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659" r:id="rId2"/>
    <p:sldId id="654" r:id="rId3"/>
    <p:sldId id="646" r:id="rId4"/>
    <p:sldId id="575" r:id="rId5"/>
    <p:sldId id="576" r:id="rId6"/>
    <p:sldId id="578" r:id="rId7"/>
    <p:sldId id="629" r:id="rId8"/>
    <p:sldId id="642" r:id="rId9"/>
    <p:sldId id="580" r:id="rId10"/>
    <p:sldId id="630" r:id="rId11"/>
    <p:sldId id="631" r:id="rId12"/>
    <p:sldId id="632" r:id="rId13"/>
    <p:sldId id="633" r:id="rId14"/>
    <p:sldId id="644" r:id="rId15"/>
    <p:sldId id="650" r:id="rId16"/>
    <p:sldId id="656" r:id="rId17"/>
    <p:sldId id="658" r:id="rId18"/>
    <p:sldId id="657" r:id="rId19"/>
    <p:sldId id="647" r:id="rId20"/>
    <p:sldId id="313" r:id="rId21"/>
    <p:sldId id="314" r:id="rId22"/>
    <p:sldId id="533" r:id="rId23"/>
    <p:sldId id="564" r:id="rId24"/>
    <p:sldId id="648" r:id="rId25"/>
    <p:sldId id="652" r:id="rId26"/>
    <p:sldId id="574" r:id="rId27"/>
    <p:sldId id="643" r:id="rId28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9:40:17.08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2743 5676 19807 0,'0'0'880'0,"0"0"176"0,0 0-848 0,-8 0-208 0,8 0 0 0,0 0 0 15,-7 5 320-15,7-5 0 0,-4 10 16 0,1-1 0 16,1 3-192-16,1 4-144 0,-2 2 192 0,1 6-192 15,-4 5 336-15,3 8-32 0,-5 8-16 0,-1 4 0 0,-1 6 80 0,-3 7 16 16,-2 4 0-16,-4 10 0 0,-3 6-208 0,-1 0-48 16,1-3 0-16,-4 0 0 0,-2-4-128 0,2-8 0 15,0-9 0-15,6-9 128 0,-1-8 64 16,2-6 16-16,2-9 0 0,0-6 0 0,2-3 352 16,2-7 64-16,0-4 16 0,3-3 0 15,1-7 128-15,-1-5 16 0,-1-9 16 0,2-6 0 0,0-6-320 16,3-6-64-16,0-6-16 0,4-2 0 0,-1-8-400 0,3-2 0 15,2-2 0-15,1-1 0 0,3-1 0 0,1 2 0 16,1 0 0-16,6-2 0 0,5-5 0 0,5 3 128 16,4 2-128-16,5 2 128 0,3 2-128 0,2 4 0 15,2 0 0-15,4 7 128 0,0 1-128 0,-1 6 0 16,-2 7 0-16,0 2 0 0,-2 6 0 0,-1 5 0 0,-2 8 0 16,1 2 0-16,-2 6 0 0,2 7 0 0,-1 0 0 15,2 9 0-15,-3 2-176 0,-2 3 176 0,-2 7-128 0,-6 0 128 16,-7 5-208-16,-6 0 32 0,-2-1 16 0,-6 1 0 15,-6-1 16-15,-7 2 0 0,-6-2 0 0,-13 1 0 16,-7-3 144-16,-6 0 0 0,-4 0 0 0,-2-3 0 16,-2 0 0-16,-1-3 144 0,1-4-16 0,0-2-128 15,2-7 144-15,-3 1-144 0,-4-6 0 0,3-3 144 16,3-7-144-16,6 0-272 0,5-6 64 0,7 1 16 31,7-5-1504-31,8-3-288 0,4-2-64 0</inkml:trace>
  <inkml:trace contextRef="#ctx0" brushRef="#br0" timeOffset="388.72">4049 4855 16575 0,'-8'-8'1472'0,"-2"-1"-1168"16,3 4-304-16,1 1 0 0,6 4 1440 0,0 0 224 16,-9 0 64-16,0 6 0 0,-1 0-1072 0,-1 7-208 0,-7 4-32 0,0 5-16 15,-5 5-128-15,-4 4-16 16,-2 11-16-16,-3 5 0 0,1 9 64 0,0 4 16 0,2 4 0 0,1 6 0 15,-3 7-48-15,2 2 0 0,3 6 0 16,0 0 0-16,3-2-272 0,4-2 128 0,4-5-128 0,6-3 0 16,4-6 128-16,7-11-128 0,4-6 0 0,4-12 0 15,4-5 128-15,3-9-128 0,3-2 0 0,2-3 0 16,-1-3 0-16,3-4 0 0,0-5 0 0,1-2 0 31,1-7-448-31,2-7-160 0,1-2-32 0,4-7-10976 0</inkml:trace>
  <inkml:trace contextRef="#ctx0" brushRef="#br0" timeOffset="674.33">4896 4937 27071 0,'-10'-12'1200'0,"10"12"240"0,0 0-1152 0,0 0-288 15,0 0 0-15,-7 5 0 0,-1 5 128 0,3 4-128 16,-3 5 192-16,-1 7-192 0,-2 7 192 0,-4 6-192 16,-4 5 192-16,-4 6-192 0,-3 8 320 0,-2 2-32 15,-3 8-16-15,0-1 0 0,1 0-272 0,4 2 0 16,2 0 0-16,7-1 0 0,2-4 0 0,6-4 0 16,3-7 0-16,5-7 0 0,2-3 0 0,5-6 0 15,4-4 0-15,4-4 0 0,-1-1-192 0,4-4 48 0,0-1 16 16,4-3 0-1,-1-7-256-15,2 0-32 0,1-2-16 0,1-6 0 16,-1-5-1696-16,-4-2-352 0</inkml:trace>
  <inkml:trace contextRef="#ctx0" brushRef="#br0" timeOffset="872.63">4101 5695 24879 0,'-19'-5'1088'0,"8"2"256"0,4 0-1088 0,7 3-256 0,0 0 0 0,11 5 0 16,8-1 688-16,7 1 80 0,4-2 0 0,7 2 16 0,5-3-272 0,5-2-64 15,5-3-16-15,5-1 0 0,6-1-64 0,4 0-16 16,5-4 0-16,0 2 0 0,-5-5-352 16,-1 2 0-16,0-4 0 0,0 1-9056 15,-1-1-1760-15</inkml:trace>
  <inkml:trace contextRef="#ctx0" brushRef="#br0" timeOffset="1217.22">5443 4643 29599 0,'0'-16'1312'0,"5"9"272"0,0 2-1264 0,8-2-320 0,5 5 0 0,5 3 0 16,4 2 0-16,7 7 0 0,4 1-128 0,1 4 128 15,2 4 0-15,-1 6 0 0,-1-1 0 0,0 8 160 16,-3 4-160-16,-2 6 0 0,1 5 144 0,-4 8-144 16,-3 4 128-16,-3 3-128 0,-3-1 128 0,-4 5-128 15,-6 4 0-15,-6 2 144 0,-6-1-144 0,-3 1 0 16,-6-4 288-16,-5-4-48 0,-4-2-16 0,-5-5 0 15,-3 3 144-15,-5-3 16 0,-2 0 16 0,-4-1 0 16,-5-5-128-16,-1-4-16 0,-3 0-16 0,4-7 0 16,3-5-240-16,5-2 0 0,3-9 0 0,5-1 0 15,1-5-1408 1,8-8-320-16,1-2-64 0</inkml:trace>
  <inkml:trace contextRef="#ctx0" brushRef="#br0" timeOffset="1584.15">6610 5461 28559 0,'0'0'2544'0,"0"0"-2032"0,0 0-512 0,0 0 0 15,18 0 784-15,7 4 64 0,7 0 16 0,7 1 0 16,7-1-608-16,4-3-128 0,3-2-128 0,5-1 176 15,2-1-16-15,5-1 0 0,2 1 0 0,5 1 0 16,1-1-160-16,-2 1-224 0,-6-6 48 0,-1 4 16 16,-4 3-1760-16,-4 3-336 15,-3 1-80-15,-7 1-16 0</inkml:trace>
  <inkml:trace contextRef="#ctx0" brushRef="#br0" timeOffset="1761.73">7296 5808 22111 0,'-26'4'1968'0,"10"0"-1584"0,2-2-384 0,3 5 0 0,5 2 1600 0,3-3 224 16,3-6 48-16,6 14 16 0,6-1-1040 0,3-3-208 15,4 1-32-15,7-3-16 0,4-2 256 0,4-1 48 16,3-1 16-16,5 0 0 0,3 2-288 0,5-2-64 16,4-1-16-16,9 0 0 0,10-1-544 0,2-4 0 15,2-4 0-15,4 2-10640 16,0-1-2240-16</inkml:trace>
  <inkml:trace contextRef="#ctx0" brushRef="#br0" timeOffset="3353.75">11856 4252 2751 0,'0'0'128'0,"4"-9"16"0,-1-1-144 0,1 3 0 0,0-3 0 0,0 3 0 16,-4 7 1472-16,6-11 272 0,1 1 48 0,-1-2 16 16,-1 4-1008-16,0-2-208 0,0 1-32 0,0-2-16 15,0 1 144-15,0 1 16 0,-1-1 16 0,3 2 0 0,-4 3 240 16,-3 5 32-16,4-10 16 0,-4 10 0 15,0 0-400-15,0 0-80 0,0 0-16 0,0 0 0 0,0 0-224 0,0 0-48 16,0 0-16-16,-4 14 0 0,1 1-32 0,-5 4 0 16,0 2 0-16,-1 5 0 0,-1 11 64 0,-4 6 0 15,-2 2 0-15,-2 7 0 0,-1 5 64 0,0 5 32 16,-2 7 0-16,2-4 0 0,0 0-160 0,2 1-16 16,3-3-16-16,2 0 0 0,3-7 32 0,4-2 16 15,1 0 0-15,4-6 0 0,2-6 112 0,4-5 32 16,2-4 0-16,4-3 0 0,4-2 32 0,1 0 16 15,2-4 0-15,2-2 0 0,0-3-144 0,2-1-48 16,-1-2 0-16,3 0 0 0,1-2-80 0,0-3-128 16,1-3 176-16,1-1-176 0,3-2 0 0,-2-5-144 0,1-5-16 15,-2-1 0 1,0 0-2096-16,-4-5-432 0,4-9-64 0,-5-3-32 0</inkml:trace>
  <inkml:trace contextRef="#ctx0" brushRef="#br0" timeOffset="3571.92">11387 4799 28911 0,'-10'-19'1280'0,"7"7"256"0,3 5-1216 0,6-1-320 0,5 2 0 0,6-2 0 15,9-3-192-15,0 1-112 0,5-1-16 0,5 0 0 0,2 1 320 0,0-3 0 16,0 2 0-16,1-1 0 0,5-2 0 15,0 2 0-15,3 1 0 0,5-1 0 0,7 0 0 0,3 3-240 16,-2-2 48-16,-1 2-7952 16,-1-2-1600-16</inkml:trace>
  <inkml:trace contextRef="#ctx0" brushRef="#br0" timeOffset="4003.68">13201 3668 24879 0,'5'-27'1088'0,"0"13"256"0,1 1-1088 0,4 1-256 0,3 3 0 0,2 4 0 16,6 2 608-16,2 1 64 0,2 2 16 0,3 0 0 15,0 2-560-15,0 3-128 0,0 4 0 0,0-1 0 16,0 2 0-16,-2-1 0 0,-3 2 0 0,-2 3 0 16,-6 1 0-16,-5 1 0 0,-2 0 144 0,-6 3-144 15,-2 2 0-15,-6-2 0 0,-2-2-192 0,-3 0 64 16,-4-2 128-16,-2 2-128 0,0-3 128 0,0 0-128 16,1 0 128-16,1-2 0 0,1 2 0 0,3 0 128 15,2 2-128-15,4-1 128 0,0-1-128 0,3 0 128 0,5 0-128 16,2 2-192-16,3 1 64 0,1 1 0 15,1 1 128-15,2 1-208 0,2 3 80 0,2 1 128 16,1-2 0-16,1-1 0 0,0 0 0 0,-1 0 0 0,-3 2 0 0,-3-1 0 16,-5-1 0-16,-2-2 0 0,0-1 0 0,-4-1 240 15,-6 1-64-15,-2-1-16 0,-3 1 288 0,-6 0 48 16,-5-2 16-16,-2 1 0 0,-2 1-64 0,-2 1 0 16,-3 0 0-16,2 1 0 0,0 1-448 0,1 0-256 15,1 0 16-15</inkml:trace>
  <inkml:trace contextRef="#ctx0" brushRef="#br0" timeOffset="4505.13">9807 5896 25919 0,'0'0'1152'0,"2"-8"224"0,3-1-1104 0,7 4-272 0,6 3 0 0,4-2 0 0,6-1 128 0,7-2-128 16,4 0 192-16,4-1-192 0,4 3 464 0,8 0-16 16,6-3 0-16,10 3 0 0,9 3-64 0,4-2-32 15,3-1 0-15,3 1 0 0,3 0-224 0,7 3-128 16,8-2 160-16,1 0-160 0,0-4 0 0,5 2 128 15,8-2-128-15,0 0 0 0,-3 2 0 0,5-1 128 16,4 1-128-16,-2 1 0 0,-1-2 304 0,0-2-48 16,1 3 0-16,-1-3 0 0,-4 3 32 0,-3 1 0 15,-1 0 0-15,-2-1 0 0,1 2-288 0,-7 0 0 16,-7 1 128-16,-4 2-128 0,-1 0-256 0,-10 0-96 16,-5-2-32-16,-10 4 0 15,-7-1-2272-15,-10 1-464 0</inkml:trace>
  <inkml:trace contextRef="#ctx0" brushRef="#br0" timeOffset="5075.96">10400 6521 21183 0,'-3'-6'1888'0,"3"6"-1504"0,-9-6-384 0,9 6 0 15,0 0 1520-15,0 0 224 0,0 0 48 0,-8 6 16 16,-2 7-1424-16,-2 1-384 0,0 3 0 0,-4 8 0 16,-1 2 208-16,-4 8-64 0,-3 4-16 0,-3 6 0 15,-1 6 32-15,-2 2 0 0,-1 3 0 0,4 0 0 16,-1 1-160-16,1 4 0 0,0 0 0 0,3-3 128 16,2-4-128-16,3-3 0 0,3-4 0 0,4-7 0 15,5-5 0-15,4-2 0 0,3-7 0 0,4 1 0 16,2-4 144-16,5-4-144 0,1-4 160 0,3-1-160 15,3-3 304-15,3-1-48 0,-2-4 0 0,1 3 0 16,2-5-112-16,1-2-16 0,1-3-128 0,1 1 192 16,1-3-368-16,-2 0-80 0,0-2 0 0,0-1-8640 15,-1-1-1728-15</inkml:trace>
  <inkml:trace contextRef="#ctx0" brushRef="#br0" timeOffset="5295.68">9870 7159 33279 0,'-11'-10'1472'0,"11"10"320"0,0 0-1440 0,6-6-352 16,6 2 0-16,4 0 0 0,3-1 0 0,5 3 0 16,3-2 0-16,4 1 0 0,3-2 0 0,4-1 0 0,3 2 0 0,3 1 128 15,3-2-128-15,4-2 0 0,2 2 0 0,6-3 0 31,1 3-368-31,-3 0-80 0,-4-3-32 0,-3 2-9120 16,-2-1-1808-16</inkml:trace>
  <inkml:trace contextRef="#ctx0" brushRef="#br0" timeOffset="5551.32">11195 6933 27647 0,'-5'-10'2448'0,"1"-2"-1952"0,3 6-496 0,1 6 0 0,6-9 1312 0,4 4 160 16,0 3 48-16,3-1 0 0,1-1-1216 0,1 3-304 15,3 0 0-15,2 3 0 0,1 3 0 0,0-2 160 16,2-2-160-16,3 2 128 15,0-1-448-15,1 1-112 0,0 1-16 0,-1-2 0 16,1-1-2048-16,-3-1-432 0</inkml:trace>
  <inkml:trace contextRef="#ctx0" brushRef="#br0" timeOffset="5806.11">11874 6599 33055 0,'0'0'1472'0,"0"0"288"0,0 0-1408 0,-4 11-352 0,1 6 0 0,1 4 0 16,-2 5 0-16,3-1 0 0,-3 4-160 0,0 4 160 16,0 3 0-16,-1 3 0 0,0 3 0 0,0 2 0 15,-3-5 0-15,4-1 0 0,-1-4 0 0,3 1-160 31,-1-3-288-31,3-8-48 0,3-5-16 0,2-3 0 16,1-2-320-16,4-4-64 0,2-2 0 0,2-5-16 0,4-3-1200 0,2-5-256 16</inkml:trace>
  <inkml:trace contextRef="#ctx0" brushRef="#br0" timeOffset="6137.59">12358 6620 23039 0,'-6'-11'1024'0,"6"11"192"0,0 0-960 0,0 0-256 0,0 0 0 0,-4 10 0 15,1-1 1568-15,-2 9 272 0,0 6 48 0,-1 1 16 16,-3 6-1296-16,-1 4-256 0,-3 6-48 0,-1 9-16 16,-1-2 64-16,-3 5 16 0,-1 5 0 0,-2 1 0 15,0 7-224-15,-3-5-144 0,-2-2 192 0,1 1-192 16,-1-3 0-16,5-4 0 0,0-7 0 0,4-4-192 31,0-8-352-31,2 1-64 0,1-6-16 0,5-2 0 16,5-7-1376-16,2-6-288 0,4-7-48 0</inkml:trace>
  <inkml:trace contextRef="#ctx0" brushRef="#br0" timeOffset="6554.51">13049 6247 17503 0,'0'0'1552'0,"-2"-4"-1232"0,2 4-320 0,0 0 0 16,0 0 3440-16,5 18 624 0,4 5 128 0,0 8 32 16,2 2-3456-16,2 6-768 0,0 0 0 0,2 5 0 15,1 3 0-15,2 6 144 0,0 4-16 0,-2 5-128 16,-2 0 192-16,-2 7-64 0,-2 1 0 0,-5 2-128 16,-4 5 128-16,-2 1-128 0,-4 0 0 0,-5 7 0 15,-4 2 0-15,-6-5 0 0,-7 2 0 0,-4-8 0 16,-7-2 0-16,-5 0 0 0,-5-4 0 0,-6-3 0 31,-5 0-704-31,-6-6-64 0,-6 0 0 0,-10-8-13184 0</inkml:trace>
  <inkml:trace contextRef="#ctx0" brushRef="#br0" timeOffset="7005.86">10051 6141 19343 0,'-24'4'1728'0,"-7"6"-1392"0,-4 5-336 0,-5 6 0 16,-1 2 768-16,1 8 96 0,-1 5 16 0,-2 2 0 15,-3 9-16-15,0 1 0 0,-1 8 0 0,-4 9 0 16,-2 6-80-16,-4 8-16 0,-5 4 0 0,7 7 0 16,2 8-256-16,3 4-48 0,3 6-16 0,5 6 0 15,5 2-272-15,9 2-176 0,8-4 192 0,10-4-192 16,10-5 0-16,12-7 0 0,13-9 0 0,11-8 0 0,11-7 0 16,16-5-192-16,10-2 0 0,10-10 0 15,5-2-1440-15,3-7-288 0</inkml:trace>
  <inkml:trace contextRef="#ctx0" brushRef="#br0" timeOffset="8091.5">14562 6141 10127 0,'0'0'448'0,"-5"-6"96"0,-3-2-544 0,1 3 0 0,-1 4 0 0,0 1 0 16,1 1 2864-16,-2 4 464 0,-3 3 80 0,-2 2 32 15,-2 4-2496-15,-2 5-496 0,-1 1-112 0,-4 10-16 16,-3 3 80-16,-4 7 16 0,0 10 0 0,-3 7 0 16,-5 2 80-16,-2 9 16 0,-2 7 0 0,-1 9 0 15,1 5-256-15,3 6-64 0,2 7 0 0,4-4 0 16,2 1-192-16,6-5 0 0,3-1 0 0,8-9 0 15,5-8 144-15,6-9-144 0,4-4 128 0,5-7-128 16,4-5 128-16,7-6-128 0,3 2 128 0,4-5-128 16,4 3-144-16,5-8-112 0,7-7-32 0,4-2-7904 15,5-6-1568-15</inkml:trace>
  <inkml:trace contextRef="#ctx0" brushRef="#br0" timeOffset="8722.84">13708 5726 13935 0,'0'0'608'0,"0"0"144"0,0-11-608 0,0 11-144 0,0-7 0 0,0 7 0 0,2-9 144 15,-2 9 0-15,5-9 0 0,2-1 0 0,0 5 64 0,1-2 16 16,0 1 0-16,2 1 0 0,1 1 32 0,2-2 0 15,0 2 0-15,3 0 0 0,3 3-128 0,5-2 0 16,2 1-128-16,2-2 192 0,4 1 32 0,7 1 0 16,7-1 0-16,6 1 0 0,4-2-96 0,2-1 0 15,-3 1-128-15,2 2 192 0,3 0 96 0,6 1 16 16,4 0 0-16,5-1 0 0,4 1 336 0,2 1 80 16,-2 0 16-16,2 3 0 0,3-2-96 0,5 2 0 15,5-2-16-15,-1 1 0 0,-3 0-304 0,6-4-48 16,1 0-16-16,4-2 0 0,-2-4-112 0,4 1-16 15,0-2-128-15,7 0 192 0,9-1-192 0,-1 2 128 16,-1-3-128-16,2 3 0 0,10-2 0 0,-2 1 0 0,-1-1 0 16,6 2 0-16,8-2 0 0,-6 2-160 0,-4 0 160 15,2 1-192 1,4 5-352-16,-6 0-80 0,-8 1-16 0,1 1-9744 0</inkml:trace>
  <inkml:trace contextRef="#ctx0" brushRef="#br0" timeOffset="27376.47">15376 6373 9215 0,'-7'-9'816'0,"1"0"-656"16,-1 0-160-16,1 1 0 0,1 1 896 0,0-5 128 16,1 5 48-16,0-1 0 0,3 4-1072 0,-3-2-304 0,2-4-16 0,-1 2 0 31,1-4-176-31,-2 2-32 0,1 1-16 0,3-5 0 0,-2 2 304 0,0 2 64 0,1-3 16 0,0 1 0 15,-2 4 288-15,1-1 48 0,-1 2 16 0,1 5 0 16,2 2 736-16,0 0 160 0,0 0 16 0,0 0 16 16,-7-2 96-16,7 2 0 0,0 0 16 0,0 0 0 15,-7 4-400-15,-2 5-96 0,0-1-16 0,-1 6 0 16,0 2-64-16,-3 5-16 0,-4 3 0 0,-3 8 0 16,-3 7-256-16,-2 5-64 0,-3 1-16 0,1 5 0 15,0-1-144-15,2 3-32 0,0 2 0 0,3-1 0 16,0-3-128-16,7 0 0 0,1-1 0 0,5 0 128 15,2-3-128-15,3 1 0 0,4-6 0 0,2 2 0 16,3-2 0-16,2-5 0 0,4 1 0 0,2-2 0 16,2-7 0-16,3 0 0 0,1-3 0 0,1 0 0 15,3-6 0-15,3 2 0 0,3-2 0 0,3-4 0 0,2-1 0 0,-1-6 0 16,-2-1 0-16,-1-3 0 0,-1-4-192 0,-1-1 48 16,-1 0 0-16,0-4-7184 15,-1-1-1440-15</inkml:trace>
  <inkml:trace contextRef="#ctx0" brushRef="#br0" timeOffset="27656.1">14796 6914 28095 0,'-5'-17'1248'0,"4"10"256"0,-1-3-1200 0,2 10-304 0,4-8 0 0,1 3 0 15,4-3 320-15,4 5 0 0,2-1 0 0,5 0 0 16,5-1-96-16,2 1-16 0,7-1 0 0,2-1 0 16,6 2-208-16,5-1 144 0,4-2-144 0,1-2 128 15,2 2-336-15,-2-2-80 0,-3 1-16 0,1-1 0 31,1 4-528-31,0 0-128 0,0-2 0 0,1 0-11024 0</inkml:trace>
  <inkml:trace contextRef="#ctx0" brushRef="#br0" timeOffset="27894.33">16300 6732 31679 0,'0'0'1408'0,"0"0"272"0,10-4-1344 0,5 2-336 16,4 3 0-16,1-2 0 0,0 1 0 0,0 2 0 0,3 0-192 0,2 0 64 16,3 1 128-16,3-2-192 0,-3-2 192 0,2 0-192 31,-1-2-1600-31,2-1-336 0,-1-2-64 0,1 1-16 0</inkml:trace>
  <inkml:trace contextRef="#ctx0" brushRef="#br0" timeOffset="28152.34">17317 6404 28559 0,'0'0'1264'0,"-9"3"272"0,2 2-1232 0,0 9-304 0,-2 4 0 0,0 5 0 16,-1 7-704 0,-2 4-208-16,2 5-48 0,-5 2 0 0,0 7 960 0,-1 2 0 0,2 2 128 0,0 4 0 0,-1 4-128 0,1 2 0 15,-1-6 0-15,2-1 0 16,2-2-736-16,1-3-64 0,-1-7-16 0,4-3-9680 15</inkml:trace>
  <inkml:trace contextRef="#ctx0" brushRef="#br0" timeOffset="28512.93">17613 6144 25455 0,'4'-10'1120'0,"-4"10"240"0,10-7-1088 0,2 7-272 0,2 3 0 0,9 7 0 16,4 3 0-16,3 3 128 0,4 2-128 0,2 5 0 15,1 1 352-15,-1 8-32 0,-3 5-16 0,-3 2 0 16,1 3-176-16,-4 2-128 0,-6 6 192 0,-3 5-192 16,-5 3 128-16,-8 7-128 0,-5-1 0 0,-5 3 0 15,-8 4 0-15,-4-4 0 0,-3-3 0 0,-7-2 0 0,-6-2 0 16,-2-5-144-16,-7-8-16 0,-1-5 0 16,-1-2 16-16,5-7 0 0,5-3 0 0,2-4 0 0,4-7-144 15,5-5-32-15,5-3 0 0,3-6-10944 16</inkml:trace>
  <inkml:trace contextRef="#ctx0" brushRef="#br0" timeOffset="28871.25">19352 5795 28559 0,'-9'-14'2544'0,"0"9"-2032"0,0 0-512 0,-3 7 0 31,1 3-704-31,-2 4-256 0,1 6-32 0,-5 5-16 0,-3 6 1008 0,-3 4 0 0,-4 8 0 0,-2 7 0 16,-3 6 272-16,-2 4-48 0,-3 9-16 0,-1 6 0 15,-3-177-16-15,-2 366 0 0,-4-185 0 0,2 4 0 16,6 1-192-16,5-4 176 0,3-2-176 0,7-2 160 16,6-2-160-16,4-3 0 0,4-6 144 0,4-3-144 15,3-1 128-15,4-6-128 0,3-3 128 0,3-7-128 0,3-4 0 16,4-2 0-16,2-7 0 0,3 1 128 16,4-4-720-16,5-6-144 0,3-7-32 15,2-6-10672-15</inkml:trace>
  <inkml:trace contextRef="#ctx0" brushRef="#br0" timeOffset="29203.5">19982 6059 31327 0,'-9'-8'2784'0,"-1"7"-2224"0,-1 1-560 0,0 7 0 16,1 7 0-16,-2 7 0 0,-5 7 0 0,-2 5-144 15,-3 5 144-15,-2 2-128 0,0 10 128 0,-3 2-128 16,-1-1 128-16,0 2 0 0,0 5 0 0,2 0-128 16,-2 2 128-16,4 0 0 0,2-6 0 0,3 1 0 15,2-1 0-15,5-3 0 0,3-7 0 16,5-5-128-16,3-7 128 0,3-4-208 0,2-7 80 0,2-2 128 15,3-2-320-15,2-3 64 0,0-4 16 0,3-2 0 32,1-5-224-32,2-3-48 0,1-1-16 0,-1-3 0 0,0-2-1792 15,-1 0-368-15</inkml:trace>
  <inkml:trace contextRef="#ctx0" brushRef="#br0" timeOffset="29386.09">19359 6730 23039 0,'-7'-7'2048'0,"7"7"-1648"16,-5-9-400-16,5 9 0 0,0 0 1392 0,11-5 192 15,5-1 32-15,6 1 16 0,2 0-1248 0,7-3-256 16,2 2-128-16,4 1 128 0,1-4 0 0,4 3 0 16,1 0 0-16,3-1 0 0,1 0-128 0,4 0 0 15,5-3-128-15,1 1-8624 16,-1 0-1712-16</inkml:trace>
  <inkml:trace contextRef="#ctx0" brushRef="#br0" timeOffset="29616.58">20906 6408 22111 0,'-2'-9'1968'0,"2"9"-1584"0,0 0-384 0,0 0 0 16,-5 13 2624-16,1 5 448 0,0 3 96 0,-1 6 16 16,-2 0-2656-16,1 3-528 0,-4 5 0 0,2 3-192 15,-3 1 192-15,-1 3 0 0,0-4 0 0,-4 0 0 16,1 4-656-16,0-1-96 0,0-8-16 0,2-1 0 16,2 0-2208-16,0-7-448 0</inkml:trace>
  <inkml:trace contextRef="#ctx0" brushRef="#br0" timeOffset="29826.19">20460 6709 29487 0,'0'0'1296'0,"-8"-7"288"0,2 0-1264 0,6 7-320 15,0 0 0-15,0 0 0 0,11 4 640 0,5 0 80 16,2 1 16-16,4-2 0 0,8-2-432 0,1-1-96 0,2 0-16 0,6 0 0 15,1-1-192-15,2-2 0 0,4 1 0 0,1-2-160 32,5 0-288-32,2 0-64 0,1 0-16 0,0 2 0 15,-4-5-1968-15,-1 5-384 0,-2-1-64 0</inkml:trace>
  <inkml:trace contextRef="#ctx0" brushRef="#br0" timeOffset="30054.94">22163 6193 32255 0,'0'0'2864'0,"0"0"-2288"0,0 0-576 0,-5 17 0 16,1 4 688-16,1 11 16 0,-2 5 16 0,-1 5 0 0,0 6-544 0,-2 2-176 15,0-2 0-15,-5 6 0 0,-5 3 208 0,0 1-64 16,-1 1-16-16,-1 4 0 0,-2 0-416 0,2-2-96 15,1-6 0-15,1-1-16 16,3-7-2352-16,2-4-480 0,-2 4-96 0,8-15 0 0</inkml:trace>
  <inkml:trace contextRef="#ctx0" brushRef="#br0" timeOffset="30507.89">22976 5680 29663 0,'5'-10'1312'0,"-5"10"272"0,16-2-1264 0,3 7-320 0,8 6 0 0,5 5 0 15,6 7 0-15,1 2 0 0,1 7 0 0,3 5-144 0,4 4 352 0,1 8 80 16,2 5 16-16,3 3 0 0,3 8-128 0,-1 3-32 15,-2 4 0-15,-5 5 0 0,-4 2-144 0,-7 5 128 16,-7 3-128-16,-3-1 128 0,-7-4-128 0,-2-2 0 16,-3-6 0-16,-3-1 0 0,-4-12 128 0,-2 0 112 15,-5-6 16-15,-4-2 0 0,-3-9 112 0,-4 1 16 16,-5-7 16-16,-5 0 0 0,-4-1-400 0,-7-4 0 16,-8-1 0-16,-13-12-9984 15,-9-10-1872-15</inkml:trace>
  <inkml:trace contextRef="#ctx0" brushRef="#br0" timeOffset="31355.76">17816 5492 11967 0,'-4'-10'1072'0,"4"10"-864"16,0 0-208-16,-2-8 0 0,0-2 240 0,1 2 0 0,0-5 0 0,1 3 0 16,0 3-112-16,1-1-128 0,2-3 176 15,-1-2-176-15,2 4 128 0,-1-3-128 0,-1 4 0 0,2-4 0 16,1 1 0-16,0 2 0 0,0-1 0 0,2 1 0 16,0-1 272-16,1 2-48 0,-1 0-16 0,1 3 0 15,4 3 672-15,0-2 128 0,2-1 16 0,1 1 16 16,2 1-144-16,2 2-48 0,3 1 0 0,4 0 0 15,4 0-336-15,3 0-64 0,4 1 0 0,4-1-16 16,4 0-16-16,8-1 0 0,11-1 0 0,-3-1 0 16,-1-2-192-16,3 1-32 0,3 0-16 0,5 2 0 15,2-1 144-15,4-2 16 0,6 1 16 0,-5 1 0 16,-1-1 0-16,3-1 0 0,3 2 0 0,5 2 0 16,3 0-128-16,-2-1-32 0,-4 2 0 0,3 2 0 15,1-1 32-15,2 1 0 0,2 0 0 0,-1 1 0 16,-1-1-96-16,0-2-128 0,4 2 176 0,1 0-176 0,2-2 128 15,-2 1-128-15,-2-1 0 0,4 1 0 0,3 0 0 0,1-1 0 16,-3 0 128-16,-1 3-128 0,-1-1 0 0,3 4 0 16,4-4 0-16,-2-1 0 0,-4 2 128 0,2 1-128 15,2 3 0-15,-3-2 0 0,-2-1 128 0,-4 0-128 16,-2 2 0-16,4-2 0 0,5 1 0 0,-6 0 0 16,-5-2 128-16,-3 1-128 0,0-3 0 0,5 0 0 15,1 2 0-15,-1-4 0 0,-5-2 0 0,-2 2 0 16,1-3 0-16,0 1 0 0,4 0 128 0,-3-1-128 15,-6 0 0-15,-5-1 0 0,-4-1 144 0,-1 2-144 16,0 1 0-16,-3 1 144 0,-1-1-144 0,-4-1 0 16,-4 2 0-16,-6-1 0 0,-5-1 0 0,-5 3 0 15,-3 1 0-15,-6 1 0 0,-4 3 0 0,-4 0 0 16,-8 2-192-16,-4-2-12976 0</inkml:trace>
  <inkml:trace contextRef="#ctx0" brushRef="#br0" timeOffset="32087.17">26724 4852 23951 0,'-5'-26'1056'0,"2"14"224"0,2-1-1024 0,0 6-256 0,0-3 0 0,1 10 0 0,0 0 528 0,0 0 48 15,0 0 16-15,0 0 0 0,0 0-192 0,6 15-32 16,-2 1-16-16,-2 2 0 0,-2 3-16 0,-1 7 0 15,-1 1 0-15,-1 5 0 0,-1 4 48 0,-1 5 16 16,0 4 0-16,1 4 0 0,-2 0-208 0,2 3-32 16,-1 0-16-16,2 1 0 15,-2-8-464-15,4-8-80 0,0-7-32 0,2-8-8352 16,2-3-1680-16</inkml:trace>
  <inkml:trace contextRef="#ctx0" brushRef="#br0" timeOffset="32281.68">26535 4498 35999 0,'-14'-30'1600'0,"7"15"320"0,0 1-1536 0,2 3-384 0,5 11 0 0,0 0 0 15,-4-5 0-15,4 5 0 0,0 0-192 0,0 0 64 16,0 0-832-16,0 0-144 0,4 9-48 0,-1 1-8704 15,3-1-1728-15</inkml:trace>
  <inkml:trace contextRef="#ctx0" brushRef="#br0" timeOffset="32639.4">28085 4575 30399 0,'-10'-24'1344'0,"1"15"288"0,-2 0-1312 0,0 7-320 16,-2 2 0-16,-1 2 0 0,-3 5 192 0,0 2-48 15,-3 2 0-15,-2 0 0 0,-5 2-144 0,-1 2 0 16,-1 1 0-16,-1-2 128 0,2 1-128 0,3 1 0 0,1-2 0 16,5 2-176-1,4-5-272-15,6 2-64 0,5 1-16 0,4 2 0 16,4-2-272-16,7 0-48 0,6 2-16 0,4 0 0 0,1 3 432 0,3-1 96 0,2 1 16 0,1 0 0 15,-1 3 320-15,-2 1 288 0,-2 1-48 0,-1 0-16 16,-3-4 320-16,-4 2 64 0,-2-1 16 16,-4 0 0-16,-6-4 32 0,-3 0 16 0,-3-2 0 0,-8 1 0 15,-5 1 80-15,-8-3 16 0,-7-2 0 0,-6-2 0 16,-5 1-336-16,-3-4-64 0,-4 0-16 0,0 1 0 16,2-4-352-16,2 1 0 0,3 1 0 0,5 1 128 15,4-2-2400 1,7-3-480-16</inkml:trace>
  <inkml:trace contextRef="#ctx0" brushRef="#br0" timeOffset="33964.91">2952 10511 28959 0,'-42'3'1280'0,"14"2"272"0,-2 7-1232 0,-1 6-320 0,1 5 0 0,2 0 0 16,0 2-224-16,0 2-96 0,-1 5-32 0,0 4 0 16,-3 3 352-16,-1 7 256 0,-1 1-32 0,1 7-16 0,0 7-208 0,4-2 176 15,3-2-176-15,3 0 160 16,2 0-160-16,4-3 128 0,4-5-128 0,6 0 128 0,3-4-128 15,4-4 0-15,5-4-192 0,6-5 192 0,5-6-272 0,4-1 64 16,5-10 16-16,10-2 0 0,5-2 0 0,5-8 0 16,2-5 0-16,1-9 0 15,2-4-1280-15,-1-6-256 0,4-2-64 0,0-6-8512 16</inkml:trace>
  <inkml:trace contextRef="#ctx0" brushRef="#br0" timeOffset="34273.25">3846 10659 19343 0,'-10'-12'1728'0,"-1"6"-1392"16,-2-2-336-16,-1 3 0 0,3 1 2160 0,-3 2 352 15,0 2 80-15,-3 4 16 0,-1 1-1392 0,-1 6-288 16,-1 0-48-16,0 6-16 0,-1 1-608 0,0 7-112 16,-3 2-16-16,1 2-128 0,0 7 0 0,0-4 0 15,5-2 0-15,3 1 0 0,3 2 0 0,4-4-192 0,1-4 48 0,5-4 16 31,3-7-320-31,4-2-64 0,3-5-16 0,3-4 0 0,4-3 192 0,7-3 32 0,3-4 16 0,7-5 0 16,4-6 288-16,-1-4 0 0,2-5 0 0,0 2 0 16,-1-3 0-16,-2 1 128 0,0-3-128 0,-2 1 0 15,-4 1 160-15,-3-2-16 0,-3 6 0 0,-4 1 0 16,-7 2 64-16,-4 4 16 0,-5 6 0 0,-4-2 0 16,-3 4-16-16,-6 2 0 0,-4 3 0 0,-4 5 0 15,-3 4-512-15,-4 7-96 0,-3 2-32 0,3 1 0 16,1 0-2016-16,1 0-416 0</inkml:trace>
  <inkml:trace contextRef="#ctx0" brushRef="#br0" timeOffset="34625.18">4838 10598 23951 0,'-8'12'2128'0,"-1"6"-1696"16,0 4-432-16,-1 4 0 0,-1 2 1424 0,-3 2 208 0,-3 3 32 0,-2-3 16 16,-2-1-1040-16,-2 4-224 15,2 0-32-15,1-5-16 0,1-5-240 0,1-4-128 16,0-6 160-16,6 0-160 16,2-2-240-16,1-6-144 0,9-5-16 0,-9-2-16 15,4-7-96-15,3-3 0 0,5-7-16 0,5-5 0 0,3-1 128 0,6-3 16 16,3 1 16-16,3-2 0 0,2 0 192 0,3-1 48 0,1 5 0 15,1 0 0-15,-6 3 384 0,1 4 96 0,-1 3 16 0,2 6 0 16,0 1 80-16,2 7 0 0,2 5 16 16,-2 4 0-16,0 0-464 0,-3 6 0 0,0 7 0 0,1 5 0 15,-1 2 0-15,-1 4-192 0,-2 4 192 0,-3 2-208 32,-4 6-304-32,-3 0-64 0,-2 1-16 0,-2-3 0 0,-2-6-368 0,-1 0-64 15,0-8 0-15</inkml:trace>
  <inkml:trace contextRef="#ctx0" brushRef="#br0" timeOffset="34873.37">6371 9837 33343 0,'-18'9'1472'0,"8"5"320"0,-2 8-1440 0,4 11-352 16,0 13 0-16,2 3 0 0,-2 9 0 0,0 3-320 15,-2 6 64-15,0 0 16 0,-5-1 16 0,-2 4 0 16,-1 1 0-16,3-3 0 16,0-3-1280-16,0-8-256 0,1-6-48 0,-2-8-10448 0</inkml:trace>
  <inkml:trace contextRef="#ctx0" brushRef="#br0" timeOffset="35075.18">5987 10423 33167 0,'0'0'2944'0,"0"0"-2352"0,9-7-464 0,10 4-128 15,8 3 800-15,7 0 144 0,8-1 16 0,7 1 16 0,9-3-976 0,3 1 0 16,1-2-224-16,4 0 32 16,3-1-320-16,3 0-80 0,4 0-16 0,1 1-14816 15</inkml:trace>
  <inkml:trace contextRef="#ctx0" brushRef="#br0" timeOffset="35441.57">10330 10684 26719 0,'-12'3'2368'0,"2"2"-1888"0,-6 0-480 0,2 7 0 16,2 7 1920-16,0 4 304 0,2 5 48 0,-1 3 16 15,-2 1-2144-15,-1-1-416 0,-1 5-96 0,-2 0-16 16,1-2-1280-16,0-4-256 0,2 0-48 0,0-9-10960 16</inkml:trace>
  <inkml:trace contextRef="#ctx0" brushRef="#br0" timeOffset="35655.78">10093 10073 36575 0,'-18'-25'1616'0,"6"9"336"0,0-2-1568 0,2-1-384 16,2 3 0-16,3 2 0 0,1 5 240 0,4 9-48 0,0 0 0 16,0 0 0-16,-2-8-64 0,2 8-128 15,0 0 176-15,0 0-176 16,0 0-352-16,0 0-176 0,0 0-48 0,0 0 0 15,0 0-1296-15,0 0-272 0,7 9-48 0</inkml:trace>
  <inkml:trace contextRef="#ctx0" brushRef="#br0" timeOffset="36044.61">11663 9619 24879 0,'11'-14'2208'0,"3"-3"-1760"0,1 1-448 0,3 1 0 15,1 3 976-15,-1 3 112 0,-2-2 32 0,-2 3 0 0,-1-5-400 0,-4 1-80 16,-3 2 0-16,-2-4-16 0,-3 1-288 0,-2 1-48 16,-4-2-16-16,-3 0 0 0,-2 2-112 0,-1 2-32 15,-2-3 0-15,-2 5 0 0,-2-1-128 0,1 3 0 16,-1 1 0-16,1 1 0 0,1 3 0 0,-2 5 0 15,1 1 0-15,-2 4 0 0,-3 5 0 0,0 5 0 16,-2 9 0-16,-1 0 0 0,-3 3 128 0,-1 5-128 16,-1 5 192-16,1 4-64 0,1 8-128 0,-2 0 0 15,2 2 0-15,2 2 0 0,1 5 0 0,5 2 0 16,-2 3 0-16,6-3 0 0,1-2 0 0,4-2 0 16,1-5 0-16,3-2 0 0,2-5 0 0,3 3 0 15,-1-2 0-15,2-2 0 0,2 0 0 0,0-5 0 16,3-2 0-16,-2-2 0 0,2-3 448 0,1-3 144 15,2-1 48-15,1-6-10768 16,0-5-2160-16</inkml:trace>
  <inkml:trace contextRef="#ctx0" brushRef="#br0" timeOffset="36276.15">10689 10308 35935 0,'-1'-7'3200'0,"4"-4"-2560"16,8 0-512-16,10 2-128 0,14-3 1408 0,12 5 272 15,10-5 48-15,10 2 16 0,7-4-1216 0,6 3-240 16,4 3-48-16,7-1-16 0,6 4-224 0,2 0 176 16,3-3-176-16,1 2 160 15,0 2-1392-15,5-2-288 0,4 2-48 0,-6 0-16096 16</inkml:trace>
  <inkml:trace contextRef="#ctx0" brushRef="#br0" timeOffset="37442.5">16873 8991 26719 0,'-8'-28'2368'0,"4"11"-1888"0,-1 0-480 0,3 1 0 15,2 2 624-15,1 3 16 0,2-3 16 0,0 1 0 16,0 4-224-16,0-1-48 0,2 3-16 0,0-1 0 16,0 2 208-16,0-2 64 0,-5 8 0 0,0 0 0 15,8-5-128-15,-8 5-32 0,0 0 0 0,0 0 0 16,0 0-240-16,0 0-48 0,0 0-16 0,6 16 0 15,-5 6-176-15,-3 7 0 0,-9 8 144 0,-5 6-144 16,-8 6 144-16,-7 5-144 0,-7 7 192 0,-3 4-192 16,-1 6 240-16,-1 7-64 0,0 1-16 0,1 7 0 15,0-1-160-15,5-2 128 0,2-3-128 0,3-4 128 0,3-5 64 0,5-2 0 16,2-8 0-16,4-2 0 0,4-7 64 0,5-5 32 16,5-4 0-16,4-2 0 0,6-10-16 0,2 0 0 15,4 1 0-15,2-8 0 0,2-1-272 0,5-4 0 16,0-5-128-16,5 2 128 0,2 1-256 0,3-6 64 15,3-6 0-15,1-1 0 16,2-4-288-16,4-2-48 0,1-4-16 0,1-1 0 16,1-10-1584-16,-2-1-320 0,-4-3-64 0</inkml:trace>
  <inkml:trace contextRef="#ctx0" brushRef="#br0" timeOffset="37669.18">16006 9721 29487 0,'-5'-18'2624'0,"2"1"-2112"0,5 5-512 0,7-1 0 16,6 0 1920-16,9 5 256 0,6 0 64 0,10 2 16 15,9 1-1744-15,9-2-368 16,4 0-144-16,5-1 128 0,4 0 48 0,10 4 0 0,4 2 0 0,8-5 0 31,4 0-1168-31,0-2-224 0,-3 1-64 0,1 4-14528 0</inkml:trace>
  <inkml:trace contextRef="#ctx0" brushRef="#br0" timeOffset="39895.61">18185 9321 2751 0,'0'0'256'0,"0"0"-256"16,0 0 0-16,0 0 0 0,-5 8 1456 0,5-8 240 15,-5 9 48-15,5-9 16 0,0 0-1456 0,-6 5-304 16,6-5 0-16,0 0 0 0,0 0-272 0,0 0 32 16,-8 4 16-16,8-4 0 0,0 0 224 0,-11 0 208 15,11 0-32-15,-9 0-16 0,9 0 768 0,0 0 160 16,-8-3 16-16,8 3 16 0,0 0-320 0,0 0-64 16,0 0-16-16,0 0 0 0,0 0-96 0,-9-2-32 15,9 2 0-15,0 0 0 0,0 0 112 0,0 0 0 0,0 0 16 16,0 0 0-16,11-2-208 0,3 2-32 0,4 2-16 0,4-1 0 15,4-2 112-15,9 1 0 16,4-2 16-16,7 2 0 0,1 0-208 0,4-1-32 0,2 1-16 16,2-2 0-16,2-2-32 0,3-1-16 0,4 2 0 0,4 1 0 15,2 0-288-15,0 1 160 0,-4 0-160 0,-1 1 128 16,-2 0-128-16,1 1 0 0,-1 0 0 0,2 3 128 16,-1 4-128-16,-6-3 0 0,-3-1 0 0,-7 0 0 15,-5 1-192-15,-1-2-128 0,-6 0-32 0,-3 1-7264 16,-4 1-1472-16</inkml:trace>
  <inkml:trace contextRef="#ctx0" brushRef="#br0" timeOffset="40195.3">18341 9724 25791 0,'-18'-15'1152'0,"8"5"224"0,0 2-1104 0,10 8-272 15,0 0 0-15,0 0 0 0,9-5 1856 0,6 3 304 16,5 0 64-16,8 1 16 0,7-1-1840 0,3-1-400 16,4-3 0-16,5 2 0 0,5 0 0 0,5 2 128 15,4-2-128-15,5-3 176 0,7 1-384 0,-3 0-80 16,-4-1-16-16,0 1 0 15,-1-3-288-15,1 3-64 0,1 2-16 0,-2-2 0 16,2 0-368-16,-4 3-80 0,-4-1-16 0,-4 1 0 16,-5-1-336-16,-5 3-80 0,11 1-16 0,-14 1 0 0</inkml:trace>
  <inkml:trace contextRef="#ctx0" brushRef="#br0" timeOffset="40555.11">19563 8711 23951 0,'-7'-21'2128'0,"3"8"-1696"0,2-1-432 0,-2 5 0 0,3 0 1344 0,1 9 176 15,0 0 32-15,0 0 16 0,0 0-1360 0,5 14-208 16,-4 1-160-16,-1 7 32 0,-4 2 128 0,-1 5 0 16,-4 4 0-16,-3 7 128 0,-6 11 0 0,-4 5 0 15,-3 3 0-15,-6 6 0 0,-7 3 112 0,-1 1 16 16,-2 4 16-16,-1 3 0 0,-1 4 176 0,1-1 16 16,1-4 16-16,2-2 0 0,2-7 48 0,1-7 16 15,2-4 0-15,1 0 0 0,1 1-240 0,4-4-48 16,2-4-16-16,2-5 0 0,3-6-240 0,6-1 0 15,2-5-144-15,6-1 144 16,1-10-1600-16,5-2-208 0,4-4-48 0,3-8-11840 0</inkml:trace>
  <inkml:trace contextRef="#ctx0" brushRef="#br0" timeOffset="41011.67">20850 8917 28911 0,'-5'-18'1280'16,"5"18"256"-16,-2-6-1216 0,2 6-320 0,0 0 0 0,0 0 0 0,0 0 176 0,0 0-32 16,0 0 0-16,0 0 0 0,7 12 48 0,0 1 0 15,-2 7 0-15,-1 4 0 0,-1-1-192 0,1 7 128 16,-4 3-128-16,0 4 128 0,-2 2 0 0,0 1-128 15,-1 4 192-15,-1-2-64 0,-1-2 128 0,1-2 0 0,1-1 16 0,2-3 0 16,2 0-16-16,4-3 0 0,2-7 0 0,4 0 0 16,1-5-48-16,2-1-16 0,1-7 0 0,4 1 0 15,4-5 0-15,3 0-16 0,5-5 0 0,2-5 0 32,1-8-480-32,3-1-80 0,3-5-32 0,0-1 0 15,1 3-1616-15,0-7-320 0,1-2-64 0,1 1-5744 0,0-2-1152 16</inkml:trace>
  <inkml:trace contextRef="#ctx0" brushRef="#br0" timeOffset="41312.03">21663 8875 17503 0,'-3'-6'1552'0,"3"6"-1232"16,0 0-320-16,0 0 0 0,0 0 3520 0,0 18 656 15,-3 6 128-15,2 8 32 0,-3 7-3488 0,-1 3-688 16,-2 5-160-16,-4 9 0 0,-1 9 208 0,-2 2 48 16,-3 7 0-16,-1 0 0 0,-1-3-112 0,-2 1-16 15,-2 3 0-15,0-2 0 0,0-2-128 0,2-3 0 16,0-5 0-16,5-2 0 0,0-9-256 0,5-4-48 15,-2-3 0-15,3-6 0 16,0-1-320-16,2-3-64 0,3-5-16 0,1-7-13376 0</inkml:trace>
  <inkml:trace contextRef="#ctx0" brushRef="#br0" timeOffset="42629.6">22920 10021 28559 0,'0'-14'1264'0,"0"7"272"0,-2-3-1232 0,2 10-304 16,0 0 0-16,12 0 0 0,1 5 288 0,3 1 0 0,4 1 0 0,2 3 0 16,2-2-288-16,2 3 0 0,0-2 0 0,1 4 0 15,-2 1 192-15,0 3-32 0,-4 4 0 0,-2 2 0 16,-2 2-32-16,-5 3-128 0,-1 4 192 0,-5 3-64 15,-2 2 32-15,-4 3 0 0,-4 2 0 0,-5-3 0 16,0-2-32-16,-6 1 0 0,-5 1 0 0,-3-3 0 16,-5-4 192-16,-3 0 16 0,-2-6 16 0,-2 1 0 15,0-4-16-15,2 0 0 0,1-3 0 0,2-1 0 16,2-4-336-16,4-3 0 0,2-1 0 0,4-8 0 16,3-6-1744-1,5-8-272-15,6-6-48 0,5-6-16 0</inkml:trace>
  <inkml:trace contextRef="#ctx0" brushRef="#br0" timeOffset="42997.08">24919 8864 33119 0,'-7'-12'1472'0,"7"12"288"0,-8-3-1408 0,0 9-352 0,2 5 0 0,0 12 0 16,-2 5 0-16,3 9-160 0,-2 8 16 0,1 3 0 15,2 1 272-15,-2 10 64 0,-2 1 16 0,5 7 0 16,-1 4 16-16,0 4 0 0,1 1 0 0,1 1 0 16,-1-1-224-16,1-5 144 0,-1-5-144 0,2-2 128 15,1-10-256-15,2-3-64 0,1-7-16 0,1-3 0 32,-4-7-464-32,4-4-96 0,1-3 0 0,1-8-16 15,0-7-1376-15,5-1-272 0,0-6-48 0</inkml:trace>
  <inkml:trace contextRef="#ctx0" brushRef="#br0" timeOffset="43262.62">26233 10109 30399 0,'0'0'2704'0,"-8"14"-2160"16,-6 7-544-16,-2 9 0 0,4 11 2016 0,-6 7 288 15,0 3 64-15,0 1 16 0,-5 2-1968 0,2-1-416 16,-3 0 0-16,1-2 0 0,-1-2-256 0,-2-4 48 0,-1 1 16 16,-1-1 0-1,-1-2-1472-15,-3-4-304 0,-2-1-48 0,0-7-12848 0</inkml:trace>
  <inkml:trace contextRef="#ctx0" brushRef="#br0" timeOffset="43609.5">27248 9451 16575 0,'0'0'1472'0,"1"-8"-1168"15,-1-6-304-15,3 6 0 0,-3 8 4048 0,11-2 752 16,6 4 160-16,3-2 32 0,3 0-4032 0,4 0-816 16,2 2-144-16,5 1 0 0,2-1 0 0,3-1 240 15,3 3-48-15,5-1-16 0,-1-3-176 0,5 0-176 16,3 0 48-16,1 1 0 16,-2 3-592-16,-3-3-112 0,-7-1-32 0</inkml:trace>
  <inkml:trace contextRef="#ctx0" brushRef="#br0" timeOffset="43967.89">29472 8400 36863 0,'0'-12'3264'0,"0"12"-2608"0,0 0-528 0,-6 20-128 0,0 7 256 0,0 14 0 15,1 4 16-15,2 7 0 0,-1 5-272 0,0 8 0 16,-2 2-176-16,-1 9 176 0,1 12 0 0,-3 4 320 15,-2 2-32-15,-1 5-16 0,-4-1-16 0,0 5 0 16,0 3 0-16,-1-1 0 0,1-1-112 0,1 3-16 16,-1 1-128-16,1 0 192 0,0-5-400 0,0 0-96 15,-1-2-16-15,4-2 0 16,-1 4-2240-16,1-1-448 0</inkml:trace>
  <inkml:trace contextRef="#ctx0" brushRef="#br0" timeOffset="46270.44">850 12791 11055 0,'-6'-11'480'0,"3"3"112"0,0-2-464 0,3 3-128 0,0 7 0 0,7-11 0 0,3 4 3072 0,4 2 608 16,3-3 112-16,3 2 32 0,3 1-2960 0,1-4-592 16,3 1-112-16,1-1-32 0,-1 3 16 0,1-3 0 15,2 1 0-15,1 3 0 0,-1-4-16 0,3 4-128 16,3-2 192-16,3 2-64 0,4 1-128 0,6 0 0 15,4-2 144-15,3 2-144 0,1 0 128 0,0-1-128 16,1-5 128-16,3 5-128 0,5-2 128 0,2 1-128 16,7-2 160-16,3-3-160 0,2-2 128 0,-1 2-128 15,0-2 0-15,5 2 144 0,3-2-144 0,1 0 0 16,-2-1 0-16,1 3 0 0,-1 1 0 0,5-2 0 16,4 3 0-16,1 0 128 0,0 3-128 0,2-3 128 15,1 1-128-15,6 2 128 0,6-3 0 0,2 2 0 16,-4-5 0-16,7 1 0 0,7 0-128 0,-1-3 128 0,-2 2-128 15,6 0 128-15,5-2-128 0,-3 2 0 0,-1-2 0 16,4 2 128-16,6 1-128 0,-2 1 0 0,-8-3 0 0,7 1 0 16,4 5 0-16,-3-3 0 0,-4 0 0 15,4-1 0-15,6 6 0 0,-4-2 0 0,-2-2 0 0,5 4 0 16,6-2 0-16,-3 3 0 0,-3-2 0 0,4 0 0 16,7 3 0-16,0 1 0 0,1-1 0 0,-2 2 0 15,1-3 176-15,4 0-48 0,1 3-128 0,-1 0 192 16,-2-4-192-16,1 3 144 0,5 0-144 0,-2 1 128 15,0 1 0-15,3-2-128 0,-3-3 192 0,7 4-64 16,-2 3 48-16,-3 2 0 0,-6-2 0 0,5 0 0 16,3 1-48-16,0 0 0 0,-4 4 0 0,2-3 0 15,-1-2 48-15,3 1 0 0,4 2 0 0,-2 1 0 16,-4-1 32-16,6-2 16 0,3-3 0 0,4 2 0 0,1 5-32 16,-2-5 0-16,-4-1 0 0,8-1 0 0,3-1-64 15,4 1 0-15,2 0-128 0,-6 0 192 0,-5-2 64 0,2-2 16 16,6 0 0-16,3 1 0 0,1 2-112 0,-8 0-32 15,-2 1 0-15,-1-1 0 0,4-2 48 0,1 3 0 16,3 0 0-16,-4 0 0 0,-5 1-16 0,2-1 0 16,3-2 0-16,2 1 0 0,1 2 0 0,-2-1 0 15,-3 0 0-15,2 0 0 0,3-4-160 0,2 0 0 16,0 0 0-16,2 3 0 0,-5 1 0 0,2-1 0 16,2-8 0-16,-1 4 0 0,0 1 0 0,2 2 0 15,-4 0 0-15,-1-2 0 0,-6-1 0 0,1 2 0 16,3-3 0-16,-1 1 0 0,-3 4 0 0,1-4 0 15,-6 0 0-15,4-1 0 0,3 1 0 0,-1 2 0 0,-2 0 0 0,4-3 0 16,-3 0 0-16,4 2 0 0,1-1 0 0,2 0 0 16,0 0-128-16,-9 2 128 0,-6-2-160 0,4 0 160 15,0 2 0-15,-2 1 0 0,-3-1-128 0,-4-2 128 16,-2-1 0-16,3 3 0 0,-1 2 0 0,-7 0 0 16,-8 1 0-16,4 0 0 0,4 0 0 0,-3 0 0 15,-2 0 0-15,1-1 0 0,0-1 0 0,2 2 0 16,1 0 0-16,-3-1 0 0,-4 0 0 0,7 1 0 15,0 1 0-15,-1 2 0 0,-6-2 0 0,1 0 0 16,2 2 0-16,-5-1 128 0,-10 1-128 0,1 0 160 16,5 0-160-16,-4 0 0 0,-8-2 144 0,2 1-144 15,1 1 0-15,-4-2 0 0,-4-1 0 0,2 0 128 16,1 0-128-16,-2 0 0 0,-5 0 0 0,4 0 0 16,1 0 0-16,-3 1 0 0,-4 2 0 0,4-2 0 0,0-1 0 0,-2 2 0 15,-2-1 0-15,0 1 0 0,-4-2 0 0,0 0 0 16,2 0 0-16,-3 0 0 0,-4-1 0 15,0-1-128-15,0-4 128 0,-3 1-128 0,-3 0 128 0,-3-4-160 16,-1 2 160-16,0-5-160 0,1 1 160 0,-2-2 0 16,-7 2 0-16,1 1 0 0,1-3 0 0,-1 0 0 15,1-2 0-15,1 2 0 0,-3-2 160 0,0 0-32 16,2-1-128-16,0-1 192 0,4 0-192 0,-45 8 144 16,10-5-144-16,5 0 128 15,5 0-128-15,5 2 160 0,3-2-160 0,7 0 160 0,9 1 16 0,-5 3 0 16,-8-3 0-16,161-20-176 0</inkml:trace>
  <inkml:trace contextRef="#ctx0" brushRef="#br1" timeOffset="58242.6">3646 14155 14735 0,'-13'-19'1312'0,"-1"-1"-1056"15,-1 0-256-15,2 0 0 0,3-2 2832 0,1 0 512 16,-1 2 112-16,1 1 0 0,-1 0-2624 0,-1 1-512 0,-1 1-128 0,-1 1 0 16,-3-2-48-16,0 5 0 0,1 0 0 0,-3 1 0 15,-3 2-144-15,-1-3 0 0,-1 4 0 0,0 1 0 16,-3 3 0-16,0-1 0 0,1 0-192 0,-1 3 192 16,1-1-192-16,-2 3 192 0,-3 1-160 0,2 2 160 15,2 2-128-15,2 3 128 0,1 2 0 0,3 1-144 16,5 2 144-16,1 6 0 0,2 3 0 0,3 5 0 15,0 1-144-15,3 6 144 0,2 5-160 0,4 2 160 16,4 0-128-16,2 0 128 0,3-2 0 0,5-5-144 16,2-5 0-16,3-2 0 0,3-5 0 0,4-3 0 15,1-3 0-15,-2-6 0 0,0-2 0 0,2-5 0 16,-1-5 144-16,0-5 0 0,2 1 0 0,1-8 0 16,-1-2 0-16,0-2 144 0,0-1-16 0,-1-6-128 15,0 0 192-15,-2-5-192 0,-1 3 192 0,2 0-192 0,-3 5 160 16,-3 3-160-16,-2 3 128 0,-4 3-128 0,-2 9 128 0,-1 3-128 15,-11 2 128-15,10 6-128 0,-3 6 224 0,-1 8-32 16,-5 7-16-16,-2 7 0 0,-1 7-32 16,-5 4 0-16,-2 4 0 0,-3 4 0 0,0 5-144 0,-4 3 0 15,1 4 144-15,-5 5-144 0,-1 3 0 0,-2-2 0 16,-1-8 0-16,-2 1 128 0,-4 0 0 0,0-5 16 16,-1-4 0-16,1-2 0 0,-2-6 336 0,-2-2 64 15,-3 3 16-15,-1-8 0 0,-3-5-48 0,0-3-16 16,-1-4 0-16,3-3 0 0,2-7-240 0,3-3-64 15,5-6 0-15,1-2 0 0,1-4-192 0,5-4 176 16,2-3-176-16,1-5 160 0,1-7-160 0,5-1 0 16,5 0 144-16,3-4-144 15,3-5-256-15,6-2-128 0,6-5-32 0,2 2 0 16,4 3-128-16,3 0-32 0,3 4 0 0,2 0 0 16,1 2 112-16,3 2 16 0,3 1 0 0,8 2-8336 0,5 2-1664 0</inkml:trace>
  <inkml:trace contextRef="#ctx0" brushRef="#br1" timeOffset="58657.39">5146 13043 24879 0,'-17'-13'2208'0,"4"8"-1760"16,-2 2-448-16,1 4 0 0,-1 4 896 0,-2 8 112 15,-1 3 16-15,-3 6 0 0,-5 6-1024 0,-4 7 0 16,-3 7-144-16,-5 9 0 0,-2 4 144 0,-2 2 0 16,0 5 0-16,-5 0 0 0,-1 3 0 0,5-1 0 0,1-2 0 0,8-2 0 15,-1 0 0-15,7-6 0 0,4-3 160 16,5-4-160-16,4-4 144 0,5-1-144 0,2-2 128 0,4-5-128 16,4-2 128-16,4-5-128 0,2-1 128 0,5-4-128 15,1-3-160-15,5-2-112 0,2-4-32 0,4-1 0 31,2-6-1712-31,4-4-352 0</inkml:trace>
  <inkml:trace contextRef="#ctx0" brushRef="#br1" timeOffset="58974.53">5847 12977 31327 0,'-9'-4'2784'0,"0"2"-2224"15,9 2-560-15,-7 7 0 0,0 6 256 0,-2 7-48 16,-1 8-16-16,-4 9 0 0,0 3-192 0,-7 9-208 16,-2 5 32-16,-4 7 16 0,-2 5 160 0,2 5 0 15,2 3-144-15,1 3 144 0,0-1 0 0,1 1 0 16,1 4 0-16,4-7 0 0,4-8 0 0,4-3-176 15,4-3 176-15,3-8-128 0,4-6 128 0,3-8 0 16,3-5 0-16,2-2 0 0,1-5 0 0,4-2 192 16,1-3-64-16,5-5 0 0,-2-4-128 0,5-5-208 0,2 0 48 15,5-7 16 1,3-8-1792-16,1-1-368 0,-2-6-64 0</inkml:trace>
  <inkml:trace contextRef="#ctx0" brushRef="#br1" timeOffset="59169.58">5409 13963 4607 0,'-14'-7'400'0,"6"3"-400"0,0-5 0 0,5 1 0 16,3 2 6992-16,6-2 1328 0,5 3 256 0,7-1 48 15,4-3-7184-15,6 1-1440 0,5-2-272 0,9 3-64 16,5-5 336-16,11 5 0 0,5-5 0 0,-2 2 0 15,0 0-1184-15,-2-3-160 0,1 4-48 0,-1-4-12528 16</inkml:trace>
  <inkml:trace contextRef="#ctx0" brushRef="#br1" timeOffset="59545">6380 12766 29135 0,'0'0'1280'0,"12"3"288"0,2 3-1248 0,8 10-320 0,7 6 0 0,4 7 0 16,3 3 128-16,2 4-128 0,3 3 144 0,3 3-144 16,5 5 144-16,-1 0-144 0,0 1 128 0,-5 3-128 15,-3 3 0-15,-6 2 0 0,-2 1 0 0,-4 5 0 16,-3 2 128-16,-3 0-128 0,-8 1 0 0,-4-3 128 16,-6 5 144-16,-5-8 32 0,-5 1 0 0,-6 1 0 15,-7-1 96-15,-7 1 32 0,-4-1 0 0,-8-1 0 16,-9 0 16-16,-7-2 0 0,-3-1 0 0,0-3 0 15,1-2-448-15,3-5 0 0,2 0 128 0,5-4-10224 16,5 0-2032-16</inkml:trace>
  <inkml:trace contextRef="#ctx0" brushRef="#br1" timeOffset="60744.18">8552 14207 29951 0,'-5'-7'1328'0,"5"7"272"0,0 0-1280 0,-1-7-320 0,2 0 0 0,4 3 0 16,4 0 368-16,5-1 16 0,4 0 0 0,6 0 0 15,6-4-160-15,7 3-32 0,7-2 0 0,6-1 0 16,8-4-192-16,1 2 176 0,2-4-176 0,2-1 160 0,0 5-160 0,2 3 0 16,0 1 0-16,0 2 128 0,2 2-128 15,-2 2 0-15,-4 1 0 0,-4 0 0 0,-4 1-144 0,-3 2-64 16,-3-1-16-16,-5 3 0 16,-5 0-1536-16,-4-1-304 0,-3 0-64 0,-5-1-9776 15</inkml:trace>
  <inkml:trace contextRef="#ctx0" brushRef="#br1" timeOffset="60949.54">8833 14511 33167 0,'0'0'1472'0,"0"0"304"0,0 0-1424 0,0 0-352 15,15-9 0-15,11 0 0 0,11 4 1328 0,5-4 192 0,3 1 32 0,9-3 16 16,4 1-912-16,7-4-176 0,5 1-32 0,7 2-16 15,6-3-304-15,1-1-128 0,-1 1 0 0,0 1 128 16,4 0-352-16,3-2-80 0,2 2-16 0,-2 3 0 31,-5 0-2304-31,-4 6-448 0</inkml:trace>
  <inkml:trace contextRef="#ctx0" brushRef="#br1" timeOffset="64797.27">12420 14138 23951 0,'-2'-7'2128'0,"-1"5"-1696"15,3 2-432-15,0 0 0 0,8-8 688 0,2 0 48 16,4-2 16-16,4-1 0 16,6-5-944-16,4-3-176 0,1-3-32 0,5-8-16 0,3-3 224 0,-1-2 32 15,1-3 16-15,1-4 0 0,0-4 144 0,0 1-160 16,-1-2 160-16,1-2-160 0,-1-2 160 0,4 0 0 15,-1-4 0-15,1 5 0 0,-3-4 0 0,-2 2 0 16,-3 1 0-16,-4-1 0 0,-4 0 0 0,1 0 176 16,-2-3-48-16,-1 4 0 0,0 3 144 0,-3 4 32 0,-3 4 0 15,-1 3 0-15,1 6 32 0,-6 3 16 0,-2 3 0 16,-3 6 0-16,-1 4-208 0,-1 2-144 0,-4 3 192 0,-2 0-192 16,-2 4 0-16,-3 2 0 0,7 4 0 0,-12-4 0 15,-2 4-208-15,-3 4 0 0,-1 1 0 0,-2 6 0 16,-3 1 32-16,-1 8 16 0,0 8 0 0,-4 8 0 15,-5 3 160-15,-1 11 0 0,-3 4 0 0,0 5-128 16,-1 2 128-16,3-1 0 16,6 4 0-16,3-1 128 0,1 0-128 0,8-4 0 0,3-6 0 0,3 1 128 15,5-4-128-15,5-9 128 0,1-4-128 0,5-4 128 16,0-4-128-16,4-5 0 0,0-6 128 0,2-1-128 16,2-7 192-16,5-1-48 0,-1-5 0 0,6-4 0 15,0-4-144-15,3-1 128 0,2-6-128 0,2 3 128 16,1-8 0-16,-1-3-128 0,-2-5 192 0,1 0-64 15,1 0-128-15,0-3 160 0,2 3-160 0,1 0 160 16,-1 1-160-16,-2 5 0 0,-1 4 0 0,-1 4 0 0,-1 0 0 0,-1 6 0 16,-2 4 0-16,0 5 0 0,-3 5 0 0,-1 4 0 15,-4 4 0-15,-1 5 0 0,-1 1 0 0,-2 5 0 16,-3 2 0-16,-3-3 0 0,-1 0-144 0,-1-7 144 16,-2-2 0-16,2-2 0 0,-1-2 0 0,-1-5 0 15,1 2 0-15,-3-12 0 0,0 0 144 0,0 0 48 16,0 0 0-16,0 0 0 0,10 2 80 0,0-3 32 15,0-2 0-15,2-3 0 0,-2-5-80 0,3 1-16 16,1-1 0-16,1 1 0 0,1 3-208 0,2-2 128 16,0 2-128-16,0 6 0 0,-2 1 0 0,2 4 0 15,0 6 0-15,0 3 0 0,0 6 0 0,-2 6 0 16,-2 2 0-16,-3 6 0 0,0 3 0 0,-2 2 0 16,-3 0 0-16,3 0 0 0,-5-5 128 0,1-2-128 0,-1-2 0 15,-2-6 144-15,-1-3-144 0,4-4 160 0,0 0-160 0,2-5 160 16,2-4-160-16,1-6-272 0,4-2 64 15,4-2-8880-15,1-6-1792 0</inkml:trace>
  <inkml:trace contextRef="#ctx0" brushRef="#br1" timeOffset="65229.71">15646 12519 25631 0,'0'0'1136'0,"0"0"224"0,0 0-1088 0,-6 8-272 0,3 9 0 0,1 4 0 16,-3 7 304-16,1 6 0 0,-1 3 0 0,-3 8 0 15,-1 6-48-15,-1 6-16 0,-1 5 0 0,-2 4 0 16,-2 3-48-16,-2 6-16 0,-2 1 0 0,-1 7 0 15,-3-3-176-15,0 1 0 0,-1-3 0 0,1-6 0 16,1-6 0-16,2-9 128 0,1-4-128 0,2-9 0 16,2-1 0-16,-1-6 0 0,2-6 128 0,2-5-128 15,2-4 0-15,1-3-224 0,2-5 48 0,2-3-8160 16,5-11-1648-16</inkml:trace>
  <inkml:trace contextRef="#ctx0" brushRef="#br1" timeOffset="65612.53">16644 12401 13823 0,'-1'-6'1216'0,"0"-3"-960"16,1 9-256-16,0 0 0 0,0 0 3520 0,0 0 640 16,0 0 144-16,0 18 32 0,-2 5-3760 0,-4 7-768 15,-2 8-128-15,-3 7-48 0,-6 6 368 0,-2 6 0 0,-5 8 0 0,-4 1 0 16,0 4 0-16,-5 5 0 16,-1 3 0-16,-3 1 0 0,-2 0 0 0,0-3 0 15,1-5 0-15,5-2 0 0,3-9 0 0,6-4 192 0,3-4 0 0,6-5 0 16,4-6 240-16,3-6 48 0,3-2 16 15,4-7 0-15,3-2-48 0,4-3 0 0,5-3 0 16,4-3 0-16,4-2-192 0,5-1-64 0,2-2 0 0,3-5 0 16,3-1-192-16,2-2 176 0,1 2-176 0,5-4 160 15,1-1-160-15,2-2-176 0,-1-2 48 0,2 1 0 32,2-5-1264-32,1 2-240 0,0-3-48 0</inkml:trace>
  <inkml:trace contextRef="#ctx0" brushRef="#br1" timeOffset="65848.14">15978 13361 32255 0,'-6'-8'2864'0,"6"8"-2288"15,0 0-576-15,0 0 0 0,0 0 1280 0,10-4 128 16,3 2 48-16,7 1 0 0,5 1-1456 0,10-2 0 15,8 2-320-15,8-1 48 0,10-1 272 0,4-4-128 16,3 0 128-16,2 0 0 16,1-3-576-16,3 0-16 0,6-4 0 0,0 2 0 15,-2-1-1936-15,-3-2-384 0,25-9-80 0,-15 1-16 0</inkml:trace>
  <inkml:trace contextRef="#ctx0" brushRef="#br1" timeOffset="66132.83">17849 12402 30399 0,'-11'-6'2704'0,"11"6"-2160"0,-8-9-544 0,8 9 0 15,0 0 1248-15,-2 10 144 0,2 6 16 0,2 4 16 16,2 9-1424-16,-4 11-192 0,0 10-96 0,-3 6-16 15,-2 4 304-15,-1 10 176 0,-2 5-32 0,-1 9 0 16,-2 5 0-16,-3 1 0 0,-4-1 0 0,0 0 0 0,1-2-144 16,-1-4 0-16,0-2 0 0,5-5 0 0,3-10-320 15,2-8 48-15,3-4 16 0,3-6 0 16,2-6-352-16,2-6-64 16,2-5-16-16,3 0 0 0,0-6-1424 0,3-2-304 0,-2-6-48 0,2-3-16 0</inkml:trace>
  <inkml:trace contextRef="#ctx0" brushRef="#br1" timeOffset="66845.7">12554 14467 19343 0,'0'0'848'0,"-11"-7"192"0,-1 1-832 0,3 2-208 16,2-2 0-16,7 6 0 0,0 0 1856 0,0 0 336 16,0 0 64-16,11-4 16 0,1 3-1808 0,4-1-464 15,3 0 128-15,5 2-128 0,3-1 0 0,2-1 0 16,1 1 0-16,6 0 0 0,7 1 0 0,5-1 0 0,2-3 0 0,10 2 0 15,7 0 0-15,4 1 0 0,3-2 0 0,4 2 128 16,2-2 0-16,7 1-128 0,6-1 192 0,6 3-64 16,0-1 256-16,2 1 32 0,4 0 16 0,8 0 0 15,7 0 96-15,6 0 32 0,1 0 0 0,5 0 0 16,4-3-48-16,5 0-16 0,4-1 0 0,5-5 0 16,1 0-144-16,4-1-32 0,3 3 0 0,-4-4 0 15,-4 1-64-15,1-3 0 0,4 6-16 0,-7-2 0 16,-9 5-96-16,-1-4-16 0,0 2 0 0,-8 3 0 15,-3 5-128-15,-4-1 0 0,1 0 0 0,-10 3 128 16,-8 1-128-16,-3 0 0 0,-4 3 0 0,-5-1 0 16,-7-3 0-16,-8 4-256 0,-9 1 64 0,-4-3 16 15,-10 2-1552-15,-7-3-320 16,-9 0-64-16,-5 1-11520 0</inkml:trace>
  <inkml:trace contextRef="#ctx0" brushRef="#br1" timeOffset="67935">13114 14734 14735 0,'0'0'1312'16,"1"-11"-1056"-16,-1 4-256 0,0 7 0 0,4-10 1440 0,-1 6 224 16,-3 4 64-16,0 0 0 0,0 0-1328 0,0 0-256 15,0-5-144-15,0 5 160 0,0 0 64 0,0 0 16 16,-12-3 0-16,0 7 0 0,-4 1-32 0,-1 1 0 15,-4 6 0-15,-2 1 0 0,-2-2 240 0,-2 6 64 0,3 0 0 16,-3 8 0-16,-3 1 96 0,-2 6 32 0,-1 5 0 0,3 2 0 16,-3 3-96-16,1 7-16 15,0 3 0-15,0 1 0 0,-2 0-208 0,3 3-64 0,0 2 0 0,0 4 0 16,2 1-256-16,2 3 0 0,2 3 128 0,4-4-128 16,4-5 0-16,3-2 0 0,1-3 0 0,4-3 0 15,3-4 0-15,2-6-144 0,1-5 144 0,3-4-128 16,3-1 0-16,1-5 0 0,2-1 0 0,2-4 0 15,-1-2-192-15,7-2-16 0,3-3-16 0,2-2 0 32,2-5-1904-32,7-6-384 0,19-7-80 0,-2-14-16 0</inkml:trace>
  <inkml:trace contextRef="#ctx0" brushRef="#br1" timeOffset="68334.66">13729 14903 16575 0,'0'0'1472'0,"-3"-8"-1168"16,-4-3-304-16,7 11 0 0,-5-8 2496 0,5 8 432 15,0 0 80-15,0 0 32 0,0 0-2576 0,0 0-464 0,-6 9-192 16,-2 5 16-16,-2 2 176 0,-3 3 0 0,-3 4-144 0,-3 8 144 16,-3 3 0-16,-5 6 0 0,-2 8 0 0,-1 0 0 15,0 4 0-15,2 3 0 0,0 3 128 0,3 1-128 16,-2-3 256-16,3 2-48 0,3-2 0 0,2-4 0 16,2-2 96-16,4-3 16 0,2-9 0 0,3-2 0 15,3-2 16-15,0-2 16 0,4-7 0 0,1 1 0 16,1-1-160-16,5-6-48 0,1-1 0 0,0 0 0 15,4-6-144-15,1-3 0 0,4 0 0 0,1-4 0 16,1-1-208-16,2 0-80 0,2-4-16 0,2-1 0 16,0-3-256-1,3 0-48-15,0-5-16 0,1 0-7760 0,1-5-1568 0</inkml:trace>
  <inkml:trace contextRef="#ctx0" brushRef="#br1" timeOffset="68552.95">13138 15539 23951 0,'0'0'2128'0,"-1"-8"-1696"16,2 1-432-16,-1 7 0 0,16-4 3120 0,4 1 528 15,5 1 128-15,6 1 0 16,2 1-3376-16,4-1-672 0,5 0-144 0,2-2-32 15,6 0 32-15,2-2 0 0,9-2 0 0,-1 0 0 16,-3-2-2480-16,-1 2-496 0,16-6-112 0,-15 2-16 0</inkml:trace>
  <inkml:trace contextRef="#ctx0" brushRef="#br1" timeOffset="69339.5">14426 15559 23951 0,'0'0'2128'0,"0"0"-1696"16,0 0-432-16,0 0 0 0,0 0 1504 0,0 0 224 15,0 0 32-15,13-7 16 0,3 5-1184 0,2-1-224 16,4 2-48-16,6 0-16 0,6-1 160 0,5 1 48 15,5-3 0-15,1-2 0 0,1 1-272 0,0 1-48 16,-4-4-16-16,1 3 0 0,-1 1-176 0,0 1 0 0,-1-2-192 0,-1 1 192 31,-2 1-880-31,1 2-48 0,-1 0-16 0,0 1-8432 0,-3-2-1696 16</inkml:trace>
  <inkml:trace contextRef="#ctx0" brushRef="#br1" timeOffset="69781.92">15673 15119 11055 0,'0'0'976'0,"0"0"-784"0,-5-8-192 0,1 2 0 0,4 6 3488 0,0 0 656 15,0 0 128-15,0 0 16 0,0 0-3424 0,0 0-688 16,-1 14-176-16,0 1 0 0,-1 0 0 0,1 6 0 16,-3 3 0-16,-1 4 0 0,-1 3 0 0,-3 6 0 15,-1 1 0-15,-2 6 0 0,1 4 0 0,-2 4 128 0,0 5-128 0,1 1 128 16,-6-5 0-16,3-2-128 0,1-2 192 0,0-2-64 16,0-5-128-16,2-4 0 0,1-2 0 0,-1-3 0 15,5-4 0-15,-1-5 0 0,2-2 0 0,2-4 0 31,0-4-416-31,4-14-112 0,-1 9-32 0</inkml:trace>
  <inkml:trace contextRef="#ctx0" brushRef="#br1" timeOffset="70282.86">15861 14561 18767 0,'0'-12'832'0,"1"6"176"0,2-2-816 0,-3 8-192 0,0 0 0 16,8-6 0-16,-1 1 368 0,-7 5 16 0,14 4 16 16,0 6 0-16,-1 1 16 0,0 8 0 0,-1 6 0 0,1 3 0 15,0 6-16-15,-2 3 0 0,1 3 0 0,-1 2 0 16,0 3 48-16,1 2 16 0,-1 4 0 0,-1 1 0 15,-1 1-144-15,-1 1-48 0,0 1 0 0,-1-1 0 16,1 1 128-16,-2-1 32 0,-2 0 0 0,0-2 0 16,-2-3 304-16,-2 0 64 0,-2 0 16 0,-2 1 0 15,-4 1-80-15,0-7-16 0,-4 1 0 0,-2-5 0 16,-1-2-304-16,-3-1-64 0,-2-3-16 0,-2 1 0 16,-3-2-16-16,-1 0-16 0,1-5 0 0,-3 0 0 15,-1-5-304-15,-4 0 0 0,0-1-208 0,0-4 80 31,-2-5-1792-31,3-3-368 0,1-7-64 0</inkml:trace>
  <inkml:trace contextRef="#ctx0" brushRef="#br1" timeOffset="70716.31">16685 14830 20271 0,'-4'-6'1792'0,"1"-6"-1424"0,1 0-368 0,2 3 0 16,2 0 768-16,-2 9 96 0,0 0 16 0,0 0 0 16,0 0-880-16,0 0 0 0,0 0-128 0,0 0 0 15,0 0 128-15,0 0 0 0,-8 11 0 0,-1 6 0 16,-3 1 0-16,-1 7 0 0,-2 6 0 0,-1 3 0 16,-2 5 128-16,0 7 64 0,-1 1 16 0,0 4 0 15,1 4 256-15,3-1 48 0,-2 2 16 0,3 3 0 16,0-2 160-16,3 1 16 0,1-2 16 0,3-2 0 0,4-3-16 15,3-2-16-15,0-6 0 0,1-1 0 0,3-5-368 16,2-4-80-16,2-4-16 0,3-1 0 0,2-5-224 16,2-1 0-16,2-3-192 0,0-5 192 15,4-1-704-15,2-8-48 16,0-2 0-16,6-5-8016 0,1-6-1616 0</inkml:trace>
  <inkml:trace contextRef="#ctx0" brushRef="#br1" timeOffset="71070.55">17329 14730 33279 0,'-11'-9'1472'0,"11"9"320"0,-9-1-1440 0,9 1-352 0,0 0 0 0,-9 12 0 16,0 1 0-16,1 5 0 0,1 2 0 0,-5 7 0 15,-3 7-128-15,-3 3 128 0,1 2-128 0,-1 7 128 16,-1 1 0-16,1 3 0 0,-1 1 0 0,2 2 0 16,1-1 0-16,2 2 0 0,1-2 0 0,3-4 0 15,1-2 0-15,3-4 0 0,2-4 0 0,1-5 0 16,2-4 0-16,2-2 0 0,2-1 0 0,2-5 0 15,0-2 0-15,4-3 0 0,-1 0 0 0,2-5 128 16,0-1-128-16,0-1-192 0,2-4 64 0,-2-1 0 16,0-3-2240-16,-10-1-448 0</inkml:trace>
  <inkml:trace contextRef="#ctx0" brushRef="#br1" timeOffset="71289.78">16928 15364 29487 0,'0'0'2624'0,"0"0"-2112"15,0 0-512-15,0 0 0 0,7-6 1504 0,3-1 192 16,3 4 32-16,1 1 16 0,3 0-1520 0,0-1-224 0,2-1-208 0,1 3 32 16,0 0 176-16,1 0-192 0,1-2 192 15,0 2-192 1,-1-1-176-16,5 2-32 0,2-2-16 0,3 1 0 15,1-1-416-15,0 1-64 0,1-3-32 0,-2 2-8400 0,-1-1-1680 0</inkml:trace>
  <inkml:trace contextRef="#ctx0" brushRef="#br1" timeOffset="71540.69">17970 15040 23039 0,'0'0'2048'0,"0"0"-1648"0,0 0-400 0,0 0 0 0,0 0 2448 16,0 0 416-16,-6 6 80 0,2 7 0 0,0 4-2368 0,-1 3-576 15,-2 3 0-15,-1 7 0 0,-1 2 0 0,-4 5 0 16,-1-2 128-16,-3 2-128 0,-2 1 0 0,-1 1 0 16,-3-1 0-16,3-1 0 0,-1-3 0 0,4-2 0 15,-1-1 0-15,4-4 0 16,4 2-448-16,1-4-64 0,1-6 0 0,3-3-16 15,1-1-816-15,3-3-144 0,1-12-48 0,0 0-6944 16,0 0-1392-16</inkml:trace>
  <inkml:trace contextRef="#ctx0" brushRef="#br1" timeOffset="71764.42">17636 15311 21183 0,'0'0'1888'0,"-3"-4"-1504"0,3 4-384 0,0 0 0 16,-3-8 3632-16,3 8 656 0,6-6 128 0,1 5 16 15,3-1-3632-15,6 1-800 0,0 0 0 0,4 1 0 16,5 0-176-16,4-1 176 0,3-3-160 0,2 1 160 31,3-1-592-31,-2 2-32 0,-2-3 0 0,1-2 0 16,-1 2-1392-16,-2-1-288 0,0-3-48 0</inkml:trace>
  <inkml:trace contextRef="#ctx0" brushRef="#br1" timeOffset="72067.2">18702 14922 33231 0,'0'0'1472'0,"0"0"304"0,0 0-1424 0,0 0-352 15,0 0 0-15,0 0 0 0,0 0 160 0,4 14-32 16,-4 2-128-16,-3 5 192 0,-3 1-192 0,-3 8 0 16,-2 5 0-16,-3 3 0 0,-3 2 0 0,1 4 0 0,-2-2 0 0,0 7 0 15,0-2 0-15,2 1 0 0,0 0 0 0,1-5 0 16,4 1 0-16,1-4 0 0,2 1 0 0,2-3 0 31,2-5-720-31,1-2-96 0,3-2-16 0,3-6 0 16,1-5-1488-16,2-7-304 0</inkml:trace>
  <inkml:trace contextRef="#ctx0" brushRef="#br1" timeOffset="72473.47">19377 14567 19343 0,'0'0'1728'0,"0"-9"-1392"16,0-3-336-16,5 5 0 0,4 3 2048 0,4 2 352 15,5 2 64-15,3 4 16 0,-1 1-2288 0,3 0-464 16,1 5-96-16,1 0-16 0,-1 4 384 0,1 5 288 16,4 8-48-16,-1 1-16 0,0 2-48 0,0 5-16 15,0-1 0-15,0 4 0 0,-1 3 144 0,-3 3 16 16,-1-2 16-16,-3 7 0 0,-3-2-64 0,-4 1-16 0,-5 1 0 0,-1-5 0 15,-5-1 32-15,-4-2 0 0,-3-1 0 0,-5-2 0 16,-6-1 32-16,-1-1 0 0,-5-1 0 0,-4-2 0 16,-3-2-96-16,-1-2-16 0,-5-3 0 0,0-2 0 15,-2 0-208-15,-1-3-160 0,-2 1 32 0,-2-5-9680 16,-3-6-1936-16</inkml:trace>
  <inkml:trace contextRef="#ctx0" brushRef="#br1" timeOffset="73134.98">17909 14464 24239 0,'0'0'1072'0,"0"0"224"0,0 0-1040 0,0 0-256 0,0 0 0 0,0 0 0 16,0 0 256-16,0 0 0 0,13 4 0 0,3-3 0 15,1-1-80-15,2-2-32 0,2-3 0 0,3 0 0 16,3-2 80-16,4-2 16 0,2 2 0 0,5-5 0 16,4 3 400-16,11-1 64 0,9 3 32 0,7-4 0 0,2 4 320 0,7-2 64 15,4 2 16-15,9 1 0 0,8-3-432 16,1 4-96-16,-2-2-16 0,4 1 0 0,1 3-336 0,2-1-64 15,2-3 0-15,-3 6-16 0,-3 1 16 0,0 0 0 16,2 1 0-16,-5 5 0 0,-6-3-64 0,-5 4 0 16,-3 0 0-16,-2 0 0 0,-2 2-128 0,-5-1 0 15,-5-1 0-15,-5 2 128 0,-10-3-128 0,-1 4 0 16,-5-2 0-16,-2 2 0 16,-7-2-496-16,-3 2-16 0,-3-3-16 0,-3 2 0 15,-6 2-1872-15,-5 0-368 0,-7 3-80 0,-13-14-16 16</inkml:trace>
  <inkml:trace contextRef="#ctx0" brushRef="#br1" timeOffset="74870.62">22761 13996 11967 0,'5'-12'528'0,"-3"3"112"0,-2 1-512 0,0-2-128 0,0 1 0 0,0-1 0 15,0 10 3456-15,0-8 672 0,0 8 128 0,0 0 32 16,2-9-2736-16,-2 9-528 0,0 0-128 0,0 0 0 15,0 0-400-15,0 0-80 0,0 0-16 0,5 13 0 16,0 5-400-16,-1 6 0 0,-4 10 0 0,-3 3 0 16,-3 6 0-16,-3 2 0 0,-3 6 128 0,0 1-128 15,-2 1 0-15,-3-3 0 0,1-4 0 0,0-1 0 16,1-5-160-16,0-5-112 0,1-3-32 0,2-9 0 16,4-5-1952-16,0-8-400 15,8-10-80-15</inkml:trace>
  <inkml:trace contextRef="#ctx0" brushRef="#br1" timeOffset="75049.66">22522 13702 35247 0,'-4'-12'1552'0,"4"12"336"0,-4-10-1504 0,3 0-384 0,1 10 0 0,0 0 0 0,0 0 128 0,0 0-128 16,11-4 160-16,2 3-160 15,4-1-256-15,0 1-160 0,4 1-32 0,0 0 0 16,3 0-2096-16,-2-1-416 0</inkml:trace>
  <inkml:trace contextRef="#ctx0" brushRef="#br1" timeOffset="75419.13">24060 13757 30399 0,'-13'-15'2704'0,"2"8"-2160"0,-3-4-544 0,-4 6 0 15,-2 4 1760-15,-5 2 240 0,0 3 48 0,-3 5 16 16,-1 0-1712-16,-4 5-352 0,0 1 0 0,-2 3 0 16,0 1-288-16,-2 1 64 0,0-1 16 0,1 3 0 31,3-2-432-31,3-1-96 0,4-2-16 0,7-2 0 0,4-1-192 0,5 1-32 0,4-2-16 0,3-3 0 15,4 2 176-15,4-2 48 0,4 1 0 0,4 5 0 0,2-1 512 0,4 1 128 16,0 0 128-16,7 1-208 0,-3 1 352 16,-2 4 80-16,1-3 16 0,-4-1 0 0,-3 0 144 0,-1 1 48 15,-3-2 0-15,-3 2 0 0,-4-1-128 0,-4 0-32 16,0 1 0-16,-6 0 0 0,-5 1 160 16,-6 2 16-16,-6-2 16 0,-7 2 0 0,-5-3-128 0,-5-2-16 15,0-3-16-15,-1-2 0 0,0 0-304 0,5-5 160 16,0 1-160-16,4-4 128 15,6-4-1344-15,4-4-288 16,5-5-48-16,5 3-11888 0</inkml:trace>
  <inkml:trace contextRef="#ctx0" brushRef="#br1" timeOffset="75763.5">26472 14019 33695 0,'-17'-20'1488'0,"5"9"304"0,-1-3-1424 0,1 3-368 0,-1 0 0 0,-1-1 0 16,0 4-208-16,-4-3-112 0,-2 4-32 0,-3-2 0 15,-2 3 352-15,-6 3 0 0,-4 2 0 0,-4 2 128 16,0 2-128-16,-5 5 0 0,-3 4 0 0,3 3-176 0,1 3 176 0,-1 5 0 16,0 6 0-16,-3 4-128 15,-5 1 128-15,1 5 0 0,3-1 0 0,4 0 0 0,4 0 0 16,7 1 0-16,4 3 0 0,6-2 0 0,6-2-128 0,6-3-112 16,5 0-16-16,4-3 0 15,8-6-1664-15,5 1-352 0,7-6-64 0</inkml:trace>
  <inkml:trace contextRef="#ctx0" brushRef="#br1" timeOffset="76119.83">26939 14041 17503 0,'-14'-5'1552'0,"3"0"-1232"0,-7 0-320 0,-5 5 0 16,-4 9 4256-16,-1 3 800 0,1 11 144 0,-2 1 48 31,0 7-4800-31,2-1-960 0,4 1-192 0,7 1-48 16,3-4-256-16,7 0-48 0,2-6-16 0,8-1 0 16,1-2 16-16,8-5 0 0,4-4 0 0,6-6 0 0,3 0 880 0,2-3 176 0,3-1 0 0,0-5 0 15,-2-3 576-15,-2-3 48 0,0-1 0 0,-2 2 0 16,-1-4 48-16,-1 0 16 0,-1-1 0 0,-2 0 0 15,-1 2-128-15,-1-1-32 0,-4 0 0 0,-1 0 0 0,-5-3-80 16,-1 2-32-16,-5-1 0 0,-2 0 0 0,-2 0-48 0,-3-1-16 16,-4 2 0-16,-3 0 0 0,-3-2-224 0,0 3-128 15,0 2 128-15,-1 3-128 16,0 4-352-16,2 1-144 0,2-5-16 16,0 4-16-16,2 2-1632 0,2-1-320 0,8 4-64 0,0 0-9968 15</inkml:trace>
  <inkml:trace contextRef="#ctx0" brushRef="#br1" timeOffset="76470.95">27951 14185 10127 0,'-7'7'448'0,"0"-3"96"0,-5-7-544 0,1 3 0 0,-2 4 0 0,0 1 0 16,-1 4 5744-16,3-1 1040 0,1-4 192 0,2-2 64 15,-2 1-5744-15,10-3-1136 0,-8-2-160 0,8 2-176 16,-6-11-112-16,5-2-32 0,2-2 0 0,5-4 0 16,6-4 64-16,4-4 0 0,3 1 0 0,4 0 0 15,0 3 256-15,1 3 0 0,1 1 0 0,-1 3 0 16,-1 3 0-16,-2 5 0 0,0 2 192 0,-1 5-48 16,-1 4 32-16,-1 5 0 0,-2 7 0 0,-2 2 0 15,-1 3-176-15,-3 7 0 0,-2 6 0 0,-3 2 0 16,-3 5 0-16,1-1-144 0,-6-1 144 0,2-2 0 15,-3-3-144-15,0-4 144 0,2-2 0 0,-1-4-144 16,2-3 144-16,1-3 0 0,4-3 0 0,1-7 0 0,-5-7 0 16,11 5 0-16,2-5 0 0,5-5 128 15,2-4-1040-15,4-5-208 0,2-2-32 16,3-3-8128-16,3-2-1632 0</inkml:trace>
  <inkml:trace contextRef="#ctx0" brushRef="#br1" timeOffset="76838.52">29577 13174 36911 0,'-3'-22'1632'0,"2"14"352"0,1 8-1600 0,0 0-384 0,0 0 0 0,-10 8 0 15,-1 9-128-15,0 6-128 0,-2 4 0 0,-5 8-16 16,-2 7 112-16,-5 6 32 0,-3 8 0 0,-2 7 0 16,0 0 128-16,-2 6 0 0,4-2-144 0,3 2 144 15,3-1-128-15,3 2 128 0,1-1-160 0,7-2 160 16,1-7 0-16,5-3 0 0,3-3-128 0,6-6 128 15,3-4 0-15,1-3 0 0,1-5 0 0,3-5 0 16,0-4 0-16,4 0 0 0,2-6 128 0,1 0-128 0,-2 2 0 16,6-6-224-16,0-5 32 0,1-3 16 15,-1-2-2416-15,-1-7-480 0,8-14-112 0,-7-6-16 16</inkml:trace>
  <inkml:trace contextRef="#ctx0" brushRef="#br1" timeOffset="77021.42">28875 13829 13823 0,'25'-5'1216'0,"-7"-2"-960"15,2 0-256-15,8 1 0 0,7-1 6272 0,10 6 1200 16,13 7 240-16,10 0 48 0,10 3-6336 0,6 3-1264 0,3 0-160 0,6 0-224 16,3 0 224-16,3 2 0 0,4 2 0 15,-3-1 0 1,-3-2-1600-16,-3-1-336 0,-3 2-64 0,1-5-14336 0</inkml:trace>
  <inkml:trace contextRef="#ctx0" brushRef="#br1" timeOffset="77822.89">3852 18135 24879 0,'0'0'2208'0,"-3"-10"-1760"16,-1 1-448-16,3 0 0 0,1 9 752 0,2-8 64 16,-2 8 16-16,6-10 0 0,-6 10-448 0,5-7-64 15,-5 7-32-15,0 0 0 0,6-5 288 0,-6 5 64 16,0 0 16-16,0 0 0 0,9 3-64 0,-3 8-16 16,-1 6 0-16,-1 10 0 0,-1 6-176 0,-3 6-32 0,0 10-16 0,-5 4 0 15,-2 4-208-15,-2 3-144 0,0 5 192 0,-3 0-192 16,-2 2 0-16,-2 2 0 15,1-3-240-15,0-8 80 16,-2-3-288-16,3-5-48 0,3-9-16 0,-2-5 0 16,2-5-480-16,1-10-96 0,1-3-32 0,2-8-12256 0</inkml:trace>
  <inkml:trace contextRef="#ctx0" brushRef="#br1" timeOffset="78013.13">3827 17700 18431 0,'-19'-10'1632'0,"-1"3"-1312"0,-2-4-320 0,6 5 0 0,4 0 5472 0,6 2 1024 16,6 4 208-16,0 0 32 16,0 0-5712-16,0 0-1152 0,0 0-240 0,11 11-32 15,3-2-1488-15,4 3-288 0,3-4-64 0,-1 3-13840 16</inkml:trace>
  <inkml:trace contextRef="#ctx0" brushRef="#br1" timeOffset="78414.13">6090 17910 5519 0,'5'-11'496'0,"-5"-1"-496"0,-3-1 0 0,0-1 0 16,-1-7 7472-16,0 1 1392 0,2-3 288 0,-1 1 48 15,0-2-7504-15,-4-2-1504 0,-2-3-192 0,-4 0-240 16,-2-4 240-16,-4-1-192 0,-4-2 192 0,-4 2-192 31,-2 1-400-31,-1 2-80 0,-3 3-16 0,-2 5 0 16,-4 4 192-16,1 5 48 0,-2 3 0 0,2 7 0 0,1 3 448 0,3 3 160 0,1 6 0 0,2 7 0 15,1 6 16-15,-1 6 0 0,1 9 0 0,2 7 0 16,2 8-176-16,1 9 0 0,3 3 0 0,2 7 128 16,2 5-128-16,2 4 0 0,3 1 0 0,-1 7 0 15,3 0 0-15,0 1 0 0,3-4 128 0,1-1-128 0,2-2 0 16,4-5 128-16,0-3-128 0,-1-6 128 0,2-6 96 16,0-5 16-16,2-7 0 0,0-1 0 0,2-8-240 15,1 0 144-15,0-4-144 0,-1 0 128 16,-2-4-688-16,0-3-144 0,-1-6-16 0,-1-7-9632 15,-1-7-1920-15</inkml:trace>
  <inkml:trace contextRef="#ctx0" brushRef="#br1" timeOffset="78599.52">4546 18615 37775 0,'0'0'3360'0,"-8"-6"-2688"0,3 1-544 0,5 5-128 15,0 0 896-15,18-5 160 0,5 0 32 0,6-1 0 16,9 0-1088-16,5 1 0 0,8-4-288 0,4 2 64 16,6-5 224-16,6 3 0 0,8-3 144 0,5 0-144 31,4 2-400-31,0 0-176 0,-5 5-48 0,-1-4-11216 0,1 3-2256 0</inkml:trace>
  <inkml:trace contextRef="#ctx0" brushRef="#br1" timeOffset="79422.98">9420 17901 11967 0,'0'0'1072'0,"0"0"-864"15,-2-15-208-15,2 15 0 0,-3-10 4480 0,3 10 864 16,0 0 160-16,0 0 48 0,0 0-4496 0,0 0-896 16,0 0-160-16,-5 9 0 0,-2 2 0 0,-2 3-176 15,-4 9 176-15,-2 2-128 0,-4 8 128 0,-2 6 0 16,0 6 0-16,-1 9 0 0,0 3 0 0,1 5 0 15,-1 7 0-15,-1 2 0 0,0 1 0 0,-1 1 0 16,1-1 0-16,3-2 0 0,2 0 0 0,3-5 0 0,1-7 128 16,3-4-128-16,0-1 384 0,6-3 0 0,0-3 0 0,4-1 0 15,4-3-96-15,2-1-16 0,2-4 0 0,5-1 0 16,3-6-112-16,3 0-32 0,2-3 0 0,3-1 0 16,2-1-128-16,3-5 0 0,2-2 144 0,1-1-144 15,2-1 0-15,3-3-192 0,1-4 32 0,0-1 0 31,0-2-464-31,-3-2-80 0,-4-4-32 0,-2-6 0 16,-2-3-1696-16,-2-4-320 0</inkml:trace>
  <inkml:trace contextRef="#ctx0" brushRef="#br1" timeOffset="79656.67">8692 18732 27647 0,'-6'-7'2448'0,"1"-2"-1952"16,2 0-496-16,6 0 0 0,-3 9 1824 0,10-5 272 15,5 2 48-15,5 2 16 0,4-3-1904 0,8 2-384 16,6 2-80-16,6 0-16 0,3-3 224 0,2 2 0 16,3 1 0-16,3 4 0 0,3 0 0 0,5-2 0 15,2 2 0-15,3 0 0 16,3 2-576-16,-1-2 0 0,-5 1-16 0,-1 1-9296 15,-1 0-1856-15</inkml:trace>
  <inkml:trace contextRef="#ctx0" brushRef="#br1" timeOffset="80157.82">11059 18698 31103 0,'0'0'1376'0,"-8"-2"288"0,1-4-1344 0,7 6-320 0,0 0 0 0,0 0 0 0,0 0 560 0,10-1 32 0,1-1 16 16,4 2 0-16,3 2-480 0,6-1-128 16,4 1 0-16,8-1 0 0,6 0 128 0,5-1 0 0,5 2 0 0,8-2 0 15,7-2 32-15,0 1 16 0,3-3 0 0,0 3 0 16,1-3-16-16,1 0 0 16,-1 2 0-16,0-1 0 0,1-1-288 0,-4 1-64 0,-8 0-16 0,-3-1 0 31,-4 0-656-31,-6 2-128 0,-2 1-32 0,-3 1 0 15,-4 0-1920-15,-4 0-400 0,11 0-80 0,-19 0-16 0</inkml:trace>
  <inkml:trace contextRef="#ctx0" brushRef="#br1" timeOffset="80464.55">10915 19102 41695 0,'0'0'1856'0,"0"0"368"0,9-5-1776 16,10-1-448-16,12 1 0 0,7 1 0 15,6 3-256-15,10-4-128 0,2-4-16 0,7 2-16 0,4-3 416 0,8 3 144 16,9-5 0-16,-1 4 0 0,-5 0-144 0,-1 0-256 15,-1-3 64-15,2 3 16 0,1-2-112 0,-4 3-32 16,-5-4 0-16,-4 2 0 16,-4-1-224-16,-2 4-48 0,-3-2-16 0,0 3 0 15,0-2-1216-15,2 0-240 0,-1 3-48 0,-4 0-7504 0,-7 2-1504 0</inkml:trace>
  <inkml:trace contextRef="#ctx0" brushRef="#br1" timeOffset="81211.33">11834 17822 39455 0,'-11'-11'1744'0,"4"5"368"0,1 0-1696 0,6 6-416 16,0 0 0-16,0 0 0 0,-5 14 384 0,2 4-16 16,1 1 0-16,-1 7 0 0,1 4-368 0,-2 8 0 15,-1 7 0-15,-5 7-128 0,-4 4 128 0,-4 5 0 16,-2 5 0-16,-2 8 0 0,-6 5 160 0,-1 6 64 15,-6 2 16-15,0 2 0 0,-2 4 80 0,0-1 32 16,0-5 0-16,-1 2 0 0,3 2-96 0,1-5-32 16,4-6 0-16,1-4 0 0,0-3-224 0,-1 4-240 15,1 2 48-15,2-1-12592 0,-1 0-2512 16</inkml:trace>
  <inkml:trace contextRef="#ctx0" brushRef="#br1" timeOffset="102255.1">28125 16292 20095 0,'-17'-18'896'0,"8"7"176"0,2-1-864 0,2 1-208 0,1 1 0 0,4 10 0 16,-4-10 384-16,3-1 48 0,1 11 0 0,0 0 0 16,0-7 80-16,0 7 32 0,0 0 0 0,0 0 0 15,0 0-288-15,0 0-64 0,0 0-16 0,11 2 0 16,-11-2-176-16,10 12 160 0,-2 0-160 0,-2 6 160 15,0 5-32-15,-1 4-128 0,-3 7 192 0,-1 7-64 16,-1 6 64-16,-2 4 0 0,-1 5 0 0,0 6 0 16,-1 9-32-16,-1 3 0 0,-2 2 0 0,0 0 0 15,-2 3 64-15,0 5 16 0,-3 2 0 0,0 5 0 16,0-4 256-16,-3 2 48 0,-1 0 16 0,-2 3 0 16,1-1 0-16,-2 6 0 0,-1 1 0 0,-2 4 0 0,-1-1-240 15,-2 3-32-15,-3-1-16 0,0 3 0 0,-1-1-80 16,3 1 0-16,-2 1-16 0,3-4 0 0,-1-2 16 15,1 1 16-15,0-3 0 0,3-2 0 0,-1-10 0 16,3-3 0-16,1 1 0 0,1 1 0 0,1-6-48 0,5-1-16 16,-1-8 0-16,3-4 0 0,2-2-144 0,2-4 192 15,1 0-192-15,1-6 192 0,1-1-192 0,1-3 0 16,1-4 0-16,-1-4 0 16,2-5-368-16,-1-3-96 0,0-6-32 0,-1-5 0 15,2-6-2448-15,-2 0-480 0</inkml:trace>
  <inkml:trace contextRef="#ctx0" brushRef="#br1" timeOffset="102923.08">25856 18828 11055 0,'0'0'976'15,"0"0"-784"-15,-6-8-192 0,6 8 0 0,-2-8 2352 0,6-2 416 16,2 3 96-16,7-5 16 0,6 2-2240 0,5-3-448 15,1 2-192-15,6 1 160 0,7 0 32 0,7 2 0 16,3-2 0-16,6 5 0 0,4-3 32 0,2 3 16 0,-3-1 0 0,5-2 0 16,3 4-240-16,8 0 176 15,9 2-176-15,0-4 160 0,-2-1-160 0,2 2 192 0,2-3-192 0,6 1 192 16,8 0 48-16,0-1 16 0,-4 2 0 0,3-2 0 16,2-1 64-16,3-1 0 0,4 3 16 0,-1-6 0 15,-5 1 48-15,7-1 0 0,6-2 0 0,-2 0 0 16,-2-1-128-16,-1 1-32 0,0 1 0 0,0-1 0 15,0 1 16-15,-2 1 0 0,-7 4 0 0,2-1 0 16,5 4 80-16,-4-2 32 0,-8 0 0 0,0 3 0 16,-1 0 32-16,3 1 0 0,6 1 0 0,-7-1 0 15,-6-4-240-15,-1 6-144 0,1-2 192 0,1 1-192 16,3-3 144-16,-4 0-144 0,-9-1 0 0,0-3 144 16,-1 0-144-16,2 0 0 0,1 3 144 0,-5-5-144 15,-2-1 0-15,-4 1 0 0,-3 0 0 0,-2 3 128 0,-1 3-128 0,-2 3 0 16,-1 0-176-16,-3 0 176 15,-4-2-1008-15,-8 1-96 0,-9 1-32 0,-5 3-7712 16,-5 0-1552-16</inkml:trace>
  <inkml:trace contextRef="#ctx0" brushRef="#br1" timeOffset="105589.36">28055 20656 2751 0,'0'0'256'0,"0"0"-256"16,0 0 0-16,-6 8 0 0,1 1 2144 0,5-9 384 16,-6 12 80-16,6-12 16 0,-3 9-1488 0,3-9-304 15,-5 10-48-15,5-10-16 0,-6 7-112 0,6-7-16 16,0 0-16-16,0 0 0 0,0 0 16 0,0 0 0 16,0 0 0-16,0 0 0 0,0 0 64 0,0 0 0 15,0 0 16-15,0 0 0 0,0 0-112 0,0 0-32 16,0 0 0-16,0 0 0 0,-3-8-288 0,0-4-64 15,2-1-16-15,0 2 0 0,1-4 16 0,1 1 0 16,0-2 0-16,2 0 0 0,0-3-32 0,0-1 0 16,2-2 0-16,0-2 0 0,2-2-16 0,-1 2-16 15,2-4 0-15,-1 2 0 0,2-4 0 0,-3 2 0 16,1 0 0-16,-2-2 0 0,0 1 32 0,0-2 0 16,0-4 0-16,1-2 0 0,2 0 16 0,0 0 16 0,-1 1 0 15,2 1 0-15,1-1-16 0,1 2 0 0,1 0 0 0,2-1 0 16,-1 0 0-16,-2-1 0 0,1-1 0 0,-3-1 0 15,2-1-80-15,-1 1-128 0,1 1 176 0,0 1-176 16,-1 7 224-16,7 0-64 0,-5 3-16 0,1-2 0 16,-1 3-16-16,-1-2-128 0,0 3 192 0,1-3-64 15,-2-1-128-15,1-1 160 0,0 0-160 0,0 1 160 16,1-3-160-16,1 3 160 0,4-5-160 0,-3 2 160 16,-4 1-160-16,4 4 0 0,-1-5 0 0,1 4 0 15,-1-3 0-15,1 2 128 0,1 0-128 0,-2-4 0 16,-2 1 144-16,0-1-144 0,1 4 160 0,-1-4-160 15,-1 0 176-15,2-2-176 0,-2-4 192 0,3 3-192 16,-1 4 128-16,2 0-128 0,2-1 0 0,-1 4 0 0,-1-2 0 0,-3 1 0 16,3 2 0-16,2-1 0 0,0 3 0 15,2-2 0-15,-3 1 0 0,0 1 0 0,-2 2 0 0,0 0 0 16,0-2 0-16,-1 1 0 0,0 2 0 16,-1-1 0-16,2-1 0 0,-3 1 0 0,1 4 0 0,3-4 0 15,-1-2 0-15,1 1 0 0,0-4 128 16,0 2-128-16,0-4 0 0,1 3 0 0,1-1 0 0,1 3 0 15,-1-6 0-15,1 3 0 0,3 2 0 0,-1-2 0 16,0 1 0-16,1 0 0 0,0 3 0 0,2 0 0 16,-2-3 0-16,1 4 0 0,0-2 0 0,1 1 0 15,-2 0 0-15,2-4 0 0,-2 4 144 0,0-2-144 16,1 2 0-16,-1 1 144 0,-1-4-144 0,2 3 0 16,3 1 0-16,-1-2 0 0,-2-1 0 0,3 1 0 0,2 3 128 15,-1 1-128-15,2-3 0 0,0-3 0 0,1 4 0 16,2 0 128-16,3-1-128 0,-2 1 0 0,-1-3 0 0,2 1 0 15,-4 3 0-15,-1-3 0 0,-3 2 0 0,1 2 0 16,-3-3 0-16,2 2 0 0,1 3 0 0,-2 0 0 16,-2-1 0-16,1 2 0 0,3 0 0 0,1 0 0 15,1 0 0-15,1 1 0 0,0 0 0 0,5 1 0 16,-3 0 0-16,2 2 0 0,-1-5 0 0,-1 3 0 16,-1-1 0-16,-1 2 0 0,-1-2 128 0,0 4-128 15,-1 1 0-15,0 1 0 0,-1-2 144 0,1 1-144 16,-1 1 0-16,1-2 0 0,-1 4 0 0,2-3 0 15,-2 2 0-15,-1 1 0 0,0-3 0 0,1 2 128 16,-1-3-128-16,1 2 0 0,-1 1 0 0,-2 0 128 16,-2 2-128-16,2-2 0 0,-2 3 0 0,-2-1 0 0,0 0 0 0,0 2 0 15,-3-3 0-15,-1 2 0 0,-1 0 0 16,1 0 0-16,1 2 0 0,-1-4 0 0,-2 6 0 0,1 0 0 16,-1-2 0-16,-1-1 0 0,1 0 0 0,0 1 0 15,1-1 0-15,1 1 0 0,-1 0 0 0,1-3 0 16,-3 3 0-16,2 3 0 0,-1-2 0 0,1-1 0 15,-1 1 0-15,-1 0 0 0,1 0 0 16,-4-1 0-16,4 3 0 0,-2-2 0 0,0 0 0 0,2 0 0 16,-2-1 0-16,0 1 0 0,1 0 0 0,1 2 0 15,-2-6 0-15,0 4 0 0,-1 2 0 0,0 1 0 16,0-3 0-16,-1 1 128 0,-2 0-128 0,0 0 0 16,3-2 0-16,-9 5 0 0,0 0 0 0,6-3 0 0,1 0 0 15,0-3 128-15,0 4-128 0,0-1 0 16,1 2 0-16,-2-1 0 0,1-2 0 0,0-3 0 0,1 4 0 15,0 0 0-15,2-1 0 0,-1-1 128 0,0 1-128 0,2 0 0 16,-1 2 0-16,2-2 128 0,-1-2-128 0,1 2 0 16,-4 1 0-16,3 0 0 0,-1-4 0 0,0 2 0 15,1 3 0-15,1-1 128 0,-2-2-128 0,0 2 0 16,0 0 0-16,1 0 0 0,-3 2 0 0,1 0 128 16,-9 1-128-16,12-2 0 0,-3 0 0 0,-2-1 0 15,2 2 0-15,0 0 0 0,-1-2 0 0,-8 3 0 16,10-1 0-16,0 0 0 0,-2-2 0 0,-1 3 0 15,-7 0 0-15,10-1 0 0,-10 1 0 0,11-2 0 16,-11 2 0-16,9 0 0 0,-9 0 0 0,0 0 0 16,0 0 0-16,0 0 0 0,0 0 0 0,0 0-128 15,0 0-528-15,0 0-112 0,-12 7 0 0</inkml:trace>
  <inkml:trace contextRef="#ctx0" brushRef="#br1" timeOffset="114516.28">29236 19529 6447 0,'0'0'272'0,"0"0"80"0,-5-5-352 0,1-4 0 15,0 3 0-15,3-3 0 0,1 2 2224 0,0 7 368 16,1-11 80-16,-1 11 16 0,0 0-1408 0,0 0-256 15,0 0-64-15,0 0-16 0,0 0 112 0,0 0 32 16,0 0 0-16,0 0 0 0,0 13-352 0,0 5-64 16,-1 6-16-16,1 4 0 0,0 5-304 0,1 4-64 0,0 1-16 0,2 5 0 15,2 3-144-15,0-3-128 0,-1 3 144 0,1-5-144 16,1-2 128-16,-1-5-128 0,-1-4 0 16,3-6 0-16,2-4 208 0,-3-5-48 0,0-3-16 0,1-6 0 15,-1 0 432-15,-6-6 64 0,10 0 32 0,0-5 0 16,0-2-48-16,3-5-16 0,-3 2 0 0,1-5 0 15,-3-5-256-15,1-3-48 0,0 1-16 0,1 0 0 16,1 2-160-16,-3 2-128 0,0 3 144 0,0 4-144 16,-3 3 0-16,-5 8 0 0,12-1 0 0,-3 6 0 15,2 6 0-15,-1 7 0 0,0 5 0 0,-2 9 0 16,-2 3 0-16,-1 7 0 0,-1 8 0 0,-2 3 0 16,-3 1 0-16,-1 0 0 0,-5 2 0 0,0 1 0 15,-2 2 0-15,-2-6 128 0,-1-3-128 0,-2-3 0 0,-3-1 0 16,-1-4 0-16,-1-6 0 0,-2-1 0 0,2-7 144 15,-3-3-144-15,-2-3 128 0,2-4-128 0,3-6 128 16,1-8-128-16,1-4 128 0,4-3-128 0,0-7 192 16,3 0-32-16,1-5-16 0,4-3 0 0,5-2-144 0,3-4 0 15,2 1 0-15,4-1 0 0,6-4-272 0,0 3 64 16,5 0 16-16,1 2 0 16,4 3-192-16,2 0-48 0,-2-1 0 15,1 5 0-15,-3 0-1104 0,-2 6-240 0,-2 0-32 0,-2 0-10736 16</inkml:trace>
  <inkml:trace contextRef="#ctx0" brushRef="#br1" timeOffset="114781.79">29965 19709 29487 0,'-13'-3'1296'0,"13"3"288"0,-9-2-1264 0,9 2-320 0,0 0 0 0,0 0 0 16,0 0 416-16,7-7 32 0,3 1 0 0,3 1 0 16,-3-5-448-16,3 2 0 0,0-2 0 0,1 2 0 15,1-1 0-15,3 4 0 0,0 0 0 0,-1 0 0 16,4 4-768-16,-1 1-48 0,0 1 0 0,-1 4-7840 15,-5 0-1584-15</inkml:trace>
  <inkml:trace contextRef="#ctx0" brushRef="#br1" timeOffset="114926.52">30027 20009 15663 0,'0'0'1392'0,"0"0"-1120"15,2-11-272-15,4 4 0 0,5-5 2160 0,3 1 368 16,1-1 80-16,3-2 16 0,2 0-1952 0,3 1-384 15,1-1-80-15,-1-2-16 16,-3 1-1376-16,3 4-288 0</inkml:trace>
  <inkml:trace contextRef="#ctx0" brushRef="#br1" timeOffset="115556.47">30541 20090 16575 0,'0'0'1472'0,"0"0"-1168"0,0 0-304 0,7-6 0 0,-1-6 1712 0,3 2 272 0,0-4 64 0,2-4 16 16,2-5-1232-16,0-5-240 0,-2-1-48 0,-1 0-16 16,2-5-160-16,0-2-48 0,1 0 0 0,-1-4 0 15,-5-7 96-15,2-2 16 0,-1-3 0 0,-1 1 0 16,0 1-48-16,0-1-16 0,1 0 0 0,-2 4 0 15,1 2-208-15,-1 3-32 0,0 2-128 0,2 4 192 0,-2 3-192 0,1 6 128 16,-3 7-128-16,-1 4 0 0,1 2 128 16,-4 14-128-16,0 0 0 0,0 0 144 0,0 0-144 0,-6 14 0 15,-2 5 0-15,-1 10 0 0,-1 6 0 16,-1 5 0-16,-3 1 0 0,0 8 0 0,0 1-128 16,2 3 128-16,2 0-160 0,0 5 160 0,1-1-208 0,1-4 48 15,2-3 16-15,1-8 0 0,1-5 144 16,3-6 0-16,2-5 128 0,3-3-128 0,2-7 272 0,2-4-16 15,3-3 0-15,2-6 0 0,2-4-16 0,1-7-16 16,-1-2 0-16,1-6 0 0,3-2-64 0,1-5-16 16,-3-7 0-16,2-1 0 0,2-1-144 0,-2 3 128 15,-1-1-128-15,-1 7 128 0,-3 1-128 0,-1 6 0 0,0 3 0 16,-3 6 0-16,-1 2 0 0,1 7 0 0,-2 4-128 16,-1 2 128-16,3 4-160 0,-2 4 160 0,-3 3-208 0,-1 0 80 15,0 1 128-15,-4 2-192 0,-1 2 192 0,-1-3-192 16,1 0 192-16,1-3 0 0,0-3 0 0,0-5 0 15,0-10 128-15,0 0-128 0,0 0 160 0,10 4-160 16,-10-4 256-16,12-10-32 0,-2-2-16 0,1-1 0 16,1-3-64-16,-1-1-16 0,2 0 0 0,0 1 0 15,1 4-128-15,-1 3 0 0,0-1 0 0,4 6 128 16,-3 4-128-16,1 4 0 0,0 7 0 0,-1 0 0 16,-2 3 0-16,2 3 0 0,-2 2 0 0,0 0 0 15,-3 1 0-15,-3 2 0 0,0-2 0 0,-1-1 0 16,1-1 160-16,-3-1-160 0,1-2 192 0,0-4-192 15,0 1 0-15,-4-12 0 0,2 9 0 0,-2-9 0 16,0 0-1472-16,0 0-288 0,0 0-64 0,0 0-11232 16</inkml:trace>
  <inkml:trace contextRef="#ctx0" brushRef="#br1" timeOffset="116131.46">31726 18778 13823 0,'0'0'1216'0,"0"0"-960"0,0 0-256 0,0 0 0 0,0 0 1408 0,0 0 256 15,0 0 32-15,0 0 16 0,0 0-752 0,0 0-128 16,0 0-48-16,-4 9 0 0,-1 5 112 0,1 1 0 16,2 2 16-16,-1 3 0 0,2 4-128 0,-3 4-16 15,0 5-16-15,0 2 0 0,1 2-144 0,0 2-32 16,1 8 0-16,-2-1 0 0,0 3-176 0,-1 1-32 15,0-4-16-15,0 1 0 0,0 2-96 0,0-3-32 16,-3 0 0-16,2-3 0 0,-1 3-96 0,1-6-128 16,-1 1 176-16,2-4-176 0,3-4 144 0,-1-4-144 15,1-3 0-15,2-2 144 0,-1-6-144 0,1-3-224 16,0-2 48-16,0-2 16 16,1-2-608-16,-1-9-112 0,4 9-16 0,-4-9-16 15,0 0-1824-15,0 0-352 0</inkml:trace>
  <inkml:trace contextRef="#ctx0" brushRef="#br1" timeOffset="117332.58">31754 18846 5519 0,'0'0'496'0,"0"0"-496"0,0 0 0 0,0 0 0 16,0 0 2032-16,0 0 304 0,0 0 64 0,0 0 16 15,0 0-1216-15,-5-7-240 0,-1 2-64 0,-2 1 0 16,8 4-112-16,0 0-16 0,-8-6-16 0,8 6 0 15,0 0-144-15,0 0-32 0,0 0 0 0,0 0 0 16,0 0 96-16,0 0 16 0,0 0 0 0,0 0 0 16,-5 6 16-16,0-1 0 0,1 4 0 0,0-2 0 0,2 4-128 15,-3 1-32-15,1 1 0 0,0 4 0 0,-3 12-128 0,0-2-32 16,-2 1 0-16,2 0 0 0,-1 2 16 16,0 6 0-16,1 0 0 0,2 0 0 0,-3 4-32 0,3-1-16 15,0 1 0-15,0-2 0 0,0 1 64 0,0-3 16 16,0-1 0-16,5-2 0 0,-2-2-96 0,2 1-16 15,0 1 0-15,4 0 0 0,-1-1-96 0,1-3-32 16,1 0 0-16,1 0 0 0,0-5-192 16,1 1 144-16,0-3-144 0,2-1 128 0,0-3 0 0,1-2 0 15,0-2 0-15,1 1 0 0,0-1 0 0,2 0 0 16,1-4 0-16,-2 1 0 0,2-4-128 0,2 2 192 16,-4-4-192-16,2 0 192 15,2 0-32-15,-1-3 0 0,1-4 0 0,2 1 0 0,0-3 0 0,1 0 0 0,0 1 0 16,0-1 0-16,-1-4-160 0,1 2 128 0,0 0-128 0,-1-6 128 15,0 1-128-15,-2-1 0 0,1-2 0 16,-3 2 0-16,-2-1-368 0,0 0 0 0,-1-1 0 0,-2 1 0 31,3 1-1216-31,-3-1-240 0,-2-1-48 0</inkml:trace>
  <inkml:trace contextRef="#ctx0" brushRef="#br1" timeOffset="118116.4">31364 19296 1839 0,'0'0'160'0,"0"0"-160"0,-8 0 0 0,8 0 0 0,0 0 2720 0,-9 2 512 16,9-2 96-16,0 0 32 0,0 0-2208 0,-10 3-432 0,1-3-80 0,9 0-32 15,-7-3 368-15,7 3 80 0,0 0 16 0,0 0 0 16,-7-2 32-16,7 2 16 0,0 0 0 0,0 0 0 16,0 0-288-16,0 0-48 0,0 0-16 0,0 0 0 15,0 0-208-15,9-6-48 0,1 1-16 0,4 2 0 16,4 0-48-16,2-1-16 0,2-1 0 0,3 3 0 16,5-2-96-16,0 0-16 0,-1-6 0 0,2 3 0 15,-3 6-128-15,4-3-16 0,-2-5-16 0,1 6 0 16,0-1 64-16,1 1 16 0,-1-2 0 0,-1 1 0 15,-1 1-112-15,-1-5-128 0,-1 2 176 0,-3 3-176 16,-3 0 160-16,-2 1-160 0,-2-3 128 0,-1 2-128 16,-1 1 128-16,-5-1-128 0,0 2 0 0,-10 1 128 15,9-3-128-15,-9 3 160 0,0 0-160 0,0 0 160 0,0 0-160 16,0 0 192-16,0 0-192 0,0 0 192 16,0 0-192-16,0 0 192 0,-11-2-192 0,-2 2 192 0,-1 0-192 0,-1 1 0 15,-4 0 0-15,-2 2 128 0,0-2-128 16,-3 3 0-16,-1 0-192 0,-4 1 192 0,0-1-144 0,-4 0 144 15,-1 1 0-15,-2 2 0 0,2-3-192 0,-2 1 64 16,-1 0 128-16,-3 2-208 0,-4-1 208 0,2 2 0 16,-1-5 0-16,3 4 0 0,1 0 0 0,6-2 0 15,2 2 0-15,5-2 0 0,5-1 0 0,4-2 0 16,4 1 0-16,4 1 0 0,9-4-128 0,0 0 128 16,0 0 0-16,0 0-144 0,0 0 144 0,16-3-128 15,0-2 128-15,3 0-128 0,3-3 128 0,2 2 0 16,3-4 128-16,3 1-128 0,5-4 128 0,0 6-128 0,2-2 160 15,1 2-160-15,-4 0 288 0,2 2-32 0,-2 1-16 16,1 0 0-16,0 3 64 0,1-2 16 0,-1 2 0 0,0 0 0 16,-3 1-176-1,-2 2-16-15,-2 2-128 0,-1-2 192 0,-2 1-192 0,-3 0 0 0,-6 0 0 16,0 5 0 0,-4 1-1328-16,1 2-208 0,-4-2-32 0</inkml:trace>
  <inkml:trace contextRef="#ctx0" brushRef="#br1" timeOffset="128709.59">13630 18209 8287 0,'0'0'368'0,"-4"-8"80"0,-4-3-448 0,2 3 0 16,4-1 0-16,2 9 0 0,-3-9 1376 0,2-1 192 15,0 0 32-15,1 1 16 0,0-2-1168 0,0 2-256 0,0-4-32 0,2 4-16 16,0-2 224-16,0-2 32 0,-2 3 16 0,4-2 0 16,-1 5 96-16,-1-3 0 0,-2 2 16 0,0 8 0 15,3-10 16-15,-3 10 0 0,2-8 0 0,-2 8 0 16,0 0 144-16,0 0 16 0,0 0 16 0,0 0 0 16,0 0 48-16,0 0 16 0,0 0 0 0,0 0 0 15,0 0-144-15,0 0-16 0,0 0-16 0,1 14 0 16,1 1-192-16,-1 2-32 0,-1-1-16 0,0 6 0 15,-1 3 16-15,-1 1 0 0,1 4 0 0,0 1 0 16,0-1-48-16,-1 2 0 0,0 0 0 0,1 0 0 16,-1-2-16-16,2 2 0 0,-1 1 0 0,1-1 0 15,0-2 80-15,0 2 16 0,-6 0 0 0,1 1 0 16,-1 1-16-16,1-1 0 0,2-1 0 0,-4-1 0 16,0-2-16-16,0-3 0 0,1 2 0 0,0-2 0 0,-2-5-64 0,0 1 0 15,2-4-16-15,0 0 0 0,-1-3-80 0,3 1-16 16,1 0 0-16,0-2 0 0,-1 1-208 0,2-5 176 15,2 0-176-15,0 2 160 0,0-12-160 0,2 10 0 16,2 0 0-16,2-4 0 0,-6-6-192 0,5 11 0 16,4-8-16-16,0 1 0 15,4-1-1776-15,1-3-336 0,1-3-80 0</inkml:trace>
  <inkml:trace contextRef="#ctx0" brushRef="#br1" timeOffset="129430.22">14497 18903 8287 0,'0'0'736'0,"0"0"-592"0,0 0-144 0,0 0 0 16,0 0 5024-16,0 0 976 0,12 10 192 0,-2 1 32 15,0 3-5072-15,0 0-1024 0,2 3-128 0,0 1-192 16,1-1 192-16,1 1 0 0,1 3 0 0,0 1-128 16,-1 4 128-16,-1 1 128 0,-1 1-128 0,-3 1 176 15,-1 4 128-15,-1-1 16 0,-5-6 16 0,1 2 0 16,-6-4 128-16,2 2 32 0,-4-7 0 0,-3 0 0 16,-2 0 16-16,-3 1 16 0,-3-1 0 0,-2-1 0 15,-1 1-16-15,-3 0-16 0,0-2 0 0,-1-1 0 0,-1 2-368 16,-1 0-128-16,2-5 0 0,2-4 0 15,1-2-480-15,2-3-192 0,3-3-32 0,3-2-16 16,3-5-2448-16,4-2-480 0,4-11-112 0,10-3-16 16</inkml:trace>
  <inkml:trace contextRef="#ctx0" brushRef="#br1" timeOffset="130142.3">15246 18530 12895 0,'-9'0'1152'0,"9"0"-928"0,-9 2-224 0,9-2 0 16,0 0 3424-16,0 0 640 0,0 0 128 0,0 0 32 15,0 0-3392-15,12 10-688 0,4-6-144 0,2-2 0 16,0-2 0-16,1-1 192 0,1 1-64 0,3-1-128 15,1-2 384-15,3-2-48 0,-1 0 0 0,4 1 0 16,-1 0 192-16,3-2 48 0,-2 0 0 0,3 2 0 16,3-1-160-16,1 0-32 0,0 1 0 0,-2 1 0 15,-1 1-224-15,-2 0-160 0,-2 1 192 0,-4 1-192 16,0 1 0-16,-1 3 0 0,-1-3 0 0,-2 2 0 16,-2 0-240-1,-1 2-144-15,-1-2-48 0,-3 1 0 0,-2 1-2400 16,-3 2-496-16,2-1-80 0,-12-6-32 0</inkml:trace>
  <inkml:trace contextRef="#ctx0" brushRef="#br1" timeOffset="130520.12">16630 17802 9215 0,'0'0'816'0,"0"0"-656"0,-9 1-160 0,9-1 0 15,0 0 4224-15,-9 7 832 0,4-1 144 0,1 4 48 16,4-10-4208-16,-5 13-832 0,4 2-208 0,0 3 0 15,0 2 192-15,1 4 0 0,-2 1 0 0,1 6 0 16,0 4 176-16,1 3 16 0,-2 1 16 0,2 6 0 16,-1 2 224-16,0 5 32 0,0 1 16 0,-1 4 0 15,-1 2 0-15,-1-3 0 0,-1-3 0 0,0 2 0 16,-1 1 16-16,1 0 0 0,-1 1 0 0,1-2 0 16,1-2-304-16,0-2-48 0,2-2-16 0,-1-3 0 15,2 1-320-15,0-1-160 0,1-3 16 0,0-1 0 16,0-1-2656-16,0-6-528 0</inkml:trace>
  <inkml:trace contextRef="#ctx0" brushRef="#br1" timeOffset="132059.06">17966 18862 15663 0,'0'0'1392'0,"-9"-5"-1120"15,2-3-272-15,0 3 0 0,1-1 1296 0,6 6 208 16,0 0 32-16,0 0 16 0,-5-6-1360 0,5 6-192 16,-3-6-224-16,3 6 48 0,-1-7 176 0,1 7 176 15,2-8-48-15,-2 8 0 0,4-9 32 0,1 3 0 16,-5 6 0-16,8-5 0 0,-8 5 128 0,10-5 32 0,-1 1 0 0,-9 4 0 16,13 1 144-16,-1 3 48 0,1 2 0 0,1 0 0 15,1 1-32-15,1 5 0 0,1 2 0 0,1 1 0 16,0 0-32-16,1-1 0 0,1 0 0 0,1 3 0 15,-1 0-48-15,2 1-16 0,2 1 0 0,0-1 0 16,-1-1 16-16,1-1 0 0,3 2 0 0,-1-2 0 16,-3 3-16-16,-2-2-16 0,-3-2 0 0,-5 2 0 15,-1-1 96-15,-4-2 32 0,-2-1 0 0,-1 2 0 16,0 0-64-16,-4 2-16 0,-2 1 0 0,-4 2 0 16,-3 0-112-16,-4 5-32 0,-7 1 0 0,-7 1 0 15,-6 1 80-15,-2-1 16 0,-2 2 0 0,1 4 0 16,1-1-240-16,2 2-128 0,-1 3 160 0,2-2-160 15,3 0-192-15,4-6-144 0,4-1-32 0,3-4 0 16,3 4-1552 0,5-8-320-16,6-3-64 0,3-7-11712 0</inkml:trace>
  <inkml:trace contextRef="#ctx0" brushRef="#br1" timeOffset="133594.31">20599 17596 2751 0,'0'0'128'0,"-8"-10"16"0,-1 2-144 0,0-1 0 0,-1 3 0 0,1 0 0 0,-1-2 4576 0,1 4 880 16,0 3 176-16,-1-2 48 0,-1 1-4592 0,-1-2-928 15,1-1-160-15,-2 2 0 0,-1 1 160 0,1-1 96 16,1 0 32-16,-1 0 0 0,-1 0 80 0,1 2 16 15,-2 0 0-15,2 0 0 0,-1 1-48 0,3-3 0 16,-5-1 0-16,1 2 0 0,-1-1 64 0,-1 2 16 16,-1 1 0-16,1 2 0 0,-1 4-176 0,0-1-48 15,-1 1 0-15,0 3 0 0,0-4-64 0,1 5-128 16,-1-1 176-16,0 4-176 0,0 1 208 0,0 2-64 16,-4 2-16-16,0 2 0 0,-1 2 16 0,1 2 0 0,3 5 0 15,-3-2 0-15,0 1-144 0,0 3 0 0,1-3 0 16,2 2 128-16,1 3-128 0,1 3 0 0,0-2 0 15,2 2 128-15,-1-1-128 0,3 1 192 0,0-1-192 0,4 0 192 16,0-5-192-16,5 1 128 0,0 2-128 0,2-7 128 16,2 1 16-16,2-4 0 0,2 0 0 0,2 1 0 15,0-2 32-15,3-1 0 0,1 0 0 0,1-1 0 16,1 3 16-16,2-3 16 0,1-2 0 0,0 1 0 16,2-1-64-16,2 0-16 0,1-1 0 0,3 1 0 15,-1-4-128-15,1 0 0 0,3 3 0 0,0-1 0 16,-4-1 0-16,2-1 128 0,0-1-128 0,-1-3 0 15,-2 3 0-15,2 0 0 0,-3-4 128 0,1-2-128 16,2-2 0-16,-1-2 0 0,1-1 144 0,-1-3-144 16,2-3 176-16,1-5-48 0,1 2 0 0,-1-2 0 0,-1 0 64 15,1-5 0-15,1-3 0 0,3 1 0 0,-1-2 128 16,2 0 16-16,0 1 16 0,-1-4 0 0,3 3-128 0,-5-1-32 16,1 0 0-16,1 0 0 0,1 0-192 15,-1 1 128-15,-1-1-128 0,-2 2 0 0,1-1 0 0,-1-1 128 16,-1 0-128-16,-2 1 0 0,-2-3 0 0,1 1 0 15,-2 0 0-15,0-1 0 0,-1 0 128 0,-2 2-128 16,-3-2 0-16,0 1 144 0,-2-3-144 0,-1 2 0 16,-1-1 0-16,0 0 128 0,-1 0-128 0,-2 1 0 15,-1-2 0-15,0 3 128 0,0 0-128 0,-1-1 0 16,-4-2 0-16,0 4 0 0,0-1 128 0,-1 1-128 16,-2 0 128-16,-1 2-128 0,-1 0 0 0,0 0 128 15,0 1-128-15,0-2 0 0,-3 0 0 0,3 0 128 0,-2 2-128 16,-2-1 0-16,0 3 0 0,0 0 0 0,1-1 0 0,0-2 0 15,-1 2 0-15,0 1 0 0,-1 1 0 16,-1-1 0-16,1 2-192 0,0 2 192 0,1-1-160 0,-2 4 160 16,1-2-144-16,-1 4 144 0,0-3-128 0,1 1 128 15,-4 1 0-15,1-2-160 0,-1 0 160 0,-1-1 0 16,0 3 0-16,-1-1-128 0,1 0 128 0,1 3 0 16,-2 0 0-16,0-1 0 0,2 2-128 0,-1 1 128 15,0-1 0-15,1 2 0 0,-1 1-128 0,-2 1 128 16,-1 2 0-16,0 1 0 0,-1 1 0 0,-1 0 0 15,0 4-144-15,-3 1 144 0,-1 3 0 0,-2-2-144 16,-3 3 144-16,0 4 0 0,0 2 0 0,-2 6 0 16,1-2-144-16,-5 4 144 0,2-3-160 0,3 4 160 15,-1 1-512-15,4-1-16 0,3 3 0 16,4-2-9904-16,1 2-1968 0</inkml:trace>
  <inkml:trace contextRef="#ctx0" brushRef="#br1" timeOffset="136503.91">15630 12458 6447 0,'-4'-10'576'0,"1"3"-576"0,1-2 0 0,1 0 0 15,-1 1 1536-15,2 2 192 0,0-1 32 0,0 2 16 16,3 0-864-16,-3 5-160 0,0-5-48 0,0 5 0 16,0 0-16-16,0 0-16 0,0-5 0 0,0 5 0 15,0 0-32-15,0 0 0 0,0 0 0 0,0 0 0 16,0 0-128-16,-3 14-16 0,2 3-16 0,-4 2 0 16,1 4-160-16,0 8-16 0,-1 5-16 0,-2 2 0 15,-4 4-32-15,0 3-16 0,0 3 0 0,-1 0 0 0,-1 6 48 16,1 1 16-16,-2 4 0 0,1-2 0 0,-1 2 32 0,0 2 16 15,0-3 0-15,0-2 0 0,-1-1-32 16,1-2 0-16,1-1 0 0,2-2 0 0,-3-3 96 0,2-3 16 16,1-6 0-16,1-1 0 0,-1-4-16 0,3-7 0 15,1-3 0-15,2-4 0 0,1-8-192 0,2-1-32 16,2-10-16-16,0 0 0 0,0 0 16 0,0 0 16 16,0 0 0-16,-3-18 0 0,3-4 48 0,0-8 0 15,0-5 0-15,3-6 0 0,1-7-256 0,1-2 0 16,0-3 0-16,2-2 0 0,1-2 0 0,1 1 0 15,1-6 0-15,2 1 0 0,0-2 0 0,0 2 0 16,-1 3 0-16,1-2 0 0,2 3 0 0,0 1 0 16,3 1 0-16,1 3 0 0,0 2 0 0,-2 2 0 15,1 0 0-15,-1 6 0 0,0 8 0 0,-4 3 0 0,0 7 0 16,-2 5 0-16,-2 4 0 0,-2 2 0 0,0 6 0 0,-6 7 0 16,0 0 0-16,0 0 0 0,0 0 0 0,11 6 0 15,-3 9-144-15,-1 4 144 0,-6 4 0 0,-2 10-144 16,-6 10 144-16,0 10 0 0,-3 5 0 0,-2 6-128 15,-4 5 128-15,-1 8 0 0,1 5 0 0,-2 6 0 16,0 1 0-16,-1-1 0 0,0-2 0 0,-3-4 0 16,3-1 0-16,0-7 176 0,0-10-48 0,3-1 0 15,-1-9 128-15,2-3 32 0,1-6 0 0,1-5 0 16,2-7-80-16,2-2-16 0,0-3 0 0,3-8 0 16,-1-5-192-16,2-6 176 0,5-9-176 0,0 0 160 15,0 0 32-15,-8-6 0 0,1-8 0 0,3-6 0 16,1-7-16-16,3-5 0 0,2-10 0 0,3-6 0 0,0-12-176 15,3-3 0-15,-1-10 0 0,3 1 0 0,3-4 0 16,1-1 0-16,0 1-144 0,0-3 144 0,3 3 0 0,-2 2 0 16,0 4 0-16,2 5 0 0,-2 4 0 15,-2 9 0-15,-1 8 0 0,0 4 0 0,-2 10 0 0,-3 5 0 16,-1 8-128-16,-4 6 128 0,1-1 0 0,-3 12 0 16,0 0 0-16,0 0 0 0,0 0-128 0,3 20 128 15,-3 8 0-15,-2 4 0 0,2 9-144 0,-3 5 144 16,-2 7 0-16,0 9-144 0,-1 7 144 0,0 3 0 15,-2 3 0-15,-1 2 0 0,-4 3 0 0,1-1 0 16,-2 4 0-16,-4-4 0 0,-3 3 0 0,0-2 0 16,0 2 0-16,0-3 0 0,-2 0 0 0,0-4 192 15,2-4-64-15,-1-7 0 0,2-6-128 0,3-11 0 16,3-4 0-16,5-7 0 0,2-7 0 0,3-2-160 0,2-8 16 0,8-4 0 31,2-10-2032-31,10-5-416 0,6-2-80 0</inkml:trace>
  <inkml:trace contextRef="#ctx0" brushRef="#br1" timeOffset="137572.01">18046 12322 10127 0,'0'0'448'0,"-5"-8"96"0,1 0-544 0,0-1 0 0,-1 1 0 0,3 3 0 16,2 5 2384-16,0 0 368 0,0 0 80 0,0 0 16 15,-8-6-1568-15,8 6-320 0,0 0-64 0,-10 2-16 16,2 4-352-16,1-1-64 0,2 2-16 0,-2 5 0 15,1 3-144-15,0 3-48 0,-1 2 0 0,0 7 0 16,-1 2 208-16,0 5 48 0,-1 4 0 0,1 7 0 16,-1 2-32-16,-3 8 0 0,-2 6 0 0,-4 1 0 15,1 3-32-15,-1 6 0 0,-2 5 0 0,2 3 0 16,2-3-80-16,1-3-32 0,-1-2 0 0,2-8 0 16,4 0-48-16,1-12-16 0,0-11 0 0,5-5 0 15,0-5 0-15,3-8 0 0,1-7 0 0,0-5 0 16,0-10-32-16,0 0-16 0,0 0 0 0,0 0 0 15,7-8-224-15,1-9 144 0,-2-9-144 0,0-4 128 16,2-10-128-16,1-4 0 0,2-3 0 0,0-3 128 0,3-3-128 16,1-7 0-16,3-5 0 0,1-5 0 0,0-2 0 15,-1 1-144-15,0 1 144 0,-2 0-160 0,1 1 160 0,-2 1 0 16,-1 2-144-16,1 1 144 0,1 5 0 0,-1 3 0 16,-1 6 0-16,-4 6 0 0,0 9 0 0,-1 4 0 15,-3 9 0-15,1 5 0 0,-3 5 0 0,-3 8 0 16,-1 5 0-16,0 0 0 0,0 0 0 0,0 12 0 15,-1 6 0-15,-3 7-176 0,-3 11 176 0,-2 11 0 16,-2 7-144-16,-3 9 144 0,-1 8 0 0,-4 8 0 16,-3 1 0-16,-1 7 0 0,-2 6 0 0,1 5 0 15,-7-1 0-15,1-1 0 0,-2-2 0 0,1-5 0 16,2-5 0-16,1-2 0 0,4-6 0 0,1-8 0 0,3-7 0 0,2-8 0 16,1-9 0-16,3-8 0 0,3-10 0 15,2-5 0-15,3-9 128 0,2-3 64 16,4-9 0-16,0 0 0 0,0-10-16 0,4-8 0 0,2-6 0 0,4-14 0 15,2-12-176-15,2-11 0 0,1-6 0 0,3-12 0 16,2-8-192-16,2-2 192 0,1-4-160 0,2-1 160 16,3-7-144-16,0 5 144 0,0 2-128 0,0 5 128 15,1 1 0-15,-2 3 0 0,-3 6 0 0,0 9 0 16,-1 8 0-16,-3 12 0 0,-2 8 0 0,-4 7-128 16,-1 5 128-16,-2 8-128 0,1 4 128 0,-6 8-128 15,0 1 128-15,-6 9-208 0,0 0 80 0,7 9 128 16,-5 3-304-16,-3 15 64 0,-5 7 16 0,-2 11 0 15,-2 11 224-15,-4 10 0 0,-6 8 0 0,0 8-144 16,-2 6 144-16,0 6 0 0,-1 3 0 0,-1 0 0 16,-3-4 0-16,-1-4 128 0,2-4-128 0,0-7 128 0,2-3 64 0,4-10 32 15,3-9 0-15,3-7 0 0,3-11-16 16,4-7 0-16,2-8 0 0,3-8 0 0,-2-6-64 0,4-9-16 16,0 0 0-16,0 0 0 0,13-13-128 0,1-15 160 15,2-9-160-15,3-16 160 0,3-13-160 16,3-7 0-16,5-5 0 0,-4-9 0 0,-2-4 0 0,-1-7-192 15,-2-1 32-15,0-3 16 16,-2 5-240-16,-1 5-64 0,-3 5 0 0,-2 17 0 16,-4 14-640-16,-3 11-128 0,-2 13-16 0,-3 8-12784 15</inkml:trace>
  <inkml:trace contextRef="#ctx0" brushRef="#br1" timeOffset="138330.87">15574 12349 7359 0,'10'-24'320'16,"-4"10"80"-16,3 0-400 0,-4 0 0 0,3-1 0 0,0 1 0 0,0-1 2336 0,0 1 384 15,-3 1 80-15,0 1 16 0,2 2-1200 0,-7 10-224 16,0 0-48-16,0 0-16 0,0 0-160 0,0 0-16 0,0 0-16 16,0 0 0-16,0 0-496 0,-11 17-80 0,0 6-32 0,-2 8 0 15,-2 14-224-15,0 8-48 0,-2 7-16 0,-1 10 0 16,-1 7-48-16,0 9-16 15,-1 4 0-15,1 6 0 0,0 4 96 0,1 3 32 0,2 3 0 0,-2 0 0 16,-3-3 16-16,4-10 0 0,0-12 0 0,1-9 0 16,-1-8 64-16,3-12 0 0,4-9 16 0,0-7 0 15,2-8-16-15,3-7-16 0,0-5 0 0,1-6 0 16,4-10-160-16,0 0-16 0,0 0-16 0,0 0 0 16,0 0-48-16,4-20-128 0,2-10 192 0,3-7-64 15,1-11-128-15,2-5 0 0,2-10 0 0,2-8 0 16,2-8 0-16,2-1 0 0,1-4 0 0,0 1 0 15,4-4-192-15,-3-1 48 0,3 3 0 0,-1 0 0 16,1 1 144-16,1 7 0 0,-2 3 0 0,0 5-128 0,-1 5 128 16,-4 6 0-16,0 9 0 0,-4 8 0 0,-1 9 0 15,-2 8-160-15,-5 6 160 0,-2 7 0 0,-5 11-128 16,0 0 128-16,0 0 0 0,-4 15 0 16,-3 11-192-16,-3 10 192 0,-3 11-192 0,0 15 192 0,-5 7 0 15,-1 9-128-15,-1 8 128 0,0 7 0 0,-2 8 0 0,-1-1 0 16,-3 3-128-16,0-3 128 0,-3 0 0 0,0 0 0 15,-2-5 0-15,2 1 0 0,2-1 0 0,3-9 0 16,0-6 0-16,4-3 0 16,3-7-320-16,2-6-128 0,0-9 0 15,7-12-9456-15,4-7-1872 0</inkml:trace>
  <inkml:trace contextRef="#ctx0" brushRef="#br1" timeOffset="139164.65">18100 12169 19295 0,'-6'-13'848'0,"5"5"176"0,0 1-816 16,1-4-208-16,0 3 0 0,0 8 0 0,4-11 288 0,-4 11 16 15,0 0 0-15,0 0 0 0,0 0 176 0,0 0 32 16,0 0 16-16,-3 14 0 0,-2 5 112 0,-3 7 32 16,-2 8 0-16,-2 9 0 0,-2 6-160 0,-2 9-48 0,2 3 0 0,-2 10 0 15,-1 7-144-15,-2 8-16 16,0 6-16-16,0 8 0 0,-2 6 112 0,-5 1 32 15,-3-1 0-15,0 2 0 0,1-1-48 0,0-12 0 0,1-8 0 16,5-15 0-16,5-14 80 0,3-9 16 0,2-12 0 0,3-7 0 16,3-9 16-16,2-6 0 0,2-6 0 0,2-9 0 15,0 0-272-15,0 0-48 0,0 0-16 0,2-19 0 16,2-9 0-16,2-15 0 0,3-11 0 0,3-12 0 16,4-13-160-16,2-3 0 0,4-1 0 0,2-5 0 15,2-2 0-15,4-3 0 0,-1-3 0 0,0 3 0 16,-2 4 0-16,3 1 0 0,0 3-176 0,-3 4 176 15,0 0 0-15,-3 6-160 0,2 6 160 0,-1 9 0 16,-2 7-160-16,-1 7 160 0,-8 5-128 0,0 11 128 16,-4 9-176-16,-4 9 176 0,-2 2-208 0,-4 10 80 15,0 0 128-15,-5 19-128 0,-5 10 128 0,-3 9-128 0,-2 12 128 16,-4 9 0-16,-3 13 0 0,-1 8 0 16,0 6 0-16,-5 12 0 0,0 4 0 0,-1 6 0 15,1 5 0-15,-2-3 0 0,-7-7 0 0,-3-4 0 0,0-1 128 16,2-9 0-16,2-11 0 0,7-8 0 0,3-16 128 0,6-8 16 15,3-14 16-15,6-7 0 0,1-8 32 0,4-8 0 16,6-9 0-16,0 0 0 0,-2-17-80 0,4-11-16 16,4-14 0-16,4-14 0 0,3-13-224 0,3-10-128 15,3-4 128-15,3-6-208 0,6-6-128 0,-3-1-32 16,5-3 0-16,-4 12 0 16,-3 10-240-16,-1 18-48 0,-6 10-16 0,-3 15 0 15,-4 15 176-15,-3 10 48 0,-6 9 0 16,2 15 0-16,-4 13 256 0,-4 12 192 0,-3 12-208 0,0 9 80 0,0 7-128 0,2 2-32 0,0-1 0 15,6-2-13216-15</inkml:trace>
  <inkml:trace contextRef="#ctx0" brushRef="#br1" timeOffset="155069.76">28842 18010 13823 0,'0'0'608'0,"0"0"128"0,0 0-592 0,0 0-144 0,0 0 0 0,0 0 0 0,0 0 352 0,0 0 32 15,0 0 16-15,0 0 0 0,0 0-224 0,0 0-48 16,0 0-128-16,0 0 192 0,-8 7 128 0,1 0 32 16,7-7 0-16,-4 7 0 0,4-7 208 0,-7 9 32 15,0-3 16-15,3 2 0 0,4-8 80 0,-5 12 16 16,1 2 0-16,2-1 0 0,-1 0-176 0,0 2-16 16,2 0-16-16,0 4 0 0,1 2-160 0,0 0-16 0,1 3-16 15,0-1 0-15,-1 1-80 0,3 2-16 0,-3-3 0 0,0 3 0 16,3-1 0-16,-1 1 0 0,1 2 0 0,-1 4 0 15,-1 0-16-15,2 0 0 0,1 1 0 0,0 0 0 16,-1 1-64-16,2-1-128 16,1 1 176-16,-1-1-176 0,-2-3 192 0,3 0-192 0,-3-2 192 0,1-2-192 15,0-2 208-15,0-3-64 0,-2 1-16 0,2-2 0 16,-1-1-128-16,-3-1 192 0,0-4-192 0,0 3 192 16,-4-3-48-16,3 1 0 0,-1-2 0 0,1-1 0 15,-1-3 48-15,-1 3 16 0,3-12 0 0,-4 10 0 16,4-10-16-16,-4 10-16 0,4-10 0 0,0 0 0 15,0 10-48-15,0-10-128 0,0 0 192 0,0 0-64 16,0 0-128-16,0 0 192 0,0 0-192 0,0 0 192 16,0 0-64-16,0 0-128 0,0 0 192 0,7-10-64 0,-2-3-128 15,-1-2 128-15,-2 1-128 0,1 0 128 0,-2 0-128 0,-1 3 0 16,0-3 0-16,0-2 128 0,0 0-128 0,-1-1 0 16,1 0 0-16,-3-1 0 0,2 0 0 0,0-1 0 15,-1-3 0-15,0-3 128 0,-2 1-128 0,1-7 0 16,1-2 144-16,-1 0-144 0,0 0 128 0,-1-1-128 15,0-2 128-15,0 3-128 0,-2-1 0 0,2 2 128 16,0 0-128-16,0 4 0 0,0 0 0 0,2 5 0 16,-1 1 0-16,1-3 128 0,-2 3-128 0,-1 1 0 15,4 3 0-15,-3 1 0 0,0-1 0 0,0 1 0 16,-1 2 0-16,3 0 0 0,-2-3 0 0,1 7 0 16,1-1 0-16,-1 4 128 0,3 8-128 0,0-7 0 15,-1 2 0-15,1 5 0 0,0 0 0 0,0 0 0 0,0 0 0 16,0 0-128-16,0 0 128 0,0 0 0 0,4 12-144 0,0 1 144 15,-2 1 0-15,2 1-144 0,0 3 144 0,0 1 0 16,-1 2 0-16,1 0 0 0,0 5 0 0,2-2 0 16,-1 4 0-16,-1 1 0 0,-1 3 0 0,-1 0 0 15,1-5 0-15,-1 3 0 0,0-1 0 0,-1-4 0 16,0 2 0-16,-1-3 0 0,1 2 128 0,-2-1-128 16,0-5 192-16,1-1-48 0,0-1-16 0,0-1 0 15,1-4 16-15,-1-6 0 0,0-7 0 0,0 0 0 16,0 0 0-16,0 0 0 0,5 9 0 0,-5-9 0 15,0 0 64-15,0 0 16 0,8-8 0 0,-2 1 0 16,-1-5-224-16,-1 5 128 0,0-3-128 0,-4 10 0 16,0 0-1472-16,0 0-384 15,0 0-64-15</inkml:trace>
  <inkml:trace contextRef="#ctx0" brushRef="#br1" timeOffset="163481.04">32021 15949 9951 0,'0'0'448'0,"9"5"80"0,-9-5-528 0,9 6 0 0,-2 2 0 0,-7-8 0 15,0 0 576-15,5 9 16 0,-5-9 0 0,0 0 0 16,0 0 368-16,0 0 80 0,0 0 16 0,0 0 0 15,0 0 48-15,0 0 16 0,0 0 0 0,0 0 0 16,0 0-160-16,-2 11-16 0,2-11-16 0,0 0 0 16,-9 5-368-16,0 0-80 0,0 0-16 0,0-1 0 15,-1-2-128-15,0 0-16 0,-2 1-16 0,1-1 0 0,0 2-96 16,-2 0-16-16,0-2 0 0,-2 2 0 0,1 0 0 0,0 2-16 16,-3-3 0-16,2 2 0 0,-1-1 16 0,0 2 0 15,-1-2 0-15,3 4 0 0,-2-2-192 0,0-1 192 16,-3 0-192-16,1 3 192 0,0-2-192 0,-1 3 0 15,1-1 144-15,1 3-144 0,-5-5 128 0,0 5-128 16,-3-3 128-16,-1 5-128 0,0-1 0 0,-2-2 128 16,-3-3-128-16,1 4 0 0,1 0 0 0,-1-2 0 15,1 2 0-15,1-1 128 0,0 2-128 0,3 2 0 16,1-5 0-16,2 2 128 0,-1 2-128 0,0-3 0 16,2 0 0-16,2 0 0 0,-1 1 176 0,3 1-48 15,0-3 0-15,-1 4 0 0,-1-2-128 0,-1 3 0 16,-2-1 0-16,1 2 0 0,0 1 0 0,-1-2 128 0,-3 0-128 15,2 0 0-15,-2 1 192 0,1-3-32 0,-1 0-16 0,0 2 0 16,1 0-144-16,0 0 0 0,1-1-192 0,2 2 192 16,-1-1 0-16,3 2 0 0,0-5 0 0,1 2 0 15,0 4 128-15,2-2-128 0,-1-3 128 0,2 0-128 16,1 5 128-16,-1-2-128 0,-1 0 0 0,0-2 128 16,-2-1-128-16,-1 0 0 0,-3 2 0 0,3-2 128 15,2 0-128-15,-1 2 0 0,-3-1 0 0,2 2 0 16,0 2 128-16,2-1-128 0,-1 0 0 0,0 0 128 15,0 1-128-15,2-1 128 0,-1-3-128 0,1 0 128 16,-2-1-128-16,4 2 160 0,0-1-160 0,-3-3 160 16,2 4-160-16,1-1 128 0,0-3-128 0,-1 3 128 15,1 2-128-15,1-1 192 0,0-1-192 0,1 2 192 0,-2 2-192 16,0-1 0-16,0 3 0 0,-2-1 128 0,0 0-128 0,1 0 0 16,-1-1 0-16,0 4 128 0,-4-2-128 0,1 0 0 15,-1 0 0-15,1 2 0 0,0 1 0 16,-2-2 128-16,-1-2-128 0,2 3 0 0,-2 0 176 0,2-1-48 15,-2 0-128-15,3 2 192 0,-1 0 32 0,3-2 0 16,5 1 0-16,-4-1 0 0,-1 2-96 0,3-3 0 16,1 0-128-16,1 0 192 0,0-1-192 0,1 1 128 15,3 0-128-15,-1-1 0 0,-1-1 144 0,1 1-144 16,0 0 128-16,0-2-128 0,-1 0 0 0,-1 0 128 16,0 2-128-16,1-3 0 0,0-1 0 0,0 2 0 15,-2-1 128-15,2 0-128 0,-1 0 0 0,-2 1 0 0,0-1 0 16,-1 1 0-16,-2 2 0 0,-1 1 0 0,-1 0 0 15,-1 3 128-15,1-3-128 0,1-1 0 0,-2 1 0 0,-1-1 0 16,3-2 0-16,-1 1 0 0,0-2 0 0,2 1 0 16,0 1 0-16,2-1 0 0,0 1 0 0,2 0 0 15,-4-1 0-15,2-1 0 0,4 1 128 0,1-2-128 16,0 3 0-16,2 0 0 0,2-2 0 0,-2 0 0 16,2 1 0-16,-2 0 0 0,2-1 0 0,1 2 0 15,0-1 0-15,0-2 0 0,0 2 0 0,-1 1 0 16,3 3 0-16,-5-1 0 0,2 0 0 0,0 2 0 15,-1 1 0-15,-2-1 0 0,-1 4 0 0,0-1 0 16,-1-3 0-16,0 2 0 0,0-1 0 0,0 2 0 16,-3-4 0-16,-1 3 0 0,-3-1 0 0,2 2 0 15,-1 0 0-15,-1 0 0 0,-1-2 0 0,4 1 0 16,-2 0 0-16,2 3 0 0,0-1 0 0,2 0 0 0,-2 0 0 16,3-1 0-16,1-2 0 0,-2 1 0 0,4-1 0 0,-1-3 0 15,0 0 0-15,0 0 0 0,2 0 0 0,2 0 0 16,-1-1 0-16,1 1 0 0,-1-1 0 0,1 1-144 15,-1 0 144-15,1 1 0 0,0-1-128 0,1 1 128 16,1 0 0-16,0-1 0 0,-1 0 0 0,0 0-128 16,3-1 128-16,0 1 0 0,-2-2 0 0,1 1 0 15,-1 0 0-15,-1-3 0 0,1 2 0 0,-1-3 0 16,-1-2 0-16,0 2 0 0,-2 2 0 0,2 0 0 16,-2-2 0-16,2-1 0 0,-1 1 0 0,1 1 0 15,0 2 0-15,0-2 0 0,1-1 0 0,1 0 0 16,-1 1 0-16,0 4 0 0,0-1 0 0,0 0 0 15,3 1 0-15,-3-1 0 0,0-2 0 0,2 3 0 0,-1-1 0 16,1 1 0-16,-1 1 0 0,-1 1 0 0,1-1 0 16,-1-1 0-16,0 1 0 0,1 2 0 0,-2-3 0 0,2 0 0 15,-3 0 0-15,3 4 0 0,-5-2 0 0,3-2 0 16,0 2 0-16,-3 1 0 0,1 1 0 0,-1-2 0 16,0-2 0-16,3 2 0 0,-1-1 0 0,1 0 0 15,0 1 0-15,0 2 0 0,-3-4 0 0,3 0 0 16,-1 0 0-16,1 0 0 0,1 1 0 0,0 1 0 15,0-1 0-15,0 3 0 0,-1 0 0 0,0-1 0 16,3 1-128-16,-1 0 128 0,-1 0 0 0,2 1 0 16,-1 2-128-16,1-5 128 0,-4 1 0 0,4-2 0 15,-2 1-160-15,3-7 160 0,-3-2-128 0,3 1 128 16,-3-3-304-16,4 0 32 0,0-3 0 0,-1 2 0 0,1-4-48 16,0-5-16-16,0 0 0 0,1 10 0 0,-1-10 48 15,0 0 16-15,3 6 0 0,-3-6 0 16,0 0 16-16,0 0 16 0,0 0 0 0,0 0 0 0,0 0 0 0,0 0 0 15,0 0 0-15,0 0 0 0,0 0 80 0,3 7 16 16,-4 0 0-16,1-7 0 0,0 0-16 0,0 0 0 16,0 0 0-16,0 0 0 0,-2 3 32 0,2-3 0 15,0 0 0-15,0 0 0 0,-8 0 128 0,8 0-128 16,0 0 128-16,-6-9-128 0,-1 4 128 0,0 0 0 16,0 0-144-16,2-3 144 0,-1 3 0 0,6 5 0 15,-7-8-144-15,2 2 144 0,-1 2 0 0,1-4 144 16,1 3-16-16,4 5 0 0,-5-7-128 0,2-5 192 0,2 3-192 15,1-3 192-15,1-2-192 0,-1 2 0 16,0 0 0-16,3-5 0 0,2-1 128 0,-2-1-128 0,-2-1 192 0,3-3-64 16,1-2 64-16,-1-2 0 0,2 0 0 0,2-3 0 15,0 0-192-15,4 0 160 0,-1-2-160 0,1 0 160 16,-1-2-160-16,2 2 128 0,0 0-128 0,-1-2 128 16,2-1-128-16,0-2 192 0,0 0-192 0,0-1 192 15,-4-4-192-15,1 0 160 0,-2 1-160 0,-2-1 160 16,0 4-160-16,-1 2 0 0,-1 1 144 0,0 1-144 15,0 1 0-15,1 2 0 0,0-1 0 0,-1 2 128 16,-2 0-128-16,1-1 0 0,3-4 0 0,-1 1 128 16,0-2-128-16,3 2 0 0,1 1 0 0,1 3 0 15,1-2 0-15,1-1 0 0,-2 0 0 0,1 0 0 16,1 0 0-16,-2 2 0 0,0-1 0 0,1-1 128 16,-1 0-128-16,0 0 0 0,-3-2 0 0,1 3 0 0,-1-1 0 15,0 0 0-15,-2 4 0 0,2-1 128 0,-2 0-128 0,0 1 0 16,-1 1 0-16,2-3 0 0,-1 2 0 0,2 0 0 15,-5-1 0-15,4 1 0 0,0 1 0 0,1-2 0 16,-2 0 0-16,3 0 0 0,0-2 0 0,3 0 0 16,-1 4 0-16,1-1 0 0,-1 4 0 0,2-4 0 15,1-1 0-15,3 4 0 0,0-2 0 0,0-2 0 16,0-1 0-16,1 1 0 0,-1 2 0 0,-1-3 0 16,1-1 0-16,-1-2 0 0,2 1 0 0,1 2 0 15,0-1 0-15,3 0 0 0,-1-1 0 0,5 3 0 16,-1-2 0-16,4-1 0 0,2-1 0 0,3-1 0 15,-1 0 0-15,5 1-128 0,-3-1 128 0,3-2 0 16,-5-1 0-16,1-1 0 0,-3 1 0 0,2-4 0 16,2 1 0-16,-2-1 0 0,-2-2 0 0,2 0 0 15,1 2 0-15,1 2 128 0,-4 2-128 0,3 2 0 16,1 2 0-16,-3 5 0 0,-5 1 0 0,-2 2 0 16,4-2 0-16,-5 5 0 0,2 2 0 0,-1-2 0 15,-1-1 0-15,3 2-128 0,2-2 128 0,3 1 0 0,-4 0 0 0,5-2 0 16,0 1 0-16,0 1 0 0,-1-1 0 0,6 1 0 15,4 0 0-15,0-3 0 0,-1 2 0 0,-2 3 0 16,-5-2 0-16,-2 0 0 0,1-1 0 0,-1 3 0 16,0 1 0-16,0 1 0 0,-2 1 0 0,2 2 0 15,-2 0 0-15,0 1 0 0,1 1 0 0,-1 0 0 16,0 3 0-16,-2-2 0 0,1 4 0 0,-1-2 0 16,0-2 0-16,-4 4 0 0,-2-2 0 0,2 2 0 15,-3-1 0-15,-1-2 0 0,0 2 0 0,-1-3 0 0,2 2 0 16,-5-1 0-16,-1 1 0 0,1 2 0 0,-1-1 0 15,0 2-128-15,0-4 128 0,1 5 0 16,-2 0 0-16,1 1 0 0,-4 0 0 0,1-2-128 0,-1 5 128 0,1 1 0 16,-5 1-144-16,0 0 144 0,-7 1 0 0,0 0 0 15,0 0 0-15,0 0 0 0,9-3 0 0,-9 3 0 16,0 0 0-16,0 0 0 0,0 0 0 0,0 0 0 16,0 0 0-16,0 0 0 0,0 0 128 0,0 0-128 15,0 0 0-15,0 0 128 0,-9-5-128 0,9 5 0 16,-9-2 0-16,0 0 0 0,9 2 0 0,-10-1-144 15,-1 1 144-15,3 1 0 0,-3 1-144 0,1 1 144 16,-1 3 0-16,-2-1-144 0,0-2 144 0,-1 6-128 0,-1-1 128 16,2 3-128-16,1-2 128 0,-5 4 0 15,-1-3 0-15,1 3-128 0,0 1 128 0,-1 2 0 16,-1-2 0-16,-2 3 0 0,-6-2 0 0,-1 7-128 16,-3-2 128-16,-2 0 0 0,-2 1 0 0,-1-2 0 0,-1-1 0 0,2 3 0 15,-3 5 0-15,1-2 0 16,0 3 0-16,-1-1 0 0,1 6 0 0,-1 0 0 0,-2-2 0 0,-5 2 0 15,-1 0 0-15,-2 1 0 0,-2 1 0 0,2 1-128 16,-1-4 128-16,4 4 0 0,0 0 0 0,2 1 0 16,2 2 0-16,-1 4 0 0,-3 0 0 0,-5 2 0 15,-2-2 0-15,0 0 0 0,1 4 0 0,4-3-128 16,2 3 128-16,2-4-208 0,0 2 80 0,3-2 128 16,4 2-144-16,-3-3 144 0,0-2 0 0,0-1 0 15,1 0 0-15,2-1 0 0,0-2 0 0,5 1 0 16,0-1 0-16,2 1 0 0,0 0 0 0,2-2 0 0,2 0 0 15,0 1-128-15,1 0 128 0,3 0 0 0,-1 0 0 0,2 1 0 16,1-1 0-16,-2 2 0 16,0 0 0-16,-2 0 0 0,-1 1 0 0,-1 1 0 0,1 3 0 0,0-2 0 15,-1-3 0-15,1-1 0 0,-1 0 0 0,4-2 0 16,0-2 0-16,4-3 0 0,-4 1 0 0,2 1 0 16,0 0 0-16,0 2 144 0,0-1-144 0,0 1 0 15,1 1 0-15,2 2 128 0,-1 1-128 0,2 3 0 16,1 1 0-16,2 2 0 0,1-2 0 0,2-1 0 15,2 1 0-15,0-3 0 0,2-1 0 0,1 3 0 16,-2-1 0-16,1 4 0 0,1-2 0 0,1 5 0 16,-2 1 0-16,0 2 0 0,-2 2-144 0,-2-5 144 15,-3 0-192-15,1 1 192 0,1-3-224 0,-2 2 64 0,-3-4 16 16,0 1 0-16,2 3 144 0,-1-4-208 0,0 0 80 0,1-2 128 16,-1 0-144-16,3-2 144 15,0-1 0-15,2-2 0 0,1 0 0 0,-1-1-128 0,0 3 128 0,2-2 0 16,3 0 0-16,-1-1 0 0,1 0 0 0,1-1 0 15,2 0 0-15,1-3 0 16,0-1 0-16,1 0 0 0,1-2 0 0,1 2 0 0,0-3 0 16,1 3 0-16,-3-5-192 0,0 0-16 0,-2-1-16 0,1-1 0 15,-3-1-176 1,2-1-48-16,-1 0 0 0,2-10 0 0,-2 2-656 0,0 0-144 16</inkml:trace>
  <inkml:trace contextRef="#ctx0" brushRef="#br1" timeOffset="166619.94">17834 18924 12895 0,'-12'-6'576'0,"6"0"112"0,-5-1-560 0,-1 3-128 0,1-2 0 0,2 1 0 16,1 1 2560-16,8 4 464 0,0 0 112 15,0 0 0-15,0 0-2448 0,0 0-496 16,-5-5-192-16,5 5 128 0,0 0-128 0,0 0 0 0,0 0 144 0,0 0-144 15,0 0 256-15,0 0-32 0,10 3 0 0,0-1 0 16,-10-2 256-16,12 7 48 0,-1 0 16 0,2 1 0 16,-3 2 32-16,2 0 0 0,-1 3 0 0,3 2 0 15,1 2-192-15,-1-1-48 0,-2 1 0 0,3 0 0 16,-1 1-32-16,0 3-16 0,-1-2 0 0,-1 0 0 16,1-1 64-16,0 1 16 0,0 1 0 0,-1-1 0 15,2 0-144-15,-2 0-32 0,-2 0 0 0,0 0 0 16,-1 3-64-16,-1-2 0 0,-2-2-128 0,-2 2 192 15,-2 1-48-15,0 3-16 0,-5 1 0 0,-2 1 0 16,-3 2-128-16,-4-2 192 0,-4 4-192 0,1 0 192 16,-3-1-192-16,-1 2 160 0,-1 1-160 0,-2-6 160 0,-1 2-160 15,2-4 128-15,-6 2-128 0,0-2 128 16,-1-4-128-16,3-1 160 0,0-2-160 0,2-2 160 0,1-6 32 0,4 0 0 16,2-3 0-16,3 1 0 0,2-4 0 0,2-1 16 15,9-2 0-15,-9 1 0 0,9-1-208 0,0 0 176 16,0 0-176-16,0 0 160 0,0 0-160 0,0 0 0 15,0 0 0-15,0 0-176 0,1-13 16 0,3 3 0 16,1-1 0-16,5 2 0 0,4-4 160 0,3-2-160 16,-2 0 160-16,3-2-160 0,2 1 160 0,2-2 0 15,-1 0 0-15,2 0 0 0,1-2 0 0,-1-2 0 16,-1 1 0-16,-1-4 0 0,0 1 0 0,0 4 0 16,2-3 0-16,0-1-128 0,0 0 128 0,0 1 0 0,0-3 0 15,-2 4 0-15,0-3 0 0,-1-1 0 16,-1 0 0-16,-1 0 0 0,-3 2 0 0,-1-3 0 0,-1 0 0 15,-2 0-128-15,-3 2 128 0,-3 1 0 0,-1-4 0 0,-3 2 0 16,-1 0 0-16,-2 3 0 0,-5-4 0 0,2 3 0 16,-4 0 0-16,-1 0 0 0,-1 2-128 0,0 3 128 15,0 3-128-15,0 2 128 0,-2 1-128 0,1 1 128 16,0 2 0-16,0 1-160 0,0 2 160 0,0 2 0 16,1 1-144-16,0 1 144 0,1-1 0 0,1 1-144 15,-1 0 144-15,3 2 0 0,7 1-144 0,-9-1 144 16,9 1 0-16,0 0-144 0,0 0 144 0,-9 2 0 15,9-2 0-15,0 0-128 0,0 0 128 0,0 0 0 16,0 0-144-16,0 0 144 0,0 0-208 0,2 12 80 16,-2-12 128-16,5 10-128 0,2-3 128 0,2 1-128 15,0 2 128-15,1-2 0 0,0 3 0 0,1 1 0 0,2 0 0 0,0 2 0 16,0 3 0-16,-1 2 128 0,1 1-128 0,0 4 128 16,-2 3-128-16,-1 5 128 0,-1-3-128 0,-1 2 0 15,-2 2 128-15,-1 1-128 0,-4 2 128 0,-1-1-128 16,-1-2 128-16,-3 2-128 0,-2 0 144 0,-3 2-144 15,-1 1 192-15,-1-1-192 0,-5 1 256 0,-2 3-64 16,-2-1-16-16,-1-1 0 0,-4-3-16 0,3 0 0 16,-4 0 0-16,3-7 0 0,2-1-160 0,0-3 160 15,1 1-160-15,0-7 160 0,1-3-160 0,-1-3 0 16,3-5 144-16,3-1-144 0,2-2 0 0,12-5 0 16,-10 2 0-16,10-2 0 0,-9-5 0 0,9 5 0 15,-5-9 0-15,5-2-192 0,1 0 16 0,3-4 0 16,1-3 0-16,3 0 0 0,0-2 16 0,3-1 0 0,3 0 0 0,1-1 0 15,2-1 32-15,-2 2 0 0,-1-5 0 16,1 2 0-16,-1 3-16 0,3-5 0 0,-1 1 0 0,2-3 0 16,0 2 0-16,0-2 0 0,-1 0 0 15,1-3 0-15,0-1-16 0,-1 0 0 0,-1 2 0 0,-1-6 0 16,-2-2 160-16,-3-4-208 0,-1 0 80 0,-1 3 128 16,-3-3 0-16,1 2 0 0,-5 2 0 0,2 3 0 15,-3-1 0-15,-1 2 0 0,-2 1 192 0,-1-2-64 16,1 5 48-16,-4-2 0 0,2 0 0 0,1 8 0 15,-2 4-176-15,1 6 0 0,1 4 144 0,-1 4-144 16,5 6 0-16,0 0 0 0,-6 2 0 0,-1 7 0 16,1 1 0-16,1 9-128 0,-2 6 128 0,2 3-128 0,0 4 128 15,0 4-128-15,0 2 128 0,3 0-128 16,-1 0-96-16,2 1-16 0,-2 0 0 0,3 0 0 16,0-2-1216-16,3-3-240 0,1-6-48 15,2-1-16-15</inkml:trace>
  <inkml:trace contextRef="#ctx0" brushRef="#br2" timeOffset="174338.19">15711 8871 11967 0,'-14'-20'1072'0,"4"6"-864"15,2-4-208-15,1 3 0 0,3 2 688 0,3 2 80 16,2-2 32-16,1 2 0 15,-4 1-1040-15,2-3-208 0,0 3-32 0,0 1-16 0,-3 2 288 0,3 7 48 16,0 0 16-16,-3-10 0 0,-1 3 16 0,0-1 0 0,4 8 0 0,0 0 0 16,-1-8 128-16,1 8 224 0,-4-8-48 0,4 8-16 15,0 0 416-15,0 0 96 0,0 0 16 0,0 0 0 16,0 0 544-16,0 0 112 0,-4-7 32 0,0 2 0 16,4 5 160-16,0 0 16 0,-9-6 16 0,2 2 0 15,-1 3-544-15,8 1-96 0,-9 2-32 0,9-2 0 16,-9 12-496-16,3-1-96 0,1 3-32 0,1 5 0 15,1 3-272-15,1 4 128 0,-1 0-128 0,2 7 0 16,0 10 256-16,0 3-64 0,-1 6-16 0,2 6 0 16,-1 2 96-16,0 2 32 0,-1 6 0 0,1 4 0 15,-1 7-32-15,-1 2 0 0,1 5 0 0,0 1 0 16,0 6-32-16,-1 4-16 0,-1 4 0 0,2 1 0 16,-2-3-16-16,1-1 0 0,-2-4 0 0,-1-4 0 0,-2 2-16 15,2-4 0-15,-3-3 0 0,0-6 0 16,-1-4 16-16,-1-3 0 0,1 3 0 0,-1-9 0 15,0-4 0-15,1-4 0 0,1-6 0 0,0-4 0 0,1-9-208 16,2-6 128-16,0-6-128 0,1-4 0 0,-1-5 0 0,4-7-240 16,2-11 32-16,0 0 0 15,0 0-1568-15,0 0-304 0,2-11-64 0,4-8-7216 16,2-7-1456-16</inkml:trace>
  <inkml:trace contextRef="#ctx0" brushRef="#br2" timeOffset="176307.44">15444 8716 10127 0,'-10'-17'448'0,"4"4"96"0,-3-4-544 0,4 3 0 0,2 2 0 0,6-1 0 15,2-1 3168-15,4 1 528 0,3-2 96 0,5 5 32 16,2 1-2784-16,5-2-544 0,4 0-112 0,5 0-32 16,7 1-32-16,7 1-16 0,5-4 0 0,1 2 0 15,0-2-112-15,5-2 0 0,1 2-16 0,6 3 0 0,5-4-176 0,5 1 0 16,5-1 0-16,-1 4 128 0,-5-4-128 15,2 3 0-15,-2 2 0 0,8 0 0 0,10 4 0 16,-6 1 192-16,-2 1-192 0,0 0 192 0,-1-4 0 0,4 3 16 16,7 2 0-16,-2-2 0 0,-3-2 32 0,-1-1 0 15,-2 2 0-15,7-2 0 0,7 0-48 0,-2 2-16 16,-5-4 0-16,1 3 0 0,4-4-176 0,1 2 192 16,3-2-192-16,-1 4 192 0,0-2-192 0,4 3 192 15,5 1-192-15,-2 0 192 0,-5-1-192 0,1 4 0 16,3 0 0-16,1-1 0 0,-1 0 0 0,-3 1 0 15,-3 1 128-15,4 0-128 0,3 0 0 0,-3 0 0 16,-4-2 0-16,0 4 128 0,2-4-128 0,3 2 0 0,1 0 0 16,-3 0 0-16,-2 0 0 0,6 0 0 0,2 0 0 15,-2 2 0-15,-4 0 0 0,2 1 0 0,-1-2 0 0,2 3 0 16,0-3 0-16,-2 2 0 0,1-1 0 16,2-1 0-16,5 1 128 0,-5-2-128 0,-6 0 128 0,1 2-128 15,2 1 0-15,-2 0 0 0,-1-3 0 0,-4 0 0 16,-3 2 0-16,3-2 0 0,3 0 0 0,-4 0 0 15,-5-2 0-15,-2 0 0 0,0 2 0 0,7-1 0 16,3-2 0-16,-3 1 0 0,-8-1 0 0,-1-1 0 16,-1-1 0-16,5 0 0 0,5 0 0 0,-5-3 0 15,-6 2 0-15,-1 0 0 0,0-6 0 0,5 3 0 16,3-1-224-16,-4 0 80 0,-4 0 16 0,-1 0 0 16,1 2 128-16,3-2 0 0,3 3-144 0,-3-3 144 15,-8-1 0-15,0-1 0 0,-1 4 0 0,4-1 0 0,3 5 0 0,-2-1 0 16,-4-5 0-16,-1 3 0 0,-2-2 0 15,3 6 0-15,3 3 0 0,0-3 0 0,-2-7 0 0,-1 2 0 16,0 1 0-16,0 5 0 0,2 2 0 0,0-2 0 16,1-3 0-16,-4-2 0 0,-6-2 0 0,0 4 0 15,-2-1 0-15,4 1 0 0,5 0 0 0,0-4 0 16,-6 1 0-16,1-2 0 0,-3 2 0 0,3 0 0 16,2 0 0-16,0 0 0 0,1-3 128 0,-3 1-128 15,-4 0 0-15,-4-2 128 0,-2 6-128 0,1-2 0 16,2 0 0-16,-1 2 0 0,2-3 0 0,-6 4 0 15,-1-4 128-15,-1 3-128 0,2-3 0 0,0 1 0 16,2 2 0-16,3-3 128 0,-1 3-128 0,-1-3 0 0,-2 1 0 16,-3 3 0-16,0-2 144 0,-2 1-144 0,0 4 160 15,2-2-160-15,1-1 192 0,-2 1-64 0,-7 2-128 0,-1 2 192 16,-3-2-192-16,-1 1 144 0,-1-3-144 0,0 0 128 16,1 3-128-16,-3 0 128 0,1-2-128 0,-1 1 128 15,0 1-128-15,-3-1 0 0,-4-4 144 0,-1 3-144 16,-3 1 128-16,-2 1-128 0,-2-3 128 0,0 0-128 15,-2-1 176-15,-3 2-48 0,-1 1 0 0,0-1 0 16,-2 2-128-16,-2-2 192 0,-2 2-192 0,1-3 192 16,3 2-64-16,-6-1-128 0,1 1 192 0,-1 0-64 15,-3 1-128-15,-2 1 160 0,0 1-160 0,-3-1 160 16,-8 0-160-16,0 0 0 0,9 4 0 0,-1 1 0 16,-8-5 0-16,8 9 0 0,-5 0 0 0,0 1 0 15,3 2 0-15,-1-1 0 0,-1 2 0 0,1 3 0 16,-2 4 0-16,-1 1 0 0,1 5 0 0,-2-2 0 15,0 2 0-15,-2 7 0 0,-1 8 0 0,-2 1 0 16,1 6-144-16,-3 1 144 0,-2 4 0 0,-1 3 0 0,-2 4 0 0,0 1 0 16,-1 4 0-16,2 3 0 0,0 2 0 0,1-1 0 15,1 1 0-15,2 1 0 0,0 1 0 0,-1 6 224 16,2 1-64-16,1 2-16 0,-1-5-16 0,3 2-128 16,-2 1 192-16,-1-1-64 0,-3 8-128 0,2-8 0 15,-1 2 0-15,5-5 0 0,-3-3 0 0,4-3 128 16,1-4-128-16,3 5 0 0,1 6 128 0,1-3-128 15,2-2 128-15,2-5-128 0,1-2 192 0,1 2-32 16,-2-5-16-16,1 2 0 0,0-3-144 0,2 1 128 16,-2-1-128-16,0-2 128 0,0-3-128 0,-1 0 0 15,-1-3 0-15,-1-1 0 0,-1-8 0 0,-1 0 128 0,-2-2-128 16,1-6 0-16,-1-3 0 0,-1-6 0 0,-4-2 0 0,1-4 0 16,-1-6 0-16,0-1 0 0,-1-2 128 15,-2-2-128-15,-1 3 0 0,-2-6 0 0,-2 0 0 16,-2 1 0-16,-1-2 0 0,-3 4 0 0,-2-6 144 15,-2 4-144-15,-4-1 128 0,-1-1-128 0,-1 2 128 0,1 1-128 16,-5-2 0-16,-1 0 0 0,-2 3 0 0,-2-3 128 16,-2 2-128-16,-3-2 0 0,-3 0 0 0,-4 3 0 15,-7-4 0-15,-3 1 0 0,-3 0 0 0,-1-4 0 16,-2 4 0-16,-3-4 0 0,-2-2 0 0,-7 0 0 16,-6 0 0-16,-2-1 0 0,2 0 0 0,-1-1-128 15,-1 1 128-15,-6 1 0 0,-8 1 0 0,2 1 0 16,2-1 0-16,-2 1 0 0,-3 1 0 0,-5-1 0 0,-4 1 0 15,0-1 0-15,3-2 0 0,-7 0 0 16,-7 0 0-16,0-1 0 0,1 0 0 0,-3 0 0 0,-5-6 0 16,1 2 0-16,4 0 0 0,-5-2 0 0,-6 0 0 15,3 3 0-15,2-1 0 0,-3 1 0 0,-3 1 0 16,3 0 0-16,0 1 128 0,0 0-128 0,-4 0 128 0,2-1-128 16,2-1 160-16,-1 3-160 0,-3-1 0 0,0-1 0 15,1 2 0-15,-2-2 0 0,-5-3 128 0,0 0-128 16,7-2 0-16,-4-1 0 0,-5 1 0 15,4-1 0-15,5 3 0 0,-3-2 0 0,-4 0 0 0,5 1 0 16,5 0 144-16,-3 3-144 0,-6 0 0 0,5 1 0 16,6-2 0-16,-4 4 0 0,-5-1 0 0,3-1 0 15,4 2 0-15,-2-2 0 0,-5 2 0 0,4-3 0 16,3 2-144-16,-1-2 144 0,-2 0-160 0,5-1 160 0,5-3-128 0,0 4 128 16,-4 4 0-16,2-1 0 0,9-1 0 0,-2 3 0 15,-1 0 0-15,-1-1 0 0,8-1 0 0,1 1 0 16,2 2 128-16,-1 0-128 0,-3-1 160 0,1 0-160 15,8 0 128-15,-3 1-128 0,-4-2 0 0,4 0 0 16,1 1 128-16,5 0-128 0,1-1 0 0,-2 0 0 16,-2-2 0-16,-1 0 0 0,9 1 0 0,-2 1 0 15,-1 0 0-15,3 1 128 0,1-1-128 0,5 0 0 16,3 0 0-16,0 3 144 0,4 2-144 0,-2-1 128 16,-3-3 16-16,7 0 0 0,8-1 0 0,3 0 0 15,1 3-144-15,0-2 160 0,0 1-160 0,4-1 160 16,0-4-160-16,6 1 0 0,2-2 0 0,4 1 128 15,2 1 0-15,2-2-128 0,1 4 192 0,0 0-64 16,-4 0 0-16,2 0 0 0,0-1 0 0,5-1 0 16,1 1 64-16,4 1 0 0,4-1 0 0,2 0 0 0,0 1-16 15,5 0 0-15,1 1 0 0,2 0 0 0,1 0-176 0,2 1 192 16,2-1-192-16,-1 3 192 0,0-2-192 0,0-2 0 16,4-1 0-16,-1 1 0 0,-1 3 0 0,1-1 0 15,0 1 0-15,2-1-176 0,-2 1 176 0,1 1-208 16,3-1 80-16,2 1 128 0,-1 0-432 0,3 2 48 15,-3 0 0-15,3-3 0 16,1 2-1456-16,1 3-272 0,1-3-64 0,7-5-16 16</inkml:trace>
  <inkml:trace contextRef="#ctx0" brushRef="#br2" timeOffset="177391.87">8598 17165 24879 0,'-14'-14'2208'0,"5"4"-1760"0,-2 1-448 0,-1-2 0 16,2 2 1024-16,1 1 128 0,9 8 32 0,-8-2 0 16,8 2-992-16,0 0-192 0,0 0 0 0,-7 5 0 15,3 5 0-15,1 9 0 0,2 6 0 0,1 11 0 16,1 8 0-16,1 12-176 0,0 8 176 0,0 8-128 16,-4 7 128-16,1 10 0 0,0 6 0 0,-2 5-128 15,-1 0 128-15,1 2 0 0,-3 6 0 0,0-4 0 16,-3-1 304-16,-1-5-16 0,0 1 0 0,0-4 0 15,-2 3 480-15,0-5 80 0,-1-3 32 0,0 0 0 16,0 2-112-16,1-6-32 0,-1-3 0 0,-1-8 0 16,0-5-336-16,-1-7-64 0,2-2-16 0,-1-2 0 15,0-6-192-15,1-3-128 0,2-6 160 0,-2-3-160 16,1-3 0-16,0-7 128 0,1-2-128 0,2-4 0 0,-1-2 0 0,1-2-256 16,1-6 48-16,2-5 16 15,-1-2-1472-15,7-8-272 0,0 0-64 0,0 0-7584 16,-6-14-1504-16</inkml:trace>
  <inkml:trace contextRef="#ctx0" brushRef="#br2" timeOffset="179214.37">8514 17301 7359 0,'-14'-11'656'0,"6"1"-528"0,-3-2-128 0,0 1 0 15,-1-3 2560-15,2 1 464 0,-2 0 112 0,6 2 0 16,1-2-1968-16,2 6-400 0,3-4-64 0,3 4-32 16,2-3 80-16,0 3 16 0,2-2 0 0,5 3 0 15,4 2-560-15,3-3-208 0,2 0 176 0,5 2-176 16,4 1 304-16,4-1-48 0,5 0 0 0,3 0 0 15,5-4 96-15,7 4 16 0,8-1 0 0,1-1 0 16,-3 2 64-16,3 0 16 0,4-1 0 0,5 1 0 16,1 2-64-16,6 1 0 0,3 0 0 0,0 1 0 0,-2-1-128 15,3 2-48-15,2 0 0 0,4 2 0 0,4 1-208 0,-2-1 144 16,0-1-144-16,4 1 128 0,5-1-128 0,2 0 0 16,0 2 0-16,1-3 128 0,0-1-128 0,6-1 0 15,4 0 0-15,0 0 0 0,-2-1 0 0,7-4 0 16,4 3 0-16,-4 1 0 0,-5-2 0 0,6-2 0 15,3 1 144-15,-2 2-144 0,-1-2 320 0,3 2 0 16,-2 1 0-16,5 2 0 0,1 0 64 0,5 1 0 16,2 0 0-16,1 0 0 0,-2 0-112 0,1 0-16 15,8 0 0-15,-3 0 0 0,-4 0-256 0,4 0 160 16,2 1-160-16,-3-1 128 0,-1-1-128 0,-1 0 0 16,3-2 0-16,-4-1 0 0,-6 2 0 0,0-1 0 15,5 2 0-15,-5 0-176 0,-6-1 176 0,0 2 0 16,-1 0 0-16,-2 0 0 0,-3 2 0 0,0 0 0 0,-3 2 0 15,0 2 0-15,2-2 0 0,-3 2 0 0,-2 2 0 0,-2-3 0 16,7 0 0-16,-3 2 0 0,-4-2 0 0,3-3 128 16,-1 1-128-16,2-3 0 0,0 0 0 0,-3-2 0 15,-4 0-208-15,4 1 32 0,5-4 16 0,-2-3 0 16,-4 3 16-16,0-2 0 0,3 0 0 0,-3 2 0 16,-1 0 144-16,-6 0 0 0,-4 2 0 0,2 1 0 15,7 0 0-15,-6 1 0 0,-7 0 0 0,-2 1 0 16,1 0 0-16,2 0 0 0,1 0 0 0,-2 1 0 15,-5-2 0-15,0-1 0 0,-1 0 0 0,2-2 0 16,0 0 144-16,-2 0-144 0,-5 2 192 0,1-2-192 16,-2-4 0-16,4 3 0 0,1-2 0 0,-5-1-192 15,-5 2 192-15,-3-2 0 0,-3 2 0 0,-2 1 160 16,2-3-32-16,0 3-128 0,0-4 192 0,-1 1-64 0,-6 3-128 16,-1-1 0-16,-1-2 144 0,2 3-144 0,2-2 0 0,-2 2 0 15,2-4 0-15,-4 2 0 0,-4 2 0 0,-2-2 0 16,-2 3 0-16,-4 0 0 0,-4 1 0 0,-1-3 0 15,-4 1 0-15,-2 1 0 0,0-1 0 0,-4-1 0 16,-5-1 128-16,-4 2-128 0,-4-2 208 0,-4 2-16 16,0 0-16-16,-4-2 0 0,-5 1 32 0,1 2 16 15,-9 4 0-15,9-5 0 0,-1 1-96 0,-8 4-128 16,0 0 176-16,9-2-176 0,-9 2 0 0,0 0 0 16,10 2 0-16,-2 5 0 0,-8-7 0 0,6 11 0 15,-2 2 0-15,-2 3 0 0,2 2 0 0,-3 2-144 16,-1 2 144-16,-1 5 0 0,0-1 0 0,-2 9 0 0,2 4 0 0,-2 8-128 15,0 4 128-15,-2 5 0 0,-1 2 0 16,0 8 0-16,-2 2 0 0,0 3 0 0,0 1 0 0,-2 3 0 16,-2 4 0-16,0 3 0 0,0-2 0 15,0 2 0-15,-4 2 0 0,-2 3 0 0,-1 4 0 0,2 2 128 16,-1-3-128-16,-1 0 0 0,-3-1 0 0,4 0 0 16,2 3 0-16,-1-6 0 0,2-7 0 0,1 0 0 15,0-4 0-15,0-4 0 0,1-2 0 0,1-2 0 16,0 0 0-16,1-2 144 0,1-6-144 0,-1-1 0 15,1 1 0-15,1-1 0 0,-1 1 0 0,0-1 0 16,-1 1 128-16,0-4-128 0,1-1 0 0,1-2 0 16,-1 0 0-16,0-5 128 0,0 1-128 0,0-1 0 15,1-2 128-15,0-3-128 0,0-7 0 0,0-2 0 16,0-3 0-16,0-5 0 0,-1-5 0 0,-1 1 0 0,-1-7 0 0,0 0 128 16,0 0-128-16,-2-3 0 0,-2-2 128 0,-1 3-128 15,1-5 0-15,-2 3 0 0,0-2 240 16,-2 0-64-16,-1-2-16 0,-2-1 0 0,-1 4-32 0,-1-5 0 15,-4 1 0-15,-2-1 0 0,-2 1-128 0,-3-3 0 16,-2 0 144-16,-4-2-144 0,-6 0 0 0,-5-2 144 16,-6 1-144-16,1 0 0 0,-1-2 128 0,-2-1-128 15,-2 2 0-15,-6 1 0 0,-5 1 128 0,-3-2-128 16,-3 0 0-16,0-1 0 0,-2-3 0 0,-2 2 0 16,-3 0 0-16,-4 0 0 0,-3-3 0 0,2 2 0 15,0-2 0-15,-3 2 0 0,-7 3 0 0,2-2 0 16,-1 1 0-16,1 3 0 0,-1 0 0 0,-2 2 0 15,-6-2 0-15,0-2 0 0,2 2 0 0,-5 3 0 0,-5-3 0 0,3 0 0 16,3-3 0-16,-2 3 0 0,-5 0 0 0,2 0-144 16,4-5 144-16,-1 1 0 0,1 4 0 15,-5 0 0-15,-2 0 0 0,1 0 0 0,1 3 0 0,-4 1 0 16,-5-2 0-16,3 0 0 0,5-1 0 0,-3 1 0 16,-8 2 0-16,5-1 0 0,4-6 0 0,-3 2 0 15,-5 0 0-15,3-2 0 0,4-1 0 0,-2-2 0 16,-4-2 0-16,4 2 0 0,3-5 0 0,2 2 0 15,-2-1 0-15,0 2 0 0,-2-4 0 0,7 1 0 16,3 2 0-16,-1 0 0 0,-2 2 128 0,3 1-128 16,6-1 128-16,0 2-128 0,-5-4 160 0,3 1-160 15,2 3 128-15,2-2-128 0,2 0 0 0,-2 2 144 16,-4-1-144-16,3-1 0 0,4 2 0 0,-2-2 0 0,2 0 0 16,0 1 0-16,3 0 0 0,4 1 0 0,4-6 0 15,-2 5 0-15,-2 1 0 0,2-1 0 0,1-1 0 16,4 3 0-16,4-3 0 0,-3-1 0 0,-5 3 0 0,2-3 0 15,2 3 0-15,3-4 0 0,1 2 0 0,-3 0 0 16,-6 0 0-16,3 0 0 0,4 2 0 0,5 2 0 16,0 0 0-16,0 1 0 0,-3 2 0 0,1 0 0 15,1 1 0-15,5 1 0 0,4 3 0 0,-2 0 0 16,3-1 0-16,-2 1 0 0,-4 2 0 0,3-3 0 16,4 1 0-16,3 1 0 0,2-3-128 0,0 0 128 15,-1-1-160-15,0-1 160 0,-4-1 0 0,3-1-144 16,4-1 144-16,4 2 0 0,0-1 0 0,5-1 0 0,1-1 0 0,0-1 0 15,-4-1 0-15,1 3 0 0,0 0 128 16,3 1-128-16,7 0 128 0,1-1-128 0,1 1 128 16,2 1-128-16,0 0 0 0,3 0 0 0,0-2 0 15,-1 2 0-15,-2 2 0 0,0-1 0 0,0 1 0 16,0 0 0-16,3 0 0 0,3-2 0 0,0 1 0 0,3 0 0 16,2 0 0-16,0 1 0 0,1-2 0 0,2 1 0 15,2 0 0-15,2 0 144 0,2-1-144 0,2 4 0 16,-2-1 176-16,3-1-176 0,2 1 160 0,1 1-160 15,2-2 144-15,2 3-144 0,0-1 128 0,3-1-128 16,-1-1 0-16,3 2 0 0,7-4-192 0,0 0 192 31,0 0-448-31,0 0 16 0,0 0 16 0,6 8 0 16,5-5-2096-16,2 1-432 0</inkml:trace>
  <inkml:trace contextRef="#ctx0" brushRef="#br2" timeOffset="184638.3">21179 10585 2751 0,'0'0'256'0,"-8"-9"-256"0,-3 1 0 0,3 1 0 15,-1 4 3632-15,9 3 672 0,-9 1 144 0,9-1 32 16,0 0-4304-16,-9 2-864 0,9-2-160 0,-9 2-48 16,9-2 80-16,-9-2 16 0,9 2 0 0,-8-4 0 15,8 4-544-15,-7-5-96 16,0-5-32-16</inkml:trace>
  <inkml:trace contextRef="#ctx0" brushRef="#br2" timeOffset="184848.39">21042 10526 10079 0,'0'0'448'0,"0"0"80"0,0 0-528 0,-10 3 0 16,1-1 0-16,9-2 0 0,-9-2 1632 0,9 2 224 16,-9-1 32-16,9 1 16 0,0 0-464 0,-9-2-96 15,9 2 0-15,0 0-16 0,0 0-272 0,0 0-48 16,0 0-16-16,0 0 0 0,-8-5-288 0,8 5-48 16,0 0-16-16,0 0 0 0,0 0-208 0,0 0-48 15,15-1-16-15,4 1 0 0,1 1-48 0,4 2-16 16,2 1 0-16,3 1 0 0,2-1 16 0,3-1 0 15,3 1 0-15,2 3 0 0,-1-4-128 0,8 2-32 0,1 7 0 16,3-6 0-16,3-1-160 0,-1 2 0 0,-4-5 0 16,1 1 128-16,-2 2-128 0,-1 1-272 0,-3-2 64 15,0 2 16 1,-1 3-768-16,-1 0-160 0,-2 3-32 0,-2-7-11536 0</inkml:trace>
  <inkml:trace contextRef="#ctx0" brushRef="#br2" timeOffset="185438.24">24339 10657 11055 0,'0'0'480'0,"0"0"112"0,9-9-464 0,3 6-128 0,2 3 0 0,4 0 0 16,1 0 3280-16,7 0 640 0,4 2 128 0,1 1 32 0,6-1-3040 0,3 2-592 15,2 0-128-15,1-2-32 16,0-2-96-16,0 4-32 0,-1 1 0 0,-4 0 0 15,2-2-160-15,-2-1 0 0,0 4 0 0,-2 1 0 16,-5 1-1456-16,0 2-320 0,6 1-64 16,-12 0-8464-16</inkml:trace>
  <inkml:trace contextRef="#ctx0" brushRef="#br2" timeOffset="186130.78">13160 19556 16575 0,'0'0'1472'0,"-9"-1"-1168"0,-2-4-304 0,3 2 0 15,2-1 3360-15,6 4 608 0,0 0 128 0,0 0 32 16,0 0-3232-16,0 0-656 0,0 0-240 0,14-2 176 16,1-3 16-16,4 1 0 0,1 1 0 0,6 0 0 15,2 0-64-15,3-2-128 0,6 0 192 0,5 0-64 16,3-4-128-16,7 1 0 0,4-2 0 0,2 2 128 16,3-3-128-16,0 3 0 0,-1-2-160 0,1 3 160 15,0-4-2064 1,4 5-320-16</inkml:trace>
  <inkml:trace contextRef="#ctx0" brushRef="#br2" timeOffset="186871.6">28790 11200 9215 0,'0'0'816'16,"5"-8"-656"-16,1-3-160 0,6 5 0 0,2-1 3968 0,3 3 752 0,6 2 144 0,1-1 48 16,3-2-4176-16,-3 3-736 0,2-2-336 0,0 3 16 15,2-1 320-15,3 1 0 0,-1 0 0 0,3 1 0 16,2 0-240-16,0 2 64 0,1 1 16 0,3 2 0 16,3 3-1280-1,0-2-256-15</inkml:trace>
  <inkml:trace contextRef="#ctx0" brushRef="#br2" timeOffset="187635.04">15867 19735 33055 0,'0'0'1472'0,"-5"-5"288"0,2 0-1408 0,3 5-352 0,-3-8 0 0,3 8 0 16,0 0 192-16,5-6-16 0,-5 6-16 0,12-5 0 15,2-4 32-15,3 3 0 0,5 2 0 0,5-4 0 16,2 1-64-16,5 2-128 0,4-4 192 0,8 5-64 16,4-4-128-16,3 5-144 0,2-1 144 0,-1 1-208 15,0-1-1072-15,2 2-224 0,0-3-32 16</inkml:trace>
  <inkml:trace contextRef="#ctx0" brushRef="#br2" timeOffset="188565.75">20108 19590 12895 0,'0'0'576'0,"0"0"112"0,0 0-560 0,0 0-128 0,0 0 0 0,0 0 0 0,0 0 4112 0,16 2 800 15,4 3 144-15,2-1 48 0,4 2-4288 0,6 3-816 16,1-2-256-16,6 4 0 0,6-2 256 0,5 2 0 15,6-3 0-15,0 2 160 0,-2-5-288 0,2 4-64 16,1-4-16-16,1 2 0 16,3 1-1280-16,5 0-256 0,6 3-48 0</inkml:trace>
  <inkml:trace contextRef="#ctx0" brushRef="#br2" timeOffset="190933.69">24106 11106 23039 0,'-9'-23'2048'0,"5"12"-1648"0,0-5-400 0,8 2 0 15,4 0 576-15,4 3 48 0,6-3 0 0,4 0 0 16,3-1-624-16,2 1-128 0,-1-3-32 0,4 2 0 15,-1-1 160-15,1 0 0 0,2 1 0 0,0 1 0 16,-2 1-224-16,-2 1 32 0,-2 0 16 0,-5 6 0 16,-1 5-128-16,-5 1-16 0,-1 2-16 0,-14-2 0 15,6 15 112-15,-5 2 32 0,-3 2 0 0,-3 3 0 16,-7 8 192-16,1-3 0 0,-4 2 0 0,1-4 0 16,-2 1 0-16,5-6 0 0,2-3 0 0,3-6 0 15,6-11 336-15,0 0-32 0,0 0-16 0,0 0 0 16,11-10 288-16,6-4 48 0,2-6 16 0,6-3 0 0,4-8-304 15,6-1-48-15,0-2-16 0,2 1 0 0,-1 4-272 16,-4 1 0-16,-3 5 128 0,-5 4-128 0,-4 1 0 0,-2 8 0 16,-4 4 0-16,-1 4 0 0,-1 2 160 0,1 4-32 15,0 0 0-15,-2 4 0 0,0 1 16 0,-1 3 0 16,0 5 0-16,0-1 0 0,0 5-144 0,2-4 128 16,0 1-128-16,4-4 128 0,0-4-128 0,6 1 192 15,3-6-192-15,8-2 192 0,3-3 64 0,3-3 0 16,4-4 16-16,2-2 0 0,-1 3-272 0,3-3 128 15,4 0-128-15,0 5 0 16,3 3-400-16,-2 6-192 0,0 8-48 0,-7 6-11792 16</inkml:trace>
  <inkml:trace contextRef="#ctx0" brushRef="#br2" timeOffset="191868.94">12746 19548 14735 0,'-28'0'640'0,"9"-1"160"0,-3 1-640 0,2-2-160 15,-1-2 0-15,5-1 0 0,2 1 1648 0,4 1 288 16,10 3 64-16,0 0 16 0,0 0-880 0,0 0-176 16,0 0-48-16,12-6 0 0,2-4-656 0,4 0-128 15,2 1-128-15,6-5 192 0,3 0-64 0,4-4 0 16,1-1 0-16,5 0 0 0,4-1 16 0,1-1 0 15,7 2 0-15,-1 1 0 0,2 1-144 0,-6 6 0 16,-3 4 0-16,-4 6 128 0,-4 2-128 0,-4 4 0 16,-4 8-192-16,-4 4 192 0,-4 1-192 0,-4 2 192 0,-5 5-192 15,-2 0 192-15,-3-2-192 0,-2 0 192 0,-6-2-160 16,1 0 160-16,-1-1 0 0,-1-3 0 0,0-6 128 0,3-1-128 16,1-10 368-16,0 0-48 0,0 0 0 0,0 0 0 15,14-4-64-15,0-6-32 0,0-1 0 0,4-3 0 16,1-1-32-16,1-3 0 0,2 0 0 0,3 0 0 15,4 0-192-15,-1 3 144 0,-2 4-144 0,3 3 128 16,-2 6-128-16,0 2 0 0,-3 3 0 0,1 6 0 16,-2 0 0-16,0 5 0 0,0 3 0 0,0-1 0 15,-3 1 0-15,2 2 0 0,2 1 0 0,1-1 0 32,2-1-576-32,3-4 16 0,5-5 0 0,5-3 0 0,11-8-1632 15,3-7-336-15</inkml:trace>
  <inkml:trace contextRef="#ctx0" brushRef="#br2" timeOffset="192676.73">28197 11145 9215 0,'0'0'400'0,"-9"-8"96"0,1-3-496 0,-1 2 0 0,1 4 0 0,2 3 0 0,1-5 2432 0,-2 1 384 16,1 1 64-16,0-1 32 0,-1 1-2016 0,2 1-416 16,-1 0-80-16,1 0-16 0,0-2-240 0,-1 2-144 15,6 4 160-15,-3-4-160 0,3 4 0 0,-5-5 0 16,5 5 0-16,0 0 0 0,0 0 0 0,0 0 128 15,0 0-128-15,10-6 0 0,2 2 0 0,6 1 176 16,3 0-176-16,7-4 160 0,6 2-160 0,7 1 160 16,7-5-160-16,0 2 160 0,0-7 0 0,-2 1 0 15,-1 3 0-15,-1-2 0 0,1 2 0 0,-7 4 0 16,-3 3 0-16,-2 6 0 0,-7 3 176 0,-2-1 48 16,-5 7 0-16,-2 3 0 0,-3 9-64 0,-4 0-16 0,-4 4 0 15,-2-4 0-15,-3 2-16 0,-2 1 0 0,-2-6 0 0,1 1 0 16,-1-3-64-16,2 1-16 0,1-6 0 0,5 0 0 15,3-2-16-15,8-6-16 0,3-1 0 0,9-2 0 16,3-7-32-16,2-3 0 0,0-4 0 0,4-2 0 16,1-3-144-16,3-3 0 0,1-3 0 0,1 4 0 15,1 1 0-15,-1 3 128 0,-1-2-128 0,-3 4 0 16,-4 4 320-16,-2 0-32 0,-5 3 0 0,-2 5 0 16,-4 4 160-16,0 4 16 0,0-1 16 0,-2 7 0 15,0 3-288-15,3 2-64 0,1 0-128 0,3-1 192 16,4-2-192-16,4-1 0 0,5-2 0 0,8 1 0 15,7-1-1424-15,3-8-288 16</inkml:trace>
  <inkml:trace contextRef="#ctx0" brushRef="#br2" timeOffset="193618.59">15637 19922 23039 0,'-20'-13'1024'0,"6"6"192"0,0-6-960 0,1 2-256 0,2 2 0 0,-1-1 0 15,6 2 512-15,1 3 64 0,1-4 16 0,4 9 0 16,-4-9-304-16,3-1-64 0,0 1-16 0,3-2 0 16,2-1 32-16,4 2 0 0,-2-3 0 0,6 1 0 15,-2 0-240-15,3-1 144 0,2-1-144 0,3 2 128 16,2 0-128-16,2-2 0 0,0 2 144 0,4 1-144 16,-1 0 192-16,1 3-48 0,-2-1 0 0,0 6 0 15,0 1-144-15,2 2 128 0,0 2-128 0,1 4 128 16,-7 4-128-16,2 7 160 0,-3 0-160 0,3 4 160 15,-5 3-160-15,-3 3 0 0,-1-3 0 0,-4 2 0 16,-4-3 0-16,-2 0 0 0,-5-1 144 0,1-1-144 16,-2-4 128-16,2-4-128 0,1-2 128 0,0-11-128 15,0 0 224-15,0 0-32 0,0 0 0 0,0 0 0 0,0 0 0 0,12-1-16 16,0-8 0-16,1-1 0 0,1-5-16 0,4-3 0 16,2 0 0-16,1-1 0 0,0-4-160 0,2 0 0 15,1 4 0-15,-2 3 0 0,-2 4 128 0,-1 2-128 16,-1 5 0-16,-1 4 128 0,-2 3-128 0,0 3 0 15,-4 4 144-15,1 1-144 0,-2 3 0 0,0 1 144 16,2 1-144-16,-2-1 0 0,-1 1 144 0,0-1-144 16,0 0 0-16,1-3 144 0,1-1-144 0,4-4 0 15,3 0 144-15,1-3-144 0,5-4 128 0,8-4-128 16,6-4 160-16,9-5-160 16,9-5-832-16,3-4-272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9:43:42.33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2429 4644 14735 0,'-10'-6'1312'0,"10"6"-1056"0,-8-7-256 0,1 1 0 16,7 6 960-16,0 0 144 0,0 0 32 15,0 0 0-15,0 0-528 0,0 0-96 0,0 0-32 0,-5 9 0 16,0-2 48-16,1 5 16 0,0-5 0 0,1 6 0 16,1 2-96-16,-1 3-32 0,-1 2 0 0,1 5 0 15,0 4-80-15,1 5-16 0,-2 4 0 0,1 6 0 16,-1 4 80-16,1 9 16 0,-3 10 0 0,3 5 0 16,-2 1 80-16,-2 9 16 0,1 5 0 0,-2 2 0 15,2 2-80-15,-2-6-16 0,-1-3 0 0,2-2 0 16,-2-2 32-16,1-7 0 0,1-3 0 0,-2-9 0 15,1-4-48-15,2-7 0 0,-1-6 0 0,2-5 0 16,0-4-128-16,0-7-16 0,0-7-16 0,-1-3 0 0,2-1-96 16,0-4-16-16,4-11 0 0,0 0 0 15,0 0 0-15,-10 0 0 0,10 0 0 0,-9-13 0 16,0-8-128-16,0-1 0 0,0-9 144 0,3-2-144 0,2-5 0 0,2-4-128 16,-1-8 0-16,4 0 0 0,3-4 128 0,1 0-192 15,0-9 192-15,3 2-192 0,1 0 192 0,4-5 0 16,2-5 0-16,3-4 0 0,1-5 0 0,1 2-160 15,2-6 160-15,2-2 0 0,1-3-144 0,3 3 144 16,3 2 0-16,3 1-144 0,3 8-48 0,-2 6-16 16,1 7 0-16,-2 5 0 0,-1 6 208 0,-1 8 0 15,-4 9-160-15,1 7 160 0,-2 4 0 0,1 8-144 16,-1 3 144-16,-1 10 0 0,1 4 0 0,-1 11-128 16,-4 5 128-16,0 7 0 0,-3 11 0 0,0 7 0 15,-2 4 0-15,-2 10 0 0,-5 9 0 0,-2 3 0 0,-3-2 0 16,-4-6 0-16,-3-5 192 0,-2-4-48 0,-1-5-16 15,-2-7 0-15,-3-5 160 0,-4-1 32 0,-4-7 0 16,-2 0 0-16,-5 2-32 0,-7-4 0 0,-5-4 0 16,-6-2 0-16,-3 0-288 0,-10-5 0 0,-8-4 0 0,-2-6-144 31,-1-6-496-31,2-5-112 0,3 1-16 0,7-2 0 16,7-3-320-16,7 1-64 0,6 0 0 0,5-2-7776 15,5 5-1552-15</inkml:trace>
  <inkml:trace contextRef="#ctx0" brushRef="#br0" timeOffset="643.21">4563 3797 23039 0,'-11'-12'1024'0,"11"12"192"0,0 0-960 0,0 0-256 0,0 0 0 16,-5 10 0-16,2-1 672 0,2 5 96 0,1 2 0 0,0 6 16 15,0 3-400-15,1 1-64 16,1 4-32-16,-1 6 0 0,-1 4 32 0,-1 4 0 0,1 3 0 0,1 4 0 16,3 2-32-16,-3 2 0 0,3-1 0 0,0-2 0 15,-1-3-64-15,2-7-16 0,-3-6 0 0,2-1 0 16,-1-3-48-16,2-8-16 0,0-3 0 0,-1-4 0 16,0-4 128-16,-4-13 32 0,0 0 0 0,0 0 0 15,0 0 80-15,0 0 32 0,0 0 0 0,0 0 0 16,0 0-16-16,0 0 0 0,-8-4 0 0,0-4 0 15,-3 2-128-15,-1-1-16 0,-1 0-16 0,-1 2 0 16,0 0-32-16,-4-1 0 0,0 3 0 0,1 0 0 16,-1 3-32-16,0 0-16 0,0 0 0 0,2 0 0 15,-1 1-160-15,3 2 0 0,2-1 0 0,1 1 0 16,11-3 0-16,-7 6 0 0,7-6-176 0,0 0 176 0,0 0-240 0,-2 9 48 16,5 3 0-16,3-5 0 15,5 2 32-15,1-1 16 0,3 2 0 0,3 0 0 0,0 0 144 16,-1 3 0-16,-2-1 0 0,3 3-128 0,-6 1 128 15,0 3 0-15,-5 2 0 0,-1-1-128 0,-5 2 128 0,-2-2 0 16,-3 0 0-16,-4 3 0 0,-3 4 0 0,-3-2 144 16,-4 5-16-16,-2-4-128 0,-1 2 272 0,0-1-48 15,-1 2-16-15,3-2 0 0,2 0-64 0,3-5-16 16,2 0 0-16,3 0 0 0,2-3-128 0,4-2 0 16,0 0 0-16,4-2 0 0,4 1-320 0,1 0-64 15,6-2 0-15,0-1 0 16,3-6-1920-16,5 2-400 0</inkml:trace>
  <inkml:trace contextRef="#ctx0" brushRef="#br0" timeOffset="1276.7">6202 4639 28911 0,'0'0'1280'0,"0"0"256"0,-7-8-1216 0,7 8-320 0,0 0 0 0,0 0 0 0,-6-6 224 0,0 1-16 16,1 1 0-16,-6-2 0 0,1 0-208 0,-2 3 128 15,-5-5-128-15,-2 0 0 0,-4 2 240 0,0-5-48 16,-3-1-16-16,-4 3 0 0,-1-1-48 0,0 6 0 16,2 4 0-16,1 7 0 0,0 3-128 0,-1 6 0 15,-2 2 0-15,2 5 0 0,2 5 0 0,3 5 0 16,1 5 0-16,4 4 0 0,3 4 0 0,3 1-176 16,3 1 176-16,5 2-128 0,2-4 128 0,6-2 0 15,4-5 0-15,3-3 0 0,4-4 0 0,3-9 0 16,2-6 0-16,1-3 128 0,2-7 0 0,0-3 16 0,3-1 0 15,-1-6 0-15,0-2 144 0,-2-3 32 16,1-4 0-16,0-2 0 0,0-2-176 0,-2-2-16 0,-1-2-128 16,1-2 192-16,-2 2-192 0,-1 1 144 0,-1 1-144 15,0 5 128-15,1 6-128 0,-2 2 0 0,0 3 0 0,0 9 0 16,1 2 128-16,-1 10-128 0,1 9 128 0,0 8-128 16,-4 8 208-16,1 12-32 0,-1 11-16 0,-6 9 0 15,-3 7-32-15,-4 5-128 0,-5 4 192 0,-5 7-64 16,-5 7-128-16,-6-4 0 0,-4-1 0 0,-5-5 128 15,-6-10 192-15,-5-5 16 0,-2-6 16 0,-5-5 0 16,-2-7 464-16,-4-7 80 0,-8-8 32 0,1-6 0 16,-3-7-480-16,-1-7-112 0,1-9-16 0,-1-6 0 15,2-10-320-15,-4-7 144 0,-5-10-144 0,5-9 0 16,3-7-384-16,7-9-176 0,5-8-32 16,10-5-16-16,9-7-32 0,11 1-16 0,11 0 0 15,10 6 0-15,10 2-400 0,10 2-80 0,9 5-16 16,11 2 0-16,12 4-464 0,11 3-112 0,9 2 0 15</inkml:trace>
  <inkml:trace contextRef="#ctx0" brushRef="#br0" timeOffset="1761.77">8936 4835 30399 0,'-8'-17'2704'0,"3"2"-2160"0,3 1-544 0,0 5 0 15,2 1 1200-15,-1 2 128 0,-1 0 16 0,-1 0 16 16,-3 3-1088-16,-2 1-272 0,-1 1 0 0,-6 4 0 15,-4-1 0-15,-8 8 0 0,-3 3 0 0,-6 6 0 16,-5 5 0-16,-3 9-192 0,-2 7 192 0,0 5-192 16,2 0 192-16,1 5 0 0,1 3 0 0,4-1-144 15,3-6 144-15,7-2 0 0,5-2 0 0,8-5-128 16,8-8 128-16,7-7 0 0,5-3 0 0,6-4 0 16,3-1 0-16,5-7 0 0,3-4 0 0,3-5 0 0,2-4 128 15,1-8-128-15,1-6 160 0,2 0-160 0,-1-3 256 16,-1-2-64-16,-1-3 0 0,-2 0 0 0,-2 1-48 0,-1 1-16 15,-4 3 0-15,-1 2 0 0,-3 6 80 16,-5 4 16-16,-1 6 0 0,-9 5 0 0,11 0-96 0,0 7 0 16,-4 7-128-16,1 5 192 0,-1 7-192 0,2-2 0 15,-1 8 128-15,0 2-128 0,-1 4 0 0,2 0 0 16,1 0 0-16,2-2-160 16,0-3-240-16,4-6-48 0,0-6-16 0,2-7 0 15,2-4-1648-15,2-6-320 0,2-8-64 0,2-5-10816 0</inkml:trace>
  <inkml:trace contextRef="#ctx0" brushRef="#br0" timeOffset="2062.13">9775 4655 35935 0,'-9'8'3200'0,"-1"8"-2560"0,0 10-512 0,1 6-128 16,-1 11 0-16,1 5 0 0,-3 6 0 0,0 0 128 15,-2 3-128-15,1-1 128 0,-4-1-128 0,1-3 128 16,-2-1-128-16,2-7 0 0,-2 1 128 0,1-7-128 16,1-13 0-16,0-5-128 0,4-9 0 0,-1-5 0 15,4-8-16-15,4-6 0 0,1-7 0 0,3-8 0 16,3-7-32-16,4-5 0 0,1-3 0 0,3 0 0 16,3-4 176-16,2 0 0 0,2 0 0 0,2-4-128 15,1 3 128-15,3-1 0 0,0 2 0 0,2 6 0 16,2 1 0-16,0 8 0 0,1 4 0 0,1 4 0 0,0 2 0 0,1 3 0 15,-3 7 0-15,4 2 0 16,-1 3 0-16,-2 5-160 0,-2 2 160 0,-2 3-10336 16,-2-1-1952-16</inkml:trace>
  <inkml:trace contextRef="#ctx0" brushRef="#br0" timeOffset="2444.61">10625 4959 32015 0,'0'0'1408'0,"0"0"320"0,13-5-1392 0,4 1-336 0,3 3 0 0,2-2 0 16,-2 0 0-16,5 0 0 0,-1-3 0 0,1-1 0 15,-1 1 0-15,0-4 128 0,-1 0-128 0,-3-3 0 16,0 0 0-16,1-2 0 0,-3-2 0 0,-2-2 0 15,-1-5 0-15,-3 3 144 0,-6-6-144 0,-1 4 0 16,-1 4 176-16,-4-4-176 0,-5-1 160 0,-4 4-160 16,0-1 256-16,-5 6-32 0,-5 5-16 0,-2 2 0 15,-1 6 16-15,-2 7 0 0,-2 5 0 0,-2 6 0 16,-2 6 96-16,-3 9 32 0,0 3 0 0,1 7 0 16,3 6-96-16,2 1-32 0,3 1 0 0,4 1 0 15,2-4 0-15,1 0 0 0,6-5 0 0,3 1 0 0,4-5-32 16,3-1 0-16,2-2 0 0,6-5 0 0,4-1-192 15,4-5 0-15,3-2-192 0,4-2 192 16,3 1-400-16,6-7 16 0,3-4 16 0,9-6 0 16,6-3-2272-16,5-5-464 15</inkml:trace>
  <inkml:trace contextRef="#ctx0" brushRef="#br0" timeOffset="2945.97">14331 4425 30575 0,'-52'4'1344'0,"11"6"304"0,-10 5-1328 0,-2 8-320 0,-1 7 0 0,2 8 0 0,0 5 368 0,4 5 0 16,1-1 0-16,3 5 0 0,4 3 160 0,3-2 48 16,1 0 0-16,6-1 0 0,4 0-144 0,4-1-32 15,1-3 0-15,7-7 0 0,4-3-192 0,6-4-32 16,5-1-16-16,10-2 0 0,6-5-160 0,8-4 0 15,5-6 0-15,6-2 0 0,2-6-400 0,6-4 32 16,6-8 16-16,7-5 0 16,5-6-1376-16,10-5-256 0,9-8-64 0,3 1-11264 0</inkml:trace>
  <inkml:trace contextRef="#ctx0" brushRef="#br0" timeOffset="3277.72">15339 4646 17503 0,'-5'-8'1552'0,"-3"-4"-1232"0,-1 3-320 0,-2-1 0 16,-3 5 2400-16,-3 1 416 0,-2 3 96 0,-3 2 16 16,0 3-1664-16,-6 4-336 0,-5 3-64 0,-1 7-16 15,0 3-336-15,0 6-80 0,-2 1-16 0,1 5 0 16,-1 4-224-16,3 1-32 0,4-1-16 0,5 0 0 16,1-2-144-16,5-2 0 0,3-2 0 0,3-4 128 15,5-4-128-15,5-4 0 0,6-5 0 0,5-4 0 16,4-1 0-16,5-4 0 0,3-5 0 0,7-3 0 15,5-7 0-15,4 0 0 0,2-5 0 0,3-3 128 0,3-3-128 0,-2-3 0 16,-1 0 0-16,-4-3 0 0,-3 0 0 0,-6-1 0 16,-6 1 0-16,-4-1 0 0,-5 1 128 0,-5 1 80 15,-6 1 32-15,-1 5 0 0,-6 3 336 0,-2 4 80 16,-6 4 16-16,-4 0 0 0,-5 5-256 0,-3 1-48 16,-4 3-16-16,-1 3 0 0,-3 5-352 0,4 2 0 15,3-3 0-15,3 1-128 16,3-4-1920-16,5-3-384 0,1-2-80 0,8-3-11648 15</inkml:trace>
  <inkml:trace contextRef="#ctx0" brushRef="#br0" timeOffset="3632.52">15895 4509 23039 0,'0'0'2048'0,"-1"20"-1648"0,1 5-400 15,0 5 0-15,-1 4 1792 0,0 0 256 0,-2-3 64 0,-1 4 16 16,0 0-928-16,-1 2-192 0,-2-1-48 0,-1-3 0 15,-1-3-368-15,0-4-80 0,2-4 0 0,-1-2-16 16,0-4-320-16,2-6-176 0,1-1 192 0,5-9-192 16,0 0 0-16,0 0 0 0,-1-14 0 0,3-2 0 15,3-3 0-15,4-2 0 0,4-5-144 0,2-1 144 16,2-5-224-16,3 3 32 0,2 2 16 0,1 3 0 16,-2 0 176-16,3 6-160 0,-2 3 160 0,-3 6-160 15,-1-1 160-15,-3 6 0 0,-2 4 0 0,-3 5 0 16,-2 4 0-16,-2 4 0 0,-4 4 0 0,0 5 0 15,-4 1 0-15,-1 6 0 0,-6 0 0 0,1 2 0 16,-3 2 0-16,-2-1 176 0,-1 2-176 0,1-5 192 16,1-2-64-16,1-4-128 0,1-2 192 0,3-2-64 0,-1-3 32 15,3-2 0-15,1-5 0 0,4-9 0 0,0 0-160 0,0 0 0 16,0 0 0-16,0 0-176 16,0 0-1200-16,9 0-240 0,2-3-48 0,3-2-16 15,2 0-1168-15,1-5-224 0</inkml:trace>
  <inkml:trace contextRef="#ctx0" brushRef="#br0" timeOffset="3931.64">17081 3519 27647 0,'-1'-14'1216'0,"1"14"256"0,0 0-1168 0,0 0-304 0,0 0 0 0,-1 11 0 16,-2 14 832-16,-1 5 96 0,-2 9 32 0,-3 9 0 15,-1 4-560-15,-5 6-96 0,-2 7-32 0,-1 7 0 16,1 6-128-16,-2 5-16 0,0 0-128 0,-3 3 192 16,-1 3 48-16,0 0 0 0,0 0 0 0,2-6 0 15,-1-4 32-15,4-4 16 0,3-2 0 0,2-11 0 16,3-5-288-16,1-3 160 0,2-6-160 0,3-2 128 15,3-8-128-15,2-5-224 0,3-8 48 0,3-4 16 16,-2-4-1360 0,6-5-272-16,0-10-48 0,2-6-11424 0</inkml:trace>
  <inkml:trace contextRef="#ctx0" brushRef="#br0" timeOffset="4119.26">16645 4432 28559 0,'-1'-8'2544'0,"1"8"-2032"16,0 0-512-16,10-1 0 0,6-1 2192 0,6 4 352 16,6 0 64-16,9 2 16 0,6 2-2080 0,6 0-416 15,4-4-128-15,8 1 0 0,5-1 0 0,9-2 0 16,8-1 128-16,5-3-128 16,2-2-1856-16,0-4-416 0,3 3-80 0,5-8-16 0</inkml:trace>
  <inkml:trace contextRef="#ctx0" brushRef="#br0" timeOffset="4895.45">21762 4433 23951 0,'7'-22'1056'0,"-2"7"224"0,2-2-1024 0,0 6-256 0,1 1 0 0,1 6 0 0,-9 4 2176 0,10 10 368 16,-1 2 80-16,-1 7 0 0,-3 5-1936 0,-2 4-400 16,0 4-80-16,-3 10-16 0,-1 7 48 0,-4 5 0 15,0 1 0-15,-4 8 0 0,-4 2-96 0,-1 3-16 16,-1 2 0-16,-3 1 0 0,-1-1-128 0,0-2 0 16,0-6 0-16,2-2 0 15,1-6-448-15,3-12-80 0,0-6-16 0,3-11 0 16,1-8-1952-16,3-8-400 0,6-9-80 0,0 0-16 0</inkml:trace>
  <inkml:trace contextRef="#ctx0" brushRef="#br0" timeOffset="5073.37">21432 4127 26719 0,'-14'-17'2368'0,"2"4"-1888"0,0 1-480 0,3 7 0 16,9 5 2544-16,0 0 400 0,0 0 96 0,0 0 16 15,-5 10-2480-15,3 2-576 0,1 4 0 0,2-1 0 16,3-1-448-16,2 2-96 0,2 2-16 16,3-1 0-16,6-2-2112 0,5 0-416 0,18 4-96 15,6-3-9408-15</inkml:trace>
  <inkml:trace contextRef="#ctx0" brushRef="#br0" timeOffset="5387.41">24200 3982 24879 0,'28'-46'2208'0,"-8"15"-1760"15,2-2-448-15,0 3 0 0,3 3 1600 0,-3 4 256 16,-1 0 32-16,-6 3 16 0,-3 1-1024 0,-6 1-208 16,-4 0-32-16,-4 3-16 0,-2 0-208 0,-5 2-32 15,-4-2-16-15,-2-2 0 0,-3 6-240 0,-3 3-128 16,-3 1 128-16,-7 3-128 0,-4 5 0 0,-6 7 0 0,-4 1 0 0,0 6 0 15,-2 3 0-15,-2 6 0 0,1 5 0 0,1 8-128 16,2 9 128-16,2 6 0 0,1 8 0 16,3 6 0-16,1 5 0 0,1 4 0 0,1 1 0 15,6 5 0-15,1 0 0 0,8-1-160 0,6-4 160 0,4-2-160 16,2-1 160-16,2 1 0 0,1-3 0 0,1-2 0 31,-2-6-1120-31,4-2-144 0,-4-2-16 0,0-4-8304 0,0-5-1648 16</inkml:trace>
  <inkml:trace contextRef="#ctx0" brushRef="#br0" timeOffset="5569.2">22931 4857 35471 0,'1'-10'1568'0,"-1"10"336"0,11-6-1520 0,8 3-384 0,10 3 0 0,10 3 0 0,11 2 224 0,6 0-32 15,3-1 0-15,9 2 0 0,7 2-64 0,11-2-128 16,11 3 176-16,-1-4-176 0,-1 0 0 0,2 4 0 15,6-1 0-15,-1 2 0 0,2-2 0 0,-5 2-320 16,-4-1 32-16,-1 2-10368 16,0-2-2080-16</inkml:trace>
  <inkml:trace contextRef="#ctx0" brushRef="#br0" timeOffset="6381.01">4751 7898 32255 0,'-7'-22'2864'0,"3"13"-2288"0,1-1-576 0,3 10 0 16,0 0 928-16,0 0 80 0,0 0 16 0,7 14 0 16,-2 0-864-16,0 5-160 0,-1 4 0 0,-4 8 0 0,-4 4 0 0,-2 5 0 15,-5 3 0-15,-1 6 0 0,-3 6 0 0,2 7 0 16,-2 3 0-16,-3 5 128 0,-1 2-128 0,0 2 0 15,0 0 128-15,2-4-128 0,2-3 0 0,3-1 0 16,5-5 0-16,2-2 128 0,5-6 192 0,0-5 32 16,2-2 16-16,6-6 0 0,3-5 16 0,2-3 0 15,5-7 0-15,0-2 0 0,-1-4-384 0,1-3 128 16,4-2-128-16,-2-4 0 0,2-5 0 0,-2-4-208 16,0-1 16-16,-2-2 16 15,-3-6-1216-15,-2-1-240 0,0-2-48 0,-7-2-8688 16,1-4-1728-16</inkml:trace>
  <inkml:trace contextRef="#ctx0" brushRef="#br0" timeOffset="6581.35">4234 8687 35647 0,'-10'-9'1584'0,"10"9"320"0,-8-4-1520 0,8 4-384 15,0 0 0-15,13-7 0 0,-2 0 640 0,6 1 48 0,3 0 16 0,7 2 0 16,4 1-320-16,9-2-48 0,3-2-16 0,8 2 0 15,5-4-96-15,4 1-32 0,7 2 0 0,1-4 0 16,-2 3-192-16,2-4 0 0,1-2-144 0,7 2 144 16,6-3-2176-1,-1-3-320-15,-1-2-80 0,0 0-16 0</inkml:trace>
  <inkml:trace contextRef="#ctx0" brushRef="#br0" timeOffset="7064.7">6915 8299 33119 0,'0'0'1472'0,"0"0"288"0,0 0-1408 0,0 0-352 0,14-6 0 0,8 4 0 15,7-1 256-15,6 2 0 0,6-1-16 0,7 1 0 16,7 0-48-16,7 0-16 0,11-1 0 0,0 1 0 16,2-3-16-16,2 2 0 0,-4-2 0 0,8 1 0 15,4 2-160-15,-5-3 0 0,-8-2 0 0,2 1 128 16,-3 0-352-16,0-2-80 0,-1 2-16 0,0 0 0 15,0-2-1952-15,-8-1-400 0,-7-1-80 16</inkml:trace>
  <inkml:trace contextRef="#ctx0" brushRef="#br0" timeOffset="7285.2">7095 8883 31327 0,'0'0'2784'0,"0"0"-2224"0,0 0-560 0,16-1 0 15,7-1 1024-15,10 2 112 0,10 2 16 0,8-4 0 16,5 2-752-16,3-1-144 0,5-1-16 0,3-1-16 16,4-6 32-16,8 0 0 0,6-2 0 0,-3 1 0 15,-6-3-256-15,0-1 0 0,1-1 0 0,0-2 0 31,2-2-1424-31,-3-1-240 0,-1-2-32 0,-5 2-8272 0,-9-2-1648 0</inkml:trace>
  <inkml:trace contextRef="#ctx0" brushRef="#br0" timeOffset="7621.22">8173 7520 32255 0,'0'0'1424'0,"0"0"304"16,0 0-1392-16,-2 13-336 0,1 6 0 0,1 5 0 0,0 7 208 0,-2 6-16 15,-2 5-16-15,-1 6 0 0,-2 5 336 0,-3 11 64 16,-4 6 0-16,-4 6 16 0,-5 4 16 0,-1 4 0 16,-2 4 0-16,0 1 0 0,-4-2-192 0,1 0-32 15,-3-3-16-15,-1-2 0 0,-1-3-208 0,0 0-32 0,-1-5-128 16,4-2 192-16,1-1-320 0,2-7-80 0,2-2-16 16,3-9 0-1,2-4-2400-15,4-9-496 0</inkml:trace>
  <inkml:trace contextRef="#ctx0" brushRef="#br0" timeOffset="8789.62">10793 8111 19343 0,'-23'-3'1728'15,"9"1"-1392"-15,-1 0-336 0,2 0 0 0,2 1 896 0,1 1 96 16,0 0 32-16,1 0 0 0,9 0-256 0,-9-1-32 15,9 1-16-15,0 0 0 0,-7-5 272 0,7 5 48 16,0 0 16-16,0 0 0 0,0 0-208 0,8-7-32 16,3 1-16-16,3-2 0 0,4 6-160 0,6 1-16 15,4 1-16-15,8-2 0 0,8 0-240 0,9-1-48 16,5 0-16-16,2 1 0 0,-1 1-96 0,5 0-16 16,3 2 0-16,5-2 0 0,0-2-192 0,2 2 128 0,-3-4-128 0,-5 0 0 15,-4 1 0-15,-3 1-208 0,-5 1 16 0,0-1 0 31,-3-4-1856-31,-3-1-384 0,0-2-64 0,-3-5 0 0</inkml:trace>
  <inkml:trace contextRef="#ctx0" brushRef="#br0" timeOffset="9134.48">13076 7020 19343 0,'-6'-11'1728'0,"2"1"-1392"16,4 10-336-16,0 0 0 0,0 0 3264 0,0 14 592 15,2 4 112-15,1 5 32 0,-2 5-3200 0,-1 9-640 16,-2 5-160-16,-2 8 0 0,-1 4 224 0,-3 3 16 15,-1 7 0-15,-2-2 0 0,-3 5 128 0,-1 2 16 16,-2 1 16-16,3-2 0 0,-1 1 64 16,0-2 16-16,-1 0 0 0,1-5 0 0,2 3-224 0,-2-7-32 15,2-1-16-15,2-3 0 0,0-7-208 0,2-3 128 16,1-1-128-16,2-4 0 0,-1-1 0 0,3-4 0 16,1-2 0-16,1-4-160 15,2 1-1296-15,3-4-256 0,-1 1-48 0,4-6-8544 16,1-1-1728-16</inkml:trace>
  <inkml:trace contextRef="#ctx0" brushRef="#br0" timeOffset="9668.84">14741 8293 31103 0,'0'0'1376'0,"0"0"288"0,0 0-1344 0,13 6-320 0,2 3 0 16,2 7 0-16,1 4 240 0,-2 5-32 0,-1 2 0 0,-1 2 0 15,-1-1 0-15,-3 5 0 0,-3 3 0 0,-4 2 0 16,-3 3 32-16,-3-2 0 0,-6-1 0 0,-4 2 0 16,-4-5 48-16,-4 1 16 0,-6-1 0 0,-6 0 0 15,-6-1 16-15,-5-3 0 0,-3-6 0 0,2 3 0 16,1-5-320-16,2-2 0 0,3 0 128 0,2-6-128 16,2-2-256-16,4-6-96 0,3-2-32 0,5-3 0 15,3-7-2528 1,3-3-512-16</inkml:trace>
  <inkml:trace contextRef="#ctx0" brushRef="#br0" timeOffset="10149.94">17023 7197 5519 0,'-10'-16'496'0,"-2"-1"-496"16,0 3 0-16,0 4 0 0,1 5 5824 0,1 1 1056 0,-1 4 224 15,1 4 32-15,0 1-5760 0,-1 2-1152 0,-2 4-224 0,-4 2 0 16,-2 1 0-16,-1 4-160 0,-3 1 160 0,-1 6-128 15,-3 0 128-15,-1 8-128 0,-1 4 128 0,1 5-128 16,1-2 128-16,1 2 0 0,0 7 0 0,2 3 0 16,2 4-192-16,2 3-16 0,2-1 0 0,6 4 0 15,1 3 32-15,4-5 16 0,3-7 0 0,5-4 0 16,4-10 160-16,4-5 128 0,3-4-128 0,4-4 176 16,3-7 176-16,5-1 32 0,3-6 16 0,5-7 0 15,9-5 144-15,6-5 32 0,5-5 0 0,0-6 0 16,0-5-320-16,3-2-64 0,2-5-16 0,3 1 0 15,1-7-176-15,2-2 192 0,5-4-192 0,-4-2 192 16,-3 0-48-16,-5-3 0 0,-5 3 0 0,-6-5 0 16,-7 0 240-16,-6-1 64 0,-7 1 0 0,-7 2 0 0,-7 1 48 15,-6 2 16-15,-7 1 0 0,-5 1 0 0,-3 3-256 16,-5 1-64-16,-4 4 0 0,-8 1 0 0,-6 0-192 0,-6 7-288 16,-4 1 64-16,-7 8 16 0,-3 1-64 0,2 2-16 15,2 9 0-15,7 1 0 16,1 5-1824-16,4 2-352 0,4 5-80 15</inkml:trace>
  <inkml:trace contextRef="#ctx0" brushRef="#br0" timeOffset="10636.74">18716 8289 34095 0,'0'0'3024'0,"0"0"-2416"15,6 13-480-15,2 5-128 0,1 6 928 0,0 6 160 16,0 6 48-16,-4 2 0 0,0 7-880 0,-5-3-256 15,-5 1 0-15,-4 4 128 0,-5-3-128 0,-5 1 0 16,-5-2 128-16,-6 2-128 0,-4-5 0 0,-4 1 0 16,-1-2 0-16,-5-2 0 15,-3-1-448-15,-2-6-48 0,-2-2-16 0,5-5 0 16,7-4-1376-16,6-4-288 0,6-4-48 0,7-8-7248 16,3-6-1440-16</inkml:trace>
  <inkml:trace contextRef="#ctx0" brushRef="#br0" timeOffset="11033.71">21267 6782 34319 0,'-2'-21'1520'0,"0"10"320"0,2 5-1472 0,0 6-368 0,0 0 0 0,0 0 0 0,0 0 288 0,8 16-16 16,0 6 0-16,-2 10 0 0,0 6-80 0,-1 9 0 16,-1 10-16-16,1 5 0 0,-1 9 160 0,-3 6 48 15,-1 4 0-15,-2 3 0 0,-2 1-16 0,-1 2 0 16,-1-4 0-16,-1-5 0 0,1-4-80 0,0-3-16 16,0-3 0-16,1 0 0 0,-1-6-272 0,2-1 0 15,0-5 0-15,1-5 0 16,-3-7-928-16,1 0-288 0,-1-6-64 0,2-4-16 15,-1-3-1840-15,1-5-352 0</inkml:trace>
  <inkml:trace contextRef="#ctx0" brushRef="#br0" timeOffset="11775.23">22918 8005 16575 0,'0'0'1472'0,"4"-8"-1168"0,0-3-304 0,1 5 0 0,-5 6 2608 16,10-2 464-16,0 2 80 0,2 2 32 15,3 6-2656-15,3 2-528 0,1 3 0 0,4-3-192 0,2 3 192 0,3 0 160 16,1 2-32-16,1 5 0 0,-2 0 208 0,1 6 48 15,-1 6 0-15,1 3 0 0,0 2 144 0,1 1 48 16,-4 2 0-16,1 7 0 0,-5 1 0 0,-3 0 16 16,-4 4 0-16,-4-2 0 0,-2-2 48 0,-5-5 16 15,-4 2 0-15,-4-4 0 0,-5-3-16 0,-5 1 0 16,-3 3 0-16,-9-2 0 0,-4-4-112 0,-6 1-16 16,-6-1-16-16,-7-1 0 0,-9 0-240 0,-3-6-32 15,-5-1-16-15,-1-4 0 16,-1 0-608-16,2-6-128 0,2-5-32 0,-4-3-11200 15,-2-5-2240-15</inkml:trace>
  <inkml:trace contextRef="#ctx0" brushRef="#br0" timeOffset="12930.33">25572 6600 1839 0,'9'-14'160'0,"-4"4"-160"0,2 1 0 0,-1-1 0 15,3 2 4112-15,1 1 800 0,0 0 144 0,-10 7 48 16,11-1-3440-16,-1 1-672 0,-10 0-144 0,11 3-16 16,-1-1 192-16,-10-2 64 0,8 11 0 0,0 2 0 15,-2 1-352-15,-2 8-64 0,-2 1-16 0,-2 2 0 16,-1 4 32-16,-1 3 0 0,-2 1 0 0,-3 7 0 0,-2 1-112 0,1 7-32 15,-4-1 0-15,-1 0 0 0,-1-2-112 0,0 2-32 16,2 2 0-16,0-6 0 0,0 0-96 0,0-5-32 16,3-2 0-16,0-1 0 0,4 2-32 0,1-1-16 15,2-3 0-15,2-4 0 0,2-1-96 0,4-1 0 16,1-1-128-16,5-3 192 0,2-2-16 0,6 0-16 16,4-3 0-16,5-3 0 0,4 1 32 0,5-2 0 15,4 0 0-15,3-6 0 0,1 0-192 0,5-5 0 16,4-3 0-16,6-2 0 15,4-3-304-15,3-2-80 0,0 0-32 0,-4-2 0 16,-6 2-1696-16,-3-1-352 0,-3 1-64 0,-4 0-11488 16</inkml:trace>
  <inkml:trace contextRef="#ctx0" brushRef="#br0" timeOffset="13280.94">26758 6563 33167 0,'-7'-18'1472'0,"3"7"304"0,0 3-1424 0,4 8-352 0,0 0 0 0,-6 12 0 0,-2 8 752 0,-1 12 80 15,-2 9 0-15,-1 6 16 0,0 6-576 16,-2 11-112-16,-2 7-32 0,-1 9 0 0,-1 10 144 16,-2 9 32-16,-6 3 0 0,3 10 0 0,-2 5 240 0,-1 2 48 15,1-2 16-15,1 1 0 0,2-5-32 16,2-3 0-16,1-5 0 0,2-4 0 0,3-2-160 0,0-4-32 16,0-3-16-16,3-2 0 0,2-2-240 0,0-2-128 15,0 3 160-15,2-4-160 16,2 0-1536-16,-2 0-416 0,0 2-80 0</inkml:trace>
  <inkml:trace contextRef="#ctx0" brushRef="#br0" timeOffset="18529.93">9316 11176 18431 0,'0'0'816'0,"0"0"160"0,0 0-784 0,0 0-192 0,0 0 0 0,9-4 0 0,1 7 240 0,-10-3 0 15,0 0 0-15,0 0 0 0,0 0 208 0,0 0 32 16,5 6 16-16,-5-6 0 0,-2 9 16 0,-3 2 16 15,-3 1 0-15,-2 3 0 0,-4 3-272 0,-4 5-64 16,-4 1-16-16,0 5 0 0,-4-1 16 0,-2 3 16 16,-2 3 0-16,-3 1 0 0,-2 1-208 0,1 1 144 0,-3 0-144 0,-4-3 128 15,-3-2-128-15,-1-4 128 0,-2 0-128 0,5 1 128 16,1-2 256-16,1 1 32 0,2-4 16 16,2 0 0-16,1-1 16 0,3-3 16 0,4-2 0 0,5-1 0 15,2-6-160-15,0 2-48 0,6 1 0 0,2-5 0 16,2-2-256-16,3-2 128 0,8-5-128 0,-5 8 0 15,5-8 0-15,0 0 0 0,0 0 0 0,0 9 0 16,5 0 0-16,3 0 0 0,3-6 0 0,5 2 0 16,3 2 0-16,3-2 0 0,3-1 0 0,6 1 0 15,1-1 0-15,4-2 0 0,1 1 0 0,5 1 0 16,5 1 0-16,3-3 0 0,6-1 0 0,-2-2 0 16,-5 0 128-16,3-3-128 0,1 2 0 0,1-1 0 15,1 0 0-15,3 2 0 0,5 1 0 0,-4-2 0 16,0-6-256-1,-3 2-176-15,-5-1-16 0,-3 0-7936 0,-4 2-1600 0</inkml:trace>
  <inkml:trace contextRef="#ctx0" brushRef="#br0" timeOffset="19825.49">9221 11829 21183 0,'10'-9'944'0,"0"3"192"0,4 1-912 0,8 1-224 0,6-1 0 0,7 0 0 16,7 2 848-16,4 0 128 0,2-6 32 0,2 2 0 15,2 2-464-15,1-2-96 0,2 0 0 0,6 5-16 16,5-2-432-16,4-2 0 0,0-1 128 0,0 3-128 16,-3-2 0-16,2 1 0 0,1 2 0 0,5 0 0 15,5-3 0-15,-1 3 0 0,-7 0 0 0,2 1 0 16,2-5 0-16,3 2 0 0,2 1 0 0,1 2 0 0,-2-2 0 15,-2-2 0-15,0-1 0 0,2 6 128 0,4-2 0 16,1 1 0-16,0-3 0 0,0 0 0 16,-3 1 128-16,2 3 32 0,2 1 0 0,2 1 0 0,0-1-64 0,-2 0-16 15,-3-1 0-15,2 1 0 0,1 2-80 0,3 1-128 16,1-1 176-16,-1 1-176 0,-3 1 160 0,3-1-160 16,-4 3 128-16,4-3-128 0,1-1 0 0,-2-1 0 15,-4 1 0-15,1 0 0 0,1-1 0 0,2 2 0 16,1-2 0-16,-1-1 0 0,-6 0 0 0,1 0 0 15,2 0 0-15,1 4 128 0,3-2-128 0,-1-1 0 16,-5 3 144-16,-1-1-144 0,1 1 288 0,3-2-16 16,6 1 0-16,-3 0 0 0,-4 1 16 0,2-1 0 15,0-1 0-15,6-2 0 0,4 0-144 0,-3 0-16 0,-7 0-128 16,2-1 192-16,0 0-192 0,3-2 0 16,2-2 0-16,-5 1 0 0,-1 1 0 0,1 1 0 0,2 0 0 15,1-1 0-15,-1-2 144 0,-2 1-144 0,-4 2 128 16,3 1-128-16,0-1 240 0,2 1-48 15,2-2 0-15,-2 0 0 0,-1 1-48 0,2 0-16 0,1 1 0 0,2-2 0 16,1 0-128-16,-2 0 0 0,0-2 144 0,2 2-144 16,6 2 0-16,-4-2 128 0,-3-1-128 0,-2 2 0 15,-4 2 128-15,6 1-128 0,5-1 128 0,-3 1-128 16,-7-6 0-16,3 5 0 0,-2 5 0 0,4-3 0 16,3-1 0-16,-2-1 128 0,-4-1-128 0,-1 1 0 15,0 1 0-15,4-1 0 0,5-3 0 0,-3 1 0 16,-5-1 0-16,3 3 0 0,4 3 0 0,-1-6 0 0,-2-2 0 15,-1 3 0-15,-2-1 0 0,3 4 128 0,0-1-128 16,-1-1 0-16,-1-1 0 0,-3 0 0 0,-2 5 0 16,2-2 0-16,4 0 0 0,2 1 128 15,-5-4-128-15,-1 4 0 0,-2 0 0 0,4-1 0 0,3-1 0 0,-1-1 0 16,-1-1 0-16,2 2 0 0,1-3 0 0,1 2 0 16,3-5 0-16,-5 0 0 0,-5 1 0 0,2 4 0 15,3 0 0-15,-1-4 0 0,-2-2 0 0,-7 4 0 16,-3-1 0-16,1 1 0 0,1 1 0 0,0-1 0 15,0-1 0-15,-3 2 0 0,-6-3 0 0,1-2 0 16,2 5 0-16,3-1 128 0,4 1-128 16,0-2 128-16,-3-2-128 0,0 2 128 0,1 1-128 0,6 2 128 15,8-4-128-15,-5 0 128 0,-5 0-128 0,-2 2 0 16,-1 1 0-16,4-4 128 0,3 0-128 0,-3 1 0 0,-5-3 0 16,-3 2-128-16,-2 1 128 0,5-3 0 0,3 2 0 15,-4-3 0-15,-6 3 0 0,0 1 0 0,1-3 0 0,0 3 0 16,3 1 0-16,2-1 0 0,0 1 0 0,-3 0 128 15,-4 1 16-15,0 0 16 0,0 1 0 0,3-2 0 16,3 0-32-16,-5 0-128 0,-5 3 192 16,-1-3-64-16,0 1-128 0,1 0 128 0,1-1-128 0,-1 0 128 15,0 3-128-15,-1-2 0 0,-5-2 0 0,-2 3 128 16,2-2-128-16,-1 1 0 0,2 2 0 0,1-2 128 16,2 1-128-16,-3-2 128 0,-3 0-128 0,0 0 128 15,-1 2-128-15,1-1 0 0,4-3 0 0,0 2-176 16,3 0 176-16,-7 1 0 0,-3-4 0 0,0 2 0 15,0 1 0-15,-2 0 0 0,-1-1 0 0,4 2 0 16,3-1 0-16,-2 0 0 0,-3-1 0 0,-3 1 0 0,-3-1 0 16,3 2 0-16,-1 0 0 0,0-2 128 0,3 1-128 15,-1 1 128-15,0 1-128 0,-2-2 128 0,-3-3-128 0,-3 4 0 16,-2 1 0-16,-1-1 128 0,-1 0-128 0,-2 0 0 16,-1 3 0-16,0-1 0 0,2 2 0 0,1 3 0 15,-2-2 0-15,-2 0 0 0,-3-1 0 0,-1 2 0 16,-4 1 0-16,-1 3 128 0,-2-3-128 0,1 0 0 15,-2 1 0-15,1 3 0 0,-3-3-208 0,-2 5-16 16,-3-2 0-16,-2 2 0 16,1-1-1312-16,-4 1-272 0,-5-4-48 0,-2-1-12352 0</inkml:trace>
  <inkml:trace contextRef="#ctx0" brushRef="#br0" timeOffset="20228.91">29289 10599 23951 0,'17'-13'2128'0,"2"2"-1696"0,1 6-432 0,9 2 0 0,7 4 1760 0,3 4 272 16,3 1 48-16,2 5 16 16,-1 2-2096-16,5 1-272 15,2 1-128-15,2 3-32 0,2-2 432 0,5 5 0 0,3 1 0 0,-2 0 0 0,-3 0 0 16,-1 3 0-16,-1 2 160 0,-2-4-160 0,-1 2 256 0,0-1-32 16,-1-1-16-16,0 3 0 0,-1 0 192 15,-5 1 48-15,-3-4 0 0,-6-2 0 0,-3 2 0 0,-4 4 16 16,-2 3 0-16,-8 1 0 0,-4-2 48 0,-2 4 0 15,-8 2 0-15,-5 3 0 0,-5 0-160 0,-8 4-32 16,-5 0 0-16,-10 0 0 0,-7 6-128 0,-15-4-48 16,-16 3 0-16,-6-5 0 0,-8-1-144 0,-11 4 0 15,-9 2 144-15,-13-2-144 0,-13 1-144 0,-10 1-112 16,-8 5 0-16,-9 4-10848 16,-11 4-2160-16</inkml:trace>
  <inkml:trace contextRef="#ctx0" brushRef="#br0" timeOffset="22462.65">13818 11145 12895 0,'-3'-14'576'0,"1"7"112"0,2 7-560 0,-1-13-128 0,1 13 0 0,0-11 0 15,0 11 1520-15,0 0 272 0,0 0 48 0,0 0 16 16,0 0-1056-16,0 0-208 0,0 0-32 0,0 0-16 0,3 11-208 0,-1 4-32 16,-1 2-16-16,-1 2 0 0,0 3 32 0,-1 7 0 15,0 1 0-15,0 6 0 0,-1 3 112 0,-2 3 16 16,4 5 16-16,-3 2 0 0,-1 0 192 0,0 3 48 15,0 0 0-15,-1 0 0 0,-1 2 80 0,-1-1 32 16,1-2 0-16,0 0 0 0,-2 2-432 0,2-4-96 16,1-4-16-16,1-1 0 0,0-5-272 0,2 0 0 15,-1-6-208-15,2-1-9184 16,-1-3-1824-16</inkml:trace>
  <inkml:trace contextRef="#ctx0" brushRef="#br0" timeOffset="22803.37">12859 13065 15663 0,'-8'-8'1392'0,"8"8"-1120"0,-5-8-272 0,5 8 0 15,-8-6 4400-15,8 6 816 0,0 0 160 0,0 0 48 16,0 0-5168 0,12 0-1024-16,2 3-192 0,0 0-64 0,4 4 816 0,2-2 208 0,4 1 0 0,4 2 0 0,4-4 0 0,5 1 0 15,2 0 0-15,2-3 0 16,-1 1 0-16,0-3 0 0,-1 0-144 0,1 1 144 0,0-1-320 0,0 1 0 15,-2 1 0-15,0 2 0 16,-1 2-1456-16,0-2-272 16,-3-3-64-16</inkml:trace>
  <inkml:trace contextRef="#ctx0" brushRef="#br0" timeOffset="23044.89">14233 12827 27647 0,'-9'4'2448'0,"-1"5"-1952"16,-3 2-496-16,2 11 0 0,0 2 2160 0,2 12 336 0,1 5 64 0,1 5 0 16,-2 0-2048-16,2 1-512 0,-2 3 0 0,1-3 0 15,-1 2 144-15,3 6-144 0,-3 2 0 0,1 4 144 16,1 0-144-16,-1-4-272 0,-1-1 64 0,3-6 16 31,1-6-2256-31,2-4-448 0,5-5-96 0</inkml:trace>
  <inkml:trace contextRef="#ctx0" brushRef="#br0" timeOffset="23710.62">17594 11072 22111 0,'0'0'1968'0,"0"0"-1584"0,-4-10-384 0,4 10 0 0,-1-8 1552 0,1 8 240 16,0 0 32-16,0 0 16 0,0 0-1392 0,0 0-256 15,7 11-64-15,1 6-128 0,-3 2 256 0,0 5-64 16,0-1-16-16,-4 9 0 0,-1 2-176 0,0 4 0 15,-1 3 0-15,-4 3 0 0,-1-2 0 0,-3 5 0 16,-1 0 0-16,-2 4 0 0,1-1 0 0,-2-1 0 16,-1-3 0-16,1 2 0 15,2 2-656-15,1-7-16 0,-1 0 0 0,3-1-7696 0,-1-4-1536 0</inkml:trace>
  <inkml:trace contextRef="#ctx0" brushRef="#br0" timeOffset="24186.79">17839 12817 31839 0,'-19'-8'1408'0,"7"6"304"0,0-2-1376 0,-1 3-336 0,-1 1 0 0,0 5 0 0,0 0 0 0,-2 6 0 15,0-3-160-15,0 5 160 0,-1 4-160 0,-1 2 160 16,-2 4-128-16,1 5 128 0,-4 3 0 0,0 3-160 16,0 5 160-16,3 2 0 0,-2 1-224 0,5 1 64 15,0-3 16-15,2 0 0 0,2 0 144 0,4-6-128 16,3-5 128-16,3-6-128 0,5-2 128 0,1-5 128 15,3-3-128-15,4-2 176 0,1-4 208 0,3-2 32 16,3 0 16-16,2-4 0 0,1-2 16 0,4-6 16 16,3-3 0-16,2-8 0 0,2-4-240 0,-1-3-48 0,6 0-16 15,-1-4 0-15,3-2-160 0,-2-2 160 16,0-2-160-16,-6-5 160 0,-3 0 96 0,-4 1 0 0,-3 1 16 0,-5 1 0 16,-4 4 176-16,-4 2 16 0,-2 1 16 0,-5 4 0 15,-4 0 16-15,-3 3 0 0,-3 2 0 0,-4 3 0 16,-5 0-368-16,-6 4-128 0,-4 5 0 0,-1 0 0 31,-2 4-1024-31,-1 1-320 0,-1 3-48 0,-1-1-14704 0</inkml:trace>
  <inkml:trace contextRef="#ctx0" brushRef="#br0" timeOffset="24827.09">21924 10884 21183 0,'-1'-13'944'0,"1"1"192"0,-1-2-912 0,0-1-224 0,1 4 0 0,2-1 0 0,1 7 2256 0,-3 5 416 15,0 0 80-15,0 0 0 0,5-7-2192 0,-5 7-560 16,0 0 0-16,0 0 0 0,0 0 208 0,0 0-64 16,7 10-16-16,-2-1 0 0,-1 6-128 0,-1 5 128 15,-2 8-128-15,-2 7 128 0,-3 5 80 0,-1 8 16 16,0 0 0-16,-2 7 0 0,0-1-224 0,-2 4 144 15,0 1-144-15,-1 4 128 0,0-2-128 0,-2 5 0 16,0-2 0-16,0 0 0 16,-1-6-320-16,2 0-80 0,-2-2-32 0,3-7 0 15,0-5-2128-15,2-6-416 0</inkml:trace>
  <inkml:trace contextRef="#ctx0" brushRef="#br0" timeOffset="25122.17">21875 12950 39967 0,'0'0'1776'0,"0"0"352"0,-5 12-1696 0,1 3-432 0,0 9 0 0,2 3 0 0,0 5 240 16,1 2-48-16,-2 0 0 0,1 1 0 0,-1 0-192 0,1 1 0 15,-1 1 0-15,1-2-160 16,-1 1-432-16,1-2-96 0,-2-1-16 0,0-2 0 16,-1 0-2304-16,0 0-448 0,0-6-112 0</inkml:trace>
  <inkml:trace contextRef="#ctx0" brushRef="#br0" timeOffset="26167.12">27936 10688 18303 0,'0'0'816'15,"-3"-9"160"-15,3-6-784 0,0 2-192 0,0 4 0 0,0-2 0 0,0 3 352 0,0 8 32 0,0-11 0 0,0 3 0 16,-1-1 384-16,1 9 96 0,0 0 16 0,1-9 0 15,-1 9 112-15,3-10 32 0,-2 5 0 0,-1 5 0 16,0 0-80-16,0 0-16 0,0 0 0 0,0 0 0 16,0 0-64-16,4 9-16 0,-2 2 0 0,1 8 0 15,-3 5-128-15,-2 8-16 0,1 8-16 0,-1 5 0 16,-1 4-240-16,-2 2-64 0,2 7 0 0,-3 0 0 16,-3 1-128-16,0-2-48 0,0-1 0 0,0-3 0 15,-1-2-208-15,0-1 0 0,0-3 0 0,1-5 0 16,0 1-240-16,4-5-80 0,3-4-32 0,2-2 0 15,1-4-2096-15,1-2-432 16,1 0-64-16</inkml:trace>
  <inkml:trace contextRef="#ctx0" brushRef="#br0" timeOffset="26580.8">27718 12160 41695 0,'-4'-14'1856'0,"4"14"368"0,-3-10-1776 0,3 10-448 0,0 0 0 0,0 0 0 15,0 0-144-15,0 0-112 0,-2 10-32 0,2 5 0 16,2 0 288-16,-1 4-160 0,0 2 160 0,0 3-128 16,-1 5 128-16,0 0 0 0,0 3 0 0,0 1-128 15,0 0 128-15,0-1 0 0,0 0-144 0,0-1 144 16,2 0 0-16,0-1 0 0,-2-5 0 0,5 0 0 16,0 2 0-16,2-6 0 0,0-2 0 0,2-2 0 15,1-2 0-15,3-1 0 0,1-5 128 0,4 0-128 16,1-5 128-16,3 1-128 0,2-3 128 0,0-2-128 15,3 0 0-15,-1 0 0 0,1-2 0 0,1-2-176 16,1 2-64-16,2-2-16 0,-1-3 0 0,3 2 0 16,0 1-1344-16,2-2-256 15,-1 1-64-15,0-1-13696 0</inkml:trace>
  <inkml:trace contextRef="#ctx0" brushRef="#br0" timeOffset="26828.49">28452 12418 46479 0,'0'0'2048'0,"0"0"448"0,-7 19-2000 0,1 13-496 15,2 12 0-15,-2 7 0 0,2 7 0 0,1 3 0 0,2 8 0 0,0 3 0 16,0 3 0-16,-1 7 0 0,2-2 0 0,-4 4 0 15,1-4 128-15,-1 5-128 0,-3 4 0 16,2-1 0-16,0-7 0 0,-1-2-256 0,-2-8 16 16,1 0 16-1,-2-1-1760-15,0 5-336 0,0 4-80 0,1-3-15536 0</inkml:trace>
  <inkml:trace contextRef="#ctx0" brushRef="#br1" timeOffset="32581.89">12912 10634 17439 0,'-2'-8'768'0,"2"8"176"0,1-8-752 0,-1 8-192 0,0 0 0 0,0 0 0 0,5-8 0 0,1 4 160 16,-6 4-160-16,10-7 160 0,-2 0-32 16,-8 7 0-16,0 0 0 0,10-2 0 0,-10 2-128 0,10-1 128 15,-10 1-128-15,9-2 128 0,-9 2-128 0,12 3 160 16,-2-2-160-16,0 3 160 0,0 1 240 0,2 3 48 15,0-3 16-15,4 2 0 0,3 0 208 0,-2 2 32 16,1 1 16-16,1 4 0 0,2 0-32 0,-1 4-16 16,-1 2 0-16,3 4 0 0,-3 5-96 0,0 1-32 15,-1 3 0-15,-2 3 0 0,-1 4-272 0,-1 4-48 16,-1-2-16-16,-3 4 0 0,-3-3 96 0,-4 6 16 16,-3-2 0-16,-2-3 0 0,-4 2-16 0,-5-5 0 15,-1-1 0-15,-4 1 0 0,0 1-16 0,-6-1 0 16,-1-2 0-16,-5-2 0 0,-3-2-128 0,-2 0-32 0,0-5 0 15,0-3 0-15,-2-2-128 0,3-3 0 0,3 0 0 0,2-2 0 16,5 0-272-16,-1-2-96 0,2-8-16 0,4 3 0 31,0-4-1968-31,3-2-400 0</inkml:trace>
  <inkml:trace contextRef="#ctx0" brushRef="#br1" timeOffset="33156.93">13023 11177 19343 0,'0'0'1728'0,"0"0"-1392"0,0-10-336 0,0 10 0 0,0 0 1216 15,0 0 192-15,0 0 16 0,3-5 16 0,-3 5-1056 0,0 0-192 0,0 0-64 0,0 0 0 16,0 0-128-16,0 0 0 0,0 0 0 0,0 0 128 15,0 0-128-15,-10-5 0 0,-1 0 0 0,-3 2 0 16,-4 2-144-16,-1 0 144 0,-3-1-192 0,-2 0 192 16,-2-1 0-16,-4 0 0 0,-1 0 0 0,-5 2 0 15,-2-1 0-15,-8 1 0 0,-3 1 0 0,-6-1 0 16,-4-2 0-16,0 0 0 0,-1-5 128 0,-2 5-128 16,-2 3 272-16,-6 0-32 0,-6-1-16 0,-3 0 0 15,-1-2 0-15,-1 2 0 0,2 1 0 0,-4 3 0 16,-6-1-224-16,-2 1 176 0,-3-2-176 0,1 3 160 15,3 5-160-15,-7-3 0 0,-6 2 0 0,3-2 128 16,3 0-128-16,3 1 160 0,1-4-160 0,-3 1 160 16,-5-4-160-16,5 2 0 0,4-2 0 0,0 1 0 15,1-2 0-15,-2 1 0 0,-2 0 0 0,6 1 128 16,4 0-128-16,2 2 0 0,4-3 0 0,-1 2 128 0,-1-1-128 0,5-1 0 16,9-1 0-16,6 2 0 0,4 2 0 15,5-3 0-15,4 1 0 0,0 2 0 16,0-2-320-16,3 0-128 0,1 1-48 15,6-2-11280-15</inkml:trace>
  <inkml:trace contextRef="#ctx0" brushRef="#br1" timeOffset="33584.4">10159 10322 27647 0,'1'-16'2448'0,"2"3"-1952"0,0 2-496 0,0 1 0 16,-3 10 448-16,0 0 0 0,0 0 0 0,0 0 0 16,-11-2-192-16,-6 3-32 0,-3 5-16 0,-7 4 0 15,-7 2-208-15,-8 1 0 0,-8 2 0 0,-2 3 0 16,-3 2 0-16,-2 4 0 0,-3 0 0 0,-1 7 0 15,-2 2 0-15,-7-1-160 0,-8 2 160 0,2 0-128 16,5-2 128-16,4 0 0 0,3-3 0 0,4 2 0 16,4-1 0-16,2-2 0 0,-1 1 0 0,3 0 0 15,1-6 144-15,7-1-144 0,4 0 192 0,6 0-192 16,5-2 304-16,4-1-48 0,5-2-16 0,4 1 0 16,3-1 0-16,5-3 0 0,4 0 0 0,4 0 0 15,4 2-16-15,4 1 0 0,5-1 0 0,6 2 0 0,6 0-224 16,8 0 128-16,7-1-128 0,7 0 0 0,9-1 0 0,1 2 128 15,0 1-128-15,5 0 0 0,3 2 0 0,6-2 0 16,4 1 0-16,5 3 0 16,3 1-384-16,1 2-64 0,0 7 0 0,5 2-16 15,2 6-1616-15,5 2-320 0</inkml:trace>
  <inkml:trace contextRef="#ctx0" brushRef="#br1" timeOffset="34486.56">14604 10570 20495 0,'-17'-12'896'0,"6"10"208"0,-2-1-880 0,1 2-224 0,-2 1 0 0,0 4 0 0,0 2 208 0,0 5 0 16,-2 3 0-16,0 3 0 0,-3 2-208 0,-2 3 176 16,-3 3-176-16,3 6 160 0,-3 4 96 0,-2 3 0 15,1 3 16-15,-1 3 0 0,2 10-96 0,-3-3-32 16,-1-2 0-16,3-2 0 0,1 0-16 0,4-2-128 0,2 2 192 15,6-3-64-15,5 1 64 0,3-2 16 0,1 4 0 16,5 1 0-16,1-1 0 0,3 2 0 0,-1-4 0 16,2-3 0-16,2-4-208 0,3 2 144 0,2-1-144 0,3 1 128 15,2-3-128-15,4-4-144 0,4-3 144 0,5-1-208 32,5-3-528-32,6 3-96 0,5-6-32 0,7 2-9280 0</inkml:trace>
  <inkml:trace contextRef="#ctx0" brushRef="#br1" timeOffset="35017.85">16404 10657 4607 0,'0'0'400'0,"0"0"-400"0,0 0 0 0,0 0 0 16,10-9 3696-16,1 6 656 0,3 0 128 0,4 2 16 16,0 1-3456-16,0 2-688 0,2 2-144 0,2 1-16 15,4 4 64-15,4 1 32 0,1 6 0 0,8 1 0 16,4 4-96-16,3 4 0 0,-1 1-16 0,2 4 0 15,2-1-48-15,-4 3 0 0,-1 4 0 0,-4 6 0 16,-2 2 0-16,-2 4-128 0,-4 2 192 0,-2 0-64 16,0 3 16-16,-1 3 0 0,1-2 0 0,-4 2 0 15,-5 2 192-15,-2-4 48 0,-2 0 0 0,-6-2 0 16,-3-9 64-16,-5 4 0 0,-6-3 16 0,-5 2 0 16,-4 4-208-16,-9-6-64 0,-5 1 0 0,-9-2 0 15,-2 4-192-15,-7-6-208 0,-3-2 32 0,-3-3-8112 16,-3-2-1632-16</inkml:trace>
  <inkml:trace contextRef="#ctx0" brushRef="#br1" timeOffset="35651.01">18328 10712 911 0,'-3'-13'0'0,"-3"2"0"0,1 2 0 0,3-3 0 0,2 12 4480 0,-1-8 800 16,1 8 160-16,0 0 48 0,-4-11-4288 0,4 11-864 15,0 0-160-15,0 0-48 0,-10-5-128 0,1 3 160 16,-4 2-160-16,-1 4 160 0,-4-1-160 0,3 6 0 15,-3 0 0-15,0 5 0 0,-1 4 0 0,-2 4 0 16,-2 4 144-16,0 4-144 0,-1 5 208 0,-2 8-16 16,-2 4-16-16,3 5 0 0,-3 4 128 0,0 4 16 15,-4-1 16-15,4 0 0 0,2 2 112 0,4-3 32 0,4-6 0 16,7 2 0-16,3 2 64 0,7 0 16 0,5-5 0 0,7 0 0 16,7-5-320-16,5 1-64 0,7 2-16 0,5-6 0 15,4 1-160-15,5-4 0 16,6 0 0-16,3 0-176 15,5-3-1680-15,8-2-352 0</inkml:trace>
  <inkml:trace contextRef="#ctx0" brushRef="#br1" timeOffset="36230.08">20892 10641 27759 0,'0'0'1216'0,"0"0"272"0,12 1-1184 0,4 4-304 0,6 7 0 0,4 0 0 16,5 4 240-16,2 4-16 0,0 3 0 0,3 3 0 16,-1 5-32-16,2-1 0 0,-1 4 0 0,-2 4 0 15,-3 0-192-15,-5 2 0 0,0 7 0 0,-3 1 0 16,-2 0 128-16,-3 4-128 0,-3 1 0 0,-2 1 0 15,-4 0 208-15,-4 2-48 0,-3 5-16 0,-4-2 0 0,-4-5 112 16,-3 0 0-16,-2-1 16 0,-1 1 0 0,-6 0-48 16,-4-3-16-16,-2-6 0 0,-4-1 0 0,0-2-16 15,-2-1-16-15,-3-2 0 0,-3 0 0 16,-2 0-496-16,-3-4-80 16,-3-6-32-16,2-2-13504 0</inkml:trace>
  <inkml:trace contextRef="#ctx0" brushRef="#br1" timeOffset="36756.96">22893 10693 13823 0,'-3'-10'1216'0,"1"1"-960"0,-2-3-256 0,2 2 0 0,-1 3 1760 15,0-2 304-15,3 9 64 0,-1-9 16 0,-3-3-1360 0,2 5-272 16,2 7-48-16,-4-12-16 0,0 3-128 0,0-1-16 16,1 5-16-16,3 5 0 0,0 0-16 0,-9-2 0 15,0 3 0-15,-1 3 0 0,-3 7-112 0,-1 3-32 16,-1 6 0-16,-3 3 0 0,-1 1 0 0,-3 8 0 15,-2 8 0-15,-4 4 0 0,-5 1 128 0,-4 5 0 16,-4 8 16-16,1 4 0 0,0-1 48 0,2 5 0 16,3-1 0-16,3 5 0 0,1 1-16 0,6 0 0 15,2 0 0-15,5-3 0 0,6-3-64 0,4-4-16 16,4 3 0-16,5-6 0 0,4-5-224 0,6-2 128 0,1-3-128 16,6-1 0-16,5-5-128 0,5 0-128 0,5-6-32 15,10-3-8512-15,11-5-1696 16</inkml:trace>
  <inkml:trace contextRef="#ctx0" brushRef="#br1" timeOffset="37451.61">26666 10435 23039 0,'0'0'2048'0,"11"-4"-1648"0,3 2-400 0,3 2 0 15,2 2 512-15,0 3 32 0,0 3 0 0,0-2 0 16,0 3-544-16,1-1 0 0,-1 4 0 0,3-1 0 15,0 0 0-15,-1 2 0 0,1-2 0 0,2 3 0 16,1 3 256-16,2 0-48 0,1 2-16 0,3 4 0 16,0 0 144-16,2 1 32 0,5 1 0 0,-1 4 0 0,1 1-64 0,1 2-16 15,-1 4 0-15,-3 3 0 0,-3 2-32 0,-3 1 0 16,2 6 0-16,-4-1 0 0,-3-1 64 0,-3 3 16 16,-3 0 0-16,-1-1 0 0,-5 2-64 0,-3 0-16 15,-4 1 0-15,-2 1 0 0,-6 0 64 0,-2 3 0 16,-4-2 0-16,-5 1 0 0,-3-6-80 0,-5-1-16 15,-3-2 0-15,-3-2 0 0,-4-4-224 0,-5-1 176 16,-4-2-176-16,-2-2 160 0,-1-1-320 0,-1-2-64 16,1-7-16-16,0-2-9488 15,4-6-1920-15</inkml:trace>
  <inkml:trace contextRef="#ctx0" brushRef="#br1" timeOffset="38044.37">28762 10343 19343 0,'0'0'1728'0,"0"0"-1392"16,-4-7-336-16,4 7 0 0,0 0 720 0,0 0 80 15,0 0 16-15,0 0 0 0,-4-10-592 0,4 10-224 0,0 0 176 0,-10-2-176 16,0 4 128-16,-2 1-128 0,-2 5 0 0,-3 1 0 15,-3 4 256-15,-1 2-32 0,-3 3-16 0,-3 3 0 16,-1 8 112-16,-2 3 32 0,0 9 0 0,-1 1 0 16,-3 1 256-16,1 5 48 0,2 3 16 0,-1 5 0 15,-1 1-48-15,1 3-16 0,7-1 0 0,2 2 0 16,5 2-144-16,3-3-16 0,1 0-16 0,4-3 0 16,3-3-208-16,5 0-32 0,2-5-16 0,3-2 0 15,5 1-32-15,4-7 0 0,0 1 0 0,7-5 0 16,5-5-144-16,4 0 0 0,7-4 0 0,3-5 0 31,3-2-576-31,3-3-64 0,-1-5 0 0,6-8-12896 0</inkml:trace>
  <inkml:trace contextRef="#ctx0" brushRef="#br1" timeOffset="38603.83">28354 10853 16575 0,'-13'-2'1472'0,"0"-1"-1168"0,2-1-304 0,1 3 0 16,10 1 1728-16,0 0 272 0,0 0 64 0,0 0 16 16,0 0-1328-16,0 0-272 0,0 0-48 0,11 10-16 15,6-4-160-15,3-2-16 0,3-1-16 0,2-1 0 16,3 2-96-16,4-1-128 0,1-3 176 0,3 0-176 15,1 0 208-15,3 0-64 0,3-3-16 0,6-1 0 16,4 3 256-16,6 0 32 0,3-2 16 0,1 2 0 16,0 1 144-16,-1 0 16 0,2 0 16 0,4 0 0 0,5 0-192 15,-1 1-32-15,2-1-16 0,-3 1 0 0,-1 2-176 16,1-2-16-16,2 2-16 0,4-3 0 0,6 0 16 16,-1 0 0-16,-3 0 0 0,1 0 0 0,0 0 48 0,3 1 16 15,0-1 0-15,-1 1 0 0,-3 2-16 16,0 1 0-16,-4-2 0 0,0 2 0 0,-3 1-224 0,-1-1 0 15,-1-1 0-15,-6-1 0 0,-7 1 0 0,-5 2 0 16,-3 0 0-16,-6-1 0 0,-4 1 0 0,-5 0-160 16,-3-3 160-16,-6 0-192 15,-3 3-288-15,-4 1-64 0,-4-2-16 0,-3 0 0 16,-3 2-1632-16,-8-6-336 0,0 0-64 16</inkml:trace>
  <inkml:trace contextRef="#ctx0" brushRef="#br1" timeOffset="39170.1">30693 10066 13823 0,'1'-18'1216'0,"1"7"-960"0,0 1-256 0,0 2 0 0,2-1 2880 0,-4 9 544 16,8-5 96-16,1 3 32 0,1 0-2800 0,1 4-560 15,2-1-192-15,2 3 0 0,3 2 272 0,4 2-48 16,0 3-16-16,8 1 0 0,4 0-208 0,5 4 144 15,6-5-144-15,-1 0 128 0,0 2-128 0,-1 4 0 16,-1-2 0-16,0-2 128 0,0 3-128 0,0 1 0 16,0 1 0-16,2-2 0 0,3 2 0 0,1 0 0 15,-1-1 0-15,0 1 0 0,-3 0 176 0,-2-1 0 16,0-1 0-16,-3 2 0 0,-2 1 16 0,-4 1 16 16,-3 1 0-16,-3 1 0 0,-3 1-48 0,-3-1-16 15,-4 0 0-15,0 0 0 0,-1 1-144 0,-2-1 128 16,-3 1-128-16,-3 0 128 0,0-3 64 0,-2 0 0 0,-1-2 0 15,-2 3 0-15,0 0 64 0,-3 2 0 0,-2 1 16 16,1-1 0-16,-4 4 48 0,-3-2 0 0,-2 4 0 0,-4 1 0 16,-1 3-16-16,-2 0 0 0,-3 0 0 0,-2 2 0 15,0-2 16-15,-4 0 0 0,-2 1 0 0,-2 4 0 16,-6-3 0-16,-2 1 0 16,-1-3 0-16,-6-1 0 0,-5 1-32 0,-3 1 0 0,-4 0 0 0,0-1 0 15,-2 0 0-15,-1 3 0 0,-1 1 0 0,-3 0 0 16,-5-2-288-16,-3 5 0 0,-2-1 128 0,-1 7-128 15,0-2-640 1,0 6-192-16,-1-2-48 0,-6 7-15312 0</inkml:trace>
  <inkml:trace contextRef="#ctx0" brushRef="#br2" timeOffset="46484.14">26129 10337 13823 0,'0'0'1216'0,"0"0"-960"0,0 0-256 0,0 0 0 0,-9-5 1600 0,9 5 288 15,0 0 48-15,0 0 16 0,0 0-880 0,0 0-176 16,-3-6-48-16,3 6 0 0,0 0-160 0,0 0-48 16,0 0 0-16,0 0 0 0,0 0-128 0,0 0-16 15,0 0-16-15,0 0 0 0,0 0-48 0,0 0-16 16,0 0 0-16,0 0 0 0,5 12 0 0,-4 2 0 15,-1 4 0-15,0 4 0 0,0 1 16 0,0 7 0 16,-3 4 0-16,1 3 0 0,-2 3 32 0,1 2 16 16,0 5 0-16,-1 2 0 0,0 5 32 0,0 0 0 0,2-2 0 15,-3 4 0-15,1 0-16 0,0 0 0 16,-1 0 0-16,1-1 0 0,0-2-272 0,0 0-48 0,2-2-16 0,-1-1 0 16,0-4-160-16,1-1 192 0,0-1-192 0,-1-1 192 15,2-4 64-15,0-1 0 0,-1-2 16 0,1-2 0 16,0-2 32-16,0-3 0 0,1-1 0 0,0 1 0 15,0-4-160-15,2-1-16 0,-1-5-128 16,2-1 192-16,-1-3-192 0,1-2 0 0,0-2 128 0,-3-11-128 16,0 0 0-16,0 0 0 0,0 0 0 0,0 0 0 15,0 0-288-15,0 0-48 0,0 0-16 0,7-9 0 32,-1 2-1248-32,-2-5-256 0,1 2-64 0,0 0-8784 0,-1 1-1776 0</inkml:trace>
  <inkml:trace contextRef="#ctx0" brushRef="#br2" timeOffset="47466.94">25880 12676 8287 0,'0'0'736'0,"0"0"-592"0,-10 1-144 0,1-1 0 0,-1 1 1920 16,2 1 368-16,-2-2 64 0,2 2 16 0,-2-1-1088 0,10-1-192 15,-10 0-64-15,1 0 0 0,0 0 128 0,9 0 0 16,0 0 16-16,0 0 0 0,0 0-336 0,0 0-64 16,0 0 0-16,0 0-16 0,0 0-112 0,-5-3-32 15,0-5 0-15,5 8 0 0,1-8-192 0,4-2-32 16,-1 3-16-16,4-2 0 0,-2-2 32 0,3 0 16 15,1 3 0-15,3-2 0 0,0 0 128 0,2-1 32 16,3 6 0-16,2-4 0 0,2 0-320 0,1 0-48 16,0 2-16-16,2 4 0 0,0-1-32 0,1 3-16 15,-3-2 0-15,0 7 0 0,-1 3-16 0,1 0 0 16,0 2 0-16,0 1 0 0,-1 4-128 0,-3 1 128 0,-1 2-128 16,-4 0 128-16,-3 3-128 0,-5-3 0 0,2 2 144 15,-4 2-144-15,-4-1 160 0,0 0-32 0,-4 2-128 0,-4-4 192 16,1-4-192-16,-5 4 144 0,-2 1-144 0,-4-2 128 15,-3 0-128-15,-2-1 160 0,0 1-160 0,0-3 160 16,2 1-160-16,-1-2 160 0,0-3-160 0,3 2 160 16,2-5-160-16,3 1 0 0,0-3 0 0,3-3 128 15,11-2-128-15,0 0 0 0,0 0 0 0,0 0 128 16,0 0-128-16,0 0 0 0,0 0 0 0,9 7 128 16,3-2-128-16,2-1 0 0,2 0 0 0,3 2 0 15,3 3 0-15,2 2 0 0,0-1-144 0,2 4 144 16,2 0 0-16,0 3 0 0,-2 1 0 0,0-2 0 15,-5-1 0-15,0 3 0 0,-2 4 0 0,-1-2 0 16,-1-1 0-16,0 3 0 0,-3-1 0 0,-1 1 0 0,1 0 0 0,-3 1 0 16,-2-3 0-16,0 2 0 0,-2-2 304 15,-3 1-48-15,-1-3 0 0,-2 0 0 0,-1 1 128 0,-3-2 0 16,1-6 16-16,-3 2 0 0,-5-2 160 16,-1-3 16-16,-1-1 16 0,-3 1 0 0,-3-3 32 0,-5 0 0 15,-4-1 0-15,-7-3 0 0,-8 2-96 0,-4-3-16 16,-2 0 0-16,-3 0 0 0,0-8-256 0,0 7-64 15,4 2-16-15,3 4 0 0,2-2-176 0,1-1 0 16,0 4 0-16,1 2 0 16,-1 0-448-16,2 2-32 0,2-2 0 0,5 2 0 15,4 0-2272-15,5 2-464 0</inkml:trace>
  <inkml:trace contextRef="#ctx0" brushRef="#br2" timeOffset="49966.13">25430 740 24879 0,'0'0'1088'0,"-6"-5"256"0,6 5-1088 0,0 0-256 0,-12 2 0 0,12-2 0 16,-7 3 320-16,0 5 0 0,4 2 0 0,-4-1 0 16,-2 1-112-16,0 3-16 0,-1-3 0 0,1 5 0 15,0 3 160-15,1 1 32 0,-1 2 0 0,-3 3 0 0,2 0-48 0,1 8 0 16,4 1 0-16,-4 4 0 0,1 3-16 0,3 9-16 16,3 3 0-16,-1 7 0 0,1 8-48 0,3 6-16 15,-1 4 0-15,1 0 0 0,2 1 64 0,1-1 16 16,-2 1 0-16,2 0 0 0,0-1-16 0,-2-5 0 15,0-3 0-15,-1-4 0 0,0-4 80 0,-2-2 32 16,0-5 0-16,-2-5 0 0,1 1 64 0,-1-8 16 16,-3 1 0-16,-2-4 0 0,0-2-176 0,0-2-48 15,-1-7 0-15,0 0 0 0,0-6-96 0,0 0-32 16,0 0 0-16,0-8 0 0,0-2-144 0,3 0 128 16,6-12-128-16,-6 6 128 0,6-6-128 0,0 0 160 15,0 0-160-15,0 0 160 0,0 0-160 0,0 0 160 16,0 0-160-16,0 0 160 0,0 0-160 0,7-5 0 0,3-3 0 0,3 1 128 15,1-3-128-15,1 2 0 0,2 2 0 0,1-4 0 16,1 1 0-16,1-3 0 0,3 1 0 0,0 2 0 16,0-4 0-16,2 4 0 15,2-2 0-15,3 1 0 0,0 1 0 0,4-1 0 0,-1 3 0 0,2 2 0 16,2-1 0-16,0 4-144 0,1 2 144 16,-3 3 0-16,-4 2 0 0,0 3 0 0,-1 2 0 0,-3 0 0 15,1 3-128-15,-1 1 128 0,-2 2 0 0,-1-2 0 16,-1 0 0-16,-2 0 0 0,-5-1 0 0,-2-2 0 15,-2 2 0-15,-2 1 0 0,-3-5 0 0,0 1 0 16,-2-1 0-16,-3 1 0 0,-2-10 128 0,0 0-128 16,0 0 0-16,-1 12 144 0,1-12-144 0,-5 6 128 15,5-6 0-15,-9 5-128 0,-1-1 192 0,-2-4-64 16,1-1 32-16,0-1 0 0,-2 0 0 0,1-2 0 0,0-5-160 16,-1 0 0-16,2-5 0 0,0 0 0 0,2-2 0 0,1-3 128 15,-1-5-128-15,0-2 128 0,-1-2-128 0,1-4 0 16,1-3 144-16,2-7-144 0,-2-5 0 0,3-2 0 15,-3-3 0-15,3-2 0 0,0-6 0 0,0 2 0 16,0 2 0-16,3-4 0 0,0-4 0 0,2 5-160 16,-1-5 160-16,2 6 0 0,2 0-144 0,1-3 144 15,1 3 0-15,1-6-144 0,2 2 144 0,2-3 0 16,0 3 0-16,1 0 0 0,0 3 0 0,-1 6 0 16,-1 2 0-16,-2 4-128 0,2 4 128 0,-4 6 0 15,2 4 0-15,-2 5-128 0,0 0 128 0,0 5-160 16,-1-2 160-16,0 7-160 0,-2 4 160 0,-2 1 0 15,1 2 0-15,-1 4 0 0,0 7 0 0,0 0 0 16,0 0 0-16,-1-6 0 0,1 6 0 0,0 0 0 0,0 0 0 16,0 0 0-16,0 0 0 0,-8 0 0 0,1 1 0 0,7-1-128 15,-9 4 128-15,1 0 0 0,-1 0 0 0,9-4 0 16,-8 7 0-16,-1-2 0 0,0 2 0 0,-1-1 0 16,-2-3 0-16,-1-2 0 0,1-1 0 0,-4 0 0 15,-1-1 192-15,-4-3-48 0,-2 0 0 0,-5 0 0 16,-6 0 112-16,-3 1 0 0,-6-5 16 0,-3 2 0 15,-1 0-16-15,3 0-16 0,2 4 0 0,0-1 0 16,-1 2-112-16,1 1-128 0,1 0 176 0,2 2-176 16,0 1 0-16,5-1 0 0,1 1 0 0,9-2 0 15,6-1-1216-15,9 0-256 16,9 0-64-16</inkml:trace>
  <inkml:trace contextRef="#ctx0" brushRef="#br2" timeOffset="62052.81">2057 16003 6447 0,'-9'-5'576'0,"-1"0"-576"0,-2-1 0 0,2-2 0 15,0 3 4224-15,2 1 752 0,2-1 144 0,1-1 16 16,0 1-3840-16,5 5-768 0,-5-5-144 0,0-3-48 0,-2 3 112 0,2-4 32 16,5 9 0-16,-5-6 0 15,0 2-80-15,5 4-16 0,0 0 0 0,0 0 0 0,0 0-16 0,0 0-16 16,0 0 0-16,0 0 0 0,0 0-208 0,2 13-144 15,2 5 192-15,0 3-192 0,-1 3 192 0,0 8-64 16,1 6 0-16,-1 4-128 0,-3 3 352 0,-3-1-32 16,-1 3-16-16,1 4 0 0,-1 1 48 0,0-1 16 15,-1-2 0-15,-3 2 0 0,-2-1 16 0,-1 1 0 16,1-4 0-16,1-3 0 0,-2-3-64 0,1-3 0 16,-1-2 0-16,-1-2 0 0,1-1-64 0,0-2-32 15,0-6 0-15,2 2 0 0,2-6-224 0,0-3 144 16,2-1-144-16,2-3 128 0,1-4-352 0,2 1-80 15,0-2-16-15,0-9 0 16,0 0-1792-16,9 6-384 0,1-3-64 0,2-6-10944 0</inkml:trace>
  <inkml:trace contextRef="#ctx0" brushRef="#br2" timeOffset="62479.21">2587 16026 8287 0,'0'0'736'0,"0"0"-592"0,-8-1-144 0,8 1 0 16,-9 0 3808-16,9 0 736 0,0 0 128 0,0 0 48 15,0 17-3760-15,3-1-736 0,-2 2-224 0,3 3 0 0,2 9 192 0,1 2-64 16,-2 4-128-16,1 5 192 0,-1-3-16 0,0 4-16 15,-1 5 0-15,0 4 0 0,0 6 64 0,-2 0 16 16,-2 2 0-16,1 1 0 0,3-2 16 16,0-6 16-16,0-7 0 0,0-3 0 0,-2-11 272 15,3-3 48-15,-1-5 16 0,0-4 0 0,-2-5 112 0,2-2 32 16,-4-12 0-16,0 0 0 0,0 0-240 0,10-4-64 16,-1-6 0-16,2-6 0 0,-1-5-80 0,1-10-32 15,2-4 0-15,1-5 0 0,2-2-208 0,2-7-128 16,0-2 160-16,1-1-160 0,3 1 0 0,-3 1 0 15,2 1 0-15,2 2 0 0,1 5 128 0,0-1-128 16,2 1 0-16,-1 4 144 0,2 2-144 0,1 0 0 16,-1 3 0-16,-3 7 128 0,0 2-128 0,-1 5 0 0,-3 2 0 15,-2 6 0 1,-3-1-432-16,-1 7-64 0,-1 1-16 0,0 4-9984 0,-2 4-1984 0</inkml:trace>
  <inkml:trace contextRef="#ctx0" brushRef="#br2" timeOffset="62773.42">4258 15778 13823 0,'0'0'1216'0,"0"0"-960"0,-9 0-256 0,9 0 0 0,-7 7 4624 0,2 6 880 15,0 4 192-15,-1 9 16 0,0 2-4688 16,-1 7-1024-16,-5 9 0 0,2 0-128 0,-2 7 128 0,0 6 0 16,-1 7 0-16,-3 2 128 0,-4 4-128 0,-1 3 0 15,-3 4 0-15,0-2 0 0,3-2 0 0,0-2-192 16,-1-6 64-16,2-6 0 0,2-5-208 0,1-8-48 16,3-4 0-16,3-9 0 15,1-7-160-15,2-6-32 0,3-5-16 0,2-5 0 16,3-10-1840-16,0 0-352 0,8-12-80 0,4-10-16 0</inkml:trace>
  <inkml:trace contextRef="#ctx0" brushRef="#br2" timeOffset="63122.06">3989 15855 29487 0,'-8'-8'2624'0,"2"-1"-2112"0,1 0-512 0,5-1 0 16,2 2 384-16,6 0-16 0,3 3-16 0,6-2 0 15,2-4-208-15,6 4-144 0,7-2 192 0,4 2-192 16,6-1 144-16,0 1-144 0,1 2 0 0,1 2 144 16,5 4-144-16,-2 1 0 0,0 0 0 0,1 2 0 15,3 5 0-15,-3 0-176 0,0 2 176 0,-3 1-128 16,-2-2 128-16,-10 4 0 0,-6-2 0 0,-3 2 0 0,-6 0 272 15,-4 3 96-15,-5 1 16 0,-4-1 0 0,-5-3 448 16,-5 4 80-16,-7 3 32 0,-6-1 0 0,-6 2-144 0,-7 3-32 16,-9-1 0-16,-7 3 0 0,-2-2-400 0,-2-2-96 15,1 3-16-15,1-4 0 0,-1-3-256 0,4 2 0 16,6 0-176-16,0-3 176 16,2-4-2080-16,6-2-304 0,6-9-64 15</inkml:trace>
  <inkml:trace contextRef="#ctx0" brushRef="#br2" timeOffset="64254.57">7577 15173 25791 0,'-10'-6'2304'0,"0"0"-1856"15,-2-3-448-15,3 5 0 0,-2 1 448 0,11 3 0 0,-10 4 0 0,1 0 0 16,0 4-320-16,1 2-128 0,0 8 0 0,1 6 0 16,0 5 128-16,-2 12-128 0,-1 8 0 0,-2 10 144 15,-2 7-144-15,-2 9 0 0,-2 9 144 0,-5 2-144 16,-5-1 0-16,-1 2 0 0,-3 2 0 0,1-4 128 15,2-5 48-15,1-10 16 0,2-9 0 0,0-6 0 16,1-7 576-16,2-9 112 0,4-4 16 0,3-10 16 16,1-2-224-16,5-9-48 0,1-4-16 0,9-10 0 15,0 0-192-15,0 0-48 0,0 0 0 0,-1-15 0 16,1-4-128-16,4-3-48 0,3-6 0 0,5 0 0 16,4-2-208-16,3-2-192 0,3-1 48 0,1 4 0 15,1-1-16-15,3 8 0 0,1-3 0 0,2 10 0 16,2 1 160-16,1 5 0 0,0 5-144 0,-1 6 144 0,-4 2 0 15,-2 6-144-15,-1 4 144 0,-2 2 0 16,-2 5-160-16,-1 0 160 0,0 5-128 0,-3 4 128 0,0 3-128 16,-2 3 128-16,-5 2-128 0,-1 1 128 0,-2 4 0 0,-1-1-128 15,-1 4 128-15,0-3 0 0,-1 1 0 0,1 0 0 16,1-3 0-16,-1 1-128 0,0-2-16 0,2-2 0 16,-1 2 0-16,2-3-9904 15,1-2-1984-15</inkml:trace>
  <inkml:trace contextRef="#ctx0" brushRef="#br2" timeOffset="64796.16">8795 16403 16991 0,'0'0'752'0,"0"0"144"0,0 0-704 0,0 0-192 0,0 0 0 0,0 0 0 15,0 0 640-15,0 0 112 0,0 0 16 0,0 0 0 16,0 0-320-16,-6-4-48 0,-1 0-16 0,7 4 0 16,-9-4-384-16,9 4 0 0,-10-4 0 0,0 2 0 15,1 0 192-15,-1 2-32 0,-2-2-16 0,1 1 0 16,-2-2 416-16,-1-1 80 0,-1 2 0 0,-1 0 16 15,-1 1-160-15,0 1-48 0,-2 3 0 0,0 4 0 16,0 1-192-16,0 6-32 0,0 0-16 0,1 6 0 16,-1 3-48-16,2 6-16 0,1 2 0 0,1 5 0 0,-2 0-144 15,2 5 192-15,4-2-192 0,1 1 192 0,2-2-192 0,2-2 0 16,1-6 0-16,3-1 0 0,4-5 0 0,1-2 0 16,1-3 0-16,0-5 0 0,-1-4 0 0,-3-10 128 15,10 4-128-15,2-8 192 0,1-6 128 0,2-5 16 16,2-5 16-16,-1-3 0 0,5-8-176 0,-1-1-48 15,-1-3 0-15,3-2 0 0,-1-2-128 0,1 2 0 16,-2 0 0-16,-1 4 0 0,-1 6 0 0,-1 4 0 16,-3 5 0-16,-3 7 0 0,-1 1 0 0,-10 10 0 15,0 0 0-15,0 0 0 0,5 15 0 0,0 3 0 16,-1 7 0-16,-2 7 0 0,-2 5-160 0,-3 1 160 0,-1-1 0 16,0 2-144-16,3-2 144 0,0-3 0 15,0-2 0-15,1-1-128 0,1-2 128 0,3-9-128 0,1-8 128 16,2-2-128-1,4-4-240-15,3-2-32 0,2-8-16 0,6-3 0 16,-1-6-1392-16,6-4-288 0</inkml:trace>
  <inkml:trace contextRef="#ctx0" brushRef="#br2" timeOffset="65190.58">10061 16164 33743 0,'-11'-17'1488'0,"2"7"320"0,-2 1-1440 0,-1 0-368 16,-2 5 0-16,-2-1 0 15,1 4-480-15,-4 2-160 0,-5 2-48 0,-3-1 0 0,-4 2 304 0,-4 6 48 16,2-1 16-16,-2 6 0 15,-2 3-272-15,1 1-48 0,1 3-16 0,3 2 0 0,3 0 288 0,2-2 64 16,5-3 16-16,3 0 0 0,3-4 288 0,4-2 0 16,5 1-128-16,4-4 128 0,3-10 144 0,9 13 96 15,4-1 16-15,3-1 0 0,2 0 176 0,2 1 32 16,3-1 16-16,3 3 0 0,-1 1-64 0,4 0-16 16,-1 1 0-16,-1-2 0 0,-2 2-16 0,-6 1 0 15,-1-1 0-15,-1-1 0 0,-7 2-80 0,-2 1-32 0,-7 1 0 0,-6 1 0 16,-7 1-16-16,-6 0-16 0,-6 2 0 15,-6-1 0-15,-7 1 80 0,-5 2 32 0,-4-3 0 0,-1-3 0 16,-6-2-352-16,-1 0 0 0,-1-6-192 0,6-2-10192 16,9-2-2032-16</inkml:trace>
  <inkml:trace contextRef="#ctx0" brushRef="#br2" timeOffset="65672.78">11991 16458 28911 0,'0'0'1280'0,"-9"-12"256"0,-3-2-1216 0,1-3-320 16,2 1 0-16,-1-1 0 0,0 1 176 0,-2-1-32 16,-2-1 0-16,-1 1 0 0,0-4-144 0,-2 3 192 15,-1 1-192-15,0 0 192 0,1 4-192 0,-2 5 0 16,-3-4 0-16,2 6 0 0,-1 3 0 0,1 3 0 16,0 3 224-16,-1 1-64 0,0 3 0 0,-2 6 0 0,-1 3 0 0,0 5 0 15,-1 4-160-15,1 3 192 0,1 3-192 0,3 3 192 16,2 2-64-16,3-1-128 0,2-1 192 0,4-1-64 15,4-3 0-15,4-1-128 0,4-6 192 0,2-4-64 16,2-4 128-16,3-2 32 0,2-7 0 16,2-2 0-16,2-4 240 0,3-4 48 0,0-2 16 0,6-6 0 15,-2 0-144-15,-2-5-48 0,-1-3 0 0,2 0 0 16,-3 2-272-16,-1 1-128 0,-2 2 128 0,1 5-128 16,-6-2 0-16,2 7 0 0,-1 3 0 0,-2 3 0 15,-10-1 0-15,11 9-176 0,1 4 176 0,-2 3-192 16,0 4-176-1,-2 2-32-15,0 2-16 0,3-2 0 16,0 1-880-16,2 0-176 0,0-1-48 0,2 0-12400 0</inkml:trace>
  <inkml:trace contextRef="#ctx0" brushRef="#br2" timeOffset="66440.86">14033 16077 21183 0,'-10'-9'1888'0,"-1"2"-1504"0,-2-1-384 0,0 2 0 16,0 1 1360-16,-1-2 208 0,1 3 32 0,-4 2 16 15,-1-1-1296-15,-1 3-320 0,-2 0 0 0,-2 3 0 16,0 1 0-16,0-2 0 0,0 2 0 0,3 0-192 15,-1 0 192-15,1 1-160 0,-2 0 160 0,5-3-160 16,3 0 160-16,0-2 0 0,0 1 0 0,0 1 0 16,1 1 0-16,1 0 224 0,1 0-48 0,-2 2-16 0,-2 1 32 0,2 2 0 15,1-1 0-15,-1 3 0 16,0-1-64-16,1 4-128 0,-1 1 192 0,0 0-64 0,2-1-128 16,-1 1 0-16,2 3 0 0,2-4 0 0,2-3 0 15,2 3 0-15,0-3 0 0,2 2 0 0,1 1 0 0,1-4-176 16,1 1 176-16,1 4-192 0,2-6 192 0,0 3 0 15,1-3-144-15,3 3 144 0,-3-4 0 0,2 2 0 16,2-4 0-16,2 2 0 0,-1 3 0 0,0-4 0 16,3 1 0-16,1-2 0 0,1 0 0 0,0 2 0 15,-1-3 128-15,4-2-128 0,-2-1 144 0,0 1 0 16,-1-1 0-16,0 1 0 0,-1 0 0 16,1-1 0-16,-3 3 0 0,-1-2 0 0,-1 0-144 0,2-1 0 0,-1 0 144 0,1 2-144 15,-2-1 0-15,0-1 128 0,0-1-128 16,0 2 0-16,-10-2 0 0,12 4 0 0,-2-2 0 15,-10-2 0-15,11 4 0 0,-11-4 0 16,9 5 0-16,-9-5 0 0,7 11 0 0,-7-11 0 0,1 12 0 0,-2-2 128 16,-3 3-128-16,-2-3 0 0,-3 0 128 0,-1 3-128 15,-2-2 192-15,-1 2-48 0,-2 1 0 0,-3 0 0 16,2-3 176-16,-5 2 16 0,-1 1 16 16,-3-1 0-16,0 1-96 0,-2 0 0 0,-2 1-16 0,0-2 0 15,0-4-96-15,-1 2-16 0,0-2 0 0,-1 1 0 16,1-5-128-16,1 2 0 0,-2-4 0 0,3 0 0 31,1-3-320-31,3-1-80 0,3-4-32 0,2-2 0 16,2 0-1728-16,3-6-336 0,5-1-80 0,5-1-16 0</inkml:trace>
  <inkml:trace contextRef="#ctx0" brushRef="#br2" timeOffset="67308.45">14661 16067 3679 0,'-14'-1'320'0,"3"-2"-320"0,-3-2 0 0,-3-1 0 0,-2 1 7360 0,1 2 1392 15,2 6 272-15,1 2 64 16,-2 4-7632-16,1 5-1456 0,-2-2-448 0,0 7-16 15,-1 7-64-15,0-2-16 0,0 5 0 0,0-1 0 16,0 3-416-16,2-1-96 0,2-3-16 0,2 0 0 16,5-7 256-16,3 0 48 0,0-3 16 0,5-3 0 0,5-7 752 0,3 1 0 0,2-5 0 0,3-3 160 15,2-2 512-15,3-3 96 0,0-1 32 0,1-1 0 16,2-3-80-16,0 0-16 0,-1-1 0 0,2-3 0 16,-1-2-384-16,2 4-64 0,0-2-32 0,-1-3 0 15,-1-1-224-15,-2-1 0 0,-1-1 0 0,-1-4 0 16,-3-2-416-16,-2 4 32 0,-1-4 0 0,-3 3 0 31,-1-5-144-31,0 5-32 0,-4 3 0 0,1 4 0 0,-2-1 176 0,1 7 48 0,-1-2 0 0,2 2 0 16,-2 4 336-16,1 1-144 0,1-3 144 0,2 2 0 15,2 1-144-15,5-4 144 0,-2 3 0 0,5-7-144 16,1-2 144-16,5-3 0 0,2-3 0 0,1 1-128 16,1-4 128-16,4-3 0 0,0 1 0 0,-1-6 0 0,-1-4 0 15,1-2 0-15,5-4 0 0,-2-1 0 0,1-2 0 16,-1 0 192-16,-3-2-32 0,-1 3-16 0,-2-3-144 15,-6 3 0-15,-1-4 0 0,-2 4 0 0,-5 0 0 0,0 4-176 16,-3 5 176-16,-3 4-192 0,-2 7 192 16,-3 6 0-16,-2 4-144 0,-2 8 144 0,3 6-144 0,-7 0 144 15,-5 5-192-15,-1 12 192 0,-3 6-192 0,-6 10 64 16,-4 9 128-16,-7 5-208 0,-3 5 208 0,-1 5 0 16,-2 5-160-16,4 2 160 0,1 3 0 0,1 4 0 15,3 0 0-15,3-3 0 0,3-8 0 0,5-6 192 16,2-7-32-16,6-7 0 0,4-7 336 0,3-7 64 0,3 0 16 15,4-7 0-15,1-5-112 0,2-4-16 0,-6-10 0 0,13 9 0 16,-1-4-208-16,4-5-48 16,1-3-16-16,2-5 0 0,3-1-176 0,2-7 0 0,3-1 144 0,2 0-144 15,4 3 0-15,0 0 0 0,2 1 0 0,-2 2 0 16,-3 5 0-16,-2 3 0 0,-1 6 0 0,-3 2 0 16,-4 5 208-16,1 3-16 0,-4 4-16 0,-1 6 0 15,-1 0-176-15,-2 3 0 0,-2 4 0 0,-2 3 128 16,-3 0-128-16,-1-4-144 0,-1 1 144 0,-1-9-208 15,-1-2 208-15,1-5 0 0,-2-2 0 0,-1-12 0 16,0 0 384-16,0 0 64 0,0 0 0 0,12 0 16 16,-12 0 176-16,11-8 16 0,-1 2 16 0,-1-4 0 15,0 1-416-15,0-1-96 0,-2 2-16 0,2-1 0 0,0 3-144 16,0 2 0-16,-9 4 0 0,13 2 0 16,0 2 0-16,-1 8 0 0,1 4 0 0,1 3 0 15,3 3 128-15,-1 2-128 0,1 7 0 0,2 3 128 0,0 1-128 16,0-2 0-16,0-5 144 0,2 2-144 0,2-6 192 0,2-1-48 15,-1-6 0-15,2-1 0 0,2-2-400 0,2-2-96 16,0-3-16-16,3-2-15984 16</inkml:trace>
  <inkml:trace contextRef="#ctx0" brushRef="#br2" timeOffset="68790.27">17909 16169 9215 0,'0'0'816'0,"0"0"-656"0,0 0-160 0,0 0 0 0,0 0 1936 0,0-13 368 16,0 2 64-16,2-2 0 0,1-1-2192 15,0 2-448-15,-1 2-96 0,1-4-16 0,-1 2 528 0,1 1 112 16,-1-1 0-16,-1 3 16 0,1-1 416 0,-2 3 80 16,0-2 0-16,0 9 16 0,0-7-64 0,0 7-16 15,-2-12 0-15,1 5 0 0,1 7-240 0,-2-12-48 16,2 12-16-16,-5-11 0 0,-2 2 224 0,-2-3 32 16,-2 5 16-16,-1-3 0 0,0 1 96 0,-5-3 32 15,-2 3 0-15,0-1 0 0,-3 3-352 0,-2-1-80 16,-1 3-16-16,-1 1 0 0,1 2-224 15,0 3-128-15,-1 1 160 0,0 3-160 0,-1 7 0 0,0-1 0 16,0 3 0-16,-1 5 0 0,2 7 0 0,-1 0 0 16,-2 6 0-16,1 0 0 0,-3 4 0 0,3 2 0 15,2 0 0-15,3-1 0 0,1-2 0 0,7-3 0 0,4-8 0 16,2-1 0-16,2 1 144 0,2-6-144 0,5-3 128 16,3-5-128-16,2 1 0 0,5-8 0 0,4 0 0 15,5-6 0-15,3-2 0 0,2-6 240 0,2-3-64 0,4-4-16 16,-1-2 0-16,1-4 0 0,2-6 0 0,0 0 0 15,1-2-160-15,-2 2 160 0,-2-1-160 0,0 3 160 16,-6 2-160-16,0 4 0 0,-2 4 0 0,0 4 0 16,-3 5 0-16,-3 3 0 0,-4 3 0 0,1 3 0 15,-12 0 0-15,9 14 0 0,-3 7 0 0,-2 5 0 16,-3 1 0-16,-1 6-176 0,-3 4 176 0,1 0-128 16,1-3 128-16,1 0 0 0,-2-2 0 0,4-5 0 15,1 2 0-15,1-7 0 0,1-4 0 0,4-2-128 16,-1-7 128-16,3 0-208 0,3-5 80 0,3-2 128 15,1-4-1616-15,3-2-208 0,0 0-32 0</inkml:trace>
  <inkml:trace contextRef="#ctx0" brushRef="#br2" timeOffset="69148.78">18590 15874 24879 0,'0'0'1088'0,"-7"-4"256"16,-4-1-1088-16,3 4-256 0,-1-1 0 0,9 2 0 0,-9 7 2304 0,1 7 416 16,2 0 80-16,-1 5 16 0,1 4-2384 0,-2 5-432 0,5-3-176 0,-3 5 16 15,1 0 160-15,2 2 0 0,-1-1 0 0,0 0 0 16,-1-7-144-16,0-4 144 0,4-4-160 0,-1-4 160 16,2-3-176-16,0-9 176 0,0 0-192 0,0 0 192 15,10-5 0-15,1-5 0 0,4-4 0 0,1-6 0 16,2-3 192-16,1-1-48 0,0-4-16 0,3 3 0 15,0 0-128-15,0 3 0 0,1 1 0 0,0 3 0 16,0 3 0-16,0 5 0 0,-1-1-128 16,-1 9 128-16,-1 1 0 0,1 3 0 0,-1 8 0 0,-1 2 0 15,-1 6-192-15,-1 2 192 0,-3 7-160 0,0 1 160 16,-2 5-224-16,-2 0 48 0,-3 0 16 0,-1 1 0 16,-2-4 160-16,1-2-208 0,-1-5 80 0,1 0 128 15,-4-2-400-15,4-6 32 0,2-5 16 0,3-1 0 16,1-7-1872-1,4-4-368-15</inkml:trace>
  <inkml:trace contextRef="#ctx0" brushRef="#br2" timeOffset="69623.66">20069 16026 13823 0,'-14'-5'1216'0,"-2"-6"-960"16,-3-2-256-16,0 3 0 0,-1-2 4608 0,1 5 864 16,1-1 176-16,-2 6 48 0,-1 2-4880 0,0 2-976 15,-2 5-192-15,0 1-32 16,-3 6-224-16,0 4-32 0,-3 1-16 0,-1 5 0 16,0 4-128-16,-1 5-32 0,0 3 0 0,0 2 0 0,6 0 560 0,0-1 128 0,5 0 128 0,2-4-208 15,6-2 208-15,7-7 192 0,2-5-48 0,6-4 0 16,2-6 480-16,5-1 80 0,4-6 32 0,4-2 0 15,2-2-80-15,5-9-16 0,5-5 0 0,3-6 0 16,3-4-272-16,5-7-64 0,0-6-16 0,5-4 0 16,2-3-288-16,0-3 0 0,-1-2 0 0,-2 1 0 15,-5 2 0-15,0-3 0 0,-3-2 0 16,2-2 0-16,-3-1 0 0,-2-5 0 0,-1 2 0 0,-1-5 0 16,-3-1 0-16,-2 0 0 0,-4 6 0 0,-3 0-144 15,-5 6 144-15,-2 8 0 0,-4 10 0 0,-4 4 0 0,-4 6 400 16,-2 3 64-16,-2 7 16 0,0 5 0 15,3 10 176-15,-8-2 48 0,-2 10 0 0,-2 10 0 16,-3 7-704-16,0 12 0 0,0 6 0 0,-3 10 0 0,-3 6 0 16,4 1-144-16,1 6 144 0,1-1-160 0,1-2 160 15,4 2-128-15,1-2 128 0,1 0-128 0,6-3-160 0,2-5-32 16,1-3 0-16,4 1 0 16,3 0-1344-16,3-3-256 0,5-7-64 0,-1-2-12000 0</inkml:trace>
  <inkml:trace contextRef="#ctx0" brushRef="#br2" timeOffset="69926.33">21898 15950 30399 0,'0'0'1344'0,"-11"-1"288"0,1 0-1312 0,0 4-320 0,-3 5 0 0,2 7 0 16,-4 4 1232-16,-1 8 176 0,1 2 48 0,-1 6 0 16,-2 0-1264-16,-1 2-192 0,0 2-128 0,1 2 128 15,-1-4-304-15,1 1 64 0,2-2 16 0,0-2 0 16,0-7-480-16,3-1-80 15,0-5-32-15,2-2 0 0,5-5-272 0,2-8-48 0,4-6-16 16,0 0-7488-16,0 0-1488 0</inkml:trace>
  <inkml:trace contextRef="#ctx0" brushRef="#br2" timeOffset="70203.09">22869 14926 32255 0,'0'0'2864'0,"0"0"-2288"16,0 0-576-16,0 10 0 0,0 6 1152 0,0 10 112 16,0 8 16-16,0 9 16 0,-4 7-1296 0,1 6-176 0,0 3-80 15,-4 9 0-15,0 3 256 0,-2 5 0 0,-1 4-128 0,-2 3 128 16,-2 2-224-16,0-1 16 0,-2-3 0 15,2 1 0 1,0-9-272-16,2-6-48 0,2-5-16 0,2-9 0 16,3-7-48-16,2-7-16 0,-1-7 0 0,2-5 0 15,2-4-64-15,2-7-16 0,0-3 0 0,0-7-8064 0,-2-6-1616 0</inkml:trace>
  <inkml:trace contextRef="#ctx0" brushRef="#br2" timeOffset="70398.28">22457 15847 34783 0,'0'0'1536'0,"0"0"320"0,0 0-1472 0,14-2-384 0,6 0 0 0,8 5 0 0,7 1 0 0,4-1 144 16,5 3-144-16,5-1 0 0,2-2 0 0,5 3 0 16,2 0 0-16,7-2 0 0,3 1-304 15,2 1-16-15,-4-2 0 0,-2-2 0 16,-5-2-672-16,-5 2-144 0,-3-2-16 15,-5 0-12640-15</inkml:trace>
  <inkml:trace contextRef="#ctx0" brushRef="#br2" timeOffset="70592.87">22065 15416 30399 0,'0'0'1344'0,"7"-11"288"0,-2-3-1312 0,1 4-320 0,1-2 0 0,5 7 0 16,6 0 3568-16,6 5 640 0,4 0 128 0,5 4 16 31,5 0-4064-31,4 2-816 0,3 2-176 0,2-3-16 16,1 0-2480-16,0 0-480 0</inkml:trace>
  <inkml:trace contextRef="#ctx0" brushRef="#br2" timeOffset="70964.02">25567 15599 7359 0,'-16'-7'656'0,"4"-4"-528"0,-5 0-128 0,-1 1 0 0,0-2 6656 0,4 6 1312 16,1 3 256-16,2 3 48 0,1 3-6608 0,0 1-1344 15,1 2-320-15,0 7 0 0,-1 2 144 0,1 7-144 0,0 4 192 0,1 4-192 16,1 4 0-16,0 3 0 0,0 1 0 0,0 5 0 15,3-2 0-15,-2 3 0 0,1 1 0 0,2 1 0 16,2-3 0-16,0-2-192 0,0-5 16 0,1-4 16 31,2-4-544-31,2-8-96 0,1-3-32 0,1-11 0 16,-6-6-1216-16,9-3-240 0,3-8-48 0</inkml:trace>
  <inkml:trace contextRef="#ctx0" brushRef="#br2" timeOffset="71146.92">25182 15234 39391 0,'-11'-15'1744'0,"4"5"368"0,1 1-1696 0,2 1-416 0,4 8 0 0,0 0 0 0,0 0 0 0,0 0 0 16,0 0 0-16,14 8 0 15,3-3-384-15,2 3-96 0,0 1-32 0,3 2 0 16,0-3-2128-16,0 2-432 0,-2-4-96 0</inkml:trace>
  <inkml:trace contextRef="#ctx0" brushRef="#br2" timeOffset="71515.03">26896 15473 37263 0,'-12'-11'1648'0,"2"5"336"0,-5 2-1584 0,-3 0-400 0,-2 3 0 0,-6 2 0 16,-3 2 0-16,-3 0 0 0,-3 4-224 0,-3 3 80 15,-4 3-32-15,-3-3 0 0,1 2 0 0,-2 2 0 32,-1-1-208-32,-4 2-32 0,-2 1-16 0,2 0 0 0,2 1 144 0,9 0 32 0,5-1 0 0,9-2 0 15,5-3 112-15,5 2 144 0,4 0-208 16,7-5 80-16,4 4-128 0,5-2-32 0,2 4 0 0,4 0 0 15,4 3 288-15,2 0 144 0,4 0-16 0,0 1 0 16,5-1 240-16,-1 4 32 0,-1-2 16 0,-1 1 0 16,3-1 96-16,-5 2 32 0,-2 2 0 0,-3-4 0 0,-5-3-368 15,-4 2-176-15,-2 0 160 0,-5-2-160 16,-5-2 0-16,-7 0 128 0,-5 1-128 0,-6-4 0 0,-8-3 0 0,-2 0 176 16,-4-2-176-16,-2-2 160 15,0-2-1104-15,-1-4-208 16,2 0-64-16,2-6-13920 0</inkml:trace>
  <inkml:trace contextRef="#ctx0" brushRef="#br2" timeOffset="72081.42">28099 15634 6447 0,'0'0'576'0,"2"-8"-576"0,-2 8 0 0,0-12 0 0,1 1 4752 0,0 5 848 15,-1 6 160-15,0 0 48 0,0 0-4256 0,0 0-848 16,0 0-160-16,0 0-32 0,0 0-160 0,0 0-32 15,-6 12 0-15,-3 6 0 0,-1 6-64 0,-2 8 0 16,-2 4-16-16,0 2 0 0,0-3 144 0,1 4 48 16,1-4 0-16,3-1 0 0,3 0-64 0,2-8-16 15,3 0 0-15,3-5 0 0,2-3-144 0,2-3-16 16,3-3-16-16,4-2 0 0,1-2 176 0,4-2 32 16,1-4 16-16,5-2 0 0,3-5-80 0,2-4-32 15,1 1 0-15,2-5 0 0,3-1-288 0,-4-1 0 0,2-2 128 16,-3-1-128-16,-4-1 0 0,-2 0 0 15,-2 3 0-15,-3-3 0 0,-2-1 128 0,-3 4-128 0,-3 1 0 16,-2 2 0-16,-3 0-128 0,-2 1-144 0,0 3-32 0,-4 9 0 31,-4-14-2032-31,-1 2-416 0</inkml:trace>
  <inkml:trace contextRef="#ctx0" brushRef="#br2" timeOffset="72516.92">28898 15617 30351 0,'0'0'1344'0,"0"0"272"0,0 0-1296 0,-7 15-320 0,-2 3 0 0,-1 2 0 0,0 3 128 15,-1 5-128-15,-2 0 128 0,-1 5-128 0,-4 0 176 0,2 3-48 16,-1 2 0-16,2 3 0 0,-2-3 64 0,1-1 0 15,1-3 0-15,1-5 0 0,1-1 384 0,3-7 64 16,1-5 32-16,4 1 0 0,0-7 0 0,2-1 0 16,3-9 0-16,0 0 0 0,0 0-112 0,0 0-32 15,10-12 0-15,3 0 0 0,1-6-144 0,4-8-16 16,2-2-16-16,4-2 0 0,6-4-352 0,-1 2 0 16,3-1 0-16,-2-2 128 0,2 0-128 0,-2-1-160 15,0 1 160-15,-4 5-208 0,-2 1 208 0,-1 6 0 16,-2 2 0-16,-2 4-144 0,-1 6 144 0,-3 4 0 0,-3 0-144 15,0 5 144-15,-2 5-128 0,-2 7 128 0,-3 5-160 16,-4 7 160-16,-3 7-416 0,-2 3 16 0,-6 6 0 0,-2 2 0 16,-4 1 144-16,0 5 16 0,-1-3 16 0,-1 3 0 15,1-3 224-15,1 2-192 0,-1-3 192 16,2-7-192-16,2 1 192 0,2-7 0 0,1-5 0 0,3-1 0 16,5-4-256-16,2-5-16 0,5-1 0 0,4-7 0 31,2 0-2368-31,7-8-480 0,5-3-80 0</inkml:trace>
  <inkml:trace contextRef="#ctx0" brushRef="#br2" timeOffset="72802.85">29854 15477 28559 0,'0'0'2544'16,"0"0"-2032"-16,0 0-512 0,0 0 0 0,-4 12 1584 0,0 3 208 15,4 7 64-15,-3 7 0 0,-2 1-1664 0,-1 7-336 16,-3 5-64-16,0 0-16 0,-2 1 224 0,-2 3 0 16,-1 2 0-16,0-2 0 0,-1 1 0 0,1-4 128 15,0 2-128-15,0-3 0 0,0 2 192 0,4-4-192 16,1-7 192-16,1-5-192 0,1 1-160 0,-1-8-144 15,4-1-16-15,0-8-16 16,3-4-1440-16,1-8-272 0,0 0-64 0,9-5-16 0</inkml:trace>
  <inkml:trace contextRef="#ctx0" brushRef="#br2" timeOffset="73297.39">30642 15682 19343 0,'4'-14'1728'0,"-1"0"-1392"0,1 4-336 0,0-2 0 16,0 3 3840-16,1 4 688 0,-5 5 144 0,0 0 16 16,0 0-4208-1,0 0-848-15,0 0-160 0,0 0-48 0,-10 12 384 0,-4-2 192 0,-4 3-192 0,-5 2 192 0,-6-1-144 0,-6 2 144 16,-4 1 0-16,-3 1-144 0,-1 1 144 0,1 2 256 15,1 1-64-15,2 6-16 0,-1-1 0 0,5 2 0 16,2-2 0-16,6-2 0 0,6-2-176 0,4-2 0 16,4-1 0-16,6-4 128 0,0-1-128 15,6-1 0-15,1-5 144 0,5 1-144 0,-5-10 128 0,13 7-128 16,1-5 128-16,4-2-128 0,2-1 0 0,4-4 0 16,3-1 0-16,1-5 128 0,4 1-128 0,-1 0 0 15,1-3 0-15,1 2 0 0,0-1 0 0,-1 2 144 16,-5 3-144-16,-2 2 0 0,-2-2 320 0,-3 3-64 15,-7 2 0-15,-2 2 0 0,-11 0-112 0,12 4-16 0,-6 5-128 16,-6-9 192-16,5 12-192 0,-3 4 0 0,-5 1 0 0,-2 4 0 16,-3 4-128-16,-3 2 128 0,-7 3 0 15,0 3 0-15,-1 0 0 0,0-1 0 0,-2-3 0 16,3 2 0-16,-1-3 0 0,0 0 144 0,-3-1 16 0,3 0 0 16,2-2-32-16,1 1-128 0,-1-2 192 0,2 3-64 15,1-3-128-15,1 2 0 0,1 0 0 0,0-3 0 31,3 0-304-31,3 0-80 0,1-3-32 0,1-1 0 16,0-1-1056-16,1-2-224 0,3-5-32 0,1-1-12672 0</inkml:trace>
  <inkml:trace contextRef="#ctx0" brushRef="#br2" timeOffset="73687.87">31104 15604 31327 0,'0'0'2784'0,"0"0"-2224"0,0 0-560 0,0 0 0 0,0 0 992 0,0 0 96 15,2 18 0-15,-1 1 16 0,-1 3-1104 0,-1 2-288 16,-2 8-32-16,-1 2 0 0,-3 0 320 0,-1 3-160 15,-2 0 160-15,0 0-128 0,0 0 128 0,-1-2 0 16,6-2 0-16,2-5 0 0,1-1 0 0,4-4 128 0,0-3 0 0,3-3 0 16,4-6 320-16,1-3 64 0,0 0 0 0,2-5 16 15,2-4 80-15,1-5 16 0,3-2 0 0,1-5 0 16,3-2-240-16,-2-3-64 0,1-3 0 16,2-2 0-16,0-1-176 0,-1-3-144 0,-2 0 192 0,-1-3-192 15,-1-5 0-15,-1 2 0 0,-3 0 0 0,0 4 0 16,-2-3 0-16,2-1 0 0,1 3-160 0,-2 3 160 15,-3 0-352-15,1 7 48 0,-6 4 16 0,0 5 0 32,-3 0-976-32,-2 11-192 0,0 0-32 0,0 0-14128 0</inkml:trace>
  <inkml:trace contextRef="#ctx0" brushRef="#br2" timeOffset="74047.85">31730 15780 30399 0,'0'0'2704'0,"0"0"-2160"0,14-3-544 0,4 3 0 0,2 1 1168 0,4 1 128 16,3-1 32-16,2 0 0 0,3 1-1328 0,3-4-176 16,5 0-80-16,-1-2 0 15,2-5-256-15,-3-1-32 0,-4-3-16 0,-1-1 0 0,-1-1 400 0,-14 5 160 16,1-2-128-16,1 0 128 0,2-2 384 0,-2-3 176 15,1 1 16-15,-5-2 16 16,-2 0-16-16,5-13 0 0,-7 6 0 0,-5 2 0 0,-5-1-192 0,-6 6-32 0,-5 3-16 16,1 9 0-16,-3 1-128 0,-3 1-16 0,-4 0-16 0,-1 5 0 15,-5 6-176-15,-5 0 0 16,-6 6 0-16,-36 19 0 0,6 2 0 0,9 3 0 0,9 2 0 16,9-2 0-16,5 0 0 0,9-3 0 0,7 2 0 15,8-2 0-15,8-5 0 0,9 2 0 0,8 1 0 0,9-3 0 16,6 0 0-16,10 0 0 0,6-4 0 0,4-1 0 31,2-5-384-31,-22-10-144 0,6 2-48 0</inkml:trace>
  <inkml:trace contextRef="#ctx0" brushRef="#br2" timeOffset="76018.64">22945 10551 6447 0,'0'0'576'0,"9"-7"-576"0,-1 1 0 0,2-1 0 16,-1-1 1488-16,1 4 192 0,-10 4 48 0,13-4 0 15,-2-2-1104-15,0 1-224 0,1 1-32 0,-2 0-16 16,-10 4 64-16,10-6 16 0,-1 0 0 0,-9 6 0 16,0 0 288-16,0 0 64 0,10 3 16 0,-10-3 0 15,0 0-96-15,0 0-32 0,0 0 0 0,0 0 0 16,0 0 48-16,0 0 16 0,0 0 0 0,0 0 0 16,0 0-32-16,-9 4-16 0,-1-2 0 0,-3 5 0 15,0-3-192-15,-4 3-48 0,-2 2 0 0,0-1 0 16,0 1-112-16,-2-3-16 0,0 4-16 0,-2-1 0 15,0 2 128-15,0 2 16 0,0-1 16 0,-1 0 0 16,-1 4-48-16,-2-1-16 0,3 1 0 0,-2 1 0 16,-1-2-80-16,-3 3 0 0,-3 3-16 0,-1 2 0 0,-2 0-144 15,2 5-32-15,0-5 0 0,1 5 0 0,1-1-128 0,3 3 192 16,-1-1-192-16,5 3 192 0,-2 3 0 0,4 0 16 16,3 2 0-16,4 1 0 0,2 3-80 0,5 1-128 15,2 0 176-15,5 2-176 0,0-2 192 0,5 3-192 16,2-2 192-16,4 4-192 0,0-5 192 0,2 0-192 15,5 2 192-15,-1-6-192 0,1-2 128 0,0 0-128 16,0-1 0-16,2-1 0 0,1-6 128 0,0-1-128 16,-1-4 0-16,3-4 0 0,0-2 0 0,-1-3 160 15,0-3-160-15,0-3 128 0,-3-2 0 0,-1 0-128 16,-4-3 192-16,0-2-64 0,-12-1-128 0,11 0 160 0,-11 0-160 16,10-1 160-16,-10 1-160 0,0 0 128 15,0 0-128-15,0 0 128 0,7-10-128 0,-7 10 160 16,0 0-160-16,0 0 160 0,-2-9-160 0,0 0 0 0,-1 1 144 0,3 8-144 15,-5-5 0-15,-1-2 0 0,0 0 0 0,-1-2 128 16,0 2-128-16,-1-5 0 0,-1 2 0 0,0-3 0 16,0-1 0-16,0-2 0 0,2-3 0 0,0-1 128 15,-3-2-128-15,5-6 0 0,0 0 128 0,3-5-128 16,-2-5 0-16,2-2 0 0,1-3 0 0,1 4 128 16,0-2-128-16,3 0 0 0,1 1 0 0,1 0 128 15,0 3-128-15,2 1 0 0,2 0 0 0,1-1 0 16,2-3 0-16,3-1 0 0,3-1 0 0,1-3 0 15,1 1-128-15,2-1 128 0,-2 3-128 0,2 4 128 16,-1 1-240-16,2 1 48 0,0 1 0 0,1 4 0 16,0 1 32-16,3 5 16 0,0 2 0 0,1-2 0 0,1 0 144 0,0 3 0 15,-1 2-144-15,0 3 144 16,0 1 0-16,-1 1 0 0,-4 0 0 0,-2 2 0 0,-3 6-144 0,0 0 144 16,-5 2 0-16,-2 1 0 0,1 2 0 15,-12 2-128-15,0 0 128 0,0 0 0 0,0 0 0 16,0 0 0-16,0 0 0 0,0 0 0 0,0 0 0 0,-7 11 0 15,0-2 0-15,-4 3 0 0,0-4 0 0,-4 5 0 16,-2-4 0-16,-1 0 0 0,-2-4 0 0,-2 3 0 16,2-1 0-16,-3 5 0 0,2-7 0 0,-4 2 0 15,1 4 0-15,-1 1 0 0,-3-1 0 0,0 4 0 16,0 3 0-16,0-1 0 0,-1 1 0 0,0 1 0 16,-3 2 0-16,-3 1 0 0,-1 3 0 0,-1 0 0 15,-3 4 0-15,2 4 0 0,3-1 0 0,0 5 0 0,1 4 0 16,5 1 0-16,0 3 0 0,4 2 128 0,2 4-128 0,4 4 192 15,4 3-64-15,2 1-128 0,5 1 176 0,1 2-176 16,5-2 144-16,2-1-144 16,3-2 0-16,6-2 144 0,3-1-144 0,4-6 160 0,5 0-160 0,3-1 160 15,3-4-160-15,3-1 192 0,3-1-192 16,8-2 192-16,3-2-192 0,5-1 0 0,1-4 0 0,1-4 0 16,0-3-256-16,1-5-48 0,5-1 0 0,2-1 0 31,3-4-2272-31,6-5-464 0</inkml:trace>
  <inkml:trace contextRef="#ctx0" brushRef="#br2" timeOffset="77271.66">26858 10361 16527 0,'-11'-9'720'0,"5"2"176"0,-3 0-720 0,2-2-176 0,0 3 0 0,1 0 0 15,-1-3 544-15,2 2 80 0,5 7 16 0,-5-10 0 0,5 10-176 16,-2-9-16-16,0-2-16 0,2 11 0 16,0-10-80-16,2 0-16 0,0-2 0 0,1 3 0 0,1-1 112 0,-4 10 0 15,0 0 16-15,7-5 0 0,-7 5 48 0,9-5 0 16,-9 5 0-16,12-4 0 0,-1 3-128 0,1 1 0 15,-1 2-16-15,2 2 0 0,1-1 160 0,2 1 48 16,2 2 0-16,1 3 0 0,1 1-176 0,3 3-16 16,-1 1-16-16,2 2 0 0,3 2-32 0,1 0 0 15,0 1 0-15,2 0 0 0,3 4-16 0,3 6-16 16,1 4 0-16,0-4 0 0,-2-1-80 0,-2 4-16 16,-2 2 0-16,-5 1 0 0,1 0-208 0,-3 2 144 15,-1 4-144-15,-5-1 128 0,0 1-128 0,-6 2 0 0,0-2 144 16,-1 5-144-16,-3 1 176 0,2 1-48 0,-4 0 0 15,1-1 0-15,-2 0 48 0,0 2 0 0,-1 2 0 16,-2-4 0-16,0 0-16 0,-2-2 0 0,-3 1 0 16,-1-3 0-16,-1 1-16 0,-1-6 0 0,-2-3 0 15,1 2 0-15,-2-5-16 0,0-5 0 0,-3-2 0 0,0-3 0 16,-2-3 0-16,1-1 0 0,-4-1 0 0,3-3 0 16,0-2 64-16,2-2 0 0,-2-1 0 0,1-2 0 15,2-3 16-15,-1 1 16 0,-1-2 0 0,2-1 0 16,0-2-96-16,2-2 0 0,1-2-128 0,0-1 192 15,1 0-192-15,2-4 128 0,-3 0-128 0,3-2 0 16,1 3 0-16,0-5 0 0,2-1 0 0,0-1 0 16,4-1-176-16,0-1 32 0,2-1 0 0,1 0 0 15,3-1 16-15,-1 0 0 0,1-2 0 0,1-1 0 16,0 2 128-16,0-4-160 0,0-2 160 0,-2 2-160 0,0-1 160 0,-2-1 0 16,-1-4 0-16,1 4 0 0,-3-3 0 15,-1 0 0-15,1-2 0 0,-2-3-128 0,0-4 128 0,0-4 0 16,1-1 0-16,0-6-128 0,1-3 128 0,-2-1 0 15,0-4 0-15,-2-3 0 0,0-4-160 16,-1 5 160-16,1-4-192 0,-3 6 192 0,-3 6-240 16,-2 4 64-16,-4-1 16 0,-3 6 0 0,-4-1 160 0,-4 5 0 15,-2 3 0-15,-4 2 0 0,-5 0-192 0,0 4 32 16,-3-1 16-16,-1 4 0 0,2 1 0 0,2 6 0 16,4 3 0-16,3 4 0 0,2-1 144 0,3 2 0 15,1 4 0-15,2 3-128 0,0 3 128 0,4 0-128 16,-1 1 128-16,4 0-128 0,0 0 128 0,4 0-192 0,10 0 192 0,0 0-192 15,0 0 192-15,0 0 0 0,0 0 0 16,0 0-128-16,0 0 128 0,10 6 0 0,0-1 0 0,6 4 0 16,2 0 0-16,1 4 144 0,3-2-16 0,0 2-128 15,2 2 256-15,2 6-64 0,4 3-16 0,0 1 0 16,2 7-32-16,2 1 0 0,1 3 0 0,1 4 0 16,1 2-144-16,1 8 0 15,2 4 0-15,-2 4 128 0,-1 3-128 0,-3-2 0 0,-2 1 0 0,-3 2 0 16,-1-2 0-16,-1 1 0 0,0-2 144 0,-2-2-144 15,-1 0 240-15,-1 1-32 0,-3 1 0 0,-1-3 0 16,-1-3 128-16,-1 2 32 0,-2 1 0 0,-2-3 0 16,-2-3-16-16,-3-1 0 0,-3-7 0 0,-3-2 0 15,2-3-160-15,-3-4-16 0,-2-2-16 0,-3-1 0 16,2-6 32-16,-2-4 0 0,-2 0 0 0,-2-2 0 0,-2-3-192 16,-3-1-176-16,-2-5 48 0,-3 0 0 15,-5-2-1920-15,-1-6-384 16</inkml:trace>
  <inkml:trace contextRef="#ctx0" brushRef="#br2" timeOffset="78925.92">22426 11392 5519 0,'0'0'496'0,"0"0"-496"0,-7-5 0 0,7 5 0 16,-7-4 1088-16,7 4 112 0,0 0 16 16,0 0 16-16,-5-5-928 0,5 5-304 0,-1-11 160 0,1 3-160 15,0-3 224-15,1 4-32 0,1-3-16 0,-2 4 0 16,0 6 640-16,0 0 128 0,3-9 16 0,-1 1 16 16,-2 8 224-16,0 0 32 0,0 0 16 0,0 0 0 15,0 0-384-15,0 0-80 0,0 0-16 0,0 0 0 16,0 0-256-16,0 0-64 0,0 0-16 0,0 0 0 15,0 0-16-15,0 0 0 0,0 0 0 0,0 0 0 16,0 0-16-16,0 0 0 0,12 5 0 0,2 2 0 16,3-4 112-16,3 0 32 0,3 1 0 0,4 0 0 15,2-1-32-15,4 0 0 0,-2-2 0 0,2-1 0 16,0 0-144-16,2 0-48 0,3-1 0 0,4 0 0 16,2-1 0-16,4 1 0 0,4-1 0 0,4 0 0 0,2 1-96 0,2-2-32 15,-1 1 0-15,0-1 0 0,4 2-192 16,2-3 144-16,2 0-144 0,4 3 128 0,4-1-128 15,-2-1 0-15,-5 1 0 0,2-2 128 0,0-1-128 0,4 1 0 16,3-1 0-16,0 2 0 0,-4-3 0 0,-2 0 160 16,-1 0-160-16,0-1 160 0,0 2-160 0,3 0 0 15,3-3 0-15,-2 3 0 0,-6 1-128 0,0-1 128 16,-2-4 0-16,2 4 0 0,2 1 0 0,1-2 0 16,2 2 0-16,-6 2 0 0,-2-2 0 0,1 0 0 15,0 1 0-15,4 0 0 0,3 0 0 0,0 0 0 16,1 0 0-16,-4-2 0 0,-4-1 0 0,-2 3 0 15,-1-5 0-15,1 3 0 0,1 2 0 0,-3 0 0 16,1 0 0-16,-1-3 0 0,-7 1 0 0,0 1 0 0,-3 1 0 0,-1 1 0 16,0 4 0-16,-2 0 0 15,1-2 128-15,0 1-128 0,-2 0 0 0,-1 0 192 0,-4-2-192 16,-2 1 192-16,-4 3-192 0,-2-1 0 0,0-1 0 0,-1-1 0 16,-1 0 0-16,-3 3 0 0,-2 0 0 0,2-3 0 15,-4-2 0-15,0 1 0 0,-5-2 0 0,0 3 0 16,-3 0 0-16,-2 0 0 0,-2 0 0 0,0 0 0 15,-5 0 0-15,-9 0 0 0,9-1 0 0,-9 1 128 16,0 0-128-16,0 0 0 0,0 0 0 0,0 0 128 16,0 0-128-16,0 0 0 0,0 0 0 0,-10-2 0 15,-2 2 0-15,0-2 0 0,-1 0 0 0,-1-1 0 16,-1-1-128-16,-2 3 128 0,-1-1 0 0,-1-1 0 0,-1 2 0 16,-3 0 0-16,-4-1-144 0,-1 2 144 15,-2 2 0-15,-2-1 0 0,-4 0 0 0,-2 3 0 0,-5 2 0 0,-4-1 0 16,-5-3 0-16,-3-1 0 0,-2 0 0 0,-1 0 0 15,-2 1 0-15,-1 0-160 0,-4 3 160 0,-2-1 0 16,-10-3 0-16,1 1 0 0,-3-1 0 0,2 1 0 16,0 2 0-16,-1 1 0 0,-4-1 0 0,-3-3 0 15,-4 1 0-15,4-1 0 0,1 4 0 0,-1 1 0 16,-5-3 0-16,-4 2 0 0,-3-4 0 0,3 1 0 16,1 1 0-16,-5 0 0 0,-2-2 0 0,1 1-128 15,3 0 128-15,6 2-192 0,2 0 192 0,-1 1 0 16,-5-3 0-16,5 0 0 0,6 1 0 0,4 1 0 15,2 1 0-15,4 0 0 0,-4-2 0 0,2 2 0 16,2 0 0-16,4 0 0 0,4 0 0 0,4-1 0 0,4 1 0 16,0-1 0-16,2-3 0 0,1 2 0 0,-1-2 0 0,4-1 0 15,4 1 0-15,5 1 0 0,3-1 0 0,2-1 0 16,1-1 0-16,4-1 0 0,2 0 0 0,1 1 0 16,-1-2 0-16,1 3 0 0,-3-1 0 0,-1-1 0 15,-1 1 0-15,-2 1 0 16,1-1 0-16,2 0 0 0,4-2 0 0,2 2 0 0,3 0 0 0,2 1 0 15,3-2 0-15,4 1 0 0,2-2 0 0,4 2 0 16,9 1 0-16,0 0 0 0,0 0 0 0,0 0 0 16,0 0 0-16,0 0 0 0,0 0 0 0,0 0 0 15,0 0 0-15,0 0 0 0,14 0 0 0,3 0 0 16,1-2 0-16,1 0 0 0,2 1 128 0,7 1-128 16,6-1 0-16,6 1 0 0,3 1 0 0,3-1 0 15,1 0 0-15,2 1 0 0,6 2 0 0,6-2 128 0,5 2-128 0,11-1 144 16,9 0-144-16,3-2 160 0,2-2-160 15,9 1 128-15,8-2-128 0,2 1 128 0,5-3-128 16,4-2 0-16,6 2 0 0,2-4 0 0,0 1 0 16,4-1 0-16,4 0 0 0,1-3 0 0,1 5-128 0,4-5 128 15,4 5 0-15,-3-4 0 0,-6 4 0 0,5 3 0 16,7 4 160-16,-8-2-160 0,-8 0 320 0,1 4-32 16,2 4-16-16,-7-1 0 0,-7 0-144 15,-5 3-128-15,-4-2 144 0,-7 3-144 0,-7-3 0 0,-9 2 0 16,-10 1-128-16,-7 0 128 15,-6 2-528-15,-3 4 0 0,-2 2 0 0,-5-1 0 16,-6 2-864-16,-5 0-160 0,-7 4-48 16</inkml:trace>
  <inkml:trace contextRef="#ctx0" brushRef="#br2" timeOffset="82674.09">5116 18605 32303 0,'-14'-6'1424'0,"8"2"304"0,6 4-1376 0,-6-7-352 0,6 7 0 0,-6-6 0 0,6 6 0 0,-6-3 0 16,0-5 0-16,-1 2 0 0,1 2 160 0,-2-4-32 16,8 8-128-16,-14-6 192 0,-2 1-192 0,-2-2 128 15,-1 2-128-15,0 3 0 0,0-1 176 0,-4-1-176 16,-2-1 192-16,-2 4-192 0,3 1 304 0,0 1-48 16,2 4-16-16,-3 2 0 0,-2 0-80 0,3 6-16 15,-2 1 0-15,5 4 0 0,-1 2-144 0,2 6 0 16,1 2 0-16,1 5 0 0,1 1 0 0,3 3 0 0,3 0-128 15,5 0 128-15,-1-1 0 0,5-1-144 0,0-2 144 16,4-7 0-16,0 0-160 0,5-4 160 0,0-3-128 0,3-3 128 16,2-1 0-16,1-6 0 0,1 0 0 0,0-6-128 15,3-2 128-15,1-4 176 0,0-3-48 0,2-3 0 16,-1-5 112-16,3 0 16 0,-2 0 0 0,1-6 0 16,-2-3 48-16,1-1 16 0,2-4 0 15,1 1 0-15,-3-2-128 0,0 5 0 0,1-2-16 0,-2 4 0 16,0 0-176-16,0 2 128 0,-3 2-128 0,0 3 128 15,-3 1-128-15,-1 6 0 0,-12 8 0 0,11-1 0 16,-11 1-192-16,0 0 0 0,8 10-16 0,-4 4 0 16,0 4 16-16,-2-1 0 0,-1 5 0 0,1 1 0 15,0 2 192-15,-2-3 0 0,0-2 0 0,0 1 0 0,2-4 0 16,0 0 0-16,2-3 0 0,0 1 0 0,2-2 0 0,2-3 0 16,2 0 0-16,-1-5 0 0,2-2-256 0,3-2 64 15,3 2 0-15,2-2 0 16,1-1-640-16,4-3-128 0,2 0-32 15,-1-3 0-15,1-4-1568 0,0 1-320 16</inkml:trace>
  <inkml:trace contextRef="#ctx0" brushRef="#br2" timeOffset="83055.83">5874 18357 30399 0,'-18'0'2704'0,"4"2"-2160"0,-1 0-544 0,2 3 0 16,2 2 1312-16,2 5 160 0,2 4 16 0,1 4 16 16,0 3-1504-16,1 7 0 0,0 2-272 0,-3 5 16 15,0 1 256-15,1 3-144 0,-1 3 144 0,-1-3-128 16,-1-2-16-16,0-3 0 0,-2-6 0 0,5-8 0 16,-1-5 144-16,2-5 0 0,6-12 0 0,0 0 0 15,0 0 192-15,0 0 128 0,0 0 32 0,-4-12 0 16,4-6 0-16,4-1 0 0,2 0 0 0,4-9 0 15,3-3-352-15,4-4 0 0,2-1 0 0,2 2 0 16,1 2 0-16,-2 1 0 0,2 6 0 0,-2 1 0 16,-1 5 0-16,0 6 0 0,-1 0 0 0,0 10-128 15,0 3 128-15,-1 3-128 0,2 2 128 0,-2 12-128 0,0 6-80 16,-2 4-16-16,-1 3 0 0,-2 2 0 0,-1 5 224 16,-2 3 0-16,-3 1 0 0,-1 2 0 0,-1 2-176 15,-2-6 16-15,0-6 0 0,-2-4 0 0,-2-4 160 16,2-6 0-16,0 0 0 0,4-5-128 15,-4-14-1072-15,9 6-208 0,2-3-32 0,1-6-12544 16</inkml:trace>
  <inkml:trace contextRef="#ctx0" brushRef="#br2" timeOffset="83507.87">7195 18401 31327 0,'0'0'1392'0,"-12"-4"272"0,-3-3-1328 0,3 4-336 0,2 1 0 0,1 1 0 16,-1 2 1376-16,0 2 208 0,-1 2 32 0,0 5 16 15,-3 2-1456-15,-1 3-176 0,-3 8-272 0,-1 1 64 32,-4 5-272-32,-1 2-48 0,0 4-16 0,1 7 0 0,-1 0 144 0,1 5 16 0,0-1 16 0,0 1 0 15,1-4 368-15,3-1-144 0,-1-4 144 0,8-6 0 16,4-7 0-16,3-3 0 0,1-5 0 0,4-3 0 15,0-14 192-15,9 6 80 0,4-5 32 0,3-3 0 16,5-3 160-16,3-8 48 0,0-2 0 0,1-7 0 16,0-2 32-16,4-9 16 0,0-5 0 0,2-6 0 15,-1 0-176-15,2-4-48 0,0-7 0 0,-2 3 0 16,-3 0-208-16,1-3-128 0,0-1 160 0,0 0-160 0,-5 0 128 16,-3-5-128-16,-4-2 0 0,-3-2 0 0,-4 0 0 15,-1 3 128-15,-7 7-128 0,-1 9 0 0,-1 4 0 16,-6 8 0-16,-2 5 0 0,2 5 0 0,-1 9 272 0,-1 6 64 15,0 2 16-15,0 10 0 0,1 6-160 0,-3 11-16 16,-1 11-16-16,-2 14 0 0,0 14-288 0,0 13-64 16,-2 7-16-16,0 7 0 0,-2 5 208 0,0 2-192 15,1 2 192-15,3-2-192 0,-2-3-16 0,5-4 0 16,3-7 0-16,4-5 0 16,2-7-384-16,6-1-80 0,3-3-16 0,7-7 0 15,4-8-2320-15,8-13-480 0,16-2-96 0,8-27 0 0</inkml:trace>
  <inkml:trace contextRef="#ctx0" brushRef="#br2" timeOffset="84190.88">10262 18584 26719 0,'-8'-8'2368'0,"-1"-5"-1888"15,-2-4-480-15,3-1 0 0,-2 0 2160 0,2 1 336 16,1 0 64-16,-2-1 0 0,-3-1-2048 0,4 1-512 16,-4-2 0-16,1-1 0 0,-2 0 0 0,0 3 0 15,1 4 0-15,-1 4 0 0,-1 5 0 0,0 5-224 16,-1 4 16-16,-3 7 0 0,-3 5-16 0,0 6 0 15,-2 3 0-15,-1 9 0 0,0 4-32 0,-2 7 0 0,3 4 0 16,3 4 0-16,1 4 128 0,4-3 128 16,2-6-208-16,4-2 80 0,1-9 128 0,6-6 0 0,3-8 0 0,4-4 0 15,4-3 144-15,4-5 112 0,3-6 32 16,6-6 0-16,3-8-16 0,7-4 0 0,6-7 0 0,2-8 0 16,-5-13-64-16,5-7-16 0,3-7 0 0,1-7 0 15,1-4-192-15,1-3 0 0,1-1-144 0,-1-2 144 16,-1-9-192-16,0-1 192 0,-5-3-208 0,0 1 80 15,-6 3 128-15,-2-4 0 0,-4-2 0 0,-3 6 128 16,-3 1-128-16,-3 9 128 0,-2 10-128 0,-3 10 128 16,-6 13-128-16,-1 8 144 0,-2 13-144 0,-1 8 160 15,-4 9 32-15,0 0 0 0,-4 10 0 0,-1 15 0 16,-5 12-192-16,-4 11-144 0,-5 13 144 0,-2 12-208 0,-2 7 64 0,-3 8 16 16,-6 5 0-16,-2 6 0 15,-3 5-192-15,0-5-16 0,1-1-16 0,3-8 0 0,4-9 192 0,5-2 160 16,2-5-208-16,6-12 80 0,4-6 128 15,5-9 0-15,1-6 0 0,6-7 0 16,6-5-1408-16,4-7-240 16,1-5-48-16</inkml:trace>
  <inkml:trace contextRef="#ctx0" brushRef="#br2" timeOffset="84536.13">11532 18132 37839 0,'-30'-1'1664'0,"9"1"368"0,-6 0-1632 0,2 4-400 0,1 2 0 0,1 8 0 15,0 4 0-15,0 5 0 0,-1 5 0 0,1 5-176 16,1 3 0-16,1 3 0 0,-2 4 0 0,2 3 0 31,2-2-672-31,3 1-144 0,3-2-32 0,3-2 0 16,2-6 240-16,3-3 32 0,4-4 16 0,2-7 0 0,6-5 736 0,4-3 0 0,2-8 240 0,5-3-64 15,3-2 416-15,2-5 96 0,2-9 16 0,2-1 0 16,1-3 128-16,1-5 16 0,1-5 16 0,-1 0 0 16,-1-3-304-16,-3 1-64 15,-3 4-16-15,-6-2 0 0,-4 2-112 0,-5 0-32 16,-2 0 0-16,-5 3 0 0,-2-1-112 0,-7 3-32 0,0-2 0 0,-5 1 0 16,-1 1-448-16,-3 3-80 0,-1 8-32 0,0 1 0 31,0 4-304-31,0 3-64 0,0 5-16 0,1 4 0 0,1 0-2592 0,3 2-528 15,-3 3-96-15,8 1-32 0</inkml:trace>
  <inkml:trace contextRef="#ctx0" brushRef="#br2" timeOffset="84984.9">11985 18202 32655 0,'0'16'1440'0,"0"-5"304"0,-1 7-1392 0,2 7-352 0,3 3 0 0,0 4 0 0,-3 4 160 0,1-2-32 15,-2 2-128-15,-2-3 192 0,-1-4-192 0,0-1 144 16,-2-7-144-16,1 0 128 0,0-5-128 0,0-2 128 16,4-14-128-16,0 0 128 0,0 0 96 0,0 0 16 15,0 0 0-15,3-11 0 0,1-7 208 0,6-4 32 16,3 0 16-16,3-9 0 0,5-3-496 0,1-2 128 16,4 0-128-16,-1 1 0 0,1-4 0 0,-1 3 0 15,1 3 0-15,-2 7-160 0,-1 5-96 16,-2 4 0-16,0 5-16 0,-2 7 0 0,-3 5 80 0,-1 5 32 0,-1 9 0 0,-1 6 0 31,-3 5-304-31,-3 7-64 0,-2 5-16 0,-4 1 0 16,-2 2 224-16,-3 0 32 0,-2 0 16 0,-2-2 0 0,-1-3 144 0,0-3 128 0,1-9-192 15,3-4 192-15,-1-6 560 0,6-13 208 0,0 0 64 0,0 0 0 16,0 0 0-16,0 0 16 0,4-13 0 0,3-3 0 16,6-6-592-16,-1-1-112 0,3-6-16 0,3 1-128 15,1-3 0-15,2 2-352 0,2 6 48 0,1 2 16 16,1 3 48-16,-1 4 16 0,0 4 0 0,-1 6 0 15,0 6 224-15,-4 9-144 0,0 1 144 0,-1 7-128 16,-5 4 0-16,3 6 0 0,-5 2 0 0,-2 6 0 16,-1 6-48-16,-2 3 0 0,-2 5 0 0,2-2 0 15,-3 0-464-15,-1-8-80 16,1-2-32-16,-1-8 0 0,3-5-448 0,1-6-80 0,-1-5-32 0,1-3-11488 16</inkml:trace>
  <inkml:trace contextRef="#ctx0" brushRef="#br2" timeOffset="85390.09">14060 18204 19343 0,'-12'-8'1728'0,"2"4"-1392"16,-4-1-336-16,0 0 0 0,0 0 4224 0,0 5 768 0,0 6 144 0,0 4 48 31,-2 7-4864-31,-2 2-960 0,-1 3-192 0,-4 4-32 16,-1 5-288-16,-3-1-48 0,-1 2-16 0,0 4 0 16,-1-2 128-16,1 0 32 0,0-2 0 0,4-4 0 0,2-1 1056 0,6-7 0 0,4-3 0 0,7-7 192 15,5-10 576-15,0 0 96 0,0 0 32 0,9 10 0 16,1-9-32-16,2-3 0 0,1-7 0 0,-1-1 0 15,5-6-288-15,1-1-64 0,-1-5-16 0,1-2 0 16,0-2-336-16,0 2-160 0,0-2 160 0,-1 4-160 16,0 2 0-16,-3 4 128 0,-1 4-128 0,-2 5 0 0,-1 2 0 0,-10 5 0 15,10 4 0-15,-2 5 0 0,-2 6-208 16,-2 8-48-16,0 5 0 0,-4 4 0 0,0 0-96 16,0-1-32-16,0 2 0 0,-3-1 0 15,2-1-992-15,2-7-208 0,2 0-32 16,1-6-7248-16,2-5-1440 0</inkml:trace>
  <inkml:trace contextRef="#ctx0" brushRef="#br2" timeOffset="85620.09">14858 18221 23951 0,'0'0'2128'0,"-7"3"-1696"0,-2 1-432 0,0 6 0 16,0 3 3600-16,0 10 640 0,-1 2 128 16,0 8 32-16,-3 1-3776 0,-1 3-752 0,-1 3-160 0,-2 3-32 31,1-1-512-31,-2 1-96 0,-3 0-32 0,4-6 0 16,-1-3-1536-16,3-1-304 0,2-1-64 0,5-4-9888 0</inkml:trace>
  <inkml:trace contextRef="#ctx0" brushRef="#br2" timeOffset="85969.97">15490 18350 21183 0,'-9'4'1888'0,"0"5"-1504"0,0 1-384 0,0 4 0 0,2 3 3632 0,-1 4 656 15,2 4 128-15,1-2 16 0,0-3-3664 0,-1 1-768 16,3-5 0-16,0 0-192 16,1-6-256-16,2-3-48 0,0-2-16 0,0-5 0 0,0 0 128 0,0 0 0 15,10-2 16-15,1-4 0 0,3-6 368 0,3-2 0 16,0 1 0-16,4-2 128 0,2-3 0 0,1 2 0 16,-1-3 0-16,3 2 0 0,4 1 96 0,0 2 16 15,-1 6 0-15,1 2 0 0,-4 2-32 0,1 6 0 0,-2 5 0 0,0 2 0 16,-4 5 0-16,0 5 0 0,-1 4 0 0,-1 6 0 15,0 3-208-15,-1 5 0 0,-2 1 0 16,0 0 0-16,-4 0 0 0,0 1 0 0,-2-1 0 0,-2-3 0 16,2-5 0-16,-3-4 0 15,2-3 0-15,-1-6 0 0,-2-5-160 0,-1 1-32 0,-1-5 0 0,-4-8-10496 16,0 0-2112-16</inkml:trace>
  <inkml:trace contextRef="#ctx0" brushRef="#br2" timeOffset="86160.5">14983 18054 47967 0,'-12'-9'2128'0,"12"9"432"0,-4-10-2048 0,4 10-512 0,0 0 0 0,8-7 0 16,2 5-1424-16,3-1-400 0,2-1-80 0,3 2-17488 15</inkml:trace>
  <inkml:trace contextRef="#ctx0" brushRef="#br2" timeOffset="86830.86">18401 18089 28559 0,'-24'-1'1264'0,"6"0"272"0,-4-1-1232 0,2 2-304 0,-2 3 0 0,5 3 0 15,0 2 1312-15,4 5 208 0,1-2 32 0,-1 3 16 16,0 3-1568-16,2 2 0 0,-2 2-304 0,2 5 48 16,-1-2-176-16,1 5-16 15,0 0-16-15,4 1 0 0,1-1 128 0,3-3 16 0,3 1 16 0,4-4 0 0,2-3 448 0,3-4 96 16,2-4 16-16,2-4 0 0,1 1 272 0,1-4 64 16,2-1 16-16,1-4 0 0,1-3 128 0,1 1 32 15,0-2 0-15,1-5 0 0,-1 0-304 16,0-4-48-16,1-2-16 0,-2 1 0 0,-1-1-400 0,-3 1 0 15,-2-3 0-15,-2 1 0 0,-2-2-224 0,-1 2-32 16,-3-1 0-16,-1 1 0 0,-3 3-64 0,1 4-32 16,-4-1 0-16,2 10 0 0,0-7 96 0,0 7 32 15,0 0 0-15,0 0 0 0,0 0 32 0,0 0 16 16,0 0 0-16,0 0 0 0,13 3 176 0,0-4-128 16,4-3 128-16,1-6-128 0,2-3 128 0,3-6 128 15,2-7-128-15,5-1 176 0,0-4-48 0,5-3-128 16,0-4 192-16,2-2-64 0,2 2 128 0,1 0 0 15,3-2 16-15,-5 1 0 0,-5-4 144 0,-2 1 32 16,-5 1 0-16,-1-1 0 0,-4 2-64 0,-2-1-16 16,-1 2 0-16,-4 2 0 0,-1 1-96 0,-3 4-16 0,-1 2 0 15,-2 8 0-15,0 4-256 0,-3 7 128 16,-2 3-128-16,-2 8 0 0,0 0 0 0,0 0 0 0,-1 9 0 16,-2 12 0-16,-1 5 0 0,-2 14 0 0,-3 9 0 0,-2 8-192 15,-4 11 192-15,-3 7 0 0,-4 7-160 16,-2 6 160-16,-4 5 0 0,0 2 0 0,-2 6 0 0,0-7 0 15,-3-2 0-15,4-3 0 0,0-3 0 0,2-2 0 16,3-8-176-16,4-5 176 0,1-7-128 0,2-5 128 16,0-4-2224-1,3-9-352-15,2-2-80 0</inkml:trace>
  <inkml:trace contextRef="#ctx0" brushRef="#br2" timeOffset="86992.65">18743 18637 23039 0,'0'0'2048'0,"0"-5"-1648"0,0-5-400 0,1-3 0 0,3 2 4480 0,2-2 800 16,2 2 160-16,8 0 48 15,3-5-4720-15,9-1-960 0,4 0-176 0,6-4-32 16,4-2-208-16,4-2-32 0,1-2-16 0,5-3 0 16,0 0-2048-16,3 5-416 0,2 1-80 0,4-2-10880 0</inkml:trace>
  <inkml:trace contextRef="#ctx0" brushRef="#br2" timeOffset="87420.31">21056 17817 37839 0,'-2'-15'1664'0,"-2"6"368"0,1-4-1632 0,-2 2-400 0,-1 0 0 0,-3-3 0 16,-4 3 0-16,-2 1 0 0,-5-1 0 0,-3 3-176 15,-4 6 176-15,-5 2-128 0,-3 1 128 0,-6 4-128 16,-6 8 128-16,-4 3-192 0,-2 7 192 0,-4 1-192 0,-4 5 0 16,2 1-16-16,7-4 0 0,10 4 0 0,6-4 80 15,11 0 128-15,6-5-208 0,7 0 80 16,7-1-240-16,8 0-32 0,7-2-16 0,8 0 0 0,7 0 192 15,7 0 32-15,6 1 16 0,5 0 0 0,3-3 176 0,1 5 176 16,-2 1-48-16,-2 0 0 0,0 0 112 0,0 0 16 16,-2 4 0-16,-3-3 0 0,-3 1-128 0,-6 3 0 15,-5-6-128-15,-5 2 192 0,-6 0-192 0,-8-1 0 16,-6-5 128-16,-10 4-128 0,-8 2 0 0,-9 1 144 16,-9-4-144-16,-10 0 128 0,-6-1 64 0,-8 1 16 15,-8-3 0-15,-2-1 0 0,-6-5-80 0,5-5 0 0,6 1-128 16,7-5 192-1,4-4-688-15,9-3-144 0,7-3-16 0,7-3-9904 0,8-7-1968 16</inkml:trace>
  <inkml:trace contextRef="#ctx0" brushRef="#br2" timeOffset="88297.63">21477 18266 21183 0,'-14'6'1888'0,"-3"-1"-1504"0,-2 4-384 0,-4 7 0 15,-2 4 2560-15,0 5 448 0,-1 2 96 0,-2 5 16 16,2 5-2784-16,-2-2-544 0,-2 1-112 0,2 2-32 16,2 1 160-16,3-1 16 0,4-4 16 0,2-1 0 15,-1-2 0-15,6-1 0 0,3-6 0 0,4-4 0 0,2-5 160 16,4-1 0-16,5-4 160 0,1-1-160 0,5-6 256 0,2-3-32 15,1-3-16-15,5-4 0 0,3-3 192 0,2-6 48 16,2-1 0-16,2-4 0 0,1-3-320 16,3-3-128-16,-2 2 0 0,4-3 128 0,-1 1-128 0,2 1 0 15,1 3 0-15,-1 1 0 0,1-1-208 0,-4 3 80 16,-3 2 128-16,-6 2-208 0,-3-1 0 0,-2-1 0 16,-1-1 0-16,-1 0 0 0,-3-1-48 0,-3-1 0 15,-1 2 0-15,-2-1 0 0,-6 0-32 0,1-3-16 16,-4 2 0-16,-2 1 0 0,-1 0 128 0,-1-1 32 15,-1 0 0-15,-2-3 0 0,1 1-208 0,0 1-32 16,0-2-16-16,3 1 0 0,1 2 96 0,3 0 32 16,2 3 0-16,0 2 0 0,1-2-32 0,1 0 0 15,1 2 0-15,1-1 0 0,4 2-32 0,0 1-16 0,2 3 0 16,2-3 0-16,2 1 176 0,5 1 48 16,1-2 0-16,6-1 0 0,2-3 128 0,4-1 176 15,5-2-48-15,5-6 0 0,1-3-128 0,0-2-144 0,-3-3 144 16,0 1-208-16,-2-3 64 0,0-1 16 0,-5-3 0 0,-2 1 0 15,-2-1 352-15,-3-2 80 16,-4 0 16-16,-1 2 0 0,-4-3 192 0,-2 4 64 0,-3 2 0 0,-4 5 0 16,-5 9-320-16,-3 5-64 0,-2 6-16 0,-5 7 0 15,-4 1-176-15,-3 11 0 0,-4 4 0 0,-4 14 0 16,-5 4 0-16,-6 13 0 0,-3 7 0 0,-4 8 0 16,-4 6 0-16,-1 3 0 0,-3 4 0 0,-3 6 0 15,-1 6 0-15,3-1 0 0,3-2 0 0,5-3 0 16,5-4 192-16,6-4-64 0,5-6 0 0,6-9 0 0,6-6 336 15,3-9 64-15,6-9 16 0,3-5 0 16,3-5 48-16,3-6 16 0,4-4 0 0,1-5 0 0,2-3-352 16,7-5-80-16,-1-6-16 0,8-5 0 0,5-7-160 15,6-6 0-15,2 2 0 0,1-2 0 0,-4-2-288 16,3 6 64-16,-2-1 16 0,-1 7 0 0,-1 4 208 16,-1 8-144-16,-3 3 144 0,-1 4-128 0,-4 5 128 15,-2 7 256-15,2 5-64 0,-2 5-16 0,-5 7-176 16,-2 3 0-16,-3 5-160 0,-2 2 160 0,-3-2-160 0,-3 1 160 15,-5 0-160-15,1-1 160 0,0-2 0 0,-1-4 0 16,-2-9 0-16,1-2 0 0,2-2 640 0,0-3 128 16,-4-15 32-16,5 9 0 0,-5-9-48 0,9 6-16 15,1-4 0-15,0-5 0 0,2-5-512 0,1 2-96 16,2 0-128-16,3-6 176 0,-1-1-400 0,1 5-80 16,1-1-16-16,0 6 0 0,0 2 16 0,-1 5 0 15,0 5 0-15,-3 1 0 0,0 2 304 0,-1 5-192 16,-1 3 192-16,0 2-160 0,-2 3-192 0,-1-2-32 15,-3 0-16-15,-1 4 0 16,-3-2-1440-16,-3 2-272 0,-2-3-64 0</inkml:trace>
  <inkml:trace contextRef="#ctx0" brushRef="#br2" timeOffset="88773.86">24505 18178 31327 0,'0'0'2784'0,"-13"8"-2224"0,-1-3-560 16,-1 10 0-16,1 6 2112 0,-3 10 320 0,2 7 64 0,-1 7 16 15,-2 3-2160-15,1 1-352 0,1-6-240 0,-1 4 48 32,-1-1-1024-32,2-2-192 0,1-1-32 0,1-6-16 15,1-8-912-15,3-6-176 0,2-6-32 0,6-6-16 16,2-11 1184-16,0 0 256 0,7-16 32 0,6-7 16 0</inkml:trace>
  <inkml:trace contextRef="#ctx0" brushRef="#br2" timeOffset="88952.69">24393 17480 39615 0,'0'0'1760'0,"-3"-6"352"0,-2-5-1680 0,1 3-432 0,4 8 0 0,0 0 0 0,0 0 1120 0,0 0 144 16,0 0 16-16,0 0 16 16,0 0-2592-16,0 0-528 0,0 0-96 0,9 5-10032 15,-9-5-2000-15</inkml:trace>
  <inkml:trace contextRef="#ctx0" brushRef="#br2" timeOffset="89343.76">26127 17988 26719 0,'0'0'2368'0,"-13"-6"-1888"0,-5-2-480 0,-2 1 0 16,-4 2 2720-16,-2 3 448 0,0 2 96 0,-7 2 0 15,-2 3-2896-15,-7 0-592 0,-5-2-112 0,-6-1-32 16,-8 1-16-16,2-1-16 0,5 2 0 0,4-2 0 16,6 0-320-1,6-1-64-15,6 2-16 0,6-1 0 0,6 0 544 0,7 0 96 0,13-2 32 0,0 0 0 16,0 0 128-16,13 14-208 0,6 2 80 0,8 0 128 0,5 2 208 16,3 2 176-16,7 4 16 0,4 3 16 0,3-4 224 0,1 5 32 15,1-3 16-15,-7 3 0 0,-4-5 16 16,-7-1 0-16,-5 2 0 0,-7-5 0 0,-3-3-32 0,-5-2 0 15,-6 0 0-15,-3 0 0 0,-5 0-64 0,-5-2-16 16,-7-1 0-16,-7 2 0 0,-8-3-256 16,-12 2-48-16,-9 0-16 0,-14-3 0 0,-12 3-272 0,-6-6 0 15,-7-1-128-15,-8 4-12896 16,-14-3-2576-16</inkml:trace>
  <inkml:trace contextRef="#ctx0" brushRef="#br2" timeOffset="101099.9">28191 17370 19295 0,'0'0'848'0,"0"0"176"0,0 0-816 15,0 0-208-15,0 0 0 0,0 0 0 0,0 0 640 0,0 0 96 0,0 0 16 0,-9 2 0 16,9-2-112-16,-10 3 0 0,0-1-16 0,0 0 0 16,-1-1-128-16,5 0-32 0,-2 1 0 0,0-1 0 15,-3 0 48-15,0 2 0 0,-2 0 0 0,-1 4 0 16,-1-2 64-16,-13 9 32 0,3-4 0 0,-1 3 0 15,1-1-48-15,1 1-16 0,-1 5 0 0,0 0 0 16,-2 0-96-16,-1 3 0 0,-1 2-16 0,-1 4 0 16,-1-1-48-16,3 6-16 0,4 1 0 0,1 2 0 15,0 3-96-15,3 0-16 0,3 1 0 0,2 2 0 16,2 2-32-16,5-2-16 0,-1 2 0 0,5 3 0 16,3-3 16-16,2 3 0 0,1-3 0 0,3 3 0 15,3-3 64-15,1 1 16 0,0-2 0 0,1 0 0 16,0 2-16-16,0-5 0 0,2 0 0 0,-2 1 0 0,1-1-96 0,1-2 0 15,-3 1-16-15,3-5 0 0,0-5-176 16,-1 0 160-16,6-5-160 0,-3-1 160 0,-1-6-160 0,-1-2 0 16,2 1 0-16,-1-6 0 15,0-1-1168-15,1-6-176 0,-2-2-16 0,1-1-9728 16,0-6-1952-16</inkml:trace>
  <inkml:trace contextRef="#ctx0" brushRef="#br2" timeOffset="101475.32">28707 17503 14735 0,'0'0'1312'0,"0"0"-1056"0,-4 9-256 0,4-9 0 16,0 14 2032-16,-4 0 336 0,3 4 80 0,0 2 16 16,0 1-800-16,-2 5-144 0,1 4-48 0,2 3 0 15,-2 1-192-15,1 4-64 0,0 7 0 0,-1 2 0 16,2 3-320-16,0 3-80 0,-5 1-16 0,2 1 0 0,-1 2-144 0,0-1-16 15,-1-3-16-15,-1-2 0 0,-2-1-304 16,-1-6-48-16,0 1-16 0,-4-6 0 0,2-1-256 0,-1-3 160 16,2-5-160-16,3-6 128 0,-3-3-128 0,3-5-192 15,2-3 32-15,5-13 16 16,0 0-1728-16,0 0-352 0,0 0-64 0,-1-10-12752 0</inkml:trace>
  <inkml:trace contextRef="#ctx0" brushRef="#br2" timeOffset="101763.66">29367 18369 26719 0,'-9'11'1184'0,"5"-3"240"0,0 5-1136 0,2 2-288 15,-1 5 0-15,3 3 0 0,0 5 1776 0,4-1 288 0,-3 2 64 0,-1 0 16 16,-1 0-1264-16,-3 3-256 0,0-5-48 0,-1 2-16 16,-4 3-96-16,-1-2-16 0,-4 2 0 0,-1 1 0 15,0 0-160-15,-1-2-32 0,-4-2-16 0,1 2 0 16,-3-6-240-16,2 0 128 0,0-2-128 0,1-2 0 16,1-4-192-16,1-1-128 0,6-6-16 0,1-6-16 15,1-6-2480 1,3-8-496-16</inkml:trace>
  <inkml:trace contextRef="#ctx0" brushRef="#br2" timeOffset="102151.9">30066 17658 14735 0,'0'0'1312'0,"0"0"-1056"0,0 0-256 0,0 0 0 15,-1-7 1904-15,1 7 320 0,0 0 64 0,0 0 16 16,0 0-1024-16,0 0-192 0,0 0-32 0,0 0-16 16,6 14-144-16,-1-2-48 0,-4 2 0 0,2 3 0 15,-6 5 112-15,2 4 0 0,-3 1 16 0,-1 3 0 16,0 3-64-16,-4 1-16 0,0-3 0 0,2 5 0 15,-1-1-64-15,0 1-32 0,2 0 0 0,0-1 0 16,-2 1-240-16,3-3-48 0,1-3-16 0,0-4 0 16,1-2-128-16,0-6-32 0,2-7 0 0,3-1 0 15,1-2-16-15,-3-8 0 0,6 6 0 0,3-3 0 16,3-4-128-16,3-4-16 0,4-3-16 0,4-2 0 16,5-2-160-16,1-4 0 0,3-2 144 0,3 1-144 15,2 1 0-15,1-1 0 0,0 1 0 0,3-2 0 16,-4-1-1376-16,0 1-192 15,-3 0-32-15,-2 2-10528 0,-3-2-2096 0</inkml:trace>
  <inkml:trace contextRef="#ctx0" brushRef="#br2" timeOffset="102464.27">30709 17580 39391 0,'0'0'1744'16,"0"0"368"-16,0 0-1696 0,0 0-416 0,0 0 0 0,0 0 0 0,8 14 0 0,-3 3 0 15,-1 5 0-15,-2 3 0 0,-1 6 208 0,-2 6-32 0,-1 5-16 16,-2 6 0-16,-3 5 224 0,0 6 32 0,-2 3 16 0,0 2 0 16,-2 2 128-16,-1 2 16 0,-1 1 16 15,1 1 0-15,-1 1-144 0,0 0-48 0,-2 0 0 0,2-3 0 16,1-2-208-16,-1-1-32 0,1-5-16 0,4-3 0 15,-3-1-144-15,3-3 0 0,2-1 0 0,3-4 0 32,0-7-448-32,3-9-80 0,1-9-16 0,3-8 0 15,-4-15-2208-15,10-1-432 0,-1-11-80 0,4-11-12816 0</inkml:trace>
  <inkml:trace contextRef="#ctx0" brushRef="#br2" timeOffset="102884.25">31345 16837 26431 0,'0'0'1168'0,"0"0"240"0,0 0-1120 0,12 9-288 16,4-2 0-16,1 3 0 0,2-1 1024 0,2 3 128 0,2 5 48 16,2 2 0-16,2 1-400 0,2 7-80 0,2 1-16 15,-2 6 0-15,1 4-128 0,1 9-16 0,-1 4-16 0,2 6 0 16,0 4 32-16,0 5 16 0,-1 4 0 0,0 5 0 15,-4 3-64-15,-2 2-16 0,-2 1 0 0,-5 2 0 16,-3 1 112-16,-7-5 16 16,-7 1 0-16,-6-4 0 0,-5-1 304 0,-8-3 64 0,-8-2 16 0,-3 2 0 15,-10 1-192-15,-7 2-16 0,-6 3-16 0,-9 1 0 16,-8 2-480-16,-10-2-80 0,-6-2-32 0,-6 1 0 16,-1-2-944-1,-3-6-192-15,-2-13-32 0,-1-12-12928 0,-1-16-2592 0</inkml:trace>
  <inkml:trace contextRef="#ctx0" brushRef="#br2" timeOffset="103999.28">22822 10389 13823 0,'0'0'1216'0,"0"0"-960"0,0 0-256 0,0 0 0 0,5-8 1472 16,-5 8 256-16,0 0 64 0,0 0 0 0,0 0-736 0,4-6-144 15,-4-3-16-15,0 9-16 0,-2-7-128 0,-1 0-32 16,-1 0 0-16,-4 3 0 0,2-1-32 0,-1 0-16 15,0 1 0-15,-1 1 0 0,-1 2-32 0,0 1-16 16,-1 0 0-16,0 4 0 0,-1 1-176 0,-1 4-48 16,-1 0 0-16,-1 5 0 0,-1 2-80 0,1 3 0 15,-1 5-16-15,-2 1 0 0,0 5-48 0,-1 1 0 16,-1 2 0-16,-2 4 0 0,1-1 144 0,-1 6 32 16,0 0 0-16,-2 5 0 0,0-1 64 0,2 4 16 15,-1-1 0-15,2 2 0 0,5 5-128 0,-1 1-32 0,1-2 0 0,2 2 0 16,3 4-80-16,1-1-16 0,2 1 0 0,0-1 0 15,2-5 0-15,3-1 0 16,-1-3 0-16,3-3 0 0,1 2-64 0,3-5-32 16,3-7 0-16,2-3 0 0,3-5-160 0,2-3 160 0,3-4-160 0,3-3 160 15,4-2-160-15,3-2 0 0,5-3 0 0,-1-6-176 16,1-1-128-16,3-6-16 0,-2-5-16 0,0-3 0 31,-2-3-1728-31,1-6-352 0,0-2-64 0,0-5-12832 0</inkml:trace>
  <inkml:trace contextRef="#ctx0" brushRef="#br2" timeOffset="104657.96">22518 11162 17503 0,'-31'-3'768'0,"15"3"176"0,1 0-752 15,2 2-192-15,3 0 0 0,2-2 0 0,8 0 1840 0,0 0 336 16,0 0 64-16,0 0 0 0,0 0-1232 0,0 0-256 16,14-4-48-16,5-2-16 0,5-2-64 0,2 2-16 15,3-5 0-15,3 2 0 0,1 0-176 0,2-4-48 16,4 2 0-16,1-1 0 0,2 3-80 0,5 4-32 0,3 1 0 0,4 3 0 15,5 1-80-15,1-1 0 0,-1-7-16 16,0 4 0-16,-2 2 48 0,0 1 16 16,2-1 0-16,3 4 0 0,4 1 48 0,-1 1 16 15,-3 1 0-15,-1-3 0 0,-4-4-48 0,1 4 0 0,-1 0 0 0,3-1 0 16,3-1-80-16,-1 0-32 0,6 0 0 0,-6-1 0 16,-3 0-144-16,-2-5 160 0,1-2-160 0,2 3 160 15,1-2-160-15,4 2 128 0,2 0-128 0,-1-4 128 16,-6 0-128-16,-3-1 160 0,-1 3-160 0,1-3 160 15,3 1 32-15,0 0 0 0,3 4 0 0,-3 2 0 16,-4-1-64-16,-2-1 0 0,-5 1 0 0,-2 2 0 16,-2 1-128-16,0 1 0 0,1 0 0 0,4 1 128 15,-1 0-128-15,3 2 0 0,0 0 0 0,-4 0 0 16,-3-6 128-16,-1 2-128 0,0-1 0 0,0 0 128 0,0 2-128 0,0-1 0 16,1-1 0-16,-1 0 0 0,1 1 0 15,-1 0 0-15,-1-2 0 0,-1-3 0 0,0 1 160 16,-2-4-160-16,-3 1 192 0,1 1-192 0,0-5 256 0,2 3-48 15,2 2-16-15,2-1 0 0,-1-3-64 0,3 2-128 16,-3 0 176-16,-2 4-176 0,-5-2 128 0,-3 4-128 16,-3 0 0-16,-2 2 0 0,-5-2 128 0,-3 1-128 15,-1 2 0-15,-3 2 0 0,0 1 128 0,-2-2-128 16,0 2 0-16,-4 0 0 0,-10-3 0 0,9 8 0 16,-9-8 0-16,10 6 0 0,-2 1 0 0,-8-7 0 15,0 0 0-15,7 7 0 16,-7-7-384-16,0 0-64 0,0 0-32 0,0 0 0 15,0 0-1696-15,0 0-320 0,0 0-80 0,0 0-12144 0</inkml:trace>
  <inkml:trace contextRef="#ctx0" brushRef="#br2" timeOffset="105307.95">26762 9987 9215 0,'-12'-10'816'0,"3"3"-656"0,-3-1-160 0,2-1 0 0,1 3 2272 0,0 3 416 16,0 1 96-16,3-1 16 0,6 3-1136 0,0 0-240 15,0 0-32-15,0 0-16 0,0 0-448 0,0 0-96 16,0 0 0-16,-1 10-16 0,1-10 16 0,5 10 0 16,6 1 0-16,3-2 0 0,3-4 64 0,6 4 32 15,1-1 0-15,2 6 0 0,0 2-352 0,1 3-64 16,1 1 0-16,2 4-16 0,-2 7-256 0,3 3-48 16,-1 3-16-16,1 0 0 0,-3 2-176 0,-1 3 160 15,0 1-160-15,-3-1 160 0,-2 1 48 0,0 1 16 16,-2 1 0-16,-1 0 0 0,-3 3 192 0,0-2 32 0,-4 2 16 15,1 1 0-15,-1-5-64 0,3 2-16 0,-5-3 0 16,1 3 0-16,1-4-64 0,-2 4 0 0,-1-6-16 0,2 1 0 16,-4-4-16-16,-1 0 0 0,-1 2 0 15,-2-1 0-15,-1-1-80 0,-2 0-16 16,-1-3 0-16,-2-1 0 0,0-1 48 0,-1 0 0 0,-4 0 0 0,-1-2 0 16,-1-3 48-16,-1 1 16 15,-1-3 0-15,0-1 0 0,-1 0-16 0,0-3 0 0,-1-1 0 0,-1 2 0 16,0 2-32-16,-2-3 0 0,2-1 0 0,-3-3 0 15,2 1-96-15,-2 0-32 0,-1 0 0 0,-2-2 0 16,2-2-128-16,-1 0 192 0,0 0-192 0,-1 0 192 16,1 0-32-16,1-2 0 0,1-1 0 0,0 2 0 15,0-3-160-15,3 1 192 0,1-3-192 0,4 2 192 16,-3-3-192-16,3 1 0 0,1-1 0 0,3 2 0 16,0-4 0-16,6-5 0 0,-7 7 0 0,7-7 0 0,0 0 0 0,0 0 0 15,-2 9 0-15,2-9 0 0,0 0-384 16,0 0 64-16,0 0 0 0,11 3 0 15,2-1-1024-15,1 0-192 0,1-5-32 16,4-1-16-16,1-3-1520 0,2-2-304 16</inkml:trace>
  <inkml:trace contextRef="#ctx0" brushRef="#br2" timeOffset="109361.42">11323 9419 21183 0,'5'-12'1888'0,"2"3"-1504"16,3 4-384-16,5-3 0 0,8 0 336 0,6 2 0 0,5-5 0 15,5 3 0-15,4-4-32 0,4 0-16 0,5-3 0 16,6 2 0-16,5-2 224 0,2-1 32 0,4 4 16 0,3 0 0 15,0-1-112-15,-32 11 0 0,5-2-16 16,7 0 0-16,2 0-304 0,3 2-128 0,4 1 0 0,1-1 128 16,-1 0-128-16,47 1 0 0,-24 2 0 0,-15 1 0 15,-12 0 0-15,-7 0 0 0,-7 3 0 0,-4 3 0 32,-2-3-400-32,-1 5-16 0,-1-2 0 0,-3 1-11200 0</inkml:trace>
  <inkml:trace contextRef="#ctx0" brushRef="#br2" timeOffset="109959.83">16570 8864 11055 0,'-14'-15'976'0,"3"4"-784"0,0 1-192 0,0 3 0 16,1-1 1776-16,0 3 304 0,1 0 64 0,9 5 16 0,0 0-912 0,0 0-176 16,-6-4-48-16,6 4 0 15,0 0-16-15,0 0-16 0,0 0 0 0,9-5 0 16,1 2-416-16,0 1-96 0,4-1-16 0,0 2 0 0,4 1 48 0,3-1 16 16,1-3 0-16,3 4 0 0,6 0-144 0,3 0-48 15,3-1 0-15,5 1 0 0,3 0-80 0,0 0 0 16,1 0-16-16,2 0 0 0,2-3-112 0,1 3 0 15,1 3-128-15,4 0 192 0,4-1-192 16,-2 0 0-16,-2 2 128 0,-1 0-128 0,-1 1 0 16,-3-1 0-16,-3 0-192 0,-1 2 192 15,-2 2-1856-15,1 1-256 0,1-1-48 0,0 0-9840 16</inkml:trace>
  <inkml:trace contextRef="#ctx0" brushRef="#br2" timeOffset="110562.15">20799 8917 15663 0,'-2'-10'1392'0,"2"10"-1120"0,-4-9-272 16,4 9 0-16,-2-9 1024 0,0 0 128 0,2 4 48 16,0 5 0-16,0 0-96 0,0 0-16 0,0 0 0 0,0 0 0 15,5-6-304-15,-5 6-64 0,10-5-16 0,2 2 0 16,1 2-240-16,2 0-48 0,3 1-16 0,5 0 0 16,5-2-48-16,6 1-16 0,4-1 0 0,3 0 0 15,1 2-64-15,3 0-16 0,2-1 0 0,2 1 0 16,-1 1-128-16,3 1-128 0,1-1 144 0,4 1-144 15,4 4 0-15,-1-3 0 0,0 2 0 0,-2-1-160 32,-2-1-592-32,-2 2-112 0,-1 1-32 0</inkml:trace>
  <inkml:trace contextRef="#ctx0" brushRef="#br2" timeOffset="111188.79">25450 9455 18431 0,'4'-10'816'0,"0"1"160"0,1 1-784 0,5-2-192 16,3 5 0-16,2 2 0 0,7 3 1856 0,3-1 336 16,5 0 64-16,6-2 16 0,9-3-1344 0,3 1-272 15,3 1-48-15,4-4-16 0,2 1-272 0,9-2-64 16,6 0-16-16,11 0 0 0,11 3-48 0,3 2 0 15,1 1 0-15,8 3 0 0,8 2-192 0,1 3 0 0,0 6 0 16,3 6 0 0,3 6-1008-16,2 3-144 0,1 6-16 0</inkml:trace>
  <inkml:trace contextRef="#ctx0" brushRef="#br2" timeOffset="133246.34">28045 17320 4607 0,'0'0'192'0,"0"0"64"0,5-7-256 0,-1-4 0 0,-3 3 0 0,-1 8 0 15,0 0 2672-15,-1-11 480 0,1 11 112 0,-4-7 0 16,4 7-1760-16,-5-10-352 0,2 3-80 0,-2 1-16 15,0-2-160-15,5 8-48 0,-5-5 0 0,0 0 0 16,5 5-48-16,-5-6-16 0,5 6 0 0,0 0 0 16,0 0-144-16,-6-4-16 0,6 4-16 0,0 0 0 15,0 0-192-15,0 0-32 0,0 0-16 0,-8 10 0 16,0-1-96-16,-1 4-16 0,-1-3 0 0,0 4 0 0,2 1-80 0,-2 2-32 16,0 0 0-16,0 1 0 0,-3 1 16 0,3 2 0 15,-3 0 0-15,2 3 0 0,-3-2 32 0,-1 2 0 16,-2 2 0-16,1-1 0 0,-4 4 0 0,1-2 16 15,-1 1 0-15,0-1 0 0,-2 2-16 0,4 1 0 16,1-4 0-16,1 3 0 0,4-2 32 0,1 4 0 16,5 0 0-16,0-1 0 0,1 3-80 0,2 2-16 15,2-2 0-15,3 1 0 0,2 2-128 0,1 1 0 16,2-2 0-16,-1 3 0 0,3 0 0 0,0 2 0 16,2-1 0-16,1-1 0 0,-1-1 0 0,1 0 0 15,-2-3 0-15,0 3 0 0,0 0 0 0,1-1 128 16,1-1-128-16,1 2 0 0,-3-1 0 0,1-2 0 0,1-2 128 15,-1-3-128-15,-1 0 0 0,2-2 0 0,-2 0 0 16,0-3 0-16,-1-4 128 0,0-1-128 0,-3-1 128 16,1 0-128-16,-1-3 128 0,0-1-128 0,1 0 0 0,-1-4 128 15,0 0-128-15,-6-10 0 0,8 8 0 0,-8-8 128 16,6 9-128-16,-6-9 0 0,0 0 0 0,0 0 128 16,0 0-128-16,0 0 160 0,0 0-160 0,0 0 160 15,0 0-160-15,0 0 192 0,0 0-192 0,0 0 192 16,0 0-16-16,0 0 0 0,0 0 0 0,-7-9 0 15,-2 0-16-15,-1-5 0 0,1 0 0 0,0-2 0 16,0-3 16-16,-3-2 0 0,-1-2 0 0,-1 1 0 16,-2-5-176-16,2 1 160 0,2-2-160 0,-1-1 160 15,-4-4-160-15,5-2 0 0,0-1 0 0,2 0 0 16,1 1 0-16,1-1 0 0,1 1 128 0,3-2-128 0,0-1 0 16,2-2 0-16,0 1 0 0,2-1 0 0,2 2 0 15,0-1 0-15,1-2 0 0,1 1 0 16,1 0 0-16,2 2 0 0,1 2 0 0,5 0 0 0,-2-1 0 0,3 0 0 15,1 1 0-15,2 1 0 0,-2-1-144 16,2-2 144-16,-3-1 0 0,1-1 0 0,0 2 0 0,3-3 0 16,1-3 0-16,3 4 0 0,0 1-128 0,0 3 128 15,-3 3 0-15,1 3 0 0,0 6-192 0,-1 2 64 16,-2 4 128-16,-1 2-208 0,-4 1 48 0,1 2 16 16,0 5 0-16,-2 1 0 0,-2 2 0 0,-9 5 0 15,10-3 0-15,-10 3 0 0,10-1-48 0,-10 1 0 16,0 0 0-16,0 0 0 0,0 0 0 0,0 0 0 0,0 0 0 0,0 0 0 15,0 0 192-15,0 0 0 0,0 0 0 0,-3 10 0 16,-2 0 0-16,-2-4 0 0,0 3 0 0,-2-5 0 16,0 1 0-16,-1 2 0 0,-1-4 0 0,-3 1 0 15,-1 1 0-15,0 3 128 0,-2-4-128 0,2 2 0 16,2 4 144-16,-3-1-144 0,-2 1 192 0,0 6-192 16,1-1 128-16,-1 3-128 0,-1 3 0 0,1 3 0 15,1 7 128-15,1 1-128 0,-3 2 0 0,1 4 0 16,0 3 128-16,3 5-128 0,-2-2 0 0,3 6 0 15,2 0 0-15,0 5 0 0,2 1 0 0,1 5 0 16,2 4 0-16,2-4 0 0,1 1 0 0,1-5 0 16,-1 1 0-16,4-4 0 0,5-2 0 0,3 0 0 15,1 1 0-15,2-3 0 0,3-1 0 0,3-6 0 0,2-1-128 16,3-3-96-16,0-7-16 0,0-1 0 16,-2-4-2240-16,2-4-448 15,0-5-80-15</inkml:trace>
  <inkml:trace contextRef="#ctx0" brushRef="#br2" timeOffset="134628.47">31276 16884 9215 0,'0'0'816'0,"-4"-6"-656"0,-1-3-160 0,0 1 0 0,-1-3 1936 0,1 2 368 16,2-2 64-16,1 0 0 0,-4 0-1312 0,4 0-272 16,-2 3-48-16,0-2-16 0,-1-2-144 0,1 2-48 15,1-3 0-15,-1 5 0 0,1-3 272 0,1 4 48 16,-1-2 16-16,3 9 0 0,-2-5-64 0,2 5-16 16,0 0 0-16,0 0 0 0,0 0-192 0,0 0-32 15,0 0-16-15,0 0 0 0,0 0-224 0,0 0-32 16,0 0-16-16,14 1 0 0,-2 7 128 0,2 3 32 15,0 3 0-15,3 1 0 0,1 3-112 0,3 2-32 0,5 2 0 16,2 4 0-16,2 3-96 0,2 4 0 16,-2 4-16-16,2-2 0 0,-1 3-16 0,-2 2 0 15,-2 2 0-15,1 0 0 0,-2 2-160 0,-2 1 192 0,-1-5-192 0,0 2 192 16,-1-2 0-16,-2-2 0 0,-1 1 0 0,0-1 0 16,-1-1 64-16,-3 0 0 0,-2-1 16 0,-2-2 0 15,-3-2 112-15,0 1 0 0,-5-1 16 0,0-3 0 16,0 0-48-16,-3 3-16 0,-2-3 0 0,0 2 0 15,-2 2-112-15,-1 0-32 0,-3 0 0 0,1 2 0 16,-2 1-192-16,-1 2 128 0,-1 1-128 0,-1 2 0 16,0 4 0-16,-2-1 128 0,-1 3-128 0,0-4 0 15,1 1 0-15,-4-3 0 0,-2 3 128 0,-1 0-128 16,0-3 0-16,-1 3 0 0,0-2 0 0,-3 4 0 0,-4-4 0 16,-2-1 128-16,-1-2-128 0,-1 0 0 15,-3 0 0-15,-1-4 0 0,0 0 0 0,0-1 0 0,3-1 0 16,2 1 0-16,1 1 128 0,3-5-128 0,2 2 0 15,2-6 0-15,1 2 0 0,1-2 0 0,-1 2 128 0,4-8-128 16,0-2 0-16,3-3 0 0,-2-1 0 0,4-1 128 16,2-2-128-16,3-3 0 0,3 0 0 0,1-3 176 15,5-5-176-15,0 0 160 0,0 0-160 0,0 0 0 16,0 0 0-16,0 0 128 0,0 0-128 0,0 0 0 16,0 0 0-16,0 0 0 0,10 6-144 0,2-1 144 15,-1-2 0-15,0-3 0 0,1-3 0 0,1-2-128 16,1-1 128-16,1 1 0 0,-1-3 0 0,2 0 0 15,2-1 0-15,0 1 0 0,1-6 0 0,0-3 0 16,1-2 0-16,3-3 0 0,0-2 0 0,3-5 0 0,2-2 0 16,0-3 0-16,1-3 0 0,3 2 0 0,1 0 0 15,1 1 0-15,2-3 0 0,-5 0 0 0,1-1 0 16,-1 0 0-16,-2 0 0 0,0 0 0 0,2 0 0 16,-2-2 0-16,1 1 0 0,1-1 0 0,-1 2 0 0,0 3 0 15,-1-2 0-15,-1 1 0 16,-3 1 0-16,-1-1 0 0,-1 1 0 0,-2-2 0 0,-6-3 0 0,-4-3 0 15,-2-1-144-15,-4-5 144 0,-4-2 0 16,-2 1-144-16,-3-3 144 0,-2 3 0 0,-2-4 0 0,1 3 0 16,-1 1 0-16,1-3 0 0,-2 1 0 15,0 3 0-15,-3 2 0 0,2 1 0 0,-3 5 0 0,1-1-192 16,-2 3 192-16,0 1-160 0,-4 2 160 0,1 2-160 16,0 0 160-16,-4 3-192 0,1-2 192 0,1 3-192 15,1 0 192-15,0 4-128 0,-2-1 128 0,2 3-128 16,2 2 128-16,2 2 0 0,1-1-144 0,2 4 144 15,0 1 0-15,2 2 0 0,2-1 0 0,0 4 0 0,2 1-128 16,3-1 128-16,-2 4 0 0,4 7 0 0,0 0 0 0,0 0-144 16,0 0 144-16,0 0 0 0,0 0-128 0,0 0 128 15,0 0 0-15,0 0 0 0,10 0-128 0,-2 2 128 16,3 3 0-16,1 6 0 0,-1-1 0 0,2 2 0 16,1 5 0-16,1 3 0 0,2 6 0 0,0 4 0 15,5 6 0-15,0 8 0 0,-2 3 0 0,-1 7 0 16,-1 5 0-16,-3 3 0 0,-1 4 0 0,-4 1 0 15,-1 3 0-15,-4 2 0 0,-4 3 0 0,-3-1 0 16,-4 1 0-16,-5 1 0 0,-3 2 0 0,-3-4 128 16,-1-5-128-16,-2 1 144 0,-2-4 96 0,-1-1 16 0,-2-1 0 15,2-4 0-15,-1-2-80 0,2-1-16 0,2 0 0 16,2-6 0-16,-3-2-160 0,1-4-256 0,0-5 64 0,-3-3 16 31,1-6-2160-31,-4-9-432 0</inkml:trace>
  <inkml:trace contextRef="#ctx0" brushRef="#br2" timeOffset="135322">27994 17243 11967 0,'0'0'528'0,"0"0"112"0,-4-7-512 0,0 0-128 0,2 2 0 0,2 5 0 16,0 0 1152-16,0 0 192 0,0 0 32 0,0 0 16 15,-8-7-320-15,8 7-64 0,-9-4-16 0,0 4 0 16,9 0 48-16,-11 7 16 0,0-2 0 0,-1 6 0 0,1 2-176 0,0 2-48 15,-1 3 0-15,-2 1 0 0,-4 4-160 0,0 1-32 16,-1 3-16-16,0 5 0 0,-3 2-160 0,2 4-16 16,-2 4-16-16,1 3 0 15,1 5-176-15,-1 4-48 0,1 2 0 0,2 5 0 0,3 2-48 0,1 6-16 16,0 2 0-16,2 2 0 0,4 0 96 0,0 4 16 16,2 0 0-16,4-1 0 0,0-2 64 0,4 0 0 15,3-2 16-15,3-2 0 0,1-1-176 0,5-7-32 16,1-2-128-16,3-3 192 0,1 0-192 0,4-3 0 15,5-4 128-15,2-3-128 0,1-5 0 0,-1-5 0 16,1-1 0-16,1-6 0 16,-3-8-512-16,0-4-112 0,3-6-16 0,1-4-9344 0,1-4-1888 0</inkml:trace>
  <inkml:trace contextRef="#ctx0" brushRef="#br2" timeOffset="136101.22">28871 17534 2751 0,'0'0'256'0,"0"0"-256"0,0 0 0 0,-6-7 0 16,-2 1 1920-16,2-2 320 0,-1 2 80 0,4-3 16 15,-4 2-1104-15,2-4-208 0,1 5-64 0,0-3 0 16,-1 3-64-16,5 6-32 0,0 0 0 0,-3-5 0 15,3 5-144-15,0 0-16 0,0 0-16 0,0 0 0 0,-8-4 160 0,8 4 48 16,0 0 0-16,0 0 0 0,0 0-64 0,0 0 0 16,-6 8 0-16,1 3 0 0,1-2-32 0,0 4-16 15,0-1 0-15,-1 1 0 0,0 2-48 0,1 4-16 16,-1 3 0-16,0 5 0 0,-1-2-176 0,0 6-32 16,1 3-16-16,-1 5 0 0,0 7-208 0,-1 1-32 15,0 4-16-15,-1 4 0 0,0 0-64 0,2 5-16 16,0-3 0-16,-1 2 0 0,1-2 80 0,0-2 16 15,-1-2 0-15,4-3 0 0,0-3-32 0,0-5 0 16,1-3 0-16,-3 0 0 0,4-2-224 0,1-5 176 16,-2-3-176-16,2-1 160 0,0-5-160 0,2-4 0 15,-1-2 0-15,0-4 128 16,0-5-464-16,-1-8-112 0,0 0 0 0,0 0-10304 0,0 0-2048 16</inkml:trace>
  <inkml:trace contextRef="#ctx0" brushRef="#br2" timeOffset="136673.19">29376 18375 7359 0,'0'0'656'0,"0"0"-528"16,0 0-128-16,0 0 0 0,0 0 1840 0,0 0 336 0,0 0 64 0,0 0 0 15,0 0-704-15,0 0-128 0,0 0-48 0,0 0 0 16,0 0-16-16,0 0-16 0,0 0 0 0,0 0 0 15,-2 12-224-15,1 2-32 0,0 0-16 0,2 3 0 16,2 4-288-16,1 3-48 0,-3 5-16 0,5 3 0 16,-1 7-256-16,0 2-64 0,-1 1-16 0,0 4 0 15,-2-3-48-15,-2 1-16 0,-3-4 0 0,-2-1 0 16,-2-1 64-16,-2-1 16 0,-2-1 0 0,-1-2 0 16,1-1-32-16,-2-1 0 0,-2-4 0 0,-1-1 0 15,2-3-224-15,1-4-128 0,0-2 128 0,2-5-128 16,0-8 0-16,1 0-192 0,-1-5 32 0,2-5 0 15,1-4-1968 1,3-9-400-16,3-10-80 0</inkml:trace>
  <inkml:trace contextRef="#ctx0" brushRef="#br2" timeOffset="137298.04">30127 17602 6447 0,'-4'-5'576'0,"2"-2"-576"0,2 7 0 0,0 0 0 15,-3-9 2544-15,3 9 400 0,-1-9 64 0,1 9 32 16,0 0-1920-16,0 0-384 0,0 0-80 0,0 0-16 16,0 0 32-16,0 0 0 0,0 0 0 0,0 0 0 15,0 0 240-15,0 0 48 0,0 0 16 0,0 0 0 16,-3 10-112-16,3-10-32 0,0 13 0 0,0-13 0 15,0 13-192-15,0-2-64 0,0-11 0 0,0 15 0 16,0-2-160-16,0 0-32 0,0-1-16 0,-1 4 0 16,0-4-16-16,-3 2 0 0,-1 3 0 0,0 3 0 0,1 4-96 15,0 0 0-15,-2 4-16 0,2 3 0 0,-1 1-240 0,1-1 144 16,0 4-144-16,-1-3 128 0,-1-2-128 16,-1 2 128-16,2 0-128 0,-1-3 128 0,1-5-128 15,0 0 0-15,0-1 144 0,0-3-144 0,1-3 128 16,1-4-128-16,2-1 160 0,0 0-160 0,1-12 128 0,0 0-128 15,0 0 0-15,0 0 144 0,0 0-144 0,0 0 0 16,0 0 144-16,10 0-144 0,-1-4 0 0,1 0 128 16,0 0-128-16,4 1 0 0,-1-3 0 0,2 0 0 15,2 2 0-15,2 3 0 0,1 0 0 0,2 1 0 16,4 0 0-16,0 0 0 0,0 1 0 0,1 0 0 16,-1 2 0-16,0-2 0 0,1 0 0 0,-2 1 0 15,-2-1 0-15,-1-1 0 0,-4-1 0 0,-2-1 0 0,-1 2 0 16,-3-1 0-1,-3 0-448-15,-9 1-128 0,7-4 0 0,-7 4-16 16,7-6-2384-16,-2-3-480 0</inkml:trace>
  <inkml:trace contextRef="#ctx0" brushRef="#br2" timeOffset="137630.79">30660 17685 21183 0,'0'0'1888'0,"0"0"-1504"0,-8 3-384 0,8-3 0 0,-5 8 1088 0,1 4 160 16,3 3 32-16,-1 2 0 0,1 2-560 0,0 2-96 16,1 6-32-16,1 0 0 0,-1 6 112 0,0 2 32 15,-1 6 0-15,0 6 0 0,-1 3 96 0,1 3 32 16,1 2 0-16,-4 3 0 0,0 4-160 0,1 5-48 15,-2 1 0-15,3 2 0 0,-4 1-256 16,2-3-48-16,-1-5-16 0,0 2 0 0,1-4-208 0,0-5-128 16,-2-8 160-16,1 1-160 0,0-7 128 0,1-4-128 15,3-4 0-15,-1-5 144 0,1-8-144 0,1-2 0 16,0-8 0-16,0-11 0 16,0 0-1520-16,0 0-176 0,5-13-32 0,0-6-8352 15,2-7-1664-15</inkml:trace>
  <inkml:trace contextRef="#ctx0" brushRef="#br2" timeOffset="138328.69">31450 16803 15663 0,'-18'-8'688'0,"8"4"144"0,3-3-656 0,-1 3-176 16,4 0 0-16,-1 0 0 0,3-2 1120 0,0 0 192 16,0 2 32-16,2 4 16 0,0-6-736 0,0 6-160 15,0 0-16-15,0 0-16 0,0 0 144 0,0 0 16 16,0 0 16-16,0 0 0 0,0 0 112 0,12 8 32 0,1 4 0 0,1-2 0 15,0 3-144-15,1-1-32 0,2 6 0 0,3 5 0 16,4 3-208-16,2 5-48 0,-3 5-16 0,1 5 0 16,2 3-80-16,1 1-16 0,0 3 0 15,1 4 0-15,0-2 176 0,-1 3 48 0,-1 0 0 0,1 3 0 16,-2 0-208-16,-1 0-32 0,-1 0-16 0,-1 1 0 16,-3 2 16-16,-2-2 16 0,-2-1 0 0,-2 1 0 15,-3-2 48-15,-3-1 16 0,-2 1 0 0,-1-2 0 16,-1 1-80-16,-3-3 0 0,-3-2-16 0,-2-1 0 15,-3-4 16-15,-2-1 16 0,-1 0 0 0,-3-3 0 16,-3-1 176-16,1 2 16 0,-2-3 16 0,-1 2 0 16,-1 0-176-16,-3-1-48 0,0 2 0 0,-1-2 0 15,0-1-192-15,-1 1 0 0,1-4 128 0,0 1-128 16,1-3 160-16,0 1-16 0,2-3 0 0,-1-3 0 0,-1 1-144 16,2-2 0-16,-2-1 0 0,1-4 0 0,1-2 128 0,-1-1-128 15,0-2 128-15,1-2-128 0,-3-4 0 0,2-3 0 16,2 0 128-16,1 1-128 0,1-2 0 0,1 2 0 15,2-5-160-15,4 5 160 0,-1-3-320 0,3 1 48 16,3-1 0-16,6-6 0 16,-4 5-400-16,4-5-80 0,0 0-16 0,0 0 0 15,10 6-2336-15,3-3-480 0</inkml:trace>
  <inkml:trace contextRef="#ctx0" brushRef="#br2" timeOffset="141595.47">22807 10379 9263 0,'0'0'400'0,"0"0"112"0,0 0-512 0,0 0 0 0,0 0 0 0,0 0 0 16,7-5 896-16,1-3 64 0,-3 2 32 0,1 1 0 16,2-2-416-16,-8 7-64 0,7-6-32 0,2 2 0 15,-2-2-176-15,-7 6-48 0,9-5 0 0,0 1 0 16,-9 4-256-16,11-1 0 0,-3-3 128 0,-8 4-128 15,8-6 368-15,-8 6 16 0,9-6 0 0,-9 6 0 16,8-5 416-16,-8 5 96 0,0 0 0 0,0 0 16 16,0 0-48-16,0 0-16 0,4-10 0 0,-4 10 0 0,0 0-32 0,0 0-16 15,0 0 0-15,0 0 0 0,0 0-272 0,-10-1-48 16,-2 4-16-16,-1 0 0 0,0 4-16 0,-1-1-16 16,-2 3 0-16,1-1 0 0,0 2-144 0,-2-1-32 15,1 3 0-15,2 1 0 0,1-2-80 0,-1 5-32 16,-1 3 0-16,0-1 0 0,1-2-144 0,1 3 128 15,-1 2-128-15,0 4 128 0,2 0-128 0,-3 7 0 16,-1 2 0-16,-2 2 0 0,-1 1 0 0,1 1 0 16,0 4 0-16,0 2 0 0,2-4 0 0,-2 6 0 15,-1-2 0-15,0 7 0 0,4 0 0 0,-2 3 192 16,-1 0-64-16,2 2 0 0,1 4 128 0,3 1 0 0,3-3 16 0,4 0 0 16,3-3 64-16,3 0 16 0,3-1 0 15,3 1 0-15,4-2-32 0,0-2-16 16,2-4 0-16,3 0 0 0,3-3-48 0,4-2-16 15,0-7 0-15,1-3 0 0,0-2-96 0,2-4-16 0,0-2 0 0,-1-4 0 16,-5-2-128-16,0-6 0 0,2-1 0 0,-1-2 0 16,1-3 0-16,0-4 0 0,-2-2-192 0,0-2 192 31,-2-4-1600-31,1 0-208 0,-2-3-48 0,-3-4-12208 0</inkml:trace>
  <inkml:trace contextRef="#ctx0" brushRef="#br2" timeOffset="142363.93">22541 11167 9215 0,'-8'5'816'0,"-2"0"-656"16,0-4-160-16,2 2 0 0,8-3 1344 0,-9 0 256 0,0 0 32 16,9 0 16-16,0 0-560 0,0 0-96 0,0 0-32 15,0 0 0-15,0 0 64 0,0 0 0 0,7-11 0 0,2 3 0 16,1 0-192-16,4 2-48 0,1 1 0 0,3-1 0 15,2-2-128-15,-1 2-16 0,0-2-16 0,2 2 0 16,-1-3-64-16,4 1-16 0,3 2 0 0,2-1 0 16,3 2-240-16,1 3-48 0,0-2-16 0,5 1 0 15,-1 3-64-15,5 3-16 0,2-3 0 0,0 0 0 16,-1 0-160-16,1 0 192 0,0 0-192 0,3-3 192 16,0 2-16-16,4 1 0 0,2 0 0 0,5 4 0 15,3 0 48-15,-1-3 16 0,-1-1 0 0,-2 0 0 16,-3 1-112-16,5 0-128 0,1-1 176 0,6 0-176 15,1-1 192-15,-1 0-192 0,-2-2 192 0,1-3-192 16,-6-2 192-16,1 2-192 0,0-3 192 0,2 4-192 16,2 0 160-16,2-3-160 0,-4 1 128 0,-3-2-128 0,-5 4 0 15,1 1 128-15,1-4-128 0,-2 5 0 0,4 0 128 16,-1 2-128-16,1 2 0 0,1 0 128 0,-7-2-128 0,-3 1 0 16,-5 1 144-16,0 1-144 0,1 0 0 0,2 1 0 15,0-2 0-15,2 3 128 0,3-2-128 0,2 1 0 16,-3-3 0-16,-3 0 0 0,-6 0 128 0,2-3-128 15,0-1 160-15,-2-1-160 0,-3 3 128 0,-1 1-128 16,0-1 0-16,0 1 0 0,-1 0 128 0,-1-2-128 16,-2 1 0-16,0-1 144 0,1 3-144 0,-1 3 128 15,-1-6-128-15,-1 3 128 0,-3 0-128 0,2 0 160 16,-1 0-160-16,1-1 160 0,-1-3-160 0,1 0 128 16,0 2-128-16,3-5 128 0,-1 1-128 0,1 1 0 15,0-4 0-15,2 3 0 0,-3 2 0 0,-1-3 128 0,-3 0-128 16,-1 2 0-16,-4-7 0 0,0 7 0 0,-1-1 128 15,-1 2-128-15,-2-1 0 0,-1 0 0 0,-1-2 0 0,0 4 0 16,-2 1 0-16,1 0 0 0,-3-2 0 0,0 0 0 16,0 3 0-16,-4 1 0 0,-10 0 0 15,10 0 0-15,-10 0 0 0,0 0 0 0,0 0 0 0,0 0 0 32,0 0-1344-32,0 0-240 0,0 0-48 0,-10 1-12704 0</inkml:trace>
  <inkml:trace contextRef="#ctx0" brushRef="#br2" timeOffset="142888.01">26695 9965 20271 0,'-29'-16'896'0,"11"6"192"0,0-1-880 0,3 1-208 16,2 3 0-16,3 2 0 0,2 0 976 0,3 2 160 16,5 3 16-16,0 0 16 0,0 0-656 0,0 0-128 15,0 0-16-15,13 4-16 0,1 1-352 0,2 0 0 16,4 6 0-16,1-2 0 0,6 2 224 0,-1 0 80 0,2 3 16 0,3 4 0 15,-2 3-48-15,2 4 0 0,-2 0 0 0,1 8 0 16,1 3 0-16,2 1 0 0,3 4 0 0,2 2 0 16,0-1 128-16,1 5 32 0,2-3 0 0,0 3 0 15,-2-1-80-15,0 0-16 0,-4-3 0 0,-3-1 0 16,-3-4-16-16,-4 1-16 0,-1 1 0 0,-1 1 0 16,0 0 0-16,-4-2 0 0,-2-1 0 0,-2 0 0 15,-2 1 144-15,-1 1 48 0,1-1 0 0,-3-1 0 16,-2 0-48-16,-2 3-16 0,-1 2 0 0,-2-3 0 15,-3-2-112-15,-3-1-32 0,-2-4 0 0,-4 1 0 16,-3 2 112-16,-2-3 32 0,-3 1 0 0,-1-4 0 16,-3 1-32-16,-1 1 0 0,-1-2 0 0,0-4 0 15,2-2-144-15,-2 0-48 0,-4-2 0 0,4-2 0 0,2-1-208 16,-1-2 128-16,0-2-128 0,5-4 0 0,-1-3 0 0,1-3 0 16,3 0 0-16,3-4 0 15,1-2-1344 1,3-3-144-16,7 4-48 0,0-7-15488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CA8A17-2F86-8531-667C-E53DF7179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758" y="0"/>
            <a:ext cx="745568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1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7AEAC-94A7-405A-B729-95E8D99B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229"/>
            <a:ext cx="11887200" cy="38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19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CDD265-018C-4391-B185-997A3FC2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729"/>
            <a:ext cx="11887200" cy="73064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057BDC-807A-4109-90E9-FE67D710BB2F}"/>
              </a:ext>
            </a:extLst>
          </p:cNvPr>
          <p:cNvSpPr/>
          <p:nvPr/>
        </p:nvSpPr>
        <p:spPr>
          <a:xfrm>
            <a:off x="10667999" y="5169254"/>
            <a:ext cx="1375317" cy="152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61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712"/>
          <a:stretch/>
        </p:blipFill>
        <p:spPr>
          <a:xfrm>
            <a:off x="0" y="234753"/>
            <a:ext cx="11887200" cy="2076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DB10C-AB35-4B82-B752-52DD2DE5069B}"/>
              </a:ext>
            </a:extLst>
          </p:cNvPr>
          <p:cNvSpPr/>
          <p:nvPr/>
        </p:nvSpPr>
        <p:spPr>
          <a:xfrm>
            <a:off x="5943600" y="1421704"/>
            <a:ext cx="764088" cy="88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4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EE4E62-A92A-4D30-AD7F-7724E87F63AC}"/>
              </a:ext>
            </a:extLst>
          </p:cNvPr>
          <p:cNvSpPr/>
          <p:nvPr/>
        </p:nvSpPr>
        <p:spPr>
          <a:xfrm>
            <a:off x="10667999" y="5235514"/>
            <a:ext cx="1375317" cy="152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5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C5942E-AA70-41B4-9278-23AAE05E48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719"/>
          <a:stretch/>
        </p:blipFill>
        <p:spPr>
          <a:xfrm>
            <a:off x="0" y="5180477"/>
            <a:ext cx="11887200" cy="250471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871A80-B973-4D18-A31F-6EBA16745E95}"/>
              </a:ext>
            </a:extLst>
          </p:cNvPr>
          <p:cNvCxnSpPr/>
          <p:nvPr/>
        </p:nvCxnSpPr>
        <p:spPr>
          <a:xfrm>
            <a:off x="-99392" y="5155091"/>
            <a:ext cx="120263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EEE4E62-A92A-4D30-AD7F-7724E87F63AC}"/>
              </a:ext>
            </a:extLst>
          </p:cNvPr>
          <p:cNvSpPr/>
          <p:nvPr/>
        </p:nvSpPr>
        <p:spPr>
          <a:xfrm>
            <a:off x="10667999" y="5235514"/>
            <a:ext cx="1375317" cy="152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91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73898"/>
            <a:ext cx="10363200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19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56071-BE1B-49A9-A913-9CA4518F4576}"/>
              </a:ext>
            </a:extLst>
          </p:cNvPr>
          <p:cNvSpPr/>
          <p:nvPr/>
        </p:nvSpPr>
        <p:spPr>
          <a:xfrm>
            <a:off x="579863" y="178420"/>
            <a:ext cx="110025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Recall from matrix algebra that A</a:t>
            </a:r>
            <a:r>
              <a:rPr lang="en-US" sz="3200" b="1" dirty="0"/>
              <a:t>x</a:t>
            </a:r>
            <a:r>
              <a:rPr lang="en-US" sz="3200" dirty="0"/>
              <a:t> = </a:t>
            </a:r>
            <a:r>
              <a:rPr lang="en-US" sz="3200" b="1" dirty="0"/>
              <a:t>b</a:t>
            </a:r>
            <a:r>
              <a:rPr lang="en-US" sz="3200" dirty="0"/>
              <a:t> is a homogeneous equation </a:t>
            </a:r>
            <a:r>
              <a:rPr lang="en-US" sz="3200" dirty="0" err="1"/>
              <a:t>iff</a:t>
            </a:r>
            <a:r>
              <a:rPr lang="en-US" sz="3200" dirty="0"/>
              <a:t> </a:t>
            </a:r>
            <a:r>
              <a:rPr lang="en-US" sz="3200" b="1" dirty="0"/>
              <a:t>b</a:t>
            </a:r>
            <a:r>
              <a:rPr lang="en-US" sz="3200" dirty="0"/>
              <a:t> = </a:t>
            </a:r>
            <a:r>
              <a:rPr lang="en-US" sz="3200" b="1" dirty="0"/>
              <a:t>0</a:t>
            </a:r>
            <a:r>
              <a:rPr lang="en-US" sz="3200" dirty="0"/>
              <a:t>.  </a:t>
            </a:r>
          </a:p>
          <a:p>
            <a:endParaRPr lang="en-US" dirty="0"/>
          </a:p>
          <a:p>
            <a:r>
              <a:rPr lang="en-US" sz="3200" dirty="0"/>
              <a:t>Suppose A has 2 free variables. Then the general solution to the homogenous matrix equation  A</a:t>
            </a:r>
            <a:r>
              <a:rPr lang="en-US" sz="3200" b="1" dirty="0"/>
              <a:t>x</a:t>
            </a:r>
            <a:r>
              <a:rPr lang="en-US" sz="3200" dirty="0"/>
              <a:t> = </a:t>
            </a:r>
            <a:r>
              <a:rPr lang="en-US" sz="3200" b="1" dirty="0"/>
              <a:t>0</a:t>
            </a:r>
            <a:r>
              <a:rPr lang="en-US" sz="3200" dirty="0"/>
              <a:t>  will be of the form  </a:t>
            </a:r>
          </a:p>
          <a:p>
            <a:endParaRPr lang="en-US" sz="1200" b="1" dirty="0"/>
          </a:p>
          <a:p>
            <a:pPr algn="ctr"/>
            <a:r>
              <a:rPr lang="en-US" sz="3200" b="1" dirty="0"/>
              <a:t>x</a:t>
            </a:r>
            <a:r>
              <a:rPr lang="en-US" sz="3200" dirty="0"/>
              <a:t> =c</a:t>
            </a:r>
            <a:r>
              <a:rPr lang="en-US" sz="3200" baseline="-25000" dirty="0"/>
              <a:t>1</a:t>
            </a:r>
            <a:r>
              <a:rPr lang="en-US" sz="3200" b="1" dirty="0"/>
              <a:t>v</a:t>
            </a:r>
            <a:r>
              <a:rPr lang="en-US" sz="3200" b="1" baseline="-25000" dirty="0"/>
              <a:t>1</a:t>
            </a:r>
            <a:r>
              <a:rPr lang="en-US" sz="3200" dirty="0"/>
              <a:t> + c</a:t>
            </a:r>
            <a:r>
              <a:rPr lang="en-US" sz="3200" baseline="-25000" dirty="0"/>
              <a:t>2</a:t>
            </a:r>
            <a:r>
              <a:rPr lang="en-US" sz="3200" b="1" dirty="0"/>
              <a:t>v</a:t>
            </a:r>
            <a:r>
              <a:rPr lang="en-US" sz="3200" b="1" baseline="-25000" dirty="0"/>
              <a:t>2</a:t>
            </a:r>
            <a:r>
              <a:rPr lang="en-US" sz="3200" dirty="0"/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3EF82D-3A2D-4511-AEB0-4615FB435071}"/>
              </a:ext>
            </a:extLst>
          </p:cNvPr>
          <p:cNvCxnSpPr/>
          <p:nvPr/>
        </p:nvCxnSpPr>
        <p:spPr>
          <a:xfrm>
            <a:off x="394010" y="3348291"/>
            <a:ext cx="107413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F656218-E528-49B9-A83B-252B1BAFB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401"/>
          <a:stretch/>
        </p:blipFill>
        <p:spPr>
          <a:xfrm>
            <a:off x="137531" y="3703072"/>
            <a:ext cx="11887200" cy="331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96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DD9DA-DD0B-48C9-949E-A22224365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973"/>
            <a:ext cx="11887200" cy="54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12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8DA75-68E7-436A-BC60-21BFB7199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38" y="313320"/>
            <a:ext cx="10289300" cy="704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60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10A028-60A7-41CF-BE68-394E20766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67"/>
          <a:stretch/>
        </p:blipFill>
        <p:spPr>
          <a:xfrm>
            <a:off x="408208" y="328351"/>
            <a:ext cx="11354414" cy="5943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ECEC65-0609-4AAB-95F8-5FF5A95D848B}"/>
              </a:ext>
            </a:extLst>
          </p:cNvPr>
          <p:cNvSpPr/>
          <p:nvPr/>
        </p:nvSpPr>
        <p:spPr>
          <a:xfrm>
            <a:off x="2859820" y="4579951"/>
            <a:ext cx="265043" cy="499315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0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6764A6-1BE0-4254-BC03-98CDD86E77AB}"/>
              </a:ext>
            </a:extLst>
          </p:cNvPr>
          <p:cNvGrpSpPr/>
          <p:nvPr/>
        </p:nvGrpSpPr>
        <p:grpSpPr>
          <a:xfrm>
            <a:off x="2286000" y="1844528"/>
            <a:ext cx="9274629" cy="5801695"/>
            <a:chOff x="1280051" y="597946"/>
            <a:chExt cx="9340828" cy="63238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65DEB7-68DA-44F4-8FD6-BAA3F8B38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3480" y="597946"/>
              <a:ext cx="7875010" cy="8953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56D4C1-8F81-4329-A5BE-B03204829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7306" y="1531904"/>
              <a:ext cx="5583572" cy="9940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1" y="2796803"/>
              <a:ext cx="4263121" cy="9940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6285" y="3812945"/>
              <a:ext cx="7816333" cy="9940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84B2C3C-997E-4563-AC9F-E7E02BC53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3804" y="5838219"/>
              <a:ext cx="5531797" cy="10835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61B2A5-5A3C-44A4-A7A0-5F03E697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3480" y="5109342"/>
              <a:ext cx="4585012" cy="941565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4C3433-E7EF-4BE9-B85B-E118908F985D}"/>
                </a:ext>
              </a:extLst>
            </p:cNvPr>
            <p:cNvCxnSpPr/>
            <p:nvPr/>
          </p:nvCxnSpPr>
          <p:spPr>
            <a:xfrm>
              <a:off x="1293780" y="490598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468E6CA-EAB0-43C7-A2F4-CAE03D4E344B}"/>
                </a:ext>
              </a:extLst>
            </p:cNvPr>
            <p:cNvCxnSpPr/>
            <p:nvPr/>
          </p:nvCxnSpPr>
          <p:spPr>
            <a:xfrm>
              <a:off x="1280051" y="260701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FDA07CB-2257-4116-84A5-F810EB40337E}"/>
              </a:ext>
            </a:extLst>
          </p:cNvPr>
          <p:cNvSpPr txBox="1"/>
          <p:nvPr/>
        </p:nvSpPr>
        <p:spPr>
          <a:xfrm>
            <a:off x="146957" y="90202"/>
            <a:ext cx="11593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General solution of 2</a:t>
            </a:r>
            <a:r>
              <a:rPr lang="en-US" sz="3600" baseline="30000" dirty="0">
                <a:solidFill>
                  <a:srgbClr val="FFFF00"/>
                </a:solidFill>
              </a:rPr>
              <a:t>nd</a:t>
            </a:r>
            <a:r>
              <a:rPr lang="en-US" sz="3600" dirty="0">
                <a:solidFill>
                  <a:srgbClr val="FFFF00"/>
                </a:solidFill>
              </a:rPr>
              <a:t> order Linear Homogenous DE is a linear combination of 2 linearly independent functions (which are solutions).   If coefficients are constants: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140C2-027E-4A7A-8C72-D293BD17C34A}"/>
              </a:ext>
            </a:extLst>
          </p:cNvPr>
          <p:cNvSpPr txBox="1"/>
          <p:nvPr/>
        </p:nvSpPr>
        <p:spPr>
          <a:xfrm>
            <a:off x="1769278" y="2057793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3E86F-D45B-4BA3-8F9A-65FBA3AD8E74}"/>
              </a:ext>
            </a:extLst>
          </p:cNvPr>
          <p:cNvSpPr txBox="1"/>
          <p:nvPr/>
        </p:nvSpPr>
        <p:spPr>
          <a:xfrm>
            <a:off x="1787750" y="4162565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E381E-1C5D-4ABC-9A8A-70063796C9F9}"/>
              </a:ext>
            </a:extLst>
          </p:cNvPr>
          <p:cNvSpPr txBox="1"/>
          <p:nvPr/>
        </p:nvSpPr>
        <p:spPr>
          <a:xfrm>
            <a:off x="1769278" y="6200936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</p:spTree>
    <p:extLst>
      <p:ext uri="{BB962C8B-B14F-4D97-AF65-F5344CB8AC3E}">
        <p14:creationId xmlns:p14="http://schemas.microsoft.com/office/powerpoint/2010/main" val="4696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4550"/>
            <a:ext cx="10363200" cy="8657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24BD5A-3339-43E1-A8FD-D6B38B8D9278}"/>
                  </a:ext>
                </a:extLst>
              </p14:cNvPr>
              <p14:cNvContentPartPr/>
              <p14:nvPr/>
            </p14:nvContentPartPr>
            <p14:xfrm>
              <a:off x="301680" y="1289880"/>
              <a:ext cx="11589480" cy="6283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24BD5A-3339-43E1-A8FD-D6B38B8D92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320" y="1280520"/>
                <a:ext cx="11608200" cy="630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9037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4550"/>
            <a:ext cx="10363200" cy="8657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D1C617-2AF1-4961-9D53-0D71CF88FEC4}"/>
                  </a:ext>
                </a:extLst>
              </p14:cNvPr>
              <p14:cNvContentPartPr/>
              <p14:nvPr/>
            </p14:nvContentPartPr>
            <p14:xfrm>
              <a:off x="645120" y="264600"/>
              <a:ext cx="11010600" cy="6707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D1C617-2AF1-4961-9D53-0D71CF88FE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760" y="255240"/>
                <a:ext cx="11029320" cy="672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1165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8DA75-68E7-436A-BC60-21BFB7199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06" y="-24136"/>
            <a:ext cx="11091062" cy="75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48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4D4EE6-1C25-424E-B438-5961AAC94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19" y="108709"/>
            <a:ext cx="11510807" cy="89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13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F8CAF1-6FF9-4667-ADB3-F95BF5C92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-201057"/>
            <a:ext cx="11456090" cy="141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88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73898"/>
            <a:ext cx="10363200" cy="60089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9D98DA-8037-4857-8976-16C86F37D5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3" b="88518"/>
          <a:stretch/>
        </p:blipFill>
        <p:spPr>
          <a:xfrm>
            <a:off x="1059873" y="3617172"/>
            <a:ext cx="10900214" cy="7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93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73898"/>
            <a:ext cx="10363200" cy="60089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9D98DA-8037-4857-8976-16C86F37D5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990"/>
          <a:stretch/>
        </p:blipFill>
        <p:spPr>
          <a:xfrm>
            <a:off x="72887" y="3617171"/>
            <a:ext cx="11887200" cy="21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53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79AE4D-634E-4A0F-B6A7-03F2E348B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139" y="614070"/>
            <a:ext cx="11887200" cy="63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86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CF6531-AA52-468F-8F24-B40E71ED6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42" y="283716"/>
            <a:ext cx="11066152" cy="3657600"/>
          </a:xfrm>
          <a:prstGeom prst="rect">
            <a:avLst/>
          </a:prstGeom>
        </p:spPr>
      </p:pic>
      <p:sp>
        <p:nvSpPr>
          <p:cNvPr id="3" name="Arc 2">
            <a:extLst>
              <a:ext uri="{FF2B5EF4-FFF2-40B4-BE49-F238E27FC236}">
                <a16:creationId xmlns:a16="http://schemas.microsoft.com/office/drawing/2014/main" id="{37C8FC5F-8811-4811-8F69-6552C5FE3627}"/>
              </a:ext>
            </a:extLst>
          </p:cNvPr>
          <p:cNvSpPr/>
          <p:nvPr/>
        </p:nvSpPr>
        <p:spPr>
          <a:xfrm rot="5400000">
            <a:off x="2612567" y="3091543"/>
            <a:ext cx="3461656" cy="2634343"/>
          </a:xfrm>
          <a:prstGeom prst="arc">
            <a:avLst>
              <a:gd name="adj1" fmla="val 17026295"/>
              <a:gd name="adj2" fmla="val 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19B47D4-21D5-4C10-81FC-BBC48B69E97D}"/>
              </a:ext>
            </a:extLst>
          </p:cNvPr>
          <p:cNvSpPr/>
          <p:nvPr/>
        </p:nvSpPr>
        <p:spPr>
          <a:xfrm>
            <a:off x="5148939" y="5426529"/>
            <a:ext cx="315686" cy="33745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06EB09-C2ED-4AAB-BDFE-F0B85EBE7143}"/>
              </a:ext>
            </a:extLst>
          </p:cNvPr>
          <p:cNvSpPr txBox="1"/>
          <p:nvPr/>
        </p:nvSpPr>
        <p:spPr>
          <a:xfrm>
            <a:off x="5464625" y="5680990"/>
            <a:ext cx="1436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(t</a:t>
            </a:r>
            <a:r>
              <a:rPr lang="en-US" sz="3600" baseline="-25000" dirty="0"/>
              <a:t>0</a:t>
            </a:r>
            <a:r>
              <a:rPr lang="en-US" sz="3600" dirty="0"/>
              <a:t>, y</a:t>
            </a:r>
            <a:r>
              <a:rPr lang="en-US" sz="3600" baseline="-25000" dirty="0"/>
              <a:t>0</a:t>
            </a:r>
            <a:r>
              <a:rPr lang="en-US" sz="3600" dirty="0"/>
              <a:t>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1B268D-6BB6-4C0D-A740-2AEEF525F1AE}"/>
              </a:ext>
            </a:extLst>
          </p:cNvPr>
          <p:cNvCxnSpPr>
            <a:cxnSpLocks/>
          </p:cNvCxnSpPr>
          <p:nvPr/>
        </p:nvCxnSpPr>
        <p:spPr>
          <a:xfrm flipV="1">
            <a:off x="4582880" y="4593772"/>
            <a:ext cx="1545771" cy="2013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B97376-C517-42C2-B74B-482690907EC1}"/>
              </a:ext>
            </a:extLst>
          </p:cNvPr>
          <p:cNvGrpSpPr/>
          <p:nvPr/>
        </p:nvGrpSpPr>
        <p:grpSpPr>
          <a:xfrm>
            <a:off x="6085110" y="4691743"/>
            <a:ext cx="3831771" cy="646331"/>
            <a:chOff x="6433453" y="4691743"/>
            <a:chExt cx="3831771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098E7ED-DA5B-42E0-8B57-32C393F14927}"/>
                </a:ext>
              </a:extLst>
            </p:cNvPr>
            <p:cNvSpPr txBox="1"/>
            <p:nvPr/>
          </p:nvSpPr>
          <p:spPr>
            <a:xfrm>
              <a:off x="6433453" y="4691743"/>
              <a:ext cx="38317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Slope at</a:t>
              </a:r>
              <a:r>
                <a:rPr lang="en-US" sz="3600" dirty="0"/>
                <a:t> (t</a:t>
              </a:r>
              <a:r>
                <a:rPr lang="en-US" sz="3600" baseline="-25000" dirty="0"/>
                <a:t>0</a:t>
              </a:r>
              <a:r>
                <a:rPr lang="en-US" sz="3600" dirty="0"/>
                <a:t>, y</a:t>
              </a:r>
              <a:r>
                <a:rPr lang="en-US" sz="3600" baseline="-25000" dirty="0"/>
                <a:t>0</a:t>
              </a:r>
              <a:r>
                <a:rPr lang="en-US" sz="3600" dirty="0"/>
                <a:t>) </a:t>
              </a:r>
              <a:r>
                <a:rPr lang="en-US" sz="3600" dirty="0">
                  <a:solidFill>
                    <a:srgbClr val="FF0000"/>
                  </a:solidFill>
                </a:rPr>
                <a:t>is y</a:t>
              </a:r>
              <a:r>
                <a:rPr lang="en-US" sz="3600" baseline="-25000" dirty="0">
                  <a:solidFill>
                    <a:srgbClr val="FF0000"/>
                  </a:solidFill>
                </a:rPr>
                <a:t>0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8BC43F7-6309-4B0E-8744-DE8753F697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6566" y="4778828"/>
              <a:ext cx="97148" cy="1707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7321519-ACB5-A9C2-87B7-D3C9879D16CC}"/>
              </a:ext>
            </a:extLst>
          </p:cNvPr>
          <p:cNvSpPr txBox="1"/>
          <p:nvPr/>
        </p:nvSpPr>
        <p:spPr>
          <a:xfrm>
            <a:off x="4009845" y="7013318"/>
            <a:ext cx="7433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Example:    y’’ – 8y’ + 15y = 0,   y(</a:t>
            </a:r>
            <a:r>
              <a:rPr lang="en-US" sz="2800" i="1" dirty="0"/>
              <a:t>t</a:t>
            </a:r>
            <a:r>
              <a:rPr lang="en-US" sz="2800" i="1" baseline="-25000" dirty="0"/>
              <a:t>0</a:t>
            </a:r>
            <a:r>
              <a:rPr lang="en-US" sz="28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 = a,   y’(</a:t>
            </a:r>
            <a:r>
              <a:rPr lang="en-US" sz="2800" i="1" dirty="0"/>
              <a:t>t</a:t>
            </a:r>
            <a:r>
              <a:rPr lang="en-US" sz="2800" i="1" baseline="-25000" dirty="0"/>
              <a:t>0</a:t>
            </a:r>
            <a:r>
              <a:rPr lang="en-US" sz="28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 = b</a:t>
            </a:r>
          </a:p>
        </p:txBody>
      </p:sp>
    </p:spTree>
    <p:extLst>
      <p:ext uri="{BB962C8B-B14F-4D97-AF65-F5344CB8AC3E}">
        <p14:creationId xmlns:p14="http://schemas.microsoft.com/office/powerpoint/2010/main" val="325191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4C4B92-1D89-439D-8D94-5319ADFF0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75" y="542925"/>
            <a:ext cx="11490853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6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40316-6CC1-4BAD-B260-1DA936610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89" y="0"/>
            <a:ext cx="11160821" cy="6686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636C34-74F0-489C-935E-AB458D83E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2967471"/>
            <a:ext cx="7200900" cy="1962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9E10CA-68E8-82EE-5EB4-A6D1BFBB00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868"/>
          <a:stretch/>
        </p:blipFill>
        <p:spPr>
          <a:xfrm>
            <a:off x="2235777" y="5548991"/>
            <a:ext cx="3177887" cy="19621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92A336-95BD-E7AB-971C-15164D19BBB6}"/>
                  </a:ext>
                </a:extLst>
              </p:cNvPr>
              <p:cNvSpPr txBox="1"/>
              <p:nvPr/>
            </p:nvSpPr>
            <p:spPr>
              <a:xfrm>
                <a:off x="1044286" y="6165238"/>
                <a:ext cx="873875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det                           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0</m:t>
                    </m:r>
                  </m:oMath>
                </a14:m>
                <a:endParaRPr lang="en-US" sz="4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92A336-95BD-E7AB-971C-15164D19B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86" y="6165238"/>
                <a:ext cx="8738755" cy="830997"/>
              </a:xfrm>
              <a:prstGeom prst="rect">
                <a:avLst/>
              </a:prstGeom>
              <a:blipFill>
                <a:blip r:embed="rId4"/>
                <a:stretch>
                  <a:fillRect l="-3138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79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083602-626C-422E-A58D-F45BF050B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378"/>
            <a:ext cx="11887200" cy="39199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253A23-4892-402D-AB7E-E602B53C1DDE}"/>
              </a:ext>
            </a:extLst>
          </p:cNvPr>
          <p:cNvSpPr txBox="1"/>
          <p:nvPr/>
        </p:nvSpPr>
        <p:spPr>
          <a:xfrm>
            <a:off x="401782" y="2383376"/>
            <a:ext cx="10668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FF00"/>
                </a:solidFill>
              </a:rPr>
              <a:t>The Wronskian evaluated at t</a:t>
            </a:r>
            <a:r>
              <a:rPr lang="en-US" sz="6600" baseline="-25000" dirty="0">
                <a:solidFill>
                  <a:srgbClr val="FFFF00"/>
                </a:solidFill>
              </a:rPr>
              <a:t>0</a:t>
            </a:r>
            <a:r>
              <a:rPr lang="en-US" sz="6600" dirty="0">
                <a:solidFill>
                  <a:srgbClr val="FFFF00"/>
                </a:solidFill>
              </a:rPr>
              <a:t> is the determinant of the coefficient matrix used to solve for the constants c</a:t>
            </a:r>
            <a:r>
              <a:rPr lang="en-US" sz="6600" baseline="-25000" dirty="0">
                <a:solidFill>
                  <a:srgbClr val="FFFF00"/>
                </a:solidFill>
              </a:rPr>
              <a:t>i</a:t>
            </a:r>
            <a:r>
              <a:rPr lang="en-US" sz="6600" dirty="0">
                <a:solidFill>
                  <a:srgbClr val="FFFF00"/>
                </a:solidFill>
              </a:rPr>
              <a:t> for the IVP   </a:t>
            </a:r>
            <a:r>
              <a:rPr lang="en-US" sz="6600" i="1" dirty="0">
                <a:solidFill>
                  <a:srgbClr val="FFFF00"/>
                </a:solidFill>
              </a:rPr>
              <a:t>y(t</a:t>
            </a:r>
            <a:r>
              <a:rPr lang="en-US" sz="6600" i="1" baseline="-25000" dirty="0">
                <a:solidFill>
                  <a:srgbClr val="FFFF00"/>
                </a:solidFill>
              </a:rPr>
              <a:t>0</a:t>
            </a:r>
            <a:r>
              <a:rPr lang="en-US" sz="6600" i="1" dirty="0">
                <a:solidFill>
                  <a:srgbClr val="FFFF00"/>
                </a:solidFill>
              </a:rPr>
              <a:t>) = y</a:t>
            </a:r>
            <a:r>
              <a:rPr lang="en-US" sz="6600" i="1" baseline="-25000" dirty="0">
                <a:solidFill>
                  <a:srgbClr val="FFFF00"/>
                </a:solidFill>
              </a:rPr>
              <a:t>0</a:t>
            </a:r>
            <a:r>
              <a:rPr lang="en-US" sz="6600" i="1" dirty="0">
                <a:solidFill>
                  <a:srgbClr val="FFFF00"/>
                </a:solidFill>
              </a:rPr>
              <a:t>,   y'(t</a:t>
            </a:r>
            <a:r>
              <a:rPr lang="en-US" sz="6600" i="1" baseline="-25000" dirty="0">
                <a:solidFill>
                  <a:srgbClr val="FFFF00"/>
                </a:solidFill>
              </a:rPr>
              <a:t>0</a:t>
            </a:r>
            <a:r>
              <a:rPr lang="en-US" sz="6600" i="1" dirty="0">
                <a:solidFill>
                  <a:srgbClr val="FFFF00"/>
                </a:solidFill>
              </a:rPr>
              <a:t>) = y</a:t>
            </a:r>
            <a:r>
              <a:rPr lang="en-US" sz="6600" i="1" baseline="-25000" dirty="0">
                <a:solidFill>
                  <a:srgbClr val="FFFF00"/>
                </a:solidFill>
              </a:rPr>
              <a:t>1</a:t>
            </a:r>
            <a:r>
              <a:rPr lang="en-US" sz="6600" baseline="-25000" dirty="0">
                <a:solidFill>
                  <a:srgbClr val="FFFF00"/>
                </a:solidFill>
              </a:rPr>
              <a:t>.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30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550A5-6C36-461D-8DDA-0D1592D45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685"/>
          <a:stretch/>
        </p:blipFill>
        <p:spPr>
          <a:xfrm>
            <a:off x="0" y="2150733"/>
            <a:ext cx="11887200" cy="24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94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550A5-6C36-461D-8DDA-0D1592D45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419"/>
            <a:ext cx="11887200" cy="619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0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79AE4D-634E-4A0F-B6A7-03F2E348B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331"/>
            <a:ext cx="11887200" cy="63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61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13844</TotalTime>
  <Words>155</Words>
  <Application>Microsoft Office PowerPoint</Application>
  <PresentationFormat>Custom</PresentationFormat>
  <Paragraphs>14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151</cp:revision>
  <dcterms:created xsi:type="dcterms:W3CDTF">2020-09-07T00:11:40Z</dcterms:created>
  <dcterms:modified xsi:type="dcterms:W3CDTF">2022-09-23T16:19:21Z</dcterms:modified>
</cp:coreProperties>
</file>