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862" r:id="rId2"/>
    <p:sldId id="863" r:id="rId3"/>
    <p:sldId id="854" r:id="rId4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F42C"/>
    <a:srgbClr val="8FE2FF"/>
    <a:srgbClr val="191919"/>
    <a:srgbClr val="1F1F1F"/>
    <a:srgbClr val="232323"/>
    <a:srgbClr val="282828"/>
    <a:srgbClr val="15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87" d="100"/>
          <a:sy n="87" d="100"/>
        </p:scale>
        <p:origin x="65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37.06564" units="1/cm"/>
          <inkml:channelProperty channel="Y" name="resolution" value="37.03704" units="1/cm"/>
          <inkml:channelProperty channel="T" name="resolution" value="1" units="1/dev"/>
        </inkml:channelProperties>
      </inkml:inkSource>
      <inkml:timestamp xml:id="ts0" timeString="2023-10-16T21:09:39.3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2285 13764 0,'0'-18'140,"0"36"-108,0 18-32,18 36 15,0-54 1,-18 0-1,18 0 126,18-18-125,-36 18-16,36 0 15,-18 18 1,36-54 453,-18-36-469,-36 36 15,36-36 1,-36 36-16,72-72 16,-72 72 15,18-18-16,36-18 1,-54 18 0,54-54-1,-18 36 1,-36 36 0,36-36-1,-18 36 1,0 0 15,18-54-15,-18 54-16,0 0 15,0-54 1,18 54 0,-18 0-1,-36 18 641,0 18-640,18 0 15,-18 0-15,0 0 0,0 18 62,0 18-78,-36 18 15,54-54 1,-18 36 0,18-36-1,-18 54 32,0-54-31,0-18-1,-702 18 1,1440 0 0,-738-18-16,0 72 31,-18-18-16,18-18 1,0 18 0,0 0-1,0-18 1,0 18 0,0-36 30,0 18-30,0-18 15,18-1 1,-18 19-17,-18 18 1,18-54 15,18 18 63,-18 0-94,-18-18 234,18-72-218,-54-71-16,54 125 15,18-36 17,0 18 186,-18 0-202,36 36 265,0 18-281,-18 0 16,72 90 0,-54-1-1,0-71 1,0-18-1,0-18 1,-18 18 218,36-18-218,0-18-16,-18-18 16,-18 18-1,0 0-15,36-53 16,-36 35 15,18 36-15,0-90-16,0 72 31,-18-36-15,18 0-1,-18 36 17,36 0-17,-18-72 1,-702 54-1,720-18 1,720 0 0,-756 36-1,0 0 1,18 0 0,0 0-1,36-90 95,0 36-110,-36 54 15,0-18 1</inkml:trace>
  <inkml:trace contextRef="#ctx0" brushRef="#br0" timeOffset="6360.24">10508 13008 0,'-54'0'109,"36"-18"-93,-36 0-16,-36 0 15,-72-36 1,-18 18-16,-414-90 16,-36 36-1,1 36 1,215 54-1,126 0 1,108 0 0,0 0-1,-72 0 1,-54 0 15,-18 0-15,-215 0-1,323 0 1,36 0 0,54 0-1,-18 0 1,-54 0 0,-18 0-1,-18 0 1,54 0-1,54 0 1,36 0 0,0 18-1,-36 0 17,72-18-32,-71 18 15,-19 0 1,-18 18-1,36-18 1,-54 18 0,36 36-1,-54-18 1,0 0 0,54 0-1,54-36 1,-90 72-1,36 0 1,-18 36 0,18-36-1,18 0 17,36 0-17,18-54 1,37 18-1,17-36 1,0 36 0,18-18-1,0 36 1,-36 0 0,36 18-1,0 17 1,0-53-1,18 54 1,-18-36 0,72 18-1,17 18 17,-35-36-17,108 18 1,-18 0-1,18-18 1,108 18 0,54-18-1,-108-54 1,0 18 0,-18 18-1,0-36 1,18 0-1,-19 18 1,-35 0 0,72 36-1,-108-36 1,72-18 15,0 18-15,144 18-1,-54 36 1,54 18 0,-36-90-1,35 54 1,-53-36 0,108-18-1,-36 54 1,90-36-1,-18-18 1,17 54 0,-17-72-1,-198 18 1,198 54 0,36-36-1,0 0 1,-19 17-1,-143-53 1,-126 18 0,-72 0-1,18 0 1,162 36 0,72-54-1,90 36 1,-90-36-1,89 72 1,-161-72 0,-72 0-1,90 0 17,36 0-17,-18 18 1,36-18-1,-19 0 1,-35 0 0,18 0-1,-36 0 1,-18-54 0,108 18-1,-18-36 1,107 0-1,-17 19 1,54 53 0,18-72 15,-72 0-15,-19 0-1,-35 18 1,-54 0-1,-18 18 1,270-54 0,-144 36-1,71-18 1,91 36 0,126-72-1,-19 18 1,109-36 15,-396 54-15,-72 0-1,-18 54 1,-36-54 0,35 54-1,1-18 1,-36-36-1,90 18 1,-108 18 0,-54 18-1,54-36 1,-108 54 0,-37-36-1,19 18 1,108 18-1,72 0 17,-18 0-17,-36-18 1,-108 0 0,-72-18-1,-36 36 1,18 0-1,36 0 1,0 0 0,36-36-1,-90 0 1,-19 0 0,55-36-1,-36 18 16,-18 0-31,0 18 32,-36-36-17,18-18 1,-36 54 0,0 18-1,0-179 1,-18 71-1,-18 18 1,-54 18 0,36 36-1,-108-72 1,73 108 0,-109-36-1,-72-36 16,0 72-31,-36-18 32,-18 36-17,36 0 1,72 0 0,90 0-1,18 0 1,-72 0-1,-35 0 1,17 0 0,-54 36-1,54-18 1,126 0 0,-18 0-1,-234 18 16,180-36-15,-18 18-16,-198 18 16,36-36-1,19 0 1,89 0 0,36 0-1,-18 0 1,-72 0-1,36 0 1,-108 0 0,72 0-1,-162 0 1,343 0 0,-181 0-1,144 0 1,0 0-1,-18 0 17,-126-36-17,-90 36 1,-90 0 0,126 0-1,108 0 1,91-36-1,107 36 1,-180 0 31,-270-18-31,-180-36-1,0 54 1,109 0-1,125 0 17,144 0-17,54 0 1,-36 0 0,-54-18-1,90 18-15,-144-36 16,1-18-1,17 36 1,36-18 0,90 36-1,54 0 1,0 0 0,72 0-1,18-36 16,-18 36-31,18-18 32,-72 0-32,-72 0 31,72 18-31,-161 0 16,35 0-1,90 0 1,54 0-1,90 0 1,-18 0 0,-162 0-1,-126 0 1,-72 0 0,-36 0-1,55 0 16,323 0-15,-18 0 0,72 0-1,-54 0 1,-90 0 0,-180 0-1,0 72 1,18-54-1,126 36 1,54-36 0,108-18-1,0 0 17,0 18-17,-108-18 1,-161 0-1,53 0 1,36 0 0,144 0-1,36 0 1,18 0 31,0 0-47,-54 0 15,-36 0 1,72 0 0,-36 0-1,18 0 1,36 0 15,-18 0 47,-36-18-78,36 18 16,-36-18 0,0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37.06564" units="1/cm"/>
          <inkml:channelProperty channel="Y" name="resolution" value="37.03704" units="1/cm"/>
          <inkml:channelProperty channel="T" name="resolution" value="1" units="1/dev"/>
        </inkml:channelProperties>
      </inkml:inkSource>
      <inkml:timestamp xml:id="ts0" timeString="2023-10-16T21:11:17.9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14430 3814 0,'18'0'156,"-18"36"-140,18 36-1,18 72 1,-36-54 0,0-18-16,0-54 15,0 0 188,0 18-203,0-18 16,0 0 0,0 0-1,0 0 48,-18 0-1,0-18 1,0 0-48,0 0 1,-54 0 0,36 0-1,18 0 1,-18 0-1,18 0 17,0 0 155,36-18-187,-18 0 16,18 0-1,-18-36 1,18 54 0,18-54-1,-18 18 17,0-18-17,0 54 16,0 0-15,0-36 15,0 36 16,18 0-31,0 18-1,-18-18-15,18 0 32,-36 18-17,18 0 1,18 0 0,-18 18-1,18-18 1,-36 36-1,0-36 1,0 36 0,0-36-1,0 18 1,0-18 0,0 0-1,0 36 16,-18-36-15,-18-18 15,18 0-15,-18 18 0,0-18-1,0 0 16,18 0-15,0 0 15,-18 0-15,18 0 0,0 0-16,0 0 31,0 0-16,0 0-15,0 0 32,0 0-32,-18-18 15,-18 0 32,54 0-31,-18 0-1,0 18 1,0-36 0,0 18 15,36-36 94,-18 18-125,18 0 16,0 0-16,0 18 31,0 18 47,0-18 0,0 18-78,0 0 16,-18-18-1,54 18-15,-36 0 32,0 0-32,54 0 31,-54 0-16,18 0-15,0 18 32,0 0-17,0 0 1,0-18 0,-18 36 93,-18 36-93,0-54-1,0 72 1,0-54-16,-18 18 31,18-36-15,-18 0-1,-702 0 1,1422-18 0,-738 18-1,18 0 1,0 0-1,0-18 17,0 18-17,0-18 1,-36 18 0,0-18 15,0 0-16,36 0 1,-36 0 0,18 0-1,0 0 1,-18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37.06564" units="1/cm"/>
          <inkml:channelProperty channel="Y" name="resolution" value="37.03704" units="1/cm"/>
          <inkml:channelProperty channel="T" name="resolution" value="1" units="1/dev"/>
        </inkml:channelProperties>
      </inkml:inkSource>
      <inkml:timestamp xml:id="ts0" timeString="2023-10-16T21:11:21.2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20296 16282 0,'-36'0'234,"-18"18"-218,36 0-16,0-18 15,0 18 1,-18-18-1,18 18 1,18 18 0,-36 0-1,0 0 1,36-18 0,-18 0-16,-18 36 15,0-18 16,18-18-15,0 0 15,0 0-31,0 0 16,0 18 15,18-18-15,-18 18-1,0 18 1,18-18 0,0-18-1,0 0 17,-18 18-17,0 72 1,18-90-1,0 18 1,0 0 0,0 36-1,-18-36 1,18-18 15,0 0-15,-18 54-1,18 0-15,-18-18 32,18-36-1,-18 36 0,0 0-15,18 0-1,0-18 1,0-18 15,0 0 16,0 0-31,0 0-1,0 0 1,0 36 0,18 18-1,0-54 1,18 0 0,18 36-1,18 18 1,18 0-1,-72-72 1,-18 18 187,-54-18-172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37.06564" units="1/cm"/>
          <inkml:channelProperty channel="Y" name="resolution" value="37.03704" units="1/cm"/>
          <inkml:channelProperty channel="T" name="resolution" value="1" units="1/dev"/>
        </inkml:channelProperties>
      </inkml:inkSource>
      <inkml:timestamp xml:id="ts0" timeString="2023-10-16T21:11:28.4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19756 17398 0,'18'-18'125,"36"18"-109,-36 0-1,144 0 1,90 0 0,35 0-1,19 0 1,-108 0 0,-18 18-1,-108-18-15,72 0 16,36 0-1,90 18 17,36-18-17,-54 36 1,-72-36 0,-36 0-1,-73 0 1,19 0-1,36 0 1,54 0 0,90 0-1,90 0 1,0 0 0,216 0-1,-270 0 1,-127 0-1,-17 0 17,-72 0-17,90 0 1,18 0 0,108 0-1,-18 0 1,0 0-1,-54 0 1,-54 0 0,-108 0-1,90 0 17,-144 0-32,36 0 15,18 0 1,17 0-1,19 0 1,36 0 0,-36 0 15,-36 0-15,72 0 734,-54 0-750,18 0 15,18 0 1,-36-54-16,-54 54 15,-72 0 204,-18 0-219,-54-18 16,-180-72-1,-90 54 1,-89-36 0,143 72-1,54 0 1,180 0 0,18 0-1,0 0 1,0 0-1,-108 18 1,-72 18 0,54 0-1,36-18 1,36 0 0,54 0-1,-18-18 1,-54 36-1,-71-36 1,-37 18 0,18-18-1,-198 0 1,306 0 0,-270 0-1,72 0 16,-18-36-15,73 18 0,107 0-1,108 18 1,54-18 0,-18 0-1,0 18 1,-288-36-1,-90-36 1,180 54-16,0 0 16,-72 18-1,270 0 63,-108 0-46,-18 0-32,18-36 15,-89 0 1,-73 18 0,198 18-16,54 0 15,0 0 16,180 0 313,36 0-328,107 54-16,181-36 15,-216 36 1,108-18 0,-108 0-1,-90 0 1,36-36 0,162 0-1,-1 0 1,91 0-1,-162 0 1,-36 0 0,-90 0-1,18 0 1,126 0 0,288 18-1,-163-18 16,-107 18-15,-72-18 0,-72 0-1,-90 0 1,54 18 0,-36-18-1,54 0 1,36 36-1,-72-36 1,-108 0 578,108 0-579,161 0 1,1 0 0,-180 0-1,108 18 329,72 90-344,252-36 16,-198 0-1,-288-72 1,-72 0 312,0 0-328,0-18 16,-54-18-1,-18-90 1,-18 18 0,18 0-1,0 18 1,0 54-1,-18-36 1,-126-54 0,-54-36-1,54 72 1,198 72-16,-72-36 31,72 18-15,0 36 15,36-18-15,-54-18-1,-18-18 1,36 36 15,19 18-31,-1-18 16,-54-36-1,-18 0 1,72 54 0,0 0 15,0-18-15,0 0 15,36 18 109,54 0-140,-54 36 16,54 0-16,89 72 16,19 0-1,18 18 1,-126-72 0,54 36-1,-72-36 16,0-18-31,18 0 32,0 54-17,-36-90 1,-18 0 15,54 18-15,18 18-1,-54-18 1,-36 0 218,0 0-234,-36 54 16,-72 54 0,-54 18-1,108-90-15,18 0 16,-90 36 0,-36 36-1,18-36 16,108-54-15,-36 0 0,18-18-1,-54 90 1,19-72 0,53-18-1,-18 18 1,-72 36-1,18 0 1,0-1 0,18-35-1,18 36 1,0-36 0,54-18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37.06564" units="1/cm"/>
          <inkml:channelProperty channel="Y" name="resolution" value="37.03704" units="1/cm"/>
          <inkml:channelProperty channel="T" name="resolution" value="1" units="1/dev"/>
        </inkml:channelProperties>
      </inkml:inkSource>
      <inkml:timestamp xml:id="ts0" timeString="2023-10-16T21:09:54.58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6279 20475 0,'0'-18'32,"-36"18"-1,18-18-31,-108-54 16,-143-54-1,17 18 1,-90 18-1,126 54 1,0 18 0,-90-54-1,-72 72 1,216 0 0,54 0-1,0 0 1,36 0-1,-35 0 1,-37 0 0,0 0-1,0 0 1,-54 0 0,18 0-1,18 0 1,-18 36 15,0 0-15,36-36-1,-90 18 1,36 18 0,108-36-1,18 0 1,-18 36 46,-125 18-46,35 18-16,-252 0 16,216 0-1,0-36-15,72 36 16,-18-36 15,126-1-15,36-17 15,0 36-15,54 54-1,36 0 1,54 36-1,-72-108-15,-36-36 16,36 54-16,72-18 16,108 54-1,54-54 1,125 36 0,-89-36-1,-36-36 1,-162 0-1,-18 0 17,0 0-17,180 0 1,36 0 0,-234 0-1,288 0 1,-181 0-1,-71 0 1,-54 0 0,-18 0-1,18 0 1,-18 0 0,0 0-1,54-36 1,-54 36 15,36-18-15,18 0-1,-72-18 1,36 18 0,36-54-1,-18 36 1,0-36-1,-36 54 1,-36 0 0,-36-36-1,0 0 1,0 0 0,0-18-1,0-18 1,-18 0 15,-72-35-15,0-1-1,0 54 1,36 18 0,36 36-1,0 18 79,0 0-78,0 0-16,0 0 15,0 0 1</inkml:trace>
  <inkml:trace contextRef="#ctx0" brushRef="#br0" timeOffset="1992.02">1601 20457 0,'0'18'141,"0"0"-125,0-1-16,0 37 15,0 18 1,36-36 15,-18-18-31,0 0 31,0 0-15,36-18 140,-18 0-140,-18-18-16,0 0 15,18 0 1,18-54 0,-36 54-1,-18 0 1,0 0 0,90-35 30,-90-1-30,18 18 0,0 18-16</inkml:trace>
  <inkml:trace contextRef="#ctx0" brushRef="#br0" timeOffset="3408.05">918 7664 0,'54'0'31,"72"0"-15,53 0 0,433 36-1,270 144 1,503 0-1,-701-72 1,-198-90 0,-198-18-1,-90 0 1,-36 0 0,-55 0-1,-35 0 1,54 0 15,-36 0-15,0 0-1,-18 0 1,-54 0 0</inkml:trace>
  <inkml:trace contextRef="#ctx0" brushRef="#br0" timeOffset="4400.91">1259 9320 0,'18'0'16,"144"0"-1,90 0 1,378 36 0,36 18-1,-306 18-15,215-36 16,-179-36-1,-216 0 1,-54 0 0,-36 0-1,-18 0 1,0 0 0,-36 0-1,-18 0 32</inkml:trace>
  <inkml:trace contextRef="#ctx0" brushRef="#br0" timeOffset="5649.48">1295 11029 0,'18'0'63,"72"0"-63,36 0 15,216 0 1,216 0-1,18 54 1,107 54 0,37 0-1,-126-54 1,-54 18 0,-108-72 15,-343 0-31,19 0 15</inkml:trace>
  <inkml:trace contextRef="#ctx0" brushRef="#br0" timeOffset="6785.46">1277 12810 0,'54'0'31,"-18"0"-31,36 0 15,18 0 1,0 0-16,126 0 16,108 0-1,108 0 1,198 36 15,-324 18-15,-109-54-1,-35 18 1,-72-18 0,36 0-1,0 0 1,-18 0 0,0 0-1,-54 0 1,36 36-1,36-18 1,-108-18 0</inkml:trace>
  <inkml:trace contextRef="#ctx0" brushRef="#br0" timeOffset="7872.92">1637 14357 0,'0'-18'16,"72"18"15,18 0-31,36 0 16,234 0 0,54 0-1,36 0 1,-54 0-1,-217 0-15,145 0 16,-108 18 15,-36 0-15,-72 0 0,-54 18-1</inkml:trace>
  <inkml:trace contextRef="#ctx0" brushRef="#br0" timeOffset="9457.34">1205 15923 0,'54'0'31,"72"0"-15,216 0 0,54-36-1,-36 0 1,-54 36-1,36-54 1,-72 36 0,-55 0-1,-53 18 17,0 0-17,-54 0 1,36 0-1,-54 0 1,-18 0 0,0 0-1,0 0 1,-702 0 0,1404 0-1,-756 0 1</inkml:trace>
  <inkml:trace contextRef="#ctx0" brushRef="#br0" timeOffset="12074.13">1008 4840 0,'90'0'187,"35"18"-171,1-18-16,144 0 16,-54 0-1,-54 0 1,-108 0-1,-18 0 1,-18 0 125,-18 18-126,0 0 1</inkml:trace>
  <inkml:trace contextRef="#ctx0" brushRef="#br0" timeOffset="13081.31">1529 5128 0,'0'18'125,"0"54"-109,0 0-16,0 35 31,0-17-15,0-18-1,0-36 1,0 18 0,0-36 15,36 0-16,0 0 1,-18-18 0,36 0-1,-701 36 1,1420-18 0,-737-18-1,36 18 1,-54-18 15,18 0-15,-18 0-1,0 0 1,0 0 15,-18-18 63</inkml:trace>
  <inkml:trace contextRef="#ctx0" brushRef="#br0" timeOffset="13905.88">1313 5380 0,'72'0'31,"-18"0"-15,18 0-1,18 0 1,0 0 0,-18 0-1,-54 0 1,18 0-1</inkml:trace>
  <inkml:trace contextRef="#ctx0" brushRef="#br0" timeOffset="15000.3">3616 4750 0,'36'0'110,"18"18"-95,-18-18-15,18 18 16,72 18 0,-54-36-1,-18 18 1,-36-18 0</inkml:trace>
  <inkml:trace contextRef="#ctx0" brushRef="#br0" timeOffset="16113.21">3688 5164 0,'0'0'0,"18"0"125,-18 36-125,0 18 15,0 72 1,0-37 0,0-53-1,0-18 1,18 0 15,0 0-15,54 72-1,-18-54 1,-18-18 0,18 0 15,-36-18-31,36 18 15,-18 0 1,0-18 0,36 0-1,-36 0 1,0 0 0</inkml:trace>
  <inkml:trace contextRef="#ctx0" brushRef="#br0" timeOffset="16977.63">3491 5451 0,'54'0'16,"17"0"-1,55 0 1,-18 0 0,-18 0-1,0 0 1,-18 0-1,-18 0 1,-18 0 0,0 0-1,-18 0 1</inkml:trace>
  <inkml:trace contextRef="#ctx0" brushRef="#br0" timeOffset="18216.37">5722 4822 0,'18'0'15,"54"0"1,18 0-16,125 0 16,19 0-1,-665 0 1,1330 0 0,-683 18-1,-36 0 1,-72-18-1,-36 0 1,-18 0 0,0 0-1,18 0 1,-36 0 0,18 0-1,-36 0 1,0 0 15,72 18-31,54 36 16,54-36-1,-126-18 17,-36 0-1</inkml:trace>
  <inkml:trace contextRef="#ctx0" brushRef="#br0" timeOffset="19290.04">6981 5074 0,'18'0'141,"-18"36"-125,0 18-16,0 0 15,0 108 1,-18-91-1,18-35 1,-18 54 0,18-36-1,0-18 1,0 0 0,18 18-1,18-18 1,-18 0-1,18-36-15,18 0 16,0 36 15,0-18-15,0-18 0,0 0-1,-18-18 1,-90 0 156</inkml:trace>
  <inkml:trace contextRef="#ctx0" brushRef="#br0" timeOffset="19916">6729 5505 0,'0'-18'47,"36"18"-47,-18 0 16,90 0-1,-54 0 1,18 0 0,-18 0-1,-18 0 1,0 0 78,0 0-94,-18 0 31,0 0-16</inkml:trace>
  <inkml:trace contextRef="#ctx0" brushRef="#br0" timeOffset="21313.09">10094 4894 0,'18'0'78,"54"0"-78,18 0 16,126 0 0,54 0-1,53 0 1,-53 0 0,-90 0-16,18 0 15,-54 0 1,-18 0-1,-36 0 1,36 0 15,-54 0-15,18 0 0,18 0-1,-36 0 1,-54 0-1,-36 0 142,0 0-142,-36 0-15</inkml:trace>
  <inkml:trace contextRef="#ctx0" brushRef="#br0" timeOffset="22506.73">11281 5128 0,'0'36'141,"0"36"-141,0-36 15,-18 18-15,0 53 16,-18-35 0,36-54 15,-18 18-31,18 0 15,-18-18 32,18 36-31,0 18 0,0-36-1,0 0 1,0-18-16,18 36 15,0-36 1,36 0 0,0 0-1,-18-18 1,18 0 0,0 0-1,-36 0 1,0 0 31,18 0-32,-18 0 17,-54-54 108,0 54-124,0-18-16,18 18 15</inkml:trace>
  <inkml:trace contextRef="#ctx0" brushRef="#br0" timeOffset="23641.14">10993 5505 0,'18'0'62,"54"0"-46,-36 0-16,36 0 16,0 0-1,-54 0-15,54 0 16,54 0-1,-36 0 1,-18 0 0</inkml:trace>
  <inkml:trace contextRef="#ctx0" brushRef="#br0" timeOffset="28792.95">9770 16139 0,'-72'53'125,"18"1"-109,36-18-16,-90 36 15,36-18 1,-90 36 0,108-54-1,18-36 1,18 18-1,-72 36 1,-683-36 0,1438-18-1,-683 18 1,-36 18 15,0-36-15,18 0-1,0 18 1,0 0 0,0-18 31,36 18-47,0 18 125,90 0-110,-18 72-15,36-36 16,108 54-1,-126-72 1,0-18 0,-54-18-1,0-18-15,36 36 16,-36-18 0,18 18-1,0-36 1,-54 18-1</inkml:trace>
  <inkml:trace contextRef="#ctx0" brushRef="#br0" timeOffset="31298.08">8924 16876 0,'36'0'16,"54"0"-16,-755 0 16,1708 0-1,-557 0 1,72 0 0,17 0-1,-341 18-15,18 36 16,378 18-1,-252-36 1,72 36 15,143 36-15,127 36 0,234-72-1,35-54 1,55-18-1,-181 0 1,-197 0 0,18 0-1,719 0 1,-413 0 0,-126 0-1,-163 0 1,-179 0-1,-90 0 1,-198 0 15,18-18-15,-18-18 0,-55 18-1,-53 0 1,-18 0-1,162-18 1,-90 18 0,252 18-1,-54 0 1,108 0 0,-91 0-1,-125-18 16,-72-36-31,-54 36 32,18-18-17,-54 0 1,-18 18 0,-54 0-1,-36-18 251,-90-18-251,-72-36-15,-36 0 16,-324-90 0,109 72-1,215 90 1,180 18 0,36 0 109,54 54-110,-54-36-15,72 36 16,36 54-1,89 0 1,-71-36 0,18-18-1,-54-18 1,-72-18-16,0-18 16,18 0-1,18 18 1,36 36-1,-54-36 17,-36-18-17,0 54 298,-108 108-298,-72-36-15,0-18 16,-216 72 0,55 0-1,215-126 1,72-36 0,18 0 124,-18 0-124,18 0-1,0 0 1</inkml:trace>
  <inkml:trace contextRef="#ctx0" brushRef="#br0" timeOffset="33873.26">12577 16228 0,'0'-18'32,"0"0"-17,-18 18 1,0 0-16,0 0 16,-18 0-1,0 0 1,-18 0-1,18 0 17,-18 18-17,18 0 1,18 0 0,-36 18-1,18 18 1,-36 0-1,54-36 1,0 0 0,0 18-1,-54 72 1,54-72 0,-54 72-1,54-54 16,-18 18-15,0 36 0,18-36-1,-18 18 1,36-18 0,0-18-1,18-18 1,18 36-1,36 0 1,-36-54 0,-720 36-1,1440-36 1,-720 0 0,0-18-1,0 18 16,-36 0-15,18-18 156</inkml:trace>
  <inkml:trace contextRef="#ctx0" brushRef="#br0" timeOffset="36434.57">10562 18801 0,'18'0'63,"54"0"-48,18 0-15,-1 0 16,37 0 0,0 0-1,0 0 1,-90 0-16,-18 0 15,36 0 1,-54-18 125,0 0-126</inkml:trace>
  <inkml:trace contextRef="#ctx0" brushRef="#br0" timeOffset="38105.97">11569 18369 0,'36'0'110,"18"0"-110,-18 0 15,54 0 1,-18 0-16,-18 18 16,-18-18-1,18 18 1,0 0 0,18 0-1,-54 0 1,18-18-1,0 18 1,-18 0 15,18 18-15,-36 18 15,0-18-15,0 0-16,0 0 15,-18 18 1,0 0 0,-90 54-1,90-90 1,-36 36 0,36-54-1,-54 54 1,-36 36 15,72-72-31,-18-18 31,0 36-15,18-18 0,0 18-1,36-18 126,36-18-141,18 0 0,-18 0 15,36 0-15,18 0 32,18 0-17,18 0 1,-54 18 0,-18-18-1,-18 18 1,-18-18-1,0 0 1,0 18 0</inkml:trace>
  <inkml:trace contextRef="#ctx0" brushRef="#br0" timeOffset="40112.15">15743 16840 0,'18'18'109,"-18"54"-109,0 0 16,0-36-1,0 144 1,0 0 0,0-72-1,0-36 1,0-18-1,0 18 1,18 0 0,-18-54 140</inkml:trace>
  <inkml:trace contextRef="#ctx0" brushRef="#br0" timeOffset="41537.19">15761 18621 0,'-18'-18'125,"0"18"-125,0 0 16,-18 0-16,-18 18 16,-89 36-1,71 0 1,18 18 0,0 0 15,36 0-16,18-18 1,0 54 0,0-54-1,18 54 1,72-36 0,0-36 30,-54-18-46,0-18 16,0 0 0,53-18-1,-35-18 1,18-18 0,-18-18-1,-18 36 1,-36 0 15,0-18-31,0-18 16,0 54-1,0-54 1,0 0 0,0 36-1,0 18 1,-18-36-1,-36 0 1</inkml:trace>
  <inkml:trace contextRef="#ctx0" brushRef="#br0" timeOffset="42961.5">19378 16930 0,'0'54'78,"0"18"-62,0 108-1,-36 18 1,-702-36-1,1440-72 1,-702-72 0,0 18-1</inkml:trace>
  <inkml:trace contextRef="#ctx0" brushRef="#br0" timeOffset="44576.97">19000 18765 0,'18'0'110,"18"-36"-95,0 18-15,-18 0 16,36-36 0,72-18-1,-72 72 1,-36-18-1,0 18 1,0 0 0,18 0-1,-18 0 1,0 0 0,18 18-1,0 54 16,-18-18-15,-18-18 0,0 18-1,0 0-15,0 36 16,-36 18 0,18-90-1,-90 108 1,18-72-1,0 18 1,-18-54 0,36 18-1,18-18 1,36-18 31,0 0-32,0 0 1,0 0 0,36 0 77,18 18-77,36-18-16,54 0 16,0 36-1,-18-36 1,-36 18 15,-36 0-31,36-18 16,-18 0-1,18 36 1,-54-36 0,36 18-1,-18 0 1,18-18 0,-36 0-1,0 0 1,0 0 15</inkml:trace>
  <inkml:trace contextRef="#ctx0" brushRef="#br1" timeOffset="51761.16">21393 16912 0,'0'72'93,"0"36"-77,0 18-16,0 90 31,0-54-15,0-72 0,0-18-1,0-18 32,0 18-47,18-54 16,-18 54-1,0-18 1</inkml:trace>
  <inkml:trace contextRef="#ctx0" brushRef="#br1" timeOffset="54433.27">20997 15167 0,'18'0'140,"18"0"-124,-36-18-1,18 0 1,0 18 0,-18-18-16,18 18 15,18-36 1,0 36-16,90-36 16,-72 36-1,126-18 1,-72-18 15,-36 36-15,-36-18-1,-18 18 1,36 0 15,-18 36-31,18 18 16,-36 0-1,36 36 1,-36-18 0,0 0-1,-18-18 17,0-36 14,0 0-30,0 0-16,-36 36 16,-126 36-1,72-36 1,0-36 0,36-18-1,36 18 1,54 0 124,18 36-140,72 18 16,-72-72 0,-18 18-1,-18 0-15,18 0 16,0 54 0,0-36-1,-36 0 1,18-18-1,-18 18 1,0 18 0,0-18-1,-54 53 17,-18-17-17,-36 0 1,54-36-1,-18-36 1,0 18 0,-18-18-1,-54 0 1,36 0 0,-18 0-1,108 0 1,0 0 31,0 0 46,0 0-46</inkml:trace>
  <inkml:trace contextRef="#ctx0" brushRef="#br1" timeOffset="56266.07">20098 16354 0,'0'18'62,"-36"0"-46,18 0-1,18 0 1,-18 0-16,-54 36 16,72-36 15,-36 18-15,36-18-16,-36 36 15,36-18 16,0-18-15,-18 18 0,0-18 46,-18 36-62,36-18 16,-54 18-1,18 36 1,-18-18 0,18-18-1,0 36 1,18-54 0,-36 36 15,54-54-16,-36 36 1,36 0 0,-36-18-16,36 0 15,0 18 1,-18-18 0,18 36-1,0 0 1,0-36-1,0-18 1,0 54 0,36-36-1,0-18 17,18 36-17,-18-36 1,18 18-1,-36-36 1,18 18 0,18 18-1,-36-18 1,0 0 0,0-18-1,0 18 1,0-18-1,0 18 1,18 0 0,-18-18 15,0 0 78,-36 0-46</inkml:trace>
  <inkml:trace contextRef="#ctx0" brushRef="#br1" timeOffset="58586.12">19738 17218 0,'36'0'32,"54"0"-17,234 0 1,53 54-1,37-36 1,-54-18 0,-90 0-1,-54 0 1,-18 0 0,126 0-1,36 0 1,89 0-1,1 0 1,-90 0 0,-234 0-16,180-54 15,-90 36 1,36 0 15,36-54-15,-73 54-1,73 0 1,-72-36 0,0 36-1,72-18 1,-36-18 0,54 18-1,-36 18 1,179-72-1,-179 72 1,72-18 0,-36-18-1,-90 36 17,-72 18-17,-126 0 1,0-18 62,18 18-31,36 0-47,72 18 15,-18 36-15,198 18 16,-216-54 0,-108 0 156,-126-18-172,-54 36 15,-252 18 1,72 0-1,54-36 1,54-18 0,-54 0-1,108 0 1,-35 0 0,-577 0-1,324 0 1,126 54-1,18-54 1,109 0 0,-109 18-1,-72-18 1,-72 0 0,162 18-1,-18-18 1,36 0-1,-17 0 1,-181 0 0,216 0-1,108 0 17,0 0-17,-36 0 1,-90 36-1,-72 36 1,163-54 0,-37 36-1,108-54 1,0 36 0,36-36-1,-144 0 1,54 0-1,108 0 1,54 0 47</inkml:trace>
  <inkml:trace contextRef="#ctx0" brushRef="#br1" timeOffset="66393.72">14574 5074 0,'18'36'94,"18"-36"-79,36 90-15,-36 0 16,54 53-1,0-17-15,144 162 16,-54-18 0,18-54-1,-1 54 1,1-54 0,54 18-1,108 0 1,18 0-1,36 17 1,36-35 0,53-18-1,181 0 1,-342-72 0,-54-36-1,-72-36 16,-36 0-15,-36 18 0,-18 18-1,0 0 1,17 54 0,-17 54-1,54 54 1,-54 89-1,18 127 1,-54-144 0,-72 18-1,54 0 1,-54-108 0,-18 71-1,0-35 16,0-18-15,0-72 0,0 0-1,0-36 1,0-36 0,-18 72-1,0-54 1,0 0-1,0-54 1,18-18 0,-18 18-1,0 54 32,18-90-31,0 18-1,-18 18 1,18-36 0,0-1-1,0 1 17,-18-18-17,18 0 1,0 0-1,0 54 1,0-54 93,-36-18-109,0-18 16,-36-126 0,54 73-1,-18-37 1,18 36 0,-18 36-1,18 18 16,72 36 157,-18 18-188,-36 18 16,18-18-16,36 36 15,-36-18 1,0-37-1,0-17 48,0 0-47,0 0-1,36-17 1,54-91-1,-72 54 1,-36 36-16,54-36 16,0 18-1,-36 18 1,18-18 0,0 0-1,-18 18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8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8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9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4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7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5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8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8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7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36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customXml" Target="../ink/ink3.xml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customXml" Target="../ink/ink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ADEE6E-C7F1-FE41-8D6F-1646CC8BF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653" y="56649"/>
            <a:ext cx="11202250" cy="75895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8909B8-F066-A8D7-6EDC-DCA069C22244}"/>
              </a:ext>
            </a:extLst>
          </p:cNvPr>
          <p:cNvSpPr txBox="1"/>
          <p:nvPr/>
        </p:nvSpPr>
        <p:spPr>
          <a:xfrm>
            <a:off x="8861798" y="123471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7030A0"/>
                </a:solidFill>
              </a:rPr>
              <a:t>Attendance Quiz 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746906-3166-AD6E-8E11-17AACF3E999C}"/>
              </a:ext>
            </a:extLst>
          </p:cNvPr>
          <p:cNvSpPr txBox="1"/>
          <p:nvPr/>
        </p:nvSpPr>
        <p:spPr>
          <a:xfrm>
            <a:off x="844061" y="1143000"/>
            <a:ext cx="129141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0A08841-992E-3EC9-F62C-C2DE523F4DCE}"/>
                  </a:ext>
                </a:extLst>
              </p:cNvPr>
              <p:cNvSpPr txBox="1"/>
              <p:nvPr/>
            </p:nvSpPr>
            <p:spPr>
              <a:xfrm>
                <a:off x="3244361" y="5169877"/>
                <a:ext cx="3733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0A08841-992E-3EC9-F62C-C2DE523F4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361" y="5169877"/>
                <a:ext cx="373307" cy="369332"/>
              </a:xfrm>
              <a:prstGeom prst="rect">
                <a:avLst/>
              </a:prstGeom>
              <a:blipFill>
                <a:blip r:embed="rId3"/>
                <a:stretch>
                  <a:fillRect l="-19672" r="-655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8E576DC-8DD2-1FFD-D5F5-A9A97C012583}"/>
                  </a:ext>
                </a:extLst>
              </p14:cNvPr>
              <p14:cNvContentPartPr/>
              <p14:nvPr/>
            </p14:nvContentPartPr>
            <p14:xfrm>
              <a:off x="395280" y="4533840"/>
              <a:ext cx="11406600" cy="13928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8E576DC-8DD2-1FFD-D5F5-A9A97C01258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5920" y="4524480"/>
                <a:ext cx="11425320" cy="141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0775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908B46-2EE7-5142-917C-22687DCF7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46" y="50602"/>
            <a:ext cx="11114481" cy="76809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5A2BAC-9110-4D06-E243-AF8179E4E4BC}"/>
              </a:ext>
            </a:extLst>
          </p:cNvPr>
          <p:cNvSpPr txBox="1"/>
          <p:nvPr/>
        </p:nvSpPr>
        <p:spPr>
          <a:xfrm>
            <a:off x="8530328" y="713231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7030A0"/>
                </a:solidFill>
              </a:rPr>
              <a:t>Attendance Quiz 20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B799F7-8CA7-3AA6-257D-880284A4AF36}"/>
                  </a:ext>
                </a:extLst>
              </p14:cNvPr>
              <p14:cNvContentPartPr/>
              <p14:nvPr/>
            </p14:nvContentPartPr>
            <p14:xfrm>
              <a:off x="5000400" y="1373040"/>
              <a:ext cx="279000" cy="317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B799F7-8CA7-3AA6-257D-880284A4AF3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84560" y="1309680"/>
                <a:ext cx="310320" cy="44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430CA67-DDC8-379E-4F8E-AE045042033A}"/>
                  </a:ext>
                </a:extLst>
              </p14:cNvPr>
              <p14:cNvContentPartPr/>
              <p14:nvPr/>
            </p14:nvContentPartPr>
            <p14:xfrm>
              <a:off x="7086240" y="5861520"/>
              <a:ext cx="220680" cy="6678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430CA67-DDC8-379E-4F8E-AE045042033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70400" y="5798160"/>
                <a:ext cx="252000" cy="79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CA1725F-4DA0-8013-F60C-9A6966AEAB9C}"/>
                  </a:ext>
                </a:extLst>
              </p14:cNvPr>
              <p14:cNvContentPartPr/>
              <p14:nvPr/>
            </p14:nvContentPartPr>
            <p14:xfrm>
              <a:off x="7112160" y="5855040"/>
              <a:ext cx="3491640" cy="8294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CA1725F-4DA0-8013-F60C-9A6966AEAB9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096320" y="5791680"/>
                <a:ext cx="3522960" cy="95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92140C3-C5A7-47F1-A591-E4726D42B410}"/>
                  </a:ext>
                </a:extLst>
              </p14:cNvPr>
              <p14:cNvContentPartPr/>
              <p14:nvPr/>
            </p14:nvContentPartPr>
            <p14:xfrm>
              <a:off x="-71280" y="1710000"/>
              <a:ext cx="10791720" cy="59655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92140C3-C5A7-47F1-A591-E4726D42B41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80640" y="1700640"/>
                <a:ext cx="10810440" cy="598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1307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BD3C1F-4FDE-4B1D-8C5F-2DC52EC62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25" y="113352"/>
            <a:ext cx="5722580" cy="23774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56AAED-86B9-4B05-B5E9-7DCD24570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397" y="2562720"/>
            <a:ext cx="6601611" cy="25603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5F841B-36BD-40C5-98AB-AC2E714368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5627" y="5212080"/>
            <a:ext cx="6241573" cy="25603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230BA2D-DBAB-2D22-9A23-D58DEBC002A7}"/>
              </a:ext>
            </a:extLst>
          </p:cNvPr>
          <p:cNvSpPr txBox="1"/>
          <p:nvPr/>
        </p:nvSpPr>
        <p:spPr>
          <a:xfrm>
            <a:off x="7113008" y="76580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Attendance Quiz 21</a:t>
            </a:r>
          </a:p>
        </p:txBody>
      </p:sp>
    </p:spTree>
    <p:extLst>
      <p:ext uri="{BB962C8B-B14F-4D97-AF65-F5344CB8AC3E}">
        <p14:creationId xmlns:p14="http://schemas.microsoft.com/office/powerpoint/2010/main" val="3171496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34568</TotalTime>
  <Words>11</Words>
  <Application>Microsoft Office PowerPoint</Application>
  <PresentationFormat>Custom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Darcy, Isabel K</cp:lastModifiedBy>
  <cp:revision>294</cp:revision>
  <dcterms:created xsi:type="dcterms:W3CDTF">2020-09-07T00:11:40Z</dcterms:created>
  <dcterms:modified xsi:type="dcterms:W3CDTF">2023-10-16T21:11:51Z</dcterms:modified>
</cp:coreProperties>
</file>