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685" r:id="rId2"/>
    <p:sldId id="883" r:id="rId3"/>
    <p:sldId id="992" r:id="rId4"/>
    <p:sldId id="995" r:id="rId5"/>
    <p:sldId id="912" r:id="rId6"/>
    <p:sldId id="420" r:id="rId7"/>
    <p:sldId id="994" r:id="rId8"/>
    <p:sldId id="918" r:id="rId9"/>
    <p:sldId id="968" r:id="rId10"/>
    <p:sldId id="922" r:id="rId11"/>
    <p:sldId id="911" r:id="rId12"/>
    <p:sldId id="996" r:id="rId13"/>
    <p:sldId id="667" r:id="rId14"/>
    <p:sldId id="863" r:id="rId15"/>
  </p:sldIdLst>
  <p:sldSz cx="12344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EF5"/>
    <a:srgbClr val="67FDFD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/>
  </p:normalViewPr>
  <p:slideViewPr>
    <p:cSldViewPr snapToGrid="0">
      <p:cViewPr varScale="1">
        <p:scale>
          <a:sx n="53" d="100"/>
          <a:sy n="53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3:45.24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17673 7566 24239 0,'0'0'1072'0,"0"0"224"0,0 0-1040 0,0 0-256 0,0 0 0 0,5-4 0 16,-5 4 672-16,0 0 80 0,0 0 16 0,0 0 0 16,0 0-384-16,0 0-64 0,0 0 0 0,0 0-16 15,-11 4 48-15,-1 5 16 0,-1-1 0 0,-3 3 0 16,-4-3-80-16,-3 4-16 0,-3 1 0 0,-2-4 0 15,-6 2-48-15,-2-2-16 0,1 1 0 0,-1 0 0 16,1-1 0-16,-1 0 0 0,-2-3 0 0,2 1 0 16,-5 1-16-16,2-3 0 0,-1-1 0 0,0 3 0 15,-4-1-48-15,1 0-16 0,-1-1 0 0,3-1 0 16,3 0-128-16,2 2 160 0,1-2-160 0,4 2 160 16,-1 4-32-16,5-1 0 0,2 3 0 0,3 2 0 15,4-6 0-15,4 2-128 0,2 1 192 0,6-3-64 16,0 1-128-16,6-9 128 0,2 9-128 0,3 3 128 15,4 3-128-15,4-3 0 0,5-3 0 0,5 2 0 16,3-5 128-16,4 0-128 0,2 0 128 0,7-2-128 0,2 2 144 0,5-2-144 16,3 0 160-16,0 0-160 0,-1-4 144 0,0 2-144 15,-2 1 128-15,0 1-128 0,1 1 144 0,2 0-144 16,1 0 160-16,3 2-160 0,1 0 128 0,-4 1-128 16,-3-1 0-16,-6-1 144 0,-1-1-144 0,-3 2 0 15,-3 1 0-15,-1-1 0 0,-5 1-144 0,-1-3-112 16,-5-1-32-16,-1-1 0 15,-3 1-1360-15,-4-2-272 0,-2 1-48 0,-12-3-7120 16,0 0-1440-16</inkml:trace>
  <inkml:trace contextRef="#ctx0" brushRef="#br0" timeOffset="3760.34">17043 7698 9263 0,'0'0'400'0,"0"0"112"0,0 0-512 0,0 0 0 16,0 0 0-16,0 0 0 0,-8 5 704 0,0 2 64 15,0-1 0-15,2-2 0 0,6-4-272 0,0 0-48 16,-7 3-16-16,7-3 0 0,-9 6-48 0,2-2 0 15,7-4 0-15,0 0 0 0,-8 4 256 0,8-4 32 16,0 0 16-16,0 0 0 0,0 0-48 0,0 0-16 16,-5 7 0-16,5-7 0 0,-3 7-96 0,3-7-16 15,0 0 0-15,0 0 0 0,8 9 192 0,1-3 16 16,1-2 16-16,2 0 0 0,1 3 112 0,4-5 32 0,1-1 0 16,2 1 0-16,1-1-160 0,4 0-16 0,-1 5-16 15,3-4 0-15,0 1-160 0,2-2-16 0,1-1-16 0,3 2 0 16,2 0-112-16,3 0-32 0,1-2 0 0,2 0 0 15,-1 2-32-15,1-4-16 0,-2 1 0 0,2-1 0 16,1-1-32-16,2 2 0 0,0-1 0 0,5 2 0 16,7 2-48-16,-3-2-16 0,1-2 0 0,-2 1 0 15,-3 0-80-15,1 1-128 0,0-4 176 0,1 3-176 16,2 1 208-16,4 1-64 0,2 2-16 0,0-6 0 16,-1 0 16-16,0 2 0 0,0-2 0 0,3 2 0 15,0 1 48-15,1 0 16 0,1-2 0 0,0-1 0 16,0 2-16-16,0-3-16 0,-4 2 0 0,2 0 0 15,1-1-32-15,2 1 0 0,1-1 0 0,0-2 0 16,-2 0-144-16,2 0 0 0,-1-2 0 0,0 2 128 0,1 2-128 0,1 0 128 16,2-1-128-16,-2 1 128 0,-2-1-128 0,-1 3 192 15,0-2-192-15,2 2 192 0,0 0-64 0,1 1 0 16,1 0 0-16,-1 1 0 0,-1-2 0 0,-1-3-128 16,3 7 192-16,2-3-64 0,2 0-128 0,0-3 128 15,-2 1-128-15,-2 0 128 0,-1-1-128 0,2 2 0 16,1 0 0-16,1 1 0 0,3 0 0 0,-2-1 0 15,-7-1 0-15,1 1 0 0,-1 0 128 0,3 1-128 16,2 0 0-16,1 0 128 0,-2 0-128 0,0 0 128 16,-4 0-128-16,0 1 128 0,0 2-128 0,3-2 192 15,3 0-192-15,-4 2 192 0,1 0-192 0,-4 2 0 16,-3-3 144-16,2 2-144 0,0 0 0 0,3 0 144 16,1 2-144-16,-3-2 0 0,-1 1 176 0,-1-1-176 15,-4-1 160-15,5-1-160 0,-1 1 128 0,2 1-128 0,3-3 0 0,-1 4 144 16,-3-2-16-16,1-1-128 0,-3 3 192 0,2-3-64 15,0-1-128-15,1 3 0 0,3-1 0 0,-2-1 0 16,-2-2 0-16,-3 4 0 0,-3-1 176 0,2 2-176 16,3 0 144-16,-1-2-144 0,4 2 128 0,-5 1-128 15,1-2 0-15,-3 0 0 0,-2 5 128 0,2-5-128 16,0 0 0-16,4 2 0 0,0-1 0 0,1-2 0 16,0 0 0-16,0 2 0 0,-3-3 0 0,3 1 0 15,-3-2 0-15,4 2 0 0,2 1 128 0,0 1-128 16,3-3 0-16,-5 0 0 0,-3-1 0 0,2 3 0 15,-2-2 0-15,5 5 0 0,1-2 0 0,1 2 0 16,2-2 0-16,-3-3 0 0,0 2 0 0,0 5 0 16,0-2 0-16,1 3 0 0,1-5 0 0,-2 0 0 0,0-2 0 15,-2 1 0-15,-2-3 0 0,2 2 0 0,0-2 0 0,2 3 0 16,-2 0 0-16,4-4 0 0,-8-3 0 0,-2 1 0 16,-1-1 128-16,-2 2-128 0,-4 3 0 0,2 0 0 15,3-4 0-15,-4 1 0 0,-2 0 0 0,-2-2 0 16,-5 2 128-16,-3-2-128 0,3 3 0 0,-2 3 0 15,-1 1 0-15,-1-3 0 0,-2 2 0 0,-2-1 0 16,-2 1 0-16,-1 0 0 0,-1-1 0 0,-2 2 0 16,-3-3 0-16,-2 2 0 0,-6-3 0 0,-1 1 0 15,-3-1 0-15,-3 1 0 0,-1-1 0 0,-10 0 0 16,0 0 0-16,0 0 0 0,0 0 0 0,0 0 0 16,0 0 0-16,0 0 0 0,0 0 0 0,-17 2 0 15,-4-1 0-15,-9-1 0 0,-3 0 0 0,-5-1 0 0,-4-3 0 0,-4 0 0 16,-2-5 0-16,-2 2 0 0,-4 2 0 0,-3-1 0 15,-5-1 0-15,-3 2 0 0,-5-5 0 0,-2-1 0 16,-2 1 0-16,-4-2 0 0,-2 6 0 0,-5-4 0 16,-6 0 0-16,-1 0 0 0,-4 1 0 0,-3 1 0 15,-5-6 0-15,-2 1 0 0,-2 0 0 0,-4 2 0 16,-5-1 0-16,1 4 0 0,1-3 0 0,-4 0 0 16,4 3 0-16,-6 0 0 0,0 0 0 0,-2-2 0 15,-1 5 0-15,1 2 0 0,2-2 0 0,-1-1 0 16,1 2 0-16,-5 2 0 0,-4-3 0 0,-1 2 0 15,3 0 0-15,-1 1 0 0,-3-2 0 0,-4 1 0 16,-1 1 0-16,3-1 0 0,0 2 0 0,-3 0 0 16,-6-1 0-16,2 1 0 0,1 0 0 0,1 1 0 15,-4-1 0-15,5 1 0 0,3 0 0 0,4-2 0 16,-1 1 0-16,4-3 0 0,4 1 0 0,-1 1 0 0,0-1 0 16,2 1 0-16,4 0 0 0,-1 0 0 0,-2-1 0 0,4-1 0 15,1 0 0-15,1 2 0 0,1 1 0 0,2-2 0 16,3 2 0-16,-2-3 0 0,-3 0 0 0,5 0 0 15,5 0 0-15,0-2 0 0,2 1 0 0,3 2 0 16,6 1 0-16,4-5 0 0,4-1 0 0,-2 3 0 16,0-1 0-16,3 0 0 0,3 1 0 0,4-3 0 15,0 5 0-15,-1 0 0 0,-2-3 0 0,2 0 0 16,2 4 0-16,2-2 0 0,2 0 0 0,0 3 0 16,-3-1 0-16,4 1 0 0,-1 0 0 0,7 1 0 15,1 0-144-15,6 2 144 0,5 1 0 0,1 2 0 0,2-1 0 0,5-1 0 16,4 1 0-16,2 2-128 0,6-2 128 0,3 2 0 15,5-1-128-15,2-1 128 0,8 3-192 0,1 2 192 16,4-4-192-16,3 4 192 0,1-2-192 0,7-7 192 16,0 0-192-16,-1 11 192 0,1-11-192 0,6 9 192 15,4 0-160-15,3-1 160 0,5 1-128 0,5-1 128 16,5 1 0-16,7-3-128 0,4 1 128 0,5-2 0 16,4-1 0-16,4 0 0 0,6 0 0 0,5-2 0 15,6 1 0-15,8-3 176 0,6 0-176 0,4 1 192 16,1-1-192-16,7 0 0 0,9-1 0 0,3-2-176 15,3-1 176-15,4 2 0 0,3-1 0 0,5 1 0 16,3-2 0-16,4 0 0 0,5 1 0 0,2 1 128 16,-3-2-128-16,5 1 0 0,3 2 0 0,0-2 128 15,-3 1-128-15,5-1 192 0,3 1-64 0,1-1 0 16,4 2-128-16,-2-1 0 0,-1-1 0 0,3 1 0 16,4-2 0-16,0 3 0 0,0 0 0 0,0-1 0 0,2 1 0 15,3 0 0-15,3 1 0 0,-1 0 0 0,-6 0 0 16,1 0 0-16,-1 1 0 0,1 2 0 0,-3-1 0 15,-3 2 0-15,-5-1 0 0,-1-1 0 0,0 1 0 0,-6 0 0 16,-7-1 0-16,-4 2 128 0,0 0-128 0,-6-1 0 16,-9 0 0-16,-3 4 0 0,-2-3 0 0,-7-3 0 15,-7 0 0-15,-8 3 0 0,-4 0 128 0,-6 0-128 16,-2 0 128-16,-8-3-128 0,-8 0 0 0,-7 1 0 16,-8-2 0-16,-7 1 0 0,-7 1 0 0,-4 0 0 15,-7 1 0-15,-7-2 0 0,-11-1 0 0,0 0 0 16,0 0 0-16,0 0 0 0,-10-1 0 0,-5-2-128 15,-10 3 128-15,-8 0 0 0,-9-2 0 0,-10 0-160 16,-8-1 160-16,-6 1 0 0,-6-1-128 0,-6 1 128 0,-1 0 0 0,-8 0 0 16,-7-5 0-16,-5 6 0 0,-3-2 0 0,-5 3 0 15,-11-1 0-15,-1 0 0 0,0 1-192 0,-10 2 192 16,-8 1 0-16,-4-2 0 0,-2 3 0 0,-5 0 0 16,-8 0 0-16,-3 0-128 0,-2 2 128 0,-2 1 0 15,0-2 0-15,-5 2 0 0,0 3 0 0,-5-5 0 16,0 1 0-16,0-1 0 0,-1 2 0 0,0 3 0 15,-5-3 0-15,1 3 0 0,-1-6 0 0,1 6 0 16,2-1 0-16,5 4 0 0,9 0 0 0,1-6 0 16,-3-2-160-16,4 1 160 0,3 1-128 0,6 1 128 15,5-6-128-15,5 1 128 0,2-1-128 0,8 1 128 16,6 3 0-16,0-3 0 0,1 1 0 0,7 0 0 16,6 0 0-16,3-1 0 0,4 0 0 0,3 1 0 0,2-1-144 15,6 3 144-15,6-3-160 0,3 2 160 16,4-1-192-16,6-2 48 0,7-2 16 0,8-2 0 15,7 4 128-15,5-1-128 0,7 0 128 0,6 1-128 0,6 0 128 16,6 0-192-16,5 1 192 0,6-1-192 0,3 2 48 0,8-4 0 16,0 0 0-16,0 0 0 0,10 5-96 0,7 3-16 15,4-3 0-15,6 0 0 0,5 2 256 0,8 1 0 16,9-6-160-16,10 2 160 0,8-1 0 0,5-2 0 16,2-2 0-16,9-1 0 0,5 1 0 0,5 0 0 15,6-2 0-15,5 1 0 0,1-3 240 0,11 0-48 16,8 0 0-16,3 2 0 0,1-3-192 0,5 0 176 15,5-1-176-15,4 2 160 0,3 6-160 0,1-2 192 16,-1-4-192-16,6 1 192 0,3 2-192 0,3 0 192 16,-2 0-192-16,4-1 192 0,3 1-192 0,3 0 0 0,2 1 0 15,4 1 128-15,3-1-128 0,-2-1 0 16,-5-3 144-16,5-1-144 0,2 3 0 0,4 2 0 16,0 0 0-16,-4-1 128 0,-1-6-128 0,-1 2 0 15,1 5 0-15,1-3 0 0,4 0 0 0,-5 4 144 16,-4 0-144-16,-2 0 160 0,-1 0-160 0,0 4 128 0,2 0-128 0,-7 3 128 15,-6 3 0-15,-1-1-128 0,-2 0 192 0,1 2-64 16,-4-2-128-16,-3 2 0 0,-6-4 0 0,3 4 128 16,-3-2-128-16,-6 1 0 0,-3-2 0 0,-2 0 0 15,-1-2 0-15,-5 2 0 0,-8-3 128 0,0 0-128 16,-1 2 0-16,-7-1 0 0,0 2 0 0,-9-3 0 16,-4-1 0-16,-4 0 0 0,-3 1 0 0,-8-1 0 15,-9-2 0-15,-9 2 0 0,-6 0 0 0,-5-2 0 16,-8-6 0-16,-9 2 128 0,-7 0-128 0,-8-1 0 0,-3 2 128 15,-6-2-128-15,-9 3 0 0,0 0 128 0,-5-9-128 16,-6 2 0-16,-3-3 0 0,-11 3 128 0,-8-4-128 0,-7 2 0 16,-9-2 0-16,-11 0 0 0,-11-1 0 0,-8-4-176 15,-7-1 176-15,-6 3-128 0,-5 4 128 0,-9 2 0 16,-11-6 0-16,-6 3 0 0,-2 5 0 0,-9-5-128 16,-7 4 128-16,-7-4 0 0,-1 7 0 0,-3 0 0 15,-3-1 0-15,-7 0-128 0,-9 1 128 0,-3-3 0 16,-4 1 0-16,0 6 128 0,0 6-128 0,-4-1-208 15,-5-3 48-15,-7-1 16 0,-3-1 144 0,0 2 0 16,-1 2 0-16,0 3 0 0,2 0 0 0,-1 5 0 16,1-3 0-16,-2 0-128 0,-1-4 128 0,-2 1 0 0,1-2 0 15,1 0 0-15,1 6 0 0,0-3 0 16,2-1 0-16,3 2 0 0,2-3 0 0,3 0 0 0,2-2 0 16,2-2 0-16,5 2 0 0,3-2 0 0,0 2 0 15,6-2 0-15,5-2-208 0,4 0 32 0,1-2 16 0,11 3 0 16,8 3-96-16,7-1 0 0,5-3-16 0,10 1 0 15,10 0 272-15,4 0 0 0,6 0 0 0,8-1 0 16,9-2-192-16,8 2 192 16,10-1-192-16,6 1 192 0,8 1-176 0,7-3 176 0,7 2-160 0,9 0 160 15,8 0-192-15,8-1 48 0,11 2 16 0,0 0 0 16,0 0-96-16,14-1-16 0,10 0 0 0,7-2 0 16,6 0 16-16,9-2 0 0,8 3 0 0,10 1 0 15,10 1 224-15,8-2 0 0,7-2 0 0,5 0 0 16,6 3 0-16,11-3 0 0,7-2 0 0,5 5 160 0,4 1-32 15,7 0-128-15,5-1 192 0,7 0-64 0,6 0 64 16,0 0 0-16,2-1 0 0,6 0 0 0,7 0-192 0,5 4 0 16,4 2 144-16,4-3-144 0,2 0 192 0,2 0-16 15,-1-2-16-15,5 1 0 0,1 1-32 16,3 2-128-16,2 4 192 0,2-2-64 16,-1-5-128-16,-1-2 160 0,-2 1-160 0,1 1 160 0,1-4-160 15,4 2 0-15,2 0 0 0,2 1 0 0,1 1 0 0,-1-1 0 16,-6 0 0-16,-3 1 0 0,-6 1 0 0,-2 0 0 15,1 0 0-15,-3 1 0 0,-2-2 128 0,-8 2-128 16,-6 2 192-16,-7-1-64 0,-2-3-128 0,-5 1 0 16,-5 0-192-16,-9-1 192 0,-11 0 0 0,-5 2 0 0,-5 0 0 0,-9 2 0 15,-7-4 0-15,-10 3 0 16,-8 1 0-16,-8-2 0 0,-7 1 0 0,-11-2 0 0,-9-2 0 16,-7 0 0-16,-10-1-288 0,-10 2 64 0,-8 0 16 0,-14 0 0 15,0 0 208-15,0 0-192 0,-13-9 192 0,-9 3-192 16,-11 3 192-16,-10-1-144 0,-7-4 144 0,-9 5-128 15,-7 1 128-15,-9 0 0 0,-9-2 0 0,-10 1-128 16,-11-2 128-16,-6 4 0 0,-5 2 0 0,-10-1 0 16,-10-1 0-16,-7-1 0 0,-8 1 0 0,-1 1 0 15,0 3 0-15,-8-3 0 0,-9 0 0 0,-3 0 0 16,-2 1 0-16,-2 2 0 0,0 2 0 16,-5-1 0-16,-4-4 0 0,-8 0 0 0,-6 1 0 0,-1 1 0 15,-4-1 0-15,1 2 0 0,-1 3 0 0,0-1 0 16,1-4 0-16,3 2 0 0,-3 6 0 0,2-3 0 15,-1-6 0-15,-2 4 0 0,0 0-144 0,4 1 144 0,1-4-128 0,7 3 128 16,7 3-160-16,8-1 160 0,10-2 0 0,3 1 0 16,5 1 0-16,9 0 0 0,5 0 0 0,6-2 0 15,3 0-128-15,9 0 128 0,8 1 0 16,7-1 0-16,2-1 0 0,10-1 0 0,14-2 0 0,4 0 0 16,10 0 0-16,6-1 0 0,6 1 0 0,9 0 0 15,7 0 0-15,10-3 0 0,11-1-144 0,7 2 144 16,7 0-128-16,9 2 128 0,0 0-192 0,21-3 64 15,9-2 0-15,11-2 0 0,8-4-32 0,9 0 0 16,7 1 0-16,7 2 0 0,15 0 160 0,9 1 0 16,6-3 0-16,10 3 0 0,9 3 160 0,8-4-32 15,7 0-128-15,9-1 192 0,7 7-16 0,3-1-16 16,2 2 0-16,8-2 0 0,6-6 0 0,9 5 0 0,4-1 0 16,8 0 0-16,4 2 0 0,2 1 0 0,-1-1 0 15,1-2 0-15,2-4-160 0,3 4 0 0,4-4 144 0,4 3-144 16,-2-1 0-16,1 1 128 0,2 3-128 0,0-5 0 15,-1 3 160-15,-2 0-32 16,-5-3-128-16,-5 4 192 0,-7 0-192 0,-3-1 176 0,1 0-176 0,-4 2 160 16,-3 0-160-16,-11 1 0 0,-9 1 0 0,-6-1 0 15,-5-1 0-15,-6 1 0 0,-5 4 128 0,-8 0-128 16,-8-2 0-16,-9 0 0 0,-5 3 0 0,-5-1 0 16,-4 1 0-16,-6-1 0 0,-10 0 0 0,-4 3 0 15,-3-1 0-15,-4 0-192 0,-4-3 32 0,-9 1 16 16,-6 0-432-16,-10-1-64 15,-5 2-32-15,-8-6 0 0,-7 0-2032 16,-5-2-416-16,-7 0-80 0</inkml:trace>
  <inkml:trace contextRef="#ctx0" brushRef="#br0" timeOffset="4226.14">27003 7294 30399 0,'-8'-15'1344'0,"4"11"288"0,4 4-1312 0,0 0-320 15,0 0 0-15,0 0 0 0,0 0 160 0,0 0-32 16,0 0-128-16,13 8 192 0,3 2-192 0,4 3 144 15,6-4-144-15,5 4 128 0,3 3 80 0,7 0 16 0,5 2 0 0,5 1 0 16,6 0 64-16,4 0 16 16,-2 0 0-16,3 2 0 0,1 0 64 0,-1-1 16 15,0 0 0-15,0 2 0 0,0-1-144 0,-2-4-32 0,-6 1 0 0,-3-1 0 16,-3 1 160-16,-1 0 16 0,-2-1 16 0,-1-2 0 16,-7 1 96-16,-3-2 16 0,-5 0 0 0,-6 0 0 15,-6 2-112-15,-8 1-16 0,-7-1 0 16,-8 0 0-16,-11-3-144 0,-6 1-48 0,-11-5 0 0,-11 2 0 15,-12 1 144-15,-12 1 32 0,-10-2 0 0,-11 0 0 16,-14 2-176-16,-3-1-48 0,-3 2 0 0,-6 0 0 0,-6 2-144 16,1 1 0-16,-1 2 0 0,-5 3 0 0,-4 3 0 0,-6-1-224 15,1 5 32-15,-1 0-12240 16,-4 0-2448-16</inkml:trace>
  <inkml:trace contextRef="#ctx0" brushRef="#br1" timeOffset="9274.84">15784 7631 13823 0,'-9'-18'608'0,"6"5"128"0,-1 0-592 0,1 3-144 0,3 10 0 0,0-11 0 16,1 3 2880-16,2-2 560 0,-3 10 96 0,4-7 32 15,2-3-2656-15,1 4-528 0,-7 6-96 0,8-7-32 16,-8 7-256-16,10-3 160 0,1 2-160 0,0 1 128 16,-1 1-128-16,4 1 0 0,2 2 0 0,1 1 128 15,1-1-128-15,3-2 0 0,2 5 0 0,1 0 0 16,2-3 0-16,1 2 0 0,-3 0 144 0,3-2-144 0,-5 2 304 15,2 1-16-15,1-2 0 0,2 4 0 0,-2-2 240 0,-1 3 48 16,2-4 16-16,-3 5 0 0,2 0-160 0,-5 1-48 16,-2 1 0-16,-2 0 0 0,-1-2-192 0,-4 1-64 15,-6 1 0-15,0-1 0 0,-5 3 192 16,-5 6 16-16,-4-2 16 0,-5 1 0 0,-4-1 16 0,-5 2 0 16,-4 1 0-16,-3 0 0 0,-3-3 32 0,1 4 16 15,0 1 0-15,-1-4 0 0,1 1-240 0,2-3-48 16,-1-1-128-16,3-2 192 0,1-2-192 0,2 0 0 15,3-4-144-15,4 2 144 16,1-8-672-16,3-1-32 0,5-2-16 0,9 0-9904 0,-3-9-1984 0</inkml:trace>
  <inkml:trace contextRef="#ctx0" brushRef="#br1" timeOffset="9741.1">16180 7853 13823 0,'0'0'608'0,"-9"-1"128"0,-1-1-592 0,2 2-144 0,8 0 0 0,-8-1 0 16,8 1 2688-16,-9 0 512 0,-1 0 112 0,2-1 16 15,-2-1-2528-15,1 2-496 0,0 2-112 0,-2-2 0 0,1-2-192 16,-2 1 0-16,-2-3 144 0,-1 3-144 0,-1 0 0 0,2 0 0 16,-3-2 0-16,3 3 0 0,1-2 272 0,0 2-16 15,2-3 0-15,-3 3 0 0,3 1 192 0,-2 0 48 16,-1-1 0-16,-1 1 0 0,0 2 128 0,-2 1 16 16,-4 2 16-16,1-3 0 0,-2-2 48 0,-4 1 16 15,0 2 0-15,-4 1 0 0,-2 0-80 0,-6-1 0 16,-4 3-16-16,-7-1 0 0,-7 0-160 0,-2 2-16 15,-3-4-16-15,-4 7 0 0,-2 0-240 0,-4 1-64 16,-6 3 0-16,3-2 0 0,-1-7 0 0,1 5-128 16,5 0 192-16,0 1-64 0,-1 0-128 0,0-3 0 15,-6 0 144-15,6-2-144 0,3 3 0 0,2-3 0 16,3 4 0-16,1-4 0 0,-1 4 0 0,-1-5 0 0,-1 4 0 16,2-2 0-16,5 1 0 0,1 2 0 0,2-2 0 0,2 2 0 15,1-4-240-15,1 3-16 0,-2-6 0 0,3 1 0 31,4 0-1296-31,6-2-272 0,3-2-48 0</inkml:trace>
  <inkml:trace contextRef="#ctx0" brushRef="#br1" timeOffset="10675.82">8397 7927 24479 0,'-5'-12'1088'0,"-1"3"208"0,1 3-1040 0,1 0-256 15,-3-3 0-15,1 5 0 0,-2-2 704 0,-2 2 64 16,-2 2 32-16,-1 0 0 0,-2 1-352 0,-5 0-80 16,-2 3-16-16,-4 0 0 0,0 4-224 0,-3 2-128 15,-7 3 160-15,-5 0-160 0,-2 3 0 0,-3 0 0 0,-2 2 0 0,4 1 0 16,-2 1 0-16,3 0 0 0,1 4 0 16,3 1 0-16,1 0 0 0,7-1 0 0,3 4 0 0,1-5 144 15,3-1-144-15,5 0 0 0,5-1-192 0,3 0 192 16,7 1 0-16,3-2 0 0,2 1 0 15,3-2 0-15,7-2 0 0,2-1 0 0,5-3 0 0,1 0 0 16,1 2 128-16,0-3 0 0,2-1 0 0,0 3 0 16,3-2-128-16,-1 3 192 0,2 0-192 0,-1-1 192 15,0-2-192-15,0 4 0 0,0 0 0 0,-2-2 0 16,0-3 144-16,-1 5-144 0,3-1 160 0,-6 3-160 16,-1-1 128-16,-2 2-128 0,-3 1 0 0,-5-1 144 15,-2 0-144-15,-3 0 128 0,-3-3-128 0,-2 0 128 16,-5 0 160-16,-4 2 32 0,-8-1 0 0,-1 2 0 15,-2 0 48-15,-3 0 16 0,-3-2 0 0,1 2 0 16,-1-2-128-16,2-2-32 0,2-3 0 0,-2 1 0 16,2-3-224-16,2 1 0 0,4-6 0 0,3 0 0 15,0-1-1680-15,5-4-240 0,2-4-32 16,2-6-10976-16</inkml:trace>
  <inkml:trace contextRef="#ctx0" brushRef="#br1" timeOffset="11002.99">8955 7257 24879 0,'0'0'2208'0,"0"0"-1760"0,0 0-448 0,0 0 0 16,0 0 800-16,0 0 80 0,0 0 16 0,0 12 0 15,0-1-608-15,-4 6-112 0,-4 5-32 0,0 4 0 16,-3 7 256-16,-2 2 48 0,-1 3 16 0,-3 10 0 16,0 3-112-16,-2 8-32 0,2-2 0 0,0 7 0 15,1 6-192-15,1 0-128 0,-1 7 128 0,1 2-128 16,2-3 0-16,2-2 0 0,1 1 0 0,1-9 0 16,3-4 0-16,-1-7 0 0,2-10 0 0,3-1 0 15,-1-9 0-15,0-2-192 0,3-5 32 0,0-7 0 16,1-5-480-1,2-4-80-15,0-5-32 0,-3-7-8016 0,0 0-1600 16</inkml:trace>
  <inkml:trace contextRef="#ctx0" brushRef="#br1" timeOffset="11542.88">8489 8178 23951 0,'-13'-7'2128'0,"13"7"-1696"0,-6-1-432 0,6 1 0 0,0 0 832 0,0 0 96 16,0 0 16-16,17 1 0 0,3 2-528 0,4-1-96 16,3 0-32-16,2-2 0 0,1-3-64 0,1 0-16 15,3 2 0-15,1-2 0 0,2-2-80 0,2-1-128 16,-1 2 176-16,4 1-176 0,-2 1 128 0,2-2-128 16,-1 0 0-16,2 3 0 0,-2-2 0 0,-6 2 0 0,-1-3 0 15,-4-1 0-15,-1 2 0 0,-3 2 0 0,-3-2 0 0,-2 2 0 16,-2 0 0-16,-1-2 0 0,-2-1 0 15,-3 1 0-15,-1 0 0 0,-2 1 0 0,-10 2 0 0,8-3 0 16,-8 3 0-16,0 0 0 0,0 0 128 0,0 0-128 16,4-10 0-16,-4 10 128 0,0 0-128 0,-4-6 0 15,-2 2 176-15,-3 2-176 0,2 2 160 0,-6 4-160 16,2-1 160-16,-2 2-160 0,3 0 160 0,-3 2-160 16,2-2 304-16,-2 3-48 0,0 0 0 15,0 4 0-15,0-2 48 0,1 3 0 0,2 1 0 0,-2 1 0 16,2 1-96-16,1-1-16 0,0 2 0 0,2 0 0 15,2 0-32-15,3 0-16 0,-2-3 0 0,2 0 0 16,1 2-16-16,1-5 0 0,1 0 0 0,1-4 0 16,-2-7-128-16,6 10 128 0,-6-10-128 0,8 3 128 0,-8-3 0 15,11-2 0-15,0-4 0 0,1-2 0 0,2-2 48 16,1-1 0-16,1-4 0 0,-1-1 0 0,1 0-176 0,-1 1 0 16,1 1 0-16,-1 1 128 0,1 2-128 15,-5 1 0-15,0 5 0 0,0 1 0 0,-11 4 0 0,8-3 0 16,-8 3 0-16,11 7 0 0,-1 1 0 0,-4 2 0 15,0 4 0-15,-1 2-176 0,0 3 48 0,-4 2 0 16,2 2 0-16,-2 0 0 16,-1-1-1264-16,0 3-240 0,1-1-48 0,-1-4-7632 15,0-3-1520-15</inkml:trace>
  <inkml:trace contextRef="#ctx0" brushRef="#br1" timeOffset="11989.45">10128 7569 18431 0,'-3'-22'1632'0,"3"10"-1312"0,1 2-320 0,2-1 0 16,-3 11 1664-16,0 0 256 0,0 0 48 0,0 0 16 16,0 0-1152-16,0 0-208 0,0 0-48 0,0 13-16 15,-1-1-352-15,-2 11-64 0,-5 2-16 0,-2 8 0 16,-1 2 16-16,0 4 0 0,-2 1 0 0,0 5 0 15,-3 3-144-15,1 2 128 0,-1-2-128 0,0 4 128 16,-1 1-128-16,1-2 192 0,2-2-192 0,1-8 192 16,1-7-192-16,3-4 0 0,0-9 144 0,3 0-144 15,2-5 512-15,0-5 16 0,2-3 16 0,2-8 0 0,0 0 192 16,0 0 32-16,0 0 16 0,0 0 0 16,3-8-336-16,4-2-64 0,4-2 0 0,4-2-16 0,3-1-368 15,1-1 0-15,5-1 0 0,0 3-128 0,1 1-48 0,-1 3 0 16,3-3 0-16,-1 2 0 0,0 6 176 0,-1 3 0 15,-1 0-144-15,2 5 144 0,-3 2 0 0,1 7-176 16,-4-3 176-16,-2 3-128 0,-2 0 128 0,-3 4 0 16,-3 2-144-16,-2-1 144 0,-4-3 0 0,-2 1 0 15,-4-2 0-15,-2 2 0 0,-5 0 0 0,-4-2 0 16,-4 0 0-16,-3 1 128 0,-4 3 64 0,-2-1 16 16,0-3 0-16,1 2 0 0,-2-3-208 0,2-1 0 15,-1-4 0-15,4-3 0 16,3 0-432-16,2-2-128 0,3-6-16 0,3 1-9424 15,4-3-1888-15</inkml:trace>
  <inkml:trace contextRef="#ctx0" brushRef="#br1" timeOffset="12250.06">11099 7234 4607 0,'0'0'192'0,"0"0"64"0,-4-4-256 0,4 4 0 0,0 0 0 0,-2 11 0 16,2 1 6400-16,0 10 1248 0,0 3 240 0,-1 7 48 15,-2 5-6320-15,-2 5-1264 0,-1 1-352 0,-4 7 128 16,-1 7-128-16,-1 0 176 0,-1 3-176 0,-1 1 192 16,-4 3-192-16,-2 0 0 0,-4 1 0 0,4 0 0 0,-2-2-208 15,2-4-128-15,1-8-32 0,3-5 0 16,0-7-656-16,3-3-144 15,2-8-32-15,3-7 0 0,2-1-96 0,3-6-32 16,1-4 0-16,2-10-9840 0</inkml:trace>
  <inkml:trace contextRef="#ctx0" brushRef="#br1" timeOffset="12618.8">11205 8013 6447 0,'0'0'272'0,"0"0"80"0,0 0-352 16,2 9 0-16,3 3 0 0,6-3 0 0,2 1 4768 0,0 1 880 0,2-5 176 0,4-1 48 16,5-3-4160-16,-1-4-832 0,2 1-176 0,5-4-16 15,3 0-384-15,1-4-80 0,2-3-16 16,-3 0 0-16,0-2-80 0,-2-1-128 0,-3-3 176 0,2-3-176 16,-3-2 160-16,-1 1-160 0,0 1 128 0,-3-2-128 15,0 2 320-15,-3 1 0 0,-5 1-16 0,-2 0 0 16,-4 2 192-16,-1 1 32 0,-5 3 16 0,-4 2 0 15,-5 3 32-15,-4 1 0 0,-2 2 0 0,-5 3 0 16,-2 3-192-16,-6 4-16 0,-2 6-16 0,-1 4 0 16,-6 7-352-16,2 7 0 0,-3 3 0 0,1 2 0 15,2 0 0-15,5 2 0 0,2-3 0 0,7 4 0 16,1-2 0-16,9-2 0 0,7-4 0 0,10 0-128 16,6-5 128-16,8-3-128 0,7-1 128 0,6-5-128 15,4-2-16-15,6-2 0 0,6-8 0 0,5 2 0 16,4 1-1264-16,9-9-256 15,10-2-64-15,0-2-12864 0</inkml:trace>
  <inkml:trace contextRef="#ctx0" brushRef="#br1" timeOffset="13509.32">7974 9617 11967 0,'0'0'528'0,"0"0"112"0,0 0-512 0,0 0-128 0,0 0 0 0,0 0 0 16,0 0 2368-16,7 11 448 0,1-3 96 0,1 2 16 16,2-1-2080-16,0 0-400 0,0-3-96 0,2-1-16 15,3 1 80-15,2-3 16 0,1-3 0 0,2 0 0 16,0-3 48-16,0-3 16 0,0-1 0 0,3-2 0 15,0-1-128-15,1-6-32 0,2 0 0 0,0-2 0 16,0-6-80-16,-1 1 0 0,-3 1-16 0,2-4 0 16,-4 4 0-16,1-1 0 0,-4 0 0 0,-3 2 0 15,-2-1-32-15,-4 0 0 0,-4 4 0 0,-1 1 0 16,0 0 128-16,-5 2 32 0,-4-2 0 0,-2 3 0 16,-4 3-80-16,-2 3-16 0,-4 2 0 0,-1 4 0 15,-1 0-272-15,-1 6 160 0,-5 6-160 0,1 1 128 0,-4 6-128 16,0 3 0-16,1 5 0 0,1 2 0 15,0 2 0-15,3 3 0 0,0-3 0 0,1 4 0 0,2 0-160 0,4 0 160 16,2-2 0-16,3-4-144 0,5-1 144 0,-1-3 0 16,6 0 0-16,3-2 0 0,5-2 0 0,2-2 0 15,4 0 0-15,1-1 0 0,3-10 0 0,1 2-160 16,4-4 160-16,1-4 0 0,4 0-160 0,3 0 160 16,1-8-128-16,4 2 128 15,0-1-464-15,5-2-16 0,2-1 0 0,2-1 0 16,1-1-1696-16,-4 1-320 0,-2-2-80 0,-3-1-16 0</inkml:trace>
  <inkml:trace contextRef="#ctx0" brushRef="#br1" timeOffset="13912.26">9688 9196 17503 0,'-7'-6'1552'0,"1"-4"-1232"0,-2 4-320 0,0-1 0 15,1 3 2752-15,-3-1 480 0,0-2 96 0,-1 3 32 16,-6 3-2272-16,-3 1-464 0,1 1-96 0,-3 3-16 16,-5-1-336-16,0 6-176 0,-2-1 160 0,1 3-160 15,-2 2 0-15,0 4 0 0,2 1 0 0,-1 3 0 16,5-2 0-16,2 2-208 0,0-2 16 0,5 2 0 16,4-1-80-16,4 0-16 0,-1-4 0 0,6-1 0 15,0-2-96-15,3-5 0 0,3 1-16 0,-2-9 0 0,9 4 400 0,3-2 0 16,3-2 0-16,1-2 0 0,2-2 0 0,3-1 144 15,-1-5 0-15,1 1 0 16,1-1-144-16,1-1 128 0,-3 4-128 0,2-2 128 0,-3 1-128 0,-1 0 160 16,0 3-160-16,0 1 160 0,-2 1 32 0,1 3 0 15,-2 2 0-15,-3 2 0 0,-2 1-192 0,0 2 160 16,-2-1-160-16,0 6 160 0,0 1-160 0,-2 0 160 16,-3 2-160-16,0 2 160 0,-2 0-160 0,-1 1 0 15,0 0 144-15,-1 4-144 0,-2-3 128 0,2 3-128 16,1 4 128-16,-3-4-128 0,-1 1 0 0,0-1 0 15,3-1 0-15,2 0 128 0,4 3-128 0,1-3 0 16,3-3 0-16,-3-1 0 16,-1-4-352-16,3-2-96 0,-3 2 0 0,4 0-8560 15,-2-7-1696-15</inkml:trace>
  <inkml:trace contextRef="#ctx0" brushRef="#br1" timeOffset="14279.98">10102 9275 28559 0,'-8'-16'2544'0,"8"16"-2032"0,-4-7-512 0,4 7 0 16,0 0 144-16,0 0-144 0,0 0 128 0,0 0-128 0,6 10 0 15,0 6 128-15,-1 2-128 0,0 0 0 0,-2 1 0 16,0 2 0-16,1 2 0 0,-1-2 0 0,1 0 0 16,1-2 0-16,0-1 0 0,0-1 0 0,3-4 0 0,1 0 0 15,-9-13 0-15,11 4 0 0,1 0 0 0,0-6 0 16,1-3 0-16,-1-1 128 0,3-6 416 0,0-3 80 16,-2-2 16-16,0-4 0 0,0-5 176 0,-1 4 32 15,1-4 16-15,-3 2 0 0,2-5-176 0,-2 4-48 16,-2 0 0-16,0 2 0 0,0 4-208 0,-1-1-48 15,-3 1-16-15,3 6 0 0,-4 1-368 0,0 0 128 16,0 6-128-16,-3 6 0 16,2-10-768-16,-2 10-240 0,0 0-32 0,0 0-9632 15,0 0-1920-15</inkml:trace>
  <inkml:trace contextRef="#ctx0" brushRef="#br1" timeOffset="14500.63">10714 9093 27647 0,'0'0'2448'0,"0"0"-1952"0,-2 8-496 0,2 6 0 16,2 0 1280-16,0 3 144 0,2 0 48 0,0 1 0 16,-1 1-1040-16,1 6-208 0,-4-3-32 0,0 2-16 15,0 1-176-15,-4-3 0 0,2-1 0 0,-2 1 0 16,-2-2 320-16,2-3 128 0,-4 1 16 0,3-1 16 15,-2-2-3328 1,2-4-672-16,2-5-128 0</inkml:trace>
  <inkml:trace contextRef="#ctx0" brushRef="#br1" timeOffset="14832.91">11326 8509 18431 0,'0'0'1632'0,"0"0"-1312"0,0 0-320 0,0 0 0 16,0 0 2432-16,-3 10 432 0,1 0 80 0,-1 8 0 15,2 6-2272-15,0 4-464 0,-2 4-80 0,1 5-128 16,-1 0 192-16,2 3-64 0,-5 4-128 0,3 0 192 15,-1 3-192-15,0 2 176 0,0 2-176 0,-2-1 160 16,0-4-160-16,2-3 0 0,1-1 0 0,0-3 0 16,2-1 0-16,1-7-192 0,2-4 32 0,2-5 16 31,1-1-256-31,-1-1-48 0,1-2-16 0,0-3 0 16,1-4-1456-16,0-2-304 0</inkml:trace>
  <inkml:trace contextRef="#ctx0" brushRef="#br1" timeOffset="15031.47">10555 8695 35007 0,'-22'-17'3120'0,"11"8"-2496"15,-2-2-496-15,5 6-128 0,8 5 448 0,0 0 64 16,0 0 0-16,0 0 16 16,0 0-1568-16,0 0-320 0,8-2-64 0,-8 2-13552 0</inkml:trace>
  <inkml:trace contextRef="#ctx0" brushRef="#br1" timeOffset="15878.5">12877 8624 13823 0,'-6'-11'1216'0,"1"6"-960"0,1 0-256 0,0 0 0 16,-2 0 3088-16,1 2 576 0,-1 0 112 0,0 1 32 0,-2-1-2784 0,-2 3-544 16,-4 3-112-16,-2-1-32 0,-2 1-176 0,-4 2-32 15,-1 3-128-15,-3 1 192 0,1 3-192 0,-1 3 0 16,1-2 0-16,-1 3 0 0,0-1 0 0,4-1 0 16,1 0 0-16,5 1 0 0,3-1 0 0,3 0-128 15,3-3 128-15,2 1-160 0,5 0 0 0,6-3 0 16,5 4 0-16,2-3 0 0,4-5 160 0,2 1 0 15,1 1-144-15,3-2 144 0,-2 2 0 0,0 1 160 16,-2-4-16-16,-1 5 0 0,3-3 48 0,0 5 0 16,-2-5 0-16,-2 6 0 0,-3-3 0 0,-2 1 16 15,-1-1 0-15,-4 0 0 0,-2 1-48 0,-5-10-16 16,0 10 0-16,-3 0 0 0,-2-2 272 0,-2 1 48 16,-6-3 16-16,-3 3 0 0,-6-1-208 0,-1 1-32 0,1-1-16 15,-4 1 0-15,0-3-224 0,-1 0 0 0,-1 1 0 0,3-3 0 31,-2 0-576-31,4-4-64 0,3 0-16 0,6-3-8720 0,1 0-1744 0</inkml:trace>
  <inkml:trace contextRef="#ctx0" brushRef="#br1" timeOffset="16633.25">13091 8808 12895 0,'0'0'1152'0,"0"0"-928"0,0 0-224 0,0 0 0 15,0 0 3312-15,0 0 608 0,0 0 128 0,3 8 32 16,-3 4-3280-16,-2 2-656 0,1-2-144 0,-1-2 0 0,-1 3 0 16,-2 3 0-16,0 3 0 0,1 0 0 0,1 1 0 0,3 1 0 15,-2-1 0-15,4-1 0 0,2 1 0 16,2-2 0-16,1-1 0 0,3-2 0 0,-1-1 0 0,2-1 0 16,1-5 0-16,1 2 0 0,0-5 128 0,2-2 0 15,-1 0 16-15,0-3 0 0,2-3 192 0,-2 0 48 16,-1 1 0-16,-2-3 0 0,0-4 944 15,-1 2 192-15,-6-2 32 0,1-1 16 16,-2-3-1744-16,-2-1-336 0,-2 1-80 0,-2-3-16 0,-2-2 736 0,1 0 160 16,-4 1 32-16,2 1 0 0,-2-4-320 0,2 2 0 15,0-1 0-15,1-1 0 0,0 0 0 0,4-1 0 16,-2 1 0-16,3 1 0 0,1 1 0 0,2 1-144 16,1-1 144-16,2 3-128 0,0 0-64 0,1-1-16 15,1-1 0-15,1 0 0 0,0-5 208 0,3 0-192 0,-4 0 192 16,2 1-192-16,-2-6 192 0,0 3 0 0,-1-5 0 15,2 0 0-15,-3 3 0 0,-1-3 192 0,-2 1-64 0,-1 1-128 16,-2-3 128-16,0 1-128 0,-3 4 0 0,1-3 0 16,-2 7 0-16,0 1 0 0,1-1 0 0,-1 6 0 15,1 4 0-15,-1 1 0 16,-1 5 0-16,5 5 0 0,0 0 0 0,0 0 0 0,-8 13 0 0,0 2-144 16,-1 5 144-16,1 2-128 0,0 6 128 0,2 4-128 15,2 1 128-15,0 4 0 0,0 2-144 0,3 3 144 16,0-4 0-16,1 0 0 0,2 3 0 0,2-4 0 15,0-4 0-15,0-5 0 0,2-3 0 0,3-3 0 16,1-4 0-16,1-3 0 0,2-3 144 0,1 0-16 16,0-6 128-16,5-2 48 0,-1-1 0 0,5-2 0 0,0-2-48 0,4-2-16 15,2-3 0-15,1-4 0 0,-2 2-48 16,0-3-16-16,-3-1 0 0,0 0 0 0,-2-2-176 16,0-1 0-16,2 2 0 0,0 2-176 0,-1 0 176 0,-1 2 0 15,0 3 0-15,1 5-128 0,-3-1 128 0,0 5 0 16,-3 3 0-16,1 5 0 0,-3 2 0 0,-3 3 0 15,0 3 0-15,-4 2-128 0,0 4 128 0,-3 1 0 16,-2 2-144-16,-2-6 144 0,-1 0 0 0,1-2 0 16,-2-6 0-16,0-1 0 0,0-1 320 0,1-1-32 15,3-4 0-15,-4-7 0 0,5 6 288 0,-5-6 48 16,12 4 16-16,-1-3 0 0,1 0-240 0,2-2-32 16,0 0-16-16,3-2 0 0,0 0-352 0,0-1 0 15,0 2 0-15,1 2 128 0,1 4-128 0,2 5 0 16,1 0 0-16,2 6 0 0,-2 3 0 0,2 5 0 0,-2 4-144 0,0 4 144 31,-1 5-896-31,-1-1-96 0,1 3-32 0,-1 0 0 0</inkml:trace>
  <inkml:trace contextRef="#ctx0" brushRef="#br2" timeOffset="23868.1">21259 11115 18015 0,'-9'-4'800'0,"9"4"160"0,-6-6-768 0,6 6-192 16,-7-5 0-16,7 5 0 0,0 0 832 0,-6-3 112 16,2-1 16-16,4 4 16 0,0 0-272 0,-5-6-64 15,5 6-16-15,0 0 0 0,-4-7-208 0,4 7-32 0,-3-9-16 0,3 9 0 16,3-8 64-16,1-1 16 0,1 3 0 0,1-1 0 15,4 0-224-15,1 1-32 0,1-1-16 0,1 3 0 16,3 1-176-16,4 2 192 0,-1 2-192 0,0 4 192 16,-1 2-192-16,-2 1 192 0,2 3-192 0,-3 0 192 15,-1 3-192-15,-3 2 0 0,-1-1 0 0,-4 3 0 16,-4 3 240-16,-2 2-48 0,-2-5 0 0,-6 4 0 16,-1 1 192-16,-5-3 48 0,-3-1 0 0,-4 0 0 15,-3 0-64-15,-3-3-16 0,-2 0 0 0,1-2 0 16,1-5-16-16,-2 1 0 0,2-4 0 0,2-1 0 15,2-5 96-15,1-4 16 0,4 0 0 0,2-2 0 16,2-6-16-16,1 1 0 0,3-2 0 0,5-4 0 16,-2-4-224-16,2-1-32 0,5-1-16 0,0-3 0 15,7 1-160-15,-2-2 0 0,4 4-160 0,1-3 160 16,2 4-144-16,4 0 144 0,-1 0-128 0,4 4 128 0,3 1 0 16,-1 2-160-16,1 6 160 0,0-1 0 0,-2 7-144 0,-1 4 144 15,-2 4 0-15,-1 4-144 0,0 3 144 0,-3 3 0 16,0 3 0-16,-4 2-128 0,-3-2 128 0,-3 0 0 15,-3 0 0-15,-3-1-128 0,-3-1 128 0,-2 0 0 16,-2-1 0-16,-1-1 0 0,0-1 0 0,-3-3 192 16,-2 1-64-16,1-5 0 0,-1-1 112 0,-1 0 16 15,4-9 16-15,0 2 0 0,0-2 48 0,2-1 0 16,-1-6 0-16,4 1 0 0,1-2-64 0,3-2 0 16,1-3 0-16,2 1 0 0,1-1-256 0,4-5 160 15,3-3-160-15,3 4 128 0,2-4-128 0,3 1 0 0,1 2-160 16,2 1 160-16,2 3-144 0,2 3 144 0,0 3-128 15,1 5 128-15,7 4-144 0,-2 3 144 16,-2 3-160-16,-1 3 160 0,1 4 0 0,-4 5-144 0,-3 1 144 0,-3 5 0 16,-3 5 0-16,-3 4-160 0,-6-3 160 0,1 3 0 15,-5 1 0-15,-3 0-128 0,-2-7 128 0,-5 4 0 16,-1-4 0-16,-7 1 0 0,-5-6 0 0,-8 0 0 16,-3-2 0-16,-1-1 0 0,-2-1 0 0,3-7 144 15,3 0-16-15,0-6-128 0,2-1 192 0,1-2-64 16,1 0-128-16,5-8 192 0,2 1-192 0,4-5 192 15,2 0-192-15,5-3 160 0,4-1-160 0,-1-5 160 16,4-3-160-16,2-4 128 0,1-3-128 0,3 1 128 16,3 0-128-16,3 3 0 0,3-2 0 0,2 2-176 15,2 2 176-15,2 2-160 0,3 4 160 0,-1 3-160 16,4 4 160-16,-1 7 0 0,2 2 0 0,4 4 0 0,1 4 0 16,0 5-208-16,-3 5 80 0,-3 5 128 15,-3 6-160-15,-5 0 160 0,-3 7 0 0,-5 3-144 0,-8 1 144 0,-1 0-160 16,-6-1 160-16,-6-3-160 0,-5-3 160 0,-5 0 0 15,-2 1 0-15,-6-5 0 0,1-1 0 0,-3-4 0 16,5-5 0-16,0-4 128 0,-1-1 176 0,3-6 32 16,1-2 16-16,4-3 0 0,2-3 32 0,2-2 16 15,3-7 0-15,5-1 0 0,2-5 16 0,6 0 0 16,0-3 0-16,6-4 0 0,1-2-288 0,2 0-128 16,4-2 128-16,3 1-128 0,-1 3 0 0,3-1 0 15,2 5 0-15,0 0 0 0,1 4 0 0,1 8-224 16,-1 0 80-16,1 8 16 15,2 6-1648-15,1 9-320 0,-1 4-64 0</inkml:trace>
  <inkml:trace contextRef="#ctx0" brushRef="#br2" timeOffset="25373.21">21033 8491 6735 0,'0'0'288'0,"0"0"80"0,0 0-368 0,0 0 0 15,-7 3 0-15,7-3-2928 0</inkml:trace>
  <inkml:trace contextRef="#ctx0" brushRef="#br2" timeOffset="26473.59">20993 8421 16175 0,'0'0'704'0,"0"0"176"0,0 0-704 0,0 0-176 0,0 0 0 0,0 0 0 16,0 0 784-16,0 0 128 0,0 0 32 0,0 0 0 15,0 0-176-15,0 0-16 0,0 0-16 0,0 0 0 16,0 0-48-16,10 1-16 0,-10-1 0 0,10 0 0 16,-10 0-16-16,0 0 0 0,10-4 0 0,0-2 0 15,-2-1-80-15,-1-2-32 0,0 1 0 0,1-1 0 16,-2 1-112-16,2-1-32 0,-2 2 0 0,2-3 0 0,0 3-16 15,2 2-16-15,-2-4 0 0,5 5 0 0,-5 0-112 16,2 3 0-16,2 1-16 0,-2 0 0 0,0 1-240 16,3 3 176-16,-2 0-176 0,-1 2 160 0,0 2-160 0,-2 1 0 15,-8-9 144-15,9 13-144 0,-5 4 0 0,1-2 0 16,-5 1 0-16,-1-1 128 0,-3 1-128 0,-1 0 0 16,-7-1 128-16,3-1-128 0,-4-2 192 0,0-1-16 15,-2 1-16-15,-2-6 0 0,0 5 128 0,0-7 32 16,0-1 0-16,1-1 0 0,-1-4 48 0,0 0 16 15,-1-1 0-15,2-5 0 0,3 1-16 0,0-4 0 16,-1 2 0-16,0-5 0 0,1-3-16 0,5 0 0 16,1-2 0-16,2-2 0 0,2-1-224 0,3 0-128 15,2-2 128-15,4-1-128 0,1 3 0 0,1 2 0 0,4-1 0 0,-1 4 0 16,0 2 0-16,2 3 0 0,1 0 0 16,2 1-128-16,0 4 128 0,4 1 0 0,-1 5-144 0,3 4 144 15,-4 2 0-15,3 2-144 0,-2 3 144 0,2 6 0 16,-3 2-144-16,-1 5 144 0,-3 3 0 0,-2 3-144 15,-3 1 144-15,-2 3 0 0,-4 1 0 0,-3-3 0 16,-4-3 0-16,-3-3 0 0,-4 2 0 0,-2-7 0 16,-2 1 0-16,-2-3 0 0,-1-2 128 0,-2-5-128 15,1 0 192-15,2-5-48 0,-1-2 0 0,1-3 0 16,-2-2 16-16,2-3 0 0,0-2 0 0,4-6 0 16,2-1-16-16,-1-4 0 0,3-1 0 0,3-2 0 15,1 0-16-15,2-4 0 0,-1 0 0 0,5-1 0 16,4-1-128-16,2-3 0 0,2 0 0 0,-1 4-176 15,3 3 176-15,2 2-192 0,1 2 192 0,3 5-192 0,1 1 192 16,1 4-128-16,1 4 128 0,2 4-128 16,-2 4 128-16,2 4-160 0,-2 2 160 0,-1 5-160 0,-1 6 160 0,-2 1-128 15,-4 1 128-15,-4 4-128 0,1 4 128 0,-6-1-128 16,-3-1 128-16,-3 2-128 0,-6 0 0 0,-1-3 0 16,-2-4 0-16,-4-1 0 0,-1-1 128 0,-1-5 0 15,-2-5 0-15,-1-1 0 0,3-2 192 0,-3-4 32 16,2-4 0-16,1-2 0 0,2 0-48 0,3-6-16 15,0-2 0-15,2-5 0 0,1-2-32 0,3-2 0 16,0-1 0-16,2-3 0 0,3-4-128 0,2 4 0 16,3-5 0-16,1 5 128 0,1-4-128 0,2 4 0 15,3 0-192-15,-1 0 192 0,4 5-176 0,0 2 176 16,3 1-128-16,2 2 128 0,0 2 0 0,1 5-160 16,2 5 160-16,-2 5 0 0,1 3-176 0,-2 2 176 15,-3 4-160-15,-3 4 160 0,1 4-128 0,-9 3 128 0,0 3 0 0,-6 1-144 16,-3 2 144-16,-3 2-128 0,-5 1 128 15,-3-2-128-15,-6-2 128 0,0-4 0 0,-4-4 0 0,0-4 0 16,-1 0 0-16,4-3 0 0,-1-3 144 0,4-4-144 16,-4-4 272-16,3-2-48 0,2-4-16 0,1-2 0 15,1-3 0-15,3-3 0 0,2-4 0 0,3-3 0 16,4-1 0-16,3-3 0 0,4-1 0 0,2-2 0 16,5 0-208-16,2-1 0 0,1 3 0 0,4 2 0 15,-2 2-144-15,3 2 144 0,-3 2 0 0,2 4-144 16,1 3 144-16,-1 5-128 0,-1 1 128 0,-1 4-128 15,0 3 128-15,-2 6 0 0,-2 4 0 0,-1 2-128 16,-5 0 128-16,-1 6 0 0,-5 2 0 0,-2 2 0 16,-5-5 0-16,0 2 0 0,-4-5 0 0,-1-1 0 15,0-4 0-15,0-3 0 0,-1 0 0 0,2-1 128 0,0-6 0 16,0-2 16-16,-2-1 0 0,2-2 0 0,2-1-144 0,0-2 160 16,1-2-160-16,2-5 160 0,2-2-448 0,3 1-96 15,1-4 0-15,4 1-11872 16,5-3-2368-16</inkml:trace>
  <inkml:trace contextRef="#ctx0" brushRef="#br2" timeOffset="27713.77">20831 6912 1839 0,'0'0'0'0,"0"0"160"0,-9 4-160 0,-1 1 0 0,1-3 0 0,1 0 0 15,-2 4 2464-15,2 2 464 0,-1-4 80 0,2 2 32 16,-2 0-1968-16,1 0-400 0,-2 4-80 0,0-5-16 15,1 2 128-15,0 1 32 0,0-1 0 0,-2 4 0 16,2-4 48-16,0 2 16 0,1-3 0 0,0 0 0 16,0-1-96-16,8-5-32 0,-9 4 0 0,9-4 0 0,0 0 80 0,-7 3 16 15,7-3 0-15,0 0 0 0,0 0-64 0,-4-7-16 16,4-2 0-16,3 1 0 0,3-2-240 0,2-1-32 16,1-4-16-16,1 1 0 0,2 0-256 0,1 2-144 15,1 2 160-15,2-3-160 0,0 4 144 0,0 1-144 16,0 5 128-16,0 0-128 0,0-1 240 0,1 5-48 15,-2 4 0-15,1 3 0 0,1 5-192 0,-5 3 128 16,1 0-128-16,-2 4 0 0,-2 2 128 0,-3 2-128 16,0 2 0-16,-4 2 144 0,-2 5-144 0,-4-1 128 15,-1-2-128-15,-4-5 128 0,-1-1-128 0,-1-3 0 16,-2-4 144-16,-2-2-144 0,-2-3 288 0,0-2-16 16,0 0 0-16,1-6 0 0,-1 1 112 0,1-5 32 15,1-2 0-15,2-2 0 0,0-4 0 0,1-2 0 0,3-4 0 16,1-3 0-16,2 0-80 0,2 0-16 0,3-7 0 0,2 0 0 15,3 0-320-15,1-2 128 0,0 1-128 0,4 2 0 16,1 1 0-16,0 4 0 0,3 0 0 0,0 2 0 16,1 2 0-16,-1 5 0 0,0 1 0 0,1 6-128 15,-1 1 128-15,2 3-128 0,0 2 128 0,-1 6-128 16,-1 4 128-16,-1-1-128 0,-2 3 128 0,-1 2-128 16,-1 4 128-16,-4 1 0 0,-2 4 0 0,-2-1 0 15,0 4 0-15,-5-3 0 0,-4-5 0 0,0-2 0 16,-3-4 0-16,-3-1 0 0,-2-6 0 0,-1-2 0 15,1-1 0-15,0-3 176 0,3-3-176 0,0-2 192 16,1-5-16-16,2-2 0 0,1-1 0 0,1-3 0 16,4 0 112-16,1-2 32 0,3-5 0 0,2 1 0 0,1-7-320 15,2 1 160-15,3-4-160 0,1 3 128 0,1 1-128 16,0 3 0-16,1 3 0 0,0 2 0 16,1 3 0-16,-1 2 0 0,-3 5-144 0,3 1 144 0,-1 2 0 0,-9 4 0 15,10 8-128-15,-2 2 128 0,-2 5 0 0,-3 2-160 16,0-1 160-16,-4 6-128 0,-4 3 128 0,-2-2 0 15,0 2 0-15,-4-3 0 0,0-2 0 0,1-3 0 16,-3-4 0-16,3-1 128 0,1-7-128 0,-2 0 144 16,3-1-144-16,8-4 160 0,-8-3-32 0,8 3 0 15,-8-7 0-15,1 0 0 0,1-3-128 0,3 3 0 16,2-3 0-16,1 1 0 16,0 1-1328-16,0 8-288 0,4-6-64 0,-4 6-16 0</inkml:trace>
  <inkml:trace contextRef="#ctx0" brushRef="#br2" timeOffset="29634.42">20972 8532 4607 0,'0'0'192'0,"0"0"64"0,0 0-256 0,-8 5 0 0,-1-2 0 0,3-1 0 15,6-2 1456-15,-9 3 240 0,9-3 48 0,-7 2 16 0,7-2-816 16,0 0-176-16,0 0-16 0,-6 0-16 0,6 0 80 0,0 0 16 15,0 0 0-15,-9 0 0 0,9 0-256 0,0 0-64 16,-8 0 0-16,8 0 0 0,0 0-144 0,0 0-48 16,0 0 0-16,0 0 0 0,0 0 80 0,0 0 16 15,0 0 0-15,0 0 0 0,0 0 192 0,0 0 32 16,0 0 16-16,0 0 0 0,0-8-80 0,3-2 0 16,2 4-16-16,-5 6 0 0,6-11-176 0,5 6-16 15,-2-1-16-15,2-2 0 0,-2 4-64 0,3-1-16 16,1-3 0-16,1 4 0 0,0-1-144 0,1-2-128 15,0 0 192-15,2-1-192 0,0 3 144 0,1 0-144 0,1-3 0 0,3 2 144 16,1-4-144-16,-2 3 0 0,2-4 0 0,2 5 0 16,2-2 0-16,0 2 0 0,3-2 144 15,0-1-144-15,-2 3 128 0,2-2-128 0,2 0 128 0,-2 0-128 16,-5-2 176-16,-1 0-48 0,2 0 0 0,0 1 0 16,1 2-128-16,0-1 128 0,0 3-128 0,2-3 128 15,0 3-128-15,1 1 0 0,1-4 144 0,3 3-144 16,-2 2 0-16,1-3 0 0,-2 1 0 0,0 1 0 15,-2-4 0-15,1 0 0 0,-1 3 0 0,0-4 0 16,1 5 0-16,1-5 128 0,0 3-128 0,0-3 0 16,0 3 160-16,3 1-32 0,0-2-128 0,2 3 192 15,-1 0-64-15,-1 0-128 0,3-1 176 0,-6 2-176 16,-2-1 144-16,2 3-144 0,1 0 0 0,-1-1 144 16,-3-3-144-16,4 3 0 0,-1 1 0 0,2-1 0 0,0-1 128 0,3 0-128 15,1 0 128-15,-3-1-128 0,2 3 0 16,-2-1 0-16,-1 1 128 0,-2 1-128 0,-3 0 0 0,1 0 0 15,-3 1 144-15,1 1-144 0,-2-2 0 16,4 1 0-16,-3-1 0 0,1 0 128 0,-1 0-128 0,2 0 0 16,0 0 128-16,0 2-128 0,-2-2 0 0,0 0 0 15,-1 0 0-15,3 0 128 0,-2 3-128 0,-1-1 0 16,-1-2 0-16,-4 0 0 0,0 1 0 0,-2 1 0 16,0 1 0-16,-1-1 0 0,1-1 0 0,-2 1 0 15,0 2 0-15,-2-1 0 0,-1-1 0 0,0-2 0 16,-1 2 0-16,-1-1 128 0,-3 0-128 0,-8-1-256 15,10 0 64-15,-10 0 0 16,0 0-320-16,0 0-64 0,0 0 0 0,0 0-8192 0,0 0-1648 0</inkml:trace>
  <inkml:trace contextRef="#ctx0" brushRef="#br2" timeOffset="30239.74">22835 7972 19119 0,'11'-5'832'0,"-1"4"192"0,3 1-816 0,1-2-208 16,3 1 0-16,2 1 0 0,2-4 944 0,2 3 144 0,-1 2 16 0,0 3 16 16,2 0-288-16,2 0-48 0,3-1-16 15,5 4 0-15,2-3-288 0,4 1-64 0,4 2-16 0,4-2 0 16,4-3-144-16,1 3-48 0,0 1 0 16,-2-3 0-16,-1 1-80 0,-1 1-128 0,0 2 176 0,0-2-176 15,1-1 0-15,0 4 0 0,-4-3 0 0,-3 2 0 16,-2-1 144-16,-5 4-144 0,-3-1 0 0,-2 2 144 15,-5-5 240-15,-1 3 32 0,-1 0 16 0,-2 3 0 16,-4-1 16-16,-1 0 16 0,-5 3 0 0,-2-1 0 16,-5-5-32-16,-3 3-16 0,-3 2 0 0,-5 0 0 15,-6 1-288-15,-5 3-128 0,-5 0 128 0,-4 1-128 16,-1 3 0-16,-4-2 128 0,-1-1-128 0,-6 2 0 16,-3 2 0-16,-2-4 0 0,-1 1 0 0,1-4 0 15,2-1-400 1,4 0-176-16,2-1-16 0,1-4-9024 0,3 1-1808 0</inkml:trace>
  <inkml:trace contextRef="#ctx0" brushRef="#br2" timeOffset="31240.17">20652 6919 7359 0,'0'0'320'0,"0"0"80"0,0 0-400 0,0 0 0 15,0 0 0-15,0 0 0 0,0 0 1232 0,0 0 176 16,0 0 16-16,0 0 16 0,0 0-896 0,0 0-176 16,0 0-48-16,0 0 0 0,0 0 32 0,0 0 0 15,0 0 0-15,0 0 0 0,0 0 128 0,0 0 32 16,0 0 0-16,0 0 0 0,0 0-128 0,10 3 0 15,-10-3-16-15,13 3 0 0,-4 2-80 0,2 1-16 16,1-2 0-16,-2 0 0 0,3 2 240 0,0 0 32 16,0-2 16-16,0 2 0 0,0 2 32 0,3-2 16 15,2 1 0-15,0-1 0 0,1 1-192 0,2-1-32 0,-2-2-16 16,5 2 0-16,-2 3-80 0,1-1-16 0,0 1 0 16,-1 0 0-16,1 2-112 0,-2-1-32 0,0-1 0 15,1 3 0-15,1-1-128 0,1 0 0 0,0 0 144 0,3-3-144 16,-1 1 256-16,1-4 0 0,3 6-16 0,2-4 0 15,0 4-48-15,0-2-16 0,0 0 0 0,-1 2 0 16,-3-5 32-16,1 1 16 0,-2 1 0 0,0-3 0 16,-2 3-64-16,1-4-16 0,2 1 0 0,0 2 0 15,2-2 16-15,0-1 0 0,-2 1 0 0,3 0 0 16,-1-2 32-16,2 0 0 0,-2 1 0 0,1 1 0 16,0-3-192-16,-1 0 128 0,-3 1-128 0,2 0 128 15,-1-2-128-15,0-1 160 0,1-1-160 0,1 1 160 16,-1 0-160-16,3 0 0 0,-1-2 144 0,3 2-144 0,2 4 0 15,3-4 144-15,-2-2-144 0,0-1 0 0,-2 0 0 16,0 0 0-16,-3-1 0 0,0 2 0 0,1 2 0 16,2-1 0-16,-2-2 0 0,4 2 0 0,-1 2 0 0,3 1 0 15,1-1 128-15,-2 2-128 0,-1 0 0 0,-1 0 0 16,0-2 0-16,-1 1 0 0,-3-1 0 0,-1 2 0 16,-1 0 0-16,2 1 0 0,-1-2 0 0,2-1 0 15,-1 0 0-15,2 1 0 0,-1 3 0 0,1 1 0 16,1-2 0-16,0-3 0 0,-3 2 128 0,0-2-128 15,1-1 0-15,-5 1 0 0,-1 2 0 0,-1 0 0 16,0-1 0-16,1 1 0 0,-2-2 128 0,-1 2-128 16,0 0 0-16,-1 2 0 0,-1 0 0 0,-2-4 0 15,0 1 0-15,0 2 0 0,1 0 0 0,0 0 0 16,-4-3 0-16,-2 2 0 0,-2 1-144 0,-1 0-96 0,-1-2-16 0,-11-2 0 31,0 0-2016-31,0 0-416 0,0 0-64 0,0 0-32 0</inkml:trace>
  <inkml:trace contextRef="#ctx0" brushRef="#br2" timeOffset="31606.38">23272 7040 22111 0,'0'0'976'0,"0"0"208"15,0 0-944-15,11 2-240 0,0 3 0 0,8 3 0 0,0 1 208 0,4 3 0 16,3-2 0-16,1 3 0 0,3 1-32 0,1 1-16 16,-1-2 0-16,2-2 0 0,-1 3-160 0,2 1 0 15,0-1 0-15,2 1 128 0,2 1-128 0,2-2 128 16,-1-2-128-16,2-1 128 0,-1 2 128 0,-2 2 32 15,-1 0 0-15,-3-2 0 0,-5-1 16 0,-3 1 0 16,0-2 0-16,-1 1 0 0,0-1 112 0,-4 1 32 16,-2-2 0-16,-3 2 0 0,-2 4 32 0,-4-2 16 15,-1 1 0-15,-4-2 0 0,-3 2-112 0,-4 0-32 0,-3 2 0 16,-6 2 0-16,-4-3-96 0,-8 3 0 0,-4 2-16 0,-7 0 0 16,-5-1-240-16,-9 3 128 0,-10 1-128 0,-9 0 0 31,0 5-896-31,-8 3-256 0,-2 4-64 0,-11 3-16 0</inkml:trace>
  <inkml:trace contextRef="#ctx0" brushRef="#br3" timeOffset="-92309.31">17553 10514 9215 0,'-8'-9'400'0,"1"-1"96"0,-2 2-496 0,-3-2 0 0,7 3 0 0,-4-3 0 15,4 3 1760-15,0-3 256 0,-1-1 48 0,1 2 16 16,3-3-1488-16,-2 2-288 0,-1 0-64 0,1-1-16 15,-2 1-224-15,1 1 0 0,0-1-144 0,0 0 144 16,-1-3 0-16,0 4 0 0,0 0 0 0,-2 1 0 16,2-1 192-16,-3 4 144 0,0 1 32 0,-1 0 0 15,-1 1 208-15,3 1 64 0,-2 0 0 0,1 4 0 16,0 2-208-16,0-1-48 0,1 1 0 0,8-4 0 16,-10 0 96-16,3 3 16 0,7-3 0 0,-8 4 0 0,8-4-48 0,0 0 0 15,0 0 0-15,0 0 0 0,-5 6-144 0,5-6-48 16,0 0 0-16,0 0 0 0,-3 8-256 0,3-8 128 15,0 0-128-15,0 0 0 0,0 0 192 0,0 0-192 16,6 10 192-16,0-2-192 0,0-1 256 0,2 2-48 16,2-4-16-16,2 3 0 0,1-2 128 0,4-1 0 15,1 2 16-15,3-2 0 0,3 0 80 0,2 3 16 16,3-3 0-16,1 1 0 0,0 1 16 0,2-3 0 16,1 2 0-16,1-1 0 0,5-1-32 0,1 0 0 15,-1 3 0-15,7-4 0 0,5 0-160 0,1 2-16 16,3 2-16-16,-1-4 0 0,-2 2-48 0,1 0-16 15,1-2 0-15,2 0 0 0,3-3-160 0,3 3 160 0,3 1-160 16,-2 1 160-16,-2-4-160 0,1 0 0 0,0 1 0 0,2-2 128 16,2 2-128-16,1 2 0 0,1-1 0 15,1 2 128-15,-3-2-128 0,4-2 0 0,-2 1 144 0,5 1-144 16,3-1 192-16,-1 4-48 0,-4-5 0 0,1 0 0 16,0 1 48-16,4-1 0 0,3-1 0 0,-1 0 0 15,1-1 0-15,-1-1 0 0,0 1 0 0,0-2 0 16,5-2-64-16,1 0-128 0,0 1 192 0,2-4-64 15,-1 1-128-15,0 3 0 0,6-3 144 0,-4 2-144 16,-7 1 128-16,-1-1-128 0,0 1 160 0,2 2-160 16,0 1 176-16,0 0-176 0,-4-1 192 0,2-2-192 15,-3-1 176-15,3 2-176 0,2 2 160 0,2-1-160 16,-3 0 128-16,2-1-128 0,-2-1 0 0,5 2 0 16,6-1 0-16,-6 1 128 0,-1-2-128 0,2-3 0 15,-2 3 0-15,6-1 0 0,2-2 0 0,-4 1 0 16,-1 1 0-16,-2-2 128 0,2 2-128 0,3 3 0 15,2-3 0-15,-4 0 0 0,-3 2 0 0,-2 0 0 0,0 1 128 0,1-1-128 16,4 0 0-16,-6 1 0 0,-5-1 176 0,0 3-176 16,0 0 192-16,3 2-192 0,4-2 144 0,-4 0-144 15,-5-4 0-15,2 3 144 0,-2 1-144 0,4 0 128 16,2 1-128-16,-4 0 128 0,0-3-128 0,-1 2 0 16,-3 0 0-16,4 1 128 0,0 1-128 0,1 1 0 15,-2-1 0-15,-3 3 128 0,-2-3-128 0,-3 2 0 16,2 1 144-16,2 2-144 0,2-5 0 0,-1 3 0 15,-2-3 0-15,0 3 0 0,-1-1 0 0,2 0 0 16,-1 1 0-16,-1 3 0 0,1-4 0 0,-2 1 0 16,-5 0 0-16,3-1 0 0,-2 0 0 0,2 5 0 0,1-4 0 0,1 0 128 15,-1 1-128-15,-5-2 0 0,-1 0 0 0,-1 3 0 16,-1-2 0-16,0-2 0 0,0 2 0 0,-2 1 0 16,-1-3 0-16,-4 2 0 0,-4 4 0 0,1-3 0 15,-1 5 0-15,-1-5 0 0,-1 3 0 0,-1-2 0 16,1 3 0-16,-2-2 0 0,-3 3 0 0,-2-2 0 15,-5 2 0-15,-2-1 0 0,-4-1 0 0,-2 2 0 16,-3-4 0-16,-2 0 0 0,-2-3 0 0,-4 1 0 16,-3 0 0-16,-3 4 0 0,0-6 0 0,-10-3 0 15,0 0 0-15,0 0 0 0,0 0 0 0,0 0 0 16,0 0 0-16,-15 4 0 0,-3 1 0 0,-3-4 0 16,-7-1 0-16,-1 0 0 0,-5 0 0 0,-7-1 128 0,-7-3-128 15,-4 2 0-15,-4 0 0 0,-1-1 0 0,-3 1 0 0,-1-1 0 16,-1-2 0-16,-6 2 0 0,-9-2 0 0,0 1 0 15,-1-1 0-15,-1 0-128 0,0 0 128 0,-7 0-128 16,-8-2 128-16,-2 2-128 0,2-2 128 0,-1 1 0 16,-5 1 0-16,-1-2-128 0,1 1 128 0,-1 2 0 15,0-4 0-15,-4 2 0 0,-8 2 0 0,1-4 0 16,-2 3 0-16,-3-1 0 0,-5-2 0 0,-1 4 0 16,3-4 0-16,-4 3 0 0,-4 2 0 0,4-2 0 15,2-1 0-15,-1 3 0 0,-5 1 0 0,5 2 0 16,6 1 0-16,-5 2 0 0,-3-3 0 0,2 3 0 15,3 4 0-15,-3-4 0 0,-5 0 0 0,4 1 0 16,4 1 0-16,-1-2 0 0,-4 1 0 0,2 0 0 16,8-3 0-16,-5-1 0 0,-1 0 0 0,1 0 0 0,5 0 0 0,0 0 0 15,-4 0 0-15,4-1 0 0,4-2 0 0,1 1 0 16,1 0 0-16,-1 1 0 0,-1-3 0 0,3-4 0 16,5 5 0-16,-3-2 0 0,-2-3 0 0,-1 4 0 15,4 0 0-15,-1-1 0 0,-1 1 0 0,2 1 0 16,6 0 0-16,2 0 0 0,2-1 0 0,1 3 0 15,-2-5 0-15,3 5 0 0,5 0 0 0,0-1 0 16,0 0 0-16,1-2 0 0,1 1 0 0,3 2 0 16,4 0 0-16,2 1 0 0,-2 0 0 0,3 0 0 15,1 0 0-15,2-2 0 0,2 2 0 0,4-1 0 16,0 0 0-16,1 2 0 0,-7-1 0 0,6 0 0 16,4-1 0-16,3 0-128 0,4-2 128 0,1 0 0 15,2 3 0-15,1 4 0 0,1 0 0 0,-4-3 0 16,1-2 0-16,2 1 0 0,6 3 0 0,1-2 0 0,3-1 0 15,3 3 0-15,4 2 0 0,2-1-128 0,2-2 128 0,0 2 0 16,2 3 0-16,3-4-128 0,-1 0 128 0,3 4 0 16,2 0 0-16,5-3 0 0,0 1-128 0,3 3 128 15,1-4-128-15,3 2 128 0,0 1 0 0,3-6-128 16,7-1 128-16,0 0 0 0,0 0 0 0,0 0-160 16,0 0 160-16,0 0 0 0,12 9-128 0,3-1 128 15,4-3 0-15,6 3 0 0,1-4 0 0,5-1-128 16,5 0 128-16,4 0 0 0,4-3 0 0,4 0 0 15,7-1 0-15,4-1 0 0,8 1 0 0,5-1 0 16,3-2 0-16,4-3 0 0,3 1 0 0,7 1 0 16,8-2 0-16,4 1 0 0,-1 0 0 0,5-4 0 15,4 5 0-15,4-4 0 0,2 4 0 0,3-4 0 0,3 2 0 0,2 1 0 16,1-5 0-16,4 2 0 0,3 3 0 0,3 1 0 16,1-4 0-16,5 5 0 0,5-1 0 0,1-4 0 15,-1 2 0-15,3-2 144 0,5 2-144 0,2-1 128 16,4 2-128-16,-2 0 0 0,-7-5 0 0,4 1 128 15,2 2-128-15,-1 0 0 0,-1 0 0 0,-1-2 0 16,-2 3 0-16,3 2 0 0,1 2 0 0,-5-2 0 16,-6 1 128-16,0 1-128 0,4 5 0 0,-3-1 128 15,-3-1-128-15,-2 1 192 0,-3 2-192 0,0 3 192 16,-1 1-192-16,-3-2 0 0,-5-1 144 0,0 2-144 16,0 1 0-16,-4-1 0 0,-4-2 0 0,-3 2 0 15,-2 6 0-15,-5-5 0 0,-6 0 0 0,-6-3 0 0,-8 1 0 16,-4 1 0-16,-6 0 0 0,-2-2 0 0,-7 5 0 0,-6-5 0 15,-10-1 0-15,-2 0 0 0,-9 1 0 0,-3-1 0 16,-9-1 0-16,-5 1 0 0,-5 0 0 0,-7-1 0 16,-4 3 0-16,-11-5 0 0,0 0 0 0,0 0 0 15,0 0 0-15,-14-7 0 0,-6 0-144 0,-8 1 144 16,-4 1-160-16,-9 2 160 0,-5-4-160 0,-11 2 160 16,-9 3-160-16,-6-4 160 0,-6-2 0 0,-5 3-144 15,-2 4 144-15,-11-3 0 0,-10-3 0 0,-3 3 0 16,-4 1 0-16,-9 1 0 0,-6-1 0 0,0 1 0 15,-1-1 0-15,-11 0-128 0,-7 2 128 0,-4 2 0 16,-2 0 0-16,-1-1 0 0,-5 0 0 0,-6 2 0 16,-7-2 0-16,-3 1-128 0,-5 1 128 0,2 3 0 0,1 0 0 15,-4-1 0-15,-6-2 0 0,-1 3 0 0,0-1 0 16,-1 3 0-16,2 3 0 0,1 0 0 0,4 1 0 16,-1 2 0-16,-2 0 0 0,0-2 0 0,3 2 0 0,3 2 0 15,1-1 0-15,6 2 0 0,10 0 0 0,-3 1 0 16,0 0 0-16,7-1 0 0,1 0 0 0,9 0 0 15,5-2-176-15,7-2 176 0,2 0-208 0,9 0 80 16,6-3 128-16,8-1 0 0,4 1 0 0,5-1-128 16,4-5-32-16,6 0 0 0,10 1 0 0,6-3 0 15,4-1 160-15,9-1 0 0,5-2 0 0,7 1-128 16,8 0 128-16,10-1 0 0,8-5 0 0,6 4 0 16,6 3 0-16,4-2 0 0,9 3 0 0,0 0 0 15,2-8 0-15,6 3 0 0,6-1 0 0,7-2 0 16,8 4-176-16,7-1 176 0,8-1-208 0,5 1 80 15,3 0 128-15,6-1 0 0,5-1-144 0,7-1 144 0,6 1 0 16,7 1 0-16,5-2 0 0,1 2 0 0,3-5 0 0,9 4 0 16,6 0 0-16,3 0 0 0,-1-2 0 0,4 1 0 15,6-1 0-15,3 2 0 0,-2 1 0 0,6-3 0 16,6 7 0-16,-2-4 0 0,-2 0 0 0,6 2 128 16,5 0-128-16,1-2 0 0,-2 2 144 0,3 1-144 15,1 2 160-15,4-2-160 0,2-2 0 0,-1 1 128 16,-2 2-128-16,1 0 0 0,4 1 0 0,-3 0 128 15,0 1-128-15,0 0 0 0,2-4 0 0,2 1 128 16,4 3-128-16,-4 0 0 0,-1 0 0 0,0 3 0 16,4-2 0-16,-2 3 0 0,-3-3 0 0,0 1 0 15,-2-1 0-15,2 3 0 0,5 1 0 0,-8 0 0 0,-5-3 0 0,-1 3 0 16,2 0 0-16,-5-1 128 0,-2-1-128 0,-2 0 0 16,3 0 0-16,-3 2 0 0,0-2 0 0,-5-2 0 15,-4 0 0-15,-5 2 0 0,1 1 0 0,-5 1 0 16,0-2 0-16,-3 0 0 0,-8 5 0 0,0-4 0 15,-3-1 0-15,-6 0 0 0,-6 3 0 0,-4-2 0 16,-5-2 0-16,-1-1 0 0,-4 2 0 0,-7 0 0 16,-3-2 0-16,-8 1 0 0,-6 1 0 0,-4-2 0 15,-7-2 0-15,-4 1 0 0,-6 0 0 0,-4-3 0 16,-8 1 0-16,-4-1 0 0,-14 3 0 0,0 0 0 16,0 0 0-16,0 0 0 0,-11-6 0 0,-9-2 0 15,-7-1 0-15,-7 0 0 0,-10 2 0 0,-7-2 0 16,-10 3-144-16,-6 2 144 0,-7-5 0 0,-5 4-144 15,-5-4 144-15,-8 3 0 0,-9 3 0 0,-2 0 0 16,-4 2 0-16,-9-2 0 0,-10 1 0 0,-2 0 0 16,-3 2 0-16,-6 0 0 0,-10 2 0 0,-2 0 0 0,-7 2 0 15,-2 1 0-15,-2-1 0 0,-7 4 0 0,-3-3 0 0,-2 2 0 16,-1 2 0-16,0 0 0 0,-2-1 0 0,-3-1 0 16,-6 2 0-16,2 2 0 0,-2-5 0 0,3 4 0 15,1 1 0-15,-2 2 0 0,-1-4 0 0,-1 0 0 16,-1 1 0-16,0-1 0 0,3 0 0 0,6-1 0 15,2 1 0-15,0 0 0 0,-2 0 0 0,6 0 0 16,3 3 0-16,13-6-192 0,10 2 192 0,6-3-160 16,0-1 160-16,12 4-160 0,9-3 160 0,3 0 0 15,3 0 0-15,11-1-128 0,11 0 128 0,9 0 0 16,6 2 0-16,4-3 0 0,6 0 0 0,7-2 0 0,6 0 0 0,11 1-128 16,6-4 128-16,10 1 0 0,3 0 0 0,8 1 0 15,7 0 0-15,6 0 0 0,0 0 0 0,0 0-128 16,13 0 128-16,9 0 0 0,9-3 0 0,11 2 0 15,9-3 0-15,7-2 0 0,4 0 0 0,13 0 0 16,12-2 0-16,11 2 0 0,9-2 0 0,11 0 0 16,9-4 128-16,9 3-128 0,8 0 128 0,10 4-128 15,8 0 160-15,7 1-32 0,8 0-128 0,6 2 192 16,-1-2-192-16,7 2 128 0,5 4-128 0,4-1 0 16,1 0 128-16,5 2-128 0,4-1 0 0,3 1 0 15,-2 0 144-15,1 1-144 0,1-1 128 0,-1 1-128 16,1 2 0-16,-1 1 0 0,-2-3 0 0,-3 1 0 15,-3 2 0-15,-3-1 128 0,-2 5-128 0,-10-4 0 16,-6 0 0-16,-10-1 0 0,-8-2 0 0,-7 8 0 0,-5-4 0 16,-11 2 0-16,-10-5 0 0,-10 5-176 0,-5-3-64 0,-12 3-16 15,-11-5 0-15,-10 6 0 16,-12-5-1264-16,-8 6-256 0,-9-2-48 0,-8-1-13024 16</inkml:trace>
  <inkml:trace contextRef="#ctx0" brushRef="#br3" timeOffset="-91810.82">27406 10011 3679 0,'-16'-14'320'0,"5"3"-320"0,-1 1 0 0,0 1 0 16,-1-1 5568-16,4 6 1024 0,9 4 224 0,0 0 32 15,0 0-5392-15,0 0-1088 0,0 0-224 0,0 0-144 16,0 0 192-16,11 1-64 0,5 3 0 0,7 3-128 15,4-1 336-15,4 3-32 0,4 0-16 0,5 4 0 16,7 1 64-16,2 2 16 0,6-2 0 0,8 5 0 0,5-1 176 0,1 0 32 16,0 0 16-16,2 1 0 0,1-3-144 0,0 1-48 15,-1 5 0-15,0-2 0 0,-1-5-128 16,-5 2-16-16,-3 2-16 0,-8 1 0 0,-3-2-48 0,-7 1-16 16,-4 1 0-16,-6 2 0 0,-5 0 0 0,-7-3 0 15,-5-1 0-15,-6 1 0 0,-7 0-32 0,-5 3 0 16,-12 2 0-16,-6-1 0 0,-7 3 64 0,-9 0 16 15,-10 1 0-15,-8-1 0 0,-7 0 96 0,-9 1 0 16,-11-2 16-16,-6 1 0 0,-4-2-176 0,-6 5-32 16,-7-2-128-16,-5 0 192 0,-6-3-192 0,-6 1 0 15,0-2-192-15,-5 5 192 16,-5-4-2480-16,-2-1-384 0</inkml:trace>
  <inkml:trace contextRef="#ctx0" brushRef="#br3" timeOffset="-91094.09">18408 9679 27519 0,'-10'-13'1216'0,"4"6"256"0,-1 1-1168 0,1 3-304 0,6 3 0 0,-8-4 0 16,0 2 144-16,-1 0-16 0,1 1-128 0,-2 1 192 15,-1 3 0-15,0 1 0 0,-4-2 0 0,-1 2 0 16,-1 1-192-16,-3 0 128 0,0-2-128 0,-2 3 0 16,-2 1 128-16,-1 2-128 0,-1 3 0 0,-4-1 144 15,0 1-144-15,-5 3 0 0,-4 1 144 0,-3 1-144 16,-3 5 0-16,1 0 144 0,0-3-144 0,-1 3 0 16,-3 4 256-16,-1-3-64 0,2 2-16 0,-6 1 0 15,-4 3 144-15,0 1 48 0,0-1 0 0,4 2 0 16,0 0-48-16,3 1 0 0,2 2 0 0,4-1 0 15,0 0 32-15,4-1 0 0,0-1 0 0,2-1 0 16,2-1-224-16,5-2-128 0,5-5 128 0,4 3-128 16,5-2 0-16,6-3 0 0,2-1 0 0,6-1 0 0,2 0 0 15,2-1 0-15,3-1 0 0,6-2 0 0,3-1 0 16,4 1 0-16,4-2 0 0,3-1 0 0,5 2 208 0,4-1-16 16,4-1-16-16,3 1 0 0,2 0 192 0,2-1 32 15,5 1 16-15,2 0 0 0,1-6-48 0,6 4-16 16,4-3 0-16,-1 3 0 0,-3-6-176 0,-3 0-48 15,0 1 0-15,-5 2 0 0,1-2-128 0,-3 5 0 16,-3-6 144-16,-3 6-144 16,-3-2-1056-16,-4 4-288 0,-7-2-48 0,-7 1-9008 15,-6 0-1808-15</inkml:trace>
  <inkml:trace contextRef="#ctx0" brushRef="#br3" timeOffset="-90357.98">15759 10756 18431 0,'0'0'1632'0,"0"0"-1312"0,6-9-320 0,1 1 0 16,0 0 896-16,2 4 96 0,3 0 32 0,-2-2 0 16,3 1-560-16,3 1-96 0,3 0-32 0,3-1 0 15,0 0-160-15,4-4-48 0,2 1 0 0,2 1 0 16,1 1-128-16,-2 2 128 0,2-2-128 0,-1-2 128 16,0 1 64-16,0-1 0 0,0 3 0 0,0-1 0 15,-1-2 240-15,0 3 48 0,-2 0 16 0,-1 2 0 16,0 1-48-16,0 2-16 0,-5 0 0 0,-2 3 0 15,-2 3-80-15,-3 0-16 0,-1 2 0 0,-6 0 0 16,-1 2-144-16,-3 0-16 0,-2 3-16 0,-4 4 0 16,-6 0 80-16,-2 1 16 0,-5 0 0 0,-6 3 0 15,0 1 64-15,-2-1 32 0,1-1 0 0,-1 2 0 0,-2 0-144 0,-1-1-16 16,1 1-16-16,1 1 0 16,-4 0-176-16,3 2 128 0,1-2-128 0,0-1 128 0,4 0-128 0,0-2 0 15,-2-4 0-15,3 0 0 0,2-3 0 0,1 0-144 16,2 0 144-16,0-6-208 15,1 2-464-15,4-6-96 0,3 0 0 0,7-3-8384 16,0 0-1680-16</inkml:trace>
  <inkml:trace contextRef="#ctx0" brushRef="#br3" timeOffset="-89744.75">16126 10840 19343 0,'-4'-11'848'0,"1"9"192"0,3 2-832 0,0 0-208 0,0 0 0 0,0 0 0 16,0 0 1136-16,0 0 176 0,0 0 32 0,0 0 16 16,0 0-1056-16,0 0-304 0,0 0 0 0,-7 8 128 15,1 1-128-15,0-2 192 0,0 1-192 0,-1 1 192 16,-3 2 0-16,-1 1 16 0,-2-4 0 0,-1 5 0 15,-3-1 176-15,-1 1 48 0,1-2 0 0,-1 4 0 16,-2 1-48-16,1-1 0 0,-4 1 0 0,3 2 0 16,-1 1-96-16,-1-3-32 0,-1 2 0 0,1-1 0 15,-3 0 32-15,1 0 0 0,-2 1 0 0,0 0 0 16,-1 2-80-16,-2 3-16 0,-2-2 0 0,-3 0 0 0,-2 2-192 16,-4-3 176-16,-2-2-176 0,1 0 160 0,1-1-160 0,1 1 0 15,0-1 0-15,-1-1 128 0,-1-1-128 0,1 2 0 16,0-2 0-16,-5 1 0 0,-3-1 0 0,-1-3 128 15,-1 2-128-15,0 1 0 0,3 0 0 0,-2-1 128 16,3 1-128-16,1-3 0 0,1-1 144 0,-3 2-144 16,-3-2 160-16,-2 2-160 0,-1 0 192 0,2 1-48 15,3-1-16-15,-2-1 0 0,0 3-128 0,1 1 0 16,1-1 0-16,-2 1 128 0,-6 1-128 0,0-4 0 16,1-3 0-16,3 1 0 0,0 0 0 0,2-2 0 15,1 2 0-15,0-2 0 0,0 1 0 0,-3 3 0 16,-1-7 128-16,-1 4-128 0,1-3 0 0,2 2 0 0,3-2 0 15,-1 0 128-15,1 1-128 0,-1 0 0 0,0 1 0 0,-3 1 128 16,-2-2-128-16,0 2 160 0,2-1-160 0,3 1 160 16,1-4 32-16,3 2 0 0,1-2 0 0,1 1 0 15,4 2-64-15,1-3-128 0,-1 1 192 0,3-4-64 16,-1 1-128-16,1 0 160 0,3 1-160 0,5-2 160 16,4 0-32-16,-1-3 0 0,4 0 0 0,3 0 0 15,3 0 0-15,1 0-128 0,3 0 192 0,4-3-64 16,7 3-128-16,-8-1 0 0,8 1-160 0,0 0 160 31,0 0-1280-31,0 0-144 0,0 0-48 0,0 0-12688 0</inkml:trace>
  <inkml:trace contextRef="#ctx0" brushRef="#br3" timeOffset="-88508.21">3252 11577 15663 0,'-7'-9'1392'0,"1"0"-1120"15,1 0-272-15,1-2 0 0,1 3 464 0,1-2 48 16,2 4 0-16,0-3 0 0,0 2 64 0,0 7 32 16,0 0 0-16,0-9 0 0,0 9-368 0,2-6-80 15,-2 6-16-15,0 0 0 0,0 0 96 0,0 0 16 16,0 0 0-16,0 0 0 0,0 0-128 0,0 0 0 16,0 0-128-16,0 14 192 0,-2 3 0 0,2 5 0 15,-2 6 0-15,-1 6 0 0,-1 4 64 0,0 8 0 16,0-1 0-16,3 4 0 0,-1-2-48 0,0-1 0 15,5 1 0-15,-1-5 0 0,2-1-208 0,3-8 176 16,1-7-176-16,3 0 160 0,0-6-160 0,0-3 0 16,2-8 0-16,0-1 0 0,0-3 208 0,0-1-32 0,-1-3-16 15,3-3 0-15,0-6 32 0,1-1 16 0,1-1 0 16,2-6 0-16,3-3-16 0,-1-7-16 0,1 0 0 0,1-2 0 16,4-3-176-16,-1 0 0 0,0 0 144 0,-3-2-144 15,-1 1 0-15,-1 2 0 0,-2-1 0 0,-2-1 128 16,-1-1-128-16,-1 5 0 0,1 6 0 0,-3 5 128 15,-4 6-128-15,2 3 0 0,-3 3 0 0,-8 5 0 16,11 2 0-16,-1 5 0 0,-4 6 0 0,1 4-128 16,-3 3 128-16,-3 7 0 0,-2 1 0 0,-3 5 0 15,0 7 160-15,-4-2 16 0,-5 2 0 0,0 3 0 16,-1-1 16-16,-3 2 0 0,-2-1 0 0,-2-2 0 16,-3 6 0-16,-1-5 0 0,-1-1 0 0,2-4 0 15,-1-3-192-15,3-3 192 0,1-4-192 0,5 0 192 16,1-4-352-16,5-2-64 0,0-3-16 0,3-5-8144 15,5-4-1648-15</inkml:trace>
  <inkml:trace contextRef="#ctx0" brushRef="#br3" timeOffset="-88040.54">4231 11591 16575 0,'0'0'736'0,"-7"-5"160"0,-1 0-720 0,1 1-176 0,7 4 0 0,0 0 0 16,0 0 976-16,0 0 176 0,0 0 16 0,0 0 16 15,0 0-480-15,0 0-80 0,0 0-32 0,0 0 0 0,10 8-400 0,2 0-192 16,2 0 160-16,3 0-160 0,1 0 240 0,3-1-48 16,4 3-16-16,1-4 0 0,0 1-176 0,4-2 192 15,1-4-192-15,4 2 192 0,3-1-192 0,1 0 0 16,-3-1 0-16,0 1 128 16,-5-2-464-16,-3 2-112 0,-3-1 0 0,-3-1-6496 15,-4-1-1296-15</inkml:trace>
  <inkml:trace contextRef="#ctx0" brushRef="#br3" timeOffset="-87865.77">4340 11914 21647 0,'0'0'960'0,"0"0"192"0,0 0-912 0,0 0-240 0,0 0 0 0,0 0 0 16,0 0 576-16,12-1 64 0,3 1 0 0,3-1 16 15,3-2 112-15,2 0 32 0,4 2 0 0,3-3 0 16,1-1-480-16,4 0-112 0,0 1-16 0,2-3 0 15,1-3-192-15,-2 2 0 0,-2 0-192 0,1 1-11984 16</inkml:trace>
  <inkml:trace contextRef="#ctx0" brushRef="#br3" timeOffset="-87472.68">5809 11445 25791 0,'-20'-10'2304'0,"2"7"-1856"16,0 0-448-16,1 5 0 0,2 0 672 0,0 1 32 16,1 7 16-16,1 1 0 0,0 4-528 0,-1 9-192 15,-4 2 144-15,1 4-144 0,-3 4 0 0,3 1 0 16,0 4 0-16,4 3 0 0,4-3 0 0,1 4 0 15,6-6 0-15,0 2 0 0,4 0-336 0,3-4 48 16,4 1 16-16,3-6 0 0,3-5 64 0,4-3 16 16,1-5 0-16,-1-5 0 0,2-3 192 0,-2-5 0 15,1-4 0-15,1-3 0 0,2-5 304 0,0-1 48 0,4-6 16 0,-2-6 0 16,2-4 128-16,1 0 16 16,-2-4 16-16,0-3 0 0,4-2-144 0,-2 0-16 0,1-2-16 0,-3-1 0 15,-6-3 32-15,-3 4 16 0,-5 0 0 16,-5 2 0-16,-1 2-16 0,-4 3 0 0,-3 2 0 0,-3 2 0 15,-5 4-192-15,-3 5-64 0,-2 4 0 0,-7 6 0 32,-3 2-448-32,-2 6-112 0,0 3-16 0,-1 9-9520 0,-3 3-1904 0</inkml:trace>
  <inkml:trace contextRef="#ctx0" brushRef="#br3" timeOffset="-86889.8">7281 11703 2751 0,'-2'-13'256'0,"-2"-1"-256"0,0 3 0 0,0-1 0 16,2 2 4544-16,-1 4 848 0,3 6 176 0,0 0 48 15,0 0-3952-15,0 0-768 0,0 0-176 0,0 0-16 16,0 0-512-16,-2 20-192 0,-1 3 176 0,-1 2-176 16,0 3 0-16,3-1 0 0,-4 6 0 0,3 2 0 15,0-2 0-15,0 2 0 0,2 0 0 0,3-4 0 16,0-3 0-16,3-4 0 0,1-4 0 0,2-4 0 15,0-6 0-15,1-1 0 0,0-5 0 0,3-3 0 0,0-2 160 0,1-4 96 16,1-5 0-16,1-5 16 16,3-5 176-16,-1-2 16 0,0-5 16 0,1 0 0 0,2 1-160 15,1-3-16-15,-3 1-16 0,2-1 0 0,-2 0-288 0,1 0 128 16,-2 2-128-16,-2 0 0 0,0 4 0 16,-3 1 0-16,-1 5 0 0,-1 5 0 15,1 0-560-15,-2 6-64 0,0 1-16 0,-10 5-11744 16</inkml:trace>
  <inkml:trace contextRef="#ctx0" brushRef="#br3" timeOffset="-86490.02">7961 11719 28559 0,'-12'-8'1264'0,"12"8"272"0,0 0-1232 0,0 0-304 0,0 12 0 0,2 2 0 16,3 3 0-16,-1 0 128 0,-1 5-128 0,2 0 0 15,0-3 0-15,0-1 0 0,-1 0 0 0,-1 0 0 16,-3-1 0-16,0 0 0 0,0-4 0 0,0-2 0 16,0-11 0-16,-1 11-192 0,1-11 192 0,0 0-192 15,0 0 192-15,0 0 0 0,0 0 0 0,0 0 0 16,6-8 0-16,1-2 0 0,3-4 0 0,-1-2 0 15,2 0 0-15,1-2 0 0,-1-1 0 0,3 0 0 16,3 1 0-16,-2-1 0 0,1 0 128 0,-2 0-128 16,-1 7 192-16,1-1 0 0,-1 2-16 0,0 5 0 15,1 1-48-15,0 4-128 0,1 5 192 0,1 1-64 0,-1 4-128 0,0 1 0 16,-1 5 0-16,-2 1 0 0,-2 4 0 16,0 4 0-16,-3 0 0 0,-2 3 0 0,-1 1-176 0,-3 1 176 15,-2 2-128-15,-2-3 128 0,1-2-320 0,-3 0 32 16,1-6 0-16,1-1 0 15,1-3-1216-15,0 0-240 0,1-3-48 0,1-13-16 16</inkml:trace>
  <inkml:trace contextRef="#ctx0" brushRef="#br3" timeOffset="-86089.58">9010 11591 24879 0,'-14'-13'1088'0,"5"3"256"0,-5-2-1088 0,3 3-256 0,2 0 0 0,0 4 0 16,1 1 848-16,-2 0 112 0,0 3 32 0,-2 2 0 16,-2 4-736-16,-3 0-128 0,-1 7-128 0,-3-2 144 15,0 3-336-15,-3 4-64 0,0 1 0 0,3 1-16 16,-1 0 48-16,3-1 16 0,2 4 0 0,5-3 0 15,3-1 208-15,3-1-176 0,2-3 176 0,4-1-160 16,4-2-160-16,2 1-48 0,2-6 0 0,2 1 0 16,4-1 144-16,3 3 32 0,0-3 0 0,2 4 0 15,1-4 320-15,0 1 64 0,3 1 0 0,-4-1 16 0,1 2 272 16,1-2 48-16,-3 3 16 0,0-2 0 0,-1 3-208 0,-2-2-32 16,-4 0-16-16,-2 1 0 0,-2-1-160 0,-3 3-128 15,-3-2 144-15,-3 2-144 0,-9 1 192 0,-3 0-64 16,-4 0-128-16,-5 4 192 0,-2-2-192 0,-4 3 0 15,-2-4 0-15,-1 3 0 0,-2-1-240 0,3 1-32 16,1-2-16-16,1-1 0 16,-1 0-1312-16,7-7-256 0,1-2-48 0</inkml:trace>
  <inkml:trace contextRef="#ctx0" brushRef="#br3" timeOffset="-85821.97">9568 11051 25791 0,'-8'0'2304'0,"-1"3"-1856"0,1 6-448 0,-1 3 0 15,1 2 512-15,-2 9 16 0,0 2 0 0,0 7 0 16,-2 10-528-16,4-2 0 0,-3 4 0 0,-1 1 0 15,0 4 0-15,0 3 0 0,2 3 0 0,-3 0 0 16,4 3 0-16,-2 3 0 0,-1-3 0 0,0 3 0 16,-1-1-512-1,0-4-48-15,0 1-16 0,0-5 0 0,2-6-2048 0,3-3-432 0,-5 3-80 0,5-14 0 16</inkml:trace>
  <inkml:trace contextRef="#ctx0" brushRef="#br3" timeOffset="-85372.25">9136 11839 16575 0,'0'0'1472'0,"0"0"-1168"16,0 0-304-16,10-5 0 0,2-4 2240 0,6 4 400 16,3 1 80-16,4-3 16 0,1 2-2160 0,5 3-448 15,2-5-128-15,1 2 0 0,1 0 144 0,3-3-144 0,3 2 160 0,-1-3-160 16,4 1 0-16,-6-4 0 0,-5 2 0 0,-1-1 0 15,-3 1 0-15,0 2 0 0,-6-1 128 0,-2 3-128 16,-3 1 0-16,-4-2 0 0,-4 5 0 0,-10 2 0 16,0 0 0-16,0 0 0 0,0 0 128 0,0 0-128 15,0 0 208-15,-4 10 0 0,-5-1 0 0,0 4 0 16,-2 4 96-16,-1 1 16 0,0 0 0 0,-1 4 0 16,1 0-176-16,0-1-16 0,3 1-128 0,-3-1 192 15,7-2-192-15,-3 0 0 0,4-2 0 0,2 0 0 16,-1-2 0-16,3-3 0 0,0-12 0 0,0 0 0 15,0 9 0-15,0-9 0 0,0 0 0 0,0 0-160 16,0 0 160-16,0 0 0 0,9-5-144 0,1-4 144 16,-2-3 0-16,1 2 0 0,-2 1 0 0,1 0 0 15,-3 0 0-15,-5 9 0 0,8-7 128 0,-8 7-128 0,7-2 0 0,-7 2 160 16,12 2-160-16,-2 7 160 16,-1 0-160-16,2 6 0 0,-3-1 0 0,2 1 0 0,-2 3 0 0,2 0 0 15,-2-1 0-15,1-1 0 0,1-2 0 0,-1-4-256 16,1 2 64-16,-1-7 16 15,2 4-1248-15,0-5-256 0,1-5-48 0</inkml:trace>
  <inkml:trace contextRef="#ctx0" brushRef="#br3" timeOffset="-84938.04">10403 11035 27647 0,'0'0'2448'0,"-11"9"-1952"0,-2 0-496 0,2 9 0 16,2 8 1088-16,4 8 112 0,0 7 16 0,1 4 16 16,-3 4-1232-16,2 2 0 0,-3-1-176 0,2 6 0 15,-1 5 176-15,-2-3 0 0,1 0 0 0,-2-5 0 16,0 0-256-16,2-7 0 0,-1-8-16 0,1-6 0 31,1-3-272-31,-1-11-48 0,1-4-16 0,5-4 0 0,2-10 352 0,0 0 80 0,0 0 16 0,0 0 0 16,0 0 160-16,4-15 0 0,1-2-144 0,4-1 144 15,-1 1 0-15,3-2 0 0,0-1 0 0,2 4 0 16,0-1 128-16,1 1 32 0,-3 4 16 0,5 5 0 16,-2-2 240-16,0 5 48 0,-1 3 16 0,0 3 0 0,1 7-240 15,-2 1-48-15,0 4-16 0,-1 1 0 0,-2 3-176 0,-3 2 0 16,-4 2 0-16,-6 0 0 0,-4 3 0 0,-1 4 0 15,-8 1 0-15,-1-2 0 0,-3-2 0 0,-2 0-192 16,-4-4 64-16,0-1 128 0,-3-5-144 0,2 0 144 16,-2-3 0-16,3-4 0 0,0 0-384 0,1-5 16 15,0-5 16-15,3-2-8336 16,-2-1-1664-16</inkml:trace>
  <inkml:trace contextRef="#ctx0" brushRef="#br3" timeOffset="-84685.9">10933 10875 23951 0,'-10'-2'2128'0,"1"2"-1696"0,-1 2-432 0,3 5 0 16,2 13 2304-16,2 7 368 0,-1 5 80 0,-1 7 0 15,0 6-2208-15,-3 7-544 0,-1 7 0 0,-3 0 0 16,1 0 192-16,-2 4-48 0,-1 5 0 0,-3 2 0 16,-1 2-144-16,-2-3 0 0,1-1 0 0,1 0-176 31,0 0-192-31,-2-1-32 0,0-4-16 0,2-7 0 0,2-6-1840 16,3-8-368-16,1-7-80 0</inkml:trace>
  <inkml:trace contextRef="#ctx0" brushRef="#br3" timeOffset="-84286.52">11137 11617 14735 0,'-13'0'640'0,"4"1"160"0,-1 0-640 0,1 4-160 16,0 2 0-16,5 2 0 0,4 3 3264 0,4-1 608 15,1 1 128-15,2 1 32 0,4-3-3424 0,1-1-608 0,2 3-256 0,3-7 0 16,1 2 64-16,3-5 16 16,1-4 0-16,2-3 0 0,0 0-48 0,1-2-16 0,0-5 0 0,2-2 0 15,-2 0 96-15,1-3 16 0,-1-3 0 0,0 1 0 16,1-3 128-16,-4 1 224 0,-4 1-48 0,-3 2-16 16,-5 0 224-16,-3 1 64 0,-3 0 0 0,-4 3 0 15,-4 1 320-15,-3 2 80 16,-3-1 16-16,-6 2 0 0,-4 4-32 0,-2 2 0 0,-4 2 0 0,-1 5 0 15,-3 0-384-15,-2 9-96 0,-2 2-16 0,1 6 0 16,-3 4-192-16,3 4-144 0,6 6 192 0,-1 1-192 16,2 3 192-16,3 3-192 0,3-3 192 0,5 0-192 15,4-1 0-15,5 1 0 0,5-5 0 0,7-3 0 16,7 0-272-16,6-1-16 0,6-6 0 0,6-1 0 16,8-4-224-1,6-5-64-15,8-4 0 0,9-7-9568 0,16-3-1920 0</inkml:trace>
  <inkml:trace contextRef="#ctx0" brushRef="#br3" timeOffset="-83347.79">6078 12866 6447 0,'0'0'576'0,"0"0"-576"0,0 0 0 0,-9 1 0 16,1 0 1360-16,8-1 176 0,-8 2 16 0,-2 0 16 15,-1-2-528-15,5 3-96 0,6-3-32 0,-9 0 0 16,3 3-48-16,6-3-16 0,0 0 0 0,0 0 0 15,-8 2-48-15,8-2-16 0,0 0 0 0,0 0 0 16,-5 10-240-16,3 1-48 0,4 0-16 0,0 0 0 16,3-1-112-16,2 2-32 0,3-2 0 0,2 0 0 15,1 1 96-15,3-5 16 0,3-1 0 0,1-3 0 16,1 2-64-16,-2-7 0 0,1 0 0 0,0-2 0 16,1-1-128-16,0-5-16 0,2 0-16 0,-3-3 0 0,-2 1-224 15,-2-3 176-15,0 1-176 0,-2-1 160 0,-1-2-32 0,-3 1 0 16,-1 0 0-16,-2 2 0 0,-1-2-128 15,-4 2 0-15,-5-2 0 0,-1 4 0 0,-1 2 128 0,-3 1-128 16,-4 4 0-16,-2-1 128 0,-1 4 64 0,-3 4 0 16,-3 4 0-16,-2 5 0 0,1 2-192 0,-3 6 192 15,-1 1-192-15,-1 6 192 0,-5-2-192 0,1 2 0 16,-1 4 0-16,3 4 0 0,3-2 0 0,4 0 0 16,6-4 0-16,4 1 0 0,1-4 0 0,5 1 0 15,3-6 0-15,3-1 0 0,3-3 0 0,3 2 0 16,2 0 0-16,4-3 0 0,4-1 0 0,3-1-144 15,5-2 144-15,1-2-160 16,2-3-224-16,0-2-64 0,3-3 0 0,1-5 0 16,0-2-2160-16,3-4-432 0</inkml:trace>
  <inkml:trace contextRef="#ctx0" brushRef="#br3" timeOffset="-82952.55">7117 12876 24479 0,'0'0'1088'0,"0"0"208"0,0 0-1040 0,0 0-256 0,-5-9 0 0,5 9 0 16,-6-8 576-16,-1 2 48 0,-2 0 16 0,0 4 0 15,-1 0-144-15,-2 1-32 0,-1 0 0 0,-4 1 0 16,-2 2-304-16,2 2-160 0,-1 3 160 0,0 2-160 16,0 4 0-16,1 1 0 0,-1 5 0 0,0 1 0 15,0 2 0-15,1 3 0 0,-1 0-128 0,1 4 128 16,0-4 0-16,3 3 0 0,0-1 0 0,3-2 0 15,-1 5 0-15,5-7 0 0,1-3 0 0,4-2 0 0,1-1 0 0,2-4 0 16,2-2 0-16,2-3 0 0,-5-8 0 0,9 7 0 16,1-4 0-16,1-2 0 0,-1-2 128 0,4-3-128 15,-3-7 0-15,2 0 144 0,0 3-144 0,1-4 0 16,-1 1 0-16,3-1 128 0,-4-1-128 0,0 3 0 16,-2 0 0-16,4 1 0 0,-3 3 0 0,-2 3 128 15,-9 3-128-15,11 0 128 0,-11 0 48 0,11 9 0 16,-5 4 0-16,-2 3 0 0,0 2-176 0,-3 3 192 15,-2 2-192-15,-3 2 192 0,-1 2-192 0,-3 2 0 16,0 0 144-16,-1 4-144 0,1-1 0 0,1 0 0 0,0 1 0 16,2-1-192-1,0-2-416-15,1-2-96 0,1 2 0 0,2-3-7760 0,0-5-1552 16</inkml:trace>
  <inkml:trace contextRef="#ctx0" brushRef="#br3" timeOffset="-82585.83">7673 13006 26895 0,'-9'-11'1184'0,"4"4"256"0,1 1-1152 0,4 6-288 0,0 0 0 0,0 0 0 15,0 0 256-15,0 0-16 0,-2 11 0 0,2 2 0 16,2 7-240-16,-2 3 0 0,-1 5 0 0,0 0 0 0,-2 4 0 0,3 1 0 16,-3-2 0-16,2-1 0 0,2-5 0 0,2-1 0 15,1-6 0-15,0-4 0 0,-3-3 0 0,4-3 0 16,-5-8 0-16,8 4 0 0,-8-4 0 0,12-5 176 16,-3-5 0-16,2-3 0 0,1-4 400 0,1-5 96 15,2-3 16-15,1 0 0 0,-1-6-80 0,1-1-16 16,-2 5 0-16,2-2 0 0,-1 3-208 0,2 2-32 15,-4-3-16-15,-1 6 0 0,-2 3-336 0,-2 3 0 16,-2 2 0-16,1 5 128 0,-2 0-384 0,-5 8-64 16,0 0 0-16,0 0-9584 15,0 0-1904-15</inkml:trace>
  <inkml:trace contextRef="#ctx0" brushRef="#br3" timeOffset="-82389.69">8295 12955 18431 0,'0'0'1632'0,"0"0"-1312"0,-6 1-320 0,6-1 0 16,0 0 3424-16,0 17 608 0,2 4 128 0,0-1 32 16,-1 1-3456-16,-1 6-736 0,-1 1 0 0,-1 4-160 15,-1 1 656-15,-2 4 128 0,-3-3 16 0,-2 2 16 16,-1-2-3824-1,-1 1-768-15,0 0-160 0</inkml:trace>
  <inkml:trace contextRef="#ctx0" brushRef="#br3" timeOffset="-81601.94">8875 13515 12895 0,'0'0'576'0,"0"0"112"0,0 0-560 0,0 0-128 15,0 0 0-15,1-8 0 0,3 0 3296 0,3-3 624 0,3-1 128 0,0 0 32 16,0-2-3200-16,3-5-640 0,3-4-240 0,0 0 176 16,6-5-176-16,-3 1 0 15,-1-4 0-15,1-3 0 0,2-3 0 0,-2-2 128 0,-2-1-128 0,-3 1 0 16,-2-2 176-16,-3 1-48 0,4-3-128 0,-3 3 192 15,1 0 144-15,-1 0 32 0,-4 1 0 0,-1-2 0 16,0 2-96-16,-2 5-16 0,-1-1 0 0,-1 4 0 16,-1 3-128-16,-1 7-128 0,-1 4 192 0,-2 4-192 15,-1 4 256-15,-1 3-64 0,-1 1-16 0,0 5 0 16,-3 4-48-16,1 3-128 0,-2 4 192 0,-4 10-64 16,-3 7-128-16,-1 9 0 0,-2 6 0 0,1 5 0 15,-2 1 0-15,1 7-176 0,0 6 176 0,2 0-128 16,2 0 128-16,4 1 0 0,0 2 0 0,4-10 0 15,4-3 0-15,2-5 0 0,2-2 0 0,5-8 0 16,1-4-384 0,7-4-64-16,1-5 0 0,5-4-8688 0,3-3-1744 0</inkml:trace>
  <inkml:trace contextRef="#ctx0" brushRef="#br3" timeOffset="-81095.63">10627 13067 11967 0,'-11'-7'1072'0,"-3"-2"-864"0,-4-2-208 0,0 4 0 16,1 1 3744-16,-1-1 704 0,0 4 144 0,0 2 16 16,-2-2-3568-16,0 4-720 0,-5 2-128 0,2 1-48 15,-2 5-144-15,-1-1 0 0,0 3 0 0,-2 2 0 16,0 2 0-16,-1-1-272 0,3 3 64 0,4 2 16 15,3-1 32-15,2 0 16 0,2-1 0 0,3 0 0 0,1 0 144 16,5-5 0-16,2 0-144 0,3 0 144 0,4-3-144 0,0 2 144 16,2 1-192-16,1-3 192 0,1 0 0 0,3-2 0 15,-1 3 0-15,3-3 0 0,-2 3 160 0,0-4 32 16,0 6 16-16,-1-5 0 0,0 3 48 0,-2-4 16 16,-1 4 0-16,-1-2 0 0,-2 3-16 0,0 2-16 15,-3-4 0-15,-3 1 0 0,-1 4 16 0,-5-2 0 16,-1 2 0-16,-3 0 0 0,-3-1-256 0,-2 3 176 15,-2-4-176-15,-3-1 160 0,-2 1-160 0,0-1-256 16,-1 0 64-16,2-1 16 16,2-5-1296-16,2-1-256 0,2-1-48 0</inkml:trace>
  <inkml:trace contextRef="#ctx0" brushRef="#br3" timeOffset="-80269.71">10902 13193 27647 0,'0'0'2448'0,"0"0"-1952"0,-11 0-496 0,3 5 0 16,4 4 992-16,0 3 96 0,1 3 32 0,-1 2 0 15,-1 0-1120-15,3 2 0 0,-2 2-240 0,-3 5 48 31,1-4-272-31,1 4-48 0,-2-4-16 0,2 1 0 16,1-1-128-16,-1-4-32 0,0-4 0 0,4-5 0 0,0 2 496 0,1-11 192 0,0 0-128 0,0 0 128 16,0 0 128-16,0 0 128 0,11 2 0 0,0-3 16 0,-1-3 96 0,1-4 16 15,-2 1 0-15,3-2 0 0,-1 1-80 0,0-6-16 16,1-1 0-16,2 0 0 0,-1-1-112 0,1 1-32 16,-3-2 0-16,2 3 0 0,0 0-144 0,-2-2 128 15,-1-1-128-15,1 2 128 0,0-1-128 16,-2 1 0-16,-1-2 0 0,0 1 0 0,1 0 0 0,-2 0 0 15,1-2 0-15,-1 1 0 0,-1 3-240 0,1 2 80 16,0 2 16-16,2-3 0 0,2 0 144 0,-2-1-192 16,2 0 192-16,0-2-192 0,0 1 32 0,0-2 0 15,0 0 0-15,1-1 0 0,1-3 160 0,0 2-160 16,0-3 160-16,-2 1-160 0,-3-2 160 0,1 1 0 16,-2 1 0-16,-1-3 0 0,-1-2-144 0,-1-3 144 15,0 6-160-15,-1-5 160 0,-2-1-176 0,-1 5 176 0,-1-1-192 16,-1 3 192-16,1 4-160 0,-1 4 160 0,0 1-128 0,2 4 128 15,-1 1 0-15,1 8 0 0,0 0 0 0,0 0 128 16,0 0-128-16,-4 9 0 0,-2 4 0 0,1 4 0 16,-1 3 0-16,0 9 0 0,0 3-128 0,-1 4 128 15,0 2 0-15,1-2-128 0,-1 5 128 0,3-2 0 16,1 3 0-16,0-1 0 0,2-2 0 0,2-2 0 16,2 1 0-16,1-7 192 0,1-1-64 0,1-2 0 15,1-5 0-15,3-3 16 0,-2-6 0 0,2-1 0 16,0 1 112-16,2-6 32 0,0-3 0 0,3-2 0 15,-2-3-96-15,4-2 0 0,2-3-16 0,2-3 0 16,4-3-176-16,0-2 0 0,4-2 0 0,-1-1 0 16,-1 0-352-16,1 1 48 0,-3-1 16 0,-1 6 0 15,-1 1 288-15,-3 0-128 0,-2 4 128 0,-2 4 0 16,0 2 0-16,-2 3 0 0,0 4 0 0,-1 0 0 0,-2 4 0 0,-2 2 0 16,-3 0 0-16,0 6 0 0,-1-4 0 0,-4-1 0 15,1-4 0-15,0 1 0 0,-1-3 0 0,-1-9 0 16,0 0 0-16,0 0 0 0,0 0 256 0,0 0 0 15,0 0 0-15,0 0 0 0,10 1 16 0,-1-3 16 16,-1-3 0-16,2 0 0 0,1-2-288 0,0 2 160 16,1 1-160-16,1 1 128 0,0 5 128 0,2 2 0 15,5 2 16-15,1 6 0 0,6 3 96 0,-1 4 16 16,2 4 0-16,2 5 0 0,1 3-160 0,-2 2-32 16,0 1 0-16,-1 0 0 0,2 3-48 0,0 2-16 0,0 0 0 15,2 0 0 1,0-2-1360-16,1 5-288 0</inkml:trace>
  <inkml:trace contextRef="#ctx0" brushRef="#br0" timeOffset="-65942.94">17435 7883 9215 0,'-16'-18'816'0,"8"5"-656"15,-1 2-160-15,-1 3 0 0,3-2 656 0,-3 2 112 16,2-3 0-16,-2 4 16 0,1-3-320 0,0 2-64 15,-2-5-16-15,2 2 0 0,-2 5-384 0,3-2 0 16,-1 1 0-16,-3 1 0 0,1 0 0 0,-1 2 0 16,-1 2 0-16,0-2 0 0,0 2 0 0,0-1 0 0,1 3 0 0,-2 0 128 15,-1-2 256-15,2 4 64 0,1 2 0 0,1-3 0 16,-1-1 48-16,0 0 16 0,3 0 0 0,-1 0 0 16,1 1 48-16,1 1 16 0,-3-2 0 0,4 0 0 15,7 0 128-15,-11 0 48 0,0 0 0 0,3 1 0 16,-1-1-48-16,9 0-16 0,-8 1 0 0,8-1 0 15,-7 4-384-15,7-4-80 0,-8 5-16 0,8-5 0 16,0 0-208-16,0 0 128 0,0 0-128 0,0 0 0 16,0 0 272-16,0 0-32 0,6 8-16 0,3-3 0 15,-9-5 80-15,12 5 16 0,0-3 0 0,-2 0 0 16,2-1-80-16,-1 2-16 0,1-3 0 0,1 1 0 16,1 1-64-16,3 0-16 0,-1 2 0 0,2-3 0 0,1 1 80 15,2-1 16-15,1 0 0 0,0-1 0 16,1 2 16-16,0 0 0 0,2 0 0 0,1 3 0 0,2-1 32 15,3-1 16-15,0 1 0 0,2 3 0 0,-1-3-64 16,-1-2-16-16,0 0 0 0,0 1 0 0,0 4-16 0,1-3 0 16,0 1 0-16,2 0 0 0,1-2-48 0,1-3-16 15,0 0 0-15,3 0 0 0,3 1-16 0,-1-1-128 16,2-1 192-16,-3-2-64 0,-1-1 0 0,-2 2-128 16,3 0 192-16,0 0-64 0,2-1-128 0,-1-1 160 15,3 0-160-15,1 3 160 0,2 0-160 0,-3 0 160 16,-2 1-160-16,0-2 160 0,-2 0-160 0,0-2 128 15,-1-1-128-15,0 3 128 0,-2 2-128 0,3 2 128 16,-2 2-128-16,2-3 128 0,0-2-128 0,1-2 192 16,-2 2-192-16,-1-1 192 0,-4 2-192 0,3 0 160 0,-1 0-160 0,0 0 160 15,0 0-160-15,0 0 160 0,-1 0-160 0,3 0 160 16,-1 0-160-16,2 0 0 0,2-1 0 0,-2 1 0 16,-1-1 0-16,-2 1 0 0,-1-2 0 0,0 1 0 15,0-1 0-15,-2-1 0 0,-2-1 128 0,0 2-128 16,1-1 0-16,-1 0 0 0,0 2 0 0,1 0 0 15,2 1 0-15,-1 0 0 0,1-2 0 0,-2 0 0 16,-2-3 128-16,1 2-128 0,-3 0 128 0,2 1-128 16,-2 1 0-16,1-1 0 0,-2 2 128 0,1-1-128 15,0-1 0-15,0 0 0 0,1 2 0 0,0 0 0 16,0 0 0-16,-1 0 0 0,-2 0 0 0,2 0 0 16,0 0 0-16,-2 0 0 0,-1 0 0 0,-1 0 128 15,-1 0-128-15,0 0 0 0,0 0 0 0,-2 0 0 16,1 0 0-16,-3 0 0 0,2 0 0 0,0 0 0 0,0 4 0 15,-1-3 0-15,0-1 0 0,2 0 0 0,1 0 0 0,-1 0 0 16,1-1 128-16,1-1-128 0,-5 0 0 0,3 2 128 16,-1 0-128-16,-1 0 128 0,0-2-128 0,-2-1 192 15,-2 2-192-15,0 1 192 0,-2 0-64 0,3 0-128 16,-3 0 192-16,3 0-64 0,0 0-128 0,0 1 192 16,-2 0-192-16,2 2 192 0,-1-2-192 0,0 3 160 15,0-1-160-15,-1-2 160 0,1-1-160 0,-1 0 128 16,2-1-128-16,0 1 128 0,0 0-128 0,2 0 0 15,-1 0 144-15,-1 0-144 0,3-2 0 0,-2 1 128 16,0 1-128-16,-1-2 0 0,-1 0 0 0,1 2 128 0,0-2-128 16,0 0 0-16,-3 1 0 0,2 0 144 0,-1 1-144 0,2-2 0 15,-2 1 128-15,3 0-128 0,2 0 0 16,-2 1 0-16,0 0 128 0,0 1-128 0,2-1 0 16,-1 0 0-16,0-1 0 0,-2-1 0 0,0 2 0 0,1 0 0 15,2 0 0-15,-1 2 0 0,-1-1 0 0,1 0 0 16,0-1 0-16,-1 0 0 0,0 0 0 0,-1 3 0 15,1-2 0-15,-4 2 0 0,-1-1 0 0,-2 0 0 16,-2 0 0-16,-9-2 0 0,8 3 0 0,-8-3 0 16,0 0-144-16,0 0-96 0,0 0-16 0,0 0 0 15,0 0-1216-15,-9 3-256 0,-5-3-64 16,-8 0-8528-16,-5 0-1712 0</inkml:trace>
  <inkml:trace contextRef="#ctx0" brushRef="#br0" timeOffset="-65120.67">18411 7823 13823 0,'12'-6'1216'0,"5"-1"-960"0,2 0-256 0,4 4 0 15,2 2 1088-15,3-1 192 0,0 0 16 0,3 1 16 16,4 1-448-16,3 0-96 0,-1 0 0 0,4-3-16 15,1 6-432-15,4-3-96 0,5-3-16 0,-1 0 0 16,-1-1-208-16,0 1 176 0,1-4-176 0,-1 4 160 16,1 0-32-16,2-1-128 0,1-4 192 0,1 4-64 15,3 0 272-15,-3 0 48 0,-4 1 16 0,1 1 0 16,1-2 112-16,0 2 32 0,0 0 0 0,3 0 0 16,3-1-224-16,2-1-32 0,-3 2-16 0,-2-1 0 15,-2 2-208-15,0-2-128 0,-1 0 160 0,0 0-160 16,-3 0 128-16,4 1-128 0,-1-1 0 0,-1 2 144 15,0-2 48-15,-5 2 0 0,1 0 0 0,-2-1 0 0,-1 1 64 16,0 1 0-16,-1 0 16 0,1 1 0 0,1 1-16 0,0 0 0 16,1 0 0-16,-4-2 0 0,-4 0-128 0,-1 0-128 15,1 0 144-15,-2 0-144 0,0 0 0 0,2 0 128 16,-2 0-128-16,0-2 0 0,4 0 128 0,-3 0-128 16,0 1 176-16,0 0-176 0,-1-1 224 0,-1 1-64 15,-4 1-16-15,-2 0 0 0,-3 0 32 0,1-1 0 16,0 0 0-16,0 1 0 0,-1 1-48 0,1 0-128 15,-2 0 192-15,2 1-64 0,-3-2-128 0,2 1 0 16,1 2 0-16,-1-2 0 0,-1 0 160 0,-1-1-160 16,1 0 192-16,-2 2-192 0,-1-1 0 0,-2 0 0 15,-1-1 0-15,-1 0 0 0,-1 0 0 0,0 0 0 16,-2 0 160-16,2 0-160 0,-1 1 0 0,-2 1 128 0,0-1-128 0,0 0 0 16,-1-1 176-16,0 0-48 0,-1 0-128 0,0 0 192 15,-1 1-48-15,1 1-16 0,-3 2 0 0,1-3 0 16,-2-1 0-16,-8 0-128 0,9 1 192 0,-9-1-64 15,9 2-128-15,-9-2 192 0,8 1-192 0,1 1 192 16,-9-2-192-16,0 0 128 0,8 0-128 0,-8 0 128 16,10 3-128-16,-10-3 0 0,0 0 144 0,9 2-144 15,-9-2 0-15,0 0 0 0,0 0 0 0,0 0 128 16,9 0-128-16,-9 0 144 0,0 0-144 0,0 0 160 16,0 0-160-16,0 0 0 0,0 0 144 0,0 0-144 15,0 0 0-15,0 0 0 0,0 0 0 0,0 0 0 16,0 0 0-16,0 0-160 0,0 0 16 0,0 0 0 15,0 0-1152-15,0 0-240 0,0 0-32 0,0 0-8064 16,0 0-1616-16</inkml:trace>
  <inkml:trace contextRef="#ctx0" brushRef="#br0" timeOffset="-64398.66">22657 7931 11967 0,'0'0'1072'0,"0"0"-864"0,0 0-208 0,0 0 0 16,0 0 448-16,0 0 32 0,0 0 16 0,0 0 0 15,0 0-240-15,0 0-64 0,0 0 0 0,0 0 0 16,0 0 112-16,0 0 16 0,0 0 0 0,0 0 0 15,0 0 16-15,0 0 16 0,0 0 0 0,0 0 0 16,0 0 48-16,0 0 16 0,0 0 0 0,0 0 0 16,0 0-416-16,0 0 0 0,8 6 128 0,-8-6-128 15,0 0 0-15,0 0 192 0,5-4-192 0,-1-2 192 16,-4 6-192-16,4-7 0 0,-4 3 0 0,0-3 0 16,0-2-256-16,0 1 32 0,0-1 0 0,0 0 0 31,0 2-352-31,1-3-64 0,0 1 0 0,0-4-4256 0,1 0-848 0</inkml:trace>
  <inkml:trace contextRef="#ctx0" brushRef="#br0" timeOffset="-63947.13">22984 7328 5519 0,'0'0'496'0,"0"0"-496"0,0 0 0 0,0 0 0 16,0 0 1536-16,0 0 224 0,0 0 32 0,0 0 16 15,0 0-1136-15,0 0-224 0,0 0-64 0,9 3 0 16,-9-3-384-16,0 0 0 0,0 0 128 0,0 0-128 0,0 0 0 0,8 8 0 16,-8-8 0-16,0 0 0 15,0 0-528-15,0 0 16 0,0 0 0 0,0 0-3136 16,8 5-608-16</inkml:trace>
  <inkml:trace contextRef="#ctx0" brushRef="#br0" timeOffset="-61967.8">25754 7799 9951 0,'17'-2'448'0,"-3"4"80"0,-1-1-528 0,2 0 0 0,2-1 0 0,1 0 0 15,1-1 736-15,0 1 32 0,-1 0 16 0,0 0 0 16,-1 0-400-16,-1 0-96 0,0 0-16 0,-2-1 0 16,1 3-272-16,-1-1 128 0,0-1-128 0,1 0 0 15,-2-1 192-15,0 0-64 0,0 1 0 0,0 0-128 16,-1 0 336-16,1 0-32 0,0 0-16 0,0 0 0 16,-2 0-64-16,3 0-16 0,-1-1 0 0,0 1 0 0,-1 1-208 15,0 0 176-15,0 0-176 0,0 0 160 0,0 1-160 0,1-1 0 16,0-1 0-16,1 4 128 0,1-1-128 0,-3-1 0 15,0 0 0-15,3-1 0 0,-1 0 0 0,2-1 0 16,-2 0 0-16,2 0 0 0,-4 4 0 0,1 1 0 16,0-1 0-16,-1-3 0 0,1-1 128 0,-1 0-128 15,-1 2 128-15,1 1-128 0,2 0 0 0,-1 2 0 16,-1-2 0-16,1-2 0 0,0 0 128 0,1-1-128 16,0-1 0-16,-1 2 128 0,0 2 48 0,0 1 0 15,0 1 0-15,2-2 0 0,-1-3 64 0,-1 0 16 16,-1 0 0-16,1 0 0 0,1 1-128 0,2-1-128 15,-1 0 176-15,2 2-176 0,0-4 128 0,1 2-128 0,0-5 0 0,0 1 0 16,0 7 128-16,1-1-128 0,0 0 0 0,0-4 0 16,-1-4 0-16,-1 2 0 0,0 1 0 0,1 2 0 15,0-2 0-15,0 2 0 0,2 0 0 0,-1-3 0 16,-1 0 0-16,1 1 0 0,1 0 0 0,2 0 0 16,-2 1 128-16,2 0-128 0,1 2 0 0,1-1 0 15,1-2 0-15,-1 2 0 0,2 0 0 0,0 1 0 16,1-3 0-16,-1 2 0 0,0 0 0 0,-3 1 160 15,-1-2-160-15,-1 0 0 0,1-1 0 0,-1 3 0 16,-1 3 0-16,1 2 0 0,1-3-160 0,-3 0 160 16,3-1 0-16,1 0 0 0,-2 1 0 0,1 0 0 15,0 2 0-15,0-1 192 0,3 2-16 0,-1-4 0 16,1-1 80-16,-1 0 32 0,0 0 0 0,-1 2 0 0,-1-1 32 16,-3 0 0-16,-1-2 0 0,-1 1 0 0,0 0-112 0,-3 1-16 15,-1 0 0-15,1-1 0 0,-2-3-48 0,0 1-16 16,-1 2 0-16,1 0 0 0,-3-1-128 0,0-1 0 15,-9 2 144-15,8-1-144 0,-8 1 0 0,0 0 0 16,0 0 0-16,0 0 0 16,0 0-528-16,0 0-32 0,0 0 0 0,0 0-5904 15,0 0-1200-15</inkml:trace>
  <inkml:trace contextRef="#ctx0" brushRef="#br0" timeOffset="-61203.2">22741 7690 11055 0,'0'0'976'0,"0"0"-784"15,0 0-192-15,0 0 0 0,0 0 1024 0,0 0 176 16,12 0 16-16,2 1 16 0,3 2-576 0,2 0-112 16,4-2-32-16,4 0 0 0,6 0-64 0,-1 2-32 15,0-1 0-15,2 0 0 0,0 3-160 0,-1-1-48 16,5-2 0-16,2 2 0 0,0-2-16 0,4 2-16 15,3-2 0-15,4 1 0 0,3-1 112 0,2 1 32 16,-4-2 0-16,2-1 0 0,1 0 32 0,4 0 16 16,4-1 0-16,4-2 0 0,-2 1 16 0,3-2 0 0,-4-1 0 0,0 2 0 15,0-2 0-15,7-1 0 0,4-1 0 0,0 2 0 16,0 1-96-16,-4-1-16 0,-1 0 0 0,3 1 0 16,3 0-80-16,1 0-32 0,4 0 0 0,-3 2 0 15,-1 0-160-15,2 2 128 0,1 0-128 0,4 2 128 16,1-1-128-16,1 0 0 0,-6 0 0 0,2 2 128 15,0-1-128-15,2 1 0 0,3 0 0 0,-6-1 0 16,-2 2 144-16,-1 0-144 0,-1 0 160 0,2 0-160 16,2-3 288-16,-1 3-32 0,-7 0-16 0,0 2 0 15,0-2 48-15,0 2 16 0,3 1 0 0,1-2 0 16,-4-1-96-16,-5 3-16 0,-3-4 0 0,0 3 0 16,-2 5-192-16,0-4 144 0,2 2-144 0,-5-5 128 15,-5-3-128-15,-1 2 0 0,-4-2 0 0,0 4 0 0,-3-1 0 0,-2-1 0 16,-1 4 0-16,1-2 0 0,0-2 0 0,-3 0 0 15,-4 3 0-15,-3-2 0 0,-4-5 0 0,-7 1 0 16,-2 1 0-16,-4 0 0 0,-3 0-336 0,-3 1 48 16,-12-2 16-16,0 0 0 15,0 0-544-15,0 0-96 0,0 0-32 0,0 0-7200 16,0 0-1456-16</inkml:trace>
  <inkml:trace contextRef="#ctx0" brushRef="#br0" timeOffset="-60798.94">27305 7487 11055 0,'-14'-19'480'0,"9"10"112"0,-1-2-464 0,2 4-128 0,2 0 0 0,2 7 0 15,4-5 2752-15,-4 5 512 0,13-1 128 0,1 2 0 16,4 4-2688-16,3 3-528 0,4 1-176 0,2 2 0 16,1-4 0-16,3 3-176 0,1-3 16 0,1 4 0 15,1 4 0-15,1-5 0 0,1 2 0 0,-1 1 0 16,1-2 160-16,3 2 0 0,0 1 0 0,4 1 0 16,-2-1 256-16,-1 1 64 0,-4 0 32 0,0 0 0 0,-2 0 208 15,-2 0 32-15,-1-2 16 0,-1 0 0 16,-2 0-96-16,-2-2 0 0,-4-1-16 0,-1 6 0 0,-2 1-160 15,-6 1-16-15,-2 0-16 0,-4-1 0 0,-3-2 16 0,-4 0 0 16,-1-1 0-16,-8 1 0 0,-4 0-144 0,-7 1-32 16,-4 2 0-16,-9 2 0 0,-5-2-16 0,-6 0 0 15,-8-2 0-15,-7 3 0 0,-11 0-128 0,-4 2 0 16,-2-1 0-16,-5 3 0 16,-2-1-1808-16,-11 0-240 0,-8 2-64 0</inkml:trace>
  <inkml:trace contextRef="#ctx0" brushRef="#br0" timeOffset="-59809.34">21152 7874 6447 0,'0'0'576'0,"6"-7"-576"15,0-2 0-15,1 0 0 0,1-7 2032 0,1 2 288 0,1 3 64 0,2 2 16 16,-2-4-1648-16,2 0-336 0,1 2-64 0,1-2-16 16,-2 1-336-16,1-2 0 0,-2 1 0 0,1-4 0 15,2-2 0-15,-1 3 0 0,1 0 0 0,-3-1 0 16,0 1 0-16,1 0 128 0,-3 0-128 0,3 2 176 15,-3-2-48-15,0 3 0 0,2 0 0 0,-1 2 0 16,-3 0 0-16,0-2-128 0,0 1 192 0,0 2-64 16,2-2-128-16,-2 6 0 0,-7 6 0 0,8-12 0 15,-1 2 0-15,-1 2 0 0,-6 8 0 0,0 0 0 32,8-5-640-32,-8 5-16 0</inkml:trace>
  <inkml:trace contextRef="#ctx0" brushRef="#br0" timeOffset="-59337.93">22229 7166 4607 0,'0'0'192'0,"0"0"64"0,0 0-256 0,10 7 0 0,-10-7 0 0,11 4 0 16,-4 0 784-16,2 1 112 0,-9-5 32 0,10 6 0 16,-10-6-672-16,10 3-128 0,0 1-128 0,-10-4 192 0,9 6-448 0</inkml:trace>
  <inkml:trace contextRef="#ctx0" brushRef="#br0" timeOffset="-58820.04">24183 7632 3679 0,'22'4'160'0,"-4"-2"32"0,1 2-192 0,2-2 0 0,2 0 0 0,4-1 0 16,3 2 960-16,-4 0 160 0,0-2 32 0,1 1 0 15,-2 0-752-15,0 0-144 0,-1 0-16 0,0-1-16 0,-2-1 192 0,1 0 32 16,1 1 16-16,0 1 0 0,0 0-176 0,0 1-32 16,3-1-16-16,0 1 0 0,-2-1-240 0,5 1 0 15,0 0 0-15,1-1 0 0,2-1 144 0,-2 1-144 16,0-1 128-16,-1 2-128 15,-2-1-592-15,-2 1-208 0,-1-2-32 0,1 0-16 16,-3 1-368-16,2-1-64 0,-2 0 0 0,1 0-16 0,0-1 880 0,-1 2 176 16,-1-2 48-16,1 3 0 0,2-3 192 0</inkml:trace>
  <inkml:trace contextRef="#ctx0" brushRef="#br0" timeOffset="-58303.58">25008 7786 5519 0,'0'0'240'0,"0"0"64"0,0 0-304 0,0 0 0 0,0 0 0 0,0 0 0 16,0 0 1792-16,0 0 288 0,0 0 64 0,0 0 16 15,13 1-1008-15,1-1-192 0,3 0-32 0,2 0-16 16,3 0-144-16,3 0-16 0,4 0-16 0,1 0 0 0,2-1-336 0,3-2-64 16,7 2-16-16,0-2 0 0,1 1 32 0,1-1 0 15,-3 2 0-15,2-1 0 0,1-1 96 0,1 0 0 16,2-1 16-16,2 3 0 0,3 2-144 0,2 0-16 15,3 1-16-15,-1-2 0 0,-2 0-128 0,1 1-32 16,0 2 0-16,0 1 0 0,-2-2-128 0,4 1 0 16,3-2 144-16,-2 2-144 0,0-1 0 0,-1 2 0 15,0-4 0-15,-2 3 0 0,3 2 0 0,2-1 0 16,1-2 0-16,0 1 0 0,0 1 0 0,-2 2 128 16,-3-2-128-16,0 0 0 0,0-3 0 0,1 1 0 0,0 1 0 15,2 1 0-15,2-1 0 0,-5 2 0 0,-3 0 0 16,-2-2 0-16,0-2 0 0,1-1 0 0,-2 0 0 15,2 1 0-15,0 3 0 0,2 3 0 0,-1-5 0 0,-4-3 0 16,-6-4 0-16,-3 2 0 0,-2 1 0 0,-1 2 128 16,-5 1-128-16,-2 0 0 0,-4 1 0 0,-3-2-128 31,-5 0-352-31,-4 0-64 0,-3-2-16 0,-11 2 0 16,8-3-1808-16,-8 3-384 0</inkml:trace>
  <inkml:trace contextRef="#ctx0" brushRef="#br0" timeOffset="-57910.7">27442 7526 28559 0,'2'-16'1264'0,"3"6"272"16,1 6-1232-16,6 0-304 0,4 0 0 0,6 3 0 0,3 0 0 0,5 3-176 16,5 6 32-16,3-1 0 0,4 4 144 0,1 0 0 15,3-1 0-15,1 2 128 0,-2 0-256 0,-2-4-64 16,-3 4 0-16,-1 1 0 0,-7-3-64 0,1 3-32 16,-1 0 0-16,-4 1 0 0,-2-1 144 0,-1 1 144 15,-3 2-208-15,-2-2 80 0,-3 3 304 0,-3 0 64 16,-1-1 16-16,0 3 0 0,-1 3 144 0,-3 3 48 0,-4-1 0 15,-1 0 0-15,-8-4-144 0,0-1-32 0,-4 3 0 0,-3 0 0 16,-2-2-48-16,-5-1-16 0,-6 0 0 0,-4-2 0 16,-3-1-32-16,-2-1-16 0,-3 2 0 0,-2 0 0 15,-3-1-160-15,-6 3 0 0,-1-3 0 0,-4 0 0 32,0-1-1520-32,2-4-224 0,1-1-48 0,0 0-16 0</inkml:trace>
  <inkml:trace contextRef="#ctx0" brushRef="#br0" timeOffset="-55959.07">8212 9112 14223 0,'-11'-10'624'0,"2"5"144"0,1-3-624 0,-1 0-144 0,1 2 0 0,-2-2 0 16,1 0-192-16,-2 0-80 0,0 1-16 0,-1-2 0 31,-3 2-592-31,-2 2-112 0,-4-1-32 0,0 2 0 15,-2 1 64-15,1 3 0 0,-1 0 0 0,2 1 0 0,2 1 1680 0,2 0 352 0,1 0 64 0,4 0 16 16,-3 5 288-16,5-3 64 0,-1 1 16 0,3 0 0 16,0 0-512-16,8-5-112 0,-8 5 0 0,8-5-16 15,-6 7-240-15,6-7-32 0,0 0-16 0,0 0 0 16,0 0-48-16,0 0-16 0,0 0 0 0,0 0 0 16,14-4-80-16,0 1-32 0,3-1 0 0,1-1 0 15,7-4 80-15,2 0 16 0,4 1 0 0,4 2 0 0,2-2-64 16,2 0-16-16,1 3 0 0,2-3 0 0,0 2-48 15,3-2 0-15,2 2 0 0,3 0 0 0,5 0-64 0,4 1-32 16,3 1 0-16,-2-5 0 0,-5 2-96 0,3-3-32 16,3 4 0-16,1-1 0 0,2 2-16 0,2 1 0 15,5-4 0-15,-4 1 0 0,-1-6-144 0,-1 4 128 16,-2-1-128-16,4 3 128 0,4-4-128 0,-1 0 0 16,-1 1 0-16,-2-2 128 0,-1-2-128 0,-4 1 0 15,1 4 0-15,3-3 0 0,2 3 128 0,-3 0-128 16,-2 1 0-16,-3 0 128 0,0 2 0 0,-3-2 0 15,-1 2 0-15,1 1 0 0,4-3 32 0,-4 1 0 16,-4 0 0-16,-4 0 0 0,-4-1-160 0,-1 1 128 16,-3 0-128-16,-1-1 128 0,-4 1-128 0,-4-1 128 15,-2 2-128-15,-3 1 128 0,0-1-128 0,-1 2 0 0,-4 1 0 16,-5-4 0-16,-2 3 0 0,-2 0 0 0,-5 2 144 0,-8 2-144 16,0 0 176-16,0 0-48 0,0 0 0 0,0 0 0 15,-5-3 48-15,-4-2 0 0,-4 2 0 0,-5 1 0 16,-5 0-176-16,-1 2 0 0,-1-1 144 0,-3 1-144 15,-3 0 0-15,-2 0 0 0,-4 1 0 16,-1 2 0-16,-1 1 0 0,-5 2 0 0,-7-2 0 0,-2 3 0 16,-4-1 0-16,0-2 0 0,1 4 0 0,-3 1 0 15,2-2 0-15,-4 3 0 0,-4 1 0 0,0-2 0 16,-3 0 0-16,-1-1 0 0,2 1 0 0,-2-1 0 16,1 4 0-16,-8-2 0 0,-5 3 0 0,1-2 128 15,1-3-128-15,2 5 0 0,-1 0 0 0,-3 1 0 0,-7 3 0 16,0 1 0-16,4-1 0 0,4 0 0 0,1 1 0 15,-1-2 0-15,-2 0 0 0,3 0 0 0,3 0 0 0,5 0 0 16,2-1 0-16,2-2 0 0,1 0 0 16,2 0 0-16,-1-4 0 0,5 2 0 0,6 0 0 15,6 0 0-15,1-2 0 0,6-2 0 0,5 0 0 0,4-3 0 16,3 0 0-16,5-2 0 0,-1 2 0 0,3-2 0 16,4-1 0-16,4-1 128 0,2 0-128 0,12 0 0 15,0 0 0-15,0 0 0 0,0 0 0 0,0 0 0 16,0 0 0-16,17 1-128 0,4-1 128 0,2-1 0 15,3-4-144-15,6 1 144 0,5 0 0 0,5-5 0 16,5 1 0-16,8-2 0 0,10 1 0 0,5-4 0 0,3-2 0 0,2 3 0 16,4-2 128-16,5-1-128 0,6 1 0 15,-2-3 128-15,3-2-128 0,1 2 0 0,0 1 0 0,5 1 128 16,2 0-128-16,1 2 0 0,-6-4 0 0,1 2 0 16,0 4 0-16,1-5 0 0,0-1 0 0,-3 2 128 15,-1 1-128-15,-1 2 0 0,4-2 0 0,-3 2 0 16,-3-2 0-16,-4-3 0 0,-2 0 0 0,6 2 0 15,0 1 0-15,-3-2 0 0,-9-1 0 0,-3 2 0 16,-2 1 0-16,-2 3 128 0,-1-3-128 0,-3 2 0 16,-5 2 0-16,-6-3 0 0,-3 3 0 0,-7 2 0 15,-1-3 0-15,-5 5 0 0,-4-3 0 0,-5 6 128 16,-3 0-128-16,-5-2 0 0,-4-2 0 0,-3 4 128 16,-6 1 0-16,-9 2-128 0,0 0 192 0,0 0-64 15,-5-5 96-15,-7-1 16 0,-6 4 0 0,-6-2 0 16,-7 1-240-16,-6 1 0 0,-6 2 128 0,-4 5-128 15,-9 3 0-15,-5 2 0 0,-4-3 0 0,-2 2 0 0,-2-1 0 16,-2 2 0-16,1 1 0 0,-9 0 0 0,-7 2 0 16,-1 2 0-16,-1-3 0 0,0 5 0 0,-4 1 0 15,-3-1 0-15,-5 0 0 0,-1 2 0 0,0-1 0 0,-2 3-128 16,-7-1 128-16,4 1 0 0,3 0 0 0,2-2 0 16,-3 1 0-16,2 0 0 0,0 2 0 0,5 0 0 15,3 4 0-15,-2-3 0 0,-4-1 0 0,5 0 0 16,4-2 0-16,2-1 0 0,2 3 0 0,1 0 0 15,-1-1 0-15,7 1 0 0,5 0 0 0,6 2 0 16,5-2-128-16,1-2 128 0,3-1 0 0,5 0 0 16,5-4-128-16,7-1 128 0,6 0-192 0,7-1 0 0,6-4 16 15,6-1 0-15,6-4 176 0,5-1-208 16,7-3 80-16,0 0 128 0,11 0-320 0,6 0 48 0,5-1 16 0,10-5 0 16,13-5 112-16,6 1 144 0,7-3-208 0,4-3 80 15,9 0 128-15,6-2 0 0,9-4 0 16,8-3 0-16,3 1 0 0,5-2 128 0,3 0-128 0,5-3 128 15,2 1-128-15,2 2 0 0,-2 2 0 0,1 0 0 16,4 1 0-16,-4 2 0 0,-5 3 0 0,6 4 0 31,1 2-896-31,-4 2-240 0,-6 5-48 0</inkml:trace>
  <inkml:trace contextRef="#ctx0" brushRef="#br3" timeOffset="-49780.66">17508 10398 12895 0,'-18'-2'1152'0,"10"1"-928"15,-1-2-224-15,1 2 0 0,-1-2 656 0,4 2 96 16,5 1 16-16,0 0 0 0,-6-2-192 0,6 2-16 16,0 0-16-16,0 0 0 0,0 0-32 0,0 0-16 15,0 0 0-15,0 0 0 0,0 0-176 0,0 0-48 16,0 0 0-16,0 0 0 0,0 0 144 0,10 6 32 15,2 1 0-15,2-1 0 0,0-5 96 0,-2 1 32 0,2-1 0 16,-1 1 0-16,0-1 48 0,1 0 16 0,3-1 0 0,1 2 0 16,-1 2-96-16,2-2-16 0,1-2 0 0,1 1 0 15,3 0 0-15,-1 2 0 0,2-2 0 0,0 2 0 16,0 0 32-16,2 4 0 0,3-5 0 0,4 2 0 16,1 3-256-16,1-1-48 0,-3-3-16 0,0 5 0 15,-2-3-64-15,1-1-16 0,2 1 0 0,-1 3 0 16,1-4-160-16,-2 3 160 0,2-2-160 0,2-2 160 15,3 1-160-15,0 1 160 0,2-1-160 0,-2-3 160 16,0-1-32-16,-2 0-128 0,-2 0 192 0,3-1-64 16,-1 1 80-16,-1 0 16 0,-1-4 0 0,4 0 0 15,-3 2-32-15,2 0-16 0,0 1 0 0,3 0 0 16,1-1 80-16,-2 0 0 0,0 0 16 0,-1 1 0 16,1-1 0-16,-1 0 0 0,0 2 0 0,0 2 0 15,-1 1-144-15,3 0-128 0,0-1 144 0,0 0-144 0,2-1 144 0,-3 2-144 16,-3-2 128-16,1 0-128 0,-1 2 0 0,2-3 0 15,-2 0 0-15,0-3 0 0,-1 2 160 0,0 0-160 16,1 0 192-16,3-2-192 0,1 1 160 0,2-1-160 16,-1-6 128-16,0 4-128 0,-2 2 128 0,0-3-128 15,1 1 0-15,-2 3 128 0,1-1-128 0,-1 0 192 16,0-1-192-16,1 0 192 0,1 2-64 0,-2 1-128 16,1-1 192-16,-3-1-64 0,-1-2-128 0,-2 2 160 15,-1 1-160-15,-1 2 160 0,3 0-160 0,-1 0 128 16,-2 0-128-16,1 0 128 0,2 0-128 0,-1 2 128 15,1 5-128-15,0-2 128 0,0-4-128 0,0 1 0 0,-2 0 0 16,-2 1 128-16,-2 1-128 0,1-2 192 0,1-1-192 0,-2 2 192 16,0 0-192-16,2 2 0 0,-3 0 144 15,2-2-144-15,-2-1 0 0,2 3 144 0,-1 3-144 0,0-6 0 16,0 0 160-16,-2 2-160 0,0-2 128 0,0 2-128 16,-1-2 192-16,-1-1-64 0,-2 0 0 0,1 1 0 15,1-2 0-15,0 1-128 0,1 1 192 0,-2 0-64 16,3-2-128-16,-1 1 0 0,-1 2 0 0,3-3 128 15,1 0 0-15,0 3 0 0,0-2 0 0,1 0 0 16,-2-1-128-16,-2 1 0 0,0-1 0 0,0 1 0 16,-3 1 0-16,0-1 0 0,2 2-192 0,-1-1 192 15,0-1 0-15,0-1 0 0,-2 0 0 0,0 3 0 16,-1-2 0-16,-1 1 128 0,1-1-128 0,0 2 0 16,2 0 0-16,-1 1 0 0,-1 0 0 0,-1-1-176 15,0-1 176-15,2 2 0 0,-2-1 0 0,-3 0 0 0,0-1 0 0,1 1 0 16,-1-2 0-16,0 4 128 0,0-3-128 0,0 1 0 15,-1 0 0-15,1-1 0 0,-1 0 0 16,0 0 0-16,-1-1 0 0,1 2 128 0,1 0-128 0,-1-2 0 16,-1 0 0-16,1 1 0 0,-1-2 0 0,0 1 144 15,-1-1-144-15,0 0 160 0,-2 0-160 0,1 0 0 16,1 0 0-16,-1 0 0 0,-1 0 0 0,3 0 0 16,-2 0 0-16,0 0 0 0,-2 0 0 0,1 0 0 15,1 0 0-15,-3 0 0 0,-1 0 0 0,2 0 0 16,-11 0 0-16,10 0 0 0,-10 0 0 0,10 0 128 15,-10 0-128-15,9 0 0 0,-9 0 192 0,0 0-64 16,0 0 0-16,0 0 0 0,0 0-128 0,0 0 0 16,8 0 0-16,-8 0 0 0,0 0 0 0,0 0 0 0,0 0 0 15,0 0 0-15,0 0 0 0,0 0 0 0,0 0 0 0,0 0 128 16,0 0-128-16,0 0 192 0,0 0-192 0,0 0 192 16,0 0-192-16,0 0 0 15,0 0 0-15,0 0 0 0,0 0 0 0,0 0 0 0,0 0 0 0,0 0 0 16,0 0 0-16,0 0 0 0,0 0 0 0,0 0 0 15,0 0 0-15,0 0-224 0,2-8 80 0,-2 8 16 16,0 0-96-16,0 0-16 0,-6-8 0 0,6 8 0 31,-6-8-272-31,0 3-48 0,6 5-16 0,-8-3 0 16,8 3-256-16,-8-5-64 0,0-1-16 0,8 6 0 0,-8-5-448 0,-1 1-96 0,1-2-16 0,8 6 0 16,-5-8-1488-16,5 8-304 15,-7-7-64-15,7 7-4336 0,-3-10-848 0</inkml:trace>
  <inkml:trace contextRef="#ctx0" brushRef="#br3" timeOffset="-40152.9">23355 11111 11967 0,'0'0'1072'0,"0"0"-864"0,-9-6-208 0,9 6 0 16,0 0 1024-16,0 0 176 0,0 0 16 0,-6-5 16 15,6 5-592-15,0 0-112 0,0 0-16 0,0 0-16 16,0 0-304-16,-8 0-64 0,8 0-128 0,0 0 192 16,0 0-192-16,0 0 0 0,0 0 128 0,0 0-128 15,0 0 256-15,0 0 16 0,0 0 0 0,0 0 0 16,0 0 512-16,0 0 112 0,0 0 0 0,0 0 16 15,0 0-48-15,12 0-16 0,-1-1 0 0,-1 0 0 16,3 1-336-16,2 1-64 0,-1-2 0 0,3 1-16 0,1 0-112 16,0 0-32-16,-1 2 0 0,1-1 0 0,0 0 0 0,1 2 0 15,2 1 0-15,2-1 0 0,1 0 16 0,1 1 0 16,0 2 0-16,1 0 0 0,3 1-80 0,1 3-16 16,3-2 0-16,-2 2 0 0,1 2-80 0,-1-1-128 15,-1 2 176-15,-2 0-176 0,2-1 128 0,-2-1-128 16,-4 1 0-16,1-1 0 0,1-2 144 0,0 2-16 15,1-4-128-15,3 4 192 0,0 4 16 0,0 0 0 16,-1-4 0-16,0 4 0 0,2 0-16 0,0 0 0 16,0 0 0-16,1-1 0 0,-2 0 48 0,-2 0 0 15,-3 2 0-15,1 1 0 0,-1-2-48 0,0 2 0 16,1 1 0-16,0 0 0 0,2 1-16 0,-2-2-16 16,4 0 0-16,-3 1 0 0,-1 0-160 0,1 3 0 15,2-3 144-15,2 3-144 0,-3 5 0 0,-2-6 128 0,-3 1-128 16,-1 4 0-16,1-6 0 0,-2 4 0 0,-1 2 0 15,-2-3 0-15,-1 1 0 0,1 3 0 0,0-2 0 0,1 2 0 16,-3-2 0-16,1 1 0 0,-1-2 0 0,0 1 128 16,1-3 0-16,0-3 0 0,2 4 0 0,-1 1 0 15,-1-1 16-15,1-1 16 0,2 1 0 0,0 0 0 16,2-2-32-16,0 2 0 0,-1 0 0 0,1-2 0 16,-1-1 0-16,-1-2-128 0,2 0 192 0,-3 0-64 15,-1-3-128-15,0 1 0 0,-2 1 0 0,0-3 0 16,-2-1 0-16,0 2 0 0,-1 1 0 0,2 0 0 15,-2-3 0-15,2 1 0 0,-2-1 0 0,-1 0 0 16,0-2 0-16,0 2 128 0,0-2-128 0,-1 0 0 16,-2 2 0-16,1-3 0 0,-2 0 0 0,-1-1 0 0,-1 1 0 15,1-3 0-15,-7-6 128 0,5 9-128 0,-5-9 0 0,6 8 0 16,-1 1 0-16,-5-9 0 0,0 0 0 0,0 0 0 16,0 7 128-16,0-7-128 0,0 0 0 0,0 0 160 15,0 0-160-15,-9-2 160 0,0-3-160 0,0-3 192 16,-2 3-192-16,-1-3 192 0,-1-3-192 0,-1-1 0 15,-1-2 0-15,0 1 0 0,-1-1 0 0,0-3 0 16,-2-1-160-16,-1-3 160 0,1-1 0 0,-1 2-144 16,-2-1 144-16,-1-5 0 0,-5 4-144 0,0-3 144 15,-5 3-160-15,-2 0 160 0,1-3-192 0,-1 0 192 16,1-6-208-16,0 4 80 0,-1 2 128 0,1-2-208 16,-1 0 80-16,2-3 128 0,1 2-192 0,0 1 192 15,-2-4-160-15,-2-2 160 0,-1 2-176 0,-1 0 176 0,-3 4-192 0,2 0 192 16,1-2-144-16,-1 3 144 0,1-3 0 0,-1 3-144 15,1 3 144-15,0-1 0 0,1 0 0 16,-2 1 0-16,-4-3 0 0,-3 4-128 0,-3 0 128 0,0 0 0 16,0-1-240-16,1 2 48 0,1-1 0 0,4 0 0 15,0 0 192-15,1-3 0 0,2 5-160 0,-1 1 160 16,-2-1 0-16,0-2 0 0,0 1 0 0,2 0 0 16,0 1 0-16,2-1 0 0,1 2-176 0,1-1 176 15,1 1 0-15,2 1 0 0,0 0 0 0,1 1-128 16,-4-1 128-16,2 1 0 0,-2 0 0 0,1 2-128 15,0-1 128-15,4-1-128 0,3 0 128 0,3 2-128 16,2 0 128-16,3 4 0 0,4-1-144 0,-1 1 144 16,0 1-192-16,4-1 16 0,1 2 16 0,1 3 0 0,-2 2 160 15,2 0-128-15,2 0 128 0,0 4-128 16,0 1 128-16,0 2-128 0,1 0 128 0,1 0-128 0,-1 1 128 0,8-4-128 16,-9 7 128-16,4-1-128 0,5-6 128 0,0 0-160 15,-7 7 160-15,7-7-160 0,-5 10 160 0,5-10 0 16,0 0-144-16,0 0 144 0,-2 13 0 0,2-13 0 15,0 0 0-15,3 10 0 0,-3-10 0 0,6 11 0 16,0 0 0-16,-1-4 0 0,-5-7 0 0,8 8 0 16,4-1 0-16,-2-3 0 0,0 1 128 0,-1 3-128 15,3-6 128-15,2 4-128 0,-2 0 0 0,2-2 0 16,0 4 128-16,3 0-128 0,1-4 0 0,2 6 160 16,-1-5-160-16,4 5 160 0,2-2 0 0,2 3 0 15,0-4 0-15,2 5 0 0,0 1-32 0,2-4 0 0,-1 3 0 16,-1 1 0-16,-4-2-128 0,4 1 192 0,2-1-192 0,0 4 192 15,0-2-192-15,2 3 160 0,0 1-160 0,4 1 160 16,5-2-160-16,-2-1 160 0,1 1-160 16,-1 2 160-16,-1-3 16 0,-3 4 0 0,1-1 0 0,-1 3 0 15,-1-2-176-15,3 0 0 0,1 0 0 0,0 2 0 16,5-2 192-16,-1 2-32 0,-1 1-16 0,1-2 0 16,-3-1-144-16,-1 3 0 0,-5-3 0 0,3 2 0 15,-2-3 128-15,1 3-128 0,-1 1 128 0,0-1-128 16,2-1 144-16,1 1-144 0,0-3 160 0,0 4-160 15,1-1 160-15,-3-1-160 0,-1 2 160 0,-1 0-160 16,2 0 128-16,-3 0-128 0,1 2 0 0,-1-4 0 16,-1 1 128-16,0 0-128 0,1 1 0 0,0 0 144 15,1 5-144-15,-2-4 0 0,0 0 0 0,-1 3 0 16,1-1 176-16,-1-1-48 0,-3 0-128 0,-2 1 192 16,-2-3-64-16,2 4 0 0,-1 3-128 0,-1-2 192 15,-2-1-64-15,3 0 0 0,-4 1-128 0,2 0 192 16,-1 0-192-16,0-1 128 0,-3 4-128 0,2 1 0 0,0 2 128 15,2 1-128-15,-1-2 0 0,0 2 144 0,1 0-144 0,-1 0 0 16,0-1 0-16,0 2 0 0,-2-1 0 16,-1 1 0-16,-1-2 0 0,0 2 0 0,-1-4 160 15,-2 1-160-15,0-1 192 0,0-1-192 0,-2 1 144 16,1-3-144-16,-2 2 0 0,0-4 144 0,-1 2 16 16,2 1 0-16,-3-3 0 0,2 1 0 0,-1-3 0 15,0 1 0-15,-2-3 0 0,0 0 0 0,-1 0-160 0,1-1 0 16,-4-3 144-16,2 1-144 0,-2-1 0 0,-1 0 128 15,-2 4-128-15,0-5 0 0,3-5 0 0,-3 2 0 16,0 1 0-16,-2 0 0 0,-1-6 0 0,1-9 128 16,0 8-128-16,0 0 0 0,0 0 0 0,0-8 0 15,0 0 0-15,0 0 128 0,0 0-128 0,0 0 0 16,0 0 0-16,0 0 128 0,0 0-128 0,-5-8 0 0,-1 0 0 16,1-4 128-16,0-1-128 0,-2-1 128 15,-1-7-128-15,-1 0 128 0,2-1-128 0,-5-4 0 16,0 1 0-16,-1-3-128 0,0 1 128 0,-1 0 0 15,-1-1 0-15,-2-2-128 0,-1 1 128 0,0-2 0 16,-2-1 0-16,1 0-128 0,-2-2 128 0,1-1 0 16,-4-1-144-16,-2-4 144 0,0 0 0 0,-2 2-144 0,2-3 144 0,-4 0 0 15,2-4-224-15,-2 3 64 0,-1 1 16 0,0-2 0 16,-1-4 144-16,-2 6-160 0,-2-3 160 0,-3 0-160 16,-1 1-16-16,-3-1 0 0,-3 1 0 15,0-1 0-15,-4 0 32 0,1 1 0 0,1-2 0 0,3 5 0 16,1-1 144-16,4 3-160 0,0 0 160 0,1 1-160 15,-1-2 160-15,-1 0 0 0,-2 0 0 0,0-3 0 16,-1 4 0-16,-1 2-128 0,2-1 128 0,1-1 0 16,-2 2-128-16,2 1 128 0,2 0-128 0,-5 2 128 15,-4 0-192-15,-3 2 64 0,-6 0 0 0,0 1 0 16,-2-1-64-16,1 0-16 0,3 4 0 0,1 3 0 0,2 3 208 16,-4-2-144-16,2 3 144 0,4 2-128 0,4 0 128 15,6 1 0-15,3 0 0 0,3 2 0 0,3 2 0 0,4-1 0 16,-1 2-144-16,5 0 144 0,-1 2-208 0,1 1 16 15,0 1 16-15,-2-1 0 0,2-4 176 0,-2 4-128 16,1-1 128-16,0 4-128 0,-1-4 128 0,2 7-128 16,1 0 128-16,5-1-128 0,-1 1 128 0,2 2-192 15,1 1 192-15,3 0-192 0,2-1 64 0,0 1 0 16,1 1 0-16,10-1 0 0,-9 3 128 0,9-3 0 16,0 0 0-16,0 0-128 0,-9 3 128 0,9-3 0 15,0 0 0-15,0 0 0 0,0 0 0 0,0 0 0 16,0 0 0-16,0 0 0 0,0 0 0 0,0 0 0 15,0 0 0-15,13 2 0 0,-2-2 0 0,0 0 0 0,-1-2 0 16,3 2 0-16,0 0 0 0,0-2 0 0,0 1 0 16,2-1 0-16,2 2 0 0,1 2 0 0,2-1 0 0,0 1 0 15,2 0 128-15,3-1-128 0,0 2 128 0,0-1-128 16,0 3 0-16,0 1 0 0,-1-2 0 0,3 2 128 16,3 1-128-16,1 0 0 0,3 2 128 15,3-1-128-15,3 2 128 0,4 1-128 16,3 0 128-16,-1 4-128 0,-2-6 192 0,3 5-48 0,-3-3 0 0,-2 5 0 15,1-1-144-15,0 4 160 0,4-1-160 0,2 2 160 16,1 6-160-16,0-1 160 0,2 3-160 0,-4 3 160 16,-4-1-160-16,0 1 128 0,0 0-128 0,0 1 128 15,0 2-128-15,0 1 0 0,1 1 0 0,1 3 0 16,1-4 0-16,0 0 0 0,-1 1 128 0,-2-1-128 16,0 2 0-16,-1 0 0 0,-1-5 0 0,2 2 0 0,0 2 0 15,-2 0 128-15,0-1-128 0,2 1 0 0,-6-1 224 16,1-1-32-16,-3-2-16 0,-1 1 0 0,-3 1 80 0,-1 0 0 15,0-2 16-15,-1 1 0 0,1-1-80 0,-3 0-32 16,2 0 0-16,1 1 0 0,-1 0-32 0,0 1 0 16,-1 1 0-16,0-2 0 0,1 0-128 0,-2 2 0 15,0-3 0-15,-3 3 128 0,-2-1-128 0,1 3 0 16,-1-1 0-16,-1 2 128 0,2 1 0 0,-2 2-128 16,0-4 192-16,-1 2-64 0,-1 0-128 0,0-2 128 15,1-3-128-15,-3 0 128 0,0-1-128 0,-1 2 160 16,-1-3-160-16,0 1 160 0,1 1-32 0,0 0 0 15,0 1 0-15,-2 1 0 0,-1 0 48 0,2-4 0 0,-2-1 0 0,0-3 0 16,0 1-32-16,-1-2 0 16,-1-3 0-16,0 2 0 0,-2 0-16 0,-1-3 0 0,-1-5 0 15,-2 1 0-15,1-4-128 0,-1 1 128 0,-2-2-128 0,-1-5 128 16,-3-9-128-16,0 0 0 16,0 0 0-16,0 0 0 15,0 0-528-15,0 0-96 0,-6-7-16 0,-5-8 0 16,-6-10-2496-16,-5-4-496 0</inkml:trace>
  <inkml:trace contextRef="#ctx0" brushRef="#br3" timeOffset="-36270.5">19482 10002 21711 0,'-14'-5'960'0,"14"5"192"0,-6-6-912 0,-1 1-240 0,7 5 0 0,-6-2 0 16,-4-1 496-16,3 0 48 0,7 3 16 0,-10-2 0 16,-3-3-304-16,1 2-64 0,-1 1-16 0,0-1 0 15,-1-1-176-15,3 2 0 0,-2-1 0 0,2 1 128 16,1 0 112-16,-1 0 16 0,3-1 0 0,1 0 0 16,-1 0 128-16,8 3 16 0,0 0 16 0,-4-6 0 15,2-1 96-15,2-1 0 0,2-1 16 0,2 1 0 16,4-2-96-16,1 2-32 0,0-1 0 0,3 1 0 15,5-6-80-15,1 4 0 0,0 3-16 0,0-3 0 16,1 3 16-16,1-2 16 0,-2 8 0 0,0 1 0 0,-1 5-96 16,-1 0-32-16,0 3 0 0,-3 3 0 0,-3 2-208 0,1 2 144 15,-5 2-144-15,-1 1 128 0,-2 1-128 0,-2-1 0 16,-2 2 144-16,-2-2-144 0,-1 0 128 0,-1-1-128 16,-4-2 160-16,0-2-160 0,-2-3 384 0,0-3 0 15,-1-2-16-15,2 2 0 0,-1-5-32 0,-1-1 0 16,2-3 0-16,2-1 0 0,1-3-112 0,3 1-32 15,-2-6 0-15,3 1 0 0,5-6-64 0,0 1 0 16,5-2-128-16,2-1 192 0,0 1-192 0,4-2 0 16,0-3 0-16,0 4 0 0,-2 3 0 0,1 4-128 15,1-3 128-15,-3 5 0 0,-1 5 0 0,0 3-128 16,-9 1 128-16,11 3 0 0,-1 6 0 0,-4 3-160 16,1 5 160-16,-2 3-128 0,-2-1 128 0,-2 0 0 0,-2 2 0 15,-2-2 0-15,-2 3 0 0,-3-1 0 0,-2-3 0 0,-3-1 0 16,0-2 128-16,-2-1 0 0,-4-4 0 0,1 1 0 15,0-7 96-15,0 1 32 0,0 0 0 0,2-5 0 16,2-1 32-16,2-4 16 0,1-1 0 0,1 0 0 16,0-4-48-16,5 0 0 0,-1 0 0 0,3-4 0 15,1-1-256-15,2 0 0 0,0 0 0 0,2 1 0 16,0 0 0-16,3 1 0 0,2 2 0 0,-1 4 0 16,0-1 0-16,-6 8 0 0,8-4 0 0,-8 4 0 15,11 0-160-15,-1 2 160 0,-10-2-160 0,10 10 160 16,-4-4-144-16,1 4 144 0,-7-10-128 0,4 10 128 15,-3 1 0-15,0-1 0 0,-1-10 0 0,-1 11-128 16,1-11 128-16,-5 10 0 0,-3-1 0 0,0-1 0 16,-2-3 0-16,0-1 0 0,0 2 0 0,-1-3 0 15,3-2 0-15,-1-1 0 0,1-1 0 0,8 1 0 0,0 0 0 0,-9-1 0 16,9 1 0-16,-4-8 128 0,3 0-128 16,1-1 0-16,4 0 0 0,3 0-128 0,2-5 128 0,3 0-208 15,1-1 80-15,2 0 128 0,1 2-192 0,1 1 192 16,0-1-192-16,0 2 192 0,-3 2-176 0,-1 2 176 15,-3 5-128-15,1 2 128 0,-11 0 0 0,9 3-128 16,-3 5 128-16,0 0 0 0,-6 5 0 0,0 0 0 16,-2 1 0-16,-3 1 0 0,-4 1 0 0,0 1-128 15,-3 0 128-15,-3-3 0 0,-2-1 0 0,0 1 0 16,0-4 0-16,0 1 0 0,1-5 0 0,1 1 128 16,4-4-128-16,0 0 0 0,4-3 128 0,7 0-128 15,-5-4 160-15,1-3-160 0,5-1 240 0,3-3-48 0,0 0-16 0,2-3 0 16,6-2-176-16,-1-1 0 0,2 0 0 0,4 2 0 15,-1 1 0-15,-1 2 0 0,1 2 0 0,-2-1 0 16,-1 2 0-16,-2-1 160 0,1 5-160 0,-3 4 160 16,-9 1-160-16,10 5 0 0,-4 5 0 0,-1-1 0 15,-3 4 0-15,0 3-192 0,-5 0 64 0,-2 2 128 16,-2 0-144-16,-3 2 144 0,-1-1 0 0,-4-1 0 16,-1-1 0-16,0-1 0 0,-1-3 0 0,2-3 0 15,0-5 0-15,4-1 192 0,-2 2-48 0,5-3-16 16,-1-4-128-16,3-3 0 0,0-2 0 0,4-1 0 15,2-5 0-15,4-2 192 0,2-1-64 0,-1-1 0 16,3-1-128-16,0 1 0 0,0 0 0 0,2 0 0 16,0 4 0-16,1-1 0 0,2 1 0 0,-2 4 0 0,-3 3 0 15,1 2 0-15,0 3-144 0,0 3 144 0,-9-3 0 0,10 7 0 16,-4-1-128-16,0 6 128 0,-1-1-144 16,-2 2 144-16,-2 1-208 0,-1-1 80 15,0 0-1168-15,0-2-240 16,0 1-32-16</inkml:trace>
  <inkml:trace contextRef="#ctx0" brushRef="#br3" timeOffset="-30893.35">18985 10051 16175 0,'0'0'704'0,"0"0"176"0,0 0-704 15,-7 4-176-15,7-4 0 0,0 0 0 0,0 0 352 0,0 0 32 16,-2 10 16-16,2-10 0 0,0 0-224 0,0 0-48 0,0 0-128 0,7 7 192 15,-7-7-32-15,0 0-16 0,10 3 0 0,-10-3 0 16,0 0 208-16,10 0 32 0,-10 0 16 0,10 0 0 16,-10 0 320-16,11 0 64 0,-1 0 16 0,-10 0 0 15,10-1 32-15,-1 1 16 0,2 1 0 0,-2-1 0 16,1-1-144-16,0 1-48 0,1 0 0 0,0 1 0 16,2-1-192-16,0 1-32 0,-1-1-16 0,1-1 0 15,0 2-48-15,1-1-16 0,1 0 0 0,1 0 0 16,1-1-96-16,-2 1 0 0,1-2-16 0,1 1 0 15,-1 1-112-15,2-2-128 0,-1 1 176 0,3-1-176 16,-1-2 160-16,2 1-160 0,-2 2 128 0,-1-1-128 16,0 1 208-16,1 0-32 0,-3 0-16 0,1 1 0 15,0 0 64-15,0-2 16 0,-2 1 0 0,2 0 0 0,0-3-32 16,1 1 0-16,2 1 0 0,-2-2 0 16,0 0-208-16,-2-1 0 0,4 3 128 0,-2-1-128 0,0 0 0 0,0-1 128 15,-1-1-128-15,-1 5 0 0,2 0 144 0,1 0-144 16,-1 0 128-16,0 0-128 0,0-1 128 0,2-1-128 15,-2 1 128-15,1 0-128 0,1-1 0 0,-2 1 128 16,0 0-128-16,-2-2 0 0,1 1 128 0,-1-1-128 16,-2 0 0-16,2 2 128 0,-2-1-128 0,1 0 160 15,1-1-160-15,1 0 160 0,-2 0-160 0,1 1 160 16,-2 0-160-16,0 0 160 0,0 1-32 0,2-1 0 16,-2-3 0-16,3 1 0 0,-3 3-128 0,0 0 160 15,1 1-160-15,0-2 160 0,1 2-160 0,0-1 0 16,0 0 144-16,-1 0-144 0,1-2 0 0,1 2 128 0,-4 0-128 15,2-2 0-15,-1-1 128 0,1 1-128 0,-1 1 128 0,2-1-128 16,-2 2 128-16,1 1-128 0,-2-4 160 16,-1 0-160-16,-1 0 144 0,2 2-144 15,-1-1 128-15,2-1-128 0,-2 1 128 0,1 2-128 0,0 1 128 0,1-1-128 16,-3 0 0-16,1-1 128 0,1 0-128 0,1 0 0 16,-1-1 0-16,1 0 128 0,1 0-128 0,0 1 0 15,1 1 0-15,-1-1 0 0,2 1 0 0,0 0 0 16,1-6 0-16,0 2 128 0,0 1-128 0,0-2 0 15,-1 2 0-15,1 0 0 0,-1-5 128 0,0 3-128 16,-3 0 0-16,2-4 0 0,-2 2 0 0,0-2 0 16,1 6 160-16,0-4-160 0,-2 4 192 0,0-1-192 15,0-3 160-15,0 4-160 0,0 2 128 0,2-2-128 16,-4-4 0-16,2 4 128 0,0 0-128 0,2 1 0 0,-1-1 0 16,3 2 128-16,-3-3-128 0,2 1 0 0,0 2 0 15,0-3 0-15,1 1 128 0,-1 1-128 0,1-1 0 16,1-1 0-16,-1 1 0 0,0 0 0 0,0-3 0 0,-2 3 128 15,-1 0-128-15,1-1 0 0,0-1 128 0,-1 1-128 16,0 0 0-16,-1-1 128 0,0 0-128 0,0 3 128 16,-2-3-128-16,3 1 128 0,-2 0 0 0,-1 0 0 15,0 0 0-15,1 0 0 0,0 1-128 0,0-2 0 16,1 1 0-16,0 2 128 0,-3-2-128 0,-1-1 0 16,4 1 0-16,-1 0 0 0,-1-3 0 0,1 2 0 15,2-3 0-15,0 3 0 0,-2 1 0 0,0-3 0 16,-1 3 0-16,2-1 0 0,3-1 0 0,-2 4 0 15,-1-1 128-15,0-3-128 0,0 2 0 0,1 1 0 16,0-2 0-16,-1 2 0 0,0 1 0 0,0-1 0 0,-2-1 0 16,2 3 0-16,0-3 0 0,0 3 128 0,-2-3-128 0,2-2 0 15,-4 3 0-15,2 1 128 0,0-4-128 0,-1 4 0 16,-1 0 0-16,0 0 0 0,2-3 128 0,-1 2-128 16,-1 0 0-16,0 0 0 0,2-1 0 0,1 2 128 15,-3-1-128-15,2 2 0 0,-2-2 0 0,1-1 0 16,-2-1 0-16,2 4 0 0,-1-2 0 15,0 0 0-15,0 2 0 0,0-2 0 0,0 1 144 0,-1-1-144 16,1 0 0-16,0 2 128 0,-1 0-128 0,2 0 0 16,-2-1 0-16,1 0 0 0,-1-4 0 0,2 3 128 15,-1 3-128-15,1 0 0 0,0-2 0 0,-1-1 0 16,1 0 0-16,-1-1 0 0,1 0 0 0,-1 0 128 16,2 1-128-16,1 1 0 0,-1 3 0 0,-1-2 0 15,1-4 0-15,-2 0 0 0,1 1 0 0,3 0 0 0,-4-1 0 16,2 3 0-16,0-1 0 0,-1-3 0 0,1 1 0 0,-1 2 0 15,-1-1 0-15,0 0 0 0,2 0 0 0,-4-1 0 16,5 2 0-16,-3 1 0 0,2 0 0 0,0 1 0 16,-1-1 0-16,1-2 0 0,-1-1 0 0,0 4 0 15,1-5 0-15,2 3 0 0,0 2 0 0,-3 0 0 16,2 1 0-16,2-3 0 0,0-3 0 0,-2 3 0 16,1 0 0-16,0-3 0 0,-1 4 0 0,1 0 0 15,0-2 0-15,3-2 0 0,-1 3 0 0,1 0 0 16,-1 1 0-16,1-4 0 0,-2 3 0 0,3 0 0 15,-4-3 0-15,3 3 0 0,-1 0 0 0,-1 0 0 16,2-1 0-16,-2 1 0 0,0-1 0 0,2-3 0 0,-5 2 0 16,4-2 0-16,-1 3 0 0,0 1 128 15,2 0-128-15,-1-1 0 0,1 2 0 0,-1-1 0 0,0-1 0 16,0 0 0-16,-1 1 0 0,1 0 0 0,0 2 0 16,-1-3 0-16,0 2 0 0,0 0 0 0,3 1 0 0,0 0 0 15,-1 1 0-15,-2-1 0 0,0-1 0 0,0 0 0 16,2-1 0-16,-2 2 0 0,-1 1 0 0,0-3 0 15,0 0 0-15,0-1 0 0,1-2 0 0,-1 4 0 16,-2-2 0-16,1 2 0 0,2-1 0 16,-2 0 0-16,0-4 0 0,-1 3 0 0,0-3 0 0,1 2 0 15,0 2 0-15,0-1 0 0,0-1 0 0,2 3 0 16,-3-1 0-16,1-3 0 0,0 2 0 0,0 2 0 16,0-3 0-16,1 2 0 0,-1 2 0 0,0-1 128 0,0 0-128 15,0-2 0-15,-2 1 0 0,2 1 0 16,0 0 0-16,-1-5 144 0,2 3-144 0,0 3 160 0,0 0-160 15,0-1 0-15,1 0 0 0,-1-1-176 0,3-2 176 0,-2-1 0 16,-3 2 0-16,2 2 0 0,0 0 0 16,0 0 0-16,0-3 0 0,0 4 0 0,1-2 0 0,-3-1 0 15,0-2 0-15,1 2 0 0,-2 2 0 0,2 1 0 16,-1-2 0-16,0 1 0 0,-1-1 0 0,3 3 0 16,-3-1 0-16,3-1 0 0,-1-1 0 0,1 1 0 15,-1 0 0-15,-1 0 0 0,0 1 0 0,3-3 0 16,-1 3 0-16,0-1 0 0,1 1 0 0,1-1 0 15,-3 0 0-15,2-2 0 0,2 3 0 0,1-1 0 0,0 1 0 16,-1-1 0-16,1-1 0 0,-1 0 0 16,-1 2 0-16,-1-2 0 0,2 1 0 0,-2 0 0 0,-1-1 0 15,0 1 0-15,-1 0 0 0,0 2 0 0,0-1 0 0,-2-2 128 16,1 0-128-16,-1 0 0 0,-1 1 0 0,3 1 0 16,-2-1 0-16,2-2 0 0,-3 1 0 0,1 2 128 15,2-1-128-15,1 1 0 0,0-3 0 0,0 2 0 16,0-1 0-16,1 3 0 0,-1-2 0 0,2 1 0 15,0-1 128-15,-1 0-128 0,-1-1 128 16,2 2-128-16,-1-2 0 0,-1-3 0 0,-1 4 0 0,2 0 0 16,3 0 0-16,0-3 0 0,-4 3 0 0,1 1 0 15,3-1 0-15,-2 0 0 0,-1-2 0 0,1 1 0 16,-1 1 0-16,0 2 0 0,0-1 0 0,1 1 0 16,-1-5 0-16,0 3 0 0,-1-1 0 0,0 2 0 15,1 0 0-15,0-2 0 0,-1 0 0 0,2 2 0 16,-1 0 0-16,1 1 0 0,-1-3 0 0,2-1 128 0,-1 1-128 0,1 1 0 15,-1 2 0-15,2-2 0 0,-1 1 0 16,-2-1 0-16,2 2 0 0,0-1 0 0,2-1 0 0,0-1 0 16,0-4 0-16,0 5 0 0,0 2 0 0,0 0 0 15,0-2 0-15,0 2 0 0,-1 0 0 0,-1 0 0 16,1-1 0-16,0-3 0 0,-1 0 0 0,-1 1 0 16,1 0 0-16,-1 0 0 0,2 3 0 0,0-2 0 15,0 1 0-15,-1-2 0 0,1-1 0 0,0 2 0 16,0-2 0-16,1 4 0 0,0 1 0 0,0 1 0 15,0 2 0-15,2-3 0 0,-1-2 0 0,1 2 0 16,-1 2 0-16,1-1 0 0,1 0 0 0,1-1 0 16,-2 0 0-16,0 0 0 0,-2 0 0 0,1-1 0 15,0-2 0-15,-1 2 0 0,-2 1 0 0,-1 1 0 16,1 2 0-16,-1-2 0 0,-1-1 0 0,2 1 0 0,-2 1 0 16,2-2 0-16,-4 0 0 0,0-1 0 0,0-1 0 0,2 2 0 15,-2 2 0-15,3 3 0 0,-2-7 0 0,-4 2 0 16,2 0 0-16,-1 2 0 0,-2-2 0 0,2 0 0 15,-10 0 0-15,12 2 0 0,-3 1 0 0,2-3 0 16,0 0 0-16,-1 0 0 0,1 0 0 0,-1 0 0 16,0 0 0-16,-1 0 0 0,0-1 0 0,-9 1 0 15,13 1 0-15,-4 0 0 0,1-1 0 0,1 0 0 16,-11 0 0-16,9-1 0 0,0 1 0 0,-9 0 0 16,9 0 0-16,-9 0 0 0,10-1 0 0,-1 1 0 0,-9 0 0 15,9-2 0-15,-9 2 0 0,9-2 0 16,-9 2 0-16,0 0 0 0,0 0 0 0,9-2 0 15,-9 2 0-15,0 0 0 0,10 2 0 0,-10-2 0 0,0 0 0 0,10 0 0 16,-10 0 0-16,0 0 0 0,8-4 0 0,-8 4 0 16,0 0 0-16,0 0 0 0,0 0 0 0,9 0 0 15,-9 0 0-15,0 0 0 0,0 0 0 0,0 0 0 16,0 0 0-16,0 0 0 0,0 0 0 0,0 0 0 16,0 0 0-16,0 0 0 0,0 0 0 0,0 0-160 15,0-8 160-15,0 8 0 0,0 0 0 0,0 0-128 16,-9-3 128-16,1 0 0 0,-2-1 0 0,0 2-128 15,0 1 128-15,0 1 0 0,-3 0-160 0,0 0 160 16,-3 0-128-16,1 0 128 0,-2-1-160 0,-1-2 160 16,-1 1-192-16,0 0 192 0,1 6-128 0,0-2 128 0,-2-2 0 15,1 0 0-15,-2 0 0 0,0 0 0 16,-1 0 0-16,-3 2 0 0,-1 1-128 0,0-2 128 16,-1 7 0-16,-2-2 0 0,-1-3 0 0,-4 1 0 0,-1-4 0 0,-2 4 0 15,-5-2 0-15,2 2 0 0,1-1 0 0,0-1 0 16,-1 0 0-16,1 0 0 0,-2 1 0 0,1-1 0 15,2 1 0-15,0 3 0 0,-2-1 0 0,1 0 0 16,-1-2 0-16,1 1 0 0,-2-3 0 0,2 3 0 16,-2-1 0-16,4 3-128 0,0 2 128 0,1-5 0 15,1 2 0-15,0 1 0 0,1-2 0 0,-4 3 0 16,-1-1 0-16,0-2 0 0,0 1 0 0,0 3 0 16,2-5 0-16,2 2 0 0,0-1 0 0,2 1 0 15,0-3 0-15,1 1 0 0,0 2 0 0,2 2 0 16,2-3 0-16,-1 2 0 0,-1 0 0 0,-1-2 0 0,-2 3 0 15,-1 1 0-15,0-2 0 0,5 3 0 0,-2-3 0 16,1 4 0-16,1-3 0 0,1 2 0 0,1 0 0 16,2 2 0-16,1-4 0 0,1 1 0 0,2-3 0 0,1 2 0 15,1 1 0-15,0-1 0 0,1-1 0 0,1-3 0 16,0 1 0-16,1-1 0 0,2 3 0 0,1-2 0 16,2-4 0-16,1 3 0 0,1 0 0 0,9-3 0 15,0 0 0-15,0 0 0 0,0 0 0 0,0 0 0 16,0 0 0-16,0 0 0 0,0 0 0 0,0 0 128 15,0 0-128-15,11-5 0 0,3 0 0 0,1-1 0 16,1-1 0-16,2 4 0 0,0-3 0 0,2 1 0 16,0 1 0-16,2-2 0 0,0 1 0 0,4 0 0 15,0-3 0-15,4 1 0 0,1 1 0 0,4-2 0 16,2 0 0-16,3-1 0 0,4 0 0 0,2-1 0 0,0-1 0 16,2 4 0-16,-3-1 0 0,2-1 0 0,-1-1 0 15,2 1 0-15,2 0 0 0,4 2 0 0,0 1 0 0,1-1 0 16,-3 2 0-16,-1-4 0 0,-2 4 0 0,0 0 0 15,0-3 0-15,0 4 0 0,-2-4 0 0,3 1 0 16,2 1 0-16,-2-4 0 0,-2 2 0 16,-3-1 0-16,-3 3 0 0,1-1 0 0,0 4 0 0,-1 1 0 15,0-2 0-15,1 0 0 0,0 0 0 0,2 3 0 16,-1 1 0-16,-1 0 0 0,-2 0 0 0,0 0 0 16,-3-3 0-16,-1 2 0 0,1 0 0 0,-3 2 0 15,1 3 0-15,-4-1 0 0,1 4 0 0,-2-4 0 16,-1-3 0-16,-1 1 0 0,-3-1 0 0,-3 1 0 15,-1 0 0-15,-2 1 0 0,-4 0 0 0,-1-1 0 0,-4-1 0 0,1 0 0 16,-3 0 0-16,-9 0 0 0,0 0 0 0,0 0 0 16,0 0 0-16,0 0 0 0,0 0 0 0,0 0 0 15,0 0 0-15,0 0 0 0,0 0 0 0,-9 7 0 16,0-5 0-16,-2-1 0 0,0 0 0 0,-4-1-128 16,-2 0 128-16,0 0 0 0,0-1 0 0,-5-2 0 15,-1 2 0-15,2 0 0 0,-1 0 0 0,-1 1 0 16,-6 0 0-16,1 0 0 0,-2 0-128 0,-1 0 128 15,-3 0 0-15,-2 2 0 0,-1 1-128 0,-5 1 128 16,-3 0 0-16,1-1 0 0,-4-1-144 0,-1-1 144 16,0 0 0-16,0 2-144 0,1 1 144 0,0 5 0 15,-1-3 0-15,-1 3-128 0,-4-5 128 0,0-1 0 16,0-1 0-16,2 7 0 0,1-1 0 0,-1 3 0 16,2-2 0-16,-2 0 0 0,0 3 0 0,-5-5 0 0,-2 4 0 0,1-3 0 15,2 2 0-15,-1-2 0 0,1 2 0 0,1-1 0 16,0-2 0-16,-3 2 0 0,-4-1 0 15,-1 0-128-15,1 0 128 0,1-2 0 0,3 2 0 0,2-2 0 16,5 5 0-16,0-2 0 0,-2 2 0 0,0-1 0 16,-1 0 0-16,1 0 0 15,1-1 0-15,2 4 0 0,-1 0 0 0,2 1 0 0,3 1 0 0,-4-1-128 16,0-1 128-16,-3 1 0 0,-3-3 0 0,4 0 0 16,1 1 0-16,0 2 0 0,1 0 0 0,3-2 0 15,3 2 0-15,-2-1 0 0,-5-3 0 0,0 3 0 16,-3 0 0-16,4 1 0 0,2-2 0 0,-1 1 128 15,1 1-128-15,3 0 0 0,4-1 0 0,-1 1-128 16,-3-1 128-16,0 2 0 0,-3-1 0 0,-1 1 0 0,4-1 0 16,0-1 128-16,0-2-128 0,1 2 176 0,-1 1-176 15,4 2 0-15,1-2 0 0,-2-2-176 0,1 4 176 16,-4 1 0-16,0-2 0 0,2 0 0 0,3-2 0 0,2 0 0 16,3 0 0-16,1 2 0 0,0 0 0 0,2 0 0 15,2-1 0-15,1 1 0 0,1 0 0 0,-2-1 0 16,-1-2 0-16,-1 1 0 0,0 1 0 0,-1-1 0 15,1-2 0-15,1 2 0 0,0 1 0 0,0 0 0 16,2-4 0-16,1 0 0 0,-1 1 0 0,2-1 0 16,3 3 0-16,-2-3 0 0,1-1 0 0,1 0 0 15,-1-1 0-15,0 1 0 0,-3-1 0 0,1 1 0 16,0-3 0-16,-3 3 128 0,0-1-128 0,-1 1 0 16,3 1 0-16,-1 1 0 0,0-2 0 0,0 2 0 15,-1 2 0-15,1-4 0 0,0 3 0 0,1 1 0 0,-1-5 0 16,1 4 0-16,0-1 0 0,0-2 0 15,0 2 0-15,2-4 0 0,-1 2 0 0,2-4 0 0,0 4 0 0,1-3 128 16,1 0-128-16,1 2 0 0,-1-1 0 0,1 1 128 16,1-5-128-16,-1-2 0 0,0 2 0 0,3 1 128 15,-2 1-128-15,0-1 0 0,2-2 0 0,-1 2 0 16,0-1 0-16,-5 0 0 0,3 0 0 0,-1 0 0 16,0-1 0-16,-1 1 0 0,2 1 0 0,0 0 128 15,1-3-128-15,1 2 0 0,-4 0 0 0,2 0 128 16,1-2-128-16,0-1 0 0,-1-1 0 0,1 1 0 15,-2 4 0-15,1 0 0 0,-2-3 0 0,1 0 0 16,0-2 0-16,-1 2 0 0,-1 1 0 0,-2 0 0 16,-1 1 0-16,-1 1 0 0,1 0 0 0,-1-2 0 15,1-1 0-15,3 2 0 0,-1-2 0 0,2 2 0 0,-2-2 0 16,2 3 0-16,0-3 0 0,1-1 0 0,1 0 0 16,-1-1 0-16,1 0 0 0,3-2 0 0,3 2 0 0,-1 1 0 15,0 0 0-15,0 0 128 0,2-1-128 0,-1-1 0 16,1 1 0-16,0-2 0 0,1 3 0 0,3 0 0 15,0 0 0-15,0 0 0 0,-1-1 0 0,3 1 0 16,-1-1 0-16,2 1 0 0,0-1 0 0,3 1 0 16,5 0 0-16,-9 0 0 0,9 0 0 0,-7 0 0 15,7 0 0-15,0 0 0 0,0 0 0 0,0 0 0 16,-6 0 0-16,6 0 0 0,0 0 0 0,0 0 0 16,0 0 0-16,0 0 0 0,0 0 0 0,0 0 0 15,0 0 0-15,0 0 0 0,0 0 0 0,10 7 0 0,-10-7 0 16,13 9 0-16,-1-2 0 0,0-2 0 0,-1 2 0 15,2-4 0-15,1 1 0 0,3-2 0 0,0 1 0 0,1-1 0 16,-1-1 0-16,1 0 0 0,3 1 0 0,1-2 0 16,-2 0 0-16,5 0 0 0,1 0 0 0,3-2 0 15,0 0 0-15,1-2 0 0,-2 1 0 0,2-1 128 16,4 2-128-16,-1 1 0 0,2-1 0 0,-1 1 0 16,-1 0 0-16,1-2 0 0,-3 2 0 0,2 0 0 15,3 0 0-15,-2-1 0 0,0-2 0 0,1 0 0 16,1-1 0-16,2 0 0 0,0 1 0 0,4-1 128 15,2-1-128-15,-2 1 0 0,-3 2 0 0,1-3 0 16,-1 1 0-16,1 1 0 0,-1-1 0 0,1 0 0 0,0 0 0 16,0 1 0-16,2-1 0 0,1 0 0 0,0-1 0 15,1-1 0-15,0-4 0 0,-1 1 0 0,-2 3 0 0,2-2 0 16,-2 4 0-16,1-1 0 0,0-2 0 16,2 5 0-16,2-4 0 0,-1 0 0 0,0 2 0 0,-2-4 0 15,-4 5 0-15,2-5 0 0,-1 2 0 16,1 1 0-16,-1-3 0 0,4 5 0 0,-1-4 0 15,2 3 0-15,2 0 0 0,-1-5 0 0,0-2 0 0,-3 3 0 16,-2-4 0-16,0 0 0 0,2 4 0 0,-1-3 0 16,1 2 0-16,2 0 0 0,1-2 0 0,-2 2 0 15,0-2 0-15,-2 1 128 0,0-1-128 0,-4-1 0 16,0 3 0-16,1 0 0 0,-1-1 0 0,0-1 0 16,2 2 0-16,-1-2 0 0,1 1 0 0,0 2 0 15,1-4 0-15,1 2 0 0,-2 1 0 0,-3-3 0 16,-2 0 0-16,0 0 0 0,0 2 0 0,-1-4 0 0,-1 0 0 15,2 1 0-15,0 1 0 0,1 1 0 0,0-2 0 0,0 0 0 16,-2 1 0-16,1 0 0 0,-1 0 0 0,-2-1 128 16,-1-2-128-16,-4-1 0 15,1 1 0-15,0 0 0 0,-2 3 0 0,2 0 0 0,2 1 0 0,-2-1 0 16,0-3 0-16,1 0 176 0,0 0-176 0,3 1 192 16,1 1-192-16,0-1 0 0,1 0-192 0,-2 1 192 15,-1 0 0-15,0-2 0 0,0 3 0 0,0-1 0 16,2 0 0-16,0 0 0 0,2 0 0 0,0-1 0 15,1 6 0-15,-1 0 0 0,6-1 0 0,-2-2 0 16,0-3 0-16,-2-1 0 0,-1 0 0 0,-2 2 0 16,0-1 0-16,0 2 0 0,0-1 0 0,1 2 0 15,0-1 0-15,0-1 0 0,1 0 0 0,3 5 0 0,0-3 0 16,1 2 0-16,-2 1 0 0,-2-1 0 0,-1-1-144 16,-2-1 144-16,1 1 0 0,-1 0 0 0,1-2 0 0,-1 3 0 15,0 0 0-15,2-1 0 0,0 3 0 16,0-3 0-16,-2 1 0 0,2 2 0 0,-1-1 0 0,1 2 0 15,-3 0 0-15,1 0 0 0,-4 3 0 0,2-4 0 16,0 3 0-16,-1 3 0 0,-1-3 0 0,-1-2 0 16,1 2 0-16,0 0 0 0,-2 0 0 0,1 1 0 15,3 1 0-15,0-1 0 0,-3-2 0 0,2 2 0 16,-3 0 0-16,-1-2 0 0,-2 0 0 0,0 2 0 16,-1 1 0-16,0-4 0 0,2 3 0 0,-3 0 0 15,0-1 0-15,1 1 0 0,-1 3 0 0,0 1 0 16,-2 0 0-16,0-1 0 0,-1-3 0 0,3 4 0 0,-1 0 0 15,1 0 0-15,-1-1 0 0,0 1 0 0,0 1 0 0,1-1 0 16,-1-1 0-16,-1-2 0 0,0 0 0 0,2 1 0 16,-4 6 0-16,2-3 0 0,-2 0 0 0,0-1 0 15,-1-2 0-15,-1-2 0 0,1 2 0 0,-1 1 0 16,-2 1 0-16,2 0 0 0,-3 1 0 0,0 0 0 16,0-3 0-16,-1-2 0 0,-3 0 0 0,3 3 0 15,0 2 0-15,-2 2 0 0,-1-3 0 0,-1 0 0 16,1-3 0-16,-9 3 0 0,11-1 0 0,-1 0 0 15,-10 1 0-15,11 1 128 0,-2 0-128 0,-1-1 0 16,-8 0 0-16,9-1 0 0,-9 1 0 0,0 0 0 16,0 0 0-16,8 4 128 0,-8-4-128 0,0 0 0 15,0 0 0-15,0 0 0 0,0 0 0 0,6 4 0 0,-6-4 0 16,7 8 0-16,-7-8 0 0,0 0 0 0,0 0 0 0,0 0 0 16,-9 5 0-16,1 0 0 15,-1 3-944-15,0-2-176 16,-3-2-32-16,-1 3-10656 0,2-4-2128 0</inkml:trace>
  <inkml:trace contextRef="#ctx0" brushRef="#br3" timeOffset="-22103.99">23699 10015 11343 0,'0'0'496'0,"0"0"112"0,-8-4-480 0,8 4-128 16,-9 0 0-16,9 0 0 0,-9 4 688 0,2-2 112 15,7-2 32-15,0 0 0 0,-8 3-384 0,8-3-80 16,-9 3-16-16,9-3 0 0,0 0-64 0,-8 3-16 16,8-3 0-16,0 0 0 0,0 0 48 0,-9 2 0 15,9-2 0-15,0 0 0 0,0 0 48 0,-7 6 16 16,7-6 0-16,0 0 0 0,0 0 128 0,0 0 16 0,0 0 16 0,-5 5 0 16,5-5-16-16,0 0 0 0,0 0 0 0,0 0 0 15,0 0-48-15,0 0-16 0,0 0 0 0,0 0 0 16,0 0-144-16,-4 7-48 0,4-7 0 0,0 0 0 15,0 0 16-15,0 0 0 0,0 0 0 0,0 0 0 16,0 0 112-16,0 0 32 0,0 0 0 0,0 0 0 16,0 0-64-16,0 0-16 0,0 0 0 0,7 8 0 15,-7-8-96-15,0 0 0 0,6 5-16 0,-6-5 0 16,0 0-32-16,11 8 0 0,-4-3 0 0,-7-5 0 16,11 3 64-16,-2 0 16 0,-9-3 0 0,12 5 0 15,-1-2-32-15,-1-2 0 0,0-1 0 0,1 0 0 16,-11 0 48-16,14-2 0 0,-1 0 0 0,0 1 0 15,0-1-16-15,1 0 0 0,3 1 0 0,0 0 0 16,0 0-96-16,0 0 0 0,-3 1-16 0,1 0 0 16,0 0-176-16,0 0 0 0,-1 0 144 0,-1 0-144 0,-1 0 0 15,0 0 0-15,-1 0 0 0,2 1 0 0,-3-2 0 0,1 1 0 16,-1 0 0-16,-1 0 128 0,1 0-128 0,0 0 0 16,-10 0 128-16,13 0-128 0,0-1 176 0,-1 1-48 15,-3-1 0-15,2 1 0 0,2 0 80 0,-2-2 16 16,2 0 0-16,0 1 0 0,0 1 0 0,1 0 0 15,0-2 0-15,1 2 0 0,-2 0-96 0,2-2-128 16,-1 0 176-16,2 1-176 0,-3 0 160 0,4-2-160 16,1 1 128-16,0 0-128 0,-3 0 0 0,1-2 0 15,-1 1 128-15,1 2-128 0,-2-3 0 0,1 2 0 16,-1-2 0-16,0-1 0 0,-3 2 0 0,2-1 0 0,0 3 128 0,0-3-128 16,0-1 0-16,0 1 0 15,1 1 144-15,2 2-144 0,-1-4 128 0,2-1-128 0,-3 1 128 0,3 2-128 16,0-3 128-16,0 2-128 0,0 1 160 0,-1 0-160 15,-1-5 160-15,0 3-160 0,1 0 160 0,1 0-160 16,-1 1 176-16,1 0-176 0,1-1 192 0,0 0-192 16,0-1 144-16,-2 3-144 0,0-5 0 0,0 3 144 15,0 1-144-15,0-3 128 0,-1 0-128 0,-1-1 128 16,-2 0-128-16,2 4 0 0,-1-2 144 0,0 1-144 16,1-2 0-16,-1-2 144 0,1 4-144 0,0-4 0 15,3 3 160-15,-1-2-160 0,-1 0 128 0,1 3-128 16,-1-4 128-16,2 5-128 0,0-2 0 0,0-1 128 15,-3 0-128-15,-1-2 0 0,4 4 0 0,0-1 0 16,-1 0 0-16,4 1 0 0,-2-4 128 0,0 4-128 16,-1 1 0-16,-1-4 0 0,0 1 0 0,0 0 0 0,-1-1 0 15,2 2 0-15,-3-3 0 0,0 2 0 0,-1 1 0 16,1-2 0-16,2 0 128 0,-2-1-128 0,-1-1 0 0,2 1 0 16,1 0 0-16,0 0 128 0,-2-1-128 0,0-1 0 15,0 1 0-15,2-2 0 0,-2 3 0 0,2-2 0 16,0 1 0-16,0 2 0 0,-2 0 0 0,0 0 0 15,1-2 0-15,0 2 0 0,-1-5 0 0,1 5 0 16,2-2 0-16,-1 2 0 0,1-1 0 0,-1 1 0 16,-1 0 0-16,2-1 0 0,0-2 0 0,-2-1 0 15,1 4 0-15,-2-2 0 0,-2 1 0 0,-1-1 0 16,1-2 0-16,1 3 0 0,-2 0 0 0,1 1 0 0,0-2 0 16,0-1 0-16,1 2 0 0,2 0 0 15,0-1 0-15,-1-2 0 0,-1 5 0 0,2-4 0 0,0 5 0 16,0-3 0-16,0 1 0 0,1-1 0 0,-1 4 0 0,1-3 0 15,-1 1 0-15,0 1 0 0,2-4 0 0,0 5 128 16,-1-4-128-16,1 5 0 0,-2-5 0 0,1 2 128 16,0-2-128-16,0 1 128 0,-2 2-128 0,0-1 128 15,0 1-128-15,-1-2 0 0,0 2 0 0,0-1 0 16,0-1 0-16,-1 3 0 0,1-3 0 0,-2 2 0 16,2 0 0-16,0 0 0 0,0 1 0 0,0 1 0 15,3-2 0-15,-2-1 0 0,0 4 0 0,0-3 0 16,2 0 0-16,-1 1 0 0,-1-2 0 0,1 3 0 15,-1 1 128-15,0-2-128 0,0-3 0 0,2 4 128 16,0 1-128-16,2 2 0 0,-3-3 0 0,2 0 0 16,0-1 0-16,0 1 0 0,-1-2 0 0,1 0 0 0,0 4 0 15,0-1 0-15,-1-3 0 0,0 1 0 0,-2 1 0 16,-1-1 0-16,3-1 128 0,-1 3-128 0,0-3 0 0,1-3 0 16,1 4 0-16,0-1 0 0,0 2 0 0,1 0 0 15,0 4 0-15,1-3 0 0,-3-2 0 0,2 1 0 16,0 1 0-16,-1 0 0 0,-2-5 0 0,4 2 0 15,-1 0 0-15,2 0 0 0,-2 3 0 0,-1 2 0 16,0-2 0-16,1-2 0 0,-1-3 0 0,0 3 0 16,1-1 128-16,-1 2-128 0,-2 1 0 0,1 1 0 15,-2-2 0-15,1-2 0 0,-2 2 0 0,2-2 0 16,0-1 0-16,0 1 0 0,0 3 0 0,0-2 0 16,2 2 0-16,1-1 0 0,-1 1 0 0,-2 1 0 0,1-1 0 15,-1 0 0-15,0 1 0 0,-1-1 0 16,0 1 0-16,1 1 0 0,-3 1 0 0,3-2 0 15,0 1 0-15,1 0 0 0,1 0 0 0,2-2 0 0,-2 1 0 0,1 0 0 16,-1 1 0-16,-1-2 0 0,2 1 0 0,-1-1 0 16,0 2 0-16,-1-1 0 0,-1 0 0 0,-2-1 0 15,0 1 0-15,0-1 0 0,-1 2 0 0,2-2 0 16,-1 1 0-16,0-1 0 0,0 2 0 0,-2-1 0 16,2 1 0-16,-1 0 0 0,-3-1 0 0,2 1 0 15,-3 1 0-15,1 0 0 0,-1 0 0 0,-8 0 0 16,9-1 0-16,-9 1 0 0,8 0 0 0,-8 0 0 15,0 0 0-15,9 0 0 0,-9 0-144 0,0 0 144 16,0 0 0-16,0 0-160 0,9 1 160 0,-9-1-128 16,0 0 128-16,0 0 0 0,0 0 0 0,0 0 0 15,0 0 0-15,0 0 0 0,0 0 0 0,0 0 0 16,0 0 0-16,0 0 0 0,0 0 0 0,0 0 0 0,0 0 0 0,0 0 0 16,0 0 0-16,0 0 0 0,0 0 0 0,0 0 0 15,0 0 0-15,0 0 0 0,0 0 0 0,0 0 0 16,-9-5-144-16,9 5 144 0,-9-3 0 0,-2 3 0 15,11 0 0-15,-12 2 0 0,1-1 0 0,2 0-192 16,-2 2 0-16,0-2 16 0,-2 3 176 0,0 0-208 16,1-1 80-16,0 0 128 0,-2 0-176 0,-2-2 176 15,1 2-128-15,-1 1 128 0,-2 0 0 0,-1 1-128 16,-4-1 128-16,2 1 0 0,-3 1 0 0,-1-1 0 16,-1 0 0-16,-1 2-128 0,1-2 128 0,1 3 0 0,0 0 0 15,2 2 0-15,-3-1 0 0,2 4 0 0,-3-1 0 16,2-3 0-16,0 1 0 0,1-2 0 0,0 3 0 15,-1 1 0-15,1-4 0 0,0 3 0 0,-3-5 0 0,-1 4 0 16,0-3 0-16,0 3 0 0,-2-4 0 0,3 3-128 16,0-6 128-16,1 0 0 0,-1-1 0 15,0 2 0-15,2 2 0 0,0-2-160 0,0 3 160 0,0-1 0 16,0-2-128-16,2 1 128 0,0 1 0 0,-1-1 0 16,-3-1 0-16,3 1 0 0,-2 1 0 0,1-2 0 15,0 3 0-15,0-1-128 0,2-2 128 0,1 0 0 16,-1 1 0-16,2 0 0 0,-1 2 0 0,0 0 0 15,2 0 0-15,0 2 0 0,-1-3 0 0,0 1 0 16,-1 1 0-16,0-3 0 0,3 3 0 0,2-2 0 16,-1-1-128-16,0 5 128 0,-1-3 0 0,0 3 0 15,0-3 0-15,1 3 0 0,1-6 0 0,1 6 0 16,-3-4 0-16,2 1 0 0,1-2 0 0,-3-1 0 0,1 4 0 16,2-2 0-16,-1 1 0 0,0 1 0 0,0-4 0 15,2 2 0-15,-1 1 0 0,-1 0 0 0,3 4 0 0,-1-1 0 16,-1 2 0-16,-1-1 0 0,0-2 0 0,1 0-128 15,-1 2 128-15,1-1 0 0,2 2 0 0,-1 1 0 16,-1-1 0-16,1 0 0 0,-1 0 0 0,2-3 0 16,-3 2 0-16,3 1 0 0,-2 0 0 0,1 1 0 15,0-2 0-15,1-1 0 0,-1 1 0 0,1 1 0 16,-2-4 0-16,2 3 0 0,1-3 0 0,-3 2 0 16,1 3 0-16,1-3 0 0,-1 2 0 0,1 1 0 15,-1-3 0-15,1 2 0 0,-2 0 0 0,1-2 0 16,-1 0 0-16,0 3 0 0,1-1 0 0,1 0 128 15,-2-1-128-15,1 0 144 0,-1-2-144 0,2 2 0 0,-2-2-160 16,2 2 160-16,-1 0 0 0,-1-1 0 0,-2 1 0 16,-1-3 0-16,-2 2 0 0,0-1 0 0,-2 1 0 15,1 2 0-15,-4-3 0 0,1 3 0 0,-2-1 0 0,2-3 0 16,-1 5 0-16,0-4 0 0,0 2 0 0,0 2 0 16,-1-1 0-16,2-3 0 0,1 3 0 0,2-2 0 15,-3 1 0-15,2 0 0 0,-3-3 0 0,-1 0 0 16,1-3 0-16,-2 1 0 0,0 0 0 0,0-2 0 15,-2 1 0-15,0 1 0 0,-2-1 0 0,1 2 0 16,0-3 0-16,0 1 0 0,1-1 0 0,1 1 0 16,0 4 0-16,1-3 0 0,-2 1 0 0,-1-2 0 15,0 0 0-15,-2-2 0 0,-3-1 0 0,4 1 0 16,0 0 0-16,1-3 0 0,1 1 0 0,0 1 0 0,2 0 0 16,1 0 0-16,-1 0 0 0,3 2 0 0,0-1 0 0,1 1 0 15,1 0 0-15,-2 3 0 0,1-4-128 0,0 0 128 16,-1-1 0-16,-2 1-144 0,1 1 144 0,2-3-128 15,-2-2 128-15,2-3-128 0,0 2 0 16,4-1 0-16,-1 0 0 0,1 0 0 0,1-2-16 0,0 1 0 16,1 1 0-16,2 0 0 0,0 0 144 0,1-3 0 15,-1 2 0-15,2 1-128 0,1 1 128 0,1-2 0 16,3-1 0-16,-1 1 0 0,1 2 0 0,1-2 0 16,8 4 0-16,-8-6 0 0,2 2 0 0,6 4-128 15,-6-6 128-15,6 6 0 0,0 0 0 0,0 0 0 16,0 0 0-16,0 0-128 0,-6-6 128 0,6 6 0 15,0 0 0-15,0 0 0 0,0 0-128 0,0 0 128 16,0 0-128-16,0 0 128 0,0 0 0 0,0 0-128 0,12 0 128 16,1 4 0-16,-4 0 0 0,3 0 0 0,-2 0 0 0,3 2 0 15,0-3 0-15,0-2 0 0,0 1 0 0,4 1-128 16,3 0 128-16,-1 0 0 0,4-3 0 0,1 0 0 16,1 0 0-16,2 0 128 0,2-2-128 0,3 2 128 15,-1 2-128-15,0-4 0 16,0 1 0-16,-2-1 128 0,0 0-128 0,-1-1 0 0,2 2 0 0,1-2 0 15,-1-2 0-15,1 1 0 0,-1-1 0 0,3 1 128 16,3-4-128-16,1 3 0 0,1 0 0 0,-1-3 0 16,-2-1 0-16,0 0 0 0,-4 0 128 0,0 0-128 15,-2 0 0-15,1 0 0 0,0 1 0 0,1-1 128 16,-1 1-128-16,2-1 128 0,-1 2-128 0,2-2 128 16,2 3 0-16,1-3 0 0,0 3 0 0,-3-4 0 15,0 4-128-15,-1-4 0 0,-4 1 128 0,2-2-128 0,-3 0 0 0,2 4 0 16,-1-5 0-16,2 4 128 0,0-4-128 0,0 1 0 15,0 3 0-15,1-3 0 0,-1 1 0 0,1-2 0 16,0 2 0-16,0 1 128 0,0-1-128 0,-1 1 0 16,-1 0 0-16,-1 0 0 0,-2-2 0 0,2 0 176 15,2 0-176-15,1 0 192 0,-4 0-192 0,2 1 160 16,-1-2-160-16,2-1 160 0,-1-1-160 0,4 2 0 16,-2-2 0-16,0-1 0 0,-1 2 128 0,-1 1-128 15,1 2 128-15,-3-4-128 0,0 2 160 0,-2 0-160 16,-2 1 192-16,1-2-192 0,0 0 128 0,1 4-128 15,0-3 0-15,0-1 0 0,1 2 0 0,0-2 128 0,-2-2-128 16,3 5 0-16,-1 1 128 0,3-3-128 0,-1 1 0 16,2-2 0-16,-5-3 160 0,-1 2-160 0,3 0 128 15,-2 1-128-15,1 1 128 0,-2-2-128 0,2 4 128 16,1-1-128-16,-1-2 128 0,1-1-128 0,3 3 0 0,-3 0 128 16,-1 0-128-16,2-1 0 0,2 3 0 0,-1-4 0 15,-5 0 0-15,6 4 0 0,-5-3 0 0,1 1 0 16,-2 2 0-16,-1-2 0 0,-1 4 128 0,0-4-128 15,-2 4 0-15,3-3 0 0,-1 2 0 0,2-3 0 16,1 2 0-16,-2 0 0 0,2-1 0 0,-1 2 0 16,1 1 0-16,2 2 0 0,-1 0 0 0,0-3 0 15,4 1 0-15,-5-1 0 0,1-1 0 0,0 3 0 16,-1-1 0-16,-1 3 0 0,0-4 0 0,-2 1 0 16,0 1 0-16,0-1 0 0,2 2 0 0,-1 0 0 15,3-2 0-15,-2 3 0 0,1-3 0 0,0 1 0 16,0 3 0-16,2 1 0 0,-1-3 0 0,1-1 0 0,3 4 0 15,-1-1 0-15,-4-2 0 0,1-1 0 0,-2 2 0 0,0 0 0 16,-1-5 0-16,-3 3 0 0,1 3 0 0,-1-4 0 16,1 3 0-16,0 0 0 0,-3 2 0 0,3-3 0 15,-2 3 0-15,-1 0 0 0,-1-1 0 0,0 2 0 16,-1 0 0-16,-1 1 128 0,-1 0-128 0,1 0 0 16,1 1 0-16,0 0 0 0,-2 0 0 0,3 1 0 15,0-1 0-15,-2-1 0 0,-2 0 0 0,0 1 0 16,1-1 0-16,-1 0 0 0,-1 0-128 0,0 0 128 15,-1-1 0-15,1 1 0 0,-3 1 0 0,-9-1-144 16,0 0 144-16,9 0 0 0,-9 0 0 0,0 0-128 0,0 0 128 16,0 0 0-16,0 0 0 0,0 0 0 0,0 0 0 0,0 0 0 15,0 0-128-15,0 0 128 0,0 0 0 0,0 0 0 16,0 0 0-16,0 0 0 0,0 0 0 0,-12 0 0 16,2 1 0-16,-1 0-128 0,-1-1 128 0,0 0 0 15,-3-1-128-15,-1-1 128 0,3-1-192 0,-2 1 192 16,-2 1-176-16,-3 1 176 0,1-2-160 0,1 1 160 15,0 0-192-15,-2 0 48 0,-2-2 16 0,2 3 0 16,-2 3 128-16,0 0 0 0,2 0-144 0,-2 1 144 16,-1-2-128-16,1 0 128 0,-1 3-160 15,1-1 160-15,-7 1-176 0,3 3 176 0,-3-2-192 0,-5-1 192 16,-2 2-160-16,0-2 160 0,2-1-128 0,0 6 128 16,0-2 0-16,0 3 0 0,0 0 0 0,2-3-128 15,0 4 128-15,-1 4 0 0,2-4 0 0,-4-2 0 0,-2 2 0 16,-4 2 0-16,-5-4 0 0,1 2 0 0,2 0 0 15,1-1 0-15,-4 2 0 0,2-1 0 0,0 0 0 16,1-2 0-16,0 1 0 0,-1-1 0 0,-4 1 0 0,1 1 0 16,0-2 0-16,-1 4 0 0,5-1 0 0,0 1 0 15,2-2 0-15,4 0 0 0,-1 2 0 0,1 1 0 16,-1 0 0-16,-1-2 0 0,0-3 0 0,-1 1 0 16,0 2 0-16,0-1 128 0,3 4-128 0,1-2 0 15,-1 0 0-15,4 0-128 0,-1 2 128 0,4-1 0 16,2 0 0-16,1 1 0 0,-2-1 0 0,5 1 0 15,-2-1 0-15,3-1 0 0,-3 0 0 0,1 2 0 16,2-3 0-16,0-2 0 0,0 2 0 0,2 0 0 16,0-1 0-16,2-3 128 0,-1 5-128 0,3-2 0 0,-2-3 0 0,5 2-128 15,-1 5 128-15,0-5 0 0,-2 0 0 0,2 2 0 16,1-3 0-16,1 0 0 16,0 2 0-16,1-3 128 0,1 1-128 0,0 1 0 15,-1-4 0-15,1 4 0 0,-2-2 0 0,1 3 128 0,-1-6-128 0,0 3 0 16,-2-4 0-16,-1 4 0 0,-2-1 0 0,1 2 0 15,-1-2 0-15,0 0 0 0,0-3 0 0,-1 2 0 16,-2 4 0-16,-1 1 0 0,1-4 0 0,1 2 0 16,-5-5 0-16,4 5 0 0,-3-4 0 0,0 5 128 15,-1-2-128-15,0 3 128 0,1 3-128 0,1-4 128 16,0-1-128-16,0 1 0 0,-2-4 0 0,1 2 0 16,-3 2 0-16,1-2 0 0,0-3 0 0,1 1 0 0,1-3 0 15,-2-3 0-15,0 3 0 0,2-1 0 16,-1 0 0-16,1 0 0 0,0-2 0 0,1 0 0 0,-2-1 0 15,1 2 144-15,0-1-144 0,1 1 160 0,2-2-160 16,-3 0 0-16,1 2 0 0,-3-1-176 0,-1 0 176 0,-2 0 0 16,1-1 0-16,-1-1 0 0,0 0 0 0,0-2 0 15,2 1 0-15,-3 1 0 0,3-1 0 0,2 1 0 16,0-1 0-16,1-1 0 0,0 0 0 0,3 1 0 16,-3-1 0-16,2 2-128 0,1 2 128 0,-1 0 0 15,-1 1 0-15,-2-2 0 0,2 0 0 0,-2-2-128 16,1 4 128-16,-2 0-128 0,6 1 128 0,1 1 0 15,0 0 0-15,2-2 0 0,1 2 0 0,-1 0 0 16,3 2 144-16,2-2-144 0,1 1 0 0,2-1-176 16,-1 0 0-16,2-1 0 0,8-3 176 0,-7 5 0 15,7-5-144-15,0 0 144 0,0 0 0 0,0 0 0 0,-2 8-144 0,2-8 144 16,0 0 0-16,4 8 0 0,-4-8 0 16,10 10 0-16,-1-5 0 0,2-2 0 0,1 0 0 0,0 0 0 15,1 0 0-15,1-1 0 0,3-1 0 0,1 1 0 16,3 2 0-16,1 1 0 15,0-1 0-15,2-3 0 0,1 2 0 0,-1 1 0 0,1-1 0 0,-2 0 0 16,3-3 0-16,-3 0 0 0,4 0 0 0,1 0 0 16,1 0 0-16,2-1 0 0,3-1 0 0,1 1 0 15,0-1 0-15,2 0 144 0,6 0-16 0,-4-1 0 16,2-1-128-16,-2-2 0 0,-4 2 0 0,1-1 0 16,0-4 0-16,1 1 0 0,1-2 0 0,2 0 0 15,2-3 0-15,-1 2 128 0,3-1-128 0,0 1 128 16,-1-2-128-16,-3 1 160 0,-1-2-160 0,-2 0 160 15,-1-2-160-15,-1 1 0 0,3-2 0 0,-1 1 128 16,0 3-128-16,1 0 0 0,1 0 0 0,1-2 128 0,-1-5-128 0,-2 4 0 16,1 1 0-16,-2 1 128 0,-2-3-128 0,-2 3 0 15,-1 0 0-15,1 0 128 0,1 2-128 0,0-1 128 16,1 0-128-16,1 0 128 0,2 1-128 16,0-1 160-16,4-2-160 0,-2 1 160 0,2-1-160 0,-3-2 0 15,-5 0 0-15,2 0 0 0,1 2 0 0,1-1 0 16,-1 3 128-16,1-2-128 0,-1-2 0 0,2 0 0 15,-2 0 0-15,2 3 0 0,-1-2 0 0,-3 2 0 16,1-1 0-16,0-1 0 0,-7 1 0 0,6 0 128 0,-2 4-128 16,2-3 0-16,-2-2 0 0,2 1 0 15,0 0 0-15,3 4 0 0,0-2 192 0,2-2-32 0,-1-1-16 0,2-1 0 16,-4 0-144-16,-1-2 0 16,-3 1-160-16,3 1 160 0,0-1 0 0,1 0 0 0,1 2 0 0,1-1 0 15,1 2 0-15,0-1 0 0,-1 1 0 0,1 1 0 16,3-1 0-16,-4 1 0 0,0 1 0 0,-1-1 160 15,-1-1-160-15,0 3 0 0,0 0 0 0,-1 3 0 16,1-5 0-16,-2 7 0 0,-1 0 0 0,-1 1 0 16,0-4 0-16,-2 5 0 0,-1 0 0 0,-1 1 0 15,0 3 0-15,-3-1 0 0,-4 0 0 0,0 3 0 16,-1 2 0-16,0 2 0 0,-2-1 0 0,1-1 128 16,1 3-128-16,-2 1 0 0,-1-4 0 0,-2 4 0 15,1 0 0-15,-2-3 0 0,0 4 0 0,0-2 0 16,-2 0 0-16,1 1 0 0,-1-4 0 0,-5 3 0 15,2 2-224-15,0-3 32 0,2 4 0 0,-5-3 0 16,-6-6-1520-16,8 5-288 0,-3 4-64 16</inkml:trace>
  <inkml:trace contextRef="#ctx0" brushRef="#br3" timeOffset="-19337.93">7654 12635 6447 0,'0'0'272'0,"-10"-5"80"0,2 0-352 0,0-1 0 15,1 1 0-15,1 0 0 0,2-3 2592 0,-1 1 448 16,-3 2 96-16,4-4 0 0,-1 3-2384 0,0-1-496 16,0 1-80-16,1 1-32 0,4 5 0 0,-3-8 0 15,0 3 0-15,-3-3 0 0,2 1-144 0,-1 4 0 16,2-3 0-16,3 6 0 0,0 0 240 0,0 0 16 15,-5-9 0-15,2 5 0 0,3 4 480 0,-4-6 96 16,0 1 32-16,4 5 0 0,0 0-80 0,0 0-16 16,-1-4 0-16,1 4 0 0,0 0 16 0,0 0 0 15,0 0 0-15,0 0 0 0,0-9-208 0,0 9-32 16,0 0-16-16,7-5 0 0,-7 5-176 0,10-4-32 16,-3-1-16-16,4 2 0 0,0 1-48 0,3 2-16 0,1 0 0 0,-1 1 0 15,0-1-240-15,3 1 176 0,1-1-176 0,1 0 160 16,5 0-160-16,2 0 160 0,3 0-160 0,1 0 160 15,3-2 32-15,4 0 16 0,2 1 0 0,3-1 0 16,5-4-16-16,1 0 0 0,-2 0 0 0,2-3 0 16,0 4-32-16,2-5-16 0,1 3 0 0,3-2 0 15,-1 2-16-15,5-4 0 0,0 5 0 0,0-6 0 16,-4 3 0-16,1-1-128 0,2-3 192 0,1 5-64 16,3-2-128-16,1 1 160 0,3-3-160 0,-2 2 160 15,-1-2-160-15,-2-1 0 0,0 4 144 0,0-1-144 16,-1-3 0-16,6 1 128 0,4 1-128 0,-6-1 0 15,-5 2 0-15,2 1 144 0,2-4-144 0,-2 3 0 16,0 3 176-16,3 2-176 0,-1-6 160 0,2 5-160 16,-3-3 176-16,-1 5-176 0,0-4 192 0,-2 2-192 15,1 3 176-15,-2 0-176 0,0 1 160 0,-1 1-160 0,-5-3 128 16,0 2-128-16,-3 1 0 0,-3 0 0 16,-1 1 0-16,-4 0 128 0,3 0-128 0,-3 0 0 0,1 0 0 0,-2 0 0 15,0 0 0-15,-3 0 0 0,-5-1 0 0,-1-1 0 16,-4 1 0-16,-2 1 0 0,-4-1 128 15,-2-1-128-15,-1 0 0 0,-3 2 0 0,0 1 160 0,0-1-160 16,-3 0 160-16,-11 0-160 0,7 0 0 0,-7 0 128 16,0 0-128-16,0 0 0 0,0 0 0 0,0 0 144 15,0 0-144-15,0 0 128 0,-13 0-128 0,-1 0 160 16,0 0-160-16,-5 0 160 0,-2 0-160 0,-2 0 0 16,-5-1-160-16,-1-2 160 0,-5 3 0 0,-2 4 0 15,-4 0 0-15,1-3 0 0,-2 1 0 0,1 0 0 0,-2 1 0 16,0 1 0-16,-2-2 0 0,-4 2 0 0,-3-3 0 0,-3 3 0 15,-7 3 0-15,4-2 0 0,-1-4 0 0,-1 4 0 16,-2 4 0-16,-3-2 0 0,-1 3 0 0,-3-5 0 16,-4 0 0-16,1 3 0 0,-2 0 0 0,1 1 0 15,1-1-128-15,-5 1 128 0,-5-1 0 0,2 1-144 16,3-4 144-16,5 4 0 0,0-1 0 0,1 1-128 16,-1-2 128-16,-2 1 0 0,1-3 0 0,4 3 0 15,1 0 0-15,0 5 0 0,4-1 0 0,-4 2-128 16,-5-1 128-16,3 1 0 0,2-2 0 0,1-2 0 15,4 3 0-15,0 1 0 0,-1-2 0 0,2-1 0 16,0 3 0-16,4-2 0 0,1-3 0 0,5 1 0 16,2-5 0-16,3-2 0 0,2 0 0 0,4-1 0 15,0-4 0-15,0 1 0 0,0-1 0 0,0-1 0 0,1 0 0 16,3-1 0-16,1-2 0 0,4-1-128 0,1 3 128 16,2-4 0-16,3 4-144 0,1 1 144 0,1-5 0 0,4 3-176 15,2 2 176-15,3-3-128 0,1-1 128 0,2 5 0 16,3-2 0-16,-1 0-128 0,2 1 128 0,7 3-128 15,0 0 128-15,0 0-128 0,0 0 128 0,0 0 0 16,0 0 0-16,0 0-128 0,0 0 128 0,0 0-208 16,9 2 80-16,2 1 128 0,1 0-144 0,4 0 144 15,2-1 0-15,2 2 0 0,2 2 0 0,1-2 0 16,3-2 0-16,3-2 0 0,4 4 0 0,3 2 0 16,4 0 0-16,4-4 0 0,1 0 0 0,3 1 0 15,1 1 0-15,1-3 0 0,2-1 0 0,5-1 0 16,2 1 0-16,3 0 144 0,5 0-144 0,3-3 0 0,-6 1 0 15,1-1 128-15,0 0-128 0,3 2 0 0,4-1 0 0,1-1 128 16,-2-2-128-16,-2 2 0 0,-1 2 0 0,2 0 0 16,-1-2 128-16,2 0-128 0,1 0 128 0,-2 0-128 15,-3 1 0-15,-1 0 0 0,-1 0 0 0,0 2 0 16,1 0 0-16,-1 0 0 0,1 0 0 0,0 1 128 16,-6 0-128-16,2-1 128 0,-7 0-128 0,3 4 128 15,-2-1-128-15,1-1 0 0,-1-1 0 0,-4-1 128 16,-4-1-128-16,-2 1 0 15,-4-5 0-15,1 3 128 0,-4 0-128 0,-2 0 0 0,-2-1 0 0,-1-2 128 16,-2 1-128-16,1 2 128 0,-3 1-128 0,-1-1 128 16,-2-2-128-16,-2 0 160 0,-1 3-160 0,-2-2 160 15,-4 2-160-15,-2-3 0 0,-5 1 144 0,0 1-144 16,-11 2 0-16,9-5 144 0,-9 5-144 0,0 0 0 0,0 0 192 0,0 0-192 16,0 0 192-16,0 0-192 15,-10-9 192-15,-5 0-64 0,-4 3 0 0,-6 0-128 0,-6-2 0 0,-2 2 0 16,-6-3 0-16,1 2 0 0,-2 1 0 0,-1 2 0 15,-2-1 0-15,1 0 0 0,-2 1 0 0,-4 2 0 16,-3 2 0-16,-3-2 0 0,-2-3 0 0,-2-1 0 16,3 2 0-16,-2 1 0 0,-1 0 0 0,-3 2 0 15,-3 1 0-15,-3-1 0 0,-3-1-128 0,-1-2 128 16,0 2 0-16,2 0-144 0,-3 1 144 0,-2 2-192 16,-8 2 192-16,-2-1-192 0,2-2-48 0,2 3-16 15,3 1 0-15,-4 0 0 0,0 4 16 0,3-3 0 16,4-4 0-16,5 2 0 0,4 5 240 0,3-2 0 0,0-2 0 15,1 4-144-15,-1-2 144 0,4 1 0 0,5-1 0 16,4-3 0-16,1-2 0 0,4 1 0 0,4 1 0 0,2 1 0 16,4-7-128-16,1 3 128 15,2-1-128-15,3 1 128 0,3-1-192 0,3 1 64 0,2 0 0 0,3-2 0 16,2 1 128-16,5 0-160 0,2 1 160 0,8 0-160 16,-5-1 160-16,5 1 0 15,0 0 0-15,0 0 0 0,0 0 0 0,0 0-160 0,16 1 160 0,0 1-160 16,2 1 160-16,5 1 0 0,2-4-144 15,0 0 144-15,1-3 0 0,4 6 0 0,2 1 0 0,5-2 0 16,6-2 0-16,2 3 0 0,6 0 0 0,9-1 0 16,6-2 0-16,2 0 160 0,0-1-16 0,3 0 0 15,4 1 32-15,3 0 0 0,7-1 0 0,0-1 0 0,0-3 16 16,1 2 0-16,4 3 0 0,3 0 0 16,4-1-192-16,1 2 128 0,-4 1-128 0,6 1 128 0,3 2 0 15,1 2 0-15,-1-4 0 0,1 0 0 0,1 3-128 16,0 3 192-16,0-4-192 0,-1 5 192 0,-2-2-192 0,2 4 0 15,3-5 0-15,-8 4 128 0,-5 0-128 0,1-2 0 16,1 3-160-16,2 3 160 16,0-2-1376-16,-1 4-176 15,0 2-48-15</inkml:trace>
  <inkml:trace contextRef="#ctx0" brushRef="#br3" timeOffset="-16487.5">18126 9777 14735 0,'-13'-17'640'0,"5"9"160"0,-2 2-640 0,1-1-160 0,-1 2 0 0,1 0 0 15,0 0 352-15,-2 1 32 0,1 1 16 0,-2 2 0 0,-1 0 176 0,2 1 48 16,-1 0 0-16,0 2 0 0,-2 1-224 0,1 1-32 16,-2 4-16-16,-2-2 0 0,-1 3 160 0,-2 2 16 15,1 2 16-15,-3 3 0 0,-1 0-32 0,-4 7-16 16,-2 3 0-16,-1 5 0 0,-2-3-256 0,-1 5-48 16,-2 0-16-16,0 1 0 0,-4-2 48 0,0-1 16 15,0-1 0-15,-1-2 0 0,1 0 240 0,2 0 48 16,2 3 16-16,2-6 0 0,0-1 64 0,3 1 16 15,2 2 0-15,4-4 0 0,1-2-176 0,5 2-48 16,0-2 0-16,3-2 0 0,-1-3-160 0,6 0-48 0,0 0 0 0,3 0 0 16,1 0-48-16,3-1-16 0,2-2 0 0,2 1 0 15,2-1 32-15,3 1 0 0,2 2 0 0,3-1 0 16,2 1-160-16,2-1 160 0,-1 2-160 0,5 1 160 16,2 1-160-16,1 1 0 0,2-2 0 15,1 1 128-15,1 6-128 0,3-3 0 0,1 0 0 0,4 1 128 16,0-3-128-16,3-2 0 0,0-2 0 0,1-1 0 15,-4-2 0-15,-2-1-176 0,2 0 16 0,-3-2-9488 16,-1-3-1888-16</inkml:trace>
  <inkml:trace contextRef="#ctx0" brushRef="#br3" timeOffset="-15402.37">17031 10607 19343 0,'-22'-13'1728'16,"9"7"-1392"-16,0-3-336 0,3 3 0 0,1-1 1328 0,4 2 192 16,2 1 32-16,3 4 16 0,0 0-800 0,0 0-176 15,0 0-16-15,0 0-16 0,10-2-368 0,2 4-192 16,2-1 192-16,2 4-192 0,1-1 272 0,2 4-48 15,0-3-16-15,2 4 0 0,4-3 32 0,0 2 0 16,4-1 0-16,2-2 0 0,1 1 96 0,1-1 32 16,0-2 0-16,6 1 0 0,1 1 16 0,4-1 16 0,0 0 0 15,0-2 0-15,-2 1 16 0,3 0 0 0,0-1 0 0,1 1 0 16,1-2 48-16,2 3 16 0,3-1 0 0,-1 3 0 16,3-2-144-16,-1 1-16 0,-3 0-16 0,2-1 0 15,-1-1-48-15,4 2 0 0,-1 3 0 0,3-3 0 16,4-3-64-16,1 0 0 0,1 0-16 0,0 2 0 15,-4-3-32-15,0 3 0 0,3-3 0 0,2 2 0 16,2-1-144-16,-1-2 128 0,1-3-128 0,0 0 128 16,1 1-128-16,1-2 0 0,3-1 0 0,0-1 0 15,4-5 0-15,-4 2 128 0,-2-2-128 0,0 2 0 16,-1 0 0-16,3 2 0 0,1-4 0 0,-2 5 0 16,-1-2 0-16,-1 3 128 0,-2 0-128 0,1 1 0 15,1 0 0-15,0 3 0 0,0-2 0 0,-1 2 0 16,-1-2 144-16,0 2-144 0,2 1 160 0,-1 0-160 15,1-2 160-15,-1 2-160 0,-3-1 160 0,0 1-160 0,-4 0 128 16,1 1-128-16,0-1 0 0,2 0 0 0,2 0 0 0,-2 2 128 16,-3-2-128-16,-1 0 0 0,-4-2 0 0,0 2 0 15,0-1 0-15,1 0 0 0,0 0 128 0,1-2-128 16,2 2 0-16,-3-2 0 0,-2 0 0 0,2-2 128 16,-3 2-128-16,1 0 0 0,2 2 0 0,2-2 0 15,0 2 0-15,2-3 0 0,-3 1 128 0,-3 1-128 16,3-1 0-16,-3 2 0 0,0-2 128 0,5 3-128 15,3-1 0-15,-4-2 144 0,1 2-144 0,1 0 0 16,-7 0 0-16,4-1 128 0,0 0-128 0,3-1 128 16,1 3-128-16,2-2 128 0,0 0-128 0,-5-2 0 15,-3-1 0-15,1 1 0 0,2-1 0 0,3-1 0 0,-2 2 128 0,4 2-128 16,-1 0 0-16,-4-3 0 0,-4 2 0 16,2-1 0-16,-3 3 0 0,4 0 0 0,-4-1 128 0,6 0-128 15,2-2 0-15,-4 1 0 0,0 1 144 0,-3-1-144 16,-2 3 0-16,1-4 0 0,-2-2 0 0,0 3 128 15,2 2-128-15,0 0 0 0,-2 1 0 0,0 0 0 16,0-1 0-16,0 1 0 0,-2 0 0 0,2 2 0 16,-1-1 0-16,2-1 0 0,-2 0 0 0,6 0 128 15,-2 3-128-15,1-2 128 0,-4 2-128 0,-2-2 128 16,-1-1-128-16,3 2 0 0,-4 1 0 0,2-3 0 16,1 0 0-16,2 0 0 0,-1 2 0 0,0-2 128 15,-1-2-128-15,-3 2 0 0,2 0 0 0,1 2 0 16,0-4 0-16,1 5 0 0,1-1 0 0,3 1 0 15,-3 1 0-15,-1-2 0 0,-2 0 0 0,0 0 128 16,-3 2-128-16,3 2 0 0,1-1 0 0,-1 0 0 0,1 2 0 0,0-3 128 16,1 1-128-16,-2 1 0 0,-2-2 0 0,-1-1 0 15,-1 3 0-15,1 0 0 0,-1-2 0 0,0 1 0 16,0 0 0-16,-1 2 128 0,2-5-128 0,-1 3 0 16,0 1 0-16,-3-1 0 0,-6 0 0 0,-1-1 0 15,3 0 0-15,-1 0 0 0,-5-3 0 0,2 3 128 16,-2-2-128-16,0 1 0 0,-1 0 128 0,0-1-128 15,-2-1 128-15,-2 1-128 0,-2-1 0 0,-3-1 128 16,-2 0-128-16,-2 0 0 0,-1 0 0 0,-3 0 0 16,-3 1 0-16,-2-1 128 0,-9 0-128 0,10 0 0 15,-10 0 0-15,0 0-128 0,8 0-224 0,-8 0-32 16,0 0-16-16,0 0 0 16,0 0-512-16,0 0-112 0,0 0 0 0,0 0-16 15,9-1-1200-15,-9 1-224 0,0 0-48 0,0 0-6880 16,4-5-1360-16</inkml:trace>
  <inkml:trace contextRef="#ctx0" brushRef="#br3" timeOffset="-15004.82">27463 10197 10127 0,'-11'-10'896'0,"0"-3"-704"0,0 3-192 0,0 1 0 15,2-2 800-15,2 3 128 0,0-2 32 0,1 5 0 0,1-4 32 16,2 3 16-16,3 6 0 0,0 0 0 16,0 0-64-16,0 0-16 0,0 0 0 0,0 0 0 0,0 0-416 15,0 0-96-15,11-1-16 0,4 1 0 0,1 3 128 0,4 5 32 16,3-2 0-16,2-2 0 0,2 4-80 0,4-2-16 16,2 5 0-16,4-4 0 0,2 4 48 0,4-2 0 15,4 4 0-15,2 1 0 0,1 2-64 0,0-2-16 16,-4-2 0-16,1 4 0 0,-2 3-176 0,0 0-16 15,1-3-16-15,-2 3 0 0,-2 0-224 0,-2 0 144 16,-1-2-144-16,-3 0 128 0,-5-2-128 0,-2 1 0 16,-5-1 0-16,0 1 0 0,-5-3 0 0,-2 2 192 15,-4 1-32-15,-3 1 0 0,-2 0 160 0,-4 1 16 16,-3 0 16-16,-2 0 0 0,-7-1-96 0,-3 2-32 0,-4 3 0 16,-8 1 0-16,-8 2-224 0,-9 0 0 0,-3 3 0 0,-6 3 0 15,-3-4 0-15,-6 4 0 0,-5 3 0 0,-10 5 0 31,-11 2-1424-31,-7 8-336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03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181 1 7167 0 0,'0'0'1699'0'0,"1"2"-1190"0"0,2 7 14 0 0,-2 1 0 0 0,1 0 0 0 0,0-1 0 0 0,-1 21 0 0 0,-4 42 1003 0 0,1-44-1049 0 0,-51 602 3025 0 0,-18-128-2926 0 0,11 110 108 0 0,59-560-1044 0 0,6 53-1 0 0,-4-77-763 0 0,0-12-3569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04.2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72 10103 0 0,'0'0'919'0'0,"3"1"-759"0"0,24 7 198 0 0,-1-2 0 0 0,3-3 0 0 0,-2 1 0 0 0,0-2 0 0 0,38-2 0 0 0,142-20 1428 0 0,-194 18-1711 0 0,390-41 2817 0 0,-247 30-2233 0 0,60-4 109 0 0,368 16 33 0 0,-374 7-650 0 0,-135-5-126 0 0,114 8-577 0 0,-120 0-1934 0 0,-40-3-3892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09.7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1078 0 6271 0 0,'0'0'3083'0'0,"-2"2"-2871"0"0,-18 13 121 0 0,11-8-146 0 0,-1 0 1 0 0,1 2-1 0 0,-8 7 1 0 0,-92 127 1824 0 0,47-54-1162 0 0,-120 179 596 0 0,-46 107-500 0 0,182-295-710 0 0,4 2-1 0 0,-55 152 1 0 0,74-170-74 0 0,-60 203 665 0 0,50-89-266 0 0,15-73-346 0 0,-31 205 289 0 0,40-237-452 0 0,-21 272 96 0 0,30-109-133 0 0,4-171 15 0 0,18 105 0 0 0,45 90 68 0 0,-42-189-57 0 0,50 107 1 0 0,-48-126 4 0 0,63 89 0 0 0,-69-112-37 0 0,3-1 0 0 0,0 0-1 0 0,2-3 1 0 0,33 29 0 0 0,-38-40-258 0 0,-1 0 0 0 0,2-1-1 0 0,1-1 1 0 0,-1-1 0 0 0,1-1-1 0 0,1-2 1 0 0,32 9 0 0 0,-19-9-1173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10.6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653 27 5839 0 0,'0'0'2526'0'0,"-1"-1"-2196"0"0,-2-1-144 0 0,-1 0 0 0 0,0 0-1 0 0,0 0 1 0 0,0 0 0 0 0,0 0 0 0 0,0 1-1 0 0,-5-1 1 0 0,-34-5 1195 0 0,32 6-1040 0 0,-1-1-71 0 0,-1 2 0 0 0,0 0-1 0 0,1 0 1 0 0,0 2 0 0 0,-1-1 0 0 0,0 2-1 0 0,-16 4 1 0 0,10-1-105 0 0,2 0 1 0 0,-2 2-1 0 0,2 0 0 0 0,-19 12 0 0 0,10-3-72 0 0,0 2 1 0 0,1 0-1 0 0,1 1 0 0 0,1 1 0 0 0,1 2 0 0 0,0 0 0 0 0,3 1 1 0 0,-1 1-1 0 0,2 2 0 0 0,1-1 0 0 0,2 1 0 0 0,1 1 0 0 0,1 1 0 0 0,-19 58 1 0 0,26-67-38 0 0,1 1 0 0 0,2-2 0 0 0,0 2 1 0 0,1-1-1 0 0,1 28 0 0 0,1-40-13 0 0,1 2 0 0 0,1-2 1 0 0,0 2-1 0 0,0-2 0 0 0,0 1 0 0 0,5 9 0 0 0,-4-12-19 0 0,0 0-1 0 0,0 0 1 0 0,0 0-1 0 0,2-1 1 0 0,-1 0-1 0 0,-1 1 1 0 0,2-1-1 0 0,0-1 1 0 0,7 6-1 0 0,-4-3 6 0 0,-3-3-15 0 0,1 1 1 0 0,0 0 0 0 0,-1-2-1 0 0,1 1 1 0 0,0-1-1 0 0,13 5 1 0 0,-8-5 10 0 0,0-1 0 0 0,0 0 0 0 0,0 0 1 0 0,0-2-1 0 0,0 1 0 0 0,0-1 0 0 0,1-1 0 0 0,-1 0 1 0 0,-1-1-1 0 0,2 0 0 0 0,19-6 0 0 0,-7-2 59 0 0,0 1 1 0 0,-1-2-1 0 0,0-1 1 0 0,23-16-1 0 0,-23 13-30 0 0,-3-2 1 0 0,1 0-1 0 0,-1-1 1 0 0,0-2-1 0 0,-3 1 1 0 0,0-2-1 0 0,29-42 1 0 0,-30 37-12 0 0,-1 0-1 0 0,-1 0 1 0 0,-2-2 0 0 0,12-36-1 0 0,-5-7-102 0 0,-15 94 49 0 0,1-2 1 0 0,1 2-1 0 0,8 20 0 0 0,32 64-21 0 0,-39-89 31 0 0,0-4 1 0 0,-1 0 0 0 0,1-1 0 0 0,1-1 0 0 0,16 21 0 0 0,-8-13 5 0 0,-7-8 9 0 0,2 0 0 0 0,0 0 1 0 0,0 0-1 0 0,24 17 0 0 0,-20-19-47 0 0,1 0 1 0 0,0-2-1 0 0,0 0 0 0 0,20 7 0 0 0,10-3-4911 0 0,-13-6-864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13.6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803 117 4143 0 0,'0'0'191'0'0,"0"-3"-11"0"0,-2-23 1869 0 0,2 23-947 0 0,-2 0-80 0 0,2 0-780 0 0,0 2-166 0 0,-1 0-1 0 0,1 0 1 0 0,0 0 0 0 0,0 0-1 0 0,-1 0 1 0 0,1 1 0 0 0,-1-1-1 0 0,1 0 1 0 0,-1 0-1 0 0,0 0 1 0 0,0-1 0 0 0,-3-4 105 0 0,0 2 0 0 0,-1-2-1 0 0,0 1 1 0 0,0 0 0 0 0,-1 1 0 0 0,1-1 0 0 0,-1 1 0 0 0,0 1 0 0 0,1-1 0 0 0,-2 1 0 0 0,0 0 0 0 0,2 0 0 0 0,-2 0 0 0 0,1 2 0 0 0,-2-1 0 0 0,2 0-1 0 0,-1 1 1 0 0,0 0 0 0 0,-11 0 0 0 0,0 1 77 0 0,1 2 0 0 0,0 0 1 0 0,-1 1-1 0 0,1 0 0 0 0,-26 11 0 0 0,12-2 152 0 0,-59 31-1 0 0,66-29-202 0 0,-1 2-1 0 0,-40 36 1 0 0,-35 49 383 0 0,73-71-364 0 0,3 0 0 0 0,0 2 1 0 0,3 1-1 0 0,0 1 1 0 0,-29 65-1 0 0,43-83-90 0 0,2 1 0 0 0,0 0 0 0 0,0 1-1 0 0,2-1 1 0 0,0 1 0 0 0,1 0 0 0 0,0 0 0 0 0,2 30-1 0 0,1-38-64 0 0,1 0-1 0 0,-1 0 1 0 0,2-1 0 0 0,-2 1-1 0 0,2-1 1 0 0,1 1-1 0 0,0-1 1 0 0,0 0-1 0 0,0 0 1 0 0,1-1-1 0 0,1 1 1 0 0,-1-1-1 0 0,1 0 1 0 0,1-1 0 0 0,-1 1-1 0 0,2-2 1 0 0,8 10-1 0 0,-2-6-18 0 0,1 0 0 0 0,0 0 0 0 0,0-1 0 0 0,1 0 0 0 0,0-2 0 0 0,0 0 0 0 0,1-1 0 0 0,31 7 0 0 0,-8-6 62 0 0,1-1 0 0 0,49 0-1 0 0,83-10 72 0 0,5-17 92 0 0,-2-16-1379 0 0,-103 21-1629 0 0,-42 10-3999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12.5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443 1 4143 0 0,'0'0'6280'0'0,"-1"3"-5941"0"0,-19 156 1540 0 0,-3 13-943 0 0,-10 87 254 0 0,-14-30-228 0 0,34-170-692 0 0,-35 105 1218 0 0,35-116-672 0 0,13-47-787 0 0,0 0 0 0 0,0-1 0 0 0,-1 1-1 0 0,1-1 1 0 0,0 1 0 0 0,0 0 0 0 0,0 0-1 0 0,0 0 1 0 0,0 0 0 0 0,0-1 0 0 0,0 3 0 0 0,1 3 344 0 0,2-4-252 0 0,0-2-81 0 0,1 1 0 0 0,0 0 0 0 0,0 0-1 0 0,0 0 1 0 0,0 0 0 0 0,0-1 0 0 0,0 0 0 0 0,0 0-1 0 0,0 0 1 0 0,0-1 0 0 0,0 1 0 0 0,0-1 0 0 0,0 0-1 0 0,0 0 1 0 0,0 0 0 0 0,-1 0 0 0 0,8-4 0 0 0,4-4 102 0 0,0 1 0 0 0,25-21 0 0 0,74-62 61 0 0,-32 26-117 0 0,-50 40-86 0 0,58-44 0 0 0,-74 59 0 0 0,0 1 0 0 0,0 0 0 0 0,35-13 0 0 0,-31 15 0 0 0,0 1 0 0 0,0 2 0 0 0,34-5 0 0 0,-43 8 0 0 0,0 1 0 0 0,-1 0 0 0 0,1 1 0 0 0,0 0 0 0 0,-1 0 0 0 0,1 2 0 0 0,-1-1 0 0 0,19 7 0 0 0,-19-4-3 0 0,0 0 0 0 0,0-1 0 0 0,1 2-1 0 0,-2 0 1 0 0,-1 0 0 0 0,2 1 0 0 0,-2 0 0 0 0,1 1-1 0 0,-1 0 1 0 0,0 0 0 0 0,-2 0 0 0 0,2 2 0 0 0,-2-1-1 0 0,0 0 1 0 0,0 1 0 0 0,-1 0 0 0 0,0 0 0 0 0,0 0-1 0 0,2 14 1 0 0,-1-5 3 0 0,-1 1 0 0 0,-2 0 0 0 0,-1 0 0 0 0,0 0 0 0 0,0 0 0 0 0,-2 1 0 0 0,-5 37 0 0 0,3-42 0 0 0,-1-1 0 0 0,-1 1 0 0 0,0-1 0 0 0,-1 0 0 0 0,-1-1 0 0 0,-1 1 0 0 0,1 0 0 0 0,-2-1 0 0 0,0-1 0 0 0,-17 22 0 0 0,9-17 77 0 0,-1-1-1 0 0,-1-1 0 0 0,-39 30 1 0 0,-68 30 339 0 0,85-55-140 0 0,0-2 0 0 0,-81 27-1 0 0,93-39-184 0 0,-1 0-1 0 0,0-3 0 0 0,-55 5 0 0 0,31-8-13 0 0,-66-9 0 0 0,88 4-46 0 0,0-1 0 0 0,0-3 0 0 0,1 0 0 0 0,-1-2-1 0 0,1-1 1 0 0,-47-26 0 0 0,67 32-41 0 0,-1-1-1 0 0,2 0 1 0 0,-16-14 0 0 0,20 15-170 0 0,0 0 1 0 0,0 1 0 0 0,1-1-1 0 0,0-1 1 0 0,0 2 0 0 0,0-2-1 0 0,-3-8 1 0 0,7 13 105 0 0,-1 1 0 0 0,1 0-1 0 0,0 0 1 0 0,0-1 0 0 0,0 1-1 0 0,0 0 1 0 0,0 0 0 0 0,0-1 0 0 0,0 1-1 0 0,0 0 1 0 0,0-1 0 0 0,0 1-1 0 0,0 0 1 0 0,0 0 0 0 0,0-1 0 0 0,0 1-1 0 0,0 0 1 0 0,0-1 0 0 0,0 1-1 0 0,0 0 1 0 0,4-15-4867 0 0,3-2-1450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15.0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720 1209 2759 0 0,'0'0'5495'0'0,"2"-2"-5084"0"0,3-7 3 0 0,-4 4 2 0 0,-1 3-254 0 0,0 1-83 0 0,0 0 0 0 0,0 0-1 0 0,1 0 1 0 0,-1 0 0 0 0,0 0 0 0 0,0 1 0 0 0,0-1-1 0 0,-1 0 1 0 0,1 0 0 0 0,0 0 0 0 0,0 0 0 0 0,0 0 0 0 0,0 0-1 0 0,0 0 1 0 0,-1 0 0 0 0,-3-9 378 0 0,-9-15 1 0 0,13 24-415 0 0,-1 0 0 0 0,1 0 0 0 0,-1 1 0 0 0,1-1 1 0 0,-1 0-1 0 0,0 0 0 0 0,0 1 0 0 0,1-1 0 0 0,-1 1 1 0 0,0-1-1 0 0,0 1 0 0 0,0-1 0 0 0,-1 0 0 0 0,-1-1 79 0 0,-10-6 249 0 0,0 0 1 0 0,0 2-1 0 0,0-1 0 0 0,0 1 0 0 0,-28-8 0 0 0,17 8-28 0 0,-2 1 0 0 0,-38-3 0 0 0,54 8-251 0 0,0 0-1 0 0,0 1 0 0 0,0 0 1 0 0,-16 2-1 0 0,-39 15 220 0 0,36-8-199 0 0,9-5-79 0 0,-1 2-1 0 0,1 0 1 0 0,1 2 0 0 0,-1 0-1 0 0,3 2 1 0 0,-21 12-1 0 0,27-14-14 0 0,-1 0 0 0 0,2 0 0 0 0,0 2 0 0 0,-1-1 0 0 0,2 1 0 0 0,0 0 0 0 0,1 1 0 0 0,-1-1 0 0 0,-10 27 0 0 0,8-15-5 0 0,3-1-1 0 0,0 2 0 0 0,1-1 1 0 0,1 2-1 0 0,1-2 0 0 0,2 2 1 0 0,1-1-1 0 0,0 1 1 0 0,1-1-1 0 0,5 33 0 0 0,-1-31 14 0 0,12 49 0 0 0,-11-60-8 0 0,1 0 0 0 0,1 0 1 0 0,0 0-1 0 0,13 20 0 0 0,-9-22 11 0 0,-1 1 0 0 0,0-2 0 0 0,20 19-1 0 0,40 27 180 0 0,-55-48-146 0 0,0-2 0 0 0,2 1 0 0 0,-1-2 1 0 0,0 1-1 0 0,1-2 0 0 0,-1 0 0 0 0,2-1 1 0 0,-1-2-1 0 0,21 5 0 0 0,-27-7-27 0 0,0 0 0 0 0,-1-1 1 0 0,1 0-1 0 0,-1-1 0 0 0,1 0 0 0 0,-1-1 0 0 0,1 0 0 0 0,-1 0 0 0 0,18-7 0 0 0,-16 4 16 0 0,-1 0-1 0 0,1-1 0 0 0,-1-1 0 0 0,0 1 0 0 0,-1-1 0 0 0,1 0 0 0 0,12-14 0 0 0,4-8 56 0 0,-2 0-1 0 0,-1-3 0 0 0,-1 1 1 0 0,26-54-1 0 0,-14 13-38 0 0,29-88 1 0 0,2-60-15 0 0,-19-6 22 0 0,-13-8-21 0 0,-12 76-34 0 0,5-77-20 0 0,-24 161 0 0 0,-5-86 0 0 0,-1 126-6 0 0,-15-64-1 0 0,18 94-4 0 0,0 2-1 0 0,-1-2 1 0 0,1 0 0 0 0,-1 1 0 0 0,1-1-1 0 0,-3-3 1 0 0,4 7 10 0 0,0 0-1 0 0,0 0 1 0 0,-1 0 0 0 0,1 0-1 0 0,0 0 1 0 0,0 0-1 0 0,0 0 1 0 0,0 0 0 0 0,0 0-1 0 0,0 0 1 0 0,0 0 0 0 0,0 0-1 0 0,0-1 1 0 0,0 1-1 0 0,0 0 1 0 0,0 0 0 0 0,0 0-1 0 0,-1 0 1 0 0,1 0-1 0 0,0 0 1 0 0,0 0 0 0 0,0 0-1 0 0,0 0 1 0 0,0 0-1 0 0,0 0 1 0 0,0 0 0 0 0,0 0-1 0 0,0 0 1 0 0,0 0-1 0 0,-1 0 1 0 0,1 0 0 0 0,0 0-1 0 0,0 0 1 0 0,0 0 0 0 0,0 0-1 0 0,0 0 1 0 0,0 0-1 0 0,0 0 1 0 0,0 1 0 0 0,0-1-1 0 0,0 0 1 0 0,0 0-1 0 0,-1 0 1 0 0,1 0 0 0 0,0 0-1 0 0,-4 2-13 0 0,0 0-1 0 0,1 0 0 0 0,-1 0 1 0 0,1 0-1 0 0,-1 1 0 0 0,1 0 1 0 0,0 0-1 0 0,0 0 0 0 0,0-1 1 0 0,-5 9-1 0 0,4-5-3 0 0,0 2 0 0 0,0-2 0 0 0,1 2 1 0 0,0 0-1 0 0,-3 8 0 0 0,-3 22-37 0 0,-7 44 0 0 0,1 40 28 0 0,7-51 33 0 0,7-68-5 0 0,-32 332 0 0 0,16-38 0 0 0,-2 131 60 0 0,17-371-32 0 0,1 174 376 0 0,3-187-238 0 0,2 0 0 0 0,3-1-1 0 0,14 53 1 0 0,-17-79-133 0 0,2 0 1 0 0,11 24 0 0 0,-12-33-26 0 0,-1 1 0 0 0,2-1 0 0 0,0 1 0 0 0,0-2 0 0 0,13 15 0 0 0,-12-16-137 0 0,0 0 0 0 0,0 0 0 0 0,0-2 0 0 0,1 2 0 0 0,14 6 1 0 0,-16-10-74 0 0,0 1 0 0 0,-1-2 0 0 0,0 1 0 0 0,1-1 1 0 0,-1 0-1 0 0,2 0 0 0 0,-1-1 0 0 0,-1 0 0 0 0,1 0 1 0 0,8 0-1 0 0,-9-1-1279 0 0,-1 0-1 0 0,11-3 1 0 0,10-6-4234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15.8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6591 0 0,'0'0'594'0'0,"2"2"-488"0"0,2 2-48 0 0,-1-2 0 0 0,2 2 0 0 0,0-1 0 0 0,-1 0 0 0 0,0 0 0 0 0,1-1 0 0 0,1-1 0 0 0,-2 2 0 0 0,8 0 0 0 0,58 12 772 0 0,-28-7-537 0 0,42 14 0 0 0,45 28 219 0 0,-103-38-385 0 0,-2 3 1 0 0,1-1-1 0 0,21 18 1 0 0,-10-3 14 0 0,-2 1 1 0 0,-1 3 0 0 0,50 61-1 0 0,-20-9 66 0 0,-4 1 0 0 0,56 112 0 0 0,29 78 146 0 0,-40-33 27 0 0,-21 8 218 0 0,-81-243-571 0 0,118 464 1302 0 0,-48 8-368 0 0,-53-124-162 0 0,-25 0 76 0 0,-22 31-167 0 0,-22-2-148 0 0,-11-103-98 0 0,-17-5 389 0 0,77-273-839 0 0,-23 72 475 0 0,-54 113 0 0 0,30-85-128 0 0,-84 170 392 0 0,39-101-304 0 0,30-78-226 0 0,-8-6-121 0 0,20-26-5 0 0,46-54-79 0 0,2-5-23 0 0,0-2 0 0 0,1 2 0 0 0,-1-1 0 0 0,0 0 1 0 0,0 0-1 0 0,-6 3 0 0 0,8-6-1 0 0,1 0 0 0 0,0 0 0 0 0,0 1 0 0 0,0-1 0 0 0,0 0 1 0 0,0 0-1 0 0,0 0 0 0 0,-1 0 0 0 0,1 0 0 0 0,0 0 0 0 0,0 0 0 0 0,0 0 1 0 0,0 0-1 0 0,0 0 0 0 0,-1 0 0 0 0,1 0 0 0 0,0 0 0 0 0,0 0 0 0 0,0 0 1 0 0,0 0-1 0 0,-1 0 0 0 0,1 0 0 0 0,0 0 0 0 0,0 0 0 0 0,0 0 0 0 0,0 0 0 0 0,-9-1-547 0 0,9 1 536 0 0,0 0 1 0 0,0 0 0 0 0,0 0-1 0 0,-1 0 1 0 0,1 0-1 0 0,0 0 1 0 0,0 0 0 0 0,0 0-1 0 0,0 0 1 0 0,0 0-1 0 0,0 0 1 0 0,0 0 0 0 0,-1 0-1 0 0,1-1 1 0 0,0 1-1 0 0,0 0 1 0 0,0 0 0 0 0,0 0-1 0 0,0 0 1 0 0,0 0-1 0 0,0 0 1 0 0,0 0 0 0 0,0 0-1 0 0,-1 0 1 0 0,1 0-1 0 0,0-1 1 0 0,0 1 0 0 0,0 0-1 0 0,0 0 1 0 0,0 0 0 0 0,0 0-1 0 0,0 0 1 0 0,0 0-1 0 0,0 0 1 0 0,0 0 0 0 0,0-1-1 0 0,0 1 1 0 0,0 0-1 0 0,0 0 1 0 0,0 0 0 0 0,-1-5-363 0 0,1-2 0 0 0,-1 2 0 0 0,1-1 0 0 0,0 0 0 0 0,1 1 1 0 0,0-1-1 0 0,2-10 0 0 0,5-15-1267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19.8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815 94 1839 0 0,'0'0'83'0'0,"3"-1"-6"0"0,8-5-61 0 0,1-4 139 0 0,-1 1 599 0 0,32-30 4040 0 0,-38 35-4281 0 0,0-1-283 0 0,0 2 163 0 0,3-3-48 0 0,-6 5 335 0 0,-1 0-344 0 0,10-7 3488 0 0,-14 9-3620 0 0,3 0-198 0 0,-9 4 171 0 0,0 0-1 0 0,1 1 1 0 0,-11 8-1 0 0,-19 23 259 0 0,-33 35 374 0 0,42-42-478 0 0,-7 10 66 0 0,7-2 21 0 0,-32 57-1 0 0,-16 47 26 0 0,22-39-177 0 0,20-37-70 0 0,-30 84 1 0 0,-13 73-35 0 0,35-107-104 0 0,-17 62 9 0 0,-28 199 178 0 0,71-300-130 0 0,-44 315 328 0 0,45-243-368 0 0,-1 14 3 0 0,10 1-42 0 0,11-57 7 0 0,4 0 0 0 0,39 179-1 0 0,-5-115 2 0 0,8 41-13 0 0,-12-47 27 0 0,15 71-63 0 0,-15-52 3 0 0,-15-71 15 0 0,16 73 35 0 0,19 109 21 0 0,0-40 143 0 0,-40-194-110 0 0,11 38 46 0 0,-15-52 24 0 0,37 89 0 0 0,35 38 121 0 0,-65-136-204 0 0,0 0 0 0 0,54 64 0 0 0,-52-74-36 0 0,30 22 0 0 0,-28-26-21 0 0,-7-6 12 0 0,1-2 0 0 0,35 24 0 0 0,-44-34-27 0 0,1 0 0 0 0,0-2 0 0 0,0 1-1 0 0,13 3 1 0 0,-8-5-17 0 0,15-2-148 0 0,-27-2 18 0 0,-1 0 65 0 0,-2 1 14 0 0,0 0 0 0 0,0 0-1 0 0,0-1 1 0 0,0 1-1 0 0,0 0 1 0 0,0-1-1 0 0,-1 1 1 0 0,1-1-1 0 0,0 0 1 0 0,0 1-1 0 0,-1-1 1 0 0,0 1-1 0 0,1-1 1 0 0,0-1 0 0 0,4-3-494 0 0,-1 1 0 0 0,5-9 1 0 0,2-5-4905 0 0,-6 0-610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24.6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894 217 7543 0 0,'0'0'682'0'0,"0"-3"-489"0"0,2-1-6 0 0,-1-1-1 0 0,0 1 1 0 0,-1 0-1 0 0,1-1 1 0 0,-1 0 0 0 0,0 2-1 0 0,0-2 1 0 0,0 0-1 0 0,-1 0 1 0 0,0 2 0 0 0,0-2-1 0 0,0 0 1 0 0,0 2-1 0 0,-1-2 1 0 0,0 1 0 0 0,0 0-1 0 0,1 0 1 0 0,-1 0-1 0 0,-5-6 1 0 0,0 3 65 0 0,-1-2-1 0 0,0 2 1 0 0,-1-1-1 0 0,0 1 1 0 0,-1 0 0 0 0,-17-9-1 0 0,-65-25 701 0 0,89 40-932 0 0,-8-3 82 0 0,-1 0 0 0 0,0 2 0 0 0,0-1 0 0 0,1 1-1 0 0,-24-1 1 0 0,7 3 207 0 0,-39 5-1 0 0,53-3-208 0 0,0 0-1 0 0,1 1 0 0 0,-18 8 0 0 0,-36 18 232 0 0,49-20-208 0 0,0 2 0 0 0,-24 17 0 0 0,-27 29 99 0 0,67-55-214 0 0,-21 18 57 0 0,1 1 0 0 0,2 1 0 0 0,0 2 0 0 0,1-1-1 0 0,1 2 1 0 0,-20 39 0 0 0,26-43-46 0 0,2 1-1 0 0,1 0 1 0 0,0 0-1 0 0,3 2 1 0 0,-1-2 0 0 0,1 2-1 0 0,3-1 1 0 0,-4 41-1 0 0,7-49 20 0 0,1 0 1 0 0,0 1-1 0 0,1-1 0 0 0,1 0 0 0 0,-1-1 0 0 0,2 1 0 0 0,1-1 1 0 0,0 0-1 0 0,10 20 0 0 0,-11-26 11 0 0,2 2 1 0 0,0-2-1 0 0,-1 1 0 0 0,2-1 1 0 0,-1 0-1 0 0,1 0 0 0 0,1-1 0 0 0,-1 0 1 0 0,2 0-1 0 0,-1-1 0 0 0,1 0 1 0 0,-1 0-1 0 0,1-1 0 0 0,14 6 1 0 0,-10-6 16 0 0,0-2 0 0 0,1 1 1 0 0,-1-1-1 0 0,1 0 1 0 0,-1-1-1 0 0,1-1 0 0 0,-1-1 1 0 0,1 0-1 0 0,22-2 1 0 0,-13-2 14 0 0,-1-1 1 0 0,0 0-1 0 0,0-2 1 0 0,42-18 0 0 0,-27 8 30 0 0,1-3 1 0 0,-1-1 0 0 0,43-33-1 0 0,-48 26-68 0 0,0-1 0 0 0,-2-1 0 0 0,-1-2-1 0 0,-2-1 1 0 0,0-1 0 0 0,27-51 0 0 0,15-27 73 0 0,-67 109-114 0 0,-1 2 1 0 0,-1 0 1 0 0,1 0-1 0 0,0 0 1 0 0,-1 0-1 0 0,1 0 0 0 0,-1 0 1 0 0,0 0-1 0 0,1 0 1 0 0,0 0-1 0 0,0 1 1 0 0,0-1-1 0 0,0 0 1 0 0,0 0-1 0 0,2 0 1 0 0,-3 1-4 0 0,0 0 1 0 0,0 0-1 0 0,0 0 1 0 0,0 0 0 0 0,0 0-1 0 0,0 0 1 0 0,0 0-1 0 0,0 0 1 0 0,0 0 0 0 0,0 0-1 0 0,0 0 1 0 0,0 0 0 0 0,0 0-1 0 0,0 0 1 0 0,0 0-1 0 0,0 0 1 0 0,1 0 0 0 0,-1 0-1 0 0,0 0 1 0 0,0 0 0 0 0,0 0-1 0 0,0 0 1 0 0,0 0-1 0 0,0 0 1 0 0,0 0 0 0 0,0 0-1 0 0,0 0 1 0 0,0 0-1 0 0,0 0 1 0 0,0 0 0 0 0,0 0-1 0 0,0 0 1 0 0,1 0 0 0 0,-1 0-1 0 0,0 0 1 0 0,0 0-1 0 0,0 0 1 0 0,0 0 0 0 0,0 0-1 0 0,0 0 1 0 0,0 0 0 0 0,0 0-1 0 0,0 0 1 0 0,0 0-1 0 0,0 0 1 0 0,0 0 0 0 0,0 0-1 0 0,0 0 1 0 0,0 0-1 0 0,0 0 1 0 0,0 0 0 0 0,0 0-1 0 0,0 0 1 0 0,0 0 0 0 0,0 1-1 0 0,3 2 12 0 0,-1 1 1 0 0,0 0-1 0 0,0 0 0 0 0,0-1 0 0 0,-1 1 0 0 0,1 1 1 0 0,-1-1-1 0 0,1 5 0 0 0,5 37 24 0 0,-6-30-25 0 0,2 6-12 0 0,23 156 0 0 0,-19-145 0 0 0,1-1 0 0 0,2-1 0 0 0,19 44 0 0 0,-19-52 31 0 0,3 0 1 0 0,-1-1-1 0 0,2-1 0 0 0,0 0 1 0 0,2 0-1 0 0,21 20 0 0 0,-27-31-41 0 0,1-1-1 0 0,-1-1 1 0 0,1 1 0 0 0,1-2-1 0 0,18 10 1 0 0,-20-13-109 0 0,-1 1 1 0 0,2-1-1 0 0,0-2 1 0 0,-1 1-1 0 0,1 0 0 0 0,0-2 1 0 0,17 2-1 0 0,2-4-1049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0:47.0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15394 4860 9151 0,'0'0'400'0,"3"-9"96"0,0 3-496 0,3-3 0 0,1 3 0 0,1-3 0 31,-1 2-320-31,4-2-144 0,-1 2-48 0,2 1 0 0,1-4 128 0,2 4 32 0,-1-2 0 0,1 3 0 16,-1-1 176-16,-1-2 48 0,-2 2 0 0,4-1 0 15,0 3 128-15,0 2 0 0,1-2 0 0</inkml:trace>
  <inkml:trace contextRef="#ctx0" brushRef="#br0" timeOffset="1003.51">16657 4885 13935 0,'0'0'608'0,"0"0"144"0,0 0-608 0,0 0-144 0,0 0 0 0,0 0 0 15,0 0 384-15,0 0 32 0,0 0 16 0,0 0 0 16,0 0 64-16,0 0 16 0,0 0 0 0,0 0 0 15,0 0 0-15,0 0 16 0,0 0 0 0,-7 10 0 16,-1-5-80-16,-3 7 0 0,-1-2-16 0,-2 2 0 16,-3 2-272-16,-2-1-160 0,-2 0 192 0,0 6-192 15,-3-5 128-15,0 2-128 0,0-1 0 0,-2 2 0 16,-2 1 208-16,-5 0-64 0,-2-1-16 0,-2-1 0 16,-2 3 192-16,-1-3 16 0,3-1 16 0,0 2 0 15,-1 1-80-15,-1 4-16 0,1-1 0 0,1-4 0 16,0 2-64-16,0-1-32 0,-2-1 0 0,-1 0 0 0,0-2-32 15,3 0 0-15,0-2 0 0,4 0 0 0,2 1-128 0,2-1 192 16,0-1-192-16,5-2 192 0,1 0-192 0,2 0 0 16,2 0 144-16,2-2-144 0,5-3 0 0,0-1 0 15,3 2 0-15,9-6 0 0,0 0 0 0,0 0 128 16,0 0-128-16,0 0 0 0,0 0 0 0,0 0 0 16,9 6 0-16,6-4 0 0,2 0 0 0,5-1 128 15,4 2-128-15,0 1 176 0,5-1 112 0,6 1 32 16,5 5 0-16,3-2 0 0,4-2-192 0,0 3-128 15,-2-3 144-15,0 4-144 0,3-3 128 0,0 4-128 16,2-3 0-16,2 6 0 0,7-4 0 0,-3 1 128 16,0-2-128-16,-2 0 0 0,-2-3 0 0,-1 4 0 15,-2-6 128-15,-1 5-128 0,0 0 0 0,1-3 0 0,3 0 0 0,-1 1 0 16,-6-2-160-16,-3 1-128 0,-3 1-32 16,-2-3 0-1,-3-1-1664-15,-1-1-352 0</inkml:trace>
  <inkml:trace contextRef="#ctx0" brushRef="#br0" timeOffset="1820.87">16080 5468 11967 0,'0'0'1072'0,"4"-9"-864"16,-4 9-208-16,11-8 0 0,1-2 1024 0,5 4 176 15,0 3 16-15,6-1 16 0,4 4-288 0,4-2-64 16,3 0-16-16,1 1 0 0,4-2-400 0,1 2-80 15,-2-3 0-15,4 1-16 0,2 2-32 0,0 0 0 16,1-1 0-16,7 2 0 0,6 2-64 0,3-1-16 16,2 0 0-16,0-1 0 0,2-1 32 0,1 0 0 15,4-1 0-15,5 1 0 0,6 2-112 0,0-1-32 0,-4-2 0 16,2 3 0-16,1 0-144 0,2 2 0 16,4 1 144-16,2-4-144 0,-6-3 176 0,-1 2-48 0,2 1 0 0,3 0 0 15,4-1 64-15,-1-1 16 0,-4 0 0 0,3 2 0 16,0 2-16-16,4 0-16 0,-2-2 0 0,1 0 0 15,-1-2-32-15,3 2 0 0,4 3 0 0,-2-3 0 16,-5 0-144-16,2 0 160 0,-1 0-160 0,3 1 160 16,6 2-160-16,-5-3 0 0,-3-4 144 0,3 3-144 15,-2 3 128-15,1 0-128 0,1-4 128 0,-1 2-128 16,1-1 192-16,1 1-48 0,3 1 0 0,-2 1 0 16,-5-2-16-16,2 1 0 0,0 1 0 0,-1 0 0 15,-1-2-128-15,-2 0 0 0,-4 1 144 0,3 2-144 16,3-1 0-16,1-2 0 0,-4-1 0 0,2 1 0 15,-3 2 0-15,5 0 0 0,3 0 0 0,-1-2 128 16,-3-2-128-16,-4 4 0 0,2 1 0 0,3-1 0 0,0-2 0 0,-2 0 0 16,-4 0 0-16,1 3 0 0,6 1 0 15,-2-1 0-15,1 2 0 0,-1-3 0 0,-1 0 0 0,5 0 0 16,3 1 0-16,-5-2 128 0,-5-1-128 0,-1 0 0 16,1 0 0-16,4 0 0 0,0 0 0 0,-2-1 0 15,-10-3 0-15,1 3 0 0,-1 3 0 0,6 1 0 16,0-2 0-16,-3-1 0 0,-7-1 0 0,1-1 0 15,0 1 0-15,1 1 0 0,3 1 0 0,-3-1 0 16,-5-2 0-16,-2 1 0 0,-1-1 0 0,2 2 0 16,0 2 0-16,2-4 0 0,-1 1 0 0,-4-3 0 15,-3 0 0-15,3 3 0 0,-3 0 0 0,-2 1 0 16,2 0 0-16,-2-2 0 0,-6 0 0 0,0 0 0 0,-3 0 0 0,0 1 0 16,-3-1 0-16,4 0 0 0,1 2 0 0,0 0 0 15,-5 2 0-15,-3 1 128 0,-6-1-128 0,2 1 0 16,-6-2 0-16,1 2 144 0,-2 0-144 0,0 3 0 15,-5-3 0-15,0 2 0 0,1 0 0 0,1 0-144 32,-2 0-240-32,-1-2-32 0,-3 1-16 0,-2 0-12096 0</inkml:trace>
  <inkml:trace contextRef="#ctx0" brushRef="#br0" timeOffset="2171.25">26917 4951 23951 0,'16'-7'2128'0,"7"-1"-1696"16,4 6-432-16,9 3 0 0,6 3 704 0,7 4 48 15,5-3 16-15,0 7 0 0,-3 0-624 0,0 3-144 16,0 0 0-16,-1 2 0 0,1 4 0 0,-1-1 0 16,-2 1 0-16,0 1 0 0,-3-1 0 0,-5-1 192 15,-4 0-192-15,-5 1 192 0,-5 4-192 0,-3-1 0 16,-3 1 0-16,-5 0-176 0,-3 3 352 0,-3-4 64 0,-2 0 16 0,-6 1 0 16,-4 3 160-16,-3 0 32 0,-7 2 16 15,-5 1 0-15,-6 1 48 0,-9-1 16 0,-12 0 0 16,-8-2 0-16,-8 4-128 0,-6 5-16 0,-5 1-16 0,-6 2 0 15,-5 4-496-15,-9 4-112 0,-5 1-16 0,-3 3 0 16</inkml:trace>
  <inkml:trace contextRef="#ctx0" brushRef="#br0" timeOffset="3121.08">16725 10587 17503 0,'-15'-11'768'0,"4"4"176"0,-2 0-752 0,1-1-192 16,3 5 0-16,9 3 0 0,-10-2 1184 0,0 4 208 16,2-1 32-16,-2 4 16 0,0 3-944 0,-2 1-192 15,-2 1-48-15,-3 3 0 0,-2 2-256 0,-3 0 0 0,-4 1 128 0,-2 2-128 16,-1-2 0-16,-3 4 128 0,-6 0-128 0,-3 1 0 15,-2 1 320-15,0 2-64 0,0-1 0 0,1 1 0 16,1-3 128-16,1 1 0 0,1 4 16 0,2-4 0 16,1-1-112-16,-1 2-32 0,2-3 0 0,-3 1 0 15,1-3-80-15,3 1-32 0,2-2 0 0,1 1 0 16,5 0-144-16,3-1 128 0,5 0-128 0,1-3 128 16,4-1-128-16,3 2 0 0,2-3 0 0,3-1 0 15,2 0 0-15,3 2 0 0,3 0 0 0,2-1 0 16,1 0 0-16,6-2 0 0,1-1-224 0,4 1 80 15,1-1 144-15,8 0 0 0,5-4 0 0,2 2-128 16,6 1 128-16,2-3 192 0,-2-5-32 0,4 0-16 16,0 1-16-16,2-1 0 0,0 0 0 0,4 1 0 15,3 0-128-15,2-2 0 0,2-1 0 0,-2-1 0 16,-3-2 0-16,-2 0-176 0,-2 1 16 0,-2 1 0 16,-3 2-1568-16,-1 1-320 0,-3-1-64 0,1-2-16 0</inkml:trace>
  <inkml:trace contextRef="#ctx0" brushRef="#br0" timeOffset="3721.96">16103 11137 20383 0,'0'0'896'0,"-1"-7"192"0,1 7-864 0,5-6-224 0,6 3 0 0,3-1 0 16,4-1 192-16,6 2 0 0,9 2 0 0,3-1 0 16,8 2 16-16,2-1 0 0,1 0 0 0,3 0 0 15,4-1-208-15,4 1 176 0,2-2-176 0,8 2 160 16,3 0-160-16,4 0 0 0,-5-1 144 0,3 2-144 16,0-1 144-16,8 0-144 0,9 1 192 0,-1 0-192 15,-3-2 320-15,5 1-32 0,1 0-16 0,2 1 0 16,7-2 128-16,0 1 32 0,-4-1 0 0,6 0 0 15,7 1-160-15,-1 0-16 0,-5-2-16 0,4 2 0 16,4 1 0-16,1-3 0 0,-1-1 0 0,3 1 0 16,3 1 16-16,0 1 16 0,0 1 0 0,0-1 0 15,1 1-272-15,3-2 160 0,3 1-160 0,0 1 128 16,-2-1-128-16,0-1 0 0,2-1 144 0,2-1-144 16,2 2 0-16,-2-2 0 0,-4-1 0 0,3-1 0 15,4 3 0-15,-6-1 0 0,-3 2 0 0,-1-2 0 0,3 0 0 16,-2 1 128-16,-4 0-128 0,-1-2 0 0,4 1 0 0,-4 3 0 15,1-2 0-15,-2 0 0 0,-1 2 0 0,1-2 0 16,0 2 0-16,-4 0 128 0,-2-1-128 0,1 2 0 16,2-2 0-16,-6 2 0 0,-4 0 0 0,1 0 144 15,3 4-144-15,-5-3 160 0,-5-1-16 0,0 1 0 16,0 2 0-16,2-2 0 0,5-1-144 0,-6 1 0 16,-6-1 0-16,2 2 0 0,0-1 0 0,2-1 0 15,-5-1 0-15,-2-1 0 0,-1 2 0 0,-2 2 128 16,4-1-128-16,-2-1 0 0,-4 0 0 0,-2 0 0 0,-1-1 0 15,-1 1 0-15,-1-2 128 0,1 2-128 0,-1 0 0 0,-2 0 128 16,-6-2-128-16,0 1 0 0,-2 1 0 0,0-2 0 16,2 0 0-16,-5-2 0 0,-3 1 0 0,-5-2 0 15,-3 1-240-15,-2 0 32 0,-4 0 0 0,-2 2 0 32,-6 0-1264-32,-1 1-256 0,-5 1-64 0</inkml:trace>
  <inkml:trace contextRef="#ctx0" brushRef="#br0" timeOffset="4108.45">26391 10466 8287 0,'13'-16'368'0,"-1"2"80"0,1 1-448 0,7 3 0 16,4 1 0-16,8 5 0 0,2 4 4624 0,9 4 848 15,4-1 160-15,4 3 48 0,1-2-4496 0,-2 3-896 16,0 3-288-16,-1 3 160 0,0-3-160 0,-1 2 0 16,2 2 0-16,-1-2 0 0,7-3 0 0,-2 4 0 15,-2 4 0-15,-2-3 128 0,-3 3-128 0,-3 2 128 16,3 2-128-16,-2 2 128 0,-4 2 128 0,1-1 32 15,-1 5 0-15,-4 0 0 0,0 2-112 0,-5 2-32 16,-4-1 0-16,-3-2 0 0,-6 1-144 0,-5-1 0 0,-4-2 144 16,-5-1-144-16,-5 2 0 0,-4-1 128 0,-4 1-128 0,-6 0 0 15,-8 2 0-15,-8 1 144 0,-10 1-144 0,-6 2 0 16,-8 0 0-16,-9 3 0 0,-7 3 0 0,-14 0-9200 16,-14 2-1904-16</inkml:trace>
  <inkml:trace contextRef="#ctx0" brushRef="#br0" timeOffset="5160.02">16561 17088 26719 0,'0'0'2368'0,"0"0"-1888"0,-12-4-480 0,12 4 0 16,0 0 1056-16,-10 6 112 0,-2 0 32 0,1 5 0 15,-3-1-1200-15,-2 3 0 0,1 3-224 0,-3 2 32 16,-2 1-128-16,-3 2 0 0,-4 0-16 0,-6-1 0 16,-4 0 144-16,-2-2 48 0,0 0 0 0,-2 4 0 15,-4 3 144-15,1-2 0 0,-2 4 0 0,0-2 0 16,-2 1 160-16,-4 2-32 0,-3 3-128 0,0 1 192 16,4 3 48-16,4-4 0 0,6-1 0 0,3-2 0 15,6-4-48-15,3 1 0 0,4-4 0 0,3 0 0 16,0-3-192-16,4 0 0 0,2-2 0 0,4 0 0 15,2 0 0-15,1-2 0 0,4-3 0 0,2 0 0 16,1 1 0-16,3 1 0 0,3-2 0 0,1 2 0 0,3 0 0 16,1-1 0-16,2-3 0 0,5 4 0 0,2-4 0 0,3 1 0 15,2 3 0-15,0-4 0 0,3 3 144 0,4 0 96 16,0-3 16-16,4 1 0 0,4 1 48 0,6-3 16 16,1 2 0-16,0-3 0 0,-1 2-320 0,2-2 160 15,0-1-160-15,3-2 128 0,1 0-128 0,2-3-224 16,3 2 48-16,0-3 16 15,-3-4-656-15,-4-3-128 0,-5 0-16 0,-8 0-12432 0</inkml:trace>
  <inkml:trace contextRef="#ctx0" brushRef="#br0" timeOffset="5938.02">15538 17804 25631 0,'0'0'1136'0,"7"-5"224"0,2-5-1088 0,0 1-272 0,5-2 0 0,7 3 0 16,3 3 0-16,6 1 0 0,6 0 0 0,4-2-144 15,7 0 144-15,-1 2 0 0,2-5 0 0,-1 2 0 16,2-2 0-16,1 3 0 0,1 4 0 0,4 0 0 15,2-2 0-15,5 1 0 0,0 0 128 0,-1 0-128 0,-3-2 0 16,0 0 128-16,0 2-128 0,4 2 0 0,1-1 352 0,7 2 0 16,-3-1 0-16,0-2 0 0,-2 2-48 0,5 0-16 15,-3 1 0-15,8-3 0 0,6-1 0 0,0 1 0 16,-4 1 0-16,2-2 0 0,1 0-96 0,8 1-32 16,3-1 0-16,-1-7 0 0,-3 4-160 0,1-4 160 15,1 5-160-15,3-4 160 0,5 0-160 0,-2 1 128 16,-3 3-128-16,4-3 128 0,7 4-128 0,-4-6 0 15,-1 4 0-15,1-4 128 0,1 5-128 0,3-2 0 16,2 0 0-16,2 3 128 0,-4-1 0 0,4 2 0 16,5 2 0-16,-2-1 0 0,-4-3 0 0,3 2 0 15,2 2 0-15,-2-1 0 0,-1 1 64 0,2-2 0 16,0-1 0-16,-1 1 0 0,-2 3 128 0,2-2 16 0,-1-1 16 16,0 1 0-16,0 1-32 0,2-1 0 0,-2 2 0 15,1 0 0-15,6 1-32 0,-2-1-16 0,-3-1 0 0,4 1 0 16,2 1-272-16,2 0 128 0,-6-4-128 0,3 1 0 15,3 2 128-15,-3-1-128 0,-4-1 0 0,-1 2 0 16,4-2 144-16,-1-1-144 0,-5 2 0 0,1-1 144 16,-3 0-144-16,2 2 0 15,2 1 0-15,1-1 0 0,-6 1 0 0,4-1 0 0,2-1 0 0,-4-2 0 16,-6 3 0-16,1-2 0 0,1 1 0 0,-3-1 0 16,-1 2 0-16,-4 0 0 0,0-5 0 0,-1 4 0 15,3-1 0-15,-4 1 0 0,-4 0 0 0,-3 0 0 16,0 1 0-16,3-1 0 0,3-2 0 0,-4 2 0 0,-5-1 0 15,-3 2 0-15,-1 1 0 0,1 0 128 0,-2-1-128 16,-2 1 160-16,-10 0-160 0,-2 0 160 0,-3-2-160 0,-2 4 0 16,-5-2 0-16,0 2 128 0,1 0-128 0,-2 0 0 15,-4 1 0-15,-4 1 0 0,-2-2 0 0,-4 0 0 16,-3 3 0-16,-1 2 0 0,-3-1-224 0,-1 0 32 16,-4 0 0-16,-1-2 0 15,-6 3-208-15,0 1-48 0,1-2 0 0,-3 2 0 16,-5-4-400-16,-2 2-96 0,1 0-16 0,-2-3 0 15,-10-3-1888-15,8 2-384 0,-8-2-80 0,0 0-16 0</inkml:trace>
  <inkml:trace contextRef="#ctx0" brushRef="#br0" timeOffset="6311.42">26464 16854 14735 0,'11'-6'1312'0,"4"1"-1056"0,2 0-256 0,8 4 0 16,6 5 3104-16,11 1 560 0,11 4 112 0,-1 1 32 16,0 2-3360-16,2 0-688 0,2-1-128 0,2 3-16 15,0 3 384-15,5 0 0 0,6 0 192 0,-4 1-64 16,-2 0 0-16,-6 0 0 0,-2 4 0 0,-3-1 0 15,-3 1 192-15,-1 3 64 0,-3-1 0 0,-3 2 0 16,-3-3-240-16,-3 1-144 0,-5 1 192 0,-5-3-192 0,-7 2 208 16,-3-3-64-16,-5 2-16 0,-5 2 0 0,-4-3-128 15,-6 4 0-15,-4-1 0 0,-10 3 128 0,-6-1 128 16,-10-1 0-16,-8-3 16 0,-8 3 0 0,-5-2 240 0,-9 1 64 16,-7-3 0-16,-11-1 0 0,-14 0-368 0,0-4-64 15,-2-2-16-15,-4 4 0 16,-4 0-688-16,-3-2-144 0,0-5-16 0</inkml:trace>
  <inkml:trace contextRef="#ctx0" brushRef="#br0" timeOffset="8400.19">11794 4371 16575 0,'-16'7'1472'0,"6"-1"-1168"0,2 2-304 0,2 0 0 0,0 1 576 0,4 1 48 16,0 3 16-16,2-1 0 0,2-1-192 16,-1 0-16-16,0 0-16 0,6-3 0 0,-7-8-416 0,8 9 128 15,2-3-128-15,-1-1 0 0,2-3 160 0,2-2-160 16,2-2 192-16,2-3-192 0,1-1 368 0,0 0-48 15,-1-5 0-15,2 1 0 0,0-2 160 0,1 1 32 16,-1-2 0-16,1 1 0 0,-1 1-224 0,0-2-32 16,-1-2-16-16,-1 1 0 0,-3 1-96 0,-1 0-16 15,-2-2 0-15,0 1 0 0,-3 1 144 0,-1 1 32 16,-2-1 0-16,-3 0 0 0,1 3 48 0,-3 2 16 16,0 8 0-16,-5-9 0 0,-3 2 16 0,-1 4 0 15,-5 0 0-15,0 2 0 0,-1 1-128 0,-1 2 0 0,-1 5-16 0,-2 4 0 16,1 2-240-16,-2 4 176 0,-1 1-176 0,0 3 160 15,-3 2-160-15,1 2 0 0,-2-2 0 16,1 2 0-16,0-2 0 0,2 2 0 0,3 2 0 0,2 0 0 16,1-5 0-16,4-1 0 0,2-2 0 15,3 2 0-15,2-3 0 0,1 0 0 0,1-2 0 0,4 0 0 16,1-4 0-16,3-1 0 0,1 1 0 0,6-3 0 16,-2-1-160-16,6-2 160 0,2 1 0 0,4-2-144 15,2-2-176-15,1-2-48 0,2-2 0 0,-1-1 0 31,-1-2-1232-31,2-3-256 0,0 1-64 0,-1-3 0 0</inkml:trace>
  <inkml:trace contextRef="#ctx0" brushRef="#br0" timeOffset="8858.6">12716 4329 21183 0,'0'0'1888'0,"0"0"-1504"15,0 0-384-15,-6-6 0 0,1-1 256 0,5 7-32 16,-10-5 0-16,1 2 0 0,-3 3 240 0,-3 0 48 16,-4 3 16-16,0 2 0 0,-3 2-352 0,0 0-176 15,-2 3 160-15,1 3-160 0,-1-4 176 0,0 4-176 16,2 0 192-16,-2-1-192 0,0 1 128 0,2 1-128 16,1 1 0-16,0 1 0 0,1 0 0 0,2 0 0 15,1 1 0-15,4-1 0 0,4-5 0 0,1 3 0 16,4-1 0-16,3-2 0 0,2-4 288 0,3 0-48 0,2 2-16 15,2-8 0-15,2 2 64 0,3-3 16 0,3-3 0 16,-1 2 0-16,1-4-128 0,1-5-32 0,0 2 0 0,-1-3 0 16,0-1 0-16,-1-1 0 0,0 1 0 0,0-1 0 15,-2-1 48-15,0 1 0 0,1 3 0 0,-1-3 0 16,-1 1 64-16,0 4 32 0,-5 2 0 0,-7 6 0 16,7-5 1008-16,-7 5 208 0,0 0 32 0,0 0 16 31,10 5-1904-31,-5 2-384 0,-1 5-80 0,-3 6-16 0,-1 4 832 0,0 3 0 0,-2 2 0 15,-2 4 0-15,0 2 0 0,-2 1 0 0,-1 4 128 0,1-1-128 16,-1 3 0-16,1-4 128 0,-2-2-128 16,3-3 0-1,2-4-256-15,1 0-128 0,-1-3-48 0,2 0 0 0,1-3-2320 16,1-4-448-16</inkml:trace>
  <inkml:trace contextRef="#ctx0" brushRef="#br0" timeOffset="9206.4">13048 4379 21183 0,'0'0'944'0,"0"0"192"0,-4-6-912 0,4 6-224 0,0 0 0 0,0 0 0 16,0 0 1568-16,0 0 272 15,-5 5 48-15,0 5 16 0,-2-2-1264 0,3 5-256 16,-1 1-64-16,-3 3 0 0,4 1-160 0,-2 1-32 0,0 1-128 0,3-1 192 16,-3-1-192-16,0 0 0 0,4-1 0 15,0-3 0-15,1-1 144 0,2-1-144 0,1-4 128 0,0-1-128 16,-2-7 0-16,0 0 0 0,12-3 0 0,-2-2 0 16,2-2 0-16,2-5 0 0,-1-3 128 0,0-2-128 15,1 1 144-15,0-3 0 0,-1 0 0 0,2-2 0 16,-2 0 960-16,-1 3 192 0,-1 0 48 15,-1 0 0 1,-1-1-1344-16,-2 2-480 0,0 1 16 0,-1 3 0 0,-4 2 592 0,0-2 112 0,0 2 16 0,-1 5 16 16,1-2-272-16,-2 8-256 0,-2-7 64 0,1 1-9952 15,0-4-1984-15</inkml:trace>
  <inkml:trace contextRef="#ctx0" brushRef="#br0" timeOffset="9399.94">13633 4247 9215 0,'0'0'816'0,"0"0"-656"15,0 0-160-15,0 0 0 0,0 0 1664 0,0 0 320 16,0 0 48-16,0 0-6000 15,0 0-1184-15</inkml:trace>
  <inkml:trace contextRef="#ctx0" brushRef="#br0" timeOffset="9670.16">13662 4194 17503 0,'0'0'1552'0,"0"0"-1232"0,0 0-320 0,0 12 0 15,0-12 2064-15,0 13 368 0,-1 0 64 0,1 4 0 16,0 1-1344-16,-2 2-256 0,-4 1-64 0,2 0-16 16,-1 3-304-16,0-2-64 0,-2-1-16 0,0 2 0 0,0 0-192 15,-1-1-48-15,1 2 0 0,1-4 0 0,1-2-192 16,0-3-160-16,4-4 32 0,-2 1 0 15,3-4-2496-15,0-8-512 0</inkml:trace>
  <inkml:trace contextRef="#ctx0" brushRef="#br0" timeOffset="9918.65">14288 3721 20271 0,'0'0'1792'0,"0"0"-1424"0,0 0-368 0,0 0 0 16,0 0 1600-16,-1 14 240 0,1 2 48 0,0 3 16 16,-2 4-976-16,0 5-192 0,-3 1-32 0,1 5-16 15,-5 1-384-15,-1 2-80 0,-1 1-16 0,-2 4 0 16,-1-1 48-16,0 1 0 0,-1 0 0 0,2 0 0 15,0-2-256-15,1-1 0 0,-1-1 0 0,1-11-9280 16,1-3-1808-16</inkml:trace>
  <inkml:trace contextRef="#ctx0" brushRef="#br0" timeOffset="10106.94">13698 3867 38927 0,'-15'1'1728'0,"15"-1"352"0,0 0-1664 0,0 0-416 15,-3 10 0-15,2 1 0 0,2 1 0 0,1-4 0 16,-2-8 0-16,1 11-11456 16,-1-11-2368-16</inkml:trace>
  <inkml:trace contextRef="#ctx0" brushRef="#br0" timeOffset="10693.96">12833 5293 6447 0,'-9'-6'576'0,"1"3"-576"0,1-2 0 0,0 0 0 0,7 5 4320 0,-8-4 752 15,-1 2 160-15,-3 2 16 0,-3-1-3360 16,1 1-672-16,-3 0-144 0,-2 1-32 0,1 0-256 0,-4 3-48 16,-3 2-16-16,1-1 0 0,-1 0-336 0,0 6-64 15,2-4 0-15,2 4-16 0,2-2-304 0,6 0 0 16,1 2 128-16,3-5-128 16,3 1-272-16,6-7-112 0,0 10-32 0,0-10 0 15,13 5-464-15,4-3-80 0,2-2-32 0,8-1 0 0,3-2 496 0,4 1 112 16,2-1 0-16,4 1 16 0,1 0 368 0,2 2-144 15,-2 2 144-15,-2-1 0 0,-5 0 0 0,-5 3 0 16,-4 0 0-16,-3 3 0 0,-3-4 240 0,-3 5 144 16,-4 0 48-16,-5 1 0 0,-3 3 208 0,-4 0 32 15,-4 0 16-15,-2 1 0 0,-4 8-224 0,-5-3-32 0,-4 1-16 0,-4 1 0 16,-5-2-288-16,1 1-128 0,-5-2 128 16,0-3-128-16,0-1 0 0,3-6 0 0,4 0 0 0,3-4 0 31,3-2-1440-31,5-1-272 0,2-1-48 0,4-2-10704 0</inkml:trace>
  <inkml:trace contextRef="#ctx0" brushRef="#br0" timeOffset="11364.63">13314 5229 23551 0,'-14'7'1040'0,"5"5"224"0,-1-3-1008 0,-4 5-256 0,-1 3 0 0,2 0 0 15,2 2 832-15,0 3 128 0,1-4 32 0,1 3 0 16,2-2-704-16,4 2-144 0,1-1-16 0,1 0-128 0,2-2 0 0,2-2 0 16,1-4 0-16,2-2 0 0,2-5 0 0,2 0 0 15,-1-5 0-15,3-2-144 0,1-1-48 0,2-1 0 16,0-2 0-16,-1-6 0 0,-1 0 192 0,0-2-160 16,0 1 160-16,0-2-160 0,1-1 160 0,-4 1 176 15,-2-2-48-15,0 1 0 0,-3 2 0 0,-2 0 0 16,-1-2 0-16,1 1 0 0,-3 1 64 0,-3-2 16 15,1 2 0-15,-1-1 0 0,-4-1 48 0,1 0 16 16,-1 0 0-16,2 1 0 0,0 1-272 0,0 2 0 16,0-1 0-16,2 5 0 0,3 8 0 0,0 0 0 15,4-10 0-15,2 1 0 0,2 2-128 0,2-1 128 0,1 0 0 16,1-1-144-16,2 0 144 0,1-3 0 0,1 2 0 0,1-2-128 16,0-3 128-16,1-2 0 0,0 2 0 0,0-1 0 15,-1-1 0-15,2 0 0 0,-2 1 160 16,-1 0-160-16,0-2 256 0,-1 3-64 0,-2-1 0 15,-2 1 0-15,-2 2 0 0,-4-3 0 0,0 3 0 0,-2 0 0 16,-3 2 32-16,-3 3 0 0,-1-1 0 0,4 9 0 16,0 0 0-16,0 0 0 0,-6 2 0 0,6-2 0 15,-7 11-224-15,2 2 0 0,1 3 0 0,-1 2 0 16,0 3 0-16,0 5 0 0,2-1-144 0,1 3 144 16,-1 4 0-16,4-1-144 0,2-2 144 0,4-1 0 15,0 0 0-15,4-5 0 0,2-3 0 0,3-3 0 16,4 0 0-16,4-5 0 0,1-7 0 0,2 0 0 0,2-5 0 15,1-4 224-15,1-1-32 0,3-7 0 0,-5-1 64 16,2-3 0-16,0-5 0 0,0 4 0 0,0-4-128 0,-1 2-128 16,-3 2 176-16,-2 2-176 0,-2 0 256 0,-2 5-64 15,-1-1-16-15,-2 8 0 0,-4 0 112 16,-1 4 32-16,-1 2 0 0,-6 4 0 0,-2 4-144 16,-3 4-32-16,-1 1 0 0,-1 2 0 0,-3 1-16 0,2 2-128 15,-2-1 192-15,1-4-64 0,2 0-128 0,1-3 0 16,0-1 0-16,3-3 0 0,-3-9 0 0,10 8 128 15,0-6-128-15,3-2 0 0,3-1 176 0,3-6-48 16,2 0-128-16,0-2 192 0,2 1-64 0,-3-2-128 16,1 2 176-16,2-1-176 0,-1 5 0 0,0 1 0 15,0 4 0-15,0 4 0 0,-2 5 0 0,-1 6 0 16,-2 1 0-16,-2 5 0 0,-2 7-336 0,-3-1 16 16,-4-1 16-16,-2 0-15696 0</inkml:trace>
  <inkml:trace contextRef="#ctx0" brushRef="#br0" timeOffset="12024.64">11906 6351 10127 0,'0'0'896'0,"0"0"-704"16,0 0-192-16,0 0 0 0,0 0 4032 0,0 0 768 15,0 0 144-15,0 0 48 0,7 10-3696 0,-2 3-720 16,1 0-160-16,2 5-32 0,-1 5-160 0,1-1-32 16,-1 3-16-16,2-2 0 0,-1 1-16 0,2 1 0 0,-1-6 0 15,3 1 0-15,-1-2 768 0,2-1 160 0,3-5 16 0,1-1 16 16,1-7-864-16,1-1-256 0,1-4 0 0,3-3 128 31,0-4-880-31,0-2-160 0,3-5-48 0,3-1 0 0,-2-4 768 0,0-2 192 0,2-1 0 0,-4 1 0 16,0-4 0-16,-4 4 128 0,-2-4-128 0,-2 4 176 15,-2 0 160-15,0 2 48 0,-3-1 0 0,0 3 0 16,1 1-32-16,-1 4 0 0,-1 3 0 0,0 2 0 16,-2 3-192-16,-9 5-32 0,11 4-128 0,-2 3 192 15,-2 4-192-15,-1 4 176 0,-1 5-176 0,-2 6 160 16,0 6-160-16,-3 4 0 0,-3 4 144 0,0 7-144 15,-4 3 0-15,-2 3 0 0,-4 3 0 0,-3-2 128 16,0 0-128-16,-1-2 128 0,0 0-128 0,0-3 128 0,0-1 304 16,-2-4 64-16,-4-6 16 0,0-1 0 0,-1-5 192 15,1-4 64-15,-2-7 0 0,5-3 0 0,-1-1-400 16,4-3-80-16,-1-6-16 0,2-2 0 0,5-4-464 0,0-7-80 16,2-3-32-16,0 0 0 15,4-4-464-15,0-3-112 0,2-2-16 16,3 0 0-16,3-1-1536 0,2 1-304 0,2 1-64 0</inkml:trace>
  <inkml:trace contextRef="#ctx0" brushRef="#br0" timeOffset="12321.61">12996 6356 29775 0,'0'0'1312'0,"0"0"288"0,0 0-1280 0,0 0-320 0,0 0 0 0,0 0 0 15,0 0 624-15,0 0 64 0,8 8 16 0,1-2 0 16,2 0-224-16,1-4-32 0,0-2-16 0,1 0 0 15,2 0-48-15,2-1-16 0,0-4 0 0,1 1 0 16,1-1-240-16,2 1-128 0,-3-3 128 0,3 2-128 16,0 1-192-16,-2-2-128 0,0-2 0 0,-2 3-9984 15,-3-3-1984-15</inkml:trace>
  <inkml:trace contextRef="#ctx0" brushRef="#br0" timeOffset="12505.15">12985 6529 32127 0,'0'0'1424'0,"-7"3"304"0,7-3-1392 0,-3 10-336 16,3-10 0-16,0 8 0 0,3 5 656 0,-3-13 64 15,8 5 16-15,2 2 0 0,3-5-288 0,1-2-48 16,3-2-16-16,1-4 0 0,4 1-192 0,1-1-32 16,1-5-16-16,3-1 0 0,3-1-400 0,3-4-64 15,0-5-32-15,5-3-10304 16,4-3-2064-16</inkml:trace>
  <inkml:trace contextRef="#ctx0" brushRef="#br0" timeOffset="12799.97">14133 5860 29487 0,'0'0'1296'0,"-4"7"288"0,4-7-1264 0,-5 11-320 0,2 3 0 0,2 7 0 15,1 4 800-15,-3 1 96 0,1 5 32 0,-1 4 0 0,-5 3-672 16,2 1-256-16,-4 1 176 0,3 1-176 0,-5-1 0 0,2 5 0 16,-2-2 0-16,0 2 0 15,1 1 0-15,1-3 0 0,-2 1 0 0,4-5 0 16,1-5-1216-16,3-4-272 15,-1-6-64-15,1-2-7296 0,1-6-1456 0</inkml:trace>
  <inkml:trace contextRef="#ctx0" brushRef="#br0" timeOffset="13098.26">14482 6066 30175 0,'0'0'1344'0,"0"0"256"0,0 0-1280 0,0 0-320 0,0 15 0 0,-3 0 0 16,1 1 272-16,-6 2-16 0,0 0 0 0,-3 1 0 16,-2 3-64-16,-4-1-32 0,-3 0 0 0,-4 1 0 15,-3 1 32-15,-2-5 16 0,-1 1 0 0,0 0 0 16,1-4 64-16,2 1 16 0,2-1 0 0,6-1 0 16,1-2-64-16,2-2-16 0,2 2 0 0,2-3 0 15,5 0-208-15,2-3 0 0,5-6 128 0,0 12-128 16,7-4 224-16,5 1 0 0,5-5 0 0,2 5 0 15,4 0 288-15,7 2 64 0,6 1 16 0,4-3 0 16,0 5-208-16,0-2-32 0,-3-2-16 0,0 1 0 16,-2 2-192-16,1-4-144 0,-1 2 192 0,-2 2-192 15,-4-5 0-15,0 4-320 0,-5-2 32 0,2 3-16704 16</inkml:trace>
  <inkml:trace contextRef="#ctx0" brushRef="#br0" timeOffset="15333.04">2477 5373 15663 0,'0'0'1392'0,"0"-7"-1120"16,0 7-272-16,0 0 0 0,6-8 704 0,0 2 96 15,-6 6 16-15,0 0 0 0,9-3-256 0,-9 3-48 16,0 0-16-16,0 0 0 0,0 0-112 0,0 0-32 16,0 0 0-16,0 0 0 0,0 0 192 0,0 0 32 15,-8 11 16-15,-2 4 0 0,-10 0-112 0,-1 3-32 16,-3 2 0-16,-3 2 0 0,-1-2-256 0,0 2-64 15,-3 3-128-15,0-2 192 0,0 3-64 0,0-4-128 16,0 1 176-16,0 0-176 0,3-4 0 0,-1-1 0 0,2-1 0 16,-1-1 0-16,1 0 0 0,2-5 0 0,1-1 0 0,0-1 0 15,5-3-128-15,1-1-48 0,1-2 0 0,5 1 0 32,5-2-224-32,7-2-48 0,0 0-16 0,0 0 0 15,0 0 16-15,0 0 0 0,0 0 0 0,0 0 0 0,0 0 256 0,11 10 48 0,3 0 16 0,4 0 0 16,2-2 128-16,4 2 0 0,1-2 160 0,2 2-160 15,2-1 176-15,-1 3-176 0,6-5 192 0,3 3-192 16,-2 1 176-16,4 1-176 0,1-1 160 0,3 1-160 16,2-3 0-16,0 2 0 0,-1 4 0 0,-3-7 0 15,-3 0-768 1,-3-2-208-16,-4 1-48 0</inkml:trace>
  <inkml:trace contextRef="#ctx0" brushRef="#br0" timeOffset="15985.01">2309 5788 24879 0,'9'-13'1088'0,"-3"7"256"0,1-2-1088 0,4 2-256 16,3-2 0-16,3 0 0 0,2 2 400 0,4 1 32 0,1 1 0 0,0 1 0 15,-3-1-224-15,2 0-32 0,-1 2-16 0,1-2 0 16,-1 1-160-16,2 1 0 0,3 1 0 0,2 0 0 16,2-2 0-16,4 1 0 0,3 1 0 0,7 0 0 15,7-1 0-15,2 0 0 0,1-1 0 0,1-2 0 16,1-1 0-16,4 1 0 0,1 1 0 0,5-3 0 15,11 2 0-15,-6 1 0 0,1-6 0 0,-3 3 0 16,3-4 192-16,5 4-32 0,5-3-16 0,-1 3 0 16,-3-6 48-16,2 0 0 0,-1 1 0 0,5 4 0 15,6-4-192-15,-4 6 192 0,0-7-192 0,-4 1 192 16,2 6-192-16,3-5 160 0,6 6-160 0,-6-6 160 16,-4 2-160-16,2-1 0 0,-2 5 144 0,4-2-144 15,1 0 0-15,-1 2 0 0,-3-3 0 0,-1 3 128 16,3 4-128-16,-2-4 0 0,3-2 128 0,-3 2-128 0,-4 0 192 15,1-1-48-15,0 1 0 0,-1 3 0 0,6-2 16 16,-6-3 0-16,-3 5 0 0,-2-2 0 0,1 0-16 0,2-2 0 16,3 1 0-16,0 1 0 0,-9-2-144 0,2 0 0 15,-3 2 144-15,4-2-144 0,1 0 0 0,-2 4 0 16,-4-2 0-16,-3-1 128 0,2 1-128 16,-1 0 176-16,1 3-176 0,3-1 192 0,-2 0-64 0,1-1-128 15,-5 2 192-15,-1 0-64 0,-2-1-128 0,0 1 0 16,4 0 144-16,-2 0-144 0,-1-1 0 0,-4 2 0 15,-4-2 0-15,-3-1 128 0,-1-2-128 0,0 2 0 16,-2 1 0-16,-2 1 0 0,0-4 0 0,2-1 0 16,-5 1 0-16,-3 2 0 0,-4-3-192 0,-1 2 32 15,-2 1 16-15,-3 1 0 0,1-1-192 0,-3 2-48 0,-1 2 0 16,1-1 0 0,-2 0-1168-16,0 0-240 0,-1 1-64 0,-4-1-9664 0</inkml:trace>
  <inkml:trace contextRef="#ctx0" brushRef="#br0" timeOffset="16365.15">8866 5015 27647 0,'0'-9'2448'0,"4"2"-1952"0,6 4-496 0,7-2 0 0,3 3 336 0,4 1-16 16,1 0-16-16,3 1 0 0,1 0-304 0,2 0 0 16,2-1 0-16,2 2 0 0,4 1 0 0,2 2 0 15,3-1 0-15,3 0 0 0,2 0 0 0,-1 1 0 16,-2 2 0-16,0-1 0 0,-1 2 0 0,-1 1 0 16,0 4 0-16,-3-2 0 0,1 2 0 0,-2 5 0 15,0-2 0-15,-4 2 0 0,-2-2 0 0,-5 3 0 16,-2-2 0-16,-4 1 0 0,-4 1 0 0,-5 1 0 15,-4 3 0-15,-6 4 0 0,-2-1 448 0,-7 2 0 16,-6-1-16-16,-7 3 0 0,-5 4 80 0,-12 0 32 16,-9 2 0-16,-4 0 0 0,-5 4-176 0,-4 1-48 15,-7 1 0-15,-5 3 0 0,-7 4-320 0,-3-5 0 16,0 3 0-16,8-2 0 16,4-2-1536-16,8 2-208 0,9-3-48 0,3-2-16 0</inkml:trace>
  <inkml:trace contextRef="#ctx0" brushRef="#br0" timeOffset="17467.91">12324 10716 11055 0,'0'0'480'0,"-4"-8"112"0,0 3-464 0,4 5-128 16,-5-9 0-16,5 9 0 0,-4-5 832 0,4 5 160 15,0 0 32-15,0 0 0 0,-7-5-1024 0,7 5 0 16,-6-8 0-16,2 4-160 0,-5-1-16 0,2-1 0 16,1 0 0-16,0 2 0 0,-2-3 176 0,0 0 0 0,3-1 0 0,-1 1-128 15,-1 0 128-15,2 1-160 0,-2-2 160 0,7 8-160 16,-6-8 160-16,-1 0-128 15,2 3 128-15,2-3-128 0,3 8 320 0,-2-6 64 0,0-1 0 0,2 7 16 16,0 0 640-16,0 0 128 0,0 0 32 0,0 0 0 16,0 0-80-16,0 0-16 0,0 0 0 0,0 0 0 15,0 0-256-15,6 10-48 0,0 1-16 0,4-4 0 16,0 2-336-16,3-3-64 0,4 1 0 0,1-3-16 16,1-2 64-16,-1-4 16 0,3-4 0 0,1 0 0 15,0-4 128-15,-3-1 48 0,2-2 0 0,0-2 0 16,-1 1-144-16,-2-2-32 0,3 1 0 0,-3-2 0 15,-2-1-64-15,-3-2 0 0,2 2-16 0,-4 1 0 16,-1 0-112-16,-4 1 0 0,0-1-128 0,-4-1 192 0,-2 0-192 16,-1 1 176-16,-2 3-176 0,-2 1 160 0,-3-3-160 15,-3 6 0-15,-3 1-160 0,-3 5 160 0,0 4-144 16,-3 4 144-16,-2 6-128 0,1 7 128 0,-8 5-144 0,2 8 144 16,-4 2-160-16,0 4 160 0,-3 2-128 0,4 4 128 15,3-3 0-15,5 6-144 0,4-4 144 0,5-2 0 16,3-5 160-16,6-3-160 0,3 0 192 0,2-4-64 15,2-4-128-15,1-3 192 0,1-1-192 0,4-2 128 16,2-4-128-16,1-1 0 0,0-4 0 0,2-1 0 16,2-4 0-16,3-3 0 0,3-3-256 0,2-3-80 15,6-3-32-15,0-5 0 16,-3-3-1968-16,1-2-400 0</inkml:trace>
  <inkml:trace contextRef="#ctx0" brushRef="#br0" timeOffset="17858.99">13136 10398 14735 0,'0'0'1312'0,"-5"-9"-1056"0,-3 1-256 0,3 0 0 16,5 8 2864-16,-9-4 512 0,0-1 96 0,-1 1 32 16,0 3-2768-16,-3 4-544 0,0 2-192 0,0 4 0 15,-2 0 0-15,-1 5 0 0,2 5 0 0,-1 2 0 16,-1 4 0-16,2-3 0 0,0 6 0 0,1-3-144 15,1 3 144-15,2-2 0 0,3-1 0 0,1-3 0 16,3-3 0-16,3-5 0 0,2-1 0 0,3-1 0 16,-5-12 0-16,5 9 0 0,-5-9 0 0,11 3 0 15,-1-3 224-15,1-3 128 0,2-4 32 0,0-2 0 0,-1 0 80 16,2-4 32-16,2-2 0 0,-1 1 0 0,-1-2 656 0,1 1 144 16,-3-1 32-16,-1 3 0 15,-4 2-1760-15,-1 4-336 0,-6 7-80 16,0 0-16-16,0 0 864 0,0 0 0 0,0 0 208 0,0 0-32 0,2 13-176 0,-4 8 0 15,-2 3 0-15,-4 5 0 0,-1-1 0 0,-4 8 0 16,1 2 0-16,1 1 0 0,-2 3 0 0,-1 0 0 16,2 3 0-16,2-2 0 0,-1-6 0 0,2-2 0 15,3-6-192-15,3-1 192 16,1-2-560-16,0-6 16 0,2-3 0 0,4-5 0 16,0-3-2176-16,-4-9-432 0</inkml:trace>
  <inkml:trace contextRef="#ctx0" brushRef="#br0" timeOffset="18191.68">13541 10474 28799 0,'0'0'1280'0,"-6"9"256"0,1 4-1232 0,1 4-304 0,2 2 0 0,1 2 0 16,1 5 192-16,0-3 0 0,1 3-16 0,4-3 0 16,-1-2-176-16,2-3 0 0,1-4 0 0,0-2 0 0,1-4-272 15,1 1-96-15,-9-9-16 0,12 1 0 16,-2-1 80-16,1-4 16 0,0-5 0 0,1-1 0 0,1-1 288 16,0-4 176-16,1-4-32 0,-1-3 0 0,0 1 192 0,0-1 48 15,1 1 0-15,-3 3 0 0,1-3 64 0,-3 2 0 16,1 1 16-16,-3 1 0 0,1 0-160 0,-4 3-48 15,1 2 0-15,-1 2 0 0,-2-1-256 0,-2 11-192 16,0 0 16-16,0 0 16 16,0 0-1248-16,0 0-256 0,0 0-64 0</inkml:trace>
  <inkml:trace contextRef="#ctx0" brushRef="#br0" timeOffset="18421.72">14157 10385 16575 0,'0'0'736'0,"-5"7"160"0,0 5-720 0,1 2-176 0,-1 4 0 0,1 2 0 16,0 3 2576-16,1-2 496 0,0 4 80 0,-2 1 32 16,0-2-2464-16,2 1-480 0,-1-5-112 0,0-2 0 15,0-1-128-15,1-4 0 0,1-1 0 0,2-12 0 16,0 0-128-16,0 0-64 0,0 0 0 0,0 0 0 31,0 0-208-31,6-7-48 0,3-3-16 0,1-3-11424 0</inkml:trace>
  <inkml:trace contextRef="#ctx0" brushRef="#br0" timeOffset="18786.28">14619 9717 16575 0,'0'0'736'0,"0"0"160"0,0 0-720 0,0 0-176 16,0 0 0-16,0 0 0 0,0 0 528 0,0 0 80 15,0 0 16-15,0 0 0 0,0 0-624 0,0 0 0 16,0 0 0-16,0 0 0 0,0 0 0 0,0 0 0 0,0 0 0 0,0 0 0 15,0 0 0-15,0 0 0 0,0 0 128 16,0 0-128-16,0 0 496 0,0 0 16 0,0 0 16 16,-5 11 0-16,1 1-64 0,1 0-16 0,-2 3 0 0,0 7 0 15,1 3 192-15,0 5 16 0,-2 2 16 16,-1 4 0-16,0 1-128 0,-3 6-32 0,1 1 0 0,-2 5 0 16,-2 3-320-16,-2 3-64 0,0 0 0 0,1 0-128 15,-2 3 0-15,2-5 0 0,1-10 0 0,4-2 0 16,0-5-192-16,3-6-128 0,0-8-48 0,4-3 0 31,-1-5-416-31,3-14-96 0,0 0-16 0</inkml:trace>
  <inkml:trace contextRef="#ctx0" brushRef="#br0" timeOffset="18973.07">14120 9762 36863 0,'-22'-14'3264'0,"9"8"-2608"0,4-3-528 0,9 9-128 0,0 0 1168 0,0 0 208 15,0 0 32-15,12 7 16 16,2-3-2016-16,-1 4-416 0,1 4-80 0,-3 0-16464 0</inkml:trace>
  <inkml:trace contextRef="#ctx0" brushRef="#br0" timeOffset="19438.3">12873 11247 15663 0,'-11'-10'688'0,"0"5"144"0,-2-2-656 0,0 5-176 0,-1-1 0 0,0 3 0 0,0 3 3168 0,-2 2 608 16,-1 5 112-16,1 2 16 0,-1 2-2944 0,1 4-576 15,1 4-128-15,0-1-32 0,1 0-224 0,3-1 0 16,3 2 0-16,4-2-160 0,3-2-80 0,5-1-16 16,4-3 0-16,4-4 0 0,4-1-64 0,2 0 0 15,4-1-16-15,5-1 0 0,6-1 336 0,0-2 0 16,1-1-144-16,-3 2 144 0,-3 0 0 0,-2-1 176 16,-4 1-32-16,-1 2 0 0,-4-2 144 0,-2 1 32 15,-5 2 0-15,1 1 0 0,-11-9 0 0,2 11 0 16,-4 5 0-16,-9-2 0 0,0 2-320 0,-7 1 160 15,-4-1-160-15,-7 2 128 0,-6-1-128 0,-1-1 0 0,-1-7-160 0,1 4 160 32,3 0-608-32,2-6-32 0,5 1 0 0,6-5-12432 0</inkml:trace>
  <inkml:trace contextRef="#ctx0" brushRef="#br0" timeOffset="20008.18">13208 11272 10127 0,'0'0'896'0,"0"0"-704"0,-4 9-192 0,0 3 0 16,-1 4 3696-16,-1 5 704 0,-1 6 144 0,0 2 16 15,1-1-3536-15,-3 5-720 0,0-1-144 0,0 2-32 16,3 0-128-16,1 1 0 0,2-4 0 0,3 0 128 16,3-6-128-16,0-2 0 0,3-5 0 0,3-5 0 0,-1-5-256 0,3-5 0 15,2-5 16-15,-1-3 0 0,3-9 64 0,2-3 16 16,1-2 0-16,0-6 0 0,-1-1 160 0,0-2 0 15,0 2-144-15,-3-2 144 0,-1 0 0 0,-3 4 0 16,2-6 0-16,-3 5 0 0,-3-3 368 0,-2 0-16 16,0 0 0-16,-1 0 0 0,-2 5-208 15,-1 1-144-15,0 1 192 0,1 6-192 0,-1 2 0 0,3 4 0 16,-1-1 0-16,4 4 0 0,-6 6-224 0,0 0 48 16,9-2 16-16,1 1 0 0,2-2-176 0,1 0-48 15,1-1 0-15,2-1 0 0,0-4 160 0,2 0 32 16,0-6 0-16,0 0 0 0,0-2 192 0,-1-2 0 15,-1-4 0-15,-2 2-144 0,-2 0 144 0,-1 3 0 16,-3-1 0-16,-2 1 0 0,0 0 128 0,-5 1 128 0,0 1 0 0,-2 1 16 16,-2 1 208-16,-1 3 32 0,-1 5 16 15,5 6 0-15,-8 0-16 0,1 5 0 0,-1 2 0 16,-1 5 0-16,0 9-352 0,-1 2-160 0,-1 6 128 16,1 0-128-16,0 8 0 0,1 0 0 0,0-1 0 0,1-1 0 15,4-1 0-15,1-2 0 0,2-2 0 0,4-4 0 16,0-3 144-16,3-4-144 0,-1-3 160 0,3-4-160 15,2 0 448-15,0-1 0 0,3-7 0 0,1-2 0 16,2-2-48-16,1-2-16 0,1 0 0 16,0-4 0-16,3-2-256 0,2 0-128 0,-1-1 128 0,2 3-128 15,0 0 0-15,-2 4 0 0,1 0-144 0,-2 6 144 16,1 7-144-16,0 3 144 0,-4 4 0 0,1 3-144 16,-2 6-160-16,0 2-16 0,0-1-16 0,-3 2 0 15,-2 1-1776-15,2 0-368 0</inkml:trace>
  <inkml:trace contextRef="#ctx0" brushRef="#br0" timeOffset="20535.09">12610 12526 27647 0,'-16'14'2448'0,"6"-2"-1952"0,-1 1-496 0,4 6 0 15,3 5 1680-15,4 3 240 0,0 3 64 0,1-1 0 16,2 2-1600-16,2 0-384 0,0 0 0 0,1-6 0 16,5 0-464-16,-2-6-176 0,1-2-48 15,4-4 0-15,0-8-752 0,1-3-160 0,0-3-16 16,3-4-16-1,2-7 736-15,4-3 160 0,2-6 32 0,3-4 0 0,2-4 704 0,-2-2 256 0,2-2 0 0,-3 4 0 0,-5 3 64 0,-1 2 16 16,-1 4 0-16,-1 6 0 0,-3 3 224 0,-3 6 32 16,-2 5 16-16,-3 7 0 0,-3 4 80 15,-2 7 16-15,-4 8 0 0,-5 6 0 0,-1 7-96 0,0 6-16 16,-4-3 0-16,1 2 0 0,-3-3-304 0,-1 3-64 16,-1 3-16-16,-1-6 0 0,-2 4-208 0,0-7 0 15,-6-3 128-15,1-3-128 0,3-2 0 0,2-8 144 16,-4-7-144-16,4-4 128 15,-2-7-1328-15,5-6-272 0,-2-5-48 0</inkml:trace>
  <inkml:trace contextRef="#ctx0" brushRef="#br0" timeOffset="20756.62">13371 12650 28559 0,'0'0'2544'0,"0"0"-2032"0,14 7-512 0,6 3 0 15,2-1 2368-15,2 1 368 0,1-3 80 0,2 2 0 16,1-4-2208-16,2-2-448 0,0-3-160 0,1-1 0 16,0-1-384-1,1 0-176-15,-2-5-32 0,0 1-16 0,-7-1-2064 0,0-2-400 0,-5 1-96 16</inkml:trace>
  <inkml:trace contextRef="#ctx0" brushRef="#br0" timeOffset="20931.9">13510 12973 17503 0,'0'0'1552'0,"0"0"-1232"16,0 0-320-16,0 0 0 0,0 0 3392 0,0 0 608 15,12 8 128-15,1 0 32 0,2-5-3200 0,0-1-624 16,2-2-128-16,3-1-16 0,-4-3-192 0,4-1 0 15,-1-3 0-15,2 2 0 16,-1-3-1456-16,1 0-320 0,-2-2-64 0,-1 1-11024 0</inkml:trace>
  <inkml:trace contextRef="#ctx0" brushRef="#br0" timeOffset="21196.62">14416 12414 33279 0,'0'0'1472'0,"-5"11"320"0,0 5-1440 0,1 8-352 0,2 5 0 0,0 6 0 15,-2 1 272-15,-1 4-16 0,-2 3 0 0,-3 1 0 16,-3 6-256-16,-1 2 0 0,-3-2 128 0,-1-1-128 15,0 0 0-15,-2-5 0 0,0-7 0 0,3-6 0 16,4-7 0-16,3-2-256 0,1-8 64 0,3-3 0 16,6-11-2240-16,0 0-448 0,0 0-96 0</inkml:trace>
  <inkml:trace contextRef="#ctx0" brushRef="#br0" timeOffset="21511.24">14828 12448 20271 0,'-22'6'896'0,"7"0"192"0,-4 2-880 0,-1 5-208 15,-2-3 0-15,1 6 0 0,1 2 3088 0,-4 1 576 0,-2-2 112 16,1 1 32-16,-1 0-3104 0,1-1-704 16,2-4 0-16,0-1 0 15,2-2-368-15,2 0-64 0,-2 1-16 0,0-2 0 16,1 2-32-16,-2-2-16 0,0-2 0 0,5-2 0 0,1 1 240 0,1-2 64 0,6 4 0 0,1 2 0 15,5 3 192-15,5-1 0 0,-1 4-160 0,8 0 160 16,3 2 192-16,5 2 128 0,3-6 0 0,4 3 16 16,4 2 608-16,0-5 112 0,2 1 32 0,1-1 0 15,3 1-176-15,-1 0-16 0,2-2-16 0,3-3 0 16,-2 2-496-16,5-5-80 0,1 1-32 0,-1-3 0 16,3-3-272-16,-3-1 0 0,1-1 0 0,2-3 0 15,1-1-1280 1,-2 1-272-16,1-5-48 0</inkml:trace>
  <inkml:trace contextRef="#ctx0" brushRef="#br0" timeOffset="22541.33">3571 10925 13823 0,'-8'-5'608'0,"8"5"128"0,0 0-592 0,-8 2-144 0,-2 1 0 0,2 3 0 15,1 0 1744-15,-4 0 320 0,-2 2 64 0,-3 1 16 0,-8 3-1488 16,1 0-288-16,-1-1-64 0,-5 3-16 0,-3-1-144 0,-1 4-16 16,0 1-128-16,-2 2 192 0,-1-1 0 0,-1 6-16 15,-1-5 0-15,-2 7 0 0,-2-2 80 0,-4 2 32 16,-5-1 0-16,1 0 0 0,-2-3-48 0,6-2-16 16,2 0 0-16,2-5 0 0,2 1 224 0,5-5 32 15,2 1 16-15,3-2 0 0,4-1-64 0,3 0-16 16,-2-4 0-16,5 3 0 0,3-5-224 0,4 1-32 15,2 1-16-15,4-3 0 0,7-3-144 0,0 0 0 16,1 8 0-16,8 1 0 0,0-2 0 0,5 2-256 16,3-1 64-16,3 1 16 0,0-2 16 0,5 3 0 15,2-3 0-15,4 4 0 0,0 0 160 0,2-2-160 16,0 3 160-16,5-2-160 0,3 2 160 0,1 1 0 0,4-4 0 0,-1 0 0 16,-2 1-304-16,-1-2 32 0,-3-3 0 0,0 2 0 31,-3-5-1408-31,0 1-288 0,-2-2-48 0</inkml:trace>
  <inkml:trace contextRef="#ctx0" brushRef="#br0" timeOffset="23152.9">2679 11423 24703 0,'-7'-10'1088'0,"7"10"240"0,0 0-1072 0,0 0-256 0,0 0 0 0,11 0 0 0,2 1 0 0,4 2 0 16,3 1 128-16,4-2-128 0,5 1 0 0,5-2 0 16,7 0 128-16,5-1-128 0,1-1 176 0,0 0-32 15,-2-4 0-15,3 0 0 0,1 2 144 0,4 0 32 16,4-1 0-16,4-2 0 0,4 2 128 0,-1-1 48 15,0-6 0-15,-1 4 0 0,4-4-48 0,4 5 0 16,8-2 0-16,-1 2 0 0,-3-4-144 0,1 3-48 16,-1-2 0-16,4 4 0 0,4 1-16 0,1-3-16 15,-3 0 0-15,3 2 0 0,-1-2-32 0,3 1 0 0,4 2 0 16,-2-3 0-16,-7 1-192 0,2 1 128 16,0-2-128-16,3 2 0 0,5-3 208 0,-6 2-48 0,-3 1-16 15,0-1 0-15,-1 0-144 0,3 2 0 0,2-4 0 16,-3 3 0-16,-3 1 0 0,-1 3 128 15,-1-2-128-15,3-3 128 0,3 0-128 0,-2 3 192 0,-2-4-192 0,-1 2 192 16,1 1-192-16,-1-2 0 0,1 1 0 0,-1 2 0 16,0-3 0-16,-1-2 0 0,-3 4 0 0,1-1 0 15,0 0 144-15,1 1-144 0,1 2 160 0,-3 0-160 16,-3-1 0-16,1 2 0 0,-2-2 0 0,1 3 0 16,3 4 0-16,-1-1 0 0,-6-1 0 15,-1 0 144-15,-2 0-144 0,1 1 0 0,2 1 0 0,-1-2 0 16,0 1 0-16,-4-2 0 0,-4-1 0 0,-3 0 0 15,-1 0 0-15,2 0 0 0,-4 0 0 0,1 0 0 16,0 0 0-16,2 0 0 0,0 0 0 0,-7 1 0 16,-3-1 0-16,-2 1 0 0,-2-1 128 0,-1 0-128 0,-2 0 0 0,2 0 0 15,-1 0 144-15,0 0-144 0,-2 0 0 0,-2-1 0 16,-2 1-192-16,-3-1 64 0,-5 1-48 16,-2-1 0-16,-3 0 0 0,-2-1 0 15,-2 1-400-15,-1 0-64 0,-2-2-32 16,-1 2 0-16,-2 0-1648 0,0-1-336 0,-1 0-64 0,-2 0-8288 15</inkml:trace>
  <inkml:trace contextRef="#ctx0" brushRef="#br0" timeOffset="23500.5">9165 10838 17503 0,'21'-7'1552'0,"-3"3"-1232"0,6 4-320 0,9 1 0 16,4 5 1824-16,7-4 304 0,3 0 64 0,-1 1 16 16,-1 4-1376-16,1-3-288 0,-2 0-48 0,-2 6-16 15,1-2-272-15,0 2-48 0,2-1-16 0,-2 2 0 16,-2 3 112-16,-4-1 32 0,-3-2 0 0,-4 3 0 15,-7 2-80-15,-4 3-16 0,-3-1 0 0,-4 3 0 16,-5 5-32-16,-1-1-16 0,-6 4 0 0,-3 1 0 16,-3 3 64-16,-5 0 16 0,-4 2 0 0,-7 2 0 0,-9 6-16 15,-6 0 0-15,-7 1 0 0,-4-2 0 0,-2 6-208 16,-5 3 0-16,-5 2 0 0,-7 4-160 16,-8 2-1744-16,-5 3-336 15</inkml:trace>
  <inkml:trace contextRef="#ctx0" brushRef="#br0" timeOffset="24794.83">12786 16474 28047 0,'0'0'1232'0,"0"0"272"0,0 0-1200 0,10 6-304 0,0 1 0 0,6-4 0 16,3 3 0-16,3-6 0 0,1-3 0 0,4-3 0 16,1-7 176-16,1-4-176 0,5-2 160 0,2-7-160 0,-1-2 0 15,1-1 0-15,0-2-208 0,-2 1 64 0,-2-1-16 16,2 0 0-16,-4-3 0 0,-3 3 0 0,-4 3 160 0,-3 3 0 16,-4-1 0-16,-2 7-128 0,-6 4 128 15,-1 3 0-15,-4 3 0 0,-3 0 0 0,0 9 192 0,-8-4-48 16,-3 4 0-16,-3 4 0 0,-5 5-144 0,-6 2 128 15,-1 10-128-15,-2 2 128 0,-1 8-128 0,1 3 0 16,-2 1 0-16,2 4 128 0,0 2 0 0,1-1-128 16,3 1 192-16,3-2-64 0,2 3 128 0,2-3 0 15,3-3 16-15,3-1 0 0,1-2 32 0,4-2 0 16,0-2 0-16,5-2 0 0,4-4-112 0,2 0-32 16,1-5 0-16,6-2 0 0,2-6 768 0,4-1 160 15,3-3 16-15,6-4 16 16,5-4-2304-16,3-5-464 0,3-5-80 0,4-4-12208 0</inkml:trace>
  <inkml:trace contextRef="#ctx0" brushRef="#br0" timeOffset="25188.6">14078 16099 22111 0,'-13'-7'976'0,"2"5"208"0,-1-2-944 0,-2 4-240 0,0 0 0 0,-2 2 0 16,1 3 2272-16,-1 3 416 0,1 1 64 0,-3 4 32 16,-4 5-2288-16,-2 3-496 0,-1 5 0 0,-3 2 0 15,-3 0-384-15,0 2 32 0,0 1 0 0,3 3 0 16,3-2 0-16,2 1 0 0,5-2 0 0,2-4 0 16,3-2 352-16,7-5-144 0,1-3 144 0,2-1 0 0,3-8 0 0,0-8-128 15,5 11 128-15,-5-11 0 0,9 5 0 0,2-5 128 16,-1-4-128-16,3-2 192 0,3-5 304 0,0-2 48 15,5-5 16-15,2-2 0 0,-2-2-240 0,3 0-32 16,2 1-16-16,0-1 0 0,-1 3-144 0,-2-1-128 16,-5 5 192-16,0 0-192 0,-2 2 128 0,-3 3-128 15,-3 5 0-15,-10 5 0 0,9 0 0 0,-1 5 0 16,-3 5 0-16,-2 7 0 0,-3 7 0 0,-3 4 0 16,0 5 0-16,-4 4 0 0,-1 3 0 0,-2 1-144 15,-1 6 144-15,-2 1 0 0,-4 2-192 0,3-1 32 16,-3-2 16-16,2-2 0 15,-1-6-224-15,2-3-32 0,1-8-16 0,4-3 0 16,2-7-112-16,4-6-32 0,3-3 0 0,0-9-8160 0,0 0-1648 0</inkml:trace>
  <inkml:trace contextRef="#ctx0" brushRef="#br0" timeOffset="25524.87">14359 16158 15663 0,'-9'-2'1392'0,"-3"-1"-1120"0,-3 3-272 0,7 1 0 16,8-1 3456-16,-9 15 624 0,4 1 128 0,0 4 16 16,-1 3-3456-16,0 4-768 0,0 3 0 0,2 2 0 0,-2 3-176 0,4-1 48 15,-1-5 0-15,2 0 0 16,0-1 0-16,1-4 0 0,0-4 0 0,2-2 0 0,2-4 128 0,1-3 0 15,2-6 0-15,-7-5 0 0,10 5 192 0,-1-5 80 16,-1-5 16-16,4-1 0 0,-3-7 352 0,2-3 64 16,1-2 0-16,0-3 16 0,-1 0-336 0,2-4-64 15,-1-1 0-15,-1-2-16 0,-1 4-304 0,0-1 128 16,-2 1-128-16,-2-2 0 0,-1 2 0 0,0-1-192 16,3 3 0-16,-1 3 0 15,-1 2-752-15,2 3-144 0,-2 1-16 0,2 4-8256 16,-1 1-1648-16</inkml:trace>
  <inkml:trace contextRef="#ctx0" brushRef="#br0" timeOffset="26171.25">14650 16317 26207 0,'0'0'1152'0,"0"0"256"0,0 0-1136 0,0 0-272 16,0 0 0-16,9-1 0 0,1-2 320 0,2 1 0 15,0-1 0-15,1-1 0 16,1-1-640-16,-1-3-128 0,1 1-32 0,1-4 0 15,-3 0-208-15,0 3-32 0,-1-2-16 0,0 0 0 0,-1-3 416 0,-2-1 96 16,-2 1 16-16,0 3 0 0,0-2 368 0,0 3 80 0,-3-1 16 0,0 2 0 16,-2 2 64-16,-1 6 0 0,0 0 16 0,0 0 0 15,0 0-80-15,-8 6-32 0,-1 2 0 0,1 4 0 16,-2-1-224-16,0 5 0 0,0 0-192 0,-2 3 192 16,0-2-128-16,0 2 128 0,0 0 0 0,1-1 0 15,2 0 0-15,-1 0 0 0,-1 1 0 0,2-1 0 16,0 1 0-16,3-2 192 0,-2-3 0 0,2 2 0 15,3-2 128-15,0-4 32 0,1 1 0 0,2-11 0 16,2 9-112-16,-2-9-32 0,0 0 0 0,0 0 0 16,9 9-16-16,-9-9 0 0,12 4 0 0,1-2 0 15,0-2-192-15,0-2 176 0,-3-4-176 0,2 3 160 16,-1-4-160-16,0 1 192 0,2-4-192 0,0 3 192 16,-3-1-32-16,0 0 0 0,2 3 0 0,-2-1 0 15,-1-2-16-15,0 4 0 0,-2-4 0 0,-7 8 0 16,6-5-144-16,-6 5 0 0,0 0 0 0,7-4 0 15,-7 4-384-15,0 0-64 0,0 0-16 0,0 0 0 16,0 0-1520-16,0 0-320 0,0 0-48 0</inkml:trace>
  <inkml:trace contextRef="#ctx0" brushRef="#br0" timeOffset="27436.52">14862 16621 6447 0,'0'0'576'0,"0"0"-576"0,0 0 0 0,0 0 0 0,0 0 1664 0,0 0 240 15,-1 9 32-15,1-9 16 0,0 0-1312 0,0 0-272 16,0 0-48-16,0 0-16 0,0 0-176 0,0 0-128 15,0 0 144-15,5-5-144 0,0-4-160 0,-5 9-128 16,3-8-32-16,-1-2 0 16,-2 3-400-16,0 7-96 0,1-10-16 0,1 3-4416 0</inkml:trace>
  <inkml:trace contextRef="#ctx0" brushRef="#br0" timeOffset="28040.23">14812 16756 9215 0,'0'0'816'0,"0"0"-656"0,0 0-160 0,0 0 0 0,0 0 1664 0,5 6 288 16,-5-6 64-16,0 0 16 0,0 0-1344 0,10 0-272 16,-1-3-48-16,3-1-16 0,-2-6-48 0,1 2-16 15,-1-4 0-15,3-3 0 0,-2 1 32 0,2-4 0 16,2-3 0-16,0-5 0 0,1 2 192 0,3-3 32 15,2-2 16-15,2 1 0 0,-1-3-48 0,5-2-16 16,-4 1 0-16,2 0 0 0,-2-1-240 0,2 0-32 16,-1-3-16-16,0-1 0 0,0 0-208 0,-1-3 128 0,-1-3-128 15,0 0 0-15,-1 2 256 0,-1-4-32 0,-1 2-16 16,-2-2 0-16,-3-3-32 0,-1 0-16 0,-3-2 0 16,-2-1 0-16,1 0-160 0,-2 2 0 15,-1 3 0-15,-5 6 0 0,2 5 0 0,-1 9 0 0,-2 3 0 0,-1 9 0 16,-2 6 0-16,3 8 128 0,-8-1 0 0,-3 6 0 15,-3 7 128-15,-6 7 32 0,-4 11 0 0,-6 9 0 16,-3 8-288-16,-2 8 0 0,-3 9 128 0,1 1-128 16,2 1 0-16,0 4 0 0,0 1 0 0,1 6 0 15,2-2 0-15,3 3 160 0,5-4-160 0,2-4 128 16,5-6 400-16,4-3 80 0,2-7 16 0,5-2 0 16,5-5 144-16,4-11 16 0,1-4 16 0,6-6 0 15,0-4-352-15,5-6-80 0,1-5-16 0,6-2 0 16,3-6-512-16,5-5-96 0,5 0-32 0,4-6-9664 15,3-3-1936-15</inkml:trace>
  <inkml:trace contextRef="#ctx0" brushRef="#br0" timeOffset="29324.34">13547 17284 24879 0,'-26'-1'1088'0,"7"2"256"0,-4-1-1088 0,0 4-256 0,0 3 0 0,0-2 0 16,1 5 1392-16,0-2 208 0,0 3 64 0,-1-1 0 16,2-1-1664-16,2 0-320 0,2 0-64 0,0-2 0 15,3 0-192-15,0-3-48 0,1 1 0 0,0 0 0 16,1-3 368-16,0 0 64 0,-3 2 0 0,3 1 16 0,1 0 304 0,0-1 48 16,1 1 16-16,2 2 0 0,8-7 64 0,-5 4 0 15,5-4 16-15,0 0 0 0,-7 7-96 0,7-7-32 16,0 0 0-16,0 0 0 0,0 0-144 0,0 0 0 15,0 0 144-15,0 0-144 0,0 0 128 0,0 0-128 16,0 0 160-16,0 0-160 0,0 0 0 0,7-6 0 16,-7 6-208-16,6-4 64 15,0-2-272-15,-6 6-48 0,0 0-16 0,7-5 0 16,-7 5-32-16,0 0 0 0,0 0 0 0,0 0 0 0,0 0 128 0,0 0 0 16,7-4 16-16,-7 4 0 0,0 0 208 0,0 0 160 15,0 0-208-15,0 0 80 0,0 0 128 0,0 0 128 0,0 0-128 0,0 0 176 16,0 0 144-16,0 0 48 0,0 0 0 0,0 0 0 15,0 0 128-15,0 0 16 0,0 0 16 0,0 0 0 16,0 0-192-16,-7 1-32 0,7-1-16 0,-10 3 0 16,1 0-32-16,0 4 0 0,-3-3 0 0,1 2 0 15,-1 2-64-15,-2 1 0 0,1 0-16 0,0-1 0 16,1 1-176-16,2-1 0 0,-2-1 0 0,5 1 0 16,-1 1 128-16,3-1-128 0,-1 1 0 0,6-9 128 15,-2 10-128-15,1 1 0 0,1-11 0 0,0 14 0 16,2-4 0-16,2 3 0 0,0-3 0 0,0 0-176 15,0 2 176-15,2 0-160 0,1-4 160 0,0 3-160 16,-1-3 160-16,4 1 0 0,-4 4 0 0,3-5 128 16,-2 2 928-16,2-4 192 0,-2 0 32 0,0 1 16 15,0 1-1536-15,-2 2-304 0,-5-10-64 16,6 11-16-16,1-4 624 0,-6 3 320 0,2-2-48 0,-3-8 0 0,-2 10 16 0,0-1 0 16,-1-1 0-16,-2 1 0 0,-3 1-144 0,-1-1-16 15,-1 0-128-15,-3-1 192 0,0 5-192 0,-1-1 0 16,0-8 128-16,-1 1-128 0,0 3 0 0,1-5 0 15,-2 1 0-15,0 1 0 16,2-5-384-16,-1-1-64 0,1-4 0 0,2 2-16 16,3 1-2160-16,-1-5-416 0,3-3-96 0,3-2 0 0</inkml:trace>
  <inkml:trace contextRef="#ctx0" brushRef="#br0" timeOffset="29839.42">13641 17456 16575 0,'0'0'1472'0,"0"0"-1168"0,-2 12-304 0,2 3 0 15,2 2 2400-15,2 0 416 0,-3 0 96 0,3 1 16 16,0 2-2400-16,1-2-528 0,1-3 0 0,0-2 0 16,2-3 0-16,0-2-192 0,1 1 192 0,-2-3-192 15,-7-6 48-15,12 3 16 0,0-3 0 0,-2-1 0 16,-1-1 416-16,1 0 96 0,0-6 0 0,-2 2 16 15,0-6 48-15,0 3 16 0,-1-3 0 0,-2 1 0 16,2 2-272-16,-4-3-48 0,0 3-16 0,-2-1 0 16,-1-1-128-16,0 2 0 0,0-2 0 0,-1 3 0 15,-1-1-256-15,2 9 80 0,-3-5 16 0,3 5 0 0,-2-7-96 0,2 7 0 16,0 0-16-16,0-8 0 0,-1 2 32 16,3-2 16-16,1 1 0 0,4-4 0 0,0 1 16 15,2 0 0-15,4-3 0 0,0 0 0 0,2-3 208 0,0-1 0 16,1-2 0-16,-1 0 0 0,1 0 256 0,2-1-48 15,0-7-16-15,1 4 0 0,0-2-192 0,2 1 176 16,-4-3-176-16,1 3 160 0,0-1-160 0,-1 1 0 16,-1 1 0-16,-5 3 0 0,1 3 0 0,-4 5 0 15,-1 0 0-15,-3 6 0 0,-4 6 0 0,0 0 128 16,0 0-128-16,0 0 128 0,0 0-128 0,-8 11 160 16,1 6-160-16,-2 3 160 0,1 4-16 0,-2 5 0 15,0 2 0-15,1 5 0 0,0 2-16 0,0 1-128 16,2 0 192-16,-1 3-64 0,3-3 48 0,1 2 0 0,0-3 0 0,3-2 0 15,2-4 16-15,1-1 0 0,2-6 0 16,2-1 0-16,1-4 112 0,2-3 16 0,5-2 16 0,-1-3 0 16,2-6 496-16,3-3 112 0,1-2 16 15,2-2 0 1,5 1-2944-16,0-4-576 0,3-9-112 0</inkml:trace>
  <inkml:trace contextRef="#ctx0" brushRef="#br0" timeOffset="30442.99">13181 18304 21183 0,'0'0'1888'0,"-6"-5"-1504"16,-1 1-384-16,7 4 0 0,-4-4 1584 0,4 4 240 15,0 0 48-15,0 0 16 0,0 0-1600 0,0 0-288 16,0 0 0-16,0 0-208 0,0 0 32 0,0 0 16 15,0 0 0-15,7 12 0 0,-1-3 160 0,-1 4 0 0,-1 4 0 0,-2-1 0 16,0 0 0-16,1 4 0 0,-2 0 0 0,3 2 0 16,0-2 176-16,1-2-48 0,1 0 0 0,2-1 0 15,1-4 192-15,2-3 48 0,-1 2 0 0,3-7 0 16,0 4 16-16,0-4 16 0,0-2 0 0,1-1 0 16,-1 2-80-16,2-4 0 0,-2-4-16 0,0 0 0 15,0 0-176-15,0-7-128 0,0 2 144 0,0-7-144 16,0-3 0-16,1-2-160 0,-1-2 0 0,-1 1 0 15,0-3 0-15,-1 5 0 0,-1 0 0 0,0 4 0 16,-3-2 160-16,-1 2 0 0,0 0 0 0,-2 0 0 16,-1 3 0-16,1 4 0 0,-2-1 0 0,-2 10 0 15,0 0-176-15,0 0 0 0,0 0 0 0,0 0 0 16,-2 12 0-16,-2 2 0 0,-1 4 0 0,3 2 0 16,-7 6 176-16,2 3 0 0,-2 5-144 0,1 3 144 0,-3 5 0 15,0-2 0-15,2 5 128 0,-2 0-128 0,-1-2 192 0,-2 1-32 16,-1-1-16-16,0-2 0 0,-2-3 336 0,0-2 64 15,2-2 16-15,-1-2 0 0,0 0-48 16,3-2-16-16,0-8 0 0,4 0 0 16,0-4-1696-16,3-6-336 0,1-5-64 0</inkml:trace>
  <inkml:trace contextRef="#ctx0" brushRef="#br0" timeOffset="30743.64">13900 18298 27407 0,'0'0'1216'0,"0"0"256"0,0 0-1184 0,0 0-288 0,0 0 0 0,0 0 0 16,9 5 0-16,4-2 0 0,-4-3 128 0,4 0-128 16,1-2 144-16,4 0-16 0,2-3-128 0,0 1 192 15,0 2-64-15,3-1-128 0,0-2 176 0,-1-1-176 16,3 4 0-16,-3-1 0 0,1-3-240 0,-3 2 80 16,-2 2-608-16,-1 0-112 0,-3 1-16 0,-2-1-10544 15</inkml:trace>
  <inkml:trace contextRef="#ctx0" brushRef="#br0" timeOffset="30902.37">13881 18527 25279 0,'0'0'1120'0,"0"0"224"0,0 0-1072 0,13 1-272 16,1-2 0-16,3 0 0 0,1-1 416 0,2 0 32 15,2-2 0-15,2-1 0 0,0-3-448 0,2-3-224 16,0 1 32-16,2-1 0 15,-1-4-1472-15,-3 2-304 0</inkml:trace>
  <inkml:trace contextRef="#ctx0" brushRef="#br0" timeOffset="31210.79">14548 17975 28559 0,'0'0'2544'0,"-8"5"-2032"0,2 3-512 0,2 3 0 16,4 6 1472-16,-4 3 208 0,2 3 48 0,0 7 0 0,-2 2-1728 0,0 2-176 15,-2-1-112-15,-1 2-32 0,1-1 320 0,-2 0 0 16,1-1-128-16,0 2 128 0,0-2 0 0,1 1 0 15,-1-2 0-15,3-3 0 16,-1-6-544-16,1-2 0 0,2-6 0 0,1-3 0 16,1-12-768-16,0 0-160 0,0 0-16 0,0 0-11008 15</inkml:trace>
  <inkml:trace contextRef="#ctx0" brushRef="#br0" timeOffset="31471.72">14885 18129 30399 0,'-10'4'2704'0,"-3"1"-2160"0,1-1-544 0,-3 3 0 15,-1 2 1408-15,1 3 192 0,-2-2 16 0,0 2 16 16,-1 2-1360-16,1 0-272 0,0-2 0 0,3 1 0 16,-1 2-176-16,-1 0 176 0,1-1-192 0,2 1 192 15,0 1-144-15,2-3 144 0,1 1 0 0,6-2-144 16,-1 1 144-16,4-4 128 0,2 1-128 0,4 3 176 15,2 0-176-15,4 0 192 0,3 2-192 0,5 1 192 16,-1-1 64-16,6 1 0 0,5-3 16 0,2-1 0 16,4 0-16-16,1 0-16 0,-1-5 0 0,-1 0 0 15,-1-3-1008 1,1-4-208-16,-1-1-48 0,0-6-14864 0</inkml:trace>
  <inkml:trace contextRef="#ctx0" brushRef="#br0" timeOffset="32529.09">14389 10356 14735 0,'-4'-7'1312'0,"4"7"-1056"0,0 0-256 0,0 0 0 16,-7-3 1472-16,2-3 256 0,1 1 32 0,-1-1 16 15,0 1-944-15,5 5-176 0,-5-8-32 0,1 3-16 16,-1-3-176-16,-2 3-48 0,0-1 0 0,-1-1 0 16,0 1-240-16,-1-2-144 0,-4 2 160 0,1 2-160 15,1 0 256-15,-2 0-64 0,-2 2 0 0,0 2 0 16,0 0-48-16,-1 2-16 0,1 4 0 0,-1 0 0 0,-2 5 64 0,1 0 16 15,-1 4 0-15,0 3 0 16,0 2 112-16,0 3 0 0,0-2 16 0,2 2 0 0,2 3 48 0,2-4 0 16,1 5 0-16,3-5 0 0,0 4-240 0,4-5-144 15,-1-1 192-15,1-2-192 0,2-6 192 0,2-1-192 16,0-11 192-16,2 7-192 0,-2-7 256 0,0 0-48 16,0 0-16-16,0 0 0 0,10-1 128 0,0-3 0 15,-2-1 16-15,0-3 0 0,0-4-32 0,2-1-16 16,1 0 0-16,-1-2 0 0,-3 1-160 0,0 0-128 15,0 1 192-15,-1 2-192 0,-1-3 144 0,-2 0-144 16,0 2 0-16,-1 6 144 0,-2 6 32 0,0 0 0 16,2-9 0-16,-2 9 0 0,0 0-48 0,0 0 0 15,5 13 0-15,-1 1 0 0,0 3-128 0,2 2 0 16,-1 3 0-16,4 3 0 0,2-1 0 0,2-1 0 0,1-5 0 16,3-1 128-16,-1-2-128 0,4-4 0 0,0-2 0 15,4-2 0-15,1-6-160 0,1-2-16 0,3-6 0 0,2-5 0 31,1-2-2032-31,0-9-416 0</inkml:trace>
  <inkml:trace contextRef="#ctx0" brushRef="#br0" timeOffset="33660.99">13635 4039 6447 0,'0'0'576'0,"0"0"-576"0,0 0 0 0,0 0 0 16,0 0 1632-16,0 0 224 0,5-5 32 0,-5 5 16 16,0 0-880-16,3-9-192 0,-3 9-16 0,1-7-16 15,-1-2-112-15,0 9-32 0,0 0 0 0,0 0 0 16,-5-6-160-16,1-2-48 0,-3 2 0 0,1 4 0 15,-1-4-192-15,0 3-64 0,-1 1 0 0,-1-1 0 16,1 2 256-16,-1 1 64 0,1 0 0 0,-1 0 0 16,2 1-16-16,-2 3 0 0,-1 4 0 0,1-3 0 15,-2 3-192-15,2 2-48 0,-2 4 0 0,2 1 0 16,1 0 32-16,0 1 0 0,0 0 0 0,0 6 0 16,-1 4 64-16,1-1 16 0,-1-2 0 0,1 4 0 15,-1-2-224-15,2 3-144 0,1 1 192 0,0-5-192 16,1 3 128-16,-1-6-128 0,1-2 0 0,2-2 0 0,0-1 128 15,0-3-128-15,3-3 0 0,0-10 0 0,6 8 128 0,-6-8-128 16,9 2 192-16,2-4-192 0,1-3 320 0,3-6-32 16,0 0-16-16,4-6 0 0,-3-4-80 0,7-2-32 15,-1-4 0-15,2 1 0 0,0-3-160 0,0-1 0 16,2 1 0-16,-2 3 128 0,-1-2-128 0,-1 3 0 16,-3 0 0-16,-2 4 0 0,-1-7 160 0,-3 5-160 15,-2 2 192-15,-3 1-192 0,-2 2 320 0,-2 5-64 16,-5 0 0-16,-2-1 0 0,2 7 80 0,-4-1 16 15,-1 6 0-15,-2 2 0 0,-2 0-192 0,0 1-32 16,-3 8-128-16,1 1 192 0,1 7-192 0,-2 4 0 16,-1 4 0-16,-1 3 0 0,0-1 0 0,2 4 0 15,1 3 0-15,4-2 0 0,0-1 0 0,4-1 0 0,1-2 0 16,4 1 0-16,5-2 0 0,2-5 0 0,3-4 0 16,2-1 0-16,2-2 144 0,3-2-144 0,3-1 128 0,2-2-128 15,4 1 0-15,4-4 0 0,2 1 0 0,4-2-176 31,1-3-208-31,1 0-32 0,1-1-16 0,3 0-13936 0</inkml:trace>
  <inkml:trace contextRef="#ctx0" brushRef="#br1" timeOffset="105599.19">13464 2782 8287 0,'0'0'368'0,"11"-5"80"0,0 1-448 0,1-1 0 0,2 1 0 0,0 2 0 0,1 0 640 0,-1 0 64 15,1 0 0-15,-2 1 0 0,1-3-208 0,-1 2-48 16,-1 0 0-16,1 1 0 0,-4 0-256 0,0 0-64 16,-9 1-128-16,13-2 192 0,-4 0-192 0,-9 2 0 15,10-4 128-15,-10 4-128 0,8-5 0 0,-8 5 144 16,7-7-144-16,-2-4 128 0,-1 0 208 0,-3 1 48 16,-2-4 0-16,-2 2 0 0,-1 0 96 0,-2-1 32 15,-5-1 0-15,1 1 0 0,-4 3 64 0,-2-2 32 16,-2-1 0-16,-2 2 0 0,-1-1 32 0,-3-1 16 15,0 2 0-15,-2 1 0 0,0-3-80 0,-2 2 0 16,-5-4-16-16,-2 4 0 0,-2-1-224 0,-3 1-32 16,-4-2-16-16,3 0 0 0,-1-3-16 0,1 3 0 15,-2 2 0-15,1 0 0 0,0-3 96 0,-2 4 16 16,-4 1 0-16,-3-3 0 0,-6 4-128 0,2-2 0 0,0 4-16 0,3-5 0 16,-3 6-240-16,0-1 176 0,1 3-176 0,-4 0 160 15,-7 1-160-15,2 2 0 0,-1-1 0 0,1-1 0 16,1 2 0-16,1 2 0 15,2-1 0-15,-4 0 0 0,-2 1 0 0,2 1 0 0,4 2 0 0,5-2 0 16,1 1 0-16,5 2 0 0,5 3 0 0,-3-1 0 16,1 1 0-16,-2 0 0 0,-1 0 144 0,-1 5-144 15,1-3 0-15,3 3 0 0,1 2 0 0,2-2 0 16,1 0 0-16,2 3 0 0,-2 0 0 0,0 1 0 16,-2 2 0-16,0 3 0 0,3 0 0 0,3-1 0 15,3-1 0-15,6 3 0 0,2-2 0 0,2 5 0 16,4-2 0-16,3 2 0 0,1 4 0 0,4 1 0 0,0 3 0 15,2 0-128-15,2 1 128 0,-1 2 0 0,1 3 0 16,2-3 0-16,1 0 0 0,3 4 0 0,-2-5 0 16,3 5 0-16,1-1 0 0,5-1 0 15,0 0 0-15,3-1 0 0,0-3 0 0,1 2 0 0,2-2 0 0,4 0 0 16,0 2 0-16,3-2 0 0,3-3 0 0,2 1 0 16,3 0 0-16,4-6 0 0,3-1 0 0,4 2 144 15,1-4-144-15,4 1 0 0,-2 0 224 0,4-1-64 16,4 2-16-16,2-4 0 0,3-1-144 0,3 3 192 15,4-4-192-15,0 2 192 0,1 1-192 0,0-5 160 16,-2-1-160-16,0 1 160 0,4 3-160 0,2-1 0 16,3-2 144-16,-1-2-144 0,-2-2 128 0,1-4-128 15,0-1 128-15,1-2-128 0,2 1 224 0,1-4-32 16,4 0 0-16,-3-2 0 0,-2-2 0 0,-1-1 0 0,0-1 0 16,3-2 0-16,1-2-192 0,-2-1 144 15,0-7-144-15,-7 0 128 0,-1 1-128 0,-1-2 0 0,-3-2 144 0,4 0-144 16,0-4 128-16,-2-3-128 0,-1-3 128 0,-6-2-128 15,-1-1 128-15,-4 1-128 0,-3-6 160 0,-2-1-160 16,-1-1 144-16,-3 1-144 0,1 1 128 0,-3-1-128 16,-4-2 128-16,-2 0-128 0,-3 0 128 0,-4-3-128 15,-4 1 160-15,-2 2-160 0,-3-2 192 0,-4 0-192 16,-1 1 176-16,-4 2-176 0,-3-1 160 0,-3 0-160 16,-4 1 320-16,-3 2-16 0,-4-1-16 0,-4 1 0 15,-3-1-144-15,-3 0-16 0,-6 1-128 0,-1 0 192 16,-4 2-192-16,-2 1 0 0,-2 0 0 0,2-2 0 15,-2-1 0-15,0 1 0 0,-2 3 0 0,1 1 0 0,-1-2 0 16,-2 3 0-16,-5 3 0 0,1-3 0 0,-8 4 0 16,2-4 0-16,-1 3 0 0,2-1 0 15,-4 4 0-15,2 0 0 0,1 1 0 0,-4 1 0 0,-4-4 128 0,-5 2-128 16,-2-2 0-16,2 4 0 0,-1-4 0 0,3 4 0 16,2 2 0-16,-1 3 0 0,-4 1 0 0,-2 1 0 15,0-3 0-15,1 3 0 0,2 0 0 0,2 6 0 16,1 2 0-16,1 2 0 0,-3-1-128 0,1 3 128 15,2-1 0-15,2 2 0 0,2 3 0 0,4 1-128 16,-2 5 128-16,0 1 0 0,-2 0 0 0,-3 5-128 16,1-1 128-16,1 1 0 0,1 3 0 0,5 4-128 15,-1 2 128-15,4 3 0 0,1 4 0 0,1 3-128 16,-2-1 128-16,3 3 0 0,-2 6-144 0,3 2 144 16,3-3 0-16,3 3-144 0,2 3 144 0,5 1 0 0,3 1 0 15,2-1 0-15,1 1 0 0,-1-2 0 0,6 3 0 0,3-4-128 16,5 1 128-16,4-4 0 0,2 2-144 15,4-5 144-15,1 3 0 0,2-1-176 0,5 1 176 0,4-2-128 16,4 3 128-16,1-4-192 0,4 0 192 0,2-2-192 16,5-1 192-16,3 1-208 0,3-1 80 0,7-2 128 15,3-2-208-15,4-1 80 0,2-3 128 0,1-1-208 16,1-4 208-16,3 2-144 0,0-5 144 0,7 1-128 16,2 1 128-16,3-4 0 0,3 1 0 0,-2 0 0 15,-1-3 0-15,1 1 0 0,-1 3 0 0,7-3 0 16,0-4 0-16,0-1 0 0,-4-2 0 0,0 0 0 15,1-4 0-15,0-2 0 0,1-4 0 0,1-5-128 16,-1-5 128-16,-1-2 0 0,-4-4 0 0,-3 1 0 16,-2-3 0-16,-1-1 0 0,-2-1 0 0,1 0 0 15,0 1 0-15,-6-1 0 0,-9 1 0 0,-4 3 0 0,-4 2-256 0,-5 1-32 16,-5 7 0-16,-7 0-13344 16</inkml:trace>
  <inkml:trace contextRef="#ctx0" brushRef="#br1" timeOffset="107713.68">14575 3250 11967 0,'0'0'1072'0,"0"0"-864"0,0 0-208 0,0 0 0 16,0 0 1776-16,0 0 304 0,0 0 64 0,13-1 16 15,0-2-1248-15,0 0-240 0,-1-2-48 0,4-1-16 16,0-3-176-16,2 1-48 0,1-3 0 0,3-1 0 15,2-3-128-15,1-3-48 0,0-5 0 0,2 0 0 16,-2 2-208-16,1-7 0 0,1 0 128 0,-2 0-128 16,1 0 0-16,-1-4 0 0,-2 1 0 0,3-1 0 15,-3-2 0-15,2 1 0 0,-3 3 0 0,0-2 0 16,0-3 128-16,-3 2-128 0,-1-1 0 0,-1-3 0 0,-1-1 0 16,-4 2 0-16,-4 2 0 0,-1 1 0 0,-3-1 128 15,1 1-128-15,-3-2 0 0,1 5 144 0,-2 5-144 0,-1 0 0 16,-1 4 0-16,-2 4 0 0,1 4 0 0,-2 4 0 15,1 2 144-15,3 7-144 0,-11-5 432 0,0 5 16 16,0 0 0-16,-1 6 0 0,-1 5-272 0,2 0-48 16,-4 3-128-16,0 6 192 0,-2 2-192 0,0 7 128 15,-1 1-128-15,-1 5 0 0,-1 1 0 0,4 1 0 16,-1 3 0-16,0 4 0 0,0-1 128 0,1 4-128 16,2-1 0-16,1 1 144 0,3-3-144 0,1 0 160 15,3-5-160-15,0 2 160 0,4-3 96 0,-1-4 32 0,3-1 0 16,0-1 0-16,2-4-96 0,3-1-32 0,-1-3 0 15,1-5 0-15,4-3-160 0,1-4 0 0,3-1 0 0,1-6 128 32,4-2-1536-32,2-1-320 0,-1-6-64 0,6-1-16 0</inkml:trace>
  <inkml:trace contextRef="#ctx0" brushRef="#br1" timeOffset="108090.66">15601 2740 18431 0,'-7'5'1632'0,"1"2"-1312"0,1 3-320 0,0 1 0 0,2 0 1888 0,-1 4 304 15,0 3 64-15,-1 2 16 0,-1 2-1632 0,4-1-336 16,-7 2-64-16,2 1-16 0,-1-5-224 0,0 2 0 16,-2 4 0-16,1-5 0 0,-1-4 0 0,3 0 0 15,1-1 0-15,1-3 0 16,2-2-288-16,3-10-96 0,-2 9-32 0,2-9 0 0</inkml:trace>
  <inkml:trace contextRef="#ctx0" brushRef="#br1" timeOffset="108558.28">15930 2749 2751 0,'0'0'256'0,"0"0"-256"0,-5 11 0 0,2 2 0 15,2 2 4912-15,-2 1 928 0,1 5 192 0,-1 1 48 16,-2 1-4368-16,1 2-880 0,-4-4-160 0,1 3-32 15,-1-1-288-15,-1-4-48 0,1 0-16 0,2 0 0 16,-3-1 0-16,2-2 0 0,3-3 0 0,2-3 0 16,2-10-160-16,0 0-128 0,0 0 192 0,0 0-192 15,10-13 0-15,2-2-352 0,0-5 48 0,3 1 16 32,0-6-192-32,2 2-32 0,1-7-16 0,1 2 0 15,1 1 0-15,1-3 0 0,-2 3 0 0,1 2 0 0,0 3 368 0,1 1 160 0,1 2-128 0,-3 4 128 0,2 4 432 16,0 0 160-16,1 4 48 0,-2 3 0 0,0 7 0 0,-2 1 16 15,-1 0 0-15,-3 5 0 0,-4-1-272 0,-1 3-64 16,-2 1-16-16,-3 1 0 0,-6 2-80 0,1 3-16 16,-2 0 0-16,-1 2 0 0,-1-1-208 0,-1-2 0 15,1-3 128-15,-2 1-128 0,1-3 0 0,-1-1 144 16,2-5-144-16,5-6 128 0,0 0-128 0,0 0 0 16,0 0 144-16,0 0-144 0,5-8 160 0,2-2-32 15,3-4-128-15,3-2 192 0,1-2-192 0,3 0 0 16,1-1 0-16,0 1 0 0,0 2 0 0,0-1 0 15,-2 1 0-15,1-1-160 0,1 1 160 0,1 5 0 0,1 3-144 16,-2 1 144-16,-1 3 0 0,-1 4 0 0,0 4-144 0,-2 4 144 16,-1 6 0-16,0-2 0 0,0 1 0 15,-3 4 0-15,1 1 0 0,-2 1 144 0,0 2-144 0,0 0 128 16,0-1-128-16,-1-2 0 0,1-1 0 0,-2-3 128 16,4-1-128-16,-1-2 0 0,2 0 0 0,0 0 0 15,-1-5 0-15,2 4 0 0,1-4 0 0,0 5 0 16,-1-2 0-16,3 2 0 0,2-2 0 0,0 0 0 15,-5 1-176-15,0-3-112 0,-1 3-32 0,-1-5 0 32,-1 0-1792-32,2-2-384 0</inkml:trace>
  <inkml:trace contextRef="#ctx0" brushRef="#br1" timeOffset="108873.12">15940 2222 43311 0,'-11'-15'1920'0,"6"5"384"0,1 1-1840 0,4-1-464 16,2 4 0-16,-2 6 0 15,0 0-736-15,12 0-240 0,-12 0-48 0,9 0-16 16,-1-3-1344-16,-8 3-272 0,0 0-48 0</inkml:trace>
  <inkml:trace contextRef="#ctx0" brushRef="#br1" timeOffset="109487.54">15073 3381 4607 0,'0'0'400'0,"0"0"-400"0,0 0 0 0,0 0 0 15,0 0 5264-15,0 0 976 0,0 0 192 0,-5 9 32 16,1 1-4944-16,0 2-1008 0,1 1-192 0,1 0-32 15,-1 1 16-15,0 3 0 0,0 2 0 0,0 2 0 16,2 3-128-16,-3-1-32 0,-1 4 0 0,1-3 0 16,1 5-144-16,1 0 0 0,-1-1 144 0,2-1-144 15,1-5 0-15,2 1 0 0,2-1 0 0,0-5 128 16,3 0-128-16,-1-4 0 0,3-3 0 0,1 0 128 16,2-4-128-16,0 0 0 0,-1-2 0 0,4-3 0 15,-2-2-176-15,0-2-96 0,-1-2-32 0,1 0 0 16,-1-3-1824-16,0-4-368 0,3-4-80 15,-5 0-8096-15</inkml:trace>
  <inkml:trace contextRef="#ctx0" brushRef="#br1" timeOffset="109623.61">14849 3658 29951 0,'-14'2'1328'0,"14"-2"272"0,-7-2-1280 0,7 2-320 15,0 0 0-15,0 0 0 0,0 0 720 0,0 0 96 16,0 0 16-16,11 2 0 0,0-3-640 0,1-3-192 16,2 1 128-16,0-4-128 0,3 0 0 0,1 1 0 0,2-4 128 0,3-1-128 15,1-1-256-15,1-2-96 0,0-3-32 0,2 2 0 32,0 2-2480-32,-1 4-496 0</inkml:trace>
  <inkml:trace contextRef="#ctx0" brushRef="#br1" timeOffset="110065.08">15515 3574 23039 0,'0'0'2048'0,"-9"0"-1648"15,9 0-400-15,0 0 0 0,0 0 880 0,0 0 80 0,0 0 32 0,0 0 0 16,0 0-432-16,0 0-96 0,0 0-16 0,9 11 0 16,-1-4-240-16,2-1-48 0,0-2-16 0,2-4 0 15,1 0-144-15,2 0 0 0,2-1 144 0,2 1-144 16,1 0 0-16,5 0 0 0,1-2 0 0,3 1 0 15,4-3 0-15,0 0 0 0,1 0-160 0,-2 1 160 32,-1-4-512-32,-1 3 0 0,-2 2 0 0,-1-1-7648 0,-2-5-1520 0</inkml:trace>
  <inkml:trace contextRef="#ctx0" brushRef="#br1" timeOffset="110428.92">15949 3455 26783 0,'0'0'1184'0,"0"0"240"0,0 0-1136 0,0 0-288 16,0 0 0-16,8-4 0 0,1 0 192 0,2 1-32 15,3 1 0-15,-2 0 0 0,2 1-160 0,0 1 0 16,0 0 144-16,2 0-144 0,-1 0 0 0,-1 0 0 15,3 0 0-15,-3 3 0 0,-1 1 0 0,0 1 0 16,1 0 0-16,-2 3 0 0,-1-3 0 0,-1 1 0 16,-2 1 0-16,-2 0 0 0,-2 4 0 0,0-2 0 15,-3 3 0-15,-2 2 0 0,-4-4 0 0,-1 0 192 0,-4 1-32 0,0-1-16 16,-2 3 304-16,-1 1 64 0,-1 2 16 16,-2-5 0-16,0-1-112 0,0 2-32 0,-1-5 0 0,2 2 0 15,-1-5-240-15,1 0-144 0,2 1 160 0,1-8-160 31,2-1-368-31,1-1-160 0,0 1-48 0,2-5-8400 0,2 3-1696 0</inkml:trace>
  <inkml:trace contextRef="#ctx0" brushRef="#br1" timeOffset="111014.37">17156 3289 26031 0,'0'0'1152'16,"-3"12"240"-16,-3-1-1120 0,1 0-272 0,1 2 0 0,-4 1 0 0,-1 2 272 0,-3-2 0 15,-1 2 0-15,-1 0 0 0,0-4-48 0,-3 1-16 16,-2 1 0-16,1 1 0 0,-2-2-16 0,4 0-16 15,-3-1 0-15,1 1 0 0,-1-2-176 0,1 1 128 16,0 0-128-16,0-6 128 0,0 1-128 0,2-4 0 16,0 0 0-16,0-3 0 0,0-3 0 0,3 0 0 0,3-6 144 0,-1 2-144 15,0-2 128-15,2 1-128 16,-2-2 160-16,2 1-160 0,3-3 176 0,-1 2-176 0,2 0 192 0,1-2-192 16,-2 3 224-16,1 0-64 0,1 0-16 15,2 1 0-15,1-1-144 0,1 9 0 0,-2-7 144 0,2 7-144 16,0 0 0-16,0 0 0 0,0 0 0 0,0 0 0 15,0 0 0-15,9 8 0 0,0 0 0 0,-1 0 0 16,2 1 0-16,1 1 0 0,4 0 0 0,-2 1-192 16,1-2 192-16,3 0 0 0,0-3-144 0,2 3 144 15,1 0 0-15,0 0-144 0,2-3 144 0,0-2 0 16,-1 1 0-16,2-3 0 0,0 0 0 0,3-2 0 16,-1-2 0-16,0 1 0 0,1-3 0 0,0-4 0 15,1 1 0-15,-2-5 192 0,2-2-48 0,3-1-16 16,-2 1-128-16,-2 0 128 0,-1-3-128 0,-3 2 128 15,0-2-128-15,-3-3 160 0,-4 2-160 0,-2 0 160 16,-5-1 288-16,-1 1 48 0,-3 2 16 0,-2 1 0 0,-3 1 128 16,-3 2 16-16,0-1 16 0,-2 3 0 0,-6 4 0 15,-1 4 0-15,-5 1 0 0,-3 1 0 0,-5 1-272 16,-1 1-48-16,-4 3-16 0,1 6 0 0,-1 1-336 0,2 1 0 16,-1 2 0-16,3 3 128 0,0 4-288 0,1-2-48 15,3 2-16-15,-1-1 0 16,6-1-2384-16,1-2-464 0</inkml:trace>
  <inkml:trace contextRef="#ctx0" brushRef="#br1" timeOffset="113818.72">17958 2158 10191 0,'0'0'448'0,"0"0"96"0,0 0-544 0,0 0 0 16,0 0 0-16,0 0 0 0,0 0 752 0,0 0 32 16,0 0 16-16,0 0 0 0,7-5-288 0,-7 5-64 15,0 0-16-15,0 0 0 0,0 0-64 0,0 0-16 16,0 0 0-16,0 0 0 0,3 9 16 0,-3 2 0 15,-2 5 0-15,0 1 0 0,-1-1 160 0,0 1 48 0,-1 0 0 0,2 2 0 16,0 3 128-16,-1 3 48 0,2-4 0 0,1 2 0 16,1-1-112-16,2-3-32 0,1 1 0 0,0-5 0 15,2-2-240-15,2-3-48 0,2 0-16 0,-1-3 0 16,1 0-128-16,-3-3-32 0,5-1 0 0,0-1 0 16,0-4 16-16,1 0 0 0,0-1 0 0,0-3 0 15,1-2 48-15,0 1 16 0,-2-5 0 0,1 0 0 16,-1 2-32-16,2-4 0 0,-1-1 0 0,0-1 0 15,0-1-16-15,0 1-16 0,-1 1 0 0,0-2 0 16,-2 0-160-16,0 0 192 0,-1 0-192 0,-2 1 192 16,2 0-48-16,-2 1 0 0,-1 3 0 0,1 0 0 15,-3 1-144-15,2 2 192 0,-6 9-192 0,0 0 192 16,0 0-192-16,0 0 0 0,0 0 0 0,5 7 128 0,-1 5-128 16,-2 4 0-16,-2 2 0 0,-2 2 0 0,1 4 208 0,-3 5-32 15,0 5-16-15,-3 2 0 0,-1 4 80 0,-2 5 16 16,-1 9 0-16,-2 0 0 0,-3 0-80 0,0-5-16 15,-2-1 0-15,0-3 0 0,-1-2 48 0,4-3 16 16,-2-6 0-16,0-3 0 0,2-2 368 0,-1-5 80 16,1 2 16-16,-1-8 0 0,3-1-192 0,2-1-48 15,0-1 0-15,0-4 0 0,-1 0-320 0,4-5-128 16,-1-3 0-16,9-3 144 0,-10 0-144 0,2-4 0 16,1-4 0-16,1-1 0 0,1-3-240 0,4-2-80 15,-1-1 0-15,4-1-16 16,-1-1-432-16,2 1-96 0,3 0-16 0,1 0 0 15,1 1-2096-15,2-1-416 0</inkml:trace>
  <inkml:trace contextRef="#ctx0" brushRef="#br1" timeOffset="114373.05">18931 1827 22223 0,'0'0'976'0,"0"0"224"0,0 0-960 16,0 0-240-16,0 0 0 0,0 0 0 0,-5 9 384 0,0-1 16 0,0 3 16 0,1 2 0 15,-4 0-160-15,1 0-16 0,-1 4-16 0,0 2 0 16,-3-1 160-16,2 4 16 0,-2 0 16 0,-2 7 0 15,0 3-32-15,0 3-16 0,0 2 0 0,1 1 0 16,5 0-176-16,-2 0-16 0,2-1-16 0,2 0 0 16,1-1-160-16,1-4 160 0,1-1-160 0,6-3 160 15,-2-5-160-15,6-3 192 0,1-1-192 0,4-2 192 16,0-3-192-16,2 0 128 0,4-2-128 0,-1-7 128 16,-2-3-592-1,0 0-128-15,4-4-32 0,-4 0-7536 0,4-5-1504 0</inkml:trace>
  <inkml:trace contextRef="#ctx0" brushRef="#br1" timeOffset="114706.9">19337 1937 23039 0,'-12'-13'2048'0,"7"6"-1648"16,0-2-400-16,5 9 0 0,-2-5 544 0,2 5 32 15,0 0 0-15,0 0 0 0,-9-1-32 0,2 3 0 0,1 4 0 0,-2 4 0 16,1 2-144-16,-2-1-16 16,-1 6-16-16,0 5 0 0,-3 0 16 0,1 6 16 0,-1 2 0 0,3 2 0 15,-2 1-160-15,3 3-48 0,2 0 0 0,-1 3 0 16,0 0-192-16,5 3 144 0,1-3-144 0,2 0 128 16,1-7-128-16,3-2 0 0,2-4 144 0,4-2-144 15,2 2 128-15,2-2-128 0,5-5 128 0,-1-5-128 16,1-7 0-16,4 0 128 0,1-3-128 0,0-4 0 31,0-4-320-31,1-2-144 0,-4-1-32 0,4-4 0 16,-1-5-640-16,1 1-128 0,-3 1-16 0,1-3-16 15,-2-1-1648-15,-3 1-320 0,3-9-64 0,-5 4-4352 0</inkml:trace>
  <inkml:trace contextRef="#ctx0" brushRef="#br1" timeOffset="114923.38">19163 2234 11967 0,'-31'-8'528'0,"11"4"112"0,-2 2-512 0,0-2-128 0,2-1 0 0,2 0 0 0,2 3 2496 0,3 0 448 16,4 1 112-16,9 1 16 0,-8-4-1792 0,8 4-368 15,0 0-64-15,0 0-16 0,0 0-464 0,9-4-112 16,-1-1 0-16,5 1-16 0,3 0 96 0,3 0 32 16,3 0 0-16,2-1 0 0,5-2-96 0,2 2-16 15,4 3 0-15,1-2 0 0,1-3-256 0,-1 3 128 16,-4 3-128-16,-1-3 0 0,1 0 0 0,-2 2 0 15,-4 0-160-15,-2 2 160 16,0 2-1984-16,-3 0-288 0,-2 1-48 0</inkml:trace>
  <inkml:trace contextRef="#ctx0" brushRef="#br1" timeOffset="115330.62">19527 1703 15663 0,'-5'-11'688'0,"5"11"144"0,-1-9-656 0,1-1-176 0,0 10 0 0,4-5 0 16,2 0 1840-16,1-2 336 0,3 3 64 0,0 3 0 0,2 1-1520 0,0 1-304 15,-1 1-64-15,2 3-16 0,1 2 112 0,3 0 32 16,0 4 0-16,2 2 0 0,1 3-160 16,1 2-48-16,0 2 0 0,1 1 0 0,-1 5-16 0,2 4 0 15,1 5 0-15,-4 4 0 0,0-1 128 0,-1 5 32 16,-1 0 0-16,-1 1 0 0,0 3 16 0,-3-4 0 16,-2 3 0-16,-2-1 0 0,-1 0-48 0,-4-1 0 15,1-3 0-15,-4-2 0 0,-2-6-96 0,-2-3-32 16,-4 2 0-16,-1-1 0 0,-3-3 16 0,-2-3 0 15,-3 0 0-15,1-2 0 0,0-3-80 0,-2-2 0 16,2-2-16-16,0-3 0 0,1 0-176 0,-2-2 0 16,3-5 0-16,0-3 0 15,0-1-1792-15,4-6-320 0,2-2-80 0</inkml:trace>
  <inkml:trace contextRef="#ctx0" brushRef="#br1" timeOffset="116153.86">20488 2191 18431 0,'-4'-2'1632'16,"4"2"-1312"-16,0 0-320 0,0 0 0 0,0 0 1488 0,0 0 240 15,0 0 32-15,0 0 16 0,10-1-1136 0,1-1-240 16,2 1-32-16,1-2-16 0,3-1 96 0,3 3 32 15,2 0 0-15,3 0 0 0,6-2-32 0,3 0 0 16,2 0 0-16,1 0 0 0,-2 0-64 0,0-1 0 16,0-2-16-16,1 2 0 0,1 2-80 0,-1 0-16 15,2 2 0-15,1 2 0 0,0-1-272 0,0 1 0 0,2 1 128 0,-3-2-128 16,-2-2 0-16,-4 0 0 0,-3-1 0 16,-5 1 0-1,0 1-576-15,-4-1-80 0,-3-3-16 0,-3 3-8336 0,-2 1-1664 0</inkml:trace>
  <inkml:trace contextRef="#ctx0" brushRef="#br1" timeOffset="116448.74">20628 2409 27647 0,'-20'-2'2448'0,"10"2"-1952"0,1 0-496 0,9 0 0 15,0 0 496-15,0 0 0 0,0 0 0 0,0 0 0 16,0 0-112-16,0 0-32 0,9 5 0 0,4-1 0 0,4-1 160 16,5-3 16-16,2-4 16 0,5-1 0 15,2 2-112-15,1 0-32 0,3-3 0 0,-1 1 0 0,-1 1-128 0,6 2-16 16,0-4-16-16,1 4 0 0,0-3-240 0,5 2 176 16,3-2-176-16,1 1 160 0,-1 0-160 0,-3 1 0 15,-3-3 0-15,-2 1 0 0,-3 1 0 0,1 1 0 16,-1 1 0-16,-2-3 0 15,1 2-608-15,-2 1 0 0,-2 1 0 0,-2 0 0 16,-1 0-2016-16,-4-2-384 0,1-2-96 0</inkml:trace>
  <inkml:trace contextRef="#ctx0" brushRef="#br1" timeOffset="117153.93">22519 1535 6447 0,'0'-12'272'0,"0"12"80"0,0-9-352 0,0 0 0 0,3 1 0 0,-3 8 0 16,2-7 3952-16,-2 7 720 0,0 0 128 0,0 0 48 16,0 0-3472-16,0 0-688 0,0 0-144 0,0 0-32 15,0 0-144-15,0 0-48 0,0 0 0 0,3 15 0 16,-3-1 80-16,-1 3 16 0,-3 2 0 0,-1 5 0 15,1 0-64-15,-3 4-16 0,0 0 0 0,1 4 0 16,0 5 80-16,1 4 16 0,-2 4 0 0,1 0 0 16,-1 0-96-16,2 1-16 0,0-6 0 0,2 2 0 0,0-4 64 0,-1-1 0 15,0 2 0-15,0-1 0 0,3-5-112 16,-2-3-16-16,1-1 0 0,-1-1 0 0,0-5-256 0,2-2 128 16,0-3-128-16,1-4 0 0,0-2 0 0,0-12-272 15,4 10 16-15,-4-10 16 16,0 0-1616-16,13-5-320 0,0-4-64 0</inkml:trace>
  <inkml:trace contextRef="#ctx0" brushRef="#br1" timeOffset="117620.5">23109 1532 23039 0,'0'0'1024'0,"0"0"192"0,0 0-960 0,0 0-256 0,0 0 0 0,0 0 0 16,-5 9 624-16,-2 1 80 0,1 2 0 0,-3 2 16 15,0-1-400-15,-4 3-96 0,-1-1-16 0,-2 1 0 16,-1-1 176-16,1 1 16 0,-2 1 16 0,0 1 0 16,-1 1 96-16,1 0 0 0,-1-1 16 0,2 3 0 15,-2-5-112-15,0 1-32 0,0-1 0 0,-2-1 0 16,-1 0-192-16,0-2-32 0,-1-1-16 0,0-3 0 15,2 1-144-15,-1-2 0 0,0 0 144 0,3-3-144 16,2-1 0-16,4 2 144 0,1-3-144 0,1 0 0 16,2 0 160-16,0 1-160 0,9-4 128 0,-8 4-128 15,8-4 128-15,-9 4-128 0,9-4 0 0,0 0 128 0,-5 4 48 0,5-4 0 16,0 0 0-16,0 0 0 0,0 0-176 0,0 11 160 16,0-11-160-16,5 12 160 0,5-3 32 0,2 4 16 15,-1-3 0-15,8 1 0 0,2 2 208 0,5 3 32 16,4 4 16-16,1-2 0 0,2-1-48 0,0-1-16 15,1-1 0-15,1 0 0 0,-1 3-16 0,3-1-16 16,-1 1 0-16,1-2 0 0,2-1-176 0,1 1-48 16,0-2 0-16,0-4 0 0,1 3-144 0,-1-1 0 15,-3-3 0-15,-2 3 0 16,0 0-880-16,-1 0-256 0,-3 2-48 0,-4 1-15008 0</inkml:trace>
  <inkml:trace contextRef="#ctx0" brushRef="#br1" timeOffset="131102.4">24322 1602 10127 0,'0'0'448'0,"3"-5"96"0,-1-3-544 0,1 3 0 0,-1-2 0 0,1 1 0 15,-1 1 2416-15,1-3 368 0,0 1 80 0,-1 1 16 0,-2 1-1520 0,0 5-288 16,0-5-64-16,0 1-16 0,0 4-96 0,0 0 0 16,0 0-16-16,0 0 0 0,0 0-128 0,0 0-32 15,0 0 0-15,-5 6 0 0,2 5-240 0,-3 1-48 16,1 3-16-16,1 4 0 0,0 2-48 0,0 0-16 16,-1 6 0-16,2-2 0 0,1 4-144 15,-1 3-16-15,2 1-16 0,0-4 0 0,1 0-176 0,0-1 0 16,1-4 0-16,0-1 0 0,2-6 0 0,-2-4 0 15,0-2 0-15,3-1 0 16,-1-4-608-16,-3-6 0 0,9 5 0 0,-9-5 0 16,5-5-1888-16,1-2-368 0</inkml:trace>
  <inkml:trace contextRef="#ctx0" brushRef="#br1" timeOffset="131257.44">24268 1444 29487 0,'0'0'2624'16,"-6"-1"-2112"-16,2-3-512 0,4 4 0 0,-7-4 1184 0,3 0 128 0,4 4 32 0,-5-3 0 15,5 3-704-15,-4-6-128 16,-1-2-16-16,1 4-16 0,1-5-352 0,2 4-128 16,-3-5 0-16,0 3 144 15,4-3-464-15,0 5-112 0,0 5-16 0,0 0 0 16,0 0-2432-16,0 0-512 0</inkml:trace>
  <inkml:trace contextRef="#ctx0" brushRef="#br1" timeOffset="131598.81">25027 1166 11055 0,'3'-6'976'0,"3"-3"-784"15,-1-2-192-15,0-2 0 0,0 0 2160 0,0 2 384 16,-3 0 80-16,0-3 0 0,-2 1-1216 0,-2 4-256 16,1-2-64-16,-2 1 0 0,-4 3-192 0,1-4-32 15,-5 4-16-15,1-2 0 0,-2 3-128 0,-2 2-16 16,0-1-16-16,-1 5 0 0,0 3-80 0,1 2-16 0,-3 0 0 0,-5 11 0 16,2 2-208-16,1 5-32 15,4 2-16-15,4-5 0 0,-1 5-336 0,0 3 144 16,-1 5-144-16,0 4 0 0,0 3 192 0,-1 4-192 15,5-1 192-15,1 4-192 0,0-6 128 0,2 2-128 16,3-3 0-16,-1 0 0 0,1-5 0 0,1-4 0 0,2-3-208 16,4-2 80-16,0-8-208 0,0 8-48 0,1-5 0 0,-1-12 0 31,1 0-256-31,0 2-48 0,-5-11-16 0,0 0 0 16,0 0-1760-16,0 0-352 0</inkml:trace>
  <inkml:trace contextRef="#ctx0" brushRef="#br1" timeOffset="131733.6">24722 1621 2751 0,'0'0'256'0,"0"0"-256"0,0-4 0 0,3-1 0 16,-3 5 5344-16,7-5 1024 0,-1 3 208 0,2 0 32 16,0 1-4304-16,-1-1-848 0,2 2-176 0,-1 0-48 0,1-2-384 15,3-1-80-15,0 0 0 0,2-1-16 0,-1 0-336 0,10-5-64 16,-1 2-16-16,-6 2 0 16,0-3-1728-16,3-1-336 0,-1 0-80 0</inkml:trace>
  <inkml:trace contextRef="#ctx0" brushRef="#br1" timeOffset="132414.31">26408 1091 14735 0,'-16'-14'640'0,"10"10"160"0,-1-2-640 0,-2 2-160 15,3 1 0-15,-2-1 0 0,0 2 1584 0,0 0 272 16,2 4 64-16,-2 0 16 0,1 2-992 0,0 1-208 15,-1 5-32-15,0 0-16 0,2 1-64 0,-2 6-16 16,0 4 0-16,3 1 0 0,-1 1-192 0,1 11-32 16,3-3-16-16,2-12 0 0,0 2-176 0,1 1-16 15,2-2-16-15,2 0 0 0,0-5-32 0,1-3-128 16,1-2 192-16,0-1-64 0,2-5 64 0,0-2 0 0,1-4 0 0,2-6 0 16,-2 0 192-16,4-7 32 0,1-1 16 0,-1-2 0 15,-1 0-128-15,0-4-32 16,1-2 0-16,-2 2 0 0,0 0-272 0,5-9 128 15,-4 2-128-15,-5 14 0 0,0-1 128 0,-2 3-128 0,2 5 0 0,-2-2 0 16,0 4 0-16,-2 3 0 0,-4 3 0 16,0 0 0-16,6 6 0 0,-2 10 160 0,-1 5-160 0,-5-3 192 15,1 5-192-15,-2 3 160 0,-1 3-160 0,-2 3 160 16,-3 4-160-16,-1 1 0 0,1 2 144 0,-3-1-144 16,-2-2 128-16,1 2-128 0,1-1 128 0,0-1-128 15,1-4 144-15,-1-1-144 0,2-2 192 0,-3 6-192 16,3-6-432-1,3-10-192-15,3-3-32 0,2-11-8864 0,2-5-1760 0</inkml:trace>
  <inkml:trace contextRef="#ctx0" brushRef="#br1" timeOffset="132710.34">26767 1420 9215 0,'-6'9'816'0,"-2"2"-656"15,-3 2-160-15,-2 3 0 0,1 0 3568 0,-3 5 672 16,-3 1 144-16,0 1 32 0,-1 3-2848 0,2 0-560 16,0-4-112-16,3 1-32 0,2-3-64 0,3-4-16 15,1-3 0-15,2-5 0 0,4 1-272 0,2-9-64 16,0 0-16-16,6 0 0 0,3-6 0 0,8-3 0 0,1-6 0 16,-4 1 0-16,0-1-48 0,4-3 0 0,-2 0 0 0,2-11 0 15,-1 6 16-15,-9 6 0 16,-2 3 0-16,0 0 0 0,0-1-16 0,-4 1 0 0,-1 0 0 0,-2 0 0 15,-3 1-96-15,-2 1-32 16,-1 2 0-16,0 0 0 0,-2 2-256 0,-3 1-176 16,-1 1 32-16,0 3 0 15,0 2-2096-15,-1-2-432 0</inkml:trace>
  <inkml:trace contextRef="#ctx0" brushRef="#br1" timeOffset="133355.14">27478 963 18431 0,'0'0'816'0,"0"0"160"0,0 0-784 0,0 0-192 0,0 0 0 0,0 0 0 0,0 0 1264 0,-4 1 208 16,-1 6 32-16,-3 0 16 0,3 4-592 0,1-5-112 15,-1 2-32-15,1 4 0 0,0 1-96 0,-1 4-32 16,0-1 0-16,1 1 0 0,0 3-320 0,0-1-64 16,1-1-16-16,0 1 0 0,2 1-128 0,1-3-128 15,0-4 144-15,1 1-144 0,0-3-160 0,3-1-128 16,0-3-32-16,-4-7 0 16,7 4-2176-16,4-5-448 0</inkml:trace>
  <inkml:trace contextRef="#ctx0" brushRef="#br1" timeOffset="133536.76">27579 821 23951 0,'-23'1'1056'0,"14"-1"224"0,-2 0-1024 0,0 2-256 0,0-1 0 0,1 0 0 16,-2 0 1472-16,3 2 224 0,-2-1 48 0,2 0 16 15,1-2-1344-15,3 0-272 0,5 0-144 0,0 0 160 16,-5-5-352-16,2-3-64 0,3 8 0 0,4-7-16 31,2 1-2192-31,5-4-432 0</inkml:trace>
  <inkml:trace contextRef="#ctx0" brushRef="#br1" timeOffset="133897.34">28233 765 8287 0,'0'0'736'0,"0"0"-592"16,-5-5-144-16,2 3 0 0,0 0 2048 0,3 2 368 16,0 0 80-16,-4-6 0 0,-1-1-1184 0,5 7-240 15,-6-2-48-15,6 2-16 0,-7 0 48 0,-1 0 16 16,-1 0 0-16,0 1 0 0,-3 3-208 0,4 1-32 16,-2 2-16-16,-9 3 0 0,-3 0-352 0,1 3-64 15,-2 0-16-15,8-3 0 0,0 2 0 0,-6 7 0 0,3 1 0 16,4-3 0-16,4-1-64 0,-1-1 0 15,7-1-16-15,3-2 0 0,1-3-304 0,0-9 0 16,0 0 128-16,8 11-128 0,-8-11 0 0,13 8 0 16,-2 1 0-16,0-4 0 0,1 0 0 0,-4 0 128 15,0-2-128-15,1 0 0 0,-9-3 0 0,9 9 0 0,-9-9 0 16,4 6 0-16,-3 5 192 0,-1-4-192 16,-2 6 192-16,-4 4-192 0,-5-2 240 0,-3 1-64 0,-2-1-16 15,5-5 0-15,-5 0-160 0,1 0 0 0,-2 1 0 0,-9 3-176 31,4-4-2224-31,8-3-448 0</inkml:trace>
  <inkml:trace contextRef="#ctx0" brushRef="#br1" timeOffset="134398.04">29026 660 12959 0,'0'0'576'0,"-8"-3"112"0,2-1-560 0,0 0-128 0,6 4 0 0,-11-4 0 16,3 1 592-16,-1 2 96 0,-4 1 16 0,2 0 0 15,-1 3-32-15,-1-1 0 0,-2 6 0 0,0-2 0 16,0 4-208-16,-1-1-32 0,-1 4-16 0,1 3 0 15,-1 0 80-15,1 3 16 0,1 1 0 0,3 0 0 16,-1 1 0-16,3 0 16 0,0-2 0 0,3 3 0 16,2-4-80-16,1 3 0 0,3-3-16 0,2-2 0 0,4-3-16 0,1-1 0 15,2-1 0-15,3-6 0 0,3-2-96 16,3-2-32-16,1-1 0 0,4-4 0 0,1 1-288 0,3-6 0 16,2 1 128-16,5-4-128 0,0-1-192 15,3 0-112-15,0-2-16 0,0 1 0 16,-1-1-1920-16,-3 2-384 0</inkml:trace>
  <inkml:trace contextRef="#ctx0" brushRef="#br1" timeOffset="134835.07">29423 540 17903 0,'0'0'784'0,"0"0"176"0,-7-8-768 16,7 8-192-16,0 0 0 0,-7-2 0 0,-2 1 1024 0,9 1 144 0,-7 5 48 0,-2 1 0 16,-3 5-640-16,2 0-128 0,-1 1-32 0,1 5 0 15,-1 3-96-15,2 4-32 0,0-2 0 0,1-2 0 16,0 5 16-16,2-3 0 0,2-3 0 0,1-1 0 15,-1-2-144-15,4-1-32 0,0-3 0 0,3-3 0 16,-2-1-128-16,-1-8 0 0,0 0 144 0,0 0-144 16,8 5 128-16,-8-5-128 0,0 0 128 0,9 1-128 0,-9-1 128 15,10-1-128-15,-10 1 128 0,7-6-128 16,-7 6 0-16,8-7 0 0,-8 7 0 0,9-4 0 0,-9 4 0 0,0 0 0 16,7-4 0-16,-7 4 0 0,0 0 0 0,0 0 0 15,0 0 0-15,0 0 0 0,0 0 0 0,0 0 0 16,0 0 0-16,0 0 0 0,0 0-192 0,0 0 0 15,0 0 0-15,0 0 0 16,0 0-208-16,0 0-48 0,0 0-16 0,0 0 0 16,0 0 16-16,0 0 16 0,0 0 0 0,0 0 0 15,0 0-192-15,0 0-32 0,0 0-16 0</inkml:trace>
  <inkml:trace contextRef="#ctx0" brushRef="#br1" timeOffset="135289.84">29213 900 10127 0,'0'0'896'0,"0"0"-704"0,0 0-192 0,0 0 0 0,0 0 1472 0,0 0 256 0,0 0 48 0,0 0 16 15,0 0-704-15,0 0-128 0,0 0-16 0,0 0-16 16,10-7-288-16,-2-2-48 0,3 0-16 0,-2-5 0 15,1-2 32-15,1-2 0 0,0-1 0 0,1-4 0 16,-1-3 32-16,4-1 16 0,-1-2 0 0,2 1 0 16,-2-5-80-16,3 2 0 0,-1-2-16 0,1-1 0 15,1-1-304-15,-9 15-48 0,5-6-16 0,1 0 0 0,-2-3-192 0,2 1 128 16,-2 2-128-16,-1-2 0 0,-2 2 128 0,4-26-128 16,-6 4 0-16,-3 7 144 15,-3 5-144-15,-2 3 0 0,-3 4 0 0,-1 4 0 0,-1 3 0 16,-3 1 0-16,2 8 144 0,-6 2-144 0,2 2 208 0,-2 5-16 15,-1 4-16-15,0 8 0 0,-2 1-176 0,-1 8 160 16,-1 6-160-16,1 1 160 0,-2 7-160 0,2 3 0 16,-1 6-160-16,2 0 160 0,2-4 0 0,0 0 0 15,4 3 0-15,5-12 0 0,2 4 0 0,1 3 0 16,0-2 0-16,1 3 0 0,0-1 0 0,1 0 0 16,2-2 0-16,3 23 0 0,-2-14 0 0,1-4 0 15,2-8 128-15,-1-3-128 0,2-8 0 0,1 0 0 16,1-5-128-16,1-2 128 15,-3-2-624-15,2-1-16 0,0-1-16 0</inkml:trace>
  <inkml:trace contextRef="#ctx0" brushRef="#br1" timeOffset="135596.87">29870 505 19343 0,'0'0'1728'0,"-11"4"-1392"0,-1-1-336 0,4 1 0 0,-3 1 768 0,2 1 96 0,-3 5 16 0,-1-1 0 16,-1 5-224-16,-2 2-32 0,-2 2-16 0,1 1 0 15,-1 1-96-15,1-2-32 0,-1 2 0 0,1-2 0 16,3-1-32-16,3-1 0 0,3-1 0 0,3-5 0 16,4 0-160-16,1-4-32 0,0-7-16 0,6 9 0 0,4-6-64 0,0-2-16 15,3-2 0-15,2-3 0 0,-1-5 176 0,3 3 48 16,0-8 0-16,-1 1 0 0,-1-2-96 0,0 0-16 15,-3-1 0-15,1 0 0 0,0-1-80 0,-6 2 0 16,0 0-16-16,-2 1 0 0,-4-1-48 0,1 4 0 16,-4 1 0-16,1-1 0 0,-2 1 16 0,-3 3 0 15,1 2 0-15,0 0 0 0,-7 0-144 0,4 2-256 16,0 2 64-16</inkml:trace>
  <inkml:trace contextRef="#ctx0" brushRef="#br1" timeOffset="135928.79">30007 356 23039 0,'0'0'1024'0,"0"0"192"15,-5 6-960-15,5-6-256 0,-6 10 0 0,2-2 0 0,-1 0 464 0,2 3 48 0,-2-2 16 0,-3 3 0 16,3-2-240-16,-3 3-48 0,0 0-16 0,-5 10 0 15,2-4 224-15,3-4 32 0,-1-2 16 0,4 0 0 16,-2-4 16-16,4 4 16 0,-1-1 0 0,4-3 0 16,0 2-336-16,0 1-64 0,0-4 0 0,0 3-128 15,0-3 0-15,2 4 0 0,1-2 0 0,1-3 0 16,-3 3 128-16,2-2-128 0,-3-8 0 0,3 11 0 0,-3-11 0 16,2 7 0-16,-1 2 0 0,-1-9 0 15,0 0 144-15,-2 6-144 0,2-6 0 0,-4 8 144 0,4-8-144 0,-11 4 0 16,0-3 144-16,-1 3-144 0,-1-3 0 0,-1-1-208 15,2 0 16-15,-1-1 16 16,2-1-432-16,-1-1-96 0,3 3 0 0</inkml:trace>
  <inkml:trace contextRef="#ctx0" brushRef="#br1" timeOffset="136272.9">30117 472 18431 0,'0'0'1632'15,"0"0"-1312"-15,0 0-320 0,0 0 0 0,10 2 1040 0,-10-2 144 16,11 0 32-16,-1-2 0 0,1-2-464 0,-1-1-96 0,-1-2-16 0,3 3 0 16,-2-7-208-16,-4 6-48 0,1-3-16 0,1 0 0 15,-2-2-96-15,2 2-16 0,-2-5 0 0,2 3 0 16,-2 1 0-16,5-8 0 0,-3 2 0 0,-4 4 0 15,-1 3 176-15,-3 8 16 0,0 0 16 0,0 0 0 16,0 0 32-16,0 0 0 0,-10-1 0 0,-1 5 0 16,-1 1-304-16,0 6-64 0,-2 4-128 0,6-7 192 15,0 5-192-15,-2 1 0 0,0 3 0 0,1-1 0 16,2 4 0-16,1-2 0 0,2-1 0 0,-1 12 0 16,5-5 0-16,5-6 0 0,3-4-128 0,5-2 128 15,1-5-400-15,3 2-32 16,0-6 0-16</inkml:trace>
  <inkml:trace contextRef="#ctx0" brushRef="#br1" timeOffset="136650.99">28898 1268 13823 0,'0'0'608'0,"-8"3"128"0,0 2-592 15,2 0-144-15,2 3 0 0,2 4 0 0,-1 3 3360 0,2 3 640 0,1 7 128 0,-1-2 32 16,0 5-3200-16,1-3-624 0,1 2-128 0,1-2-16 0,-1 3-64 16,2-2-128-16,-1 2 192 0,1 0-64 15,-1-5-128-15,3-4 0 0,1-1 0 0,-1 3 0 16,-1-3-1280-16,1-2-304 0,0-5-48 0,-1 1-9984 15</inkml:trace>
  <inkml:trace contextRef="#ctx0" brushRef="#br1" timeOffset="137032.57">28805 1656 20271 0,'0'0'1792'0,"9"-5"-1424"15,-1-8-368-15,5 3 0 0,2-5 544 0,5 2 32 16,0-2 16-16,2 1 0 0,3-2-240 0,-2 1-48 0,-1 2-16 16,-1-3 0-16,1 3-288 0,-2 0 0 0,2 4 128 0,-2-1-128 15,-4 5 0-15,-1 4 0 0,-4 2 0 0,-1 4 0 16,-4 5 0-16,-1 2 0 0,-1 3 0 0,-4 6 0 16,-3 4 0-16,-1-1 0 0,-1 6 192 0,0 0-192 15,-3-6 464-15,2 3-16 0,3-6 0 0,1 2 0 16,0-6 272-16,5-5 48 0,1-2 16 0,2-3 0 15,2-1-160-15,1-6-48 0,3 0 0 0,2-8 0 16,0 0-240-16,2-7-48 0,-1-2-16 0,-1 0 0 16,2-2-80-16,-2-4-32 0,0 1 0 0,-1 1 0 15,-1-1 96-15,-2 3 0 0,-3-1 16 0,-1 2 0 16,-2 2-16-16,-1 3 0 0,-3 2 0 0,-3 1 0 16,-1 2 0-16,-1 3-16 0,-3 1 0 0,-2 4 0 0,0 3-240 15,-2 2 0-15,-4 1 0 0,1-1 0 16,-2 5-1328-16,-1-3-304 15,0 1-64-15,1-1-11984 0</inkml:trace>
  <inkml:trace contextRef="#ctx0" brushRef="#br1" timeOffset="137344.5">29883 994 25919 0,'0'0'1152'0,"0"0"224"0,0 0-1104 0,0 0-272 0,-2 9 0 0,-1 3 0 16,1 2 640-16,-1 5 80 0,-7 3 16 0,0 3 0 15,0 6-208-15,1 3-32 0,0-1-16 0,-1 2 0 16,2 1 144-16,-1 0 16 0,2 0 16 0,2-4 0 15,1-2-256-15,2-2-48 0,1-6-16 0,0-1 0 16,1-3-336-16,2-3 0 0,0-2 0 0,1-1 0 31,1-2-384-31,0-2-64 0,-4-8 0 0,9 1 0 16,-9-1-640-16,13-6-144 0,0 1-32 0,1-3-11760 0</inkml:trace>
  <inkml:trace contextRef="#ctx0" brushRef="#br1" timeOffset="137905.94">30293 927 18431 0,'0'0'1632'0,"0"0"-1312"0,0 0-320 0,0 0 0 15,0 0 1184-15,0 0 160 0,0 0 48 0,0 0 0 16,0 0-528-16,0 0-96 0,0 0-32 0,0 0 0 15,-9 4-144-15,-1 7-16 0,2 2-16 0,-3 7 0 16,-3 2 96-16,-3 4 32 0,1-2 0 0,-5 4 0 16,-1-3 32-16,0 4 16 0,-1-1 0 0,-1-1 0 15,3 0-256-15,-3-5-48 0,8-1-16 0,-1 1 0 16,-3-3-224-16,5-2-64 0,-2-3 0 0,3-2 0 16,0 1-128-16,3-2 128 0,1-5-128 0,-1-1 128 15,-1 0-128-15,4-2 0 0,-2-2 0 0,3 0 0 16,-2-2 0-16,5 0 0 0,0 1 0 0,0-2 0 0,3 0-192 0,1 2 192 15,0 0-160-15,0 0 160 0,0 0-176 16,11 3 176-16,4-2-192 0,-1 0 192 0,-2 4 0 16,3 2 0-16,3-2 0 0,2 1 0 0,2 1 0 0,3-3 176 15,1 0-176-15,2 3 160 0,1-3-32 0,2 1-128 16,-5 2 192-16,0-5-64 0,-1 2 112 0,-5 1 16 16,0 1 0-16,-2-2 0 15,-3-2-64-15,0 3 0 0,-2 1 0 0,1-1 0 0,-14-5-192 0,14 6 0 16,0 2 0-16,-1-1 0 15,1 4-1408-15,-7-6-288 0,1 4-48 0</inkml:trace>
  <inkml:trace contextRef="#ctx0" brushRef="#br1" timeOffset="140764.07">19884 3586 10703 0,'-5'-10'464'0,"5"10"112"0,-5-4-448 0,5 4-128 0,-8-7 0 0,0-2 0 16,4 1 656-16,-1-1 112 0,1 2 32 0,1 0 0 15,-1 0-64-15,-2-3-16 0,1 3 0 0,3 1 0 16,2 6-208-16,-6-7-64 0,1 1 0 0,0 0 0 0,0 1-144 16,0 2-48-16,5 3 0 0,-7-6 0 0,2 1 112 0,5 5 16 15,-6-4 0-15,6 4 0 0,0 0 96 0,0 0 32 16,-6-2 0-16,6 2 0 0,0 0-80 0,0 0-16 16,0 0 0-16,0 0 0 0,0 0-208 0,0 0-32 15,0 0-16-15,0 0 0 0,0 10-32 0,3 0 0 16,0 2 0-16,1-3 0 0,-1 3 128 0,1 1 0 15,3-2 16-15,-1 1 0 0,0 2 32 0,1 0 0 16,1-2 0-16,2 0 0 0,-2 2-32 0,2 0 0 16,-1 2 0-16,2-1 0 0,2 2-48 0,-2-1-16 15,0-1 0-15,2 0 0 0,-1 2-48 0,4 0-16 16,1 3 0-16,0-2 0 0,-1-3-16 0,2 2 0 16,0 1 0-16,0 0 0 0,1 1-128 0,2 0 192 0,-1-3-192 15,2 1 192-15,1 3-192 0,1 2 128 0,3-1-128 0,0-2 128 16,-1-1-128-16,4-1 0 0,-3-1 144 0,-3 3-144 15,2-3 144-15,-1 4-144 0,2-2 192 0,1-1-192 16,-2 3 192-16,2 0-64 0,-1-1 0 0,1-1-128 16,-1 0 256-16,3 1-48 0,1 0-16 0,0 3 0 15,0-1 0-15,0-2-16 0,0-1 0 0,0 0 0 16,-2-1-48-16,-2-2-128 0,0 1 192 0,2 1-64 16,1 0 0-16,3-1-128 0,-1 1 192 0,2 1-64 15,-1 0-128-15,4 0 128 0,3 1-128 0,-2 0 128 16,1-3-128-16,-1-1 128 0,-2-1-128 0,0 1 128 15,-2 0-128-15,-1 0 160 0,4-3-160 0,0 1 160 16,0-1-160-16,5 2 0 0,-1-1 144 0,1-2-144 16,3 1 0-16,-1 0 128 0,-2-3-128 0,-1 2 0 15,-1-1 0-15,0 1 144 0,3 1-144 0,0-3 0 16,0 2 128-16,2 2-128 0,3-5 0 0,1 4 0 0,2-1 0 16,-6-3 0-16,-1 2 0 0,-3-2 0 0,1 5 144 0,0-4-144 15,0 3 0-15,2-1 144 0,1-3-144 0,3 3 128 16,0-2-128-16,-1 0 128 0,-1 1-128 0,-2-3 0 15,-3-1 0-15,2 1 128 0,-1-4-128 0,3 5 0 16,-1-1 0-16,2-2 0 0,-1 2 0 0,2-1 0 16,-2-1 0-16,-1 0 0 0,-1-2 0 0,-2 1 0 15,-1-2 128-15,0 2-128 0,1 0 128 0,1 0-128 16,-2 0 192-16,5 2-64 0,2 2-128 0,-1-3 192 16,0-1-192-16,-4 2 192 0,-3-2-192 0,-2 1 0 15,0-1 0-15,-1 1 128 0,-1-3-128 0,1 0 0 0,-1 2 0 0,3 3 0 16,-2-4 0-16,3 3 0 0,1-2 0 15,-1 1 0-15,-2-3 0 0,-3 0 0 0,-1 0 128 16,-2 0-128-16,-1-1 0 0,0 1 0 0,-1 2 144 0,1-1-144 16,1-2 0-16,-2 0 0 0,-3 3 0 0,-1-1 128 15,2-2-128-15,-1 3 0 0,-1 0 0 0,-4-2 128 16,-2 0-128-16,-2 2 0 0,-3 1 0 0,-1-1 0 16,0-3 0-16,-4 2 0 0,-9-3-128 0,9 4 128 31,-9-4-656-31,0 0-48 0,0 0-16 0,0 0-14544 0</inkml:trace>
  <inkml:trace contextRef="#ctx0" brushRef="#br1" timeOffset="141181.47">24291 4945 21183 0,'-7'-14'1888'0,"6"6"-1504"15,1 8-384-15,1-6 0 0,-1 6 480 0,9-4 32 16,3 0 0-16,0 2 0 0,-1 2-192 0,2 2-16 16,3-1-16-16,2 1 0 0,1-2-160 0,3 0-128 15,0 2 144-15,3 1-144 0,-2 0 128 0,5 0-128 16,1 5 0-16,2-3 0 0,4 2 320 0,2-2-48 0,5 0 0 0,-3 4 0 15,-2-4 176-15,0 6 48 0,-1-3 0 0,2 2 0 16,-2-2-144-16,2 3-32 0,-1 2 0 0,0-1 0 16,-4-1-80-16,-2 2-32 0,-1-2 0 0,-3 2 0 15,-5 2 176-15,-3 1 48 0,-2-2 0 0,-4-1 0 16,-4-3-16-16,-2 3 0 0,-5 0 0 0,-4 1 0 16,-6 3 16-16,-4 1 0 0,-9 3 0 0,-7-2 0 15,-7 6-80-15,-6-3-16 0,-3-1 0 0,-4 4 0 16,-4 2-128-16,-4 3-16 0,-1 5-16 0,-4-3 0 15,-4-1-176-15,4-1 0 0,5-1-160 0,0 2 160 32,4 0-1856-32,4 0-256 0,3 1-64 0</inkml:trace>
  <inkml:trace contextRef="#ctx0" brushRef="#br1" timeOffset="142436.37">20580 7291 15135 0,'0'0'672'0,"0"0"144"0,-7 8-656 15,0-6-160-15,-1 1 0 0,8-3 0 0,-9 4 432 0,3 4 48 16,-1-3 16-16,1 1 0 0,6-6-176 0,-7 8-48 15,2-3 0-15,5-5 0 0,-7 8 48 0,1-2 16 16,1 2 0-16,5-8 0 0,0 0 80 0,0 0 16 0,-6 7 0 0,1-1 0 16,0 2 96-16,1-2 32 0,4-6 0 0,-6 11 0 15,2-4-16-15,0 2 0 0,-2-2 0 0,0-1 0 16,2 5-80-16,-1-5-16 0,3 3 0 0,-2-4 0 16,0 6-128-16,4-11-48 0,-4 9 0 0,0 0 0 15,4-9-32-15,0 0-16 0,0 0 0 0,-2 8 0 16,2-8 48-16,-3 8 16 0,3-8 0 0,0 0 0 15,0 0 96-15,0 0 0 0,0 0 16 0,0 0 0 16,6-8 16-16,2 0 0 0,1-5 0 0,0 2 0 16,2-3-192-16,0-1-32 0,1-6-16 15,2 1 0-15,2 1-48 0,1-1-128 0,-1 0 192 0,4-3-64 16,-1-3 0-16,4 0-128 0,6-1 192 0,2-4-64 16,0 0 0-16,1 3 0 0,-1 2 0 0,0-7 0 15,0 0-128-15,0-1 160 0,2-1-160 0,0 2 160 0,1 0-160 16,-1 1 0-16,3 5 144 0,2 1-144 0,2-3 128 15,3 4-128-15,-2-4 128 0,1 3-128 0,-1 0 208 0,-2 2-16 16,-3-2-16-16,4 1 0 0,2 0-176 0,3 4 192 16,1-1-192-16,2 0 192 0,2 0-192 0,0-4 0 15,-1 0 0-15,-2 2 128 0,-4 3-128 0,0 2 0 16,0-1 0-16,3 2 0 0,-1 1 0 0,1-2 0 16,2-1 128-16,-2 4-128 0,1-1 0 0,-1-1 128 15,-2-2-128-15,0 4 128 0,-1 0-128 0,1 1 0 16,-1-1 0-16,2 1 128 0,1 0-128 0,3 1 0 15,1 0 0-15,0-2 0 0,-2 1 128 0,-1 1-128 16,-7 1 128-16,1 0-128 0,2 0 160 0,-1 0-160 16,1 2 192-16,2 4-192 0,-1 2 144 0,0-2-144 0,-1-1 0 15,-1 1 144-15,-3-1-144 0,0 3 0 0,-4-4 0 16,0 5 0-16,1-1 0 0,2-1 0 0,-1 3 0 0,-2 1 128 16,4-2-128-16,0 2 0 0,1-1 0 15,0 1 128-15,0-2-128 0,-4 2 0 0,-4-4 0 16,-1 2 128-16,-1 4-128 0,0 0 0 0,-2-1 144 0,1 0-144 15,2 1 128-15,-4 1-128 0,-1 0 128 0,1 0-128 16,-1-2 160-16,0 0-32 0,-1 0-128 0,1 1 192 16,-1 1-192-16,-2 0 0 0,-2 0 0 0,0-1 0 15,-1-2 0-15,0-1 128 0,-1 2-128 0,-2-1 0 16,0 0 128-16,-4 1-128 0,1-1 0 0,-1 1 0 16,-1-1 0-16,0 0 0 0,-3 1 0 0,1 0 0 15,-1 0 0-15,-9 1 0 0,0 0 0 0,0 0 0 16,0 0 0-16,0 0 0 0,7-2-192 0,-7 2 192 15,0 0-640-15,0 0-32 0,0 0 0 0,0 0 0 16,0 0-1440-16,-10 2-272 0,1-1-64 0,-1-1-10912 16</inkml:trace>
  <inkml:trace contextRef="#ctx0" brushRef="#br1" timeOffset="142923.19">23627 5670 11967 0,'-10'-11'1072'0,"4"5"-864"0,1-5-208 0,5 11 0 16,-3-9 768-16,3 9 128 0,-1-12 0 0,1 12 16 15,4-11-432-15,-4 11-96 0,7-7 0 0,-7 7-16 16,7-7-208-16,3 0-32 0,-3 5-128 0,3-1 192 15,2 2-48-15,-1 1-16 0,1 2 0 0,2 1 0 16,3 1 128-16,0 2 0 0,-1-1 16 0,4-2 0 16,1 6 352-16,2-3 64 0,-1-1 16 0,4 2 0 15,-2-3 144-15,5 4 48 0,0 1 0 0,4-1 0 16,2 0-192-16,2-2-48 0,5 2 0 0,1-2 0 16,0 4-112-16,-1-3-32 0,-2 1 0 0,-3 0 0 15,-2 0-96-15,0 0-32 0,-1-3 0 0,-1 3 0 0,-1-3-128 16,-1 2-48-16,-1 1 0 0,-1-3 0 0,-2 1-80 0,-1-1 0 15,-4 1-128-15,-2 0 192 0,-1 1-16 0,-4-2-16 16,-3 2 0-16,-1 0 0 0,0 1 112 0,-3-2 32 16,-3 5 0-16,0-3 0 0,-5 4 48 0,-4 1 16 15,-2 4 0-15,-5 2 0 0,-3 1-64 0,-5 0-16 16,-2 4 0-16,-8-1 0 0,1 0-128 0,-7 2-32 16,-3 1 0-16,-4 0 0 0,-2-2-128 0,-4 4 0 15,-4 2 0-15,-7 0 128 0,-10 2-128 0,2-1 0 16,-3-1 0-16,2 5-176 15,-1 8-976-15,-5 1-192 0,-6 1-32 0,-4 1-12928 16</inkml:trace>
  <inkml:trace contextRef="#ctx0" brushRef="#br1" timeOffset="150812.5">20678 7136 2751 0,'0'0'256'0,"0"0"-256"0,0 0 0 0,0 0 0 0,0 0 848 0,0 0 128 15,0 0 32-15,0 0 0 0,0 0-64 0,0 0-16 16,0 0 0-16,0 0 0 0,0 0-144 0,0 0-16 16,0 0-16-16,0 0 0 0,0 0-304 0,0 0-48 15,0 0-16-15,0 0 0 0,0 0-48 0,0 0-16 16,0 0 0-16,0 0 0 0,0 0-48 0,0 0-16 16,0 0 0-16,0 0 0 0,0 0 96 0,0 0 16 15,0 0 0-15,0 0 0 0,0 0-112 0,0 0-32 16,0 0 0-16,-4 10 0 0,-1-4-48 0,0 2-16 15,-1 1 0-15,0 2 0 0,-1-3 80 0,0 3 16 16,1-3 0-16,-1 3 0 0,-2-3 16 0,3 2 16 16,-2-4 0-16,0 4 0 0,-4 0 48 0,5 0 16 15,-4 1 0-15,2-4 0 0,0 3-64 0,-1-2-16 0,1 2 0 0,-3-1 0 16,4 0-80-16,-1 1 0 0,-1 2-16 0,1-1 0 16,-3-5-48-16,3 3 0 0,1 0 0 0,-1 1 0 15,-1 0 32-15,0 0 0 0,1-4 0 0,-1 6 0 16,-1 0-32-16,1-5 0 0,1 5 0 0,-2-4 0 15,0 3-128-15,-2 1 0 0,-1-3 144 0,1 1-144 16,0-2 0-16,0 1 144 0,0-4-144 0,0 4 0 16,-1-5 128-16,1 3-128 0,-4 1 0 0,4-2 0 15,1 2 128-15,1-3-128 0,-3 3 0 0,1-3 0 16,0-3 128-16,1 2-128 0,0 1 144 0,2 1-144 16,-2-4 176-16,1 2-176 0,-2-1 192 0,1 3-192 15,0-2 176-15,1 0-176 0,-3-2 160 0,1 4-160 16,-1-5 240-16,1 3-48 0,-4-2-16 0,1 2 0 0,1 2-176 0,-1-1 0 15,1 0 0-15,-2 0 0 0,-1-1 0 0,-2 0 0 16,0 0 0-16,-2 2 128 0,-1-1-128 16,0-1 0-16,0 0 0 0,1 0 0 0,0 0 0 0,0-2 0 15,3 2 0-15,-2-1 0 0,-1-1 0 0,1 1 0 16,-1 1 0-16,1-3 0 0,-2 2 0 0,0 0 0 16,0 2 0-16,1-2 0 0,-1 0 0 0,2 2 0 15,-3 0 0-15,-1-1 0 0,-3-3 0 0,0 3 0 16,1-1 0-16,0 2 0 0,-1-2 0 0,3-1 0 15,1-1 0-15,-1 2 0 0,2-3 0 0,1 1 0 16,-2-1 0-16,2 0 0 0,-2 0 0 0,2 0 0 0,-3-1 0 16,3 1 0-16,-1 1 0 0,-2 0 0 15,3 0 128-15,-2 0-128 0,-1 0 0 0,0 2 0 0,-3-3 144 16,4 0-144-16,-2 0 128 0,1 0-128 0,-1 0 160 0,3 1-160 16,-1 0 0-16,2-1 128 0,-2-1-128 0,2 1 0 15,0-1 0-15,0-2 0 0,0 2 0 0,0 0 0 16,2 1 0-16,-2 0 0 0,1 1 0 0,0-1 0 15,-1-2 0-15,-3 0 0 0,0-1 0 0,0 2 0 16,-3 1 0-16,3 0 0 16,-2-1 128-16,-1 1-128 0,3 0 0 0,1 0 0 0,-1 1 0 0,1-1 0 15,3-1 0-15,-4-2 0 0,3 0 0 0,-1 1 0 16,2 2 0-16,0 0 0 0,0 0 0 0,0-1 0 16,1 0 0-16,-1 1 0 0,-3 0 0 0,2 0 0 15,-1-2 0-15,1 1 0 0,-3 0 0 0,3 1 0 16,-2 0 0-16,0 0 0 0,4 0 0 0,1 0 0 15,0 0 0-15,-1-2 0 0,2 2 0 0,-1 0 0 16,3 0 0-16,-1 0 0 0,0 0 0 0,2 0 0 16,-1 0 0-16,2 0 0 0,1 0 0 0,-1 0 0 0,2 0 0 15,0-1 0-15,2 1 0 0,0 0 0 0,-1 0 0 16,0 0 0-16,2 0 0 0,0 0 0 0,-3 0 0 0,3 0 0 16,0 0 0-16,0-1 0 0,2 1 0 0,0 0 0 15,-2 0 0-15,2 0 0 0,7 0 0 0,-9 1 0 16,3-1 0-16,6 0 0 0,-8 0 128 0,8 0-128 15,-7 0 0-15,7 0 0 0,0 0 128 0,0 0-128 16,-6 1 0-16,6-1 144 0,0 0-144 0,0 0 0 16,0 0 144-16,0 0-144 0,0 0 0 0,0 0 0 15,0 0 0-15,0 0 0 0,0 0 0 0,0 0 0 0,0 0 0 0,12 6 0 16,-2-2 0-16,0-1 0 0,1-1 0 0,0 0 128 16,1-1-128-16,0 2 0 0,-1-2 0 0,-1 0 0 15,2 1 0-15,0 2 0 0,1-3 0 16,-2 2 0-16,0-2 0 0,1 2 0 0,0-2 0 0,2 2 0 15,-1-1 0-15,2 3 0 0,-1-1 0 0,3-2 0 16,0 1 0-16,-1 4 0 0,1-6 0 0,1 2 0 16,0-1 0-16,2 4 0 0,-1 0 0 0,4-4 0 15,1-2 0-15,0-1 0 0,2 0 0 0,2 1 0 16,-2 0 0-16,-1 0 0 0,-1 0 0 0,0 0 0 16,-1 0 0-16,1 0 0 0,0-3 0 0,0 1 0 15,1 1 0-15,1-1 0 0,1 1 0 0,-1 0 0 16,1-1 0-16,3 1 0 0,1 1 0 0,1 0 0 15,1-1 0-15,0-2 0 0,5-2 0 0,-6 2 0 16,-4 3 0-16,2-1 0 0,1-1 0 0,0 1 0 16,1 0 0-16,-1 0 0 0,2-2 0 0,-1 1 0 0,-1-2 0 15,3 1 0-15,2 2 0 0,0-2 0 0,3 1 0 0,-3-2 0 16,0-2 0-16,-1 3 0 0,-2 0 0 0,-1 1 0 16,0-3 0-16,2 2 0 0,-2 2 0 0,0-2 0 15,1 0 0-15,0 2 0 0,1-3 0 0,1 1 0 16,0 0 0-16,0 0 0 0,0 1 0 0,-3-2 0 15,-2-1 0-15,-2 2 0 0,1-2 0 0,1 1 0 16,-2-3 0-16,3 1 0 0,-1 1 0 0,-2-2 0 16,-1 1 0-16,2-1 0 0,2 0 0 0,0 2 0 15,1-3 0-15,0 1 0 0,-1-2 0 0,0 2 0 16,-3-4 0-16,-4 4 128 0,1-3-128 0,-2 5 0 16,2-3 0-16,-2 1 0 0,2-2 0 0,-4 0 0 15,0 1 0-15,0-1 0 0,-2 0 0 0,3 1 0 16,-2 4 0-16,0-5 0 0,1 0 0 0,1-3 0 0,1 0 0 15,-1 2 0-15,0-1 0 0,0-1 0 0,0 2 0 0,-2-2 0 16,0-2 0-16,-2 1 0 16,0 3 0-16,-1-2 0 0,-3 1 0 0,2 3 0 0,-3-3 0 0,1 4 0 15,-1-3 0-15,0 4 0 0,0-2 0 0,0 2 0 16,-3-1 0-16,1 1 0 0,-2 1 0 0,-3 1 0 16,-6 4 0-16,12-5 0 0,-7-1 0 0,-5 6 0 15,8-5 0-15,-8 5 0 0,0 0 0 0,6-6-128 16,-6 6 128-16,0 0 0 0,3-5 0 0,-3 5 0 15,0 0 0-15,0 0 0 0,0 0 0 0,0 0-128 16,0 0 128-16,0 0 0 0,0 0 0 0,0 0 0 16,0 0 0-16,0 0 0 0,0 0 0 0,0 0 0 0,-8 6 0 15,-2 1 0-15,1-2 0 0,-1 3 0 0,2-2 0 16,-3 4 0-16,-1 1 0 0,-2 0 0 16,0 0 0-16,-1-1 0 0,-3 2 0 0,-1 1 0 0,-1 3 0 15,-1 4-128-15,-1-1 128 0,-3-2 0 0,-1-2 0 0,0 0 0 16,-2-5 0-16,2 2 0 0,1 3 0 0,0-2 0 15,2-1 0-15,-1 2 0 0,-1-2 0 0,1-3 0 16,-1-2 0-16,0 5 0 0,-2-5 0 0,-2 4 0 16,2-3 0-16,-3 2 0 0,-1-3 0 0,-2 2 0 15,-5-4 0-15,1 3 0 0,-3-1 0 0,2-1 0 16,2 0 0-16,0-2 0 0,0-1 0 0,-1 2 0 16,-1 0 0-16,-1 0 0 0,0 1 0 0,-4 1 0 15,-4-1 0-15,-2 2 0 0,-1-1 0 0,0-2 0 16,-1-1 0-16,2 2 0 0,0 1 0 0,1 0 0 15,0-2 0-15,-1 2 0 0,-4 2 0 0,0-4 0 0,1 3 0 0,3-2 0 16,2 1 0-16,-1 2 0 0,1-2 0 0,2 1 0 16,-2-2 0-16,2 1 0 0,-4-2 0 0,-2-2-128 15,0 5 128-15,2-4 0 0,3-3 0 0,2 2-128 16,-2-1 128-16,1 0 0 0,2-2 0 0,-2 5 0 16,-3 0 0-16,0-1-128 0,0-2 128 0,2-2 0 15,1-3 0-15,3 0 0 0,4 0 0 0,1 1-128 16,0-2 128-16,3 1 0 0,2 1 0 0,1-1 0 15,-2-1 0-15,0-3 0 0,-2 1 0 0,-2 1 0 16,1-1 0-16,1 2 0 0,4 2 0 0,2-5 0 0,-1-1 0 16,3 2 0-16,0-2 0 0,2 4 0 0,0-1 0 15,3-2 0-15,-2 2 0 0,4 1 0 16,1-3 0-16,1 1 0 0,1-5 0 0,0 5 0 0,2-4 0 16,-2 4 0-16,-1 1 0 0,2-2 0 0,3 2 0 0,2 0 0 15,-4-1 0-15,4 3 0 0,3 0 0 0,-2 2 0 16,3-2 0-16,-3 1-128 0,3 0 128 0,0 1 0 15,7 1-144-15,0 0 144 0,0 0-160 0,0 0 160 16,0 0-208-16,0 0 80 0,0 0 0 0,0 0 0 16,0 0 0-16,0 0 0 0,0 0 128 0,0 0 0 15,0 0 0-15,10 8 0 0,0-4 0 0,2-1 0 16,1 1 0-16,0-1-128 0,1 0 128 0,2-2 0 16,-1 3 0-16,2-2 0 0,-1 0 0 0,-1 2 0 15,-1-2 0-15,3 1 0 0,1-3 0 0,1 1 0 16,1-1 0-16,1 0 0 0,-2 0 0 0,0 0 0 15,0 0 0-15,1 0 0 0,1-1 0 0,1 1 0 16,-3 0 0-16,5 0 0 0,-4 0 0 0,5 0 0 0,-1 2 0 0,0 1 0 16,0-2 0-16,0 2 0 0,0 1 0 0,-2-1 0 15,-1 1 0-15,-1 0 0 0,0 3 0 0,2-4 0 16,0 2 0-16,0 1 0 0,1-1 0 0,0-1 0 16,2-1 0-16,0 3 0 0,0 0 0 0,2-2 0 15,2-1 0-15,5 0 0 0,3-3 0 0,-1 0 0 16,3 0-256-16,-3-3 48 0,-1 0 0 0,-1 1 0 31,1 0-288-31,-2 1-48 0,4-1-16 0,-4-2 0 0,1-1-336 16,-3 2-80-16,0-1-16 0</inkml:trace>
  <inkml:trace contextRef="#ctx0" brushRef="#br1" timeOffset="152235.51">18128 7718 8287 0,'0'0'368'0,"-13"2"80"0,4 1-448 0,-2-1 0 0,-2 2 0 15,1 1 0-15,0 1 864 0,-1-3 96 0,-1 3 0 0,0 1 16 0,-2-3-720 0,0 0-128 16,-1 4-128-16,1-6 144 0,1 2-144 0,-2-2 0 15,-1-1 0-15,0 2 128 0,-2 2 48 0,-1-3 0 16,-2 1 0-16,-1-2 0 0,-2-1 144 0,1 0 16 16,0 0 16-16,2 1 0 0,0-1 128 0,3 0 32 15,0 2 0-15,1-2 0 0,-2-1 16 0,2 0 16 16,-1 1 0-16,1 0 0 0,-2-2-80 0,1-1-16 16,-1 2 0-16,0-2 0 0,-1 2-128 0,2-1-16 15,0-1-16-15,-4 0 0 0,-5-1 32 0,1-1 0 16,-2-1 0-16,0 1 0 0,-2-4-128 0,1 1-32 15,1 1 0-15,-1 0 0 0,-1 2-160 0,-2-1 128 0,0 2-128 16,0 1 128-16,-1 1-128 0,-1 1 0 0,-2 1 0 16,4 0 0-16,-2-1 0 0,5 1 0 15,3 0 0-15,2 1 0 0,4 0-256 0,5 3 32 0,1 0 0 0</inkml:trace>
  <inkml:trace contextRef="#ctx0" brushRef="#br1" timeOffset="155333.65">17001 7878 9375 0,'-9'-7'416'0,"9"7"96"0,-7-7-512 0,7 7 0 0,-6-4 0 0,2-5 0 15,0 1 272-15,1 3-32 0,3 5-16 0,0 0 0 16,0-8-64-16,0 8-16 0,0 0 0 0,3-4 0 16,-3 4-144-16,4-6 0 0,-4 6-192 0,4-8 192 15,1 4-128-15,-5 4 128 0,0 0 0 0,6-8 0 16,-6 8 0-16,0 0 0 0,6-5 0 0,-6 5 0 16,0 0 448-16,9-4 0 0,-3-1 0 0,-6 5 0 15,9-5 224-15,-9 5 48 0,10-3 16 0,-10 3 0 16,12-1-160-16,-2 0-16 0,1 1-16 0,0 0 0 0,-11 0-144 0,13 2-16 15,1 0-16-15,-2 2 0 16,1 2-16-16,1-2 0 0,1-1 0 0,3 3 0 0,1 2-160 0,3 1-48 16,-2-1 0-16,5 1 0 0,0-3 16 0,1-3 0 15,-2 2 0-15,2 1 0 0,-3-3-32 0,3 1 0 16,-1 2 0-16,1-1 0 0,0-3 64 0,-2 3 0 16,2 2 0-16,0-2 0 0,1-2-32 0,0 1 0 15,2 1 0-15,2-2 0 0,2 3 32 0,1 2 0 16,-1-5 0-16,0 1 0 0,-5-2-64 0,2 1 0 15,0 1 0-15,-3-3 0 0,4-1-128 0,0 1 192 16,-1 1-192-16,-1 0 192 0,1 1-64 0,2-1-128 16,3 0 192-16,0 2-64 0,4-1-128 0,-1 1 128 0,-2-2-128 0,-2-4 128 15,-1 0-128-15,1 0 128 0,-1 0-128 0,0-1 128 16,-1-5-128-16,0 2 0 0,1-2 144 0,0 3-144 16,1 4 0-16,2-3 144 0,0-6-144 0,2 4 0 15,-3-1 144-15,1 0-144 0,-5 3 0 0,-1-5 144 16,-2 1-144-16,1-2 0 0,-1 4 144 0,2-3-144 15,-3 2 160-15,0-1-32 0,-1 3-128 0,1 3 192 16,-1-2-64-16,1-1-128 0,1 2 176 0,0-1-176 16,-2 0 144-16,1-1-144 0,-4 2 0 0,4-1 144 15,-5 3-144-15,0-3 0 0,-1-1 0 0,-3 3 128 16,1-2-128-16,1 1 0 0,-1-3 0 0,0 2 0 16,0-1 128-16,-1 0-128 0,0-2 0 0,1 2 128 15,0-2-128-15,1 1 0 0,-3 1 144 0,1-2-144 16,0 1 128-16,1 2-128 0,1-3 160 0,-1 1-160 15,-1 0 128-15,0-2-128 0,0 0 0 0,-1-2 144 16,0 3-144-16,0-2 160 0,0 2-160 0,-2-3 160 0,-2 5 32 16,0 0 0-16,1-3 0 0,-1 2 0 0,0-3-48 0,0 2 0 15,1 0 0-15,-2-1 0 0,3-4-16 0,0 4-128 16,-1-2 192-16,1 6-64 0,-3-1-128 0,4-3 160 16,-2 4-160-16,0-3 160 0,0-1-160 0,1 0 0 15,-1-1 144-15,0 1-144 0,-1-1 0 0,1 1 0 16,4 1 0-16,-1 0 128 0,-2-2-128 0,2 1 0 15,-1-2 0-15,-1 2 128 0,1-1-128 0,1 3 0 16,-1-2 128-16,1 3-128 0,-1 2 0 0,-1 0 0 16,-2-3 0-16,1 1 128 0,-1-3-128 0,2 1 0 15,-3 0 0-15,1 1 128 0,0 0-128 0,0 3 0 0,0-4 0 16,1 1 0-16,-1 1 0 0,0-2 0 0,0 1 0 16,0-4 0-16,0 3 128 0,1 0-128 15,-2-2 160-15,1 1-160 0,-1 0 160 0,2 0-160 16,-1-1 160-16,-2 3-160 0,1-3 176 0,1 3-176 0,1-3 192 0,1 4-192 15,1-6 160-15,-2 5-160 0,1-4 128 0,1 4-128 16,1 0 144-16,0-1-144 0,-3 1 160 0,2-4-160 16,-1 3 192-16,0-2-64 0,0 1-128 15,-1-1 192-15,1 0-48 0,-1-1-16 0,0 1 0 16,0-2 0-16,2 1-128 0,-1 0 192 0,1-3-192 0,2 2 192 16,-3 0-64-16,2-1-128 0,-1 2 192 0,1 0-64 15,1-2-128-15,-2 2 160 0,0-1-160 0,1-2 160 16,1-2-160-16,0 2 0 0,0 1 144 0,0 0-144 15,-1 2 0-15,0 2 128 0,-1-4-128 0,0 3 0 16,-2-2 0-16,2-2 0 0,1 4 0 0,-1-2 128 0,-3-1-128 0,0 2 0 16,-1-3 0-16,0 2 0 0,0 2 0 15,1-2 0-15,-1-2 0 0,1 0 0 0,0 0 0 0,1 1 0 16,3 2 0-16,-2-2 0 0,0 1 0 16,0 0 128-16,-1 2-128 0,1-1 0 0,0-1 0 0,-1-1 144 15,2 0-144-15,-3 4 0 0,1-1 128 0,3 4-128 16,-1-5 0-16,0 3 0 0,2-4 0 0,-1 3 0 15,-1-4 0-15,0 2 0 0,1 1 144 0,0-2-144 16,0 5 0-16,0-5 144 0,-1-1-144 0,1 1 0 16,-1 1 144-16,-1 1-144 0,1-7 0 0,-2 2 0 15,-1 2 0-15,3 2 0 0,-2 0 0 0,1 2 0 16,2-4 0-16,0 5 0 0,-2-2 0 0,1 0 0 0,0 0 0 0,0-1 0 16,0 3 0-16,1-2 0 0,-1 2 0 15,3-1 0-15,0 0 0 0,0 2 0 0,1-3 0 0,0 4 0 16,1-4 0-16,2 4 0 0,1-4 0 0,-1 1 0 15,-2-2 0-15,2 3 0 0,-4-3 0 0,1 3 0 16,-1-3 0-16,0 3 0 0,2-3 0 0,0 4 0 16,1-3 0-16,1 3 0 15,-1 3 0-15,1-2 0 0,1-1 0 0,0 1 0 0,1 0 0 0,2 1 0 16,3 3 0-16,-2-1 0 0,1 0 0 0,0-1 0 16,0-2 0-16,-1 0 0 0,-2-1 0 0,-1-1 0 15,-1 2 0-15,2 0 0 0,1 3 0 0,-1-3 0 16,1-3 0-16,0 2 0 0,-1-2 0 0,3 4 128 15,0 3-128-15,4 1 128 0,-2-2-128 0,1-1 128 16,-1-6-128-16,2 4 0 0,-4-1 0 0,1 0 0 16,-4-1 0-16,0 0 0 0,-1 2 0 0,0 2-192 0,2-5 192 0,-1 1 0 15,0 0 0-15,1 2 0 0,0 4 0 0,2-1 0 16,1 0 0-16,0 2 0 0,1-4 0 0,-1 0 0 16,-1 1 0-16,-3 0 0 0,1 0 0 0,-3-1 0 15,-1-2 0-15,1 1 0 0,-5 2 0 0,3-1 0 16,0-1 0-16,1 1 0 0,-2 2 0 0,2 0 0 15,-1 1 0-15,-1 1 0 0,1 0 0 0,1 1 0 16,-1 1 0-16,3-3 0 0,-1-1 0 0,1-3 0 16,0 3 0-16,-1 1 0 0,-2-1 0 0,3 1 0 15,-5 0 0-15,0 0 128 0,-3 1-128 0,-1 0 0 16,0-2 0-16,-2 2 0 0,-2 0 0 0,1 0 0 0,-3 0 0 0,0 0 128 16,2 0-128-16,-3 2 128 0,-9-2-128 15,10 1 128-15,-10-1-128 0,11 3 0 0,-11-3 0 0,0 0 128 16,8 1-128-16,-8-1 0 0,0 0 0 0,8 3 0 15,-8-3 0-15,7 6 0 0,-7-6 0 0,0 0 0 16,0 0-192-16,0 0 32 0,8 0 16 0,-8 0 0 31,0 0-512-31,0 0-112 0,5 4 0 0,-5-4-16 16,0 0-1920-16,0 0-384 0,0 0-80 0</inkml:trace>
  <inkml:trace contextRef="#ctx0" brushRef="#br1" timeOffset="155828.94">23421 5721 10127 0,'0'0'896'15,"0"0"-704"-15,0 0-192 0,0 0 0 0,-6-4 992 0,6 4 160 16,0 0 48-16,0 0 0 0,0 0-416 0,0 0-80 16,0 0 0-16,0 0-16 0,11-5-32 0,4 3 0 15,-1-1 0-15,4 2 0 0,2-1 48 0,6 2 0 16,2 2 0-16,6-1 0 0,5 0-48 0,3 2 0 16,1 1 0-16,-2-2 0 0,1 0-256 0,-2 0-48 0,1 0-16 15,-1 3 0-15,-1 3-80 0,4-3-32 0,0 0 0 16,3 0 0-16,1 1 32 0,0 1 16 0,0 2 0 0,-4-1 0 15,-3 2-48-15,-6 0-16 16,0-1 0-16,0 2 0 0,-4-3-16 0,1 2-16 16,-3-2 0-16,-3 2 0 0,1 2-176 0,1-1 192 0,-6 2-192 0,-1 1 192 15,-2-1-48-15,-2-2 0 0,-5 2 0 0,0 0 0 16,-5 3-144-16,-2 1 0 0,-3 0 144 0,-3-4-144 16,-4-2 0-16,-4 1 0 0,-4 2 0 0,-3-1 128 15,-2-1-128-15,-3 0 144 0,-7 1-144 0,0-3 160 16,-4 3-32-16,-1 0-128 0,-3-2 192 0,-2 2-64 15,-1 4-128-15,-4 1 128 0,-5 2-128 0,-1 0 128 16,-3 0-128-16,1 4 0 0,0 1 0 0,1 4 128 16,-1 4-1376-1,-5 7-288-15,-30 18-48 0,10-14-16 0</inkml:trace>
  <inkml:trace contextRef="#ctx0" brushRef="#br1" timeOffset="162840.25">1930 3281 8287 0,'0'0'368'0,"0"0"80"0,0 0-448 0,0 0 0 0,0 0 0 0,0 0 0 16,0 0 432-16,11-4 0 0,-11 4 0 0,0 0 0 16,9-6-160-16,-9 6-16 0,9-3-16 0,-9 3 0 15,0 0 16-15,10-1 16 0,0 0 0 0,-10 1 0 16,0 0 48-16,8-2 0 0,-8 2 0 0,9-1 0 16,-9 1 64-16,0 0 32 0,9-2 0 0,-9 2 0 15,0 0-32-15,11-4-16 0,-11 4 0 0,7-1 0 16,-7 1-96-16,0 0-16 0,0 0 0 0,0 0 0 15,11-2-64-15,-11 2 0 0,0 0-16 0,0 0 0 0,0 0-16 0,9 3 0 16,-9-3 0-16,0 0 0 0,0 0 16 0,0 0 0 16,0 0 0-16,8 9 0 0,-8-9 16 0,6 5 0 15,-6-5 0-15,9 12 0 0,-9-12-32 0,5 7 0 16,2 2 0-16,-7-9 0 0,4 12 0 0,1-3 0 16,-1 3 0-16,3-2 0 0,-1 1-32 0,0 0-128 15,-2-1 192-15,2 2-64 0,1 1-128 0,-2-3 160 16,0 2-160-16,2 0 160 0,-3-2-160 0,3 3 160 15,0 0-160-15,1 1 160 0,0-1-160 0,2-1 0 16,-1 3 144-16,1-1-144 0,0 1 0 0,1 0 144 16,-1-2-144-16,0 0 0 0,1 0 0 0,3 1 0 15,-2 2 0-15,-1-2 0 0,1-3 0 0,1 2 0 16,-2-1 128-16,2 2-128 0,-1-3 0 0,1 0 0 0,-1 2 0 0,2 0 0 16,-4 0 0-16,3 0 0 0,3 0 0 0,-1 2 0 15,-2-2 128-15,0 0-128 0,-3 0 0 0,2 0 0 16,2 0 144-16,-2-2-144 0,-2 0 0 0,2 1 144 15,-1-3-144-15,0 2 128 0,-1-3-128 0,0 3 128 16,1 1-128-16,0-2 192 0,1 0-192 0,-2 3 192 16,-1-3-64-16,-1 2-128 0,1 1 192 0,2-3-64 15,-2 0 32-15,2 2 0 0,-2-2 0 0,2 1 0 16,0 0-160-16,1-3 192 0,-2 3-192 0,1-3 192 16,0 4-192-16,1-3 0 0,-2-1 0 0,2 1 128 15,1 1-128-15,-1 1 0 0,1-5 144 0,1 3-144 16,1 0 0-16,-2 2 0 0,-1-4 0 0,2 5 128 15,3-5-128-15,-2 3 0 0,0-4 0 0,-4 4 0 0,3-3 0 16,1 3 0-16,-2-3 0 0,1 2 128 16,-4-4-128-16,4 4 0 0,-1-4 0 0,-1 3 0 0,2 0 0 15,-1-2 0-15,0 3 128 0,1-3-128 0,-1 2 128 0,0-2-128 16,1 4 160-16,1-3-160 0,-1 0 128 0,0 1-128 16,2-4 0-16,-4 2 0 0,3 1 0 0,-1 2 128 15,-1 0-128-15,1-3 0 0,3 1 0 0,1-1 0 16,0 5 128-16,1-2-128 0,-2 1 0 0,0-2 0 15,-3 2 0-15,4 1 0 0,1-1 128 0,-1 0-128 16,-3-2 0-16,1 4 0 0,-3-2 128 0,1-1-128 16,-1 1 0-16,1-4 144 0,-1 0-144 0,1 3 0 15,3-2 0-15,-4 3 128 0,1-5-128 0,1 6 0 16,0-3 144-16,1 0-144 0,1 0 128 0,-1 0-128 0,-2-3 128 16,2 4-128-16,-1-3 0 0,1 2 128 0,0-1-128 0,1-2 0 15,-1 2 0-15,1-1 128 0,2-1-128 0,0 1 0 16,0-2 0-16,-1-1 144 0,0 1-144 0,1-1 0 15,-2 0 160-15,0 1-160 0,-2-3 128 0,-1 2-128 16,-1-1 176-16,2 1-48 0,-1 1-128 0,0-1 192 16,0-1-192-16,1-1 144 0,-1 1-144 0,1 0 128 15,-2-1-128-15,1 2 192 0,1 0-192 0,0-1 192 16,1-2-192-16,-1 2 0 0,-1-1 0 0,2-1 0 16,0 0 0-16,-1 0 0 0,2 1 0 0,0-1 0 15,-1 1 0-15,0-1 0 0,3-1 0 0,1 0 0 16,-2 0 0-16,0-2 0 0,0 1 0 0,0-1 128 15,0 0-128-15,-2 2 0 0,-3-3 0 0,0 2 0 0,2-2 0 16,-2 1 0-16,0-1 0 0,-1 2 0 16,1-1 0-16,-1 1 128 0,3-1-128 0,-2 0 0 0,-4-2 0 0,4 3 0 15,1 2 128-15,-1-3-128 0,0 0 0 16,0-2 0-16,0 3 0 0,0-1 128 0,1 2-128 0,0-2 0 16,-2 1 144-16,1-1-144 0,0 2 0 0,0-1 0 15,-1 2 0-15,1-1 128 0,0 0-128 0,0 1 0 16,0 1 0-16,2-1 0 0,-3 1 0 0,0 1 0 15,-2-1 0-15,3 1 0 0,-1-1 0 0,-2 1 0 16,2 1 0-16,-3 1 128 0,0-1-128 0,0 1 0 16,-9-4 0-16,9 6 0 0,-9-6 0 0,10 6 0 15,-2 3 0-15,0-1 0 0,-8-8 0 0,6 11 0 16,2 1 0-16,-3-2 0 0,0 1 0 0,0-3 0 16,0 3 0-16,0 1 0 0,0-3 0 0,0 2 0 0,-1 0 0 15,1-2 0-15,-5-9 0 0,8 13 0 0,-2-5 0 0,3 1 0 16,-1-2 0-16,0 4 0 0,-8-11 0 0,5 13 0 15,1-6 0-15,1 4 0 0,-7-11 0 0,9 8 0 16,-1 2 0-16,1-2 128 0,-1 1-128 0,0-4 0 16,-8-5 0-16,11 9 0 0,-1-1 0 0,1 0 0 15,-2-2 0-15,1 0 0 0,-1 0 0 0,0-3 0 16,1 2 0-16,0 1 0 0,0-5 0 0,0 3 0 16,2-2 0-16,2 2 0 0,-1-1 0 0,0 0 128 15,1-1-128-15,0-1 0 0,-1 1 0 0,2-2 0 16,1 0 0-16,1 0 0 0,-1-2 0 0,-2 0 128 15,0 1-128-15,0-3 0 0,0-2 0 0,-1 3 0 16,2-4 0-16,-1 2 0 0,0 1 0 0,2 0 0 16,-2 0 0-16,1 0 128 0,0-1-128 0,0 2 0 15,1-4 0-15,0 1 0 0,0-2 0 0,-1 1 0 0,1 1 0 16,-1-2 0-16,1 3 0 0,1 0 0 0,-1-3 0 16,1 3 0-16,-2-6 0 0,1 6 128 0,3-3-128 0,-3 2 0 15,-2 2 0-15,2-2 0 0,0 1 0 0,0 2 0 16,-1 0 0-16,-2 1 0 0,0-1 0 0,-2 1 0 15,1-1 0-15,1 2 0 0,-3-1 0 0,-1 0 0 16,0 0 0-16,0 1 0 0,-9 1 0 0,12-1 0 16,-3 1 0-16,-9 0 0 0,9 1 0 0,-9-1 0 15,12 3 0-15,-12-3 0 0,10 1 0 0,0 2 0 16,-10-3 0-16,9 7 0 0,-9-7 0 0,0 0 0 16,7 8 0-16,-1 4 0 0,-6-12 0 0,7 9 0 15,-3 1 0-15,1-1 0 0,-1 0 0 0,-4-9 0 16,5 13 0-16,-5-13 0 0,5 9 0 0,1 2 0 0,-6-11 0 15,7 9 0-15,-1-1 0 0,1-1 0 0,-1 0 0 16,-6-7 0-16,9 6 0 0,-2 3 0 0,-7-9 0 16,10 5 0-16,-1 2 0 0,0-1 0 0,-2-1 0 0,2 1 0 15,1-2 0-15,-1-1 0 0,-9-3 0 0,13 3 128 16,1 1-128-16,1-2 0 0,-1 0 0 0,-1 0 0 16,0-2 0-16,0 0 0 0,1-1 0 0,0-2 0 15,1 1 0-15,2-2 0 0,-2 0 0 0,1-1 0 16,1 1 0-16,-1-1 0 0,-2 0 0 0,0-2 0 15,0 1 0-15,1-1 0 0,-1 2 0 0,3 0 0 16,-3-4 0-16,1 1 0 0,0 0 0 0,0 1 0 16,2-2 0-16,0 1 128 0,-2 3-128 0,1-4 0 15,-1 3 0-15,0-1 0 0,0 2 0 0,-1 2 0 16,0-4 0-16,2 2 0 0,-2 3 0 0,0 0 0 0,1 1 0 16,-1 0 0-16,1 1 0 0,-2 1 0 0,3 0 0 15,-2 1 0-15,-1-1 0 0,-1 2 0 0,-1 0 0 16,2 3 0-16,-2-4 0 0,-1 1 0 0,0 1 0 0,-1 3 0 15,0-4 0-15,-1 1 0 0,-8-4 0 0,12 8 0 16,-2-3 0-16,-2 1 0 0,0 3 0 0,-2-3 0 16,2 1 0-16,-2-1 0 0,2 1 0 0,-1 0 0 15,2-3 0-15,0 1 0 0,-9-5 0 0,11 6 0 16,-2-3 0-16,0 1 0 0,2-2 0 0,-2 1 0 16,2-2 0-16,0 2 0 0,-1-3 0 0,2 0 0 15,-1 0 0-15,1 0 0 0,0 0 0 0,0-3 0 16,0-1 0-16,-1 2 0 0,3-1 0 0,-1 3 0 15,2-2 0-15,-1 0 0 0,1-2 0 0,-2 2 0 16,1-1 0-16,0 1 0 0,0-1 0 0,1 0 0 0,-2-2 0 16,1 3 0-16,-4-1 0 0,0 2 0 0,3 0 0 0,-2-1 0 15,-1 2 0-15,0 0 0 0,-2 2 0 0,1-2 0 16,-1 1 0-16,-8-1 0 16,9 1 0-16,1-1 0 0,-10 0 0 0,9 0 0 0,2 0 0 0,-5 1 0 15,6 2 0-15,-3-3 0 0,-9 0 0 0,10-3 0 16,0 1 0-16,0 1 0 0,-10 1 0 0,11-2 0 15,1 1 0-15,-3-2 0 0,0 1 0 0,3 0 0 16,-5-3 0-16,4 3 0 0,-1 0 0 0,-1 0 0 16,0-2 0-16,-9 4 0 0,11-4 0 0,0 0 0 15,-1 3 0-15,0 1 0 0,-10 0 0 0,11 0 0 0,2 1 0 16,-1 0 0-16,-1 2 0 0,2 0 0 0,-2 2 0 16,0-3 0-16,1-2 0 0,2 0 128 0,-2 2-128 15,2-2 0-15,0 0 0 0,-1-2 0 0,-2 2 0 16,1 2 0-16,1-2 0 0,-1 1 0 0,0-1 0 15,-1 3 0-15,0-1 0 0,0 1 0 0,1 0 0 16,-1 0 0-16,1 0-128 0,1 2 128 16,3 3-1568-16,-2-4-224 0,1-1-64 0</inkml:trace>
  <inkml:trace contextRef="#ctx0" brushRef="#br1" timeOffset="163235.87">8037 4805 11055 0,'-6'-3'976'0,"6"3"-784"0,0 0-192 0,0 0 0 16,0 0 1920-16,0 0 352 0,0 0 64 0,0 0 16 16,0 0-1824-16,0 0-352 0,0 0-176 0,0 0 160 15,13 0-160-15,-3 1 0 0,0 0 0 0,2 2 0 16,-12-3 0-16,13 5 128 0,-1-1-128 0,1 1 128 16,1 3-128-16,-1-2 0 0,0 2 0 0,0 0-176 0,0-1 176 0,1-1 0 15,-3 1 160-15,2 1-160 0,3-3 256 16,-4 2-64-16,1 0 0 0,-1-2 0 0,-3 1 192 0,1-1 16 15,-1 1 16-15,0 3 0 0,-9-9 128 16,9 4 32-16,-9-4 0 0,6 11 0 0,-6-11-16 16,0 12 0-16,-1-1 0 0,-4 4 0 0,-2 0-32 15,-4 2 0-15,-5 1 0 0,-3 4 0 0,-3 1-208 0,0 2-64 16,-4 3 0-16,0-2 0 0,-1 4-416 0,0 2-96 16,-3 2 0-16</inkml:trace>
  <inkml:trace contextRef="#ctx0" brushRef="#br1" timeOffset="165944.91">3662 7487 11967 0,'0'0'1072'0,"-11"-1"-864"0,4 1-208 0,7 0 0 16,0 0 544-16,0 0 64 0,-9-1 16 0,9 1 0 16,0 0-272-16,0 0-48 0,0 0-16 0,0 0 0 15,-6-8-144-15,6 8-16 0,-2-8-128 0,1-1 192 16,2 2-192-16,1-4 0 0,1 1 128 0,1-1-128 16,-1-2 0-16,4 1 0 0,-2 1 0 0,3-2 0 0,-1 0 208 0,3 0 0 15,-1 1 0-15,4-1 0 16,0-3-208-16,1 1 0 0,3-2 0 0,0 0 0 0,-1-1 320 0,5 0-16 15,2-2-16-15,2 0 0 0,3-2 48 0,2 2 16 16,-3 1 0-16,1-2 0 0,-1 2-96 0,1-3-32 16,-1-1 0-16,2 2 0 0,0 0-224 0,1 1 176 15,1-2-176-15,3 1 160 0,-1-2-160 0,5 2 128 16,1 3-128-16,1-3 128 0,0-1-128 0,-2 2 0 16,0-1 144-16,1 0-144 0,-3-2 192 0,3 0-16 15,-1 1-16-15,3 0 0 0,0 1 32 0,5 0 0 16,2 2 0-16,1-4 0 0,-3 1-192 0,-1 3 192 15,-6-4-192-15,1 0 192 0,-1 2-192 0,2 2 128 16,0-6-128-16,0 6 128 0,-1-1-128 0,3 2 0 16,2 0 0-16,0 1 0 0,2-1 0 0,-3 0 160 0,-3 1-160 15,-1 2 160-15,1-1-160 0,1-1 160 0,-1-1-160 16,4 3 160-16,-1-1-160 0,4 2 0 0,3 4 144 0,-5-3-144 16,-2-1 0-16,-2-2 0 0,-1 1 0 0,-2 2 128 15,1 1-128-15,-2 1 128 0,-2 0-128 0,1 2 128 16,2-1-128-16,-2 2 0 0,6 0 0 0,-4 2 128 15,1-5-128-15,-5 5 0 0,-3 2 128 0,-2-2-128 16,2-1 144-16,-3 3-144 0,-1-1 192 0,-2 1-192 16,1 0 176-16,-1 3-176 0,0-4 160 0,0 1-160 15,1 1 128-15,3 0-128 0,1 3 0 0,0-3 144 16,-2-5-144-16,1 3 0 0,-2 2 0 0,-2-4 128 16,0 0-128-16,-2 3 0 0,-1-1 144 0,-2 1-144 15,-1 1 0-15,2 1 144 0,-2-1-144 0,2 2 0 16,-2 0 144-16,1-2-144 0,-3 1 0 0,1 1 144 15,1-2-144-15,-1 1 0 0,-1 2 0 0,1-1 128 0,0-1-128 0,0-1 0 16,-1-2 144-16,3 3-144 0,-4 1 128 0,2 0-128 16,-1 0 160-16,-1 1-160 0,-3-3 144 0,1 2-144 15,0 0 128-15,-1-1-128 0,-2 0 144 0,0 2-144 16,-1 0 160-16,3 2-160 0,-2-2 0 0,2 0 0 16,1 0 0-16,-2 2 0 0,-2-1 0 0,1 1 0 15,-2 0 0-15,1-2 0 0,-1 1 128 0,-1 0-128 16,-9-1 0-16,10 1 0 0,-10-1 0 0,9 2 128 15,-9-2-128-15,0 0 0 0,9 3 0 0,-9-3 0 16,0 0 0-16,0 0-160 16,7 6-320-16,-7-6-64 0,0 0-16 0,0 0 0 15,0 0-592-15,0 0-128 0,0 0-32 0</inkml:trace>
  <inkml:trace contextRef="#ctx0" brushRef="#br1" timeOffset="166419.97">7320 5679 4607 0,'0'0'400'0,"0"0"-400"0,0 0 0 0,0 0 0 15,11-4 1680-15,2 0 256 0,-1 1 48 0,2 1 16 16,4 2-1120-16,4-3-240 0,-2 0-32 0,3 2-16 16,-1 0-208-16,5 0-32 0,-1-1-16 0,2 1 0 0,2 0-96 0,1 0-32 15,0 1 0-15,1 0 0 0,2 0 64 0,1 0 16 16,1-1 0-16,3 1 0 0,-1-1 128 0,-1 0 32 16,-3-2 0-16,-2 2 0 0,-4-2-176 0,0 2-16 15,-1 1-16-15,-4-1 0 0,-1 1-16 0,-3 0 0 16,-1 1 0-16,-2 0 0 0,-1 2 112 0,-3 2 32 15,-1-1 0-15,-1 0 0 0,-10-4 16 0,9 8 16 16,-2-2 0-16,-2 6 0 0,-3-5-80 0,-1 6-32 16,1 0 0-16,-5 0 0 0,-3 0 96 0,-1 1 0 15,-3 2 16-15,0 1 0 0,-7 0-32 0,0-1-16 16,-5 4 0-16,-4-2 0 0,-4 1-96 0,1 3-32 16,-4-1 0-16,-3 0 0 0,-3 6-48 0,-3-5-16 0,-2 1 0 15,2-2 0-15,2-3-160 0,4 0 160 0,1 1-160 16,1 1 160-16,1-2-160 0,-1 0 0 0,4-1 0 0,2 2 0 31,-2 2-1328-31,2-1-336 0,-1-2-80 0</inkml:trace>
  <inkml:trace contextRef="#ctx0" brushRef="#br0" timeOffset="-156119.95">28363 4524 7359 0,'0'0'656'0,"0"0"-528"0,0 0-128 0,0 0 0 16,0 0 1136-16,0 0 192 0,0 0 32 0,0 0 16 15,-10-3-416-15,10 3-96 0,-8-2-16 0,0-1 0 16,0 2-16-16,8 1 0 0,-9-3 0 0,0 2 0 15,9 1-208-15,-9 0-48 0,9 0-16 0,-10 0 0 16,2-1 0-16,8 1 0 0,0 0 0 0,0 0 0 16,0 0-144-16,0 0-32 0,-8-8 0 0,8 8 0 0,-1-8-128 0,2-2-48 15,3 1 0-15,2-2 0 0,1 4-80 0,4-2 0 16,2 0-128-16,0-2 192 0,2 2-64 0,1-1-128 16,4-1 176-16,2 3-176 0,5-5 192 0,0 2-192 15,0 1 192-15,3-2-192 0,2 2 320 0,3 1-64 16,0-2 0-16,0 5 0 0,1-2 64 0,-1 3 0 15,-3 2 0-15,1 1 0 0,0-1-128 0,2 3-32 16,0 2 0-16,0 1 0 0,-3 0-160 0,-1 6 0 16,-1-2 144-16,0 5-144 0,-4-2 0 0,-2 1 128 15,-3 1-128-15,-1-1 0 0,-2 0 0 0,0 1 144 16,0-2-144-16,-4-1 0 0,-1-1 0 0,-2-1 0 16,2 0 0-16,-2-1 0 15,-1 1-1616-15,-1-2-240 0,2-2-32 0</inkml:trace>
  <inkml:trace contextRef="#ctx0" brushRef="#br0" timeOffset="-155033.5">28290 6061 7359 0,'0'0'656'0,"0"0"-528"0,0 0-128 0,0 0 0 16,0 0 1472-16,0 0 256 0,-5 7 48 0,-1-1 16 16,1-1-912-16,-2 4-176 0,2-1-48 0,1 4 0 15,-3-3 80-15,2 2 16 0,1 1 0 0,-3-1 0 16,-2 3-48-16,1 3 0 0,0 1 0 0,3 0 0 15,1-1-112-15,0-1-16 0,2 1-16 0,1 0 0 16,1-2-144-16,3 0-32 0,5-1 0 0,1 0 0 16,2-4-80-16,0 1-32 0,-1 1 0 0,3-4 0 15,2-1 112-15,1-1 0 0,6 2 16 0,1-3 0 16,1-1-48-16,1-1-16 0,0-3 0 0,4 0 0 0,0-2 32 0,2 0 0 16,-1-2 0-16,0-2 0 15,0-2-112-15,1 0-32 0,-3 0 0 0,1 2 0 0,-2-2-96 0,-4 3-128 16,1-3 176-16,0 3-176 0,-1 0 128 0,-1 0-128 15,-1-2 0-15,2 3 0 0,-4 0 0 0,2-2 0 16,2 1 0-16,-2 2 0 0,0-6-192 0,-1 4-160 16,1 0-32-16,-1-3 0 15,0 3-1920-15,-2-4-400 0</inkml:trace>
  <inkml:trace contextRef="#ctx0" brushRef="#br0" timeOffset="-154375.89">28809 4507 9215 0,'1'-13'400'0,"-1"13"96"0,3-10-496 0,-3 3 0 16,0 7 0-16,1-9 0 0,0 0 1584 0,2-1 208 15,-2 1 64-15,2 0 0 0,-2 1-944 0,-1 8-176 16,2-10-32-16,2 2-16 0,-4-1-176 0,0 9-16 16,0 0-16-16,0 0 0 0,3-6 32 0,-3 6 16 15,0 0 0-15,0 0 0 0,0 0-224 0,0 0-48 16,0 0-16-16,0 0 0 0,0 0-32 0,3 12 0 15,-2 5 0-15,-1 3 0 0,0 0 288 0,1 5 48 0,0 7 16 16,-1 4 0-16,-1 7-192 0,0 0-48 0,1 11 0 0,0-3 0 16,-2 0-144-16,0 2-48 0,-1-1 0 0,1 0 0 15,0 1-128-15,-1 0 160 0,-1-2-160 0,1 0 160 16,-2-2 128-16,0 0 32 0,1-1 0 0,-1-1 0 16,0-5 32-16,0-1 16 0,0 1 0 0,0 3 0 15,0 2-96-15,0-5-16 0,-3 1 0 0,3 1 0 16,0-3-48-16,0 0-16 0,0-2 0 0,3-2 0 15,-3-3-32-15,0 2-16 0,4 1 0 0,-2-2 0 16,0-4-144-16,1-1 160 0,-2 1-160 0,0-5 160 16,3 1-160-16,-1-4 0 0,0 3 144 0,1-7-144 15,-1-2 128-15,1-2-128 0,-2-2 128 0,1-3-128 16,2-10 0-16,-3 10 0 0,3-10 0 0,0 0-128 16,0 0-560-16,0 0-96 0,0 0-32 0,0 0 0 15,0 0-1712-15,0 0-352 0</inkml:trace>
  <inkml:trace contextRef="#ctx0" brushRef="#br0" timeOffset="-153950.65">28386 5452 16815 0,'0'0'736'0,"0"0"160"0,0 0-704 0,0 0-192 0,13 5 0 0,-3-2 0 16,1-3 576-16,1-1 96 0,-1-2 16 0,2 2 0 16,2 0 176-16,3-1 32 0,0 1 16 0,4-3 0 15,3-1 48-15,0 0 0 0,2 2 0 0,-1-1 0 16,1 0-208-16,0 1-48 0,-4-1 0 0,4 1 0 16,-1-2-64-16,3 0-32 0,-1 1 0 0,3 0 0 15,1 0-112-15,0 1-32 0,0 2 0 0,-1 1 0 16,0-1-304-16,-4 1-160 0,-2 0 160 0,-3 1-160 15,-4 3 128-15,-2-1-128 0,0-1 0 0,-4 1 0 16,-2-2-1472-16,0 0-400 0,-10-1-80 0</inkml:trace>
  <inkml:trace contextRef="#ctx0" brushRef="#br0" timeOffset="-153545.83">29627 5049 18431 0,'0'0'1632'0,"0"0"-1312"0,0 0-320 0,0 0 0 15,0 0 1216-15,-7 8 160 0,1-1 32 0,0 2 16 16,-1 2-320-16,0 2-64 0,-1-2-16 0,-3 3 0 16,1 3-272-16,-1 2-64 0,0 2-16 0,1 0 0 15,0 4-224-15,0 2-64 0,0-5 0 0,1 4 0 0,2-2-176 0,0 2-32 16,1-4-16-16,3 0 0 0,-1-1-160 0,1-1 0 15,1-3 0-15,0 0 128 0,1-1-288 0,1-3-64 16,0-5-16-16,0-8 0 16,0 0-432-16,0 0-96 0,0 0 0 0,8 6-16 15,-8-6-1840-15,10-3-352 0</inkml:trace>
  <inkml:trace contextRef="#ctx0" brushRef="#br0" timeOffset="-153175.92">29833 5011 19343 0,'0'0'1728'0,"0"0"-1392"0,0 0-336 0,0 0 0 16,0 0 720-16,6 8 80 0,-6-8 16 0,0 13 0 16,0 3-208-16,-2-2-32 0,-2 0-16 0,0-1 0 15,0-3-240-15,-1 2-32 0,-2-2-16 0,3 2 0 16,-5 2-112-16,3-3-32 0,-3 1 0 0,1 0 0 15,-2-4-128-15,2 2 192 0,-1-1-192 0,0 2 192 16,-1 3 128-16,-2-3 48 0,2-1 0 0,-1 2 0 16,-2-4-32-16,4 3 0 0,-1 0 0 0,-2-2 0 15,3 3-16-15,2-3 0 0,1-1 0 0,6-8 0 16,-6 6-48-16,6-6-16 0,0 0 0 0,-3 11 0 16,3-11-16-16,4 8-16 0,1 2 0 0,2-3 0 15,4-1 112-15,1-3 32 0,1 2 0 0,3 1 0 0,0-1-112 16,1-1 0-16,0 1-16 0,0-1 0 0,1-2-240 0,0 0 176 15,0 0-176-15,0 2 160 0,-1-1-160 0,0 3 0 16,-2-1 144-16,0 0-144 16,-2 1-1248-16,-3-4-320 0,-10-2-64 0</inkml:trace>
  <inkml:trace contextRef="#ctx0" brushRef="#br0" timeOffset="-152098.68">28797 4793 3679 0,'0'0'160'0,"0"0"32"0,0 0-192 0,0 0 0 16,0 0 0-16,8-5 0 0,-8 5 896 0,0 0 128 15,0 0 16-15,9-4 16 0,-9 4-32 0,0 0 0 16,0 0 0-16,0 0 0 0,0 0 320 0,0 0 64 16,0 0 16-16,0 0 0 0,0 0-16 0,0 0 0 0,0 0 0 0,0 0 0 15,0 0-288-15,0 10-64 0,-1-2-16 0,-2 1 0 16,3-9-192-16,-6 9-32 0,0 0-16 0,0-2 0 16,0 0-304-16,6-7-64 0,-7 7-16 0,-1-2 0 15,8-5-144-15,0 0-16 0,0 0-16 0,0 0 0 16,0 0-16-16,0 0 0 0,0 0 0 0,0 0 0 15,0 0 112-15,0-9 32 0,3-4 0 0,2 0 0 16,-1 3-112-16,2-3 0 0,5 0-16 0,-1 1 0 16,2-1-112-16,1 2-128 0,-1 1 176 0,0 2-176 15,2-3 192-15,1 5-192 0,-1 1 192 0,-1 2-192 16,1 2 0-16,-4 5 0 0,1 1 0 0,-1 1 0 16,-4 3 0-16,0 3 0 0,-4 5 0 0,-2 2 0 15,-2 2 0-15,-5-1 128 0,-3 0-128 0,-3 3 0 16,-1-2 192-16,-2 0-192 0,-1 0 192 0,-2 0-192 0,-2-3 224 15,1-1-64-15,0-2-16 0,2-2 0 0,2-1 64 0,1 0 16 16,2-3 0-16,-2-1 0 0,-1-8 32 0,3-3 0 16,5-1 0-16,-1-4 0 0,7 2-48 0,-3-7 0 15,1-2 0-15,1-2 0 0,3-2-208 0,3 1 144 16,-1 0-144-16,5 1 128 0,0 1-128 0,4 0 0 16,0 1 0-16,1-1 0 0,2 2-160 0,-1 1 160 15,2 4 0-15,-1 0-144 0,0 4 144 0,-1 2 0 16,0 2 0-16,-2 3-128 0,-11-2 128 0,12 7 0 15,-7 3-144-15,0 2 144 0,-1 0 0 0,-2 3 0 16,-1-1 0-16,-2 2 0 0,-1-3 0 0,-3-2 0 16,-4 1 0-16,0 2 0 0,0-2 0 0,-1-3 0 15,-2 2 144-15,2-4-144 0,-2 2 224 0,3-2-32 0,-3-4 0 0,-1 1 0 16,2-1-48-16,0-3-16 0,0 0 0 0,-2-3 0 16,1-4 0-16,3-1-128 0,0-4 192 0,5 3-64 15,0 0-128-15,2-3 0 0,0-1 144 0,5 2-144 16,2-2 0-16,2 1 0 0,-2 2 0 0,4-2 0 15,2 1 0-15,1 3 0 0,-1-2-128 0,0 4 128 16,2 3 0-16,-3 0-160 0,0 0 160 0,1 7 0 16,1 0-128-16,-12-4 128 0,8 6 0 0,-8-6 0 15,6 12 0-15,-2 1-128 0,-3-2 128 0,-2 1 0 16,0 0 0-16,-5-3 0 0,1 3 0 0,-1 1 0 16,-2-6 0-16,3 5 0 0,-2-4 144 0,1 0-144 15,1-5 0-15,5-3-320 0,0 0 48 0,0 0 16 16,0 0-2880-16,1-6-560 0</inkml:trace>
  <inkml:trace contextRef="#ctx0" brushRef="#br0" timeOffset="-151465.95">29755 4374 6447 0,'0'0'272'0,"0"0"80"0,0 0-352 0,0 0 0 0,0 0 0 0,0 0 0 15,0 0 3760-15,0 0 672 0,0 0 144 0,-7 3 32 16,7-3-3200-16,-8 6-624 0,-1-1-128 0,1 2-16 16,0 3-80-16,3 2-16 0,-3 1 0 0,3 1 0 15,-3 3-160-15,3-2-16 0,2 2-16 0,1 0 0 16,1-1-224-16,2 0-128 0,2-3 128 0,0-4-128 15,4 0 0-15,-1-3 144 0,2-2-144 0,0 2 0 0,-8-6 160 16,13 0-160-16,-4-4 128 0,4-1-128 0,0-2 400 0,-1-3 0 16,3-3 0-16,-4 4 0 0,1-3-128 15,2 1-16-15,-1-1-16 0,-2-1 0 0,-4-3-240 16,0 1 176-16,2 1-176 0,-5 1 160 0,3 0-160 0,-1-1 160 16,-1-1-160-16,0 4 160 0,1 1-160 0,-5 0 0 15,1 4 144-15,-2 6-144 0,0 0 0 0,0 0 0 16,0 0 0-16,0 0 128 0,0 0-128 0,0 0 128 15,-1 11-128-15,0 5 128 0,0 1-128 0,-4 4 0 16,0 0 0-16,0 4 128 0,0 2-128 0,-3 5 0 16,3 1 0-16,-5 0 0 0,-1-2 160 0,1-2-32 15,-2-2-128-15,2 1 192 0,-2-4-192 0,1-1 176 16,0-3-176-16,2-2 160 0,-1-3 0 0,2-2 0 0,-1 1 0 0,1-1 0 16,-1-5-32-16,4-2-128 0,5-6 192 0,0 0-64 15,-9 3-320-15,9-3-64 0,0 0 0 0,0 0-16 31,3-13-2160-31,0-3-416 0,2-2-96 0</inkml:trace>
  <inkml:trace contextRef="#ctx0" brushRef="#br0" timeOffset="-151130.39">30208 4616 17503 0,'0'0'768'0,"0"0"176"0,0 0-752 0,-3 9-192 16,3-9 0-16,-4 9 0 0,0 1 2304 0,2 4 448 16,0-3 64-16,0 0 32 0,-2 1-2064 0,1 0-400 15,2-1-96-15,1 1-16 0,0-3-96 0,0-9-32 16,3 10 0-16,-3-10 0 0,5 8-144 0,3-1 192 16,1-4-192-16,0 1 192 0,0-1 0 0,4-2 0 15,-2-1 0-15,1 0 0 0,0-3 272 0,-1 1 64 16,0-1 16-16,-1 1 0 0,2-3 32 0,-2-2 16 15,0 2 0-15,-2-2 0 0,0 0-128 0,-4 0-16 16,0-2-16-16,-2 1 0 0,-2-3 128 0,-1 2 16 16,-2 0 16-16,-5 0 0 0,0 0-112 0,-4 0-32 15,-1 2 0-15,-3-3 0 0,-2 3-256 0,-2-3-48 16,-2 2-16-16,0-1 0 0,-2 5-128 0,2 2-176 16,-3-1 48-16,2 2 0 15,2 0-2416-15,0-2-464 0</inkml:trace>
  <inkml:trace contextRef="#ctx0" brushRef="#br2" timeOffset="-31515.49">17932 10616 911 0,'0'0'0'0,"0"0"0"16,0 0 0-16,-8 7 0 0,4 1 1536 0,4-8 240 15,-9 6 32-15,9-6 16 0,0 0-1008 0,-7 9-208 16,0-4-32-16,7-5-16 0,0 0 208 0,0 0 32 0,0 0 16 0,0 0 0 16,0 0-176-16,0 0-16 15,0 0-16-15,0 0 0 0,0 0-144 0,0 0-16 0,0 0-16 0,0 0 0 16,0 0-32-16,0 0 0 0,0 0 0 0,0 0 0 16,0 0-16-16,0 0 0 0,0 0 0 0,0 0 0 15,0 0 96-15,0 0 16 0,0 0 0 0,10 2 0 16,0-4 16-16,0 2 16 0,-10 0 0 0,11 0 0 15,3 0-112-15,-1 0-32 0,-1-1 0 0,1 0 0 16,1 1-64-16,3 0 0 0,1 0-16 0,1 0 0 16,1-1-48-16,2-1 0 0,2 0 0 0,2 2 0 15,3-1-96-15,2 0-32 0,1-1 0 0,0-2 0 16,1 1 48-16,0-2 0 0,0-1 0 0,0 0 0 16,3 2-48-16,1-4-128 0,-3 0 192 0,4-1-64 15,1 2-128-15,4-3 192 0,1 5-192 0,1-3 192 16,1 0-192-16,-2-1 160 0,-1 2-160 0,1-3 160 0,1 4-160 0,0-2 192 15,1-1-192-15,4 5 192 0,3-5-32 0,-1 3 0 16,3-6 0-16,-1 2 0 0,-4-3 32 0,0 1 0 16,1 1 0-16,0 3 0 0,3-3 64 0,2-1 0 15,3 1 16-15,0-3 0 0,-3 3-96 0,-1 0-32 16,0-2 0-16,0 0 0 0,-2 3-144 0,5-3 160 16,3-1-160-16,1 1 160 0,-1 0-160 0,0 1 0 15,-3-2 0-15,0 0 0 0,1-1 0 0,1 1 0 16,1 2 0-16,1-2 128 0,3-1-128 0,-5-1 0 15,-2 1 0-15,-1 0 0 0,2-1 128 0,1 2 0 16,1 2 0-16,1-2 0 0,0-2-128 0,-2-1 0 16,-5 2 0-16,-1-2 0 0,0-1 0 0,1 1 0 0,2-1 128 0,0 3-128 15,2-1 0-15,-3-2 160 0,-3-2-160 0,-1 1 160 16,-3 2-160-16,3 0 192 0,-3-2-192 16,1 1 192-16,2-1-64 0,0 0-128 0,-1 0 192 0,0-2-64 15,-5-1 0-15,0-2-128 0,-5-1 192 0,3 1-64 16,-1 2 0-16,-2-4 0 0,0 4 0 0,1-5 0 15,1 2 0-15,2-3-128 0,-4 2 192 0,-2-4-64 16,-4-2 32-16,-3 3 0 0,-2 2 0 0,-1-1 0 16,0-1 16-16,-2 5 0 0,0-5 0 0,0 5 0 15,-1-4-48-15,0 5-128 0,-1 0 192 0,-1 5-64 16,3-3-128-16,-1 4 0 0,0-1 144 0,-2 2-144 16,0-1 128-16,-2 0-128 0,-1 0 160 0,-3 2-160 15,-3 3 0-15,1 1 0 0,-4-2 0 0,-2 0 0 0,1 2 0 16,-3 3 0-16,1 1 0 0,-3-1 0 15,0 3 0-15,-1-3 0 0,-5 8 0 0,0 0 0 0,0 0 0 0,0 0-128 16,0 0 128-16,0 0 0 0,0 0-192 0,0 0 0 16,0 0 16-16,0 0 0 15,4 9-352-15,-4-9-80 0,1 9-16 0,-1 1 0 16,0 3-1168-16,-2-4-224 0,-1 2-48 0,-2-4-10752 0</inkml:trace>
  <inkml:trace contextRef="#ctx0" brushRef="#br2" timeOffset="-30915.53">22499 8892 19007 0,'0'0'832'0,"-4"-8"192"0,0 0-832 0,4 8-192 0,0 0 0 0,0 0 0 16,0 0 352-16,5-8 32 0,2 4 0 0,3-3 0 15,0 1 64-15,3 3 0 0,-1-4 16 0,3 2 0 16,2 2-272-16,3-4-48 0,-1 0-16 0,6-3 0 16,-1 2 0-16,1-1 0 0,2 1 0 0,0-3 0 15,1 3 176-15,0-3 16 0,-1 1 16 0,0-1 0 16,0-2 80-16,3 0 16 0,2 0 0 0,3-1 0 15,0-2-16-15,2 2 0 0,2-2 0 0,4 2 0 16,-2 1-144-16,1 2-16 0,-2-2-16 0,-2 2 0 0,-3 1-16 16,0-3 0-16,0 4 0 0,-1 1 0 0,-2 3-96 0,0-1-128 15,-1 2 176-15,3 2-176 0,-2 2 128 0,-2-1-128 16,0 1 0-16,0-3 0 0,-2 1 0 0,-1-3 0 16,-6 1 0-16,2 2 0 0,-3-3 0 0,-2 0 0 15,-3 3 128-15,-2 0-128 0,-1 2 176 0,0 3-32 16,-1-2 0-16,2 1 0 0,-3-4-16 0,2 2-128 15,-3 2 192-15,-9-2-64 0,0 0 16 0,9 6 0 16,-9-6 0-16,0 0 0 0,0 0 80 0,0 0 16 16,0 0 0-16,8 7 0 0,-8-7-112 0,5 11-128 15,-5-11 176-15,0 0-176 0,0 0 160 0,0 9-160 0,-4 0 128 0,2 3-128 16,-4-3 176-16,1 3-48 0,-2 3-128 0,-1 0 192 16,-1 2-64-16,0 4 0 0,-2 2-128 0,2 4 192 15,-1 1-32-15,-2-3-16 0,1 5 0 0,-2-1 0 16,0-2 16-16,0 4 0 0,-3 1 0 0,3 2 0 15,-2-4-160-15,2-2 128 0,1-1-128 0,-1 4 128 16,-1-1-128-16,4 0 0 0,-1 2 0 0,0 0 0 31,0 1-2288-31,0-1-432 0,-7 13-96 0,6-9-9632 0</inkml:trace>
  <inkml:trace contextRef="#ctx0" brushRef="#br2" timeOffset="-29528.49">18057 11362 11343 0,'0'0'496'0,"0"0"112"0,-9-3-480 0,0-1-128 0,2 1 0 0,7 3 0 16,0 0 640-16,-8-4 96 0,8 4 32 0,-7-1 0 16,7 1-128-16,0 0-32 0,0 0 0 0,0 0 0 15,0 0-192-15,0 0-32 0,0 0-16 0,0 0 0 16,0 0 32-16,0 0 16 0,0 0 0 0,0 0 0 15,0 0 144-15,0 0 16 0,0 0 16 0,10-3 0 16,-1 3-128-16,2 0-16 0,-2 0-16 0,3 2 0 0,2 0 32 0,-1 0 16 16,1 1 0-16,3 3 0 0,2-3-112 15,-2 4-32-15,5-2 0 0,4 0 0 0,2 2-32 0,2-2-16 16,1-4 0-16,0 3 0 0,-1-1-32 0,1 3 0 16,1-1 0-16,2 2 0 0,1-1-64 0,1-1-32 15,-1 1 0-15,5 1 0 0,2-4 32 0,5 2 0 16,3 0 0-16,0-1 0 0,-5-3 16 0,3 1 16 15,-2 0 0-15,2 2 0 0,0 1-64 0,4-1-16 16,2-2 0-16,2 3 0 0,2 1 32 0,-3-2 0 16,0 1 0-16,-4 4 0 0,0-3-16 0,3 2 0 15,2-1 0-15,2 4 0 0,3-3 0 0,-1 3 0 0,1-4 0 0,-1 4 0 16,0-2 16-16,0 1 0 16,1 2 0-16,3-1 0 0,5 1-16 0,-1 1 0 0,1-1 0 0,-2-1 0 15,3 1-32-15,2 2-128 0,3 0 192 0,0-1-64 16,-1 0-128-16,-3 1 0 0,0-1 144 0,0-1-144 15,4 4 0-15,0-3 0 0,3 0 0 0,-5 1 128 16,-6-3-128-16,0 1 0 0,0 1 0 0,0 2 0 16,1 1 0-16,-1 0 0 0,-2-1 0 0,-2-1 0 15,-4 0 144-15,-2 3-144 0,-1 1 192 0,2 0-192 16,2 4 176-16,-2-1-176 0,1-3 160 0,-3 2-160 16,-5 4 144-16,0-3-144 0,-1-2 128 0,2 4-128 15,-3 2 128-15,3-2-128 0,1-1 128 0,-3 2-128 16,1 0 128-16,-3 2-128 0,-6-5 128 0,0-1-128 15,-2 5 128-15,0-3-128 0,0 1 0 0,-1 0 128 16,1-1-128-16,0 3 160 0,5-4-160 0,-3 3 160 0,-2 2-32 16,-2-1-128-16,0-1 192 0,-5-1-64 0,-4 2-128 0,1-3 160 15,-1-1-160-15,-1 5 160 0,2-2 16 0,-2 3 0 16,-4-3 0-16,3 1 0 0,2-3 16 0,-2 2 16 16,-1-1 0-16,-1-5 0 0,-1 1-208 0,-1 0 176 15,-1-3-176-15,-2 1 160 0,-2-3-160 0,-1 1 0 16,-1-6 144-16,-3 1-144 0,0 0 0 0,-2-2 0 15,-2 1 0-15,1-1 0 0,-3 1 0 0,0-3 0 16,-7-6 0-16,7 7 0 0,-7-7 0 0,9 8 0 16,-9-8 0-16,0 0-128 0,0 0-160 0,0 0-32 15,0 0 0-15,0 0 0 16,0 0-1216-16,0 0-240 0,0 0-48 0,0 0-12752 0</inkml:trace>
  <inkml:trace contextRef="#ctx0" brushRef="#br2" timeOffset="-29013.82">23865 12490 11967 0,'0'0'528'0,"0"0"112"0,0 0-512 0,0 0-128 15,0 0 0-15,0 0 0 0,0 0 4064 0,11 0 784 16,0 1 144-16,1 3 48 0,-2 1-4336 0,3 2-848 16,3 3-176-16,-2 0-48 0,-1 2 368 0,4 0 0 15,0-3 0-15,-1 1 0 0,1 3 0 0,1-1 0 16,2 1 0-16,2 0 0 0,0 1 144 0,2 1 112 15,1 1 0-15,2-1 16 0,-1 0 80 0,0 1 16 16,0 2 0-16,-2 4 0 0,-1-2 0 0,0-1 0 16,-2-1 0-16,-1 0 0 0,-1 0-176 0,-1 2-48 15,-1-1 0-15,0 0 0 0,-2-3-16 0,1 4-128 16,-2-4 192-16,-1 2-64 0,-1-1 0 0,-2 0-128 16,0-1 192-16,-3-2-64 0,-2 1-128 0,-4 2 128 15,2-3-128-15,-6 1 128 0,-2-1 0 0,-1-1 0 0,-3 1 0 16,-4-4 0-16,0 5 160 0,-4-2 32 0,-4 0 0 0,2-2 0 15,-7 1 128-15,-1 1 48 0,-3 0 0 0,-6-1 0 16,-7 3-144-16,-3-2-32 0,-2 0 0 0,-1-3 0 16,-1 1-128-16,1 1-16 0,0-1-16 0,0 2 0 15,0 1-160-15,-4 0 0 0,-5 0 0 0,0-3 0 32,-3-1-416-32,3 3-112 0,-1-3-32 0,0-1-16272 0</inkml:trace>
  <inkml:trace contextRef="#ctx0" brushRef="#br2" timeOffset="-27212.83">15131 8982 22111 0,'-4'-13'1968'0,"4"13"-1584"0,-4-8-384 0,4 8 0 0,-1-7 448 0,1 7 16 16,0 0 0-16,0 0 0 0,-2-9-464 0,0 1 0 15,-2 1-128-15,2-3 128 0,-4 1-144 0,-3 0 144 16,1-4 0-16,-2 1-144 0,-3 2-112 0,-2-5-32 16,-2 2 0-16,-1 0 0 0,-4-3 112 0,1 3 32 15,-2-2 0-15,0-1 0 0,-3-1 288 0,-1 1 64 16,-2-4 16-16,2 2 0 0,-4-1 128 0,3-1 32 16,-2 1 0-16,-2-2 0 0,0 3 32 0,3 0 16 15,-5-4 0-15,-1 3 0 0,-2 1 48 0,-2 1 16 16,-3 1 0-16,-5-2 0 0,-5 0-176 0,-1 0-48 15,-1-3 0-15,2 2 0 0,-4 1-272 0,3 1 128 16,1 0-128-16,-2 3 0 0,0 0 0 0,-5 2 0 0,0-1 0 0,3 2 0 16,1-1 0-16,1 3 0 0,-2-4 0 0,1 3 0 15,-7 3 0-15,-3-5 0 0,-6 6 0 0,1-3 0 16,3 5 0-16,-2-1 0 0,1-3 0 0,-7 4 0 16,-5 2 0-16,1-2 0 0,-2-3 0 0,5 5 0 15,-3 0 0-15,2 1 0 0,-4 0 0 0,5-3 0 16,1 0 0-16,8 2 0 0,5 0 0 0,5 2 0 15,4 0 0-15,0 0 0 0,-3 0 0 0,1 2 0 16,-5 0 128-16,6 4-128 0,1-2 0 0,0 2 0 16,1 1 0-16,-3-1 0 0,-2 5 0 0,-6-1 0 15,-4 3 0-15,1 2 0 0,3 0 0 0,2 2 0 16,2 0 0-16,3 0 0 0,3-1 0 0,0 2 0 16,2 2 0-16,3-2 0 0,3-1 0 0,4-1 0 0,4 0 0 0,3 0 0 15,5-1 0-15,1 1 0 0,2-2 0 0,2 1 0 16,1 2-128-16,3 1 128 0,1 0 0 0,1 0 0 15,1-2 0-15,-4 2 0 0,3 2 0 0,1 1 0 16,-1 2 0-16,1-3 0 0,2 0 0 0,1 0 0 16,0-2 0-16,2 6 0 0,-1-3 0 0,4 3 0 15,-3 0 0-15,7-2 0 0,-1 5 0 0,2-4 0 16,0 2 0-16,2-3 0 0,1 3 0 0,1 0 0 16,3-4 0-16,2 3 0 0,4-1 0 0,0-1 0 15,0 4 0-15,4-1 0 0,-1 1 0 0,2-2 0 16,0 2 0-16,4-6 0 0,2 4 0 0,-1-1 0 15,-1-2 0-15,0 2 0 0,3 3 0 0,2-4 0 0,2-4 0 0,2 5 0 16,3-1 0-16,2-2 0 0,2 2 0 0,4 2 0 16,3-7 144-16,4 2-144 0,1-1 0 0,1 0 144 15,-3 1-144-15,2-3 192 0,1-3-192 0,2 2 192 16,3-4-192-16,5-1 192 0,5 2-192 0,2-3 192 16,1 0-64-16,-2-2-128 0,1-1 192 0,1-2-64 15,2 1-128-15,4-2 192 0,4 1-192 0,-1-3 192 16,-3-2-192-16,1-1 192 0,-1 0-192 0,4 0 192 15,4 0-192-15,-2-2 128 0,-1 0-128 0,-3-2 128 16,1 0-128-16,1 1 0 0,1-1 144 0,2-1-144 16,1 1 160-16,-2-3-32 0,-2 1-128 0,2-1 192 15,-2 1 768-15,5-3 160 0,3-1 32 0,-2 0 0 32,-5 2-1680-32,0-2-336 0,0 2-64 0,4-3-16 0,4-2 800 0,-4-2 144 0,-5-1 0 0,-2-2 0 0,-1 2 0 15,0-2 128-15,6-1-128 0,-7-2 0 16,-1-8 128-16,-4-2-128 0,-3 2 128 0,-4-1-128 0,-3-2 128 0,-2-2-128 15,2-2 0-15,-4-5 128 0,-2 1 64 0,-5-4 16 16,-7-2 0-16,-3-3 0 0,-4 0 208 0,-3 0 32 16,-2 2 16-16,-8 1 0 0,-2 0-144 0,-7 5-16 15,-3 0-16-15,-6 2 0 0,-6-3-16 0,-5 5 0 16,-5-4 0-16,-6 8 0 0,-3 1-144 0,-6 5-128 16,-8 0 192-16,-6 2-192 0,-5 4 0 0,-7 3 0 15,-3 2 0-15,-2 5-192 16,-1 2-192-16,-6 7-48 0,-3 0 0 0,-2 7 0 15,0 2-1456-15,2 8-288 0,0 5-64 0</inkml:trace>
  <inkml:trace contextRef="#ctx0" brushRef="#br2" timeOffset="-18120.7">2846 9949 5519 0,'0'0'496'0,"0"0"-496"16,0 0 0-16,0 0 0 0,4-6 1440 0,-4 6 192 15,0 0 32-15,4-8 16 0,-4 8-1104 0,0 0-208 16,9-6-48-16,-9 6-16 0,0 0-128 0,5-5-32 15,-5 5 0-15,0 0 0 0,5-7-144 0,-5 7 0 0,0 0 0 16,8-5 128-16,-8 5 16 0,0 0 0 0,0 0 0 0,10 0 0 16,-1 0 32-16,-9 0 0 0,12 0 0 0,-3-1 0 15,0-2 64-15,-9 3 16 0,8 0 0 0,1 0 0 16,1 0 48-16,0 0 16 0,-10 0 0 0,9 0 0 16,-9 0-16-16,11 0 0 0,-11 0 0 0,11 0 0 15,0 1 0-15,-2 2 0 0,-1-2 0 0,-1 3 0 16,-7-4-64-16,12 7-16 0,-1-1 0 0,0 0 0 15,-1 1-96-15,3-5 0 0,-2 4-128 0,1 0 192 16,-2 3-192-16,1 0 128 0,0-2-128 0,-1 0 0 16,3 1 160-16,-2 1-160 0,0-1 160 0,0-2-160 15,0 3 160-15,-1-2-160 0,0 2 160 0,-1-3-160 16,3 3 192-16,-2-1-64 0,1 4-128 0,-1-4 192 16,0 1-64-16,1-2-128 0,-2 4 176 0,2-1-176 15,0-2 224-15,2 3-64 0,-2-3-16 0,-1 4 0 0,0-1-16 16,1-3 0-16,1 4 0 0,-1-4 0 0,1 2 32 0,1-1 0 15,-2 0 0-15,0 4 0 0,1-1-32 0,-4-1 0 16,1 2 0-16,2-1 0 0,-2-1 0 0,2 2 0 16,-2 3 0-16,0-3 0 0,1-3-128 0,-1 2 0 15,3 1 0-15,-2-4 128 0,1 1-128 0,0 2 0 16,-3-3 144-16,1 4-144 0,1-4 0 0,0 1 0 16,-2 3 0-16,0-5 0 0,2 3 128 0,0 1-128 15,-2-1 160-15,2-1-160 0,-1 3 176 0,0-4-176 16,-3 3 192-16,3-1-192 0,0-2 144 0,2 3-144 15,-2-2 0-15,0 1 144 0,2 1-144 0,-1 0 0 16,0-2 0-16,3 2 128 0,0-3-128 0,-2 0 0 0,1-1 0 16,0 1 0-16,-2-3 0 0,2 2 0 0,-1-1 0 0,2 0 0 15,3 2 0-15,-3-1 0 0,0-3 0 0,-3-1 0 16,3 1 176-16,-3 1-48 0,-1-4-128 0,2 1 192 16,-1-1 0-16,1 2-16 0,0 0 0 0,-1-3 0 15,1-1-48-15,0 0-128 0,-2 2 192 0,3-2-64 16,-2 0 16-16,1-2 0 0,-1 0 0 0,-1-2 0 15,1 0-144-15,2 3 0 0,-3-2 0 0,2-2 128 16,0-1 32-16,-1 2 0 0,1-3 0 0,0 1 0 16,0-1-160-16,0-2 128 0,1 1-128 0,-2-1 128 15,2 0-128-15,-1 0 0 0,0 0 144 0,1-1-144 16,-2 0 0-16,3 1 144 0,-4-2-144 0,4 2 0 16,-1-1 0-16,0 1 0 0,0-4 0 0,-1 0 0 15,1 1 128-15,0 2-128 0,0-3 0 0,-2 1 0 0,0 2 128 0,2-3-128 16,-2 0 144-16,2-1-144 0,-4-2 144 15,1 1-144-15,0-2 128 0,1 3-128 0,2 0 0 0,-2-2 128 16,2-2-128-16,-2 0 0 0,0 1 0 0,3 0 0 16,-1-1 128-16,0 1-128 0,-3-2 0 0,2 1 0 15,1 1 0-15,-2 0 0 0,1-1 0 0,1 0 0 16,-1 1 0-16,3-2 0 0,-1 1 0 0,0 1 0 16,1 0 0-16,-1 2 0 0,-1-1 0 0,1 2 0 15,-1 1 0-15,1 0 128 0,0-1-128 0,3-2 0 16,1 2 0-16,-2 2 0 0,-2 0 0 0,0-3 0 15,2 0 0-15,1 2 0 0,-1 5 0 0,-1-5 0 16,-3-1 0-16,0 1 0 0,0 4 0 0,2-3 0 0,-4 7 0 0,0-5 0 16,2 3 0-16,-2 0 0 0,1 1 0 0,-1 1 0 15,0-5 0-15,4 5 0 0,-4-3 0 0,1 4 0 16,0 0 0-16,0-1 0 0,0-1 0 16,3 2 0-16,-1 0 0 0,0-1 0 0,0 2 0 0,1-1 0 15,2 2 0-15,-1-4 0 0,0 1 0 0,0 1 0 16,1 0 0-16,0 1 0 0,-1-1 0 0,4 1 0 15,4-1 0-15,-4 3 0 0,-1-2 0 0,0 1 0 16,0-1 0-16,0 3 0 0,-1-1 0 0,1 0 0 16,-3-1 0-16,2 4 0 0,-3-2 0 0,1 1 0 15,0 0 0-15,1 2 0 0,-1-2 0 0,-1 2 0 16,4-2 0-16,-1 0 0 0,-1-1 0 0,0 1 0 16,1 2 0-16,0 0 0 0,0-2 0 0,-1 2 0 15,1-1 0-15,-2 2 0 0,0-1 0 0,1 0 0 16,-2 1 0-16,1 2 0 0,1-3 0 0,2 5 0 0,1 0 0 15,-1 2 0-15,0-1 144 0,0 3-144 0,-3-4 0 16,1 3 0-16,-2 1 0 0,3-3 128 0,-2 3-128 0,0-1 0 16,-2 1 0-16,-3 0 128 0,1-1-128 0,-1-3 0 15,1 2 0-15,-3 1 0 0,2 0 0 0,1 2 128 16,-4 0-128-16,1-2 0 0,0 1 128 0,2 3-128 16,-2-4 128-16,0 1-128 0,1 0 144 0,-4 1-144 15,2-2 192-15,1 2-192 0,-5-1 192 0,4-1-192 16,-1 4 192-16,-1-1-192 0,1-1 160 0,1 0-160 15,0-2 128-15,0 4-128 0,-1-1 0 0,0 0 128 16,2 0-128-16,0 0 0 0,-1-3 0 0,1 0 0 16,-3 2 0-16,4 1 0 0,-2-3 0 0,0 1 0 0,0 1 128 15,-1-1-128-15,1 3 0 0,1-2 0 0,0-2 0 16,2 0 0-16,-5 3 0 0,0-3 0 0,2 1 0 0,1-2 0 16,0 2 0-16,1 1 0 0,2-3 0 0,-3 3 0 15,0-1 0-15,-1-3 0 0,0 2 0 0,2 1 0 16,-2-5 0-16,3 4 0 0,-2-4 0 0,2 3 0 15,0-5 0-15,0 5 0 0,-4-3 0 0,5 4 0 16,0-4 0-16,0 2 0 0,0-4 0 0,-1 3 0 16,3 0 0-16,0 0 0 0,-5-1 0 0,4 0 0 15,-2-1 0-15,0 0 0 0,-9-6 0 0,9 8 0 16,-1 0 0-16,2-3 0 0,-3 0 0 0,3 1 0 16,-10-6 0-16,10 2 128 0,1 1-128 0,-1 0 0 15,-10-3 0-15,13 2 0 0,-2 2 128 0,0-4-128 16,-11 0 0-16,10 0 0 0,-10 0 0 0,11-1 128 15,0-3-128-15,1 1 0 0,-4 1 144 0,2-1-144 16,-1 2 144-16,1-3-144 0,-2-1 192 0,1 1-192 0,0 0 128 16,0-2-128-16,1 0 0 0,0-1 0 15,0-2 128-15,-1 2-128 0,1 1 0 0,2-2 0 0,-2-2 0 0,1 2 128 16,0-3-128-16,0 2 0 0,-1-3 144 0,1 1-144 16,1 2 0-16,0-4 144 0,-2 2-144 0,3 3 0 15,-1-6 0-15,-2 2 128 0,0 2-128 0,1-3 0 16,-1-3 0-16,0 3 0 0,0 3 0 0,-1-2 0 15,0-2 0-15,-2 0 0 0,2-2 0 0,-1 1 0 16,0 1 0-16,0-2 0 0,2-1 0 0,-2 2 0 16,0 2 0-16,-1-3 0 0,4 2 0 0,-2 0 0 15,1 2 128-15,-2-2-128 0,0-1 0 0,1 0 0 16,0 2 0-16,1 3 0 0,-1-3 0 0,1-1 0 0,-1 0 0 0,2 3 0 16,-2-2 0-16,1 0 0 0,2 2 0 15,1 2 0-15,-3-6 0 0,2 4 0 0,0-1 0 0,1 1 0 16,0-2 0-16,2 2 0 0,2-2 0 0,-3 0 0 15,1 2 0-15,-2 1 0 0,0-2 0 0,1-1 0 16,2-3 0-16,-1 2 0 0,2 2 0 0,-3-1 0 16,-2-3 0-16,0 2 0 0,-2-1 0 0,4 5 0 15,-3-2 0-15,-2-1 0 0,4 4 0 0,-3-1 0 16,0 0 0-16,3 2 0 0,-2-4 0 0,-1 2 0 16,3-1 0-16,-2 4 0 0,-3-4 0 0,2 5 0 15,-2-3 0-15,2 4 0 0,0-2 0 0,-2 1 0 16,3-1 0-16,-2 1 0 0,0 1 0 0,0 1 0 15,0-1 0-15,0 0 0 0,-1 1 0 0,4 1 0 16,-3-2 0-16,0 1 0 0,0 0 0 0,0 3 0 16,3-1 0-16,-2 0 0 0,0-2 0 0,3 1 0 0,0 1 0 0,0-1 0 15,0 2 0-15,-1 0 0 0,-1-1 0 0,0 2 0 16,-1-1 0-16,2 1 0 0,-2 0 0 0,0 0 0 16,1 1-144-16,-2 1 144 0,0 0 0 0,-1 0 0 15,-8-2 0-15,10 3 0 0,-1 1 0 0,-1 2 0 16,-1-3 0-16,3 4 0 0,-3-1 0 0,1 1 0 15,1 2 0-15,-2-3 0 0,0 2 0 0,0 0 0 16,1 1 0-16,-1 0 0 0,2 1 0 0,-1-1 0 16,1 3 0-16,-2-3 0 0,-2 1 0 0,1 2 0 15,0-2 0-15,0 2 0 0,0 0 0 0,1-2 0 16,-1 3 0-16,2 1 0 0,-3-7 0 0,2 4 0 0,-2 1 0 0,0-2 0 16,1 1 0-16,1 1 128 0,-1-2-128 0,0 0 0 15,0 4 0-15,0-5 0 0,0 3 0 0,0 0 0 16,0-1 0-16,1 2 0 0,-2 0 0 0,1-1 0 15,0-3 0-15,2 4 0 0,-3-2 0 0,1 1 0 16,0-1 0-16,0 2 0 0,0-3 128 0,1 4-128 16,1 0 0-16,-3 1 0 0,1-2 0 0,-1 2 0 15,-1 0 0-15,2 1 0 0,-1-1 0 0,0-1 0 16,0 1 0-16,0 1 0 0,0 1 0 0,-2 0 0 16,0-3 0-16,-1 1 0 0,1-2 0 0,-1 4 0 15,2 2 0-15,3-3 128 0,-4-1-128 0,0 1 0 16,0 3 0-16,-1-3 0 0,1 4 0 0,2-7 0 15,-1 0 0-15,-1 1 0 0,0 0 0 0,1-1 0 16,1-3 0-16,1 2 0 0,-3 2 0 0,1-2 0 16,0 2 0-16,-1-1 0 0,1-1 128 0,0-2-128 0,-1 0 0 0,1 3 0 15,0-3 0-15,1 1 0 0,-1 1 0 0,-1-2 0 16,1 0 0-16,0-2 0 0,-4-8 0 16,6 9 0-16,-6-9 0 0,7 9 0 0,-1 0 0 0,-1-1 0 15,-5-8 0-15,8 10 0 0,0 1 0 0,-4-4 0 16,3 1 0-16,0-2 0 0,-7-6 0 0,10 7 0 15,-1 2 0-15,0-5 0 0,-9-4 0 0,12 8 0 16,-2-3 0-16,2-2 0 0,-4 2 0 0,0 1 0 16,-8-6 0-16,13 4 0 0,-1-3 0 0,-1 2 0 15,0-1 0-15,0 0 0 0,0-2 0 0,0 0 0 16,0 0 0-16,0 0 0 0,0-3 0 0,1 2 0 16,1-2 0-16,0 2 0 0,-2 1 0 0,2-3 0 0,0-1 0 0,1 1 0 15,1 0 0-15,-1 1 0 0,-1 0 0 0,2-2 0 16,0-1 0-16,-1 0 0 0,3 2 0 0,-2-2 0 15,-2-1 0-15,1 0 0 0,-3 1 0 0,2-1 0 16,-1 1 0-16,-1-2 0 0,-2-2 0 0,2 3 0 16,0-2 0-16,-1 1 0 0,2-2 0 0,-1 2 0 15,1-2 128-15,-2 1-128 0,2-3 0 0,-2 3 0 16,1-3 0-16,0 2 0 0,1-1 0 0,-2-2 0 16,4 2 0-16,-2-1 0 0,-1 1 0 0,0 0 0 15,3-2 0-15,-2 2 128 0,-2 0-128 0,2-1 0 16,1 3 0-16,-1-3 0 0,-1 0 0 0,2 2 0 15,0-2 0-15,1 2 0 0,-1-3 0 0,0-2 0 16,1 5 0-16,-1-4 0 0,-1-3 0 0,1 2 0 16,-1 1 0-16,-1-2 0 0,1 0 0 0,-2 0 0 15,1 1 0-15,1-1 0 0,-1 1 0 0,-1 1 0 16,0 1 0-16,1 0 0 0,-1-1 0 0,2 1 0 0,1 2 0 16,-2-4 0-16,1-1 0 0,0 2 0 0,-1-1 0 0,0 2 0 15,0-2 0-15,2 0 0 0,-1-3 0 0,-2 2 0 16,2 1 0-16,-2 2 0 0,1-2 0 0,0-1 0 15,-1 4 0-15,1 1 0 0,1-2 0 0,-2 3 0 16,1-2 0-16,1 0 0 0,1 0 0 0,0 1 0 16,0 0 0-16,0 0 0 0,0-2 0 0,-1-1 0 15,0 1 0-15,1 0 0 0,-1-3 0 0,0 2 0 16,0 4 0-16,0-1 0 0,0-4 0 0,0 1 0 16,-2 1 0-16,1 0 0 0,0 1 0 0,3 3 0 15,-4-3 0-15,2 4 0 0,0-2 0 0,2 1 0 0,-1-1 0 16,1 1 0-16,-1-1 0 0,0 3 0 0,0-2 0 0,1 1 0 15,-1-1 0-15,0 2 0 0,-2 1 0 0,2-2 0 16,0 1 0-16,-1 1 0 0,-2 0 0 0,3 0 0 16,-1 1 0-16,-2 0 0 0,1 0 0 0,1 1 0 15,3 0 0-15,-2 0 0 0,2 2 0 0,1-1 0 16,-2 1 0-16,3 1 0 0,-2-3 0 0,2 2 0 16,0 0 0-16,0 0 0 0,-1-2 0 0,0 0 0 15,-1 2 0-15,-2 0 0 0,0-1 0 0,1 0 0 16,-2-3 0-16,0 1 0 0,-1 1 0 0,2 2 0 15,0 0 0-15,-2-2 0 0,-1-1 0 0,1 2 0 16,0 0 0-16,-1 1 0 0,2 0 0 0,-3 0 0 16,0 1 0-16,-1-2 0 0,-8 2 0 0,10 0 0 0,-10 0 0 0,10-2 0 15,-3-4 0-15,-7 6 0 0,0 0-192 0,0 0-16 16,0 0-16-16,0 0 0 16,0 0-544-16,0 0-128 0,0 0 0 0,0 0-16 15,0 0-1328-15,0 0-256 0,0 0-48 0</inkml:trace>
  <inkml:trace contextRef="#ctx0" brushRef="#br2" timeOffset="-17453.81">9562 9564 19343 0,'0'0'1728'0,"0"0"-1392"0,0 0-336 16,0 0 0-16,0 0 0 0,0 0 144 0,0 0-144 0,0 0 0 16,0 0 256-16,0 0-48 0,0 0-16 0,0 0 0 15,12-3-192-15,-1 1 0 0,-1 1 0 0,2-1 0 16,0 0 0-16,2-2 0 0,-1 2 0 0,1 2 0 0,3 0 144 0,1 2-16 16,0-2 0-16,3 0 0 0,3-2-128 0,2 0 0 15,3 3 144-15,1-1-144 0,1-1 320 0,-1 0 0 16,-2-2 0-16,0 2 0 0,-1-1 112 15,4 1 16-15,-4 1 0 0,2 1 0 0,-1 0-32 0,1 0 0 16,2-1 0-16,-2 1 0 0,1 2-112 0,3-1-32 16,0 1 0-16,1 1 0 0,-4-2-96 0,-1-2-32 15,0 0 0-15,-3 0 0 0,-2 2-144 0,-1-1 160 16,-2 0-160-16,0 2 160 0,-2 0-32 0,0 3 0 16,-1-4 0-16,0 1 0 0,-4 1-128 0,-1 1 128 15,0-2-128-15,-3 0 128 0,0 3 48 0,-10-6 0 16,9 6 0-16,-9-6 0 0,7 8 128 0,-7-8 16 0,0 0 16 0,4 12 0 15,-4-12 64-15,-1 10 16 0,-2-1 0 0,-1 1 0 16,-4-2-112-16,-1 4-32 0,-2-2 0 0,-2 3 0 16,-2-2-48-16,0-1-16 0,-2 1 0 0,-1 2 0 15,0-2-64-15,-2 3-16 0,0 1 0 16,-2 2 0-16,-2 1-128 0,-3 1 192 0,-4 3-192 0,-1-2 192 16,-2 1-192-16,2 0 128 0,-4 3-128 0,2-4 128 15,1 4-128-15,-1-1 128 0,4-1-128 0,-1 3 128 16,-1-2-128-16,2-1 0 0,4 2 0 0,-3-1 0 15,1 1-304-15,-1 1-32 0,-1-1-16 0,0 2-9472 16,1 2-1888-16</inkml:trace>
  <inkml:trace contextRef="#ctx0" brushRef="#br2" timeOffset="-6615.31">9992 9798 5519 0,'-15'1'496'0,"6"-1"-496"0,-1 2 0 0,-1-2 0 16,1 0 1488-16,-3-2 208 0,3 2 32 0,-1 0 16 15,1 0-800-15,2 0-176 0,-1 0-16 0,9 0-16 16,-6 0-496-16,6 0-112 0,-8 0 0 0,3-1-128 15,-4-2 0-15,9 3 0 0,0 0 0 0,-5-5 0 16,-2-2 0-16,2 2 0 0,5 5-160 0,-3-5 160 0,0-4-144 0,2 4 144 16,1-4 0-16,0 9 0 15,0 0 0-15,0-6 0 0,0 6 0 0,1-9 0 16,-1 9 320-16,2-7-16 0,-2 7-16 0,4-6 0 0,-2-3 224 0,-2 9 32 16,0 0 16-16,7-7 0 0,-2-1-96 0,-5 8-16 15,9-5 0-15,0 3 0 0,-9 2-192 0,12-3-32 16,-1 2-16-16,1 2 0 0,-2-1-208 0,3 3 0 15,-2-1 128-15,-1-2-128 0,2 0 0 0,-1 0 0 16,2 0 0-16,0-1 0 0,-1 0 0 0,3-1 0 16,1-3 128-16,-1 3-128 0,-1-1 0 0,1 0 0 15,-1 1 0-15,-1-2 0 0,2 0 0 0,1 1 0 16,-2 1 0-16,3 1 0 0,0-3 0 0,-2 0 0 16,0 0 0-16,1 0 0 0,4 2 0 0,0-2 0 0,-2 0 0 15,1 1 0-15,-1 1 0 0,-1-1 0 0,-2 2 0 0,2 1 0 16,-3 0 224-16,0 0-48 0,-2 0-16 0,-2 0 0 15,0 1 64-15,0 2 16 0,-1-1 0 0,1 1 0 16,-1-1-80-16,2 4-16 0,-2-4 0 0,1 2 0 16,1 4-144-16,-1-3 0 0,-1 2 0 0,1 1 0 15,-2-1 0-15,-1 1 128 0,-1-1-128 0,1 2 0 16,1-2 128-16,-1 2-128 0,0-1 0 0,0 1 128 16,2-3-128-16,-1 3 160 0,1 0-160 0,-1 3 160 15,-2-3-160-15,2 1 0 0,-1-1 0 0,-1 1 128 16,0 4 0-16,0-3 0 0,0-2 0 0,-1 3 0 15,-1 1 0-15,-2-3 0 0,1 1 0 0,0 3 0 16,-1 3 112-16,1-2 16 0,-2-1 0 0,-1 2 0 16,0-1-48-16,0 1 0 0,0-1 0 0,0 2 0 15,0-1-208-15,0-1 144 0,0 1-144 0,-1 1 128 0,-1-1-128 16,1 1 128-16,1-1-128 0,0 0 128 0,1-3-128 0,-1-1 0 16,-1 1 0-16,0 1 0 0,1 1 0 0,0 0 0 15,0-2 0-15,0 1 0 0,1 0 0 0,2 2 0 16,-1 1 0-16,-1 0 0 0,-1-3 0 0,2 0 0 15,-1 0 0-15,2-1 0 0,-1 2 0 0,1-3 128 16,-2 1-128-16,2-1 0 0,1 1 0 0,0 0 0 16,-1 1 128-16,3-4-128 0,-2 2 0 0,2 0 0 15,2-2 0-15,-2 2 0 0,2-2 0 0,0-1 0 16,-1 1 0-16,3-1 0 0,0-1 0 0,-2 0 0 16,0-2 0-16,0 0 0 0,2-1 0 0,0 0 0 15,-10-5 0-15,11 5 128 0,1 1-128 0,1 0 0 0,0-2 144 16,-1-2-144-16,-1-2 0 0,1 0 0 0,2-1 0 15,-2 0 128-15,-2 1-128 0,2-3 144 0,1-1-144 0,-2 1 160 16,2 0-160-16,-1 0 160 0,1 0-160 0,0 0 160 16,1-3-160-16,0 0 0 0,2-3 144 0,0 0-144 15,1-4 144-15,0 2-144 0,0 1 192 0,1-3-192 16,1 0 192-16,1 2-64 0,2-2 0 0,1-2-128 16,3-1 176-16,0-1-176 0,0-3 160 0,-2 0-160 15,1-2 128-15,-3 2-128 0,0-4 0 0,-1-2 144 16,0 2-144-16,1-1 0 0,-1 3 0 0,1 0 0 15,0-5 128-15,-3 5-128 0,1-4 0 0,2 3 128 16,0-3 16-16,-3 4 0 0,1 2 0 0,0 2 0 16,1 2 0-16,-2-1 0 0,3 1 0 0,-1 1 0 0,-1-1-144 0,0 3 0 15,1 4 144-15,-3-4-144 0,-3-1 0 16,1 2 0-16,-2 3 0 0,-1-1 0 0,-2 4 0 0,-1 0 0 16,-2 4-176-16,-8 2 176 15,11 1-1904-15,-3 4-272 16</inkml:trace>
  <inkml:trace contextRef="#ctx0" brushRef="#br2" timeOffset="3174.78">2764 13098 4607 0,'0'0'400'0,"0"0"-400"16,-10 5 0-16,10-5 0 0,-8 4 1520 0,8-4 208 16,-7 1 64-16,7-1 0 0,0 0-1280 0,0 0-240 15,0 0-48-15,0 0-16 0,0 0-208 0,0 0 144 16,0 0-144-16,0 0 128 0,0 0-128 0,0 0 0 16,0 0 0-16,0 0 0 0,0 0 0 0,0 0 160 15,0 0-160-15,0 0 160 0,0 0 64 0,-2 9 16 16,2-9 0-16,1 9 0 0,-1-9 80 0,3 14 32 15,1-3 0-15,0-2 0 0,-4-9 16 0,6 10 0 16,-6-10 0-16,9 5 0 0,-9-5 112 0,11 5 32 16,-1-1 0-16,-1 0 0 0,2-2-144 0,-1-2-32 0,1-2 0 0,2-2 0 15,0 2-80-15,2-2 0 0,0-3-16 0,3-2 0 16,-1 3-80-16,2-3-16 0,-1 0 0 0,0-4 0 16,-2 1-144-16,1-2 160 0,0-3-160 0,-1 2 160 15,2-3-160-15,0-2 0 0,0-1 144 0,0-1-144 16,0-2 0-16,1 1 128 0,0-2-128 0,1 1 0 15,-2-4 0-15,1 2 0 0,-1-3 0 0,2 2 128 16,-2 1-128-16,3-7 0 0,2 5 0 0,0 1 0 16,-2-2 0-16,1 0 0 0,-1 0 128 0,1 1-128 15,2-3 0-15,-6 2 128 0,2 3-128 0,-2-3 0 16,0 2 0-16,1 2 0 0,1-1 0 0,-3 3 0 16,1 1 176-16,0 0-48 0,-1 0 0 0,2 3 0 15,-1 0-128-15,1 1 192 0,0 2-192 0,1 0 192 16,1 2-192-16,-1 2 0 0,-1 4 0 0,4-3 0 0,0 3 0 15,-1-2 0-15,3 3 0 0,-4-2 0 0,-1 4 0 0,-1-3 0 16,0 2 0-16,0 3 0 0,-2-5 0 0,1 5 0 16,0 2 0-16,0-1 0 0,0-1 0 0,-1-1 0 15,1-1 0-15,0 3 0 0,2 2 0 0,-1 0 0 16,0 0 0-16,1 1 0 0,-1 0 0 0,-1 1 0 16,3 3 0-16,0 0 0 0,-1 3 0 0,-1 2 0 15,-1 4 0-15,2-2 0 0,2-2 0 0,-2 4 128 16,0 2-128-16,-3 1 0 0,-3 1 128 0,-1 0-128 15,0-1 0-15,0 1 128 0,-2 2 0 0,0 1-128 16,-2 0 192-16,2 1-64 0,-3-3-128 0,0 6 192 16,3-3-192-16,-2 0 192 0,-1 1-64 0,2-1-128 15,-2 4 192-15,1-4-64 0,-3 1-128 0,3 1 160 0,2-3-160 0,-1 3 160 16,-1-5-160-16,0 3 0 0,1-3 0 0,1 2 0 16,-2-4 0-16,4 1 128 0,-2 0-128 0,2 0 0 15,0 3 0-15,3-4 0 0,1-2 0 0,-1-1 0 16,1 2 0-16,1-1 128 0,3 0-128 0,-3-2 0 15,-1 1 0-15,1-3 0 0,1 1 0 0,2 0 0 16,-3-2 0-16,-1-1 0 0,-2 2 128 0,2-2-128 16,-1 0 0-16,-2-2 0 0,1 1 0 0,2-1 0 15,-1-1 0-15,1 3 0 0,-1-4 0 0,1 2 0 16,0-2 0-16,0-3 0 0,1-2 0 0,-1 2 128 16,-2-2-128-16,2 0 0 0,-2 0 144 0,2 0-144 15,0-4 144-15,3-1-144 0,0-4 192 0,-2-2-192 16,2 2 208-16,1-1-64 0,-1-2-16 0,-1-2 0 15,0-1-128-15,1-1 160 0,0-1-160 0,-2-3 160 0,0-2-160 0,1-2 0 16,0 4 144-16,0-6-144 0,0 2 0 0,1-6 0 16,-2 2 0-16,3 2 0 15,0-1 0-15,-1 0 128 0,2-1-128 0,-3-1 0 0,1 4 0 0,1-1 0 16,0 1 0-16,2-1 0 0,1 5 0 0,-1-4 0 16,0-1 0-16,-1-3 0 0,2 3 0 0,-4-2 0 15,1 1 0-15,-2-2 0 0,3 1 0 0,-1 2 0 16,1 0 0-16,0 4 0 0,-3-4 0 0,3 7 0 15,0 1 0-15,0 0 0 0,0-2 0 0,0 1 0 16,-2 5 0-16,4 1 0 0,1 0 0 0,1 1 0 16,-2 3 0-16,2-1 0 0,2 1 0 0,-3-2 0 15,-2 4 0-15,-1-1 0 0,-1 2 0 0,-2-1 0 16,2 2 0-16,-3 0 0 0,2-3 0 0,-2 3-128 0,-1 4 128 0,-1-2 0 16,1 2 0-16,0 0 0 0,0 1 0 0,-2 2 0 15,0 1 0-15,0 0 0 0,1 2 0 0,-2 2 0 16,-1-2 0-16,1 3 0 0,2-2 0 0,-2 4 0 15,1-3 0-15,-1 5 0 0,3-1 0 0,-1 2 0 16,-5 2 0-16,2-2 0 0,3 2 0 0,-3 1 0 16,0-3 0-16,-2 3 0 0,1 2 0 0,0 3 0 15,-1-3 0-15,-2 2 0 0,0 0 0 0,0 2 0 16,2-1 0-16,-1 0 128 0,-1 2-128 0,0-1 0 16,2 0 0-16,-2-3 0 0,0 2 0 0,2-2 128 15,-2 5-128-15,2-4 0 0,-2 1 0 0,2 1 128 16,0-3-128-16,0 0 0 0,1-1 0 0,2 1 0 15,-2-2 0-15,1 1 0 0,-2 0 0 0,1 0 0 0,3-1 0 16,1 0 0-16,-2-1 0 0,2 2 0 0,1-2 0 0,1 0 0 16,1 0 0-16,3 0 0 0,-1-2 0 0,-3 3 0 15,0-3 0-15,3-2 0 0,-2 0 0 0,0 1 0 16,-1-2 0-16,1-3 128 0,-2 1-128 0,-1-4 0 16,4 4 0-16,-2-1 0 0,0 1 0 0,2-1 0 15,-1-3 0-15,1 1 0 0,2-2 0 0,-2 0 0 16,-2 1 0-16,0 1 0 0,3-3 128 0,-2 0-128 15,1-1 160-15,0 0-160 0,2-2 144 0,-1-2-144 16,-3 1 128-16,1 0-128 0,1-2 224 0,-2 0-32 16,0-5-16-16,-1 0 0 0,-2-2-48 0,-1 0 0 0,2-2 0 15,-2-3 0-15,-1 0-128 0,0-2 128 0,1-2-128 16,-2 0 128-16,-2-4-128 0,2 0 160 0,-2 0-160 0,2-3 160 16,0 1-160-16,0-2 128 0,0 0-128 0,0 0 128 15,1-4-128-15,-2 4 0 0,1 0 0 0,0-2 0 16,-1 3 0-16,2-1 0 0,-1-3 0 0,-1 4 0 15,0-2 0-15,0-1 0 0,1 4 0 0,2-4 128 16,-1 3-128-16,0 2 0 0,0 3 0 0,-1-2 0 16,1 2 0-16,1 2 0 0,1 2 0 0,1 1 0 15,-2 0 0-15,2-1-144 0,-4 1 144 0,1 1 0 16,0 3-160-16,2 1 160 0,0 2-128 0,-2 1 128 16,0 0 0-16,0 3-160 0,-1 1 160 0,1-1 0 15,1 1-144-15,0 0 144 0,0 1 0 0,2 2-144 16,-3-1 144-16,1-1 0 0,1 2 0 0,0-1 0 15,-1 1 0-15,-1 1 0 0,-1 1 0 0,0 2 0 16,1-2 0-16,1 1 0 0,1-1 0 0,0 0 128 16,2 0-128-16,0 2 128 0,0 1-128 0,-2-1 128 0,2-1-128 0,-3 2 0 15,6-2 128-15,-6 4-128 0,-1-2 0 0,1 1 0 16,-1 1 0-16,1 2 0 0,-1-3 0 0,0 0 0 16,0 4 0-16,1-1 0 0,3 2 0 0,0 2 0 15,-3-3 0-15,-1 3 0 0,3-4 0 0,0 3 0 16,0 2 0-16,-1 0 0 0,-1-1 0 0,2 1 0 15,-1 1 0-15,1-1 0 0,-1-2 0 0,1 5 0 16,1-1 0-16,1 1 0 0,0 1 0 0,2 0 0 16,-2-2 0-16,0 2 0 0,-2 0 0 0,1-1 0 15,0 1 0-15,-1 0 0 0,-2 1 128 0,-1-1-128 16,2 0 160-16,-3-1-160 0,2 0 192 0,0 1-64 0,2 0-128 16,-1 0 192-16,1-1-192 0,-1 1 128 15,2 0-128-15,0-1 0 0,-3-2 128 0,3 0-128 0,4 0 0 0,-5 0 0 16,0 1 0-16,0-2 0 0,1 1 0 0,1 0 0 15,1-1 0-15,4 1-128 0,2 2-16 0,1-2-8432 16,3-1-1696-16</inkml:trace>
  <inkml:trace contextRef="#ctx0" brushRef="#br2" timeOffset="5459.98">18268 10455 3679 0,'-10'-1'320'0,"0"1"-320"15,1 0 0-15,0 0 0 0,2 0 1216 0,-2 0 192 16,1-2 16-16,-1 2 16 0,2-2-544 0,1-2-128 16,-1-3 0-16,1 3-16 0,0 2-48 0,-2-6 0 15,0 3 0-15,1 2 0 0,0 2 0 0,0 1-16 16,-2 0 0-16,9 0 0 0,-8 0-160 0,-1-1-16 16,2 3-16-16,7-2 0 0,-12 3-256 0,7 0-48 15,-3 3-16-15,8-6 0 0,-7 5 208 0,7-5 32 0,0 0 16 0,-5 7 0 16,5-7 192-16,0 0 32 0,0 0 16 0,0 0 0 15,0 0-32-15,3 11 0 0,-3-11 0 0,5 13 0 16,4-5 0-16,0 2-16 0,4-5 0 0,3 4 0 16,1-3-272-16,5 0-48 0,3 1-16 0,4-2 0 15,0 2-64-15,4-2-16 0,4-3 0 0,0 2 0 16,-1-2 80-16,4 2 16 0,1-1 0 0,3-2 0 16,3-2-16-16,3 1 0 0,4 0 0 0,1-3 0 15,0-2-144-15,-1 0-16 0,0 1-128 0,1-5 192 16,1 2-64-16,4-3-128 0,3 4 176 0,2-5-176 15,-2 1 224-15,-1-3-64 0,-4-1-16 0,2 0 0 16,-1 0 80-16,5-1 16 0,1 2 0 0,1-3 0 16,1-6 16-16,1 1 16 0,-4 0 0 0,2-1 0 15,1 0-96-15,3 0-32 0,7 1 0 0,-5-4 0 0,-1 1-144 0,3-4 128 16,1 2-128-16,1-1 128 0,6 2-128 0,-3-1 128 16,-2-1-128-16,-6 3 128 0,0-2-128 0,0 1 0 15,3 4 0-15,-1-4 0 0,0 3 0 16,-4-3 128-16,-6 1-128 0,1 0 0 0,0 0 0 0,2 2 0 15,1-3 128-15,0 2-128 0,-1-3 0 0,-2-1 0 16,-6-1 0-16,2-1 0 0,-1 1 160 0,-1-1-160 16,3 6 192-16,-3-4-192 0,2 4 192 0,-6-5-64 15,-5 0 0-15,-2 1-128 0,-1-4 160 0,-2 2-160 16,0 2 128-16,1-1-128 0,-1-1 128 0,3 0-128 16,1 0 128-16,-4-2-128 0,-3-1 0 0,-1 2 0 15,-1 2 128-15,-3-1-128 0,0-1 0 0,-1 3 0 16,-2 1 0-16,-1 4 0 0,-1-1 0 0,-1 3 0 15,-3 1 0-15,-1 2 128 0,-1-2-128 0,-1 2 0 0,-2 0 0 16,-3 3 0-16,-1 3 0 0,-1 2 0 0,-3-3 0 0,-1 0 0 16,-4 2 0-16,2-2 0 0,-5 2-144 0,2 0 144 15,-4-1 0-15,1 4-128 0,0-3 128 0,-1 3 0 16,-2-4-128-16,0 5 128 0,-2 6 0 0,3-8 0 16,-3 3-128-16,0 5 128 0,0 0 0 0,0 0 0 15,0 0 0-15,0 0-128 0,0 0 128 0,0 0 0 16,-8 0 0-16,-1 4-160 0,1 3 160 0,-4-1-128 15,-1 1 128-15,-2 5-128 0,-3 2 128 0,-1 3-128 16,-4 1 128-16,-3 3-128 0,-4 1 128 0,0 2-128 16,-1 5 128-16,-2 1 0 0,0 6 0 0,-2-1 0 15,-3 1 0-15,2 2 0 0,0-1 0 0,-4 2-128 16,-7 0 128-16,-2-3 0 0,-3 1 0 0,1 2 0 16,-1-3 0-16,0 1 0 0,-1-3 0 0,0 5 0 0,-1 3 0 0,-6-4 0 15,-6 0 0-15,0 3 0 0,-1-2 0 0,1 5 0 16,2-5 0-16,-2 2 0 0,0-1 0 0,-4-1 0 15,-2-1 0-15,2 2 0 0,0-5 0 0,3 1 0 16,2-3 0-16,-4 2 0 0,-7-2 0 0,0 0 128 16,-2 0-128-16,2-1 0 0,0-1 0 0,-7-3 0 15,-6 0 0-15,0-3 0 0,-5 0 0 0,2 1 0 16,1-2 0-16,-1 0 0 0,0-2 0 0,3-4 0 16,5-4 0-16,1 0 0 0,2 4 0 0,-1-5 0 15,-2-1 0-15,2-4 0 0,1 2 0 0,4-4 0 16,3 3 0-16,-4-5-128 0,-2-1-16 0,4-2 0 15,4 1 0-15,4 0 0 0,5 1 144 0,3-1 0 0,1-1 0 16,2-1 0-16,0 2 0 0,4-1 0 0,7 0 0 0,3-1-128 16,5 0 128-16,4 0 0 0,3 0 0 15,3 2 0-15,3-1 0 0,4 0 0 0,1 2 0 0,6-2-128 16,1-1 128-16,4 1-128 0,2 1 128 0,7-2-128 16,0 0-16-16,0 0 0 0,0 0 0 0,0 0 0 15,0 0-80-15,12 1-16 0,4 3 0 0,-1-1 0 16,5-3 240-16,1 1 0 0,6 3 0 0,2-2-144 15,4-1 144-15,7 1 0 0,3-1 0 0,5 1 0 16,6 0 144-16,1 1 16 0,-2-3 0 0,7-3 0 16,3 1-16-16,7-1 0 0,6 2 0 0,-1-7 0 15,-1-3 48-15,6-2 0 0,0-2 0 0,6 1 0 16,3-3-16-16,3-4 0 0,-4-7 0 0,1 3 0 0,3 1-32 16,1-1 0-16,6 0 0 0,-1-1 0 0,-1-2-144 15,3 2 128-15,5-4-128 0,-4-2 128 0,-4 0-128 0,1 0 0 16,-1-1 0-16,2-2 128 0,2-2-128 0,-4 0 0 15,-6-4 0-15,2 1 128 0,4 1-128 0,0-3 160 16,-1-1-160-16,-1-1 160 0,0-4-32 0,4 3-128 16,4 1 192-16,-5-4-64 0,-7-1-128 0,-1 0 0 15,0 1 144-15,-2 2-144 0,-1-2 0 0,-6 0 0 16,-5 0 0-16,-4 0 128 0,-4 1-128 0,2 3 0 16,-6-3 128-16,-3 3-128 0,-5 3 160 0,-6 3-32 15,-7 1-128-15,-5 3 192 0,-6 4-16 0,-4 2-16 16,-3 5 0-16,-6-1 0 0,-3 4-16 0,-3-1 0 15,-3 4 0-15,-1 4 0 0,-5 0-144 0,1 5 0 0,-2-3 0 0,-2 6 0 32,-1 5-608-32,0 0 0 0,0 0 0 0,-10-2 0 15,-1 4-2032-15,0 0-416 0,-4 3-80 0</inkml:trace>
  <inkml:trace contextRef="#ctx0" brushRef="#br2" timeOffset="6161.46">22192 8574 24879 0,'-15'-9'2208'0,"-1"1"-1760"16,1-1-448-16,4 6 0 0,11 3 336 0,0 0-16 16,0 0 0-16,0 0 0 0,0 0 16 0,12 3 0 15,4-3 0-15,5 1 0 0,7 2 0 0,4-3 0 16,5-3 0-16,4 2 0 0,4-5 32 0,4-2 0 16,1 1 0-16,12-2 0 0,4 2-224 0,0-4-144 15,2-3 192-15,-1 1-192 0,-4-2 192 0,0 2-64 16,3-1 0-16,3 3-128 0,1 4 384 0,-2-5-48 0,-4-1 0 0,-2 2 0 15,-1-1 48-15,-2 5 0 0,-2-2 0 0,0 2 0 16,-2 1-112-16,-2 0-16 0,-4 4 0 0,-7 1 0 16,-6-3-48-16,-4 2-16 0,-2 2 0 0,-4 3 0 15,-1 2-192-15,-5 3 176 0,-4 0-176 0,-1 2 160 16,-4 3-160-16,-5 1 0 0,-1 4 144 0,-3 0-144 16,-2 0 0-16,-4 4 0 0,-4 2 0 0,-1 0 0 15,-4 2 128-15,-2-3-128 0,-4 5 128 0,0 1-128 16,-3 3 128-16,-4 0-128 0,-1-3 160 0,-5 4-160 15,-5 0 208-15,1 0-48 0,-5 0-16 0,5-2 0 16,2-2-144-16,2-5 192 0,3 4-192 0,3-5 192 16,4 0-192-16,0-1 0 0,3-3 144 0,2-2-144 15,0-3 0-15,3-2 0 0,3 1 0 0,0 0 128 16,2 0-128-16,2-3 0 0,2 0 0 0,5-10 128 16,-5 6-128-16,5-6 0 0,0 0 0 0,0 0 0 0,0 0-208 15,0 0 32-15,0 0 16 0,0 0 0 0,0 0 160 0,12-4-208 16,1 0 80-16,-1-6 128 0,2 2-208 0,3-2 80 15,1 4 128-15,1-3-208 0,-1 3 208 0,2-4 0 16,0 3-160-16,0-2 160 0,-2 2-176 0,1 1 48 16,2-3 0-16,-1 3 0 15,0 0-320-15,-2 0-64 0,1 1-16 0,0-2 0 16,-4 1-160-16,1 2-16 0,-3-3-16 0,-1 1 0 16,-1 0 192-16,-2-2 32 0,0 1 16 0,-3 1 0 0,2-1 352 0,-3 2 128 15,-5 5 0-15,7-10-144 0,-7 10 144 0,5-9 0 16,-1 0 0-16,-2 3 0 15,-2 6-432-15,3-10-96 0,-3 10-32 0,0-10-7536 16,-3-1-1504-16</inkml:trace>
  <inkml:trace contextRef="#ctx0" brushRef="#br2" timeOffset="6744.54">22802 8586 18431 0,'-42'-5'816'0,"13"3"160"0,-4-6-784 0,2 5-192 0,4 3 0 0,2 2 0 0,4 0 864 0,1 0 128 16,3-1 32-16,5-1 0 0,3 0-224 0,9 0-32 15,0 0-16-15,0 0 0 0,0 0-240 0,0 0-64 16,0 0 0-16,0 0 0 0,7-11 80 0,4-1 16 16,6 0 0-16,6 4 0 0,2-6 32 0,8 1 16 15,5-2 0-15,3-4 0 0,3 3-144 0,3-3-16 16,0-3-16-16,2 6 0 0,4-1 80 0,2 1 16 15,2 3 0-15,0 0 0 0,5 2-112 0,-4-2-16 0,-5 1 0 16,0 3 0-16,2-1-128 0,-2 4-16 16,2-2-16-16,-1 1 0 0,1 6-224 0,-3 0 128 0,-5 0-128 0,-5 2 0 15,-6 0 0-15,-2 3 0 16,-6 5 0-16,1-4 0 0,-4 4 0 0,0 3 0 0,-4 1 0 0,-2 3 0 16,-2 5 0-16,-4 3 0 0,-4-1 0 0,-3 5 0 15,-2 2 128-15,-5 7-128 0,-4-1 0 0,-4 2 144 16,-6 3 0-16,-1 1 0 0,-4 2 0 0,-3-2 0 15,-2 4 192-15,0-7 48 0,2 3 0 0,0-3 0 16,0 0-128-16,-3-3-32 0,2-3 0 0,-1 0 0 16,3-3-224-16,-1-2 128 0,2-5-128 0,0-1 0 15,5 1 0-15,0-4 0 0,0-3 0 0,3-3 0 16,1-3-352 0,1-2-160-16,2-5-48 0,0-2 0 0,0-2-2256 0,0-3-448 15,-4-16-80-15,4-5-32 0</inkml:trace>
  <inkml:trace contextRef="#ctx0" brushRef="#br2" timeOffset="7097.44">22803 9172 26031 0,'-19'-13'1152'0,"9"9"240"0,2 2-1120 0,8 2-272 15,0 0 0-15,0 0 0 0,-2-10 368 0,4 3 16 0,4-3 0 0,3 3 0 16,5-7 64-16,4 0 0 0,1-4 16 0,5-2 0 16,3-6-208-16,6-2-32 0,4-6-16 0,4-1 0 15,2-3 160-15,4-2 16 0,5-2 16 0,0-1 0 16,-2-6 304-16,-1 0 64 0,-2 4 16 0,0 1 0 15,-2-4-48-15,1 6-16 0,-4 3 0 0,-2 4 0 16,0 2-192-16,-4 5-32 0,-4 0-16 0,-4 4 0 16,-5 4-272-16,-2 2-48 0,-5 2-16 0,-1 2 0 31,-4 5-496-31,-3 1-96 0,-8 8-32 0,0 0 0 0,0 0-2368 0,0 0-480 0</inkml:trace>
  <inkml:trace contextRef="#ctx0" brushRef="#br2" timeOffset="8314.03">17987 11586 13823 0,'-6'-9'1216'0,"2"5"-960"15,-1-4-256-15,2 2 0 0,0-2 1888 0,3 8 336 16,-2-7 64-16,2 7 16 0,0-8-1600 0,0 8-304 16,1-9-64-16,-1 9-16 0,4-8-320 0,-4 8 144 0,4-9-144 0,-4 9 0 15,6-5 0-15,1-3 0 0,-7 8 0 0,9-5-144 16,-9 5 144-16,9-4 0 0,-9 4 0 0,10-7-128 16,-2 2 128-16,-8 5 0 0,12-2 128 0,-2-1-128 15,-2-1 384-15,-8 4 0 0,13-2 0 0,0-1 0 16,-3 0 208-16,3 2 48 0,0 0 16 0,2 0 0 15,2 1-16-15,3 0 0 0,3-2 0 0,3 0 0 16,2 0-192-16,3 1-32 0,2 0-16 0,0 0 0 16,1-2-128-16,2 3-16 0,4-1-16 0,0 1 0 15,2-2-48-15,3 2-16 0,1 0 0 0,5 2 0 16,4-1 0-16,-2 2 0 0,-1-3 0 0,1 1 0 16,1 1-48-16,1 4 0 0,0-4 0 0,4 0 0 15,3 3-128-15,0 1 0 0,-3-2 144 0,-1-1-144 16,-2 2 0-16,-2 1 144 0,1-2-144 0,-1 1 0 0,3 2 256 0,1-2-64 15,1 1-16-15,-2 4 0 16,-1-3 64-16,-2 4 16 0,2-3 0 0,0 3 0 0,2 1-48 0,2-2 0 16,4 0 0-16,-1 3 0 0,-2-1 0 0,1-1 0 15,0 2 0-15,3 0 0 0,2-2-80 0,1 1 0 16,1 0-128-16,-2 0 192 0,-1 0-64 0,0 0 0 16,1 4-128-16,3-3 192 0,1 0-192 0,-1 1 144 15,-3 0-144-15,-2 2 128 0,-2-2-128 0,-1 0 0 16,0-1 0-16,4 4 128 0,2 0-128 0,-1-2 0 15,-6-1 0-15,-1 2 128 0,0 1-128 0,1 1 0 16,0 0 0-16,2 1 0 0,3 2 0 0,-3-2 0 16,-3 1 0-16,-3-2 0 0,-2 4 0 0,2 1 0 15,-1-3 0-15,3 2 0 0,1 2 0 0,-2-2 0 0,0 3 0 16,-4-1 0-16,-3-1 0 0,-5 5 0 0,1-5 0 0,-1 4 0 16,1-4 0-16,-1 6 128 0,1-7-128 0,0 5 0 15,-2-4 0-15,-2 2 0 0,-2-3 0 0,-2 2 0 16,-3 1 128-16,0-1-128 0,-1 0 0 0,-2-1 128 15,0 2-128-15,-2-2 0 0,-3 0 0 0,3 4 0 16,-2-2 0-16,2-2 0 0,-3-1 0 0,-1 4 128 16,-3-5-128-16,-1-2 0 0,-3 0 0 0,0 2 0 15,-3-3 128-15,0 2-128 0,0-1 0 0,-6-1 128 16,2-1-128-16,-3 0 0 0,0-1 0 0,1 1 0 16,-3-1 0-16,0-3 0 0,-3-2 0 0,0 0 0 15,0 0 0-15,-5-11 0 0,5 10 0 0,1 0 0 16,-6-10 0-16,0 0 0 0,0 0-176 0,5 8 176 15,-5-8-336-15,0 0 16 0,0 0 0 0,0 0 0 16,0 0-448-16,0 0-64 0,-7-5-32 0,1-5-9664 16,-2 0-1936-16</inkml:trace>
  <inkml:trace contextRef="#ctx0" brushRef="#br2" timeOffset="8762.28">23552 12243 29599 0,'-10'-22'1312'0,"6"9"272"0,-2-1-1264 0,3 1-320 0,1 1 0 0,2 12 0 15,2-8-128-15,-2 8-96 16,1-8-16-16,-1 8 0 0,0 0 240 0,0 0 0 0,8-2 192 0,3 4-192 15,-4 1 0-15,4 5 0 0,-2 2 0 0,3 2 0 16,1 1 0-16,3 5 0 0,1 3 0 0,4 2 0 16,2 0 0-16,0 5 128 0,3-3 0 0,1 4-128 15,0-2 320-15,2 4-32 0,-3-1-16 0,1 3 0 16,1 2 48-16,3 0 16 0,2-1 0 0,-1 1 0 16,2-1 0-16,1 2 0 0,-1 1 0 0,1-1 0 15,0-1-32-15,-1-1-16 0,0-3 0 0,-4-2 0 16,-4-1-96-16,-4-1-32 0,-1-1 0 0,-3-2 0 15,-2-3 16-15,-3 1 0 0,-2 1 0 0,-3-2 0 16,-3-3 144-16,-2-1 16 0,-3 0 16 0,-3 0 0 16,-3-1 80-16,-2 1 16 0,-5-1 0 0,-4-1 0 0,-10-3 16 0,-9 1 16 15,-9 0 0-15,-9-2 0 0,-7-2-112 0,-4 0-32 16,-5-2 0-16,-8 1 0 0,-8 0-208 0,-6-2-128 16,-4-1 160-16,-1-1-160 0,0 1 0 0,-5 4-320 15,-5-4 64-15,4 4-11776 16,4 0-2336-16</inkml:trace>
  <inkml:trace contextRef="#ctx0" brushRef="#br0" timeOffset="38066.11">3430 16735 9215 0,'-8'-11'400'0,"2"0"96"0,-1-1-496 0,1-2 0 15,4-3 0-15,-1-2 0 0,0-1 672 0,3 2 32 16,0 2 16-16,2-1 0 0,0 1-464 0,2 3-80 15,0 0-32-15,0 0 0 0,2 2 32 0,-1 0 0 0,-1 0 0 0,0 0 0 16,3 2-176-16,-2-1 128 0,1 2-128 0,2-1 128 16,-4 3-128-16,-4 6 0 0,8-9 0 0,-8 9 128 15,0 0 192-15,0 0 16 0,0 0 16 0,0 0 0 16,0 0 480-16,0 0 112 0,0 0 16 0,0 0 0 16,0 0 48-16,0 0 16 0,0 0 0 0,0 0 0 15,-11 6-384-15,-1-2-64 0,-1 4 0 0,-3 1-16 16,-2 2-176-16,-2-2-16 0,-3 2-16 0,-1-1 0 15,-1 2-16-15,0 2 0 0,-3 0 0 0,1 1 0 16,-2-2-80-16,0 2-32 0,-2 0 0 0,0 1 0 16,-1 2-96-16,0 0-128 0,-4 0 176 0,-3-1-176 0,-1 0 128 0,0 0-128 15,3-1 0-15,2 0 0 0,1-2 0 16,2 0 0-16,1 2 0 0,0 1 0 0,1-3 0 16,2 2 0-16,2-1 0 0,1 1 0 0,1-3 0 0,-1 3 0 15,3-2 0-15,1 1 0 0,3-1 0 0,2-5 0 16,-1 3 0-16,3-1-144 0,2-3 144 0,0 5 0 15,1-1-144-15,4-3 144 0,4 2-128 16,3-2 128-16,0-9-160 0,7 15 160 0,2-2-128 0,3 0 128 16,2-3 0-16,5 1-144 0,7 2 144 0,-1 2 0 15,1-2 0-15,6-3-128 0,0 0 128 0,2 0 0 16,7 1 0-16,2 2 0 0,2 1 0 0,8-2 0 16,7 1 0-16,0 1 0 0,-2-3 0 0,1-1 0 15,0 1 0-15,-1-4 128 0,1 2-128 0,4-4 0 0,-1 1 128 0,0-1-128 16,0-2 128-16,-8-2-128 0,1 1 128 0,-4-2-128 15,-1-1 0-15,-1 1 0 0,-1-1 0 16,0 1 0-16,1-1-320 0,-4-2-16 0,-6 1-16 0,-6-3-7408 16,-4 1-1488-16</inkml:trace>
  <inkml:trace contextRef="#ctx0" brushRef="#br0" timeOffset="38632.49">2864 16987 23039 0,'0'0'2048'0,"0"-8"-1648"15,1-2-400-15,10 3 0 0,5-3 1056 0,9 3 128 16,4 1 32-16,4-2 0 0,3 2-1216 0,5-1-144 16,4 5-80-16,7 2-16 0,2 0 240 0,9 1 0 15,9 2 0-15,1 1 0 0,-3-1 0 0,0 0 0 16,3 0-144-16,5 1 144 0,3-1-208 0,1 1 32 16,-2-3 16-16,0 2 0 0,0-1 160 0,4 0 0 15,4 2 0-15,0 0 0 0,-3-2 0 0,2 1 304 16,-2 1-48-16,7 1-16 0,5 0 208 0,-4-2 64 0,-6-1 0 0,2 1 0 15,2-1-96-15,3 1-16 0,6-2 0 0,-3 1 0 16,-3-1-160-16,4-1-48 0,7 1 0 0,-3 1 0 16,-1-1-48-16,-2 0-16 0,1 0 0 0,3 5 0 15,1-4-128-15,-3 0 0 0,-4-2 0 0,4 2 128 16,2-1-128-16,-1 2 0 0,-7-2 0 0,3 3 0 16,-4-3 0-16,-1 2 0 0,3-2 0 0,-5 3 128 15,-5 0-128-15,1 1 0 0,1-1 0 0,0 0 0 16,-2 1 0-16,-2 1 0 0,-3-3 160 0,1 5-160 15,1-1 320-15,-2-1-32 0,-3 2-16 0,-2-4 0 16,-4 2-80-16,-4 0-32 0,-2-2 0 0,0 1 0 16,0 2-160-16,-4-4 0 0,-5-1 0 0,-4 2 0 15,-3-1 0-15,-2 2 0 0,-3-1 0 0,-3-2 0 0,-2 2 0 0,0 0-144 16,3 1 144-16,-6-2-208 16,2-1-96-16,-3-2-16 0,-2 0 0 0,-3-1 0 15,-5 0-432-15,-2 1-80 0,1-5-32 0,-2-3-7952 16,-2-4-1584-16</inkml:trace>
  <inkml:trace contextRef="#ctx0" brushRef="#br0" timeOffset="39068.03">8960 16637 18431 0,'0'0'816'0,"0"0"160"0,0 0-784 0,0 0-192 0,0 0 0 0,0 0 0 15,15 5 1856-15,2 1 336 0,6 4 64 0,3-2 16 16,5 1-2048-16,3 0-416 0,3 3-64 0,4 1-32 15,3 1 288-15,5 0 0 0,4-1 0 0,-1 0 0 16,1-1 0-16,-1 2-192 0,-3-1 192 0,0 0-160 16,-1 0 160-16,1 1 0 0,3 2 0 0,0-3 0 15,-1-1 224-15,-2 1 80 0,-3 2 16 0,-1-2 0 16,-2 2 128-16,-2 2 48 0,-4 0 0 0,-2-1 0 16,-1 3 64-16,-5-1 16 0,-4 1 0 0,-3 6 0 0,-4-1-192 0,-5 2-48 15,-4 0 0-15,-4 4 0 0,-5-2-64 0,-5 4-16 16,-8 1 0-16,-3 3 0 0,-8 3-64 0,-7 1 0 15,-6 8-16-15,-11 3 0 0,-8 8-176 0,-12 3-224 16,-14 1 48-16,-3 0-14352 16</inkml:trace>
  <inkml:trace contextRef="#ctx0" brushRef="#br3" timeOffset="47439.68">19359 18932 911 0,'0'0'0'0,"0"0"0"0,0 0 0 0,0 0 0 16,0 0 2816-16,0 0 464 0,0 0 112 0,0 0 0 16,0 0-2336-16,0 0-480 0,0 0-80 0,-8 5-32 15,8-5-224-15,-6 6-48 0,6-6-16 0,0 0 0 16,0 0 176-16,0 0 32 0,0 0 16 0,0 0 0 0,0 0 80 0,0 0 16 15,0 0 0-15,0 0 0 0,0 0-32 0,0 0 0 16,0 0 0-16,0 0 0 0,0 0 176 0,0 0 48 16,0 0 0-16,0 0 0 0,0 0-144 0,0 0-32 15,6-10 0-15,3 3 0 0,-1-3-192 0,2 2-64 16,0-1 0-16,-1 0 0 0,2-1-96 0,1-2-32 16,0 4 0-16,1-3 0 0,0-2 0 0,2 1 0 15,2 1 0-15,-1-2 0 0,0 0 0 0,1 1 0 16,0-1 0-16,2 1 0 0,0 2-128 0,1-1 0 15,-2-1 0-15,2 3 0 0,1-4 0 0,4 4 0 16,-2 0 0-16,2-1 0 0,-2-1 144 0,0-1-144 16,-2-2 160-16,1 5-160 0,0-1 208 0,0-3-48 15,1 0-16-15,-1 4 0 0,0-3 16 0,1 5 0 16,1-4 0-16,1 2 0 0,1-2 32 0,-1 0 0 0,1-3 0 0,4 2 0 16,1-2 16-16,1 2 16 0,0 1 0 0,-1-1 0 15,-2-1-224-15,2 2 128 0,-3-1-128 0,1 0 0 16,-2 3 128-16,1 0-128 0,0-1 0 0,1 1 144 15,-2-4-144-15,2 4 0 0,1 0 0 0,-1-1 128 16,4 2-128-16,-1-4 192 0,0 4-192 0,1-2 192 16,-2 4-192-16,-2-5 160 0,-1 1-160 0,-3 2 160 15,2-1-160-15,-2 1 0 0,0-1 0 0,2 1 128 16,-1 1 32-16,0-1 0 0,2 3 0 0,-1-2 0 16,2 2-160-16,0 0 0 0,2-3 0 0,2 2 128 15,-1 2-128-15,0-4 160 0,0-2-160 0,-2 1 160 16,-4 2-32-16,0-1 0 0,1 2 0 0,2-2 0 15,-3 1-128-15,2 1 160 0,0-1-160 0,0 3 160 0,-2-2 0 0,2-1 0 16,-1 0 0-16,3 1 0 0,3 1-160 0,0 0 0 16,-1-5 0-16,-1 4 0 0,-1 0 0 0,-2-1 0 15,1 1 128-15,0-3-128 0,0 5 0 0,-1-4 128 16,1 3-128-16,1 1 0 0,-1-1 128 0,0-2-128 16,-1 3 128-16,2 0-128 0,-3-2 128 0,5 1-128 15,-2 1 128-15,0-1-128 0,-4-2 192 0,0 3-32 16,-3 2-16-16,1-2 0 0,-1-2-144 0,2 3 192 15,-1 0-192-15,0-1 192 0,0 1-192 0,1 0 128 16,1-1-128-16,-1 3 128 0,1 0-128 0,1-2 128 16,0 0-128-16,2 1 128 0,-3 4-128 0,4-2 0 15,-2-2 144-15,-2 1-144 0,-2 0 0 0,0 1 128 16,-3-2-128-16,1 1 0 0,-1-2 160 0,-2 3-32 0,2-3-128 0,1 2 192 16,-1 0-192-16,3 0 144 0,-2-2-144 15,0 2 128-15,1 1-128 0,1 0 192 0,0-2-192 0,0 2 192 16,0 0-64-16,2 0 0 0,0 0 0 0,1 0 0 15,-1 2-128-15,-2-2 192 0,-2 0-192 0,3 0 192 16,-4 0-192-16,1 0 0 0,-2 0 144 0,1-2-144 16,0 1 0-16,2 1 128 0,-3-3-128 0,0 1 0 15,1 1 0-15,-1-2 144 0,1-1-144 0,1 1 0 16,-4 1 128-16,1-1-128 0,0 2 0 0,-1 0 0 16,0 0 128-16,-1-1-128 0,-1 1 0 0,0-1 0 15,-4 2 128-15,0 0-128 0,0-1 0 0,-3 0 0 16,-9 1 0-16,12 0 0 0,-12 0 0 0,8 1 0 15,-8-1-368-15,0 0 32 0,0 0 0 0,0 0 0 16,0 0-640-16,0 0-128 16,0 0-32-16,0 0 0 0,0 0-2048 0,0 0-400 0</inkml:trace>
  <inkml:trace contextRef="#ctx0" brushRef="#br3" timeOffset="47890.2">23450 17619 20271 0,'0'0'1792'0,"0"0"-1424"16,-7-5-368-16,7 5 0 0,0 0 928 0,0 0 112 15,0 0 32-15,0 0 0 0,0 0-1072 0,0 0 0 16,0 0-256-16,15 3 64 0,-1-3 64 0,0 1 128 0,1 2-208 0,2 0 80 15,-1-4 128-15,2 0 0 0,0 0 0 0,3 3 0 16,4 3 304-16,1 0-16 0,2-2 0 0,2 0 0 16,1-1 304-16,0 3 64 0,1 0 16 0,-2-2 0 15,-2 1-96-15,2 2 0 0,0-2-16 0,0 2 0 16,0 4-160-16,1-5-16 0,1 3-16 0,0-3 0 16,-1 4-208-16,0-1-32 0,0 1-128 0,-1-3 192 15,-4-1-32-15,0 1-16 0,-4 0 0 0,-2-1 0 16,0 3 144-16,-7-4 32 0,-2 0 0 0,0 1 0 15,-1 0-32-15,-2-1 0 0,-8-4 0 0,6 8 0 16,-6-8 32-16,3 9 0 0,-3-9 0 0,-4 14 0 16,-2-3 32-16,-1 2 16 0,-3 2 0 0,-3-1 0 0,-4 2-144 15,-4-1-32-15,-5 2 0 0,-2 1 0 0,-7-1 48 16,0 1 0-16,1-1 0 0,-1 0 0 0,1-1-240 0,1 1 128 16,1-1-128-16,1 1 0 0,1-1 0 0,1 2-240 15,1-1 32-15,1 0 0 16,-1 0-1472-16,-2 0-304 0,-2-6-48 0</inkml:trace>
  <inkml:trace contextRef="#ctx0" brushRef="#br3" timeOffset="49375.46">19291 17111 2751 0,'-10'0'256'0,"-1"1"-256"16,4 1 0-16,-3-1 0 0,4-1 2384 0,-2 1 432 15,8-1 96-15,0 0 16 0,0 0-2064 0,-7 0-416 0,7 0-64 0,0 0-32 16,0 0 80-16,0 0 16 0,-6-2 0 0,6 2 0 15,0 0 64-15,0 0 32 0,0 0 0 0,0 0 0 16,1-7-32-16,-1 7 0 0,0 0 0 0,0 0 0 16,0 0 160-16,9-5 32 0,-9 5 0 0,12-3 0 15,-12 3-192-15,12-1-48 0,-2-1 0 0,2 2 0 16,-1 0-48-16,0 0-16 0,3-2 0 0,0 1 0 16,0 0 48-16,0-1 0 0,-1 0 0 0,2-1 0 15,1 1-64-15,4-1 0 0,-3 2 0 0,1-2 0 16,2 2-48-16,2-4-16 0,-1 0 0 0,5 2 0 15,-3 2-128-15,3-2-16 0,0-5-16 0,4 2 0 16,2-2 0-16,4 0 0 0,0-1 0 0,-1 2 0 16,0-3 32-16,1 3 0 0,2-6 0 0,0 1 0 0,3 2-64 0,-1-5 0 15,1 1 0-15,3 0 0 0,3 3-128 0,2-1 0 16,1-5 144-16,1 1-144 0,-2 0 0 0,0 0 0 16,-1-1 0-16,2-1 128 0,1 0-128 0,4 1 0 15,2-1 0-15,1-1 128 0,-4-6-128 0,-2 3 0 16,-1-2 0-16,1-2 0 0,-2-1 0 0,2 3 144 15,2-2-144-15,2 2 0 0,2-4 192 0,-5 2-64 16,-4-1 0-16,0-1-128 0,-1 1 288 0,0-4-48 16,1 2-16-16,3 0 0 0,2-2 64 0,2-3 16 15,2-2 0-15,-1 0 0 0,-6 0-112 0,1 1 0 16,0 0-16-16,3 1 0 0,-2 1 0 0,3 0 0 16,1-2 0-16,2 2 0 0,-2-1-32 0,-2-1 0 15,-9-1 0-15,2 0 0 0,-1-5-144 0,-1 3 192 16,2-1-192-16,-3-2 192 0,3 1-64 0,-3 0 0 15,-1 0 0-15,-5 1 0 0,-3-2 32 0,-1 0 0 0,-1 0 0 0,-1 0 0 16,0 1-160-16,-1-1 192 0,-1 1-192 0,3 4 192 16,-3-4-192-16,0 0 192 0,1 1-192 0,-1-1 192 15,-2 4-192-15,-1 0 0 0,-2 0 144 0,-3 0-144 16,-2-3 0-16,-3 0 0 0,-3 4 0 0,0 3 128 16,-1 2-128-16,-2 1 0 0,-2 0 0 0,2 3 0 15,-2 0 0-15,0 1 0 0,1 2 0 0,-1 3 0 16,0 0 0-16,-2 1 0 0,1 1 0 0,0 1 0 15,-2 5 0-15,0 0 0 0,0 1 0 0,-2 4 0 16,0-3 0-16,-5 10 0 0,0 0-144 0,0 0 144 16,5-7-256-16,-5 7 32 0,0 0 0 0,0 0 0 31,0 0-320-31,0 0-64 0,0 0-16 0,-1 8 0 0,-2 5-336 0,1-1-64 16,-2-3 0-16,2 3-16 0,-1 0-1712 15,-1-4-352-15,-1 3-64 0</inkml:trace>
  <inkml:trace contextRef="#ctx0" brushRef="#br3" timeOffset="49841.55">22531 14810 17503 0,'0'0'1552'0,"-3"-8"-1232"0,-1-4-320 0,4 12 0 16,0-13 2304-16,3 5 384 0,-3 8 96 0,9-11 16 16,1 0-2288-16,3 2-512 0,2-5 0 0,4 3 0 15,4-4 0-15,6 1 0 0,2-5 0 0,4-1 0 16,1 1 0-16,-1-2 0 0,-2 2 0 0,1-3 0 15,-1-4 0-15,1 1 0 0,3 0 0 0,1 0 0 16,1-1 256-16,5 4-32 0,0-4-16 0,3 6 0 16,0-4 16-16,-1 2 0 0,-5-1 0 0,0-1 0 15,0 3-32-15,-1 1 0 0,-3 1 0 0,-2 4 0 16,-1 3 32-16,-2 4 0 0,-1 0 0 0,-2 5 0 0,-1 1-64 0,-5 4-16 16,0 1 0-16,-3 4 0 15,-3 4-144-15,-2 6 0 0,-5 4 144 0,-3 2-144 0,-1 6 0 0,-2-2 0 16,-1 5 0-16,-3 1 0 0,-4 3 160 0,-1 5-32 15,1-2-128-15,-4 4 192 0,0-3 64 0,-2 5 0 16,-2-1 0-16,-1 3 0 0,-2 1-256 0,1 0 176 16,-2-4-176-16,0 5 160 0,-3 3-304 0,1 5-64 15,-4-2-16-15,0 4-14176 0</inkml:trace>
  <inkml:trace contextRef="#ctx0" brushRef="#br3" timeOffset="53445.33">4962 15272 8975 0,'-12'-5'384'0,"12"5"112"0,-10-1-496 0,3-3 0 0,0-1 0 0,-2 0 0 16,0 1 240-16,0 1-48 0,3-2-16 0,-3 1 0 15,-3-1 16-15,2 2 16 0,-2 0 0 0,2 0 0 16,-3-1-64-16,1 0-16 0,-1 0 0 0,3 1 0 16,-2 1 48-16,2 1 0 0,0 0 0 0,2-1 0 15,-4 1-16-15,4 2 0 0,-1 2 0 0,9-3 0 16,-7 3-160-16,-2-2 0 0,9-1 144 0,-8 0-144 15,8 0 176-15,-9 0-48 0,3-1 0 0,6 1 0 0,0 0 304 0,-8-2 48 16,1 1 16-16,7 1 0 0,0 0 160 0,0 0 48 16,0 0 0-16,-9-3 0 0,9 3 80 0,0 0 32 15,0 0 0-15,0 0 0 0,0 0-256 0,0 0-48 16,-5-2-16-16,5 2 0 0,0 0-224 0,0 0-32 16,0 0-16-16,0 0 0 0,0 0-224 0,-2 13 176 15,2-3-176-15,2-1 160 0,1 1 16 0,-1 1 0 16,1-1 0-16,-1 3 0 0,3-3-16 0,-1 3 0 15,1 0 0-15,2 0 0 0,-2-1 48 0,3 3 16 16,-1 0 0-16,1 1 0 0,0 2 64 0,1 1 16 16,-1-3 0-16,2 2 0 0,-1 2 16 0,3-1 0 15,-1-2 0-15,2 3 0 0,2-1-128 0,0-1 0 16,2 0-16-16,0 1 0 0,-2 1-32 0,2 3 0 0,0-2 0 0,1-2 0 16,1 2-16-16,-1 3-128 0,-2-5 192 0,2 1-64 15,-1 0-128-15,0-2 192 0,0 0-192 0,3 0 192 16,2 0-48-16,-2 3 0 0,-1-3 0 0,2-1 0 15,0-2-144-15,0-1 0 0,1-1 0 0,0 2 128 16,2-1-128-16,0 1 0 0,5-1 0 0,-5-1 0 16,2-1 0-16,0 1 128 0,1 0-128 0,-2 3 0 15,-3-4 0-15,0-3 0 0,-2 3 0 0,1-2 0 16,-2 2 0-16,2 0 0 0,0-2 128 0,0 0-128 16,2 2 0-16,-2-1 0 0,0 1 0 0,3 2 128 15,-4-2-128-15,4 0 0 0,-2 3 0 0,3-2 0 16,1 0 0-16,1-2 0 0,-2 0 0 0,4 3 0 15,-1-2 0-15,-1-3 0 0,-4 4 0 0,2-3 0 16,-3-1 0-16,2 3 0 0,1-4 0 0,2 2 0 0,-2-2 0 0,2 0 0 16,1-6 0-16,0 3 0 0,-4 2 0 15,6-4 128-15,1-1-128 0,1 2 0 0,2 0 0 0,-2 0 0 16,1-2 128-16,-3 1-128 0,0 1 0 0,-3-2 0 16,-1 3 0-16,4-2 128 0,-3 1-128 0,0 0 0 15,1 0 0-15,0 0 0 0,-2-1 0 0,0 0 0 16,2-2 0-16,2 2 0 0,2-1 0 0,2 1 0 15,-2 0 0-15,-2-1 0 0,-3-2 0 0,-1 3 0 16,-2 1 128-16,1 0-128 0,-2-1 0 0,0 1 0 16,-2 1 0-16,2 3 0 0,-2-3 0 0,1 1 0 15,-1 0 0-15,-1 0 0 0,-1 4 0 0,-1-4 0 16,4-1 0-16,-2 3 0 0,0-3 0 0,2 3 0 16,1-2 0-16,-3 1 128 0,-2 1-128 0,1-3 0 15,0 4 0-15,-1-3 0 0,1 1 0 0,-4 0 0 0,1-1 0 0,-1 4 0 16,-1-5 0-16,2 4 0 0,-3-5 0 0,0 5 0 15,0-1 0-15,-1-3 0 0,0 1-192 0,-1-2 192 32,-3-2-656-32,-8-2-16 0,8 2 0 0,-8-2 0 15,0 0-1808-15,0 0-352 0</inkml:trace>
  <inkml:trace contextRef="#ctx0" brushRef="#br3" timeOffset="53944.25">7370 16310 11967 0,'-9'-5'1072'0,"1"3"-864"16,-2-4-208-16,1 2 0 0,9 4 3360 0,0 0 624 15,0 0 128-15,0 0 32 0,0 0-3504 0,0 0-640 16,0 0-256-16,13 1 0 0,1 2 256 0,2 2 0 16,-2-2 0-16,3 0-144 0,-1 1 144 0,1 4-160 15,-1-4 160-15,0 5-160 0,1-3 160 0,-1 4 0 16,1-2 0-16,1 4 0 0,0-4 0 0,4 3 0 0,-2 0 0 0,0-2 0 16,5 1 0-16,-5-3 0 0,4 4 0 0,-1-4 0 15,-1 2 240-15,4-2-32 0,-2 4 0 16,2-2 0-16,1 0-208 0,0 0 176 0,-1 1-176 0,-1 2 160 15,-5-2 48-15,-1 2 16 0,-1 1 0 0,-1-3 0 16,-2 2-80-16,-2-1-16 0,0-2 0 0,-4 2 0 16,-1-3-128-16,-2 3 0 0,-1 1 144 0,-1-4-144 15,-4-8 224-15,1 14-32 0,-3 0 0 0,-2-1 0 16,-2-1 0-16,-2 2 0 0,-5 1 0 0,0 2 0 16,-4-1 144-16,-1-1 32 0,-3-1 0 0,-2 0 0 15,-1-1 80-15,-6 2 0 0,-1-2 16 0,-2 2 0 16,1-1-112-16,0 1-32 0,-1-2 0 0,1 2 0 15,0 1-176-15,1 2-144 0,-3 0 192 0,4-1-192 16,2-2-144-16,0 2-144 0,0 0-32 0,1 0-9584 16,-1-2-1920-16</inkml:trace>
  <inkml:trace contextRef="#ctx0" brushRef="#br3" timeOffset="55269.43">4532 17411 11055 0,'0'0'976'0,"0"0"-784"0,0 0-192 0,0 0 0 15,-5-6 832-15,5 6 112 0,0 0 16 0,0 0 16 16,-3-7-688-16,3 7-144 0,0 0-16 0,0-9-128 16,0 9 128-16,0 0-128 0,4-9 0 0,-4 9 0 15,4-8 224-15,-4 8-64 0,0 0-16 0,8-6 0 16,-8 6 160-16,9-3 16 0,0-3 16 0,-1 2 0 0,2 0 0 0,2 3 0 16,0-1 0-16,1 0 0 0,0-2 16 0,3 1 0 15,2 1 0-15,1-1 0 0,1 2 0 0,2-2 0 16,0 2 0-16,3 0 0 0,-1-2-64 0,4 3-16 15,2 0 0-15,2 3 0 0,0-1 0 16,0 1 0-16,-3-2 0 0,1 4 0 0,-3 2-16 0,1-3 0 16,0 5 0-16,0-1 0 0,2-1-16 0,0 1-16 15,0-5 0-15,-1 3 0 0,4 2 16 0,2 0 0 16,2 1 0-16,-2-2 0 0,1 3-48 0,-1-2-16 16,-4 2 0-16,0 1 0 0,-1-3-48 0,0 1 0 15,-1-3 0-15,2 2 0 0,-1 1-128 0,2 3 128 16,0-2-128-16,-1 2 128 0,1 1 0 0,3-3 0 15,1 3 0-15,-2 0 0 0,-2 0 48 0,0 0 0 0,-2 2 0 16,0-2 0-16,-1 1-16 0,-1-2 0 0,-1-1 0 0,0 3 0 16,1 0-160-16,1 2 160 0,-1-2-160 0,-1-1 160 15,-1-2-160-15,5 2 0 0,0 0 144 0,1 0-144 16,0 1 160-16,-3-1-32 0,-4 1-128 0,-2 1 192 16,2-2-32-16,-3 0-16 0,-3 2 0 0,2 1 0 15,0 0-144-15,-1 1 192 0,2-1-192 0,-1 1 192 16,0-1-192-16,-2 1 0 0,2-3 144 0,-1 3-144 15,0-1 144-15,2 1-144 0,2-2 192 0,0 2-192 16,0 1 224-16,1-1-64 0,0 0-16 0,-1-5 0 16,0-1-16-16,-1 0 0 0,-3 4 0 0,-1-1 0 15,0-2-128-15,0 2 192 0,-2-1-192 0,0 3 192 0,0-1-64 0,-1 0 0 16,1-2 0-16,-1 1 0 0,-1 1-128 0,1 0 160 16,-2 2-160-16,1 1 160 0,-3-1-32 0,2 1-128 15,-1 0 192-15,0 0-64 0,-1 0-128 0,-1 3 128 16,0-3-128-16,-1-1 128 0,2-3-128 0,-3 0 128 15,1 3-128-15,0-1 128 0,0-2-128 0,-2 0 0 16,-1 1 0-16,1-3 0 0,-2-3 128 0,2 3-128 16,0 1 0-16,-1-5 128 0,-2 2-128 0,1-5 128 15,-1 5-128-15,0-6 128 0,3 3-128 0,0-1 0 16,-3-2 0-16,1 2 128 0,0 0-128 0,-6-6 0 16,5 5 0-16,-5-5 0 0,0 0-192 0,0 0-64 15,6 2 0-15,-6-2-16 16,0 0-1328-16,0 0-272 0,0 0-48 0,0 0-10768 0</inkml:trace>
  <inkml:trace contextRef="#ctx0" brushRef="#br3" timeOffset="55812.55">6690 18532 24703 0,'0'0'1088'0,"0"0"240"0,-9 0-1072 0,9 0-256 16,0 0 0-16,0 0 0 0,0 0 0 0,0 0 0 15,0 0 0-15,0 0 0 0,0 0 0 0,9 7 0 16,0-2 0-16,0 0 0 0,1 3 0 0,2-2 0 16,1 3 0-16,0-1 0 0,0 5 0 0,1-4 0 15,2 4 0-15,3 0 0 0,2 3 160 0,2-1-32 16,0-1 0-16,0 1 0 0,1 2 48 0,0-3 0 16,-2 1 0-16,0 0 0 0,2-2 32 0,-2 1 16 15,1 1 0-15,0-3 0 0,0-1 32 0,2 1 16 16,0-4 0-16,0 2 0 0,-1-7-112 0,2 1-32 15,1-1 0-15,1 1 0 0,1-4-128 0,-2 0 0 16,1-1 144-16,-1-2-144 0,-2 3 0 0,-3-3 0 0,-3-3 0 0,0-3 128 16,-1-1-128-16,-2-2 144 15,1-2-144-15,-3-3 160 0,0-1 176 0,-2-3 48 0,-3-1 0 0,1-5 0 16,1 1 128-16,-4-1 16 0,-1-5 16 16,0-5 0-16,-2-4-16 0,0 2 0 0,-1 1 0 0,1 0 0 15,-4 4-144-15,1 4-16 0,0 1-16 0,-1 2 0 16,-1 3-160-16,0 0-48 0,-2 3 0 0,3 2 0 15,-1 1-144-15,1 1 0 0,-2 1-192 0,1 2 192 16,0 1-1792 0,-2 3-256-16</inkml:trace>
  <inkml:trace contextRef="#ctx0" brushRef="#br3" timeOffset="59181.35">10453 14164 19343 0,'-4'-12'1728'0,"-4"-1"-1392"0,2-2-336 0,0 5 0 15,-1-3 432-15,1 4 16 0,-1 0 0 0,3-3 0 16,1 6-16-16,1-4 0 0,-1 4 0 0,2-3 0 16,1 4-144-16,1 0-32 0,-1 5 0 0,0 0 0 15,1-11-32-15,-1 11-16 0,0 0 0 0,0 0 0 16,4-6 0-16,-4 6 0 0,0 0 0 0,0 0 0 16,0 0 32-16,0 0 0 0,9 1 0 0,-9-1 0 15,8 8 16-15,0 4 16 0,-2 1 0 0,0 0 0 16,-1 6 144-16,0 2 32 0,-2-3 0 0,0 11 0 15,0 4 128-15,-1 1 16 0,1 2 16 0,-2 2 0 16,-1 5-112-16,2 0-32 0,-2 3 0 0,0 6 0 0,0 0-192 0,0 2-32 16,-2 2-16-16,2-3 0 0,-1-3-224 0,0 0 176 15,-1-4-176-15,1-1 160 0,-1 2-160 0,-2-6 0 16,3 3 0-16,-1-6 128 0,1 0-128 0,-1 0 0 16,1-1 0-16,0 1 0 0,0-3 0 0,1-3 0 15,-3 0 0-15,2-1 0 0,0 0 0 0,-2-6 128 16,3 2-128-16,0-5 0 0,0 4 0 0,0-5 0 15,-1-2 128-15,1-2-128 0,0-3 0 0,1-1 128 16,-1-3-128-16,4 1 128 0,-3-3 16 0,-1-8 0 16,3 11 0-16,-3-11 0 0,0 0 0 0,6 9 0 15,2-4 0-15,-8-5 0 0,9 3-144 0,3-2 0 16,-2-1 0-16,0-1 128 0,2-2-128 0,1 2 0 0,2-3 144 0,2-1-144 16,1 2 0-16,2 1 144 0,0-1-144 0,5-1 0 15,1-1 128-15,2 0-128 0,5 0 0 0,5-2 0 16,4 1 128-16,2-1-128 0,0 0 0 0,0-1 0 15,0-1 0-15,2 1 0 0,3-2 0 0,0 1 0 16,6 0 0-16,2-2 0 0,4 4 128 0,-1 0-128 16,-3-1 0-16,1 3 0 0,2-4 0 0,2 4 0 15,-1-3 0-15,4 2 0 0,4 2 0 0,-2-4 0 16,-5 2 0-16,0 3 0 0,0-3 0 0,2 3 0 16,-2 0 0-16,5 1 0 0,2 2 0 0,-2 0 0 15,-5-2 0-15,1 2 0 0,1 2 0 0,0-2 0 16,1 0 0-16,2 0 0 0,3 0 0 0,-5 0 0 15,-3 0 0-15,-1-2 0 0,-2 1 0 0,4 0 0 16,2 0 0-16,1-2 0 0,-1 0 0 0,-3 1 0 0,-2-1 128 16,0 2-128-16,-3 1 0 0,3-1 0 0,4-1 0 0,-1 2 0 15,-1 0 0-15,-2-1 0 0,-4-3 0 16,0 3 128-16,0 1-128 0,2 0 0 0,0 1 176 0,2-1-176 16,4-1 160-16,-4 0-160 0,-3-1 192 0,0 2-64 15,-2-2-128-15,2 1 192 0,3 0-192 0,1 0 0 16,2 0 128-16,-1-2-128 0,-5-3 0 0,1 3 0 15,-1 2 128-15,0 0-128 0,-1 1 0 0,2 0 0 16,1 1 0-16,1-1 0 0,-6-1 0 0,0-1 0 16,-3 2 0-16,-2 0 0 0,-1 0 0 0,-3 3 0 15,-3-2 0-15,2 2 0 0,1 2 0 0,0-1 0 0,0-2 0 16,-5 1 0-16,-1 2 0 0,-2 2 0 0,1-5 0 16,-2 5 0-16,0 0 0 0,-2-1 0 0,0 1 0 0,0-1 0 15,3 3 0-15,-3-2 0 0,1-1 0 0,-1 1 0 16,0-3 0-16,-3 3 0 0,-4-1 0 0,-3-2 0 15,1 1 0-15,0 2 0 0,-5-5 0 0,2 1 0 16,-1 1 0-16,-2-1 128 0,-2 2-128 0,-1-2 0 16,-3-1 0-16,0 0 0 0,0-1 0 0,-2 1 0 15,-11-2 128-15,9 0-128 0,-9 0 0 0,8-3 144 16,-8 3-144-16,0 0 192 0,0 0-192 0,5-8 192 16,-1-3 16-16,-2-3 16 0,0-2 0 0,-1-1 0 15,-2-1-32-15,1-1-16 0,0-6 0 0,0-1 0 16,0-3-176-16,0-3 160 0,0-2-160 0,2-5 160 15,1-3-160-15,0 0 0 0,-1-1 0 0,3 2 0 16,0 1 0-16,1-1 0 0,1 3 0 0,1-2 0 16,-1 0 0-16,2-1 0 0,2-6 0 0,1 4 0 0,0 2 0 0,2-1 0 15,0 3 0-15,1 2 0 0,0 2 0 0,-1 2 0 16,-2 0 0-16,2 4 0 0,-1-1 0 0,-1 2 0 16,-1-1 0-16,-1 2 0 0,1 1 0 0,-2 0 0 15,-2 0 0-15,1 1 0 0,0 2 0 0,-3-1 0 16,2 3-144-16,-2-1 144 0,0 4 0 0,0 0 0 15,-1 1 0-15,-1 1 0 0,-1 1 0 0,0 2 0 16,-2-1 0-16,0 3 0 0,0 1 0 0,-2 2 0 16,2 8 0-16,-2-10 0 0,2 10 0 0,-4-8 0 15,-1 2 0-15,0 2 0 0,-2-1 0 0,-2 1 0 16,0 4 0-16,-2-2 0 0,-1 1 0 0,-1 0 0 0,-4 1 0 0,-1 1 0 16,-4 0-160-16,-4 1 160 15,1 2-128-15,-4 0 128 0,-1-1 0 0,-1 2 0 0,1 0 0 0,-1-2-128 16,-2 4 128-16,-2 2 0 0,0-1 0 0,-3 3 0 15,1-3 0-15,-2 1 0 0,-4-4 0 0,-1 3 0 16,-2-3 0-16,2 0 0 0,1 4 0 0,-1-5 0 16,0 3 0-16,0 0 0 0,0-1 0 0,-3 3 0 15,-3-6 0-15,-3 2 0 0,-1 1 0 0,2-2 0 16,2-3 0-16,-2 2 0 0,-1-1 0 0,1 1 0 16,2 2 0-16,-6-4 0 0,-5 1 0 0,1-1 0 15,-1-1 0-15,1 1 0 0,1 2 0 0,3-2 0 16,1 2 0-16,-4 1 0 0,-2-2 0 0,-1 1 0 15,-1-1 0-15,4 2 0 0,1 3 0 0,1-3 0 16,-1 1 0-16,-3 1 0 0,-1-4 0 0,-1 0 0 0,-1 0 0 0,2-1 0 16,2-1 0-16,1 2 0 0,0 2 0 0,-1 1 0 15,-2-3 0-15,-1 0 0 0,-1 0 0 0,2-2 0 16,0 0 0-16,1 1 0 0,3 1 0 0,-4 0 0 16,-1-4 0-16,-3 2 0 0,-3 0 0 0,5 0 0 15,2-1 0-15,1 1 0 0,1 0 0 0,-2 0 0 16,-5 0 0-16,0 0 0 0,0 0 0 0,1 1 0 15,1-1 0-15,2 3 128 0,1 1-128 0,-4-1 0 16,-3-1 0-16,2-1 128 0,1 2-128 0,2 1 0 16,2 0 0-16,2 0 0 0,-3-2 128 0,0 3-128 15,-3 1 160-15,2-1-160 0,0-4 160 0,1 3-160 16,6 1 160-16,2 1-160 0,1 0 192 0,-1 0-64 16,-2 1-128-16,0-1 192 0,3-2-64 0,2 0-128 0,3-2 176 15,4 3-176-15,2 2 128 0,3-2-128 0,4 2 0 0,-1 2 0 16,1 2 0-16,1-2 0 0,1 2 0 0,1-5 0 31,1 3-464-31,3-2-48 0,-2 6-16 0,4-3-11120 0,1 3-2240 0</inkml:trace>
  <inkml:trace contextRef="#ctx0" brushRef="#br3" timeOffset="62917.25">1104 1326 28415 0,'-10'-11'0'0,"6"-4"0"0,-3-1 352 0,-2-5 80 0,2-5 16 0,-3-3 0 0,0-8-128 0,2-5 0 15,-3-4-16-15,0-2 0 0,0-3-304 0,-1-2 128 16,-2-3-128-16,-3-2 0 0,0-3 144 0,3-3-144 16,1-1 0-16,8 29 144 0,1-8-144 0,0 0 0 15,0 0 0-15,0 1 128 0,-1-1-128 0,1-1 192 16,2 4-192-16,-2-36 192 0,3 17 0 0,2 9 0 16,2 5 0-16,-1 26 0 0,2-3-64 0,2 4-128 15,-3 1 192-15,4 2-64 0,-1 3-128 0,2 4 0 16,-1 0 144-16,9 1-144 0,-1 4 0 0,2 7 0 15,0 3 0-15,-7 3-128 0,3 3 128 0,3 9 0 16,2 2-144-16,3 8 144 0,0 3 0 0,3 1 0 0,-3 4 0 0,21 35 0 16,-6-13 0-16,-20-27 0 0,0 4 0 15,-2 3 0-15,0 5 0 0,-1-2 0 0,-3 0 0 0,3 4 0 16,-4-3 0-16,2 35 0 0,-7-13 0 0,-4-10 128 16,-5-7 0-16,-2-5-128 0,-5-3 192 0,-2-3-64 15,-1 0 96-15,-2-2 16 0,0-4 0 0,-3-6 0 16,-1-2 32-16,0-5 16 0,1 1 0 0,-3-4 0 15,-1 1-96-15,-2-3-32 0,-1-2 0 0,-2 0 0 16,-6-4-160-16,-5 0 0 0,1-4 144 0,-3-1-144 16,-2-1 0-16,0-3 0 0,0-1 0 0,21-2 0 15,-1 0 0-15,-2 0-160 0,4-4 160 0,-1 3-160 16,3-1 160-16,-1 0-128 0,4-2 128 0,-12-3-128 16,10-2 128-16,6 3 0 0,3 0 0 0,5-6-128 15,5-3 0-15,4-4 0 0,3-2 0 0,7 0 0 16,3-4-64-16,5-2 0 0,5-5 0 0,-9 16 0 0,5-1 192 15,5-6-208-15,3 2 80 0,3-6 128 0,7 0-176 0,2-2 176 16,1-2-128-16,37-32 128 0,-16 8 0 0,-6 6 0 16,-4 8 0-16,-4 4 0 0,-3 5 0 0,-23 19 0 15,4-1 0-15,1 3 0 0,-3 3 0 0,-2 3 0 16,-2 5 0-16,-2 2 0 0,-3 3 0 0,-3 4 224 16,-2 6-48-16,-5 4-16 0,-1 2 112 0,-6 6 32 15,-1 5 0-15,-10 28 0 0,-6-2-64 0,-2-2-16 16,-7-4 0-16,1 0 0 0,-3 3-224 0,2-2 0 15,1-2-192-15,5-2 192 16,1-2-1856-16,5-7-272 0,4-5-48 0</inkml:trace>
  <inkml:trace contextRef="#ctx0" brushRef="#br3" timeOffset="63633.38">2882 1156 15663 0,'-19'1'1392'0,"2"0"-1120"0,2 3-272 0,7 1 0 16,0-1 3600-16,8-4 672 0,-7 3 128 0,7-3 16 15,0 0-3520-15,-6 5-720 0,1-2-176 0,-4-3 0 0,2-3 128 0,-2-6-128 16,0-4 192-16,0-1-64 0,-3-3 0 0,2-5-128 16,-3-4 192-16,0-4-64 0,2-4-128 0,0-3 0 15,1-5-160-15,-2 0 160 0,3-6-192 0,-1-2 48 16,-1-4 16-16,2-2 0 0,-2-3 128 0,8 25 0 16,-2-3-144-16,0-4 144 0,1 1 0 0,4 3 0 15,0 2 0-15,0 1 0 0,5 3 0 0,4-22 0 16,-1 10 0-16,2 12 0 15,3 8 0-15,1 8 0 0,1 4 0 0,3 8 128 0,1 4-128 0,-1 8 0 16,3 4 0-16,2 2 0 0,1 1 0 0,3 5 0 16,2 0-128-16,-3 7 128 0,-2 0 0 0,-10-6 0 15,1 4 0-15,1 5 0 0,1 3 0 0,-3 2 0 16,-3 0 0-16,0 0 0 0,-2-2 0 0,1 29 0 0,-6-12 0 16,-5-6 0-16,-3-6 0 0,-8-3 0 0,-6-1 0 15,-4-1 0-15,-6-1 128 0,-5-1-128 0,-4-1 128 0,-3 0-128 16,-3-1 160-16,2-4-160 0,-1 0 192 0,0-2-192 15,-2 0 192-15,4-2-192 0,-2-3 192 0,0-3-192 16,-4-2 128-16,6-8-128 0,1-4 0 0,5-2 0 16,3-1 0-16,6-5 0 0,3-4-160 0,5-4 160 15,4-3-384-15,6-4 32 0,3-3 16 0,8-5 0 32,6-3-304-32,5-2-48 0,5-2-16 0,8 0 0 0,4-8 256 0,5 2 64 0,3-2 0 0,0 0 0 15,4-2 384-15,-4-2-160 0,1 0 160 0,1 4 0 16,-2-1-128-16,-14 22 128 0,3-3 0 0,5 4 0 0,-2-1 0 15,1 3 128-15,-2 5 0 0,-3 2 16 0,-3 4 192 0,12-5 48 16,-8 11 0-16,-9 4 0 0,-7 3 0 0,-6 6 0 16,-2 1 0-16,-3 8 0 0,-2 2-64 0,-2 3-16 15,-5 5 0-15,0 3 0 0,-2 1-144 0,-9 26-32 16,1-5 0-16,1-11 0 0,5-6-272 0,-1-6-64 16,0-5-16-16,8-5 0 15,3-4-2064-15,5-4-400 0</inkml:trace>
  <inkml:trace contextRef="#ctx0" brushRef="#br3" timeOffset="64351.18">4475 1286 19343 0,'-26'11'1728'0,"11"-6"-1392"0,1 6-336 0,3-1 0 16,3-1 2192-16,2 1 368 0,1-4 80 0,5-6 16 16,0 0-1968-16,0 0-400 0,0 0-80 0,-6-4-16 15,1-8 352-15,2-4 64 0,-1-3 16 0,2-11 0 16,-2-6-368-16,3-6-64 0,-1-7 0 0,-2 0-16 15,1-5-176-15,1 1 0 0,0 0 0 0,-2-4-176 16,0-3 176-16,1-3-192 0,-1-3 192 0,2 26-192 0,2-1 192 16,0-6-128-16,3 2 128 0,0 1-128 0,2 3 128 0,0 3 0 15,1 4-144-15,9-22 144 16,-1 11 0-16,-4 12 0 0,3 4 0 0,1 11 0 0,1 8 0 0,1 5 0 16,0 4 128-16,2 7-128 0,3 7 0 0,0 2 0 15,2 2 0-15,1 2-176 0,-1 2 176 0,-1 4-192 16,1 3 192-16,-11-8-192 0,0 2-32 0,1 6-16 15,-1 4 0-15,0-2 0 0,0 0 48 0,-5 0 16 16,0-2 0-16,2 21 0 0,-3-8 176 0,-6-5 0 16,-6-5 0-16,0-2 0 0,-6-4 0 0,-2 0 0 15,-3-2 0-15,-1 0 0 0,-4-1 0 0,-2-1 144 16,-6 0-144-16,4 0 0 0,-4-3 256 0,-3-1-64 0,-6 0-16 16,-3 0 0-16,-2-3 16 0,-1-2 16 0,3 0 0 0,0-2 0 15,0-5 32-15,3-2 0 0,0-3 0 0,3-2 0 16,1 1-240-16,2-7 0 0,4-1 0 0,0-1 0 15,3-1 0-15,6-2 0 0,6 0-176 0,3 1 176 16,4 1-304-16,3-4 64 0,8-3 16 0,4-2 0 16,7-2-144-16,4-1-16 0,4-4-16 0,3-4 0 15,3-3 16-15,2-1 16 0,0-2 0 0,6 3 0 16,1-1 240-16,4-1 128 0,0 0-160 0,-15 17 160 16,4-2-144-16,4-1 144 0,-1 1-128 0,3 0 128 15,-2 1 0-15,4 3 144 0,-3 3 0 0,27-9 0 16,-12 10 160-16,-11 7 16 0,-7 5 16 0,-5 5 0 15,-6 6-144-15,-6 3-48 0,-5 4 0 0,-9-5 0 16,-3 4 0-16,-4 8 0 0,-3 0 0 0,-2 6 0 16,-6 4 32-16,-1 3 0 0,-3 3 0 0,-16 34 0 0,5-15-176 0,6-4 0 15,2-10 0-15,5-4 0 16,2-6-1600-16,6-2-288 0,0-10-64 0</inkml:trace>
  <inkml:trace contextRef="#ctx0" brushRef="#br3" timeOffset="65051.45">5808 1220 37311 0,'-23'-2'1664'0,"14"0"320"0,1 1-1584 0,8 1-400 0,-6-1 0 0,6 1 0 15,-1-4 0-15,-2-6-176 0,0-3 16 0,1-5 0 16,-2-7 0-16,1-5 0 0,-1-4 0 0,-1-3 0 16,-1-7-64-16,-1 0-16 0,-1-4 0 0,1-1 0 31,-2 0-144-31,-2-4-48 0,1-5 0 0,0 1 0 15,-1-5-32-15,6 27-16 0,0-4 0 0,1 2 0 0,1-1 32 16,1 5 0-16,1 4 0 0,1 1 0 0,1 3 448 0,1-16-144 0,5 13 144 0,-2 8 0 0,0 3 0 0,6 10 0 16,0 5 0-16,1 5 176 0,5 6-176 0,-1 2 0 15,5 5-160-15,-1 1 160 0,0 0 0 0,3 3-144 16,1 7 144-16,-10-10 0 0,0 4 0 0,3 7 0 16,-1 3 0-16,0-1 0 0,0 1 0 0,1-1 0 15,-3-2 0-15,9 20 0 0,-6-9 0 0,-4-9 0 16,-5-7 0-16,-2-2 128 0,-2-6 96 0,-2 0 32 15,-4-1 0-15,-2 1 0 0,-2-3 0 0,-3-1 0 16,-2 1 0-16,-4-4 0 0,-5 0-80 0,-7-2-16 16,-8 1 0-16,-3-1 0 0,-4-1-160 0,-1 2 160 15,-5-2-160-15,0-1 160 0,0-2-160 0,0 1 192 16,0 0-192-16,0-3 192 0,-6-5-192 0,3 2 160 16,4-2-160-16,4-1 160 0,5 0-160 0,9 0 0 0,3-2 144 0,4 1-144 15,4 2 0-15,5-3 0 0,2 3-160 0,7-3 160 31,2-3-496-31,4-1 16 0,2 0 0 0,7 2 0 16,3-4 48-16,5-3 16 0,2-2 0 0,7-1 0 0,5-3 240 0,4 2 176 0,6-4-208 16,0 2 80-16,-1 3 128 0,1-2 0 0,-3-3 0 0,-15 14-128 15,3-2 128-15,4-1 0 0,3-1 0 0,0 2 128 16,5 3 128-16,-2-2 16 0,-3 5 16 0,25-2 0 16,-13 6-96-16,-12 6-32 0,-7 3 0 0,-17 3 0 15,0 5-32-15,-2 4 0 0,-4 3 0 0,-4 9 0 16,-4 3-128-16,-5 5 0 0,-1 3 0 0,-21 38 0 15,-5-10-240-15,-2-6-128 0,0-2-16 0,-1-4-8896 16,2-6-1792-16</inkml:trace>
  <inkml:trace contextRef="#ctx0" brushRef="#br3" timeOffset="65885.92">7708 1413 29487 0,'-24'-1'1296'0,"13"-1"288"0,0-3-1264 0,1-1-320 0,4-1 0 0,-3-4 0 15,3 0 512-15,1 0 32 0,0-9 16 0,1-4 0 16,-1-9-208-16,1-4-32 0,2-8-16 0,-1-3 0 15,1-4-112-15,0-5 0 0,-1-9-16 0,0-7 0 16,-3-5-176-16,4 0 0 0,-3 0 0 0,1 32 0 16,3-8 0-16,-1-3-224 0,1 3 48 0,2 1 16 0,2 3 160 0,1 2-192 15,1 1 192-15,5-31-192 16,-2 15 192-16,2 14 0 0,-1 11 0 0,-2 22 0 0,-1 0-128 0,2 2 128 16,0 2-128-16,1 6 128 0,0 2-192 0,1 3 32 15,-1 2 16-15,2 3 0 0,0 2-160 0,0 7-16 16,-1 3-16-16,3 1 0 15,-3 3-64-15,11 23-16 0,-4-8 0 0,-3 2 0 0,-5 1 64 0,2-3 16 16,-3-2 0-16,0 1 0 0,0-3 336 0,-4-14-176 16,-1 6 176-16,-1-2-128 0,-1 1 128 0,-1 1 0 15,0-4 0-15,-1 1 0 0,0 0 160 0,-3 17 16 16,-6-9 0-16,-2-3 0 0,-1-2 64 0,-1-4 16 16,-6-1 0-16,0-1 0 0,-1-1-64 0,-4-2 0 15,2-1 0-15,-7-3 0 0,-2 2-48 0,1 1-16 0,-3-5 0 16,-2 3 0-16,-3 1-128 0,2-1 160 0,-7 0-160 15,1-5 160-15,3-2-32 0,0 0 0 0,6 0 0 0,5-3 0 16,-1-2-128-16,3-2 0 0,3-1 0 0,5 1 0 16,4-3 0-16,2 1 0 0,1-6 0 0,2 1 0 15,4 2-160-15,3-5 160 0,1-3-208 0,5 1 80 16,2-1-64-16,3-2-16 0,2-3 0 0,4-1 0 16,3-3 64-16,1 4 16 0,6-1 0 0,1 1 0 15,0-2 128-15,6 3 0 0,5-1 0 0,-16 9 0 16,4-2 0-16,2-3 0 0,1 1 0 0,4-1 0 15,-2 1 0-15,2 0 0 0,1 2 144 0,25-8-144 16,-10 6 256-16,-7 7-48 0,-11 3-16 0,-4 8 0 16,-3 7-16-16,-5 1-16 0,-6 4 0 0,-7-3 0 15,-4 6 0-15,-4 5 0 0,-2 5 0 0,-4 6 0 16,-2 2-160-16,-4 2 128 0,-2 5-128 0,-18 34 128 0,5-9-304 0,5-6-64 16,1-11-16-16,5-5 0 15,4-2-1920 1,5-9-384-16</inkml:trace>
  <inkml:trace contextRef="#ctx0" brushRef="#br3" timeOffset="66655.87">8824 1002 5519 0,'-17'13'496'0,"6"0"-496"0,-2 1 0 0,1 1 0 16,4 2 2224-16,-3 0 336 0,0 0 80 0,0-1 16 16,3-2-2064-16,-3-1-400 0,1-3-192 0,-1-4 160 15,2 1 528-15,1-2 96 0,0-4 32 0,8-1 0 16,-8-1 480-16,-1-3 112 0,3-2 0 0,0-2 16 15,0-6-208-15,2-4-64 0,-3-3 0 0,5-7 0 16,-2-2-624-16,1-5-128 0,3-3-16 0,0-7-16 16,0 1-176-16,2-5-48 0,0-2 0 0,1-4 0 15,-1-2-144-15,5 3 128 0,-3-6-128 0,-1 28 128 16,3-7-128-16,-3 0 0 0,3 1 144 0,1-2-144 16,1 2 0-16,2-2 0 0,1 4 0 15,11-26 0-15,-4 13-160 0,0 10 160 0,-1 10-192 0,0 7 192 0,0 11-160 0,-1 4 160 16,2 9-128-16,0 5 128 0,1 0-320 0,-3 6 32 15,2 6 0-15,-2 3 0 0,-1 4 96 0,0 5 0 16,-1 4 16-16,-4-2 0 0,2 4 0 0,-6-15 0 16,1 7 0-16,-2 2 0 0,0 3 176 0,0 2 0 15,-1 2 0-15,-1-3 0 0,-2-2 0 0,2 27 0 16,-2-14 0-16,-2-7 0 0,-2-7 256 0,1-8-32 16,-1-1 0-16,0-4 0 0,-3-1-96 0,0-1-128 15,2-4 176-15,-7-1-176 0,1-1 128 0,-2 0-128 16,-2-5 0-16,-2 0 0 0,-3-1 0 0,-4-3 0 15,2-2 128-15,-2-2-128 0,-2-4 0 0,0 0 0 0,0 0 0 16,0-4 0-16,4 1 128 0,-3-1-128 0,0 0 0 0,2 1 0 16,0-3 128-16,2 2-128 0,-1-3 0 0,3-1 0 15,2 1 176-15,0-2-32 0,3 1 0 0,3-3 0 16,5-2-16-16,2-1 0 0,2-2 0 0,3-3 0 16,2 1-128-16,1-3-256 0,6 0 64 0,-5 9 16 15,4-3-96-15,2-2-32 0,2 1 0 0,4-5 0 16,3 4 128-16,4-6 32 0,1 6 0 0,25-21 0 15,-3 5 144-15,-5 4 0 0,-1 3-144 0,-1 2 144 16,-1 4 0-16,-4 4 0 0,-2 3-144 0,-4 5 144 16,-4 8 0-16,-4 5 0 0,-3 4 0 0,-5 1 0 15,-3 7 0-15,-5 3 176 0,-4 6-32 0,-4 6 0 16,-8 5 336-16,-6 4 64 0,-6 1 16 0,6-9 0 0,-5 8 48 0,-8 4 16 16,-5 6 0-16,-6 6 0 0,-8 4-112 0,3 3 0 15,-4 1-16-15,-39 54 0 0,13-16-304 0,18-15-64 16,7-10-128-16,8-5 192 15,5-7-2048-15,7-10-432 0</inkml:trace>
  <inkml:trace contextRef="#ctx0" brushRef="#br3" timeOffset="68221.03">20091 1356 15663 0,'-13'-4'1392'0,"4"3"-1120"0,1 0-272 0,8 1 0 15,-10-1 704-15,10 1 96 0,-9-1 16 0,9 1 0 16,-9-4 160-16,2-2 48 0,1 0 0 0,3 0 0 16,1-4-64-16,-2 2 0 0,4-3 0 0,0-5 0 15,0-1-384-15,4-1-96 0,-1-1-16 0,2-5 0 16,2 0-208-16,1-4-64 0,-2 1 0 0,4-2 0 16,-3-1-192-16,4 0 0 0,-1-2 128 0,-1 1-128 15,-1-1 0-15,1-1 0 0,-1 2 0 0,1 4 0 0,-1 3 0 0,2 0 0 16,-1 1 0-16,1 4 0 0,-1 1-128 0,2 1 128 15,1 4 0-15,-1 5 0 0,-5 2 0 0,-6 6-128 16,13 1 128-16,-2 5 0 0,-1 0 0 0,1 6-128 16,0-1 128-16,-1 4 0 0,2 3-144 0,-4 4 144 15,2-1 0-15,-1 2-144 0,-2-2 144 0,0 1 0 16,1 0 0-16,-2-2 0 0,1 0 0 0,-1 0 0 16,1-2-144-16,-1-4 144 0,-2-4 0 0,1 3 0 15,0-2-144-15,0-4 144 0,-5-7 0 0,5 13 0 16,-2-5 0-16,-3-8 0 0,0 0 0 0,0 0 0 15,0 0 0-15,0 0 0 0,0 0 0 0,0 0 0 16,0 0 0-16,0 0 0 0,-8 6 176 0,0-3-176 16,-3-2 192-16,2-1-192 0,-5 0 176 0,0 0-176 0,-6 0 160 0,-1 3-160 15,-2 0 0-15,-2-1 128 0,-1-1-128 0,-1 3 0 16,0-4 0-16,-2 1 0 0,2 0 128 0,-3 0-128 16,0-1 0-16,-1-1 0 0,-2 0 0 0,0 0 0 15,2 1-176-15,0-1 32 0,0-3 0 0,0 0 0 16,3 0 144-16,2 0-208 0,1-5 80 0,6 5 128 15,2-1-256-15,4-2 80 0,4 1 16 0,3-3 0 16,3 3-160-16,3-4-48 0,3-1 0 0,7-2 0 16,2-4 160-16,6-1 16 0,4 2 16 0,1-1 0 15,0 0 176-15,4 0 0 0,-1 2 0 0,3-1-128 16,-1 4 128-16,2 1 0 0,1-1 0 0,4 2 0 16,-2 3 288-16,2 3-16 0,0 1 0 0,2 3 0 15,-3-2-128-15,-3 4-16 0,-3 2-128 0,-6 2 192 16,-4 4-192-16,-4 1 0 0,-4-1 0 0,-5 4 0 0,-8 1 256 15,-2 1-64-15,-7 4 0 0,-5 0 0 0,-4 6 112 0,-7 0 16 16,-6 2 0-16,1-2 0 0,-2 2-80 0,1 2-16 16,-2-4 0-16,1 3 0 0,1 2-224 0,6-1 144 15,-1-2-144-15,8-1 128 0,0-5-416 0,5-1-96 16,3-2 0-16</inkml:trace>
  <inkml:trace contextRef="#ctx0" brushRef="#br3" timeOffset="69037.6">22053 1136 7359 0,'0'0'320'0,"-8"4"80"0,-1-1-400 0,9-3 0 0,-7 2 0 0,7-2 0 15,-9 6 2048-15,9-6 320 0,-8 5 64 0,8-5 0 16,0 0-1616-16,-8 0-336 0,8 0-64 0,-6-4-16 0,6 4 464 0,0 0 96 16,-6-9 0-16,3-2 16 0,2 0 16 0,1-1 0 15,3-2 0-15,0-1 0 0,2-4-480 0,1 3-112 16,1-1-16-16,1-1 0 0,1-6-384 0,-1 2 128 16,0 2-128-16,0-6 0 0,1 5 0 0,-2 0 0 15,1 3 0-15,0 0 0 0,-2 0 0 0,1 1 0 16,-2 2 0-16,0 2 0 0,0 4 0 0,-1 2 0 15,-4 7 0-15,0 0 0 0,10-1 0 0,-10 1 0 16,10 6 0-16,-1 4 0 0,-3-1-160 0,3 4 160 16,0 1-208-16,0 4 80 0,2 0 128 0,-4 1 0 15,5 2 0-15,-2 1 0 0,-2-1-176 0,0-2 176 16,-3 2-208-16,-1-3 80 0,2-5 128 0,-4 1-128 0,0-1 128 0,-2 1-128 16,-2-6 128-16,-2 1 0 0,-2-4 0 0,-1 4 0 15,-2-3 160-15,0 0 16 0,-4-1 0 0,0-3 0 16,-1-1-48-16,-4 0 0 0,-4-1 0 0,-1-1 0 15,0 0-128-15,-2-1 0 0,-3-4 144 0,2 1-144 16,-1 0 0-16,2-3 128 0,0 1-128 0,-1-3 0 16,1 2 0-16,0-4 0 0,0 5 0 0,1-4 0 15,0 6-256-15,2-4 0 0,4 4-16 0,1-4 0 16,2 1 16-16,4-4 0 0,4 5 0 0,2-4 0 16,2 4-336-1,6-4-64-15,2 0-16 0,2 1 0 0,4-2 192 0,4 0 32 0,2 0 16 0,-1 1 0 16,3 0 432-16,2 1-128 0,-2 0 128 0,2-1 0 15,-3 1 0-15,4-2 0 0,1 4 192 0,-1-2-64 16,3 4 240-16,-1 2 48 0,2 0 16 0,-1 3 0 0,-2 1 96 0,0 2 32 16,-2 1 0-16,-2 2 0 0,-2 0-224 0,-4 4-32 15,-4-1-16-15,-2 4 0 0,-5-3 16 0,-3 2 0 16,-4 5 0-16,-3 1 0 0,-1 3 16 0,-3 5 0 16,-2-1 0-16,-4 5 0 0,-4-3-320 0,0 2 0 15,-5 1 0-15,0-1 0 0,-2 4 0 0,0 1 0 16,-1 0 0-16,0-4 0 15,0-4-960-15,4-2-320 0,1-8-48 0</inkml:trace>
  <inkml:trace contextRef="#ctx0" brushRef="#br3" timeOffset="69871.45">23789 696 3679 0,'0'0'160'0,"0"0"32"0,0 0-192 0,0 0 0 16,0 0 0-16,0 0 0 0,0 0 1632 0,0 0 288 16,0 0 48-16,0 0 16 0,0 0-672 0,0 0-128 15,0 0-32-15,0 0 0 0,0 0-192 0,0 0-64 16,0 0 0-16,0 0 0 0,4-8 160 0,1-5 32 15,0-2 0-15,2 0 0 0,1 5-352 0,-1-6-64 16,1-6-16-16,1 3 0 0,-1-2-272 0,0-1-48 16,-3-1-16-16,-1 9 0 0,-1-5-80 0,1-1-32 15,-1 0 0-15,2 2 0 0,-2-1-208 0,1-3 128 0,-2 1-128 16,7-14 0-16,-3 11 176 0,0 1-176 0,0 6 192 0,0 3-192 16,0 6 0-16,-6 8 0 0,9-4 0 0,0-1-144 15,-9 5 144-15,11 5-192 0,0 4 192 0,-1 2-192 16,1 2 0-16,1-1 0 0,0 4 0 0,0 0 0 15,-2 5-32-15,3 0-16 0,-1-2 0 0,-7-6 0 16,2 3 48-16,-1 0 0 0,-1 1 0 0,2 0 0 16,-2-3 192-16,-1 2 0 0,-2-3 0 0,2 10-144 15,-3-6 144-15,-2-3 0 0,-1-2 0 0,-2-1 0 16,0-2 208-16,-3 2-16 0,-1-5-16 0,0 3 0 16,-2-3-48-16,-1 1 0 0,-2-2 0 0,-1-2 0 15,-2-2-128-15,1 1 0 0,-1-2 0 0,-1-2 0 16,-1 1 0-16,0-2 0 0,1 1 0 0,-1-5 0 15,1 1 0-15,1-1 0 0,-1-3 0 0,-1 0 0 16,0 2 0-16,0-3-176 0,-1 1 48 0,3-3 0 16,-1 0-192-16,3 0-48 0,2-1 0 0,7 4 0 15,0-2-144-15,2 2-16 0,-1-4-16 0,3 1 0 16,0 1 32-16,2 2 16 0,1-3 0 0,8-5 0 0,1 5 112 0,5 4 32 16,-2-2 0-16,1 5 0 0,2-2 352 0,1 5 0 15,0 0-144-15,2 0 144 0,0-1 0 0,2 2 256 16,0 0-64-16,2 2 0 0,-4 2 256 0,2 2 32 15,0 1 16-15,-3-2 0 0,-4 4 80 0,-1 3 0 16,-5 2 16-16,-2 0 0 0,-6 1-144 0,-2-1-48 16,-4 3 0-16,-3 1 0 0,-3 1-80 0,-2 3-32 15,-2-2 0-15,-3 4 0 0,-3 1-128 0,-18 20-32 16,3-3 0-16,3-7 0 0,0-5-128 0,6-1 0 0,0-6-192 16</inkml:trace>
  <inkml:trace contextRef="#ctx0" brushRef="#br3" timeOffset="70678.53">25323 586 4607 0,'0'0'400'0,"-9"-2"-400"0,0-3 0 0,2 1 0 0,7 4 4672 0,-6-4 864 16,6 4 160-16,0 0 48 0,-7-9-4400 0,5 2-864 16,1-5-176-16,2-2-48 0,1-6-256 0,1 7 160 15,-1-5-160-15,2-2 128 0,0-2-128 0,1-3 0 16,2 0-192-16,-2-3 192 0,4 3-208 0,4-29 80 0,-1 3 128 0,-1 5-208 16,-1 3 208-16,0 6 0 0,0 2 0 0,-4 16-144 15,1-3 144-15,1 1 0 0,1 4 0 0,-2 0 0 16,2 2 0-16,2 1 0 0,-2 3 0 0,6-6 128 15,-2 7-128-15,-2 6 0 0,-1 4 0 0,-2 5 0 16,1 3 0-16,-7-1 0 0,2 3 0 0,1 2 0 16,-1 3-160-16,-1 5 160 0,1 3-192 0,-2-1 192 15,3 6-144-15,1 22 144 0,-2-9 0 0,-2-1-144 16,2-4 144-16,-2-5 0 0,-1-4 0 0,-1 0-128 16,0-3 128-16,-1 1 0 0,0-4 0 0,0-7 0 15,-3 1 384-15,-1 0 16 0,0-1 0 0,-3 1 0 16,0-1 48-16,-2-1 16 0,0-3 0 0,-11 6 0 15,3-6-112-15,-1-4-32 0,-1-3 0 0,-1-4 0 16,-1-5-192-16,-1-2-128 0,-4-4 128 0,9 4-128 16,-2-2 0-16,-4-4-208 0,-2-1 16 0,-1 0 16 0,-1-2 176 0,0 0-128 15,1-1 128-15,-22-13-128 0,8 9 128 0,11 3-160 16,4 2 160-16,5 3-160 0,5 2-80 0,4 4-16 16,4-1 0-16,2 3 0 0,6 6-48 0,-3-11-16 15,4 1 0-15,4 1 0 16,2 3-128-16,4-2-16 0,2 0-16 0,6-4 0 0,0-1 112 0,7 1 32 15,1-1 0-15,3 0 0 0,1 3 336 0,2-2 0 16,1 1 0-16,0 3 0 0,-1-3 0 0,0 4 0 16,-1 0 0-16,0 3 0 0,1 3 0 0,-2 1 288 15,-2 5-48-15,-1 4-16 0,-4-1 224 0,-5 3 32 16,-4 1 16-16,-6 2 0 0,-4 7-176 0,-5-1-48 16,-4 1 0-16,-6 1 0 0,-8 0-80 0,-7-1-32 15,-3 1 0-15,-10 1 0 0,-3 0-16 0,-3 3 0 0,-3 0 0 0,19-12 0 16,-5 6-144-16,0-1 0 0,-1 3 0 0,3-3 128 31,2-2-2000-31,4-2-416 0</inkml:trace>
  <inkml:trace contextRef="#ctx0" brushRef="#br3" timeOffset="71522.5">26492 382 17503 0,'0'0'1552'0,"-11"-2"-1232"15,0 1-320-15,1-1 0 0,2 2 1120 0,8 0 160 16,-8 0 48-16,8 0 0 0,0 0-768 0,0 0-160 16,0 0-16-16,0 0-16 0,-8-5 80 0,5 1 0 15,2-7 16-15,1 0 0 0,1 0-48 0,2-2-16 0,1-4 0 0,1 0 0 16,0 0-176-16,3-2-32 0,0-2-16 0,-1-3 0 15,3-3 48-15,0-1 16 16,0 0 0-16,1 3 0 0,0-2-112 0,0 5 0 0,-1-2-128 16,3 4 192-16,0 4-192 0,-5 9 0 0,2-3 0 0,0 4 0 15,2-1 0-15,2 3 0 0,0 0 0 0,3 3-160 16,-2 2 32-16,2 3 0 0,-1 4 0 0,-1 1 0 16,1 6 128-16,-1 1-208 0,1 2 80 0,11 17 128 15,-4-4-224-15,-4 1 80 0,-4 2 16 0,0-3 0 16,-2-7 128-16,-1 2 0 0,-1-4 0 0,-1 0 0 15,-2 0 0-15,0-3 0 0,-2-2 0 0,0-1 0 16,-1-1 0-16,-1-1 0 0,-1-3 0 0,-2 0 0 16,-2-1 0-16,1-10 0 0,-3 7 0 0,0-1 0 15,-2 0 0-15,-1-2 0 0,-1-2 0 0,-4 1 0 0,-1-2 144 0,-2-1-144 16,-1-2 192-16,-4-1-192 0,0 0 144 0,-1-3-144 16,-3 1 0-16,-1 1 144 0,-2-4-144 0,-22 0 0 15,9-2 0-15,2 4 0 0,2-5 0 0,3 6-176 16,1-1 176-16,2-2-128 0,2 4-192 0,5-1-16 15,1-1-16-15,5 1 0 16,3 2-128-16,3-2-32 0,4 1 0 0,6 4 0 16,0 0-256-16,0 0-48 0,-1-9-16 0,1 9 0 15,5-12-112-15,1 2-16 0,2 3-16 0,1-3 0 16,3 5 416-16,1-3 96 0,2-3 16 0,3 3 0 0,2 0 624 0,4 4 128 16,2-1 16-16,3-3 16 0,2-4 368 0,2 1 80 15,6-1 16-15,-1 2 0 0,-3-1-32 0,0 0 0 0,-2 2 0 0,-1 0 0 16,-1-1 96-1,-1 3 16-15,0 1 0 0,-3 0 0 0,-2 1-352 0,-5 4-64 0,-4 0-16 0,-4 2 0 16,-12-1-176-16,0 0-32 16,0 0-16-16,1 15 0 0,-4-3-224 0,-7 1 128 0,-6 0-128 0,-6 6 0 15,-4 4 192-15,-3 1-64 0,-5-4-128 0,-1 2 192 16,-2 2-32-16,-1-3-16 0,-4 2 0 0,1 1 0 16,1-4-144-16,17-6 0 0,-2 1 144 0,0 1-144 31,0-1-320-31,1-2-128 0,2-1-16 0</inkml:trace>
  <inkml:trace contextRef="#ctx0" brushRef="#br3" timeOffset="72396.16">27809 468 16575 0,'-1'-7'1472'15,"1"4"-1168"-15,0-1-304 0,0-3 0 0,0-2 2800 0,1 4 496 0,0-5 96 0,1 1 32 16,0 0-2848-16,5-11-576 0,-2 1 0 0,1 2-240 16,1 1 48-16,-2 1 0 0,3-2 0 0,-2-1 0 15,0 0-64-15,-1-3-16 0,0-2 0 0,1 1 0 16,-1 0 144-16,0 0 128 0,0 3-192 0,1-1 192 16,-1-2 0-16,0 3 0 0,0 2 0 0,1 3 0 0,0 3 0 0,1 0 0 15,-2 4 0-15,-5 7 0 0,9-2-144 0,-9 2 144 16,10 4 0-16,0 1-144 0,0 8 144 0,-1 1 0 15,-3 3-144-15,2 1 144 0,1 0 0 0,-1 5 0 16,-1 2 0-16,1-1 0 0,-3 0-128 0,0-2 128 16,1-3-160-16,-4 2 160 0,2-2-128 0,0 2 128 15,-1-8 0-15,-2 1-144 0,-2-1 144 0,-1 2 0 16,1-4 0-16,-3-1 0 0,-2 2 0 0,-3-1 0 16,1-4 0-16,-2 4 128 0,-2-5-128 0,6-2 144 15,-5 2-144-15,-1-3 160 0,-1-1-160 0,-3-1 0 16,-1-2 0-16,0-1-176 0,-4 0 16 0,1-4 0 0,-1-1 0 15,-1 2 0-15,0-4-32 0,-17-5 0 0,6 3 0 0,6 1 0 16,6-1 192-16,4 1 0 0,3-3-144 0,2 3 144 31,6 4-544-31,2-3-32 0,1 0-16 0,5-3 0 16,3 2-176-16,3-1-48 0,4 5 0 0,5-5 0 16,4-4 304-16,1 2 64 0,1 2 16 0,3-2 0 0,1-3 288 0,2 2 144 15,0 2-160-15,-2 2 160 0,4-1 256 0,-2 4 128 0,-1-2 48 0,1 2 0 16,-2-3 272-16,-1 4 64 0,0-1 16 0,0 2 0 15,-2 2-144-15,3 2-16 0,-1-2-16 0,0 3 0 16,-4 3-96-16,0-2-32 0,-2 1 0 0,0 3 0 16,1 4-304-16,-3 0-176 0,-4 0 192 0,-2 0-192 15,-3-1 0-15,-7 3 0 0,-2 0 0 0,-5 3 0 16,-7 3 0-16,-8 1-144 0,-6 1 16 0,-12-1 0 16,-9-1-64-16,-8 0-16 0,-3 1 0 0,-4 3 0 0,-3-1-48 0,2 2 0 15,0 7 0-15,26-13 0 16,-5 3-160-16,-5 4-32 0,-3 3-16 0</inkml:trace>
  <inkml:trace contextRef="#ctx0" brushRef="#br2" timeOffset="173871.53">5900 17088 911 0,'7'9'0'0,"-7"-9"0"16,0 0 0-16,0 0 0 0,0 0 2064 0,0 0 336 15,0 0 64-15,0 0 16 0,0 0-1504 0,0 0-288 0,0 0-64 0,0 0-16 16,0 0-320-16,0 0-64 0,10 5-16 16,-10-5 0-1,9 1-656-15,-9-1-128 0,11-1-16 0</inkml:trace>
  <inkml:trace contextRef="#ctx0" brushRef="#br2" timeOffset="174661.66">6124 16340 5519 0,'0'0'496'0,"0"0"-496"0,0 0 0 0,0 0 0 16,-8-1 2176-16,8 1 320 0,-5 1 80 0,5-1 16 16,0 0-1600-16,0 0-320 0,-9 2-64 0,9-2-16 15,0 0-80-15,0 0-32 0,0 0 0 0,0 0 0 16,-7 0-16-16,7 0 0 0,0 0 0 0,0 0 0 15,0 0-144-15,0 0-16 0,-5-4-16 0,2-4 0 16,3 8 32-16,0 0 16 0,4-8 0 0,3-1 0 16,-5 4-80-16,-2 5-32 0,11-4 0 0,-2 0 0 15,0-1-48-15,-9 5-16 0,11-1 0 0,1 4 0 16,-1 2-160-16,1 0 0 0,0 0 0 0,-3 5 0 16,3-2 0-16,-4 3 128 0,-1-1-128 0,-2-1 0 15,-5-9 128-15,4 14-128 0,-1 0 0 0,-2-5 128 16,-1-9 0-16,-4 9 0 0,4-9 0 0,-6 8 0 0,-2-1 384 15,0-3 64-15,-2-1 0 0,2 0 16 16,-1-4-144-16,3-1-48 0,-2-1 0 0,2 0 0 0,1-1-208 16,0-4-32-16,5 8-16 0,-1-9 0 0,-1-4-144 0,2 2 192 15,2 2-192-15,3-2 192 0,1 1-192 0,0 2 0 16,2-3 0-16,1 5 0 0,1 1 0 0,3 0 0 16,-3 3 0-16,1 2 0 0,2 1-160 0,-2 6 160 15,2 0 0-15,0 6-144 0,-1 0 144 0,-1 2 0 16,-4 2 0-16,-1 2 0 0,-4 1 0 0,-4-2 0 15,-3 1 0-15,-4-1-128 0,-3-2 128 0,-4-2 0 16,0 0 160-16,1-3-160 0,-2-3 304 0,1-5-48 16,0 1 0-16,1-3 0 0,4-3 176 0,0-3 16 15,1-2 16-15,3-2 0 0,1-1-208 0,4-2-64 0,2-2 0 16,2-1 0-16,3-3-192 0,3 0-240 16,0-1 48-16,2 1 16 0,3 1 176 0,0 4-128 0,2 2 128 0,2 4-128 15,-1 1 128-15,2 5-192 0,0 6 192 0,1 0-192 31,-1 7-928-31,-1 3-192 0,-2 4-32 0</inkml:trace>
  <inkml:trace contextRef="#ctx0" brushRef="#br2" timeOffset="175545.31">6099 16289 1839 0,'0'0'160'0,"0"0"-160"16,-8-2 0-16,8 2 0 0,-9-3 2304 0,2-1 448 16,7 4 64-16,0 0 32 0,-10-2-2272 0,1 2-576 15,9 0 0-15,-7-1 0 0,7 1 128 0,0 0-128 16,-8-3 0-16,8 3 0 0,-7-1 704 0,7 1 16 16,0 0 16-16,0 0 0 0,-9 0 176 0,9 0 48 0,0 0 0 0,0 0 0 15,0 0-288-15,0 0-48 0,-7 1-16 0,7-1 0 16,0 0 32-16,0 0 0 0,0 0 0 0,0 0 0 15,0 0-96-15,0 0-16 0,0 0 0 0,0 0 0 16,0 0-112-16,0 0-32 0,0 0 0 0,10 2 0 16,-10-2-128-16,9 2-16 0,-9-2-16 0,13 4 0 15,1 0-96-15,-3-1-128 0,0-1 176 0,2 1-176 16,2 3 192-16,-2-1-192 0,2-2 192 0,-1 6-192 16,0-4 256-16,2 1-64 0,-1 1-16 0,2-2 0 15,0 1 64-15,1 1 16 0,1-1 0 0,1 3 0 16,2-4 16-16,-2 5 16 0,1-5 0 0,1 4 0 15,1-1-96-15,-1-1-32 0,0 0 0 0,-1-1 0 16,-1 1 32-16,0 1 16 0,-1-3 0 0,2 3 0 16,-1-3 16-16,0 1 0 0,2 1 0 0,-1-2 0 0,1 0-48 15,0 1-16-15,-1-3 0 0,-1 3 0 0,0-3-160 16,1 3 192-16,0-4-192 0,4 3 192 0,0 1-192 0,-1-1 160 16,-2-1-160-16,3 1 160 0,-2 4-160 0,1-4 128 15,-4 2-128-15,1-2 128 0,-1 1 0 0,1-1-128 16,-3-1 192-16,3-1-64 0,1 1 0 0,-2-2 0 15,1-2 0-15,1 0 0 0,-1-1 0 0,-1 0-128 16,1 1 192-16,2-2-64 0,-1 0 0 0,3 0-128 16,0 0 192-16,-1 1-64 0,-1-2 16 0,2-1 0 15,-2 3 0-15,2-3 0 0,-3 3-16 0,1-1 0 16,-2 2 0-16,-1-1 0 0,1 0-128 0,0-2 0 16,1 0 144-16,0 2-144 0,-1 0 0 0,0 0 144 0,1-1-144 0,-2 1 0 15,-2 1 0-15,1 0 0 0,1-1 0 0,0 1 0 16,-1 0 128-16,2 0-128 15,-2 0 0-15,0 0 0 0,0 0 0 0,0 0 0 0,0 0 128 0,-2 0-128 16,-2 0 0-16,-1 0 0 0,0 0 128 0,-1 0-128 16,-2 2 0-16,-1 0 0 0,-1-2 0 0,2 1 0 15,-11-1 128-15,10 1-128 0,0 0 0 0,-10-1 0 16,9 1 0-16,-9-1 0 0,11 2 0 0,-11-2 0 16,0 0 0-16,9 3 0 0,-9-3-192 0,0 0 192 31,0 0-448-31,0 0 0 0,0 0 0 0,0 0 0 0,0 0-592 0,0 0-112 15,0 0-32-15,0 0 0 0,0 0-1824 0,0 0-384 0,-7 5-64 0</inkml:trace>
  <inkml:trace contextRef="#ctx0" brushRef="#br2" timeOffset="175995.4">7414 16313 9215 0,'-13'-6'816'0,"5"3"-656"16,-6-1-160-16,6 1 0 0,8 3 2496 0,0 0 448 0,0 0 112 0,0 0 16 15,0 0-2368-15,0 0-480 16,0 0-96-16,0 0 0 0,0 0-128 0,3 11 0 0,1 1-176 0,-4-12 176 15,8 8 0-15,3 2 160 0,2-5 0 0,3 4 0 16,-1-4 352-16,2 4 80 0,-1-3 16 0,4 1 0 16,3 2 288-16,2 0 48 0,3 2 16 0,2 1 0 15,1-5-128-15,2 4-32 0,-1-3 0 0,4 3 0 16,4 2-208-16,-1-3-32 0,2-1-16 0,-3-1 0 16,-6 1-256-16,0-1-48 0,-6 1-16 0,-1 0 0 15,0 0-32-15,-3-1 0 0,-2 1 0 0,-2-3 0 16,-1 3 48-16,-4 0 0 0,0 1 0 0,-4 0 0 15,-1-4 64-15,-3-1 16 0,1 7 0 0,-4-6 0 16,-2 5 16-16,-2-5 16 0,-3 4 0 0,-1-2 0 16,-6 3 128-16,-2 1 32 0,-4-2 0 0,-4 3 0 15,-1 1-224-15,-5 3-32 0,-2-2-16 0,-4 2 0 0,-4-2-240 0,-3 1 0 16,-2 1 0-16,3 0 0 16,-1-1-320-16,3 2-96 0,0 1-32 0,0-3-10816 15,4 2-2160-15</inkml:trace>
  <inkml:trace contextRef="#ctx0" brushRef="#br2" timeOffset="177429.68">6016 17672 13823 0,'0'0'1216'0,"-9"0"-960"0,-4-2-256 0,7 2 0 16,6 0 976-16,0 0 160 0,0 0 16 0,0 0 16 15,0 0-896-15,0 0-272 0,0 0 128 0,-1-7-128 16,1-4 0-16,2 4 0 0,2-2 0 0,1-1 0 15,-1-1 0-15,3-2 0 0,-1 1 0 0,-1 2 0 16,0 0 208-16,2-1 32 0,-1 3 0 0,3-1 0 16,-5 1 304-16,3-1 64 0,0 4 16 0,1-1 0 15,1 3-160-15,3 0-16 0,-2 0-16 0,1 3 0 16,-1 2-176-16,0-1-48 0,2 4 0 0,-2-1 0 16,-1 3-208-16,-1 3 144 0,-3 0-144 0,3-1 128 0,-3 0-128 0,-2 1 0 15,-2 2 0-15,-1-1 128 0,0-11-128 0,-2 10 160 16,-4 3-160-16,-3 0 160 0,0-4 288 0,-1 2 64 15,-3-4 16-15,0 2 0 0,-1-4 32 0,1 4 0 16,1-2 0-16,-1 3 0 0,3-7-144 0,2-1-32 16,-2-3 0-16,10 1 0 0,-11-1-160 0,3 0-32 15,8 1-16-15,-5-7 0 0,-1-1-176 0,4 2 160 16,0-5-160-16,5 1 160 0,1 1-160 0,2-4 0 16,1-2 0-16,3 2-176 0,-1 2 176 0,1-1 0 15,3 2-144-15,3 2 144 0,-3 0 0 0,1 3-144 16,1 2 144-16,1 1 0 0,-2 4 0 0,-1 0 0 15,-1 1 0-15,1 6 0 0,-4-1 0 0,0 4 0 16,-5 1 0-16,1 0 0 0,-5 0 0 0,-5 3 0 0,1 1 0 0,-5-2 0 16,-3 0 0-16,-2-1 224 0,-2 1-16 0,2-3 0 15,0-3 160-15,1 1 16 0,-2-7 16 0,3-1 0 16,3 1 48-16,-2-4 16 0,2-2 0 0,0-1 0 16,4-4-208-16,0 1-32 0,2-6-16 0,1 1 0 15,-1 3-208-15,3-5 0 0,2 2-192 0,1 2 192 16,1-1-272-16,1 0 48 0,-1 6 16 0,-4 5 0 31,13-3-176-31,-1 6-16 0,0 3-16 0,-1 8-9216 0,1 5-1840 0</inkml:trace>
  <inkml:trace contextRef="#ctx0" brushRef="#br2" timeOffset="178755.29">5835 17734 2751 0,'0'0'256'0,"-6"-6"-256"16,-1-2 0-16,0 4 0 0,1 1 2672 0,1-3 480 0,1 0 112 16,4 6 0-16,-5-4-2288 0,5 4-464 0,0 0-80 0,0 0-32 15,-4-8-96-15,4 8-32 0,0 0 0 0,0 0 0 16,0-5-48-16,0 5-16 0,2-9 0 0,-2 9 0 16,0-7-32-16,0 2-16 0,0-5 0 0,0 10 0 15,0 0-160-15,6-4 0 0,1-5 0 0,-7 9 0 16,5-5 0-16,-5 5 0 0,0 0 0 0,6-9 0 15,1 1 0-15,-2 3 0 0,-5 5 0 0,6-9 0 16,-1 5 0-16,-1-6 0 0,-2 4 0 0,-2 6 0 16,0 0 0-16,6-10 0 0,-3 3 0 0,0-3 0 15,2 4 0-15,-5 6 0 0,5-11 0 0,-2 5 128 16,0-1-128-16,-3 7 0 0,5-7 0 0,-5 7 0 16,4-8 208-16,1 1 16 0,-1 2 0 0,-4 5 0 15,0 0-48-15,0 0-16 0,5-6 0 0,-5 6 0 16,8-4-32-16,-8 4 0 0,0 0 0 0,10 2 0 0,0 1 64 15,-10-3 0-15,11 6 0 0,-3 1 0 0,2-1 64 16,1 0 32-16,-11-6 0 0,10 10 0 0,1-1 0 16,0 0 0-16,-2-4 0 0,1 3 0 0,-1 1 32 0,1 0 0 15,0 0 0-15,0 0 0 0,0-2 16 0,1 4 16 16,0-3 0-16,1 4 0 0,3-8 16 0,-2 3 0 16,0-1 0-16,3 1 0 0,1 1-48 0,0-3-16 15,-1 7 0-15,2-4 0 0,0 1-48 0,0 0-16 16,1 1 0-16,1 2 0 0,2-1-112 0,1 1-128 15,1 0 176-15,1-2-176 0,0 2 144 0,-3 1-144 16,-1-2 0-16,0 2 144 0,3 1-16 0,0 0-128 16,-2 1 192-16,-2-2-64 0,2 0-128 0,-2 0 0 15,2 1 0-15,-3 0 128 0,1-2-128 0,0-2 128 16,0 3-128-16,0 0 128 0,-1-3 64 0,1 2 0 0,1 2 0 16,1-5 0-16,1 1-16 0,0 2 0 0,-1-4 0 15,-1 2 0-15,-3 2-16 0,0-2 0 0,0 2 0 0,-1-2 0 16,0 3 0-16,-2 0 0 0,1-3 0 0,1 3 0 15,-2 0-160-15,2 1 128 0,-4-1-128 0,4-3 128 16,-3 1-128-16,0 2 0 0,0-4 144 0,2 4-144 16,-1-1 128-16,0-3-128 0,-1 3 128 0,0 0-128 15,0-1 0-15,0 0 144 0,1 3-144 0,-1-6 0 16,-1 3 192-16,1-3-64 0,0 3 0 0,-1 1-128 16,1-2 256-16,-2 0-48 0,0 2-16 0,-2-2 0 15,-1-1-16-15,-1 1-16 0,0 1 0 0,0 1 0 16,3-1-160-16,-3-2 160 0,-2 2-160 0,0-2 160 15,-4-2-160-15,2 0 0 0,-1 1 0 0,-1 1 0 16,-2-9 0-16,0 0 128 0,0 0-128 0,4 7 0 0,-1 2 0 16,-2-2 0-16,-1-7 0 0,0 0 0 0,4 10-240 0,-4-10-16 15,6 6-16-15,-3 1 0 16,-3-7-384-16,0 0-80 0,10 4-16 0,-10-4 0 16,7 0-1504-16,3 0-304 0,-3-6-64 0</inkml:trace>
  <inkml:trace contextRef="#ctx0" brushRef="#br2" timeOffset="179261.44">6760 18426 25103 0,'0'0'1104'0,"0"0"240"0,-8-4-1072 0,8 4-272 0,-6-2 0 0,6 2 0 16,0 0 128-16,0 0-128 0,0 0 192 0,0 0-192 16,0 0 0-16,10 6 0 0,1 0 0 0,0 2 0 15,-2 0 0-15,3 2 0 0,-2 3 0 0,4 0 0 16,3 3 0-16,2 0 240 0,2 1-48 0,0 4-16 15,2 0 256-15,-1-2 48 0,-2-1 16 0,0-1 0 16,1 1-96-16,-2-2-16 0,2-1 0 0,0-1 0 0,-1-3-208 16,-2-1-48-16,2 0-128 0,-1-3 192 0,2 3 64 15,-3-5 16-15,0 2 0 0,-1 1 0 16,1-3 64-16,1 1 16 0,2-1 0 0,1-2 0 0,3 2-80 0,-2-2-16 16,1-3 0-16,0-2 0 0,-2 0-112 0,-3-2-16 15,-2 0-128-15,-2-2 192 0,0-2 0 0,-2-3-16 16,0 1 0-16,-2-5 0 0,-3-4 208 0,0-4 32 15,-3 0 16-15,1-3 0 0,-2-1 208 0,-1-7 32 16,-1 0 16-16,-2-4 0 0,-1 2-224 0,0-4-32 16,-1 2-16-16,0-2 0 0,-2 4-416 0,0 1 128 15,3 4-128-15,-2 5 0 0,2 1 0 0,0 4 0 16,-1 3 0-16,2-1 0 0,-1 5-384 0,1 4 32 0,1 2 16 16,2 0-11056-1,-3 8-2192-15</inkml:trace>
  <inkml:trace contextRef="#ctx0" brushRef="#br2" timeOffset="199030.7">1080 15156 18431 0,'-12'13'1632'0,"1"-1"-1312"0,1 1-320 0,0-2 0 16,1 1 1184-16,1-1 160 0,8-11 48 0,-10 8 0 16,-3 0-128-16,13-8-32 0,0 0 0 0,-14 1 0 15,-2-1-192-15,4-5-32 0,1-4-16 0,-1-3 0 16,3-4-368-16,0-6-80 0,-1-3-16 0,2-6 0 16,0-8-336-16,2-4-192 0,-2-7 192 0,4-3-192 15,4-6 0-15,4-6 0 0,0-5-192 0,0-1 48 16,1-3 144-16,3-4-192 0,1-3 192 0,1 5-192 15,4-2 192-15,-2 6 0 0,0 2 0 0,-1 6 0 16,5 4 0-16,-1 8 0 0,1 4 0 0,-2 7 0 16,0 1 0-16,3 9 0 0,2 3 0 0,2 9 128 15,1 4-128-15,1 5 192 0,7 8-64 0,2 10 0 0,3 1-128 16,7 9 0-16,0 7 0 0,4 3 0 0,1 3 0 0,-2 7 0 16,-4 2 0-16,-1 1 0 0,0 3 0 0,1 5 0 15,-1 2 0-15,-1 2 128 0,-1 2-128 0,0 1 0 16,-2-2 0-16,-3-2 0 0,-1-3 0 0,-3-1 0 15,-6-1 0-15,-2-2 0 0,-3 1 256 0,-5-2-32 16,-4-4 0-16,-1-3 0 0,-6-2 48 0,-2-4 16 16,-1-2 0-16,-6-4 0 0,-4-1 32 0,-2-2 16 15,-3-1 0-15,-6-3 0 0,-4-2-80 0,-4-1 0 16,-6-2-16-16,-1-1 0 0,-4-4-112 0,-4 1-128 16,-4-4 176-16,-1-4-176 0,-4 3 0 0,-7-1-144 15,-7-3-16-15,-2 2 0 0,1-1-80 0,2 1-16 16,1-2 0-16,1-2 0 0,-1-1 256 0,2-1 0 15,-1-2 0-15,8-5-144 0,4 3 144 0,27 0 0 0,-2 1 0 0,0-5 0 16,0-2 0-16,2 0 128 0,2-1-128 0,5-1 0 16,0-4 0-16,-9-14 0 0,10 1 0 0,10-2 0 15,5-4-176-15,10 0 0 0,5-7 0 0,-1 19 0 16,5-6 32-16,7-3 0 0,4-5 0 0,7-5 0 16,3 0 16-16,5-3 0 0,6-2 0 0,42-40 0 15,-11 17 128-15,-11 10-208 0,-2 6 80 0,0 8 128 16,-1 6-128-16,1 2 128 0,-2 4 0 0,-5 4 0 15,-8 4 0-15,-5 6 0 0,-6 6 0 0,-7 4 0 16,-4 3 0-16,-6 9 0 0,-3 7 0 0,-6 5 0 16,-4 6 128-16,-3 7 64 0,-6 9 0 0,-6 10 0 15,-8 7 432-15,-9 11 80 0,-7 9 32 0,-7 10 0 16,-11 11-80-16,-11 6-16 0,-9 5 0 0,-3 6 0 0,-3 3-208 16,3-5-48-16,5 0-16 0,4-6 0 0,-1-2-112 0,5-8-32 15,2-9 0-15,6-8 0 0,7-8-224 0,7-11-208 16,4-9 32-16,8-10 16 15,5-11-2720-15,6-12-528 0</inkml:trace>
  <inkml:trace contextRef="#ctx0" brushRef="#br2" timeOffset="200012.57">662 9479 37775 0,'-13'1'3360'0,"-3"-1"-2688"15,2 1-544-15,1-2-128 0,0 0 0 0,2-2-192 16,2-1 32-16,-2-7 16 0,-5-12 144 0,5-8 0 16,2-3-144-16,4-8 144 0,-1-5-224 0,4-4 32 15,1-8 0-15,1 3 0 0,1-2-48 0,0 0 0 16,-1-8 0-16,2-4 0 0,0-8 64 0,2 6 16 15,0-3 0-15,1 1 0 0,2-3 160 0,1 1 0 0,3 3-144 0,2 3 144 16,4 7-160-16,-8 32 160 0,2-1-208 0,2 0 80 16,0 2 128-16,2 2 144 0,0 0-16 0,-1 5-128 15,7 3 256-15,15-7-48 0,-2 10-16 0,-1 10 0 16,4 11-192-16,0 4 0 0,2 8 0 0,0 7 0 16,-2 4-160-16,1 7 160 0,2 5-128 0,-1 6 128 15,-1 5 0-15,1-2 0 0,-1 0 0 0,-2 2-128 16,1 5 128-16,-2-4 0 0,-2 1 0 0,-2-3 0 15,-4-1 0-15,-4-4 0 0,-1 1 0 0,-4-2 0 16,-7-3 0-16,-4-1 0 0,0-3 0 0,-3 0 0 16,-6-5 128-16,-3 0 16 0,-4-1 0 0,-6 0 0 15,-7-6 80-15,-4 2 16 0,-5-3 0 0,-7-2 0 16,-4 1-96-16,-4-5-16 0,-2 1 0 0,-2-4 0 0,-4-2-128 16,-7-2 0-16,-7 2 0 0,-2-8 0 0,-3 0 0 15,36-4 0-15,-8-4 0 0,-1 1 0 0,-2-6 0 16,4 2 0-16,-1-5 0 0,2 0 0 15,0-1-192-15,-30-15 16 0,14 2 16 0,15 2 0 0,10 3 160 0,9-3 0 16,7 1 0-16,8-5 0 0,5-5-352 0,6-2 16 16,6-2 0-16,7-1 0 0,4-5-16 0,5 1 0 15,6-3 0-15,4 4 0 0,6 2 352 0,1 1-176 16,1 3 176-16,-16 12-128 0,6-4 128 0,4-4 0 16,7-2 0-16,4 0 0 0,3-2 192 0,5 0 32 15,3-1 0-15,48-30 0 0,-18 15 96 0,-12 7 32 16,-7 11 0-16,-5 8 0 0,-4 7 96 0,-4 6 32 15,-5 9 0-15,-7 5 0 0,-7 5-272 0,-6 8-48 0,-6 3-16 16,-7 11 0-16,-7 4 0 0,-8 9 0 0,-6 2 0 16,-12 12 0-16,-11 8 192 0,-14 10 48 0,-14 3 0 0,-7 7 0 15,-5 6-96-15,-5 1-16 0,-4 5 0 0,-4-6 0 16,-8-3-272-16,43-43 0 0,-7 6 0 0,-2-2 0 31,-1 0-1600-31,1-8-240 0,5-4-32 0</inkml:trace>
  <inkml:trace contextRef="#ctx0" brushRef="#br2" timeOffset="201097.55">950 3029 19583 0,'-21'12'864'0,"7"-4"176"0,-1 5-832 0,2 1-208 0,0 0 0 0,4-1 0 15,-1-3 896-15,3 3 144 0,-2 1 32 0,4-2 0 16,-2-2-64-16,1-3-16 0,6-7 0 0,-5 6 0 0,5-6 64 0,-11 6 16 15,4-5 0-15,-1-2 0 0,1-3-128 0,1-3-32 16,-1-3 0-16,1-3 0 0,-2-3-384 0,3-4-80 16,-1-7 0-16,1-4-16 0,2-6-272 0,-1-2-160 15,1-7 192-15,1-5-192 0,2-3 0 0,0-4 0 16,0 0 0-16,0-5 0 0,4 3 128 0,-2 1-128 16,-1 3 0-16,2-2 0 0,2 0 128 0,2 5-128 15,-2 2 0-15,1 6 0 0,4 6 0 0,0 6 160 16,-1 3-160-16,1 8 128 0,-1 1-128 0,3 6 0 15,1 4 0-15,2 2 0 0,2 5 0 0,1 6 0 16,3 3 0-16,3 4-176 0,1 5 48 0,0 6 0 16,0 6 0-16,1 7 0 0,1 6-80 0,1 3-16 0,-2 9 0 0,2 6 0 15,2 0-32-15,-1 6 0 0,1-2 0 0,-1-1 0 16,-3 2 80-16,-1-6 16 0,-2-4 0 0,-2-3 0 16,-1-1 160-16,-2-4 0 0,-1-4 0 0,-7-5 0 15,-1-3 0-15,-4-1 0 0,0-1 0 0,-2-7 0 16,-3-1 0-16,0-4 176 0,-3-4-176 0,-2-1 192 15,-3-2-48-15,-4-5 0 0,-4-2 0 0,-1 0 0 16,-5-1-16-16,-3-3 0 0,-4-3 0 0,-5-1 0 16,-1 0-128-16,-3 0 0 0,-2-1 144 0,-1-3-144 15,0 1 0-15,-7-2 0 0,-6-4 0 0,1 1-192 16,1-2-16-16,4 0-16 0,4-2 0 0,21 11 0 16,-1-5 224-16,-1 3-144 0,-1-3 144 0,3 3-128 15,0-3 128-15,2 3-192 0,0-3 192 0,-11-6-192 0,7 1 192 16,9 2-128-16,1 2 128 0,7-2-128 0,3-3-16 15,4 0 0-15,2 0 0 0,8-4 0 16,4-4-352-16,8-2-64 0,7-6-16 0,-7 14 0 0,10-8 240 0,7-2 32 16,8-5 16-16,10-7 0 0,5 0 288 0,4-5 0 15,4-4 0-15,67-45 0 0,-17 15 0 0,-11 12 0 16,-8 2 0-16,-11 9 0 0,-6 5 0 0,-4 7 144 16,-5 4 16-16,-6 8 0 0,-6 5 112 0,-10 10 32 15,-12 9 0-15,-9 8 0 0,-12 5 16 0,-6 9 0 16,-9 7 0-16,-12 12 0 0,-12 11 256 0,-15 12 48 15,-17 18 16-15,-17 15 0 0,-8 16 144 0,-12 16 48 16,-12 10 0-16,-8 11 0 0,-9 6-448 0,-4 10-96 16,-2 4-16-16,56-74 0 0,-8 14-272 0,-7 11 128 0,-1 14-128 15,-6 7 0 1,-11 2-2032-16,-9 1-512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27.9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283 29 6335 0 0,'0'0'571'0'0,"1"-1"-472"0"0,2-6-35 0 0,-2-13 1922 0 0,-2 21-1923 0 0,1 0 0 0 0,-1 0-1 0 0,0 0 1 0 0,1 0-1 0 0,-1 0 1 0 0,0 0-1 0 0,1 0 1 0 0,-1-1 0 0 0,0 1-1 0 0,0 1 1 0 0,-4 3 111 0 0,2-1-71 0 0,0 0 1 0 0,1 0-1 0 0,0 1 1 0 0,1-1-1 0 0,-1 0 0 0 0,-1 8 1 0 0,-5 29 430 0 0,6-22-271 0 0,-24 160 1229 0 0,-15 86-223 0 0,-13-3-454 0 0,13-82-143 0 0,36-153-531 0 0,-1-3 247 0 0,3 3-1 0 0,-4 38 1 0 0,7-53 174 0 0,3-11-372 0 0,0-1-154 0 0,-1 1 1 0 0,0-1-1 0 0,1 0 0 0 0,0 0 0 0 0,0 0 0 0 0,0 0 0 0 0,-1-1 1 0 0,1 1-1 0 0,0-1 0 0 0,0 0 0 0 0,-1 0 0 0 0,1 0 0 0 0,-1 0 1 0 0,0 0-1 0 0,1 0 0 0 0,0-1 0 0 0,-1 1 0 0 0,0 0 0 0 0,2-3 1 0 0,8-5 96 0 0,-2 0 0 0 0,15-17-1 0 0,-23 23-104 0 0,8-9 16 0 0,85-85 194 0 0,-81 85-238 0 0,9-8 0 0 0,1 1 0 0 0,28-17 0 0 0,-26 21 0 0 0,1 0 0 0 0,52-18 0 0 0,-60 27 0 0 0,-1 1 0 0 0,2 1 0 0 0,-1 0 0 0 0,0 1 0 0 0,30 0 0 0 0,-34 3-17 0 0,-1 1 0 0 0,0 1-1 0 0,1 0 1 0 0,-1 1 0 0 0,-1 0-1 0 0,1 1 1 0 0,0 0 0 0 0,16 8-1 0 0,-20-6 4 0 0,0 0 0 0 0,0-1 0 0 0,0 2-1 0 0,-1 1 1 0 0,0-2 0 0 0,0 3 0 0 0,-1-2 0 0 0,0 2 0 0 0,0 0-1 0 0,10 15 1 0 0,-10-10 14 0 0,1 1 0 0 0,-2 0 0 0 0,0 1 0 0 0,-1 0 0 0 0,7 24 0 0 0,-7-13 0 0 0,-1 0 0 0 0,2 45 0 0 0,-6-53 33 0 0,-1 0 0 0 0,-1 0 0 0 0,-5 32 0 0 0,4-43-13 0 0,0 1 0 0 0,-1-2 0 0 0,1 2 0 0 0,-1-2 0 0 0,0 2 0 0 0,-2-2 0 0 0,1 1 0 0 0,0-1 0 0 0,-1 0 0 0 0,-7 10 0 0 0,-2-3 147 0 0,-1-2 0 0 0,1 1 1 0 0,-1-1-1 0 0,-1-1 0 0 0,0 0 0 0 0,0-1 0 0 0,-1-1 0 0 0,-1-2 0 0 0,2 2 0 0 0,-2-2 0 0 0,-28 6 1 0 0,-75 11 519 0 0,91-20-529 0 0,0-1 1 0 0,-35-2-1 0 0,39-2-83 0 0,-102-7 279 0 0,101 4-285 0 0,2 0 0 0 0,-1-2 0 0 0,1-1 0 0 0,-44-19-1 0 0,56 21-72 0 0,0-2-1 0 0,1 0 0 0 0,-1 0 0 0 0,1-1 0 0 0,1 0 0 0 0,0-1 0 0 0,-1 0 0 0 0,2-1 0 0 0,-10-12 0 0 0,18 20-53 0 0,0-1 1 0 0,1 1-1 0 0,1 0 0 0 0,-2 0 0 0 0,1 0 1 0 0,0-1-1 0 0,0 1 0 0 0,0-1 0 0 0,1 1 1 0 0,-1 0-1 0 0,1-1 0 0 0,-1 0 0 0 0,1-3 0 0 0,0 4-109 0 0,0 0 0 0 0,0 1 0 0 0,1-1-1 0 0,-1 0 1 0 0,1 0 0 0 0,-1 0-1 0 0,1 0 1 0 0,0 1 0 0 0,-1-1-1 0 0,1 0 1 0 0,0 1 0 0 0,0 0 0 0 0,0-1-1 0 0,0 1 1 0 0,0-1 0 0 0,0 1-1 0 0,1-1 1 0 0,-1 1 0 0 0,2-2 0 0 0,1 1-800 0 0,-1 1 1 0 0,-1-1 0 0 0,2 1 0 0 0,4-3 0 0 0,19-5-5141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29.5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 5727 0 0,'0'0'1784'0'0,"3"-1"-1380"0"0,16 0 40 0 0,-1 0-1 0 0,1 1 0 0 0,0 2 0 0 0,0 0 0 0 0,0 0 0 0 0,0 1 1 0 0,30 11-1 0 0,-8 1 104 0 0,-1 1 1 0 0,50 27-1 0 0,-65-28-365 0 0,0 0-1 0 0,-2 2 0 0 0,1 2 1 0 0,35 34-1 0 0,-18-11 116 0 0,-3 0 1 0 0,51 73-1 0 0,34 76 80 0 0,47 128 190 0 0,-118-203-173 0 0,-6 1 1 0 0,-4 2-1 0 0,-6 2 1 0 0,37 222-1 0 0,-16 244 243 0 0,-55-416-453 0 0,2 29 235 0 0,-7-12 168 0 0,-14-2-48 0 0,12-130-364 0 0,-1 13-15 0 0,-23 207 124 0 0,-1-110-154 0 0,16-96-66 0 0,-21 147 68 0 0,2-14-34 0 0,-3 33 34 0 0,28-177-65 0 0,3-25-25 0 0,-7 69-20 0 0,0 63 114 0 0,-7-18-12 0 0,12-97-120 0 0,-12 43 96 0 0,14-76-72 0 0,-13 78 133 0 0,15-76-130 0 0,0-3 22 0 0,-21 80 196 0 0,4-20-26 0 0,19-72-185 0 0,1 1 4 0 0,-10 19 50 0 0,-9 42 58 0 0,9-23 36 0 0,7-32-162 0 0,0 4 36 0 0,1-4 12 0 0,2 1-25 0 0,0-6 330 0 0,0-6-372 0 0,1 0 0 0 0,-1-1 0 0 0,0 1 0 0 0,1 0 0 0 0,-1-1 0 0 0,0 1 0 0 0,1 0 0 0 0,-1-1 0 0 0,1 1 1 0 0,-1-1-1 0 0,1 0 0 0 0,0 2 0 0 0,0-2 4 0 0,0 2 108 0 0,2-2-53 0 0,9-3-11 0 0,-1-5-42 0 0,-6 4-135 0 0,-1-1-1 0 0,0 1 1 0 0,-2-1-1 0 0,2 0 0 0 0,-1 1 1 0 0,0-2-1 0 0,3-7 1 0 0,0-2-1209 0 0,5-24 0 0 0,-5 17-3783 0 0,-2-5-1458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23.3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617 1128 3679 0 0,'0'0'504'0'0,"0"-1"142"0"0,-1-2-319 0 0,1 0-64 0 0,0 0-1 0 0,0 0 1 0 0,0 0 0 0 0,-1 2 0 0 0,0-2-1 0 0,0 0 1 0 0,0 1 0 0 0,0-1 0 0 0,0 1-1 0 0,-2-3 1 0 0,-2-3 163 0 0,4 6-206 0 0,0-1 1 0 0,0 2-1 0 0,-1-1 1 0 0,0-1-1 0 0,0 1 0 0 0,0 0 1 0 0,0 0-1 0 0,-2-2 0 0 0,-1 1-2 0 0,-1 0 0 0 0,0-1 0 0 0,1 1 0 0 0,-1 0 0 0 0,0 2 0 0 0,0-1 0 0 0,-1 0 0 0 0,2 0 0 0 0,-2 1 0 0 0,-11-1 0 0 0,12 2-125 0 0,-1 0 0 0 0,0 1 1 0 0,1 1-1 0 0,-1-1 1 0 0,1 1-1 0 0,-1 0 0 0 0,-6 3 1 0 0,-44 24 406 0 0,32-14-311 0 0,7-6-70 0 0,-54 32 336 0 0,58-32-409 0 0,0 0 0 0 0,2 2 0 0 0,-14 11 0 0 0,2 4 30 0 0,1 0-1 0 0,0 2 1 0 0,-30 50-1 0 0,38-52-41 0 0,2 0 0 0 0,1 0 0 0 0,1 2 0 0 0,-15 51 0 0 0,23-65-36 0 0,0 1 0 0 0,1 0 0 0 0,0 0 0 0 0,1 19 0 0 0,1-26 30 0 0,1-1 0 0 0,0 1 1 0 0,0-1-1 0 0,1 1 0 0 0,0-1 1 0 0,-1 0-1 0 0,2 0 0 0 0,0 0 1 0 0,0-1-1 0 0,6 11 1 0 0,-6-12 38 0 0,-2-3-34 0 0,0-1 1 0 0,0 1-1 0 0,0-1 1 0 0,0 0-1 0 0,0 1 1 0 0,0-1 0 0 0,0-1-1 0 0,0 1 1 0 0,1 1-1 0 0,7 6 144 0 0,0-2 0 0 0,18 12 0 0 0,-22-15-115 0 0,0 0 1 0 0,1-1 0 0 0,-2 1-1 0 0,2-1 1 0 0,0-1 0 0 0,-2 0-1 0 0,2 0 1 0 0,8 1 0 0 0,6-2 93 0 0,-1-2 0 0 0,1 0-1 0 0,-2 0 1 0 0,2-2 0 0 0,-1-1 0 0 0,25-10 0 0 0,-21 6-44 0 0,-2-2 1 0 0,1 1 0 0 0,-1-2 0 0 0,-1-1-1 0 0,0-2 1 0 0,-1 0 0 0 0,0 0-1 0 0,29-33 1 0 0,-4 1-24 0 0,110-127 67 0 0,-124 136-119 0 0,-3-1 0 0 0,44-80 0 0 0,11-59 64 0 0,-67 137-63 0 0,0 1 0 0 0,13-71 0 0 0,-13-31 30 0 0,-11 0-20 0 0,-4 119-39 0 0,0 17-9 0 0,-2-323 0 0 0,1 295 0 0 0,-2 0 0 0 0,-12-54 0 0 0,9 72 0 0 0,6 15 0 0 0,0 0 0 0 0,0 1 0 0 0,-1 0 0 0 0,1-1 0 0 0,0 1 0 0 0,-1-1 0 0 0,1 1 0 0 0,0-1 0 0 0,-1 1 0 0 0,1-1 0 0 0,-1 0 0 0 0,1 1 0 0 0,0 0 0 0 0,0-1 0 0 0,-1 1 0 0 0,1-1 0 0 0,-1 0 0 0 0,0 1 0 0 0,0 0 0 0 0,-1 0 0 0 0,1 0 0 0 0,0 0 0 0 0,0 0 0 0 0,0 0 0 0 0,0 1 0 0 0,0-1 0 0 0,0 0 0 0 0,0 0 0 0 0,0 1 0 0 0,0-1 0 0 0,1 1 0 0 0,-1-1 0 0 0,0 1 0 0 0,0-1 0 0 0,1 1 0 0 0,-1 0 0 0 0,-1 0 0 0 0,0 0 0 0 0,0 1 0 0 0,0 0 0 0 0,0 0 0 0 0,0 0 0 0 0,1 0 0 0 0,0 1 0 0 0,-2 1 0 0 0,-8 21-42 0 0,1 0 0 0 0,2 1 0 0 0,-11 50 0 0 0,-1 73 26 0 0,9 2 9 0 0,10-128 1 0 0,-21 541-34 0 0,28-305 397 0 0,-1-182-198 0 0,25 105 0 0 0,-23-146-633 0 0,2-1 1 0 0,16 40 0 0 0,-16-52-361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26.3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1 100 7055 0 0,'0'0'638'0'0,"3"-1"-528"0"0,38-1 709 0 0,-15 1 533 0 0,27-6 0 0 0,78-23 1290 0 0,-72 15-1607 0 0,74-9 1 0 0,-75 16-658 0 0,-25 3-173 0 0,1 1-1 0 0,53 2 1 0 0,-71 4-189 0 0,0 1-16 0 0,-3 0-26 0 0,-10-3-117 0 0,-1 2-65 0 0,11 6-922 0 0,-4-2-2519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26.8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750 0 5527 0 0,'0'0'1251'0'0,"-2"1"-507"0"0,-22 12 948 0 0,-35 15 432 0 0,-107 49 896 0 0,123-53-2391 0 0,-1 2 0 0 0,3 3 0 0 0,-49 42 0 0 0,53-37-131 0 0,-43 51 1 0 0,57-60-321 0 0,8-8-64 0 0,1 0 1 0 0,1 1 0 0 0,1 0 0 0 0,-18 35 0 0 0,-4 24 179 0 0,29-63-225 0 0,0 0-1 0 0,1 0 1 0 0,-2 25-1 0 0,4-26-20 0 0,2 0-1 0 0,0 0 1 0 0,2 23-1 0 0,0-29-31 0 0,-1 1-1 0 0,1 0 1 0 0,0-1 0 0 0,1 1-1 0 0,0-1 1 0 0,0 0-1 0 0,7 12 1 0 0,-5-12 40 0 0,1 1 1 0 0,-1-1-1 0 0,1 0 1 0 0,0-1-1 0 0,0 1 1 0 0,1-1-1 0 0,0 0 1 0 0,0 0-1 0 0,0-2 1 0 0,1 1-1 0 0,-1 0 1 0 0,18 6 0 0 0,-3-2 113 0 0,3-2 0 0 0,-2 0 0 0 0,2-2 0 0 0,-1 0 0 0 0,1-2 0 0 0,27 1 0 0 0,227-19 538 0 0,-244 10-651 0 0,37-10 0 0 0,34-13-385 0 0,-75 19-158 0 0,23-9-2478 0 0,-33 9-3816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41.9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1462 0 6911 0 0,'0'0'963'0'0,"-2"0"-724"0"0,-2 1-109 0 0,0 0 1 0 0,0-1-1 0 0,2 1 1 0 0,-2 0 0 0 0,0 1-1 0 0,1-1 1 0 0,0 0-1 0 0,0 1 1 0 0,-5 3 0 0 0,-16 6 535 0 0,-95 32 264 0 0,102-38-889 0 0,0 0-1 0 0,0-1 0 0 0,-1 0 1 0 0,1-3-1 0 0,-18 2 1 0 0,-90-6 490 0 0,78 0-179 0 0,-65-8 384 0 0,79 6-593 0 0,-55-8 223 0 0,4 9 148 0 0,-155 11 0 0 0,212-4-452 0 0,-47 6 37 0 0,61-8-30 0 0,1-1 0 0 0,1 0 0 0 0,-18 0 0 0 0,19-2-21 0 0,1 2-1 0 0,-1 0 0 0 0,0 0 0 0 0,1 0 0 0 0,-1 2 1 0 0,-11 1-1 0 0,5 2 24 0 0,-8 6 15 0 0,19-8-38 0 0,2 5-46 0 0,-2-1-1 0 0,1 1 0 0 0,0-1 1 0 0,1 1-1 0 0,1 0 0 0 0,-1 0 0 0 0,1 0 1 0 0,0 1-1 0 0,-2 12 0 0 0,1 83-2 0 0,3-92 1 0 0,9 239 64 0 0,-1 0 0 0 0,-3 73-64 0 0,-1 0 0 0 0,5 141 0 0 0,-1-246 0 0 0,6 152 0 0 0,14 27 0 0 0,-3 84 89 0 0,-22-376-54 0 0,7 467 109 0 0,-5-176-36 0 0,-19 225 39 0 0,-42-2 354 0 0,31-381-264 0 0,5-37-74 0 0,-23 47 123 0 0,18-157-140 0 0,18-70-92 0 0,5-11-14 0 0,-2 0 0 0 0,-1 0 0 0 0,-6 14 0 0 0,4-15-18 0 0,2-2 38 0 0,2 1 0 0 0,-1-2-32 0 0,3-5 772 0 0,4-2-684 0 0,137-30 281 0 0,-126 26-395 0 0,38-8 40 0 0,0 3-1 0 0,65-3 1 0 0,-85 11-5 0 0,50 3-1 0 0,32 13 50 0 0,14 1-21 0 0,105-4 4 0 0,-40-4-55 0 0,158 2 79 0 0,-2-22-749 0 0,-265 8-444 0 0,-2-5-328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33.9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451 25 4607 0 0,'0'0'354'0'0,"2"-1"-152"0"0,18-23 7646 0 0,-22 25-7548 0 0,-3 2-151 0 0,0-1 0 0 0,1 0 0 0 0,0 2 0 0 0,-1-1 0 0 0,1 1 0 0 0,-6 6 0 0 0,-6 4 136 0 0,2 0 33 0 0,1 1 0 0 0,-17 21 0 0 0,9-9-16 0 0,11-16-179 0 0,1 1 1 0 0,1 0-1 0 0,0 2 0 0 0,-10 18 0 0 0,-20 59 187 0 0,-33 125-1 0 0,-18 135-186 0 0,71-277-89 0 0,-5 23-3 0 0,5 1 0 0 0,-7 139-1 0 0,21-121 356 0 0,13 143 0 0 0,47 270 190 0 0,-27-241-491 0 0,-10-103-42 0 0,-17-163-38 0 0,28 224 246 0 0,-11-160-183 0 0,-15-71-71 0 0,1-1 1 0 0,1 0 0 0 0,12 24 0 0 0,-4-21-137 0 0,-13-16-29 0 0,6 0-888 0 0,-6-1 852 0 0,1 0-1 0 0,-1 0 0 0 0,1 0 0 0 0,-1 0 0 0 0,1 0 0 0 0,-1 0 1 0 0,1 0-1 0 0,-1-1 0 0 0,2 0 0 0 0,11-5-5579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34.6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122 14 5783 0 0,'0'0'527'0'0,"1"-2"-432"0"0,8-9 5808 0 0,-15 19-4676 0 0,-4 8-701 0 0,1 2-1 0 0,1 1 1 0 0,-11 33-1 0 0,-9 61 651 0 0,19-75-896 0 0,-7 41 207 0 0,7-31-205 0 0,1 3 56 0 0,2 1 1 0 0,2 1-1 0 0,5 74 0 0 0,6-62-99 0 0,-1-30-103 0 0,-5-27-47 0 0,5 16 1 0 0,-3-14-11 0 0,-1 1 1 0 0,3 21-1 0 0,-3-10-3532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35.1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0 234 6703 0 0,'0'0'2063'0'0,"2"2"-1602"0"0,-1 0-355 0 0,0-1-1 0 0,1 1 0 0 0,-1 0 0 0 0,0 0 0 0 0,0-1 1 0 0,1 1-1 0 0,0-2 0 0 0,0 1 0 0 0,-1 1 0 0 0,1-1 1 0 0,0 0-1 0 0,0 0 0 0 0,0 0 0 0 0,0 0 0 0 0,0 0 1 0 0,0-1-1 0 0,0 1 0 0 0,0-1 0 0 0,3 1 0 0 0,11 0 421 0 0,0-1 0 0 0,-1 0-1 0 0,1-1 1 0 0,20-5 0 0 0,-5 2-111 0 0,158-28 828 0 0,-45 7-726 0 0,26-3 93 0 0,-78 15-248 0 0,-3 0-20 0 0,256-42 1120 0 0,-159 28-617 0 0,99-12 213 0 0,-56 26-674 0 0,-160 10-345 0 0,-33 2-36 0 0,1 2 1 0 0,53 6-1 0 0,-42 3-144 0 0,-43-8-58 0 0,-1 0 0 0 0,1-1 1 0 0,0 1-1 0 0,-1 0 0 0 0,1 0 0 0 0,-1 1 0 0 0,5 4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36.0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171 59 6735 0 0,'0'0'608'0'0,"1"-1"-500"0"0,2-5-16 0 0,-3 4 320 0 0,1 0 132 0 0,9-28 2890 0 0,-9 28-2954 0 0,-2-1-144 0 0,2 3-277 0 0,-1-1 1 0 0,0 1-1 0 0,0 0 1 0 0,0-1 0 0 0,0 1-1 0 0,0-1 1 0 0,0 1-1 0 0,0-1 1 0 0,0 1 0 0 0,0 0-1 0 0,0 0 1 0 0,0-1 0 0 0,0 1-1 0 0,-1 0 1 0 0,1-1-1 0 0,0 1 1 0 0,0-1 0 0 0,0 1-1 0 0,0 0 1 0 0,-1-1-1 0 0,1 1 1 0 0,0-1 0 0 0,0 1-1 0 0,0 0 1 0 0,0-1 0 0 0,0 1-1 0 0,-1 0 1 0 0,1 0-1 0 0,-1-1 1 0 0,1 1 0 0 0,0 0-1 0 0,-1 0 1 0 0,1-1-1 0 0,-1 1 1 0 0,1 0 0 0 0,0 0-1 0 0,-2 0 1 0 0,-2 0 43 0 0,-1 1 1 0 0,1 0-1 0 0,-1 0 0 0 0,1 0 1 0 0,0 1-1 0 0,-1-1 0 0 0,1 0 1 0 0,0 1-1 0 0,0 1 0 0 0,0-1 1 0 0,0 1-1 0 0,0 0 0 0 0,1 0 1 0 0,-4 3-1 0 0,-3 4 162 0 0,-1 0 0 0 0,2 0-1 0 0,-12 18 1 0 0,12-14-102 0 0,0 1 0 0 0,2-1 0 0 0,0 1 0 0 0,1 1 0 0 0,0-1 1 0 0,-7 33-1 0 0,11-38-119 0 0,1 1 1 0 0,0-1 0 0 0,0 0 0 0 0,2 20 0 0 0,-1-25-8 0 0,1 1 1 0 0,0-1-1 0 0,1 1 0 0 0,-1-1 0 0 0,1 0 1 0 0,-1 1-1 0 0,2-1 0 0 0,-1 0 1 0 0,1-1-1 0 0,6 10 0 0 0,-6-10 23 0 0,0 0 0 0 0,1 0 0 0 0,0-1 0 0 0,-1 0-1 0 0,1 1 1 0 0,1-1 0 0 0,-1 0 0 0 0,5 2 0 0 0,-6-4-23 0 0,0 1-1 0 0,-1-1 1 0 0,1 0 0 0 0,0 0 0 0 0,0-1 0 0 0,0 1 0 0 0,0-1-1 0 0,0 1 1 0 0,0-1 0 0 0,0 0 0 0 0,0 0 0 0 0,0 0 0 0 0,-1-1 0 0 0,1 1-1 0 0,5-2 1 0 0,5-3 34 0 0,0 0-1 0 0,0-1 1 0 0,0-1-1 0 0,0 0 1 0 0,-1-1 0 0 0,0 1-1 0 0,-1-2 1 0 0,0 0-1 0 0,0 0 1 0 0,-1-2-1 0 0,0 1 1 0 0,13-19 0 0 0,-14 15-37 0 0,-1-1 0 0 0,1 1 1 0 0,5-18-1 0 0,-10 23-24 0 0,-1-1 0 0 0,-1 0-1 0 0,1 1 1 0 0,-1-2 0 0 0,0 2-1 0 0,0-16 1 0 0,5 53 43 0 0,-2-11-53 0 0,2 0 0 0 0,12 29 0 0 0,25 26 0 0 0,-35-58-29 0 0,1 0-1 0 0,2 0 0 0 0,-1-1 1 0 0,1-1-1 0 0,1-1 0 0 0,0 1 1 0 0,26 17-1 0 0,-29-24-356 0 0,-2-1 0 0 0,2 1-1 0 0,-1-1 1 0 0,0-1 0 0 0,1 0 0 0 0,-1 0 0 0 0,19 2 0 0 0,-8-4-1360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2:58.2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1987 3223 0 0,'0'0'450'0'0,"0"3"440"0"0,-1 0-476 0 0,0 3 46 0 0,1 0 2852 0 0,0-6-3274 0 0,0 1 1 0 0,0-1 0 0 0,0 1 0 0 0,0-1 0 0 0,0 1-1 0 0,0-1 1 0 0,1 0 0 0 0,-1 0 0 0 0,0 0-1 0 0,0 1 1 0 0,0-1 0 0 0,0 1 0 0 0,1-1-1 0 0,-1 1 1 0 0,0-1 0 0 0,1 1 0 0 0,-1-1 177 0 0,1 1 0 0 0,-1-1 0 0 0,0 1 0 0 0,1-1 1 0 0,-1 1-1 0 0,0 0 0 0 0,0-1 0 0 0,1 1 0 0 0,-1-1 0 0 0,0 1 1 0 0,0-1-1 0 0,0 2 0 0 0,2 0 177 0 0,5 3-29 0 0,-5-3 350 0 0,1-2-390 0 0,0 0-226 0 0,-2 0-64 0 0,-1 0 0 0 0,0 0 0 0 0,1 0 1 0 0,0 0-1 0 0,0 0 0 0 0,0 0 0 0 0,0 0 0 0 0,-1-1 0 0 0,1 1 0 0 0,0 0 1 0 0,0 0-1 0 0,0-1 0 0 0,-1 1 0 0 0,2-1 0 0 0,3-1 63 0 0,-2 0 0 0 0,1-1-1 0 0,0 0 1 0 0,0 0 0 0 0,-2 0 0 0 0,2 1-1 0 0,-1-2 1 0 0,0 0 0 0 0,0 1 0 0 0,3-7-1 0 0,39-82 1168 0 0,-34 69-1080 0 0,41-100 488 0 0,26-76-264 0 0,-13-28-344 0 0,-14 16-3 0 0,-2 15-4 0 0,-23 96-44 0 0,9-51 48 0 0,-23 90-61 0 0,2 1 0 0 0,27-74 0 0 0,-26 96 0 0 0,23-57 0 0 0,-29 75 0 0 0,2 0 0 0 0,19-29 0 0 0,-7 17 0 0 0,44-44 0 0 0,-57 67 0 0 0,1 1 11 0 0,-10 7-5 0 0,0 1 0 0 0,0-1 0 0 0,0 1 0 0 0,1-1 0 0 0,-1 1-1 0 0,-1-1 1 0 0,1 1 0 0 0,3-1 0 0 0,-3 1 0 0 0,1 0-1 0 0,-1 0 0 0 0,0 1 1 0 0,1-1-1 0 0,-1 0 0 0 0,0 0 1 0 0,1 1-1 0 0,-2-1 0 0 0,3 2 1 0 0,2 1-17 0 0,-1 0 1 0 0,0 0 0 0 0,0 0 0 0 0,0 1 0 0 0,0 0 0 0 0,-1 0-1 0 0,5 7 1 0 0,-2-3 2 0 0,-2 0 1 0 0,0-1-1 0 0,0 2 0 0 0,0-1 0 0 0,-1 1 1 0 0,-1-1-1 0 0,5 17 0 0 0,3 64-41 0 0,-10-88 47 0 0,21 315-9 0 0,-9-118 11 0 0,16 75 0 0 0,-11-103-2 0 0,13 74 58 0 0,-2-94 120 0 0,14-4 0 0 0,-34-125-149 0 0,22 56 120 0 0,-25-66-84 0 0,-4-9 220 0 0,-1-2-271 0 0,1-1 0 0 0,0 1 0 0 0,0 0 0 0 0,-1-1 0 0 0,1 1 0 0 0,0-1 0 0 0,0 1 0 0 0,-1-1 0 0 0,1 1 0 0 0,0-1 0 0 0,-1 0 0 0 0,1 1 0 0 0,0-2 0 0 0,0 1 14 0 0,3-3 7 0 0,-2 1 0 0 0,0-1 0 0 0,1 0 0 0 0,0 0 0 0 0,-1 1 0 0 0,0-2 0 0 0,0 1 0 0 0,-1-1 0 0 0,0 2 0 0 0,2-8 0 0 0,1-7 108 0 0,1-23-1 0 0,-4 34-116 0 0,2-42 42 0 0,5-33 43 0 0,0 29-99 0 0,35-186 70 0 0,19 5-29 0 0,-25 123-51 0 0,26-72 0 0 0,-28 89 0 0 0,60-162 0 0 0,-64 174 0 0 0,78-144 0 0 0,-89 185-17 0 0,-11 24 1 0 0,0-1 1 0 0,18-25-1 0 0,-18 32 16 0 0,-2 3-12 0 0,-4 6-36 0 0,6-1 26 0 0,-9 3 20 0 0,0 0 1 0 0,1 0-1 0 0,-1 0 1 0 0,0 0 0 0 0,0 0-1 0 0,0 0 1 0 0,0 0 0 0 0,1 0-1 0 0,-1 0 1 0 0,0 0-1 0 0,0 0 1 0 0,0 0 0 0 0,0 0-1 0 0,1 0 1 0 0,-1 0-1 0 0,0 0 1 0 0,0 0 0 0 0,0 0-1 0 0,0 0 1 0 0,1 0 0 0 0,-1 1-1 0 0,0-1 1 0 0,0 0-1 0 0,0 0 1 0 0,0 0 0 0 0,0 0-1 0 0,1 0 1 0 0,-1 0 0 0 0,0 0-1 0 0,0 1 1 0 0,5 4-6 0 0,1 0 1 0 0,0 1-1 0 0,-2 0 1 0 0,1-1 0 0 0,0 2-1 0 0,-2-1 1 0 0,1 1-1 0 0,6 12 1 0 0,21 63-79 0 0,32 171 89 0 0,-52-196 34 0 0,35 191 202 0 0,13 60 466 0 0,12 15 150 0 0,-41-198-566 0 0,-8-37-60 0 0,-2-16 137 0 0,31 74 1 0 0,-16-50-108 0 0,24 67 5 0 0,-56-156-253 0 0,-1-1-1 0 0,1 0 0 0 0,-1 0-1 0 0,1-1 1 0 0,6 9-1 0 0,-3-4-67 0 0,-5-8-302 0 0,1-1-146 0 0,4 5-952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36.6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396 549 2759 0 0,'0'0'126'0'0,"1"-1"-5"0"0,1-1-93 0 0,5-14-31 0 0,-6 12 394 0 0,0 0 0 0 0,0 1 0 0 0,-1 0 0 0 0,1-1 0 0 0,-1 0 0 0 0,0 1 0 0 0,0-1 0 0 0,0 0-1 0 0,0 0 1 0 0,-1 0 0 0 0,1 2 0 0 0,0-2 0 0 0,-1 0 0 0 0,0 0 0 0 0,0 1 0 0 0,-1 0-1 0 0,-3-7 1 0 0,4 8-259 0 0,-1 1 0 0 0,0-1 0 0 0,1-1 1 0 0,-1 1-1 0 0,0 1 0 0 0,0-1 0 0 0,-1 0 0 0 0,1 0 0 0 0,-1 1 0 0 0,1 1 0 0 0,0-2 0 0 0,0 1 0 0 0,-1 0 0 0 0,-3-1 0 0 0,0 0 100 0 0,0 0 0 0 0,-1 1 0 0 0,1 0 0 0 0,0 0-1 0 0,-7 0 1 0 0,2 2-55 0 0,-1 0-1 0 0,1 1 1 0 0,0 0-1 0 0,1 0 1 0 0,-2 2-1 0 0,2-2 1 0 0,0 3-1 0 0,-2-1 1 0 0,3 1-1 0 0,-2 0 1 0 0,2 1-1 0 0,0 1 1 0 0,-14 9-1 0 0,7-2 46 0 0,1 0-1 0 0,0 1 1 0 0,1 1-1 0 0,1 0 1 0 0,0 1-1 0 0,-14 24 1 0 0,20-28-104 0 0,0 1 1 0 0,0 0-1 0 0,2 0 1 0 0,0 0-1 0 0,-5 27 1 0 0,8-31-77 0 0,0-1-1 0 0,1 1 1 0 0,1-1 0 0 0,0 0 0 0 0,0 1-1 0 0,1-1 1 0 0,0 1 0 0 0,0-2 0 0 0,1 1-1 0 0,5 16 1 0 0,-6-21-6 0 0,1-1 0 0 0,0 0-1 0 0,0 1 1 0 0,0 0 0 0 0,0-1 0 0 0,0-1-1 0 0,0 2 1 0 0,1-1 0 0 0,0 0 0 0 0,0 0-1 0 0,0 0 1 0 0,-1-2 0 0 0,1 2-1 0 0,1-1 1 0 0,-1 0 0 0 0,1 1 0 0 0,-1-2-1 0 0,0 1 1 0 0,1 0 0 0 0,0-2 0 0 0,-1 1-1 0 0,1 0 1 0 0,0 0 0 0 0,0 0 0 0 0,0 0-1 0 0,0-1 1 0 0,0 0 0 0 0,0 0-1 0 0,7-1 1 0 0,-1-1 26 0 0,1 0-1 0 0,-1-1 1 0 0,0-1-1 0 0,0 0 1 0 0,0-1-1 0 0,0 1 0 0 0,-1-2 1 0 0,0 0-1 0 0,8-6 1 0 0,7-8 39 0 0,38-40 1 0 0,-41 39-73 0 0,-2-3 0 0 0,-2 1 0 0 0,0-3 0 0 0,-1 1 0 0 0,-1-1 1 0 0,-1-1-1 0 0,19-52 0 0 0,-11 7-11 0 0,-2 0-1 0 0,19-138 1 0 0,-14 43-116 0 0,-23 159 44 0 0,-15 42-76 0 0,-32 139 50 0 0,30-105 66 0 0,1-2 30 0 0,3 0 0 0 0,3-1 0 0 0,0 117 0 0 0,11-132-16 0 0,11 70 0 0 0,-11-107-260 0 0,-1-1-1 0 0,1 1 1 0 0,1-1-1 0 0,6 13 1 0 0,-9-21 137 0 0,1 0 0 0 0,0 0 0 0 0,1 0 0 0 0,-1 0 0 0 0,1-2 0 0 0,0 2 0 0 0,-1-1 0 0 0,2 1 0 0 0,-1-1 0 0 0,1-1 0 0 0,-1 1 1 0 0,0 0-1 0 0,1-1 0 0 0,0 1 0 0 0,5 1 0 0 0,3 0-1216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37.0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0 126 12175 0 0,'0'0'1106'0'0,"3"1"-913"0"0,10-1 274 0 0,0 0 1 0 0,0 0-1 0 0,1-1 1 0 0,18-5-1 0 0,-7 3 256 0 0,86-19 1700 0 0,-45 8-1655 0 0,95-24-31 0 0,-114 26-702 0 0,-41 10-429 0 0,0 0 1 0 0,1-1 0 0 0,-1 1 0 0 0,0-1 0 0 0,7-5 0 0 0,-9 5-1702 0 0,5-5-3861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37.6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226 1 1839 0 0,'-2'1'380'0'0,"-4"5"532"0"0,1-1-1 0 0,-1 2 0 0 0,0-2 1 0 0,1 2-1 0 0,0 0 0 0 0,0 0 1 0 0,-2 8-1 0 0,-3 4 267 0 0,-11 35 0 0 0,10-18-152 0 0,-9 65 0 0 0,8-41-395 0 0,6-27-356 0 0,-77 413 2731 0 0,76-384-2073 0 0,-1 97-1 0 0,12-136 260 0 0,-2-22-920 0 0,5 3-17 0 0,-2-4-72 0 0,1-1-129 0 0,-1 0 1 0 0,0-1-1 0 0,1 0 1 0 0,-1 0-1 0 0,1 0 1 0 0,-1 0-1 0 0,-1-1 1 0 0,2-1 0 0 0,-1 1-1 0 0,6-6 1 0 0,5-5 11 0 0,22-27 0 0 0,-7 9 9 0 0,13-16-7 0 0,8-7-69 0 0,-41 44 1 0 0,0 2 0 0 0,0 0 0 0 0,15-9 0 0 0,34-13 0 0 0,-50 26 0 0 0,-1 1 0 0 0,1 1 0 0 0,1 0 0 0 0,13-2 0 0 0,-21 5-2 0 0,1-1-1 0 0,-1 1 1 0 0,0 0 0 0 0,1 0-1 0 0,-1 1 1 0 0,1-1 0 0 0,-2 1-1 0 0,2-1 1 0 0,-1 1 0 0 0,0 0-1 0 0,1 1 1 0 0,-2-2 0 0 0,1 1-1 0 0,1 1 1 0 0,-1 0-1 0 0,0 0 1 0 0,1 2 0 0 0,1-1-8 0 0,-2 0-1 0 0,1 1 1 0 0,-1 0 0 0 0,0 1 0 0 0,0-2 0 0 0,0 2-1 0 0,0-1 1 0 0,0 1 0 0 0,-2-1 0 0 0,4 9-1 0 0,-2-4 10 0 0,1 1 0 0 0,-2 0-1 0 0,0 0 1 0 0,-1 0 0 0 0,0 1-1 0 0,0-1 1 0 0,-1 0 0 0 0,0 1-1 0 0,-2 15 1 0 0,-1-4 6 0 0,-9 45 54 0 0,10-58-47 0 0,0 0 0 0 0,-2 0 0 0 0,1 0 0 0 0,-2 0 0 0 0,-4 10 0 0 0,4-12 25 0 0,0 0-1 0 0,-1 0 1 0 0,0 0-1 0 0,0-1 1 0 0,0 1 0 0 0,-1-1-1 0 0,0-1 1 0 0,0 1-1 0 0,-12 6 1 0 0,7-6 35 0 0,0 0 1 0 0,0-1-1 0 0,0 0 0 0 0,-2-1 1 0 0,-21 4-1 0 0,28-7-52 0 0,0 0-1 0 0,0-1 1 0 0,0 1-1 0 0,1-1 1 0 0,-1-1-1 0 0,1 1 1 0 0,-1-1-1 0 0,-8-3 1 0 0,12 4-65 0 0,1-1 0 0 0,-1 0 0 0 0,2 0 0 0 0,-1 1 0 0 0,-1-1-1 0 0,1 0 1 0 0,0 0 0 0 0,0-1 0 0 0,0 1 0 0 0,0-1 0 0 0,1 0 0 0 0,-1 1 0 0 0,0-1 0 0 0,0 0 0 0 0,1 1 0 0 0,-1-1 0 0 0,1 0 0 0 0,-1-1 0 0 0,1 1 0 0 0,0 0 0 0 0,0 0 0 0 0,0-1 0 0 0,1 2 0 0 0,-1-2 0 0 0,1 1 0 0 0,-1-4 0 0 0,1 2-289 0 0,-1-1-1 0 0,2 0 1 0 0,-1 0-1 0 0,1 1 1 0 0,1-9 0 0 0,3-9-1420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37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390 19 2303 0 0,'-1'-1'7047'0'0,"-1"-1"-6809"0"0,-1 0 1 0 0,1 0-1 0 0,-1 0 1 0 0,0 1-1 0 0,1 0 1 0 0,-1 0-1 0 0,0 0 0 0 0,0-1 1 0 0,0 1-1 0 0,1 1 1 0 0,-1-1-1 0 0,0 0 0 0 0,0 1 1 0 0,-1 0-1 0 0,1 0 1 0 0,1 0-1 0 0,-1 0 0 0 0,-5 1 1 0 0,-6 1 422 0 0,1 1-1 0 0,-24 7 1 0 0,11-2 26 0 0,1 3 1 0 0,-26 11-1 0 0,38-14-424 0 0,0-1 1 0 0,2 1-1 0 0,0 0 0 0 0,-1 1 0 0 0,-18 19 0 0 0,22-18-119 0 0,0-1 1 0 0,1 1-1 0 0,-1 1 0 0 0,2-1 0 0 0,0 1 1 0 0,-1 1-1 0 0,3-1 0 0 0,-1 1 1 0 0,0 0-1 0 0,-1 14 0 0 0,4-20-74 0 0,1 1-1 0 0,0 0 1 0 0,1-1-1 0 0,-1 2 1 0 0,1-2-1 0 0,1 1 1 0 0,-1-1 0 0 0,1 1-1 0 0,0 0 1 0 0,1-1-1 0 0,0 1 1 0 0,-1-1 0 0 0,1 1-1 0 0,1-1 1 0 0,0 0-1 0 0,1 0 1 0 0,-1 0-1 0 0,0-1 1 0 0,1 1 0 0 0,7 8-1 0 0,-2-7 3 0 0,-2 0 0 0 0,2 1 0 0 0,0-2 0 0 0,0 0 0 0 0,0-1 0 0 0,2 0 0 0 0,-2 1 0 0 0,1-2 0 0 0,1-1-1 0 0,15 6 1 0 0,-1-4 4 0 0,0 0-1 0 0,0-1 0 0 0,36 0 0 0 0,-44-3-57 0 0,0-2 1 0 0,0 0-1 0 0,0 0 0 0 0,0-2 0 0 0,-1 0 1 0 0,1-1-1 0 0,-1 0 0 0 0,1-2 1 0 0,22-10-1 0 0,-29 10-127 0 0,6-1 139 0 0,24-17-1 0 0,-35 21-349 0 0,0-1 0 0 0,0 0 0 0 0,-1 0 0 0 0,0 0 0 0 0,0 0 0 0 0,0-1-1 0 0,-1 0 1 0 0,7-10 0 0 0,-3-2-1096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38.8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1 123 2303 0 0,'0'0'8344'0'0,"2"0"-7865"0"0,10 1-10 0 0,1 0 0 0 0,0-1 0 0 0,0-1-1 0 0,14-2 1 0 0,17 0 251 0 0,26 1 42 0 0,163-14 765 0 0,-156 5-1009 0 0,231-29 1268 0 0,-48 25-882 0 0,-79 2-358 0 0,-21 1-124 0 0,-93 8-266 0 0,-19 0 50 0 0,81 4 0 0 0,56 11 168 0 0,-137-11-315 0 0,24 2 106 0 0,23 8 133 0 0,-77-9-21 0 0,0-1 1 0 0,33-1-1 0 0,-46 2 413 0 0,-3-1-1708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40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4143 0 0,'0'0'6416'0'0,"3"1"-6024"0"0,52 25 944 0 0,-16-8-544 0 0,46 28 0 0 0,-65-33-549 0 0,78 56 786 0 0,-63-44-752 0 0,-24-18-129 0 0,18 14 1 0 0,46 48 365 0 0,-46-39-254 0 0,36 46 0 0 0,-5 14 2 0 0,-38-57-188 0 0,16 28 250 0 0,54 126 0 0 0,-68-126-108 0 0,24 88 0 0 0,-37-112-142 0 0,19 88 220 0 0,41 279 474 0 0,-54-300-437 0 0,-5 0 0 0 0,-2 207-1 0 0,-19-164-89 0 0,-28 161 0 0 0,-15-40-95 0 0,14-79-70 0 0,-3 0 159 0 0,27-139 4 0 0,-36 84-1 0 0,8-57-4 0 0,16-30-116 0 0,-91 156 349 0 0,85-149-343 0 0,-12 18 29 0 0,-47 86 183 0 0,-30 65-4 0 0,119-216-310 0 0,-5 5 30 0 0,0-1-1 0 0,1 0 1 0 0,-16 18-1 0 0,20-28 40 0 0,1 1-22 0 0,-5 3-36 0 0,6-5-34 0 0,0 0 0 0 0,0 0-1 0 0,0 0 1 0 0,0 0-1 0 0,0 0 1 0 0,0 0-1 0 0,0 0 1 0 0,0 0 0 0 0,0 0-1 0 0,0 0 1 0 0,0 0-1 0 0,0-1 1 0 0,0 1 0 0 0,0 0-1 0 0,0 0 1 0 0,0 0-1 0 0,0 0 1 0 0,0 0-1 0 0,0 0 1 0 0,0 0 0 0 0,0 0-1 0 0,0 0 1 0 0,0 0-1 0 0,0 0 1 0 0,0 0-1 0 0,0 0 1 0 0,0 0 0 0 0,0 0-1 0 0,-1 0 1 0 0,1 0-1 0 0,0 0 1 0 0,0 0-1 0 0,0 0 1 0 0,0 0 0 0 0,0 0-1 0 0,0 0 1 0 0,0 0-1 0 0,0 0 1 0 0,0 0-1 0 0,0 0 1 0 0,0 0 0 0 0,0 0-1 0 0,0 0 1 0 0,0 0-1 0 0,0 0 1 0 0,0 0-1 0 0,0 0 1 0 0,-1 0 0 0 0,1 0-1 0 0,0 0 1 0 0,0 0-1 0 0,0 0 1 0 0,0 0-1 0 0,0 0 1 0 0,0 0 0 0 0,0 0-1 0 0,0 0 1 0 0,0-11-436 0 0,0 2-1 0 0,0-2 1 0 0,2 2 0 0 0,1-12 0 0 0,-1 3-1312 0 0,2-8-5531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43.3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466 166 9615 0 0,'0'0'868'0'0,"0"-2"-677"0"0,-1-1-132 0 0,0-6 313 0 0,2 9-341 0 0,-1-1 0 0 0,0 1 0 0 0,1-1 1 0 0,-1 1-1 0 0,0-1 0 0 0,1 0 0 0 0,-1 1 0 0 0,1-1 1 0 0,-1 1-1 0 0,1-1 0 0 0,0 1 0 0 0,0-1 0 0 0,1-1 42 0 0,1-1 2 0 0,1 0-1 0 0,0 1 1 0 0,0 0-1 0 0,-1 0 1 0 0,2 0-1 0 0,-1 0 1 0 0,0 0-1 0 0,0 0 1 0 0,7 0-1 0 0,7-3 128 0 0,16-8 54 0 0,29-11 99 0 0,-18 10-156 0 0,67-18 227 0 0,-44 19-242 0 0,1 3 1 0 0,0 4-1 0 0,89 2 0 0 0,-141 5-128 0 0,-1 1 0 0 0,1 0 0 0 0,0 1 0 0 0,25 8 0 0 0,-12-4 15 0 0,-17-3 12 0 0,19 6 0 0 0,-28-8-73 0 0,1 0 0 0 0,-1 0 0 0 0,-1 0 1 0 0,1 0-1 0 0,-1 1 0 0 0,1 0 0 0 0,-1-1 0 0 0,6 7 0 0 0,-3-2-7 0 0,-1 2-1 0 0,1-1 0 0 0,-1 1 1 0 0,-1-1-1 0 0,0 1 1 0 0,0 0-1 0 0,0 0 1 0 0,-2 0-1 0 0,0 0 0 0 0,1 1 1 0 0,0 11-1 0 0,0 12 15 0 0,-2 63 1 0 0,-1-79-18 0 0,-8 186 0 0 0,1 109 0 0 0,5-124 18 0 0,4 203 36 0 0,18 99-54 0 0,17 179 328 0 0,-31-567-252 0 0,31 649 264 0 0,2-142-32 0 0,-12-230-73 0 0,-11 1 6 0 0,-29 110 149 0 0,-35-1-10 0 0,7-178-126 0 0,-39 92-40 0 0,65-353 3 0 0,-33 71 0 0 0,37-95-99 0 0,6-10 52 0 0,-2-1 0 0 0,-1 0-1 0 0,1-1 1 0 0,-15 20 0 0 0,-3-5 222 0 0,24-27-55 0 0,-1-2-161 0 0,-6 3 3 0 0,6-2 10 0 0,0-1 3 0 0,-6-1 30 0 0,2 0 0 0 0,-2 0 0 0 0,-8-3 0 0 0,7-1-24 0 0,4 3-101 0 0,0 1 0 0 0,1-1 0 0 0,-1-1 0 0 0,-7-5 0 0 0,-6-5 116 0 0,-2 1 0 0 0,0 1 1 0 0,-31-15-1 0 0,39 21-141 0 0,1 1 0 0 0,-1 0-1 0 0,-22-4 1 0 0,-39 0 22 0 0,53 6-24 0 0,-38-2-29 0 0,1 2 0 0 0,-2 3 0 0 0,-57 8 0 0 0,-137 20-128 0 0,160-15-1694 0 0,-101 29 1 0 0,122-24-5619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45.0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61 74 3223 0 0,'-2'0'240'0'0,"-7"-1"656"0"0,-16-4 0 0 0,23 4-328 0 0,1 1-467 0 0,-1 0 0 0 0,0 0 0 0 0,0-1 0 0 0,0 1-1 0 0,0 0 1 0 0,0-1 0 0 0,0 1 0 0 0,-2-2 0 0 0,0 0 2741 0 0,7 2-2428 0 0,114 10 2401 0 0,-83-9-2226 0 0,140 2 1216 0 0,-62-3-1082 0 0,112-3 175 0 0,-123 2-570 0 0,41-8 164 0 0,-48 3-195 0 0,63-9 156 0 0,-36 3-307 0 0,-14-5-325 0 0,-53 8-465 0 0,-41 6 180 0 0,-11 3-16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45.3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0 185 9671 0 0,'0'0'1191'0'0,"5"1"-198"0"0,13 2 188 0 0,0 0-1 0 0,26 0 0 0 0,41-3 335 0 0,-63 0-1327 0 0,121-12 933 0 0,0-11-533 0 0,-105 17-461 0 0,74-13 184 0 0,158-24 121 0 0,75-6 24 0 0,-222 31-345 0 0,55-2 21 0 0,1 16-1320 0 0,-114 11-894 0 0,-53-6 1070 0 0,23 3-4956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46.8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698 27 1839 0 0,'0'0'216'0'0,"2"-1"235"0"0,7-4 101 0 0,-6 4 21 0 0,-2-1-7 0 0,16-15 9096 0 0,-19 18-9430 0 0,-3 1-157 0 0,0 0 0 0 0,0 0 0 0 0,1 0 0 0 0,0 1 0 0 0,-1-1 0 0 0,1 2 0 0 0,-6 3 0 0 0,-9 13 135 0 0,0 0 0 0 0,1 2 0 0 0,1-1 0 0 0,1 2 0 0 0,-16 30 0 0 0,-58 141 629 0 0,10 7-320 0 0,51-125-413 0 0,-59 171 69 0 0,24-62-104 0 0,-58 193-61 0 0,90-238 93 0 0,-17 195-1 0 0,42-228 123 0 0,3 1 0 0 0,16 157 0 0 0,39 87 362 0 0,-30-257-464 0 0,53 151-1 0 0,84 116-85 0 0,26-15-10 0 0,-153-295-120 0 0,3-1 0 0 0,2-1 0 0 0,58 59 0 0 0,-80-94-219 0 0,1-1 1 0 0,26 21-1 0 0,12-1-4503 0 0,-11-11-919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2:59.8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2291 1375 0 0,'0'2'107'0'0,"-39"63"4535"0"0,6-8 3281 0 0,34-59-7504 0 0,34-86 1115 0 0,-21 47-1159 0 0,28-88 398 0 0,7-16-282 0 0,106-308 229 0 0,-143 409-707 0 0,77-261 142 0 0,10 1-51 0 0,-93 289-104 0 0,77-197 0 0 0,17 8 0 0 0,-96 197-4 0 0,-2 3-7 0 0,0-1 0 0 0,1 2-1 0 0,-1-1 1 0 0,1-1 0 0 0,5-3-1 0 0,-7 7-24 0 0,1 4 0 0 0,3 5 16 0 0,1 1-1 0 0,-1 1 1 0 0,-2 0-1 0 0,2 0 1 0 0,-2 0-1 0 0,3 12 1 0 0,11 69-71 0 0,-14-72 83 0 0,73 451-256 0 0,-46-304 249 0 0,12 85 16 0 0,-31-163-1 0 0,17 97 0 0 0,-25-170 18 0 0,1-1-1 0 0,0 1 0 0 0,1 0 1 0 0,8 15-1 0 0,-12-30-13 0 0,-1 1 0 0 0,0 0 0 0 0,1-1 1 0 0,-1 1-1 0 0,0-1 0 0 0,1 0 0 0 0,-1 1 0 0 0,0-1 1 0 0,0 1-1 0 0,1-1 0 0 0,-1 1 0 0 0,1-1 0 0 0,0 1 0 0 0,-1-1 1 0 0,1 1-1 0 0,-1-1 0 0 0,2 1 0 0 0,0 0 8 0 0,-2-1-10 0 0,0 0 0 0 0,0 0 1 0 0,1 0-1 0 0,-1 1 0 0 0,0-1 0 0 0,0 0 1 0 0,0 0-1 0 0,1 0 0 0 0,-1 0 1 0 0,0 0-1 0 0,0 0 0 0 0,0 0 1 0 0,1 0-1 0 0,-1 1 0 0 0,0-1 1 0 0,0 0-1 0 0,1 0 0 0 0,-1 0 1 0 0,0 0-1 0 0,0 0 0 0 0,0 0 1 0 0,1 0-1 0 0,2 0 14 0 0,-1-1 0 0 0,1 1-1 0 0,0 0 1 0 0,0-1 0 0 0,0 1 0 0 0,-1-1 0 0 0,1 0-1 0 0,-1 0 1 0 0,1 0 0 0 0,0 0 0 0 0,-1-1 0 0 0,1 2 0 0 0,-1-2-1 0 0,4-2 1 0 0,1-3 23 0 0,-2 1-1 0 0,1-1 1 0 0,0 1 0 0 0,-2-2-1 0 0,1 1 1 0 0,7-15 0 0 0,17-52 180 0 0,-23 58-181 0 0,15-44 84 0 0,16-86 0 0 0,-2-66-11 0 0,21-128-9 0 0,-33 237-94 0 0,45-125-1 0 0,-25 115-7 0 0,71-133 0 0 0,-87 200-26 0 0,2 2 0 0 0,65-79 0 0 0,-89 116 7 0 0,2 0 1 0 0,0 1-1 0 0,0-1 1 0 0,0 1-1 0 0,0 1 1 0 0,2-1-1 0 0,12-7 1 0 0,-20 13 14 0 0,0-1 0 0 0,1 1 1 0 0,-1-1-1 0 0,0 1 1 0 0,1 0-1 0 0,-1 0 1 0 0,0-1-1 0 0,0 1 0 0 0,1 0 1 0 0,-1 0-1 0 0,0 0 1 0 0,0 0-1 0 0,0 1 1 0 0,0-1-1 0 0,1 0 0 0 0,1 1 1 0 0,-1 0-2 0 0,0 0 1 0 0,0 0-1 0 0,0 1 1 0 0,0-1-1 0 0,0-1 1 0 0,0 2 0 0 0,-1-1-1 0 0,4 4 1 0 0,-1 0-15 0 0,-1-1 0 0 0,1 2 0 0 0,0-1 0 0 0,0 0 0 0 0,3 11 0 0 0,3 13-39 0 0,14 55 0 0 0,-22-73 43 0 0,20 113 2 0 0,-11 2-36 0 0,-9-101 26 0 0,15 289-72 0 0,-16 597 1663 0 0,-3-754-935 0 0,3-107-437 0 0,10 55-1 0 0,12 6-44 0 0,-18-94-209 0 0,2 1 0 0 0,-1-1 1 0 0,19 33-1 0 0,-23-46-83 0 0,1 0-1 0 0,-1-1 0 0 0,1 1 1 0 0,0 0-1 0 0,0-1 0 0 0,6 5 1 0 0,-7-6-166 0 0,0-1 1 0 0,1 1 0 0 0,-1-1-1 0 0,1 1 1 0 0,-1-1 0 0 0,0 0 0 0 0,1 0-1 0 0,0 0 1 0 0,0-1 0 0 0,0 0-1 0 0,-1 1 1 0 0,4 0 0 0 0,15-2-5769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47.7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3 8087 0 0,'0'0'954'0'0,"2"0"-485"0"0,0-1-254 0 0,9 0 1441 0 0,-9 2-1072 0 0,0 1-488 0 0,0-1 0 0 0,0 1 0 0 0,0-1 0 0 0,0 0 0 0 0,0 1 0 0 0,0 0 0 0 0,-1 0 0 0 0,1 0 0 0 0,-2 0 0 0 0,2 0 0 0 0,-1 0 0 0 0,0 0 0 0 0,1 0 0 0 0,-1 0 1 0 0,0 1-1 0 0,-1-1 0 0 0,1 1 0 0 0,0-1 0 0 0,-1 0 0 0 0,1 1 0 0 0,-1-1 0 0 0,0 4 0 0 0,0 26 922 0 0,-8 55 0 0 0,5-51-621 0 0,-16 164 1129 0 0,-11 110-37 0 0,8-68-848 0 0,21-228-625 0 0,1-1-1 0 0,0 2 1 0 0,1-1-1 0 0,1-1 1 0 0,0 1-1 0 0,1-1 0 0 0,-1 0 1 0 0,2 0-1 0 0,6 15 1 0 0,-9-25-81 0 0,1-1 0 0 0,-1 1 0 0 0,1-1 0 0 0,0 1 0 0 0,0 0 0 0 0,0-1 0 0 0,0 0-1 0 0,0 0 1 0 0,0 0 0 0 0,0 0 0 0 0,1 0 0 0 0,-1 0 0 0 0,1 0 0 0 0,0-1 0 0 0,2 2 0 0 0,1-2-279 0 0,-1 1 0 0 0,0-1-1 0 0,0 1 1 0 0,1-1 0 0 0,-2-1 0 0 0,2 1 0 0 0,-1-1-1 0 0,6 0 1 0 0,18-2-1032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49.4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469 125 7799 0 0,'0'0'356'0'0,"-1"-3"-6"0"0,-10-32-138 0 0,9 29 18 0 0,0-1 0 0 0,-1 2 0 0 0,0 0 0 0 0,-1-1 0 0 0,1 1 0 0 0,0 0 0 0 0,-2-1 0 0 0,1 2 0 0 0,0-1 0 0 0,0 1 0 0 0,-7-4 0 0 0,9 5-128 0 0,-1 1-1 0 0,0 0 1 0 0,0 0 0 0 0,-1 0 0 0 0,2 1-1 0 0,-2 0 1 0 0,1-1 0 0 0,-1 1 0 0 0,1 0-1 0 0,0 0 1 0 0,-1 0 0 0 0,0 1 0 0 0,1-1-1 0 0,-1 1 1 0 0,1 0 0 0 0,-1 0 0 0 0,0 0-1 0 0,1 1 1 0 0,0-1 0 0 0,-1 1 0 0 0,-6 2-1 0 0,-1 1 52 0 0,0 2 0 0 0,0 0 0 0 0,1-1 0 0 0,0 2 0 0 0,-1 0 0 0 0,-11 13 0 0 0,-3 4 166 0 0,-22 28 1 0 0,32-33-145 0 0,1 1 0 0 0,0 1 0 0 0,2-1 0 0 0,-19 45 0 0 0,11-14 82 0 0,-15 60 1 0 0,27-75-199 0 0,0 1-1 0 0,2-1 0 0 0,2 1 0 0 0,2 1 1 0 0,0-1-1 0 0,8 63 0 0 0,-4-79-51 0 0,2 0 1 0 0,1-2-1 0 0,1 2 0 0 0,0-1 0 0 0,1-1 0 0 0,1 0 1 0 0,1 0-1 0 0,0-1 0 0 0,1 0 0 0 0,24 30 0 0 0,-24-36 29 0 0,0 0 0 0 0,0-2 0 0 0,2 1 0 0 0,-1-1-1 0 0,1-1 1 0 0,1 0 0 0 0,-1-1 0 0 0,1 0 0 0 0,0-1-1 0 0,1 1 1 0 0,0-3 0 0 0,0 1 0 0 0,1-1 0 0 0,-1-2-1 0 0,22 5 1 0 0,-21-6 42 0 0,0-1-1 0 0,-1 0 0 0 0,0-1 1 0 0,1-1-1 0 0,-1-1 0 0 0,0 0 1 0 0,0-1-1 0 0,0 0 0 0 0,18-7 1 0 0,-17 4 2 0 0,11-2 101 0 0,-2-2 0 0 0,37-20-1 0 0,-23 5 99 0 0,-1-1 0 0 0,42-40 1 0 0,-65 52-164 0 0,-1 1 0 0 0,0-1 1 0 0,0-1-1 0 0,-2 0 1 0 0,0 0-1 0 0,12-24 0 0 0,-17 27-27 0 0,-1 0-1 0 0,1 0 1 0 0,-3-1-1 0 0,1-1 0 0 0,0 2 1 0 0,-1-1-1 0 0,-1 0 0 0 0,-1-1 1 0 0,1-25-1 0 0,-4 17 56 0 0,-1 0 0 0 0,-1 0 0 0 0,-1 1 0 0 0,0-1 0 0 0,-2 0 1 0 0,-12-25-1 0 0,0 7 92 0 0,-2-1 1 0 0,-28-39 0 0 0,29 50-157 0 0,-2 2 0 0 0,0 1 0 0 0,-2-1 0 0 0,0 3 1 0 0,-2 0-1 0 0,-1 3 0 0 0,-34-25 0 0 0,52 42-119 0 0,0-1 0 0 0,0 2 1 0 0,0-1-1 0 0,0 1 0 0 0,-1 0 0 0 0,0 2 0 0 0,1-1 0 0 0,-2 0 0 0 0,1 1 1 0 0,1 1-1 0 0,-2 0 0 0 0,1 0 0 0 0,-14 2 0 0 0,19 0-416 0 0,-1 0 0 0 0,0 0 0 0 0,-8 4 0 0 0,12-4-1325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48.5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723 111 6791 0 0,'0'0'615'0'0,"0"-2"-506"0"0,0-3-37 0 0,0 5 647 0 0,-1-3-290 0 0,0 1-315 0 0,0-1-1 0 0,-1 1 0 0 0,0-1 0 0 0,1 1 1 0 0,-1 1-1 0 0,1-1 0 0 0,-1 0 1 0 0,0 0-1 0 0,0 0 0 0 0,-1 0 0 0 0,1 0 1 0 0,0 1-1 0 0,0-1 0 0 0,0 1 0 0 0,-1 0 1 0 0,0 0-1 0 0,1 0 0 0 0,-1 0 1 0 0,0 0-1 0 0,1 1 0 0 0,0-1 0 0 0,-6 0 1 0 0,2 1 29 0 0,-1 1 0 0 0,0-1 1 0 0,0 1-1 0 0,0 0 1 0 0,1 1-1 0 0,-1 0 0 0 0,-8 2 1 0 0,-45 24 306 0 0,41-19-341 0 0,-128 71 573 0 0,123-64-498 0 0,0 1 0 0 0,2 2 0 0 0,-37 34 0 0 0,33-23-2 0 0,1 1 1 0 0,0 0-1 0 0,2 2 1 0 0,3 0-1 0 0,0 1 1 0 0,1 1-1 0 0,3 1 1 0 0,-20 57-1 0 0,25-55-125 0 0,2 0-1 0 0,0 1 1 0 0,-2 48-1 0 0,10-69-20 0 0,1-1-1 0 0,0 1 0 0 0,7 32 0 0 0,-5-38 27 0 0,1 1-1 0 0,1-2 1 0 0,0 1-1 0 0,0-1 1 0 0,2 1-1 0 0,7 12 1 0 0,-7-16 5 0 0,0-1 0 0 0,-1 1 0 0 0,2-2 0 0 0,-1 1 0 0 0,1-1 0 0 0,0 0 0 0 0,0 0 0 0 0,1-2 0 0 0,-1 2 0 0 0,2-2 0 0 0,-2 1 0 0 0,18 5 1 0 0,-6-3 88 0 0,2-2 1 0 0,-1 1 0 0 0,1-2 0 0 0,34 2 0 0 0,-25-5-16 0 0,0-1 1 0 0,0-1 0 0 0,1-2 0 0 0,-1 0-1 0 0,36-11 1 0 0,-25 3-73 0 0,1-2-1 0 0,79-38 1 0 0,-64 22 52 0 0,1-3 1 0 0,-4-2 0 0 0,78-61-1 0 0,-113 79-4 0 0,-1-2 0 0 0,-1 0 0 0 0,0-1 0 0 0,-2 0 0 0 0,0-1 0 0 0,-1-1 0 0 0,-2 0 0 0 0,0-2 0 0 0,0 1 0 0 0,-3-1 0 0 0,0-1 0 0 0,-1 1 0 0 0,-1-1 0 0 0,-1 0 0 0 0,4-32 0 0 0,-8 28 0 0 0,1 0-1 0 0,-3-1 0 0 0,0 1 1 0 0,-2 0-1 0 0,-1 0 1 0 0,-1 0-1 0 0,-1-1 1 0 0,-14-38-1 0 0,15 54-79 0 0,-2 1 0 0 0,-1 0 1 0 0,1 0-1 0 0,-1-1 0 0 0,0 2 0 0 0,-2 0 0 0 0,1 0 0 0 0,-2 1 0 0 0,1 0 1 0 0,-22-17-1 0 0,19 18-29 0 0,0 0 1 0 0,0 2 0 0 0,-1-1-1 0 0,0 2 1 0 0,-1 0 0 0 0,1 1-1 0 0,-1 0 1 0 0,0 0 0 0 0,0 1-1 0 0,-18-1 1 0 0,6 2-318 0 0,0 2 1 0 0,1 0-1 0 0,-45 7 0 0 0,-26 12-6638 0 0,45-5 329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50.1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4 100 7423 0 0,'2'-2'340'0'0,"6"-8"-169"0"0,1-1-1 0 0,11-20 0 0 0,-8 14 781 0 0,-11 15-407 0 0,-1 0-4 0 0,2-1-112 0 0,6-10 66 0 0,-3 5 4273 0 0,-5 11-4398 0 0,1 25 487 0 0,-5 45-1 0 0,1-32-382 0 0,-4 54 378 0 0,-1 27-34 0 0,-5 84 161 0 0,1-14-330 0 0,11-161-551 0 0,-11 132 463 0 0,6-111-362 0 0,0 59 0 0 0,6-101-194 0 0,0-1 1 0 0,1 1-1 0 0,1 0 1 0 0,-1-1-1 0 0,6 18 0 0 0,-7-26-150 0 0,3-2-829 0 0,10-12-509 0 0,2-5-428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51.3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146 46 7487 0 0,'0'0'340'0'0,"-1"-2"-5"0"0,-2-7 42 0 0,1 0-219 0 0,2 5 1975 0 0,2 1-1636 0 0,-1 1-356 0 0,1-1-1 0 0,-1 1 1 0 0,1 0 0 0 0,0 1-1 0 0,0-1 1 0 0,3-3-1 0 0,0 4 316 0 0,5 2-215 0 0,1 1 0 0 0,-1 1 0 0 0,0-1 0 0 0,1 1-1 0 0,-2 1 1 0 0,1 0 0 0 0,9 6 0 0 0,92 56 792 0 0,-56-32-517 0 0,69 56 0 0 0,-86-58-324 0 0,-3 2 0 0 0,33 40 0 0 0,-5 9 3 0 0,-26-32-136 0 0,70 103 111 0 0,26 76 77 0 0,3 17 125 0 0,-94-165-94 0 0,44 118 1 0 0,11 98 136 0 0,-39-45-156 0 0,-19 4 75 0 0,-14-21 102 0 0,-5 271 0 0 0,-45-36 211 0 0,-24-139-201 0 0,31-252-325 0 0,-3-1 0 0 0,-36 85 0 0 0,11-59 53 0 0,-5-2 1 0 0,-4-2-1 0 0,-74 99 0 0 0,-140 164 561 0 0,215-299-575 0 0,-2-3-1 0 0,-3-1 1 0 0,-3-4-1 0 0,-96 70 0 0 0,-121 67 8 0 0,195-137-182 0 0,73-50-239 0 0,2-1-1 0 0,-16 7 0 0 0,23-12-517 0 0,-4-17-13201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52.5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219 142 4143 0 0,'0'0'1115'0'0,"-1"-3"-360"0"0,-1-4-42 0 0,-1-2 0 0 0,-2-10 1 0 0,5 17-198 0 0,0 1-448 0 0,-1 0 1 0 0,1 1-1 0 0,0-1 1 0 0,0 0-1 0 0,0 0 1 0 0,0 0-1 0 0,0 0 0 0 0,0 1 1 0 0,0-1-1 0 0,0 0 1 0 0,0-1-1 0 0,1-2 96 0 0,-3-9 183 0 0,1 11-115 0 0,0-2-1 0 0,1 1 1 0 0,0 0 0 0 0,-1-1 0 0 0,1 2 0 0 0,0-1 0 0 0,2-6-1 0 0,-1 6 12 0 0,0-1 74 0 0,0 0 0 0 0,-1 1 0 0 0,1-1 0 0 0,0-6 0 0 0,1 7 38 0 0,3-5-10 0 0,-3 6 162 0 0,1 1-367 0 0,7 0-11 0 0,-8 1-11 0 0,0 2-54 0 0,5 5-35 0 0,-5-1 63 0 0,1 9 11 0 0,-1 1 0 0 0,0-1 0 0 0,0 1 0 0 0,-3 29 0 0 0,-12 66 518 0 0,5-45-405 0 0,-25 118 204 0 0,-14-4-204 0 0,25-103-151 0 0,-21 80 17 0 0,28-86 3 0 0,15-54-30 0 0,0-3 14 0 0,0-12-1 0 0,3-3 8 0 0,0 0-64 0 0,1-1-1 0 0,0 1 1 0 0,-2-1-1 0 0,1-1 1 0 0,1 1 0 0 0,-1 0-1 0 0,0-1 1 0 0,0 1-1 0 0,3-6 1 0 0,-1 3-7 0 0,-1 0 1 0 0,-1-1-1 0 0,0 0 1 0 0,6-11-1 0 0,-3 0-6 0 0,0 0-1 0 0,-1-1 1 0 0,2-23-1 0 0,-2 8 29 0 0,0-47 1 0 0,-7-33 47 0 0,1 79-69 0 0,-4-63-6 0 0,3-130 0 0 0,2 214 0 0 0,-3 4-12 0 0,2 7-49 0 0,1 5-4 0 0,-3 104-109 0 0,3 2 142 0 0,-17 123 0 0 0,9-178 62 0 0,-2-1-1 0 0,-2-1 0 0 0,-33 85 1 0 0,40-122-12 0 0,-2-1 1 0 0,0 0 0 0 0,-2 0 0 0 0,-9 13 0 0 0,17-26-57 0 0,1 0-1 0 0,-1 0 0 0 0,1 0 1 0 0,-1-1-1 0 0,0 1 0 0 0,1 0 1 0 0,-1-1-1 0 0,1 1 1 0 0,0-1-1 0 0,-1 1 0 0 0,0-1 1 0 0,-1 2-1 0 0,0-1-193 0 0,0 1-676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04:40:54.2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04:40:56.9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 24575,'661'0'0,"-638"2"0,1 0 0,-1 2 0,1 0 0,40 14 0,32 7 0,-40-20 0,-45-4 0,-42-1 0,-734-1 0,762 1 0,-8 0 0,1 0 0,-19-3 0,28 3 0,-1-1 0,1 1 0,-1 0 0,1 0 0,-1-1 0,1 1 0,-1-1 0,1 1 0,0-1 0,-1 0 0,1 1 0,0-1 0,0 0 0,-1 0 0,1 0 0,0 0 0,0 0 0,0 0 0,0 0 0,0 0 0,0 0 0,0-1 0,1 1 0,-1 0 0,0-1 0,1 1 0,-1-1 0,0-1 0,1 3 0,1-1 0,-1 0 0,0 0 0,0 0 0,0 0 0,1 0 0,-1 0 0,0 0 0,1 1 0,-1-1 0,1 0 0,-1 0 0,1 1 0,-1-1 0,1 0 0,0 1 0,-1-1 0,1 0 0,0 1 0,0-1 0,-1 1 0,1-1 0,0 1 0,0-1 0,0 1 0,0 0 0,-1-1 0,3 1 0,26-7 0,-27 7 0,61-6 44,-1 3 0,71 6-1,-24-1-1539,-84-2-5330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04:40:58.5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3T04:41:02.3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276 120 24575,'465'0'0,"-453"0"0,0 0 0,0-1 0,1 0 0,-1-1 0,0-1 0,0 1 0,0-2 0,-1 0 0,1 0 0,-1-1 0,0-1 0,0 1 0,-1-2 0,0 0 0,0 0 0,0-1 0,9-9 0,-15 13 0,-1 1 0,1-1 0,0 1 0,0 0 0,0 1 0,0-1 0,1 1 0,-1 0 0,1 0 0,-1 0 0,1 0 0,0 1 0,0 0 0,-1 0 0,1 0 0,0 0 0,0 1 0,0 0 0,0 0 0,9 2 0,-13-2 0,0 0 0,-1 0 0,1 0 0,0 1 0,0-1 0,0 0 0,0 1 0,0-1 0,0 0 0,0 1 0,-1 0 0,1-1 0,0 1 0,0-1 0,-1 1 0,1 0 0,0-1 0,-1 1 0,1 0 0,0 1 0,-1-1 0,0 0 0,0-1 0,0 1 0,0 0 0,0-1 0,0 1 0,0 0 0,0 0 0,0-1 0,0 1 0,-1 0 0,1-1 0,0 1 0,0 0 0,-1-1 0,1 1 0,-1-1 0,1 1 0,0 0 0,-2 0 0,-1 2 0,1-1 0,-1 1 0,0-1 0,0 0 0,0 0 0,0 0 0,0-1 0,-1 1 0,-3 1 0,-5 0 0,-20 7 0,0-2 0,-1-1 0,-54 5 0,67-12 0,-170 12 0,-424 6 0,600-18 0,26 0 0,524 0 0,-505 1 0,-1 2 0,32 7 0,43 4 0,82-13 0,-502-1 0,371-3 159,57-9 0,13-2-1842,-98 13-5143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00.7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1 164 3223 0 0,'0'0'5036'0'0,"1"2"-4242"0"0,1 0-593 0 0,1-1 0 0 0,-1 0 0 0 0,0 1 0 0 0,0-1 0 0 0,1 1 0 0 0,0-1 0 0 0,-1 0 0 0 0,4 1 0 0 0,4 0 169 0 0,-1-1 0 0 0,1 0-1 0 0,-1 0 1 0 0,0-1 0 0 0,20-2 0 0 0,-19 1-98 0 0,37-5 870 0 0,64-17 1 0 0,-82 17-919 0 0,38-10 280 0 0,45-9 89 0 0,-83 19-380 0 0,48-18 1 0 0,-19 5-5 0 0,-6 1-39 0 0,-9 2-21 0 0,-37 14-137 0 0,-4 1-16 0 0,25-3 89 0 0,1-4-341 0 0,-14 2-321 0 0,-12 5-587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01.0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73 14 5983 0 0,'0'0'464'0'0,"1"-3"-305"0"0,4-8 4426 0 0,-4 14-3769 0 0,1 2-588 0 0,-1 0 0 0 0,1 0-1 0 0,-1 1 1 0 0,0-1-1 0 0,-1 0 1 0 0,1 1 0 0 0,-1-1-1 0 0,-1 7 1 0 0,-8 49 707 0 0,6-41-679 0 0,1-1-52 0 0,-47 320 2400 0 0,41-273-2239 0 0,-6 68 87 0 0,13-109-384 0 0,1 0 0 0 0,1 0-1 0 0,6 33 1 0 0,-6-46-59 0 0,0-4-2 0 0,1-1 0 0 0,4 14 1 0 0,-6-20-65 0 0,1 0 0 0 0,-1 0-1 0 0,0 0 1 0 0,1 0 0 0 0,-1-1 0 0 0,1 1 0 0 0,0 0 0 0 0,-1 0 0 0 0,1-1-1 0 0,0 1 1 0 0,-1 0 0 0 0,0-1 0 0 0,1 1 0 0 0,1-1 0 0 0,1 3-138 0 0,10 6-1536 0 0,0-3-4261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01.7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1 124 4607 0 0,'0'0'4444'0'0,"3"1"-3737"0"0,3 0-427 0 0,1-1-1 0 0,0 0 1 0 0,-1 0 0 0 0,1 0 0 0 0,-1-1-1 0 0,1 0 1 0 0,6-2 0 0 0,25-3 675 0 0,46-5 354 0 0,-8-1-638 0 0,45-6-46 0 0,-37 5-376 0 0,-38 6-163 0 0,60-19 1 0 0,-64 16-886 0 0,56-7 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02.1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0 152 10135 0 0,'0'0'919'0'0,"2"1"-759"0"0,2 2-35 0 0,-1 1 0 0 0,1 0 0 0 0,1-1 0 0 0,-1-1 0 0 0,0 1 0 0 0,1 0 0 0 0,0-1 0 0 0,-1 0 0 0 0,1 0 0 0 0,0 0 0 0 0,0-1 0 0 0,-1 0-1 0 0,2 0 1 0 0,-1 0 0 0 0,-1 0 0 0 0,2 0 0 0 0,5-1 0 0 0,155-17 2329 0 0,0-12-1309 0 0,145-42 8 0 0,-61 11-990 0 0,-170 51-1571 0 0,-43 6 541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5T06:43:03.4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9 107 4143 0 0,'0'0'1032'0'0,"-1"2"-373"0"0,0-1-487 0 0,0-1-82 0 0,1 1 0 0 0,-1-1 0 0 0,1 1 1 0 0,-1 0-1 0 0,1-1 0 0 0,-1 1 1 0 0,1 0-1 0 0,0-1 0 0 0,-1 1 1 0 0,1 0-1 0 0,-1 1 1914 0 0,4-1-1593 0 0,1 1-287 0 0,-1-1 0 0 0,2 1 0 0 0,-1-1 1 0 0,1 0-1 0 0,-1 0 0 0 0,0 0 0 0 0,1-1 0 0 0,-1 0 0 0 0,9 0 0 0 0,4-2 355 0 0,21-5 0 0 0,-19 4-229 0 0,280-35 1923 0 0,-159 23-1796 0 0,5-3-90 0 0,264-25 708 0 0,-354 40-811 0 0,109 10 0 0 0,-158-6-171 0 0,14-1 18 0 0,-20 0-34 0 0,0 0-1 0 0,0 0 0 0 0,0 0 1 0 0,0 0-1 0 0,0 0 0 0 0,0 0 1 0 0,0 0-1 0 0,0 0 0 0 0,0 0 0 0 0,0 0 1 0 0,0 0-1 0 0,0 0 0 0 0,0 0 1 0 0,0 0-1 0 0,0 0 0 0 0,0 1 1 0 0,0-1-1 0 0,0 0 0 0 0,0 0 1 0 0,0 0-1 0 0,0 0 0 0 0,0 0 1 0 0,0 0-1 0 0,0 0 0 0 0,0 0 1 0 0,0 0-1 0 0,0 0 0 0 0,0 0 1 0 0,0 0-1 0 0,0 0 0 0 0,0 0 1 0 0,0 0-1 0 0,0 0 0 0 0,0 0 1 0 0,0 0-1 0 0,0 0 0 0 0,0 0 0 0 0,0 0 1 0 0,0 0-1 0 0,0 0 0 0 0,0 0 1 0 0,0 0-1 0 0,0 0 0 0 0,0 0 1 0 0,0 1-1 0 0,0-1 0 0 0,0 0 1 0 0,0 0-1 0 0,1 0 0 0 0,-1 0 1 0 0,0 0-1 0 0,0 0 0 0 0,0 0 1 0 0,0 0-1 0 0,0 0 0 0 0,0 0 1 0 0,0 0-1 0 0,-6 8-841 0 0,-3 1-237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18061-A577-43E8-882A-EA6C144843C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0" y="1143000"/>
            <a:ext cx="5207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4B540-F960-4B99-A709-5330825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591C5-23A3-4162-862A-73C1ABE8F1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97187"/>
            <a:ext cx="9258300" cy="2546773"/>
          </a:xfrm>
        </p:spPr>
        <p:txBody>
          <a:bodyPr anchor="b"/>
          <a:lstStyle>
            <a:lvl1pPr algn="ctr">
              <a:defRPr sz="60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42174"/>
            <a:ext cx="9258300" cy="1766146"/>
          </a:xfrm>
        </p:spPr>
        <p:txBody>
          <a:bodyPr/>
          <a:lstStyle>
            <a:lvl1pPr marL="0" indent="0" algn="ctr">
              <a:buNone/>
              <a:defRPr sz="2430"/>
            </a:lvl1pPr>
            <a:lvl2pPr marL="462915" indent="0" algn="ctr">
              <a:buNone/>
              <a:defRPr sz="2025"/>
            </a:lvl2pPr>
            <a:lvl3pPr marL="925830" indent="0" algn="ctr">
              <a:buNone/>
              <a:defRPr sz="1823"/>
            </a:lvl3pPr>
            <a:lvl4pPr marL="1388745" indent="0" algn="ctr">
              <a:buNone/>
              <a:defRPr sz="1620"/>
            </a:lvl4pPr>
            <a:lvl5pPr marL="1851660" indent="0" algn="ctr">
              <a:buNone/>
              <a:defRPr sz="1620"/>
            </a:lvl5pPr>
            <a:lvl6pPr marL="2314575" indent="0" algn="ctr">
              <a:buNone/>
              <a:defRPr sz="1620"/>
            </a:lvl6pPr>
            <a:lvl7pPr marL="2777490" indent="0" algn="ctr">
              <a:buNone/>
              <a:defRPr sz="1620"/>
            </a:lvl7pPr>
            <a:lvl8pPr marL="3240405" indent="0" algn="ctr">
              <a:buNone/>
              <a:defRPr sz="1620"/>
            </a:lvl8pPr>
            <a:lvl9pPr marL="3703320" indent="0" algn="ctr">
              <a:buNone/>
              <a:defRPr sz="16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89467"/>
            <a:ext cx="2661761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89467"/>
            <a:ext cx="7830979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1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823721"/>
            <a:ext cx="10647045" cy="3042919"/>
          </a:xfrm>
        </p:spPr>
        <p:txBody>
          <a:bodyPr anchor="b"/>
          <a:lstStyle>
            <a:lvl1pPr>
              <a:defRPr sz="60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895428"/>
            <a:ext cx="10647045" cy="1600199"/>
          </a:xfrm>
        </p:spPr>
        <p:txBody>
          <a:bodyPr/>
          <a:lstStyle>
            <a:lvl1pPr marL="0" indent="0">
              <a:buNone/>
              <a:defRPr sz="243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3pPr>
            <a:lvl4pPr marL="138874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4pPr>
            <a:lvl5pPr marL="18516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5pPr>
            <a:lvl6pPr marL="231457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6pPr>
            <a:lvl7pPr marL="277749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7pPr>
            <a:lvl8pPr marL="324040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8pPr>
            <a:lvl9pPr marL="370332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0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947333"/>
            <a:ext cx="524637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89467"/>
            <a:ext cx="10647045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793241"/>
            <a:ext cx="5222259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672080"/>
            <a:ext cx="522225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793241"/>
            <a:ext cx="5247978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672080"/>
            <a:ext cx="524797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1053254"/>
            <a:ext cx="6249353" cy="5198533"/>
          </a:xfr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1053254"/>
            <a:ext cx="6249353" cy="5198533"/>
          </a:xfrm>
        </p:spPr>
        <p:txBody>
          <a:bodyPr anchor="t"/>
          <a:lstStyle>
            <a:lvl1pPr marL="0" indent="0">
              <a:buNone/>
              <a:defRPr sz="3240"/>
            </a:lvl1pPr>
            <a:lvl2pPr marL="462915" indent="0">
              <a:buNone/>
              <a:defRPr sz="2835"/>
            </a:lvl2pPr>
            <a:lvl3pPr marL="925830" indent="0">
              <a:buNone/>
              <a:defRPr sz="2430"/>
            </a:lvl3pPr>
            <a:lvl4pPr marL="1388745" indent="0">
              <a:buNone/>
              <a:defRPr sz="2025"/>
            </a:lvl4pPr>
            <a:lvl5pPr marL="1851660" indent="0">
              <a:buNone/>
              <a:defRPr sz="2025"/>
            </a:lvl5pPr>
            <a:lvl6pPr marL="2314575" indent="0">
              <a:buNone/>
              <a:defRPr sz="2025"/>
            </a:lvl6pPr>
            <a:lvl7pPr marL="2777490" indent="0">
              <a:buNone/>
              <a:defRPr sz="2025"/>
            </a:lvl7pPr>
            <a:lvl8pPr marL="3240405" indent="0">
              <a:buNone/>
              <a:defRPr sz="2025"/>
            </a:lvl8pPr>
            <a:lvl9pPr marL="3703320" indent="0">
              <a:buNone/>
              <a:defRPr sz="20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89467"/>
            <a:ext cx="1064704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947333"/>
            <a:ext cx="1064704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5A9C-70ED-486D-99EA-AFD433FD4BC8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780107"/>
            <a:ext cx="416623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0903-8881-4B17-AEE4-AF3F1CE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7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25830" rtl="0" eaLnBrk="1" latinLnBrk="0" hangingPunct="1">
        <a:lnSpc>
          <a:spcPct val="90000"/>
        </a:lnSpc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458" indent="-231458" algn="l" defTabSz="925830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69437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62020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208311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54603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0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87.png"/><Relationship Id="rId42" Type="http://schemas.openxmlformats.org/officeDocument/2006/relationships/customXml" Target="../ink/ink22.xml"/><Relationship Id="rId47" Type="http://schemas.openxmlformats.org/officeDocument/2006/relationships/image" Target="../media/image100.png"/><Relationship Id="rId63" Type="http://schemas.openxmlformats.org/officeDocument/2006/relationships/image" Target="../media/image108.png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40.png"/><Relationship Id="rId16" Type="http://schemas.openxmlformats.org/officeDocument/2006/relationships/customXml" Target="../ink/ink9.xml"/><Relationship Id="rId11" Type="http://schemas.openxmlformats.org/officeDocument/2006/relationships/image" Target="../media/image82.png"/><Relationship Id="rId32" Type="http://schemas.openxmlformats.org/officeDocument/2006/relationships/customXml" Target="../ink/ink17.xml"/><Relationship Id="rId37" Type="http://schemas.openxmlformats.org/officeDocument/2006/relationships/image" Target="../media/image34.png"/><Relationship Id="rId53" Type="http://schemas.openxmlformats.org/officeDocument/2006/relationships/image" Target="../media/image103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38.png"/><Relationship Id="rId90" Type="http://schemas.openxmlformats.org/officeDocument/2006/relationships/customXml" Target="../ink/ink46.xml"/><Relationship Id="rId95" Type="http://schemas.openxmlformats.org/officeDocument/2006/relationships/customXml" Target="../ink/ink49.xml"/><Relationship Id="rId22" Type="http://schemas.openxmlformats.org/officeDocument/2006/relationships/customXml" Target="../ink/ink12.xml"/><Relationship Id="rId27" Type="http://schemas.openxmlformats.org/officeDocument/2006/relationships/image" Target="../media/image32.png"/><Relationship Id="rId43" Type="http://schemas.openxmlformats.org/officeDocument/2006/relationships/image" Target="../media/image98.png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../media/image111.png"/><Relationship Id="rId8" Type="http://schemas.openxmlformats.org/officeDocument/2006/relationships/customXml" Target="../ink/ink5.xml"/><Relationship Id="rId51" Type="http://schemas.openxmlformats.org/officeDocument/2006/relationships/image" Target="../media/image102.png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85" Type="http://schemas.openxmlformats.org/officeDocument/2006/relationships/image" Target="../media/image119.png"/><Relationship Id="rId93" Type="http://schemas.openxmlformats.org/officeDocument/2006/relationships/image" Target="../media/image42.png"/><Relationship Id="rId3" Type="http://schemas.openxmlformats.org/officeDocument/2006/relationships/image" Target="../media/image31.png"/><Relationship Id="rId12" Type="http://schemas.openxmlformats.org/officeDocument/2006/relationships/customXml" Target="../ink/ink7.xml"/><Relationship Id="rId17" Type="http://schemas.openxmlformats.org/officeDocument/2006/relationships/image" Target="../media/image85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106.png"/><Relationship Id="rId67" Type="http://schemas.openxmlformats.org/officeDocument/2006/relationships/image" Target="../media/image110.png"/><Relationship Id="rId20" Type="http://schemas.openxmlformats.org/officeDocument/2006/relationships/customXml" Target="../ink/ink11.xml"/><Relationship Id="rId41" Type="http://schemas.openxmlformats.org/officeDocument/2006/relationships/image" Target="../media/image36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114.png"/><Relationship Id="rId83" Type="http://schemas.openxmlformats.org/officeDocument/2006/relationships/image" Target="../media/image118.png"/><Relationship Id="rId88" Type="http://schemas.openxmlformats.org/officeDocument/2006/relationships/customXml" Target="../ink/ink45.xml"/><Relationship Id="rId91" Type="http://schemas.openxmlformats.org/officeDocument/2006/relationships/image" Target="../media/image41.png"/><Relationship Id="rId9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4.png"/><Relationship Id="rId23" Type="http://schemas.openxmlformats.org/officeDocument/2006/relationships/image" Target="../media/image88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101.png"/><Relationship Id="rId57" Type="http://schemas.openxmlformats.org/officeDocument/2006/relationships/image" Target="../media/image105.png"/><Relationship Id="rId10" Type="http://schemas.openxmlformats.org/officeDocument/2006/relationships/customXml" Target="../ink/ink6.xml"/><Relationship Id="rId31" Type="http://schemas.openxmlformats.org/officeDocument/2006/relationships/image" Target="../media/image92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109.png"/><Relationship Id="rId73" Type="http://schemas.openxmlformats.org/officeDocument/2006/relationships/image" Target="../media/image113.png"/><Relationship Id="rId78" Type="http://schemas.openxmlformats.org/officeDocument/2006/relationships/customXml" Target="../ink/ink40.xml"/><Relationship Id="rId81" Type="http://schemas.openxmlformats.org/officeDocument/2006/relationships/image" Target="../media/image39.png"/><Relationship Id="rId86" Type="http://schemas.openxmlformats.org/officeDocument/2006/relationships/customXml" Target="../ink/ink44.xml"/><Relationship Id="rId94" Type="http://schemas.openxmlformats.org/officeDocument/2006/relationships/customXml" Target="../ink/ink48.xml"/><Relationship Id="rId4" Type="http://schemas.openxmlformats.org/officeDocument/2006/relationships/customXml" Target="../ink/ink4.xml"/><Relationship Id="rId9" Type="http://schemas.openxmlformats.org/officeDocument/2006/relationships/image" Target="../media/image81.png"/><Relationship Id="rId13" Type="http://schemas.openxmlformats.org/officeDocument/2006/relationships/image" Target="../media/image83.png"/><Relationship Id="rId18" Type="http://schemas.openxmlformats.org/officeDocument/2006/relationships/customXml" Target="../ink/ink10.xml"/><Relationship Id="rId39" Type="http://schemas.openxmlformats.org/officeDocument/2006/relationships/image" Target="../media/image35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104.png"/><Relationship Id="rId76" Type="http://schemas.openxmlformats.org/officeDocument/2006/relationships/customXml" Target="../ink/ink39.xml"/><Relationship Id="rId7" Type="http://schemas.openxmlformats.org/officeDocument/2006/relationships/image" Target="../media/image80.png"/><Relationship Id="rId71" Type="http://schemas.openxmlformats.org/officeDocument/2006/relationships/image" Target="../media/image112.png"/><Relationship Id="rId92" Type="http://schemas.openxmlformats.org/officeDocument/2006/relationships/customXml" Target="../ink/ink47.xml"/><Relationship Id="rId2" Type="http://schemas.openxmlformats.org/officeDocument/2006/relationships/customXml" Target="../ink/ink3.xml"/><Relationship Id="rId29" Type="http://schemas.openxmlformats.org/officeDocument/2006/relationships/image" Target="../media/image91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99.png"/><Relationship Id="rId66" Type="http://schemas.openxmlformats.org/officeDocument/2006/relationships/customXml" Target="../ink/ink34.xml"/><Relationship Id="rId87" Type="http://schemas.openxmlformats.org/officeDocument/2006/relationships/image" Target="../media/image120.png"/><Relationship Id="rId61" Type="http://schemas.openxmlformats.org/officeDocument/2006/relationships/image" Target="../media/image107.png"/><Relationship Id="rId82" Type="http://schemas.openxmlformats.org/officeDocument/2006/relationships/customXml" Target="../ink/ink42.xml"/><Relationship Id="rId19" Type="http://schemas.openxmlformats.org/officeDocument/2006/relationships/image" Target="../media/image86.png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33.png"/><Relationship Id="rId56" Type="http://schemas.openxmlformats.org/officeDocument/2006/relationships/customXml" Target="../ink/ink29.xml"/><Relationship Id="rId77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5C739-E39B-4336-ACAD-7E5AA0A2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1492447"/>
            <a:ext cx="11187953" cy="3905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6FE7A-E713-ACD3-E491-3821B1A4BBE8}"/>
              </a:ext>
            </a:extLst>
          </p:cNvPr>
          <p:cNvSpPr txBox="1"/>
          <p:nvPr/>
        </p:nvSpPr>
        <p:spPr>
          <a:xfrm>
            <a:off x="2612573" y="250765"/>
            <a:ext cx="7146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CAEF5"/>
                </a:solidFill>
              </a:rPr>
              <a:t>Solving a system of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71750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3CF06-DDBB-46E2-8C72-2B7983B0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1261109"/>
            <a:ext cx="11187953" cy="41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5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AF672-9AFB-408D-9DA4-A6C046C9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388232"/>
            <a:ext cx="11187953" cy="65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C790DC-4587-7940-D41B-A321DE980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" b="79913"/>
          <a:stretch/>
        </p:blipFill>
        <p:spPr>
          <a:xfrm>
            <a:off x="256309" y="127385"/>
            <a:ext cx="11831782" cy="1395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82746-E084-7053-FAC0-F6A061DFB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141"/>
          <a:stretch/>
        </p:blipFill>
        <p:spPr>
          <a:xfrm>
            <a:off x="256309" y="1522906"/>
            <a:ext cx="11187953" cy="1593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562EE1-BEF5-184C-CAEB-69463B0BF809}"/>
                  </a:ext>
                </a:extLst>
              </p:cNvPr>
              <p:cNvSpPr txBox="1"/>
              <p:nvPr/>
            </p:nvSpPr>
            <p:spPr>
              <a:xfrm>
                <a:off x="1233315" y="4018680"/>
                <a:ext cx="4616970" cy="98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92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562EE1-BEF5-184C-CAEB-69463B0B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15" y="4018680"/>
                <a:ext cx="4616970" cy="986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906999-54A9-7315-C8C2-4B24405D591F}"/>
                  </a:ext>
                </a:extLst>
              </p:cNvPr>
              <p:cNvSpPr txBox="1"/>
              <p:nvPr/>
            </p:nvSpPr>
            <p:spPr>
              <a:xfrm>
                <a:off x="385008" y="3260554"/>
                <a:ext cx="6599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Plug in initial values to solve for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906999-54A9-7315-C8C2-4B24405D5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8" y="3260554"/>
                <a:ext cx="6599242" cy="461665"/>
              </a:xfrm>
              <a:prstGeom prst="rect">
                <a:avLst/>
              </a:prstGeom>
              <a:blipFill>
                <a:blip r:embed="rId5"/>
                <a:stretch>
                  <a:fillRect l="-13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9828CB9-052D-C0E0-91E4-9C09D9D8F74D}"/>
              </a:ext>
            </a:extLst>
          </p:cNvPr>
          <p:cNvSpPr txBox="1"/>
          <p:nvPr/>
        </p:nvSpPr>
        <p:spPr>
          <a:xfrm>
            <a:off x="6494117" y="4283246"/>
            <a:ext cx="102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0804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D7690-3620-8B1F-ABC8-63539B8F1180}"/>
              </a:ext>
            </a:extLst>
          </p:cNvPr>
          <p:cNvSpPr txBox="1"/>
          <p:nvPr/>
        </p:nvSpPr>
        <p:spPr>
          <a:xfrm>
            <a:off x="98574" y="772251"/>
            <a:ext cx="121690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CAEF5"/>
                </a:solidFill>
              </a:rPr>
              <a:t>Solving a differential equation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             1</a:t>
            </a:r>
            <a:r>
              <a:rPr lang="en-US" sz="2400" baseline="30000" dirty="0"/>
              <a:t>st</a:t>
            </a:r>
            <a:r>
              <a:rPr lang="en-US" sz="2400" dirty="0"/>
              <a:t> order						</a:t>
            </a:r>
            <a:r>
              <a:rPr lang="en-US" sz="2400" dirty="0">
                <a:solidFill>
                  <a:srgbClr val="67FDFD"/>
                </a:solidFill>
              </a:rPr>
              <a:t>linear with constant coefficients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Linear              vs        separable    or    both                            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homogeneous:  plug in e</a:t>
            </a:r>
            <a:r>
              <a:rPr lang="en-US" sz="2400" baseline="30000" dirty="0">
                <a:solidFill>
                  <a:schemeClr val="tx2">
                    <a:lumMod val="10000"/>
                  </a:schemeClr>
                </a:solidFill>
              </a:rPr>
              <a:t>r</a:t>
            </a:r>
          </a:p>
          <a:p>
            <a:pPr algn="ctr"/>
            <a:r>
              <a:rPr lang="en-US" sz="2400" dirty="0"/>
              <a:t>a(t)y’ + b(t)y = g(t)                                                                          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non-homogeneous:  Guess using </a:t>
            </a:r>
          </a:p>
          <a:p>
            <a:pPr algn="ctr"/>
            <a:r>
              <a:rPr lang="en-US" sz="2400" dirty="0"/>
              <a:t>                                                                                                                         </a:t>
            </a:r>
            <a:endParaRPr lang="en-US" sz="2400" dirty="0">
              <a:solidFill>
                <a:srgbClr val="67FDF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4B96F-8042-9A19-403F-1AF2D67DB4CA}"/>
              </a:ext>
            </a:extLst>
          </p:cNvPr>
          <p:cNvSpPr txBox="1"/>
          <p:nvPr/>
        </p:nvSpPr>
        <p:spPr>
          <a:xfrm>
            <a:off x="87084" y="4431155"/>
            <a:ext cx="7913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integrating factor           Separate variables to</a:t>
            </a:r>
          </a:p>
          <a:p>
            <a:r>
              <a:rPr lang="en-US" sz="2400" dirty="0"/>
              <a:t>to create product rule          create 2 calculus 2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1FC2D-3949-7698-E515-251FC5E4E1E5}"/>
                  </a:ext>
                </a:extLst>
              </p:cNvPr>
              <p:cNvSpPr txBox="1"/>
              <p:nvPr/>
            </p:nvSpPr>
            <p:spPr>
              <a:xfrm>
                <a:off x="3907968" y="5291123"/>
                <a:ext cx="2906180" cy="755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1FC2D-3949-7698-E515-251FC5E4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68" y="5291123"/>
                <a:ext cx="2906180" cy="755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C0EE7A-6F13-10B5-03A0-277145ECBD38}"/>
              </a:ext>
            </a:extLst>
          </p:cNvPr>
          <p:cNvCxnSpPr/>
          <p:nvPr/>
        </p:nvCxnSpPr>
        <p:spPr>
          <a:xfrm flipH="1">
            <a:off x="3537857" y="1153886"/>
            <a:ext cx="2438400" cy="707571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7E1CD9-4055-FAB4-20B8-33E3C4992A56}"/>
              </a:ext>
            </a:extLst>
          </p:cNvPr>
          <p:cNvCxnSpPr>
            <a:cxnSpLocks/>
          </p:cNvCxnSpPr>
          <p:nvPr/>
        </p:nvCxnSpPr>
        <p:spPr>
          <a:xfrm>
            <a:off x="6128657" y="1153882"/>
            <a:ext cx="2754086" cy="707575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2721CE-FF7B-A756-0E29-A78F4018AA38}"/>
              </a:ext>
            </a:extLst>
          </p:cNvPr>
          <p:cNvCxnSpPr>
            <a:cxnSpLocks/>
          </p:cNvCxnSpPr>
          <p:nvPr/>
        </p:nvCxnSpPr>
        <p:spPr>
          <a:xfrm flipH="1">
            <a:off x="1230085" y="2243092"/>
            <a:ext cx="1763487" cy="406438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0BB8E1-002C-B16A-FF7E-5A5F9607F82E}"/>
              </a:ext>
            </a:extLst>
          </p:cNvPr>
          <p:cNvCxnSpPr>
            <a:cxnSpLocks/>
          </p:cNvCxnSpPr>
          <p:nvPr/>
        </p:nvCxnSpPr>
        <p:spPr>
          <a:xfrm>
            <a:off x="3537857" y="2295745"/>
            <a:ext cx="370111" cy="436569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62CBD8-E0D6-0E7D-7093-ADC909EBB129}"/>
              </a:ext>
            </a:extLst>
          </p:cNvPr>
          <p:cNvCxnSpPr>
            <a:cxnSpLocks/>
          </p:cNvCxnSpPr>
          <p:nvPr/>
        </p:nvCxnSpPr>
        <p:spPr>
          <a:xfrm>
            <a:off x="3733800" y="2209800"/>
            <a:ext cx="1894115" cy="500743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CD16D3-1788-9A61-0212-2E42A0B2314C}"/>
              </a:ext>
            </a:extLst>
          </p:cNvPr>
          <p:cNvCxnSpPr>
            <a:cxnSpLocks/>
          </p:cNvCxnSpPr>
          <p:nvPr/>
        </p:nvCxnSpPr>
        <p:spPr>
          <a:xfrm>
            <a:off x="1186542" y="3424117"/>
            <a:ext cx="0" cy="854637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14CA16F-371C-203C-3A16-B0EAE944CC1A}"/>
              </a:ext>
            </a:extLst>
          </p:cNvPr>
          <p:cNvGrpSpPr/>
          <p:nvPr/>
        </p:nvGrpSpPr>
        <p:grpSpPr>
          <a:xfrm>
            <a:off x="2438400" y="3058886"/>
            <a:ext cx="3537856" cy="1400624"/>
            <a:chOff x="2438400" y="3402344"/>
            <a:chExt cx="3167743" cy="105716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5AF3C0B-E76C-7D70-38C9-66DD7A3489F3}"/>
                </a:ext>
              </a:extLst>
            </p:cNvPr>
            <p:cNvCxnSpPr>
              <a:cxnSpLocks/>
            </p:cNvCxnSpPr>
            <p:nvPr/>
          </p:nvCxnSpPr>
          <p:spPr>
            <a:xfrm>
              <a:off x="4190997" y="3402344"/>
              <a:ext cx="0" cy="1035764"/>
            </a:xfrm>
            <a:prstGeom prst="straightConnector1">
              <a:avLst/>
            </a:prstGeom>
            <a:ln w="412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3C3A359-AE9C-39FB-9814-EE8A7DCC01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8400" y="3440554"/>
              <a:ext cx="3113315" cy="968828"/>
            </a:xfrm>
            <a:prstGeom prst="straightConnector1">
              <a:avLst/>
            </a:prstGeom>
            <a:ln w="22225">
              <a:solidFill>
                <a:srgbClr val="FFFF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4E37478-81F0-B537-C745-2FAC3D5CD5B2}"/>
                </a:ext>
              </a:extLst>
            </p:cNvPr>
            <p:cNvCxnSpPr>
              <a:cxnSpLocks/>
            </p:cNvCxnSpPr>
            <p:nvPr/>
          </p:nvCxnSpPr>
          <p:spPr>
            <a:xfrm>
              <a:off x="5606143" y="3411583"/>
              <a:ext cx="0" cy="1047927"/>
            </a:xfrm>
            <a:prstGeom prst="straightConnector1">
              <a:avLst/>
            </a:prstGeom>
            <a:ln w="22225">
              <a:solidFill>
                <a:srgbClr val="FFFF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B7D646-A119-C26D-4A23-6231D1C621AA}"/>
              </a:ext>
            </a:extLst>
          </p:cNvPr>
          <p:cNvCxnSpPr>
            <a:cxnSpLocks/>
          </p:cNvCxnSpPr>
          <p:nvPr/>
        </p:nvCxnSpPr>
        <p:spPr>
          <a:xfrm flipH="1">
            <a:off x="8588536" y="2341062"/>
            <a:ext cx="413945" cy="2118448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DD639A-A0DB-849B-DAC0-ACD2FBE45668}"/>
              </a:ext>
            </a:extLst>
          </p:cNvPr>
          <p:cNvSpPr txBox="1"/>
          <p:nvPr/>
        </p:nvSpPr>
        <p:spPr>
          <a:xfrm>
            <a:off x="7857335" y="4443215"/>
            <a:ext cx="3448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7FDFD"/>
                </a:solidFill>
              </a:rPr>
              <a:t>Ch 3 and 4</a:t>
            </a:r>
          </a:p>
          <a:p>
            <a:r>
              <a:rPr lang="en-US" sz="2400" dirty="0" err="1">
                <a:solidFill>
                  <a:srgbClr val="67FDFD"/>
                </a:solidFill>
              </a:rPr>
              <a:t>homog</a:t>
            </a:r>
            <a:r>
              <a:rPr lang="en-US" sz="2400" dirty="0">
                <a:solidFill>
                  <a:srgbClr val="67FDFD"/>
                </a:solidFill>
              </a:rPr>
              <a:t>:  plug in </a:t>
            </a:r>
            <a:r>
              <a:rPr lang="en-US" sz="2400" dirty="0" err="1">
                <a:solidFill>
                  <a:srgbClr val="67FDFD"/>
                </a:solidFill>
              </a:rPr>
              <a:t>e</a:t>
            </a:r>
            <a:r>
              <a:rPr lang="en-US" sz="2400" baseline="30000" dirty="0" err="1">
                <a:solidFill>
                  <a:srgbClr val="67FDFD"/>
                </a:solidFill>
              </a:rPr>
              <a:t>rt</a:t>
            </a:r>
            <a:endParaRPr lang="en-US" sz="2400" baseline="30000" dirty="0">
              <a:solidFill>
                <a:srgbClr val="67FDFD"/>
              </a:solidFill>
            </a:endParaRPr>
          </a:p>
          <a:p>
            <a:r>
              <a:rPr lang="en-US" sz="2400" dirty="0">
                <a:solidFill>
                  <a:srgbClr val="67FDFD"/>
                </a:solidFill>
              </a:rPr>
              <a:t>non-</a:t>
            </a:r>
            <a:r>
              <a:rPr lang="en-US" sz="2400" dirty="0" err="1">
                <a:solidFill>
                  <a:srgbClr val="67FDFD"/>
                </a:solidFill>
              </a:rPr>
              <a:t>homog</a:t>
            </a:r>
            <a:r>
              <a:rPr lang="en-US" sz="2400" dirty="0">
                <a:solidFill>
                  <a:srgbClr val="67FDFD"/>
                </a:solidFill>
              </a:rPr>
              <a:t>:  Guess using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67FDFD"/>
                </a:solidFill>
              </a:rPr>
              <a:t>undetermined coefficients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8C8F35-B4C1-B370-3844-D477BD66209D}"/>
              </a:ext>
            </a:extLst>
          </p:cNvPr>
          <p:cNvCxnSpPr>
            <a:cxnSpLocks/>
          </p:cNvCxnSpPr>
          <p:nvPr/>
        </p:nvCxnSpPr>
        <p:spPr>
          <a:xfrm>
            <a:off x="9045811" y="2341062"/>
            <a:ext cx="1306507" cy="489224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EF87ADA-072C-A761-48DF-3F9B13FAB57F}"/>
              </a:ext>
            </a:extLst>
          </p:cNvPr>
          <p:cNvSpPr txBox="1"/>
          <p:nvPr/>
        </p:nvSpPr>
        <p:spPr>
          <a:xfrm>
            <a:off x="9213452" y="2934321"/>
            <a:ext cx="3448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7FDFD"/>
                </a:solidFill>
              </a:rPr>
              <a:t>Ch 6:  LaPlace Transform</a:t>
            </a:r>
          </a:p>
          <a:p>
            <a:r>
              <a:rPr lang="en-US" sz="2400" dirty="0">
                <a:solidFill>
                  <a:srgbClr val="67FDFD"/>
                </a:solidFill>
              </a:rPr>
              <a:t>Use </a:t>
            </a:r>
            <a:r>
              <a:rPr lang="en-US" sz="2400" dirty="0" err="1">
                <a:solidFill>
                  <a:srgbClr val="67FDFD"/>
                </a:solidFill>
              </a:rPr>
              <a:t>linearity+formulas</a:t>
            </a:r>
            <a:endParaRPr lang="en-US" sz="2400" dirty="0">
              <a:solidFill>
                <a:srgbClr val="67FDFD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CA74AB-774D-ED3F-370E-2A05CBED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05" y="6072030"/>
            <a:ext cx="2790909" cy="3657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5768DE-46A6-DAE2-FE93-E008C957E9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70"/>
          <a:stretch/>
        </p:blipFill>
        <p:spPr>
          <a:xfrm>
            <a:off x="399632" y="5348841"/>
            <a:ext cx="2202870" cy="4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/>
              <p:nvPr/>
            </p:nvSpPr>
            <p:spPr>
              <a:xfrm>
                <a:off x="395344" y="1764473"/>
                <a:ext cx="11134165" cy="3741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635" i="1" baseline="30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635" dirty="0">
                    <a:latin typeface="Calibri" panose="020F0502020204030204" pitchFamily="34" charset="0"/>
                  </a:rPr>
                </a:br>
                <a:endParaRPr lang="pt-BR" sz="2635" dirty="0">
                  <a:latin typeface="Calibri" panose="020F0502020204030204" pitchFamily="34" charset="0"/>
                </a:endParaRPr>
              </a:p>
              <a:p>
                <a:br>
                  <a:rPr lang="pt-BR" sz="2635" dirty="0">
                    <a:latin typeface="Calibri" panose="020F0502020204030204" pitchFamily="34" charset="0"/>
                  </a:rPr>
                </a:br>
                <a:endParaRPr lang="pt-BR" sz="2635" dirty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635" i="1" baseline="30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sz="2635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635" dirty="0">
                    <a:latin typeface="Calibri" panose="020F0502020204030204" pitchFamily="34" charset="0"/>
                  </a:rPr>
                </a:br>
                <a:endParaRPr lang="pt-BR" sz="2635" dirty="0">
                  <a:latin typeface="Calibri" panose="020F0502020204030204" pitchFamily="34" charset="0"/>
                </a:endParaRPr>
              </a:p>
              <a:p>
                <a:br>
                  <a:rPr lang="pt-BR" sz="2635" dirty="0">
                    <a:latin typeface="Calibri" panose="020F0502020204030204" pitchFamily="34" charset="0"/>
                  </a:rPr>
                </a:br>
                <a:endParaRPr lang="pt-BR" sz="2635" dirty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𝑘𝑎𝑟</m:t>
                      </m:r>
                      <m:r>
                        <a:rPr lang="en-US" sz="2635" i="1" baseline="30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𝑘𝑏𝑟</m:t>
                      </m:r>
                      <m:r>
                        <a:rPr lang="en-US" sz="2635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𝑛𝑎𝑟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𝑘𝑟</m:t>
                      </m:r>
                      <m:r>
                        <a:rPr lang="en-US" sz="2635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pt-BR" sz="2635" i="1" dirty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635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635" i="1" dirty="0">
                              <a:latin typeface="Cambria Math" panose="02040503050406030204" pitchFamily="18" charset="0"/>
                            </a:rPr>
                            <m:t>𝑎𝑟</m:t>
                          </m:r>
                          <m:r>
                            <a:rPr lang="pt-BR" sz="2635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pt-BR" sz="2635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635" i="1" dirty="0">
                  <a:latin typeface="Cambria Math" panose="02040503050406030204" pitchFamily="18" charset="0"/>
                </a:endParaRPr>
              </a:p>
              <a:p>
                <a:r>
                  <a:rPr lang="en-US" sz="2635" dirty="0"/>
                  <a:t>                                           </a:t>
                </a:r>
              </a:p>
              <a:p>
                <a:r>
                  <a:rPr lang="en-US" sz="2635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635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2635" i="1" dirty="0">
                        <a:latin typeface="Cambria Math" panose="02040503050406030204" pitchFamily="18" charset="0"/>
                      </a:rPr>
                      <m:t>= (</m:t>
                    </m:r>
                    <m:r>
                      <a:rPr lang="pt-BR" sz="2635" i="1" dirty="0"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sz="2635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635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sz="2635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635" i="1" dirty="0">
                        <a:latin typeface="Cambria Math" panose="02040503050406030204" pitchFamily="18" charset="0"/>
                      </a:rPr>
                      <m:t>)(</m:t>
                    </m:r>
                    <m:r>
                      <a:rPr lang="pt-BR" sz="2635" i="1" dirty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pt-BR" sz="2635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635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635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635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4" y="1764473"/>
                <a:ext cx="11134165" cy="3741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149C5F-E4A6-378A-F710-C7A66D4E7134}"/>
              </a:ext>
            </a:extLst>
          </p:cNvPr>
          <p:cNvSpPr txBox="1"/>
          <p:nvPr/>
        </p:nvSpPr>
        <p:spPr>
          <a:xfrm>
            <a:off x="1137621" y="580913"/>
            <a:ext cx="3804952" cy="439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9" dirty="0"/>
              <a:t>Be able to factor the following: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2B8BC-32AB-AED2-64EE-4E588B780028}"/>
              </a:ext>
            </a:extLst>
          </p:cNvPr>
          <p:cNvCxnSpPr/>
          <p:nvPr/>
        </p:nvCxnSpPr>
        <p:spPr>
          <a:xfrm>
            <a:off x="578224" y="1538344"/>
            <a:ext cx="111879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5118C-E171-953B-B43B-0C7D5BD18C25}"/>
              </a:ext>
            </a:extLst>
          </p:cNvPr>
          <p:cNvCxnSpPr/>
          <p:nvPr/>
        </p:nvCxnSpPr>
        <p:spPr>
          <a:xfrm>
            <a:off x="592567" y="2574664"/>
            <a:ext cx="111879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D849D-8272-B768-2ADF-10505427530C}"/>
              </a:ext>
            </a:extLst>
          </p:cNvPr>
          <p:cNvCxnSpPr/>
          <p:nvPr/>
        </p:nvCxnSpPr>
        <p:spPr>
          <a:xfrm>
            <a:off x="592567" y="3790278"/>
            <a:ext cx="111879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28CB0-758C-4F07-94D3-47DE57C8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95" y="1163966"/>
            <a:ext cx="2061882" cy="1111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51" y="-39119"/>
            <a:ext cx="3098527" cy="1242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406FA-D588-4DAB-99C2-DF2315BD3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19" y="1349228"/>
            <a:ext cx="1653830" cy="68098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58918-CCEE-4BE3-9E65-A269EAF1B8EA}"/>
              </a:ext>
            </a:extLst>
          </p:cNvPr>
          <p:cNvCxnSpPr/>
          <p:nvPr/>
        </p:nvCxnSpPr>
        <p:spPr>
          <a:xfrm>
            <a:off x="578224" y="1196564"/>
            <a:ext cx="344635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490" y="413973"/>
            <a:ext cx="8029598" cy="731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0E550-AB51-4023-81EB-510CABA47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401" y="2899091"/>
            <a:ext cx="1640541" cy="1021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5AFD4-A535-4ABB-8706-1E18D4E8B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3" y="3069586"/>
            <a:ext cx="1653830" cy="680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F314B-1CCE-41ED-BF0D-70E8BEAD3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51" y="3217377"/>
            <a:ext cx="1536999" cy="472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31EE35-CCB3-475A-8B20-0EF5116C2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6621" y="4936762"/>
            <a:ext cx="1529027" cy="9225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EE7980-1C5A-47B2-841E-0DEFFC09D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6417" y="6368411"/>
            <a:ext cx="2134649" cy="691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F97B1A-3278-43AC-9A65-7FD3967AF3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498" y="5172514"/>
            <a:ext cx="1632391" cy="5590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71C5DD-1035-4DB7-9FAE-5B561C21FD11}"/>
              </a:ext>
            </a:extLst>
          </p:cNvPr>
          <p:cNvGrpSpPr/>
          <p:nvPr/>
        </p:nvGrpSpPr>
        <p:grpSpPr>
          <a:xfrm>
            <a:off x="5629936" y="866925"/>
            <a:ext cx="1799989" cy="1799989"/>
            <a:chOff x="5344295" y="481262"/>
            <a:chExt cx="1912488" cy="191248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663F3B-7A67-4FC2-AF52-BD3012FBCAA6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5FC0E0-1DDB-4624-B8B0-6F80FE9AF6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EB6E82-8534-4AE2-B2E6-7774BA506334}"/>
              </a:ext>
            </a:extLst>
          </p:cNvPr>
          <p:cNvGrpSpPr/>
          <p:nvPr/>
        </p:nvGrpSpPr>
        <p:grpSpPr>
          <a:xfrm>
            <a:off x="7996619" y="866925"/>
            <a:ext cx="1799989" cy="1799989"/>
            <a:chOff x="5344295" y="481262"/>
            <a:chExt cx="1912488" cy="19124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DD0E7C-39E6-47E3-BD9B-3721DCEE3070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A26810-3F0B-4A05-BC70-9489B8A3C5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BF3990-4AF2-4B77-8954-9AD21E7A319B}"/>
              </a:ext>
            </a:extLst>
          </p:cNvPr>
          <p:cNvGrpSpPr/>
          <p:nvPr/>
        </p:nvGrpSpPr>
        <p:grpSpPr>
          <a:xfrm>
            <a:off x="6705701" y="2217607"/>
            <a:ext cx="1799989" cy="1799989"/>
            <a:chOff x="5344295" y="481262"/>
            <a:chExt cx="1912488" cy="19124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1E6275-295F-48A3-AF96-BEA1E081BA64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283E90-09C1-4E7F-897D-E2A2CF156C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5A4969-B0B9-4420-8DCC-156DB9074CBD}"/>
              </a:ext>
            </a:extLst>
          </p:cNvPr>
          <p:cNvGrpSpPr/>
          <p:nvPr/>
        </p:nvGrpSpPr>
        <p:grpSpPr>
          <a:xfrm>
            <a:off x="3854925" y="1811207"/>
            <a:ext cx="1799989" cy="1799989"/>
            <a:chOff x="5344295" y="481262"/>
            <a:chExt cx="1912488" cy="191248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6B1716-B263-4FFF-935D-CE39D6C99ADC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E0B9AC-4819-48A0-8EDB-B446B0BAC8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523804-B61E-4BB2-A5E2-4A8D0FF87F20}"/>
              </a:ext>
            </a:extLst>
          </p:cNvPr>
          <p:cNvGrpSpPr/>
          <p:nvPr/>
        </p:nvGrpSpPr>
        <p:grpSpPr>
          <a:xfrm>
            <a:off x="9502689" y="1679725"/>
            <a:ext cx="1799989" cy="1799989"/>
            <a:chOff x="5344295" y="481262"/>
            <a:chExt cx="1912488" cy="191248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BDC42C-C636-4B40-9C2E-A9641B7A1472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9F8A02F-E318-4DCA-A325-CE7D5DE05E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35F830-81B1-408F-8DE4-A1E8407C13B5}"/>
              </a:ext>
            </a:extLst>
          </p:cNvPr>
          <p:cNvGrpSpPr/>
          <p:nvPr/>
        </p:nvGrpSpPr>
        <p:grpSpPr>
          <a:xfrm>
            <a:off x="8155316" y="4547142"/>
            <a:ext cx="1799989" cy="1799989"/>
            <a:chOff x="5344295" y="481262"/>
            <a:chExt cx="1912488" cy="191248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693C3D-BBAE-4676-B58C-C683CBD5DA40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FEB6B2-A01A-4498-A8D0-C5E38FAF32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81D678-6F53-4072-B2AC-EC491B18B8CF}"/>
              </a:ext>
            </a:extLst>
          </p:cNvPr>
          <p:cNvGrpSpPr/>
          <p:nvPr/>
        </p:nvGrpSpPr>
        <p:grpSpPr>
          <a:xfrm>
            <a:off x="4789726" y="4319894"/>
            <a:ext cx="1799989" cy="1799989"/>
            <a:chOff x="5344295" y="481262"/>
            <a:chExt cx="1912488" cy="191248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0B882D-26BD-41C9-BB1A-E10B72622E14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EF0A55-B5EF-44EF-BCC3-E0E1FA2575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EDA6158-28EC-438B-A77A-46439225A34F}"/>
              </a:ext>
            </a:extLst>
          </p:cNvPr>
          <p:cNvSpPr/>
          <p:nvPr/>
        </p:nvSpPr>
        <p:spPr>
          <a:xfrm>
            <a:off x="8413460" y="2576001"/>
            <a:ext cx="885995" cy="2948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D3E5E-A542-42CC-8F06-81BA8D81A575}"/>
              </a:ext>
            </a:extLst>
          </p:cNvPr>
          <p:cNvSpPr txBox="1"/>
          <p:nvPr/>
        </p:nvSpPr>
        <p:spPr>
          <a:xfrm>
            <a:off x="1299268" y="2205465"/>
            <a:ext cx="2138791" cy="497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35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Two real roots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8EDE211-56B5-44F5-A024-E0F921D1595D}"/>
              </a:ext>
            </a:extLst>
          </p:cNvPr>
          <p:cNvSpPr/>
          <p:nvPr/>
        </p:nvSpPr>
        <p:spPr>
          <a:xfrm>
            <a:off x="3944415" y="434392"/>
            <a:ext cx="7452866" cy="6733749"/>
          </a:xfrm>
          <a:custGeom>
            <a:avLst/>
            <a:gdLst>
              <a:gd name="connsiteX0" fmla="*/ 81023 w 7918670"/>
              <a:gd name="connsiteY0" fmla="*/ 6946263 h 7154608"/>
              <a:gd name="connsiteX1" fmla="*/ 81023 w 7918670"/>
              <a:gd name="connsiteY1" fmla="*/ 6946263 h 7154608"/>
              <a:gd name="connsiteX2" fmla="*/ 92597 w 7918670"/>
              <a:gd name="connsiteY2" fmla="*/ 6633747 h 7154608"/>
              <a:gd name="connsiteX3" fmla="*/ 115747 w 7918670"/>
              <a:gd name="connsiteY3" fmla="*/ 6506426 h 7154608"/>
              <a:gd name="connsiteX4" fmla="*/ 127321 w 7918670"/>
              <a:gd name="connsiteY4" fmla="*/ 6448552 h 7154608"/>
              <a:gd name="connsiteX5" fmla="*/ 138896 w 7918670"/>
              <a:gd name="connsiteY5" fmla="*/ 6147610 h 7154608"/>
              <a:gd name="connsiteX6" fmla="*/ 115747 w 7918670"/>
              <a:gd name="connsiteY6" fmla="*/ 5846669 h 7154608"/>
              <a:gd name="connsiteX7" fmla="*/ 104172 w 7918670"/>
              <a:gd name="connsiteY7" fmla="*/ 4608177 h 7154608"/>
              <a:gd name="connsiteX8" fmla="*/ 81023 w 7918670"/>
              <a:gd name="connsiteY8" fmla="*/ 4388258 h 7154608"/>
              <a:gd name="connsiteX9" fmla="*/ 104172 w 7918670"/>
              <a:gd name="connsiteY9" fmla="*/ 1587185 h 7154608"/>
              <a:gd name="connsiteX10" fmla="*/ 92597 w 7918670"/>
              <a:gd name="connsiteY10" fmla="*/ 1031600 h 7154608"/>
              <a:gd name="connsiteX11" fmla="*/ 57873 w 7918670"/>
              <a:gd name="connsiteY11" fmla="*/ 904279 h 7154608"/>
              <a:gd name="connsiteX12" fmla="*/ 69448 w 7918670"/>
              <a:gd name="connsiteY12" fmla="*/ 94051 h 7154608"/>
              <a:gd name="connsiteX13" fmla="*/ 69448 w 7918670"/>
              <a:gd name="connsiteY13" fmla="*/ 94051 h 7154608"/>
              <a:gd name="connsiteX14" fmla="*/ 69448 w 7918670"/>
              <a:gd name="connsiteY14" fmla="*/ 94051 h 7154608"/>
              <a:gd name="connsiteX15" fmla="*/ 393539 w 7918670"/>
              <a:gd name="connsiteY15" fmla="*/ 105626 h 7154608"/>
              <a:gd name="connsiteX16" fmla="*/ 509286 w 7918670"/>
              <a:gd name="connsiteY16" fmla="*/ 117200 h 7154608"/>
              <a:gd name="connsiteX17" fmla="*/ 798653 w 7918670"/>
              <a:gd name="connsiteY17" fmla="*/ 140350 h 7154608"/>
              <a:gd name="connsiteX18" fmla="*/ 902825 w 7918670"/>
              <a:gd name="connsiteY18" fmla="*/ 128775 h 7154608"/>
              <a:gd name="connsiteX19" fmla="*/ 925975 w 7918670"/>
              <a:gd name="connsiteY19" fmla="*/ 105626 h 7154608"/>
              <a:gd name="connsiteX20" fmla="*/ 960699 w 7918670"/>
              <a:gd name="connsiteY20" fmla="*/ 94051 h 7154608"/>
              <a:gd name="connsiteX21" fmla="*/ 983848 w 7918670"/>
              <a:gd name="connsiteY21" fmla="*/ 59327 h 7154608"/>
              <a:gd name="connsiteX22" fmla="*/ 1006997 w 7918670"/>
              <a:gd name="connsiteY22" fmla="*/ 36177 h 7154608"/>
              <a:gd name="connsiteX23" fmla="*/ 1018572 w 7918670"/>
              <a:gd name="connsiteY23" fmla="*/ 1453 h 7154608"/>
              <a:gd name="connsiteX24" fmla="*/ 995423 w 7918670"/>
              <a:gd name="connsiteY24" fmla="*/ 24603 h 7154608"/>
              <a:gd name="connsiteX25" fmla="*/ 960699 w 7918670"/>
              <a:gd name="connsiteY25" fmla="*/ 59327 h 7154608"/>
              <a:gd name="connsiteX26" fmla="*/ 960699 w 7918670"/>
              <a:gd name="connsiteY26" fmla="*/ 59327 h 7154608"/>
              <a:gd name="connsiteX27" fmla="*/ 1006997 w 7918670"/>
              <a:gd name="connsiteY27" fmla="*/ 209798 h 7154608"/>
              <a:gd name="connsiteX28" fmla="*/ 1030147 w 7918670"/>
              <a:gd name="connsiteY28" fmla="*/ 313970 h 7154608"/>
              <a:gd name="connsiteX29" fmla="*/ 1053296 w 7918670"/>
              <a:gd name="connsiteY29" fmla="*/ 383418 h 7154608"/>
              <a:gd name="connsiteX30" fmla="*/ 1064871 w 7918670"/>
              <a:gd name="connsiteY30" fmla="*/ 441291 h 7154608"/>
              <a:gd name="connsiteX31" fmla="*/ 1122744 w 7918670"/>
              <a:gd name="connsiteY31" fmla="*/ 580188 h 7154608"/>
              <a:gd name="connsiteX32" fmla="*/ 1134319 w 7918670"/>
              <a:gd name="connsiteY32" fmla="*/ 661210 h 7154608"/>
              <a:gd name="connsiteX33" fmla="*/ 1145894 w 7918670"/>
              <a:gd name="connsiteY33" fmla="*/ 695934 h 7154608"/>
              <a:gd name="connsiteX34" fmla="*/ 1157468 w 7918670"/>
              <a:gd name="connsiteY34" fmla="*/ 742233 h 7154608"/>
              <a:gd name="connsiteX35" fmla="*/ 1180618 w 7918670"/>
              <a:gd name="connsiteY35" fmla="*/ 857980 h 7154608"/>
              <a:gd name="connsiteX36" fmla="*/ 1203767 w 7918670"/>
              <a:gd name="connsiteY36" fmla="*/ 892704 h 7154608"/>
              <a:gd name="connsiteX37" fmla="*/ 1226916 w 7918670"/>
              <a:gd name="connsiteY37" fmla="*/ 1008451 h 7154608"/>
              <a:gd name="connsiteX38" fmla="*/ 1238491 w 7918670"/>
              <a:gd name="connsiteY38" fmla="*/ 1124198 h 7154608"/>
              <a:gd name="connsiteX39" fmla="*/ 1261640 w 7918670"/>
              <a:gd name="connsiteY39" fmla="*/ 1158922 h 7154608"/>
              <a:gd name="connsiteX40" fmla="*/ 1284790 w 7918670"/>
              <a:gd name="connsiteY40" fmla="*/ 1205220 h 7154608"/>
              <a:gd name="connsiteX41" fmla="*/ 1319514 w 7918670"/>
              <a:gd name="connsiteY41" fmla="*/ 1274669 h 7154608"/>
              <a:gd name="connsiteX42" fmla="*/ 1331088 w 7918670"/>
              <a:gd name="connsiteY42" fmla="*/ 1309393 h 7154608"/>
              <a:gd name="connsiteX43" fmla="*/ 1354238 w 7918670"/>
              <a:gd name="connsiteY43" fmla="*/ 1332542 h 7154608"/>
              <a:gd name="connsiteX44" fmla="*/ 1400537 w 7918670"/>
              <a:gd name="connsiteY44" fmla="*/ 1401990 h 7154608"/>
              <a:gd name="connsiteX45" fmla="*/ 1435261 w 7918670"/>
              <a:gd name="connsiteY45" fmla="*/ 1483013 h 7154608"/>
              <a:gd name="connsiteX46" fmla="*/ 1469985 w 7918670"/>
              <a:gd name="connsiteY46" fmla="*/ 1552461 h 7154608"/>
              <a:gd name="connsiteX47" fmla="*/ 1493134 w 7918670"/>
              <a:gd name="connsiteY47" fmla="*/ 1702932 h 7154608"/>
              <a:gd name="connsiteX48" fmla="*/ 1504709 w 7918670"/>
              <a:gd name="connsiteY48" fmla="*/ 1737656 h 7154608"/>
              <a:gd name="connsiteX49" fmla="*/ 1574157 w 7918670"/>
              <a:gd name="connsiteY49" fmla="*/ 1830253 h 7154608"/>
              <a:gd name="connsiteX50" fmla="*/ 1620456 w 7918670"/>
              <a:gd name="connsiteY50" fmla="*/ 1922851 h 7154608"/>
              <a:gd name="connsiteX51" fmla="*/ 1666754 w 7918670"/>
              <a:gd name="connsiteY51" fmla="*/ 2003874 h 7154608"/>
              <a:gd name="connsiteX52" fmla="*/ 1759352 w 7918670"/>
              <a:gd name="connsiteY52" fmla="*/ 2119620 h 7154608"/>
              <a:gd name="connsiteX53" fmla="*/ 1817225 w 7918670"/>
              <a:gd name="connsiteY53" fmla="*/ 2200643 h 7154608"/>
              <a:gd name="connsiteX54" fmla="*/ 1886673 w 7918670"/>
              <a:gd name="connsiteY54" fmla="*/ 2304815 h 7154608"/>
              <a:gd name="connsiteX55" fmla="*/ 1909823 w 7918670"/>
              <a:gd name="connsiteY55" fmla="*/ 2339539 h 7154608"/>
              <a:gd name="connsiteX56" fmla="*/ 1932972 w 7918670"/>
              <a:gd name="connsiteY56" fmla="*/ 2362689 h 7154608"/>
              <a:gd name="connsiteX57" fmla="*/ 2013995 w 7918670"/>
              <a:gd name="connsiteY57" fmla="*/ 2455286 h 7154608"/>
              <a:gd name="connsiteX58" fmla="*/ 2071868 w 7918670"/>
              <a:gd name="connsiteY58" fmla="*/ 2524734 h 7154608"/>
              <a:gd name="connsiteX59" fmla="*/ 2164466 w 7918670"/>
              <a:gd name="connsiteY59" fmla="*/ 2605757 h 7154608"/>
              <a:gd name="connsiteX60" fmla="*/ 2187615 w 7918670"/>
              <a:gd name="connsiteY60" fmla="*/ 2640481 h 7154608"/>
              <a:gd name="connsiteX61" fmla="*/ 2233914 w 7918670"/>
              <a:gd name="connsiteY61" fmla="*/ 2686780 h 7154608"/>
              <a:gd name="connsiteX62" fmla="*/ 2280213 w 7918670"/>
              <a:gd name="connsiteY62" fmla="*/ 2744653 h 7154608"/>
              <a:gd name="connsiteX63" fmla="*/ 2407534 w 7918670"/>
              <a:gd name="connsiteY63" fmla="*/ 2837251 h 7154608"/>
              <a:gd name="connsiteX64" fmla="*/ 2500131 w 7918670"/>
              <a:gd name="connsiteY64" fmla="*/ 2929848 h 7154608"/>
              <a:gd name="connsiteX65" fmla="*/ 2534856 w 7918670"/>
              <a:gd name="connsiteY65" fmla="*/ 2952998 h 7154608"/>
              <a:gd name="connsiteX66" fmla="*/ 2604304 w 7918670"/>
              <a:gd name="connsiteY66" fmla="*/ 3022446 h 7154608"/>
              <a:gd name="connsiteX67" fmla="*/ 2639028 w 7918670"/>
              <a:gd name="connsiteY67" fmla="*/ 3057170 h 7154608"/>
              <a:gd name="connsiteX68" fmla="*/ 2673752 w 7918670"/>
              <a:gd name="connsiteY68" fmla="*/ 3068745 h 7154608"/>
              <a:gd name="connsiteX69" fmla="*/ 2743200 w 7918670"/>
              <a:gd name="connsiteY69" fmla="*/ 3138193 h 7154608"/>
              <a:gd name="connsiteX70" fmla="*/ 2801073 w 7918670"/>
              <a:gd name="connsiteY70" fmla="*/ 3207641 h 7154608"/>
              <a:gd name="connsiteX71" fmla="*/ 2835797 w 7918670"/>
              <a:gd name="connsiteY71" fmla="*/ 3219215 h 7154608"/>
              <a:gd name="connsiteX72" fmla="*/ 2905245 w 7918670"/>
              <a:gd name="connsiteY72" fmla="*/ 3277089 h 7154608"/>
              <a:gd name="connsiteX73" fmla="*/ 2939969 w 7918670"/>
              <a:gd name="connsiteY73" fmla="*/ 3300238 h 7154608"/>
              <a:gd name="connsiteX74" fmla="*/ 2963119 w 7918670"/>
              <a:gd name="connsiteY74" fmla="*/ 3323388 h 7154608"/>
              <a:gd name="connsiteX75" fmla="*/ 2997843 w 7918670"/>
              <a:gd name="connsiteY75" fmla="*/ 3346537 h 7154608"/>
              <a:gd name="connsiteX76" fmla="*/ 3032567 w 7918670"/>
              <a:gd name="connsiteY76" fmla="*/ 3381261 h 7154608"/>
              <a:gd name="connsiteX77" fmla="*/ 3067291 w 7918670"/>
              <a:gd name="connsiteY77" fmla="*/ 3404410 h 7154608"/>
              <a:gd name="connsiteX78" fmla="*/ 3090440 w 7918670"/>
              <a:gd name="connsiteY78" fmla="*/ 3427560 h 7154608"/>
              <a:gd name="connsiteX79" fmla="*/ 3159888 w 7918670"/>
              <a:gd name="connsiteY79" fmla="*/ 3473858 h 7154608"/>
              <a:gd name="connsiteX80" fmla="*/ 3252486 w 7918670"/>
              <a:gd name="connsiteY80" fmla="*/ 3543307 h 7154608"/>
              <a:gd name="connsiteX81" fmla="*/ 3287210 w 7918670"/>
              <a:gd name="connsiteY81" fmla="*/ 3566456 h 7154608"/>
              <a:gd name="connsiteX82" fmla="*/ 3333509 w 7918670"/>
              <a:gd name="connsiteY82" fmla="*/ 3578031 h 7154608"/>
              <a:gd name="connsiteX83" fmla="*/ 3368233 w 7918670"/>
              <a:gd name="connsiteY83" fmla="*/ 3589605 h 7154608"/>
              <a:gd name="connsiteX84" fmla="*/ 3530278 w 7918670"/>
              <a:gd name="connsiteY84" fmla="*/ 3601180 h 7154608"/>
              <a:gd name="connsiteX85" fmla="*/ 3588152 w 7918670"/>
              <a:gd name="connsiteY85" fmla="*/ 3624329 h 7154608"/>
              <a:gd name="connsiteX86" fmla="*/ 3727048 w 7918670"/>
              <a:gd name="connsiteY86" fmla="*/ 3659053 h 7154608"/>
              <a:gd name="connsiteX87" fmla="*/ 3808071 w 7918670"/>
              <a:gd name="connsiteY87" fmla="*/ 3682203 h 7154608"/>
              <a:gd name="connsiteX88" fmla="*/ 3877519 w 7918670"/>
              <a:gd name="connsiteY88" fmla="*/ 3693777 h 7154608"/>
              <a:gd name="connsiteX89" fmla="*/ 3912243 w 7918670"/>
              <a:gd name="connsiteY89" fmla="*/ 3705352 h 7154608"/>
              <a:gd name="connsiteX90" fmla="*/ 4398380 w 7918670"/>
              <a:gd name="connsiteY90" fmla="*/ 3705352 h 7154608"/>
              <a:gd name="connsiteX91" fmla="*/ 4433104 w 7918670"/>
              <a:gd name="connsiteY91" fmla="*/ 3693777 h 7154608"/>
              <a:gd name="connsiteX92" fmla="*/ 4467828 w 7918670"/>
              <a:gd name="connsiteY92" fmla="*/ 3670628 h 7154608"/>
              <a:gd name="connsiteX93" fmla="*/ 4514126 w 7918670"/>
              <a:gd name="connsiteY93" fmla="*/ 3659053 h 7154608"/>
              <a:gd name="connsiteX94" fmla="*/ 4548850 w 7918670"/>
              <a:gd name="connsiteY94" fmla="*/ 3635904 h 7154608"/>
              <a:gd name="connsiteX95" fmla="*/ 4618299 w 7918670"/>
              <a:gd name="connsiteY95" fmla="*/ 3612755 h 7154608"/>
              <a:gd name="connsiteX96" fmla="*/ 4687747 w 7918670"/>
              <a:gd name="connsiteY96" fmla="*/ 3566456 h 7154608"/>
              <a:gd name="connsiteX97" fmla="*/ 4710896 w 7918670"/>
              <a:gd name="connsiteY97" fmla="*/ 3531732 h 7154608"/>
              <a:gd name="connsiteX98" fmla="*/ 4745620 w 7918670"/>
              <a:gd name="connsiteY98" fmla="*/ 3520157 h 7154608"/>
              <a:gd name="connsiteX99" fmla="*/ 4780344 w 7918670"/>
              <a:gd name="connsiteY99" fmla="*/ 3497008 h 7154608"/>
              <a:gd name="connsiteX100" fmla="*/ 4826643 w 7918670"/>
              <a:gd name="connsiteY100" fmla="*/ 3473858 h 7154608"/>
              <a:gd name="connsiteX101" fmla="*/ 4942390 w 7918670"/>
              <a:gd name="connsiteY101" fmla="*/ 3415985 h 7154608"/>
              <a:gd name="connsiteX102" fmla="*/ 5046562 w 7918670"/>
              <a:gd name="connsiteY102" fmla="*/ 3346537 h 7154608"/>
              <a:gd name="connsiteX103" fmla="*/ 5116010 w 7918670"/>
              <a:gd name="connsiteY103" fmla="*/ 3300238 h 7154608"/>
              <a:gd name="connsiteX104" fmla="*/ 5197033 w 7918670"/>
              <a:gd name="connsiteY104" fmla="*/ 3230790 h 7154608"/>
              <a:gd name="connsiteX105" fmla="*/ 5335929 w 7918670"/>
              <a:gd name="connsiteY105" fmla="*/ 3068745 h 7154608"/>
              <a:gd name="connsiteX106" fmla="*/ 5335929 w 7918670"/>
              <a:gd name="connsiteY106" fmla="*/ 3068745 h 7154608"/>
              <a:gd name="connsiteX107" fmla="*/ 5370653 w 7918670"/>
              <a:gd name="connsiteY107" fmla="*/ 3022446 h 7154608"/>
              <a:gd name="connsiteX108" fmla="*/ 5416952 w 7918670"/>
              <a:gd name="connsiteY108" fmla="*/ 2976147 h 7154608"/>
              <a:gd name="connsiteX109" fmla="*/ 5451676 w 7918670"/>
              <a:gd name="connsiteY109" fmla="*/ 2929848 h 7154608"/>
              <a:gd name="connsiteX110" fmla="*/ 5474825 w 7918670"/>
              <a:gd name="connsiteY110" fmla="*/ 2895124 h 7154608"/>
              <a:gd name="connsiteX111" fmla="*/ 5509549 w 7918670"/>
              <a:gd name="connsiteY111" fmla="*/ 2860400 h 7154608"/>
              <a:gd name="connsiteX112" fmla="*/ 5532699 w 7918670"/>
              <a:gd name="connsiteY112" fmla="*/ 2825676 h 7154608"/>
              <a:gd name="connsiteX113" fmla="*/ 5636871 w 7918670"/>
              <a:gd name="connsiteY113" fmla="*/ 2733079 h 7154608"/>
              <a:gd name="connsiteX114" fmla="*/ 5683169 w 7918670"/>
              <a:gd name="connsiteY114" fmla="*/ 2628907 h 7154608"/>
              <a:gd name="connsiteX115" fmla="*/ 5706319 w 7918670"/>
              <a:gd name="connsiteY115" fmla="*/ 2582608 h 7154608"/>
              <a:gd name="connsiteX116" fmla="*/ 5729468 w 7918670"/>
              <a:gd name="connsiteY116" fmla="*/ 2547884 h 7154608"/>
              <a:gd name="connsiteX117" fmla="*/ 5764192 w 7918670"/>
              <a:gd name="connsiteY117" fmla="*/ 2478436 h 7154608"/>
              <a:gd name="connsiteX118" fmla="*/ 5798916 w 7918670"/>
              <a:gd name="connsiteY118" fmla="*/ 2397413 h 7154608"/>
              <a:gd name="connsiteX119" fmla="*/ 5833640 w 7918670"/>
              <a:gd name="connsiteY119" fmla="*/ 2385838 h 7154608"/>
              <a:gd name="connsiteX120" fmla="*/ 5856790 w 7918670"/>
              <a:gd name="connsiteY120" fmla="*/ 2351114 h 7154608"/>
              <a:gd name="connsiteX121" fmla="*/ 5926238 w 7918670"/>
              <a:gd name="connsiteY121" fmla="*/ 2304815 h 7154608"/>
              <a:gd name="connsiteX122" fmla="*/ 5960962 w 7918670"/>
              <a:gd name="connsiteY122" fmla="*/ 2281666 h 7154608"/>
              <a:gd name="connsiteX123" fmla="*/ 6018835 w 7918670"/>
              <a:gd name="connsiteY123" fmla="*/ 2212218 h 7154608"/>
              <a:gd name="connsiteX124" fmla="*/ 6065134 w 7918670"/>
              <a:gd name="connsiteY124" fmla="*/ 2165919 h 7154608"/>
              <a:gd name="connsiteX125" fmla="*/ 6088283 w 7918670"/>
              <a:gd name="connsiteY125" fmla="*/ 2119620 h 7154608"/>
              <a:gd name="connsiteX126" fmla="*/ 6111433 w 7918670"/>
              <a:gd name="connsiteY126" fmla="*/ 2038598 h 7154608"/>
              <a:gd name="connsiteX127" fmla="*/ 6134582 w 7918670"/>
              <a:gd name="connsiteY127" fmla="*/ 2003874 h 7154608"/>
              <a:gd name="connsiteX128" fmla="*/ 6157731 w 7918670"/>
              <a:gd name="connsiteY128" fmla="*/ 1957575 h 7154608"/>
              <a:gd name="connsiteX129" fmla="*/ 6180881 w 7918670"/>
              <a:gd name="connsiteY129" fmla="*/ 1934426 h 7154608"/>
              <a:gd name="connsiteX130" fmla="*/ 6204030 w 7918670"/>
              <a:gd name="connsiteY130" fmla="*/ 1899701 h 7154608"/>
              <a:gd name="connsiteX131" fmla="*/ 6215605 w 7918670"/>
              <a:gd name="connsiteY131" fmla="*/ 1864977 h 7154608"/>
              <a:gd name="connsiteX132" fmla="*/ 6250329 w 7918670"/>
              <a:gd name="connsiteY132" fmla="*/ 1841828 h 7154608"/>
              <a:gd name="connsiteX133" fmla="*/ 6261904 w 7918670"/>
              <a:gd name="connsiteY133" fmla="*/ 1807104 h 7154608"/>
              <a:gd name="connsiteX134" fmla="*/ 6331352 w 7918670"/>
              <a:gd name="connsiteY134" fmla="*/ 1714507 h 7154608"/>
              <a:gd name="connsiteX135" fmla="*/ 6366076 w 7918670"/>
              <a:gd name="connsiteY135" fmla="*/ 1645058 h 7154608"/>
              <a:gd name="connsiteX136" fmla="*/ 6377650 w 7918670"/>
              <a:gd name="connsiteY136" fmla="*/ 1598760 h 7154608"/>
              <a:gd name="connsiteX137" fmla="*/ 6400800 w 7918670"/>
              <a:gd name="connsiteY137" fmla="*/ 1564036 h 7154608"/>
              <a:gd name="connsiteX138" fmla="*/ 6423949 w 7918670"/>
              <a:gd name="connsiteY138" fmla="*/ 1494588 h 7154608"/>
              <a:gd name="connsiteX139" fmla="*/ 6435524 w 7918670"/>
              <a:gd name="connsiteY139" fmla="*/ 1448289 h 7154608"/>
              <a:gd name="connsiteX140" fmla="*/ 6470248 w 7918670"/>
              <a:gd name="connsiteY140" fmla="*/ 1401990 h 7154608"/>
              <a:gd name="connsiteX141" fmla="*/ 6528121 w 7918670"/>
              <a:gd name="connsiteY141" fmla="*/ 1332542 h 7154608"/>
              <a:gd name="connsiteX142" fmla="*/ 6574420 w 7918670"/>
              <a:gd name="connsiteY142" fmla="*/ 1251519 h 7154608"/>
              <a:gd name="connsiteX143" fmla="*/ 6655443 w 7918670"/>
              <a:gd name="connsiteY143" fmla="*/ 1147347 h 7154608"/>
              <a:gd name="connsiteX144" fmla="*/ 6667018 w 7918670"/>
              <a:gd name="connsiteY144" fmla="*/ 1112623 h 7154608"/>
              <a:gd name="connsiteX145" fmla="*/ 6713316 w 7918670"/>
              <a:gd name="connsiteY145" fmla="*/ 1020026 h 7154608"/>
              <a:gd name="connsiteX146" fmla="*/ 6748040 w 7918670"/>
              <a:gd name="connsiteY146" fmla="*/ 950577 h 7154608"/>
              <a:gd name="connsiteX147" fmla="*/ 6782764 w 7918670"/>
              <a:gd name="connsiteY147" fmla="*/ 765382 h 7154608"/>
              <a:gd name="connsiteX148" fmla="*/ 6794339 w 7918670"/>
              <a:gd name="connsiteY148" fmla="*/ 707509 h 7154608"/>
              <a:gd name="connsiteX149" fmla="*/ 6817488 w 7918670"/>
              <a:gd name="connsiteY149" fmla="*/ 638061 h 7154608"/>
              <a:gd name="connsiteX150" fmla="*/ 6840638 w 7918670"/>
              <a:gd name="connsiteY150" fmla="*/ 557038 h 7154608"/>
              <a:gd name="connsiteX151" fmla="*/ 6898511 w 7918670"/>
              <a:gd name="connsiteY151" fmla="*/ 394993 h 7154608"/>
              <a:gd name="connsiteX152" fmla="*/ 6910086 w 7918670"/>
              <a:gd name="connsiteY152" fmla="*/ 290820 h 7154608"/>
              <a:gd name="connsiteX153" fmla="*/ 6921661 w 7918670"/>
              <a:gd name="connsiteY153" fmla="*/ 117200 h 7154608"/>
              <a:gd name="connsiteX154" fmla="*/ 6944810 w 7918670"/>
              <a:gd name="connsiteY154" fmla="*/ 24603 h 7154608"/>
              <a:gd name="connsiteX155" fmla="*/ 7002683 w 7918670"/>
              <a:gd name="connsiteY155" fmla="*/ 13028 h 7154608"/>
              <a:gd name="connsiteX156" fmla="*/ 7349924 w 7918670"/>
              <a:gd name="connsiteY156" fmla="*/ 1453 h 7154608"/>
              <a:gd name="connsiteX157" fmla="*/ 7592992 w 7918670"/>
              <a:gd name="connsiteY157" fmla="*/ 13028 h 7154608"/>
              <a:gd name="connsiteX158" fmla="*/ 7674015 w 7918670"/>
              <a:gd name="connsiteY158" fmla="*/ 24603 h 7154608"/>
              <a:gd name="connsiteX159" fmla="*/ 7812911 w 7918670"/>
              <a:gd name="connsiteY159" fmla="*/ 36177 h 7154608"/>
              <a:gd name="connsiteX160" fmla="*/ 7836061 w 7918670"/>
              <a:gd name="connsiteY160" fmla="*/ 337119 h 7154608"/>
              <a:gd name="connsiteX161" fmla="*/ 7847635 w 7918670"/>
              <a:gd name="connsiteY161" fmla="*/ 441291 h 7154608"/>
              <a:gd name="connsiteX162" fmla="*/ 7870785 w 7918670"/>
              <a:gd name="connsiteY162" fmla="*/ 510739 h 7154608"/>
              <a:gd name="connsiteX163" fmla="*/ 7859210 w 7918670"/>
              <a:gd name="connsiteY163" fmla="*/ 846405 h 7154608"/>
              <a:gd name="connsiteX164" fmla="*/ 7836061 w 7918670"/>
              <a:gd name="connsiteY164" fmla="*/ 1077899 h 7154608"/>
              <a:gd name="connsiteX165" fmla="*/ 7824486 w 7918670"/>
              <a:gd name="connsiteY165" fmla="*/ 1158922 h 7154608"/>
              <a:gd name="connsiteX166" fmla="*/ 7812911 w 7918670"/>
              <a:gd name="connsiteY166" fmla="*/ 1286243 h 7154608"/>
              <a:gd name="connsiteX167" fmla="*/ 7812911 w 7918670"/>
              <a:gd name="connsiteY167" fmla="*/ 3323388 h 7154608"/>
              <a:gd name="connsiteX168" fmla="*/ 7789762 w 7918670"/>
              <a:gd name="connsiteY168" fmla="*/ 3543307 h 7154608"/>
              <a:gd name="connsiteX169" fmla="*/ 7801337 w 7918670"/>
              <a:gd name="connsiteY169" fmla="*/ 3786375 h 7154608"/>
              <a:gd name="connsiteX170" fmla="*/ 7812911 w 7918670"/>
              <a:gd name="connsiteY170" fmla="*/ 3832674 h 7154608"/>
              <a:gd name="connsiteX171" fmla="*/ 7824486 w 7918670"/>
              <a:gd name="connsiteY171" fmla="*/ 3902122 h 7154608"/>
              <a:gd name="connsiteX172" fmla="*/ 7847635 w 7918670"/>
              <a:gd name="connsiteY172" fmla="*/ 4006294 h 7154608"/>
              <a:gd name="connsiteX173" fmla="*/ 7893934 w 7918670"/>
              <a:gd name="connsiteY173" fmla="*/ 4191489 h 7154608"/>
              <a:gd name="connsiteX174" fmla="*/ 7905509 w 7918670"/>
              <a:gd name="connsiteY174" fmla="*/ 4376684 h 7154608"/>
              <a:gd name="connsiteX175" fmla="*/ 7882359 w 7918670"/>
              <a:gd name="connsiteY175" fmla="*/ 5036441 h 7154608"/>
              <a:gd name="connsiteX176" fmla="*/ 7870785 w 7918670"/>
              <a:gd name="connsiteY176" fmla="*/ 5453129 h 7154608"/>
              <a:gd name="connsiteX177" fmla="*/ 7882359 w 7918670"/>
              <a:gd name="connsiteY177" fmla="*/ 5962415 h 7154608"/>
              <a:gd name="connsiteX178" fmla="*/ 7893934 w 7918670"/>
              <a:gd name="connsiteY178" fmla="*/ 6043438 h 7154608"/>
              <a:gd name="connsiteX179" fmla="*/ 7882359 w 7918670"/>
              <a:gd name="connsiteY179" fmla="*/ 7027286 h 7154608"/>
              <a:gd name="connsiteX180" fmla="*/ 7662440 w 7918670"/>
              <a:gd name="connsiteY180" fmla="*/ 7038861 h 7154608"/>
              <a:gd name="connsiteX181" fmla="*/ 7465671 w 7918670"/>
              <a:gd name="connsiteY181" fmla="*/ 7096734 h 7154608"/>
              <a:gd name="connsiteX182" fmla="*/ 7419372 w 7918670"/>
              <a:gd name="connsiteY182" fmla="*/ 7119884 h 7154608"/>
              <a:gd name="connsiteX183" fmla="*/ 7257326 w 7918670"/>
              <a:gd name="connsiteY183" fmla="*/ 7154608 h 7154608"/>
              <a:gd name="connsiteX184" fmla="*/ 7037407 w 7918670"/>
              <a:gd name="connsiteY184" fmla="*/ 7143033 h 7154608"/>
              <a:gd name="connsiteX185" fmla="*/ 6933235 w 7918670"/>
              <a:gd name="connsiteY185" fmla="*/ 7108309 h 7154608"/>
              <a:gd name="connsiteX186" fmla="*/ 6898511 w 7918670"/>
              <a:gd name="connsiteY186" fmla="*/ 7096734 h 7154608"/>
              <a:gd name="connsiteX187" fmla="*/ 6805914 w 7918670"/>
              <a:gd name="connsiteY187" fmla="*/ 7085160 h 7154608"/>
              <a:gd name="connsiteX188" fmla="*/ 6632294 w 7918670"/>
              <a:gd name="connsiteY188" fmla="*/ 7050436 h 7154608"/>
              <a:gd name="connsiteX189" fmla="*/ 6435524 w 7918670"/>
              <a:gd name="connsiteY189" fmla="*/ 7027286 h 7154608"/>
              <a:gd name="connsiteX190" fmla="*/ 6007261 w 7918670"/>
              <a:gd name="connsiteY190" fmla="*/ 7004137 h 7154608"/>
              <a:gd name="connsiteX191" fmla="*/ 5845215 w 7918670"/>
              <a:gd name="connsiteY191" fmla="*/ 6992562 h 7154608"/>
              <a:gd name="connsiteX192" fmla="*/ 5578997 w 7918670"/>
              <a:gd name="connsiteY192" fmla="*/ 6946263 h 7154608"/>
              <a:gd name="connsiteX193" fmla="*/ 5463250 w 7918670"/>
              <a:gd name="connsiteY193" fmla="*/ 6957838 h 7154608"/>
              <a:gd name="connsiteX194" fmla="*/ 5116010 w 7918670"/>
              <a:gd name="connsiteY194" fmla="*/ 6980988 h 7154608"/>
              <a:gd name="connsiteX195" fmla="*/ 4433104 w 7918670"/>
              <a:gd name="connsiteY195" fmla="*/ 6969413 h 7154608"/>
              <a:gd name="connsiteX196" fmla="*/ 4386805 w 7918670"/>
              <a:gd name="connsiteY196" fmla="*/ 6957838 h 7154608"/>
              <a:gd name="connsiteX197" fmla="*/ 4143737 w 7918670"/>
              <a:gd name="connsiteY197" fmla="*/ 6934689 h 7154608"/>
              <a:gd name="connsiteX198" fmla="*/ 4004840 w 7918670"/>
              <a:gd name="connsiteY198" fmla="*/ 6911539 h 7154608"/>
              <a:gd name="connsiteX199" fmla="*/ 3819645 w 7918670"/>
              <a:gd name="connsiteY199" fmla="*/ 6923114 h 7154608"/>
              <a:gd name="connsiteX200" fmla="*/ 3669175 w 7918670"/>
              <a:gd name="connsiteY200" fmla="*/ 6946263 h 7154608"/>
              <a:gd name="connsiteX201" fmla="*/ 3634450 w 7918670"/>
              <a:gd name="connsiteY201" fmla="*/ 6957838 h 7154608"/>
              <a:gd name="connsiteX202" fmla="*/ 3588152 w 7918670"/>
              <a:gd name="connsiteY202" fmla="*/ 6969413 h 7154608"/>
              <a:gd name="connsiteX203" fmla="*/ 3518704 w 7918670"/>
              <a:gd name="connsiteY203" fmla="*/ 6992562 h 7154608"/>
              <a:gd name="connsiteX204" fmla="*/ 3414531 w 7918670"/>
              <a:gd name="connsiteY204" fmla="*/ 7004137 h 7154608"/>
              <a:gd name="connsiteX205" fmla="*/ 2824223 w 7918670"/>
              <a:gd name="connsiteY205" fmla="*/ 6980988 h 7154608"/>
              <a:gd name="connsiteX206" fmla="*/ 2777924 w 7918670"/>
              <a:gd name="connsiteY206" fmla="*/ 6969413 h 7154608"/>
              <a:gd name="connsiteX207" fmla="*/ 2720050 w 7918670"/>
              <a:gd name="connsiteY207" fmla="*/ 6946263 h 7154608"/>
              <a:gd name="connsiteX208" fmla="*/ 2546430 w 7918670"/>
              <a:gd name="connsiteY208" fmla="*/ 6969413 h 7154608"/>
              <a:gd name="connsiteX209" fmla="*/ 2476982 w 7918670"/>
              <a:gd name="connsiteY209" fmla="*/ 6980988 h 7154608"/>
              <a:gd name="connsiteX210" fmla="*/ 2037144 w 7918670"/>
              <a:gd name="connsiteY210" fmla="*/ 6969413 h 7154608"/>
              <a:gd name="connsiteX211" fmla="*/ 1863524 w 7918670"/>
              <a:gd name="connsiteY211" fmla="*/ 6934689 h 7154608"/>
              <a:gd name="connsiteX212" fmla="*/ 1736202 w 7918670"/>
              <a:gd name="connsiteY212" fmla="*/ 6923114 h 7154608"/>
              <a:gd name="connsiteX213" fmla="*/ 1666754 w 7918670"/>
              <a:gd name="connsiteY213" fmla="*/ 6899965 h 7154608"/>
              <a:gd name="connsiteX214" fmla="*/ 1574157 w 7918670"/>
              <a:gd name="connsiteY214" fmla="*/ 6876815 h 7154608"/>
              <a:gd name="connsiteX215" fmla="*/ 1481559 w 7918670"/>
              <a:gd name="connsiteY215" fmla="*/ 6899965 h 7154608"/>
              <a:gd name="connsiteX216" fmla="*/ 1388962 w 7918670"/>
              <a:gd name="connsiteY216" fmla="*/ 6946263 h 7154608"/>
              <a:gd name="connsiteX217" fmla="*/ 1122744 w 7918670"/>
              <a:gd name="connsiteY217" fmla="*/ 6969413 h 7154608"/>
              <a:gd name="connsiteX218" fmla="*/ 1064871 w 7918670"/>
              <a:gd name="connsiteY218" fmla="*/ 6980988 h 7154608"/>
              <a:gd name="connsiteX219" fmla="*/ 775504 w 7918670"/>
              <a:gd name="connsiteY219" fmla="*/ 6957838 h 7154608"/>
              <a:gd name="connsiteX220" fmla="*/ 740780 w 7918670"/>
              <a:gd name="connsiteY220" fmla="*/ 6946263 h 7154608"/>
              <a:gd name="connsiteX221" fmla="*/ 682906 w 7918670"/>
              <a:gd name="connsiteY221" fmla="*/ 6934689 h 7154608"/>
              <a:gd name="connsiteX222" fmla="*/ 613458 w 7918670"/>
              <a:gd name="connsiteY222" fmla="*/ 6911539 h 7154608"/>
              <a:gd name="connsiteX223" fmla="*/ 196769 w 7918670"/>
              <a:gd name="connsiteY223" fmla="*/ 6923114 h 7154608"/>
              <a:gd name="connsiteX224" fmla="*/ 127321 w 7918670"/>
              <a:gd name="connsiteY224" fmla="*/ 6946263 h 7154608"/>
              <a:gd name="connsiteX225" fmla="*/ 57873 w 7918670"/>
              <a:gd name="connsiteY225" fmla="*/ 6969413 h 7154608"/>
              <a:gd name="connsiteX226" fmla="*/ 23149 w 7918670"/>
              <a:gd name="connsiteY226" fmla="*/ 6980988 h 7154608"/>
              <a:gd name="connsiteX227" fmla="*/ 0 w 7918670"/>
              <a:gd name="connsiteY227" fmla="*/ 6980988 h 7154608"/>
              <a:gd name="connsiteX228" fmla="*/ 81023 w 7918670"/>
              <a:gd name="connsiteY228" fmla="*/ 6853666 h 71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670" h="7154608">
                <a:moveTo>
                  <a:pt x="81023" y="6946263"/>
                </a:moveTo>
                <a:lnTo>
                  <a:pt x="81023" y="6946263"/>
                </a:lnTo>
                <a:cubicBezTo>
                  <a:pt x="84881" y="6842091"/>
                  <a:pt x="86476" y="6737811"/>
                  <a:pt x="92597" y="6633747"/>
                </a:cubicBezTo>
                <a:cubicBezTo>
                  <a:pt x="96610" y="6565521"/>
                  <a:pt x="103276" y="6562547"/>
                  <a:pt x="115747" y="6506426"/>
                </a:cubicBezTo>
                <a:cubicBezTo>
                  <a:pt x="120015" y="6487221"/>
                  <a:pt x="123463" y="6467843"/>
                  <a:pt x="127321" y="6448552"/>
                </a:cubicBezTo>
                <a:cubicBezTo>
                  <a:pt x="131179" y="6348238"/>
                  <a:pt x="138896" y="6247998"/>
                  <a:pt x="138896" y="6147610"/>
                </a:cubicBezTo>
                <a:cubicBezTo>
                  <a:pt x="138896" y="6038611"/>
                  <a:pt x="127330" y="5950925"/>
                  <a:pt x="115747" y="5846669"/>
                </a:cubicBezTo>
                <a:cubicBezTo>
                  <a:pt x="111889" y="5433838"/>
                  <a:pt x="110884" y="5020971"/>
                  <a:pt x="104172" y="4608177"/>
                </a:cubicBezTo>
                <a:cubicBezTo>
                  <a:pt x="101431" y="4439591"/>
                  <a:pt x="110263" y="4475982"/>
                  <a:pt x="81023" y="4388258"/>
                </a:cubicBezTo>
                <a:cubicBezTo>
                  <a:pt x="92893" y="3402979"/>
                  <a:pt x="104172" y="2619840"/>
                  <a:pt x="104172" y="1587185"/>
                </a:cubicBezTo>
                <a:cubicBezTo>
                  <a:pt x="104172" y="1401950"/>
                  <a:pt x="102506" y="1216570"/>
                  <a:pt x="92597" y="1031600"/>
                </a:cubicBezTo>
                <a:cubicBezTo>
                  <a:pt x="90930" y="1000489"/>
                  <a:pt x="70136" y="941068"/>
                  <a:pt x="57873" y="904279"/>
                </a:cubicBezTo>
                <a:cubicBezTo>
                  <a:pt x="70017" y="163504"/>
                  <a:pt x="69448" y="433607"/>
                  <a:pt x="69448" y="94051"/>
                </a:cubicBezTo>
                <a:lnTo>
                  <a:pt x="69448" y="94051"/>
                </a:lnTo>
                <a:lnTo>
                  <a:pt x="69448" y="94051"/>
                </a:lnTo>
                <a:lnTo>
                  <a:pt x="393539" y="105626"/>
                </a:lnTo>
                <a:cubicBezTo>
                  <a:pt x="432260" y="107664"/>
                  <a:pt x="470625" y="114226"/>
                  <a:pt x="509286" y="117200"/>
                </a:cubicBezTo>
                <a:cubicBezTo>
                  <a:pt x="822159" y="141267"/>
                  <a:pt x="580584" y="116119"/>
                  <a:pt x="798653" y="140350"/>
                </a:cubicBezTo>
                <a:cubicBezTo>
                  <a:pt x="833377" y="136492"/>
                  <a:pt x="869118" y="137968"/>
                  <a:pt x="902825" y="128775"/>
                </a:cubicBezTo>
                <a:cubicBezTo>
                  <a:pt x="913353" y="125904"/>
                  <a:pt x="916617" y="111241"/>
                  <a:pt x="925975" y="105626"/>
                </a:cubicBezTo>
                <a:cubicBezTo>
                  <a:pt x="936437" y="99349"/>
                  <a:pt x="949124" y="97909"/>
                  <a:pt x="960699" y="94051"/>
                </a:cubicBezTo>
                <a:cubicBezTo>
                  <a:pt x="968415" y="82476"/>
                  <a:pt x="975158" y="70190"/>
                  <a:pt x="983848" y="59327"/>
                </a:cubicBezTo>
                <a:cubicBezTo>
                  <a:pt x="990665" y="50805"/>
                  <a:pt x="1001382" y="45535"/>
                  <a:pt x="1006997" y="36177"/>
                </a:cubicBezTo>
                <a:cubicBezTo>
                  <a:pt x="1013274" y="25715"/>
                  <a:pt x="1027199" y="10080"/>
                  <a:pt x="1018572" y="1453"/>
                </a:cubicBezTo>
                <a:cubicBezTo>
                  <a:pt x="1010855" y="-6264"/>
                  <a:pt x="1004781" y="18988"/>
                  <a:pt x="995423" y="24603"/>
                </a:cubicBezTo>
                <a:cubicBezTo>
                  <a:pt x="953378" y="49830"/>
                  <a:pt x="960699" y="16884"/>
                  <a:pt x="960699" y="59327"/>
                </a:cubicBezTo>
                <a:lnTo>
                  <a:pt x="960699" y="59327"/>
                </a:lnTo>
                <a:cubicBezTo>
                  <a:pt x="976132" y="109484"/>
                  <a:pt x="995613" y="158570"/>
                  <a:pt x="1006997" y="209798"/>
                </a:cubicBezTo>
                <a:cubicBezTo>
                  <a:pt x="1014714" y="244522"/>
                  <a:pt x="1020982" y="279600"/>
                  <a:pt x="1030147" y="313970"/>
                </a:cubicBezTo>
                <a:cubicBezTo>
                  <a:pt x="1036434" y="337548"/>
                  <a:pt x="1046876" y="359876"/>
                  <a:pt x="1053296" y="383418"/>
                </a:cubicBezTo>
                <a:cubicBezTo>
                  <a:pt x="1058472" y="402398"/>
                  <a:pt x="1059695" y="422311"/>
                  <a:pt x="1064871" y="441291"/>
                </a:cubicBezTo>
                <a:cubicBezTo>
                  <a:pt x="1083672" y="510227"/>
                  <a:pt x="1090401" y="515500"/>
                  <a:pt x="1122744" y="580188"/>
                </a:cubicBezTo>
                <a:cubicBezTo>
                  <a:pt x="1126602" y="607195"/>
                  <a:pt x="1128968" y="634458"/>
                  <a:pt x="1134319" y="661210"/>
                </a:cubicBezTo>
                <a:cubicBezTo>
                  <a:pt x="1136712" y="673174"/>
                  <a:pt x="1142542" y="684203"/>
                  <a:pt x="1145894" y="695934"/>
                </a:cubicBezTo>
                <a:cubicBezTo>
                  <a:pt x="1150264" y="711230"/>
                  <a:pt x="1154348" y="726634"/>
                  <a:pt x="1157468" y="742233"/>
                </a:cubicBezTo>
                <a:cubicBezTo>
                  <a:pt x="1161058" y="760186"/>
                  <a:pt x="1170536" y="834455"/>
                  <a:pt x="1180618" y="857980"/>
                </a:cubicBezTo>
                <a:cubicBezTo>
                  <a:pt x="1186098" y="870766"/>
                  <a:pt x="1196051" y="881129"/>
                  <a:pt x="1203767" y="892704"/>
                </a:cubicBezTo>
                <a:cubicBezTo>
                  <a:pt x="1216226" y="942538"/>
                  <a:pt x="1219820" y="951684"/>
                  <a:pt x="1226916" y="1008451"/>
                </a:cubicBezTo>
                <a:cubicBezTo>
                  <a:pt x="1231725" y="1046926"/>
                  <a:pt x="1229772" y="1086416"/>
                  <a:pt x="1238491" y="1124198"/>
                </a:cubicBezTo>
                <a:cubicBezTo>
                  <a:pt x="1241619" y="1137753"/>
                  <a:pt x="1254738" y="1146844"/>
                  <a:pt x="1261640" y="1158922"/>
                </a:cubicBezTo>
                <a:cubicBezTo>
                  <a:pt x="1270201" y="1173903"/>
                  <a:pt x="1277073" y="1189787"/>
                  <a:pt x="1284790" y="1205220"/>
                </a:cubicBezTo>
                <a:cubicBezTo>
                  <a:pt x="1313336" y="1319412"/>
                  <a:pt x="1275288" y="1200958"/>
                  <a:pt x="1319514" y="1274669"/>
                </a:cubicBezTo>
                <a:cubicBezTo>
                  <a:pt x="1325791" y="1285131"/>
                  <a:pt x="1324811" y="1298931"/>
                  <a:pt x="1331088" y="1309393"/>
                </a:cubicBezTo>
                <a:cubicBezTo>
                  <a:pt x="1336703" y="1318751"/>
                  <a:pt x="1347690" y="1323812"/>
                  <a:pt x="1354238" y="1332542"/>
                </a:cubicBezTo>
                <a:cubicBezTo>
                  <a:pt x="1370931" y="1354800"/>
                  <a:pt x="1400537" y="1401990"/>
                  <a:pt x="1400537" y="1401990"/>
                </a:cubicBezTo>
                <a:cubicBezTo>
                  <a:pt x="1427680" y="1483424"/>
                  <a:pt x="1392353" y="1382893"/>
                  <a:pt x="1435261" y="1483013"/>
                </a:cubicBezTo>
                <a:cubicBezTo>
                  <a:pt x="1464014" y="1550105"/>
                  <a:pt x="1425495" y="1485728"/>
                  <a:pt x="1469985" y="1552461"/>
                </a:cubicBezTo>
                <a:cubicBezTo>
                  <a:pt x="1499139" y="1669085"/>
                  <a:pt x="1459801" y="1502939"/>
                  <a:pt x="1493134" y="1702932"/>
                </a:cubicBezTo>
                <a:cubicBezTo>
                  <a:pt x="1495140" y="1714967"/>
                  <a:pt x="1497617" y="1727728"/>
                  <a:pt x="1504709" y="1737656"/>
                </a:cubicBezTo>
                <a:cubicBezTo>
                  <a:pt x="1602212" y="1874162"/>
                  <a:pt x="1510410" y="1702765"/>
                  <a:pt x="1574157" y="1830253"/>
                </a:cubicBezTo>
                <a:cubicBezTo>
                  <a:pt x="1593989" y="1909585"/>
                  <a:pt x="1571846" y="1846464"/>
                  <a:pt x="1620456" y="1922851"/>
                </a:cubicBezTo>
                <a:cubicBezTo>
                  <a:pt x="1637156" y="1949094"/>
                  <a:pt x="1648816" y="1978461"/>
                  <a:pt x="1666754" y="2003874"/>
                </a:cubicBezTo>
                <a:cubicBezTo>
                  <a:pt x="1695248" y="2044240"/>
                  <a:pt x="1737256" y="2075427"/>
                  <a:pt x="1759352" y="2119620"/>
                </a:cubicBezTo>
                <a:cubicBezTo>
                  <a:pt x="1809605" y="2220128"/>
                  <a:pt x="1751532" y="2116181"/>
                  <a:pt x="1817225" y="2200643"/>
                </a:cubicBezTo>
                <a:cubicBezTo>
                  <a:pt x="1817237" y="2200658"/>
                  <a:pt x="1875093" y="2287445"/>
                  <a:pt x="1886673" y="2304815"/>
                </a:cubicBezTo>
                <a:cubicBezTo>
                  <a:pt x="1894390" y="2316390"/>
                  <a:pt x="1899987" y="2329702"/>
                  <a:pt x="1909823" y="2339539"/>
                </a:cubicBezTo>
                <a:cubicBezTo>
                  <a:pt x="1917539" y="2347256"/>
                  <a:pt x="1926629" y="2353809"/>
                  <a:pt x="1932972" y="2362689"/>
                </a:cubicBezTo>
                <a:cubicBezTo>
                  <a:pt x="1995937" y="2450841"/>
                  <a:pt x="1933993" y="2395285"/>
                  <a:pt x="2013995" y="2455286"/>
                </a:cubicBezTo>
                <a:cubicBezTo>
                  <a:pt x="2036757" y="2489430"/>
                  <a:pt x="2038447" y="2496883"/>
                  <a:pt x="2071868" y="2524734"/>
                </a:cubicBezTo>
                <a:cubicBezTo>
                  <a:pt x="2117750" y="2562970"/>
                  <a:pt x="2119389" y="2538141"/>
                  <a:pt x="2164466" y="2605757"/>
                </a:cubicBezTo>
                <a:cubicBezTo>
                  <a:pt x="2172182" y="2617332"/>
                  <a:pt x="2178562" y="2629919"/>
                  <a:pt x="2187615" y="2640481"/>
                </a:cubicBezTo>
                <a:cubicBezTo>
                  <a:pt x="2201819" y="2657052"/>
                  <a:pt x="2221807" y="2668620"/>
                  <a:pt x="2233914" y="2686780"/>
                </a:cubicBezTo>
                <a:cubicBezTo>
                  <a:pt x="2251105" y="2712567"/>
                  <a:pt x="2256649" y="2725802"/>
                  <a:pt x="2280213" y="2744653"/>
                </a:cubicBezTo>
                <a:cubicBezTo>
                  <a:pt x="2344833" y="2796349"/>
                  <a:pt x="2309925" y="2739642"/>
                  <a:pt x="2407534" y="2837251"/>
                </a:cubicBezTo>
                <a:cubicBezTo>
                  <a:pt x="2438400" y="2868117"/>
                  <a:pt x="2463811" y="2905635"/>
                  <a:pt x="2500131" y="2929848"/>
                </a:cubicBezTo>
                <a:cubicBezTo>
                  <a:pt x="2511706" y="2937565"/>
                  <a:pt x="2524458" y="2943756"/>
                  <a:pt x="2534856" y="2952998"/>
                </a:cubicBezTo>
                <a:cubicBezTo>
                  <a:pt x="2559325" y="2974748"/>
                  <a:pt x="2581155" y="2999297"/>
                  <a:pt x="2604304" y="3022446"/>
                </a:cubicBezTo>
                <a:cubicBezTo>
                  <a:pt x="2615879" y="3034021"/>
                  <a:pt x="2623499" y="3051994"/>
                  <a:pt x="2639028" y="3057170"/>
                </a:cubicBezTo>
                <a:lnTo>
                  <a:pt x="2673752" y="3068745"/>
                </a:lnTo>
                <a:cubicBezTo>
                  <a:pt x="2696901" y="3091894"/>
                  <a:pt x="2725040" y="3110953"/>
                  <a:pt x="2743200" y="3138193"/>
                </a:cubicBezTo>
                <a:cubicBezTo>
                  <a:pt x="2760281" y="3163815"/>
                  <a:pt x="2774337" y="3189817"/>
                  <a:pt x="2801073" y="3207641"/>
                </a:cubicBezTo>
                <a:cubicBezTo>
                  <a:pt x="2811225" y="3214409"/>
                  <a:pt x="2824222" y="3215357"/>
                  <a:pt x="2835797" y="3219215"/>
                </a:cubicBezTo>
                <a:cubicBezTo>
                  <a:pt x="2922017" y="3276697"/>
                  <a:pt x="2816116" y="3202815"/>
                  <a:pt x="2905245" y="3277089"/>
                </a:cubicBezTo>
                <a:cubicBezTo>
                  <a:pt x="2915932" y="3285995"/>
                  <a:pt x="2929106" y="3291548"/>
                  <a:pt x="2939969" y="3300238"/>
                </a:cubicBezTo>
                <a:cubicBezTo>
                  <a:pt x="2948491" y="3307055"/>
                  <a:pt x="2954597" y="3316571"/>
                  <a:pt x="2963119" y="3323388"/>
                </a:cubicBezTo>
                <a:cubicBezTo>
                  <a:pt x="2973982" y="3332078"/>
                  <a:pt x="2987156" y="3337631"/>
                  <a:pt x="2997843" y="3346537"/>
                </a:cubicBezTo>
                <a:cubicBezTo>
                  <a:pt x="3010418" y="3357016"/>
                  <a:pt x="3019992" y="3370782"/>
                  <a:pt x="3032567" y="3381261"/>
                </a:cubicBezTo>
                <a:cubicBezTo>
                  <a:pt x="3043254" y="3390167"/>
                  <a:pt x="3056428" y="3395720"/>
                  <a:pt x="3067291" y="3404410"/>
                </a:cubicBezTo>
                <a:cubicBezTo>
                  <a:pt x="3075812" y="3411227"/>
                  <a:pt x="3081710" y="3421012"/>
                  <a:pt x="3090440" y="3427560"/>
                </a:cubicBezTo>
                <a:cubicBezTo>
                  <a:pt x="3112698" y="3444253"/>
                  <a:pt x="3140215" y="3454185"/>
                  <a:pt x="3159888" y="3473858"/>
                </a:cubicBezTo>
                <a:cubicBezTo>
                  <a:pt x="3202711" y="3516681"/>
                  <a:pt x="3173959" y="3490956"/>
                  <a:pt x="3252486" y="3543307"/>
                </a:cubicBezTo>
                <a:cubicBezTo>
                  <a:pt x="3264061" y="3551023"/>
                  <a:pt x="3273714" y="3563082"/>
                  <a:pt x="3287210" y="3566456"/>
                </a:cubicBezTo>
                <a:cubicBezTo>
                  <a:pt x="3302643" y="3570314"/>
                  <a:pt x="3318213" y="3573661"/>
                  <a:pt x="3333509" y="3578031"/>
                </a:cubicBezTo>
                <a:cubicBezTo>
                  <a:pt x="3345240" y="3581383"/>
                  <a:pt x="3356116" y="3588179"/>
                  <a:pt x="3368233" y="3589605"/>
                </a:cubicBezTo>
                <a:cubicBezTo>
                  <a:pt x="3422015" y="3595932"/>
                  <a:pt x="3476263" y="3597322"/>
                  <a:pt x="3530278" y="3601180"/>
                </a:cubicBezTo>
                <a:cubicBezTo>
                  <a:pt x="3549569" y="3608896"/>
                  <a:pt x="3568219" y="3618466"/>
                  <a:pt x="3588152" y="3624329"/>
                </a:cubicBezTo>
                <a:cubicBezTo>
                  <a:pt x="3633936" y="3637795"/>
                  <a:pt x="3681774" y="3643961"/>
                  <a:pt x="3727048" y="3659053"/>
                </a:cubicBezTo>
                <a:cubicBezTo>
                  <a:pt x="3760142" y="3670085"/>
                  <a:pt x="3771738" y="3674937"/>
                  <a:pt x="3808071" y="3682203"/>
                </a:cubicBezTo>
                <a:cubicBezTo>
                  <a:pt x="3831084" y="3686805"/>
                  <a:pt x="3854370" y="3689919"/>
                  <a:pt x="3877519" y="3693777"/>
                </a:cubicBezTo>
                <a:cubicBezTo>
                  <a:pt x="3889094" y="3697635"/>
                  <a:pt x="3900239" y="3703169"/>
                  <a:pt x="3912243" y="3705352"/>
                </a:cubicBezTo>
                <a:cubicBezTo>
                  <a:pt x="4075127" y="3734968"/>
                  <a:pt x="4226618" y="3710404"/>
                  <a:pt x="4398380" y="3705352"/>
                </a:cubicBezTo>
                <a:cubicBezTo>
                  <a:pt x="4409955" y="3701494"/>
                  <a:pt x="4422191" y="3699233"/>
                  <a:pt x="4433104" y="3693777"/>
                </a:cubicBezTo>
                <a:cubicBezTo>
                  <a:pt x="4445546" y="3687556"/>
                  <a:pt x="4455042" y="3676108"/>
                  <a:pt x="4467828" y="3670628"/>
                </a:cubicBezTo>
                <a:cubicBezTo>
                  <a:pt x="4482449" y="3664362"/>
                  <a:pt x="4498693" y="3662911"/>
                  <a:pt x="4514126" y="3659053"/>
                </a:cubicBezTo>
                <a:cubicBezTo>
                  <a:pt x="4525701" y="3651337"/>
                  <a:pt x="4536138" y="3641554"/>
                  <a:pt x="4548850" y="3635904"/>
                </a:cubicBezTo>
                <a:cubicBezTo>
                  <a:pt x="4571149" y="3625994"/>
                  <a:pt x="4618299" y="3612755"/>
                  <a:pt x="4618299" y="3612755"/>
                </a:cubicBezTo>
                <a:cubicBezTo>
                  <a:pt x="4641448" y="3597322"/>
                  <a:pt x="4672314" y="3589605"/>
                  <a:pt x="4687747" y="3566456"/>
                </a:cubicBezTo>
                <a:cubicBezTo>
                  <a:pt x="4695463" y="3554881"/>
                  <a:pt x="4700033" y="3540422"/>
                  <a:pt x="4710896" y="3531732"/>
                </a:cubicBezTo>
                <a:cubicBezTo>
                  <a:pt x="4720423" y="3524110"/>
                  <a:pt x="4734707" y="3525613"/>
                  <a:pt x="4745620" y="3520157"/>
                </a:cubicBezTo>
                <a:cubicBezTo>
                  <a:pt x="4758062" y="3513936"/>
                  <a:pt x="4768266" y="3503910"/>
                  <a:pt x="4780344" y="3497008"/>
                </a:cubicBezTo>
                <a:cubicBezTo>
                  <a:pt x="4795325" y="3488447"/>
                  <a:pt x="4811847" y="3482735"/>
                  <a:pt x="4826643" y="3473858"/>
                </a:cubicBezTo>
                <a:cubicBezTo>
                  <a:pt x="4925075" y="3414799"/>
                  <a:pt x="4860096" y="3436559"/>
                  <a:pt x="4942390" y="3415985"/>
                </a:cubicBezTo>
                <a:cubicBezTo>
                  <a:pt x="5054292" y="3348843"/>
                  <a:pt x="4950120" y="3414046"/>
                  <a:pt x="5046562" y="3346537"/>
                </a:cubicBezTo>
                <a:cubicBezTo>
                  <a:pt x="5069355" y="3330582"/>
                  <a:pt x="5095216" y="3318722"/>
                  <a:pt x="5116010" y="3300238"/>
                </a:cubicBezTo>
                <a:cubicBezTo>
                  <a:pt x="5212601" y="3214379"/>
                  <a:pt x="5087404" y="3285603"/>
                  <a:pt x="5197033" y="3230790"/>
                </a:cubicBezTo>
                <a:cubicBezTo>
                  <a:pt x="5267544" y="3125022"/>
                  <a:pt x="5223658" y="3181015"/>
                  <a:pt x="5335929" y="3068745"/>
                </a:cubicBezTo>
                <a:lnTo>
                  <a:pt x="5335929" y="3068745"/>
                </a:lnTo>
                <a:cubicBezTo>
                  <a:pt x="5347504" y="3053312"/>
                  <a:pt x="5357950" y="3036964"/>
                  <a:pt x="5370653" y="3022446"/>
                </a:cubicBezTo>
                <a:cubicBezTo>
                  <a:pt x="5385025" y="3006021"/>
                  <a:pt x="5403857" y="2993607"/>
                  <a:pt x="5416952" y="2976147"/>
                </a:cubicBezTo>
                <a:cubicBezTo>
                  <a:pt x="5428527" y="2960714"/>
                  <a:pt x="5440463" y="2945546"/>
                  <a:pt x="5451676" y="2929848"/>
                </a:cubicBezTo>
                <a:cubicBezTo>
                  <a:pt x="5459762" y="2918528"/>
                  <a:pt x="5465919" y="2905811"/>
                  <a:pt x="5474825" y="2895124"/>
                </a:cubicBezTo>
                <a:cubicBezTo>
                  <a:pt x="5485304" y="2882549"/>
                  <a:pt x="5499070" y="2872975"/>
                  <a:pt x="5509549" y="2860400"/>
                </a:cubicBezTo>
                <a:cubicBezTo>
                  <a:pt x="5518455" y="2849713"/>
                  <a:pt x="5523457" y="2836073"/>
                  <a:pt x="5532699" y="2825676"/>
                </a:cubicBezTo>
                <a:cubicBezTo>
                  <a:pt x="5590362" y="2760806"/>
                  <a:pt x="5584094" y="2768263"/>
                  <a:pt x="5636871" y="2733079"/>
                </a:cubicBezTo>
                <a:cubicBezTo>
                  <a:pt x="5704972" y="2630927"/>
                  <a:pt x="5600513" y="2794215"/>
                  <a:pt x="5683169" y="2628907"/>
                </a:cubicBezTo>
                <a:cubicBezTo>
                  <a:pt x="5690886" y="2613474"/>
                  <a:pt x="5697758" y="2597589"/>
                  <a:pt x="5706319" y="2582608"/>
                </a:cubicBezTo>
                <a:cubicBezTo>
                  <a:pt x="5713221" y="2570530"/>
                  <a:pt x="5723247" y="2560326"/>
                  <a:pt x="5729468" y="2547884"/>
                </a:cubicBezTo>
                <a:cubicBezTo>
                  <a:pt x="5777389" y="2452042"/>
                  <a:pt x="5697850" y="2577950"/>
                  <a:pt x="5764192" y="2478436"/>
                </a:cubicBezTo>
                <a:cubicBezTo>
                  <a:pt x="5771142" y="2450635"/>
                  <a:pt x="5773937" y="2417396"/>
                  <a:pt x="5798916" y="2397413"/>
                </a:cubicBezTo>
                <a:cubicBezTo>
                  <a:pt x="5808443" y="2389791"/>
                  <a:pt x="5822065" y="2389696"/>
                  <a:pt x="5833640" y="2385838"/>
                </a:cubicBezTo>
                <a:cubicBezTo>
                  <a:pt x="5841357" y="2374263"/>
                  <a:pt x="5846321" y="2360275"/>
                  <a:pt x="5856790" y="2351114"/>
                </a:cubicBezTo>
                <a:cubicBezTo>
                  <a:pt x="5877728" y="2332793"/>
                  <a:pt x="5903089" y="2320248"/>
                  <a:pt x="5926238" y="2304815"/>
                </a:cubicBezTo>
                <a:cubicBezTo>
                  <a:pt x="5937813" y="2297099"/>
                  <a:pt x="5951125" y="2291503"/>
                  <a:pt x="5960962" y="2281666"/>
                </a:cubicBezTo>
                <a:cubicBezTo>
                  <a:pt x="6081372" y="2161256"/>
                  <a:pt x="5922147" y="2325021"/>
                  <a:pt x="6018835" y="2212218"/>
                </a:cubicBezTo>
                <a:cubicBezTo>
                  <a:pt x="6033039" y="2195647"/>
                  <a:pt x="6055373" y="2185440"/>
                  <a:pt x="6065134" y="2165919"/>
                </a:cubicBezTo>
                <a:cubicBezTo>
                  <a:pt x="6072850" y="2150486"/>
                  <a:pt x="6082225" y="2135776"/>
                  <a:pt x="6088283" y="2119620"/>
                </a:cubicBezTo>
                <a:cubicBezTo>
                  <a:pt x="6099409" y="2089951"/>
                  <a:pt x="6097442" y="2066581"/>
                  <a:pt x="6111433" y="2038598"/>
                </a:cubicBezTo>
                <a:cubicBezTo>
                  <a:pt x="6117654" y="2026156"/>
                  <a:pt x="6127680" y="2015952"/>
                  <a:pt x="6134582" y="2003874"/>
                </a:cubicBezTo>
                <a:cubicBezTo>
                  <a:pt x="6143143" y="1988893"/>
                  <a:pt x="6148160" y="1971932"/>
                  <a:pt x="6157731" y="1957575"/>
                </a:cubicBezTo>
                <a:cubicBezTo>
                  <a:pt x="6163784" y="1948495"/>
                  <a:pt x="6174064" y="1942947"/>
                  <a:pt x="6180881" y="1934426"/>
                </a:cubicBezTo>
                <a:cubicBezTo>
                  <a:pt x="6189571" y="1923563"/>
                  <a:pt x="6197809" y="1912144"/>
                  <a:pt x="6204030" y="1899701"/>
                </a:cubicBezTo>
                <a:cubicBezTo>
                  <a:pt x="6209486" y="1888788"/>
                  <a:pt x="6207983" y="1874504"/>
                  <a:pt x="6215605" y="1864977"/>
                </a:cubicBezTo>
                <a:cubicBezTo>
                  <a:pt x="6224295" y="1854114"/>
                  <a:pt x="6238754" y="1849544"/>
                  <a:pt x="6250329" y="1841828"/>
                </a:cubicBezTo>
                <a:cubicBezTo>
                  <a:pt x="6254187" y="1830253"/>
                  <a:pt x="6255979" y="1817769"/>
                  <a:pt x="6261904" y="1807104"/>
                </a:cubicBezTo>
                <a:cubicBezTo>
                  <a:pt x="6294626" y="1748205"/>
                  <a:pt x="6296228" y="1749629"/>
                  <a:pt x="6331352" y="1714507"/>
                </a:cubicBezTo>
                <a:cubicBezTo>
                  <a:pt x="6380112" y="1568214"/>
                  <a:pt x="6298775" y="1802093"/>
                  <a:pt x="6366076" y="1645058"/>
                </a:cubicBezTo>
                <a:cubicBezTo>
                  <a:pt x="6372342" y="1630437"/>
                  <a:pt x="6371384" y="1613381"/>
                  <a:pt x="6377650" y="1598760"/>
                </a:cubicBezTo>
                <a:cubicBezTo>
                  <a:pt x="6383130" y="1585974"/>
                  <a:pt x="6395150" y="1576748"/>
                  <a:pt x="6400800" y="1564036"/>
                </a:cubicBezTo>
                <a:cubicBezTo>
                  <a:pt x="6410710" y="1541738"/>
                  <a:pt x="6418031" y="1518261"/>
                  <a:pt x="6423949" y="1494588"/>
                </a:cubicBezTo>
                <a:cubicBezTo>
                  <a:pt x="6427807" y="1479155"/>
                  <a:pt x="6428410" y="1462518"/>
                  <a:pt x="6435524" y="1448289"/>
                </a:cubicBezTo>
                <a:cubicBezTo>
                  <a:pt x="6444151" y="1431034"/>
                  <a:pt x="6459035" y="1417688"/>
                  <a:pt x="6470248" y="1401990"/>
                </a:cubicBezTo>
                <a:cubicBezTo>
                  <a:pt x="6556451" y="1281304"/>
                  <a:pt x="6420048" y="1462228"/>
                  <a:pt x="6528121" y="1332542"/>
                </a:cubicBezTo>
                <a:cubicBezTo>
                  <a:pt x="6574507" y="1276879"/>
                  <a:pt x="6528101" y="1318425"/>
                  <a:pt x="6574420" y="1251519"/>
                </a:cubicBezTo>
                <a:cubicBezTo>
                  <a:pt x="6599460" y="1215350"/>
                  <a:pt x="6655443" y="1147347"/>
                  <a:pt x="6655443" y="1147347"/>
                </a:cubicBezTo>
                <a:cubicBezTo>
                  <a:pt x="6659301" y="1135772"/>
                  <a:pt x="6661969" y="1123730"/>
                  <a:pt x="6667018" y="1112623"/>
                </a:cubicBezTo>
                <a:cubicBezTo>
                  <a:pt x="6681298" y="1081207"/>
                  <a:pt x="6702403" y="1052764"/>
                  <a:pt x="6713316" y="1020026"/>
                </a:cubicBezTo>
                <a:cubicBezTo>
                  <a:pt x="6729290" y="972104"/>
                  <a:pt x="6718123" y="995453"/>
                  <a:pt x="6748040" y="950577"/>
                </a:cubicBezTo>
                <a:cubicBezTo>
                  <a:pt x="6779734" y="823807"/>
                  <a:pt x="6731228" y="1023054"/>
                  <a:pt x="6782764" y="765382"/>
                </a:cubicBezTo>
                <a:cubicBezTo>
                  <a:pt x="6786622" y="746091"/>
                  <a:pt x="6789163" y="726489"/>
                  <a:pt x="6794339" y="707509"/>
                </a:cubicBezTo>
                <a:cubicBezTo>
                  <a:pt x="6800759" y="683967"/>
                  <a:pt x="6811570" y="661734"/>
                  <a:pt x="6817488" y="638061"/>
                </a:cubicBezTo>
                <a:cubicBezTo>
                  <a:pt x="6825837" y="604667"/>
                  <a:pt x="6828776" y="587878"/>
                  <a:pt x="6840638" y="557038"/>
                </a:cubicBezTo>
                <a:cubicBezTo>
                  <a:pt x="6896573" y="411608"/>
                  <a:pt x="6875432" y="487314"/>
                  <a:pt x="6898511" y="394993"/>
                </a:cubicBezTo>
                <a:cubicBezTo>
                  <a:pt x="6902369" y="360269"/>
                  <a:pt x="6907184" y="325637"/>
                  <a:pt x="6910086" y="290820"/>
                </a:cubicBezTo>
                <a:cubicBezTo>
                  <a:pt x="6914903" y="233019"/>
                  <a:pt x="6914159" y="174715"/>
                  <a:pt x="6921661" y="117200"/>
                </a:cubicBezTo>
                <a:cubicBezTo>
                  <a:pt x="6925776" y="85652"/>
                  <a:pt x="6925277" y="49717"/>
                  <a:pt x="6944810" y="24603"/>
                </a:cubicBezTo>
                <a:cubicBezTo>
                  <a:pt x="6956888" y="9074"/>
                  <a:pt x="6983042" y="14150"/>
                  <a:pt x="7002683" y="13028"/>
                </a:cubicBezTo>
                <a:cubicBezTo>
                  <a:pt x="7118306" y="6421"/>
                  <a:pt x="7234177" y="5311"/>
                  <a:pt x="7349924" y="1453"/>
                </a:cubicBezTo>
                <a:cubicBezTo>
                  <a:pt x="7430947" y="5311"/>
                  <a:pt x="7512084" y="7249"/>
                  <a:pt x="7592992" y="13028"/>
                </a:cubicBezTo>
                <a:cubicBezTo>
                  <a:pt x="7620205" y="14972"/>
                  <a:pt x="7646883" y="21747"/>
                  <a:pt x="7674015" y="24603"/>
                </a:cubicBezTo>
                <a:cubicBezTo>
                  <a:pt x="7720219" y="29466"/>
                  <a:pt x="7766612" y="32319"/>
                  <a:pt x="7812911" y="36177"/>
                </a:cubicBezTo>
                <a:cubicBezTo>
                  <a:pt x="7831293" y="385420"/>
                  <a:pt x="7812108" y="145488"/>
                  <a:pt x="7836061" y="337119"/>
                </a:cubicBezTo>
                <a:cubicBezTo>
                  <a:pt x="7840394" y="371787"/>
                  <a:pt x="7840783" y="407032"/>
                  <a:pt x="7847635" y="441291"/>
                </a:cubicBezTo>
                <a:cubicBezTo>
                  <a:pt x="7852421" y="465219"/>
                  <a:pt x="7870785" y="510739"/>
                  <a:pt x="7870785" y="510739"/>
                </a:cubicBezTo>
                <a:cubicBezTo>
                  <a:pt x="7866927" y="622628"/>
                  <a:pt x="7864665" y="734583"/>
                  <a:pt x="7859210" y="846405"/>
                </a:cubicBezTo>
                <a:cubicBezTo>
                  <a:pt x="7855306" y="926435"/>
                  <a:pt x="7846532" y="999368"/>
                  <a:pt x="7836061" y="1077899"/>
                </a:cubicBezTo>
                <a:cubicBezTo>
                  <a:pt x="7832455" y="1104942"/>
                  <a:pt x="7827499" y="1131807"/>
                  <a:pt x="7824486" y="1158922"/>
                </a:cubicBezTo>
                <a:cubicBezTo>
                  <a:pt x="7819780" y="1201277"/>
                  <a:pt x="7816769" y="1243803"/>
                  <a:pt x="7812911" y="1286243"/>
                </a:cubicBezTo>
                <a:cubicBezTo>
                  <a:pt x="7784485" y="2423370"/>
                  <a:pt x="7812911" y="1086466"/>
                  <a:pt x="7812911" y="3323388"/>
                </a:cubicBezTo>
                <a:cubicBezTo>
                  <a:pt x="7812911" y="3462353"/>
                  <a:pt x="7811940" y="3454596"/>
                  <a:pt x="7789762" y="3543307"/>
                </a:cubicBezTo>
                <a:cubicBezTo>
                  <a:pt x="7793620" y="3624330"/>
                  <a:pt x="7794869" y="3705519"/>
                  <a:pt x="7801337" y="3786375"/>
                </a:cubicBezTo>
                <a:cubicBezTo>
                  <a:pt x="7802606" y="3802232"/>
                  <a:pt x="7809791" y="3817075"/>
                  <a:pt x="7812911" y="3832674"/>
                </a:cubicBezTo>
                <a:cubicBezTo>
                  <a:pt x="7817514" y="3855687"/>
                  <a:pt x="7820288" y="3879032"/>
                  <a:pt x="7824486" y="3902122"/>
                </a:cubicBezTo>
                <a:cubicBezTo>
                  <a:pt x="7846531" y="4023365"/>
                  <a:pt x="7825347" y="3902281"/>
                  <a:pt x="7847635" y="4006294"/>
                </a:cubicBezTo>
                <a:cubicBezTo>
                  <a:pt x="7881155" y="4162723"/>
                  <a:pt x="7854879" y="4074323"/>
                  <a:pt x="7893934" y="4191489"/>
                </a:cubicBezTo>
                <a:cubicBezTo>
                  <a:pt x="7897792" y="4253221"/>
                  <a:pt x="7905509" y="4314832"/>
                  <a:pt x="7905509" y="4376684"/>
                </a:cubicBezTo>
                <a:cubicBezTo>
                  <a:pt x="7905509" y="4776271"/>
                  <a:pt x="7893674" y="4719617"/>
                  <a:pt x="7882359" y="5036441"/>
                </a:cubicBezTo>
                <a:cubicBezTo>
                  <a:pt x="7877400" y="5175302"/>
                  <a:pt x="7874643" y="5314233"/>
                  <a:pt x="7870785" y="5453129"/>
                </a:cubicBezTo>
                <a:cubicBezTo>
                  <a:pt x="7874643" y="5622891"/>
                  <a:pt x="7875705" y="5792740"/>
                  <a:pt x="7882359" y="5962415"/>
                </a:cubicBezTo>
                <a:cubicBezTo>
                  <a:pt x="7883428" y="5989676"/>
                  <a:pt x="7893934" y="6016156"/>
                  <a:pt x="7893934" y="6043438"/>
                </a:cubicBezTo>
                <a:cubicBezTo>
                  <a:pt x="7893934" y="6371410"/>
                  <a:pt x="7956649" y="6707839"/>
                  <a:pt x="7882359" y="7027286"/>
                </a:cubicBezTo>
                <a:cubicBezTo>
                  <a:pt x="7865731" y="7098786"/>
                  <a:pt x="7735746" y="7035003"/>
                  <a:pt x="7662440" y="7038861"/>
                </a:cubicBezTo>
                <a:cubicBezTo>
                  <a:pt x="7528085" y="7083646"/>
                  <a:pt x="7593777" y="7064708"/>
                  <a:pt x="7465671" y="7096734"/>
                </a:cubicBezTo>
                <a:cubicBezTo>
                  <a:pt x="7450238" y="7104451"/>
                  <a:pt x="7435741" y="7114428"/>
                  <a:pt x="7419372" y="7119884"/>
                </a:cubicBezTo>
                <a:cubicBezTo>
                  <a:pt x="7361693" y="7139111"/>
                  <a:pt x="7315605" y="7144895"/>
                  <a:pt x="7257326" y="7154608"/>
                </a:cubicBezTo>
                <a:cubicBezTo>
                  <a:pt x="7184020" y="7150750"/>
                  <a:pt x="7110539" y="7149392"/>
                  <a:pt x="7037407" y="7143033"/>
                </a:cubicBezTo>
                <a:cubicBezTo>
                  <a:pt x="7003745" y="7140106"/>
                  <a:pt x="6963048" y="7119489"/>
                  <a:pt x="6933235" y="7108309"/>
                </a:cubicBezTo>
                <a:cubicBezTo>
                  <a:pt x="6921811" y="7104025"/>
                  <a:pt x="6910515" y="7098917"/>
                  <a:pt x="6898511" y="7096734"/>
                </a:cubicBezTo>
                <a:cubicBezTo>
                  <a:pt x="6867907" y="7091170"/>
                  <a:pt x="6836780" y="7089018"/>
                  <a:pt x="6805914" y="7085160"/>
                </a:cubicBezTo>
                <a:cubicBezTo>
                  <a:pt x="6736469" y="7062011"/>
                  <a:pt x="6745496" y="7063014"/>
                  <a:pt x="6632294" y="7050436"/>
                </a:cubicBezTo>
                <a:cubicBezTo>
                  <a:pt x="6497205" y="7035426"/>
                  <a:pt x="6562789" y="7043195"/>
                  <a:pt x="6435524" y="7027286"/>
                </a:cubicBezTo>
                <a:cubicBezTo>
                  <a:pt x="6274712" y="6973685"/>
                  <a:pt x="6430045" y="7021753"/>
                  <a:pt x="6007261" y="7004137"/>
                </a:cubicBezTo>
                <a:cubicBezTo>
                  <a:pt x="5953155" y="7001883"/>
                  <a:pt x="5899230" y="6996420"/>
                  <a:pt x="5845215" y="6992562"/>
                </a:cubicBezTo>
                <a:cubicBezTo>
                  <a:pt x="5753016" y="6971285"/>
                  <a:pt x="5673609" y="6946263"/>
                  <a:pt x="5578997" y="6946263"/>
                </a:cubicBezTo>
                <a:cubicBezTo>
                  <a:pt x="5540222" y="6946263"/>
                  <a:pt x="5501832" y="6953980"/>
                  <a:pt x="5463250" y="6957838"/>
                </a:cubicBezTo>
                <a:cubicBezTo>
                  <a:pt x="5323314" y="6985826"/>
                  <a:pt x="5363230" y="6980988"/>
                  <a:pt x="5116010" y="6980988"/>
                </a:cubicBezTo>
                <a:cubicBezTo>
                  <a:pt x="4888342" y="6980988"/>
                  <a:pt x="4660739" y="6973271"/>
                  <a:pt x="4433104" y="6969413"/>
                </a:cubicBezTo>
                <a:cubicBezTo>
                  <a:pt x="4417671" y="6965555"/>
                  <a:pt x="4402497" y="6960453"/>
                  <a:pt x="4386805" y="6957838"/>
                </a:cubicBezTo>
                <a:cubicBezTo>
                  <a:pt x="4310454" y="6945113"/>
                  <a:pt x="4218223" y="6940418"/>
                  <a:pt x="4143737" y="6934689"/>
                </a:cubicBezTo>
                <a:cubicBezTo>
                  <a:pt x="4110876" y="6928117"/>
                  <a:pt x="4033553" y="6911539"/>
                  <a:pt x="4004840" y="6911539"/>
                </a:cubicBezTo>
                <a:cubicBezTo>
                  <a:pt x="3942988" y="6911539"/>
                  <a:pt x="3881377" y="6919256"/>
                  <a:pt x="3819645" y="6923114"/>
                </a:cubicBezTo>
                <a:cubicBezTo>
                  <a:pt x="3793816" y="6926804"/>
                  <a:pt x="3698068" y="6939842"/>
                  <a:pt x="3669175" y="6946263"/>
                </a:cubicBezTo>
                <a:cubicBezTo>
                  <a:pt x="3657264" y="6948910"/>
                  <a:pt x="3646182" y="6954486"/>
                  <a:pt x="3634450" y="6957838"/>
                </a:cubicBezTo>
                <a:cubicBezTo>
                  <a:pt x="3619154" y="6962208"/>
                  <a:pt x="3603389" y="6964842"/>
                  <a:pt x="3588152" y="6969413"/>
                </a:cubicBezTo>
                <a:cubicBezTo>
                  <a:pt x="3564780" y="6976425"/>
                  <a:pt x="3542956" y="6989867"/>
                  <a:pt x="3518704" y="6992562"/>
                </a:cubicBezTo>
                <a:lnTo>
                  <a:pt x="3414531" y="7004137"/>
                </a:lnTo>
                <a:cubicBezTo>
                  <a:pt x="3204306" y="6999465"/>
                  <a:pt x="3019822" y="7020107"/>
                  <a:pt x="2824223" y="6980988"/>
                </a:cubicBezTo>
                <a:cubicBezTo>
                  <a:pt x="2808624" y="6977868"/>
                  <a:pt x="2793016" y="6974444"/>
                  <a:pt x="2777924" y="6969413"/>
                </a:cubicBezTo>
                <a:cubicBezTo>
                  <a:pt x="2758213" y="6962842"/>
                  <a:pt x="2739341" y="6953980"/>
                  <a:pt x="2720050" y="6946263"/>
                </a:cubicBezTo>
                <a:cubicBezTo>
                  <a:pt x="2648952" y="6955151"/>
                  <a:pt x="2615647" y="6958764"/>
                  <a:pt x="2546430" y="6969413"/>
                </a:cubicBezTo>
                <a:cubicBezTo>
                  <a:pt x="2523234" y="6972982"/>
                  <a:pt x="2500131" y="6977130"/>
                  <a:pt x="2476982" y="6980988"/>
                </a:cubicBezTo>
                <a:cubicBezTo>
                  <a:pt x="2330369" y="6977130"/>
                  <a:pt x="2183522" y="6978562"/>
                  <a:pt x="2037144" y="6969413"/>
                </a:cubicBezTo>
                <a:cubicBezTo>
                  <a:pt x="1815006" y="6955529"/>
                  <a:pt x="2003529" y="6947417"/>
                  <a:pt x="1863524" y="6934689"/>
                </a:cubicBezTo>
                <a:lnTo>
                  <a:pt x="1736202" y="6923114"/>
                </a:lnTo>
                <a:cubicBezTo>
                  <a:pt x="1713053" y="6915398"/>
                  <a:pt x="1690682" y="6904751"/>
                  <a:pt x="1666754" y="6899965"/>
                </a:cubicBezTo>
                <a:cubicBezTo>
                  <a:pt x="1596917" y="6885997"/>
                  <a:pt x="1627544" y="6894611"/>
                  <a:pt x="1574157" y="6876815"/>
                </a:cubicBezTo>
                <a:cubicBezTo>
                  <a:pt x="1543291" y="6884532"/>
                  <a:pt x="1510016" y="6885737"/>
                  <a:pt x="1481559" y="6899965"/>
                </a:cubicBezTo>
                <a:cubicBezTo>
                  <a:pt x="1450693" y="6915398"/>
                  <a:pt x="1423369" y="6943616"/>
                  <a:pt x="1388962" y="6946263"/>
                </a:cubicBezTo>
                <a:cubicBezTo>
                  <a:pt x="1199830" y="6960812"/>
                  <a:pt x="1288547" y="6952832"/>
                  <a:pt x="1122744" y="6969413"/>
                </a:cubicBezTo>
                <a:cubicBezTo>
                  <a:pt x="1103453" y="6973271"/>
                  <a:pt x="1084544" y="6980988"/>
                  <a:pt x="1064871" y="6980988"/>
                </a:cubicBezTo>
                <a:cubicBezTo>
                  <a:pt x="968918" y="6980988"/>
                  <a:pt x="869621" y="6981368"/>
                  <a:pt x="775504" y="6957838"/>
                </a:cubicBezTo>
                <a:cubicBezTo>
                  <a:pt x="763668" y="6954879"/>
                  <a:pt x="752617" y="6949222"/>
                  <a:pt x="740780" y="6946263"/>
                </a:cubicBezTo>
                <a:cubicBezTo>
                  <a:pt x="721694" y="6941492"/>
                  <a:pt x="701886" y="6939865"/>
                  <a:pt x="682906" y="6934689"/>
                </a:cubicBezTo>
                <a:cubicBezTo>
                  <a:pt x="659364" y="6928269"/>
                  <a:pt x="613458" y="6911539"/>
                  <a:pt x="613458" y="6911539"/>
                </a:cubicBezTo>
                <a:cubicBezTo>
                  <a:pt x="474562" y="6915397"/>
                  <a:pt x="335366" y="6913214"/>
                  <a:pt x="196769" y="6923114"/>
                </a:cubicBezTo>
                <a:cubicBezTo>
                  <a:pt x="172430" y="6924853"/>
                  <a:pt x="150470" y="6938547"/>
                  <a:pt x="127321" y="6946263"/>
                </a:cubicBezTo>
                <a:lnTo>
                  <a:pt x="57873" y="6969413"/>
                </a:lnTo>
                <a:cubicBezTo>
                  <a:pt x="46298" y="6973271"/>
                  <a:pt x="35350" y="6980988"/>
                  <a:pt x="23149" y="6980988"/>
                </a:cubicBezTo>
                <a:lnTo>
                  <a:pt x="0" y="6980988"/>
                </a:lnTo>
                <a:lnTo>
                  <a:pt x="81023" y="68536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A09127-B69B-480C-BE44-60BC39924FC3}"/>
              </a:ext>
            </a:extLst>
          </p:cNvPr>
          <p:cNvSpPr txBox="1"/>
          <p:nvPr/>
        </p:nvSpPr>
        <p:spPr>
          <a:xfrm>
            <a:off x="1299268" y="4017651"/>
            <a:ext cx="2280817" cy="497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35" dirty="0"/>
              <a:t>Repeated roots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83998-6C42-4D3D-848F-3FF8A920B3DC}"/>
              </a:ext>
            </a:extLst>
          </p:cNvPr>
          <p:cNvSpPr/>
          <p:nvPr/>
        </p:nvSpPr>
        <p:spPr>
          <a:xfrm>
            <a:off x="7517759" y="4224042"/>
            <a:ext cx="3068268" cy="2715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B7C8DE-84B1-4755-8E01-BFF00FE3BA2D}"/>
              </a:ext>
            </a:extLst>
          </p:cNvPr>
          <p:cNvSpPr/>
          <p:nvPr/>
        </p:nvSpPr>
        <p:spPr>
          <a:xfrm>
            <a:off x="4074973" y="4013842"/>
            <a:ext cx="3068268" cy="2715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FF4550-B655-4AD3-862B-DF2696DFB2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8100" y="4123911"/>
            <a:ext cx="3131776" cy="285544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D5A93C3-7D55-461F-89C1-38B22768CDA3}"/>
              </a:ext>
            </a:extLst>
          </p:cNvPr>
          <p:cNvSpPr txBox="1"/>
          <p:nvPr/>
        </p:nvSpPr>
        <p:spPr>
          <a:xfrm>
            <a:off x="961650" y="5775178"/>
            <a:ext cx="2770054" cy="497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35" dirty="0">
                <a:solidFill>
                  <a:srgbClr val="FF66FF"/>
                </a:solidFill>
              </a:rPr>
              <a:t>Two complex roots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2594C8A-DCE6-4997-9841-083465CA9822}"/>
              </a:ext>
            </a:extLst>
          </p:cNvPr>
          <p:cNvSpPr/>
          <p:nvPr/>
        </p:nvSpPr>
        <p:spPr>
          <a:xfrm>
            <a:off x="4924858" y="417702"/>
            <a:ext cx="5436016" cy="3504081"/>
          </a:xfrm>
          <a:custGeom>
            <a:avLst/>
            <a:gdLst>
              <a:gd name="connsiteX0" fmla="*/ 0 w 5775767"/>
              <a:gd name="connsiteY0" fmla="*/ 65486 h 3723086"/>
              <a:gd name="connsiteX1" fmla="*/ 0 w 5775767"/>
              <a:gd name="connsiteY1" fmla="*/ 65486 h 3723086"/>
              <a:gd name="connsiteX2" fmla="*/ 23150 w 5775767"/>
              <a:gd name="connsiteY2" fmla="*/ 169658 h 3723086"/>
              <a:gd name="connsiteX3" fmla="*/ 34724 w 5775767"/>
              <a:gd name="connsiteY3" fmla="*/ 215957 h 3723086"/>
              <a:gd name="connsiteX4" fmla="*/ 57874 w 5775767"/>
              <a:gd name="connsiteY4" fmla="*/ 239106 h 3723086"/>
              <a:gd name="connsiteX5" fmla="*/ 104173 w 5775767"/>
              <a:gd name="connsiteY5" fmla="*/ 331704 h 3723086"/>
              <a:gd name="connsiteX6" fmla="*/ 138897 w 5775767"/>
              <a:gd name="connsiteY6" fmla="*/ 389577 h 3723086"/>
              <a:gd name="connsiteX7" fmla="*/ 150471 w 5775767"/>
              <a:gd name="connsiteY7" fmla="*/ 424301 h 3723086"/>
              <a:gd name="connsiteX8" fmla="*/ 173621 w 5775767"/>
              <a:gd name="connsiteY8" fmla="*/ 459025 h 3723086"/>
              <a:gd name="connsiteX9" fmla="*/ 185195 w 5775767"/>
              <a:gd name="connsiteY9" fmla="*/ 516899 h 3723086"/>
              <a:gd name="connsiteX10" fmla="*/ 208345 w 5775767"/>
              <a:gd name="connsiteY10" fmla="*/ 586347 h 3723086"/>
              <a:gd name="connsiteX11" fmla="*/ 219919 w 5775767"/>
              <a:gd name="connsiteY11" fmla="*/ 655795 h 3723086"/>
              <a:gd name="connsiteX12" fmla="*/ 231494 w 5775767"/>
              <a:gd name="connsiteY12" fmla="*/ 690519 h 3723086"/>
              <a:gd name="connsiteX13" fmla="*/ 254643 w 5775767"/>
              <a:gd name="connsiteY13" fmla="*/ 887289 h 3723086"/>
              <a:gd name="connsiteX14" fmla="*/ 277793 w 5775767"/>
              <a:gd name="connsiteY14" fmla="*/ 956737 h 3723086"/>
              <a:gd name="connsiteX15" fmla="*/ 289367 w 5775767"/>
              <a:gd name="connsiteY15" fmla="*/ 991461 h 3723086"/>
              <a:gd name="connsiteX16" fmla="*/ 335666 w 5775767"/>
              <a:gd name="connsiteY16" fmla="*/ 1003035 h 3723086"/>
              <a:gd name="connsiteX17" fmla="*/ 393540 w 5775767"/>
              <a:gd name="connsiteY17" fmla="*/ 1049334 h 3723086"/>
              <a:gd name="connsiteX18" fmla="*/ 428264 w 5775767"/>
              <a:gd name="connsiteY18" fmla="*/ 1107208 h 3723086"/>
              <a:gd name="connsiteX19" fmla="*/ 462988 w 5775767"/>
              <a:gd name="connsiteY19" fmla="*/ 1165081 h 3723086"/>
              <a:gd name="connsiteX20" fmla="*/ 474562 w 5775767"/>
              <a:gd name="connsiteY20" fmla="*/ 1199805 h 3723086"/>
              <a:gd name="connsiteX21" fmla="*/ 520861 w 5775767"/>
              <a:gd name="connsiteY21" fmla="*/ 1246104 h 3723086"/>
              <a:gd name="connsiteX22" fmla="*/ 555585 w 5775767"/>
              <a:gd name="connsiteY22" fmla="*/ 1315552 h 3723086"/>
              <a:gd name="connsiteX23" fmla="*/ 567160 w 5775767"/>
              <a:gd name="connsiteY23" fmla="*/ 1350276 h 3723086"/>
              <a:gd name="connsiteX24" fmla="*/ 613459 w 5775767"/>
              <a:gd name="connsiteY24" fmla="*/ 1454448 h 3723086"/>
              <a:gd name="connsiteX25" fmla="*/ 625033 w 5775767"/>
              <a:gd name="connsiteY25" fmla="*/ 1500747 h 3723086"/>
              <a:gd name="connsiteX26" fmla="*/ 636608 w 5775767"/>
              <a:gd name="connsiteY26" fmla="*/ 1593344 h 3723086"/>
              <a:gd name="connsiteX27" fmla="*/ 682907 w 5775767"/>
              <a:gd name="connsiteY27" fmla="*/ 1697516 h 3723086"/>
              <a:gd name="connsiteX28" fmla="*/ 717631 w 5775767"/>
              <a:gd name="connsiteY28" fmla="*/ 1778539 h 3723086"/>
              <a:gd name="connsiteX29" fmla="*/ 740780 w 5775767"/>
              <a:gd name="connsiteY29" fmla="*/ 1847987 h 3723086"/>
              <a:gd name="connsiteX30" fmla="*/ 752355 w 5775767"/>
              <a:gd name="connsiteY30" fmla="*/ 1882711 h 3723086"/>
              <a:gd name="connsiteX31" fmla="*/ 775504 w 5775767"/>
              <a:gd name="connsiteY31" fmla="*/ 1905861 h 3723086"/>
              <a:gd name="connsiteX32" fmla="*/ 798654 w 5775767"/>
              <a:gd name="connsiteY32" fmla="*/ 2021608 h 3723086"/>
              <a:gd name="connsiteX33" fmla="*/ 821803 w 5775767"/>
              <a:gd name="connsiteY33" fmla="*/ 2056332 h 3723086"/>
              <a:gd name="connsiteX34" fmla="*/ 833378 w 5775767"/>
              <a:gd name="connsiteY34" fmla="*/ 2091056 h 3723086"/>
              <a:gd name="connsiteX35" fmla="*/ 914400 w 5775767"/>
              <a:gd name="connsiteY35" fmla="*/ 2183653 h 3723086"/>
              <a:gd name="connsiteX36" fmla="*/ 925975 w 5775767"/>
              <a:gd name="connsiteY36" fmla="*/ 2218377 h 3723086"/>
              <a:gd name="connsiteX37" fmla="*/ 995423 w 5775767"/>
              <a:gd name="connsiteY37" fmla="*/ 2310975 h 3723086"/>
              <a:gd name="connsiteX38" fmla="*/ 1006998 w 5775767"/>
              <a:gd name="connsiteY38" fmla="*/ 2345699 h 3723086"/>
              <a:gd name="connsiteX39" fmla="*/ 1076446 w 5775767"/>
              <a:gd name="connsiteY39" fmla="*/ 2426722 h 3723086"/>
              <a:gd name="connsiteX40" fmla="*/ 1169043 w 5775767"/>
              <a:gd name="connsiteY40" fmla="*/ 2496170 h 3723086"/>
              <a:gd name="connsiteX41" fmla="*/ 1180618 w 5775767"/>
              <a:gd name="connsiteY41" fmla="*/ 2530894 h 3723086"/>
              <a:gd name="connsiteX42" fmla="*/ 1215342 w 5775767"/>
              <a:gd name="connsiteY42" fmla="*/ 2554043 h 3723086"/>
              <a:gd name="connsiteX43" fmla="*/ 1273216 w 5775767"/>
              <a:gd name="connsiteY43" fmla="*/ 2588767 h 3723086"/>
              <a:gd name="connsiteX44" fmla="*/ 1331089 w 5775767"/>
              <a:gd name="connsiteY44" fmla="*/ 2646641 h 3723086"/>
              <a:gd name="connsiteX45" fmla="*/ 1354238 w 5775767"/>
              <a:gd name="connsiteY45" fmla="*/ 2681365 h 3723086"/>
              <a:gd name="connsiteX46" fmla="*/ 1377388 w 5775767"/>
              <a:gd name="connsiteY46" fmla="*/ 2704514 h 3723086"/>
              <a:gd name="connsiteX47" fmla="*/ 1400537 w 5775767"/>
              <a:gd name="connsiteY47" fmla="*/ 2739238 h 3723086"/>
              <a:gd name="connsiteX48" fmla="*/ 1469985 w 5775767"/>
              <a:gd name="connsiteY48" fmla="*/ 2797111 h 3723086"/>
              <a:gd name="connsiteX49" fmla="*/ 1493135 w 5775767"/>
              <a:gd name="connsiteY49" fmla="*/ 2820261 h 3723086"/>
              <a:gd name="connsiteX50" fmla="*/ 1516284 w 5775767"/>
              <a:gd name="connsiteY50" fmla="*/ 2854985 h 3723086"/>
              <a:gd name="connsiteX51" fmla="*/ 1551008 w 5775767"/>
              <a:gd name="connsiteY51" fmla="*/ 2866560 h 3723086"/>
              <a:gd name="connsiteX52" fmla="*/ 1574157 w 5775767"/>
              <a:gd name="connsiteY52" fmla="*/ 2901284 h 3723086"/>
              <a:gd name="connsiteX53" fmla="*/ 1608881 w 5775767"/>
              <a:gd name="connsiteY53" fmla="*/ 2912858 h 3723086"/>
              <a:gd name="connsiteX54" fmla="*/ 1655180 w 5775767"/>
              <a:gd name="connsiteY54" fmla="*/ 2959157 h 3723086"/>
              <a:gd name="connsiteX55" fmla="*/ 1701479 w 5775767"/>
              <a:gd name="connsiteY55" fmla="*/ 3017030 h 3723086"/>
              <a:gd name="connsiteX56" fmla="*/ 1724628 w 5775767"/>
              <a:gd name="connsiteY56" fmla="*/ 3051754 h 3723086"/>
              <a:gd name="connsiteX57" fmla="*/ 1747778 w 5775767"/>
              <a:gd name="connsiteY57" fmla="*/ 3074904 h 3723086"/>
              <a:gd name="connsiteX58" fmla="*/ 1770927 w 5775767"/>
              <a:gd name="connsiteY58" fmla="*/ 3109628 h 3723086"/>
              <a:gd name="connsiteX59" fmla="*/ 1805651 w 5775767"/>
              <a:gd name="connsiteY59" fmla="*/ 3144352 h 3723086"/>
              <a:gd name="connsiteX60" fmla="*/ 1828800 w 5775767"/>
              <a:gd name="connsiteY60" fmla="*/ 3179076 h 3723086"/>
              <a:gd name="connsiteX61" fmla="*/ 1863524 w 5775767"/>
              <a:gd name="connsiteY61" fmla="*/ 3190651 h 3723086"/>
              <a:gd name="connsiteX62" fmla="*/ 1875099 w 5775767"/>
              <a:gd name="connsiteY62" fmla="*/ 3225375 h 3723086"/>
              <a:gd name="connsiteX63" fmla="*/ 1909823 w 5775767"/>
              <a:gd name="connsiteY63" fmla="*/ 3248524 h 3723086"/>
              <a:gd name="connsiteX64" fmla="*/ 1967697 w 5775767"/>
              <a:gd name="connsiteY64" fmla="*/ 3283248 h 3723086"/>
              <a:gd name="connsiteX65" fmla="*/ 1979271 w 5775767"/>
              <a:gd name="connsiteY65" fmla="*/ 3317972 h 3723086"/>
              <a:gd name="connsiteX66" fmla="*/ 2037145 w 5775767"/>
              <a:gd name="connsiteY66" fmla="*/ 3352696 h 3723086"/>
              <a:gd name="connsiteX67" fmla="*/ 2048719 w 5775767"/>
              <a:gd name="connsiteY67" fmla="*/ 3387420 h 3723086"/>
              <a:gd name="connsiteX68" fmla="*/ 2245489 w 5775767"/>
              <a:gd name="connsiteY68" fmla="*/ 3422144 h 3723086"/>
              <a:gd name="connsiteX69" fmla="*/ 2314937 w 5775767"/>
              <a:gd name="connsiteY69" fmla="*/ 3456868 h 3723086"/>
              <a:gd name="connsiteX70" fmla="*/ 2349661 w 5775767"/>
              <a:gd name="connsiteY70" fmla="*/ 3468443 h 3723086"/>
              <a:gd name="connsiteX71" fmla="*/ 2372810 w 5775767"/>
              <a:gd name="connsiteY71" fmla="*/ 3503167 h 3723086"/>
              <a:gd name="connsiteX72" fmla="*/ 2488557 w 5775767"/>
              <a:gd name="connsiteY72" fmla="*/ 3572615 h 3723086"/>
              <a:gd name="connsiteX73" fmla="*/ 2558005 w 5775767"/>
              <a:gd name="connsiteY73" fmla="*/ 3595765 h 3723086"/>
              <a:gd name="connsiteX74" fmla="*/ 2592729 w 5775767"/>
              <a:gd name="connsiteY74" fmla="*/ 3607339 h 3723086"/>
              <a:gd name="connsiteX75" fmla="*/ 2650603 w 5775767"/>
              <a:gd name="connsiteY75" fmla="*/ 3642063 h 3723086"/>
              <a:gd name="connsiteX76" fmla="*/ 2673752 w 5775767"/>
              <a:gd name="connsiteY76" fmla="*/ 3665213 h 3723086"/>
              <a:gd name="connsiteX77" fmla="*/ 2720051 w 5775767"/>
              <a:gd name="connsiteY77" fmla="*/ 3676787 h 3723086"/>
              <a:gd name="connsiteX78" fmla="*/ 2789499 w 5775767"/>
              <a:gd name="connsiteY78" fmla="*/ 3699937 h 3723086"/>
              <a:gd name="connsiteX79" fmla="*/ 2824223 w 5775767"/>
              <a:gd name="connsiteY79" fmla="*/ 3711511 h 3723086"/>
              <a:gd name="connsiteX80" fmla="*/ 2858947 w 5775767"/>
              <a:gd name="connsiteY80" fmla="*/ 3723086 h 3723086"/>
              <a:gd name="connsiteX81" fmla="*/ 3032567 w 5775767"/>
              <a:gd name="connsiteY81" fmla="*/ 3711511 h 3723086"/>
              <a:gd name="connsiteX82" fmla="*/ 3102016 w 5775767"/>
              <a:gd name="connsiteY82" fmla="*/ 3688362 h 3723086"/>
              <a:gd name="connsiteX83" fmla="*/ 3136740 w 5775767"/>
              <a:gd name="connsiteY83" fmla="*/ 3676787 h 3723086"/>
              <a:gd name="connsiteX84" fmla="*/ 3206188 w 5775767"/>
              <a:gd name="connsiteY84" fmla="*/ 3630489 h 3723086"/>
              <a:gd name="connsiteX85" fmla="*/ 3264061 w 5775767"/>
              <a:gd name="connsiteY85" fmla="*/ 3584190 h 3723086"/>
              <a:gd name="connsiteX86" fmla="*/ 3310360 w 5775767"/>
              <a:gd name="connsiteY86" fmla="*/ 3572615 h 3723086"/>
              <a:gd name="connsiteX87" fmla="*/ 3345084 w 5775767"/>
              <a:gd name="connsiteY87" fmla="*/ 3549466 h 3723086"/>
              <a:gd name="connsiteX88" fmla="*/ 3391383 w 5775767"/>
              <a:gd name="connsiteY88" fmla="*/ 3503167 h 3723086"/>
              <a:gd name="connsiteX89" fmla="*/ 3495555 w 5775767"/>
              <a:gd name="connsiteY89" fmla="*/ 3445294 h 3723086"/>
              <a:gd name="connsiteX90" fmla="*/ 3576578 w 5775767"/>
              <a:gd name="connsiteY90" fmla="*/ 3375846 h 3723086"/>
              <a:gd name="connsiteX91" fmla="*/ 3611302 w 5775767"/>
              <a:gd name="connsiteY91" fmla="*/ 3364271 h 3723086"/>
              <a:gd name="connsiteX92" fmla="*/ 3703899 w 5775767"/>
              <a:gd name="connsiteY92" fmla="*/ 3317972 h 3723086"/>
              <a:gd name="connsiteX93" fmla="*/ 3750198 w 5775767"/>
              <a:gd name="connsiteY93" fmla="*/ 3306397 h 3723086"/>
              <a:gd name="connsiteX94" fmla="*/ 3900669 w 5775767"/>
              <a:gd name="connsiteY94" fmla="*/ 3248524 h 3723086"/>
              <a:gd name="connsiteX95" fmla="*/ 3935393 w 5775767"/>
              <a:gd name="connsiteY95" fmla="*/ 3225375 h 3723086"/>
              <a:gd name="connsiteX96" fmla="*/ 3958542 w 5775767"/>
              <a:gd name="connsiteY96" fmla="*/ 3202225 h 3723086"/>
              <a:gd name="connsiteX97" fmla="*/ 3993266 w 5775767"/>
              <a:gd name="connsiteY97" fmla="*/ 3190651 h 3723086"/>
              <a:gd name="connsiteX98" fmla="*/ 4016416 w 5775767"/>
              <a:gd name="connsiteY98" fmla="*/ 3167501 h 3723086"/>
              <a:gd name="connsiteX99" fmla="*/ 4085864 w 5775767"/>
              <a:gd name="connsiteY99" fmla="*/ 3144352 h 3723086"/>
              <a:gd name="connsiteX100" fmla="*/ 4120588 w 5775767"/>
              <a:gd name="connsiteY100" fmla="*/ 3132777 h 3723086"/>
              <a:gd name="connsiteX101" fmla="*/ 4166886 w 5775767"/>
              <a:gd name="connsiteY101" fmla="*/ 3109628 h 3723086"/>
              <a:gd name="connsiteX102" fmla="*/ 4201610 w 5775767"/>
              <a:gd name="connsiteY102" fmla="*/ 3098053 h 3723086"/>
              <a:gd name="connsiteX103" fmla="*/ 4271059 w 5775767"/>
              <a:gd name="connsiteY103" fmla="*/ 3051754 h 3723086"/>
              <a:gd name="connsiteX104" fmla="*/ 4305783 w 5775767"/>
              <a:gd name="connsiteY104" fmla="*/ 3028605 h 3723086"/>
              <a:gd name="connsiteX105" fmla="*/ 4340507 w 5775767"/>
              <a:gd name="connsiteY105" fmla="*/ 3005456 h 3723086"/>
              <a:gd name="connsiteX106" fmla="*/ 4398380 w 5775767"/>
              <a:gd name="connsiteY106" fmla="*/ 2970732 h 3723086"/>
              <a:gd name="connsiteX107" fmla="*/ 4444679 w 5775767"/>
              <a:gd name="connsiteY107" fmla="*/ 2912858 h 3723086"/>
              <a:gd name="connsiteX108" fmla="*/ 4479403 w 5775767"/>
              <a:gd name="connsiteY108" fmla="*/ 2889709 h 3723086"/>
              <a:gd name="connsiteX109" fmla="*/ 4502552 w 5775767"/>
              <a:gd name="connsiteY109" fmla="*/ 2854985 h 3723086"/>
              <a:gd name="connsiteX110" fmla="*/ 4548851 w 5775767"/>
              <a:gd name="connsiteY110" fmla="*/ 2797111 h 3723086"/>
              <a:gd name="connsiteX111" fmla="*/ 4583575 w 5775767"/>
              <a:gd name="connsiteY111" fmla="*/ 2727663 h 3723086"/>
              <a:gd name="connsiteX112" fmla="*/ 4641448 w 5775767"/>
              <a:gd name="connsiteY112" fmla="*/ 2658215 h 3723086"/>
              <a:gd name="connsiteX113" fmla="*/ 4676173 w 5775767"/>
              <a:gd name="connsiteY113" fmla="*/ 2588767 h 3723086"/>
              <a:gd name="connsiteX114" fmla="*/ 4710897 w 5775767"/>
              <a:gd name="connsiteY114" fmla="*/ 2496170 h 3723086"/>
              <a:gd name="connsiteX115" fmla="*/ 4722471 w 5775767"/>
              <a:gd name="connsiteY115" fmla="*/ 2461446 h 3723086"/>
              <a:gd name="connsiteX116" fmla="*/ 4768770 w 5775767"/>
              <a:gd name="connsiteY116" fmla="*/ 2391997 h 3723086"/>
              <a:gd name="connsiteX117" fmla="*/ 4791919 w 5775767"/>
              <a:gd name="connsiteY117" fmla="*/ 2322549 h 3723086"/>
              <a:gd name="connsiteX118" fmla="*/ 4907666 w 5775767"/>
              <a:gd name="connsiteY118" fmla="*/ 2299400 h 3723086"/>
              <a:gd name="connsiteX119" fmla="*/ 4977114 w 5775767"/>
              <a:gd name="connsiteY119" fmla="*/ 2218377 h 3723086"/>
              <a:gd name="connsiteX120" fmla="*/ 5046562 w 5775767"/>
              <a:gd name="connsiteY120" fmla="*/ 2102630 h 3723086"/>
              <a:gd name="connsiteX121" fmla="*/ 5069712 w 5775767"/>
              <a:gd name="connsiteY121" fmla="*/ 2044757 h 3723086"/>
              <a:gd name="connsiteX122" fmla="*/ 5092861 w 5775767"/>
              <a:gd name="connsiteY122" fmla="*/ 2010033 h 3723086"/>
              <a:gd name="connsiteX123" fmla="*/ 5104436 w 5775767"/>
              <a:gd name="connsiteY123" fmla="*/ 1963734 h 3723086"/>
              <a:gd name="connsiteX124" fmla="*/ 5162309 w 5775767"/>
              <a:gd name="connsiteY124" fmla="*/ 1894286 h 3723086"/>
              <a:gd name="connsiteX125" fmla="*/ 5185459 w 5775767"/>
              <a:gd name="connsiteY125" fmla="*/ 1720666 h 3723086"/>
              <a:gd name="connsiteX126" fmla="*/ 5208608 w 5775767"/>
              <a:gd name="connsiteY126" fmla="*/ 1604919 h 3723086"/>
              <a:gd name="connsiteX127" fmla="*/ 5243332 w 5775767"/>
              <a:gd name="connsiteY127" fmla="*/ 1570195 h 3723086"/>
              <a:gd name="connsiteX128" fmla="*/ 5278056 w 5775767"/>
              <a:gd name="connsiteY128" fmla="*/ 1500747 h 3723086"/>
              <a:gd name="connsiteX129" fmla="*/ 5312780 w 5775767"/>
              <a:gd name="connsiteY129" fmla="*/ 1431299 h 3723086"/>
              <a:gd name="connsiteX130" fmla="*/ 5335929 w 5775767"/>
              <a:gd name="connsiteY130" fmla="*/ 1327127 h 3723086"/>
              <a:gd name="connsiteX131" fmla="*/ 5359079 w 5775767"/>
              <a:gd name="connsiteY131" fmla="*/ 1199805 h 3723086"/>
              <a:gd name="connsiteX132" fmla="*/ 5370654 w 5775767"/>
              <a:gd name="connsiteY132" fmla="*/ 1141932 h 3723086"/>
              <a:gd name="connsiteX133" fmla="*/ 5382228 w 5775767"/>
              <a:gd name="connsiteY133" fmla="*/ 1037760 h 3723086"/>
              <a:gd name="connsiteX134" fmla="*/ 5416952 w 5775767"/>
              <a:gd name="connsiteY134" fmla="*/ 898863 h 3723086"/>
              <a:gd name="connsiteX135" fmla="*/ 5451676 w 5775767"/>
              <a:gd name="connsiteY135" fmla="*/ 748392 h 3723086"/>
              <a:gd name="connsiteX136" fmla="*/ 5474826 w 5775767"/>
              <a:gd name="connsiteY136" fmla="*/ 725243 h 3723086"/>
              <a:gd name="connsiteX137" fmla="*/ 5521124 w 5775767"/>
              <a:gd name="connsiteY137" fmla="*/ 655795 h 3723086"/>
              <a:gd name="connsiteX138" fmla="*/ 5544274 w 5775767"/>
              <a:gd name="connsiteY138" fmla="*/ 621071 h 3723086"/>
              <a:gd name="connsiteX139" fmla="*/ 5590573 w 5775767"/>
              <a:gd name="connsiteY139" fmla="*/ 516899 h 3723086"/>
              <a:gd name="connsiteX140" fmla="*/ 5602147 w 5775767"/>
              <a:gd name="connsiteY140" fmla="*/ 482175 h 3723086"/>
              <a:gd name="connsiteX141" fmla="*/ 5625297 w 5775767"/>
              <a:gd name="connsiteY141" fmla="*/ 447451 h 3723086"/>
              <a:gd name="connsiteX142" fmla="*/ 5660021 w 5775767"/>
              <a:gd name="connsiteY142" fmla="*/ 343279 h 3723086"/>
              <a:gd name="connsiteX143" fmla="*/ 5683170 w 5775767"/>
              <a:gd name="connsiteY143" fmla="*/ 227532 h 3723086"/>
              <a:gd name="connsiteX144" fmla="*/ 5694745 w 5775767"/>
              <a:gd name="connsiteY144" fmla="*/ 192808 h 3723086"/>
              <a:gd name="connsiteX145" fmla="*/ 5717894 w 5775767"/>
              <a:gd name="connsiteY145" fmla="*/ 169658 h 3723086"/>
              <a:gd name="connsiteX146" fmla="*/ 5741043 w 5775767"/>
              <a:gd name="connsiteY146" fmla="*/ 88635 h 3723086"/>
              <a:gd name="connsiteX147" fmla="*/ 5775767 w 5775767"/>
              <a:gd name="connsiteY147" fmla="*/ 77061 h 3723086"/>
              <a:gd name="connsiteX148" fmla="*/ 5752618 w 5775767"/>
              <a:gd name="connsiteY148" fmla="*/ 53911 h 3723086"/>
              <a:gd name="connsiteX149" fmla="*/ 4363656 w 5775767"/>
              <a:gd name="connsiteY149" fmla="*/ 42337 h 3723086"/>
              <a:gd name="connsiteX150" fmla="*/ 4328932 w 5775767"/>
              <a:gd name="connsiteY150" fmla="*/ 30762 h 3723086"/>
              <a:gd name="connsiteX151" fmla="*/ 4224760 w 5775767"/>
              <a:gd name="connsiteY151" fmla="*/ 19187 h 3723086"/>
              <a:gd name="connsiteX152" fmla="*/ 4016416 w 5775767"/>
              <a:gd name="connsiteY152" fmla="*/ 7613 h 3723086"/>
              <a:gd name="connsiteX153" fmla="*/ 3495555 w 5775767"/>
              <a:gd name="connsiteY153" fmla="*/ 19187 h 3723086"/>
              <a:gd name="connsiteX154" fmla="*/ 3391383 w 5775767"/>
              <a:gd name="connsiteY154" fmla="*/ 30762 h 3723086"/>
              <a:gd name="connsiteX155" fmla="*/ 3055717 w 5775767"/>
              <a:gd name="connsiteY155" fmla="*/ 42337 h 3723086"/>
              <a:gd name="connsiteX156" fmla="*/ 2847373 w 5775767"/>
              <a:gd name="connsiteY156" fmla="*/ 53911 h 3723086"/>
              <a:gd name="connsiteX157" fmla="*/ 2523281 w 5775767"/>
              <a:gd name="connsiteY157" fmla="*/ 42337 h 3723086"/>
              <a:gd name="connsiteX158" fmla="*/ 2453833 w 5775767"/>
              <a:gd name="connsiteY158" fmla="*/ 19187 h 3723086"/>
              <a:gd name="connsiteX159" fmla="*/ 2106593 w 5775767"/>
              <a:gd name="connsiteY159" fmla="*/ 30762 h 3723086"/>
              <a:gd name="connsiteX160" fmla="*/ 1342664 w 5775767"/>
              <a:gd name="connsiteY160" fmla="*/ 7613 h 3723086"/>
              <a:gd name="connsiteX161" fmla="*/ 1226917 w 5775767"/>
              <a:gd name="connsiteY161" fmla="*/ 19187 h 3723086"/>
              <a:gd name="connsiteX162" fmla="*/ 1099595 w 5775767"/>
              <a:gd name="connsiteY162" fmla="*/ 65486 h 3723086"/>
              <a:gd name="connsiteX163" fmla="*/ 1053297 w 5775767"/>
              <a:gd name="connsiteY163" fmla="*/ 77061 h 3723086"/>
              <a:gd name="connsiteX164" fmla="*/ 590309 w 5775767"/>
              <a:gd name="connsiteY164" fmla="*/ 53911 h 3723086"/>
              <a:gd name="connsiteX165" fmla="*/ 405114 w 5775767"/>
              <a:gd name="connsiteY165" fmla="*/ 30762 h 3723086"/>
              <a:gd name="connsiteX166" fmla="*/ 266218 w 5775767"/>
              <a:gd name="connsiteY166" fmla="*/ 19187 h 3723086"/>
              <a:gd name="connsiteX167" fmla="*/ 69448 w 5775767"/>
              <a:gd name="connsiteY167" fmla="*/ 19187 h 3723086"/>
              <a:gd name="connsiteX168" fmla="*/ 0 w 5775767"/>
              <a:gd name="connsiteY168" fmla="*/ 65486 h 372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775767" h="3723086">
                <a:moveTo>
                  <a:pt x="0" y="65486"/>
                </a:moveTo>
                <a:lnTo>
                  <a:pt x="0" y="65486"/>
                </a:lnTo>
                <a:cubicBezTo>
                  <a:pt x="7717" y="100210"/>
                  <a:pt x="15152" y="134998"/>
                  <a:pt x="23150" y="169658"/>
                </a:cubicBezTo>
                <a:cubicBezTo>
                  <a:pt x="26727" y="185159"/>
                  <a:pt x="27610" y="201729"/>
                  <a:pt x="34724" y="215957"/>
                </a:cubicBezTo>
                <a:cubicBezTo>
                  <a:pt x="39604" y="225718"/>
                  <a:pt x="50157" y="231390"/>
                  <a:pt x="57874" y="239106"/>
                </a:cubicBezTo>
                <a:cubicBezTo>
                  <a:pt x="84474" y="318907"/>
                  <a:pt x="63769" y="291300"/>
                  <a:pt x="104173" y="331704"/>
                </a:cubicBezTo>
                <a:cubicBezTo>
                  <a:pt x="136960" y="430071"/>
                  <a:pt x="91232" y="310136"/>
                  <a:pt x="138897" y="389577"/>
                </a:cubicBezTo>
                <a:cubicBezTo>
                  <a:pt x="145174" y="400039"/>
                  <a:pt x="145015" y="413388"/>
                  <a:pt x="150471" y="424301"/>
                </a:cubicBezTo>
                <a:cubicBezTo>
                  <a:pt x="156692" y="436744"/>
                  <a:pt x="165904" y="447450"/>
                  <a:pt x="173621" y="459025"/>
                </a:cubicBezTo>
                <a:cubicBezTo>
                  <a:pt x="177479" y="478316"/>
                  <a:pt x="180019" y="497919"/>
                  <a:pt x="185195" y="516899"/>
                </a:cubicBezTo>
                <a:cubicBezTo>
                  <a:pt x="191615" y="540441"/>
                  <a:pt x="208345" y="586347"/>
                  <a:pt x="208345" y="586347"/>
                </a:cubicBezTo>
                <a:cubicBezTo>
                  <a:pt x="212203" y="609496"/>
                  <a:pt x="214828" y="632885"/>
                  <a:pt x="219919" y="655795"/>
                </a:cubicBezTo>
                <a:cubicBezTo>
                  <a:pt x="222566" y="667705"/>
                  <a:pt x="229981" y="678412"/>
                  <a:pt x="231494" y="690519"/>
                </a:cubicBezTo>
                <a:cubicBezTo>
                  <a:pt x="247254" y="816595"/>
                  <a:pt x="229931" y="804917"/>
                  <a:pt x="254643" y="887289"/>
                </a:cubicBezTo>
                <a:cubicBezTo>
                  <a:pt x="261655" y="910662"/>
                  <a:pt x="270077" y="933588"/>
                  <a:pt x="277793" y="956737"/>
                </a:cubicBezTo>
                <a:cubicBezTo>
                  <a:pt x="281651" y="968312"/>
                  <a:pt x="277531" y="988502"/>
                  <a:pt x="289367" y="991461"/>
                </a:cubicBezTo>
                <a:lnTo>
                  <a:pt x="335666" y="1003035"/>
                </a:lnTo>
                <a:cubicBezTo>
                  <a:pt x="351434" y="1013547"/>
                  <a:pt x="382546" y="1031011"/>
                  <a:pt x="393540" y="1049334"/>
                </a:cubicBezTo>
                <a:cubicBezTo>
                  <a:pt x="438619" y="1124465"/>
                  <a:pt x="369605" y="1048549"/>
                  <a:pt x="428264" y="1107208"/>
                </a:cubicBezTo>
                <a:cubicBezTo>
                  <a:pt x="461051" y="1205575"/>
                  <a:pt x="415323" y="1085640"/>
                  <a:pt x="462988" y="1165081"/>
                </a:cubicBezTo>
                <a:cubicBezTo>
                  <a:pt x="469265" y="1175543"/>
                  <a:pt x="467471" y="1189877"/>
                  <a:pt x="474562" y="1199805"/>
                </a:cubicBezTo>
                <a:cubicBezTo>
                  <a:pt x="487248" y="1217565"/>
                  <a:pt x="520861" y="1246104"/>
                  <a:pt x="520861" y="1246104"/>
                </a:cubicBezTo>
                <a:cubicBezTo>
                  <a:pt x="549955" y="1333384"/>
                  <a:pt x="510709" y="1225801"/>
                  <a:pt x="555585" y="1315552"/>
                </a:cubicBezTo>
                <a:cubicBezTo>
                  <a:pt x="561041" y="1326465"/>
                  <a:pt x="561704" y="1339363"/>
                  <a:pt x="567160" y="1350276"/>
                </a:cubicBezTo>
                <a:cubicBezTo>
                  <a:pt x="605160" y="1426275"/>
                  <a:pt x="583603" y="1335016"/>
                  <a:pt x="613459" y="1454448"/>
                </a:cubicBezTo>
                <a:cubicBezTo>
                  <a:pt x="617317" y="1469881"/>
                  <a:pt x="622418" y="1485056"/>
                  <a:pt x="625033" y="1500747"/>
                </a:cubicBezTo>
                <a:cubicBezTo>
                  <a:pt x="630147" y="1531430"/>
                  <a:pt x="630090" y="1562929"/>
                  <a:pt x="636608" y="1593344"/>
                </a:cubicBezTo>
                <a:cubicBezTo>
                  <a:pt x="649658" y="1654242"/>
                  <a:pt x="654487" y="1654887"/>
                  <a:pt x="682907" y="1697516"/>
                </a:cubicBezTo>
                <a:cubicBezTo>
                  <a:pt x="713523" y="1819988"/>
                  <a:pt x="671955" y="1675769"/>
                  <a:pt x="717631" y="1778539"/>
                </a:cubicBezTo>
                <a:cubicBezTo>
                  <a:pt x="727541" y="1800837"/>
                  <a:pt x="733064" y="1824838"/>
                  <a:pt x="740780" y="1847987"/>
                </a:cubicBezTo>
                <a:cubicBezTo>
                  <a:pt x="744638" y="1859562"/>
                  <a:pt x="743728" y="1874084"/>
                  <a:pt x="752355" y="1882711"/>
                </a:cubicBezTo>
                <a:lnTo>
                  <a:pt x="775504" y="1905861"/>
                </a:lnTo>
                <a:cubicBezTo>
                  <a:pt x="779770" y="1935723"/>
                  <a:pt x="782492" y="1989284"/>
                  <a:pt x="798654" y="2021608"/>
                </a:cubicBezTo>
                <a:cubicBezTo>
                  <a:pt x="804875" y="2034050"/>
                  <a:pt x="815582" y="2043890"/>
                  <a:pt x="821803" y="2056332"/>
                </a:cubicBezTo>
                <a:cubicBezTo>
                  <a:pt x="827259" y="2067245"/>
                  <a:pt x="827453" y="2080391"/>
                  <a:pt x="833378" y="2091056"/>
                </a:cubicBezTo>
                <a:cubicBezTo>
                  <a:pt x="873095" y="2162547"/>
                  <a:pt x="863675" y="2149837"/>
                  <a:pt x="914400" y="2183653"/>
                </a:cubicBezTo>
                <a:cubicBezTo>
                  <a:pt x="918258" y="2195228"/>
                  <a:pt x="919698" y="2207915"/>
                  <a:pt x="925975" y="2218377"/>
                </a:cubicBezTo>
                <a:cubicBezTo>
                  <a:pt x="967107" y="2286931"/>
                  <a:pt x="947379" y="2166848"/>
                  <a:pt x="995423" y="2310975"/>
                </a:cubicBezTo>
                <a:cubicBezTo>
                  <a:pt x="999281" y="2322550"/>
                  <a:pt x="1001542" y="2334786"/>
                  <a:pt x="1006998" y="2345699"/>
                </a:cubicBezTo>
                <a:cubicBezTo>
                  <a:pt x="1020088" y="2371880"/>
                  <a:pt x="1055086" y="2412482"/>
                  <a:pt x="1076446" y="2426722"/>
                </a:cubicBezTo>
                <a:cubicBezTo>
                  <a:pt x="1154974" y="2479073"/>
                  <a:pt x="1126221" y="2453347"/>
                  <a:pt x="1169043" y="2496170"/>
                </a:cubicBezTo>
                <a:cubicBezTo>
                  <a:pt x="1172901" y="2507745"/>
                  <a:pt x="1172996" y="2521367"/>
                  <a:pt x="1180618" y="2530894"/>
                </a:cubicBezTo>
                <a:cubicBezTo>
                  <a:pt x="1189308" y="2541757"/>
                  <a:pt x="1204479" y="2545353"/>
                  <a:pt x="1215342" y="2554043"/>
                </a:cubicBezTo>
                <a:cubicBezTo>
                  <a:pt x="1260738" y="2590359"/>
                  <a:pt x="1212914" y="2568666"/>
                  <a:pt x="1273216" y="2588767"/>
                </a:cubicBezTo>
                <a:cubicBezTo>
                  <a:pt x="1334946" y="2681364"/>
                  <a:pt x="1253925" y="2569476"/>
                  <a:pt x="1331089" y="2646641"/>
                </a:cubicBezTo>
                <a:cubicBezTo>
                  <a:pt x="1340925" y="2656478"/>
                  <a:pt x="1345548" y="2670502"/>
                  <a:pt x="1354238" y="2681365"/>
                </a:cubicBezTo>
                <a:cubicBezTo>
                  <a:pt x="1361055" y="2689886"/>
                  <a:pt x="1370571" y="2695993"/>
                  <a:pt x="1377388" y="2704514"/>
                </a:cubicBezTo>
                <a:cubicBezTo>
                  <a:pt x="1386078" y="2715377"/>
                  <a:pt x="1391631" y="2728551"/>
                  <a:pt x="1400537" y="2739238"/>
                </a:cubicBezTo>
                <a:cubicBezTo>
                  <a:pt x="1441780" y="2788729"/>
                  <a:pt x="1424461" y="2760692"/>
                  <a:pt x="1469985" y="2797111"/>
                </a:cubicBezTo>
                <a:cubicBezTo>
                  <a:pt x="1478507" y="2803928"/>
                  <a:pt x="1486318" y="2811739"/>
                  <a:pt x="1493135" y="2820261"/>
                </a:cubicBezTo>
                <a:cubicBezTo>
                  <a:pt x="1501825" y="2831124"/>
                  <a:pt x="1505421" y="2846295"/>
                  <a:pt x="1516284" y="2854985"/>
                </a:cubicBezTo>
                <a:cubicBezTo>
                  <a:pt x="1525811" y="2862607"/>
                  <a:pt x="1539433" y="2862702"/>
                  <a:pt x="1551008" y="2866560"/>
                </a:cubicBezTo>
                <a:cubicBezTo>
                  <a:pt x="1558724" y="2878135"/>
                  <a:pt x="1563294" y="2892594"/>
                  <a:pt x="1574157" y="2901284"/>
                </a:cubicBezTo>
                <a:cubicBezTo>
                  <a:pt x="1583684" y="2908906"/>
                  <a:pt x="1600254" y="2904231"/>
                  <a:pt x="1608881" y="2912858"/>
                </a:cubicBezTo>
                <a:cubicBezTo>
                  <a:pt x="1670615" y="2974591"/>
                  <a:pt x="1562581" y="2928290"/>
                  <a:pt x="1655180" y="2959157"/>
                </a:cubicBezTo>
                <a:cubicBezTo>
                  <a:pt x="1726430" y="3066033"/>
                  <a:pt x="1635507" y="2934566"/>
                  <a:pt x="1701479" y="3017030"/>
                </a:cubicBezTo>
                <a:cubicBezTo>
                  <a:pt x="1710169" y="3027893"/>
                  <a:pt x="1715938" y="3040891"/>
                  <a:pt x="1724628" y="3051754"/>
                </a:cubicBezTo>
                <a:cubicBezTo>
                  <a:pt x="1731445" y="3060276"/>
                  <a:pt x="1740961" y="3066382"/>
                  <a:pt x="1747778" y="3074904"/>
                </a:cubicBezTo>
                <a:cubicBezTo>
                  <a:pt x="1756468" y="3085767"/>
                  <a:pt x="1762021" y="3098941"/>
                  <a:pt x="1770927" y="3109628"/>
                </a:cubicBezTo>
                <a:cubicBezTo>
                  <a:pt x="1781406" y="3122203"/>
                  <a:pt x="1795172" y="3131777"/>
                  <a:pt x="1805651" y="3144352"/>
                </a:cubicBezTo>
                <a:cubicBezTo>
                  <a:pt x="1814557" y="3155039"/>
                  <a:pt x="1817937" y="3170386"/>
                  <a:pt x="1828800" y="3179076"/>
                </a:cubicBezTo>
                <a:cubicBezTo>
                  <a:pt x="1838327" y="3186698"/>
                  <a:pt x="1851949" y="3186793"/>
                  <a:pt x="1863524" y="3190651"/>
                </a:cubicBezTo>
                <a:cubicBezTo>
                  <a:pt x="1867382" y="3202226"/>
                  <a:pt x="1867477" y="3215848"/>
                  <a:pt x="1875099" y="3225375"/>
                </a:cubicBezTo>
                <a:cubicBezTo>
                  <a:pt x="1883789" y="3236238"/>
                  <a:pt x="1898960" y="3239834"/>
                  <a:pt x="1909823" y="3248524"/>
                </a:cubicBezTo>
                <a:cubicBezTo>
                  <a:pt x="1955219" y="3284840"/>
                  <a:pt x="1907395" y="3263147"/>
                  <a:pt x="1967697" y="3283248"/>
                </a:cubicBezTo>
                <a:cubicBezTo>
                  <a:pt x="1971555" y="3294823"/>
                  <a:pt x="1972994" y="3307510"/>
                  <a:pt x="1979271" y="3317972"/>
                </a:cubicBezTo>
                <a:cubicBezTo>
                  <a:pt x="1995160" y="3344453"/>
                  <a:pt x="2009831" y="3343592"/>
                  <a:pt x="2037145" y="3352696"/>
                </a:cubicBezTo>
                <a:cubicBezTo>
                  <a:pt x="2041003" y="3364271"/>
                  <a:pt x="2042442" y="3376958"/>
                  <a:pt x="2048719" y="3387420"/>
                </a:cubicBezTo>
                <a:cubicBezTo>
                  <a:pt x="2086147" y="3449801"/>
                  <a:pt x="2203075" y="3419317"/>
                  <a:pt x="2245489" y="3422144"/>
                </a:cubicBezTo>
                <a:cubicBezTo>
                  <a:pt x="2332769" y="3451238"/>
                  <a:pt x="2225186" y="3411992"/>
                  <a:pt x="2314937" y="3456868"/>
                </a:cubicBezTo>
                <a:cubicBezTo>
                  <a:pt x="2325850" y="3462324"/>
                  <a:pt x="2338086" y="3464585"/>
                  <a:pt x="2349661" y="3468443"/>
                </a:cubicBezTo>
                <a:cubicBezTo>
                  <a:pt x="2357377" y="3480018"/>
                  <a:pt x="2363757" y="3492605"/>
                  <a:pt x="2372810" y="3503167"/>
                </a:cubicBezTo>
                <a:cubicBezTo>
                  <a:pt x="2423653" y="3562484"/>
                  <a:pt x="2412614" y="3547301"/>
                  <a:pt x="2488557" y="3572615"/>
                </a:cubicBezTo>
                <a:lnTo>
                  <a:pt x="2558005" y="3595765"/>
                </a:lnTo>
                <a:lnTo>
                  <a:pt x="2592729" y="3607339"/>
                </a:lnTo>
                <a:cubicBezTo>
                  <a:pt x="2651388" y="3665998"/>
                  <a:pt x="2575472" y="3596984"/>
                  <a:pt x="2650603" y="3642063"/>
                </a:cubicBezTo>
                <a:cubicBezTo>
                  <a:pt x="2659961" y="3647678"/>
                  <a:pt x="2663991" y="3660333"/>
                  <a:pt x="2673752" y="3665213"/>
                </a:cubicBezTo>
                <a:cubicBezTo>
                  <a:pt x="2687980" y="3672327"/>
                  <a:pt x="2704814" y="3672216"/>
                  <a:pt x="2720051" y="3676787"/>
                </a:cubicBezTo>
                <a:cubicBezTo>
                  <a:pt x="2743424" y="3683799"/>
                  <a:pt x="2766350" y="3692221"/>
                  <a:pt x="2789499" y="3699937"/>
                </a:cubicBezTo>
                <a:lnTo>
                  <a:pt x="2824223" y="3711511"/>
                </a:lnTo>
                <a:lnTo>
                  <a:pt x="2858947" y="3723086"/>
                </a:lnTo>
                <a:cubicBezTo>
                  <a:pt x="2916820" y="3719228"/>
                  <a:pt x="2975148" y="3719714"/>
                  <a:pt x="3032567" y="3711511"/>
                </a:cubicBezTo>
                <a:cubicBezTo>
                  <a:pt x="3056724" y="3708060"/>
                  <a:pt x="3078866" y="3696078"/>
                  <a:pt x="3102016" y="3688362"/>
                </a:cubicBezTo>
                <a:lnTo>
                  <a:pt x="3136740" y="3676787"/>
                </a:lnTo>
                <a:cubicBezTo>
                  <a:pt x="3225043" y="3588484"/>
                  <a:pt x="3122430" y="3680744"/>
                  <a:pt x="3206188" y="3630489"/>
                </a:cubicBezTo>
                <a:cubicBezTo>
                  <a:pt x="3268421" y="3593149"/>
                  <a:pt x="3182974" y="3618941"/>
                  <a:pt x="3264061" y="3584190"/>
                </a:cubicBezTo>
                <a:cubicBezTo>
                  <a:pt x="3278683" y="3577924"/>
                  <a:pt x="3294927" y="3576473"/>
                  <a:pt x="3310360" y="3572615"/>
                </a:cubicBezTo>
                <a:cubicBezTo>
                  <a:pt x="3321935" y="3564899"/>
                  <a:pt x="3334522" y="3558519"/>
                  <a:pt x="3345084" y="3549466"/>
                </a:cubicBezTo>
                <a:cubicBezTo>
                  <a:pt x="3361655" y="3535262"/>
                  <a:pt x="3370678" y="3510069"/>
                  <a:pt x="3391383" y="3503167"/>
                </a:cubicBezTo>
                <a:cubicBezTo>
                  <a:pt x="3435047" y="3488612"/>
                  <a:pt x="3455757" y="3485092"/>
                  <a:pt x="3495555" y="3445294"/>
                </a:cubicBezTo>
                <a:cubicBezTo>
                  <a:pt x="3524035" y="3416814"/>
                  <a:pt x="3541321" y="3393475"/>
                  <a:pt x="3576578" y="3375846"/>
                </a:cubicBezTo>
                <a:cubicBezTo>
                  <a:pt x="3587491" y="3370390"/>
                  <a:pt x="3600195" y="3369320"/>
                  <a:pt x="3611302" y="3364271"/>
                </a:cubicBezTo>
                <a:cubicBezTo>
                  <a:pt x="3642718" y="3349991"/>
                  <a:pt x="3670420" y="3326342"/>
                  <a:pt x="3703899" y="3317972"/>
                </a:cubicBezTo>
                <a:cubicBezTo>
                  <a:pt x="3719332" y="3314114"/>
                  <a:pt x="3735514" y="3312515"/>
                  <a:pt x="3750198" y="3306397"/>
                </a:cubicBezTo>
                <a:cubicBezTo>
                  <a:pt x="3902773" y="3242824"/>
                  <a:pt x="3784795" y="3271699"/>
                  <a:pt x="3900669" y="3248524"/>
                </a:cubicBezTo>
                <a:cubicBezTo>
                  <a:pt x="3912244" y="3240808"/>
                  <a:pt x="3924530" y="3234065"/>
                  <a:pt x="3935393" y="3225375"/>
                </a:cubicBezTo>
                <a:cubicBezTo>
                  <a:pt x="3943914" y="3218558"/>
                  <a:pt x="3949184" y="3207840"/>
                  <a:pt x="3958542" y="3202225"/>
                </a:cubicBezTo>
                <a:cubicBezTo>
                  <a:pt x="3969004" y="3195948"/>
                  <a:pt x="3981691" y="3194509"/>
                  <a:pt x="3993266" y="3190651"/>
                </a:cubicBezTo>
                <a:cubicBezTo>
                  <a:pt x="4000983" y="3182934"/>
                  <a:pt x="4006655" y="3172381"/>
                  <a:pt x="4016416" y="3167501"/>
                </a:cubicBezTo>
                <a:cubicBezTo>
                  <a:pt x="4038241" y="3156588"/>
                  <a:pt x="4062715" y="3152068"/>
                  <a:pt x="4085864" y="3144352"/>
                </a:cubicBezTo>
                <a:cubicBezTo>
                  <a:pt x="4097439" y="3140494"/>
                  <a:pt x="4109675" y="3138233"/>
                  <a:pt x="4120588" y="3132777"/>
                </a:cubicBezTo>
                <a:cubicBezTo>
                  <a:pt x="4136021" y="3125061"/>
                  <a:pt x="4151027" y="3116425"/>
                  <a:pt x="4166886" y="3109628"/>
                </a:cubicBezTo>
                <a:cubicBezTo>
                  <a:pt x="4178100" y="3104822"/>
                  <a:pt x="4190945" y="3103978"/>
                  <a:pt x="4201610" y="3098053"/>
                </a:cubicBezTo>
                <a:cubicBezTo>
                  <a:pt x="4225931" y="3084541"/>
                  <a:pt x="4247909" y="3067187"/>
                  <a:pt x="4271059" y="3051754"/>
                </a:cubicBezTo>
                <a:lnTo>
                  <a:pt x="4305783" y="3028605"/>
                </a:lnTo>
                <a:cubicBezTo>
                  <a:pt x="4317358" y="3020889"/>
                  <a:pt x="4330671" y="3015293"/>
                  <a:pt x="4340507" y="3005456"/>
                </a:cubicBezTo>
                <a:cubicBezTo>
                  <a:pt x="4372283" y="2973679"/>
                  <a:pt x="4353303" y="2985757"/>
                  <a:pt x="4398380" y="2970732"/>
                </a:cubicBezTo>
                <a:cubicBezTo>
                  <a:pt x="4497897" y="2904385"/>
                  <a:pt x="4380781" y="2992729"/>
                  <a:pt x="4444679" y="2912858"/>
                </a:cubicBezTo>
                <a:cubicBezTo>
                  <a:pt x="4453369" y="2901995"/>
                  <a:pt x="4467828" y="2897425"/>
                  <a:pt x="4479403" y="2889709"/>
                </a:cubicBezTo>
                <a:cubicBezTo>
                  <a:pt x="4487119" y="2878134"/>
                  <a:pt x="4493862" y="2865848"/>
                  <a:pt x="4502552" y="2854985"/>
                </a:cubicBezTo>
                <a:cubicBezTo>
                  <a:pt x="4531262" y="2819097"/>
                  <a:pt x="4525100" y="2844614"/>
                  <a:pt x="4548851" y="2797111"/>
                </a:cubicBezTo>
                <a:cubicBezTo>
                  <a:pt x="4574951" y="2744911"/>
                  <a:pt x="4542113" y="2777418"/>
                  <a:pt x="4583575" y="2727663"/>
                </a:cubicBezTo>
                <a:cubicBezTo>
                  <a:pt x="4615575" y="2689263"/>
                  <a:pt x="4619894" y="2701323"/>
                  <a:pt x="4641448" y="2658215"/>
                </a:cubicBezTo>
                <a:cubicBezTo>
                  <a:pt x="4689365" y="2562381"/>
                  <a:pt x="4609834" y="2688272"/>
                  <a:pt x="4676173" y="2588767"/>
                </a:cubicBezTo>
                <a:cubicBezTo>
                  <a:pt x="4698504" y="2477108"/>
                  <a:pt x="4671157" y="2575650"/>
                  <a:pt x="4710897" y="2496170"/>
                </a:cubicBezTo>
                <a:cubicBezTo>
                  <a:pt x="4716353" y="2485257"/>
                  <a:pt x="4716546" y="2472111"/>
                  <a:pt x="4722471" y="2461446"/>
                </a:cubicBezTo>
                <a:cubicBezTo>
                  <a:pt x="4735983" y="2437125"/>
                  <a:pt x="4759972" y="2418392"/>
                  <a:pt x="4768770" y="2391997"/>
                </a:cubicBezTo>
                <a:cubicBezTo>
                  <a:pt x="4776486" y="2368848"/>
                  <a:pt x="4768770" y="2330265"/>
                  <a:pt x="4791919" y="2322549"/>
                </a:cubicBezTo>
                <a:cubicBezTo>
                  <a:pt x="4852525" y="2302348"/>
                  <a:pt x="4814565" y="2312700"/>
                  <a:pt x="4907666" y="2299400"/>
                </a:cubicBezTo>
                <a:cubicBezTo>
                  <a:pt x="4935873" y="2271193"/>
                  <a:pt x="4956325" y="2254015"/>
                  <a:pt x="4977114" y="2218377"/>
                </a:cubicBezTo>
                <a:cubicBezTo>
                  <a:pt x="5048766" y="2095546"/>
                  <a:pt x="4992538" y="2156656"/>
                  <a:pt x="5046562" y="2102630"/>
                </a:cubicBezTo>
                <a:cubicBezTo>
                  <a:pt x="5054279" y="2083339"/>
                  <a:pt x="5060420" y="2063341"/>
                  <a:pt x="5069712" y="2044757"/>
                </a:cubicBezTo>
                <a:cubicBezTo>
                  <a:pt x="5075933" y="2032315"/>
                  <a:pt x="5087381" y="2022819"/>
                  <a:pt x="5092861" y="2010033"/>
                </a:cubicBezTo>
                <a:cubicBezTo>
                  <a:pt x="5099127" y="1995411"/>
                  <a:pt x="5098170" y="1978356"/>
                  <a:pt x="5104436" y="1963734"/>
                </a:cubicBezTo>
                <a:cubicBezTo>
                  <a:pt x="5116522" y="1935533"/>
                  <a:pt x="5141450" y="1915145"/>
                  <a:pt x="5162309" y="1894286"/>
                </a:cubicBezTo>
                <a:cubicBezTo>
                  <a:pt x="5189847" y="1811674"/>
                  <a:pt x="5168030" y="1886242"/>
                  <a:pt x="5185459" y="1720666"/>
                </a:cubicBezTo>
                <a:cubicBezTo>
                  <a:pt x="5186133" y="1714260"/>
                  <a:pt x="5194052" y="1626753"/>
                  <a:pt x="5208608" y="1604919"/>
                </a:cubicBezTo>
                <a:cubicBezTo>
                  <a:pt x="5217688" y="1591299"/>
                  <a:pt x="5231757" y="1581770"/>
                  <a:pt x="5243332" y="1570195"/>
                </a:cubicBezTo>
                <a:cubicBezTo>
                  <a:pt x="5272426" y="1482915"/>
                  <a:pt x="5233180" y="1590498"/>
                  <a:pt x="5278056" y="1500747"/>
                </a:cubicBezTo>
                <a:cubicBezTo>
                  <a:pt x="5325977" y="1404905"/>
                  <a:pt x="5246438" y="1530813"/>
                  <a:pt x="5312780" y="1431299"/>
                </a:cubicBezTo>
                <a:cubicBezTo>
                  <a:pt x="5344631" y="1240201"/>
                  <a:pt x="5307436" y="1441101"/>
                  <a:pt x="5335929" y="1327127"/>
                </a:cubicBezTo>
                <a:cubicBezTo>
                  <a:pt x="5345460" y="1289000"/>
                  <a:pt x="5352198" y="1237649"/>
                  <a:pt x="5359079" y="1199805"/>
                </a:cubicBezTo>
                <a:cubicBezTo>
                  <a:pt x="5362598" y="1180449"/>
                  <a:pt x="5367872" y="1161407"/>
                  <a:pt x="5370654" y="1141932"/>
                </a:cubicBezTo>
                <a:cubicBezTo>
                  <a:pt x="5375595" y="1107345"/>
                  <a:pt x="5376484" y="1072222"/>
                  <a:pt x="5382228" y="1037760"/>
                </a:cubicBezTo>
                <a:cubicBezTo>
                  <a:pt x="5395125" y="960379"/>
                  <a:pt x="5398554" y="954059"/>
                  <a:pt x="5416952" y="898863"/>
                </a:cubicBezTo>
                <a:cubicBezTo>
                  <a:pt x="5420135" y="876584"/>
                  <a:pt x="5430493" y="769574"/>
                  <a:pt x="5451676" y="748392"/>
                </a:cubicBezTo>
                <a:cubicBezTo>
                  <a:pt x="5459393" y="740676"/>
                  <a:pt x="5468278" y="733973"/>
                  <a:pt x="5474826" y="725243"/>
                </a:cubicBezTo>
                <a:cubicBezTo>
                  <a:pt x="5491519" y="702985"/>
                  <a:pt x="5505691" y="678944"/>
                  <a:pt x="5521124" y="655795"/>
                </a:cubicBezTo>
                <a:lnTo>
                  <a:pt x="5544274" y="621071"/>
                </a:lnTo>
                <a:cubicBezTo>
                  <a:pt x="5571822" y="538426"/>
                  <a:pt x="5553887" y="571926"/>
                  <a:pt x="5590573" y="516899"/>
                </a:cubicBezTo>
                <a:cubicBezTo>
                  <a:pt x="5594431" y="505324"/>
                  <a:pt x="5596691" y="493088"/>
                  <a:pt x="5602147" y="482175"/>
                </a:cubicBezTo>
                <a:cubicBezTo>
                  <a:pt x="5608368" y="469732"/>
                  <a:pt x="5620898" y="460648"/>
                  <a:pt x="5625297" y="447451"/>
                </a:cubicBezTo>
                <a:cubicBezTo>
                  <a:pt x="5666882" y="322696"/>
                  <a:pt x="5607419" y="422180"/>
                  <a:pt x="5660021" y="343279"/>
                </a:cubicBezTo>
                <a:cubicBezTo>
                  <a:pt x="5669117" y="288701"/>
                  <a:pt x="5669355" y="275882"/>
                  <a:pt x="5683170" y="227532"/>
                </a:cubicBezTo>
                <a:cubicBezTo>
                  <a:pt x="5686522" y="215801"/>
                  <a:pt x="5688468" y="203270"/>
                  <a:pt x="5694745" y="192808"/>
                </a:cubicBezTo>
                <a:cubicBezTo>
                  <a:pt x="5700360" y="183450"/>
                  <a:pt x="5710178" y="177375"/>
                  <a:pt x="5717894" y="169658"/>
                </a:cubicBezTo>
                <a:cubicBezTo>
                  <a:pt x="5717993" y="169260"/>
                  <a:pt x="5735510" y="94168"/>
                  <a:pt x="5741043" y="88635"/>
                </a:cubicBezTo>
                <a:cubicBezTo>
                  <a:pt x="5749670" y="80008"/>
                  <a:pt x="5764192" y="80919"/>
                  <a:pt x="5775767" y="77061"/>
                </a:cubicBezTo>
                <a:cubicBezTo>
                  <a:pt x="5768051" y="69344"/>
                  <a:pt x="5763527" y="54179"/>
                  <a:pt x="5752618" y="53911"/>
                </a:cubicBezTo>
                <a:cubicBezTo>
                  <a:pt x="5289755" y="42529"/>
                  <a:pt x="4826598" y="49864"/>
                  <a:pt x="4363656" y="42337"/>
                </a:cubicBezTo>
                <a:cubicBezTo>
                  <a:pt x="4351457" y="42139"/>
                  <a:pt x="4340967" y="32768"/>
                  <a:pt x="4328932" y="30762"/>
                </a:cubicBezTo>
                <a:cubicBezTo>
                  <a:pt x="4294470" y="25018"/>
                  <a:pt x="4259602" y="21768"/>
                  <a:pt x="4224760" y="19187"/>
                </a:cubicBezTo>
                <a:cubicBezTo>
                  <a:pt x="4155395" y="14049"/>
                  <a:pt x="4085864" y="11471"/>
                  <a:pt x="4016416" y="7613"/>
                </a:cubicBezTo>
                <a:lnTo>
                  <a:pt x="3495555" y="19187"/>
                </a:lnTo>
                <a:cubicBezTo>
                  <a:pt x="3460641" y="20480"/>
                  <a:pt x="3426272" y="28926"/>
                  <a:pt x="3391383" y="30762"/>
                </a:cubicBezTo>
                <a:cubicBezTo>
                  <a:pt x="3279583" y="36646"/>
                  <a:pt x="3167571" y="37577"/>
                  <a:pt x="3055717" y="42337"/>
                </a:cubicBezTo>
                <a:cubicBezTo>
                  <a:pt x="2986225" y="45294"/>
                  <a:pt x="2916821" y="50053"/>
                  <a:pt x="2847373" y="53911"/>
                </a:cubicBezTo>
                <a:cubicBezTo>
                  <a:pt x="2739342" y="50053"/>
                  <a:pt x="2630962" y="51838"/>
                  <a:pt x="2523281" y="42337"/>
                </a:cubicBezTo>
                <a:cubicBezTo>
                  <a:pt x="2498974" y="40192"/>
                  <a:pt x="2453833" y="19187"/>
                  <a:pt x="2453833" y="19187"/>
                </a:cubicBezTo>
                <a:cubicBezTo>
                  <a:pt x="2338086" y="23045"/>
                  <a:pt x="2222404" y="30762"/>
                  <a:pt x="2106593" y="30762"/>
                </a:cubicBezTo>
                <a:cubicBezTo>
                  <a:pt x="1693322" y="30762"/>
                  <a:pt x="1651904" y="25803"/>
                  <a:pt x="1342664" y="7613"/>
                </a:cubicBezTo>
                <a:cubicBezTo>
                  <a:pt x="1304082" y="11471"/>
                  <a:pt x="1265028" y="12041"/>
                  <a:pt x="1226917" y="19187"/>
                </a:cubicBezTo>
                <a:cubicBezTo>
                  <a:pt x="1183694" y="27291"/>
                  <a:pt x="1141012" y="51680"/>
                  <a:pt x="1099595" y="65486"/>
                </a:cubicBezTo>
                <a:cubicBezTo>
                  <a:pt x="1084504" y="70516"/>
                  <a:pt x="1068730" y="73203"/>
                  <a:pt x="1053297" y="77061"/>
                </a:cubicBezTo>
                <a:cubicBezTo>
                  <a:pt x="855701" y="69157"/>
                  <a:pt x="770285" y="68309"/>
                  <a:pt x="590309" y="53911"/>
                </a:cubicBezTo>
                <a:cubicBezTo>
                  <a:pt x="222895" y="24518"/>
                  <a:pt x="650998" y="58083"/>
                  <a:pt x="405114" y="30762"/>
                </a:cubicBezTo>
                <a:cubicBezTo>
                  <a:pt x="358939" y="25631"/>
                  <a:pt x="312517" y="23045"/>
                  <a:pt x="266218" y="19187"/>
                </a:cubicBezTo>
                <a:cubicBezTo>
                  <a:pt x="188868" y="-6595"/>
                  <a:pt x="204836" y="-6198"/>
                  <a:pt x="69448" y="19187"/>
                </a:cubicBezTo>
                <a:cubicBezTo>
                  <a:pt x="53312" y="22213"/>
                  <a:pt x="11575" y="57770"/>
                  <a:pt x="0" y="65486"/>
                </a:cubicBezTo>
                <a:close/>
              </a:path>
            </a:pathLst>
          </a:custGeom>
          <a:solidFill>
            <a:srgbClr val="FF00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C72F63-0585-4C4D-9A34-D8AB2536F344}"/>
              </a:ext>
            </a:extLst>
          </p:cNvPr>
          <p:cNvGrpSpPr/>
          <p:nvPr/>
        </p:nvGrpSpPr>
        <p:grpSpPr>
          <a:xfrm>
            <a:off x="6707456" y="4247564"/>
            <a:ext cx="1799989" cy="1799989"/>
            <a:chOff x="5344295" y="481262"/>
            <a:chExt cx="1912488" cy="191248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7F427D-F27F-4DDE-B26B-FF84F4FB0491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0F9702-E824-420E-B5A0-30DA2BE6BE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178A92E-E681-49F1-8587-EDEABA78DE42}"/>
              </a:ext>
            </a:extLst>
          </p:cNvPr>
          <p:cNvSpPr txBox="1"/>
          <p:nvPr/>
        </p:nvSpPr>
        <p:spPr>
          <a:xfrm>
            <a:off x="11484177" y="3611196"/>
            <a:ext cx="407593" cy="55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12" dirty="0"/>
              <a:t>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CC6874-A480-4EA4-85F6-7A7941E2AC9F}"/>
              </a:ext>
            </a:extLst>
          </p:cNvPr>
          <p:cNvSpPr txBox="1"/>
          <p:nvPr/>
        </p:nvSpPr>
        <p:spPr>
          <a:xfrm>
            <a:off x="7492480" y="-65636"/>
            <a:ext cx="407593" cy="55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12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4C1C5-41DC-491D-9717-78839B9F7C47}"/>
                  </a:ext>
                </a:extLst>
              </p:cNvPr>
              <p:cNvSpPr txBox="1"/>
              <p:nvPr/>
            </p:nvSpPr>
            <p:spPr>
              <a:xfrm>
                <a:off x="5367721" y="-14128"/>
                <a:ext cx="1687963" cy="49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635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35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635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35" i="1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635" dirty="0">
                    <a:solidFill>
                      <a:srgbClr val="FF66FF"/>
                    </a:solidFill>
                  </a:rPr>
                  <a:t>λ</a:t>
                </a:r>
                <a:r>
                  <a:rPr lang="en-US" sz="2635" dirty="0">
                    <a:solidFill>
                      <a:srgbClr val="FF66FF"/>
                    </a:solidFill>
                  </a:rPr>
                  <a:t> &lt; 0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4C1C5-41DC-491D-9717-78839B9F7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21" y="-14128"/>
                <a:ext cx="1687963" cy="497829"/>
              </a:xfrm>
              <a:prstGeom prst="rect">
                <a:avLst/>
              </a:prstGeom>
              <a:blipFill>
                <a:blip r:embed="rId13"/>
                <a:stretch>
                  <a:fillRect t="-11111" r="-57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5C3994-970E-44D3-8609-EC91DF5F6251}"/>
                  </a:ext>
                </a:extLst>
              </p:cNvPr>
              <p:cNvSpPr txBox="1"/>
              <p:nvPr/>
            </p:nvSpPr>
            <p:spPr>
              <a:xfrm>
                <a:off x="8350317" y="0"/>
                <a:ext cx="1687963" cy="49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635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35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635" i="1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35" i="1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635" dirty="0">
                    <a:solidFill>
                      <a:srgbClr val="FF66FF"/>
                    </a:solidFill>
                  </a:rPr>
                  <a:t>λ</a:t>
                </a:r>
                <a:r>
                  <a:rPr lang="en-US" sz="2635" dirty="0">
                    <a:solidFill>
                      <a:srgbClr val="FF66FF"/>
                    </a:solidFill>
                  </a:rPr>
                  <a:t> &gt; 0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5C3994-970E-44D3-8609-EC91DF5F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317" y="0"/>
                <a:ext cx="1687963" cy="497829"/>
              </a:xfrm>
              <a:prstGeom prst="rect">
                <a:avLst/>
              </a:prstGeom>
              <a:blipFill>
                <a:blip r:embed="rId14"/>
                <a:stretch>
                  <a:fillRect t="-9756" r="-541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757EDC57-6C25-42BF-9D02-176CCA6ED59C}"/>
              </a:ext>
            </a:extLst>
          </p:cNvPr>
          <p:cNvSpPr txBox="1"/>
          <p:nvPr/>
        </p:nvSpPr>
        <p:spPr>
          <a:xfrm>
            <a:off x="9299456" y="4547143"/>
            <a:ext cx="1477448" cy="154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2" dirty="0">
                <a:solidFill>
                  <a:schemeClr val="accent6">
                    <a:lumMod val="50000"/>
                  </a:schemeClr>
                </a:solidFill>
              </a:rPr>
              <a:t>q &lt; 0 implies </a:t>
            </a:r>
          </a:p>
          <a:p>
            <a:pPr algn="ctr"/>
            <a:r>
              <a:rPr lang="en-US" sz="1882" dirty="0">
                <a:solidFill>
                  <a:schemeClr val="accent6">
                    <a:lumMod val="50000"/>
                  </a:schemeClr>
                </a:solidFill>
              </a:rPr>
              <a:t>1 positive and</a:t>
            </a:r>
          </a:p>
          <a:p>
            <a:pPr algn="ctr"/>
            <a:r>
              <a:rPr lang="en-US" sz="1882" dirty="0">
                <a:solidFill>
                  <a:schemeClr val="accent6">
                    <a:lumMod val="50000"/>
                  </a:schemeClr>
                </a:solidFill>
              </a:rPr>
              <a:t>1 negative </a:t>
            </a:r>
          </a:p>
          <a:p>
            <a:pPr algn="ctr"/>
            <a:r>
              <a:rPr lang="en-US" sz="1882" dirty="0">
                <a:solidFill>
                  <a:schemeClr val="accent6">
                    <a:lumMod val="50000"/>
                  </a:schemeClr>
                </a:solidFill>
              </a:rPr>
              <a:t>eigenvalue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C0280C-CD6F-46BA-8ED9-D836E852CF34}"/>
              </a:ext>
            </a:extLst>
          </p:cNvPr>
          <p:cNvSpPr txBox="1"/>
          <p:nvPr/>
        </p:nvSpPr>
        <p:spPr>
          <a:xfrm>
            <a:off x="10040815" y="1118769"/>
            <a:ext cx="1477448" cy="61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94" dirty="0">
                <a:solidFill>
                  <a:schemeClr val="accent6">
                    <a:lumMod val="50000"/>
                  </a:schemeClr>
                </a:solidFill>
              </a:rPr>
              <a:t>2 positive</a:t>
            </a:r>
          </a:p>
          <a:p>
            <a:pPr algn="ctr"/>
            <a:r>
              <a:rPr lang="en-US" sz="1694" dirty="0">
                <a:solidFill>
                  <a:schemeClr val="accent6">
                    <a:lumMod val="50000"/>
                  </a:schemeClr>
                </a:solidFill>
              </a:rPr>
              <a:t>eigenvalues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4EEE81-2F4A-4252-8FE6-769A9C198C9B}"/>
              </a:ext>
            </a:extLst>
          </p:cNvPr>
          <p:cNvSpPr txBox="1"/>
          <p:nvPr/>
        </p:nvSpPr>
        <p:spPr>
          <a:xfrm>
            <a:off x="7086713" y="6095701"/>
            <a:ext cx="1409222" cy="43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9" b="1" dirty="0">
                <a:solidFill>
                  <a:schemeClr val="bg1"/>
                </a:solidFill>
              </a:rPr>
              <a:t>Unstable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235CFE-34E8-45C1-9B7F-91455E8BD3E6}"/>
              </a:ext>
            </a:extLst>
          </p:cNvPr>
          <p:cNvSpPr txBox="1"/>
          <p:nvPr/>
        </p:nvSpPr>
        <p:spPr>
          <a:xfrm>
            <a:off x="3844543" y="1298063"/>
            <a:ext cx="1477448" cy="61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94" dirty="0">
                <a:solidFill>
                  <a:schemeClr val="accent6">
                    <a:lumMod val="50000"/>
                  </a:schemeClr>
                </a:solidFill>
              </a:rPr>
              <a:t>2 negative</a:t>
            </a:r>
          </a:p>
          <a:p>
            <a:pPr algn="ctr"/>
            <a:r>
              <a:rPr lang="en-US" sz="1694" dirty="0">
                <a:solidFill>
                  <a:schemeClr val="accent6">
                    <a:lumMod val="50000"/>
                  </a:schemeClr>
                </a:solidFill>
              </a:rPr>
              <a:t>eigenvalues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B125280-9A03-4F8D-AA6E-399308409956}"/>
              </a:ext>
            </a:extLst>
          </p:cNvPr>
          <p:cNvSpPr/>
          <p:nvPr/>
        </p:nvSpPr>
        <p:spPr>
          <a:xfrm>
            <a:off x="3901209" y="431767"/>
            <a:ext cx="7507295" cy="6800517"/>
          </a:xfrm>
          <a:custGeom>
            <a:avLst/>
            <a:gdLst>
              <a:gd name="connsiteX0" fmla="*/ 125893 w 7976501"/>
              <a:gd name="connsiteY0" fmla="*/ 7002683 h 7225549"/>
              <a:gd name="connsiteX1" fmla="*/ 125893 w 7976501"/>
              <a:gd name="connsiteY1" fmla="*/ 7002683 h 7225549"/>
              <a:gd name="connsiteX2" fmla="*/ 137467 w 7976501"/>
              <a:gd name="connsiteY2" fmla="*/ 6805914 h 7225549"/>
              <a:gd name="connsiteX3" fmla="*/ 149042 w 7976501"/>
              <a:gd name="connsiteY3" fmla="*/ 6655443 h 7225549"/>
              <a:gd name="connsiteX4" fmla="*/ 125893 w 7976501"/>
              <a:gd name="connsiteY4" fmla="*/ 6111433 h 7225549"/>
              <a:gd name="connsiteX5" fmla="*/ 91169 w 7976501"/>
              <a:gd name="connsiteY5" fmla="*/ 5937812 h 7225549"/>
              <a:gd name="connsiteX6" fmla="*/ 68019 w 7976501"/>
              <a:gd name="connsiteY6" fmla="*/ 5810491 h 7225549"/>
              <a:gd name="connsiteX7" fmla="*/ 56444 w 7976501"/>
              <a:gd name="connsiteY7" fmla="*/ 5648445 h 7225549"/>
              <a:gd name="connsiteX8" fmla="*/ 44870 w 7976501"/>
              <a:gd name="connsiteY8" fmla="*/ 5451676 h 7225549"/>
              <a:gd name="connsiteX9" fmla="*/ 21720 w 7976501"/>
              <a:gd name="connsiteY9" fmla="*/ 5335929 h 7225549"/>
              <a:gd name="connsiteX10" fmla="*/ 33295 w 7976501"/>
              <a:gd name="connsiteY10" fmla="*/ 3993266 h 7225549"/>
              <a:gd name="connsiteX11" fmla="*/ 44870 w 7976501"/>
              <a:gd name="connsiteY11" fmla="*/ 3935392 h 7225549"/>
              <a:gd name="connsiteX12" fmla="*/ 68019 w 7976501"/>
              <a:gd name="connsiteY12" fmla="*/ 3808071 h 7225549"/>
              <a:gd name="connsiteX13" fmla="*/ 91169 w 7976501"/>
              <a:gd name="connsiteY13" fmla="*/ 3565002 h 7225549"/>
              <a:gd name="connsiteX14" fmla="*/ 102743 w 7976501"/>
              <a:gd name="connsiteY14" fmla="*/ 3426106 h 7225549"/>
              <a:gd name="connsiteX15" fmla="*/ 125893 w 7976501"/>
              <a:gd name="connsiteY15" fmla="*/ 3356658 h 7225549"/>
              <a:gd name="connsiteX16" fmla="*/ 149042 w 7976501"/>
              <a:gd name="connsiteY16" fmla="*/ 1562582 h 7225549"/>
              <a:gd name="connsiteX17" fmla="*/ 160617 w 7976501"/>
              <a:gd name="connsiteY17" fmla="*/ 1481559 h 7225549"/>
              <a:gd name="connsiteX18" fmla="*/ 172191 w 7976501"/>
              <a:gd name="connsiteY18" fmla="*/ 1296364 h 7225549"/>
              <a:gd name="connsiteX19" fmla="*/ 195341 w 7976501"/>
              <a:gd name="connsiteY19" fmla="*/ 1099595 h 7225549"/>
              <a:gd name="connsiteX20" fmla="*/ 195341 w 7976501"/>
              <a:gd name="connsiteY20" fmla="*/ 625033 h 7225549"/>
              <a:gd name="connsiteX21" fmla="*/ 160617 w 7976501"/>
              <a:gd name="connsiteY21" fmla="*/ 312516 h 7225549"/>
              <a:gd name="connsiteX22" fmla="*/ 149042 w 7976501"/>
              <a:gd name="connsiteY22" fmla="*/ 23149 h 7225549"/>
              <a:gd name="connsiteX23" fmla="*/ 183766 w 7976501"/>
              <a:gd name="connsiteY23" fmla="*/ 0 h 7225549"/>
              <a:gd name="connsiteX24" fmla="*/ 461558 w 7976501"/>
              <a:gd name="connsiteY24" fmla="*/ 11574 h 7225549"/>
              <a:gd name="connsiteX25" fmla="*/ 554156 w 7976501"/>
              <a:gd name="connsiteY25" fmla="*/ 23149 h 7225549"/>
              <a:gd name="connsiteX26" fmla="*/ 623604 w 7976501"/>
              <a:gd name="connsiteY26" fmla="*/ 34724 h 7225549"/>
              <a:gd name="connsiteX27" fmla="*/ 785650 w 7976501"/>
              <a:gd name="connsiteY27" fmla="*/ 46298 h 7225549"/>
              <a:gd name="connsiteX28" fmla="*/ 1028718 w 7976501"/>
              <a:gd name="connsiteY28" fmla="*/ 69448 h 7225549"/>
              <a:gd name="connsiteX29" fmla="*/ 1051867 w 7976501"/>
              <a:gd name="connsiteY29" fmla="*/ 208344 h 7225549"/>
              <a:gd name="connsiteX30" fmla="*/ 1063442 w 7976501"/>
              <a:gd name="connsiteY30" fmla="*/ 277792 h 7225549"/>
              <a:gd name="connsiteX31" fmla="*/ 1075017 w 7976501"/>
              <a:gd name="connsiteY31" fmla="*/ 312516 h 7225549"/>
              <a:gd name="connsiteX32" fmla="*/ 1086591 w 7976501"/>
              <a:gd name="connsiteY32" fmla="*/ 358815 h 7225549"/>
              <a:gd name="connsiteX33" fmla="*/ 1109741 w 7976501"/>
              <a:gd name="connsiteY33" fmla="*/ 416688 h 7225549"/>
              <a:gd name="connsiteX34" fmla="*/ 1132890 w 7976501"/>
              <a:gd name="connsiteY34" fmla="*/ 520860 h 7225549"/>
              <a:gd name="connsiteX35" fmla="*/ 1156039 w 7976501"/>
              <a:gd name="connsiteY35" fmla="*/ 555584 h 7225549"/>
              <a:gd name="connsiteX36" fmla="*/ 1179189 w 7976501"/>
              <a:gd name="connsiteY36" fmla="*/ 648182 h 7225549"/>
              <a:gd name="connsiteX37" fmla="*/ 1202338 w 7976501"/>
              <a:gd name="connsiteY37" fmla="*/ 682906 h 7225549"/>
              <a:gd name="connsiteX38" fmla="*/ 1213913 w 7976501"/>
              <a:gd name="connsiteY38" fmla="*/ 729205 h 7225549"/>
              <a:gd name="connsiteX39" fmla="*/ 1225488 w 7976501"/>
              <a:gd name="connsiteY39" fmla="*/ 787078 h 7225549"/>
              <a:gd name="connsiteX40" fmla="*/ 1248637 w 7976501"/>
              <a:gd name="connsiteY40" fmla="*/ 856526 h 7225549"/>
              <a:gd name="connsiteX41" fmla="*/ 1283361 w 7976501"/>
              <a:gd name="connsiteY41" fmla="*/ 972273 h 7225549"/>
              <a:gd name="connsiteX42" fmla="*/ 1294936 w 7976501"/>
              <a:gd name="connsiteY42" fmla="*/ 1006997 h 7225549"/>
              <a:gd name="connsiteX43" fmla="*/ 1318085 w 7976501"/>
              <a:gd name="connsiteY43" fmla="*/ 1053296 h 7225549"/>
              <a:gd name="connsiteX44" fmla="*/ 1341234 w 7976501"/>
              <a:gd name="connsiteY44" fmla="*/ 1122744 h 7225549"/>
              <a:gd name="connsiteX45" fmla="*/ 1364384 w 7976501"/>
              <a:gd name="connsiteY45" fmla="*/ 1203767 h 7225549"/>
              <a:gd name="connsiteX46" fmla="*/ 1387533 w 7976501"/>
              <a:gd name="connsiteY46" fmla="*/ 1238491 h 7225549"/>
              <a:gd name="connsiteX47" fmla="*/ 1410682 w 7976501"/>
              <a:gd name="connsiteY47" fmla="*/ 1319514 h 7225549"/>
              <a:gd name="connsiteX48" fmla="*/ 1433832 w 7976501"/>
              <a:gd name="connsiteY48" fmla="*/ 1400536 h 7225549"/>
              <a:gd name="connsiteX49" fmla="*/ 1445407 w 7976501"/>
              <a:gd name="connsiteY49" fmla="*/ 1458410 h 7225549"/>
              <a:gd name="connsiteX50" fmla="*/ 1491705 w 7976501"/>
              <a:gd name="connsiteY50" fmla="*/ 1551007 h 7225549"/>
              <a:gd name="connsiteX51" fmla="*/ 1503280 w 7976501"/>
              <a:gd name="connsiteY51" fmla="*/ 1585731 h 7225549"/>
              <a:gd name="connsiteX52" fmla="*/ 1480131 w 7976501"/>
              <a:gd name="connsiteY52" fmla="*/ 1608881 h 7225549"/>
              <a:gd name="connsiteX53" fmla="*/ 1514855 w 7976501"/>
              <a:gd name="connsiteY53" fmla="*/ 1632030 h 7225549"/>
              <a:gd name="connsiteX54" fmla="*/ 1549579 w 7976501"/>
              <a:gd name="connsiteY54" fmla="*/ 1666754 h 7225549"/>
              <a:gd name="connsiteX55" fmla="*/ 1572728 w 7976501"/>
              <a:gd name="connsiteY55" fmla="*/ 1713053 h 7225549"/>
              <a:gd name="connsiteX56" fmla="*/ 1619027 w 7976501"/>
              <a:gd name="connsiteY56" fmla="*/ 1770926 h 7225549"/>
              <a:gd name="connsiteX57" fmla="*/ 1653751 w 7976501"/>
              <a:gd name="connsiteY57" fmla="*/ 1794076 h 7225549"/>
              <a:gd name="connsiteX58" fmla="*/ 1676900 w 7976501"/>
              <a:gd name="connsiteY58" fmla="*/ 1828800 h 7225549"/>
              <a:gd name="connsiteX59" fmla="*/ 1700050 w 7976501"/>
              <a:gd name="connsiteY59" fmla="*/ 1851949 h 7225549"/>
              <a:gd name="connsiteX60" fmla="*/ 1746348 w 7976501"/>
              <a:gd name="connsiteY60" fmla="*/ 1921397 h 7225549"/>
              <a:gd name="connsiteX61" fmla="*/ 1769498 w 7976501"/>
              <a:gd name="connsiteY61" fmla="*/ 1944547 h 7225549"/>
              <a:gd name="connsiteX62" fmla="*/ 1804222 w 7976501"/>
              <a:gd name="connsiteY62" fmla="*/ 2013995 h 7225549"/>
              <a:gd name="connsiteX63" fmla="*/ 1862095 w 7976501"/>
              <a:gd name="connsiteY63" fmla="*/ 2095017 h 7225549"/>
              <a:gd name="connsiteX64" fmla="*/ 1896819 w 7976501"/>
              <a:gd name="connsiteY64" fmla="*/ 2152891 h 7225549"/>
              <a:gd name="connsiteX65" fmla="*/ 1908394 w 7976501"/>
              <a:gd name="connsiteY65" fmla="*/ 2187615 h 7225549"/>
              <a:gd name="connsiteX66" fmla="*/ 1977842 w 7976501"/>
              <a:gd name="connsiteY66" fmla="*/ 2291787 h 7225549"/>
              <a:gd name="connsiteX67" fmla="*/ 2024141 w 7976501"/>
              <a:gd name="connsiteY67" fmla="*/ 2361235 h 7225549"/>
              <a:gd name="connsiteX68" fmla="*/ 2047290 w 7976501"/>
              <a:gd name="connsiteY68" fmla="*/ 2395959 h 7225549"/>
              <a:gd name="connsiteX69" fmla="*/ 2082014 w 7976501"/>
              <a:gd name="connsiteY69" fmla="*/ 2442258 h 7225549"/>
              <a:gd name="connsiteX70" fmla="*/ 2116738 w 7976501"/>
              <a:gd name="connsiteY70" fmla="*/ 2523281 h 7225549"/>
              <a:gd name="connsiteX71" fmla="*/ 2151462 w 7976501"/>
              <a:gd name="connsiteY71" fmla="*/ 2592729 h 7225549"/>
              <a:gd name="connsiteX72" fmla="*/ 2163037 w 7976501"/>
              <a:gd name="connsiteY72" fmla="*/ 2639028 h 7225549"/>
              <a:gd name="connsiteX73" fmla="*/ 2209336 w 7976501"/>
              <a:gd name="connsiteY73" fmla="*/ 2708476 h 7225549"/>
              <a:gd name="connsiteX74" fmla="*/ 2290358 w 7976501"/>
              <a:gd name="connsiteY74" fmla="*/ 2789498 h 7225549"/>
              <a:gd name="connsiteX75" fmla="*/ 2336657 w 7976501"/>
              <a:gd name="connsiteY75" fmla="*/ 2847372 h 7225549"/>
              <a:gd name="connsiteX76" fmla="*/ 2440829 w 7976501"/>
              <a:gd name="connsiteY76" fmla="*/ 2939969 h 7225549"/>
              <a:gd name="connsiteX77" fmla="*/ 2498703 w 7976501"/>
              <a:gd name="connsiteY77" fmla="*/ 2997843 h 7225549"/>
              <a:gd name="connsiteX78" fmla="*/ 2683898 w 7976501"/>
              <a:gd name="connsiteY78" fmla="*/ 3020992 h 7225549"/>
              <a:gd name="connsiteX79" fmla="*/ 2799644 w 7976501"/>
              <a:gd name="connsiteY79" fmla="*/ 3102015 h 7225549"/>
              <a:gd name="connsiteX80" fmla="*/ 2834369 w 7976501"/>
              <a:gd name="connsiteY80" fmla="*/ 3125164 h 7225549"/>
              <a:gd name="connsiteX81" fmla="*/ 2857518 w 7976501"/>
              <a:gd name="connsiteY81" fmla="*/ 3148314 h 7225549"/>
              <a:gd name="connsiteX82" fmla="*/ 2892242 w 7976501"/>
              <a:gd name="connsiteY82" fmla="*/ 3171463 h 7225549"/>
              <a:gd name="connsiteX83" fmla="*/ 2926966 w 7976501"/>
              <a:gd name="connsiteY83" fmla="*/ 3206187 h 7225549"/>
              <a:gd name="connsiteX84" fmla="*/ 3031138 w 7976501"/>
              <a:gd name="connsiteY84" fmla="*/ 3275635 h 7225549"/>
              <a:gd name="connsiteX85" fmla="*/ 3065862 w 7976501"/>
              <a:gd name="connsiteY85" fmla="*/ 3298784 h 7225549"/>
              <a:gd name="connsiteX86" fmla="*/ 3146885 w 7976501"/>
              <a:gd name="connsiteY86" fmla="*/ 3356658 h 7225549"/>
              <a:gd name="connsiteX87" fmla="*/ 3193184 w 7976501"/>
              <a:gd name="connsiteY87" fmla="*/ 3379807 h 7225549"/>
              <a:gd name="connsiteX88" fmla="*/ 3285781 w 7976501"/>
              <a:gd name="connsiteY88" fmla="*/ 3449255 h 7225549"/>
              <a:gd name="connsiteX89" fmla="*/ 3366804 w 7976501"/>
              <a:gd name="connsiteY89" fmla="*/ 3495554 h 7225549"/>
              <a:gd name="connsiteX90" fmla="*/ 3424677 w 7976501"/>
              <a:gd name="connsiteY90" fmla="*/ 3553428 h 7225549"/>
              <a:gd name="connsiteX91" fmla="*/ 3447827 w 7976501"/>
              <a:gd name="connsiteY91" fmla="*/ 3576577 h 7225549"/>
              <a:gd name="connsiteX92" fmla="*/ 3470976 w 7976501"/>
              <a:gd name="connsiteY92" fmla="*/ 3611301 h 7225549"/>
              <a:gd name="connsiteX93" fmla="*/ 3505700 w 7976501"/>
              <a:gd name="connsiteY93" fmla="*/ 3622876 h 7225549"/>
              <a:gd name="connsiteX94" fmla="*/ 3528850 w 7976501"/>
              <a:gd name="connsiteY94" fmla="*/ 3646025 h 7225549"/>
              <a:gd name="connsiteX95" fmla="*/ 3633022 w 7976501"/>
              <a:gd name="connsiteY95" fmla="*/ 3703898 h 7225549"/>
              <a:gd name="connsiteX96" fmla="*/ 3714044 w 7976501"/>
              <a:gd name="connsiteY96" fmla="*/ 3715473 h 7225549"/>
              <a:gd name="connsiteX97" fmla="*/ 4200181 w 7976501"/>
              <a:gd name="connsiteY97" fmla="*/ 3750197 h 7225549"/>
              <a:gd name="connsiteX98" fmla="*/ 4258055 w 7976501"/>
              <a:gd name="connsiteY98" fmla="*/ 3761772 h 7225549"/>
              <a:gd name="connsiteX99" fmla="*/ 4315928 w 7976501"/>
              <a:gd name="connsiteY99" fmla="*/ 3784921 h 7225549"/>
              <a:gd name="connsiteX100" fmla="*/ 4362227 w 7976501"/>
              <a:gd name="connsiteY100" fmla="*/ 3796496 h 7225549"/>
              <a:gd name="connsiteX101" fmla="*/ 4570571 w 7976501"/>
              <a:gd name="connsiteY101" fmla="*/ 3784921 h 7225549"/>
              <a:gd name="connsiteX102" fmla="*/ 4651594 w 7976501"/>
              <a:gd name="connsiteY102" fmla="*/ 3773347 h 7225549"/>
              <a:gd name="connsiteX103" fmla="*/ 4686318 w 7976501"/>
              <a:gd name="connsiteY103" fmla="*/ 3750197 h 7225549"/>
              <a:gd name="connsiteX104" fmla="*/ 4732617 w 7976501"/>
              <a:gd name="connsiteY104" fmla="*/ 3738622 h 7225549"/>
              <a:gd name="connsiteX105" fmla="*/ 4813639 w 7976501"/>
              <a:gd name="connsiteY105" fmla="*/ 3692324 h 7225549"/>
              <a:gd name="connsiteX106" fmla="*/ 4883088 w 7976501"/>
              <a:gd name="connsiteY106" fmla="*/ 3646025 h 7225549"/>
              <a:gd name="connsiteX107" fmla="*/ 4917812 w 7976501"/>
              <a:gd name="connsiteY107" fmla="*/ 3622876 h 7225549"/>
              <a:gd name="connsiteX108" fmla="*/ 4952536 w 7976501"/>
              <a:gd name="connsiteY108" fmla="*/ 3611301 h 7225549"/>
              <a:gd name="connsiteX109" fmla="*/ 4987260 w 7976501"/>
              <a:gd name="connsiteY109" fmla="*/ 3588152 h 7225549"/>
              <a:gd name="connsiteX110" fmla="*/ 5021984 w 7976501"/>
              <a:gd name="connsiteY110" fmla="*/ 3576577 h 7225549"/>
              <a:gd name="connsiteX111" fmla="*/ 5091432 w 7976501"/>
              <a:gd name="connsiteY111" fmla="*/ 3541853 h 7225549"/>
              <a:gd name="connsiteX112" fmla="*/ 5172455 w 7976501"/>
              <a:gd name="connsiteY112" fmla="*/ 3483979 h 7225549"/>
              <a:gd name="connsiteX113" fmla="*/ 5253477 w 7976501"/>
              <a:gd name="connsiteY113" fmla="*/ 3426106 h 7225549"/>
              <a:gd name="connsiteX114" fmla="*/ 5322925 w 7976501"/>
              <a:gd name="connsiteY114" fmla="*/ 3356658 h 7225549"/>
              <a:gd name="connsiteX115" fmla="*/ 5357650 w 7976501"/>
              <a:gd name="connsiteY115" fmla="*/ 3321934 h 7225549"/>
              <a:gd name="connsiteX116" fmla="*/ 5380799 w 7976501"/>
              <a:gd name="connsiteY116" fmla="*/ 3298784 h 7225549"/>
              <a:gd name="connsiteX117" fmla="*/ 5415523 w 7976501"/>
              <a:gd name="connsiteY117" fmla="*/ 3275635 h 7225549"/>
              <a:gd name="connsiteX118" fmla="*/ 5438672 w 7976501"/>
              <a:gd name="connsiteY118" fmla="*/ 3240911 h 7225549"/>
              <a:gd name="connsiteX119" fmla="*/ 5461822 w 7976501"/>
              <a:gd name="connsiteY119" fmla="*/ 3217762 h 7225549"/>
              <a:gd name="connsiteX120" fmla="*/ 5484971 w 7976501"/>
              <a:gd name="connsiteY120" fmla="*/ 3159888 h 7225549"/>
              <a:gd name="connsiteX121" fmla="*/ 5496546 w 7976501"/>
              <a:gd name="connsiteY121" fmla="*/ 3125164 h 7225549"/>
              <a:gd name="connsiteX122" fmla="*/ 5600718 w 7976501"/>
              <a:gd name="connsiteY122" fmla="*/ 3020992 h 7225549"/>
              <a:gd name="connsiteX123" fmla="*/ 5693315 w 7976501"/>
              <a:gd name="connsiteY123" fmla="*/ 2928395 h 7225549"/>
              <a:gd name="connsiteX124" fmla="*/ 5739614 w 7976501"/>
              <a:gd name="connsiteY124" fmla="*/ 2882096 h 7225549"/>
              <a:gd name="connsiteX125" fmla="*/ 5809062 w 7976501"/>
              <a:gd name="connsiteY125" fmla="*/ 2777924 h 7225549"/>
              <a:gd name="connsiteX126" fmla="*/ 5855361 w 7976501"/>
              <a:gd name="connsiteY126" fmla="*/ 2720050 h 7225549"/>
              <a:gd name="connsiteX127" fmla="*/ 5890085 w 7976501"/>
              <a:gd name="connsiteY127" fmla="*/ 2696901 h 7225549"/>
              <a:gd name="connsiteX128" fmla="*/ 5913234 w 7976501"/>
              <a:gd name="connsiteY128" fmla="*/ 2650602 h 7225549"/>
              <a:gd name="connsiteX129" fmla="*/ 5936384 w 7976501"/>
              <a:gd name="connsiteY129" fmla="*/ 2615878 h 7225549"/>
              <a:gd name="connsiteX130" fmla="*/ 5994257 w 7976501"/>
              <a:gd name="connsiteY130" fmla="*/ 2511706 h 7225549"/>
              <a:gd name="connsiteX131" fmla="*/ 6028981 w 7976501"/>
              <a:gd name="connsiteY131" fmla="*/ 2442258 h 7225549"/>
              <a:gd name="connsiteX132" fmla="*/ 6075280 w 7976501"/>
              <a:gd name="connsiteY132" fmla="*/ 2361235 h 7225549"/>
              <a:gd name="connsiteX133" fmla="*/ 6098429 w 7976501"/>
              <a:gd name="connsiteY133" fmla="*/ 2291787 h 7225549"/>
              <a:gd name="connsiteX134" fmla="*/ 6167877 w 7976501"/>
              <a:gd name="connsiteY134" fmla="*/ 2187615 h 7225549"/>
              <a:gd name="connsiteX135" fmla="*/ 6191027 w 7976501"/>
              <a:gd name="connsiteY135" fmla="*/ 2164466 h 7225549"/>
              <a:gd name="connsiteX136" fmla="*/ 6225751 w 7976501"/>
              <a:gd name="connsiteY136" fmla="*/ 2106592 h 7225549"/>
              <a:gd name="connsiteX137" fmla="*/ 6237325 w 7976501"/>
              <a:gd name="connsiteY137" fmla="*/ 2071868 h 7225549"/>
              <a:gd name="connsiteX138" fmla="*/ 6283624 w 7976501"/>
              <a:gd name="connsiteY138" fmla="*/ 2002420 h 7225549"/>
              <a:gd name="connsiteX139" fmla="*/ 6295199 w 7976501"/>
              <a:gd name="connsiteY139" fmla="*/ 1967696 h 7225549"/>
              <a:gd name="connsiteX140" fmla="*/ 6329923 w 7976501"/>
              <a:gd name="connsiteY140" fmla="*/ 1932972 h 7225549"/>
              <a:gd name="connsiteX141" fmla="*/ 6376222 w 7976501"/>
              <a:gd name="connsiteY141" fmla="*/ 1863524 h 7225549"/>
              <a:gd name="connsiteX142" fmla="*/ 6387796 w 7976501"/>
              <a:gd name="connsiteY142" fmla="*/ 1828800 h 7225549"/>
              <a:gd name="connsiteX143" fmla="*/ 6410946 w 7976501"/>
              <a:gd name="connsiteY143" fmla="*/ 1805650 h 7225549"/>
              <a:gd name="connsiteX144" fmla="*/ 6422520 w 7976501"/>
              <a:gd name="connsiteY144" fmla="*/ 1747777 h 7225549"/>
              <a:gd name="connsiteX145" fmla="*/ 6457244 w 7976501"/>
              <a:gd name="connsiteY145" fmla="*/ 1666754 h 7225549"/>
              <a:gd name="connsiteX146" fmla="*/ 6480394 w 7976501"/>
              <a:gd name="connsiteY146" fmla="*/ 1643605 h 7225549"/>
              <a:gd name="connsiteX147" fmla="*/ 6515118 w 7976501"/>
              <a:gd name="connsiteY147" fmla="*/ 1585731 h 7225549"/>
              <a:gd name="connsiteX148" fmla="*/ 6561417 w 7976501"/>
              <a:gd name="connsiteY148" fmla="*/ 1516283 h 7225549"/>
              <a:gd name="connsiteX149" fmla="*/ 6572991 w 7976501"/>
              <a:gd name="connsiteY149" fmla="*/ 1481559 h 7225549"/>
              <a:gd name="connsiteX150" fmla="*/ 6642439 w 7976501"/>
              <a:gd name="connsiteY150" fmla="*/ 1388962 h 7225549"/>
              <a:gd name="connsiteX151" fmla="*/ 6665589 w 7976501"/>
              <a:gd name="connsiteY151" fmla="*/ 1284790 h 7225549"/>
              <a:gd name="connsiteX152" fmla="*/ 6711888 w 7976501"/>
              <a:gd name="connsiteY152" fmla="*/ 1192192 h 7225549"/>
              <a:gd name="connsiteX153" fmla="*/ 6723462 w 7976501"/>
              <a:gd name="connsiteY153" fmla="*/ 1157468 h 7225549"/>
              <a:gd name="connsiteX154" fmla="*/ 6746612 w 7976501"/>
              <a:gd name="connsiteY154" fmla="*/ 1134319 h 7225549"/>
              <a:gd name="connsiteX155" fmla="*/ 6769761 w 7976501"/>
              <a:gd name="connsiteY155" fmla="*/ 1006997 h 7225549"/>
              <a:gd name="connsiteX156" fmla="*/ 6804485 w 7976501"/>
              <a:gd name="connsiteY156" fmla="*/ 937549 h 7225549"/>
              <a:gd name="connsiteX157" fmla="*/ 6816060 w 7976501"/>
              <a:gd name="connsiteY157" fmla="*/ 891250 h 7225549"/>
              <a:gd name="connsiteX158" fmla="*/ 6862358 w 7976501"/>
              <a:gd name="connsiteY158" fmla="*/ 740779 h 7225549"/>
              <a:gd name="connsiteX159" fmla="*/ 6885508 w 7976501"/>
              <a:gd name="connsiteY159" fmla="*/ 671331 h 7225549"/>
              <a:gd name="connsiteX160" fmla="*/ 6920232 w 7976501"/>
              <a:gd name="connsiteY160" fmla="*/ 590309 h 7225549"/>
              <a:gd name="connsiteX161" fmla="*/ 6978105 w 7976501"/>
              <a:gd name="connsiteY161" fmla="*/ 474562 h 7225549"/>
              <a:gd name="connsiteX162" fmla="*/ 7012829 w 7976501"/>
              <a:gd name="connsiteY162" fmla="*/ 393539 h 7225549"/>
              <a:gd name="connsiteX163" fmla="*/ 7024404 w 7976501"/>
              <a:gd name="connsiteY163" fmla="*/ 335666 h 7225549"/>
              <a:gd name="connsiteX164" fmla="*/ 7035979 w 7976501"/>
              <a:gd name="connsiteY164" fmla="*/ 266217 h 7225549"/>
              <a:gd name="connsiteX165" fmla="*/ 7059128 w 7976501"/>
              <a:gd name="connsiteY165" fmla="*/ 196769 h 7225549"/>
              <a:gd name="connsiteX166" fmla="*/ 7082277 w 7976501"/>
              <a:gd name="connsiteY166" fmla="*/ 34724 h 7225549"/>
              <a:gd name="connsiteX167" fmla="*/ 7742034 w 7976501"/>
              <a:gd name="connsiteY167" fmla="*/ 46298 h 7225549"/>
              <a:gd name="connsiteX168" fmla="*/ 7788333 w 7976501"/>
              <a:gd name="connsiteY168" fmla="*/ 57873 h 7225549"/>
              <a:gd name="connsiteX169" fmla="*/ 7915655 w 7976501"/>
              <a:gd name="connsiteY169" fmla="*/ 69448 h 7225549"/>
              <a:gd name="connsiteX170" fmla="*/ 7950379 w 7976501"/>
              <a:gd name="connsiteY170" fmla="*/ 185195 h 7225549"/>
              <a:gd name="connsiteX171" fmla="*/ 7973528 w 7976501"/>
              <a:gd name="connsiteY171" fmla="*/ 393539 h 7225549"/>
              <a:gd name="connsiteX172" fmla="*/ 7950379 w 7976501"/>
              <a:gd name="connsiteY172" fmla="*/ 2199190 h 7225549"/>
              <a:gd name="connsiteX173" fmla="*/ 7927229 w 7976501"/>
              <a:gd name="connsiteY173" fmla="*/ 2442258 h 7225549"/>
              <a:gd name="connsiteX174" fmla="*/ 7915655 w 7976501"/>
              <a:gd name="connsiteY174" fmla="*/ 2812648 h 7225549"/>
              <a:gd name="connsiteX175" fmla="*/ 7904080 w 7976501"/>
              <a:gd name="connsiteY175" fmla="*/ 2858947 h 7225549"/>
              <a:gd name="connsiteX176" fmla="*/ 7927229 w 7976501"/>
              <a:gd name="connsiteY176" fmla="*/ 3611301 h 7225549"/>
              <a:gd name="connsiteX177" fmla="*/ 7915655 w 7976501"/>
              <a:gd name="connsiteY177" fmla="*/ 4155311 h 7225549"/>
              <a:gd name="connsiteX178" fmla="*/ 7892505 w 7976501"/>
              <a:gd name="connsiteY178" fmla="*/ 4398379 h 7225549"/>
              <a:gd name="connsiteX179" fmla="*/ 7880931 w 7976501"/>
              <a:gd name="connsiteY179" fmla="*/ 4537276 h 7225549"/>
              <a:gd name="connsiteX180" fmla="*/ 7869356 w 7976501"/>
              <a:gd name="connsiteY180" fmla="*/ 4595149 h 7225549"/>
              <a:gd name="connsiteX181" fmla="*/ 7846207 w 7976501"/>
              <a:gd name="connsiteY181" fmla="*/ 4757195 h 7225549"/>
              <a:gd name="connsiteX182" fmla="*/ 7823057 w 7976501"/>
              <a:gd name="connsiteY182" fmla="*/ 5312779 h 7225549"/>
              <a:gd name="connsiteX183" fmla="*/ 7834632 w 7976501"/>
              <a:gd name="connsiteY183" fmla="*/ 6690167 h 7225549"/>
              <a:gd name="connsiteX184" fmla="*/ 7857781 w 7976501"/>
              <a:gd name="connsiteY184" fmla="*/ 6840638 h 7225549"/>
              <a:gd name="connsiteX185" fmla="*/ 7869356 w 7976501"/>
              <a:gd name="connsiteY185" fmla="*/ 6921660 h 7225549"/>
              <a:gd name="connsiteX186" fmla="*/ 7880931 w 7976501"/>
              <a:gd name="connsiteY186" fmla="*/ 6956384 h 7225549"/>
              <a:gd name="connsiteX187" fmla="*/ 7846207 w 7976501"/>
              <a:gd name="connsiteY187" fmla="*/ 6967959 h 7225549"/>
              <a:gd name="connsiteX188" fmla="*/ 7730460 w 7976501"/>
              <a:gd name="connsiteY188" fmla="*/ 6956384 h 7225549"/>
              <a:gd name="connsiteX189" fmla="*/ 7684161 w 7976501"/>
              <a:gd name="connsiteY189" fmla="*/ 6944810 h 7225549"/>
              <a:gd name="connsiteX190" fmla="*/ 7336920 w 7976501"/>
              <a:gd name="connsiteY190" fmla="*/ 6933235 h 7225549"/>
              <a:gd name="connsiteX191" fmla="*/ 7117001 w 7976501"/>
              <a:gd name="connsiteY191" fmla="*/ 6910086 h 7225549"/>
              <a:gd name="connsiteX192" fmla="*/ 6040556 w 7976501"/>
              <a:gd name="connsiteY192" fmla="*/ 6933235 h 7225549"/>
              <a:gd name="connsiteX193" fmla="*/ 5959533 w 7976501"/>
              <a:gd name="connsiteY193" fmla="*/ 6944810 h 7225549"/>
              <a:gd name="connsiteX194" fmla="*/ 5855361 w 7976501"/>
              <a:gd name="connsiteY194" fmla="*/ 6967959 h 7225549"/>
              <a:gd name="connsiteX195" fmla="*/ 5774338 w 7976501"/>
              <a:gd name="connsiteY195" fmla="*/ 6979534 h 7225549"/>
              <a:gd name="connsiteX196" fmla="*/ 5681741 w 7976501"/>
              <a:gd name="connsiteY196" fmla="*/ 6991109 h 7225549"/>
              <a:gd name="connsiteX197" fmla="*/ 5635442 w 7976501"/>
              <a:gd name="connsiteY197" fmla="*/ 7002683 h 7225549"/>
              <a:gd name="connsiteX198" fmla="*/ 5473396 w 7976501"/>
              <a:gd name="connsiteY198" fmla="*/ 7025833 h 7225549"/>
              <a:gd name="connsiteX199" fmla="*/ 4709467 w 7976501"/>
              <a:gd name="connsiteY199" fmla="*/ 7037407 h 7225549"/>
              <a:gd name="connsiteX200" fmla="*/ 4535847 w 7976501"/>
              <a:gd name="connsiteY200" fmla="*/ 7048982 h 7225549"/>
              <a:gd name="connsiteX201" fmla="*/ 3332080 w 7976501"/>
              <a:gd name="connsiteY201" fmla="*/ 7072131 h 7225549"/>
              <a:gd name="connsiteX202" fmla="*/ 3285781 w 7976501"/>
              <a:gd name="connsiteY202" fmla="*/ 7083706 h 7225549"/>
              <a:gd name="connsiteX203" fmla="*/ 3216333 w 7976501"/>
              <a:gd name="connsiteY203" fmla="*/ 7106855 h 7225549"/>
              <a:gd name="connsiteX204" fmla="*/ 3089012 w 7976501"/>
              <a:gd name="connsiteY204" fmla="*/ 7118430 h 7225549"/>
              <a:gd name="connsiteX205" fmla="*/ 2973265 w 7976501"/>
              <a:gd name="connsiteY205" fmla="*/ 7153154 h 7225549"/>
              <a:gd name="connsiteX206" fmla="*/ 2915391 w 7976501"/>
              <a:gd name="connsiteY206" fmla="*/ 7164729 h 7225549"/>
              <a:gd name="connsiteX207" fmla="*/ 2880667 w 7976501"/>
              <a:gd name="connsiteY207" fmla="*/ 7176303 h 7225549"/>
              <a:gd name="connsiteX208" fmla="*/ 2602875 w 7976501"/>
              <a:gd name="connsiteY208" fmla="*/ 7187878 h 7225549"/>
              <a:gd name="connsiteX209" fmla="*/ 2035715 w 7976501"/>
              <a:gd name="connsiteY209" fmla="*/ 7199453 h 7225549"/>
              <a:gd name="connsiteX210" fmla="*/ 1017143 w 7976501"/>
              <a:gd name="connsiteY210" fmla="*/ 7187878 h 7225549"/>
              <a:gd name="connsiteX211" fmla="*/ 716201 w 7976501"/>
              <a:gd name="connsiteY211" fmla="*/ 7164729 h 7225549"/>
              <a:gd name="connsiteX212" fmla="*/ 623604 w 7976501"/>
              <a:gd name="connsiteY212" fmla="*/ 7153154 h 7225549"/>
              <a:gd name="connsiteX213" fmla="*/ 334237 w 7976501"/>
              <a:gd name="connsiteY213" fmla="*/ 7130005 h 7225549"/>
              <a:gd name="connsiteX214" fmla="*/ 230065 w 7976501"/>
              <a:gd name="connsiteY214" fmla="*/ 7083706 h 7225549"/>
              <a:gd name="connsiteX215" fmla="*/ 195341 w 7976501"/>
              <a:gd name="connsiteY215" fmla="*/ 7072131 h 7225549"/>
              <a:gd name="connsiteX216" fmla="*/ 114318 w 7976501"/>
              <a:gd name="connsiteY216" fmla="*/ 6991109 h 7225549"/>
              <a:gd name="connsiteX217" fmla="*/ 125893 w 7976501"/>
              <a:gd name="connsiteY217" fmla="*/ 7002683 h 722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7976501" h="7225549">
                <a:moveTo>
                  <a:pt x="125893" y="7002683"/>
                </a:moveTo>
                <a:lnTo>
                  <a:pt x="125893" y="7002683"/>
                </a:lnTo>
                <a:cubicBezTo>
                  <a:pt x="129751" y="6937093"/>
                  <a:pt x="133097" y="6871472"/>
                  <a:pt x="137467" y="6805914"/>
                </a:cubicBezTo>
                <a:cubicBezTo>
                  <a:pt x="140813" y="6755720"/>
                  <a:pt x="149042" y="6705748"/>
                  <a:pt x="149042" y="6655443"/>
                </a:cubicBezTo>
                <a:cubicBezTo>
                  <a:pt x="149042" y="6605409"/>
                  <a:pt x="150686" y="6260194"/>
                  <a:pt x="125893" y="6111433"/>
                </a:cubicBezTo>
                <a:cubicBezTo>
                  <a:pt x="116190" y="6053216"/>
                  <a:pt x="99516" y="5996239"/>
                  <a:pt x="91169" y="5937812"/>
                </a:cubicBezTo>
                <a:cubicBezTo>
                  <a:pt x="77344" y="5841042"/>
                  <a:pt x="86211" y="5883257"/>
                  <a:pt x="68019" y="5810491"/>
                </a:cubicBezTo>
                <a:cubicBezTo>
                  <a:pt x="64161" y="5756476"/>
                  <a:pt x="59930" y="5702486"/>
                  <a:pt x="56444" y="5648445"/>
                </a:cubicBezTo>
                <a:cubicBezTo>
                  <a:pt x="52214" y="5582878"/>
                  <a:pt x="52126" y="5516977"/>
                  <a:pt x="44870" y="5451676"/>
                </a:cubicBezTo>
                <a:cubicBezTo>
                  <a:pt x="40525" y="5412570"/>
                  <a:pt x="29437" y="5374511"/>
                  <a:pt x="21720" y="5335929"/>
                </a:cubicBezTo>
                <a:cubicBezTo>
                  <a:pt x="-16868" y="4795666"/>
                  <a:pt x="1610" y="5123374"/>
                  <a:pt x="33295" y="3993266"/>
                </a:cubicBezTo>
                <a:cubicBezTo>
                  <a:pt x="33846" y="3973600"/>
                  <a:pt x="41879" y="3954837"/>
                  <a:pt x="44870" y="3935392"/>
                </a:cubicBezTo>
                <a:cubicBezTo>
                  <a:pt x="63567" y="3813860"/>
                  <a:pt x="44407" y="3878905"/>
                  <a:pt x="68019" y="3808071"/>
                </a:cubicBezTo>
                <a:cubicBezTo>
                  <a:pt x="75736" y="3727048"/>
                  <a:pt x="84410" y="3646111"/>
                  <a:pt x="91169" y="3565002"/>
                </a:cubicBezTo>
                <a:cubicBezTo>
                  <a:pt x="95027" y="3518703"/>
                  <a:pt x="95105" y="3471933"/>
                  <a:pt x="102743" y="3426106"/>
                </a:cubicBezTo>
                <a:cubicBezTo>
                  <a:pt x="106755" y="3402036"/>
                  <a:pt x="125893" y="3356658"/>
                  <a:pt x="125893" y="3356658"/>
                </a:cubicBezTo>
                <a:cubicBezTo>
                  <a:pt x="133609" y="2758633"/>
                  <a:pt x="137968" y="2160555"/>
                  <a:pt x="149042" y="1562582"/>
                </a:cubicBezTo>
                <a:cubicBezTo>
                  <a:pt x="149547" y="1535305"/>
                  <a:pt x="158254" y="1508738"/>
                  <a:pt x="160617" y="1481559"/>
                </a:cubicBezTo>
                <a:cubicBezTo>
                  <a:pt x="165975" y="1419939"/>
                  <a:pt x="168077" y="1358079"/>
                  <a:pt x="172191" y="1296364"/>
                </a:cubicBezTo>
                <a:cubicBezTo>
                  <a:pt x="183598" y="1125262"/>
                  <a:pt x="166875" y="1184991"/>
                  <a:pt x="195341" y="1099595"/>
                </a:cubicBezTo>
                <a:cubicBezTo>
                  <a:pt x="227807" y="904786"/>
                  <a:pt x="215158" y="1008166"/>
                  <a:pt x="195341" y="625033"/>
                </a:cubicBezTo>
                <a:cubicBezTo>
                  <a:pt x="183344" y="393096"/>
                  <a:pt x="191555" y="436277"/>
                  <a:pt x="160617" y="312516"/>
                </a:cubicBezTo>
                <a:cubicBezTo>
                  <a:pt x="156759" y="216060"/>
                  <a:pt x="141911" y="119418"/>
                  <a:pt x="149042" y="23149"/>
                </a:cubicBezTo>
                <a:cubicBezTo>
                  <a:pt x="150070" y="9276"/>
                  <a:pt x="169865" y="515"/>
                  <a:pt x="183766" y="0"/>
                </a:cubicBezTo>
                <a:lnTo>
                  <a:pt x="461558" y="11574"/>
                </a:lnTo>
                <a:lnTo>
                  <a:pt x="554156" y="23149"/>
                </a:lnTo>
                <a:cubicBezTo>
                  <a:pt x="577389" y="26468"/>
                  <a:pt x="600252" y="32389"/>
                  <a:pt x="623604" y="34724"/>
                </a:cubicBezTo>
                <a:cubicBezTo>
                  <a:pt x="677488" y="40112"/>
                  <a:pt x="731657" y="42145"/>
                  <a:pt x="785650" y="46298"/>
                </a:cubicBezTo>
                <a:cubicBezTo>
                  <a:pt x="926777" y="57154"/>
                  <a:pt x="902876" y="55465"/>
                  <a:pt x="1028718" y="69448"/>
                </a:cubicBezTo>
                <a:cubicBezTo>
                  <a:pt x="1054726" y="277508"/>
                  <a:pt x="1026377" y="80891"/>
                  <a:pt x="1051867" y="208344"/>
                </a:cubicBezTo>
                <a:cubicBezTo>
                  <a:pt x="1056470" y="231357"/>
                  <a:pt x="1058351" y="254882"/>
                  <a:pt x="1063442" y="277792"/>
                </a:cubicBezTo>
                <a:cubicBezTo>
                  <a:pt x="1066089" y="289702"/>
                  <a:pt x="1071665" y="300785"/>
                  <a:pt x="1075017" y="312516"/>
                </a:cubicBezTo>
                <a:cubicBezTo>
                  <a:pt x="1079387" y="327812"/>
                  <a:pt x="1081560" y="343723"/>
                  <a:pt x="1086591" y="358815"/>
                </a:cubicBezTo>
                <a:cubicBezTo>
                  <a:pt x="1093161" y="378526"/>
                  <a:pt x="1102024" y="397397"/>
                  <a:pt x="1109741" y="416688"/>
                </a:cubicBezTo>
                <a:cubicBezTo>
                  <a:pt x="1111802" y="426995"/>
                  <a:pt x="1126758" y="506551"/>
                  <a:pt x="1132890" y="520860"/>
                </a:cubicBezTo>
                <a:cubicBezTo>
                  <a:pt x="1138370" y="533646"/>
                  <a:pt x="1149818" y="543142"/>
                  <a:pt x="1156039" y="555584"/>
                </a:cubicBezTo>
                <a:cubicBezTo>
                  <a:pt x="1177460" y="598426"/>
                  <a:pt x="1159377" y="595350"/>
                  <a:pt x="1179189" y="648182"/>
                </a:cubicBezTo>
                <a:cubicBezTo>
                  <a:pt x="1184073" y="661207"/>
                  <a:pt x="1194622" y="671331"/>
                  <a:pt x="1202338" y="682906"/>
                </a:cubicBezTo>
                <a:cubicBezTo>
                  <a:pt x="1206196" y="698339"/>
                  <a:pt x="1210462" y="713676"/>
                  <a:pt x="1213913" y="729205"/>
                </a:cubicBezTo>
                <a:cubicBezTo>
                  <a:pt x="1218181" y="748410"/>
                  <a:pt x="1220312" y="768098"/>
                  <a:pt x="1225488" y="787078"/>
                </a:cubicBezTo>
                <a:cubicBezTo>
                  <a:pt x="1231908" y="810620"/>
                  <a:pt x="1242719" y="832853"/>
                  <a:pt x="1248637" y="856526"/>
                </a:cubicBezTo>
                <a:cubicBezTo>
                  <a:pt x="1266130" y="926495"/>
                  <a:pt x="1255183" y="887738"/>
                  <a:pt x="1283361" y="972273"/>
                </a:cubicBezTo>
                <a:cubicBezTo>
                  <a:pt x="1287219" y="983848"/>
                  <a:pt x="1289480" y="996084"/>
                  <a:pt x="1294936" y="1006997"/>
                </a:cubicBezTo>
                <a:cubicBezTo>
                  <a:pt x="1302652" y="1022430"/>
                  <a:pt x="1311677" y="1037276"/>
                  <a:pt x="1318085" y="1053296"/>
                </a:cubicBezTo>
                <a:cubicBezTo>
                  <a:pt x="1327147" y="1075952"/>
                  <a:pt x="1335316" y="1099071"/>
                  <a:pt x="1341234" y="1122744"/>
                </a:cubicBezTo>
                <a:cubicBezTo>
                  <a:pt x="1344943" y="1137580"/>
                  <a:pt x="1356081" y="1187161"/>
                  <a:pt x="1364384" y="1203767"/>
                </a:cubicBezTo>
                <a:cubicBezTo>
                  <a:pt x="1370605" y="1216209"/>
                  <a:pt x="1381312" y="1226049"/>
                  <a:pt x="1387533" y="1238491"/>
                </a:cubicBezTo>
                <a:cubicBezTo>
                  <a:pt x="1396786" y="1256998"/>
                  <a:pt x="1405735" y="1302200"/>
                  <a:pt x="1410682" y="1319514"/>
                </a:cubicBezTo>
                <a:cubicBezTo>
                  <a:pt x="1430019" y="1387195"/>
                  <a:pt x="1415736" y="1319107"/>
                  <a:pt x="1433832" y="1400536"/>
                </a:cubicBezTo>
                <a:cubicBezTo>
                  <a:pt x="1438100" y="1419741"/>
                  <a:pt x="1438345" y="1440048"/>
                  <a:pt x="1445407" y="1458410"/>
                </a:cubicBezTo>
                <a:cubicBezTo>
                  <a:pt x="1457795" y="1490619"/>
                  <a:pt x="1480792" y="1518269"/>
                  <a:pt x="1491705" y="1551007"/>
                </a:cubicBezTo>
                <a:lnTo>
                  <a:pt x="1503280" y="1585731"/>
                </a:lnTo>
                <a:cubicBezTo>
                  <a:pt x="1495564" y="1593448"/>
                  <a:pt x="1477484" y="1598294"/>
                  <a:pt x="1480131" y="1608881"/>
                </a:cubicBezTo>
                <a:cubicBezTo>
                  <a:pt x="1483505" y="1622377"/>
                  <a:pt x="1504168" y="1623124"/>
                  <a:pt x="1514855" y="1632030"/>
                </a:cubicBezTo>
                <a:cubicBezTo>
                  <a:pt x="1527430" y="1642509"/>
                  <a:pt x="1538004" y="1655179"/>
                  <a:pt x="1549579" y="1666754"/>
                </a:cubicBezTo>
                <a:cubicBezTo>
                  <a:pt x="1557295" y="1682187"/>
                  <a:pt x="1564167" y="1698072"/>
                  <a:pt x="1572728" y="1713053"/>
                </a:cubicBezTo>
                <a:cubicBezTo>
                  <a:pt x="1585395" y="1735221"/>
                  <a:pt x="1599012" y="1754914"/>
                  <a:pt x="1619027" y="1770926"/>
                </a:cubicBezTo>
                <a:cubicBezTo>
                  <a:pt x="1629890" y="1779616"/>
                  <a:pt x="1642176" y="1786359"/>
                  <a:pt x="1653751" y="1794076"/>
                </a:cubicBezTo>
                <a:cubicBezTo>
                  <a:pt x="1661467" y="1805651"/>
                  <a:pt x="1668210" y="1817937"/>
                  <a:pt x="1676900" y="1828800"/>
                </a:cubicBezTo>
                <a:cubicBezTo>
                  <a:pt x="1683717" y="1837321"/>
                  <a:pt x="1693502" y="1843219"/>
                  <a:pt x="1700050" y="1851949"/>
                </a:cubicBezTo>
                <a:cubicBezTo>
                  <a:pt x="1716743" y="1874207"/>
                  <a:pt x="1730915" y="1898248"/>
                  <a:pt x="1746348" y="1921397"/>
                </a:cubicBezTo>
                <a:cubicBezTo>
                  <a:pt x="1752401" y="1930477"/>
                  <a:pt x="1762681" y="1936025"/>
                  <a:pt x="1769498" y="1944547"/>
                </a:cubicBezTo>
                <a:cubicBezTo>
                  <a:pt x="1813724" y="1999830"/>
                  <a:pt x="1775698" y="1956946"/>
                  <a:pt x="1804222" y="2013995"/>
                </a:cubicBezTo>
                <a:cubicBezTo>
                  <a:pt x="1812686" y="2030923"/>
                  <a:pt x="1854227" y="2084527"/>
                  <a:pt x="1862095" y="2095017"/>
                </a:cubicBezTo>
                <a:cubicBezTo>
                  <a:pt x="1894885" y="2193384"/>
                  <a:pt x="1849154" y="2073449"/>
                  <a:pt x="1896819" y="2152891"/>
                </a:cubicBezTo>
                <a:cubicBezTo>
                  <a:pt x="1903096" y="2163353"/>
                  <a:pt x="1902246" y="2177076"/>
                  <a:pt x="1908394" y="2187615"/>
                </a:cubicBezTo>
                <a:cubicBezTo>
                  <a:pt x="1929422" y="2223663"/>
                  <a:pt x="1954693" y="2257063"/>
                  <a:pt x="1977842" y="2291787"/>
                </a:cubicBezTo>
                <a:lnTo>
                  <a:pt x="2024141" y="2361235"/>
                </a:lnTo>
                <a:cubicBezTo>
                  <a:pt x="2031857" y="2372810"/>
                  <a:pt x="2038943" y="2384830"/>
                  <a:pt x="2047290" y="2395959"/>
                </a:cubicBezTo>
                <a:lnTo>
                  <a:pt x="2082014" y="2442258"/>
                </a:lnTo>
                <a:cubicBezTo>
                  <a:pt x="2115244" y="2575177"/>
                  <a:pt x="2068779" y="2411376"/>
                  <a:pt x="2116738" y="2523281"/>
                </a:cubicBezTo>
                <a:cubicBezTo>
                  <a:pt x="2148736" y="2597943"/>
                  <a:pt x="2104870" y="2546135"/>
                  <a:pt x="2151462" y="2592729"/>
                </a:cubicBezTo>
                <a:cubicBezTo>
                  <a:pt x="2155320" y="2608162"/>
                  <a:pt x="2155923" y="2624799"/>
                  <a:pt x="2163037" y="2639028"/>
                </a:cubicBezTo>
                <a:cubicBezTo>
                  <a:pt x="2175480" y="2663913"/>
                  <a:pt x="2209336" y="2708476"/>
                  <a:pt x="2209336" y="2708476"/>
                </a:cubicBezTo>
                <a:cubicBezTo>
                  <a:pt x="2235525" y="2787048"/>
                  <a:pt x="2197493" y="2696633"/>
                  <a:pt x="2290358" y="2789498"/>
                </a:cubicBezTo>
                <a:cubicBezTo>
                  <a:pt x="2380625" y="2879765"/>
                  <a:pt x="2234438" y="2730551"/>
                  <a:pt x="2336657" y="2847372"/>
                </a:cubicBezTo>
                <a:cubicBezTo>
                  <a:pt x="2420629" y="2943339"/>
                  <a:pt x="2363898" y="2871585"/>
                  <a:pt x="2440829" y="2939969"/>
                </a:cubicBezTo>
                <a:cubicBezTo>
                  <a:pt x="2461220" y="2958094"/>
                  <a:pt x="2471632" y="2994459"/>
                  <a:pt x="2498703" y="2997843"/>
                </a:cubicBezTo>
                <a:lnTo>
                  <a:pt x="2683898" y="3020992"/>
                </a:lnTo>
                <a:cubicBezTo>
                  <a:pt x="2843608" y="3127466"/>
                  <a:pt x="2679633" y="3016294"/>
                  <a:pt x="2799644" y="3102015"/>
                </a:cubicBezTo>
                <a:cubicBezTo>
                  <a:pt x="2810964" y="3110101"/>
                  <a:pt x="2823506" y="3116474"/>
                  <a:pt x="2834369" y="3125164"/>
                </a:cubicBezTo>
                <a:cubicBezTo>
                  <a:pt x="2842890" y="3131981"/>
                  <a:pt x="2848997" y="3141497"/>
                  <a:pt x="2857518" y="3148314"/>
                </a:cubicBezTo>
                <a:cubicBezTo>
                  <a:pt x="2868381" y="3157004"/>
                  <a:pt x="2881555" y="3162557"/>
                  <a:pt x="2892242" y="3171463"/>
                </a:cubicBezTo>
                <a:cubicBezTo>
                  <a:pt x="2904817" y="3181942"/>
                  <a:pt x="2914045" y="3196137"/>
                  <a:pt x="2926966" y="3206187"/>
                </a:cubicBezTo>
                <a:cubicBezTo>
                  <a:pt x="2926976" y="3206195"/>
                  <a:pt x="3013770" y="3264057"/>
                  <a:pt x="3031138" y="3275635"/>
                </a:cubicBezTo>
                <a:cubicBezTo>
                  <a:pt x="3042713" y="3283351"/>
                  <a:pt x="3054733" y="3290437"/>
                  <a:pt x="3065862" y="3298784"/>
                </a:cubicBezTo>
                <a:cubicBezTo>
                  <a:pt x="3085741" y="3313693"/>
                  <a:pt x="3123186" y="3343116"/>
                  <a:pt x="3146885" y="3356658"/>
                </a:cubicBezTo>
                <a:cubicBezTo>
                  <a:pt x="3161866" y="3365219"/>
                  <a:pt x="3177751" y="3372091"/>
                  <a:pt x="3193184" y="3379807"/>
                </a:cubicBezTo>
                <a:cubicBezTo>
                  <a:pt x="3225740" y="3412365"/>
                  <a:pt x="3233424" y="3423076"/>
                  <a:pt x="3285781" y="3449255"/>
                </a:cubicBezTo>
                <a:cubicBezTo>
                  <a:pt x="3310698" y="3461714"/>
                  <a:pt x="3344993" y="3476469"/>
                  <a:pt x="3366804" y="3495554"/>
                </a:cubicBezTo>
                <a:cubicBezTo>
                  <a:pt x="3387336" y="3513519"/>
                  <a:pt x="3405386" y="3534137"/>
                  <a:pt x="3424677" y="3553428"/>
                </a:cubicBezTo>
                <a:cubicBezTo>
                  <a:pt x="3432394" y="3561145"/>
                  <a:pt x="3441774" y="3567497"/>
                  <a:pt x="3447827" y="3576577"/>
                </a:cubicBezTo>
                <a:cubicBezTo>
                  <a:pt x="3455543" y="3588152"/>
                  <a:pt x="3460113" y="3602611"/>
                  <a:pt x="3470976" y="3611301"/>
                </a:cubicBezTo>
                <a:cubicBezTo>
                  <a:pt x="3480503" y="3618923"/>
                  <a:pt x="3494125" y="3619018"/>
                  <a:pt x="3505700" y="3622876"/>
                </a:cubicBezTo>
                <a:cubicBezTo>
                  <a:pt x="3513417" y="3630592"/>
                  <a:pt x="3520120" y="3639477"/>
                  <a:pt x="3528850" y="3646025"/>
                </a:cubicBezTo>
                <a:cubicBezTo>
                  <a:pt x="3562607" y="3671343"/>
                  <a:pt x="3592006" y="3695695"/>
                  <a:pt x="3633022" y="3703898"/>
                </a:cubicBezTo>
                <a:cubicBezTo>
                  <a:pt x="3659774" y="3709248"/>
                  <a:pt x="3687037" y="3711615"/>
                  <a:pt x="3714044" y="3715473"/>
                </a:cubicBezTo>
                <a:cubicBezTo>
                  <a:pt x="3915313" y="3782561"/>
                  <a:pt x="3759101" y="3737944"/>
                  <a:pt x="4200181" y="3750197"/>
                </a:cubicBezTo>
                <a:cubicBezTo>
                  <a:pt x="4219472" y="3754055"/>
                  <a:pt x="4239211" y="3756119"/>
                  <a:pt x="4258055" y="3761772"/>
                </a:cubicBezTo>
                <a:cubicBezTo>
                  <a:pt x="4277956" y="3767742"/>
                  <a:pt x="4296217" y="3778351"/>
                  <a:pt x="4315928" y="3784921"/>
                </a:cubicBezTo>
                <a:cubicBezTo>
                  <a:pt x="4331020" y="3789952"/>
                  <a:pt x="4346794" y="3792638"/>
                  <a:pt x="4362227" y="3796496"/>
                </a:cubicBezTo>
                <a:cubicBezTo>
                  <a:pt x="4431675" y="3792638"/>
                  <a:pt x="4501237" y="3790468"/>
                  <a:pt x="4570571" y="3784921"/>
                </a:cubicBezTo>
                <a:cubicBezTo>
                  <a:pt x="4597766" y="3782745"/>
                  <a:pt x="4625463" y="3781186"/>
                  <a:pt x="4651594" y="3773347"/>
                </a:cubicBezTo>
                <a:cubicBezTo>
                  <a:pt x="4664918" y="3769350"/>
                  <a:pt x="4673532" y="3755677"/>
                  <a:pt x="4686318" y="3750197"/>
                </a:cubicBezTo>
                <a:cubicBezTo>
                  <a:pt x="4700940" y="3743930"/>
                  <a:pt x="4717184" y="3742480"/>
                  <a:pt x="4732617" y="3738622"/>
                </a:cubicBezTo>
                <a:cubicBezTo>
                  <a:pt x="4852742" y="3658540"/>
                  <a:pt x="4666779" y="3780440"/>
                  <a:pt x="4813639" y="3692324"/>
                </a:cubicBezTo>
                <a:cubicBezTo>
                  <a:pt x="4837497" y="3678010"/>
                  <a:pt x="4859938" y="3661458"/>
                  <a:pt x="4883088" y="3646025"/>
                </a:cubicBezTo>
                <a:cubicBezTo>
                  <a:pt x="4894663" y="3638309"/>
                  <a:pt x="4904615" y="3627275"/>
                  <a:pt x="4917812" y="3622876"/>
                </a:cubicBezTo>
                <a:cubicBezTo>
                  <a:pt x="4929387" y="3619018"/>
                  <a:pt x="4941623" y="3616757"/>
                  <a:pt x="4952536" y="3611301"/>
                </a:cubicBezTo>
                <a:cubicBezTo>
                  <a:pt x="4964978" y="3605080"/>
                  <a:pt x="4974818" y="3594373"/>
                  <a:pt x="4987260" y="3588152"/>
                </a:cubicBezTo>
                <a:cubicBezTo>
                  <a:pt x="4998173" y="3582696"/>
                  <a:pt x="5011071" y="3582033"/>
                  <a:pt x="5021984" y="3576577"/>
                </a:cubicBezTo>
                <a:cubicBezTo>
                  <a:pt x="5111735" y="3531701"/>
                  <a:pt x="5004152" y="3570947"/>
                  <a:pt x="5091432" y="3541853"/>
                </a:cubicBezTo>
                <a:cubicBezTo>
                  <a:pt x="5137011" y="3496272"/>
                  <a:pt x="5091778" y="3537764"/>
                  <a:pt x="5172455" y="3483979"/>
                </a:cubicBezTo>
                <a:cubicBezTo>
                  <a:pt x="5200070" y="3465569"/>
                  <a:pt x="5228141" y="3447544"/>
                  <a:pt x="5253477" y="3426106"/>
                </a:cubicBezTo>
                <a:cubicBezTo>
                  <a:pt x="5278469" y="3404959"/>
                  <a:pt x="5299776" y="3379807"/>
                  <a:pt x="5322925" y="3356658"/>
                </a:cubicBezTo>
                <a:lnTo>
                  <a:pt x="5357650" y="3321934"/>
                </a:lnTo>
                <a:cubicBezTo>
                  <a:pt x="5365367" y="3314217"/>
                  <a:pt x="5371719" y="3304837"/>
                  <a:pt x="5380799" y="3298784"/>
                </a:cubicBezTo>
                <a:lnTo>
                  <a:pt x="5415523" y="3275635"/>
                </a:lnTo>
                <a:cubicBezTo>
                  <a:pt x="5423239" y="3264060"/>
                  <a:pt x="5429982" y="3251774"/>
                  <a:pt x="5438672" y="3240911"/>
                </a:cubicBezTo>
                <a:cubicBezTo>
                  <a:pt x="5445489" y="3232390"/>
                  <a:pt x="5456408" y="3227237"/>
                  <a:pt x="5461822" y="3217762"/>
                </a:cubicBezTo>
                <a:cubicBezTo>
                  <a:pt x="5472130" y="3199722"/>
                  <a:pt x="5477676" y="3179342"/>
                  <a:pt x="5484971" y="3159888"/>
                </a:cubicBezTo>
                <a:cubicBezTo>
                  <a:pt x="5489255" y="3148464"/>
                  <a:pt x="5488735" y="3134537"/>
                  <a:pt x="5496546" y="3125164"/>
                </a:cubicBezTo>
                <a:cubicBezTo>
                  <a:pt x="5527984" y="3087439"/>
                  <a:pt x="5565994" y="3055716"/>
                  <a:pt x="5600718" y="3020992"/>
                </a:cubicBezTo>
                <a:lnTo>
                  <a:pt x="5693315" y="2928395"/>
                </a:lnTo>
                <a:cubicBezTo>
                  <a:pt x="5708748" y="2912962"/>
                  <a:pt x="5727507" y="2900256"/>
                  <a:pt x="5739614" y="2882096"/>
                </a:cubicBezTo>
                <a:lnTo>
                  <a:pt x="5809062" y="2777924"/>
                </a:lnTo>
                <a:cubicBezTo>
                  <a:pt x="5826248" y="2752145"/>
                  <a:pt x="5831803" y="2738897"/>
                  <a:pt x="5855361" y="2720050"/>
                </a:cubicBezTo>
                <a:cubicBezTo>
                  <a:pt x="5866224" y="2711360"/>
                  <a:pt x="5878510" y="2704617"/>
                  <a:pt x="5890085" y="2696901"/>
                </a:cubicBezTo>
                <a:cubicBezTo>
                  <a:pt x="5897801" y="2681468"/>
                  <a:pt x="5904673" y="2665583"/>
                  <a:pt x="5913234" y="2650602"/>
                </a:cubicBezTo>
                <a:cubicBezTo>
                  <a:pt x="5920136" y="2638524"/>
                  <a:pt x="5930734" y="2628590"/>
                  <a:pt x="5936384" y="2615878"/>
                </a:cubicBezTo>
                <a:cubicBezTo>
                  <a:pt x="5981706" y="2513904"/>
                  <a:pt x="5930877" y="2575086"/>
                  <a:pt x="5994257" y="2511706"/>
                </a:cubicBezTo>
                <a:cubicBezTo>
                  <a:pt x="6023351" y="2424426"/>
                  <a:pt x="5984105" y="2532009"/>
                  <a:pt x="6028981" y="2442258"/>
                </a:cubicBezTo>
                <a:cubicBezTo>
                  <a:pt x="6073168" y="2353884"/>
                  <a:pt x="5991317" y="2473186"/>
                  <a:pt x="6075280" y="2361235"/>
                </a:cubicBezTo>
                <a:cubicBezTo>
                  <a:pt x="6082996" y="2338086"/>
                  <a:pt x="6085874" y="2312711"/>
                  <a:pt x="6098429" y="2291787"/>
                </a:cubicBezTo>
                <a:cubicBezTo>
                  <a:pt x="6127008" y="2244155"/>
                  <a:pt x="6133435" y="2228945"/>
                  <a:pt x="6167877" y="2187615"/>
                </a:cubicBezTo>
                <a:cubicBezTo>
                  <a:pt x="6174863" y="2179232"/>
                  <a:pt x="6183310" y="2172182"/>
                  <a:pt x="6191027" y="2164466"/>
                </a:cubicBezTo>
                <a:cubicBezTo>
                  <a:pt x="6223813" y="2066098"/>
                  <a:pt x="6178087" y="2186032"/>
                  <a:pt x="6225751" y="2106592"/>
                </a:cubicBezTo>
                <a:cubicBezTo>
                  <a:pt x="6232028" y="2096130"/>
                  <a:pt x="6231400" y="2082533"/>
                  <a:pt x="6237325" y="2071868"/>
                </a:cubicBezTo>
                <a:cubicBezTo>
                  <a:pt x="6250837" y="2047547"/>
                  <a:pt x="6274826" y="2028814"/>
                  <a:pt x="6283624" y="2002420"/>
                </a:cubicBezTo>
                <a:cubicBezTo>
                  <a:pt x="6287482" y="1990845"/>
                  <a:pt x="6288431" y="1977848"/>
                  <a:pt x="6295199" y="1967696"/>
                </a:cubicBezTo>
                <a:cubicBezTo>
                  <a:pt x="6304279" y="1954076"/>
                  <a:pt x="6319873" y="1945893"/>
                  <a:pt x="6329923" y="1932972"/>
                </a:cubicBezTo>
                <a:cubicBezTo>
                  <a:pt x="6347004" y="1911011"/>
                  <a:pt x="6360789" y="1886673"/>
                  <a:pt x="6376222" y="1863524"/>
                </a:cubicBezTo>
                <a:cubicBezTo>
                  <a:pt x="6380080" y="1851949"/>
                  <a:pt x="6381519" y="1839262"/>
                  <a:pt x="6387796" y="1828800"/>
                </a:cubicBezTo>
                <a:cubicBezTo>
                  <a:pt x="6393411" y="1819442"/>
                  <a:pt x="6406647" y="1815681"/>
                  <a:pt x="6410946" y="1805650"/>
                </a:cubicBezTo>
                <a:cubicBezTo>
                  <a:pt x="6418696" y="1787568"/>
                  <a:pt x="6417749" y="1766863"/>
                  <a:pt x="6422520" y="1747777"/>
                </a:cubicBezTo>
                <a:cubicBezTo>
                  <a:pt x="6428692" y="1723087"/>
                  <a:pt x="6443996" y="1686626"/>
                  <a:pt x="6457244" y="1666754"/>
                </a:cubicBezTo>
                <a:cubicBezTo>
                  <a:pt x="6463297" y="1657674"/>
                  <a:pt x="6472677" y="1651321"/>
                  <a:pt x="6480394" y="1643605"/>
                </a:cubicBezTo>
                <a:cubicBezTo>
                  <a:pt x="6502525" y="1577214"/>
                  <a:pt x="6476987" y="1636573"/>
                  <a:pt x="6515118" y="1585731"/>
                </a:cubicBezTo>
                <a:cubicBezTo>
                  <a:pt x="6531811" y="1563473"/>
                  <a:pt x="6561417" y="1516283"/>
                  <a:pt x="6561417" y="1516283"/>
                </a:cubicBezTo>
                <a:cubicBezTo>
                  <a:pt x="6565275" y="1504708"/>
                  <a:pt x="6565900" y="1491487"/>
                  <a:pt x="6572991" y="1481559"/>
                </a:cubicBezTo>
                <a:cubicBezTo>
                  <a:pt x="6641697" y="1385370"/>
                  <a:pt x="6601461" y="1484577"/>
                  <a:pt x="6642439" y="1388962"/>
                </a:cubicBezTo>
                <a:cubicBezTo>
                  <a:pt x="6682712" y="1294992"/>
                  <a:pt x="6611082" y="1437408"/>
                  <a:pt x="6665589" y="1284790"/>
                </a:cubicBezTo>
                <a:cubicBezTo>
                  <a:pt x="6677196" y="1252291"/>
                  <a:pt x="6700976" y="1224931"/>
                  <a:pt x="6711888" y="1192192"/>
                </a:cubicBezTo>
                <a:cubicBezTo>
                  <a:pt x="6715746" y="1180617"/>
                  <a:pt x="6717185" y="1167930"/>
                  <a:pt x="6723462" y="1157468"/>
                </a:cubicBezTo>
                <a:cubicBezTo>
                  <a:pt x="6729077" y="1148110"/>
                  <a:pt x="6738895" y="1142035"/>
                  <a:pt x="6746612" y="1134319"/>
                </a:cubicBezTo>
                <a:cubicBezTo>
                  <a:pt x="6747913" y="1126512"/>
                  <a:pt x="6764906" y="1019944"/>
                  <a:pt x="6769761" y="1006997"/>
                </a:cubicBezTo>
                <a:cubicBezTo>
                  <a:pt x="6830637" y="844660"/>
                  <a:pt x="6761358" y="1088491"/>
                  <a:pt x="6804485" y="937549"/>
                </a:cubicBezTo>
                <a:cubicBezTo>
                  <a:pt x="6808855" y="922253"/>
                  <a:pt x="6811874" y="906597"/>
                  <a:pt x="6816060" y="891250"/>
                </a:cubicBezTo>
                <a:cubicBezTo>
                  <a:pt x="6838446" y="809168"/>
                  <a:pt x="6836814" y="817412"/>
                  <a:pt x="6862358" y="740779"/>
                </a:cubicBezTo>
                <a:cubicBezTo>
                  <a:pt x="6870074" y="717630"/>
                  <a:pt x="6875896" y="693760"/>
                  <a:pt x="6885508" y="671331"/>
                </a:cubicBezTo>
                <a:cubicBezTo>
                  <a:pt x="6897083" y="644324"/>
                  <a:pt x="6907721" y="616895"/>
                  <a:pt x="6920232" y="590309"/>
                </a:cubicBezTo>
                <a:cubicBezTo>
                  <a:pt x="6938599" y="551278"/>
                  <a:pt x="6964464" y="515485"/>
                  <a:pt x="6978105" y="474562"/>
                </a:cubicBezTo>
                <a:cubicBezTo>
                  <a:pt x="6995137" y="423469"/>
                  <a:pt x="6984224" y="450751"/>
                  <a:pt x="7012829" y="393539"/>
                </a:cubicBezTo>
                <a:cubicBezTo>
                  <a:pt x="7016687" y="374248"/>
                  <a:pt x="7020885" y="355022"/>
                  <a:pt x="7024404" y="335666"/>
                </a:cubicBezTo>
                <a:cubicBezTo>
                  <a:pt x="7028602" y="312576"/>
                  <a:pt x="7030287" y="288985"/>
                  <a:pt x="7035979" y="266217"/>
                </a:cubicBezTo>
                <a:cubicBezTo>
                  <a:pt x="7041897" y="242544"/>
                  <a:pt x="7059128" y="196769"/>
                  <a:pt x="7059128" y="196769"/>
                </a:cubicBezTo>
                <a:cubicBezTo>
                  <a:pt x="7066844" y="142754"/>
                  <a:pt x="7028992" y="46465"/>
                  <a:pt x="7082277" y="34724"/>
                </a:cubicBezTo>
                <a:cubicBezTo>
                  <a:pt x="7297077" y="-12605"/>
                  <a:pt x="7522199" y="39090"/>
                  <a:pt x="7742034" y="46298"/>
                </a:cubicBezTo>
                <a:cubicBezTo>
                  <a:pt x="7757933" y="46819"/>
                  <a:pt x="7772565" y="55770"/>
                  <a:pt x="7788333" y="57873"/>
                </a:cubicBezTo>
                <a:cubicBezTo>
                  <a:pt x="7830575" y="63505"/>
                  <a:pt x="7873214" y="65590"/>
                  <a:pt x="7915655" y="69448"/>
                </a:cubicBezTo>
                <a:cubicBezTo>
                  <a:pt x="7927733" y="105683"/>
                  <a:pt x="7943383" y="146714"/>
                  <a:pt x="7950379" y="185195"/>
                </a:cubicBezTo>
                <a:cubicBezTo>
                  <a:pt x="7963178" y="255591"/>
                  <a:pt x="7966983" y="321546"/>
                  <a:pt x="7973528" y="393539"/>
                </a:cubicBezTo>
                <a:cubicBezTo>
                  <a:pt x="7965812" y="995423"/>
                  <a:pt x="7996547" y="1599030"/>
                  <a:pt x="7950379" y="2199190"/>
                </a:cubicBezTo>
                <a:cubicBezTo>
                  <a:pt x="7936418" y="2380675"/>
                  <a:pt x="7945044" y="2299744"/>
                  <a:pt x="7927229" y="2442258"/>
                </a:cubicBezTo>
                <a:cubicBezTo>
                  <a:pt x="7923371" y="2565721"/>
                  <a:pt x="7922507" y="2689315"/>
                  <a:pt x="7915655" y="2812648"/>
                </a:cubicBezTo>
                <a:cubicBezTo>
                  <a:pt x="7914773" y="2828532"/>
                  <a:pt x="7904080" y="2843039"/>
                  <a:pt x="7904080" y="2858947"/>
                </a:cubicBezTo>
                <a:cubicBezTo>
                  <a:pt x="7904080" y="3473233"/>
                  <a:pt x="7885474" y="3318996"/>
                  <a:pt x="7927229" y="3611301"/>
                </a:cubicBezTo>
                <a:cubicBezTo>
                  <a:pt x="7923371" y="3792638"/>
                  <a:pt x="7923649" y="3974110"/>
                  <a:pt x="7915655" y="4155311"/>
                </a:cubicBezTo>
                <a:cubicBezTo>
                  <a:pt x="7912068" y="4236621"/>
                  <a:pt x="7899874" y="4317324"/>
                  <a:pt x="7892505" y="4398379"/>
                </a:cubicBezTo>
                <a:cubicBezTo>
                  <a:pt x="7888299" y="4444648"/>
                  <a:pt x="7886359" y="4491135"/>
                  <a:pt x="7880931" y="4537276"/>
                </a:cubicBezTo>
                <a:cubicBezTo>
                  <a:pt x="7878632" y="4556814"/>
                  <a:pt x="7872138" y="4575674"/>
                  <a:pt x="7869356" y="4595149"/>
                </a:cubicBezTo>
                <a:cubicBezTo>
                  <a:pt x="7841857" y="4787635"/>
                  <a:pt x="7872376" y="4626343"/>
                  <a:pt x="7846207" y="4757195"/>
                </a:cubicBezTo>
                <a:cubicBezTo>
                  <a:pt x="7832229" y="4966856"/>
                  <a:pt x="7823057" y="5072812"/>
                  <a:pt x="7823057" y="5312779"/>
                </a:cubicBezTo>
                <a:cubicBezTo>
                  <a:pt x="7823057" y="5771925"/>
                  <a:pt x="7827514" y="6231077"/>
                  <a:pt x="7834632" y="6690167"/>
                </a:cubicBezTo>
                <a:cubicBezTo>
                  <a:pt x="7836088" y="6784052"/>
                  <a:pt x="7837512" y="6779828"/>
                  <a:pt x="7857781" y="6840638"/>
                </a:cubicBezTo>
                <a:cubicBezTo>
                  <a:pt x="7861639" y="6867645"/>
                  <a:pt x="7864005" y="6894908"/>
                  <a:pt x="7869356" y="6921660"/>
                </a:cubicBezTo>
                <a:cubicBezTo>
                  <a:pt x="7871749" y="6933624"/>
                  <a:pt x="7886387" y="6945471"/>
                  <a:pt x="7880931" y="6956384"/>
                </a:cubicBezTo>
                <a:cubicBezTo>
                  <a:pt x="7875475" y="6967297"/>
                  <a:pt x="7857782" y="6964101"/>
                  <a:pt x="7846207" y="6967959"/>
                </a:cubicBezTo>
                <a:cubicBezTo>
                  <a:pt x="7807625" y="6964101"/>
                  <a:pt x="7768845" y="6961867"/>
                  <a:pt x="7730460" y="6956384"/>
                </a:cubicBezTo>
                <a:cubicBezTo>
                  <a:pt x="7714712" y="6954134"/>
                  <a:pt x="7700041" y="6945744"/>
                  <a:pt x="7684161" y="6944810"/>
                </a:cubicBezTo>
                <a:cubicBezTo>
                  <a:pt x="7568550" y="6938009"/>
                  <a:pt x="7452667" y="6937093"/>
                  <a:pt x="7336920" y="6933235"/>
                </a:cubicBezTo>
                <a:cubicBezTo>
                  <a:pt x="7251665" y="6904816"/>
                  <a:pt x="7273073" y="6908654"/>
                  <a:pt x="7117001" y="6910086"/>
                </a:cubicBezTo>
                <a:cubicBezTo>
                  <a:pt x="6758118" y="6913379"/>
                  <a:pt x="6040556" y="6933235"/>
                  <a:pt x="6040556" y="6933235"/>
                </a:cubicBezTo>
                <a:cubicBezTo>
                  <a:pt x="6013548" y="6937093"/>
                  <a:pt x="5986375" y="6939930"/>
                  <a:pt x="5959533" y="6944810"/>
                </a:cubicBezTo>
                <a:cubicBezTo>
                  <a:pt x="5730592" y="6986435"/>
                  <a:pt x="6131100" y="6922001"/>
                  <a:pt x="5855361" y="6967959"/>
                </a:cubicBezTo>
                <a:cubicBezTo>
                  <a:pt x="5828450" y="6972444"/>
                  <a:pt x="5801381" y="6975928"/>
                  <a:pt x="5774338" y="6979534"/>
                </a:cubicBezTo>
                <a:cubicBezTo>
                  <a:pt x="5743505" y="6983645"/>
                  <a:pt x="5712424" y="6985995"/>
                  <a:pt x="5681741" y="6991109"/>
                </a:cubicBezTo>
                <a:cubicBezTo>
                  <a:pt x="5666050" y="6993724"/>
                  <a:pt x="5650971" y="6999232"/>
                  <a:pt x="5635442" y="7002683"/>
                </a:cubicBezTo>
                <a:cubicBezTo>
                  <a:pt x="5583860" y="7014146"/>
                  <a:pt x="5525107" y="7024454"/>
                  <a:pt x="5473396" y="7025833"/>
                </a:cubicBezTo>
                <a:cubicBezTo>
                  <a:pt x="5218814" y="7032622"/>
                  <a:pt x="4964110" y="7033549"/>
                  <a:pt x="4709467" y="7037407"/>
                </a:cubicBezTo>
                <a:cubicBezTo>
                  <a:pt x="4651594" y="7041265"/>
                  <a:pt x="4593796" y="7046516"/>
                  <a:pt x="4535847" y="7048982"/>
                </a:cubicBezTo>
                <a:cubicBezTo>
                  <a:pt x="4143318" y="7065686"/>
                  <a:pt x="3714219" y="7066824"/>
                  <a:pt x="3332080" y="7072131"/>
                </a:cubicBezTo>
                <a:cubicBezTo>
                  <a:pt x="3316647" y="7075989"/>
                  <a:pt x="3301018" y="7079135"/>
                  <a:pt x="3285781" y="7083706"/>
                </a:cubicBezTo>
                <a:cubicBezTo>
                  <a:pt x="3262409" y="7090718"/>
                  <a:pt x="3240634" y="7104646"/>
                  <a:pt x="3216333" y="7106855"/>
                </a:cubicBezTo>
                <a:lnTo>
                  <a:pt x="3089012" y="7118430"/>
                </a:lnTo>
                <a:cubicBezTo>
                  <a:pt x="3018695" y="7153588"/>
                  <a:pt x="3063850" y="7136684"/>
                  <a:pt x="2973265" y="7153154"/>
                </a:cubicBezTo>
                <a:cubicBezTo>
                  <a:pt x="2953909" y="7156673"/>
                  <a:pt x="2934477" y="7159958"/>
                  <a:pt x="2915391" y="7164729"/>
                </a:cubicBezTo>
                <a:cubicBezTo>
                  <a:pt x="2903555" y="7167688"/>
                  <a:pt x="2892834" y="7175402"/>
                  <a:pt x="2880667" y="7176303"/>
                </a:cubicBezTo>
                <a:cubicBezTo>
                  <a:pt x="2788243" y="7183149"/>
                  <a:pt x="2695518" y="7185340"/>
                  <a:pt x="2602875" y="7187878"/>
                </a:cubicBezTo>
                <a:lnTo>
                  <a:pt x="2035715" y="7199453"/>
                </a:lnTo>
                <a:cubicBezTo>
                  <a:pt x="1511579" y="7243130"/>
                  <a:pt x="1850739" y="7226953"/>
                  <a:pt x="1017143" y="7187878"/>
                </a:cubicBezTo>
                <a:cubicBezTo>
                  <a:pt x="763828" y="7159731"/>
                  <a:pt x="1105519" y="7195874"/>
                  <a:pt x="716201" y="7164729"/>
                </a:cubicBezTo>
                <a:cubicBezTo>
                  <a:pt x="685194" y="7162248"/>
                  <a:pt x="654582" y="7155970"/>
                  <a:pt x="623604" y="7153154"/>
                </a:cubicBezTo>
                <a:cubicBezTo>
                  <a:pt x="527238" y="7144393"/>
                  <a:pt x="334237" y="7130005"/>
                  <a:pt x="334237" y="7130005"/>
                </a:cubicBezTo>
                <a:cubicBezTo>
                  <a:pt x="279209" y="7093319"/>
                  <a:pt x="312711" y="7111255"/>
                  <a:pt x="230065" y="7083706"/>
                </a:cubicBezTo>
                <a:lnTo>
                  <a:pt x="195341" y="7072131"/>
                </a:lnTo>
                <a:cubicBezTo>
                  <a:pt x="151565" y="7006468"/>
                  <a:pt x="171362" y="7005369"/>
                  <a:pt x="114318" y="6991109"/>
                </a:cubicBezTo>
                <a:cubicBezTo>
                  <a:pt x="110575" y="6990173"/>
                  <a:pt x="123964" y="7000754"/>
                  <a:pt x="125893" y="7002683"/>
                </a:cubicBezTo>
                <a:close/>
              </a:path>
            </a:pathLst>
          </a:custGeom>
          <a:blipFill dpi="0" rotWithShape="1">
            <a:blip r:embed="rId15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BCB2987-D0C7-CD22-6E06-391464D95B3E}"/>
              </a:ext>
            </a:extLst>
          </p:cNvPr>
          <p:cNvCxnSpPr>
            <a:cxnSpLocks/>
          </p:cNvCxnSpPr>
          <p:nvPr/>
        </p:nvCxnSpPr>
        <p:spPr>
          <a:xfrm flipV="1">
            <a:off x="7688876" y="396250"/>
            <a:ext cx="0" cy="3513839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3912365-7765-AD82-83FF-1D979703355A}"/>
              </a:ext>
            </a:extLst>
          </p:cNvPr>
          <p:cNvSpPr txBox="1"/>
          <p:nvPr/>
        </p:nvSpPr>
        <p:spPr>
          <a:xfrm>
            <a:off x="6963434" y="1032541"/>
            <a:ext cx="1460785" cy="613758"/>
          </a:xfrm>
          <a:prstGeom prst="rect">
            <a:avLst/>
          </a:prstGeom>
          <a:solidFill>
            <a:srgbClr val="F0C9F3"/>
          </a:solidFill>
        </p:spPr>
        <p:txBody>
          <a:bodyPr wrap="square" rtlCol="0">
            <a:spAutoFit/>
          </a:bodyPr>
          <a:lstStyle/>
          <a:p>
            <a:r>
              <a:rPr lang="en-US" sz="1694" b="1" dirty="0">
                <a:solidFill>
                  <a:schemeClr val="accent5">
                    <a:lumMod val="50000"/>
                  </a:schemeClr>
                </a:solidFill>
              </a:rPr>
              <a:t>Complex roots</a:t>
            </a:r>
          </a:p>
        </p:txBody>
      </p:sp>
    </p:spTree>
    <p:extLst>
      <p:ext uri="{BB962C8B-B14F-4D97-AF65-F5344CB8AC3E}">
        <p14:creationId xmlns:p14="http://schemas.microsoft.com/office/powerpoint/2010/main" val="289205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274" y="723414"/>
            <a:ext cx="8029598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1F275-CCF5-4F07-BE81-39374008BF19}"/>
              </a:ext>
            </a:extLst>
          </p:cNvPr>
          <p:cNvSpPr txBox="1"/>
          <p:nvPr/>
        </p:nvSpPr>
        <p:spPr>
          <a:xfrm>
            <a:off x="592852" y="912208"/>
            <a:ext cx="2272600" cy="90332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3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Asymptotically stable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9FE49-16DA-426C-8E9E-4E4ED491A60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65452" y="1363870"/>
            <a:ext cx="2262051" cy="5614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705725-5C27-46F6-BE34-955B4AA5739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65452" y="1363870"/>
            <a:ext cx="527252" cy="8640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399FFB-5B77-4BB2-9D3C-085E093D60B0}"/>
              </a:ext>
            </a:extLst>
          </p:cNvPr>
          <p:cNvSpPr/>
          <p:nvPr/>
        </p:nvSpPr>
        <p:spPr>
          <a:xfrm>
            <a:off x="2719801" y="748358"/>
            <a:ext cx="3708088" cy="3454920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EC0981-EE80-413F-8962-E6A66E4BD92D}"/>
              </a:ext>
            </a:extLst>
          </p:cNvPr>
          <p:cNvCxnSpPr>
            <a:cxnSpLocks/>
          </p:cNvCxnSpPr>
          <p:nvPr/>
        </p:nvCxnSpPr>
        <p:spPr>
          <a:xfrm flipV="1">
            <a:off x="6489103" y="723414"/>
            <a:ext cx="0" cy="3513839"/>
          </a:xfrm>
          <a:prstGeom prst="straightConnector1">
            <a:avLst/>
          </a:prstGeom>
          <a:ln w="146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E50D23-742C-43C1-B5E4-D37455B15F2C}"/>
              </a:ext>
            </a:extLst>
          </p:cNvPr>
          <p:cNvSpPr txBox="1"/>
          <p:nvPr/>
        </p:nvSpPr>
        <p:spPr>
          <a:xfrm>
            <a:off x="4265019" y="0"/>
            <a:ext cx="7376428" cy="55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12" dirty="0">
                <a:solidFill>
                  <a:srgbClr val="FFC000"/>
                </a:solidFill>
              </a:rPr>
              <a:t>Center is stable, but not asymptotically stable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999863-88E5-4C4D-8999-414E9609B928}"/>
              </a:ext>
            </a:extLst>
          </p:cNvPr>
          <p:cNvCxnSpPr>
            <a:cxnSpLocks/>
          </p:cNvCxnSpPr>
          <p:nvPr/>
        </p:nvCxnSpPr>
        <p:spPr>
          <a:xfrm>
            <a:off x="5418273" y="473095"/>
            <a:ext cx="909835" cy="233324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43346A-2A1C-4285-9399-D99AA9393C20}"/>
              </a:ext>
            </a:extLst>
          </p:cNvPr>
          <p:cNvSpPr txBox="1"/>
          <p:nvPr/>
        </p:nvSpPr>
        <p:spPr>
          <a:xfrm>
            <a:off x="10173392" y="3105687"/>
            <a:ext cx="1647671" cy="380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12" dirty="0"/>
              <a:t>Just need one positive expo-</a:t>
            </a:r>
            <a:r>
              <a:rPr lang="en-US" sz="3012" dirty="0" err="1"/>
              <a:t>nential</a:t>
            </a:r>
            <a:r>
              <a:rPr lang="en-US" sz="3012" dirty="0"/>
              <a:t> for</a:t>
            </a:r>
          </a:p>
          <a:p>
            <a:pPr algn="l"/>
            <a:endParaRPr lang="en-US" sz="3012" dirty="0"/>
          </a:p>
          <a:p>
            <a:pPr algn="l"/>
            <a:r>
              <a:rPr lang="en-US" sz="3012" dirty="0"/>
              <a:t>Unstable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463F2-5AF7-4C2F-967F-1EA771C4A026}"/>
              </a:ext>
            </a:extLst>
          </p:cNvPr>
          <p:cNvSpPr/>
          <p:nvPr/>
        </p:nvSpPr>
        <p:spPr>
          <a:xfrm>
            <a:off x="6573181" y="4559887"/>
            <a:ext cx="3068268" cy="2715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7CFD43-5E9D-45EC-83B5-580B64B32904}"/>
              </a:ext>
            </a:extLst>
          </p:cNvPr>
          <p:cNvCxnSpPr>
            <a:cxnSpLocks/>
          </p:cNvCxnSpPr>
          <p:nvPr/>
        </p:nvCxnSpPr>
        <p:spPr>
          <a:xfrm flipH="1" flipV="1">
            <a:off x="9504250" y="3497015"/>
            <a:ext cx="656516" cy="290144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5829AD-8FC1-4337-8CDC-13DC12282251}"/>
              </a:ext>
            </a:extLst>
          </p:cNvPr>
          <p:cNvCxnSpPr>
            <a:cxnSpLocks/>
          </p:cNvCxnSpPr>
          <p:nvPr/>
        </p:nvCxnSpPr>
        <p:spPr>
          <a:xfrm flipH="1" flipV="1">
            <a:off x="7953233" y="2376829"/>
            <a:ext cx="2207533" cy="413463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0C685C0-4509-4AAF-8BBF-5B9C32071779}"/>
              </a:ext>
            </a:extLst>
          </p:cNvPr>
          <p:cNvSpPr/>
          <p:nvPr/>
        </p:nvSpPr>
        <p:spPr>
          <a:xfrm>
            <a:off x="2972970" y="4444143"/>
            <a:ext cx="3068268" cy="2715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533D0C-0803-44F3-9E49-966FD03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522" y="4459757"/>
            <a:ext cx="3131776" cy="285544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7EC41-AC75-46E6-AE23-2819A9F636E7}"/>
              </a:ext>
            </a:extLst>
          </p:cNvPr>
          <p:cNvCxnSpPr>
            <a:cxnSpLocks/>
          </p:cNvCxnSpPr>
          <p:nvPr/>
        </p:nvCxnSpPr>
        <p:spPr>
          <a:xfrm flipH="1" flipV="1">
            <a:off x="7837296" y="5812247"/>
            <a:ext cx="2336096" cy="67352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AD7DC-2A40-4231-BFE1-E1BA23811552}"/>
              </a:ext>
            </a:extLst>
          </p:cNvPr>
          <p:cNvSpPr/>
          <p:nvPr/>
        </p:nvSpPr>
        <p:spPr>
          <a:xfrm>
            <a:off x="7257884" y="2855443"/>
            <a:ext cx="897416" cy="317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</p:spTree>
    <p:extLst>
      <p:ext uri="{BB962C8B-B14F-4D97-AF65-F5344CB8AC3E}">
        <p14:creationId xmlns:p14="http://schemas.microsoft.com/office/powerpoint/2010/main" val="145329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F54FF-A18C-239E-2082-D61F53F1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70" y="130558"/>
            <a:ext cx="8941260" cy="2743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E283F-A0BE-7807-03B7-462711F2E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570" y="2831870"/>
            <a:ext cx="4654789" cy="448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90650-EA86-B26D-64CC-0DA94946C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507" y="3211284"/>
            <a:ext cx="5161835" cy="1920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1909AE-3BA4-8DFE-C6EA-8D5414C8EB95}"/>
              </a:ext>
            </a:extLst>
          </p:cNvPr>
          <p:cNvSpPr txBox="1"/>
          <p:nvPr/>
        </p:nvSpPr>
        <p:spPr>
          <a:xfrm>
            <a:off x="7086600" y="5584371"/>
            <a:ext cx="4484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Answer depends only on the eigenvalues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35FDD-2166-43A4-2E5C-EBCC60B99A02}"/>
              </a:ext>
            </a:extLst>
          </p:cNvPr>
          <p:cNvSpPr txBox="1"/>
          <p:nvPr/>
        </p:nvSpPr>
        <p:spPr>
          <a:xfrm>
            <a:off x="152399" y="587828"/>
            <a:ext cx="120179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Ch 9</a:t>
            </a:r>
          </a:p>
        </p:txBody>
      </p:sp>
    </p:spTree>
    <p:extLst>
      <p:ext uri="{BB962C8B-B14F-4D97-AF65-F5344CB8AC3E}">
        <p14:creationId xmlns:p14="http://schemas.microsoft.com/office/powerpoint/2010/main" val="86412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5C4178-CBE6-4542-815F-B3DA0C8C7E58}"/>
              </a:ext>
            </a:extLst>
          </p:cNvPr>
          <p:cNvGrpSpPr/>
          <p:nvPr/>
        </p:nvGrpSpPr>
        <p:grpSpPr>
          <a:xfrm>
            <a:off x="629264" y="-12440"/>
            <a:ext cx="7464299" cy="6454588"/>
            <a:chOff x="3887872" y="159328"/>
            <a:chExt cx="7930818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19F0690-A7DF-445E-906E-EE5527EC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7872" y="159328"/>
              <a:ext cx="7930818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DD4370-ACC0-46C1-8058-F01B1B3E3FDC}"/>
                </a:ext>
              </a:extLst>
            </p:cNvPr>
            <p:cNvSpPr/>
            <p:nvPr/>
          </p:nvSpPr>
          <p:spPr>
            <a:xfrm>
              <a:off x="6815548" y="3544835"/>
              <a:ext cx="1476395" cy="1560567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94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6841FF-0AC0-4410-8E7B-1078912A1C4A}"/>
                </a:ext>
              </a:extLst>
            </p:cNvPr>
            <p:cNvSpPr/>
            <p:nvPr/>
          </p:nvSpPr>
          <p:spPr>
            <a:xfrm>
              <a:off x="8597622" y="2590801"/>
              <a:ext cx="752354" cy="718507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94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66B38A-A94D-472C-A565-473545A0181C}"/>
                </a:ext>
              </a:extLst>
            </p:cNvPr>
            <p:cNvSpPr/>
            <p:nvPr/>
          </p:nvSpPr>
          <p:spPr>
            <a:xfrm>
              <a:off x="8915400" y="4849090"/>
              <a:ext cx="2092036" cy="156056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59" dirty="0"/>
                <a:t>Locally can be approximated by an unstable saddle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175B88-14D5-47DD-AD3A-8297D4D699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0000" y="4336473"/>
              <a:ext cx="1281546" cy="526470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4B18-6A2D-4DEC-BBE3-EED92192D59C}"/>
              </a:ext>
            </a:extLst>
          </p:cNvPr>
          <p:cNvGrpSpPr/>
          <p:nvPr/>
        </p:nvGrpSpPr>
        <p:grpSpPr>
          <a:xfrm>
            <a:off x="8401000" y="745641"/>
            <a:ext cx="3213828" cy="5700975"/>
            <a:chOff x="541462" y="467415"/>
            <a:chExt cx="3414692" cy="60572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EFBDD2-7C88-44A9-88CC-6805B50FCAE5}"/>
                </a:ext>
              </a:extLst>
            </p:cNvPr>
            <p:cNvSpPr/>
            <p:nvPr/>
          </p:nvSpPr>
          <p:spPr>
            <a:xfrm>
              <a:off x="541462" y="3246698"/>
              <a:ext cx="3414692" cy="327800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94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09AF2E-80A6-4581-87FD-2344D1689EE9}"/>
                </a:ext>
              </a:extLst>
            </p:cNvPr>
            <p:cNvGrpSpPr/>
            <p:nvPr/>
          </p:nvGrpSpPr>
          <p:grpSpPr>
            <a:xfrm>
              <a:off x="541462" y="467415"/>
              <a:ext cx="3414692" cy="6057286"/>
              <a:chOff x="541462" y="467415"/>
              <a:chExt cx="3414692" cy="605728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07F18C6-CEC2-4CE5-BD79-FA459CBA9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462" y="3246698"/>
                <a:ext cx="3414692" cy="3278003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F7597B-10B0-4B32-8C21-401B85DE20DF}"/>
                  </a:ext>
                </a:extLst>
              </p:cNvPr>
              <p:cNvSpPr/>
              <p:nvPr/>
            </p:nvSpPr>
            <p:spPr>
              <a:xfrm>
                <a:off x="755073" y="467415"/>
                <a:ext cx="2092036" cy="156056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59" dirty="0"/>
                  <a:t>Locally can be approximated by a stable center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FC8A59-AB23-47F8-8BF7-C67AFFD95AA2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801091" y="2027982"/>
              <a:ext cx="726449" cy="2664788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770068" y="1480026"/>
            <a:ext cx="2831978" cy="98409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853EDC-C11D-4E75-BF54-1B19B55E504B}"/>
              </a:ext>
            </a:extLst>
          </p:cNvPr>
          <p:cNvSpPr txBox="1"/>
          <p:nvPr/>
        </p:nvSpPr>
        <p:spPr>
          <a:xfrm>
            <a:off x="589269" y="6732040"/>
            <a:ext cx="11176907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5" dirty="0"/>
              <a:t>Nonlinear system of differential equations can be locally approximated by linear </a:t>
            </a:r>
            <a:r>
              <a:rPr lang="en-US" sz="2165" dirty="0" err="1"/>
              <a:t>homog</a:t>
            </a:r>
            <a:r>
              <a:rPr lang="en-US" sz="2165" dirty="0"/>
              <a:t> DE x’ = Ax</a:t>
            </a:r>
          </a:p>
        </p:txBody>
      </p:sp>
    </p:spTree>
    <p:extLst>
      <p:ext uri="{BB962C8B-B14F-4D97-AF65-F5344CB8AC3E}">
        <p14:creationId xmlns:p14="http://schemas.microsoft.com/office/powerpoint/2010/main" val="429470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88" y="5225973"/>
            <a:ext cx="9753600" cy="1976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8" y="346792"/>
            <a:ext cx="9753600" cy="1432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451" y="1951108"/>
            <a:ext cx="5490853" cy="1331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088" y="1729726"/>
            <a:ext cx="9753600" cy="430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888" y="2025078"/>
            <a:ext cx="4018267" cy="3209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7983246" y="5151473"/>
            <a:ext cx="4275552" cy="3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94" dirty="0">
                <a:hlinkClick r:id="rId7"/>
              </a:rPr>
              <a:t>https://c3d.libretexts.org/DirectionField/index.html</a:t>
            </a:r>
            <a:r>
              <a:rPr lang="en-US" sz="1494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14:cNvPr>
              <p14:cNvContentPartPr/>
              <p14:nvPr/>
            </p14:nvContentPartPr>
            <p14:xfrm>
              <a:off x="3122163" y="2729430"/>
              <a:ext cx="9213967" cy="2555407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2803" y="2720070"/>
                <a:ext cx="9232687" cy="257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4135CD-920A-A95B-65C1-7849CE7DED55}"/>
                  </a:ext>
                </a:extLst>
              </p:cNvPr>
              <p:cNvSpPr txBox="1"/>
              <p:nvPr/>
            </p:nvSpPr>
            <p:spPr>
              <a:xfrm>
                <a:off x="8270" y="-30538"/>
                <a:ext cx="2985250" cy="689419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Compare to </a:t>
                </a:r>
                <a:r>
                  <a:rPr lang="en-US" sz="2400" dirty="0" err="1"/>
                  <a:t>ch</a:t>
                </a:r>
                <a:r>
                  <a:rPr lang="en-US" sz="2400" dirty="0"/>
                  <a:t> 2 direction fields.  </a:t>
                </a:r>
              </a:p>
              <a:p>
                <a:endParaRPr lang="en-US" dirty="0"/>
              </a:p>
              <a:p>
                <a:r>
                  <a:rPr lang="en-US" sz="2400" dirty="0"/>
                  <a:t>Both </a:t>
                </a:r>
                <a:r>
                  <a:rPr lang="en-US" sz="2400" dirty="0" err="1"/>
                  <a:t>ch</a:t>
                </a:r>
                <a:r>
                  <a:rPr lang="en-US" sz="2400" dirty="0"/>
                  <a:t> 2 and </a:t>
                </a:r>
                <a:r>
                  <a:rPr lang="en-US" sz="2400" dirty="0" err="1"/>
                  <a:t>ch</a:t>
                </a:r>
                <a:r>
                  <a:rPr lang="en-US" sz="2400" dirty="0"/>
                  <a:t> 7 direction fields/trajectories are drawn in 2d</a:t>
                </a:r>
              </a:p>
              <a:p>
                <a:endParaRPr lang="en-US" dirty="0"/>
              </a:p>
              <a:p>
                <a:r>
                  <a:rPr lang="en-US" sz="2400" dirty="0"/>
                  <a:t>But in chapter 7, the equilibrium solution is a line in 3d which projects to a point in 2d.</a:t>
                </a:r>
              </a:p>
              <a:p>
                <a:endParaRPr lang="en-US" sz="2800" dirty="0"/>
              </a:p>
              <a:p>
                <a:r>
                  <a:rPr lang="en-US" sz="2400" dirty="0"/>
                  <a:t>2.5:  autonomous equations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sz="2400" dirty="0"/>
                  <a:t>Ch 7,9:  slopes depend on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4135CD-920A-A95B-65C1-7849CE7DE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" y="-30538"/>
                <a:ext cx="2985250" cy="6894195"/>
              </a:xfrm>
              <a:prstGeom prst="rect">
                <a:avLst/>
              </a:prstGeom>
              <a:blipFill>
                <a:blip r:embed="rId10"/>
                <a:stretch>
                  <a:fillRect l="-3061" t="-707" r="-4898" b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45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11" y="-106888"/>
            <a:ext cx="9176151" cy="7315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14:cNvPr>
              <p14:cNvContentPartPr/>
              <p14:nvPr/>
            </p14:nvContentPartPr>
            <p14:xfrm>
              <a:off x="1354194" y="-33882"/>
              <a:ext cx="10851162" cy="690386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4834" y="-43242"/>
                <a:ext cx="10869882" cy="692258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EEB2B9-B1C6-1AAE-9FD8-4B125776F817}"/>
              </a:ext>
            </a:extLst>
          </p:cNvPr>
          <p:cNvSpPr/>
          <p:nvPr/>
        </p:nvSpPr>
        <p:spPr>
          <a:xfrm>
            <a:off x="1769761" y="3418052"/>
            <a:ext cx="3818965" cy="1422889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5D049-8C16-7501-B3E9-DE2EF60E4BA1}"/>
              </a:ext>
            </a:extLst>
          </p:cNvPr>
          <p:cNvSpPr txBox="1"/>
          <p:nvPr/>
        </p:nvSpPr>
        <p:spPr>
          <a:xfrm>
            <a:off x="152399" y="587828"/>
            <a:ext cx="120179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Ch 2</a:t>
            </a:r>
          </a:p>
        </p:txBody>
      </p:sp>
    </p:spTree>
    <p:extLst>
      <p:ext uri="{BB962C8B-B14F-4D97-AF65-F5344CB8AC3E}">
        <p14:creationId xmlns:p14="http://schemas.microsoft.com/office/powerpoint/2010/main" val="176371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BB4E01-D635-40DA-AE5A-5D55DA019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4"/>
          <a:stretch/>
        </p:blipFill>
        <p:spPr>
          <a:xfrm>
            <a:off x="936812" y="1496560"/>
            <a:ext cx="11187953" cy="2868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73FE5-C4CA-4893-94EE-9807E114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64" y="4580316"/>
            <a:ext cx="10106658" cy="23496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BAAB9-7313-4491-B4FE-493057C66F79}"/>
              </a:ext>
            </a:extLst>
          </p:cNvPr>
          <p:cNvCxnSpPr/>
          <p:nvPr/>
        </p:nvCxnSpPr>
        <p:spPr>
          <a:xfrm flipV="1">
            <a:off x="499987" y="4479091"/>
            <a:ext cx="112661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2031AB-B311-4D1D-BC13-1545BC92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568" y="84102"/>
            <a:ext cx="3127951" cy="1412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76E7B-566B-44AF-A3C4-FE6DBAB13B96}"/>
              </a:ext>
            </a:extLst>
          </p:cNvPr>
          <p:cNvSpPr txBox="1"/>
          <p:nvPr/>
        </p:nvSpPr>
        <p:spPr>
          <a:xfrm>
            <a:off x="948865" y="352069"/>
            <a:ext cx="1813487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65" dirty="0"/>
              <a:t>7.7: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821A51-D9A5-499B-ADE5-EFF2C7B72503}"/>
              </a:ext>
            </a:extLst>
          </p:cNvPr>
          <p:cNvSpPr/>
          <p:nvPr/>
        </p:nvSpPr>
        <p:spPr>
          <a:xfrm>
            <a:off x="2377685" y="6435029"/>
            <a:ext cx="3201215" cy="59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CA972-9CAE-4C95-986B-182BBB6DDAB6}"/>
              </a:ext>
            </a:extLst>
          </p:cNvPr>
          <p:cNvSpPr/>
          <p:nvPr/>
        </p:nvSpPr>
        <p:spPr>
          <a:xfrm>
            <a:off x="7984701" y="6659429"/>
            <a:ext cx="1590827" cy="54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4" dirty="0"/>
          </a:p>
        </p:txBody>
      </p:sp>
    </p:spTree>
    <p:extLst>
      <p:ext uri="{BB962C8B-B14F-4D97-AF65-F5344CB8AC3E}">
        <p14:creationId xmlns:p14="http://schemas.microsoft.com/office/powerpoint/2010/main" val="215847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4C8584-4225-4B6A-8E44-B748B95AC45F}"/>
                  </a:ext>
                </a:extLst>
              </p14:cNvPr>
              <p14:cNvContentPartPr/>
              <p14:nvPr/>
            </p14:nvContentPartPr>
            <p14:xfrm>
              <a:off x="3322941" y="748492"/>
              <a:ext cx="834861" cy="753544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4C8584-4225-4B6A-8E44-B748B95AC4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3941" y="739491"/>
                <a:ext cx="852501" cy="771185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D757787-0E08-4A73-8373-7C005333D69E}"/>
              </a:ext>
            </a:extLst>
          </p:cNvPr>
          <p:cNvGrpSpPr/>
          <p:nvPr/>
        </p:nvGrpSpPr>
        <p:grpSpPr>
          <a:xfrm>
            <a:off x="5100070" y="430337"/>
            <a:ext cx="1569431" cy="1095755"/>
            <a:chOff x="4804462" y="457233"/>
            <a:chExt cx="1667520" cy="11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D51650-38CC-455B-8D9A-F0D3E5367711}"/>
                    </a:ext>
                  </a:extLst>
                </p14:cNvPr>
                <p14:cNvContentPartPr/>
                <p14:nvPr/>
              </p14:nvContentPartPr>
              <p14:xfrm>
                <a:off x="4804462" y="697353"/>
                <a:ext cx="785520" cy="92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D51650-38CC-455B-8D9A-F0D3E53677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95462" y="688353"/>
                  <a:ext cx="803160" cy="9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AC1095-E592-4F4A-B8F9-8B39B6C083A4}"/>
                    </a:ext>
                  </a:extLst>
                </p14:cNvPr>
                <p14:cNvContentPartPr/>
                <p14:nvPr/>
              </p14:nvContentPartPr>
              <p14:xfrm>
                <a:off x="5913262" y="747753"/>
                <a:ext cx="312480" cy="70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DAC1095-E592-4F4A-B8F9-8B39B6C083A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04622" y="738753"/>
                  <a:ext cx="330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D76433-7706-4E31-9B20-51CB719F9D14}"/>
                    </a:ext>
                  </a:extLst>
                </p14:cNvPr>
                <p14:cNvContentPartPr/>
                <p14:nvPr/>
              </p14:nvContentPartPr>
              <p14:xfrm>
                <a:off x="6438502" y="457233"/>
                <a:ext cx="33480" cy="347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D76433-7706-4E31-9B20-51CB719F9D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29862" y="448233"/>
                  <a:ext cx="5112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7D57F-339F-4F26-8441-439A9C2BD06E}"/>
              </a:ext>
            </a:extLst>
          </p:cNvPr>
          <p:cNvGrpSpPr/>
          <p:nvPr/>
        </p:nvGrpSpPr>
        <p:grpSpPr>
          <a:xfrm>
            <a:off x="7196371" y="872502"/>
            <a:ext cx="396424" cy="219219"/>
            <a:chOff x="7031782" y="927033"/>
            <a:chExt cx="42120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27D1E1-5F6F-48DC-BFCF-979028A801C6}"/>
                    </a:ext>
                  </a:extLst>
                </p14:cNvPr>
                <p14:cNvContentPartPr/>
                <p14:nvPr/>
              </p14:nvContentPartPr>
              <p14:xfrm>
                <a:off x="7042582" y="927033"/>
                <a:ext cx="289800" cy="4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27D1E1-5F6F-48DC-BFCF-979028A801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33942" y="918393"/>
                  <a:ext cx="307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A92FCD-D917-49D6-AC71-023A7369A26E}"/>
                    </a:ext>
                  </a:extLst>
                </p14:cNvPr>
                <p14:cNvContentPartPr/>
                <p14:nvPr/>
              </p14:nvContentPartPr>
              <p14:xfrm>
                <a:off x="7031782" y="1087593"/>
                <a:ext cx="421200" cy="72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A92FCD-D917-49D6-AC71-023A7369A2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22782" y="1078593"/>
                  <a:ext cx="4388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00CCAC-0474-441F-88F0-3766807834DF}"/>
              </a:ext>
            </a:extLst>
          </p:cNvPr>
          <p:cNvGrpSpPr/>
          <p:nvPr/>
        </p:nvGrpSpPr>
        <p:grpSpPr>
          <a:xfrm>
            <a:off x="8105435" y="514704"/>
            <a:ext cx="848414" cy="983266"/>
            <a:chOff x="7997662" y="546873"/>
            <a:chExt cx="901440" cy="10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39367D-41D6-4183-AFCF-B2EC1CC7ED4F}"/>
                    </a:ext>
                  </a:extLst>
                </p14:cNvPr>
                <p14:cNvContentPartPr/>
                <p14:nvPr/>
              </p14:nvContentPartPr>
              <p14:xfrm>
                <a:off x="8143462" y="546873"/>
                <a:ext cx="523080" cy="49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39367D-41D6-4183-AFCF-B2EC1CC7ED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34822" y="537873"/>
                  <a:ext cx="540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9E050C3-F4AA-4F79-8C30-673C92B3D280}"/>
                    </a:ext>
                  </a:extLst>
                </p14:cNvPr>
                <p14:cNvContentPartPr/>
                <p14:nvPr/>
              </p14:nvContentPartPr>
              <p14:xfrm>
                <a:off x="8354062" y="629313"/>
                <a:ext cx="73440" cy="809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9E050C3-F4AA-4F79-8C30-673C92B3D2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45422" y="620673"/>
                  <a:ext cx="91080" cy="8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4F4B8A-F36E-4436-941C-719F8B0F9D0E}"/>
                    </a:ext>
                  </a:extLst>
                </p14:cNvPr>
                <p14:cNvContentPartPr/>
                <p14:nvPr/>
              </p14:nvContentPartPr>
              <p14:xfrm>
                <a:off x="7997662" y="1554513"/>
                <a:ext cx="901440" cy="37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4F4B8A-F36E-4436-941C-719F8B0F9D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89022" y="1545513"/>
                  <a:ext cx="9190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F68516-9D15-4269-9DC3-B762049573BC}"/>
              </a:ext>
            </a:extLst>
          </p:cNvPr>
          <p:cNvGrpSpPr/>
          <p:nvPr/>
        </p:nvGrpSpPr>
        <p:grpSpPr>
          <a:xfrm>
            <a:off x="1771129" y="2550017"/>
            <a:ext cx="920245" cy="1480659"/>
            <a:chOff x="1267462" y="2709393"/>
            <a:chExt cx="977760" cy="15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698D04-A916-412F-8B96-F709AD3D3B3C}"/>
                    </a:ext>
                  </a:extLst>
                </p14:cNvPr>
                <p14:cNvContentPartPr/>
                <p14:nvPr/>
              </p14:nvContentPartPr>
              <p14:xfrm>
                <a:off x="1267462" y="2709393"/>
                <a:ext cx="412560" cy="157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698D04-A916-412F-8B96-F709AD3D3B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58462" y="2700393"/>
                  <a:ext cx="430200" cy="15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E582A9-1A68-4251-A2AC-E73F4167721E}"/>
                    </a:ext>
                  </a:extLst>
                </p14:cNvPr>
                <p14:cNvContentPartPr/>
                <p14:nvPr/>
              </p14:nvContentPartPr>
              <p14:xfrm>
                <a:off x="1822222" y="2768433"/>
                <a:ext cx="423000" cy="307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E582A9-1A68-4251-A2AC-E73F416772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13582" y="2759793"/>
                  <a:ext cx="44064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AF1177C-BEB8-4FF0-B98D-F2092439A8AB}"/>
                  </a:ext>
                </a:extLst>
              </p14:cNvPr>
              <p14:cNvContentPartPr/>
              <p14:nvPr/>
            </p14:nvContentPartPr>
            <p14:xfrm>
              <a:off x="2293934" y="3535993"/>
              <a:ext cx="381854" cy="350344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AF1177C-BEB8-4FF0-B98D-F2092439A8A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4936" y="3526991"/>
                <a:ext cx="399489" cy="367987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830DA8A-A505-45BE-BAA1-6E08D8B2C529}"/>
              </a:ext>
            </a:extLst>
          </p:cNvPr>
          <p:cNvGrpSpPr/>
          <p:nvPr/>
        </p:nvGrpSpPr>
        <p:grpSpPr>
          <a:xfrm>
            <a:off x="3506922" y="2228812"/>
            <a:ext cx="1106598" cy="2026504"/>
            <a:chOff x="3111742" y="2368113"/>
            <a:chExt cx="1175760" cy="21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08F352-2855-49AF-BA17-CC237948EF3C}"/>
                    </a:ext>
                  </a:extLst>
                </p14:cNvPr>
                <p14:cNvContentPartPr/>
                <p14:nvPr/>
              </p14:nvContentPartPr>
              <p14:xfrm>
                <a:off x="3111742" y="2503473"/>
                <a:ext cx="464760" cy="60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08F352-2855-49AF-BA17-CC237948EF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03102" y="2494833"/>
                  <a:ext cx="48240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E23F9D-00EB-4A0F-9ABB-25B8CD69360D}"/>
                    </a:ext>
                  </a:extLst>
                </p14:cNvPr>
                <p14:cNvContentPartPr/>
                <p14:nvPr/>
              </p14:nvContentPartPr>
              <p14:xfrm>
                <a:off x="3189502" y="3409953"/>
                <a:ext cx="405000" cy="82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E23F9D-00EB-4A0F-9ABB-25B8CD6936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80502" y="3400953"/>
                  <a:ext cx="42264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01FFDB-CB39-4565-8D00-3B9FCA015A52}"/>
                    </a:ext>
                  </a:extLst>
                </p14:cNvPr>
                <p14:cNvContentPartPr/>
                <p14:nvPr/>
              </p14:nvContentPartPr>
              <p14:xfrm>
                <a:off x="3725902" y="2368113"/>
                <a:ext cx="561600" cy="215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01FFDB-CB39-4565-8D00-3B9FCA015A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17262" y="2359113"/>
                  <a:ext cx="579240" cy="217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90ACD89-C911-4933-B0C7-66F01016813F}"/>
                  </a:ext>
                </a:extLst>
              </p14:cNvPr>
              <p14:cNvContentPartPr/>
              <p14:nvPr/>
            </p14:nvContentPartPr>
            <p14:xfrm>
              <a:off x="5317595" y="2201029"/>
              <a:ext cx="407944" cy="211188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90ACD89-C911-4933-B0C7-66F01016813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8594" y="2192028"/>
                <a:ext cx="425587" cy="2129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1C02CB-8404-494B-B1F5-C92D018C170E}"/>
                  </a:ext>
                </a:extLst>
              </p14:cNvPr>
              <p14:cNvContentPartPr/>
              <p14:nvPr/>
            </p14:nvContentPartPr>
            <p14:xfrm>
              <a:off x="7325802" y="3600370"/>
              <a:ext cx="510946" cy="387275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1C02CB-8404-494B-B1F5-C92D018C170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16800" y="3591372"/>
                <a:ext cx="528590" cy="4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6240DC7-DB8C-4AA1-9AE4-42D77AEB2706}"/>
                  </a:ext>
                </a:extLst>
              </p14:cNvPr>
              <p14:cNvContentPartPr/>
              <p14:nvPr/>
            </p14:nvContentPartPr>
            <p14:xfrm>
              <a:off x="6994771" y="2253208"/>
              <a:ext cx="355087" cy="554993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6240DC7-DB8C-4AA1-9AE4-42D77AEB270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85768" y="2244210"/>
                <a:ext cx="372733" cy="572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4414C2-D485-4687-A34F-8EF83620407F}"/>
                  </a:ext>
                </a:extLst>
              </p14:cNvPr>
              <p14:cNvContentPartPr/>
              <p14:nvPr/>
            </p14:nvContentPartPr>
            <p14:xfrm>
              <a:off x="7805915" y="2143428"/>
              <a:ext cx="462494" cy="2003464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4414C2-D485-4687-A34F-8EF8362040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96917" y="2134428"/>
                <a:ext cx="480130" cy="2021105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4C2D61E-57DD-456B-8D6F-2FC3B06155E6}"/>
              </a:ext>
            </a:extLst>
          </p:cNvPr>
          <p:cNvGrpSpPr/>
          <p:nvPr/>
        </p:nvGrpSpPr>
        <p:grpSpPr>
          <a:xfrm>
            <a:off x="4978433" y="1978760"/>
            <a:ext cx="1385449" cy="2377525"/>
            <a:chOff x="4675222" y="2102433"/>
            <a:chExt cx="1472040" cy="25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6F7B94-AF2E-462F-B873-A9DB184DA952}"/>
                    </a:ext>
                  </a:extLst>
                </p14:cNvPr>
                <p14:cNvContentPartPr/>
                <p14:nvPr/>
              </p14:nvContentPartPr>
              <p14:xfrm>
                <a:off x="5556862" y="2351553"/>
                <a:ext cx="382320" cy="684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6F7B94-AF2E-462F-B873-A9DB184DA9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47862" y="2342553"/>
                  <a:ext cx="39996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38473A-FB2F-489B-AEE6-292FE80474A4}"/>
                    </a:ext>
                  </a:extLst>
                </p14:cNvPr>
                <p14:cNvContentPartPr/>
                <p14:nvPr/>
              </p14:nvContentPartPr>
              <p14:xfrm>
                <a:off x="5346262" y="3913953"/>
                <a:ext cx="279720" cy="38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38473A-FB2F-489B-AEE6-292FE80474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37622" y="3905313"/>
                  <a:ext cx="297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2E019F-EC96-44E5-81A6-D998BC8B4315}"/>
                    </a:ext>
                  </a:extLst>
                </p14:cNvPr>
                <p14:cNvContentPartPr/>
                <p14:nvPr/>
              </p14:nvContentPartPr>
              <p14:xfrm>
                <a:off x="5793022" y="3767433"/>
                <a:ext cx="354240" cy="36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2E019F-EC96-44E5-81A6-D998BC8B43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84382" y="3758433"/>
                  <a:ext cx="3718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F1D49D8-2637-4404-B265-99B343DBAB45}"/>
                    </a:ext>
                  </a:extLst>
                </p14:cNvPr>
                <p14:cNvContentPartPr/>
                <p14:nvPr/>
              </p14:nvContentPartPr>
              <p14:xfrm>
                <a:off x="4675222" y="2102433"/>
                <a:ext cx="775080" cy="252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F1D49D8-2637-4404-B265-99B343DBAB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66222" y="2093433"/>
                  <a:ext cx="792720" cy="254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2022E9-23A6-4A86-AD3F-E278679A359A}"/>
              </a:ext>
            </a:extLst>
          </p:cNvPr>
          <p:cNvGrpSpPr/>
          <p:nvPr/>
        </p:nvGrpSpPr>
        <p:grpSpPr>
          <a:xfrm>
            <a:off x="8502875" y="1754459"/>
            <a:ext cx="2689920" cy="2456471"/>
            <a:chOff x="8419942" y="1864113"/>
            <a:chExt cx="2858040" cy="261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7D0651-779A-4BC3-B222-4A62A3384E94}"/>
                    </a:ext>
                  </a:extLst>
                </p14:cNvPr>
                <p14:cNvContentPartPr/>
                <p14:nvPr/>
              </p14:nvContentPartPr>
              <p14:xfrm>
                <a:off x="8419942" y="2734953"/>
                <a:ext cx="180720" cy="122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7D0651-779A-4BC3-B222-4A62A3384E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11302" y="2725953"/>
                  <a:ext cx="198360" cy="12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5DED4C-3411-4963-8B52-FA7BE34F3D5B}"/>
                    </a:ext>
                  </a:extLst>
                </p14:cNvPr>
                <p14:cNvContentPartPr/>
                <p14:nvPr/>
              </p14:nvContentPartPr>
              <p14:xfrm>
                <a:off x="9069382" y="2680233"/>
                <a:ext cx="50760" cy="33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5DED4C-3411-4963-8B52-FA7BE34F3D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60382" y="2671593"/>
                  <a:ext cx="68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FBC5DC-DDDD-4C1D-AD3B-612645B4277E}"/>
                    </a:ext>
                  </a:extLst>
                </p14:cNvPr>
                <p14:cNvContentPartPr/>
                <p14:nvPr/>
              </p14:nvContentPartPr>
              <p14:xfrm>
                <a:off x="8811982" y="3062193"/>
                <a:ext cx="848880" cy="99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FBC5DC-DDDD-4C1D-AD3B-612645B427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02982" y="3053193"/>
                  <a:ext cx="866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6B84C6-4142-4E7A-81FB-BF558D419CD0}"/>
                    </a:ext>
                  </a:extLst>
                </p14:cNvPr>
                <p14:cNvContentPartPr/>
                <p14:nvPr/>
              </p14:nvContentPartPr>
              <p14:xfrm>
                <a:off x="8747902" y="3482673"/>
                <a:ext cx="250200" cy="17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6B84C6-4142-4E7A-81FB-BF558D419C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39262" y="3474033"/>
                  <a:ext cx="267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09A475-834D-4DB8-84D6-B5115DFE932E}"/>
                    </a:ext>
                  </a:extLst>
                </p14:cNvPr>
                <p14:cNvContentPartPr/>
                <p14:nvPr/>
              </p14:nvContentPartPr>
              <p14:xfrm>
                <a:off x="9146422" y="3260553"/>
                <a:ext cx="215640" cy="36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09A475-834D-4DB8-84D6-B5115DFE93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37782" y="3251913"/>
                  <a:ext cx="233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8F8CC9-722F-4945-91A5-7CBC23B5BB90}"/>
                    </a:ext>
                  </a:extLst>
                </p14:cNvPr>
                <p14:cNvContentPartPr/>
                <p14:nvPr/>
              </p14:nvContentPartPr>
              <p14:xfrm>
                <a:off x="9472942" y="3422913"/>
                <a:ext cx="212760" cy="4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8F8CC9-722F-4945-91A5-7CBC23B5BB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63942" y="3413913"/>
                  <a:ext cx="230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AE9F5FE-70B2-4966-97AB-81E3AF3B2914}"/>
                    </a:ext>
                  </a:extLst>
                </p14:cNvPr>
                <p14:cNvContentPartPr/>
                <p14:nvPr/>
              </p14:nvContentPartPr>
              <p14:xfrm>
                <a:off x="9735382" y="3158673"/>
                <a:ext cx="213120" cy="45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AE9F5FE-70B2-4966-97AB-81E3AF3B29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26742" y="3150033"/>
                  <a:ext cx="2307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98CCAF-6193-4205-A64F-33DED4177237}"/>
                    </a:ext>
                  </a:extLst>
                </p14:cNvPr>
                <p14:cNvContentPartPr/>
                <p14:nvPr/>
              </p14:nvContentPartPr>
              <p14:xfrm>
                <a:off x="10119142" y="3370713"/>
                <a:ext cx="231120" cy="186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98CCAF-6193-4205-A64F-33DED41772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10142" y="3362073"/>
                  <a:ext cx="248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BB147A-E747-4B9D-9F02-13AC28759386}"/>
                    </a:ext>
                  </a:extLst>
                </p14:cNvPr>
                <p14:cNvContentPartPr/>
                <p14:nvPr/>
              </p14:nvContentPartPr>
              <p14:xfrm>
                <a:off x="9487342" y="3027273"/>
                <a:ext cx="822960" cy="47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BB147A-E747-4B9D-9F02-13AC287593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8702" y="3018633"/>
                  <a:ext cx="840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97E3D2-9D69-4FCB-9828-5C18E86F3AE7}"/>
                    </a:ext>
                  </a:extLst>
                </p14:cNvPr>
                <p14:cNvContentPartPr/>
                <p14:nvPr/>
              </p14:nvContentPartPr>
              <p14:xfrm>
                <a:off x="10515502" y="2342553"/>
                <a:ext cx="374760" cy="163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97E3D2-9D69-4FCB-9828-5C18E86F3A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06502" y="2333553"/>
                  <a:ext cx="392400" cy="16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5EB58D8-82B9-4825-BB46-DC09E5206198}"/>
                    </a:ext>
                  </a:extLst>
                </p14:cNvPr>
                <p14:cNvContentPartPr/>
                <p14:nvPr/>
              </p14:nvContentPartPr>
              <p14:xfrm>
                <a:off x="10667062" y="1864113"/>
                <a:ext cx="610920" cy="261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5EB58D8-82B9-4825-BB46-DC09E52061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58422" y="1855113"/>
                  <a:ext cx="628560" cy="262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06DB9A-9736-40CB-8D76-A718D4B3B178}"/>
              </a:ext>
            </a:extLst>
          </p:cNvPr>
          <p:cNvGrpSpPr/>
          <p:nvPr/>
        </p:nvGrpSpPr>
        <p:grpSpPr>
          <a:xfrm>
            <a:off x="4671458" y="5900982"/>
            <a:ext cx="661045" cy="329675"/>
            <a:chOff x="4349062" y="6269793"/>
            <a:chExt cx="70236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80A0F7A-E8DA-44B6-9AFA-B66B63FD3BFC}"/>
                    </a:ext>
                  </a:extLst>
                </p14:cNvPr>
                <p14:cNvContentPartPr/>
                <p14:nvPr/>
              </p14:nvContentPartPr>
              <p14:xfrm>
                <a:off x="4422862" y="6269793"/>
                <a:ext cx="556920" cy="28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80A0F7A-E8DA-44B6-9AFA-B66B63FD3B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13862" y="6260793"/>
                  <a:ext cx="574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C399E1-F06C-4187-96D8-54E881BE1984}"/>
                    </a:ext>
                  </a:extLst>
                </p14:cNvPr>
                <p14:cNvContentPartPr/>
                <p14:nvPr/>
              </p14:nvContentPartPr>
              <p14:xfrm>
                <a:off x="4349062" y="6545553"/>
                <a:ext cx="702360" cy="74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C399E1-F06C-4187-96D8-54E881BE19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40062" y="6536913"/>
                  <a:ext cx="72000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3ED235E-6FC5-424A-BBE1-7B32E0132421}"/>
                  </a:ext>
                </a:extLst>
              </p14:cNvPr>
              <p14:cNvContentPartPr/>
              <p14:nvPr/>
            </p14:nvContentPartPr>
            <p14:xfrm>
              <a:off x="5843788" y="5195551"/>
              <a:ext cx="310024" cy="1514541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3ED235E-6FC5-424A-BBE1-7B32E013242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834786" y="5186549"/>
                <a:ext cx="327668" cy="1532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AB1A6D6-36BB-4FA1-BF90-76826DE5A1BB}"/>
                  </a:ext>
                </a:extLst>
              </p14:cNvPr>
              <p14:cNvContentPartPr/>
              <p14:nvPr/>
            </p14:nvContentPartPr>
            <p14:xfrm>
              <a:off x="6705077" y="5145405"/>
              <a:ext cx="51501" cy="415059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AB1A6D6-36BB-4FA1-BF90-76826DE5A1B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96073" y="5136405"/>
                <a:ext cx="69148" cy="432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B0563FC-3039-4B3E-A16E-C46C7741D62B}"/>
                  </a:ext>
                </a:extLst>
              </p14:cNvPr>
              <p14:cNvContentPartPr/>
              <p14:nvPr/>
            </p14:nvContentPartPr>
            <p14:xfrm>
              <a:off x="6687797" y="6027702"/>
              <a:ext cx="325271" cy="41133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B0563FC-3039-4B3E-A16E-C46C7741D62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678812" y="6018705"/>
                <a:ext cx="342882" cy="428966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DAD8251-9AEC-4B8A-B363-BE01378BE9CD}"/>
              </a:ext>
            </a:extLst>
          </p:cNvPr>
          <p:cNvGrpSpPr/>
          <p:nvPr/>
        </p:nvGrpSpPr>
        <p:grpSpPr>
          <a:xfrm>
            <a:off x="8067825" y="4773377"/>
            <a:ext cx="1085591" cy="2018372"/>
            <a:chOff x="7957702" y="5071713"/>
            <a:chExt cx="1153440" cy="21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51BD459-70AB-4638-8BBE-D0E37DD51A8E}"/>
                    </a:ext>
                  </a:extLst>
                </p14:cNvPr>
                <p14:cNvContentPartPr/>
                <p14:nvPr/>
              </p14:nvContentPartPr>
              <p14:xfrm>
                <a:off x="7957702" y="5499393"/>
                <a:ext cx="464760" cy="44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51BD459-70AB-4638-8BBE-D0E37DD51A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49062" y="5490393"/>
                  <a:ext cx="4824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F13670-4FAE-4C98-84A6-FB4AE7963D8F}"/>
                    </a:ext>
                  </a:extLst>
                </p14:cNvPr>
                <p14:cNvContentPartPr/>
                <p14:nvPr/>
              </p14:nvContentPartPr>
              <p14:xfrm>
                <a:off x="8206462" y="6366633"/>
                <a:ext cx="27720" cy="457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F13670-4FAE-4C98-84A6-FB4AE7963D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97462" y="6357993"/>
                  <a:ext cx="453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09926D5-E0B2-4BCF-9794-E0FFF93EEF69}"/>
                    </a:ext>
                  </a:extLst>
                </p14:cNvPr>
                <p14:cNvContentPartPr/>
                <p14:nvPr/>
              </p14:nvContentPartPr>
              <p14:xfrm>
                <a:off x="8527222" y="5071713"/>
                <a:ext cx="583920" cy="2144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09926D5-E0B2-4BCF-9794-E0FFF93EEF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18582" y="5063073"/>
                  <a:ext cx="601560" cy="216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DF81E8-A3C4-4702-8355-D6025E4B9287}"/>
                  </a:ext>
                </a:extLst>
              </p14:cNvPr>
              <p14:cNvContentPartPr/>
              <p14:nvPr/>
            </p14:nvContentPartPr>
            <p14:xfrm>
              <a:off x="6647138" y="5137951"/>
              <a:ext cx="91821" cy="38829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DF81E8-A3C4-4702-8355-D6025E4B928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638136" y="5128954"/>
                <a:ext cx="109465" cy="405925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E460101-F6BE-620E-760F-B91BDA4EECF1}"/>
              </a:ext>
            </a:extLst>
          </p:cNvPr>
          <p:cNvGrpSpPr/>
          <p:nvPr/>
        </p:nvGrpSpPr>
        <p:grpSpPr>
          <a:xfrm>
            <a:off x="6607680" y="2534469"/>
            <a:ext cx="353880" cy="24120"/>
            <a:chOff x="6607680" y="2534469"/>
            <a:chExt cx="353880" cy="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F620C0-F815-764D-B77D-1A05C7B1DBFD}"/>
                    </a:ext>
                  </a:extLst>
                </p14:cNvPr>
                <p14:cNvContentPartPr/>
                <p14:nvPr/>
              </p14:nvContentPartPr>
              <p14:xfrm>
                <a:off x="6607680" y="2536269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F620C0-F815-764D-B77D-1A05C7B1DB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98680" y="25272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FE390E-FD2D-BE10-6E7B-DF82C69F76E7}"/>
                    </a:ext>
                  </a:extLst>
                </p14:cNvPr>
                <p14:cNvContentPartPr/>
                <p14:nvPr/>
              </p14:nvContentPartPr>
              <p14:xfrm>
                <a:off x="6607680" y="2534469"/>
                <a:ext cx="353880" cy="2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FE390E-FD2D-BE10-6E7B-DF82C69F76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98680" y="2525469"/>
                  <a:ext cx="3715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747409C-37AA-8EBF-EFF2-63CF02680A53}"/>
                  </a:ext>
                </a:extLst>
              </p14:cNvPr>
              <p14:cNvContentPartPr/>
              <p14:nvPr/>
            </p14:nvContentPartPr>
            <p14:xfrm>
              <a:off x="5594640" y="3722829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747409C-37AA-8EBF-EFF2-63CF02680A5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86000" y="37141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370C46D-A7E8-9548-F32E-D1E214176F4A}"/>
                  </a:ext>
                </a:extLst>
              </p14:cNvPr>
              <p14:cNvContentPartPr/>
              <p14:nvPr/>
            </p14:nvContentPartPr>
            <p14:xfrm>
              <a:off x="5495640" y="3679989"/>
              <a:ext cx="386640" cy="54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370C46D-A7E8-9548-F32E-D1E214176F4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6640" y="3670989"/>
                <a:ext cx="40428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081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353</Words>
  <Application>Microsoft Office PowerPoint</Application>
  <PresentationFormat>Custom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26</cp:revision>
  <dcterms:created xsi:type="dcterms:W3CDTF">2022-02-23T17:27:15Z</dcterms:created>
  <dcterms:modified xsi:type="dcterms:W3CDTF">2025-12-14T01:52:48Z</dcterms:modified>
</cp:coreProperties>
</file>