
<file path=[Content_Types].xml><?xml version="1.0" encoding="utf-8"?>
<Types xmlns="http://schemas.openxmlformats.org/package/2006/content-types">
  <Default Extension="gif" ContentType="image/gif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Action1.xml" ContentType="application/vnd.ms-office.inkAction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9"/>
  </p:notesMasterIdLst>
  <p:sldIdLst>
    <p:sldId id="994" r:id="rId2"/>
    <p:sldId id="993" r:id="rId3"/>
    <p:sldId id="947" r:id="rId4"/>
    <p:sldId id="915" r:id="rId5"/>
    <p:sldId id="995" r:id="rId6"/>
    <p:sldId id="991" r:id="rId7"/>
    <p:sldId id="893" r:id="rId8"/>
    <p:sldId id="913" r:id="rId9"/>
    <p:sldId id="912" r:id="rId10"/>
    <p:sldId id="933" r:id="rId11"/>
    <p:sldId id="926" r:id="rId12"/>
    <p:sldId id="988" r:id="rId13"/>
    <p:sldId id="945" r:id="rId14"/>
    <p:sldId id="934" r:id="rId15"/>
    <p:sldId id="935" r:id="rId16"/>
    <p:sldId id="916" r:id="rId17"/>
    <p:sldId id="924" r:id="rId18"/>
    <p:sldId id="966" r:id="rId19"/>
    <p:sldId id="967" r:id="rId20"/>
    <p:sldId id="962" r:id="rId21"/>
    <p:sldId id="917" r:id="rId22"/>
    <p:sldId id="925" r:id="rId23"/>
    <p:sldId id="927" r:id="rId24"/>
    <p:sldId id="968" r:id="rId25"/>
    <p:sldId id="928" r:id="rId26"/>
    <p:sldId id="929" r:id="rId27"/>
    <p:sldId id="969" r:id="rId28"/>
    <p:sldId id="970" r:id="rId29"/>
    <p:sldId id="930" r:id="rId30"/>
    <p:sldId id="971" r:id="rId31"/>
    <p:sldId id="950" r:id="rId32"/>
    <p:sldId id="973" r:id="rId33"/>
    <p:sldId id="951" r:id="rId34"/>
    <p:sldId id="952" r:id="rId35"/>
    <p:sldId id="972" r:id="rId36"/>
    <p:sldId id="974" r:id="rId37"/>
    <p:sldId id="953" r:id="rId38"/>
    <p:sldId id="954" r:id="rId39"/>
    <p:sldId id="985" r:id="rId40"/>
    <p:sldId id="986" r:id="rId41"/>
    <p:sldId id="987" r:id="rId42"/>
    <p:sldId id="961" r:id="rId43"/>
    <p:sldId id="955" r:id="rId44"/>
    <p:sldId id="949" r:id="rId45"/>
    <p:sldId id="983" r:id="rId46"/>
    <p:sldId id="990" r:id="rId47"/>
    <p:sldId id="989" r:id="rId48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47" autoAdjust="0"/>
    <p:restoredTop sz="90353" autoAdjust="0"/>
  </p:normalViewPr>
  <p:slideViewPr>
    <p:cSldViewPr snapToGrid="0">
      <p:cViewPr>
        <p:scale>
          <a:sx n="50" d="100"/>
          <a:sy n="50" d="100"/>
        </p:scale>
        <p:origin x="1008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0T20:37:37.057"/>
    </inkml:context>
    <inkml:brush xml:id="br0">
      <inkml:brushProperty name="width" value="0.08819" units="cm"/>
      <inkml:brushProperty name="height" value="0.35278" units="cm"/>
      <inkml:brushProperty name="tip" value="rectangle"/>
      <inkml:brushProperty name="rasterOp" value="maskPen"/>
    </inkml:brush>
  </inkml:definitions>
  <inkml:trace contextRef="#ctx0" brushRef="#br0">20768 10614 11679 0,'0'0'512'0,"0"0"128"0,0 0-512 0,0 0-128 0,0 0 0 0,0 0 0 16,0 0 752-16,0 0 128 0,0 0 16 0,0 0 16 16,-4 8 240-16,4-8 32 0,0 0 16 0,0 0 0 15,0 0-368-15,0 0-64 0,0 0 0 0,0 0-16 16,0 0-48-16,0 0-16 0,0 0 0 0,0 0 0 15,0 0-128-15,0 0-32 0,0 0 0 0,0 0 0 16,0 0-32-16,0 0-16 0,0 0 0 0,0 0 0 16,0 0-80-16,0 0-16 0,0 0 0 0,0 0 0 0,0 0-64 0,0 0-32 15,0 0 0-15,0 0 0 0,0 0-16 0,0 0 0 16,0 0 0-16,0 0 0 0,0 0-32 0,0 0-16 16,0 0 0-16,0 0 0 0,0 0-32 0,0 0-16 15,0 0 0-15,0-7 0 0,-1 1-176 0,-1 1 0 16,2-1 144-16,0-1-144 0,0 1 0 0,0-3 144 15,0 1-144-15,0-2 0 0,0-1 192 0,0 1-64 16,0-3 0-16,0-1-128 0,0-3 192 0,0 1-64 16,0-2 0-16,0 0-128 0,0-3 208 0,0 2-64 15,-1-1-16-15,0 0 0 0,-1 0 0 0,0-2-128 16,-2-1 192-16,-1-1-64 0,2 0-128 0,0-3 160 16,-2 2-160-16,-2-2 160 0,2 2-160 0,-1-2 128 15,-1 3-128-15,1 4 128 0,1 1-128 0,-1 1 160 16,3 1-160-16,-1 1 160 0,2 0-32 0,-2 1-128 15,3 5 192-15,1-1-64 0,0 2-128 0,0 0 0 16,0 2 0-16,0 0 0 0,0 7 0 0,0 0 0 16,1-7 128-16,-1 7-128 0,0 0 0 0,0 0 0 15,0 0 0-15,0 0 0 0,0 0 0 0,0 0 0 0,0 0 0 0,6 7 128 16,-1 2-128-16,0 0 0 0,1 3 0 0,0 4 128 16,0 0-128-16,1 3 0 0,0 2 0 0,1 4 0 15,-1 2 0-15,1 3 0 0,0-2-176 0,-1 3 176 16,0-5-192-16,-2 2 32 0,-1-1 16 0,2 0 0 15,-2-3 144-15,0 1 0 0,-2-2-144 0,-1 0 144 0,3-3 0 0,-1 1 0 16,-1-4 0-16,1 1 0 0,1 0 0 0,1-5 0 16,-4-1 0-16,3 0 0 0,-2-6 0 15,2 1 0-15,-4-7 0 0,0 0 0 0,0 0 0 0,0 0 0 16,0 0 0-16,0 0 0 0,7-5 0 0,-5-2 0 16,-1-4 0-16,-1-2 0 0,2-1 128 0,-4-3-128 15,1-4 128-15,0-1-128 0,0-2 160 0,-3-4-160 16,1 1 192-16,1-4-192 0,-1-1 192 0,1-1-64 15,-2 0 0-15,1 0-128 0,1 0 192 0,-1 0-64 16,1 2 0-16,0 3-128 0,1-2 208 0,0 0-64 16,-1 3-16-16,1-5 0 0,1 1-128 0,0 2 128 15,0-3-128-15,0-1 128 0,0 0-128 0,0 1 0 16,-1 3 0-16,1-1 0 0,0 4 0 0,0 1 0 16,-3 2 128-16,3 4-128 0,-1-2 0 0,0 5 0 15,0 1 0-15,1 5 128 0,0 1-128 0,-2 5 0 16,2 4 0-16,0 0 0 0,0 0 0 0,0 0 0 15,0 0 0-15,0 0 0 0,2 7 0 0,-2 7 0 16,2 3 0-16,2 3 0 0,0 6 0 0,1 4 0 0,0 2 0 16,0 1 0-16,1 0 0 0,2 0 0 0,0 1 0 0,-1 1 0 15,1-2 0-15,0-1 0 0,-1-2 0 0,1-4 0 16,-2-1 0-16,2-1 0 0,1-4 0 0,-3-2 0 16,-1-1 0-16,0-3 0 0,2-3 0 0,-2-1 0 15,-5-10 0-15,0 0 0 0,0 0 0 0,0 0 0 16,0 0 0-16,5-5 0 0,-1-4 128 0,-3-2-128 15,-1-3 192-15,-1-5-32 0,-3-5-16 0,-1 0 0 0,0-6-16 0,-3 2-128 16,0-3 192-16,-1-5-64 0,-1-1-128 16,0-2 128-16,1-4-128 0,-5 1 128 0,3 0-128 0,1 0 128 15,-1 1-128-15,1 3 128 0,0 1-128 0,0 1 0 16,0 2 0-16,0 0 128 0,-1 2-128 0,2 2 192 16,-2 2-192-16,3-4 192 0,-2 1-192 0,1 2 192 15,-1-3-192-15,0 2 192 0,0 2-192 0,0 0 0 16,-1 2 144-16,3-3-144 0,-1 2 0 0,0-2 128 15,0 3-128-15,0 0 0 0,1 5 0 0,1-4 0 16,-1 4 0-16,0 2 128 0,2 1-128 0,-1 1 0 16,1 1 0-16,1 2 128 0,0 0-128 0,1 1 0 15,1 2 0-15,-1 2 0 0,-1-3 0 0,1 4 144 16,0-3-144-16,0 6 0 0,2 0 128 0,2 5-128 16,0 0 0-16,0 0 0 0,0 0 144 0,0 0-144 15,0 0 0-15,0 0 144 0,0 0-144 0,-3 8 0 16,3 5 0-16,3-2 0 0,-2 2 0 0,3 1 0 15,-2-2 0-15,1 1 0 0,-2 0 0 0,2 1 0 16,1-2 0-16,-3 0 0 0,3 1 0 0,-2-4 0 16,-1-1 0-16,1 5 0 0,-2-13 0 0,0 0 0 0,0 0 0 0,0 0 0 15,0 0 0-15,0 0 0 16,0 0 0-16,0 0 0 0,0 0 288 0,0 0-32 0,-5-8 0 0,0 2 0 16,1-5-96-16,-1 1-32 0,0-4 0 0,1-3 0 15,-4 2-128-15,0-3 0 0,2-2 144 0,-3-3-144 16,0-1 128-16,0 1-128 0,-2 0 128 0,0-3-128 15,-1 1 0-15,2 0 128 0,-3-2-128 0,1 4 0 0,-1-2 0 16,1 2 144-16,-2 1-144 0,-1-2 0 16,-1-1 176-16,-1 2-176 0,2-3 160 0,0 2-160 15,-1 0 176-15,-1-1-176 0,0 2 192 0,2-4-192 0,0 3 128 0,-1 1-128 16,1-4 0-16,-2 3 0 0,2-3 0 0,1 3 0 16,0 0 0-16,2 1 0 0,0 3 128 0,-3 1-128 15,2-3 0-15,0 2 0 0,1 0 0 0,-1-2 0 16,0-2 0-16,3 2 0 0,-4 3 0 0,1 0 0 15,-1 0 0-15,2 0 0 0,-4 0 128 0,1 1-128 16,3 0 0-16,-2 0 0 0,-3 1 0 0,4-1 0 0,-1-2 0 0,0 2 0 16,-2 0 0-16,1 0 0 0,-1 0 0 0,1 1 0 15,1-1 128-15,0 0-128 0,0 0 0 0,1 2 0 16,2-2 128-16,0 1-128 0,-1 1 0 0,1-2 0 16,-1 1 128-16,1 0-128 0,1-2 0 0,-1 1 0 15,1-1 0-15,-1 1 0 0,3 0 0 0,-2 2 0 16,2-1 128-16,-2 3-128 0,4 0 0 0,-3 1 0 15,0-1 0-15,0-2 0 0,0 2 0 0,0 0 0 16,0 1 128-16,2 1-128 0,-2 0 0 0,1 2 0 16,1-4 0-16,-1 1 0 0,2 1 0 0,-3 0 0 15,1 1 0-15,-1 2 0 0,0-3 0 0,2 3 0 16,-2-3 128-16,1 0-128 0,2 2 0 0,1-4 0 16,-3 3 0-16,2 2 0 0,-2-1 0 0,3 2 0 15,0-3 0-15,-3 2 0 0,3-3 0 0,0 6 0 0,1-2 0 0,4 8 0 16,-7-7 0-16,2-4 0 0,1 3 0 15,3-3 0-15,-3 4 0 0,0-2 0 0,4 9 0 0,-4-8 0 16,0-1 0-16,4 9 0 0,-3-7 0 0,0-2 0 16,0 0 0-16,3 9 0 0,-3-9 0 0,0 0 0 15,2 3 0-15,-2-4 0 0,2-1 0 0,0 2 0 16,1 3 0-16,0-4 0 0,-3 2 0 0,2-2 0 16,0 3 0-16,1-2 0 0,0 9 0 0,-2-7 0 15,2 7 0-15,0 0 0 0,-1-10 0 0,1 10 0 16,-2-6 0-16,2 6 0 0,0 0 0 0,0 0 0 15,0 0 0-15,0 0-144 0,1-9 144 0,-1 9-160 16,0 0 160-16,0 0-160 0,0 0-64 0,0 0-16 16,0 0 0-16,0 0 0 15,0 0-320-15,0 0-64 0,6 13-16 0,-1-1 0 16,0 0-1440-16,2 0-288 0,0 4-64 0,5-4-16 16,-2-3-480-16,3 0-80 0,2-4-32 0,0 3-8416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0T20:37:53.925"/>
    </inkml:context>
    <inkml:brush xml:id="br0">
      <inkml:brushProperty name="width" value="0.08819" units="cm"/>
      <inkml:brushProperty name="height" value="0.35278" units="cm"/>
      <inkml:brushProperty name="tip" value="rectangle"/>
      <inkml:brushProperty name="rasterOp" value="maskPen"/>
    </inkml:brush>
  </inkml:definitions>
  <inkml:trace contextRef="#ctx0" brushRef="#br0">18145 5446 19343 0,'-24'-4'848'0,"10"0"192"0,-1-1-832 0,1 0-208 0,0 1 0 0,1 2 0 15,2-1 384-15,2-1 48 0,9 4 0 0,-8-3 0 16,8 3 80-16,0 0 0 0,0 0 16 0,0 0 0 16,0 0-304-16,0 0-64 0,0 0-16 0,0 0 0 0,13-2 304 0,1 2 48 15,2 2 16-15,2 4 0 0,0 0 192 0,2 6 32 16,3-3 16-16,5 5 0 0,4 2-96 0,5 3-16 16,0 3 0-16,2 6 0 0,1 1 0 0,0 4 0 15,1 0 0-15,2 5 0 0,2 4-224 0,0 3-48 16,4-3-16-16,0 1 0 0,2-1-144 0,0-2-16 15,-1 1-16-15,-7-3 0 0,-4-3-176 0,-5-4 128 16,-3-1-128-16,0-2 128 0,-5-3-128 0,-2 0 128 16,-3 1-128-16,-4-5 128 0,-4 0-128 0,0-2 128 15,-4-1-128-15,-2-3 128 0,-3-1-128 0,-1-1 0 16,-3-13 0-16,0 8-176 16,0-8-336-16,-3 9-64 0,-3-5 0 0,-3-3-16 15,1-3-1456-15,-2-6-304 0,0-3-48 0,-3-8-9728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0T20:37:54.683"/>
    </inkml:context>
    <inkml:brush xml:id="br0">
      <inkml:brushProperty name="width" value="0.08819" units="cm"/>
      <inkml:brushProperty name="height" value="0.35278" units="cm"/>
      <inkml:brushProperty name="tip" value="rectangle"/>
      <inkml:brushProperty name="rasterOp" value="maskPen"/>
    </inkml:brush>
  </inkml:definitions>
  <inkml:trace contextRef="#ctx0" brushRef="#br0">18358 4929 31327 0,'-21'2'1392'0,"11"1"272"0,2 0-1328 0,8-3-336 15,-5 11 0-15,4 1 0 0,5 5 0 0,0 1 0 16,2 1 0-16,4 0 0 0,3 2 144 0,3 5 16 16,4-2 0-16,0 4 0 0,1 0 0 0,4 4 0 15,-1 3 0-15,5 0 0 0,-1 3-16 0,4 0 0 16,3 4 0-16,1 2 0 0,0 0 224 0,3 1 32 15,2 1 16-15,-2 2 0 0,-1 4-48 0,-1-1-16 16,-1 0 0-16,-3-4 0 0,-3-1 48 0,1 1 16 16,-2-3 0-16,0 5 0 0,0-3-64 0,1-1-16 15,-1 0 0-15,0 1 0 0,0 1 48 0,2-4 0 16,2-1 0-16,-4 1 0 0,3-1-96 0,-2 4-16 16,0-6 0-16,-2 4 0 0,-4 0-112 0,0-3-32 15,-2-1 0-15,-1 4 0 0,1-2 0 0,-1 3 0 16,1-4 0-16,-2 0 0 0,1-3 0 0,-2 1-128 0,0-1 192 0,0 2-64 15,0 2-128-15,-1 0 0 0,-2-6 0 0,-1 3 0 16,1-1 128-16,-1 0-128 0,2 3 0 0,0-2 128 16,-1-2-128-16,-1-2 128 0,-1 2-128 0,0-1 128 15,0 1-128-15,0 1 0 16,0 0 144-16,1 0-144 0,-1-1 128 0,2 0-128 0,-3 1 128 0,2 1-128 16,-2-2 128-16,-1 1-128 0,-1-1 128 15,0-1-128-15,1-3 0 0,-1-1 128 0,1 2-128 0,1 2 0 16,-3-1 128-16,1-1-128 0,1-1 128 0,0 1-128 15,0 0 0-15,0-1 144 0,0 1-144 0,-2-2 0 16,3 0 192-16,-1 0-192 0,1 2 192 0,-1-2-192 16,-1 1 0-16,0 0 0 0,1 4 0 0,-2 1 0 0,2-1 128 15,0-1-128-15,0 1 0 0,0 1 0 0,1 2 192 0,0-2-192 16,0 0 192-16,1 3-192 0,-2 1 0 0,1 0 0 16,-2 0 0-16,1-2 0 0,1 0 0 0,-2-1 0 15,0 2 0-15,1-2 0 0,-2 1 160 0,1 0-160 16,2 3 128-16,-3-4-128 0,-1 0 0 0,-1 0 0 15,-2 2 0-15,1-2 0 0,-2 0 0 0,0 0 0 16,0 3 128-16,0 0-128 0,-1-4 0 0,2 0 0 16,0 0 0-16,1 0 0 0,-2 2 0 0,1-2 0 15,1-1 0-15,-1-2 0 0,2-4 0 0,0-1-192 16,3 0 32-16,-4-6 16 16,2 1-432-16,1-6-96 0,1-5-16 0,1-5 0 15,1-6-1936-15,-2-6-400 0,2-7-80 0,-1-7-12368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0T20:37:55.230"/>
    </inkml:context>
    <inkml:brush xml:id="br0">
      <inkml:brushProperty name="width" value="0.08819" units="cm"/>
      <inkml:brushProperty name="height" value="0.35278" units="cm"/>
      <inkml:brushProperty name="tip" value="rectangle"/>
      <inkml:brushProperty name="rasterOp" value="maskPen"/>
    </inkml:brush>
  </inkml:definitions>
  <inkml:trace contextRef="#ctx0" brushRef="#br0">20518 8490 34095 0,'-16'13'3024'0,"6"-3"-2416"0,0-1-480 0,1 5-128 0,2 2 0 0,4 3 0 16,0 3 0-16,3 4 0 0,0-2 0 0,5 1-240 15,1 3 64-15,5 3 16 0,-1-1 336 0,1 6 64 16,-1 1 16-16,1 2 0 0,-1 0-96 0,0 2-16 15,0 3 0-15,0 0 0 0,0 1 208 0,1 1 32 16,-3 3 16-16,1-2 0 0,2 2-16 0,-1 1-16 16,-4 1 0-16,0-6 0 0,-3 1 48 0,2-1 16 15,-1 2 0-15,-2 2 0 0,-3 1-48 0,1-2 0 16,1 2 0-16,2-1 0 0,-3-1 16 0,1-2 0 16,2 0 0-16,-1-3 0 0,0 3-144 0,1-3-16 15,1 3-16-15,0-3 0 0,0 3-64 0,3-3-16 16,-1 0 0-16,1 2 0 0,1-1-144 0,-1 1 192 15,1-6-192-15,1 3 192 0,-1 1-192 0,-1-2 128 16,0 4-128-16,0-4 128 0,1 1-128 0,-1 3 0 16,1-2 144-16,0 3-144 0,-1-3 0 0,-2 3 0 15,2-3 0-15,-1 5 128 0,-1 1-128 0,0-2 0 0,-2 1 0 16,1 3 128-16,-2-4-128 0,2 2 0 0,0 1 0 16,-2-2 0-16,1-4 0 0,-1 1 0 0,0-2 0 0,-2 1 0 15,0-1 0-15,0-1 0 0,0 1 0 0,0-4 0 16,-2-2-192-16,2-1 0 0,-1-3 0 0,0-4 0 31,0-1-384-31,-1-4-96 0,1-5-16 0,1-5 0 16,0-2-1968-16,0-12-400 0,0 0-80 0,0 0-11984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0T20:37:55.708"/>
    </inkml:context>
    <inkml:brush xml:id="br0">
      <inkml:brushProperty name="width" value="0.08819" units="cm"/>
      <inkml:brushProperty name="height" value="0.35278" units="cm"/>
      <inkml:brushProperty name="tip" value="rectangle"/>
      <inkml:brushProperty name="rasterOp" value="maskPen"/>
    </inkml:brush>
  </inkml:definitions>
  <inkml:trace contextRef="#ctx0" brushRef="#br0">20784 9990 35935 0,'-25'9'3200'0,"11"-1"-2560"16,0 4-512-16,0 3-128 15,1-1-448-15,2 4-96 0,2 3-32 0,0 1 0 0,4 6 416 0,1 0 160 16,1 4-128-16,3 4 128 0,2 1 272 0,1 1 144 16,3 6 32-16,0-1 0 0,2 4-144 0,0 1-32 15,3 1 0-15,-1 4 0 0,1 5 192 0,1 4 48 16,-1-1 0-16,1 6 0 0,0 1-48 0,1 2 0 0,-2 2 0 0,3 1 0 16,2 0-16-16,-2 2 0 15,0 5 0-15,2-1 0 0,-1-5-32 0,1 2-16 0,-1 2 0 0,3-1 0 16,-2-3-80-16,2 0-32 0,1-2 0 0,0-1 0 15,-2 0-64-15,0 1-16 0,-1-1 0 0,3-1 0 16,0-2-208-16,0 1 144 0,-1-4-144 0,-2 0 128 16,1 1-128-16,1-1 0 0,-1-1 0 0,1 2 128 15,1-2-128-15,0 0 0 0,0-5 0 0,0 4 0 16,-1-5 0-16,3-1 0 0,-2 0 128 0,2-1-128 0,1-1 0 0,-2-2 0 16,-1-3 0-16,2-3 0 0,-2-6-160 15,0-3 160-15,-1-1-208 0,-1-6 80 16,-3-1-384-16,0-9-64 0,-4-3 0 15,3-5-16-15,-1-6-1472 0,-1-3-304 0,-11-4-48 0,13-7-8672 16,-2-7-1744-16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0T20:37:58.245"/>
    </inkml:context>
    <inkml:brush xml:id="br0">
      <inkml:brushProperty name="width" value="0.08819" units="cm"/>
      <inkml:brushProperty name="height" value="0.35278" units="cm"/>
      <inkml:brushProperty name="tip" value="rectangle"/>
      <inkml:brushProperty name="rasterOp" value="maskPen"/>
    </inkml:brush>
  </inkml:definitions>
  <inkml:trace contextRef="#ctx0" brushRef="#br0">21101 11238 34495 0,'-18'4'1536'0,"8"0"304"0,10-4-1472 0,-10 5-368 0,10-5 0 0,-9 9 0 31,2 2-384-31,3 3-160 0,3 0-32 0,0 3 0 0,0 7 768 0,1 1 128 0,1 6 48 0,1 4 0 16,2 2-48-16,-1 5-16 0,2 4 0 0,0 5 0 16,-1 6 48-16,0 3 16 0,3 5 0 0,1 6 0 15,-1 1 208-15,2 3 32 0,0 4 16 0,4 2 0 16,0 6-64-16,-1 2-16 0,2 0 0 0,3 1 0 0,-3-1-160 16,5 2-16-16,0 0-16 0,4-4 0 0,0 0-96 0,1-8-32 15,0-1 0-15,2-3 0 0,2-2 16 0,1-4 0 16,-3-6 0-16,2-1 0 0,0-4-112 0,-1-5-128 15,-3-6 176-15,-2-5-176 0,-1 0 0 0,0-4 0 16,-2-4 0-16,-1-6 0 0,-2-7 0 0,-3-5 0 16,-2-3 0-16,-1-7-192 0,-10-6 0 0,0 0 0 15,0 0 0-15,8-10 0 0,-5-1-176 0,-6-10-16 16,-2-5-16-16,-4-4 0 0,-2-4 80 0,-2-2 32 16,-4-3 0-16,1 0 0 0,-3-3 128 0,0-4 32 15,2 1 0-15,-4-3 0 0,-1 0 128 0,-1-2 0 16,-2-2 0-16,-2-1 0 0,0 1 0 0,-2-4 0 15,0-5 0-15,0 0 0 0,-2-5 0 0,1 1 0 0,0-5 0 16,5-1 0-16,1 0 0 0,1-2 0 16,-1-3 0-16,2 1 0 0,3 0 0 0,3 2 0 15,0 0 0-15,4-1 0 0,-1 1 0 0,1 2 0 16,1 0 0-16,3 1 0 0,-2 0 0 0,5 0 0 0,-1 0 0 0,2 1 0 16,1-5 0-16,3 1 0 0,3 1 0 0,2 1 0 15,0 0 0-15,0-1 0 0,0 4 0 0,-1-1 0 16,0 0 0-16,-2 6 0 0,0-1 0 0,-1 3 0 15,-1 3 0-15,-1 1 0 0,-2 3 0 0,1 5 0 16,-1-1 0-16,-1 3 0 0,-1 4 0 0,-1 2-128 16,-2 3 128-16,2 3 0 0,1 1 0 0,-2 4-128 15,0-1 128-15,2 5 0 0,0 0 0 0,-2 5 0 16,0 2 0-16,0 1 0 0,2 0 0 0,0 3 0 16,-1 5 0-16,1-2 0 0,0 2 0 0,0 4 0 15,-2 3 0-15,7 3 0 0,-9-2 0 0,9 2 128 16,-9 0-128-16,0 3 0 0,1 1 0 0,0 8 0 0,0-1 0 0,-2 6 0 15,3 4 0-15,-2 3 0 0,0 6 0 0,1 5 0 16,0 5 0-16,2 4 0 0,0 6 0 0,1 7 0 16,0 8 0-16,1 1 0 0,1 2 128 0,3 13-128 15,3 6 160-15,1 6-160 0,-1 4 0 0,3 2 128 16,0 4-128-16,1-3 0 0,1 3 0 0,0-6 0 16,-1-8 0-16,1-5 0 0,0-4 0 0,1-7 0 15,-3-7 0-15,-1-3 0 0,0-10 256 0,0-3-64 16,-2-10 0-16,2-4 0 0,-3-4 64 0,1-7 0 15,-1-2 0-15,1-1 0 0,1-7-128 0,1-4-128 16,-5-11 176-16,0 0-176 0,0 0 0 0,9-7 0 16,-4-7 0-16,0-7 0 0,-1-8 0 0,0-5 0 15,-4-7 0-15,0-7 0 0,-6-6 0 0,3 0 0 16,-2-2-128-16,1 1 128 0,1 2 0 0,1 6 0 16,2 7 0-16,2 9-144 0,1 8 144 0,1 6 0 15,-1 8 0-15,-3 9-128 0,0 0 128 0,11 7 0 16,-1 7 0-16,1 6-128 0,-2 11 256 0,2 7 48 0,2 5 16 15,1 6 0-15,1 5-192 0,2 6 160 0,-1 2-160 0,1 0 160 16,1 3-160-16,2 2 128 0,3 7-128 0,0 2 128 16,-2 8 0-16,4-2 0 0,0 0 0 0,0 3 0 15,0 3-128-15,1 2 128 0,0 1-128 0,3-1 128 16,0-3 64-16,0 2 16 0,-1 2 0 0,3-2 0 16,2-2 32-16,-3-3 0 0,0 0 0 0,0 0 0 15,2-3-112-15,-1 2-128 0,0-3 176 0,2-2-176 16,3-6 160-16,-6-1-160 0,2-1 128 0,1-2-128 0,2-2 0 15,-6 0 0-15,0-7 128 0,-2-1-128 0,-4-6 0 0,0-3 0 16,-3-2 0-16,-4-6 0 0,1-3 0 0,-4-3 0 16,-2-9 0-16,2 0 0 0,-4-7 0 0,-2-5 0 15,2-4 0-15,-2-3 0 0,-7-7 0 0,0 0 0 16,0 0-176-16,0 0 176 0,0-14-208 0,-3-1 32 16,-3-4 16-16,-2-4 0 0,-2-6-80 0,-4-3-16 15,-3-2 0-15,-3-4 0 0,-3-5-80 0,-1-4-32 16,-1 0 0-16,-3-6 0 0,-2-1 32 0,0-6 0 15,-3 0 0-15,0 1 0 0,-2-8 16 0,2-2 16 16,-1-3 0-16,1 1 0 0,0 1 144 0,4 2 32 16,2-1 0-16,0 7 0 0,-1 2 128 0,2 4 0 15,2 6 0-15,2 6 0 0,4 6 0 0,2 4 0 16,0 3 0-16,5 6 0 0,1 4 0 0,3 3 0 16,2 6 128-16,3 4-128 0,2 8 128 0,0 0-128 15,0 0 160-15,0 0-160 0,0 0 144 0,10 13-144 0,4 7 128 0,2 6-128 16,2 7 176-16,5 6-48 0,5 11-128 0,0 4 192 15,0 7-16-15,4 8-16 0,3 7 0 16,4 7 0-16,1 6 16 0,3 2 0 0,4 2 0 0,0 2 0 16,2-2-176-16,-1-1 0 0,2-1 0 0,-6-2 128 15,-6-2-128-15,3-7 0 0,-2-1 144 0,-2-6-144 16,-2-2 192-16,-1-4-48 0,-1-8 0 0,0-4 0 16,-1-4-144-16,-2-7 128 0,-1-1-128 0,-2-4 128 15,-1-5-128-15,-5-1 0 0,0-6 144 0,-2-4-144 0,-4-6 0 16,-1-3 0-16,-3-1 0 0,1-5 0 0,-3-5-128 0,-2-5 128 15,-7 2-128-15,7-9 128 0,-5-5-368 0,-2-6 16 16,-1-8 0-16,-7-4 0 0,-3-5 16 0,-4-7 0 16,-5-5 0-16,-4-1 0 15,-5-8-112-15,-5-1-32 0,-6-5 0 0,0 0 0 16,-1-5-208-16,0 2-32 0,-1 5-16 0,4 0 0 16,4 0 224-16,0 3 32 0,2 6 16 0,0 2 0 0,0 1 464 0,1 8-144 15,-1 3 144-15,4 8 0 0,-1 1 144 0,2 7 112 16,6 0 32-16,4 8 0 0,0 4 112 0,6 0 32 15,2 6 0-15,2 4 0 0,7 1 64 0,-3 8 16 16,1 2 0-16,5 6 0 0,2 3-272 0,3 6-48 16,2 3-16-16,5 6 0 0,4 3-176 0,5 2 0 15,2 3 144-15,2 5-144 0,3 5 224 0,1 4-32 16,1 3 0-16,-1 4 0 0,4 2 64 0,2 1 0 16,1 3 0-16,6 2 0 0,2 1-32 0,4 2 0 0,2 0 0 0,2 5 0 15,1 1-32-15,-4 2 0 16,-4-3 0-16,0 1 0 0,-1-7-64 0,2-2-128 0,-1-3 176 0,1-3-176 15,2 0 224-15,0-5-64 0,-3 0-16 0,-1-5 0 16,-5 1-144-16,0-1 128 0,-3 0-128 0,-1-1 128 16,-1-2-128-16,-1 1 0 0,1-8 0 0,-1 0 0 15,-3-3 0-15,-1-5 0 0,-2-4 0 0,-4-4 0 16,-4-6 0-16,-1-2 0 0,-3-4 0 0,-2-3 0 16,-3-3-320-16,-3-6 64 0,-10-5 16 0,0 0 0 15,0 0-272-15,6-8-48 0,1-1-16 0,-2-4 0 16,-8-2-64-16,1-2 0 0,-6-1-16 15,0-2 0-15,0-2-176 0,-5 1-48 0,-2-6 0 16,-4 2 0-16,-3-3-272 0,-1 0-64 0,-2-7-16 0,-3-1 0 16,-3-4-176-16,-1 0-16 0,-2-5-16 0,-3-5 0 15,-1-2 656-15,-3 0 128 0,1 0 16 0,-6 3 16 0,-5-2 624 0,0 2 208 16,3 6 0-16,2 4 0 0,3 2 288 0,5 6 48 16,5 3 16-16,2 7 0 0,2 3 192 0,7 3 32 15,3 3 16-15,4 2 0 0,4 0 32 0,3 5 16 16,8 5 0-16,0 0 0 0,0 0-320 0,0 0-64 15,0 0-16-15,0 0 0 0,8 6 0 0,4 4-16 16,5 6 0-16,2 2 0 0,4 2-16 0,5 7 0 16,4 4 0-16,4 4 0 0,5 1-96 0,4 4-32 0,2 1 0 0,2 2 0 15,0 4-32-15,-1 1-16 16,-1 4 0-16,1 2 0 0,3 0-48 0,5 6-16 16,4-2 0-16,-1 1 0 0,1-2 0 0,-3 3 0 15,-1-2 0-15,-2 1 0 0,-3-3 0 0,-2 0 0 16,-1-2 0-16,3-3 0 0,3-1-32 0,-1-2 0 15,-1-3 0-15,-1-1 0 0,-5-1-144 0,-4-1 0 16,-3-4 0-16,-2 0 128 0,-3-1-128 0,-1 0 0 0,0-4 0 0,-2-1 128 16,-2-7-128-16,-1 0 0 0,-2-5 0 0,-1-5 0 15,-1-2-128-15,-2-3 128 0,-5-6-160 0,-3-4 160 16,-2-3-384-16,-4-7 0 0,-5 0 16 0,-1-5 0 16,-6-4-16-16,-5-5-16 0,-5-3 0 0,-5-6 0 15,-4-3 80-15,0 1 0 0,-1-1 16 0,0 3 0 16,0-1-208-16,1 4-64 0,2 1 0 0,0 5 0 15,-1-3 0-15,4 6 0 0,2 3 0 0,-2 1 0 0,4 0 240 0,-1 1 32 16,1 1 16-16,0 1 0 0,-1-1 288 0,1 0 0 16,-3-2 0-16,2 3 0 0,0 0 192 0,1 3 0 15,2-2 0-15,2 2 0 0,2 0-32 0,3 0-16 16,4 3 0-16,1 8 0 0,0 0-16 0,0 0-128 16,10-6 192-16,2 6-64 0,5 5 128 0,4 1 32 15,-3 8 0-15,4 4 0 0,3 1 96 0,4 7 0 16,4 4 16-16,3 4 0 0,0 1-32 0,5-1-16 15,5 0 0-15,2 2 0 0,3 1-64 0,0-2-16 16,0-1 0-16,-2-1 0 0,-6 0-80 0,3 0-32 16,-3 1 0-16,2-2 0 0,2-2-160 0,1-2 0 15,2 3 144-15,-4-5-144 0,-2 1 0 0,-1-4 128 16,-5 0-128-16,-2 1 0 0,-5-4 0 0,-5-2 0 16,0-3 0-16,-3-3 0 0,-3-1 0 0,-2-3 0 15,-6-2 0-15,-1-3-128 0,-4-4-112 0,-7 1-16 16,7-11 0-16,-5 2 0 15,-2-5-128-15,0 2-16 0,-4-6-16 0,-5-2 0 16,-5 1-208-16,-1-3-32 0,-1-6-16 0,-3 4 0 16,-3-3-1120-16,-1 2-208 0,-6-1-48 0,-3-3-16 15,-5-1-544-15,-4 2-96 0,-4-2-32 0,0 1-6288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0T20:37:59.578"/>
    </inkml:context>
    <inkml:brush xml:id="br0">
      <inkml:brushProperty name="width" value="0.08819" units="cm"/>
      <inkml:brushProperty name="height" value="0.35278" units="cm"/>
      <inkml:brushProperty name="tip" value="rectangle"/>
      <inkml:brushProperty name="rasterOp" value="maskPen"/>
    </inkml:brush>
  </inkml:definitions>
  <inkml:trace contextRef="#ctx0" brushRef="#br0">24768 17062 17215 0,'-47'-28'768'0,"14"9"144"0,-7-4-720 0,2 4-192 0,0-1 0 0,8 2 0 15,2 3 2048-15,5 2 368 0,4 6 80 0,3-1 0 16,5 3-624-16,3 1-128 0,8 4-16 0,0 0-16 15,0 0-784-15,0 0-160 0,14 8-16 0,4 2-16 0,5 3-384 0,6-1-80 16,7 3-16-16,2 5 0 16,4-1-32-16,0 3-16 0,5 1 0 0,0 0 0 0,1 4-32 0,6-2-16 15,3 2 0-15,5-3 0 0,3 2 0 0,-3 0 0 16,-3-4 0-16,-1 3 0 0,-3 2 48 0,1-3 16 16,0 4 0-16,0-4 0 0,2 2-96 0,4-2-128 15,-3 3 176-15,-2-1-176 0,-7 0 144 0,-2 0-144 16,0 1 0-16,-2 1 144 0,-3-4-144 0,-1 2 0 15,-1-5 0-15,-3-3 128 0,-2 0-128 0,-3-2 0 16,-5-2 0-16,-3-5 0 0,-3-2 0 0,-5-1-224 16,-1-5 48-16,-6 0 16 15,-10-1-336-15,0 0-64 0,2-10-16 0,-7 0 0 16,-6-5 0-16,-7-3 0 0,-6-1 0 0,-5-5 0 16,-6-4 80-16,-2 0 16 0,-2-1 0 0,-3-3 0 15,-1 0-656-15,1 4-128 0,4-1-16 0,-4 4-16 16,-1-2 336-16,-4 5 80 0,-3-1 16 0,0 0 0 0,1 4 656 0,1 0 208 15,-1-1 0-15,2 0-160 0,4 1 304 0,-1-4 64 16,-1-5 16-16,-3 1 0 0,-7-2-64 0,-2 0-16 16,-2-1 0-16,4 0 0 0,1-3-144 0,7 4 0 0,6 2 144 0,6 5-144 15,4 3 384-15,5 3 16 0,3-1 0 0,5 3 0 16,3 8 240-16,1-3 64 0,1 0 0 0,5 3 0 16,8 6-32-16,0 0 0 0,0 0 0 0,0 0 0 15,9 6-112-15,4-1-32 0,2 5 0 0,6 0 0 16,4 4-16-16,4 4-16 0,6 3 0 0,7 0 0 15,5 3 16-15,5 0 0 0,5-2 0 0,0 5 0 16,-2-3-96-16,-2 5-16 0,-2-2 0 0,1 2 0 0,-1-2-80 0,4 2-32 16,0-5 0-16,3 3 0 0,0-3-128 0,-2 4-32 15,-5-1 0-15,-3 2 0 0,-3-4-128 0,-1 5 160 16,2-4-160-16,-2 3 160 0,0-3-160 0,0-1 0 16,1-2 0-16,-3-1 0 0,-2-3 0 0,-4-1 128 15,-6-2-128-15,-3-1 0 0,-3-1 0 0,-3 0 0 16,-2-3 0-16,-5 0 0 0,-3-3 0 0,-2 1 0 15,0-4-176-15,-9-5 176 0,0 0-288 0,0 0 32 16,0 0 0-16,0 0 0 16,0 0-144-16,-12-4-32 0,1-6 0 0,-7 2 0 15,-2-3-128-15,-7 0-16 0,-7-3-16 0,-6-2 0 16,-5-1-304-16,-2 0-48 0,-2-4-16 0,0-3 0 16,-1-4 160-16,1 0 32 0,-1-1 0 0,-3-5 0 0,-7-6 480 0,-1 2 96 15,0 0 32-15,2 2 0 0,3-2 288 0,7 3 48 16,4 0 16-16,6 4 0 0,1-1 224 0,2 3 48 15,1 4 16-15,3 2 0 0,1 1-112 0,3 4-32 16,2 3 0-16,3 3 0 0,4-1-16 0,2 6 0 16,5 0 0-16,5 4 0 0,7 3 16 0,0 0 0 0,0 0 0 0,0 0 0 15,14 5-96-15,8 4-32 0,1 1 0 0,3 5 0 16,5 2 0-16,1 4 0 0,1 3 0 0,4 2 0 16,3 4-16-16,3 2-16 0,2 1 0 0,3 0 0 15,3 0 80-15,2 3 0 0,3 1 16 0,-5-3 0 16,-4-1 32-16,-1 0 0 0,-4 1 0 0,0-1 0 15,0-1-32-15,0 0 0 0,0 0 0 0,0-1 0 0,0-3-80 0,-2 3 0 16,1 1-16-16,-5-2 0 0,-1-1-16 16,-3 2 0-16,-3-1 0 0,-2-2 0 0,1 4-32 0,-3 0 0 15,-1-1 0-15,1 2 0 0,0 0-128 0,-3-2 0 16,-1 1 144-16,0-3-144 0,-2 1 0 0,-3-1 0 16,-2-5 0-16,-1-1 128 0,-2-1-128 0,-1-2 0 15,-3-5 0-15,-2-1 0 0,-1-1 0 0,-2-1 0 16,-2-12-144-16,0 0 144 0,0 0-192 0,0 0 48 15,-6 6 0-15,6-6 0 0,-10 1-16 0,-2-4 0 16,-2-4 0-16,-1-2 0 0,-1-5 32 0,-2-3 0 16,-1-3 0-16,0-2 0 0,-6-4 128 0,3-1-208 15,-1-6 80-15,4-1 128 0,-4-3-208 0,1-1 80 16,-1-1 128-16,-1 0-208 0,5-3 208 0,-3 4-192 16,2 2 192-16,4 3-192 0,3 2 192 0,3 4 0 15,0 4-160-15,3 4 160 0,3 4 0 0,2 3 0 16,2 12 0-16,0 0 0 0,0 0 0 0,11-2 0 0,2 4 0 0,4 8 0 15,2 6 192-15,5 4-32 16,2 4-16-16,4 8 0 0,0 4-16 0,4 2 0 0,2 0 0 16,2 4 0-16,-1 3 32 0,1 3 0 0,0-4 0 0,0 3 0 15,1-2-32-15,-3 0 0 16,-1-2 0-16,-2 5 0 0,-1-3-128 0,-4 1 128 0,-6 1-128 0,-1-5 128 16,-3 0 0-16,-2-1-128 0,-2-5 192 0,-2-4-64 15,-4-1-128-15,0-5 0 0,-2-6 0 0,0-8 0 16,-4-2 0-16,-2-10 0 0,0 0 0 0,0 0 0 15,-4-11-240-15,-3-8 80 0,-4-7 16 0,-3-7 0 0,-3-7 144 16,-6-9-128-16,-6-6 128 0,-7-9-128 0,-2-2 128 16,1-3 0-16,3 1-144 0,4 9 144 0,8 11-144 0,8 10 144 15,2 6-192-15,4 12 192 0,3 8 0 0,5 12-128 16,0 0 128-16,3 12 0 0,5 8 0 0,4 10 0 16,4 7-128-16,6 5 128 0,3 8-288 0,1 4 0 15,2 6 0-15,1 1 0 0,2-4-80 0,-3-1-16 16,-3-5 0-16,6-6 0 15,-3-8-2384-15,1-8-496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0T20:38:01.683"/>
    </inkml:context>
    <inkml:brush xml:id="br0">
      <inkml:brushProperty name="width" value="0.08819" units="cm"/>
      <inkml:brushProperty name="height" value="0.35278" units="cm"/>
      <inkml:brushProperty name="tip" value="rectangle"/>
      <inkml:brushProperty name="rasterOp" value="maskPen"/>
    </inkml:brush>
  </inkml:definitions>
  <inkml:trace contextRef="#ctx0" brushRef="#br0">26383 12203 12783 0,'-12'23'560'0,"4"-7"128"0,-1 3-560 0,2 3-128 16,2 0 0-16,-1-2 0 0,1 0 544 0,2-1 80 15,1-1 16-15,0-1 0 0,2-2 528 0,0 0 112 16,4-3 32-16,-1-1 0 0,1 1-352 0,0-5-64 16,-4-7 0-16,3 10-16 0,-3-10 96 0,0 0 32 15,0 0 0-15,0 0 0 0,0 0-48 0,11-1-16 16,-11 1 0-16,9-14 0 0,-3-4 112 0,-1-2 32 16,-1-7 0-16,-1-1 0 0,-3-5-240 0,-3-2-32 15,2-5-16-15,-2-3 0 0,-2-1-272 0,-1-6-48 16,1-2-16-16,-4-3 0 0,-1-3-192 0,0-5-32 15,-2 0-16-15,-2-3 0 0,-1 0-96 0,-2-2 0 16,0 2-128-16,1-1 192 0,0 2-192 0,1 3 176 16,-1-3-176-16,2 3 160 0,3-3 32 0,-3 3 16 15,0-3 0-15,2 4 0 0,1-3-80 0,2-1-128 16,-1-1 176-16,2-1-176 0,3 7 128 0,1 5-128 16,-1 5 0-16,4 1 0 0,2 7 0 0,-1 5 0 0,3 4 0 0,-1 5 0 15,2 7 0-15,0 3 0 0,-1 5 0 16,-1 6 0-16,-2 7 0 0,0 0 0 0,0 0 0 0,0 0 0 15,9 15 0-15,-1 7 0 0,-1 4 0 0,1 9 0 16,0 7 0-16,-1 7 0 0,-1 12 0 0,2 9 0 16,0 8 0-16,-1 13 0 0,0 11-128 0,2 6 128 15,5 2 0-15,-3 2 0 0,0 0 0 0,2-6 0 16,0-6 0-16,0-8 0 0,-2-9 0 0,-2-6 0 0,0-9 0 16,1-5 0-16,3-13 192 0,-3-4-192 0,-4-8 320 0,1-6-64 15,-1-5 0-15,0-4 0 0,-1-9-96 0,-1-5-32 16,-4-9 0-16,0 0 0 0,3-12-128 0,-3-7 0 15,-3-6 0-15,-2-11 0 0,-2-8 0 0,-2-9 0 16,-3-8 144-16,-1-6-144 0,-2-7 0 0,-1-3 128 16,-3-8-128-16,1-2 0 0,-1-3 0 0,1-3 128 15,1 2-128-15,2-2 0 0,2 0 0 0,-1 5 0 16,2 3 0-16,0 3 0 0,3 4 0 0,-2 4 0 16,-2 6 0-16,3-1 0 0,0 3 0 0,-1 2 144 15,0 1-144-15,2 4 0 0,1 1 128 0,0 3-128 16,2 7 0-16,-1 4 0 0,2 5 0 0,0 4 0 15,0 2 0-15,1 5 0 0,0 0 0 0,-1 6-144 16,-1 4 144-16,0 8 0 0,2 0 0 0,4 10 0 16,-7 4 0-16,0 9-128 0,3 7 128 0,1 12-192 15,2 5 192-15,4 8-192 0,2 11 48 0,4 9 0 16,3 15 0-16,2 9 0 0,4 8 144 0,4 8-192 16,-1 7 192-16,3 5-192 0,4-1 192 0,0-2 0 15,-5-5 0-15,0-7-128 0,-4-5 128 0,-1-11 0 0,-4-8 0 0,1-11 0 16,-3-11 0-16,-3-8 0 0,-2-10 0 15,-2-10 128-15,0-7 64 0,-1-9 32 0,-4-12 0 0,0 0 0 16,2-16-80-16,-4-10-16 0,0-10 0 0,-6-13 0 16,-2-7 0-16,-5-10-128 0,-4-7 192 0,-2-5-64 15,-3-7-128-15,-3-2 160 0,-2-2-160 0,2-3 160 16,2-4-160-16,2-2 0 0,3 4 0 0,3-1 128 0,1-5-128 0,2-1 0 16,1 2 0-16,-1 2 0 0,1 7 0 0,3 5 0 15,0 0 0-15,-3 1 0 0,-2 0 0 16,0 7 0-16,-3 3 0 0,2 4 128 0,-1 1-128 0,3 7 0 15,-1 2 0-15,1 7 0 0,1 6 0 0,2 2 0 16,-3 9-128-16,0 3 128 0,0 5 0 0,1 2-144 16,0 7 144-16,3 8 0 0,-1 0-192 0,3 8 192 15,8 3-192-15,0 0 192 0,0 0-320 0,-4 17 64 16,5 6 0-16,5 12 0 0,0 10 0 0,5 5 0 16,7 10 0-16,1 1 0 0,0 4 256 0,3-2-160 15,-1 1 160-15,4-5-128 0,-4-3 128 0,2-2 0 16,-1-6-144-16,1-2 144 0,0-7 0 0,-2-3 0 15,-1-6 0-15,0-4 0 0,-4-5 0 0,-2-3 0 16,-5-5 0-16,0-3 128 0,-9-10 0 0,0 0 0 16,0 0 0-16,0 0 0 0,-4-18 48 0,-4-6 0 15,-4-8 0-15,-5-7 0 0,-4-6-176 0,-1-9 160 16,-3-11-160-16,-3-3 160 0,-3 0-160 0,1-7 128 16,-4-6-128-16,0-8 128 0,-7-7-128 0,0 1 0 15,1-2 144-15,3 4-144 0,0 6 0 0,6 5 0 16,1 7 0-16,6 8 0 0,0 11 0 0,1 4 128 0,4 4-128 0,4 5 0 15,3-1 144-15,2 7-144 0,-1 4 192 0,3 5-192 16,1 2 0-16,1 5 0 0,1 4 0 0,0 4 0 16,4 1 0-16,1 12 0 0,0 0 0 0,0 0 0 15,13 12 0-15,1 7-256 0,1 6 80 0,4 16 16 16,6 10 16-16,7 11 0 0,5 8 0 0,5 10 0 16,5 12-16-16,1 6 0 0,-1-2 0 0,-6-3 0 15,-5-7 0-15,-5-8 0 0,-1-9 0 0,-2-7 0 0,-4-9 160 0,-5-10 0 16,-5-6 128-16,-3-6-128 0,-2-7 400 0,-4-8 16 15,-5-16 0-15,0 0 0 0,0 0-64 0,-3-19-16 16,-5-12 0-16,-4-13 0 0,-4-12-80 0,-4-10-32 16,-1-6 0-16,-7-8 0 0,-2-8-96 0,-5-8 0 15,-5-6-128-15,-5-7 192 0,-6-3-64 0,3-1 0 16,1-6-128-16,9 11 192 0,5 9-192 0,11 5 144 16,6 10-144-16,1 11 128 0,3 9 0 0,3 11-128 15,0 6 192-15,2 10-64 0,-2 9-128 0,2 1 192 16,-3 4-192-16,3 7 192 0,-1 4-336 0,2 6-64 15,-1 3-16-15,7 3 0 16,0 0-2608-16,0 0-528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0T20:38:11.89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16259 2678 6447 0,'-25'-12'576'0,"-5"-1"-576"15,0 2 0-15,3 3 0 0,3-1 3568 0,4 2 592 16,2 3 128-16,3-1 32 0,1 1-2976 0,2 0-576 16,2 0-128-16,1 1-32 0,0-2-96 0,2 1-32 15,7 4 0-15,-7-4 0 0,1 0-144 0,6 4-16 16,-5-6-16-16,5 6 0 0,-5-7-128 0,5 7-32 0,-3-6 0 0,3 6 0 16,0-10 240-16,4 2 32 0,2-1 16 0,6 2 0 15,3-6 208-15,8 3 64 0,5 2 0 0,10-2 0 16,10 1-384-16,8-1-80 15,5 0-16-15,7 1 0 0,3 3-32 0,9 0-16 0,5-2 0 0,9 3 0 16,5-4-176-16,7 2 160 16,3 3-160-16,8-2 160 0,6 0-32 0,-1 1-128 0,-3-2 192 15,4 5-64-15,4 0 0 0,-6 0-128 16,-8-1 192-16,-3 3-64 0,-2 3-128 0,-5-2 0 0,-3-2 0 0,-6 1 0 16,-8 0 144-16,-5 2-144 0,-4 1 160 0,-9 1-160 15,-5-3 144-15,-10 0-144 0,-11 1 128 0,-10-2-128 16,-8-3 192-16,-6 2-32 0,-7-2-16 0,-11 3 0 15,0 0 256-15,0 0 48 0,-9-4 16 0,-7 3 0 16,-14 0-112-16,-11 0-32 0,-13-1 0 0,-11 1 0 0,-5-7-320 0,-7 5 0 16,-10 1 0-16,-10 0 0 0,-10-4 0 0,-4-2 0 15,1 4 0-15,-9 0 0 0,-9-3 0 0,-2 2 0 16,2 1 0-16,-8-4-128 0,-8 0 128 0,3 5 0 16,0 0 0-16,-1-1 0 0,-1 2 0 0,6 2 0 15,6 6 0-15,4-2 128 0,0-4-128 0,7 2 176 16,4 6-176-16,2 1 192 0,3 2-192 0,4 0 160 15,10 0-160-15,4-1 160 0,6 3-160 0,1 0 0 16,1-6-160-16,8 2 160 0,7-4 0 0,8 5 0 16,3-2 0-16,10 1 0 0,7-3 0 0,9-1 0 15,7 2-176-15,10 0 176 0,5-4-128 0,11-3 128 16,0 0 0-16,11 11 0 0,5-4-144 0,12-1 144 16,10 0 0-16,11-3-144 0,10-3 144 0,11-1 0 0,12-1 160 0,5 0-160 15,5-3 0-15,8 1 0 16,8 1 0-16,8 1 0 0,5-1 0 0,8 3 0 0,7 3 0 0,5-2 0 15,3 3 0-15,7 2 0 0,6 2 0 0,0 0 0 16,0-1 128-16,-1 0-128 0,4 1 0 0,-2-1 144 16,-2 0-144-16,-2 2 0 15,-3-1 0-15,-1 1 0 0,-1-3 0 0,-9 4 0 0,-12-3 0 0,-6 5 0 16,-6-1 160-16,-9 0-160 0,-8 1 192 0,-10-2-192 16,-12 2 208-16,-8 1-64 0,-9 1-16 0,-8 0 0 15,-8-1-128-15,-8-3 0 0,-10 0 0 0,-5 0 128 16,-8-1-128-16,-7 0 0 0,-6-9 0 0,-13 5 0 15,-10 0 0-15,-10-2 0 0,-10-3 0 0,-10 1-176 16,-12 3 176-16,-10 0 0 0,-10-2 0 0,-9 1 0 16,-11-3 0-16,-5 4 0 0,-11 4 0 0,-6-2 0 0,-5-3 0 0,-9 5 0 15,-11 1 0-15,0 4 128 0,-5-2-128 0,-4-1 0 16,-5 4 0-16,0 1 128 0,1 1-128 0,5-2 0 16,4-2 0-16,8 2 0 0,10 0 0 0,8 2 128 15,9-2-128-15,14 1 0 0,15-2 0 0,10 2 0 16,11-4 0-16,14 2 0 0,14-2 0 0,10-2 0 15,11 0 0-15,12-5 0 0,10-4 0 0,14 4 0 16,11-2 0-16,17-2-128 0,13-3 128 0,16-3 0 16,15-2 128-16,17 1-128 0,17-3 128 0,8 1-128 15,7-4 128-15,10 5-128 0,12-4 0 0,11 4 0 16,5 0 0-16,3 0 0 0,-2-6 0 0,5 5 144 16,5 3-144-16,1 3 0 0,1 2 208 0,-3 0-64 15,-3-1-16-15,-6 2 0 0,-1 3-128 0,-9-1 0 16,-5 2 0-16,-12 5 0 0,-10 0 0 0,-13 4 0 15,-7-3 0-15,-13 1 0 0,-11 2 0 0,-12-1 0 16,-14 0 0-16,-11 2 0 0,-10 0 0 0,-12-2 0 16,-10 0 128-16,-8 0-128 0,-9-6 0 0,-7-6 0 15,-11 12 0-15,-16-4 0 0,-10 4-192 0,-17-4 192 16,-14 2-160-16,-16-3 160 0,-12 5 0 0,-8-1 0 0,-11-1 0 0,-12 3 0 16,-11-5 0-16,-9 3 0 0,-5 7 0 0,-6-4 0 15,-10-3 160-15,-2 3-160 0,-4 2 128 0,2 3-128 16,6 5 128-16,8 0-128 0,9-6 0 0,10 1 128 15,5-1-128-15,12 1 0 0,9 1 0 0,13-1 0 16,12-2 0-16,13-1 0 0,11 1 0 0,11-3 0 0,12-3 0 16,11 1 0-16,9-6 0 0,13 2 0 15,8-8-240-15,16 5-16 0,13-4-16 0,17-1 0 0,14-1 112 16,20-3 32-16,19-3 0 0,17 1 0 0,13-4 128 0,15 1 0 16,11 0 0-16,4 0 0 0,2 2 0 0,10-1 0 15,9 4 128-15,6-1-128 0,4-3 144 0,5 5-144 16,-1 1 192-16,0 0-192 0,-4 1 160 0,-2 3-160 15,2 3 128-15,-5 3-128 0,-4-2 0 0,-15-1 0 16,-10 4 0-16,-12 0 0 0,-8 4 0 0,-17-1 0 16,-14 0 0-16,-16 2 0 0,-16 2 0 0,-14 2 0 15,-10-1 128-15,-11-1-128 0,-12 1 0 0,-12 1 0 16,-10 2 0-16,-13-1 0 0,-15-1 0 0,-13-2 0 16,-12-2 0-16,-19 3 0 0,-17-1 0 0,-16 1 0 0,-14-3 0 0,-13 1 0 15,-13 2 0-15,-11-5 0 16,-8-2 0-16,-9 3 0 0,-9 4 240 0,-5-1-48 15,-4 1 0-15,6 3 0 0,3 2 16 0,6 2 0 16,8 0 0-16,11-1 0 0,14 2-208 0,12 1 176 16,10-6-176-16,16 2 160 0,16-2-160 0,14 2 0 15,14-3 0-15,12-3 0 0,13-2 0 0,13-4 0 0,10-2-192 0,9-8 192 32,19 8-464-32,18-6 16 0,15 1 16 0,25-2 0 0,22-5 432 0,19-1-160 0,16-5 160 0,17-3 0 15,15-1 0-15,15-1 0 0,8 0 0 0,8 1 0 16,5 5 0-16,8-1 0 0,4 2 0 0,2-2 0 15,0 3 192-15,4 0-48 0,-3 2-16 0,-5 1 0 16,-7 3-128-16,-12 2 128 0,-10 2-128 0,-16-1 128 16,-17 2-128-16,-19 2 0 0,-17 1 0 0,-16-1 0 0,-15 4 0 15,-20-2 128-15,-16-1-128 0,-16 1 0 0,-14 2 0 0,-13-2 0 16,-13 1 0-16,-20 0 0 0,-18 1 0 0,-20-4 0 16,-21-1 128-16,-16 4-128 0,-19-1 0 0,-17 1 160 15,-14-4-160-15,-13 1 160 0,-8-1-160 0,-9 1 0 16,-6 6 0-16,1 1 0 0,2 3 192 0,5 2-64 15,4 1 0-15,5 3 0 0,4-2-128 0,10 2 192 16,9-3-192-16,8 4 192 0,6 2-192 0,15-2 0 16,17-3 0-16,11-1 0 0,13-1 0 0,15-1-144 15,13-3 144-15,15-6-208 0,12 0-112 0,12-3-32 16,13-5 0-16,14 4 0 16,16-2-48-16,13-3-16 0,15-3 0 0,17 1 0 0,17-1 416 0,12-3 0 15,15 0 0-15,15 2 0 0,7-3 160 0,10 2 16 16,8-1 0-16,8 0 0 0,6 3 16 0,3 1 0 15,2 2 0-15,3 1 0 0,-1 1-64 0,2 2-128 16,0-1 192-16,-4 7-64 0,-4 0-128 0,-9 4 0 16,-9-4 0-16,-12 4 128 0,-10 3-128 0,-19-2 0 15,-14-1 0-15,-17 3 0 0,-16 1 0 0,-14 2 0 16,-16-3 0-16,-14 2 0 0,-14-1 0 0,-13 1 0 0,-12-1 0 0,-15 1 0 16,-17 0 0-16,-19 0 0 0,-20 2 0 0,-14-1 0 15,-16-1 240-15,-15 0-48 0,-14 1 0 0,-12-1 0 16,-12-3 0-16,-7 3 0 0,-3 2 0 0,-5 2 0 15,-4-2 0-15,2 2 0 0,4-2 0 0,11 3 0 16,9-2-192-16,11 0 176 0,10-1-176 0,16 0 160 16,16 3-160-16,16-1 0 0,13 1 0 0,18-4 0 15,14-3 0-15,13-4-192 0,14-2 32 0,13-5 16 16,8-5-320-16,24 8-64 0,14-5-16 0,20-1 0 0,17-2 272 0,22-2 48 16,20-3 16-16,17 0 0 0,9 3 208 0,15-2 0 15,11-5 0-15,12 1 0 0,8 5 0 0,8-4 128 16,6 1-128-16,5 2 160 0,1 0-32 0,0 4 0 15,-1 2 0-15,-3 1 0 0,-7 0-128 0,-5 3 160 16,-7 4-160-16,-16 3 160 0,-17-3-160 0,-13 3 0 16,-12 2 0-16,-20 2 0 0,-24 1 0 0,-19 1 0 15,-17 0 128-15,-16-2-128 0,-16-1 0 0,-13 2 0 16,-13-1 0-16,-22 2 0 0,-23 0 0 0,-21 1 0 16,-23-3 0-16,-18 1 0 0,-16-1 0 0,-17-3 0 15,-14-4 0-15,-13 3 128 0,-10 0-128 0,-5 0 0 16,-5 4 0-16,3 1 0 0,-1 2 128 0,6 3 80 0,4-3 32 0,7 2 0 15,6 2-64-15,10 4-16 16,13 0 0-16,10 0 0 0,6 1-160 0,18-4 0 16,16 2 0-16,19-5 0 0,16-3 0 0,18-3 0 15,14 1-160-15,15-2 160 0,12-2-384 0,15-1 0 0,13 0 16 0,19-3 0 16,15-2 80-16,23-3 16 16,20-2 0-16,13-2 0 0,9-2 272 0,17 0 0 0,15-3 0 15,7 0 0-15,7 1 0 0,7-3 0 0,7-2 0 0,6 6 0 16,6-2 0-16,0-1 224 0,2 3-64 0,-6 3-16 15,-5 1-144-15,-11 3 192 0,-9 5-192 0,-10 1 192 16,-11 5-192-16,-17 2 0 0,-15-1 144 0,-18 2-144 16,-17 1 0-16,-17 0 0 0,-17 1 0 0,-16 1 0 15,-14-3 0-15,-16 1 0 0,-15-2 0 0,-17 2 0 16,-19-1 0-16,-19 3 0 0,-24-1 0 0,-13-1 0 0,-11-2 0 16,-14-1 0-16,-14-1 0 0,-7 1 128 0,-7-2 0 0,-8 2 16 15,-7 1 0-15,-3 3 0 0,-1 3 32 0,1 0 0 16,0-2 0-16,7 3 0 0,4 3-176 0,7-1 160 15,7 1-160-15,15-1 160 0,13 2-160 0,17-1 0 16,11-1 0-16,17 0 0 0,9 0 0 0,18-4 0 16,14-2 0-16,14-1 0 0,13 0-192 0,8-1-80 15,14-2-16-15,12-3 0 0,15-4-64 0,17-1-16 16,14-5 0-16,12-1 0 0,12-2 368 0,17-2 0 16,15-1 0-16,7-2 0 0,4-4 0 0,9 1 0 15,10-4 0-15,7 3 0 0,6 4 0 0,1 0 0 0,2-4 0 16,3 1 0-16,3 3 0 0,1 0 0 15,-1 5 0-15,-8 4 0 0,-6 0 0 0,-5 1 0 16,-7 7 0-16,-14-1 0 0,-13-1 0 0,-18 1 0 16,-17 1 0-16,-14 2 0 0,-13 1 0 0,-18-1 0 15,-16-3 0-15,-18 3 0 0,-18 1-272 0,-17-1 16 16,-18-2 0-16,-19 1 0 0,-19 2 256 0,-23-1 0 16,-23-3 0-16,-13 3 0 0,-10 2 192 0,-10-4-64 0,-7 0-128 15,-11 0 192-15,-10 0 160 0,0-1 32 0,3 3 0 0,3 4 0 16,5 1-64-16,10-1 0 0,7-2 0 0,14 2 0 15,13 0-192-15,16-3-128 0,14-2 128 0,17-2-128 16,15 3 0-16,19 0 0 0,17-5 0 0,14 0 0 16,13-6 0-16,12-3-208 0,21 1 16 0,19-2 16 15,17-1-16-15,23-6-16 0,22-6 0 0,15 0 0 16,14 1 208-16,13-2 0 0,14-6 0 0,11 0 0 16,9 2 0-16,10-2 160 0,7 2-160 0,0 4 128 0,1 0 0 0,2 3-128 15,3 5 192-15,-2-2-64 0,-4 2-128 0,-5 6 0 16,-12 4 0-16,-16 0 0 0,-13 3 0 0,-19 0 0 15,-18 5 0-15,-20 1 0 0,-17 3 0 0,-20 0 0 16,-19 2 0-16,-20-3 0 16,-18-2-368-16,-24 2-48 0,-21 0-16 0,-21 2 0 0,-21 4 176 0,-26-2 48 15,-26-3 0-15,-18-2 0 0,-16-2 208 0,-11 2 0 16,-10-4 0-16,-7 2 160 0,-7 3-160 0,-6 2 0 16,-6-1 0-16,6 6 0 0,7 1 240 0,15 1 16 15,8 5 0-15,17 0 0 0,15 1-80 0,17 4-16 0,15 1 0 16,18-3 0-16,14-2-160 0,18-1 0 0,18-2 0 15,18 1 0-15,16-1-128 0,16 1 128 16,14-1-160-16,21 0 160 0,18-1-144 0,21-3 144 0,17-2-128 0,18 0 128 16,16-1 0-16,17-1 0 15,11-2 0-15,14-2 0 0,11 0 0 0,12-3 128 16,9-1-128-16,5 0 0 0,-1-1 144 0,6 1-144 0,2-5 192 0,3 3-192 16,0 2 176-16,-4-1-176 0,-7 1 160 0,-14 4-160 15,-14 2 0-15,-11-1 128 0,-10 1-128 0,-18 2 0 16,-16 0 0-16,-18 1 0 0,-15 1 0 0,-22-4 0 15,-21-2 0-15,-17-2 0 0,-23-12 0 0,-19 14 0 16,-23-4-240-16,-24 2 64 0,-22-1 16 0,-27-3 0 16,-28-2 160-16,-19 2 0 0,-16-3 0 0,-13 1 0 15,-10 1 0-15,-7-2 0 0,-7 1 0 0,-4 3 128 16,-3 0-128-16,-1 4 144 0,-2 2-144 0,7 3 160 16,3 3 32-16,9 6 0 0,8 2 0 0,12 3 0 15,12 1-48-15,13 3 0 0,12-2 0 0,18-1 0 0,16-3-144 0,20 4 0 16,18 1 0-16,16-3 0 0,15-2 0 0,15-4 0 15,16-2-144-15,16 1 144 0,16 0-128 0,18-1 128 16,19-3-192-16,22-2 192 0,25-2 0 0,17-3 0 16,18-4 0-16,19 0 0 0,14-3 144 0,18 1-16 15,15-1 0-15,13-3 0 0,7-2-128 0,8-1 128 16,8 1-128-16,5 2 128 0,5 1-128 0,-2-2 0 16,-1 5 144-16,-7-2-144 0,-13 2 0 0,-9 2 0 15,-9 5 0-15,-13 2 128 0,-14 3-128 0,-22-1 0 16,-27 0 0-16,-22 1 0 0,-19-1 0 0,-20 0 0 15,-19-2 0-15,-19 1 0 0,-21 0-208 0,-18-3-16 0,-20-1 0 0,-21 2 0 16,-20-4 96-16,-26 1 128 16,-27-2-208-16,-16-4 80 0,-14-1 128 0,-16 2 0 15,-11-4 0-15,-11 2 0 0,-8 2 192 0,-3-1-48 16,1 5 0-16,4 0 0 0,5 1 144 0,7 4 32 0,3 0 0 0,10 4 0 16,9 2-160-16,11-3-32 15,11 0 0-15,20-2 0 0,14 1-128 0,16-1 0 0,14 0 0 0,20-3 0 16,15-5 0-16,16-1-144 0,14-1 144 0,16 1-208 15,17-2-80-15,18 2-16 0,16-6 0 0,19-3 0 16,17 0 112-16,20 0 32 0,18 0 0 0,11 1 0 16,10-2 160-16,10-3 0 0,11-3 0 0,9 2 0 15,6 3 0-15,9-2 144 0,3-1-144 0,-6 1 160 16,-6 0-160-16,-2 3 0 0,-3 0 144 0,-8 5-144 16,-6 7 0-16,-17-2 0 0,-21 2 0 0,-18 1 128 0,-17 2-128 15,-16 1 0-15,-17 2 0 0,-19-1 0 0,-17 2 0 0,-19 0 0 16,-17-2 0-16,-23-1 0 0,-23-3-192 0,-21-1 64 15,-21-1 0-15,-21-1 0 0,-26 3 128 0,-17-7 0 16,-16-1 0-16,-10 2 0 0,-4-2 0 0,-9 1 0 16,-6 5 0-16,-2 2 176 0,-3 3 144 0,6 1 16 15,8 1 16-15,13 3 0 0,9 4 16 0,11 2 0 16,8-3 0-16,18 5 0 0,13 0-368 0,16 1 0 16,13-4 0-16,20 1 0 0,18-6 0 0,17 2-160 15,16-2 160-15,16-1-160 0,12 0-176 0,19 0-48 16,16-2 0-16,21-3 0 0,16-4 176 0,16-4 16 15,13 0 16-15,18 0 0 0,17-6 176 0,14 0 0 16,9 0 0-16,11-2 0 0,6-3 0 0,11 1 0 0,7 1 160 16,7 0-160-16,4 2 240 0,-1 0-48 15,-4 2-16-15,-11 1 0 0,-9 0-176 0,-11 1 160 0,-11 2-160 0,-18 3 160 16,-21 1-160-16,-17 1 0 16,-13-1 0-16,-22 1 0 0,-20 2 0 0,-18-5 0 15,-18 3 0-15,-14-10 0 0,-24 9 0 0,-26 2-192 0,-21-6 32 16,-23-2 16-16,-22 0 144 0,-20 2-128 0,-20-2 128 0,-17-1-128 15,-12-2 128-15,-10 3 0 0,-4 1 0 16,2 3 0-16,2 1 288 0,2 6-16 0,2 0 0 16,6 4 0-16,3 1-16 0,10 3-16 0,11 6 0 0,8-1 0 15,7 2-240-15,15 1 128 0,16-1-128 0,13 3 0 16,12-4 0-16,17 0 0 0,16-6 0 0,16 4 0 16,15-2-128-16,14 1-32 0,12 1 0 0,20-3 0 15,19 1-160-15,20 0-16 0,20-5-16 0,23 0 0 0,25-2 352 16,14-3-176-16,13-4 176 0,14 3-128 0,11-1 128 0,14 0 0 15,9-1 0-15,5-2 0 0,4 1 0 0,0 2 0 16,0-1 0-16,2 2 128 0,-1-2-128 0,-4 2 144 16,-5 3-144-16,-14 4 160 0,-14 0-160 0,-16 0 0 15,-20-1 0-15,-20 2 0 0,-17 0 0 0,-19-2 0 16,-19 0 0-16,-17 0 0 0,-21-1 0 0,-19 0 0 16,-15 0 0-16,-23 0 0 0,-18-1 0 0,-23 1 0 15,-15-1 0-15,-30-2 0 0,-22 1 0 0,-16-5 160 16,-13-2-160-16,-11-1 160 0,-9 1 32 0,-8 4 0 15,-3-5 0-15,-9 3 0 0,0 1 80 0,7 4 32 16,9 4 0-16,12 2 0 0,12 0-304 0,12-1 128 16,9 5-128-16,19 0 0 0,15 0 128 0,14 2-128 15,11-2 0-15,16 1 0 0,13-5 0 0,17 1 0 16,15 1-128-16,17-3 128 0,14 0-320 0,19 0 48 16,16 2 0-16,17-4 0 0,12-5 80 0,18 1 0 15,17-1 16-15,15 0 0 0,14-5 176 0,15 2 0 0,13-1 0 0,6 0 0 16,8 3 144-16,7-5-144 15,6 4 192-15,3 1-192 0,4-1 256 0,-2 5-64 16,-3 3-16-16,-11-2 0 0,-12-4-176 0,-9 5 192 0,-11 6-192 0,-20-2 192 16,-21-2-192-16,-17-1 0 0,-17-2 0 0,-17 3 0 15,-18 4 0-15,-15-6-192 0,-16-4 32 0,-14-4 16 16,-19 3-96-16,-19 0-16 0,-17-4 0 0,-23 2 0 16,-24-7 256-16,-13 3 0 0,-14-3 0 0,-14 0 0 0,-15-1 0 15,-9-1 0-15,-11 0 192 0,-3 3-192 16,-2 6 256-16,7-1-64 0,6 2-16 0,6 3 0 0,6 2 16 0,12 8 0 15,17-2 0-15,12 2 0 0,9 1-192 0,15-1 0 16,13 3 0-16,17 1 0 0,13-3 0 0,13 2 0 16,13-5 0-16,14 3 0 0,12-3-240 0,12 2-80 15,11 0 0-15,19-3-16 0,15 1 128 0,22-2 16 16,18-3 16-16,17-2 0 0,12-6 176 0,21 2 0 16,16 1 0-16,15-2 0 0,7-3 0 0,7 3 0 15,5-3 0-15,7 2 0 0,6-3 0 0,4 3 0 16,2-2 0-16,-5 1 0 0,-3 4 0 0,-15-4 144 15,-15 1-144-15,-11 3 0 0,-8 1 0 0,-19 0 0 16,-22 0 0-16,-18 1 0 0,-18-1 0 0,-18 1 0 16,-17 1 0-16,-15-3 0 0,-18-4 0 0,-14 3 0 15,-18 2 0-15,-18-4-144 0,-20 1 144 0,-24 1 0 16,-21-3 0-16,-15 0 128 0,-14 0 32 0,-17-2 16 16,-20 2 0-16,-12-1 0 0,-5 0 64 0,-4 2 16 0,-4 3 0 0,4 0 0 15,3-1 96-15,2 3 32 16,2 3 0-16,13 4 0 0,11 1-192 0,14 6-16 15,10-6-16-15,19 5 0 0,16-2-160 0,13 3 0 0,13-1 0 16,15-2 0-16,14-4 0 0,17-1 0 0,13-1-144 0,13 0 144 16,14-1-352-16,15-2 32 0,19-1 16 15,14-1 0-15,12-4 304 0,20 1-160 0,14 0 160 0,18-6-128 16,13 1 128-16,14-4 0 0,14-3 0 0,5 0 0 16,4-2 128-16,11 0-128 0,8 0 160 0,10-1-160 15,2 2 0-15,-1 3 128 0,-3-2-128 0,-8 6 0 16,-9 3 0-16,-8-1 0 0,-9 1 0 0,-14 4 0 15,-15 0 0-15,-12 0 0 0,-14 2 0 0,-16 1 0 0,-22-2 0 0,-16 0 0 16,-16-2 0-16,-15-3 0 0,-13 2-304 0,-16-5 0 16,-17 3 0-16,-18-5 0 0,-24 1 128 0,-19-1 32 15,-17-9 0-15,-16 1 0 0,-15 1 144 0,-12 0 0 16,-9 2 0-16,-11-2 128 0,-12-3 80 0,-5 2 32 16,-2 5 0-16,-2 3 0 0,4 2 64 0,6 2 16 15,3-2 0-15,10 5 0 0,6 6-128 0,14 1-32 16,14-1 0-16,12 1 0 0,12 3-160 0,14 2 0 15,10-1 0-15,14-2 128 0,17 0-128 0,13 0 0 16,11 1 0-16,15-3-176 0,11 0-160 0,14-1-48 16,14-3 0-16,21-1 0 0,20 1 160 0,17-2 32 0,12-2 0 0,22-3 0 15,17 0 192-15,12-2 0 16,8-3 0-16,14-2 0 0,9-2 0 0,11-1 0 16,5 0 0-16,7 2 0 0,6-2 0 0,-5 4 160 15,-4-1-32-15,-6 3 0 0,-4 2-128 0,-11 4 0 16,-9-2 0-16,-19 3 0 0,-18 3 0 0,-19-2 0 0,-17 0 0 15,-21 2 0-15,-16-1 0 0,-21-3-144 0,-15 3 144 0,-16 0 0 16,-20-4-176-16,-18 2 176 0,-21-5-160 0,-21 6 160 16,-21-3 0-16,-24 2 0 0,-19-4 0 0,-18 0 0 15,-15-2 176-15,-8-1-176 0,-4 0 160 0,-13 1-160 16,-8-1 304-16,-4 0-48 0,-1 5 0 0,5 1 0 16,5 2-48-16,13 2-16 0,12 0 0 0,12 4 0 15,11 0-192-15,17 5 128 0,15 0-128 0,18 1 0 16,16 1 0-16,17-2 0 0,17 0 0 0,16 2 0 15,12-3-256-15,17-3-64 0,17 2 0 0,16-2 0 16,16-2-48-16,20 1-16 0,20-1 0 0,18-1 0 0,18-1 256 0,15-1 128 16,12-2-160-16,15-1 160 0,10 2 0 0,12-3 0 15,11 2 0-15,6 2 0 0,5-3 0 0,2 2 256 16,-2 2-48-16,-2 2-16 0,-2 0 0 0,-7 4-16 16,-7-2 0-16,-9 0 0 0,-13 2-176 0,-14-2 0 15,-18-1 0-15,-16-1 0 0,-15-1 0 0,-17-3 0 16,-17-3 0-16,-18-2 0 0,-18-4-304 0,-15-3 16 15,-19-1 0-15,-13-4 0 0,-17-5 80 0,-21-1 16 16,-19-5 0-16,-19-2 0 0,-19-2 192 0,-18-1 0 16,-15 1 144-16,-14-3-144 0,-14-3 352 0,-6 2-32 15,-10 5 0-15,-1 3 0 0,0 1 48 0,2 5 0 0,3 5 0 0,13 2 0 16,11 4-176-16,11 3-48 16,3 2 0-16,17 5 0 0,14 1-144 0,13 1 0 15,13 6 0-15,13 1 0 0,16 0 0 0,15 0 0 16,16 0 0-16,10 2-176 0,14-3-144 0,17 2-16 15,17 1-16-15,17 4 0 0,17-5 160 0,22 3 16 16,15-1 16-16,22-3 0 0,17 1 160 0,18 1 0 0,16 1 0 16,9-1 0-16,5 0 0 0,8 2 0 0,9-3 0 15,7 5 0-15,4-1 0 0,2 0 0 0,0 2 0 0,0 0 0 16,-3 3 0-16,-7 1 0 0,-10 0 0 0,-13-3 0 16,-11 2 0-16,-13-1 0 0,-14-3 0 0,-20 0 0 15,-19-5-416-15,-20 0-48 0,-19-3-16 0,-19-2 0 16,-19-6 32-16,-16 0 16 15,-17-11 0-15,-17 7 0 0,-18-3 240 0,-24-3 64 0,-17-1 0 0,-22-4 0 0,-18-2 320 0,-13-4 80 16,-11 2 16-16,-8-1 0 0,-5 3 192 0,-4-2 32 16,-7 3 16-16,3 2 0 0,1 5-80 0,3 2-32 15,2-1 0-15,5 6 0 0,7 3-256 0,4 0-160 16,6 2 192-16,12 2-192 0,13 1 0 0,10 2 0 16,10 2 0-16,17 2 0 0,15 0 0 0,14-1-224 15,13 1 32-15,12 3 16 16,12-5-272-16,14 2-64 0,10 4-16 0,23-2 0 0,17 2 208 0,14-4 32 15,14-3 16-15,17 3 0 0,17 3 272 0,12-4 0 16,10 0 0-16,12 0 0 0,13 1 0 0,8-2 128 16,7-1-128-16,5 3 0 0,2 2 192 0,3-3-16 15,4 3 0-15,3-1 0 0,0 0-48 0,-9-1-128 16,-8 1 192-16,-7-1-64 0,-10-2-128 0,-10 0 0 16,-8-3 0-16,-21-1 0 0,-15 0 0 0,-17-2 0 15,-15-1 0-15,-17-5 0 0,-19 1 0 0,-13-5 0 16,-16-1 0-16,-15-4 0 0,-15-1 0 0,-21-3 0 15,-17-1-160-15,-22-5 160 0,-25-2 0 0,-15-3 0 0,-15-4-128 0,-15-3 128 16,-14 1 0-16,-10-1 0 16,-7 3 144-16,-4-1-144 0,-1-1 288 0,-4 4-32 0,-2 1-16 0,7 2 0 15,7 4-32-15,10 5 0 16,11 3 0-16,9 2 0 0,10 2-208 0,16 3 128 0,14 3-128 0,17 1 0 16,13 2 0-16,17 2 0 0,13-3 0 0,15 3 0 15,10-1-176-15,16 0-80 0,11 3 0 0,15 0-16 16,14 1-80-16,15 1-16 0,16 1 0 0,17 0 0 15,15 0 368-15,13 0 0 0,11-1-144 0,12 1 144 16,13-3 0-16,11 3 0 0,11 3 0 0,3-1 0 0,-2 0 208 0,4 2-48 16,2 1-16-16,-1-2 0 0,-1 1 16 0,-12 0 0 15,-12 3 0-15,-10-2 0 0,-8 1-160 0,-18-4 0 16,-15-2 144-16,-20-4-144 0,-12 0 0 0,-19-2 0 16,-18-7 0-16,-14-2 0 0,-19-3-256 0,0 0 48 15,-28-5 0-15,-18-6 0 0,-18-3 208 0,-22-4-144 16,-19-7 144-16,-15 1-128 0,-13-7 128 0,-16 2 0 15,-15 1 160-15,-6-3-160 0,-9 2 336 0,0 5-16 16,1 2-16-16,2 2 0 0,3 2-64 0,9 4-16 16,11 8 0-16,11 2 0 0,13 2-224 0,13 4 144 15,12 6-144-15,12-1 128 0,11 4-128 0,15-4 0 0,14 5 0 0,15-2-176 16,11 2-80-16,15 4-32 16,11 0 0-16,17 3 0 0,13 0 32 0,20 3 16 15,13 3 0-15,15-2 0 0,13 1 96 0,16 2 16 16,10-2 0-16,10 0 0 0,8 2 128 0,10-4 176 0,9 4-48 0,8 1 0 15,1 3 16-15,3-3 0 0,2-1 0 16,1 0 0-16,0 2 16 0,-7-1 0 0,-8 2 0 0,-7-5 0 16,-5 0-160-16,-13-2 0 0,-15-2 0 0,-16-3 0 15,-17-7 0-15,-16 0 0 0,-14-3 0 0,-17-1-176 16,-13-6 32-16,-21 0 0 0,-9-11 0 0,-17-1 0 16,-15-4 144-16,-19-5 0 0,-19-5 0 0,-20-3 0 15,-18-4 0-15,-13-2-192 0,-10-5 192 0,-13-2-192 16,-11-5 192-16,-9 3 144 0,-9-3-16 0,1 1-128 15,-2-4 160-15,-5 1-160 0,-4 2 128 0,-3 2-128 16,-2-1 192-16,2 2-64 0,2-2 0 0,7 3 0 0,10-3-128 0,8 3 0 16,5-4 0-16,14 4 128 15,10-2-128-15,6 1 0 0,6-2 0 0,13 0 0 0,10-3-352 0,12 2 48 16,11 1 16-16,8-1 0 0,8 1 128 0,12-2 32 16,10-3 0-16,12 3 0 0,14 3 128 0,13-3-208 15,11 1 80-15,15-3 128 0,9-3 0 0,8 0 0 16,7-2 0-16,3-2 0 0,3-3 0 0,3 1 0 15,1 2 0-15,-3 0 0 0,-2 0 0 0,-6 2 208 16,-7 1 0-16,-11 0 0 0,-11 0 176 0,-12 1 48 16,-12 1 0-16,-13 0 0 0,-15-1-432 0,-16 1 0 15,-17-4 0-15,-17 2 0 0,-17 4 0 0,-17-6 0 16,-13-2 0-16,-15 1 0 0,-12 1 0 0,-6 2 0 16,-6 0 0-16,-6-2 0 0,-4-1 144 0,-2 0 160 15,-1 4 16-15,8 0 16 0,8 4 32 0,9 2 0 16,7 6 0-16,15 2 0 0,10 1-192 0,13 1-48 15,8 0 0-15,15 4 0 0,15 2-128 0,16 1-224 16,15-2 48-16,14 4 16 0,12-2-96 0,11-1 0 16,13 1-16-16,12-2 0 0,14-3-80 0,14 0-16 0,13 1 0 0,20-1 0 15,14-2 176-15,12 1 16 0,3 0 16 0,16 0 0 16,9 3 160-16,3 3 0 16,0 1-144-16,2 1 144 0,0 5 0 0,-12-1 0 0,-12-2 0 0,-13 5 0 15,-10 3 0-15,-17-1 0 0,-18 1 0 0,-16 0 0 16,-15 3-128-16,-16 2 128 0,-18 0 0 0,-18-3 0 15,-20-3 0-15,-20 1 0 0,-17 0 0 0,-21 2 0 16,-20-1-128-16,-12 2 128 0,-10 0 0 0,-9-2 0 16,-13-3 0-16,0 1 0 0,-1-2 160 0,7 2-160 0,6-4 416 0,2 3-32 15,2 0 0-15,12 2 0 0,8 3-80 0,9 1-32 16,7-3 0-16,12-1 0 0,14 1-272 0,17-2 0 16,14-3 0-16,15 2 0 0,8-2-128 0,17 2-96 15,9-2-16-15,13-1 0 0,11-2-128 0,16-3-16 16,12 0-16-16,15-1 0 0,12 4 112 0,16-4 32 15,16-4 0-15,10 1 0 0,6 1 256 0,11-2 0 16,11 1-128-16,4 0 128 0,3 2 0 0,0-2 0 16,3 4 128-16,-6 4-128 0,-4 2 128 0,-10 2-128 15,-12 2 0-15,-16 3 0 0,-19-1 0 0,-17 4 128 16,-15 3-128-16,-13-1 0 0,-17 5 0 0,-17 5 128 16,-10-6-128-16,-20-2 0 0,-19 1 0 0,-23 0 128 15,-25 0-128-15,-17 2 0 0,-9-4 0 0,-17 0 0 16,-13-5 0-16,-6 3 0 0,-2 3 0 0,-1-4 0 15,0-4 0-15,5 4 0 0,7 0 224 0,9-1 0 16,8 2 0-16,12-2 0 0,9 2-48 0,16 1-16 16,12-4 0-16,14 2 0 0,13 1-160 0,16-2 0 15,13-1 0-15,11 0 0 0,11 1 0 0,12-3-192 16,12 1 0-16,14-3 16 0,13-2-112 0,16-1-32 16,14 0 0-16,12-1 0 0,9 0 64 0,13 2 0 0,12 0 0 0,7-1 0 15,4-2 256-15,8 4 0 0,8 0 0 0,-1 2 144 16,-3 1 48-16,-2 1 0 0,-1 1 0 0,-11 1 0 15,-13 3-192-15,-13 4 0 0,-10 2 0 0,-18 0 0 16,-16 0 0-16,-18 2 0 0,-17-1 0 0,-25 3 0 16,0 0-368-16,-28-6 48 0,-21-3 16 0,-21 1 0 15,-14-3-16-15,-15 1 0 0,-13-4 0 0,-10-1 0 16,-8-2 320-16,-6-1 0 0,-4-1 0 0,-1 1 0 0,0 2 272 16,1-2 112-16,2-1 32 0,6 3 0 0,6 0-176 0,8 2-48 15,7 3 0-15,14-3 0 0,16 1-192 0,12 2 0 16,14-3 0-16,13 0 0 0,12 1 0 0,13 4 0 15,6-4 0-15,13 1 0 0,13 0 0 0,12-2 0 16,8 3 0-16,20-2-160 0,16-3-112 0,14-2-32 16,12-3 0-16,13 4 0 0,15 0 304 0,7 1-128 15,3-2 128-15,9 3 0 0,7-1 0 0,-1 5 0 16,-1 2 128-16,-1 0-128 0,0 3 192 0,-6 3-48 16,-7 3-16-16,-11 3 0 0,-11 1-128 0,-15 1 0 15,-18-2 0-15,-15 1 0 0,-14 1-240 0,-15 0-16 16,-16-2-16-16,-20-3 0 15,-9 3-224-15,-16-2-32 0,-17-1-16 0,-21-3 0 0,-19-1 384 0,-15-3 160 16,-12 2-128-16,-5-4 128 0,-6 1 256 0,-6-1 144 16,-5-1 32-16,-2 3 0 0,-4 0 112 0,2 3 32 15,3 1 0-15,7 1 0 0,7 4-272 0,6 0-48 16,6-1-16-16,10 3 0 0,8 1-240 0,13 2 0 16,7-4 128-16,13 1-128 0,13-1 0 0,13-2 0 0,10-1 0 15,19 0 0-15,0 0-240 0,15-2-32 0,15-2-16 0,16-1 0 16,13-7 32-16,18-1 16 0,17-1 0 0,14-3 0 15,10-5 240-15,15 3 0 0,9 1 0 0,7 2-144 16,2-2 144-16,7 3 0 0,4-2 0 0,1 4 0 16,-3 1 192-16,-3 0-48 0,-4-2 0 0,-6 3 0 15,-8 6-144-15,-12-4 0 0,-12-1 0 0,-16-2 0 16,-15 5 0-16,-13-2 0 0,-15 4 0 0,-15-3 0 0,-13-5-432 0,-12-3 48 16,-11-2 0-16,-12 0 0 0,-12 0 80 15,-16-3 32-15,-14-3 0 0,-17-1 0 16,-16 0 128-16,-13-4 144 0,-14 0-208 0,-7 2 80 0,-6-2 128 0,-8 3 0 15,-8-2 128-15,-2 7-128 0,-4 2 0 0,3 2 0 16,1 2-160-16,2 2-17552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0T20:38:20.33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5862 7060 4607 0,'0'0'400'0,"0"0"-400"0,-8-4 0 0,0 2 0 15,8 2 1520-15,-10-3 208 0,-2 1 64 0,1-1 0 0,-2 2-768 0,3 1-160 16,-3 0-32-16,1 0 0 15,-1-3-224-15,0 2-48 0,2-1-16 0,-2 0 0 0,0 2 80 0,-1 0 16 16,0 2 0-16,2-2 0 0,0 1 176 0,1-1 32 16,-1-1 16-16,2 1 0 0,1-2 32 0,0 4 16 15,9-2 0-15,-7 3 0 0,7-3-208 0,0 0-64 16,-8 7 0-16,8-7 0 0,0 0-384 0,0 0-96 16,4 10-16-16,-4-10 0 0,11 9 96 0,6-4 16 15,3-1 0-15,4 1 0 0,3-1 192 0,4-2 64 16,4 1 0-16,3-1 0 0,2 0-64 0,3-2 0 15,5-2 0-15,4 1 0 0,2-2-176 0,4 1-32 16,10-4-16-16,-1-1 0 0,3 2-96 0,1 0 0 16,-1-1-128-16,2-1 192 0,3 2-32 0,4-2-16 0,3 0 0 0,-2-2 0 15,-2 2 112-15,0 0 0 0,-1 2 16 0,6 1 0 16,6 2-16-16,-2 1 0 0,-5-3 0 0,-1 0 0 16,0 1-80-16,1 1-32 0,3-2 0 0,-1 2 0 15,-4-1-144-15,-1 2 0 0,-3 1 144 0,-1 0-144 16,0 0 0-16,0 0 144 0,-1 1-144 0,-9-1 0 15,-7 0 192-15,-2-1-192 0,-2-2 192 0,-6 6-192 16,-3 2 176-16,-4-3-176 0,-2 2 160 0,-6 0-160 16,-4 1 0-16,-5-1 128 0,-5-2-128 0,-5 1 0 15,-14-3 0-15,0 0 128 0,0 0-128 0,0 0 0 16,0 0 0-16,-9 6 128 0,-6-1-128 0,-8-3 0 16,-7 0 0-16,-6 1 128 0,-1-2-128 0,-9 4 0 15,-3 1 144-15,-5 2-144 0,-5 2 128 0,-7-2-128 16,-8 2 0-16,-1 2 128 0,0-4-128 0,-1 5 0 15,-2-3 0-15,-7 0 0 0,-8 2 128 0,3-3-128 0,1 1 0 0,0-2 0 16,-1 3 0-16,-3-1 128 0,-3 2-128 0,2-3 0 16,7 1 0-16,-2 1 0 0,-2-1 0 0,0 3 0 15,-2-3 0-15,4 0 0 0,5-2 0 0,5 1 0 16,6-1 0-16,2 2 0 0,2-4 0 0,5 3 0 16,8-4 0-16,8 0 0 0,7 0 0 0,7-2 0 15,9-2 0-15,4 0 0 0,7-1 128 0,6 0-128 16,8 0 128-16,0 0-128 0,0 0 160 0,15 0-160 15,6 0 192-15,11-1-192 0,14 0 0 0,9-1 0 16,6-3 0-16,7 2 0 0,3-1 0 0,7 2 0 16,5 1 0-16,7-1 0 0,9-5 0 0,4 2 0 0,4 1 0 0,6 1 0 15,11-1 0-15,5 1 0 0,0 1 0 0,7 0 0 16,6 1 0-16,0 1 0 0,-1 0 0 0,5 1 0 16,5 2 192-16,2 1-64 0,0 3 0 0,-2-4-128 15,-3-1 240-15,1 4-64 0,-1 2-16 0,-6-1 0 16,-6 0-160-16,-4-1 192 0,-2 0-192 0,-6 3 192 15,-7 0-192-15,-6 3 0 0,-8 0 0 0,-4-3 0 16,-5 1 0-16,-11-4 0 0,-11 2 128 0,-6-2-128 16,-7 2 0-16,-12 2 0 0,-6-1 0 0,-11 1 0 15,-5-1 0-15,-8-1 0 0,-7-7 128 0,-10-1-128 16,0 11 0-16,-7-4 0 0,-9-1 0 0,-8 2 0 16,-9-5 0-16,-8 4 0 0,-8 2 0 0,-10-2 0 15,-11 4 0-15,-6-4 128 0,-6 2-128 0,-5-1 128 16,-4 4-128-16,-9-1 192 0,-8 0-192 0,-2 3 192 15,-1 0-192-15,-3-1 0 0,-3 1 144 0,-4 1-144 16,0 1 0-16,-1 1 128 0,-2 1-128 0,2-2 0 0,0-3 0 0,0 2 0 16,0 1 0-16,5-1 128 0,2 1-128 0,7 1 0 15,5 1 0-15,2-1 0 0,-2-1 0 0,9-5 0 16,5-1 0-16,7 2 0 0,6-1 0 0,5 3 0 16,3 1 0-16,9-4 0 0,7-3 0 0,10 1 0 15,7-1 0-15,9-3 0 0,5 0 0 0,9 1 0 16,3-2 0-16,9-4 128 0,0 0-128 0,7 12 0 15,6-6 0-15,9-1 0 0,8-1 0 0,8-1-160 16,9-6 160-16,5 2 0 0,6-1 0 0,5 1-128 16,7 0 128-16,9-2 0 0,9 1 0 0,6-7 0 15,4 0 0-15,7 0 0 0,7 5 0 0,6-1 0 16,7-5 144-16,4 2-144 0,5 3 0 0,2-4 0 16,1 1 128-16,4 0-128 0,3 5 0 0,-2 0 160 0,-2-6-160 0,1 4 160 15,3 1-160-15,-4-4 192 0,-6 2-192 0,0 2 192 16,1-1-192-16,-7 0 0 0,-6 0 0 0,-3 3 0 15,0 1 0-15,-9-1 0 0,-7-3 0 0,-5 2 0 16,-5 2 0-16,-5 1 0 0,-5 1 0 0,-4-1 0 16,-8 0 0-16,-6 0 0 0,-6 0 0 0,-7 1 128 15,-6 3-128-15,-7-1 128 0,-7-1-128 0,-7 1 128 16,-6 1-128-16,-6-2 0 0,-13-2 0 0,0 0 0 16,0 0-160-16,-5 9 160 0,-7-4 0 0,-10 0-144 15,-10-1 144-15,-8 1 0 0,-5 0-144 0,-10 7 144 16,-10 0 0-16,-7-3 0 0,-7 0 0 0,-4 0 0 15,-2 2 0-15,-6 1 0 0,-7 4 0 0,-5 1 0 16,-1-1 0-16,-7 2 0 0,-6 1 0 0,-2 2 0 0,-5-1 0 0,-2 2 0 16,-2-3 0-16,-2 0 0 0,-2-1 0 15,0 1 0-15,-2 0 0 0,1-2 0 0,-2 0 0 0,7-1 0 16,3 1 0-16,6-3 0 0,2-1 0 0,10 1 0 16,10 2 0-16,7-7 0 0,6-1 0 0,7-4 0 15,6-1 0-15,10 0 0 0,10-2 0 0,10-1 0 16,8-2 0-16,9-3 0 0,6-2 176 0,8-4-48 15,5-3-128-15,7 0 192 0,6-1-192 0,9-3 0 16,7-5 0-16,10-1 0 0,14-6 0 0,11 1 0 16,9-3 0-16,10-2 0 0,7 0 0 0,12-2 0 15,11-1 0-15,9 2 0 0,6 0 0 0,10 2 0 16,12-1 144-16,3 0-144 0,2 2 128 0,6 0-128 0,6 0 0 0,2 6 128 16,1-1-128-16,-1 5 0 15,-1 0 0-15,0 0 0 0,1 2 0 0,-5 3 0 0,-6 3 0 0,-4 1 0 16,-6 1 0-16,-4 4 0 0,-7-1 0 0,-6 4 0 15,-4 0 0-15,-10 1 0 0,-11 3 0 0,-5 2 0 16,-6 3-176-16,-6-1 176 0,-8-1-128 0,-8 1 128 16,-13-1 0-16,-8 2-160 0,-8 2 160 0,-10-2 0 15,-9 0-176-15,-6 0 176 0,-14-4-160 0,0 0 160 16,-10 7-192-16,-9-2 192 0,-12 1-208 0,-11-1 80 16,-13-4 128-16,-10-1 0 0,-9 0 0 0,-5 1 0 15,-5 0 0-15,-8 1 0 0,-9-2 0 0,-7 0 0 16,-4-2 0-16,-2 1 0 0,-3-3 0 0,-1-2 0 15,-1 1 0-15,9 2 0 0,6-2 0 0,6-2 128 16,2-1-128-16,12-3 0 0,12-2 0 0,11 3 0 16,10-3 0-16,9 0 0 0,9-1 0 0,10 2 128 0,7-2-128 0,9 1 0 15,7 2 128-15,12-5-128 0,9-2 160 0,13 1-32 16,9-4-128-16,14 2 192 0,14-1-192 0,8 0 0 16,4-1 0-16,7 3 0 0,6-1 0 0,10 2 0 15,8-2 0-15,5 2 0 0,3-1 0 0,3 4 144 16,8 4-144-16,-5 0 128 0,-3 2 64 0,3 3 0 15,4 1 0-15,-6 3 0 0,-7 0-192 0,1 2 0 16,1 3 0-16,-8 2 0 0,-9 1 0 0,-7 2 0 16,-8-4 0-16,-7 5 0 0,-5-1 0 0,-11 3 0 15,-12 0 0-15,-9-1 0 0,-12 1 0 0,-9-3 0 16,-11 3 0-16,-6-3 0 0,-7-9-256 0,-9 12-16 16,-8 0-16-16,-14-3 0 0,-12 0 144 0,-13-5 144 0,-11 1-208 0,-7 1 80 15,-6-1 128-15,-7 1 0 0,-5 1 0 0,-6-2 0 16,-7 3 128-16,-1 1-128 0,-2-2 128 0,-5 2-128 15,-4-2 0-15,1 3 128 0,3-3-128 0,-3 5 0 16,-2-6 0-16,6 2 0 0,4-2 0 0,6 1 0 16,6 2 0-16,4-3 0 0,3-1 0 0,12 0 0 15,8-4 0-15,12-1 0 0,7-1 0 0,12-3-128 16,9 2 128-16,9-1 0 0,7 1-144 0,13 2 144 16,0 0-128-16,14-7 128 0,10 0-160 0,13 0 160 15,10 1-144-15,14-2 144 0,11 1-128 0,8-2 128 16,6 2 0-16,6 4 0 0,7-1 0 0,7 0 0 15,6-1 0-15,1 2 0 0,-2 3 144 0,4 3-144 16,3-2 176-16,-1 5-176 0,-6 3 160 0,-3 2-160 16,-1 1 128-16,-8 2-128 0,-4-4 0 0,-8 6 144 15,-10 1-144-15,-8 4 0 0,-11 0 0 0,-7 1 0 0,-8 0 0 0,-10 2 0 16,-10 2 0-16,-11-1 0 0,-11 1 0 0,-11-2 0 16,-12 8 0-16,-11-5 0 0,-11-2 0 0,-13 0 0 15,-12 2 0-15,-15 0 0 0,-16 4 0 0,-12-1 0 16,-8-2 160-16,-13 1-160 0,-18-2 192 0,-12 2-192 15,-10 3 192-15,-10 1-192 0,-10-2 176 0,-9 0-176 16,-8 2 160-16,-5-1-160 0,-4 1 144 0,2-1-144 16,1-1 128-16,9 3-128 0,8 1 0 0,13 0 128 15,9-5-128-15,9 0 0 0,5 0 0 0,12 2 0 16,11-5 128-16,8-1-128 0,6-3 0 0,16 1 0 16,13 0 0-16,16-5 0 0,12-6 0 0,13-1 0 0,12-1 0 15,12-5 0-15,12 1 0 0,9 0 0 0,11-7-176 16,14 4 176-16,11-1-256 0,14-3 16 0,14-3 16 0,21-1 0 15,18-5 224-15,14 2 0 0,14 0-160 0,16-4 160 16,15-3 0-16,4 0 0 0,10 0 0 0,7 1 0 16,7 1 0-16,7 3 0 0,6-3 160 0,5 2-160 15,4 0 256-15,1-1-64 0,-1 0-16 0,-1 1 0 16,1 5 0-16,-2 1 0 0,-4 2 0 0,-7 2 0 16,-7 4-176-16,-11-2 0 0,-8-2 0 0,-12 5 0 15,-10 7 0-15,-17-3 0 0,-15 1 0 0,-17-1 0 16,-14 2 0-16,-15-2 0 0,-15 0 0 0,-17 2 0 15,-10-1 0-15,-14 3 0 0,-10-3 0 0,-15 3 0 16,-14 1 0-16,-18 0-192 0,-15-1 32 0,-19 2 16 16,-19 0 144-16,-13 0 0 0,-12 2 0 0,-13-2 0 15,-14-2 0-15,-15 2 0 0,-8 2 0 0,-9 3 0 0,-7 6 0 0,-3-4 128 16,-5 1-128-16,-6 0 0 0,-6-1 0 0,4-1 0 16,6 6 0-16,4-3 128 0,5 5-128 0,13-1 144 15,11 4-144-15,6-4 160 0,6-1-160 0,12-2 0 16,15 3 0-16,8-4 0 0,12-3 0 0,14-3 0 15,14-5 0-15,15 0 0 0,13-1 0 0,16-5 0 16,10-2 0-16,14 2-176 0,17-7 0 0,0 0 0 16,17 0 0-16,16-3 0 0,16-1 48 0,19-2 0 15,20-3 0-15,14-1 0 0,10-5 128 0,16 1 0 16,13-2 0-16,13 0 0 0,7-2 0 0,10 3 176 16,8 0-48-16,9 1 0 0,7-2 0 0,5 2 0 15,5-1 0-15,2 4 0 0,-3-1 64 0,-1 5 16 16,-1-2 0-16,-4 4 0 0,-3 2-208 0,-7 3 0 0,-6 3 0 0,-14 0 0 15,-15 0 0-15,-6 2 0 0,-9 0 0 0,-15 3 0 16,-15 3-128-16,-13-2 128 0,-15 1 0 0,-13-2 0 16,-9 1-352-16,-13-4 32 0,-15 4 16 0,-12-3 0 15,-11 4 48-15,-13-2 16 0,-9 1 0 0,-14 0 0 16,-14 1 240-16,-14-2 0 0,-17 2-160 0,-16-1 160 16,-17 2 0-16,-11-1 0 0,-9 2 0 0,-17 3 128 15,-15-1-128-15,-11 4 0 0,-11 2 144 0,-4-1-144 16,-5-1 0-16,-4-2 128 0,-7 0-128 0,0 3 0 15,1 0 0-15,2 2 144 0,-1 4-144 0,9 0 0 16,8-3 192-16,3-1-192 0,2 1 192 0,14 2-192 16,6-1 0-16,15 0 0 0,10-3 0 0,15-1 0 15,14-1 0-15,12-2 0 0,10-2 0 0,12-1 0 16,11-5 0-16,16-1 0 0,10-3 0 0,12-1 0 0,6-1 0 0,14-2 0 16,0 0-160-16,15 0 160 0,13 0-192 0,14-2 16 15,13-2 16-15,12-5 0 0,9 0 160 0,17-2 0 16,17 1 0-16,10-3-128 0,18 0 128 0,13 3 0 15,18-1 0-15,9 0 0 0,7-1 0 0,9-1 0 16,4 1 0-16,7 5 0 0,4 4 128 0,4 1-128 16,-2-2 160-16,0 3-160 0,-3-1 144 0,-7 5-144 15,-7 2 128-15,-9 0-128 0,-6 3 208 0,-6 1-32 16,-8 2-16-16,-14-1 0 0,-13 4-160 0,-13 1 0 16,-9 2-192-16,-17 0 192 0,-15-1-128 0,-15-2 128 15,-13 0 0-15,-16 0 0 0,-14 0 0 0,-12-1 0 16,-10 2 0-16,-16 0 0 0,-13 0-224 0,-18 3 80 0,-17 1 16 0,-20-3 0 15,-17-4 128-15,-12-3 0 0,-18 4 0 0,-11-2 0 16,-12 2 0-16,-11 1 0 0,-13 1 0 0,-8 1 0 16,-4-4 0-16,-7 2 176 0,-6 0-48 0,-6 0 0 15,-5 3 0-15,-1 1 0 0,-1 1 0 0,4-2 0 16,4 0-128-16,12-2 0 0,16 0 0 0,5 1 0 16,10-1 0-16,13 0 0 0,12-2 128 0,12-3-128 15,8 1 0-15,14-4 128 0,15-2-128 0,16 1 0 16,15-3 0-16,15-3 0 0,13-1 0 0,13-2 0 15,15 3 0-15,9-10 0 0,16 1 0 0,19-6 0 16,20-3-224-16,22-1 32 0,21-4 0 0,17 0 0 16,9 0 192-16,16 3-144 0,15-2 144 0,12-1-128 15,10-1 128-15,7 5 0 0,7 3 0 0,3-1 0 16,4 1 224-16,3 0-32 0,1 2 0 0,1 5 0 0,3 4-48 0,-6 4-16 16,-5-1 0-16,-8 7 0 0,-12 2-128 0,-11 3 160 15,-10-2-160-15,-17 6 160 0,-15 3-160 0,-17 0 0 16,-13 1-192-16,-20 1 192 0,-18-1-256 0,-16 2 80 15,-16-1 16-15,-13 3 0 16,-14 1-208-16,-14-1-32 0,-14-1-16 0,-18 2 0 0,-17 1 192 0,-16-1 32 16,-15-3 16-16,-16 3 0 0,-14 1 176 0,-14-1 176 15,-13 3-48-15,-17 2 0 0,-13-2-128 0,-11 4 0 16,-8 3 144-16,-3 0-144 0,-5 0 192 0,0 2-48 16,-4 3 0-16,4 1 0 0,2-3 0 0,8 3 0 15,10-1 0-15,11 0 0 0,9-1-144 0,8 2 0 16,6-1 144-16,15-3-144 0,16-6 0 0,14 0 0 15,14 2 0-15,15-9 128 0,11-3-128 0,14-2 192 0,14-3-64 0,13-3 0 16,14 1-128-16,16-2-240 0,15-2 64 0,15-3 16 16,22-3 160-16,13-3-192 0,15-4 192 0,21-1-192 15,18-6 192-15,11 1 0 0,6-1 0 0,14-3 0 16,15-2 0-16,9 1 0 0,8-4 0 0,7 3 0 16,2 1 0-16,2 0 192 0,3 2-32 0,3 3-16 15,0-3 16-15,-3 6 0 0,-5 2 0 0,-4 5 0 16,-9 3-160-16,-13 2 0 0,-16-1 0 0,-15 5 128 15,-15 8-128-15,-15-1 0 0,-17-6 0 0,-21 6 0 16,-17 4 0-16,-17 2-192 0,-15 0 64 0,-12-1 128 16,-13 1-400-16,-17 0 32 0,-16 5 16 0,-17-2 0 15,-18 0 80-15,-14 0 16 0,-11-2 0 0,-17-2 0 16,-15 1 256-16,-10 1 176 0,-8 1-32 0,-13 0 0 16,-12 3-144-16,-7 0 160 0,-7 0-160 0,0 3 160 0,-1-2 96 0,2 1 32 15,0 1 0-15,5-1 0 0,4 4-96 0,14-1 0 16,15 0-16-16,5 1 0 0,8-1-176 0,15 0 0 15,14-7 144-15,14 2-144 0,14 0 0 0,13-3 0 16,11-3 0-16,15-2 0 0,10-3 0 0,13-2-128 16,10 1 128-16,12-7-192 0,10-2-80 0,13-2-32 15,11-1 0-15,15-4 0 0,10 0 304 0,19-2-160 16,13-2 160-16,11-3-128 0,7 1 128 0,14-3 0 16,14 1 0-16,8-2 128 0,6 3 64 0,7-2 32 15,4 1 0-15,5 2 0 0,2 3 32 0,-3 0 16 16,-5 4 0-16,-4-1 0 0,-4 5-96 0,-8 3-32 0,-8-1 0 15,-12 7 0-15,-13-2-144 0,-15 4 0 16,-12 2 144-16,-12 2-144 0,-12 0 0 0,-17 0 0 0,-14 1 0 0,-13-1-128 16,-12-2-208-16,-14 2-48 0,-13 0 0 0,-15-2 0 31,-19 0-32-31,-11-3-16 0,-12 1 0 0,-15 0 0 0,-16 2 432 0,-12 0 0 0,-11 2 0 0,-15 1-128 16,-11-2 128-16,-6 2 176 0,-5 0-48 0,-6 1 0 15,-9-1 176-15,-2 1 16 0,-1 2 16 0,5 2 0 16,6-2-64-16,7 1-16 0,4 0 0 0,15-1 0 15,12 0-256-15,11 1 160 0,8 0-160 0,15-2 128 16,13-3-128-16,14-1 0 0,13-2 0 0,16-4 0 16,12 0 0-16,11-6 0 0,10 1 0 0,7-6 0 15,15 5-320-15,15-2 16 0,16-3 0 0,18-2 0 16,15-1 160-16,12-5 144 0,11-1-208 0,13-2 80 0,11 2 128 0,12-4 0 16,5-2 0-16,14 1-128 0,8 0 128 0,9 4 192 15,8 1-32-15,2 1-16 0,-1-3 128 0,6 3 32 16,3 0 0-16,-2 6 0 0,-5 3-80 0,-9 3-16 15,-12-1 0-15,-7 2 0 0,-9 2-80 0,-15 5 0 16,-14 2-128-16,-18 2 192 0,-12 2-192 0,-16 1 0 16,-14 0 0-16,-15-1 0 0,-14 0 0 0,-15-2 0 15,-13 2 0-15,-18 1 0 0,-17 1-336 0,-14 1-16 16,-12 2 0-16,-18 0 0 0,-13-3 352 0,-17-1-144 16,-15 0 144-16,-14 3 0 0,-12-1-160 0,-13 2 160 15,-9-1-128-15,-8-2 128 0,-8 0 0 0,0 2 0 16,0 3 0-16,4-2 0 0,8 0 208 0,4 3-16 15,3-5-16-15,12 2 0 0,10 2-176 0,11 1 0 16,3 2 0-16,14-3 0 0,12 2 0 0,16-3 0 0,12-2 0 0,15-1 0 16,13-4 0-16,15-3 0 0,14 0 0 0,11-4 0 15,11 0-320-15,15 0 48 0,11-3 16 0,16-2 0 16,12-3 0-16,13-2 0 0,10-1 0 0,17 0 0 16,17-4 256-16,12-2 0 0,6 0 0 0,13 0 0 15,9-2 0-15,13 3 0 0,8-3 0 0,2 3 0 16,2 2 224-16,3 0 48 0,2-1 16 0,0 4 0 15,-3 3-16-15,-8 4 0 0,-9-1 0 0,-11 2 0 16,-8 2-128-16,-16 5-16 0,-12 3-128 0,-13 0 192 16,-11 1-192-16,-15 1 0 0,-12 3 0 0,-17-4 0 15,-15 1-192-15,-12-1-16 0,-15 2-16 0,-15 1 0 32,-15 4-256-32,-17-5-48 0,-17-2-16 0,-13 1 0 0,-12 0 320 0,-16-3 64 0,-16 2 16 0,-12 0 0 0,-9-1 144 0,-14-1 0 15,-14 2 0-15,-7 1 128 0,-6 1 64 0,-1-1 32 16,1 0 0-16,4-1 0 0,4 3 0 0,14 0 0 15,13 3 0-15,10-1 0 0,5 0-96 0,14 1-128 16,13-2 176-16,15-1-176 0,15 2 0 0,13 0 0 16,11-2 0-16,15-4 0 0,11 0 0 0,15-3 0 15,13-1 0-15,14-1-144 0,12 1-112 0,16-2 0 16,13 2-16-16,18-4 0 0,17 0 272 0,10-3-160 16,8 3 160-16,16-5-128 0,12-4 128 0,5 2 0 15,2 0 0-15,9 0 0 0,8 3 0 0,1 0 0 16,2-1 192-16,-5 5-64 0,-7-1 128 0,-4 6 16 15,-2 0 16-15,-13 0 0 0,-15 1-144 0,-11 3-16 16,-8 2-128-16,-20 3 192 0,-11-5-192 0,-18 1 0 0,-15 1 0 0,-14-1 0 16,-14-1-160-16,-14 0-80 0,-12-2-16 0,-20 2 0 31,-19 1-256-31,-15-2-48 0,-13-6-16 0,-12 3 0 0,-14 1 448 0,-13-1 128 0,-12-3 0 0,-8 0 0 16,-8 0 0-16,-2-2 0 0,2 4 0 0,1 1 0 15,3-2 0-15,7 2 176 0,7 1-32 0,7 3 0 16,8 1-144-16,11 0 160 0,9-3-160 0,17 1 160 15,15-1-160-15,13-2 0 0,11-1 144 0,14 0-144 16,6 1 0-16,15-2 0 0,7 0 0 0,13 1 0 16,12-1 0-16,17-2 0 0,18 3 0 0,10-4 0 15,12-1 128-15,10-1-128 0,12 2 128 0,13-5-128 16,11 0 0-16,8 3 0 0,7 0 0 0,3-1 128 16,5-1-128-16,4 0 176 0,3 4-176 0,-4 0 192 0,-3 0-32 0,1 0 0 15,-2-4 0-15,-10 4 0 0,-12 2-160 16,-10 2 192-16,-9 0-192 0,-17-3 192 0,-15 1-192 0,-16 3 0 15,-13 2 0-15,-16-5 0 0,-13 2-320 0,-12-1-32 16,-10-1-16-16,-16 3 0 16,-11 1-320-16,-16-2-64 0,-12-6-16 0,-17 1 0 0,-15 1 448 0,-8-3 64 15,-4 2 32-15,-7-3 0 0,-10 1 224 0,-3 2 0 16,-4-4-160-16,3 2 160 0,2 2 0 0,5-2 208 16,7 3-16-16,13-2-16 0,11 5 128 0,15-5 16 15,13 5 16-15,11-1 0 0,11 5-208 0,9-1-128 16,10 0 128-16,8 3-128 15,8 0-1568-15,13 1-384 0,25 5-80 0,18-6-16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0T20:38:26.65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6347 7986 14735 0,'-3'-7'1312'0,"3"7"-1056"0,3-9-256 0,-3 9 0 15,7-5 2464-15,7 3 432 0,2-1 96 0,3 3 16 16,4 1-2304-16,6 1-448 0,5 1-80 0,7 1-32 16,5 1 96-16,7 0 16 0,8-2 0 0,5 1 0 15,1-3-64-15,3-1 0 0,1 0 0 0,1 5 0 16,3 0-64-16,6-2-128 0,7-1 176 0,-2 1-176 15,-2-2 128-15,0 3-128 0,2 0 0 0,1-3 0 16,1-1 0-16,-5 0 128 0,-5 0-128 0,-6 0 0 16,-3 4 304-16,-2 1-48 0,-2 3-16 0,-9-2 0 15,-5 3 128-15,-9 0 16 0,-8 2 16 0,-10-2 0 16,-7 2-160-16,-9 6-48 0,-10 2 0 0,-9 1 0 16,-11 5 48-16,-9 0 0 0,-13-2 0 0,-5 2 0 15,-8-1 80-15,-6-2 0 0,-5 1 16 0,-7 4 0 0,-8-1 0 0,-2 0 0 16,-3-6 0-16,0 2 0 0,4 1 48 0,1-1 0 15,0 0 0-15,4-4 0 0,2 0-128 0,9-1 0 16,11-1-16-16,10-5 0 0,8-1-240 0,9-1 128 16,9 0-128-16,7-3 0 0,7 2 128 0,7-8-128 15,9 5 0-15,9-1 0 0,6-3 0 0,11-2 0 16,8-2 0-16,11 1-160 0,11-2 160 0,6-1 0 16,4 0 0-16,6 1 0 0,2-2 0 0,10-1 0 15,8 2 0-15,-1 4 0 0,-5-2 0 0,3 3 0 16,0 3 0-16,3 0 0 0,-2 2 0 0,-5 4 0 15,-6-2 0-15,-7 6 0 0,-6 2 0 0,-5 2 0 16,-7 2 0-16,-9 2 0 0,-10 5-144 0,-8 0 144 0,-11-1-160 16,-10 3 160-16,-7 1-256 0,-12 1 32 0,-6 2 16 0,-11 1 0 15,-15 0 208-15,-10-1-176 0,-3 1 176 0,-7 0-160 16,-5-1 160-16,-5 2 0 0,-6-1 160 0,-5 1-160 16,-10 3 240-16,3-1-48 0,6-4-16 0,5 2 0 15,5 2-48-15,9-1 0 0,7 0 0 0,9-1 0 16,6 1 0-16,9-2-128 0,6 1 192 0,11-4-64 15,7-1-128-15,12 2 160 0,8-5-160 0,10 2 160 16,5-3-160-16,10-1 0 0,9-4 0 0,7-1 128 16,6-1-128-16,12-3 160 0,12-3-160 0,4-1 160 15,3 2-160-15,9-4 160 0,7 1-160 0,2-4 160 16,7 2-160-16,2-2 192 0,1 3-192 0,2 0 192 16,2-4-48-16,-4 5 0 0,-6 0 0 0,-2 2 0 15,-3 2-144-15,-11-3 0 0,-11 2 144 0,-10 4-144 0,-11 3 0 0,-7 1 0 16,-8 4 0-16,-11-4 0 0,-12 0 0 0,-11 3 0 15,-8 2 0-15,-14 5 0 0,-10-2-320 0,-11 4-16 16,-9 1-16-16,-10 2 0 0,-9 0 176 0,-10 3 48 16,-8-1 0-16,-12 3 0 0,-9-3 128 0,-1 1 0 15,1 0 0-15,-1 2 0 0,-1 4 0 0,6-2 0 16,-5 3 0-16,12-2 128 0,6 1-128 0,11-3 0 16,7 2 128-16,10-3-128 0,8-3 0 0,14-1 0 15,7-1 0-15,10-5 128 0,5 0-128 0,10-3 0 16,7 1 0-16,12-1 0 0,14 0 0 0,11-1 0 15,11-2 0-15,17-6-128 0,15-1 128 0,13 0 0 16,3 0 0-16,17-1-128 0,10-1 128 0,8 0 0 0,6-1-144 16,3-2 144-16,5 1 0 0,4 1 0 0,-3 1-144 0,-4 0 144 15,-10 1 0-15,-6 3 0 0,-4 0 0 0,-16 4 0 16,-15 3 0-16,-15-1 0 16,-13 5 0-16,-12 5 0 0,-10-2 0 0,-17 2 0 0,-15-2 0 0,-15 3 0 15,-14 1-320-15,-15 2-16 0,-16-2 0 0,-11-1 0 16,-11 2 64-16,-12-2 16 0,-10 0 0 0,-9 1 0 15,-10 0 256-15,-3 0 0 0,-1 4 0 0,1 1 0 16,-6-3 0-16,8 0 176 0,7 2-32 0,8-1 0 16,7 3 48-16,11 0 0 0,8-6 0 0,12 1 0 15,10-1-192-15,12 3 0 0,10-2 0 0,11 1 128 16,10-2-128-16,13 0 192 0,11 3-192 0,8-3 192 16,9-3-192-16,10 1 0 0,9-5 0 0,17 3 0 15,15 0 0-15,6 1 0 0,4-4 0 0,9 5 0 16,9-1 176-16,1 2-48 0,0-1-128 0,1 2 192 0,1-1-192 0,-2 1 0 15,-5 1 128-15,-7 3-128 0,-4-5 0 0,-8-1 0 16,-9-3 0-16,-13-4 0 0,-12 3 0 0,-16 0 0 16,-8 2 0-16,-13-2 0 0,-12-2 0 0,-11 1 0 15,-10-2 0-15,-9-1 0 0,-11 3 0 0,-9-1-208 16,-10 2 64-16,-12-2 16 0,-13-3 128 0,-5-3 0 16,-6 2 0-16,-1 0 0 0,-1-2 0 0,1 4 0 15,-1-2 128-15,2 4-128 0,2 1 192 0,9-1-48 16,5 3 0-16,8 0 0 0,7 2-144 0,6-2 128 15,9 1-128-15,7 3 128 0,5-1-128 0,8-1 0 16,6 2 0-16,9-1 128 0,7-3-128 0,11-2 128 16,8 5-128-16,13 0 128 0,10-2-128 0,15 1 128 0,12 0-128 0,7-1 128 15,4-2 32-15,8 4 0 16,7-1 0-16,5-2 0 0,-1-5 64 0,1 3 16 0,-2 3 0 0,-2-1 0 16,-4-4-48-16,-9 3 0 0,-10 1 0 0,-10-1 0 15,-8-4-192-15,-12 1 0 0,-10 2 0 0,-13-6 0 16,-12 2 0-16,-11-4 0 0,-12 2 0 0,-8-2 0 15,-8-4-304-15,-8-3 48 0,-8-3 16 0,-9 1 0 16,-5 0 240-16,-5 0 0 0,-2-5 0 0,1 1 0 16,-4-5 0-16,7 0 0 0,6-1 0 0,8-1 0 15,8-3 0-15,4 0 0 0,7 0 0 0,6 0 160 16,3-2-160-16,10 2 0 0,0 0 0 0,0 0 0 16,17-1-1920-1,8-1-304-15,8 0-64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0T20:37:38.580"/>
    </inkml:context>
    <inkml:brush xml:id="br0">
      <inkml:brushProperty name="width" value="0.08819" units="cm"/>
      <inkml:brushProperty name="height" value="0.35278" units="cm"/>
      <inkml:brushProperty name="tip" value="rectangle"/>
      <inkml:brushProperty name="rasterOp" value="maskPen"/>
    </inkml:brush>
  </inkml:definitions>
  <inkml:trace contextRef="#ctx0" brushRef="#br0">19842 7879 21135 0,'-12'9'928'0,"5"-6"208"0,-2 3-912 0,0 0-224 16,2-1 0-16,-1-1 0 0,1 0-224 0,-1 1-96 16,2-3 0-16,2 1-16 0,-3-3 1040 0,7 0 224 15,-6-4 32-15,2-2 16 0,3-1 176 0,-3 1 48 16,0-6 0-16,2-2 0 0,-1 0-672 0,1 1-128 15,-3-5-16-15,2-4-16 0,0 2 320 0,1-2 64 16,-2 1 16-16,0-14 0 0,-1 3-112 0,1 2-16 16,-1 2 0-16,2-3 0 0,-3 5-128 0,3-2-48 15,-2 2 0-15,-2-2 0 0,1-1-64 0,-1 1-16 16,0 2 0-16,-1-1 0 0,1-1-96 0,-1 2-32 16,-2-1 0-16,3 1 0 0,-1 3-80 0,0-3-32 15,0 1 0-15,1-3 0 0,-2 3 32 0,1-2 0 16,-1 3 0-16,3 1 0 0,-3-1 16 0,3 1 0 15,-2 3 0-15,0-3 0 0,-1-2-32 0,1 0 0 16,0 4 0-16,0-3 0 0,1-2-32 0,-1 3-128 16,0-1 192-16,1 1-64 0,-3 0-128 0,-1-1 128 15,3 4-128-15,-3 0 128 0,0-2 0 0,3 0-128 16,-3 1 192-16,1-1-64 0,-2 1 0 0,2 0 0 0,-1 0 0 0,1-2 0 16,-2 2-128-16,2 1 160 0,-3-1-160 0,4 1 160 15,-1-2-160-15,1-3 128 0,-1 1-128 0,0 1 128 16,1-2-128-16,0 2 0 0,0-1 0 0,0-1 128 0,0 3-128 15,2 0 0-15,-2-1 0 0,1 2 128 0,2-2-128 0,-3 1 0 16,1-1 144-16,1 3-144 0,0 1 128 0,0 1-128 16,-2-1 128-16,-1 1-128 0,1 1 0 0,-1-1 128 15,-1 0-128-15,1 1 0 0,1 1 144 0,1 2-144 16,-5-1 192-16,3-1-192 0,-1-1 144 0,1 0-144 16,0-2 0-16,3 1 144 0,-4 0-144 0,1 2 0 15,0-1 0-15,2 1 0 0,-1-2 0 0,1 3 0 16,0 3 0-16,-2-3 0 0,0-1 0 0,-2-1 0 15,1 2 0-15,-2 0 0 0,2-2 128 0,-5 2-128 16,2 1 0-16,0-1 128 0,-1-2-128 0,-1 2 0 16,-2 0 0-16,0-1 0 0,1 2 0 0,1 0 0 15,1-1 128-15,-3 0-128 0,1 0 0 0,0 1 0 16,0 1 0-16,1-2 128 0,-1 1-128 0,0 0 0 0,1 1 0 0,-1-1 0 16,2-1 0-16,-1-3 0 0,-2 0 128 0,0 3-128 15,0 2 0-15,0 2 0 0,2-4 0 0,-3 1 128 16,-1-2-128-16,-1 5 0 0,-2-2 0 0,2-1 128 15,-5-1-128-15,2 2 0 0,0-1 0 0,0-1 128 16,1-3-128-16,1 2 0 0,1-1 144 0,-1 2-144 16,-1 0 0-16,2 2 144 0,-2-1-144 0,2-3 0 15,1 0 128-15,-2 1-128 0,0 1 0 0,0 2 0 16,0 1 128-16,2-4-128 0,1 1 0 0,-3 1 0 16,-1 0 0-16,1-1 0 0,-1-2 0 0,1 0 0 15,0-1 128-15,0 1-128 0,-4-1 0 0,1 1 0 16,1-1 0-16,1 0 0 0,-1 0 0 0,-1 3 0 15,3 1 128-15,-1 1-128 0,1-2 0 0,0 0 0 0,1-2 0 0,-1 3 128 16,-1-1-128-16,6 0 0 0,-4 1 128 0,1-1-128 16,0-1 0-16,0 2 0 0,-2 0 0 0,-1 4 0 15,0-1 0-15,0-2 0 0,0-2 0 0,0-2 0 16,-1 1 0-16,2 1 0 0,0 1 128 0,1 3-128 16,0 0 0-16,-1-2 0 0,-1 3 0 0,2-3 0 15,-2-1 0-15,2 4 0 0,1-1 0 0,1-1 0 16,-1 2 0-16,0-3 0 0,0 2 128 0,2 1-128 15,1-3 0-15,-3 2 0 0,3 1 0 0,-2-3 0 16,0 3 0-16,-2-2 0 0,2 3 0 0,0-1 0 16,0-3 0-16,0 2 0 0,0-2 0 0,0 1 0 15,1 1 0-15,1 0 0 0,0-2 0 0,0 3 0 16,1-1 0-16,-1 0 0 0,1 1 0 0,-1-1 0 0,1 2 0 16,0-1 0-16,1 5 0 0,2-4 0 0,1 1 0 0,-1-2 0 15,-1 0 128-15,0 0-128 0,1 1 0 0,3-1 0 16,-4 5 0-16,1-3 0 0,2 2 0 0,1-1 0 15,-3-3 0-15,0 1 0 0,4-4 0 0,-3 6 0 16,-2-1 0-16,0 2 0 0,0-4 0 0,1 2 0 16,-2-3 128-16,1 0-128 0,-4 0 0 0,2 0 0 15,0 0 0-15,0 0 0 0,-2 2 0 0,0-2 0 16,2-2 128-16,-1 3-128 0,-1-3 144 0,2 0-144 16,-1 4 0-16,1-2 0 0,-1 2 0 0,-1-2-160 15,2 2 160-15,1 0 0 0,1-1 0 0,0-1 0 16,-4-1 0-16,1 2 0 0,2-2 0 0,-1 1 0 15,0 2 0-15,1-1 0 0,0 1 0 0,0-3 0 16,-5 3 0-16,0-1 0 0,-1 3 0 0,0-4 0 0,-2 4 0 16,0-3 128-16,-1-2-128 0,1 3 0 0,1-2 0 0,-1 2 0 15,-3-2 0-15,3-1 128 0,-2 1-128 0,3-3 0 16,-3-2 0-16,1 2 128 0,0 3-128 0,-1-3 0 16,1 0 0-16,3-1 128 0,0-2-128 0,-2-1 128 15,-1-1-128-15,0 0 128 0,-1 0-128 0,-1-2 0 16,1-2 0-16,-2-3 128 0,1 3-128 0,0 1 128 15,1-5-128-15,2 1 128 0,0-3-128 0,1-3 0 16,1 2 128-16,0-2-128 0,1 3 0 0,2 1 0 16,2-4 0-16,-1 0 128 0,1-2-128 0,0 0 0 15,2 2 0-15,2 0 0 0,-1-1 0 0,3 0 0 16,1-2 0-16,0 2 0 0,0 1 0 0,1 3 0 0,2-3 0 0,1 2-128 16,-1 3 128-16,2-3 0 0,-2 5 0 0,0-1 0 15,-1 4-304-15,2 3 32 0,0 1 0 0,0 1 0 31,1 1-1392-31,1 2-288 0,2 2-48 0,3 2-10512 0,2 2-2096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0T20:38:27.52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12233 7894 35935 0,'-2'-37'3200'0,"3"2"-2560"16,5 4-512-16,12 2-128 15,4-3-912-15,13 0-208 0,10 2-32 0,15 2-16 0,13-1 720 0,10 3 160 16,6 1 32-16,5 1 0 15,3 2-208-15,7 0-48 0,4-1 0 0,-1 6 0 0,-3 1 176 0,1 5 16 16,1 0 16-16,-3 4 0 0,-8-3 304 0,-8 9 0 16,-11 3 0-16,-13 7 0 0,-13 1 464 0,-14 8 48 15,-16 9 16-15,-14 3 0 0,-13 2 144 0,-17 13 32 16,-18 8 0-16,-23 7 0 0,-24 11 160 0,-22 5 32 0,-22 4 16 0,-17 7 0 16,-16 11-480-16,-1 1-112 0,-2-4 0 0,0-5-16 15,1-5-144-15,6-7-32 0,6 0 0 0,11-11 0 16,10-5 16-16,18-6 0 0,17-4 0 0,17-3 0 15,10-8-16-15,18-6-128 0,12-7 192 0,15-3-64 16,13-6-288-16,15-4-64 0,14-1-16 0,14-5 0 31,13-1-256-31,14-2-48 0,10-4-16 0,12-2 0 0,11-2 432 0,14-1 128 0,11-4 0 0,5 5 0 16,3 0 192-16,5 1 160 0,6 0 32 0,-5 6 0 16,-7 5 256-16,-5 5 48 0,-4 6 16 0,-12 5 0 15,-16 9-384-15,-15 4-64 0,-8 6 0 0,-17 0-16 16,-14 7-240-16,-15 4 0 0,-15 5 0 0,-17 3 0 15,-17 6-128-15,-21 2-32 0,-18 1 0 0,-15 3 0 16,-16-4-48-16,-10 1-16 0,-11-3 0 0,-8 0 0 0,-10-4 224 0,-10 1 0 16,-8 2 0-16,-8-1 0 0,-5-3 0 0,-5 6 192 15,-9 7-16-15,0 3 0 16,0 10-1376-16,8 6-272 0,6 4-48 0,7 7-16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0T20:38:36.23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12584 11912 5519 0,'0'0'240'0,"0"0"64"0,0 0-304 15,0-8 0-15,0 2 0 0,0 6 0 0,0 0 2448 0,0 0 432 16,-1-5 96-16,1 5 16 0,0 0-1584 0,0-8-304 16,-1 3-64-16,-1 0-16 0,2-3-16 0,0 2-16 15,0 1 0-15,-1-3 0 0,0 3 32 0,-3 0 0 16,1-2 0-16,0 0 0 0,-1 2-256 0,0-1-32 16,-4 1-16-16,1 1 0 0,-2-3-288 0,-3 4-64 15,-2-1-16-15,-1 3 0 0,0-1-112 0,-3 0-32 16,-1 0 0-16,-1 4 0 0,-1 2 48 0,-2-1 16 15,3 2 0-15,-1 4 0 0,-2-1-16 0,0 2-16 16,-1 3 0-16,-1-2 0 0,-1 5-96 0,0 1-16 16,0 1 0-16,0 1 0 0,1 0-128 0,2 0 128 15,1 0-128-15,3 0 128 0,3 2 32 0,2-2 0 16,1-1 0-16,4 1 0 0,2 1 16 0,1-1 0 16,4 1 0-16,2 1 0 0,2-1 16 0,4 0 0 15,1 2 0-15,3-2 0 0,6 1-16 0,1-3 0 16,1-1 0-16,13 6 0 0,-2-6 112 0,1-6 32 0,2-6 0 15,1-1 0-15,-1 1 0 0,1-4 16 0,-1-2 0 0,2-1 0 16,-2-2-80-16,2-1 0 0,1-7-16 16,-2 1 0-16,-3-4 32 0,3-1 16 0,-2-1 0 0,-2-1 0 15,-2 0-96-15,-2 0-32 0,-1-1 0 0,-10 4 0 16,-1-2-160-16,-2 1 192 0,1-1-192 0,-3 1 192 16,0-2-192-16,-3 0 192 0,-4 2-192 0,-2 0 192 15,0 1-192-15,-2-1 192 0,-2-1-192 0,-2 1 192 16,-4 0-192-16,-3 1 0 0,0 0 144 0,-2 1-144 0,-2 1 128 0,-2 3-128 15,-2 2 128-15,0-1-128 0,-2 2 0 0,1 2 128 16,-4-2-128-16,1 4 0 0,-2-1 0 0,0 2 0 16,-1 1 0-16,0 2 0 0,0 1 0 0,2 3 0 15,-2 0 0-15,-1 3 0 0,-1 2 0 0,2 2 0 16,-2 2 0-16,2 3 0 0,0 1 0 0,1 0 0 16,2 1 0-16,3-2 0 0,3 2 0 0,-1 1 0 15,5-1 0-15,-1 1-128 0,4-1 128 0,4 3 0 16,3-2 0-16,2 0 0 0,3 2 0 0,3-1-128 15,2 0 128-15,0 7 0 0,4-4 0 0,2-4 0 16,1 2 0-16,2-6 0 0,1-4 0 0,3-1 0 16,2-4 0-16,-1-1 0 0,3-2 0 0,-1-4 0 15,4-4 0-15,-1-2 0 0,-1 1 0 0,0-6 128 16,-1 1-128-16,-1-4 128 0,-1-2-128 0,0-2 128 16,0-1-128-16,-3-1 128 0,0-6-128 0,-2 3 0 15,-2 3 128-15,-4 6-128 0,-2-3 0 0,1 1 144 16,-2-3-144-16,-1 5 0 0,-1 2 0 0,-1 1 0 15,-3 2 0-15,-2-1 0 16,2 10-1440-16,-8 2-352 0,-5 6-64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0T20:38:37.14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23358 10290 5519 0,'0'0'496'0,"0"0"-496"15,0 0 0-15,0 0 0 0,0 0 384 0,0 0 0 16,0 0-16-16,0 0-3200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0T20:38:37.75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23426 10233 11919 0,'0'0'512'0,"0"0"128"0,-6-9-512 0,6 9-128 15,0 0 0-15,-3-6 0 0,3 6 400 0,0 0 48 16,0 0 16-16,0 0 0 0,-4-7-32 0,4 7-16 16,-1-11 0-16,1 11 0 0,0 0 608 0,0 0 112 15,0 0 16-15,2-8 16 0,-2 8-32 0,3-9-16 16,-3 9 0-16,0 0 0 0,0 0-272 0,0 0-48 15,0 0-16-15,0 0 0 0,0 0-400 0,0 0-96 16,0 0-16-16,12 9 0 0,-4 0-48 0,0 4-16 16,-1 1 0-16,3 0 0 0,1 3 112 0,0 3 0 0,0 2 16 15,1 0 0-15,1 0 48 0,-1 6 16 0,1 0 0 0,1 0 0 16,0-7-96-16,1 2-32 0,-2-3 0 0,0 6 0 16,-1-2-16-16,0 3 0 0,-1-6 0 0,2 1 0 15,-4-3 0-15,1-1 0 0,0-1 0 0,-1 1 0 16,-3 0 16-16,3-3 0 0,-4 1 0 0,2-1 0 15,-2-4-96-15,1 1-32 0,-1-1 0 0,-5-11 0 16,4 8-16-16,-4-8-128 0,0 0 192 0,0 0-64 16,0 0-336-16,0 0-80 0,0 0-16 0,0 0 0 31,0 0-2240-31,0 0-448 0,0 0-80 0,3-15-32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0T20:38:38.22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24038 10050 11055 0,'0'0'480'0,"0"0"112"0,-2-5-464 0,2 0-128 15,0 1 0-15,0 4 0 0,0 0 1744 0,0 0 336 16,-5 1 64-16,-2 2 16 0,1 2-1168 0,0 4-224 16,-3-1-64-16,-2 5 0 0,0 2 272 0,-3 2 48 15,-1 2 16-15,-3 1 0 0,-2 4 32 0,-22 25 0 0,1-3 0 0,3-5 0 16,2 3-240-16,2 0-64 16,1-3 0-16,0 1 0 0,0-4-352 0,1 0-80 0,0-1-16 15,2 0 0-15,-1-5-16 0,1-2-16 0,-2-1 0 0,3-1 0 16,2-5-48-16,4-2-16 0,5-1 0 0,1-1 0 15,4 0-224-15,4-3 176 0,5-2-176 0,4 3 160 16,3 1-1248 0,3-3-240-16,3-1-48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0T20:30:33.512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C000"/>
    </inkml:brush>
    <inkml:brush xml:id="br3">
      <inkml:brushProperty name="width" value="0.05292" units="cm"/>
      <inkml:brushProperty name="height" value="0.05292" units="cm"/>
      <inkml:brushProperty name="color" value="#7030A0"/>
    </inkml:brush>
    <inkml:brush xml:id="br4">
      <inkml:brushProperty name="width" value="0.05292" units="cm"/>
      <inkml:brushProperty name="height" value="0.05292" units="cm"/>
      <inkml:brushProperty name="color" value="#FF0000"/>
    </inkml:brush>
    <inkml:brush xml:id="br5">
      <inkml:brushProperty name="width" value="0.05292" units="cm"/>
      <inkml:brushProperty name="height" value="0.05292" units="cm"/>
    </inkml:brush>
    <inkml:brush xml:id="br6">
      <inkml:brushProperty name="width" value="0.05292" units="cm"/>
      <inkml:brushProperty name="height" value="0.05292" units="cm"/>
      <inkml:brushProperty name="color" value="#FFFFFF"/>
    </inkml:brush>
    <inkml:brush xml:id="br7">
      <inkml:brushProperty name="width" value="0.05292" units="cm"/>
      <inkml:brushProperty name="height" value="0.05292" units="cm"/>
      <inkml:brushProperty name="color" value="#C00000"/>
    </inkml:brush>
    <inkml:brush xml:id="br8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26392 18731 1839 0,'0'0'0'0,"0"0"160"0,0 0-160 0,0 0 0 0,0 0 0 0,0 0 0 16,0 0 2144-16,0 0 400 0,0 0 80 0,0 0 0 16,0 0-1312-16,0 0-272 0,0 0-48 0,0 0-16 15,0 0-160-15,0 0-48 0,0 0 0 0,-3-6 0 16,-3-1-256-16,6 7-48 0,-3-10-16 0,3 10 0 16,-5-7-128-16,5 7-48 0,-6-11 0 0,4 4 0 15,-2-5-16-15,0 4 0 0,0-1 0 0,1-2 0 0,-2 0 112 16,-2-3 16-16,0-1 0 0,-2 2 0 0,0 2-128 0,-1-3-32 15,-4-2 0-15,-2 1 0 0,1-1-32 0,-3-1 0 16,-3 2 0-16,-2-2 0 0,-1 0 96 0,1-1 16 16,1 0 0-16,-4 0 0 0,-1 3 144 0,-1 0 48 15,0-3 0-15,0 1 0 0,3 2-64 0,-1 0-16 16,-1 2 0-16,2-2 0 0,0-2 48 0,-1 1 16 16,-2-2 0-16,0 0 0 0,-4-1-96 0,-2-1 0 15,-5-1-16-15,2 1 0 0,0 2-48 0,0 3 0 16,0-3 0-16,2 2 0 0,-1-2 0 0,3 0 0 15,0 2 0-15,1 0 0 0,3 0 16 0,-2 1 0 16,2 1 0-16,-4 0 0 0,-1-2-96 0,-2 1-32 16,-1-1 0-16,2-2 0 0,2 1-64 0,2-1-16 0,2-1 0 0,0 0 0 15,1 0 0-15,2 2-128 0,0 0 192 16,3-1-64-16,0-1-128 0,0 1 0 0,-1 1 0 0,1 0 128 16,-1-1-128-16,-2 2 0 0,1-3 0 0,-3 1 0 15,-4 0 0-15,3 0 0 0,-4 0 0 0,2-2 0 16,1 1 0-16,-1-1 0 0,2-2 0 0,0 3 0 15,1 0 0-15,3 0 0 0,0 0 0 0,3 1 0 16,0-1 128-16,-1-1-128 0,3 1 0 0,-2-1 128 16,1 5-128-16,-2-3 160 0,-3-2-160 0,1 1 160 15,-3 3-160-15,0-2 192 0,-3-1-192 0,1-2 192 16,1 2-192-16,-1 1 160 0,1 1-160 0,1 0 160 16,0 1-160-16,2-3 0 0,0 1 144 0,1 0-144 15,-1 0 0-15,3 2 0 0,1-3 0 0,-1 1 128 0,-2 0-128 16,1 1 0-16,0 1 0 0,-1-1 0 15,-1 0 0-15,-2-1 0 0,2 0 0 0,-1 0 128 0,0-1-128 0,2 0 0 16,-1-1 128-16,1-2-128 0,0 2 0 0,0-2 144 16,3 1-144-16,-1 2 0 0,-1-2 176 0,1 2-176 15,0 0 160-15,1-1-160 0,2-1 160 0,0 1-160 16,-1-2 160-16,-2 2-160 0,0 1 128 0,1-1-128 16,-1-3 0-16,0 2 144 0,-1 2-144 0,-1-1 0 15,4 0 0-15,-1-7 128 0,1 4-128 0,2 2 128 16,-1-5-128-16,1 1 128 0,3-3 0 0,-1 1-128 15,1 0 192-15,2 1-64 0,1-1-128 0,-1-1 160 16,-1 1-160-16,0 1 160 0,-1-4-160 0,2 2 0 16,-1-1 0-16,1 0 0 0,-1 1 0 0,1-2 0 15,-1 2 0-15,-1-3 0 0,1 1 0 0,0 0 0 0,-3 0 0 16,2-3 0-16,-2 1 0 0,0 0 128 0,-1 3-128 0,1-3 0 16,0-1 128-16,1 1-128 0,-4 2 128 0,3-2-128 15,-1 2 0-15,2 3 0 0,-2-1 128 0,-1 1-128 16,3-3 0-16,-1 0 0 0,0 3 0 0,0-3 0 15,2 4 0-15,-1-2 0 0,-1 2 0 0,3 0 0 16,-3 3 0-16,3-4 0 0,0 0 0 0,0 2 0 16,-2-1 0-16,1 2 0 0,-1-4 0 0,1 5 0 15,-2 2 0-15,0-2 0 0,-2 3 0 0,-1 1 0 16,0-3 0-16,0 2 0 0,1-5 0 0,0 1 0 16,1 3 0-16,1-2 0 0,0-1 0 0,1 1 0 15,2 1 0-15,-1-2 0 0,0 4 0 0,2-2 0 16,0-1 0-16,2-2 0 0,-2 2 0 0,1 0 0 15,2-4 0-15,-1 4 0 0,-1 2 0 0,2-1 0 16,0-1 0-16,0 0 0 0,0 1 0 0,0-3 0 0,-1 4 0 0,2-2 0 16,0 0 0-16,0-2 0 0,-1 0 0 0,1 3 0 15,-1-4 0-15,-2 3 0 0,0-3 0 0,2 1 0 16,-2 3 0-16,2-4 0 0,-2 2 0 0,0 1 0 16,1-4 0-16,-1 3 0 0,0 4 0 0,2-2 0 15,-1-1 0-15,1 3 0 0,-2-1 0 0,2 1 0 16,-2 0 0-16,2 0 0 0,-3-2 0 0,2 2 0 15,-1-2 0-15,1 2 0 0,-1 0 0 0,0-1 0 16,-1-2 0-16,2 4 0 0,-1 1 0 0,-1 2 0 16,1-2 0-16,2 0 0 0,-1-1 0 0,1 2 0 15,-2-1 0-15,3 0 0 0,1 0 0 0,-4 0 0 0,2 2 0 16,0 3 0-16,-1-1 0 0,2 1 0 0,-2-1 0 0,2 2 0 16,0-4 0-16,-1 1 0 0,1 4 0 0,-2-1 0 15,1-2 0-15,-1 0 0 0,1 0 0 0,-1 2 0 16,0-2 0-16,0-3 0 0,1 2 0 0,-1 0 0 15,0-1 0-15,-1 2 0 0,0-1 0 0,2-1 0 16,-2 0 0-16,2 4 0 0,-1-1 0 0,-1 0 0 16,2-1 0-16,1 3 0 0,0-1 0 0,-1-2 0 15,1 0 0-15,-2 3 0 0,1-3 0 0,0 0 0 16,1 1 0-16,0 2 0 0,-3-3 0 0,3-1 0 16,0 3 0-16,-1 2 0 0,1-4 0 0,1 3 0 15,-1-1 0-15,1-1 0 0,-1 5 0 0,3-4 0 16,-4-3 0-16,4 2 0 0,-3 3 0 0,2-1 0 15,3 0 0-15,-2 0 0 0,1-2-144 0,1 4 144 16,0-1 0-16,0 3 0 0,0-6 0 0,0 1 0 0,0 2 0 0,1-2 0 16,-1 0 0-16,0 1 0 0,1-5 0 0,-1 4 0 15,0 2 0-15,0-3 0 0,1 1 0 16,0 2 0-16,0-4 0 0,0 3 0 0,1 2 0 0,-1-3 0 16,1 2 0-16,1-2 0 0,2-1 0 0,0 4-128 15,-2-4 128-15,1 2 0 0,-1 2 0 0,0-3 0 16,1 5 0-16,0-3 0 0,-1 2 0 0,1-1 0 15,1 2 0-15,0 7 0 0,0 0 0 0,-1-11-128 16,1 11 128-16,0 0 0 0,-1-7 0 0,1 7 0 16,0 0-128-16,-2-10 128 0,2 10 0 0,0 0 0 15,0 0 0-15,0 0 0 0,-3-8 0 0,3 8-128 16,-6-8 128-16,6 8 0 0,0 0 0 0,0 0 0 16,0 0 0-16,0 0 0 0,0 0 0 0,0 0-128 0,0 0 128 0,0 0 0 15,-8-5 0-15,8 5 0 0,0 0 0 0,0 0 0 16,0 0-128-16,0 0 128 0,-9-2 0 0,9 2 0 15,0 0-192-15,0 0 64 0,0 0 128 0,0 0-208 16,0 0 16-16,0 0 0 0,0 0 0 0,0 0 0 16,-9-2 0-16,9 2 16 0,0 0 0 0,0 0 0 15,0 0-160-15,0 0-48 0,0 0 0 0,0 0-10656 16,0 0-2144-16</inkml:trace>
  <inkml:trace contextRef="#ctx0" brushRef="#br0" timeOffset="5187.96">8754 12062 11055 0,'0'0'976'0,"0"0"-784"0,0 0-192 0,0 0 0 0,0 0 800 0,0 0 112 15,0 0 32-15,0 0 0 0,-5 6 336 0,-1-2 80 16,-1-1 16-16,1-2 0 0,1 0-32 0,0 0 0 16,-1 1 0-16,6-2 0 0,-7 0-96 0,7 0-32 15,-5 0 0-15,1-2 0 0,4 2-192 0,0 0-64 16,0 0 0-16,0 0 0 0,-4-2-288 0,-1 1-64 15,5 1-16-15,-3-6 0 0,0 0-176 0,2 1-32 16,1 0-16-16,1-3 0 0,2 2-96 0,-1 1-16 16,1-4 0-16,-1 3 0 0,3-3-128 0,-2 2-128 15,2 2 192-15,0-4-192 0,1 3 0 0,1-3 0 16,-2 3 0-16,1 1 0 0,1 0 0 0,-1 1 0 16,2 1 0-16,-8 3 0 0,0 0 0 0,7 2 0 15,-7-2 0-15,0 0 0 0,5 5 0 0,-5-5 0 16,7 7 0-16,-4 0 0 0,0 1 176 0,-3 0-176 15,-3 2 160-15,0-1-160 0,-1 3 256 0,-1-5-64 16,-2 3 0-16,1-2 0 0,-2 2 64 0,-1-2 0 16,1 1 0-16,-1-3 0 0,0 0 32 0,1 2 16 15,0-4 0-15,1 0 0 0,1-3 0 0,-2 0 0 0,8-1 0 0,0 0 0 16,-6-2-48-16,6 2-16 0,-4-7 0 0,4 1 0 16,1-4-64-16,3 2-16 0,1-3 0 0,3 1 0 15,0-1-160-15,3-1 0 0,-1 0 0 0,1 3 0 16,2-2 0-16,-2 3 0 0,1-2 0 0,-2 4 0 15,-1 3 0-15,0 1 0 0,-2 0 0 0,-7 2 0 16,0 0-128-16,7 6 128 0,-2-1 0 0,-3 5 0 16,0-1 0-16,-2 3 0 0,-4 1-144 0,1 0 144 0,-1-2 0 15,-1 3 0-15,-1-2 0 0,1 0 0 0,-3 0 0 16,1-5 0-16,-1 1 0 0,0-3 0 0,2 1 192 0,1 1-64 16,0-2-128-16,5-5 192 0,0 0-64 0,0 0 0 15,0 0-128-15,0 0 192 0,-5-4-64 0,1-4 0 16,1 2-128-16,3-3 192 0,2 0-192 0,0 0 144 15,1 1-144-15,2-4 128 0,-1 4-128 0,1-2 0 16,0 4 0-16,0-3 0 0,0 3 0 0,0 2 0 16,-5 4 0-16,0 0 0 0,0 0 0 0,0 0 0 15,0 0 0-15,0 0 0 0,3 8-160 0,-2 3 160 16,-1 0 0-16,-1 1-144 0,-3 2 144 0,-1 1 0 16,-2-2 0-16,4-2 0 0,-2 2 0 0,-1-4 0 15,0 0 0-15,1-2 0 0,0 1 0 0,1-4 0 16,4-4 0-16,0 0 128 0,0 0-128 0,0 0 192 15,0 0-64-15,0 0 0 0,0 0 0 0,0 0 0 16,3-7 0-16,0-1 0 0,3-1-128 0,0-3 0 16,0 2 128-16,2 1-128 0,0-2 0 0,-1 3 0 15,1-1 0-15,-1 3 0 0,0 2 0 0,-1 0 0 16,-6 4 0-16,0 0 0 0,0 0 0 0,0 0 0 0,0 0 0 0,0 0 0 16,4 8 0-16,-4 3 0 0,-3-2 0 15,1 4 0-15,-2-4 0 0,0 1 0 0,-1-2 0 0,-1 0 0 16,-1-2 0-16,1-1 0 0,1 0 0 0,5-5 0 15,0 0 0-15,0 0 176 0,-6 2-176 0,6-2 192 16,0 0-32-16,-5-1 0 0,5 1 0 0,-6-6 0 16,1-1-16-16,0 1 0 0,0-4 0 0,1 2 0 15,1-3-144-15,0 3 160 0,0-2-160 0,1 2 160 0,2 8-160 0,-1-6 0 16,-1 0 0-16,2 6 128 0,0 0-128 0,0 0 0 16,0 0 0-16,0 0 0 0,0 0 0 0,0 0 0 15,0 0 0-15,0 0 0 0,0 0-192 0,0 0 192 16,0 0-192-16,0 0 192 15,11 0-2416-15,-11 0-352 0</inkml:trace>
  <inkml:trace contextRef="#ctx0" brushRef="#br0" timeOffset="7524.73">8885 12073 17503 0,'-13'0'1552'0,"13"0"-1232"0,-6 3-320 0,-3 1 0 0,2-1 448 0,-1 3 48 16,0-3 0-16,2 0 0 0,0-1 288 0,1 1 64 15,-1 1 16-15,6-4 0 0,0 0-16 0,-5 2 0 16,0 1 0-16,5-3 0 0,0 0 32 0,0 0 0 16,-6 1 0-16,0 2 0 0,-1-1-80 0,0 1-16 15,-1 1 0-15,0-3 0 0,-1 1-144 0,2 1-16 16,-2-2-16-16,-3 2 0 0,4-1-144 0,-1 0-16 16,0-1-16-16,-1-2 0 0,1-2-16 0,1 0 0 15,2 1 0-15,1-1 0 0,0-3-64 0,1 0-16 16,1 2 0-16,3-4 0 0,1 1-32 0,3 0-16 15,1-3 0-15,2 2 0 0,0-2-288 0,4 3 0 16,-3-5 0-16,4 5 0 0,-1-4 0 0,1 1 0 16,0 3 0-16,1 0 0 0,0 0 0 0,0 2 128 15,-2-1-128-15,3 1 0 0,-1 5 0 0,-2 0 0 16,1 2 0-16,-1 3 0 0,-1 0 0 0,2 2 0 0,-3 2 0 0,-2 3 0 16,0-5 0-16,-1 5 0 15,0-1 0-15,-2 2 0 0,-1 0 0 0,-1-3 160 16,-2 1-160-16,-2 3 192 0,-2-4 32 0,-1 2 16 15,-2-1 0-15,0-2 0 0,-3 3 112 0,-1-5 32 16,-1 0 0-16,0 0 0 0,1-3-32 0,-2 0 0 16,-2-2 0-16,3-2 0 0,0 0-64 0,0-2-16 15,0-2 0-15,0-1 0 0,2-5 0 0,1 2 0 16,0-4 0-16,0-1 0 0,4 1-96 0,1-3-32 0,4-1 0 0,0-1 0 16,3 1-144-16,2-1 0 0,1 2 0 15,2 1 0-15,0-1 0 0,0 1 0 0,3 0 0 0,0 3 0 16,2 0-128-16,-1 5 128 0,1-5 0 0,0 8 0 15,0 0 0-15,-2 2-144 0,0 2 144 0,0 3 0 16,-2 2-144-16,-2 4 144 0,1 1 0 0,-3 3-144 0,-1 1 144 16,-2 1-128-16,-2 2 128 0,-1 0-128 0,-2 0 128 15,0 1 0-15,-5-3 0 0,3 1 0 0,-1-3 0 0,-2-3 0 16,0 1 0-16,-1-3 0 0,-1-2 0 0,0-2 128 16,-1 0-128-16,0 1 176 0,0-5-48 0,3-1 0 15,1 0 0-15,-1-3 0 0,2-3 0 0,-1 0-128 16,4-2 192-16,-1-1-64 0,1-2 32 0,2-1 0 15,1-2 0-15,1-1 0 0,2 1-160 0,1 2 0 16,2 0 0-16,2-2 0 0,-1 1 0 0,2 3 0 16,0-2 0-16,1 5 0 0,0-2 0 0,1 3 0 15,-1 2-144-15,0 1 144 0,-1 3 0 0,1 3 0 16,-1 1-128-16,0 1 128 0,-2 5 0 0,1-1-160 16,0 3 160-16,-2 1-128 0,-2-3 128 0,0 2 0 15,-2 0-144-15,-1-1 144 0,-1 0 0 0,-1-3 0 16,-1 2 0-16,-2-4 0 0,-1 3 0 0,-2-4 0 15,-2 0 0-15,-2 2 0 0,1-4 160 0,-2-1-160 16,1-2 192-16,-3 0-192 0,-1-4 160 0,-1-2-160 16,2-1 128-16,2 1-128 0,-1-4 0 0,3 1 128 15,0-3-128-15,3-2 0 0,2 4 0 0,4-1 128 0,0-3-128 0,2 1 0 16,0 2 0-16,3-2 0 16,1 4 0-16,3-2 0 0,-3 2 0 0,3 1-144 0,-1 3 144 0,1 0 0 15,1 2 0-15,0 3-128 0,-2 0 128 0,1 3 0 16,2 3 0-16,-2 1-128 0,-2 3 128 0,-1-1 0 15,-1 3-128-15,-3 0 128 0,-2-1 0 0,-2 2 0 16,-2-5 0-16,-2 2 0 0,0-3 0 0,-2 2 0 16,0-5 0-16,-2 1 0 0,2 0 144 0,0-2-144 15,3-2 128-15,6-1-128 0,-5-1 0 0,5 1 128 0,-7-7-128 0,6 1 0 16,1 1 0-16,4-9 0 16,2 0-704-16,6 3-240 0,3-2-32 0,2 3-18672 15</inkml:trace>
  <inkml:trace contextRef="#ctx0" brushRef="#br0" timeOffset="19399.59">20873 10568 12831 0,'0'0'576'0,"0"0"112"0,0 0-560 0,0 0-128 0,0 0 0 0,0 0 0 16,0 0 1216-16,-7 0 192 0,7 0 64 0,-7 2 0 16,7-2-128-16,-4-3-32 0,4 3 0 0,-7 0 0 0,7 0-48 0,-7 0-16 15,1 0 0-15,1 0 0 16,5 0-80-16,-6 1-16 0,-1-1 0 0,7 0 0 0,-6 0-192 0,-1 0-64 15,7 0 0-15,-6 0 0 0,0-3-96 0,1 0-32 16,5 3 0-16,0 0 0 0,-7-5-128 0,2 0-48 16,1-4 0-16,2 4 0 0,2 5-208 0,-1-9-32 15,1 0-16-15,2 3 0 0,3-4-112 0,0 2-32 16,2-2 0-16,0 2 0 0,2-2-192 0,1 2 176 16,1-1-176-16,3 3 160 0,-2-2-160 0,2 1 0 15,0 2 0-15,0-2 0 0,0 4 128 0,0 0-128 16,-1 3 0-16,0 1 128 0,-2 3-128 0,0 4 0 15,0-2 0-15,-1 5 0 0,-3-2 0 0,0 4 0 16,-3 0 128-16,-1-2-128 0,0 3 0 0,-3 3 0 16,-3 1 0-16,0-1 128 0,-2 1 0 0,-3 0-128 15,-1-2 192-15,-1 1-64 0,-2-2 128 0,0-1 32 16,-2 1 0-16,-2-1 0 0,0 0 32 0,-1-3 0 16,2-2 0-16,0-6 0 0,1 0-96 0,1-3-16 15,2-4 0-15,-2-1 0 0,3-5 48 0,2-3 16 16,1-2 0-16,3-3 0 0,0-4-64 0,3 1-16 15,2-1 0-15,3 1 0 0,0-5-192 0,5 2 144 0,2 2-144 0,0 1 128 16,1-1-128-16,1 3 0 0,-1 3 0 0,2 3 0 16,0 0 0-16,0 3 0 0,0 2 0 0,-1 3 0 15,0-1-128-15,-1 6 128 0,0 5 0 0,-2 1 0 16,0 1 0-16,-1 4-144 0,-1 4 144 0,-5 1 0 16,1 0 0-16,-2 2-128 0,-4 1 128 0,-2 4 0 15,-2 0 0-15,-2 2 0 0,0-2 0 0,-5-3 0 16,1 2 0-16,-3 0 0 0,-3-1 0 0,1-3 0 15,-1-4 192-15,1 0-64 0,-1-2-128 0,4-5 192 0,-1-1-48 0,2-4-16 16,2-4 0-16,0-4 0 0,3-1 64 0,2-9 0 16,1-2 0-16,1-1 0 0,4-3 0 0,2-3 16 15,1 1 0-15,4 1 0 0,2-3-208 0,3 3 144 16,0 0-144-16,4-1 128 0,2 2-128 0,-1 2 0 16,1 2 0-16,0 0 0 0,0 5 0 0,-3 6 0 15,2 1 0-15,-1 2 0 0,-1 1 0 0,1 4 0 16,-2 8 0-16,-2-1 0 0,-2 5 0 0,1 1-144 15,-5 0 144-15,-1 2 0 0,-2 1 0 0,-3 2 0 16,-3 2 0-16,-2 3 0 0,-4-2 0 0,0 1 0 16,-4 0 0-16,-1-3 0 0,-1 1 0 0,-1-2 0 15,-3 0 0-15,0-2 0 0,-6 0 128 0,2-4 0 16,1-6-128-16,0-2 192 0,2-5-64 0,2-3 0 16,3-4-128-16,2-7 192 0,1-2-48 0,1-5-16 15,5-1 0-15,1-8 0 0,2 0 0 0,3-1-128 16,3-1 192-16,4-1-64 0,2 0-128 0,3 2 0 0,2 3 0 0,2-3 128 15,1 4-128-15,2 1 0 16,1 3 0-16,2 3 0 0,0 2 0 0,1 3 0 16,-1-1 0-16,1 6 0 0,-2 4 0 0,0 4 0 0,-3 6 0 0,-3 5 0 15,-1-1-160-15,-1 6 160 0,-3 2 0 0,-4 2-144 16,-2 2 144-16,-4 2 0 0,-3 3 0 0,-3 1 0 16,-4 4 0-16,-4-2 0 0,-1 0 0 0,-3-1 0 15,-3 1 0-15,2-1 0 0,-2-3 0 0,-2-4 0 16,-1-3 0-16,1-1 128 0,1-3-128 0,2-4 0 15,2-5 0-15,2-4 144 0,2-4-144 0,2-1 0 0,1-7 192 0,2-2-192 16,2-3 192-16,4-4-192 0,0 0 160 0,3-6-160 16,4 0 128-16,5 0-128 0,1 0 0 0,3-4 128 15,2 1-128-15,3 2 0 0,2-2 0 0,0 5 0 16,2 1 0-16,0 5 0 0,1 5 0 0,-2 1 0 16,2 4 0-16,0 5 0 0,0 7 0 0,-3 6-144 15,-1 1 144-15,-2 5 0 0,-5 5-144 0,1 6 144 16,-5 1 0-16,-4 2-144 0,-3-2 144 0,-2 3 0 15,-3 2 0-15,-6 1 0 0,-3 2 0 0,-2 0 0 16,-4-6 0-16,-1 0 0 0,1-3 0 0,0-2 0 16,0 0 0-16,0-4 128 0,0-4-128 0,1-5 0 15,2-3 0-15,1-5 128 0,1-4-128 0,2-4 144 16,1-3-144-16,2-7 160 0,1-4-160 0,3-4 128 16,1-2-128-16,4-2 128 0,4-1-128 0,2-1 0 15,2 2 0-15,2-1 128 0,3 2-128 0,1 0 0 16,1 6 0-16,2 2 0 0,-3 1 0 0,2 6 0 15,1 0 0-15,1 6 0 0,-1-1 0 0,0 8 0 16,-3 3-144-16,-1 4 144 0,-3 6 0 0,-1 3-160 0,-3 1 160 0,-3 2-128 16,-3 1 128-16,-4 1 0 0,0 2 0 0,-5 2 0 15,-5-4 0-15,-1 1 0 0,0 1 0 0,-2-3 0 16,0 0 0-16,1-5 0 0,-2-3 0 0,2-2 0 16,-1-4 0-16,2-3 0 0,-2-2 0 0,3-6 128 15,-1-5-128-15,1-5 128 0,1-1-128 0,3-5 128 16,1-6-128-16,2 2 0 0,0-2 0 0,5 2 128 0,1 1-128 15,2-1 0-15,3 2 0 0,2 1 0 16,3 4 0-16,1 3 0 0,0 1 0 0,2 1 0 0,0 4 0 0,2 3 0 16,-2 4 0-16,-1 1 0 0,2 2 0 0,-5 1 0 15,-1 2-144-15,-2 3 144 0,-1 2 0 0,-1-2-144 16,-2 3 144-16,0-2 0 16,-1 2-1408-16,1 4-160 0,1-2-32 0,-1-2-20016 15</inkml:trace>
  <inkml:trace contextRef="#ctx0" brushRef="#br0" timeOffset="23653.7">26260 10632 2751 0,'0'0'256'0,"0"0"-256"0,0 0 0 0,0 0 0 15,0 0 3552-15,0 0 672 16,-7 2 128-16,1 0 16 0,6-2-1968 0,-7 2-400 0,-1-4-80 0,1 2 0 16,0 0-256-16,-3-2-64 0,0 0 0 0,0-2 0 15,1 0-256-15,0-2-64 0,1 2-16 0,2-1 0 16,0-5-336-16,0 2-64 0,1 2-16 0,4-4 0 15,1-2-272-15,1 2-64 0,1-4-16 0,1 1 0 16,4 3-176-16,0-2-16 0,2-1-16 0,2 1 0 16,-1-2-288-16,0 3 160 0,0 3-160 0,3-3 128 15,1 1-128-15,4 0 0 0,-3 3 0 0,1 0 0 0,2 3 0 0,-1 1 0 16,-2-1 0-16,0 4 0 0,0 4 0 16,1 3 128-16,-5 0-128 0,1 1 0 0,-2 6 128 0,-3 0-128 15,-2 1 0-15,-1 0 128 0,-4 2-128 0,-1 2 160 16,-3 0-160-16,-2 3 160 0,-3-1-32 0,-1-1 0 15,-3 3 0-15,-2 0 0 0,-3-5 48 0,-1 0 0 16,-1 0 0-16,-1-3 0 0,1-2-32 0,0-1 0 16,2-4 0-16,1 0 0 0,2-5 0 0,1-1 0 15,1-4 0-15,2 0 0 0,1-6-16 0,2 1 0 16,2-7 0-16,4-2 0 0,2-1 80 0,4-1 16 16,3-1 0-16,1-2 0 0,1 1-224 0,2 2 0 15,-1 0 128-15,2 1-128 0,2 0 0 0,2 3 0 16,-1 3 0-16,1-2 0 0,1 4 0 0,-1 1 0 15,0 3 0-15,0 0 0 0,0 4 0 0,0 2 0 16,-2 3 0-16,0 1 0 0,-3 4 0 0,1 4 0 0,-3 2 0 0,-2 3 0 16,-2 1 0-16,-2 3 0 15,-6 4 0-15,0 0 144 0,-2 2 16 0,-2-4 0 16,-4 0 0-16,-3 1 0 0,-3-1 32 0,-2-1 16 16,-1 0 0-16,-2-6 0 0,1-1 48 0,-1-2 16 0,0 1 0 0,2-2 0 15,0-6-32-15,-1-1-16 0,2-4 0 0,3-3 0 16,2-4-80-16,2-3-16 0,4-3 0 0,2-2 0 15,4-3 48-15,4-5 0 0,1-4 0 0,5-3 0 16,3-5-176-16,3 0 192 0,1-1-192 0,3 1 192 16,0-2-192-16,0 6 0 0,3 1 0 0,1 5 0 15,0-1 0-15,0 4 0 0,1 1 0 0,0 5 0 16,-1 5 0-16,-1 2 0 0,2 4 0 0,-5 3 0 16,-3 3 0-16,-2 4 0 0,-3 4 0 0,-2 1 0 0,-3 3 0 0,-3 5 0 15,-5 6 0-15,-2 0 0 0,-4 5 0 0,-5 2 0 16,-2 3 0-16,-3-1 0 0,-4 1 0 0,-1-2 0 15,-1-5 0-15,1 2 128 0,0-8-128 0,1 0 0 16,-1-2 0-16,4-3 128 0,5-7-128 0,0 1 0 16,2-6 0-16,3-1 128 0,1-7-128 0,3-5 192 15,1-2-192-15,3-5 192 0,5-1-32 0,2-3 0 16,1-3 0-16,2-6 0 0,2-2-160 0,3-2 192 16,2-2-192-16,0 3 192 0,3 1-192 0,1-1 0 15,-1 6 0-15,2 4 0 0,1 0 0 0,-1 6 0 16,-1 1 0-16,-1 4 0 0,-1 5 0 0,-2 7 0 15,0 6 0-15,-5 3 0 0,-1 4 0 0,-3 6 0 0,-2 4-128 0,-4 4 128 16,-4 1 0-16,-3 1 0 16,-5 2 0-16,-3 2 0 0,-3-1 0 0,-1-1 0 0,0-2 0 0,0-1 0 15,-1-6 0-15,1-3 0 16,0-6 0-16,2-3 0 0,2 1 128 0,2-5-128 0,2-3 0 0,1-5 128 16,3-4 144-16,0-4 32 15,3-2 0-15,3-5 0 0,1-5-304 0,2-5 0 16,3-1-208-16,1-8 80 0,3-4 128 0,4-1 0 0,2-5 0 0,2 2 0 15,1 1 0-15,2 4 0 0,0 5 0 0,2 3 128 16,0 0-128-16,0 8 0 0,-1 3 0 0,0 6 0 16,0 3 0-16,-2 7-128 0,-3 1 128 0,0 8 0 15,-4 3 0-15,-4 7-128 0,-4 2 128 0,-6 7 0 16,-1 0 0-16,-6 4 0 0,-3 1 0 0,-4-1 0 0,-5-1 0 16,-3 2 0-16,-4 0 0 0,0-6 0 0,-1-1 0 0,1-3 0 15,1-3 0-15,3-2 128 0,3-6-128 0,3 0 0 16,1-9 0-16,3-3 128 0,3-3-128 0,2-6 128 15,1-2-128-15,5-4 128 0,-1-6-128 0,3-2 144 16,2-1-144-16,4-6 160 0,1 1-160 0,4 0 0 16,-1 0 0-16,4 2 0 0,2 1 0 0,3 4 0 15,1 2 0-15,0 4 0 0,0 5 0 0,-1-1 0 16,-1 7 0-16,-1-1 0 16,-2 3-1216-16,-2 4-192 0,-4 5-16 0,0 4-20976 15</inkml:trace>
  <inkml:trace contextRef="#ctx0" brushRef="#br0" timeOffset="25817.02">31701 10600 6447 0,'0'0'272'0,"0"0"80"0,0 0-352 0,0 0 0 0,0 0 0 0,0 0 0 16,0 0 2416-16,0 0 400 0,-9 6 96 0,9-6 16 16,0 0-1248-16,-9 3-240 0,9-3-48 0,-10 3-16 15,-1-2-32-15,3 1-16 0,-1 1 0 0,0-1 0 16,-1-2-80-16,-1 0-16 0,4-2 0 0,-3 1 0 16,2-1-128-16,-2 2-16 0,2 2-16 0,8-2 0 15,-11-5-176-15,1 1-48 0,1-1 0 0,2-3 0 16,7 8-288-16,-5-9-64 0,0-2-16 0,3 1 0 15,0-1-64-15,2-1-16 0,2 1 0 0,1-1 0 16,3-5-80-16,0 3-32 0,0 5 0 0,3-5 0 16,0-3-96-16,1 1 0 0,2 2-16 0,-1 3 0 15,2-3-176-15,1 0 192 0,1 1-192 0,2 4 192 16,0-1-192-16,1 3 0 0,0-2 0 0,1 2 128 16,0 3-128-16,0 1 128 0,-1 0-128 0,0 3 128 0,-2 3-128 0,-2 0 160 15,3 1-160-15,-3 6 160 0,-4 1-160 0,-1 3 160 16,-3 1-160-16,-2 3 160 0,-4 2-32 0,-3 2-128 15,-2-1 192-15,-2 3-64 0,-5-1 48 0,-3 3 0 16,-3 2 0-16,0 1 0 0,-3-5 32 0,-2-1 16 16,-1 1 0-16,-3-1 0 0,-1-4 0 0,-1 0 0 15,0-1 0-15,-1-2 0 0,1 1 32 0,4-7 0 16,3 2 0-16,3-6 0 0,1 0-64 0,4-5 0 16,4-2 0-16,10 1 0 0,-7-12 48 0,0-1 0 15,3-4 0-15,4-2 0 0,3-2-48 0,2-2-16 16,1-7 0-16,5 4 0 0,1-1-176 0,3 2 160 15,2-6-160-15,1 4 160 0,1 2-160 0,0 2 0 0,1 4 0 16,1 0 0-16,-1 1 0 0,2 3 0 0,-3 1 0 0,-2 5 0 16,0-1 0-16,-2 6 0 0,-1 3 0 0,-1 2 0 15,-2 3 0-15,-2 6 0 0,-1 0-144 0,-3 3 144 16,-1 2 0-16,-2 2 0 0,-2 1-128 0,-1 1 128 16,-4 1 0-16,-3-1 0 0,-1 3 0 0,2 1 0 15,-3 1 0-15,-3-4 0 0,-4-1 0 0,1-1 0 16,-2-2 0-16,0 0 0 0,-2-2 0 0,0-3 0 15,-1 1 0-15,2-5 0 0,0 1 0 0,1-4 0 16,3-4 0-16,2 0 0 0,3 0 128 0,1-7-128 16,2-4 0-16,2-3 128 0,2 0-128 0,3-4 0 15,1-1 128-15,3-3-128 0,1-1 0 0,4-2 144 16,1 0-144-16,4 0 0 0,3 0 0 0,1 1 0 16,1-5 0-16,1 6 0 0,2 1 0 0,0 4 0 0,1 2 0 0,1 2 0 15,-1 4 0-15,2 2 0 0,-5 6 0 0,3 0 0 16,-2 2 0-16,0 3 0 0,-2 2 0 0,-4 5 0 15,-2 0 0-15,-4 4 0 0,-2 1-144 0,-4 3 144 16,-4 3 0-16,-3-2 0 0,-5 0 0 0,-3 0 0 16,-4 1 0-16,-2 4 0 0,-4-2 0 0,2 1 0 15,-4-4 0-15,-1 0 0 0,-3-1 0 0,0-2 0 16,1-2 0-16,3 0 0 0,-3-2 0 0,4-5 0 16,2-2 128-16,4-2-128 0,4-4 0 0,3-3 128 15,3-4-128-15,3-5 0 0,4-1 160 0,4-3-160 16,2-4 160-16,5-2-160 0,3-4 0 0,4 2 128 15,0 0-128-15,2 2 0 0,2-2 0 0,2-1 0 16,1 3 0-16,1 3 0 0,-2 2 0 0,-2 2 0 0,-2 4 0 16,0 5 0-16,1 2 0 0,-2-1 0 0,-4 5 0 0,-1 4 0 15,-1 3 0-15,-3 0 0 0,-3 6 0 0,-3-1-160 16,-4 3 160-16,-1 3 0 0,-2 1 0 0,-3-1 0 16,-5-1 0-16,-3 1 0 0,-3 1 0 0,-1-1-128 15,1 1 128-15,-1-2 0 0,-1-1 0 0,0-2 0 16,0-2 0-16,1 1 0 0,1-4 0 0,3 0 0 15,0-6 0-15,3-1 0 0,2-2 0 0,4-6 128 16,0 0-128-16,0-5 0 0,2 3 128 0,2-5-128 16,1-2 0-16,4-2 128 0,1 0-128 0,1 1 0 15,3-1 0-15,0 0 0 0,0 1 0 0,1 1 128 16,1 1-128-16,2 3 0 0,0 1 0 0,-2 3 0 16,-2 0 0-16,-1 3 0 0,-8 5 0 0,0 0 0 15,10 0 0-15,-10 0 0 0,0 0-144 0,10 2 144 16,-10-2-912-16,10 7-112 0,-2 2-32 0,2-4 0 15,2 3-1616-15,2-2-320 0,1 2-64 0</inkml:trace>
  <inkml:trace contextRef="#ctx0" brushRef="#br0" timeOffset="28172.85">15593 10570 6447 0,'0'0'272'0,"0"0"80"0,0 0-352 0,0 0 0 16,0 0 0-16,0 0 0 0,0 0 1984 0,0 0 336 16,0 0 64-16,0 0 16 0,0 0-832 0,0 6-160 0,0-6-48 0,-1 9 0 15,1-9 160-15,-3 6 16 0,3-6 16 0,-5 7 0 16,0-1-48-16,0-2-16 0,0-2 0 0,0 2 0 15,-2-1-80-15,0 0-32 0,-2 0 0 0,-1 1 0 16,-1-4-416-16,1 0-96 0,0 0-16 0,0-1 0 16,-2-2-16-16,2-3-16 0,1-1 0 0,2 0 0 15,0-5-256-15,2 1-48 0,2-2-16 0,1-2 0 0,2 0-48 0,4-2 0 16,1 2 0-16,2-2 0 16,1-1-240-16,4 2-48 0,2 1-16 0,1 1 0 0,2 0-144 0,0-2 0 15,0 4 0-15,1 2 0 0,1-1 0 0,-1 6 0 16,-2 2 0-16,1 1 0 0,-2 4 0 0,-1 3 0 15,0 1 0-15,-3 5 0 0,-2 5 0 0,-1 1 0 16,-3 4 0-16,-3 0 0 0,-3 5 0 0,-3-2 0 16,-3 6 144-16,-3 0-16 0,-3 0-128 0,-2 3 128 15,-3-4-128-15,0 1 128 0,-1-1-128 0,-1-6 192 16,-2-2-64-16,-7 7 0 0,3-7 192 0,3-5 32 16,6-6 16-16,1-2 0 0,5-5-80 0,0-7-16 15,2-6 0-15,0-1 0 0,5-3 64 0,1-6 16 16,5-4 0-16,1-1 0 0,3-7-176 0,2 0-48 15,4 2 0-15,3-2 0 0,2-3-128 0,3 6 0 16,3 4 0-16,1 2 128 0,1-1-128 0,2 2 0 16,-1 2 0-16,-2 3 0 0,-1 7 0 0,-3 4 0 15,2 2 0-15,-3 5 0 0,-2 4 0 0,-1 8 0 16,-2 5 0-16,-4 0 0 0,-3 1-128 0,-3 5 128 0,-4 4 0 16,-4 6 0-16,-3 0 0 0,-6 5 0 0,-5 0 0 15,1-2 0-15,-3 1 0 0,-1-6 0 0,-3-4 0 0,-2-4 0 16,0 3 224-16,-2-5-32 0,0-4-16 0,1-5 0 15,2-2 48-15,3 0 16 0,2-8 0 0,3-4 0 16,1-7-48-16,4 0-16 0,2-8 0 0,5 5 0 16,0-3-48-16,1-6-128 0,3-5 192 0,2-1-64 15,3-6-128-15,2-2 0 0,0-2 0 0,6-1 128 0,-1 0-128 16,6 3 0-16,2 3 0 0,4 6 0 0,1-2 0 0,3 6 0 16,1 2 0-16,0 3 0 0,-2 6 0 0,0 3 0 15,-1 3 0-15,-3 5 0 0,-1 5-160 0,-3 5 160 16,-4 3 0-16,0 2-144 0,-4 3 144 0,-3 3 0 15,-4 2 0-15,-4 6-128 0,-3 2 128 0,-3 3 0 16,-6 1 0-16,-7 11 0 0,-2-3 0 0,0-9 176 16,1-11-48-16,6-7 0 0,-3 1-128 0,0-2 0 15,-1-1-192-15,0-4 192 0,0-2 0 0,1-7 0 16,1-2 0-16,2-2 0 0,-1-7 0 0,4-2 0 16,1-4 0-16,1-3 128 0,2-3-128 0,2-7 0 15,2-6 0-15,1-3 128 0,7-4 128 0,3 2 0 16,0-2 16-16,7 4 0 0,1 3-272 0,4 4-304 15,2 1 64-15,2 6 16 0,1 2 224 0,0 2-176 16,-1 3 176-16,0 5-160 0,1 6 160 0,-1 1 0 16,0 4 0-16,-3 5-128 0,-4 4 128 0,-2 5 0 15,-2 3-144-15,-2 3 144 0,-4 4 0 0,-2 0 0 16,-4 8 0-16,-5 14 0 0,-6 1 0 0,-2-4 0 16,-5-1 0-16,-2-5 0 0,0-7 0 0,-2-2 0 0,0-6 0 15,1-3 0-15,-1-1 0 0,3-6 0 0,-1-4 144 0,1-4-16 16,1-8-128-16,1-2 0 0,0-6 0 0,4-3 0 15,1-7 0-15,1-2 0 0,5-5 128 0,0-7-128 16,0-4 0-16,6-1 0 0,3-2 0 0,4 2 0 16,5 4 0-16,2 4 0 0,4 7 0 0,-3 7 0 15,0-1 0-15,3 3 0 0,1 3 0 0,9-5 0 0,-4 3 0 0,-2 6 0 16,-5 5 0-16,0 4 0 0,-2 1 0 16,-1 4 0-16,-4 5 0 0,1-1 0 0,-5 5 0 15,1 5 0-15,-1 1 0 0,0 4 0 16,4 4-2688-16,-2 2-448 0</inkml:trace>
  <inkml:trace contextRef="#ctx0" brushRef="#br0" timeOffset="29774.44">18529 10301 12895 0,'0'0'1152'0,"9"-11"-928"0,-1 2-224 0,-1 1 0 0,2 2 1216 0,0-2 192 16,-1 2 32-16,-1 2 16 0,1-2 80 0,-2 2 0 15,-6 4 16-15,8-4 0 0,-8 4-352 0,0 0-80 16,0 0-16-16,0 0 0 0,0 0 80 0,0 0 16 16,0 0 0-16,5 7 0 0,-2 0-64 0,-3 3-16 15,-3 2 0-15,-3 4 0 0,2 2 0 0,-8 3 0 16,-3 0 0-16,-3 7 0 0,-1 3-400 0,-2 0-80 15,-5 6 0-15,-2 0-16 0,-3 3-48 0,0-1 0 16,1 0 0-16,0 1 0 0,1-3-128 0,2-4-48 16,2-3 0-16,3-6 0 0,2 0 0 0,4-6 0 15,2-8 0-15,3 2 0 0,2-5-64 0,9-7-16 16,0 0 0-16,0 0 0 0,0 0 48 0,0 0 0 16,0 0 0-16,2-16 0 0,2-3-48 0,4-3 0 15,4 1 0-15,4-6 0 0,5-1-320 0,2-5 144 16,1-3-144-16,2 2 0 0,1 4 128 0,2 0-128 0,2 0 0 15,2-3 0-15,-1-2 128 0,0 2-128 0,-1 4 0 0,-1 0 0 16,-5-3 0-16,-2 8 0 0,-3 2 0 16,-3 5 0-16,-3 0 128 0,-4 4-128 0,-4 6 0 0,-6 7 0 15,0 0 0-15,0 0 0 0,0 0 0 0,-4 14 0 16,-3 4 0-16,-6 4 0 0,-5 4 0 0,-2 4 0 16,-3 2 0-16,-2 4 0 0,-3 1 0 0,-5 2 0 15,-3 3 0-15,2 2 0 0,-2 1 0 0,0 1 0 16,1-6 0-16,1 0 0 0,3-5 0 0,4-4 160 15,3-7-32-15,5 0-128 0,5-5 192 0,4-4-64 0,2-7-128 0,8-8 160 16,0 0-160-16,0 0 160 0,0 0-160 0,0 0 160 16,5-5-160-16,3-5 160 0,2 0-160 0,0-3 0 15,2-2 0-15,-1 2 0 16,-1 0-768-16,-1-1-224 0,0-1-48 0,0 1-16 16,-1-1-1568-16,1 3-304 0,-2-2-64 0</inkml:trace>
  <inkml:trace contextRef="#ctx0" brushRef="#br0" timeOffset="30320.75">18114 10230 24815 0,'-14'-14'1088'0,"5"5"256"0,0-1-1088 0,1 4-256 15,0-3 0-15,2 4 0 0,0-2 1600 0,6 7 256 16,-10-2 48-16,10 2 16 0,0 0-432 0,0 0-80 0,-8 5 0 0,3 1-16 16,1 1-368-16,2 4-64 0,2 2 0 0,3-2-16 15,5 5-208-15,5 1-32 0,1 2-16 0,7 3 0 16,1 5-48-16,6-2-16 0,4 4 0 0,3 4 0 16,2 3-96-16,1 2-16 0,3 3 0 0,-6 2 0 15,1 3-176-15,0 1-32 0,-2-5-16 0,-1 1 0 16,-4-6-32-16,-3-5 0 0,-7-3 0 0,1-4 0 0,-2-2 32 15,-3-4 0-15,-2-1 0 0,-3-4 0 0,-2-3-96 16,-3-2 0-16,-5-9-16 0,0 0 0 0,0 0 32 0,0 0 16 16,0 0 0-16,-5-14 0 0,-3 0-32 15,-3-2 0-15,-2-3 0 0,-4 0 0 0,-2-4-192 0,-1-5 128 16,-3-4-128-16,-4-1 0 0,-3-8 0 0,-2-1 0 16,0-1 0-16,3 3 0 0,1 5 0 0,3 5 0 15,-1-2 0-15,3 3 0 0,1 2 0 0,1 3 0 16,3 5 0-16,1 2 0 0,4 3 0 0,1 2 0 15,4 5 0-15,1 1 0 0,7 6-128 0,0 0 128 16,0 0 0-16,0 0 0 0,0 0-176 0,0 0 176 16,8 14-160-16,5 4 160 0,3 2-144 0,3 5 144 15,4 1-128-15,2 6 128 0,3-2 0 0,4 4 0 16,4 2 0-16,-1 6-128 0,0 1 128 0,-1-2 0 16,-2-7 0-16,-4 1 0 0,-5-2 0 0,-3-3 128 15,-2-6-128-15,-3-2 0 0,-2-3 0 0,-6-1 0 16,1-2 0-16,-3-6 128 0,-5-10-128 0,0 0 0 15,0 0 0-15,0 0 128 16,0 0-1152-16,0 0-208 0,-8-9-48 0</inkml:trace>
  <inkml:trace contextRef="#ctx0" brushRef="#br0" timeOffset="31291.64">23839 10205 7359 0,'0'0'320'0,"0"0"80"0,6-7-400 0,-6 7 0 16,6-6 0-16,-6 6 0 0,0 0 3136 0,0 0 528 16,0 0 112-16,0 0 32 0,0 0-1536 0,0 0-304 15,0 0-64-15,0 0-16 0,0 0-192 0,0 0-32 16,0 0-16-16,0 0 0 0,0 0-448 0,0 0-96 15,-7 14-16-15,-3 4 0 0,-3 0-240 0,0 5-48 16,-1 2-16-16,-5 5 0 0,-2 2 80 0,-2 0 16 16,0 2 0-16,-3 3 0 0,-2 1-208 0,0 3-32 15,-3-3-16-15,-1-1 0 0,3-1-160 0,2-5-16 16,1-3-16-16,5-2 0 0,2-6-16 0,4-3 0 16,3-7 0-16,4 0 0 0,8-10-64 0,0 0-16 15,0 0 0-15,0 0 0 0,0 0 0 0,0 0 0 16,13-14 0-16,4-5 0 0,3-5-32 0,3-7-16 15,1-1 0-15,2-1 0 0,-2-1-128 0,1 1-32 16,1 0 0-16,-1-3 0 0,0-3-128 0,3-2 0 16,2 1 0-16,0 2 0 0,-1-2 0 0,1 3 0 0,-1 2 0 0,-3 2-176 15,2 1 176-15,-9 14 0 0,1 2 0 0,-4 2 0 16,-2 3 0-16,-1 2 0 0,-3 4 0 0,-10 5 0 16,0 0 0-16,2 9-160 0,-3 5 160 0,-8 13 0 15,-5 0-128-15,-3 3 128 0,-5 2 0 0,-2 2 0 16,-2 4 0-16,-3 2 0 0,-4 3 0 0,0-1 0 15,0-4 0-15,1-1 0 0,0 0 0 0,3-3 0 16,-1-6 0-16,-1 0 0 0,3 3 0 0,4-7 0 0,5-1 160 0,4-6-160 16,3-5 160-16,6-5-160 0,6-7 144 0,0 0-144 15,0 0 128-15,0 0-128 0,0 0 0 0,9-8 0 16,1-4 0-16,1 1 0 16,1-2-560-16,-1-1-192 0,1 4-32 0,-1-2-16 15,-1 0-1264-15,2 3-256 0,2-1-48 0,-4 2-17584 16</inkml:trace>
  <inkml:trace contextRef="#ctx0" brushRef="#br0" timeOffset="31807.28">23502 10193 24527 0,'-13'-11'1088'0,"5"5"224"0,0-6-1056 0,-1 5-256 16,-1-5 0-16,-1 6 0 0,1-2 1536 0,1 3 240 0,-1 1 48 0,2-1 16 15,8 5-432-15,0 0-64 0,0 0-32 0,0 0 0 16,0 0-336-16,0 0-64 0,-1 12-16 0,4 3 0 16,2 3-192-16,6 1-64 0,6 4 0 0,3 5 0 15,4-1 0-15,3 7-16 0,1 0 0 0,1 3 0 16,2 1-32-16,-2 5 0 0,-1-2 0 0,-1 1 0 15,-2-2-208-15,-2 0-64 0,0-3 0 0,-4-2 0 16,-3-2-48-16,-3-6-16 0,1-5 0 0,-2-1 0 16,-4-2-64-16,0-7-32 0,-2-2 0 0,-6-10 0 15,3 9 0-15,-3-9 0 0,0 0 0 0,0 0 0 0,-8-8 64 0,-2 0 16 16,-1-3 0-16,-5-5 0 0,1-4-80 0,-1-4-16 16,-3-7 0-16,-2-4 0 0,1-2-144 0,-3-2 0 15,-4-3 0-15,1 1 0 0,0 3 0 0,1 1 0 16,-3 3 144-16,4 0-144 0,2 2 0 0,3 8 0 15,1 2 0-15,2 4 0 0,4 3 0 0,2 2 0 16,0 6 0-16,10 7-128 0,0 0 128 0,0 0 0 16,0 0 0-16,-3 12-128 0,7 5 128 0,4 6 0 15,3 1 0-15,5 5 0 0,1-3 0 0,4 4-128 16,2-2 128-16,1 1 0 0,-1-3 0 0,1 2 0 16,-3-2 0-16,2 2 0 0,0-2 0 0,-1 2 0 15,-2-4 0-15,-1 1 0 16,-1-4-496-16,-2-3-112 0,-3-6-32 0,-3-3-13824 15,2-3-2784-15</inkml:trace>
  <inkml:trace contextRef="#ctx0" brushRef="#br0" timeOffset="33007">29095 10263 13823 0,'0'0'608'0,"0"0"128"0,0 0-592 0,9-9-144 16,-3 2 0-16,-6 7 0 0,0 0 1520 0,5-9 272 15,-5 9 48-15,4-8 16 0,-2-2-112 0,-2 10-16 16,0 0 0-16,3-8 0 0,-3 8-112 0,0 0-16 15,0 0-16-15,0 0 0 0,0 0-464 0,0 0-96 16,-11 6 0-16,0 5-16 0,-3 0-304 0,-1 6-64 16,-1 3-16-16,-3 6 0 0,-3 0-48 0,-1 5-16 15,-1 3 0-15,-1 1 0 0,-1-1-48 0,-3 0 0 16,-2-2 0-16,2-2 0 0,-1 2-144 0,2-1-48 16,1-3 0-16,3 0 0 0,7-7-16 0,1-3-16 0,4-3 0 0,5-6 0 15,7-9-48-15,0 0-16 0,0 0 0 0,0 0 0 16,0 0 96-16,11-6 32 0,4-8 0 0,4-4 0 15,3-5 0-15,3 0 0 0,2-2 0 0,0 1 0 16,-3-4-176-16,0 1-48 0,-1-2 0 0,1-2 0 16,3-2-128-16,-2 0 128 0,3-1-128 0,0 0 128 15,0 1-128-15,-1 3 0 0,0 5 0 0,-2 3 128 0,-2 3-128 0,-5 4 0 16,-6 2 0-16,-1 8 0 0,-11 5 0 0,0 0 0 16,0 0 0-16,0 0 0 0,-4 13-160 0,-5 5 160 15,-5 2 0-15,-3 2-144 0,-2 3 144 16,-4 4 0-16,-5 4 0 0,-1 2 0 0,0 0 0 0,-4 3 0 15,-1-2 0-15,1-3-128 0,2-5 128 0,-1 2 0 16,-2 1 0-16,2-4 0 0,3-1 0 0,3-4 0 16,4-4 128-16,5 0-128 0,4-6 160 0,4-4-32 15,9-8-128-15,0 0 192 0,0 0-32 0,0 0-16 16,0 0 0-16,11-13 0 0,0-3 16 0,4-3 0 16,3-3 0-16,1-1 0 0,3-5-160 0,1 1 0 15,0-2 144-15,-1 3-144 0,1-5 0 0,1 2 0 16,2 1 0-16,-2 0 128 0,-1 5-128 0,-1 3 0 15,-2 2 0-15,-4 3 0 0,-3 3 0 0,-3 5 0 16,-10 7 0-16,0 0 0 0,0 0 0 0,0 0-128 16,0 0 128-16,-12 7-128 0,-2 5-80 0,-4 0-16 15,-3 1 0-15,7-3 0 16,-2 3-1120-16,-1-3-208 0,2 2-48 0,1-4-16 16,1 3-1968-16,2-3-400 0</inkml:trace>
  <inkml:trace contextRef="#ctx0" brushRef="#br0" timeOffset="33544.64">28575 10257 21183 0,'-9'-6'1888'0,"0"0"-1504"16,1-2-384-16,2 3 0 0,0-4 1680 0,6 9 272 15,0 0 48-15,0 0 16 0,-5-7-288 0,5 7-64 16,0 0-16-16,0 0 0 0,0 0-624 0,0 0-112 16,12 4-16-16,2 5-16 0,7 0 80 0,2 4 0 15,3 2 16-15,-2-4 0 0,7 7-208 0,3 7-64 16,4 2 0-16,2 2 0 0,-1 1-64 0,1-1-32 16,-1 3 0-16,14 16 0 0,-7-6-176 0,-8-1-48 15,-5-3 0-15,-5 0 0 0,-4-6-192 0,-2-2-64 16,-3-7 0-16,-2 0 0 0,-2-2 16 0,-5-10 0 15,-1-1 0-15,-1-1 0 0,-3-2 32 0,-5-7 0 16,3 4 0-16,-3-4 0 0,0 0 16 0,0 0 0 16,-6-5 0-16,-4-6 0 0,-3-2-64 0,-3 0 0 15,-6-7 0-15,4 3 0 0,-3-3-128 0,-5-7 0 16,-3-2 0-16,-1-1 128 0,-5-3-128 0,0-2 0 16,0 3 0-16,0 1 0 0,-2 0 0 0,-13-12 0 15,7 9 0-15,6 7 0 0,7 2 0 0,4 4 0 16,6 2 0-16,3 5 0 0,5 5-128 0,4 3 128 0,8 6 0 0,0 0 0 15,0 0 0-15,0 0-144 0,9 6 144 0,8 3 0 16,4 4-128-16,-1 1 128 0,6 2 0 0,3 3 0 16,4 3 0-16,1 3 0 0,3 0 0 0,1-3 0 15,2 4 0-15,-1-3 0 0,1 2 0 0,-2 2 0 16,-1-3 0-16,-2 3 0 0,0-4 0 0,-4-1 0 16,-3-1 0-16,-2-3 0 0,-3-3 0 0,-3-2 0 15,-2-2-1248-15,-3-3-240 16,-1-2-48-16,4 0-18992 0</inkml:trace>
  <inkml:trace contextRef="#ctx0" brushRef="#br0" timeOffset="38342.87">8692 12269 16703 0,'0'0'736'0,"0"0"160"0,0 0-720 0,0 0-176 16,0 0 0-16,0 0 0 0,0 0 1504 0,0 0 272 15,0 0 48-15,0 0 16 0,0 0-16 0,0 0 0 16,0 0 0-16,0 0 0 0,0 0-384 0,0 0-80 16,0 0-16-16,0 0 0 0,-9 3-192 0,9-3-64 15,-11-2 0-15,2 0 0 0,1-5-176 0,0 1-32 16,1 1-16-16,-1-5 0 0,3 0-144 0,-3-4-16 15,2-3-16-15,2-1 0 0,2-1-224 0,1-1-32 16,1 0-16-16,0-1 0 0,-2 1-160 0,4 1-16 16,1-1-16-16,2 0 0 0,3 3-224 0,1 0 176 15,1 1-176-15,2-1 160 0,-1 2-160 0,3 3 0 16,0 0 0-16,1 2 0 0,0 1 0 0,2 4 0 0,-2-1 0 16,2 4 0-16,-2 1 0 0,2 1 0 0,-3 1 0 0,0 5 0 15,-2 2-128-15,0 5 128 0,-3-2 0 0,-2 3 0 16,1 3 0-16,-2 0 0 0,-1 1 0 0,-2 1 0 15,-1-1 0-15,-4-1 0 0,-1 0 0 0,-1 2 0 16,-1 2 0-16,-1-2 0 0,-2-4 128 0,-2 0-128 16,-3 2 208-16,-2-1-32 0,-1 0-16 0,-1-5 0 15,2-1 48-15,0-2 16 0,-1-2 0 0,2-3 0 0,0-5 32 16,0-1 16-16,0-5 0 0,3-1 0 0,2-5-16 0,0-4 0 16,2 1 0-16,2-3 0 0,1-2-112 0,2-3-16 15,4 1-128-15,2-1 192 0,1 2-192 0,4 1 128 16,5-2-128-16,-6 9 0 0,5-2 0 0,1 2 0 15,1-1 0-15,3 3 0 0,1 3 0 0,3-2 0 16,-3 5 0-16,1-1 0 0,1 4 0 0,-1 3-128 16,0 4 128-16,7 3 0 0,-4 4 0 0,-4 5-128 15,-5 3 128-15,-1 2 0 0,-3 2 0 0,-4 3-128 16,-2-2 128-16,-4 4 0 0,-4 1 0 0,-2 4 0 16,-3-3 0-16,-4 2 0 0,-3 0 0 0,-2-5 0 15,-1-2 128-15,1-4-128 0,1-2 128 0,1-3 0 16,-2-5-128-16,0 1 192 0,-2-6 0 0,2-1-16 15,2-4 0-15,-1-4 0 0,2-3 16 0,2-7 16 16,0-3 0-16,3-4 0 0,3-5-64 0,2-2-16 16,3-5 0-16,2 11 0 0,3-4-128 0,3 2 0 15,3 3 0-15,1-3 0 0,2-2 0 0,0 2 0 16,5 0 0-16,1 4 0 0,0 2 0 0,1 4 0 0,-2 4 0 0,4-1 0 16,-2 6 0-16,1 3 0 0,-1 2-144 15,0 2 144-15,0 6 0 0,-2 3-128 0,-2 5 128 0,-1 0 0 16,-5 2-128-16,-1 1 128 0,-5 1 0 0,-3 3 0 15,-1 4 0-15,-4-2 0 0,-3 3 0 16,-7 10 0-16,-1-4 0 0,-2-5 0 0,-1-1 0 0,0-8 0 16,0-2 0-16,0-2 0 0,0-3 0 0,-2-5 144 15,-2-4-16-15,3-3 0 0,2-2 0 0,2-6 0 16,-1-2-128-16,3-3 0 0,1-8 144 0,7 4-144 0,0-8 128 0,2-2-128 16,1-3 128-16,3 0-128 0,4-3 0 0,3 2 128 15,1 2-128-15,4-2 0 0,2 5 0 0,2 0 0 16,2 3 0-16,3 4 0 0,-2 3 0 0,3 4 0 15,1 0 0-15,0 9-128 0,0 1 128 0,-1 4 0 16,-2 2 0-16,-1 8-128 0,-2 2 128 0,-3 3 0 16,-3 0 0-16,-3 1-128 0,-4 0 128 0,-4 0 0 15,-4 3 0-15,-4 1 0 0,-3 0 0 0,-3-3 0 16,-3-1 0-16,-1-1 128 0,-1-2-128 0,-1-4 176 16,0-3-176-16,-3-2 192 0,-3 0-192 0,2-6 192 15,0-4-192-15,1-2 192 0,0-2-192 0,-6-9 128 16,6-3-128-16,4 0 128 0,4 1-128 0,3-1 0 15,5-4 0-15,3 9 0 16,4 1-1040-16,2 1-192 0,4-1-48 0,4-1-13952 16,1-2-2816-16</inkml:trace>
  <inkml:trace contextRef="#ctx0" brushRef="#br0" timeOffset="39578.86">12336 12128 1839 0,'0'0'160'0,"0"0"-160"15,0 0 0-15,0 0 0 0,0 0 4176 0,0 0 816 16,0 0 144-16,0 0 48 0,-9 1-2464 0,9-1-480 16,-10-1-112-16,10 1-16 0,-7-3-96 0,7 3-32 15,-12-6 0-15,3 2 0 0,0 0-288 0,9 4-64 16,-6-7-16-16,0-3 0 0,2 3-464 0,1-3-80 16,2 1-32-16,1 9 0 0,5-13-480 0,0 1-112 15,0 3 0-15,-5 9-16 0,7-10-224 0,0 3-32 16,2 0-16-16,0 3 0 0,-9 4-160 0,13 0 128 0,-1 4-128 0,-3-2 128 15,-1 3-128-15,1 0 0 0,0 7 0 0,-2-2 128 16,-2 3-128-16,-1 1 192 0,-2-2-192 0,-4 5 192 16,-2-1-16-16,-1 10 0 0,-3-4 0 0,-3-2 0 15,1-1 16-15,-4-3 16 0,-1 0 0 0,1-4 0 16,1-3-16-16,2 0-16 0,-1-2 0 0,2-5 0 0,1-2-32 0,2-2 0 16,-2-7 0-16,2 0 0 15,1-5 48-15,2-1 0 0,0-5 0 0,4 0 0 0,2-1-64 0,2 0 0 16,1 0 0-16,3-1 0 0,1 2-128 0,4 2 0 15,1 3 0-15,1 3 128 0,-2-1-128 0,1 3 0 16,0 3 0-16,-3 4 0 0,2 1 0 0,1 0 0 16,0 2 0-16,0 3 0 0,-1 1 0 0,-2 2 0 15,-2 3 0-15,-2-1 0 0,-2 3 0 0,-4 2 0 16,-1-2 0-16,-1 3 0 0,-4 0 0 0,-3 0 160 16,-2-3-160-16,-6 7 160 0,1-2-32 0,-1-2-128 15,2-2 192-15,-2-4-64 0,1-4-128 0,1-2 192 16,3-2-192-16,-1-5 192 0,-2-6-64 0,4 1 0 15,-3-4 0-15,5 1 0 0,-1-6 0 0,1 1-128 16,2 0 192-16,1 0-64 0,1 2-128 0,1-2 0 16,6-1 0-16,1 5 0 0,1 3 0 0,1-1 0 15,2 5 0-15,2-1 0 0,1 3 0 0,2 4 0 16,-2 2 0-16,5 3 0 0,-1 2 0 0,0 0-144 16,-7 1 144-16,1 2 0 0,2-2 0 0,-3 3-128 0,-1 3 128 0,1-3 0 15,-2 3 0-15,-1 1 0 0,-1-3 0 16,0 5 0-16,-3-4 0 0,1 1 0 0,-2-4 0 0,-2 1 0 31,1-4-464-31,1-6-96 0,0 0-16 0,0 0-14784 0,0 0-2976 0</inkml:trace>
  <inkml:trace contextRef="#ctx0" brushRef="#br0" timeOffset="40791.61">4873 12012 6447 0,'0'0'272'0,"0"0"80"0,0 0-352 0,0 0 0 15,0 0 0-15,0 0 0 0,2 10 3456 0,-2-10 640 16,0 0 112-16,0 0 16 0,-5 11-1616 0,5-11-336 16,-5 6-64-16,5-6-16 0,0 0-400 0,0 0-64 15,0 0-32-15,0 0 0 0,0 0-464 0,0 0-80 16,0-10-32-16,3 1 0 0,2-1-528 0,4 1-96 15,3-6-32-15,1 4 0 0,3 4-208 0,1 0-64 0,0 0 0 0,1 3 0 16,0 1 32-16,0 6 0 16,0 1 0-16,-2 7 0 0,-1 1 32 0,-1 2 0 0,-4 1 0 0,-3 4 0 15,-5 3-16-15,-3 2 0 16,-4-3 0-16,-5-2 0 0,-4 3 48 0,-3 1 16 0,-2 0 0 0,0-4 0 16,1-3 64-16,1-3 16 15,0 0 0-15,3-3 0 0,1-6 0 0,2-3 0 16,0-2 0-16,2-4 0 0,-3-7 0 0,3-2 16 15,3-2 0-15,2-5 0 0,-1 1-160 0,3 0-48 0,2 1 0 0,3-2 0 16,2 1-192-16,4 0 128 0,0 4-128 0,1 0 0 16,1 1 0-16,0-1 128 0,2 4-128 0,-2 4 0 15,2 2 0-15,-3 3 128 0,-10 3-128 0,10 3 0 16,0 3 128-16,-3-1-128 0,-7-5 0 0,6 13 144 16,-6-13-144-16,0 15-176 0,0 3 48 0,0-2 0 15,1 0-2512-15,-1 1-496 16</inkml:trace>
  <inkml:trace contextRef="#ctx0" brushRef="#br0" timeOffset="43682.86">9436 13221 7359 0,'0'0'320'0,"0"0"80"0,6 5-400 0,2-1 0 16,-2-2 0-16,0 1 0 0,-6-3 1408 0,8 1 192 0,0 2 32 0,-8-3 16 16,7 4-1328-16,-2 1-320 0,-5-5 0 0,7 5 0 15,-1 0 0-15,-4 1-208 0,-2-6 16 0,4 8 16 16,0 0 176-16,0 0-192 0,0-2 192 0,-4-6-192 15,4 8 192-15,-1-1 176 0,1 2-48 0,-1 0 0 16,1-3 160-16,-2 2 32 0,3-3 0 0,0 1 0 16,-5-6 0-16,5 8 16 0,-2-3 0 0,-3-5 0 15,4 9 560-15,-2-3 96 0,1 2 32 0,-1 0 0 0,-2-8 64 0,3 7 32 16,2 2 0-16,-3-4 0 0,-2-5-80 16,0 0-16-16,0 0 0 0,4 7 0 0,0 2-128 0,-4-9-48 15,0 0 0-15,0 0 0 0,3 7-16 0,-3-7 0 16,2 9 0-16,-2-9 0 0,0 0-64 0,1 6 0 15,-1-6-16-15,0 0 0 0,0 0 0 0,2 9 0 16,-2-9 0-16,0 0 0 0,0 0-240 0,0 0-64 16,0 6 0-16,0-6 0 0,0 0-16 0,0 0-16 15,0 0 0-15,0 0 0 0,0 0 160 0,0 0 16 16,0 0 16-16,0 0 0 0,0 0-304 0,0 0-64 16,0 0-16-16,0 0 0 0,0 0 208 0,0 0 32 15,-3-4 16-15,1-3 0 0,-1-1-96 0,-1-1 0 16,0 0-16-16,-1-2 0 0,2 1-112 0,-3-3-32 15,0 0 0-15,0 2 0 0,-2-4-96 0,1-1-128 16,-2 0 176-16,1-1-176 0,0 1 192 0,2-2-64 16,-2 0 0-16,-2-6-128 0,1-1 208 0,2 2-64 15,0 1-16-15,-2 3 0 0,3 0 0 0,-3-1-128 16,2-2 192-16,-4 2-64 0,2-1-128 0,1 1 192 0,-6 0-192 0,3-1 192 16,0 1-64-16,0 1-128 0,-2 1 192 15,1-2-64-15,-2 1-128 0,2 1 192 0,-1 1-192 0,0 0 192 16,2-1-192-16,-1 3 0 0,1-2 0 0,0 2 128 15,0 0-128-15,2-3 0 0,-1 4 0 0,1 1 128 16,2 2-128-16,-1-2 0 0,-2 0 0 0,2 4 0 16,2-2 0-16,-2 2 128 0,1-2-128 0,0 0 0 15,0 1 0-15,0 3 0 0,1-4 128 0,0 4-128 0,-2-3 0 16,2 3 0-16,-1-2 0 0,2 4 128 0,1-4-128 0,-1 2 0 16,-1 2 0-16,0-3 128 0,-1 3-128 0,7 5 0 15,-6-6 0-15,0-2 128 0,1 4-128 0,5 4 0 16,0 0 144-16,-6-9-144 0,1 3 0 0,5 6 144 15,-6-5-144-15,0-2 0 0,6 7 128 0,-4-6-128 16,0 1 0-16,4 5 0 0,0 0 128 0,-5-6-128 16,5 6 0-16,0 0 0 0,-4-7 0 0,4 7 0 15,0 0 0-15,0 0 0 0,-5-6 0 0,5 6 0 16,0 0 0-16,0 0 0 0,0 0 0 0,0 0 0 16,-3-8-144-16,3 8 144 15,0 0-432-15,0 0 0 0,0 0 0 0,0 0 0 16,0 0-1088-16,0 0-208 0,0 0-64 0,0 0 0 15,0 0-1216-15,0 0-256 0,0 0-64 0</inkml:trace>
  <inkml:trace contextRef="#ctx0" brushRef="#br0" timeOffset="44268.47">8974 12797 13823 0,'0'0'608'0,"-5"10"128"0,5-10-592 0,-6 9-144 0,2 2 0 0,1 0 0 15,-2-3 1856-15,5-8 320 0,-5 10 80 0,5-10 16 16,-4 8-736-16,4-8-128 0,-5 11-48 0,5-11 0 16,0 0 64-16,0 0 16 0,-4 9 0 0,4-9 0 0,0 0-160 0,0 0-48 15,0 0 0-15,0 0 0 0,0 0-208 0,0 0-32 16,0 0-16-16,0 0 0 0,0 0-176 0,0-7-32 15,0-6-16-15,3 1 0 0,0 1-240 0,-1-4-32 16,-1-3-16-16,2 0 0 0,-2 2-48 0,2-2-16 16,-3 0 0-16,0 0 0 0,0 0-80 0,0 2 0 15,0-1-16-15,1 0 0 0,-1 0-96 0,0 1-16 16,0-2 0-16,0 0 0 0,0 0-32 0,0 0-16 16,0 1 0-16,1 0 0 0,1 2-16 0,-1-2-128 15,1 2 192-15,1 0-64 0,-2 1 0 0,2 1 0 16,-2 3 0-16,2-2 0 0,-6 5 0 0,6-3 0 15,-3 2 0-15,0 8 0 0,0 0 0 0,0-10 0 16,0 10 0-16,0 0 0 0,0-6-128 0,0 6 192 16,0 0-192-16,0 0 192 0,0 0-192 0,0 0 0 15,0 0 144-15,0 0-144 0,0 0 128 0,0 0-128 16,11 0 128-16,0 5-128 0,2 4 128 0,-3-1-128 16,3 5 128-16,1-1-128 0,1-1 0 0,0 3 144 15,-1 1-144-15,2 1 0 0,-1 0 144 0,0-2-144 0,2 1 0 0,1 1 144 16,-3-1-16-16,1 0-128 0,0-1 192 0,-2-1-64 15,0 1 32-15,0 0 0 0,-2-2 0 0,0-1 0 16,-1 1-160-16,-2-3 192 0,-1 0-192 0,-1-4 192 16,-7-5-192-16,0 0 0 0,7 8 144 0,-7-8-144 15,0 0 0-15,0 0 0 0,0 0 0 0,0 0 0 16,-4-10-928-16,-3-2-160 0,-1 1-16 16,-3-5-16-16,0 0-2256 0,-1-3-448 0</inkml:trace>
  <inkml:trace contextRef="#ctx0" brushRef="#br0" timeOffset="45434.55">7905 10535 3679 0,'0'0'320'0,"0"0"-320"16,0 0 0-16,0 0 0 0,-1-10 2432 0,1 10 432 16,0 0 80-16,0 0 0 0,-3-10-1680 0,2 0-352 15,1 10-64-15,-3-7-16 0,0-1-128 0,3 8-48 0,0 0 0 0,0 0 0 16,-5-7-208-16,5 7-32 0,0 0-16 0,-7-6 0 15,1-2 0-15,1 4 0 0,5 4 0 0,0 0 0 16,-5-9 176-16,5 9 48 0,-8-5 0 0,2 0 0 16,1-5 16-16,5 10 16 0,-9-6 0 0,2 2 0 15,2-4 224-15,5 8 32 0,-6-5 16 0,6 5 0 16,-6-7 48-16,-1-1 16 0,7 8 0 0,0 0 0 16,-6-6-80-16,1-1-16 0,5 7 0 0,0 0 0 0,0 0-80 0,-5-5-32 15,1 1 0-15,4 4 0 0,0 0-128 0,0 0-16 16,0 0-16-16,0 0 0 0,0 0-144 0,0 0-32 15,0 0 0-15,0 0 0 0,0 12-144 0,0-3-48 16,0 2 0-16,4-1 0 0,2 2-80 0,3 3-32 16,0 0 0-16,2-1 0 0,3 3-16 0,-5-4-128 15,3 2 192-15,0 4-64 0,2-1 32 0,0 1 0 16,0 2 0-16,-1 3 0 0,2 1 32 0,-1-1 16 16,3 2 0-16,-2-1 0 0,0 1 64 0,-2-3 16 15,1-1 0-15,-1-1 0 0,-1 4-128 0,2-4-32 16,0-2 0-16,2 2 0 0,-1-1 32 0,0-1 0 15,0-3 0-15,2 1 0 0,-3 0-32 0,1-1-128 16,-1 1 192-16,0-1-64 0,-1-1-128 0,2-1 192 16,-1 0-192-16,0 0 192 0,-1 0-64 0,-1-2 0 15,0 2 0-15,-1-2 0 0,2 2 0 0,-2-2 0 16,1 1 0-16,1-1 0 0,-3-2-128 0,0 2 0 16,1 1 0-16,0-5 0 0,-3 4 0 0,1-3 128 15,0 1-128-15,-1-1 128 0,-2 0-128 0,1 0 128 16,0 0-128-16,0-2 128 0,-1 3-128 0,-1-5 0 0,0 3 0 0,-1-3 128 15,0 0 0-15,-4-5-128 0,4 8 192 0,-1-3-64 16,-3-5-128-16,0 0 0 0,0 0 0 0,0 0 0 16,3 5 0-16,-3-5 0 0,0 0 0 0,0 0 128 15,0 0-128-15,0 0 0 0,2 9 0 0,-2-9 128 16,0 0-128-16,0 0 0 0,0 0 0 0,0 0 0 16,0 0 0-16,0 0 0 0,0 0 0 0,0 0 0 15,0 0-160-15,0 0 160 0,0 0-208 0,0 0 80 16,-5-9-1088-16,-1 3-192 0,3-4-64 0,-3 2-12928 15,-3-4-2608-15</inkml:trace>
  <inkml:trace contextRef="#ctx0" brushRef="#br0" timeOffset="45839.28">8209 11344 5519 0,'0'0'496'0,"-6"0"-496"16,-1 0 0-16,7 0 0 0,0 0 4880 0,0 0 880 16,-5-3 192-16,5 3 16 0,-6-1-3536 0,6 1-720 15,-5-4-144-15,5 4-32 0,-4-5-48 0,4 5-16 16,0 0 0-16,0 0 0 0,-1-6-320 0,1 6-64 16,0 0 0-16,0 0-16 0,0 0-304 0,0 0-64 15,0 0-16-15,0 0 0 0,0 0-224 0,9 5-32 0,-2 2-16 0,3 1 0 16,2 5-96-16,0 1 0 0,4 0-16 0,0 3 0 15,3 2-48-15,-1 2 0 16,0-6 0-16,1 2 0 0,-1-2-64 0,1 0 0 0,-3-1-16 0,3-1 0 16,-2-6-16-16,-1 1 0 0,1 0 0 0,-3-6 0 15,-1-1 112-15,1-1 32 0,0-1 0 0,-2-3 0 16,0-4 48-16,-1 0 16 0,-2-5 0 0,-1-2 0 16,-3-4 0-16,-1-4 0 0,-2-1 0 0,1-4 0 15,-2 0-48-15,-1 0 0 0,-1 0 0 0,-3 1 0 16,-1-3-192-16,-3 4-128 0,-2 0 160 0,-1 3-160 0,2 2 0 0,-7-5 0 15,4 7 0-15,0 7 0 16,1 2-1120-16,2 8-160 0,3-1-48 0,6 3-13856 16,0 0-2784-16</inkml:trace>
  <inkml:trace contextRef="#ctx0" brushRef="#br0" timeOffset="46715.73">9305 13183 33167 0,'0'0'1472'0</inkml:trace>
  <inkml:trace contextRef="#ctx0" brushRef="#br0" timeOffset="47556.67">9593 13396 4607 0,'0'0'192'0,"0"0"64"0,5 8-256 0,-5-8 0 0,7 12 0 0,-1-5 0 0,-6-7 2912 0,6 12 544 16,-1-2 96-16,-1-4 32 0,-4-6-1936 0,4 12-384 16,-4-12-80-16,1 8-16 0,-1-8-112 0,3 12-32 15,-3-12 0-15,0 0 0 0,2 6-144 0,1 3-48 16,-1-2 0-16,-2-7 0 0,0 0-48 0,0 0-16 16,3 6 0-16,-3-6 0 0,0 0-16 0,0 0-16 15,0 0 0-15,0 0 0 0,5 7-224 0,-5-7-64 16,0 0 0-16,0 0 0 0,0 0 64 0,0 0 16 15,3 7 0-15,-3-7 0 0,0 0-32 0,0 0-16 16,0 0 0-16,0 0 0 0,0 0-64 0,0 0-16 16,0 0 0-16,0 0 0 0,0 0-48 0,0 0-16 15,0 0 0-15,0 0 0 0,0 0 48 0,0 0 0 16,0 0 0-16,0 0 0 0,-5-7-64 0,5 7-16 16,-7-10 0-16,2 1 0 0,-1-2-16 0,-2 0 0 15,-1-1 0-15,0-2 0 0,3 1-96 0,-2 2-32 16,-2-3 0-16,1-1 0 0,0-1-32 0,1 1 0 15,-1-1 0-15,-2-2 0 0,1-2 0 0,0-1 0 16,0 3 0-16,0-1 0 0,-2 0-128 0,1-1 128 16,-1 0-128-16,4-2 128 0,-5 3-128 0,1 0 0 0,1 0 0 0,1 2 128 15,0 2-128-15,1 2 0 0,0-2 144 0,0-1-144 16,-1 0 128-16,1 2-128 0,-1-1 128 0,1 2-128 16,0-2 128-16,0 1-128 0,0 4 160 0,-1-1-160 15,0-2 128-15,0 4-128 0,-1-4 0 0,3 2 144 16,-4 1-144-16,1-2 0 0,-1 3 0 0,2-3 128 15,1 1-128-15,0 2 0 0,0-2 0 0,0 2 0 16,2-4 0-16,-1 3 0 0,2 1 0 0,-2-1 0 0,3 3 0 16,-1-2 0-16,-1 0 0 0,2 0 0 0,-1-1 0 0,0 1 0 15,6 9 128-15,-4-9-128 0,-1-1 0 0,0 2 0 16,-2 3 0-16,7 5 0 0,-7-11 0 0,-1 0 128 16,3 3-128-16,-1 1 0 0,-1 0 128 0,3 1-128 15,-1-1 0-15,0 0 128 0,5 7-128 0,-5-5 0 16,5 5 0-16,0 0 0 0,-5-10 0 0,5 10 0 15,0 0 128-15,0 0-128 0,-5-10 0 0,2 0 0 16,0 5 0-16,3 5 0 0,0 0 0 0,0 0 0 16,-5-9 0-16,5 9 0 0,0 0 0 0,0 0 0 15,0 0 0-15,0 0 0 0,0 0 0 0,0 0 0 16,0 0 0-16,0 0 0 0,0 0 0 0,0 0 0 16,0 0-160-16,0 0 160 15,5-8-576-15,-5 8-32 0,2-7 0 0,-2 7 0 16,0 0-1424-16,0 0-272 0,0 0-64 0,0 0-16 15,0 0-1296-15,0 0-256 0</inkml:trace>
  <inkml:trace contextRef="#ctx0" brushRef="#br0" timeOffset="48306.91">8895 12852 11967 0,'0'0'1072'0,"0"0"-864"15,-5 11-208-15,5-11 0 0,-1 11 1184 0,1-11 192 16,0 6 32-16,0-6 16 0,0 0 16 0,-1 12 0 15,1-12 0-15,0 0 0 0,-2 9-16 0,2-9 0 16,0 0 0-16,0 0 0 0,-1 11-80 0,1-11-32 16,0 0 0-16,0 0 0 0,0 0-240 0,0 0-48 15,0 0-16-15,0 0 0 0,0 0-80 0,0 0-16 16,0 0 0-16,-4-11 0 0,1 1-160 0,0-4-48 16,-1-2 0-16,2-1 0 0,0-1-192 0,1 0-32 15,0 0-16-15,-2 2 0 0,-2-3-48 0,4-2-16 16,-2 1 0-16,2 2 0 0,-1 2-96 0,0-1-32 15,0-1 0-15,-2 0 0 0,1 2-48 0,0-2-16 16,-1 2 0-16,1 0 0 0,2 7-80 0,0-3 0 16,-1-1-128-16,1 3 192 0,-1-2-192 0,2 2 176 15,0 10-176-15,-2-11 160 0,4-3-160 0,-2 4 0 0,0 1 144 0,0 9-144 16,3-9 0-16,-3 9 0 0,2-9 0 0,0 4 0 16,-2 5 0-16,0 0 128 0,0 0-128 0,0 0 0 15,0 0 0-15,0 0 144 0,0 0-144 0,0 0 0 16,8-9 0-16,-8 9 0 0,0 0 0 0,11-3 0 15,-11 3 0-15,12 2 0 0,-1-1 0 0,1 3 0 16,-2 3 0-16,1 0 0 0,1 0 0 0,0 1 0 0,2 2 128 0,0 0-128 16,2 4 0-16,-1-1 0 15,0-5 128-15,-1 2-128 0,1-1 192 0,2 1-192 0,-1-4 192 16,0 6-64-16,-4-2 0 0,1 1-128 0,0 2 224 0,-1-1-64 16,1 1-16-16,1 1 0 0,0-3 0 0,0-1 0 15,0 1 0-15,-2-2 0 0,0 3 48 0,0-4 16 16,-1 3 0-16,-1-1 0 0,-1 1-16 0,0 2 0 15,-9-13 0-15,10 9 0 0,-2 1 0 0,-2-2-16 16,-6-8 0-16,0 0 0 0,7 7-16 0,-7-7 0 16,0 0 0-16,0 0 0 0,0 0 16 0,0 0 0 15,0 0 0-15,10-6 0 0,-10 6 0 0,5-8 0 16,-3-2 0-16,-2 3 0 0,0-5-176 0,-2 4 192 16,-2-2-192-16,0 3 192 0,0-4-192 0,-1 5 0 15,-1 2 0-15,6 4-176 16,-9-6-1104-16,-2 3-240 0,2 3-32 0,1 3-13344 15,2 1-2656-15</inkml:trace>
  <inkml:trace contextRef="#ctx0" brushRef="#br0" timeOffset="50003.8">8480 12533 4607 0,'0'0'400'0,"0"0"-400"16,5-6 0-16,0 2 0 0,-5 4 1872 0,0 0 304 15,0 0 48-15,7-2 16 0,0-2-496 0,-7 4-80 16,0 0-32-16,0 0 0 0,5-6-352 0,-5 6-64 0,0 0 0 16,0 0-16-16,0 0-352 0,0 0-64 0,5-4-16 0,-5 4 0 15,0 0-208-15,0 0-48 0,4-3-16 0,-4 3 0 16,0 0 80-16,0 0 32 0,0 0 0 0,9-1 0 15,-9 1 144-15,0 0 16 0,0 0 16 0,7 0 0 16,0-3-16-16,-7 3 0 0,6-6 0 0,-6 6 0 16,0 0-128-16,0 0-16 0,0 0-16 0,0 0 0 15,0 0-112-15,6 4-32 0,-6-4 0 0,0 0 0 16,0 0-80-16,0 0 0 0,5 5-16 0,-5-5 0 0,0 6-32 0,-1 3 0 16,-3-2 0-16,2 3 0 0,-3-3 16 0,-5 9 0 15,2 0 0-15,-2-1 0 0,-3-3-16 0,-1 2 0 16,0 1 0-16,0 2 0 0,-1-3-64 0,-3 2-16 15,-2 1 0-15,-1-1 0 0,2 4 16 0,0-1 0 16,-1 1 0-16,-2 1 0 0,-2 1-32 0,3 1-16 16,-2-2 0-16,5-7 0 0,-2 3-48 0,-1 1-16 15,1-1 0-15,-3 2 0 0,1 2 0 0,1-5 0 16,-2 2 0-16,-9 8 0 0,4-7-32 0,3 1 0 16,1-2 0-16,2-1 0 0,-2 1 0 0,1 0-128 15,0-3 192-15,3-2-64 0,1-3-128 0,0 3 160 16,1-2-160-16,1 1 160 0,1 1-160 0,-1 0 160 15,2-2-160-15,0 1 160 0,-1 2-160 0,1-2 0 16,-1-1 0-16,0 2 0 0,1 0 0 0,2-1 128 16,-2 2-128-16,1-2 0 0,-1-2 0 0,1 4 128 15,1 0-128-15,1-3 0 0,-2 1 0 0,0 1 0 16,1-2 128-16,-2 0-128 0,1 1 0 0,1-5 0 16,2 4 0-16,0-2 128 0,0 2-128 0,-1-3 0 15,2 2 0-15,0-3 128 0,0 1-128 0,0-3 0 0,2 0 0 0,2 0 0 16,-1 2 0-16,7-7 0 0,0 0 0 0,-7 2 128 15,7-2-128-15,0 0 0 0,0 0 0 0,0 0 128 16,0 0-128-16,0 0 0 0,0 0 0 0,0 0-176 16,0 0-160-16,0 0-48 0,5-13 0 0,3 5 0 15,2-4-1168-15,-1 4-240 0,-2 0-64 16,0 0 0-16,0-3-704 0,2 2-128 0,0-4-48 0</inkml:trace>
  <inkml:trace contextRef="#ctx0" brushRef="#br0" timeOffset="50347.17">7516 13249 18719 0,'0'0'832'0,"0"0"160"0,0 0-800 15,-2-8-192-15,2 8 0 0,0 0 0 0,-5-5 1536 0,5 5 272 16,0 0 48-16,-7-4 16 0,-2-1-240 0,9 5-48 16,0 0-16-16,0 0 0 0,-10 5-224 0,1-1-64 15,2 4 0-15,-2 3 0 0,-1-2-400 0,-2 4-96 16,-2 0-16-16,0 4 0 0,-2 3-144 0,2 0-48 15,-3 0 0-15,1 4 0 0,-1-1-48 0,2 1-16 16,2 1 0-16,2-3 0 0,0-1-16 0,3-2-16 16,1-3 0-16,1 1 0 0,1-2-96 0,3-3 0 15,0-1-16-15,4 0 0 0,-2-11-112 0,0 0 0 16,7 8-16-16,4-2 0 0,-1-2 16 0,4-4 0 16,4-1 0-16,5-7 0 0,4-2 32 0,3-1 16 15,5-4 0-15,-1-1 0 0,0-3-112 0,1 1 0 0,0 1-16 0,2-1 0 16,-3-1-32-16,-1 1 0 0,-1 1 0 0,-4 3 0 15,-4 4-16-15,-3-1-128 0,-4 3 192 0,-1-2-64 16,-2 2-128-16,-2 1-256 0,-3 2 64 0,-9 5 16 16,0 0-2736-1,0 0-544-15</inkml:trace>
  <inkml:trace contextRef="#ctx0" brushRef="#br0" timeOffset="51350.51">8964 11642 13823 0,'0'0'608'0,"0"0"128"0,0 0-592 0,0 0-144 15,0 0 0-15,0 0 0 0,0 0 704 0,0 0 96 16,0 0 32-16,-3 8 0 0,3-8-64 0,0 0 0 16,0 0 0-16,0 0 0 0,0 0 352 0,-3 9 64 15,3-9 16-15,0 0 0 0,0 0-256 0,-5 8-48 0,5-8-16 16,-4 10 0-16,4-10-16 0,-7 9 0 0,7-9 0 0,-5 11 0 15,5-11-48-15,-6 6-16 0,6-6 0 0,-6 11 0 16,6-11-112-16,-4 8-32 0,4-8 0 0,-3 11 0 16,3-11-64-16,0 0-16 0,0 0 0 0,0 0 0 15,0 0-96-15,0 0-32 0,8-7 0 0,2-2 0 16,3-6 80-16,-1-1 16 0,5-1 0 0,-1-2 0 16,2-4-64-16,3 0-16 0,0-3 0 0,3 1 0 15,-3 0 48-15,2 0 16 0,1-3 0 0,2-2 0 0,4-1-160 0,0 0-48 16,-1-2 0-16,1 1 0 0,-1-1-64 0,-1 0-32 15,0-1 0-15,0 3 0 0,-3 5-48 0,3-2-16 16,-4 2 0-16,-1 1 0 0,-4 2-160 0,2 3 192 16,-1 2-192-16,-2 0 192 0,-4 2-192 0,-2 0 192 15,2 2-192-15,-1 3 192 0,-4-2-192 0,2 6 0 16,-4-4 0-16,2 5 0 0,-2-2 0 0,1 2 128 16,-8 6-128-16,6-5 128 0,-6 5-128 0,5-8 0 15,-5 8 0-15,0 0 0 0,0 0 0 0,0 0 0 16,0 0 0-16,0 0 0 0,0 0 0 0,0 0-192 15,0 0 64-15,0 0 128 16,0 0-1088-16,0 0-80 0,0 0-32 0,0 0 0 16,-6 2-1024-16,6-2-208 0,-9 2-32 0,0 2-14304 0</inkml:trace>
  <inkml:trace contextRef="#ctx0" brushRef="#br0" timeOffset="51770.59">9305 11112 14735 0,'-16'0'1312'0,"7"2"-1056"0,2 0-256 0,7-2 0 16,0 0 1792-16,0 0 288 0,0 0 64 0,0 0 16 16,0 0-752-16,0 0-160 0,0 0-32 0,0 0 0 15,0 0 16-15,5-6 0 0,1-4 0 0,2 1 0 0,2-4-320 0,2 3-64 16,0-4-16-16,2 0 0 0,0 0-48 0,3 2-16 15,1-2 0-15,2-2 0 0,0 1 32 0,4-3 0 16,1 0 0-16,0 0 0 0,-1 1-112 0,3-1-32 16,-1 0 0-16,1-1 0 0,0 1-144 0,1 3-16 15,0 0-16-15,0 3 0 0,-2 1-80 0,2 1-16 16,0-1 0-16,-1 5 0 0,-3-2 16 0,-2 5 0 16,-2 1 0-16,-1 1 0 0,-1 1-128 0,-3 1-16 15,-2 2-16-15,-3 3 0 0,-2 3-96 0,-2 0-16 16,0 4 0-16,-3 2 0 0,-3 1 64 0,-3-2 16 15,-2 0 0-15,-1 4 0 0,-5 0 0 0,-2-1 0 16,-1-1 0-16,1-1 0 0,-1 1-80 0,2-2-128 16,-1-4 176-16,0 1-176 0,2 2 128 0,-1-3-128 15,1 1 0-15,1-2 0 0,-1 0 0 0,4-2-224 16,2 2 16-16,5-9 0 16,0 0-1520-16,0 0-288 0,0 0-64 0,10 6-11296 15,8-2-2272-15</inkml:trace>
  <inkml:trace contextRef="#ctx0" brushRef="#br1" timeOffset="59922.59">11537 15756 5519 0,'0'0'240'0,"0"0"64"0,0 0-304 0,0 0 0 0,0 0 0 0,0 0 0 16,0 0 2112-16,0 0 352 0,0 0 80 0,0 0 16 16,0 0-960-16,0 0-176 0,0 0-32 0,0 0-16 15,0 0-224-15,0 0-64 0,0 0 0 0,0 0 0 16,7 1-96-16,-7-1-32 0,0 0 0 0,0 0 0 16,0 0-32-16,0 0-16 0,0 0 0 0,0 0 0 15,0 0-128-15,0 0-16 0,0 0-16 0,0 0 0 16,0 0-128-16,0 0-32 0,0 0 0 0,0 0 0 0,0 0-16 0,0 0 0 15,0 0 0-15,0 0 0 0,0 0-192 0,0 0-32 16,-2-9-16-16,-2 1 0 0,-1 2-144 0,0-3-16 16,-2 1-16-16,0-2 0 0,-2 3 16 0,0-5 0 15,0 1 0-15,-4 1 0 0,2-4-48 0,0 1-128 16,-5 0 192-16,2-2-64 0,0-2 0 0,-1 1-128 16,2-2 192-16,1 0-64 0,-1-1-128 0,-1 3 192 15,1-1-192-15,1 1 192 0,-1-1-64 0,-1 2 0 16,1-2 0-16,2 0 0 0,-3-2 16 0,1 1 0 15,0 0 0-15,2 0 0 0,-1 0-16 0,2 2-128 16,1 1 192-16,-3-1-64 0,-2 1-128 0,0-1 192 16,1-1-192-16,-1 2 192 0,3-1-64 0,-2 3-128 15,0-5 192-15,2-3-64 0,-1 4-128 0,0-1 192 16,-2 0-192-16,0 0 192 0,0-1-64 0,1 0-128 16,3 0 192-16,-3 0-64 0,-1 0-128 0,1 0 192 15,-1 0-192-15,2 0 192 0,-2 1-192 0,0 0 0 16,-2 0 144-16,4 0-144 0,-1 1 128 0,-1 1-128 0,1 1 128 15,1 0-128-15,-1 1 0 0,0 0 144 0,-1 0-144 16,0 3 0-16,1-1 160 0,1-2-160 0,-2 1 128 0,1 3-128 16,0-2 128-16,2 0-128 0,-2 2 128 0,0-4-128 15,1 1 128-15,-1 2-128 0,0-2 128 0,-1 0-128 16,2 3 0-16,-1-3 128 0,2 2-128 0,-1 0 0 16,1-3 0-16,2 0 128 0,-1 1-128 0,-1 2 0 15,0-3 0-15,-2 0 0 0,4 1 128 0,-2 1-128 0,-1-2 0 0,2 2 0 16,-1 0 0-16,2-2 0 15,-1-1 0-15,0 2-144 0,-1 2 0 0,1-3 0 0,0 1 304 0,0 3 64 16,-2-3 16-16,1 2 0 0,-2 1-240 0,1-4 128 16,0 2-128-16,2 2 0 0,0-3 0 0,1 3 128 15,-1 1-128-15,0-2 0 0,2 2 0 0,-2-2 0 16,1 3 0-16,-3-2 0 0,4 2 0 0,-1-2 0 16,-1 2 0-16,-1-3 0 0,2 2 0 0,-1-4 0 15,1 2 160-15,0 2-32 0,1 0-128 0,-1 1 0 16,0-3 0-16,-3 2 0 0,2-2 0 0,1-1 0 15,0 3 0-15,2-2 128 0,-1 2-128 0,1-2 0 16,-2 3 0-16,1-4 0 0,0 4 0 0,1-4 0 16,0 3 0-16,1 0 0 0,0 0 0 0,1 1 0 15,-1-1 0-15,1 0 0 0,2 0 0 0,-2 0 0 16,-1 0 0-16,1-1 0 0,0 0 0 0,0 0 0 16,-1-3 0-16,2 0 0 0,-1 3 0 0,1-3 0 15,2 4 0-15,-2-2 0 0,-3-2 0 0,2 4 0 16,0-1 0-16,0 3 0 0,1-5 0 0,-1 3 0 15,0-2 0-15,0-1 0 0,0 3 0 0,-1-1 0 0,3 1 0 0,-2-1 0 16,0 3 0-16,0-4 0 0,0 4 0 0,0-2 0 16,0 1 0-16,-2-2 0 0,0 1 0 0,-1-1 128 15,0 1-128-15,2-4 0 0,-2 3 0 0,1 0 0 16,-2-1 0-16,1 2 0 0,3-3 0 0,-2 3 0 16,0-2 0-16,1-1 0 0,-1 2 0 0,2 0 0 15,2 3 0-15,-4-4 0 0,0 2 0 0,0-2 0 16,2 1 0-16,-1 0 0 0,-2-2 0 0,2 3 0 15,-1-1 0-15,1 3 0 0,0-5 0 0,-3 4 0 16,2-3 0-16,1 3 0 0,1-3 0 0,0 2 0 0,0 0 0 0,0 0 0 16,0-1 0-16,1-1 0 0,-1 2 0 0,1-3 0 15,0 3 0-15,0-2 0 0,1 1 0 0,-1 0 0 16,-1-2 0-16,1 3 0 0,-1-1 0 0,0 3 0 16,1-4 0-16,-1 2 0 0,-3-1 0 0,4 4 0 15,-1-3 0-15,1 3 0 0,-1-3 0 0,2 1 0 16,0-2 0-16,-1 1 0 0,0-2 0 0,1 3 0 15,-1-3 0-15,1 2 0 0,2-4 0 0,0 3 0 16,-2 0 0-16,1-3 0 0,-1 0 0 0,0 3 0 16,2-3 0-16,0 3 0 0,1-1 0 0,-3-1 0 15,1 2 0-15,1-3 0 0,-2 2 0 0,2 1 0 16,-2-5 0-16,1 3 0 0,-1 2 0 0,-1-4 0 16,1 1 0-16,-1-1 0 0,0 2 0 0,1-2 0 15,1 1 0-15,-2-4 0 0,-1 2 0 0,0 4 0 16,1-2 0-16,1 5 0 0,1-3 0 0,-2-3 0 15,2 4 0-15,-2 1 0 0,-1 1 0 0,0-2 0 16,-1 1 0-16,0-5 0 0,1 1 0 0,1 7 0 0,0-3 0 16,-2 2 0-16,2-4 0 0,0 6 0 15,-1-1 0-15,0-4 0 0,1 1 0 0,3 3 0 0,0 0 0 0,0 1 0 16,-2-2 0-16,-2-3 0 0,4-2 0 0,1 5 0 16,0-2 0-16,0 4 0 0,0-4 0 0,0 0 0 15,0-1 0-15,0 1 0 0,0-3 0 0,0 5 0 16,0-4 0-16,1 6 0 0,-1-4 0 0,4 1 0 15,-2-1 0-15,0 0 0 0,-2-3 0 0,0 5 0 0,1-2 0 0,-1 4 0 16,0 0 0-16,1-6 0 0,2 4 0 0,-2-2 0 16,-1 3 0-16,0-1 0 0,0-2 0 15,0 2 0-15,0-3 0 0,0 3 0 0,0-4 0 0,1 4 0 16,1-3 0-16,-1 4 0 0,-1-4 0 0,0 2 0 16,0-2 0-16,2 0 0 0,-2-4 0 0,2 9 0 15,0-3 0-15,1 0 0 0,-2-3 0 0,-1 7 0 16,0-1 0-16,0-5 0 0,0 1 0 0,1 1 0 15,2 3 0-15,1-5 0 0,-2 2 0 0,-1 3 0 16,-1-3 0-16,0 1 0 0,2 0 0 0,-1 0 0 16,2-2 0-16,-1 2 0 0,-1-1 0 0,2-5 0 15,-2 1 0-15,0 3 0 0,-1-4 0 0,4 3 0 16,0 1 0-16,-3 1 0 0,-1 1 0 0,0-5 0 16,2 3 0-16,-1 0 0 0,0 1 0 0,0 2 0 15,2-1 0-15,-2-1 0 0,4-2 0 0,-3 4 0 16,-1-3 0-16,3 1 0 0,-2-1 0 0,2-2 0 15,0-2 0-15,1 2 0 0,0 0 0 0,-1 3 0 16,-2-1 0-16,1-1 0 0,1 1 0 0,0-3 0 0,-2 3 0 16,3-2 0-16,-2 1 0 0,2 1 0 0,0-4 0 0,0 4 0 15,-4-4 0-15,2 2 0 0,1 1 0 0,1-5 0 16,0 2 0-16,-3 7 0 0,2-6 0 0,2 1 0 16,0-2 0-16,-4 7 0 0,3-3 0 0,0 1 0 15,0-2 0-15,0 1 0 0,2-4 0 0,-2-1 0 16,2 2 0-16,1-6 0 0,-2 1 0 0,0 8 0 15,-1-3 0-15,-2 2 0 0,3-4 0 0,-1 1 0 0,0 0 0 0,0 3 0 16,0-3 0-16,2-3 0 0,1 2 0 16,0 2 0-16,-1-4 0 0,1 3 0 0,0 2 0 0,-1-2 0 15,0-2 0-15,0 1 0 0,1-2 0 0,1 4 0 16,0-1 0-16,0-1 0 0,-1 0 0 0,3 0 0 16,-1 0 0-16,0 0 0 0,0 3 0 0,0 0 0 15,2-3 0-15,-2 3 0 0,0 2 0 0,2-2 0 16,-2 2 0-16,0-3 0 0,4 2 0 0,-4-1 0 15,-1-2 0-15,2 2 0 0,3-2 0 0,-1-2 0 16,2-2 0-16,-1 2 0 0,0 1 0 0,1 1 0 16,1-1 0-16,-2-2-128 0,-2 0 128 0,2 4 0 15,2 2 0-15,-1-3 0 0,0 0 0 0,0 2 0 16,1-5 0-16,-1 4 0 0,0 0 0 0,2-2 0 16,-1-2 0-16,2 1 0 0,-1 1 0 0,-2 2 0 15,3-1 0-15,-1 2 0 0,0 0 0 0,-1-2 0 16,0-1 0-16,0 1 0 0,1 2 0 0,1-3 0 15,-3 2 0-15,1 3 0 0,1-3 0 0,-1 1 0 16,0-1 0-16,1 0 0 0,1 2 0 0,-1 0 0 16,-1 2 0-16,1-1 0 0,-2 2 0 0,0-3 0 0,2 2 0 15,-2-5 0-15,0 4 0 0,1-1 0 0,-2 3 0 0,0-4 0 16,0 4 0-16,0-3 0 0,0-2 0 0,1 5 0 16,0-4 0-16,0 4 0 0,1 2 0 0,0-3 0 15,-2 2 0-15,3-3 0 0,-2 1 0 0,0 3 0 16,2-4 0-16,-1 4 0 0,-1-2 0 0,2-1 0 15,-2 2 0-15,0-2 0 0,-1 2 0 0,2-5 0 16,0 3 0-16,2-3 0 0,-3 4 0 0,0-2 0 16,-1 4 0-16,2 1 0 0,-2-1 0 0,-2-3 0 0,-1 3 0 0,-1-3 0 15,1 2 0-15,-1 2 0 0,2 2 0 0,-1-3 0 16,-1 0 0-16,1 1 0 0,-1-1 0 0,1-2 0 16,-1 1 0-16,2 2 0 0,-1-2 0 0,1 2 0 15,-1 0 0-15,-1 0 0 0,2-1 0 0,-3 0 0 16,-2 1 0-16,1 1 0 0,-8 3 0 0,11-2 0 15,-4-1 0-15,-7 3 128 0,10-3-128 0,-3-1 0 16,1 2 0-16,-8 2 0 0,6-5 0 0,-6 5 0 16,8-6 0-16,-8 6 128 0,0 0-128 0,8-3 0 15,-8 3 0-15,0 0 0 0,0 0 0 0,0 0 0 16,6-3 0-16,-6 3 128 0,0 0-128 0,0 0 0 16,0 0 0-16,0 0 0 0,0 0 0 0,0 0 0 15,0 0 0-15,0 0 128 0,0 0-128 0,0 0 0 16,0 0 0-16,0 0 128 0,0 0-128 0,0 0 0 15,0 0 0-15,0 0 128 0,0 0-128 0,-9 8 0 16,0-1 128-16,0-2-128 0,-1 1 0 0,0-1 0 16,-1-2 0-16,-2 4 128 0,-5 0-128 0,3 0 0 0,-2 3 0 15,-1-2 0-15,1 3 0 0,-1 0 0 0,-1 3 0 0,0 0 0 16,-7-1 0-16,2-1 0 0,0 0 0 0,0 2 0 16,1-2 0-16,-1 0 0 0,-2 1 0 0,2-3 0 15,0 2 0-15,0 0 0 0,-1-3 0 0,-2 4 0 16,3 0 0-16,0-3 0 0,-2 1 0 0,3 0 0 15,0 1 0-15,3 2 0 0,1-1 0 0,0 0 0 16,0-1 0-16,0 4 0 0,0 1 0 0,0-1 0 0,0-5 0 16,2 3 0-16,-1-1 0 0,2 2-128 0,-2-4 128 0,1 3 0 15,1 0 0-15,-1 2 0 0,1-6 0 0,2 1 0 16,-1 2 0-16,1-4 0 0,1 2 0 0,-1-1 0 16,0 4 0-16,-1 0-128 0,-1 2 128 0,1 0 0 15,0 2 0-15,-2 0 0 0,0 0 0 0,-2-1 0 16,-1 2 0-16,0-1 0 0,2 1 0 0,1-1 0 15,0 0 0-15,-1 0 0 0,0 0 0 0,1-1 0 16,-1 0 0-16,1-2-128 0,2-3 128 0,2 0 0 16,-1 2 0-16,2 0 0 0,-2-1 0 0,-2 2 0 15,4-1 0-15,-1 1 0 0,2-2 0 0,2 1 0 16,-2-1 0-16,0-2-128 0,-2-1 128 0,2 3 0 16,1 0 0-16,1-2-128 0,1 2 128 0,-1 0 0 15,0-3-144-15,1 3 144 0,-3 2 0 0,1 0 0 16,-1-2 0-16,3-3 0 0,0 3-128 0,1-2 128 15,-1 2 0-15,-1 2 0 0,0-1 0 0,-1 0 0 16,0 0-144-16,0 1 144 0,0 2 0 0,0-2 0 16,-1 2 0-16,0 4 0 0,0-3-128 0,3-4 128 15,-1-3 0-15,-5 8 0 0,4-1-128 0,2-4 128 0,1 3 0 0,-1 1 0 16,0-1-128-16,1 2 128 0,-2 2 0 0,-3 8 0 16,1-2 0-16,5-10-128 0,-2 4 128 0,-2 7 0 15,2 1 0-15,3-10 0 0,-1 0 0 0,-2 3 0 16,0 1 0-16,-3 11-128 0,2-2 128 0,2-12 0 15,0 0 0-15,1 3 0 0,-1-1-128 0,0 0 128 16,-1 0 0-16,1 4 0 0,-1-1 0 0,-1 11 0 0,0-4-144 16,5-11 144-16,2 2 0 0,-2 10-144 15,-2-2 144-15,4-10 0 0,0 3 0 0,-1 9 0 0,1-1 0 0,2-10-128 16,0 3 128-16,0 8 0 0,0-5 0 0,0-9 0 16,1 2 0-16,2 9-128 0,2-1 128 0,-2-8 0 15,3-1 0-15,-1 4 0 0,-2 3 0 0,2 0-128 16,2 1 128-16,-1-2 0 0,6 2 0 0,-3 1 0 15,1-1 0-15,1 3-128 0,1 1 128 0,0-3 0 16,2-1 0-16,2-1 0 0,-2-1 0 0,-2 0 0 16,2 3 0-16,0 1 0 0,-2 0 0 0,2 1 0 15,-3 3 0-15,-1 0 0 0,3-1 0 0,-3-8 0 16,0 7 0-16,0-1 0 0,1-2 0 0,0 1 0 16,0 0 0-16,1-4 0 0,-1 3 0 0,5 8 0 15,-1-2 0-15,0-5 0 0,3 3 0 0,-3 2 0 16,3 0 0-16,0 3 0 0,0 0 0 0,1-1 0 15,1 3 0-15,0-6 0 0,1-2 0 0,-2-2 0 16,-1 1 0-16,-2-5 0 0,1 2 0 0,-7-9 0 16,1 2 0-16,-1 0 0 0,-1 5 0 0,0-2 0 15,0 4 0-15,0-3 0 0,-1 1 0 0,2 7 0 16,-1 0 0-16,-3-1-128 0,-2-4-160 0,1 1-32 0,0 1 0 0,1-2 0 31,-3 3-320-31,1-2-64 0,-1-2 0 0,1-1-16 16,-1-4-1424-16,2 1-288 0,0-4-48 0</inkml:trace>
  <inkml:trace contextRef="#ctx0" brushRef="#br1" timeOffset="60629.91">10559 10521 9215 0,'0'0'816'0,"-7"0"-656"15,7 0-160-15,-14-2 0 0,3-2 1424 0,-1-2 256 16,-1 2 48-16,0 0 16 0,1-4-608 0,0 2-128 0,-2 1-32 0,1-3 0 16,2 2 64-16,2 2 16 0,0 0 0 0,2 0 0 15,7 4-16-15,-9 0 0 0,9 0 0 0,0 0 0 16,-9-2-208-16,9 2-64 0,-9 1 0 0,9-1 0 15,0 0-160-15,0 0-32 0,-9 4-16 0,9-4 0 16,0 0-112-16,0 0-32 0,0 0 0 0,0 0 0 16,-5 6-32-16,5-6 0 0,0 0 0 0,0 0 0 15,0 0 48-15,0 0 0 0,0 0 0 0,0 0 0 0,0 0-96 0,0 0-16 16,9 3 0-16,4-2 0 0,1-1 64 0,2-2 16 16,4-1 0-16,3-1 0 0,1-3-48 0,3 0-16 15,2-2 0-15,4 2 0 0,3-5-64 0,0 3-16 16,2-5 0-16,0 2 0 0,4 0 48 0,-3 0 0 15,-2-2 0-15,0 3 0 0,0 0 16 0,-2 0 0 16,-2 2 0-16,0-1 0 0,-2 3-32 0,-1 0 0 16,-2 1 0-16,-2 3 0 0,-3 0-32 0,-4 2-16 15,-1 1 0-15,-4 0 0 0,-14 0-32 0,12 1 0 16,-12-1 0-16,12 4 0 0,-12-4 32 0,9 6 0 16,-9-6 0-16,5 13 0 0,-4 1 32 0,-2 4 16 15,-3 2 0-15,-2 6 0 0,-2 1 16 0,-5 5 0 16,1 0 0-16,-6 5 0 0,-5 2 0 0,-3 3 0 15,-2 8 0-15,0-2 0 0,-2-1-80 0,1 0-16 16,0-2 0-16,3-2 0 0,2-5-208 0,0-2 144 16,2-6-144-16,6-3 128 0,4-2-128 0,3-2 0 15,0-4 0-15,4-1-176 16,3-3-912-16,2-5-192 0,0-10-48 0,13 13-12752 16,6 0-2560-16</inkml:trace>
  <inkml:trace contextRef="#ctx0" brushRef="#br1" timeOffset="65749.89">7048 9793 4607 0,'0'0'192'0,"-1"-5"64"15,-1 0-256-15,-1-2 0 0,0 2 0 0,1 2 0 0,1-1 1616 0,-4-1 288 16,1 0 48-16,4 5 16 0,-4-3-736 0,4 3-144 16,-4-4-16-16,4 4-16 0,-4-5-96 0,4 5 0 15,0 0-16-15,0 0 0 0,-5-4-80 0,5 4-16 16,0 0 0-16,0 0 0 0,0 0-208 0,0 0-64 15,0 0 0-15,0 0 0 0,0 0-208 0,0 0-48 16,0 10-16-16,2-1 0 0,1 3-48 0,1 2 0 16,1-3 0-16,2 3 0 0,0 0-48 0,1 4-16 15,-1 0 0-15,2 0 0 0,0-2 0 0,0 2 0 16,1 0 0-16,1 0 0 0,-1-1 32 0,1 2 0 16,1 0 0-16,-2 1 0 0,0 0-32 0,1 0 0 15,1 1 0-15,2 0 0 0,-3-2 64 0,-1 3 16 16,3-3 0-16,0 1 0 0,-1-1-64 0,1 0-16 15,-1-1 0-15,0 1 0 0,1 2 64 0,0 0 0 16,-2-2 0-16,1 0 0 0,-2 2-48 0,0-2 0 16,0 1 0-16,2 0 0 0,-3-3 16 0,-1-1 0 15,1-2 0-15,1 4 0 0,1 0-16 0,-1 0 0 0,-1-2 0 0,0 1 0 16,-2 1 0-16,2 1 0 0,0 1 0 0,-1-2 0 16,-2 0-16-16,3-1 0 0,-3 1 0 0,2 0 0 15,0 0-16-15,-1-2-16 0,-1 1 0 0,2-2 0 16,0 0-32-16,-1 2 0 0,1-2 0 0,1 2 0 15,0-1 16-15,1 1 0 0,-1-1 0 0,0-1 0 16,0 1 64-16,-2-2 16 0,1 1 0 0,0 0 0 16,-1-1-224-16,0 1 0 0,-1-1 0 0,2 0 0 15,-3 0 0-15,2 0 144 0,0 3-144 0,-1-3 128 16,2-1-128-16,-1 1 128 0,1 1-128 0,-1-1 128 0,0 1-128 0,-1 0 160 16,-1 1-160-16,0-1 160 0,2 1-160 0,-2 0 0 15,-1-1 0-15,1-1 128 0,-2-3-128 0,1 2 128 16,0 0-128-16,0-3 128 0,-2 3-128 0,1-1 128 15,0-3-128-15,-1 3 128 0,1-3-128 0,-2 1 0 16,0-3 144-16,2 3-144 0,-3-2 128 0,2 4-128 16,1-4 128-16,-1 4-128 0,1-1 0 0,-2-2 0 15,0 3 0-15,1-3 128 0,-1 2-128 0,2 2 0 16,-2-3 0-16,0 1 0 0,0-2 0 0,1 3 128 16,-1 2-128-16,-1-3 0 0,0 2 0 0,0 1 0 15,0-2 0-15,0-1 128 0,0 0-128 0,0-2 0 16,-1 1 0-16,-1 0 128 0,1 0-128 0,0 3 0 15,0-3 0-15,1 2 0 0,-3 1 0 0,0-2 128 16,0 2-128-16,-1 2 0 0,1-1 0 0,1 2 128 16,-5 0-128-16,4 1 0 0,-1 1 0 0,1 0 0 15,-1-1 0-15,1-1 0 0,-1 2 0 0,-1 0 0 16,0-1 0-16,-1 3 0 0,0 0 0 0,-1 1 0 0,-1-1 0 16,-1-1 128-16,3 0-128 0,-2 0 0 0,0 0 0 0,1 0 0 15,-1-1 0-15,2-1 0 0,-1 0 0 16,1 0 0-16,0-1 0 0,-1-1 0 0,1-2 0 0,1 0 128 15,0-1-128-15,1-4 0 0,0 1 0 0,-1-4 128 16,5-5-128-16,0 0 0 0,0 0 0 0,-5 4 128 16,0-3-128-16,0-1 0 0,1-1 0 0,-1-2 0 15,5 3-1168-15,-6-6-208 0,2-5-32 0,1-2-15120 16</inkml:trace>
  <inkml:trace contextRef="#ctx0" brushRef="#br1" timeOffset="68049.28">7322 10441 11055 0,'-5'-6'976'0,"-2"0"-784"15,1-5-192-15,0 5 0 0,0 0 1408 0,3 1 256 16,3 5 32-16,0 0 16 0,0 0-800 0,0 0-144 16,0 0-48-16,0 0 0 0,0 0-96 0,0 0-32 0,0 0 0 0,6 7 0 15,3 1 144-15,1 2 32 16,1-2 0-16,3 4 0 0,0 1-96 0,3 0-16 0,1 2 0 0,1 3 0 15,1 1-96-15,-2 2-32 0,0 5 0 0,0-2 0 16,-2 4 48-16,-1 0 0 0,1 1 0 0,-2 2 0 16,0-2-64-16,0 3 0 0,-2 1 0 0,1 0 0 15,0 1-32-15,-2-2-16 0,1 0 0 0,-1-1 0 16,-2 5-48-16,-1 0-16 0,-2-1 0 0,0 2 0 0,-1 1-48 16,0 0-16-16,-1 0 0 0,1 2 0 0,0-5-80 0,0 1-32 15,-1-3 0-15,-1 0 0 0,-1-1-16 0,1 1 0 16,-2-4 0-16,2-1 0 0,-1 1 48 0,1-2 0 15,-1 2 0-15,0-2 0 0,-1 1-32 0,0 3 0 16,-1-6 0-16,1 4 0 0,2-1-32 0,0 1 0 16,-2-2 0-16,0 1 0 0,-1 1-64 0,0-3-128 15,-1-1 176-15,0 2-176 0,-2-3 160 0,3 1-160 16,0-2 128-16,0 1-128 0,-1 1 144 0,-2-4-144 16,1 1 160-16,-2 1-160 0,1 1 176 0,-2-3-176 15,1 2 192-15,-1 1-192 0,0-1 192 0,0-2-192 16,0 2 192-16,-1-1-192 0,-1-1 192 0,0-1-192 15,-2-1 192-15,2 0-192 0,-1-1 176 0,-1 0-176 16,0 0 160-16,0-1-160 0,0 1 128 0,-1-1-128 16,1-1 0-16,-3 3 0 0,2 2 144 0,1 0-144 15,-1 1 128-15,0 2-128 0,0-1 0 0,-3 0 0 16,0 1 128-16,1-2-128 0,-2-1 0 0,0 1 0 16,0-2 0-16,0 2 128 0,-1-2-128 0,-1 0 128 0,2-2-128 0,0 1 128 15,0 0-128-15,0 2 0 0,0-4 0 0,2 0 0 16,-4-2 0-16,4 2 0 0,-1-2 128 0,0-2-128 15,1-1 0-15,-1 2 0 0,-1-1 0 0,0-3 0 16,0 3 0-16,-1 1 0 0,-1-4 128 0,2 2-128 16,-1 0 0-16,0-2 0 0,0 3 0 15,-2-1 128-15,1-1-128 0,-1 2 0 0,3 1 0 0,-1-3 0 16,-2 2 0-16,0 2 0 0,-1 0 128 0,-1-2-128 16,-3 1 0-16,0 0 0 0,0 1 0 0,0 1 0 0,-1-1 0 15,1-1 0-15,1 0 0 0,-1 0 0 0,2-2 0 0,1 0 0 16,0-1 0-16,1 2 0 0,0-4 0 0,3 2 0 15,0-2 0-15,1 3 0 0,0-3 0 0,0 1 0 16,-2 1 0-16,4-3 0 0,-2 2 0 0,1-2 0 16,-1 4 0-16,1-5 0 0,1 2 0 0,0-3 0 15,1 0 0-15,-3 3 0 0,0-2 0 0,0 1 0 16,0 0 0-16,0 2 0 0,-3-2 0 0,1 5 0 16,-1-3 0-16,1 2 0 0,-2 0 0 0,-1-1 0 15,0 3 0-15,0 0 0 0,-2 0 0 0,2-2 0 16,0 2 0-16,0 0 0 0,1-3 0 0,-2-2 0 15,2 1 0-15,3-2 0 0,0-1 0 0,2 1 0 16,0-3 0-16,2 3 0 0,1-3 0 0,-2-1 0 16,5 2 0-16,-3 2 0 0,1-3 0 0,0 2 0 15,2-2-144-15,1-1 144 0,-2 1 0 0,1 2 0 16,-1-3 0-16,4-1 0 0,1 1 0 0,3-4 0 16,-6 5 0-16,6-5 0 0,0 0 0 0,0 0 0 15,-5 4-128-15,5-4 128 0,0 0 0 0,0 0 0 0,0 0 0 16,0 0 0-16,0 0-144 0,0 0 144 15,9-1 0-15,0-2-144 0,4-1 144 0,1-1 0 0,1 0-144 0,3-4 144 16,0 2 0-16,2-5 0 0,0 1 0 0,2-2 0 16,1-1-128-16,1-1 128 0,1-2 0 0,1 2 0 15,1-3 0-15,1 1 0 0,1-4 0 0,0 3 0 16,-1-2 0-16,-1 0 0 0,-1 1 0 0,2-2 0 0,0 2 0 16,-1-1 0-16,-3 0 0 0,0-5 0 15,-1 3 0-15,-1-1 0 0,2-3 0 0,-1 2 0 16,-2-3 0-16,2 1 0 0,-2-1 0 0,2 0 0 0,1 1 0 0,-1-1 0 15,-1 3 0-15,1-2 0 0,0 4 0 0,-1-3 0 16,-2-1 0-16,0 4 0 0,0-1 0 0,-3 0 0 16,1 2 0-16,-3-1 0 0,2-5 0 0,-1 1 0 15,1-1 0-15,1 0 0 0,-2-1 0 0,1 2 0 16,-2-4 0-16,-1 2 0 0,0-2 0 0,1 1 0 16,1 2 0-16,-3-1 0 0,0 3 0 0,0-2 0 15,-2 3 0-15,3 1 0 0,0-2 0 0,0 2 0 16,0 1 0-16,-2-3 0 0,-1-2 0 0,2-2 0 15,-4 2 0-15,1-4 0 0,1 1 0 0,1-2 128 16,-2-3-128-16,0-1 0 0,0 2 0 0,-1-2 0 16,0-1 0-16,0 3 0 0,1 0 0 0,0 1 0 15,-1 1 0-15,0 0 0 0,-2 1 0 0,-1 1 0 16,-1-1 0-16,-1 0 0 0,1 1 0 0,-1-3 0 16,-3 0 128-16,0 0-128 0,0-1 0 0,-1-2 0 0,0 0 0 15,-1-3 0-15,0 0 0 0,-2-2 0 0,1-4 0 0,-1-1 0 16,0-2 0-16,-1-5 0 0,-1 1 0 0,1 0 0 15,-1 1 0-15,1 4 0 0,0-1 0 0,0 6 0 16,-1 0 0-16,0 3 0 0,1 1 0 0,-1 1 0 16,0 0 0-16,0 1 0 0,0-1 0 0,-1 2 0 15,1 1-144-15,-2 0 144 0,1 3 0 0,-1 1 0 16,2 0-192-16,-2-1 192 0,-1 1-192 0,0 2 192 16,-3-3-160-16,1 3 160 0,0-2-128 0,-2 1 128 15,0-2-144-15,-1-1 144 0,0-1-160 0,2 4 160 0,1 1-144 16,-1 2 144-16,0 1-128 0,-1 4 128 0,1 2 0 0,1-3-128 15,0 4 128-15,1 3 0 0,0 0 0 0,0 1-128 16,0-3 128-16,0 6 0 0,0 1 0 0,2-2 0 16,0 5 0-16,1-4-128 0,0 4 128 0,-1-5 0 15,1 5 0-15,0-2 0 0,-1 4 0 0,2 1 0 16,0-2 0-16,2-2-128 0,-2 3 128 0,2-1 0 16,-1 2 0-16,4 4 0 0,-3-3 0 0,3 3 0 15,0 0 0-15,0 0-128 0,-2-5 128 0,-1-3 0 16,1 3 0-16,-1 3 0 0,3 2 0 0,0 0 0 15,-2-7 0-15,2 7 0 0,0 0 0 0,0 0 0 16,0 0 0-16,0 0-128 0,0 0 128 0,0 0 0 16,0 0-144-16,0 0 144 0,7 4-128 0,1 0 128 15,-1 1-160-15,2 7 160 0,3-1-144 0,-2 4 144 16,1 3-128-16,1 4 128 0,0 3 0 0,1 6 0 16,1 2 0-16,0 9 0 0,0 2 0 0,1 7 0 15,2 4 0-15,2-1 0 0,0 0 0 0,1 2 0 0,1 2 0 0,0 1 0 16,1-4 0-16,-2 1 0 15,-1-2 0-15,0-3-128 0,-1-1 128 0,0-5 0 0,-3-1 0 0,-2-2 0 16,1 3 0-16,-4-3 0 0,-2 1 0 0,-1 3 0 16,1 2 0-16,-3-3 0 0,-1 2 0 0,0 0 0 15,-2 0 0-15,0 0 144 0,-1-5-144 0,0 3 0 16,-1-1 128-16,1 1-128 0,-1 0 0 0,-1 1 0 16,0-4 0-16,0 0 0 0,-1 1 0 0,1-4 0 15,0-1 144-15,-3-2-144 0,-1-1 0 0,0 2 144 16,-2-1-144-16,1 0 0 0,0-1 144 0,1 1-144 0,0-1 128 0,-1 2-128 15,-1-1 128-15,-1-2-128 0,1 0 0 0,-1 2 128 16,0 0-128-16,2-1 0 0,-3-3 0 0,-2-3 144 16,2 2-144-16,-3-1 0 0,0-1 160 0,-2 2-160 15,-2-1 128-15,1 0-128 0,0-1 144 0,0 3-144 16,1-3 160-16,-2 0-160 0,1 3 144 0,0-2-144 16,-2 0 128-16,1 0-128 0,-1 2 176 0,-1-4-48 15,-1 1-128-15,0-3 192 0,0 2-192 0,0-2 0 16,-1 5 0-16,-3 2 0 0,-1-1 0 0,-3 2 0 15,-2 0 0-15,-2 3 0 0,0-1 144 0,-1-3-16 16,1 1 0-16,1 0 0 0,-2-1-128 0,2 0 0 16,-1 2 0-16,0-6 0 0,1-4 0 0,-1 5 0 15,1-5 0-15,1 0 128 0,-1 2-128 0,1-4 160 16,-3 2-160-16,2-2 160 0,-2-1-160 0,2 0 160 16,-1-1-160-16,2-1 160 0,1 0-160 0,1-1 0 15,2 0 144-15,1-2-144 0,0 1 0 0,-1 0 0 16,3-1 0-16,-1-1 128 0,0 1-128 0,0-1 0 0,3-2 0 0,0 0 0 15,3 0 0-15,0-2 0 0,-1-2 0 0,6 2 0 16,-2-4 0-16,1 2 0 0,2-3 0 0,-1 1 0 16,1-2 0-16,-1-1 0 0,5-2 0 0,-1 4 128 15,0-3-128-15,2-1 0 0,0 1 0 0,6-4 0 16,-5 5-208-16,-1-2 32 0,6-184 16 0,0 362 0 16,0-181-560-16,0 0-112 0,0 0-32 15,0 0 0-15,0 0-1712 0,0 0-352 0,2-5-64 0,2-8-12400 16</inkml:trace>
  <inkml:trace contextRef="#ctx0" brushRef="#br1" timeOffset="68499.17">6179 13423 18431 0,'0'0'1632'0,"0"0"-1312"16,0 0-320-16,-1-4 0 0,-4 1 480 0,5 3 32 16,-6-3 0-16,6 3 0 0,0 0 32 0,0 0 16 15,0 0 0-15,0 0 0 0,0 0 640 0,0 0 128 16,-6 1 16-16,1 1 16 0,5-2-256 0,-5 6-48 16,0 2-16-16,1-1 0 0,-2 5-176 0,1-1-32 15,-2 2-16-15,-2 1 0 0,2 2-176 0,-1 2-16 16,-1 0-16-16,-2 1 0 0,-3 1-112 0,-1 3-32 15,-3 4 0-15,3-1 0 0,-3 4-32 0,0 2-16 0,0-3 0 0,-1 1 0 16,-1 2-64-16,-1-3-16 0,1 3 0 16,1 0 0-16,0 1-64 0,1-5-16 0,0-1 0 0,3-2 0 15,0 2-32-15,2-4-16 0,0-1 0 0,3 1 0 16,0-5-48-16,1-1-16 0,2-5 0 0,0 0 0 16,7-3-16-16,0-9-128 0,0 0 192 0,0 0-64 15,8 5-128-15,2-4 192 0,6-2-192 0,4-4 192 16,1-2 0-16,5 2 0 0,2-4 0 0,3 3 0 15,2-5-192-15,3 2 128 0,2-2-128 0,3 1 128 0,-3-2 0 0,1-1-128 16,1 0 192-16,-1-2-64 0,1 0 0 0,-4-2-128 16,0 2 192-16,-4 1-64 15,0 2-912-15,-4 2-192 0,-3 4-48 0,5-3-17984 16</inkml:trace>
  <inkml:trace contextRef="#ctx0" brushRef="#br1" timeOffset="73499.36">8705 10891 12895 0,'0'0'576'0,"0"0"112"0,-5-6-560 0,-1 1-128 15,6 5 0-15,-3-4 0 0,-1 0 2208 0,4 4 416 16,-5-4 64-16,5 4 32 0,0 0-640 0,0 0-128 0,-5-2-32 0,5 2 0 15,0 0-480-15,-5 2-96 0,5-2-32 0,-5 8 0 16,1-2-352-16,0 4-64 0,1 1 0 0,2 3-16 16,1 3-352-16,1 4-64 0,2 2-16 0,1 1 0 15,0 0-160-15,1 5-32 0,4-1-16 0,-3 1 0 16,1 3-112-16,1-6 0 0,0-1-128 0,-1-3 192 16,4-2-192-16,-3-4 128 0,1-2-128 0,3-5 0 0,-2 0 192 15,0-4-64-15,2-2-128 0,-2-4 192 0,-1-3 0 0,1-3-16 16,-1-4 0-16,2-6 0 0,1-2-32 0,0 0 0 15,0-4 0-15,-1-1 0 0,-1 1-144 0,0 2 0 16,1-3 0-16,-4 2 0 0,-2 2 0 0,0 1-176 16,1 2 16-16,-1 1 0 15,-3 0-1120-15,1 4-240 0,-2-1-32 0,0 1-16 16,-1 6-1728-16,0 6-352 0</inkml:trace>
  <inkml:trace contextRef="#ctx0" brushRef="#br1" timeOffset="74055.03">8806 11236 19343 0,'-12'12'848'0,"8"-7"192"0,0 3-832 0,3 1-208 15,-1 0 0-15,4 0 0 0,-2-9 1904 0,0 0 336 16,0 0 64-16,0 0 0 0,0 0-960 0,0 0-192 16,1-7-32-16,3-4-16 0,-3-3-80 0,2-5 0 15,-1-3-16-15,-1-7 0 0,-1-3-64 0,-1-3-16 16,0-3 0-16,0-4 0 0,-1-4-224 0,2-1-64 15,0-4 0-15,2-2 0 0,0-2-144 0,1-4-48 0,-1-3 0 0,0-1 0 16,1-3-192-16,0-4-32 0,-1-3-16 16,2-1 0-16,-1-4-80 0,1-1 0 0,-2 0-128 0,2-1 192 15,-1 2-64-15,0-4 0 0,2 0-128 0,0 1 192 16,1 5-192-16,-1-4 176 0,-3 4-176 0,3-2 160 16,0-5-160-16,0 5 192 0,-2-3-192 0,1 3 192 0,-4-5-192 15,1-2 0-15,0 1 144 0,3-1-144 0,0-2 0 0,2 4 0 16,1-3 0-16,-1 1 0 0,2-3 0 15,1 3 0-15,-2 4 0 0,1-4 0 0,1 0 0 0,-4 3 0 16,2 0 0-16,1-2 0 0,-2 1 0 0,-1 3 0 16,-1 5 0-16,1 1 128 0,2 2-128 0,-1 1 0 15,0-2 0-15,1 5 0 0,0 0 0 0,1 5 0 16,-2-3 0-16,3 3 0 0,0 2 0 0,-1-2 0 16,-2-1 0-16,1 1 0 0,-2 2 0 0,1-2 0 15,0 2 0-15,1-2 0 0,2-1 0 0,0-3 0 16,-1 3 0-16,0 2 0 0,1 5 0 0,-3 4 0 15,-1 0 0-15,-2 6 0 0,-1 5 0 0,0 4 0 16,-4 0 0-16,1 5 0 0,-1 1 0 0,-1 6 128 16,-1-1-128-16,-1 5 0 0,3 1 0 0,-3 4 144 15,1 2-144-15,1 0 0 0,-1 6 0 0,4 0 0 16,-1 4 0-16,0-3 0 0,0 4 0 0,1 4 0 16,0 0-128-16,0 0 128 15,0 0-512-15,0 0-16 0,0 0 0 0,-3 17 0 16,-1-1-928-16,0 2-176 0,1-1-32 0,0-1-16 15,1 0-1616-15,2-16-320 0</inkml:trace>
  <inkml:trace contextRef="#ctx0" brushRef="#br1" timeOffset="77923.16">4708 11600 5519 0,'0'0'240'0,"0"0"64"0,2-6-304 0,-2 1 0 15,0-3 0-15,0 1 0 0,2 0 1904 0,-1-2 320 16,1 4 64-16,1-2 16 0,-1 0-944 0,-2 7-176 16,1-5-32-16,-1 5-16 0,0 0 64 0,0 0 16 15,0 0 0-15,0 0 0 0,0 0-112 0,0 0-16 16,4 8 0-16,1 5 0 0,-3 2-288 0,3 3-64 16,-1 1-16-16,0 2 0 0,0 5-224 0,0 1-48 15,0-3-16-15,1 2 0 0,-2-1-128 0,3-1-32 16,0-1 0-16,0-4 0 0,-2-4-32 0,2-5-16 15,2 0 0-15,0-5 0 0,2-2-64 0,-3-4-16 16,4-5 0-16,-1-5 0 0,1-4 176 0,1-6 16 16,0-3 16-16,1-5 0 0,1 0-32 0,0-4 0 15,0-3 0-15,0 1 0 0,-1-1-192 0,-1 0-128 16,1 0 128-16,0 0-128 0,1 3 0 0,-1 2 144 16,-2 6-144-16,0 0 0 0,-3 3 0 0,2 4 0 0,-6 3-160 15,0 3 160 1,-2 0-1856-16,0 5-256 0,-2 1-64 0,0 6-11232 0</inkml:trace>
  <inkml:trace contextRef="#ctx0" brushRef="#br1" timeOffset="78870.52">4894 11691 2751 0,'0'0'128'0,"-5"9"16"0,1-2-144 0,0 3 0 16,2-3 0-16,2-7 0 0,-3 9 2544 0,3-9 464 16,0 0 112-16,0 0 16 0,0 0-1952 0,0 0-384 15,0 0-80-15,-1 6-16 0,1-6 128 0,0 0 32 16,0 0 0-16,0 0 0 0,0 0-64 0,0 0-16 16,0 0 0-16,0 0 0 0,0 0-64 0,0 0-16 15,0 0 0-15,7-4 0 0,0-2-32 0,-2-3-16 16,-1 1 0-16,-1-4 0 0,3-2-16 0,-3-3-16 15,1-2 0-15,0-3 0 0,0 0 0 0,-2-6 0 16,2-3 0-16,-1-2 0 0,-1-6-160 0,0-1-16 16,-1 1-16-16,0-1 0 0,-1-4-160 0,0 2-16 15,-1-3-16-15,-2 4 0 0,-1-1-96 0,-1-4-16 16,2 1 0-16,-4-3 0 0,0 1 0 0,-1 1 0 16,-2-3 0-16,2-1 0 0,-2-2-128 0,1 4 192 15,-1-1-192-15,-2 2 192 0,0 2-48 0,0-4 0 0,1 1 0 0,-1 2 0 16,4-1-144-16,-1 4 160 0,1-1-160 0,0 2 160 15,1-3-160-15,-1 3 0 0,0 3 144 0,1-2-144 16,-1-2 144-16,-1 2-144 0,0-3 192 0,-5-17-192 16,0 5 128-16,2 2-128 0,-1 2 0 0,3 1 0 15,0 3 144-15,-2 4-144 0,0-2 0 0,-1 0 144 16,3-5-144-16,1 2 0 0,-1-2 144 0,-1 1-144 16,3-2 0-16,-1-1 128 0,0-1-128 0,0 4 0 0,-1-1 0 15,0-1 0-15,-1-4 0 0,2 0 128 0,-3 0-128 0,0-3 0 16,1-2 128-16,-2 5-128 0,2 2 0 0,-3-1 0 15,0-1 0-15,-2-2 128 0,1-2-128 0,1 0 0 16,-1-1 0-16,0 1 0 0,1 1 0 0,-3 0 0 16,-1 2 0-16,1 1 128 0,-1-2-128 0,0-3 0 15,0 3 0-15,-1 1 128 0,1 1-128 0,-1-1 0 16,2 0 0-16,-3 1 128 0,-1 0-128 0,1-1 0 16,-3 1 128-16,1-4-128 0,2 3 128 0,1 1-128 15,1 0 128-15,1 3-128 0,1 3 176 0,-1 1-48 16,-1-2 0-16,1 0 0 0,-2-1 32 0,2 0 0 0,1 2 0 0,-2-1 0 15,-1-1-160-15,1 4 0 0,-1 1 0 0,2 2 0 16,2-3 0-16,-1-3 128 0,-2 0-128 0,1 2 128 16,1-1-128-16,-2-1 128 0,-2-1-128 0,0 3 128 15,4-1-128-15,1 4 0 0,-1-2 144 0,0-2-144 16,1-2 0-16,-1 2 128 0,2 0-128 0,0-1 0 16,0-2 0-16,2-1 0 0,-1 2 0 0,3 4 128 15,1 3-128-15,0-4 0 0,0-3 0 0,3 6 0 16,-3-1 0-16,0 5 0 0,0-4 0 0,3 3 128 15,3-1-128-15,-3 3 128 0,3 0-128 0,1-1 128 16,-2 3-128-16,1 1 0 0,3-3 0 0,-2-1 0 16,2 1 0-16,0 3 0 0,0-1 0 0,2 1 128 0,-2-2-128 0,0 4 0 15,2 0 0-15,-1 5 0 16,0 1 0-16,1 2 0 0,-1 3 0 0,0-3 0 0,-1 2 128 0,0-1-128 16,0 2 160-16,1 2-160 0,2-2 128 0,-1 3-128 15,2 2 0-15,-3 1 144 0,3 0-144 0,0 1 0 16,0 0 144-16,1 2-144 0,-1 2 0 0,0 3 0 15,-2 1 0-15,1 5 128 0,-3 5-128 0,0 0 0 16,0 0 0-16,0 0 0 0,0 0 0 0,0 0-240 16,0 0 48-16,2 15 0 15,-2-1-1920-15,-1 8-368 0,0 2-80 0,-1 4 0 0</inkml:trace>
  <inkml:trace contextRef="#ctx0" brushRef="#br1" timeOffset="80152.05">3852 2778 10127 0,'0'0'448'0,"-6"1"96"0,1 0-544 0,-2 1 0 0,0-1 0 0,0 2 0 16,-1-1 1680-16,-1 2 240 0,-1-3 32 0,0 3 16 15,0 0-512-15,-2 3-112 0,-2 0 0 0,0 2-16 16,0 1-320-16,-1 3-64 0,0-1-16 0,-2 4 0 0,2 0-224 0,-3 3-32 15,0 1-16-15,2 3 0 0,2-1-256 0,2-2-48 16,1 2-16-16,2 0 0 0,0 2-144 0,3-4-16 16,2-2-16-16,3 0 0 0,1-2-160 0,4-2 0 15,3-2 144-15,3-1-144 0,2-3 208 0,3-1-16 16,4-4-16-16,3-2 0 0,2-2-48 0,1-2 0 16,3-3 0-16,2 1 0 0,-2 1-128 0,1 0 0 15,-3-1 0-15,0 4 128 0,-3 1-128 0,-3 4 0 16,-2-1 0-16,-2 3 0 0,-3 2 128 0,-1 1-128 15,-4 4 128-15,-1 1-128 0,-3 0 448 0,-2 4 16 16,-3 1 0-16,-3 0 0 0,-1 3-16 0,-4-1 0 16,-2 1 0-16,-3 1 0 0,-2 1-208 0,0-3-48 15,-2-2-16-15,-1 1 0 0,-1-5-176 0,2-1 128 16,-1-7-128-16,2 1 128 16,0-5-1280-16,4-5-272 0,0-4-48 0,2-2-12736 0</inkml:trace>
  <inkml:trace contextRef="#ctx0" brushRef="#br1" timeOffset="80415.98">4036 1804 28559 0,'-19'-7'1264'0,"11"5"272"0,1 2-1232 0,-1 0-304 0,0 0 0 0,1 8 0 15,-1 5-576-15,2 6-192 0,2 4-16 0,-1 0-16 0,1 2 1056 0,1 8 192 16,2 5 64-16,2 4 0 16,3 3 128-16,4 3 16 0,-2-2 16 0,6 3 0 0,-2 5-320 0,4-1-64 15,2 4-16-15,2-1 0 0,0-1-272 0,1-4 0 16,3-3 0-16,-2-7 0 0,0-2 0 0,-1-3-304 16,-2-6 64-16,-2-2 16 15,-1-6-2240-15,-2-5-448 0,0 9-96 0,-2-10 0 0</inkml:trace>
  <inkml:trace contextRef="#ctx0" brushRef="#br1" timeOffset="80805.31">3852 2661 26255 0,'0'0'1152'0,"0"0"256"0,5-8-1120 0,2-4-288 16,3-4 0-16,3-1 0 15,4-2-320-15,4-6-128 0,2-5-32 0,8-4 0 0,-2-5 624 0,4 0 128 16,1 0 32-16,1-1 0 0,-1 1 64 0,1 2 16 15,0 0 0-15,-2 2 0 0,-3 0-384 0,0 5 0 16,-4-1 0-16,0 3-192 0,-3 2 192 0,-3 0 256 16,-4 7-64-16,-2 5-16 0,-2 0-176 0,-3 3 128 0,0 4-128 15,-4 5 128-15,-5 2 0 0,0 0 0 0,2 7 0 0,-2 7 0 16,0 3 256-16,0 2 64 0,-2 1 0 16,-2 3 0-16,0 3-64 0,0-2 0 0,0 4 0 0,1-3 0 15,-1-1-240-15,1 0-144 0,1-2 160 0,0 1-160 16,1 1 192-16,2-2-64 0,2-3-128 0,1-4 192 15,0-4-64-15,1 0-128 0,0-4 176 0,4-3-176 16,-2-7 256-16,4 0-64 0,-1-4-16 0,1-4 0 16,-1-1 16-16,0 0 16 0,-1-4 0 0,0 5 0 0,0 2-208 0,1 0 144 15,-1 3-144-15,-1 3 128 0,-1 1-128 0,2 2 0 16,0 2 0-16,1 1 0 0,2 2 0 0,-1 4 0 16,2-1 0-16,0 0 0 0,-1-3-192 0,1 1 192 15,-3-1-160-15,1-4 160 16,4-1-1584-16,-4-5-208 0,1-2-64 0,-3-4 0 0</inkml:trace>
  <inkml:trace contextRef="#ctx0" brushRef="#br1" timeOffset="81186.73">4815 988 11967 0,'-13'-4'1072'0,"13"4"-864"15,-7 6-208-15,0 0 0 0,2 7 2560 0,-1 2 480 16,3 5 96-16,0 2 0 0,-3 6-2128 0,1 1-432 16,4 4-96-16,0 3-16 0,1 2 304 0,1 5 64 0,3 0 16 0,0 7 0 15,0 4-352-15,1-1-80 16,0-4-16-16,2-3 0 0,2-2-160 0,1-5-48 0,-5-8 0 0,2-10 0 16,0-4-192-16,1 0 144 0,-2-6-144 0,2 1 128 15,0-1-128-15,-1-4 192 0,-7-7-192 0,13-3 192 16,0-6 48-16,-1-1 16 0,1-4 0 0,1-2 0 15,-1 0-128-15,0 2 0 0,-2 3-128 0,2 1 192 16,3 2-192-16,1 2 0 0,-1 4 128 0,2 5-128 16,1 5 0-16,-1 2 0 0,-2 4-144 0,-3 1 144 0,-1 2 0 0,-7-1 0 15,-1 1 0-15,-2 2 0 0,-1 2 0 0,-2 2 208 16,-3 3-64-16,-2-4-16 0,-2 3 48 0,-1-1 0 16,-3-3 0-16,-4 0 0 0,1-2-176 0,-1-7 0 15,-2 0 0-15,-5-6 0 16,1-5-1120-16,3-3-304 0,1-9-64 0,1-7-11760 15</inkml:trace>
  <inkml:trace contextRef="#ctx0" brushRef="#br1" timeOffset="81407.5">5069 653 21183 0,'0'0'1888'0,"0"0"-1504"15,0 0-384-15,0 0 0 0,-4 14 176 0,2 1-48 16,-1 3 0-16,1 5 0 0,-2 2 608 0,1 8 112 16,-3 4 32-16,5 5 0 0,2 1-224 0,2 8-32 15,0 2-16-15,1 1 0 0,4-2-352 0,1 0-80 0,3-2-16 0,1 2 0 16,1-2-160-16,-1-1 128 0,0-9-128 16,1-1 128-1,2-5-560-15,-1-4-112 0,-2-7-32 0,0-1-7312 0,0-7-1472 0</inkml:trace>
  <inkml:trace contextRef="#ctx0" brushRef="#br1" timeOffset="81722.03">5456 1250 25791 0,'0'0'1152'0,"0"0"224"0,9-6-1104 0,1-6-272 15,0-2 0-15,4-3 0 16,0-1-288-16,1-5-112 0,0-4-32 0,1-5 0 0,-1-1 896 0,-1 3 176 16,-1-2 48-16,-3 2 0 0,-3 0 336 0,-2 5 64 15,-2 5 0-15,-4 2 16 0,-3 1-304 0,-1 6-64 16,-3 3-16-16,-2 6 0 0,0 4-80 0,-3 6 0 16,0 6-16-16,1 6 0 0,-1 7-336 0,3 2-64 15,1 4-16-15,4 3 0 0,4-1-208 0,2-2 144 16,3-1-144-16,5-8 128 0,2-2-128 0,4-4 0 15,4-6 0-15,0 1 0 0,2-3 0 0,3-2 0 16,3-6 0-16,2-2 0 16,1 0-960-16,0 0-112 0,-2 0-16 0</inkml:trace>
  <inkml:trace contextRef="#ctx0" brushRef="#br1" timeOffset="82393.08">4661 3666 3679 0,'-11'-3'160'0,"11"3"32"0,-8 0-192 0,1 1 0 0,0 1 0 0,0-2 0 16,1-2 1984-16,0 2 368 0,6 0 64 0,-6-1 16 15,6 1-464-15,-8-2-96 0,0 2-16 0,1 2 0 16,-1-1-272-16,-1 3-64 0,-1 0-16 0,-1 1 0 16,-2 3-464-16,0 0-80 0,-2 5-32 0,0-2 0 15,0 3-224-15,-3 2-64 0,-1 3 0 0,0 1 0 16,0 3-256-16,2 1-64 0,3-1-16 0,1 2 0 15,1-3-304-15,3-3 128 0,4-4-128 0,2-3 0 16,3-2 144-16,0-10-144 0,0 0 0 0,10 0 144 16,2-5-144-16,3-5 0 0,3 1 0 0,3-4 128 0,2-4-128 15,1 2 160-15,3 1-160 0,1 3 160 0,0-1-160 0,0 6 0 16,0 0 0-16,0 3 0 0,-3 4 0 0,2 7 0 16,-5 1 0-16,-3 4 0 0,-2 3 0 0,-1 4 0 15,-2 2 192-15,-4 5-64 0,-5-2 256 0,-1 4 32 16,0-1 16-16,-4 2 0 0,-4 1 64 0,-1 0 16 15,0 1 0-15,-3-1 0 0,-2 4-128 0,-3-4 0 16,-5 0-16-16,1 1 0 0,-5 0-144 0,3-6-32 16,-3 0 0-16,1-6 0 0,-4-1-192 0,3-5 176 15,-3-8-176-15,3-2 160 16,-1-5-1184-16,5-5-256 0,3-5-32 0,-1-1-16 16,5-5-1408-16,2-2-272 0</inkml:trace>
  <inkml:trace contextRef="#ctx0" brushRef="#br1" timeOffset="82840.2">4881 3422 22111 0,'0'0'976'0,"0"0"208"0,-1 7-944 0,2 4-240 0,2 6 0 0,2 2 0 16,2 6 576-16,1 6 80 0,2 2 16 0,0 4 0 16,4 2-128-16,-1 5-32 0,1 0 0 0,-1 7 0 15,2 2 272-15,-1 3 48 0,-1 4 16 0,2-2 0 0,1-1-256 0,-3-3-48 16,0-5-16-16,-2-6 0 0,-1-3-176 0,-2-7-32 16,-2-4-16-16,1-7 0 0,-3-7 144 0,1-6 16 15,-5-9 16-15,0 0 0 0,-3-5 432 0,1-7 96 16,-5-4 16-16,2-8 0 0,-1-7-560 0,-1-3-96 15,-1-4-32-15,-1-4 0 0,-1-9-208 0,1-1-128 16,0-2 128-16,1 0-128 0,3-2 0 0,2 0 0 16,2-1 0-16,4 2 128 0,3 3-128 0,3 2 0 15,1 2 0-15,3 7 0 0,2 8 0 0,0 7-160 16,2-1 160-16,-2 7 0 0,-1 3 0 0,1 6 192 16,1 6 0-16,-2 5 0 0,-3 5-448 0,-1 5-112 15,-1 4-16-15,-4 4 0 0,-2 2 256 0,-5 7 128 16,0 4-160-16,-3 2 160 0,-3 3-208 0,-1 0 48 15,-2-2 16-15,-3-1 0 16,-1-4-240-16,1-2-32 0,-3-4-16 0,3-5 0 16,-1-6-2160-16,0-7-432 0</inkml:trace>
  <inkml:trace contextRef="#ctx0" brushRef="#br1" timeOffset="83039.95">5423 2947 19343 0,'-4'25'1728'0,"4"-8"-1392"0,2 5-336 0,1 6 0 16,-2 3 1184-16,4 6 160 0,0 4 48 0,0 1 0 15,0 2-816-15,1 2-144 0,-3 1-48 0,1-2 0 16,-1 0-48-16,3-4-16 0,-1-4 0 0,2-2 0 0,-1-3-320 0,0-8 128 16,-1-3-128-16,2-6-7952 15,-2-4-1648-15</inkml:trace>
  <inkml:trace contextRef="#ctx0" brushRef="#br1" timeOffset="83360.28">5576 2872 25791 0,'-6'19'2304'0,"4"-7"-1856"16,2 0-448-16,2 6 0 0,-1 2 160 0,2 5-160 15,-2 5 160-15,2 1-160 0,-1 0 496 0,1 2 0 16,2 2 0-16,-1-1 0 0,-2 0 144 0,2-2 48 16,0-5 0-16,1-1 0 0,0-3-304 0,1-4-64 15,-1-2-16-15,1-7 0 0,-3-1-112 0,-3-9 0 16,0 0-16-16,7-4 0 0,-3-7 336 0,1-3 64 0,0-4 0 0,-1-4 16 16,-2-2-192-16,-2-5-32 0,0-3-16 0,0-2 0 15,0-2-128-15,0-2-32 0,0-3 0 0,1 2 0 16,4 0-64-16,4-13 0 0,0 3-128 0,1 10 192 15,2 2-192-15,-1 5 0 0,2 2 0 0,0 6 0 16,1-1 0-16,-3 3 0 0,1 1 0 0,0 3 0 16,1 2-240-16,0 2-80 0,-2 4-32 0,3 0-10272 15,1 3-2064-15</inkml:trace>
  <inkml:trace contextRef="#ctx0" brushRef="#br1" timeOffset="83988.49">6367 2153 27647 0,'0'0'1216'0,"0"0"256"0,-9 0-1168 0,3 5-304 16,-1 2 0-16,1 2 0 0,-2 4 528 0,0 3 48 16,-3 5 16-16,0 4 0 0,-2 7 48 0,-2 6 16 15,0 8 0-15,-1 1 0 0,1 5-208 0,3-1-32 16,3-2-16-16,5-16 0 0,3 1-240 0,2 9-160 15,4-8 192-15,1-16-192 0,1-5 128 0,4 3-128 16,0-8 0-16,3-4 0 0,2-8 192 0,-1-4 0 16,-2-9-16-16,1-4 0 0,0-4 80 0,-2-7 32 15,0 1 0-15,-1-1 0 0,-2-3-96 0,1 0-32 16,-2-1 0-16,-3 1 0 0,-1 0-160 0,-2 3 0 16,-2 5 0-16,-1 4 128 0,0 6-128 0,0 4 128 15,1 12-128-15,0 0 128 0,0 0-128 0,0 0 0 0,0 0 0 0,0 0 0 16,6 14 0-16,0 1 0 0,2 2 0 0,2-2 0 15,-2-1 0-15,2 0 0 0,1 0-144 0,2-5 144 16,1-1 0-16,4-6 0 0,2-3 0 0,0-4 0 16,3-4 0-16,2-4 0 0,-1-3-128 0,0-6 128 15,0-3 0-15,0-6 0 0,2 1 128 0,0-1-128 16,3-2 208-16,-4 0-48 0,-1-3-16 0,-3 1 0 16,1-1 16-16,1-2 0 0,4-5 0 0,-3 0 0 0,-3-3-32 0,0 1 0 15,0 0 0-15,1 1 0 0,-4 5 0 16,-1-4-128-16,-3-2 192 0,0-6-64 0,-2-3 32 0,-4-3 0 15,-5-3 0-15,-1 0 0 0,-5 2-160 0,-3-6 0 16,-6 1 144-16,-2-5-144 0,-4-3 144 0,1 4-144 16,-1 1 192-16,3 11-192 0,3 12 0 0,-1 11 0 15,-1 9 0-15,1 12 0 0,-1 9 208 0,-3 12-64 16,-2 8-16-16,-3 11 0 0,-2 13-128 0,-1 11 0 16,2 10 144-16,1 10-144 0,2 5 0 0,1 4 0 15,2 7 0-15,3 2 0 0,3 3 0 0,6-9 0 16,2-3 0-16,5-8 0 0,5-3 0 0,7-1 0 15,4-7 0-15,5-4 0 0,5-11 0 0,1-4 0 16,2-4 0-16,0-6 128 0,4-5-128 0,-2-4 0 16,-4-3 0-16,0-1-128 15,-3-3-944-15,-6-4-176 0,-5-3-32 0,-5-9-15248 0</inkml:trace>
  <inkml:trace contextRef="#ctx0" brushRef="#br1" timeOffset="84156.64">5509 2388 39455 0,'-30'-2'1744'0,"19"1"368"0,11 1-1696 0,0 0-416 0,0 0 0 0,0 0 0 16,0 0 0-16,0 0-272 0,0 0 32 0,11 0 16 16,5-1 224-16,2-3-144 0,3-4 144 0,5 3-17184 15</inkml:trace>
  <inkml:trace contextRef="#ctx0" brushRef="#br1" timeOffset="92634.27">15492 10768 13823 0,'0'0'608'0,"-8"-4"128"0,1-1-592 0,7 5-144 15,0 0 0-15,0 0 0 0,0 0 208 0,0 0 16 16,0 0 0-16,0 0-4448 16,10 8-896-16</inkml:trace>
  <inkml:trace contextRef="#ctx0" brushRef="#br1" timeOffset="92910.77">18684 10698 18431 0,'0'0'1632'0,"0"0"-1312"0,2-9-320 0,-2 9 0 16,0 0 896-16,0 0 96 0,0 0 32 0,0 0 0 15,10 4-1712-15,-1 0-336 0,-1-2-64 0</inkml:trace>
  <inkml:trace contextRef="#ctx0" brushRef="#br1" timeOffset="93293.48">20996 10782 4607 0,'0'0'400'0</inkml:trace>
  <inkml:trace contextRef="#ctx0" brushRef="#br1" timeOffset="93683.09">23551 10820 23903 0,'0'0'1056'0,"0"0"224"0,0 0-1024 0,0 0-256 0,0 0 0 0,0 0 0 16,0 0-160-16,13 4-80 0,-3 1-16 0,2 1 0 15</inkml:trace>
  <inkml:trace contextRef="#ctx0" brushRef="#br1" timeOffset="94066.8">26157 10882 24879 0,'-10'-16'1088'0,"5"9"256"0,5 7-1088 0,0 0-256 0,0 0 0 0,0 0 0 16,13 3-256-16,1 2-128 0,2 4 0 0,2-3-16 31,0 2-1424-31,0-3-288 0</inkml:trace>
  <inkml:trace contextRef="#ctx0" brushRef="#br1" timeOffset="94449.18">28890 10694 5519 0,'-5'-16'240'0,"2"5"64"16,1 5-304-16,2 6 0 0,0 0 0 0,0 0 0 15,0 0 3952-15,10 3 720 0,0 2 160 0,0 2-9392 16,1 0-1888-16</inkml:trace>
  <inkml:trace contextRef="#ctx0" brushRef="#br1" timeOffset="94824.38">31646 10828 26719 0,'0'0'2368'0,"0"0"-1888"0,0 0-480 0,0 0-7824 16,0 0-1664-16</inkml:trace>
  <inkml:trace contextRef="#ctx0" brushRef="#br1" timeOffset="103422.19">20782 10718 15663 0,'0'0'688'0,"0"0"144"0,0 0-656 0,-5-2-176 16,5 2 0-16,0 0 0 0,-7-1 976 0,7 1 176 15,0 0 16-15,0 0 16 0,0 0-128 0,-4-4-32 16,4 4 0-16,0 0 0 0,-3-7-192 0,3 7-64 16,-2-6 0-16,1 2 0 0,-2-3-192 0,3 7-64 15,-2-7 0-15,-1 2 0 0,0-3 64 0,-1 3 16 16,-1 2 0-16,0-3 0 0,-2 0 48 0,1 1 0 15,0-4 0-15,-1 2 0 0,1-6 64 0,-1 3 32 16,1-3 0-16,0-1 0 0,-1 0-16 0,4-1 0 16,1-1 0-16,2 1 0 0,3 0-224 0,1 2-48 15,-1-3-16-15,4-1 0 0,0 1-176 0,2 2-48 16,3-2 0-16,-1 1 0 0,6-1-208 0,1 2 176 16,1 2-176-16,1 1 160 0,2-2-160 0,0 5 128 15,3-4-128-15,-1 4 128 0,0-1-128 0,1 5 128 16,2 1-128-16,2 0 128 0,-2 1-128 0,-2 4 192 15,0 2-192-15,-5 1 192 0,-2 4-192 0,-3 0 0 16,-1 3 0-16,-3 2 0 0,-2 2 128 0,-2 2-128 0,-4 2 128 16,0 1-128-16,-3 0 144 0,-3 3-144 0,0 3 160 15,-3-3-160-15,1 0 192 0,-1 1-48 0,-2-3-16 0,0 0 0 16,-1 0 112-16,-2-1 16 0,0-2 0 0,-2-1 0 16,1-2 48-16,-2-1 16 0,0-1 0 0,-3 2 0 15,1-2-96-15,-1 1-16 0,1-5 0 0,0 2 0 16,1 0-80-16,-1-7 0 0,-2 2-128 0,0-2 192 15,0-1-192-15,0-3 128 0,-1-1-128 0,0 0 0 16,0-3 144-16,1-1-144 0,2-2 128 0,-1 1-128 0,2 2 144 0,1-5-144 16,3 0 160-16,-1 0-160 0,2-2 224 15,0-1-48-15,0-2-16 0,2-4 0 0,3 0-32 0,1-2 0 16,0-2 0-16,1 1 0 0,-1-2-128 0,1 2 160 16,2-3-160-16,1 0 160 0,0 2-160 0,2 0 0 15,2 4 0-15,1-3 0 0,-1 1 0 0,1 0 0 16,2 2 0-16,0 0 0 0,1-1 0 0,1 0 0 15,1 2 0-15,1 1 0 0,3-1 0 0,-1 4 0 16,4-2 0-16,-1 0 0 0,2 1 0 0,1 3 0 16,-1-2 0-16,1 5 0 0,1-3 0 0,-2 2 0 15,-3 0 0-15,0 3 0 0,1 4-128 0,-1-2 128 16,-1 2 0-16,1 1 0 0,0 1 0 0,1 2 0 16,-2-2 0-16,-2 4 0 0,0 3 0 0,2-2 0 15,0 2 0-15,-2 1 0 0,1 2-144 0,-1 1 144 16,-2 2 0-16,-1 2 0 0,-2-1 0 0,1 2-128 15,2 1 128-15,-2 2 0 0,-3 3 0 0,0 0 0 16,-3 0 0-16,1-2 0 0,-3 2 0 0,-1 5 0 16,-2-1 0-16,2 2 0 0,-4-1 0 0,1 0 128 15,-1 0 0-15,-1-3 16 0,-3-2-144 0,-1 0 0 0,-2-1-160 16,1-2 160-16,-2-2 0 0,0 0 128 0,1-4 16 16,-1 0 0-16,-1 1 0 0,0-1 0 0,0-1 0 0,0-3 0 15,0 0-16-15,1 1 0 0,0-3 0 0,-1 0 0 16,1-3 0-16,-1-4 0 0,-2-2 0 0,1-2 0 15,0-1 48-15,0-2 0 0,-1-2 0 0,0-3 0 0,-1-3 16 0,2-3 0 16,0-3 0-16,2-1 0 16,0-7-48-16,3 1 0 0,0-5 0 0,1 2 0 15,3 0-144-15,1 0 128 0,2 6-128 0,2 0 128 0,1 3-128 0,4 3 0 16,1 3 0-16,2 0 0 0,3 3 0 0,4 1 0 16,4 2 0-16,4 0-176 15,2 4-640-15,1 1-128 0,2 2-16 0,1-1-16 16,0 1-1408-16,1 2-288 0,1 1-48 0</inkml:trace>
  <inkml:trace contextRef="#ctx0" brushRef="#br1" timeOffset="104524.99">15676 10868 10127 0,'-13'-1'896'0,"-1"0"-704"16,0-2-192-16,0 1 0 0,1 0 2208 0,0 0 416 16,-1-2 64-16,0 0 32 0,2 0-704 0,-1 1-144 15,0-4-16-15,2-3-16 0,-1 0-112 0,4 0-32 16,-1-4 0-16,2 0 0 0,3-1-368 0,2-1-80 16,2-7-16-16,2-1 0 0,2-1-432 0,1-2-96 0,2 6 0 0,3-5-16 15,1 1-432-15,3 2-64 0,3-3-32 0,1 6 0 16,-1 4 32-16,3-1 0 0,0-1 0 0,0 5 0 15,-1 1 16-15,2 5 16 0,-1 2 0 0,0 7 0 16,-1 1-32-16,-1 4-16 0,-3 9 0 0,-2 3 0 16,-3 2-48-16,-3 7-128 0,-6 1 192 0,-5 8-64 0,-4 6 112 0,-3 0 16 15,-6 6 0-15,0-8 0 0,-4-1 16 0,0-3 16 16,-3-3 0-16,-4-2 0 0,-5-3 192 16,-3-5 32-16,-2 3 16 0,0-6 0 0,2-3 0 0,3-2 0 15,-1-5 0-15,2-1 0 0,1-7-144 0,6-6-48 16,3-4 0-16,5-4 0 0,1-6 16 0,6-3 0 15,5-5 0-15,5-4 0 0,5-7-160 0,5-3-48 16,6-3 0-16,3-3 0 0,4-4-144 0,6-2 0 16,-1 1 0-16,6 5 0 0,4 0 0 0,2 7 0 15,-1 2 0-15,4 8 0 0,0 2 0 0,-1 7 0 16,-2 3 0-16,-3 8 0 0,-4 1 0 0,-3 12 0 16,-4 5-144-16,-5 8 144 0,-5 4 0 0,-6 5-160 15,-4 2 160-15,-8 8-128 0,-7 5 128 0,-5 7 0 16,-7 5 0-16,-4-1 0 0,-6-1 0 0,-2-6 0 15,-2-3 0-15,-2-5 0 0,-3-5 0 0,1-5 0 16,0-2 0-16,3-4 0 0,3-2 0 0,4-6 0 16,2-7 0-16,3-3 0 0,7-4 144 0,0-6-144 15,3-6 192-15,5-2-192 0,4-4 240 0,5-6-64 16,2-5-16-16,6-5 0 0,3-6-160 0,6 2 128 16,1-1-128-16,4-1 128 0,1 1-128 0,5 1 0 0,3 4 0 15,1 3 0-15,1 7 0 0,-4 4 0 0,-2 8 0 0,-5 4 0 16,-1 7 0-16,-5 8 0 0,-2 3 0 0,-4 5 0 15,-6 1 0-15,-4 5 0 0,-5 2 0 0,-5 3 0 16,-5 6 0-16,-4-4 0 0,-7 1 0 0,-3-1 0 16,-3 0 0-16,2-5 0 0,1-6 0 0,3-1 0 15,3 1 0-15,4-2-144 0,0-2 144 0,4-7-160 16,2-1-1344-16,4-2-272 0,9-3-48 0,0 0-12448 16,2-8-2480-16</inkml:trace>
  <inkml:trace contextRef="#ctx0" brushRef="#br1" timeOffset="105626.68">26111 10679 11967 0,'-8'-3'1072'0,"2"2"-864"0,3 0-208 0,-5-3 0 16,2 3 1728-16,-2-1 288 0,-2 2 64 0,0-2 16 0,-2-1 16 0,0 0 16 15,-2 0 0-15,1-3 0 0,0 1-336 0,0-2-64 16,2 0 0-16,0-2-16 0,2-4-304 0,4-1-64 15,3 1-16-15,5 1 0 0,1-2-480 0,5-2-80 16,2 2-32-16,6 2 0 0,3-1-448 0,3 3-96 16,3 2 0-16,2-1-16 0,3 3-176 0,-1 3 0 15,0 1 144-15,-1 2-144 0,1 2 192 0,0 1-16 16,-5 3-16-16,-2 4 0 0,-1 7 16 0,-6 1 0 16,-5 2 0-16,-3 6 0 0,-5 3 80 0,-6 3 0 15,-5-2 16-15,-5-1 0 0,-5 2 48 0,-4-1 0 16,-3-4 0-16,-2-5 0 0,-2-2-64 0,-2-2-16 15,-1-4 0-15,1-1 0 0,1-4 80 0,2-2 32 16,3-2 0-16,3-5 0 0,5-4 32 0,4-2 16 16,3-3 0-16,2-1 0 0,4-6-80 0,6-4 0 15,4-6-16-15,4 2 0 0,4-5-176 0,4 1-128 0,2 0 192 0,6 0-192 16,2 4 0-16,1 1 0 16,-1 1 0-16,0 7 0 0,1 6 0 0,-2 0 0 0,-3 6 0 0,-1 2 0 15,-4 4 0-15,-3 2 0 0,-3 6 0 0,-4 1 0 16,-6 4 0-16,-6 3 0 0,-5 1 0 0,-11 12 0 15,-5-2 0-15,-1-5 0 0,-5-1 0 0,-1-3 0 16,-5-2 0-16,1-3 0 0,0-2 0 0,12-5 0 16,-1-1 0-16,1-3 0 0,-1 0 0 0,-4-1 0 15,3-5-1488-15,8-1-256 0,1-3-48 16,6-5-18528-16</inkml:trace>
  <inkml:trace contextRef="#ctx0" brushRef="#br1" timeOffset="106438.26">31657 10725 19343 0,'-7'0'1728'0,"-2"-3"-1392"16,-3-1-336-16,1 2 0 0,-2-3 2240 0,-1-2 368 16,-1 2 80-16,0 1 0 0,1-6-560 0,1 1-112 15,0-3-32-15,3-1 0 0,1 0-448 0,3-1-80 16,2-1-32-16,2 0 0 0,2 0-496 0,3 4-96 15,5-1-32-15,2-1 0 0,3-1-448 0,3 2-96 16,3 0 0-16,2 3-16 0,3-1-240 0,0 5 0 16,2 1 128-16,-4 0-128 0,3 3 0 0,-1 2 0 15,-1 0 0-15,-2 6 0 0,-3 0 0 0,-3 6 0 0,-5 0 0 0,-2 2 0 16,-5 8 0-16,-6-2 0 16,-6 4 0-16,-5 1 0 0,-4-2 208 0,-3 2 0 0,-5-2 0 0,-2-4 0 15,-2-1 48-15,1-3 0 0,-1-2 0 0,4-5 0 16,2-2 64-16,2-3 32 0,3-4 0 0,2 0 0 15,3-4 112-15,5-3 32 0,4 0 0 0,4-8 0 16,4-3-96-16,3-2-16 0,4 1 0 0,5-4 0 16,5-4-208-16,2 3-48 0,3-5-128 0,0 7 192 15,2 3-192-15,-1 1 0 0,2 2 0 0,-1 3 0 16,0 5 0-16,-3 1 0 0,-1 6 0 0,-2-1 0 16,-2 4 0-16,-2 1 0 0,-4 6 0 0,-3 0 0 0,-4 0-128 0,-3 0 128 15,-5 1-192-15,-1 4 192 16,-4 1-992-16,0 3-96 0,-2 0 0 0,-1 1-16 15,-2 0-1520-15,-1-1-320 0</inkml:trace>
  <inkml:trace contextRef="#ctx0" brushRef="#br1" timeOffset="127390.73">9036 5823 11567 0,'11'-24'512'0,"-4"8"112"0,2-3-496 16,0-4-128-16,1-4 0 0,-2 4 0 0,2-2 768 0,-2 2 144 15,-2 1 32-15,-1 3 0 0,-1 1 16 0,-3 1 0 16,0 0 0-16,-1 3 0 0,-1 4 128 0,1 2 48 15,-1 3 0-15,-2-2 0 0,1 0 0 0,-1 2 0 16,1-1 0-16,-1 1 0 0,-1 1-128 0,-1 0-32 16,5 4 0-16,0 0 0 0,0 0-384 0,0 0-80 15,-5 4 0-15,-1 5-16 0,2 2-240 0,-2 5-64 16,-2 1 0-16,3 4 0 0,-1-1 16 0,-1 4 0 16,2 0 0-16,-1 6 0 0,-1-1 32 0,1 3 0 15,0 2 0-15,1 1 0 0,1 4 32 0,1 4 16 16,1 4 0-16,-1 5 0 0,1 4-16 0,0 4 0 15,4 2 0-15,-1 0 0 0,0 0-32 0,0 5-16 16,1 1 0-16,-2 3 0 0,0 1 0 0,0-3 0 16,1-1 0-16,-1-1 0 0,-1-1 160 0,-1-1 48 15,0 3 0-15,1-2 0 0,-1-2-64 0,2 0-16 16,-1-4 0-16,-3 6 0 0,0-6-112 0,1-1-32 16,-1 1 0-16,1 6 0 0,-1-6 0 0,1-2 0 15,-2 0 0-15,1-4 0 0,0-2 16 0,0-1 0 0,-1 0 0 0,0 1 0 16,-1 2-32-16,-1-1-16 0,1-1 0 0,1 0 0 15,-2-2-48-15,4-3 0 0,-4 0 0 0,2-5 0 16,1 2 0-16,1-2-128 0,-1 1 192 0,0 2-64 16,1 1-128-16,1-2 192 0,1-1-192 0,1 1 192 15,0-5-192-15,0 2 128 0,1-3-128 0,1-1 128 16,0-3-128-16,2 1 0 0,-1 1 144 0,0-2-144 0,-1-1 0 0,1 0 144 16,-2 2-144-16,0-3 0 0,-1-2 160 15,0 2-160-15,0 0 128 0,0-2-128 0,2-3 160 0,-2 2-160 16,0-1 192-16,-2 0-192 0,0-1 192 0,-1 1-64 15,0-3 0-15,1 3-128 0,-1-3 160 0,-1 3-160 16,0 4 128-16,-1-4-128 0,-2 1 0 0,1 1 128 16,1-1-128-16,0 1 0 0,0-3 128 0,0 1-128 15,1 1 0-15,0-2 128 0,-2 2-128 0,2-3 0 16,0-1 144-16,0-1-144 0,1 0 0 0,-1 4 0 16,-1-2 0-16,1 2 128 0,3-4-128 0,-1 4 0 15,-2-3 0-15,2 3 0 0,-1-1 0 0,2 0 0 16,-1-3 0-16,-1 0 0 0,3 1 0 0,-1-2 0 15,-2-1 0-15,1 2 0 0,-1-1 0 0,2-3 0 16,-2 2 0-16,1-2 0 0,-2 2 0 0,0-3 0 16,-1-1 0-16,1-2 0 0,0-3-144 0,3 0 0 15,0-2 0-15,1-3 0 16,0-8-992-16,0 0-192 0,0 0-32 0,0 0-16 16,0 0-1056-16,1-9-192 0,-1-4-64 0</inkml:trace>
  <inkml:trace contextRef="#ctx0" brushRef="#br1" timeOffset="127724.43">8517 10167 28559 0,'-17'2'1264'0,"11"-1"272"16,6-1-1232-16,-8 6-304 0,2-4 0 0,6-2 0 0,-5 5 528 0,1 4 48 15,3-1 16-15,-1 4 0 0,1 1 384 0,1 4 80 16,3 2 16-16,0 5 0 0,1 1-240 0,1 6-64 16,5 2 0-16,-2 0 0 0,2-3-128 0,0 1-48 15,1 1 0-15,0-7 0 0,0 1 16 0,1-6 0 16,-2-4 0-16,3-3 0 0,1-3-32 0,1-3 0 16,1-2 0-16,2-9 0 0,1-2-64 0,4-3-32 15,1-5 0-15,1-5 0 0,1-7-32 0,0-2-16 16,0-7 0-16,1-4 0 0,0-5-176 0,-2 2-48 15,-2-2 0-15,-3 3 0 0,-2 3-208 0,0 3 0 16,-2 4 128-16,-2 5-128 16,-1 2-1536-16,-1 5-336 0,-2 3-80 0</inkml:trace>
  <inkml:trace contextRef="#ctx0" brushRef="#br1" timeOffset="130154.68">7681 1288 8287 0,'-17'3'736'0,"9"-1"-592"0,0 0-144 0,-1 1 0 16,-1 5 928-16,0-2 160 0,0 2 16 0,1 1 16 15,0-4 224-15,3 0 64 0,1 0 0 0,5-5 0 16,0 0-272-16,0 0-48 0,0 0-16 0,0 0 0 16,0 0-416-16,0 0-80 0,0 0 0 0,0 0-16 15,7 3 32-15,2-2 16 0,0-1 0 0,1 1 0 0,2 2-64 0,3-1-16 16,2 2 0-16,0 0 0 0,2-1-80 0,2-2 0 15,2 1-16-15,1 0 0 0,2-1-32 0,2-1 0 16,0-1 0-16,3-1 0 0,2 1-32 0,3 0-16 16,0 0 0-16,3-2 0 0,0-1-128 0,3 2-32 15,2-1 0-15,3 2 0 0,2 1-16 0,-1 0-16 16,-1 0 0-16,3 1 0 0,0 0-160 0,3 2 192 16,-1 3-192-16,2-3 192 0,4-1-192 0,-1 0 128 15,1-2-128-15,22 0 128 0,-9-2-128 0,-3 1 128 16,-3 0-128-16,-2-2 128 0,1-2 64 0,1 3 0 15,2-2 0-15,-5-1 0 0,-3-5 0 0,0 2 0 16,0-4 0-16,-1 6 0 0,2 1-64 0,2 0 0 0,3-1 0 0,-1 1 0 16,-2-3-128-16,0 3 128 15,1 0-128-15,-1-2 128 0,2 1-128 0,2 2 0 16,1-2 0-16,-1 1 0 0,-2 0 0 0,-1 1 0 16,1-1 0-16,3 1 0 0,-1 1 0 0,2 0 0 15,2-4 0-15,-3 3 0 0,-1 2 0 0,0 1 0 0,-1-3 0 0,4 1 0 16,-2-1 0-16,4 3 128 0,2 0-128 0,-4 0 0 15,-2-2 0-15,0 2 0 0,-1 1 0 0,8-1 0 16,-3 1 0-16,3 0 0 0,-2-2 0 0,-1 2 0 16,-3 3 0-16,2-3 0 0,-2 2 0 0,2 2 0 15,1 1 0-15,-1-1 0 0,-1 0 0 0,-3 2 0 0,-2 2 0 16,-5-2 0-16,1 3 128 0,-3 0-128 16,0 4 0-16,-1 1 0 0,0 0 0 0,-2 1 0 0,-5 0 0 15,1 0 0-15,-2 2 0 0,0 1 0 0,-4 2 0 0,-1 2 128 16,0 2-128-16,-1 0 0 0,0 0 0 0,-4 4 0 15,-2-2 128-15,2 2-128 0,0-4 0 0,0 2 0 16,-5-1 0-16,0 0 0 0,-4 2 0 0,1-3 0 16,-2 1 0-16,0 1 0 0,-2 4 0 0,2 2 0 15,-4 0 0-15,1 2 0 0,-4 2 128 0,1-1-128 16,-4 2 0-16,-1 0 128 0,0 2-128 0,-1-1 128 16,2 1-128-16,-3 0 128 0,-3 2 0 0,3 2 0 15,-1-1 0-15,0 4 0 0,-1-2-128 0,0 4 0 16,-2 2 0-16,3 0 0 0,-4-2 0 0,0 1 0 0,0 1 0 0,-1-3 0 15,-2 1 0-15,-1 2 0 0,-2-1 128 0,0 0-128 16,-2 2 144-16,0 1-144 0,-1 1 160 0,-1 0-160 16,-1 1 160-16,-1 0-160 0,0 1 160 0,-1 2-160 15,-1 4 160-15,2-1-160 0,-5 1 160 0,4 3-160 16,-1 2 160-16,1-3-160 0,-2 2 160 0,-1 3-160 16,-2 3 0-16,1-1 128 0,-1-2-128 0,2 3 0 15,-1 1 0-15,0 0 0 0,-4 0 0 0,1 3 0 16,0 2 0-16,0-2 128 0,0 1-128 0,0 2 0 15,-3-3 128-15,3 0-128 0,-3 1 0 0,0 4 0 16,4-1 128-16,2 1-128 0,-3-5 0 0,2 1 0 16,-2 3 0-16,2 0 128 0,-3 5-128 0,2-4 0 15,1 0 0-15,1 0 0 0,-5 4 0 0,1-3 0 16,-2 2 0-16,2-1 0 0,-1-2 0 0,-1 4 0 16,-1 1 0-16,0 1 128 0,-1 0-128 0,-3 0 0 0,-1 1 0 15,2-3 144-15,-1-3-144 0,0 3 128 0,1-4-128 0,1 3 0 16,3-2 0-16,-3-2 128 0,-1-7 0 0,2 1 0 15,0 2 0-15,-2 0 0 0,-1 2-128 0,2-3 128 16,-2-3-128-16,0-1 128 0,-2-4-128 0,1 4 128 16,0 1-128-16,0-1 128 0,0-1-128 0,-2-1 0 15,2-2 0-15,-2-1 128 0,-1 3-128 0,0 0 0 16,3-3 144-16,-1 3-144 0,-3-1 0 0,3 0 0 16,1-3 0-16,0-1 128 0,1-2-128 0,3-1 0 15,2-5 0-15,-1-1 0 0,1 1 0 0,-1 0 0 16,0-3 0-16,-2-4 0 0,0-2 0 0,4 0 144 15,3-3-144-15,-3 0 0 0,-2 2 144 0,2-3-144 0,3 2 0 16,-1-3 144-16,-2-1-144 0,5 1 0 0,1-2 144 0,1-2-144 16,-1-4 0-16,0-1 0 0,-2 1 0 15,2 0 128-15,-1 0-128 0,0 2 128 0,3-4-128 0,0-1 128 16,0-1 16-16,0-2 16 0,-1-1 0 0,0 1 0 16,3 0 16-16,-1-3 0 0,1 2 0 0,0-3 0 15,2-2-16-15,-2-4 0 0,2 0 0 0,0 0 0 16,-1-1-32-16,1 1 0 0,0-2 0 0,1-2 0 15,-1-1-128-15,2 1 192 0,-2-3-192 0,3-1 192 16,-3-9-192-16,1 9 0 0,-1-9 0 0,0 0 128 16,3 9-128-16,-3-9 0 0,0 0 0 0,0 0 0 15,0 0 0-15,0 0 0 0,0 0 0 0,0 0 0 32,-3 5-416-32,-1-3-64 0,-2-2-16 0,1-2 0 15,0-3-2208-15,-4 0-448 0,0-4-96 0</inkml:trace>
  <inkml:trace contextRef="#ctx0" brushRef="#br1" timeOffset="130555.4">12560 10235 33919 0,'-14'5'1504'0,"14"-5"304"0,-8 5-1440 0,1-1-368 16,0-1 0-16,1 2 0 0,0 3 320 0,1-3-16 16,-3 1 0-16,3 2 0 0,1-2 0 0,0 5 0 15,0 0 0-15,1 3 0 0,-1 3 352 0,1 5 80 16,-1 3 16-16,4 1 0 0,-1 4-320 0,0 2-64 16,1 1-16-16,0 5 0 0,1 2 96 0,0 2 0 15,3 3 16-15,-1 1 0 0,-1 4-224 0,1 2-48 16,-1 0-16-16,5-1 0 0,-5-3 64 0,2 0 16 15,-1 1 0-15,1-4 0 0,1 1-112 0,-2-3-16 16,2-1 0-16,2-4 0 0,0-2-128 0,4-3 0 16,0-4 0-16,1-1 0 0,-1-6 0 0,3-2 0 15,0-4 128-15,1-4-128 0,-2-5 176 0,7-5 0 0,3-3 0 0,1-7 0 16,0-7 128-16,2-5 16 0,2-8 16 0,1-5 0 16,0-7-336-16,2-3 0 0,2-5 0 0,-3-1 128 15,-2 5 176-15,-1-3 32 0,-2 2 16 0,0 0 0 31,-5 3-1936-31,-4 2-384 0,-2 5-80 0</inkml:trace>
  <inkml:trace contextRef="#ctx0" brushRef="#br1" timeOffset="132778.04">2649 1259 9215 0,'0'0'816'16,"0"0"-656"-16,0 0-160 0,-4 11 0 15,4-11 1696-15,-4 9 304 0,4-9 64 0,0 0 16 0,0 0-1040 0,0 0-208 16,0 0-32-16,0 0-16 0,-9 4 624 0,9-4 128 16,0 0 32-16,-5-7 0 0,2-6-368 0,1-4-80 15,4-2-16-15,0-4 0 0,2-5-400 0,2-1-64 16,6-4-32-16,-1-4 0 0,2 0-160 0,5-1-16 15,3-4-16-15,1 3 0 0,-2 2 96 0,2 3 32 16,-1 3 0-16,0 7 0 0,-2 5-160 0,0 6-16 16,-1 7-16-16,-3 5 0 0,-1 3-208 0,-1 8-144 15,-2 6 192-15,1 10-192 0,-2 7 256 0,-4 8-64 16,-3 10-16-16,-3-12 0 0,-3 11 96 0,-2 1 32 16,-4-2 0-16,1 5 0 0,-2 0-112 0,-1 4-32 0,-2-3 0 0,3-2 0 15,-4-8 64-15,4-3 16 0,1-6 0 16,4-9 0-16,2-6 48 0,3-4 16 0,3-5 0 15,3-7 0-15,3-5-48 0,3-5-16 16,3-9 0-16,5-6 0 0,4-5 112 0,6-8 32 0,1-4 0 0,4-3 0 16,1 1-112-16,3 0-16 15,-3 2 0-15,3 0 0 0,-4-1 16 0,2 0 0 0,-1-3 0 0,-3 5 0 16,-3 5-272-16,-3 0 160 0,0 2-160 0,-7 5 128 31,0 2-768-31,-1 4-176 0,0 4-16 0</inkml:trace>
  <inkml:trace contextRef="#ctx0" brushRef="#br1" timeOffset="135910.47">5134 11959 14335 0,'0'0'640'0,"0"0"128"0,9-1-624 0,-1-1-144 0,-2 1 0 0,3 0 0 16,-9 1 1408-16,9-3 256 0,0 1 64 0,-2-2 0 15,0-1-256-15,-1 1-64 0,-1 0 0 0,1 2 0 16,1-1 192-16,-7 3 16 0,6-5 16 0,0 1 0 16,0-1-960-16,-1 1-192 0,-2-2-32 0,-3 6-16 15,4-5 176-15,-4 5 32 0,2-5 16 0,-2 5 0 16,1-8-80-16,-1 8-32 0,-1-6 0 0,-2 1 0 15,-2-2-32-15,2 2 0 0,-2 1 0 0,-1-1 0 16,-2-1-128-16,-1 1-48 0,1 0 0 0,-1-3 0 0,-2 3-64 0,-1-1-16 16,0-2 0-16,-3 3 0 0,-3 0 0 0,-1-1 0 15,-2 2 0-15,0 3 0 0,-2-2 16 0,2 2 0 16,-2-1 0-16,-1 2 0 0,3 3-112 0,0 0-32 16,-2 0 0-16,-1 5 0 0,3-2 0 0,0 2-128 15,-1 1 192-15,2 0-64 0,0 1-128 0,0 1 0 16,3-2 0-16,-1 4 0 0,1-3 0 0,5 4 128 15,0 1-128-15,2 3 0 0,0-1 0 0,1-2 0 16,0 1 128-16,1 1-128 0,1-2 0 0,-1 2 0 16,1 1 0-16,1 1 0 0,3 1 0 0,-1 2 0 0,-1-2 0 0,3 3 0 15,1 2 0-15,2-2 128 16,1-3-128-16,0 1 0 0,2-1 0 0,1-1 128 0,2 0-128 0,0-2 0 16,3-2 144-16,2-1-144 15,0-1 160-15,4-3-160 0,2 1 192 0,1-2-64 0,3 0-128 0,10 3 192 16,-3-6-48-16,1-1-16 15,-1-1 0-15,0 0 0 0,-1-4 32 0,-1 0 0 0,0-3 0 0,-1 2 0 16,1-2-160-16,-2-2 0 0,0-1 0 16,-4-2 0-16,-1 3 208 0,0 0-32 0,-3-5-16 0,0 1 0 15,-2-2 32-15,0-1 0 0,-1-1 0 0,3-1 0 16,1-1-64-16,-3 0-128 0,-4 1 192 0,2 1-64 16,0-2-128-16,-2-2 160 0,1-2-160 0,-5 2 160 15,1-1-160-15,-2 0 0 0,-1-1 144 0,-2 1-144 16,-2 0 0-16,-1 2 144 0,-1-1-144 0,-3-1 0 15,-1 1 128-15,-1 0-128 0,-2-1 0 0,-1 2 0 0,-1-2 128 0,-1 0-128 16,-1 0 0-16,-2 2 0 0,-2 2 0 0,-1 3 0 16,-1-3 0-16,0 1 0 0,1 3 0 0,-2-2 0 15,-4 2 0-15,0 2 0 0,1 2 0 0,1 0 0 16,-2 2 0-16,-1 1 0 0,-1 3 0 0,1 0 0 16,0 3 0-16,0 1 0 0,-1 1 0 0,-2 0 0 15,-2 1 0-15,2 4 0 0,0-1 0 0,2 3 0 16,1-5 0-16,-2 4 0 0,2 1 0 0,2 1 0 15,2 2 0-15,0 2 0 0,-1 1 0 0,2-1 0 16,2 1-128-16,0 1 128 0,2 2 0 0,2 1 0 16,0-1 0-16,3 0 0 0,1 2 0 0,4 3 0 15,-1-3 0-15,2 1 0 0,0 1 0 0,3-2 0 0,1-4 0 0,3 1 0 16,0-1 0-16,4 1 0 16,0-1 0-16,3-2 0 0,4 2 0 0,3-3 0 0,1-2 0 0,1-2 0 15,2 1 0-15,4-1 0 16,0 0 0-16,2-5 0 0,2-4 0 0,1-1 0 15,0 0 0-15,-2-4 0 0,-2-2 0 0,2-1 128 0,0-2-128 16,2-1 0-16,-2 1 192 0,-1-3-192 0,0 0 192 0,0-2-192 16,-2 2 192-16,-2 1-192 0,-4-2 192 0,-2 2-192 15,-5-2 176-15,-1 3-176 0,-5-2 160 0,-6 10-160 16,5-7 0-16,-5 7 0 0,3-8 0 0,-3 8 0 31,0 0-1232-31,0 0-240 0,-7-3-64 0,7 3-12288 0,-10 3-2480 0</inkml:trace>
  <inkml:trace contextRef="#ctx0" brushRef="#br1" timeOffset="137343.25">9026 11892 12671 0,'0'0'560'0,"10"0"112"0,-10 0-544 0,12-4-128 16,-12 4 0-16,11-4 0 0,-11 4 1136 0,10 0 192 16,-10 0 32-16,11 0 16 0,-11 0-16 0,10-1 0 15,-10 1 0-15,0 0 0 0,0 0-272 0,7-2-48 16,-7 2-16-16,8-1 0 0,-8 1 64 0,0 0 0 15,6-2 0-15,-6 2 0 0,0 0-64 0,0 0 0 16,0 0 0-16,2-9 0 0,-2 1-240 0,-3-2-48 16,-2 2-16-16,-1 3 0 0,-3-2-192 0,-1 0-32 15,-2 2-16-15,-2-1 0 0,-1 1-144 0,-3 1-16 0,-1-4-16 0,-5 3 0 16,1 1-48-16,-1 0 0 0,-2-1 0 0,0 3 0 16,-3-1 16-16,-1 2 0 0,0 0 0 0,-2 2 0 15,0 2-80-15,0 2-32 0,1 2 0 0,0 0 0 16,1 2-32-16,2-1 0 0,1 5 0 0,2 0 0 15,-1 0 0-15,2 3-128 0,0 1 192 0,1 2-64 16,0 0-128-16,4 1 160 0,4 3-160 0,2-3 160 0,3-1-160 0,2-1 0 16,2 3 0-16,2 0 128 0,3-1-128 0,1 3 128 15,1-5-128-15,3 1 128 0,1 2-128 0,1-1 160 16,3 3-160-16,1 1 160 0,2-4-160 0,1 1 160 16,1 0-160-16,2 1 160 0,1-4-160 0,0-2 128 15,4-2-128-15,-1 1 128 0,-1-2 0 0,4-4 0 16,2-1 0-16,1-2 0 0,-1 0 48 0,-1 1 0 15,3-4 0-15,2-1 0 0,1-2-16 0,0 0 0 16,1-3 0-16,-1 1 0 0,-1-7 16 0,2 2 0 16,1-3 0-16,-1 1 0 0,0-5-16 0,-1-1 0 15,0 0 0-15,-2 0 0 0,0 1 32 0,-11 2 0 16,3-3 0-16,5-5 0 0,-3-2-48 0,-3 2 0 16,-2 2 0-16,0-4 0 0,-4 1-144 0,-1 0 128 15,0 2-128-15,-5 0 128 0,-2 1-128 0,-1 1 192 16,-2-1-192-16,-2 3 192 0,-2 1-192 0,-2-2 160 15,-2 1-160-15,-1-2 160 0,-4 2-160 0,0 0 0 16,-2 1 0-16,-1-1 128 0,-1 0-128 0,-2-1 0 16,1 1 0-16,-3 0 128 0,-1 1-128 0,-3 1 0 15,-2 2 0-15,1-2 0 0,-2 1 0 0,0 4 0 16,-3-3 0-16,1 4 0 0,3 0 0 0,-2 2 0 0,-1 2 0 0,1 0 0 16,2-1 0-16,-1 2 0 0,1-1 0 0,1 6 0 15,0-1 0-15,1 2 0 0,-1-1 0 0,-1 2 0 16,3 2 0-16,-1 1 0 0,-1 3 0 0,-2-1 0 15,-1 4 0-15,2 0 0 0,-2 3 0 0,2-1 0 16,-2 1 0-16,3 2 0 0,1 0 0 0,4 4 0 16,-1-1-128-16,1 0 128 0,1-2 0 0,1 1 0 15,6 5 0-15,1 0 0 0,2-7 0 0,2 3 0 0,5 3 0 0,1 0 0 16,1-1 0-16,3 1 0 0,1-2 0 0,1-3 0 16,3 2 0-16,2-2 0 0,6 2 0 0,-1-3 0 15,1-3 0-15,2-2 0 0,1-1 0 0,3 0 0 16,3-6 0-16,2 4 0 0,1-4 0 0,3 2 0 15,-1-4 0-15,1 2 0 0,-1-2 0 0,-1-3 0 16,2 0 0-16,0-1 0 0,0-2 0 0,1-1 128 16,1-2-128-16,-2-1 0 0,-6-1 0 0,4 0 128 15,-4-6-128-15,2 1 0 0,0 1 128 0,0-6-128 16,0 0 128-16,-1-1-128 0,-7-1 160 0,1-2-160 16,-4-3 192-16,-4-1-192 0,-5 1 224 0,-3 0-64 15,-3-5-16-15,-2 3 0 0,-5 0-16 0,-2 2 0 16,-2 2 0-16,-3 4 0 0,0 0-128 0,-2 4 0 15,1 6 0-15,-2-1 0 0,-2 2-272 0,3 3-48 16,-1 2 0-16,3 1 0 16,4 1-1600-16,8-1-320 0,0 0-64 0</inkml:trace>
  <inkml:trace contextRef="#ctx0" brushRef="#br1" timeOffset="138728.49">12540 12021 5519 0,'0'0'496'16,"0"0"-496"-16,2-5 0 0,2 0 0 0,-4 5 2688 0,5-5 448 16,-1 1 96-16,1-1 16 0,-5 5-1408 0,3-8-288 15,0 5-48-15,0-3-16 0,-1 0-32 0,0 1-16 16,-2 5 0-16,1-5 0 0,-1-3-192 0,-1 2-32 15,-1 1-16-15,0-3 0 0,-1 3-304 0,0 0-48 16,-4-4-16-16,1 4 0 0,-2 1-256 0,-1-2-48 16,-2 1-16-16,-2 2 0 0,-1 0-128 0,-1-1-48 15,-2 2 0-15,0 1 0 0,-4 0-48 0,1 1-16 16,0 1 0-16,-1 2 0 0,0 2-32 0,-11-3-16 16,1 3 0-16,1 6 0 0,-2-3-64 0,0 5-16 15,0 1 0-15,1-1 0 0,0 2 64 0,2 0 16 16,1 1 0-16,1 1 0 0,2 0 0 0,2-2 0 15,3 2 0-15,3 2 0 0,2 0-96 0,3 0 0 16,2 3-128-16,3-1 192 0,5 2-48 0,2-1-16 16,4-2 0-16,3 2 0 0,0-3 16 0,5 0 0 15,0 0 0-15,5 0 0 0,1-1-16 0,2-3 0 16,0-2 0-16,3 2 0 0,3-1 16 0,0-1 0 0,2-3 0 0,3 2 0 16,1-1 16-16,-10-1 0 15,5-6 0-15,0 2 0 0,0 2-32 0,-1-3-128 0,2 0 192 0,0 1-64 16,1-5 48-16,1-1 0 0,-2-1 0 0,0-4 0 15,-2-1 16-15,1-2 16 0,-2-3 0 0,1-1 0 16,-1 1-16-16,-1-3 0 0,-1-3 0 0,-1 1 0 16,-2-2-16-16,-1 0-16 0,-2-1 0 0,1-10 0 15,-6 2-16-15,-3-1 0 0,-4 1 0 0,-2-1 0 16,-4 2-16-16,-5-1-128 0,3 4 192 0,-6 4-64 16,-3-1-128-16,0 2 0 0,-2 1 0 0,0 1 128 0,-2 2-128 0,-1 4 0 15,-2-2 144-15,-2 1-144 0,1-2 0 0,1 2 128 16,-3-2-128-16,8 7 0 0,-6-3 0 0,0 1 0 15,-2 2 0-15,-1-2 0 0,-1 3 0 0,0 0 0 16,0-1 0-16,-9 1 0 0,2 3 0 0,3 2 0 16,1 3 0-16,1 2 0 0,-1 3 0 0,2-2 0 15,0 4 0-15,1 0 0 0,-1 3 0 0,2 0 0 16,3-4 0-16,1 5-128 0,1-2 128 0,0 2 0 16,1 0 0-16,1 0 0 0,1 3 0 0,2-1 0 15,3 2 0-15,0 0 0 0,1-2 0 0,2 2 0 16,2 0 0-16,1 0-128 0,2 0 128 0,1-2 0 15,-1 2 0-15,2-2 0 0,3-2 0 0,1 2 0 16,1-2 0-16,4 1 0 0,2-1 0 0,4-1 0 16,1-1 0-16,1 4 0 0,1-8 0 0,0 3 0 15,4 0 0-15,-1-2 0 0,3 2 0 0,2-3 0 16,1-3 0-16,-3 1 0 0,4-2 0 0,-8 0 0 16,5-3 0-16,0 1 128 0,1-2-128 0,2-2 0 15,1 1 0-15,1-1 0 0,-1-4 0 0,-1-2 144 0,0 0-144 0,0 2 0 16,-5-5 160-16,0 4-160 0,-2-5 128 0,1 0-128 15,-4 0 128-15,-1-1-128 0,-3-2 128 0,-1 1-128 16,-1-2 160-16,-2-1-160 0,-1-1 192 0,-1-8-192 16,-4-5 176-16,-4 6-176 0,-1-3 160 0,-4 0-160 15,-4-3 144-15,-2 0-144 0,-3 0 128 0,-3 3-128 16,-1-1 0-16,-1 3 128 0,-2 0-128 0,3 11 0 0,-4 1 0 16,-2-2 0-16,-4 0 128 0,-1 3-128 15,-3 5 0-15,-15-6 0 0,1 7 0 0,4 0 0 0,2 5 0 0,0 2 0 16,3 1 0-16,2 3 0 0,0 2 0 0,6 1 0 15,-1 2 0-15,2-2 0 0,2 5-192 0,5-2-80 16,4 4-16-16,6 1 0 16,3-1-2496-16,7 1-496 0,6 11-112 0,13-7 0 0</inkml:trace>
  <inkml:trace contextRef="#ctx0" brushRef="#br1" timeOffset="140046.1">8096 19743 13823 0,'2'-10'608'0,"-2"10"128"0,0 0-592 0,5-4-144 15,1-1 0-15,-3-3 0 0,1 1 1216 0,1 2 224 16,-5 5 32-16,5-8 16 0,-1 0-144 0,0-1-16 15,0 3-16-15,-4 6 0 0,0 0-208 0,6-5-32 16,-6 5-16-16,0 0 0 0,0 0-256 0,0 0-48 16,0 0-16-16,0 0 0 0,0 0-128 0,0 0-32 15,4 8 0-15,-4 2 0 0,-1-1 0 0,-2 5 0 16,-3 0 0-16,1 2 0 0,-2 2 0 0,-2 1 0 16,1 1 0-16,-4 1 0 0,2 3 0 0,-2 2 0 15,1-1 0-15,0 1 0 0,-1-2-192 0,1-1-64 0,-2-2 0 0,5-1 0 16,2-6-64-16,2 0 0 0,-1 0-16 0,1-3 0 15,4-11-48-15,-2 8 0 0,2-8 0 0,0 0 0 16,0 0 128-16,9 6 32 0,2-2 0 0,2-4 0 16,1-2 160-16,2-1 16 0,3-2 16 0,2 2 0 15,-1 0-240-15,3-2-48 0,1 1-16 0,0 0 0 16,-1 1-240-16,1 0 144 0,0-2-144 0,-1 1 128 16,-1 1-128-16,-2 1 160 0,3-1-160 0,-5 2 160 15,0-2-160-15,0 3 0 0,-1 4-192 0,-3 1-13392 16,-1 2-2672-16</inkml:trace>
  <inkml:trace contextRef="#ctx0" brushRef="#br2" timeOffset="168619.74">9087 12611 11919 0,'0'0'512'0,"0"0"128"0,-1-6-512 0,0-2-128 0,1 8 0 0,0 0 0 16,0 0 640-16,0 0 80 0,0 0 32 0,-4-4 0 15,4 4 32-15,0 0 16 0,-5-4 0 0,0 2 0 16,5 2-224-16,0 0-32 0,-5-5-16 0,5 5 0 0,-5-4-80 0,5 4 0 16,-4-4-16-16,4 4 0 15,0 0 320-15,-3-5 64 0,3 5 16 0,0 0 0 0,0 0-416 0,0 0-80 16,-2-5-16-16,2 5 0 0,-2-4 304 0,-1 2 48 15,-1 0 16-15,4 2 0 0,0 0-64 0,0 0-16 16,-7-2 0-16,7 2 0 0,0 0-80 0,0 0-16 16,-6-2 0-16,6 2 0 0,-8-1-64 0,2-1-32 15,6 2 0-15,0 0 0 0,0 0-96 0,0 0 0 16,0 0-16-16,-4-4 0 0,0-1-80 0,4 5-16 16,0 0 0-16,-2-5 0 0,2 5-16 0,-3-7-16 15,3 7 0-15,-1-6 0 0,1 6 0 0,0-5 0 16,0 5 0-16,0 0 0 0,0-9-176 0,0 4 0 15,0 5 144-15,0-5-144 0,0-2 0 0,0 2 0 16,0 2 0-16,-2-4 128 0,0 2-128 0,2 1 0 16,2-1 0-16,-2-4 128 0,0 4 0 0,0-2 16 15,0 0 0-15,0 7 0 0,-3-5 48 0,3 5 0 16,0-7 0-16,0 7 0 0,-3-7-16 0,3 7 0 16,0 0 0-16,0 0 0 0,-2-4 16 0,2 4 0 15,0 0 0-15,0 0 0 0,0 0-64 0,0 0 0 0,0-6 0 0,0 6 0 16,0-5-128-16,0 5 0 0,0-4 0 0,0 4 128 15,0-5-128-15,0 5 0 0,0 0 0 0,0 0 0 16,0-8 144-16,0 8-144 0,1-5 160 0,-1 5-160 16,0 0 192-16,0 0-48 0,0 0-16 0,0 0 0 15,0 0 0-15,0 0-128 0,0 0 192 0,0 0-64 16,0 0-128-16,0 0 0 0,0 0 144 0,0 0-144 16,0 0 0-16,0 0 128 0,0 0-128 0,0 0 0 0,0 0 368 15,9 5 0-15,-4 4 0 0,2-1 0 0,-2 3-496 0,4 0-112 16,-3 0-16-16,2 2 0 0,-1-2 256 0,1 2 0 15,-1 1 0-15,1-3 160 0,0 2-160 0,1 1 128 16,1 1-128-16,1-1 128 0,2 0-128 0,-3-1 0 16,0 1 144-16,3 1-144 0,1 2 144 0,0 0-144 15,1 3 192-15,-2-1-192 0,2 1 0 0,0-1 0 16,-1 1 0-16,0 2 0 0,2 2 0 0,-2-1 160 16,-2 0-160-16,5 7 192 0,-1-3-192 0,-4-7 0 15,-1-1 0-15,1 1 128 0,0-3-128 0,0 1 0 16,-1-1 144-16,1-2-144 0,-1 0 0 0,3 5 144 15,-1 1-144-15,0-3 0 0,-2-4 128 0,-1 1-128 16,-1-1 0-16,0 0 0 0,0-4 0 0,-2 1 0 16,1 0 0-16,-2-4 0 0,0 1 128 0,-1-1-128 15,-5-7 0-15,5 6 0 0,-5-6 128 0,0 0-128 16,0 0 0-16,0 0 0 0,0 0 160 0,0 0-160 16,0 0 128-16,0 0-128 0,0 0 240 0,0 0-48 15,0 0 0-15,-7-6 0 0,-2-2 0 0,1-1 0 0,-5-4 0 16,0 3 0-16,0-4-192 0,1-1 128 0,-4-3-128 15,0 0 0-15,-2-4 128 0,-1-1-128 0,3 2 0 0,-2-1 0 16,-1 1 0-16,0-1 0 0,-2-1 0 0,2 2 0 16,0-1 0-16,-1 0 0 0,-1 2 0 0,2-3 0 15,2 0 0-15,-1 3 0 0,0 0 0 0,0 0 0 16,-1 1 0-16,3 2 128 0,0-1-128 0,0 1 0 16,3 3 0-16,-1 0 0 0,3 2 0 0,1 1 0 0,-1 0 0 15,2 3 0-15,2-2 0 0,0 4 0 0,2-2 0 0,0 3 0 16,0 1 0-16,5 4 0 15,0 0 0-15,0 0 0 0,0 0 0 0,0 0 0 0,0 0 0 0,0 0 0 16,0 0 0-16,0 0 0 0,3 8 0 0,3 2 0 16,3 3 0-16,1 1 0 0,0 4 0 0,3 5 0 15,0-2 128-15,2 5-128 0,2 2 0 0,2 3 0 16,3-1 0-16,1 4 0 0,2 1 0 0,1 5 128 16,2 2-128-16,1-4 0 0,-1 0 0 0,-1 1 0 15,0 1 0-15,-3 1 0 0,-1-2 128 0,-2-1-128 16,0 0 0-16,-1-1 144 0,-1-1-144 0,0-1 160 15,-1 0-160-15,0-2 160 0,-2-2-160 0,0-3 0 16,-4 0 144-16,2-4-144 0,0 2 0 0,-1-5 144 16,0-3-144-16,-2-2 0 0,-2-5 0 0,2 0 0 15,-4 2 0-15,2-7 0 0,-2 0 128 0,-7-6-128 16,0 0 0-16,0 0 0 0,0 0 208 0,0 0-64 16,0 0-16-16,-6-8 0 0,-2-5 48 0,-2-1 0 15,-3-1 0-15,-2-7 0 0,1-2-176 0,-2-4 0 16,-2 2 144-16,-1-4-144 0,0 2 0 0,0-2 0 15,1 3 0-15,0-2 128 0,0-3-128 0,1 2 0 0,-4 2 0 16,3-2 0-16,-3 4 0 0,-2-2 0 0,0 2 0 0,-1 0 0 16,0-1 0-16,-2-2 0 0,0 1 0 0,-1-1 0 15,3 2 0-15,1 3 0 0,1 2 0 0,3 3 0 16,1-1 0-16,3 1 0 0,1 1 0 0,1 3 0 16,2-1 0-16,2 4 0 0,0 3 0 0,3 0 0 15,0 2 0-15,0 0 0 0,6 7 0 0,0 0 0 16,0 0 0-16,0 0 0 0,0 0 0 0,0 0 0 0,8 6 0 0,2 2 0 15,2 5 0-15,2 4 0 0,3 1 0 0,4 5 0 16,0 5 0-16,7 1 0 0,2 4 0 0,1 2 0 16,4 1 0-16,2 3 0 0,-1 1 0 0,0 2 0 15,2 5 0-15,0-1 0 0,-1 2 0 0,-1 1 0 16,-2-4 0-16,-2 4 0 0,1-5 0 0,-3 2 0 16,2-7 128-16,-4 2-128 0,-4 0 0 0,-1-3 128 15,0-3-128-15,-3-3 0 0,1-5 0 0,-3 1 128 16,-3-5-128-16,0-2 0 0,-2-3 0 0,-4-1 0 15,1-2 0-15,-3-6 128 0,0 0-128 0,-3-6 0 16,-4-3 0-16,0 0 0 0,0 0 128 0,-4-6-128 16,-5-8 128-16,-4-2-128 0,-3-3 128 0,-2-8-128 15,-2-1 160-15,-3-5-160 0,-2-1 0 0,1-2 0 16,0-1 0-16,0 0 0 0,-1 0 0 0,2-2 0 16,1-4 0-16,1 3 0 0,-2 2 0 0,1 1 0 15,2 2 0-15,1 0 0 0,1-1 0 0,-1 0 0 16,0 2 0-16,0 2 0 0,-2 4 0 0,1 0 0 0,0 5 0 15,2 1 0-15,-1 1 0 0,0 3 0 0,1 3 0 16,3 1 0-16,2 1 0 0,3 5 0 0,1 0 0 0,2 3 0 16,2 1 0-16,5 4 0 0,0 0 0 0,0 0 0 15,0 0 0-15,0 0 0 0,4 7 0 0,4 7 0 16,2 2 0-16,3 3 0 0,2 2-128 0,3 8 128 16,1 2 0-16,4 6 0 0,2 5 0 0,3 2 0 15,4 5 0-15,0 1-128 0,-2 1 128 0,2-1 0 16,1-1 0-16,1 1 0 0,1 0 0 0,-1-2 0 0,0 0 0 15,-1 2 0-15,3-5 0 0,-6 2 0 0,1-1 0 0,-2-3 0 16,0-1 0-16,-3 0 0 0,-2-4 0 0,-1-2 0 16,0 1 0-16,-3-1 0 0,0-1 0 0,1 1 0 15,-5-5 0-15,0-3 0 0,-1 0 0 0,-2-6 0 16,-2-2 0-16,0-3 0 0,-2-3 0 0,0-4 0 16,-2-1 0-16,-2-5 0 0,-5-4 0 0,0 0 0 15,0 0 0-15,0 0 0 0,-4-7 0 0,-1-4 0 16,-2 1 0-16,0-3 0 0,-2-3 0 0,-1-2 0 15,1-1 0-15,-4-3 0 0,-1-2 0 0,0 1 0 16,1 0 0-16,-1-2 0 0,-2 1 0 0,-1-2 0 16,1-3 0-16,-3-3 0 0,-2-1 0 0,0-2 0 15,-1-2 0-15,-2 0 0 0,-1 0 0 0,-2 0 0 16,-1-2 0-16,0 3 0 0,1-1 0 0,1 3 0 16,-1 0 0-16,2 4 0 0,2 4 0 0,1-2 0 15,2 4 0-15,-1 1 0 0,2 0 0 0,1 1 0 16,2 4 0-16,2 1 0 0,0 1 0 0,1 4 0 15,2-1 0-15,1 0 0 0,0 4 0 0,1 0 0 16,1 4 0-16,2 0 0 0,2 0 0 0,4 5 0 0,0 0 0 0,0 0 0 16,0 0 0-16,0 0 0 0,4 10 0 0,5 4 0 15,2 3 0-15,4 4 0 0,3 2 0 0,2 7 0 16,1 0 0-16,3 3 0 0,4 4 0 0,4 5 0 16,2 1 0-16,4 5 0 0,1-1 0 0,3 3 0 15,2 1 0-15,-2 0 0 0,-3-3 0 0,0-2 0 16,-1 0 0-16,-1-3 0 0,-5 3 0 0,4-6 0 15,-3 0 0-15,1-2 0 0,-2-3 0 0,-2 0 0 16,0-1 0-16,-2-2 128 0,0-3-128 0,-4-4 0 0,-3 1 0 0,0-3-160 16,-1-4 32-16,-3-4 0 15,-5-5-1584-15,-2 2-304 0,-2-9-64 0,-8-3-17376 16</inkml:trace>
  <inkml:trace contextRef="#ctx0" brushRef="#br2" timeOffset="175408.48">9847 13893 12543 0,'0'0'560'0,"0"0"112"0,0 0-544 0,0 0-128 16,-7-1 0-16,0-1 0 0,1 0 1216 0,0 2 224 15,-1-1 32-15,2 1 16 0,0-1 128 0,5 1 32 16,-5 0 0-16,5 0 0 0,-6 0-352 0,2 1-64 15,4-1-16-15,0 0 0 0,0 0-16 0,0 0-16 16,0 0 0-16,0 0 0 0,0 0-368 0,0 0-80 16,0 0-16-16,0 0 0 0,0 0-208 0,0 9-64 15,2-3 0-15,2 3 0 0,1-1 64 0,2 3 16 0,0-1 0 0,4 2 0 16,-1 2-192-16,1 1-32 0,2 0-16 0,0 3 0 16,-1 0 16-16,4 2 0 0,-1 1 0 0,0-1 0 15,0 0 16-15,1 1 0 0,0-2 0 0,2 1 0 16,0 4-96-16,1-2-16 0,0-3 0 0,1 1 0 15,-1-1-80-15,2 0 0 0,-4-1-128 0,4 0 192 16,-1 1-64-16,2-1 0 0,-1 0-128 0,0-1 192 16,-2 1-64-16,2 0-128 0,0 0 176 0,-1 0-176 0,0-3 224 0,-2 1-64 15,-1 1-16-15,-1 1 0 0,-2-1 16 0,0 1 0 16,1-1 0-16,-1-1 0 0,-1 1-32 0,-2-1 0 16,2 0 0-16,-3 0 0 0,0 1-128 0,2 0 160 15,-1 0-160-15,1 0 160 0,-1-1-160 0,2 1 128 16,0-1-128-16,-1 2 128 0,1-2-128 0,0 1 0 15,-3-1 144-15,1 0-144 0,1-4 0 0,-1 2 0 16,1 2 0-16,-2 0 128 0,3-1-128 0,-2-2 0 16,0 1 0-16,1 0 0 0,-1 1 0 0,2-1 0 15,0-1 0-15,-2 1 128 0,2 1-128 0,-2 2 0 16,1-3 0-16,1-1 0 0,2 0 0 0,-1 1 0 16,0 0 0-16,-2-1 0 0,1 0 0 0,0 1 0 15,0-1 0-15,-1-2 0 0,-2 3 0 0,1 0 0 16,0-3 0-16,-1 2 128 0,2 1-128 0,-1-1 0 15,1-2 0-15,-1 2 0 0,-1 0 0 0,0-1 128 16,1 1-128-16,-1 1 0 0,1-2 0 0,1-4 128 16,-4 4-128-16,3-3 0 0,-1 2 0 0,1-2 128 0,2 1-128 15,-3 4 0-15,2-5 0 0,-2 4 0 16,0-3 0-16,1 1 128 0,-2 2-128 0,1-3 0 0,1 2 0 0,-1 0 128 16,0 0-128-16,0-1 0 0,0 1 0 0,2-2 0 15,-2 1 0-15,0-2 0 0,0 1 0 0,2 2 128 16,-2-4-128-16,0 3 0 0,0-3 0 0,0 1 0 15,0-3 0-15,1-1 0 0,1 3 0 0,-4-2 0 16,2 2 0-16,-2 0 0 0,-2-2 0 0,-1 1 0 16,0-2 0-16,0 0 144 0,-5-5-144 0,0 0 0 0,0 0 144 0,0 0-144 15,0 0 0-15,0 0 144 0,0 0 32 0,0 0 0 16,-6-3 0-16,-2-1 0 0,-2-4-176 0,-1 0 192 16,-1 0-192-16,-3-1 192 0,0-3-192 0,0 1 0 15,-3-6 144-15,0 1-144 0,-1-2 0 0,-1 0 0 16,-1-2 0-16,2-3 128 0,0 0-128 0,-4 0 0 15,0-4 0-15,-1 2 0 0,-1-4 0 0,-2 2 0 16,-1-3 0-16,-2-1 0 0,-2 2 0 0,-2-3 0 16,-3 2 0-16,-1 0 128 0,-1 0-128 0,0-2 0 15,3 0 0-15,2 4 128 0,1-2-128 0,0 1 0 16,0-1 0-16,1 0 0 0,2 3 0 0,0-3 0 16,1-1 0-16,1 2 0 0,0-2 0 0,0 0 0 15,-1 0 0-15,1 2 0 0,0-3 0 0,0-2 0 16,-2-2 0-16,3 2 0 0,3-2 0 0,0 1 0 15,2-1 0-15,3 1 0 0,1-2 0 0,0 1 0 16,2 2 0-16,1 1-128 0,-1 1 128 0,2 1 0 16,0 2 0-16,2 4 0 0,-1-3 0 0,2 4 0 15,-2-4 0-15,0 2 0 0,-1 2 0 0,0-3 0 16,0 3 0-16,0-2 0 0,1 1 0 0,2-3 0 0,-2 3 0 0,1-4 0 16,-2 1 0-16,2-3 0 0,-2 2 0 0,3 1-128 15,-1 0 128-15,1 4 0 0,-2 1 0 0,2-1 0 16,-1 1 0-16,2 2 0 0,-1-2 0 0,1 2 0 15,-1 2 0-15,-1-1 0 0,0 1 0 0,1 1 0 16,-2 2 0-16,2-2 0 0,-1 2 0 0,1 1 0 16,2 3 0-16,0-2 0 0,-1 0 0 0,1 1 0 15,0 1 0-15,0 0 0 0,1-2 0 0,0 2 0 16,0 0 0-16,0-1 0 0,1 3 0 0,0-2 0 0,-2 2 0 0,3 1 0 16,1 0 0-16,0 3 0 0,-4 1 0 0,3 0 0 15,-1 0 0-15,1 1 0 0,0-1 0 0,-1 1 0 16,2 0 0-16,0 2 128 0,0-2-128 0,1 1 0 15,4 3 0-15,-4-5 0 0,2 0 0 0,2 5 0 16,-4-5 0-16,1 1 0 0,1-3 0 0,-1 1 0 16,1 3 0-16,2 3 0 0,-1-5 0 0,1 5 0 15,-3-7 0-15,3 7 0 0,-1-5 0 0,1 5 0 16,0 0 0-16,0 0 0 0,-3-5 0 0,-1-1 0 16,1 1 0-16,-4 2 0 0,7 3 0 0,-4-5 0 15,-1-1 0-15,0 2 0 0,1 1 0 0,-2-2 0 16,0-1 0-16,-1 1 0 0,1 1 0 0,0-2 0 15,-1-1 0-15,1 1 0 0,-3-2 0 0,3 2 0 16,-2-3 0-16,0 1 0 0,2-2 0 0,-2 3 0 16,1-5 0-16,-1 3 0 0,-1-3 0 0,-1 3 0 15,1-3 0-15,0 1 0 0,0 1 0 0,2-3 0 16,-1 0 0-16,1 3 0 0,0-3 0 0,1 2 0 0,-1 2 0 0,2-4 0 16,-1 2 0-16,0-1 0 0,-1 0 0 0,2 0 0 15,-1-1 0-15,0 0 0 0,-1 0 0 0,0 0 0 16,-1-1 0-16,0 1 0 0,-1 4 0 0,2-2 0 15,0 1 0-15,1 2 0 0,0 3 0 0,-1-1 0 16,1 1 0-16,1 2 0 0,5 3 0 0,0 0 0 16,0 0 0-16,0 0 0 0,-5 4 0 0,4 4 0 15,1-1 0-15,1 7 0 0,3 1 0 0,2 3 0 0,2 3 0 0,4 2-160 16,4 3 160-16,1 2 0 0,5 5 0 0,2 3-128 16,0-1 128-16,2 2 0 0,2-1 0 0,-2 1 0 15,2 0 0-15,3 1 0 0,-3 0 0 0,1 2 0 16,2 0 0-16,-2-3 0 0,-1 0 0 0,0-1 0 15,-2 1 0-15,1 0 0 0,0 0 0 0,-1-3 0 16,1 1 0-16,1-2 0 0,-4 1 0 0,0-1 0 16,1 0 0-16,-3 0 0 0,0 2 0 0,1-2 0 15,-3 0 0-15,1 0 0 0,-1 1 128 0,-1-2-128 16,1-2 0-16,-2 1 0 0,0 1 128 0,0-3-128 16,-2 0 0-16,2 2 0 0,-1-6 128 0,-1 3-128 15,-1-4 0-15,1 4 144 0,-2-3-144 0,0 3 0 16,-2-2 0-16,2 2 0 0,2-3 128 0,-1 3-128 15,0-2 0-15,0 2 128 0,1-3-128 0,-1 0 0 16,0 2 0-16,2-4 0 0,-2 1 0 0,0-1 0 16,0-3 128-16,1 2-128 0,-2-2 0 0,0 1 0 15,1-1 0-15,-1 0 0 0,-1 1 0 0,1-2 0 16,-2 1 0-16,1 2 128 0,0 1-128 0,1-3 0 16,0-1 0-16,1 1 0 0,-1-1 0 0,6 9 0 0,-1-4 0 0,0 1 0 15,-1-1 0-15,-1-3 0 0,-1 0 128 0,1-1-128 16,-1 3 0-16,1 0 0 0,1-3 0 0,-3-1 0 15,1 0 0-15,0 0 0 0,0-1 0 0,2-1 0 16,1 0 0-16,-3-1 0 0,-2-4 0 0,0 4 0 16,0-2 0-16,2 1 0 0,-1-1 0 0,-1-1 0 15,0 1 0-15,1 0 0 0,-3 0 0 0,2-3 0 0,-3 2 0 0,0 1 0 16,3-2 0-16,-2-1 0 16,-2 1 0-16,1 0 0 0,0-2 0 0,-1 4 0 0,0-4 0 15,1 1 0-15,2 3 0 0,-1-3 0 0,-1 0 0 0,2 2 0 16,-1-3 0-16,5 3 128 0,-2-1-128 0,0-1 0 15,-2 0 0-15,0 2 0 0,0-3 0 0,1 1 128 16,0 1-128-16,0-3 0 0,1-3 0 0,0 3 128 16,3-3-128-16,0 3 0 0,-2 0 0 0,1 0 0 15,-2-4 0-15,1 4 0 0,0 0 0 0,0 4 0 16,-2-7 128-16,3 5-128 0,-5-1 0 0,5 1 0 16,-3-1 0-16,0 1 128 0,0 1-128 0,-1-3 0 15,-1 2 144-15,2-1-144 0,-2 2 0 0,-2 0 144 16,-1-1-144-16,2 0 0 0,1 0 160 0,-2-2-160 15,1 1 128-15,-2-2-128 0,0 4 0 0,0-5 0 16,2 2 128-16,1-3-128 0,1 5 0 0,-3-4 0 16,0 5 0-16,-1-5 128 0,1 3-128 0,0-2 0 15,0 2 0-15,2-2 0 0,-1 1 0 0,1-2 0 16,-1 4 0-16,1-5 0 0,0 2 0 0,0-1 128 0,-2-3-128 0,0 1 0 16,0 1 0-16,2-1 128 0,-5 1-128 15,2 0 0-15,0 0 0 0,0-1 128 0,-1 2-128 0,-1-1 0 16,2-1 0-16,0 2 0 0,-1-2 128 0,-1-3-128 15,-7-2 0-15,8 5 0 0,-8-5 0 0,0 0 0 16,0 0 0-16,0 0 0 0,0 0 128 0,0 0-128 16,0 0 0-16,0 0 0 0,0 0 0 0,0 0 0 15,-13-10 0-15,-1-4 128 0,-2 1-128 0,-2-1 0 16,-1-1 0-16,0-1 0 0,-2-2 128 0,2 1-128 16,0-2 0-16,2 0 0 0,-1 1 0 0,1 2 0 0,1-3 0 15,-1-3 0-15,-1-1 0 0,1 2 0 0,-3-3-160 0,0-1 160 16,-1 2 0-16,-2-1-144 0,0-1 144 0,-3 5 0 15,-2 1 0-15,0-1-128 0,-1 3 128 0,1-1 0 16,2 1 0-16,-1 5-128 0,1 1 128 0,1-1 0 16,0 2-144-16,-1 1 144 0,3 0-128 0,0 1 128 15,2-2-160-15,-1 1 160 0,1 0-128 0,4 2 128 16,2-1 0-16,-2-2-144 0,-1 0 144 0,1-1 0 16,-2 0-144-16,1 1 144 0,0-4 0 0,0-1 0 15,-1 1-144-15,1-2 144 0,1 2 0 0,0-1-160 16,1 0 160-16,0 0-128 0,4 1 128 0,-1 2 0 15,1-1-144-15,2 1 144 0,1 2 0 0,0-1 0 16,2 3-144-16,0-1 144 0,2 4 0 0,2-2 0 16,-3 2 0-16,6 5 0 0,0 0 0 0,0 0 0 15,-3-4 0-15,3 4 0 0,0 0 0 0,0 0 0 16,0 0 0-16,0 0 0 0,0 0 0 0,0 0 0 16,0 0 0-16,9 2 0 0,-1 3 0 0,4 4 0 0,-1-2 0 0,3 6 0 15,2 0 0-15,1-2 0 16,-1 4 0-16,4 3 0 0,-1 2 0 0,3 3 0 0,0 0 0 15,12 9 0-15,-3-3 0 0,-1 2 0 0,-2-1 0 0,-2-3 0 16,-2 0 0-16,2-5 0 0,-1 3 0 0,2-2 0 16,1-4 0-16,0-2 0 0,-1 1 0 0,-1 0 0 15,0-3 0-15,-2 2 0 0,-3-1 0 0,1 1 0 16,0-1 0-16,-2 1 0 0,2 2 144 0,-2 0-144 0,-1 0 128 0,0 1-128 16,1 2 128-16,-1-2-128 15,-1 1 128-15,0-1-128 0,2 0 128 0,-2 2-128 0,0 1 128 0,0-3-128 16,-3-1 128-16,3 0-128 0,2 2 0 0,0-1 0 15,2-1 128-15,1 1-128 0,0-2 0 0,1 0 0 16,-1 0 0-16,0 2 0 0,0-1 0 0,0 0 0 16,-1-1 0-16,3 0 0 0,-3 0 0 0,1 1 0 15,0 0 128-15,0-3-128 0,0-3 0 0,4 1 0 16,-1 1 0-16,0 0 0 0,-5-2 0 0,2-3 0 16,0 3 0-16,3-2 0 0,-4-2 0 0,1 3 0 15,0-5 0-15,0 5 0 0,0-4 0 0,-1 2 0 16,-2-3 128-16,0 3-128 0,1-4 0 0,-1 1 0 15,-1 1 0-15,1 1 0 0,-1 1 0 0,-1 1 0 16,-3-2 0-16,1 4 0 0,-4-3 0 0,1 0 0 16,-1-1 128-16,-1 0-128 0,-1-3 0 0,-1 3 0 15,1-2 0-15,-2 2 0 0,3-4 0 0,-2 2 0 16,-1 2 0-16,-1-4 0 0,-7-5 0 0,8 5 0 16,-8-5 0-16,8 7 0 0,-8-7 0 0,0 0 0 15,0 0 0-15,6 5 0 0,-6-5 0 0,0 0 0 16,0 0 0-16,0 0 0 0,0 0 0 0,0 0 0 0,0 0 0 0,0 0 0 15,-14-7 0-15,-1-3 0 0,-2 4 0 0,-2-6 0 16,-2 2 0-16,-4-2-176 0,4-5 176 0,-5 1-128 16,0 0 128-16,0 2-208 0,2 4 80 0,-4-5 128 15,3 0-160-15,-4-1 160 0,-1 1 0 0,1 1-144 16,0-5 144-16,0-3 0 0,-3 1 0 0,-2-1-128 16,-3 1 128-16,0-6 0 0,-1 0-144 0,-3-1 144 0,-2 3-176 0,-2-2 48 15,1 4 0-15,1-1 0 16,2-1 128-16,1 1 0 0,1-4-144 0,3 3 144 0,2-2 0 0,2 1 0 15,2-3-144-15,1 3 144 0,-1 0 0 0,2 3 0 16,2 1 0-16,-1-1 0 0,2 0 0 0,0 4 0 16,1 0 0-16,1 2 0 0,1 0 0 0,0 1-128 15,2 2 128-15,1-2 0 0,1 1 0 0,0 1 0 16,1 3 0-16,3 2 0 0,2 4 0 0,-1-3 0 16,3 3 0-16,1 1 0 0,1-1 0 0,2 2 0 15,6 3 0-15,0 0 0 0,0 0 0 0,0 0 0 16,-6-1 0-16,6 1 0 0,0 0 0 0,0 0 0 15,0 0 0-15,0 0 0 0,7 12 0 0,7-2 0 16,2 1 0-16,3 3 0 0,1 1 0 0,3 2 0 16,1 1 0-16,3 1 0 0,1 0 0 0,1 1 0 15,0 1 0-15,2 1 0 0,0 3 0 0,4-4 0 16,-4 0 0-16,4 1 0 0,-3 4 0 0,2-5 128 16,1 1-128-16,1 0 0 0,1-1 128 0,0 0-128 15,-3-4 0-15,2 1 144 0,-2 0-16 0,-2 1-128 0,-3 0 192 16,0 0-64-16,0 0-128 0,1 0 128 0,0 2-128 0,1 0 128 15,-2 2-128-15,0-4 192 0,-1-2-192 0,-1-1 192 16,1-2-192-16,1 0 0 0,2-1 144 0,-1-3-144 16,-1 0 0-16,2 3 128 0,-2-3-128 0,2 2 0 15,2 0 0-15,-2-3 0 0,0 3 0 0,1-2 0 16,-2 1 0-16,-1 2 0 0,-1-5 0 0,0 3 128 16,-1-2-128-16,0 2 0 0,2-2 0 0,-4 1 0 15,0-2 0-15,-3 2 0 0,1-2 0 0,-2 2 0 0,-2-4 0 0,0 2 0 16,-1-3 0-16,-3 1 0 0,-2 1 0 0,-2-3 0 15,-1-2 0-15,2 1 128 0,-12-3-128 0,7 2 0 16,-7-2 0-16,0 0 0 0,0 0 0 0,0 0 0 16,0 0 0-16,0 0 0 0,-4-9 0 0,-2-2 0 15,-2 2 0-15,-2-1 0 0,-1 2 0 0,-2-2 0 16,-1 2 0-16,-2-3 0 0,-3 2-128 0,-1-2 128 16,0 1-128-16,-1 1 128 0,-2-3-176 0,-2 2 176 15,1-4-208-15,-2 1 80 0,-5 2 0 0,-1-4 0 16,-2-3 0-16,-3 0 0 0,-2-1 128 0,-7-3-192 15,-5 2 192-15,-1-3-192 0,-4 0 192 0,4-1-208 16,2 1 80-16,5 2 128 0,1 2-160 0,8-1 160 16,0 0 0-16,2 4-144 0,-1 0 144 0,5 2 0 15,1 2 0-15,-2 2 0 0,1-2 0 0,-1 3 0 16,1-4 0-16,-1 2-128 0,-1 0 128 0,2-2 0 16,1-2 0-16,1 1 0 0,2 1 0 0,2-1 0 15,0-3 0-15,1 5 0 0,1-1 0 0,2 2 0 16,5-3 0-16,0 5 0 0,1-1 0 0,3 4 0 15,2 0 0-15,2 2 0 0,7 4 0 0,0 0 0 0,0 0 0 0,0 0 0 16,0 0 0-16,0 0 0 0,0 0 0 0,0 0 0 16,10 8 0-16,5 0 0 0,3 3 0 0,5 0 0 15,4 3 0-15,1 2 0 0,2 1 0 0,7 1 0 16,6 1 0-16,6 3 0 0,3-2 0 0,1 3 0 16,2-1 0-16,1-2 0 0,-3 3 0 0,0 1 0 15,1 0 0-15,0-1 0 0,1 3 0 0,1-2 0 16,-1-4 0-16,1 3 0 0,-3 0 0 0,-2-2 0 0,-2 0 0 0,-2 2 0 15,-2 1 128-15,1-1-128 0,-1-2 0 16,1 1 128-16,-3-3-128 0,1 0 0 0,-4-1 128 0,0 0-128 16,0-3 128-16,-4 1-128 0,0 0 0 0,-5-2 128 15,2-4-128-15,0 1 0 0,-2 3 0 0,-2-4 0 16,-1-1 0-16,-1 0 128 0,-3-1-128 0,-4-3 0 16,-2 2 0-16,-4-1 0 0,-2-5 0 0,-2 1 0 15,-10-2 0-15,0 0 0 0,0 0 0 0,0 0 0 16,0 0 0-16,0 0 0 0,0 0 0 0,0 0 0 15,0 0 0-15,0 0 0 0,-12 4 0 0,0 3 0 16,-5-5 0-16,-2-3 0 0,-1-4 0 0,-3 1 0 16,-3-1 0-16,-4 0-192 0,-6-4 64 0,-1 1 0 15,1-3 0-15,-6-1 0 0,-9 1 128 0,-3-3-192 16,-4 0 192-16,-1-4-192 0,0-2 192 0,-6-4-160 16,-3-7 160-16,-3-1-160 0,1-2 160 0,2 5-128 15,7 0 128-15,7 6-128 0,9 1 128 0,6 2 0 16,9 5-144-16,2 1 144 0,1 1 0 0,7 5 0 15,5 1 0-15,3 1 0 0,2 5 0 0,10 1 0 0,0 0 0 0,0 0 0 16,0 0 0-16,4 8 0 0,5 3 0 0,5 3 0 16,5 2 0-16,5 3 0 0,5 0 0 0,6 2 0 15,3 1 0-15,4-1 0 0,2 1 0 0,3-3 0 16,0 1-128-16,0 1 128 0,-2-3 0 0,2 1 0 16,0 0 0-16,1-1 0 0,-1-2 0 0,0-2 0 15,0-4 0-15,-2 2 192 0,-3 0-192 0,-4 1 192 16,-1 4-48-16,-4-1 0 0,-5-1 0 0,-2 1 0 15,-2-2-16-15,-2-2 0 0,-3 4 0 0,-2-2 0 0,-3-2-128 16,-3-3 192-16,-3 3-192 0,-2-6 192 0,-6-6-192 0,0 0 128 16,0 0-128-16,0 0 128 0,0 11-128 0,0-11 0 15,0 0 0-15,0 0 0 0,0 0 0 0,0 0 0 16,-10 4 128-16,4 0-128 0,6-4 0 0,-9 0 0 16,-2-1 0-16,1-2 0 0,-1 1 0 0,-1-1 0 15,0-3 0-15,-4-1 0 0,-1 0 0 0,-2-3 0 16,-3-2 128-16,-3 1-128 0,-7-6 0 0,-3 3 0 15,0-1 0-15,1-2 0 0,0 0 0 0,8 4 0 16,0 0 0-16,6 4 0 0,2 0 0 0,4 4 0 16,2-2 0-16,3 3 0 0,9 4 0 0,0 0 0 15,0 0 0-15,0 0 0 0,0 0-192 0,0 0 192 16,0 0-160-16,0 0 160 0,0 0-128 0,0 0 128 16,10 5 0-16,3 1-144 0,2-1 144 0,4 4 0 15,4 2-144-15,3 1 144 0,2 1 0 0,4 3 0 16,-1 2-144-16,3-1 144 0,2-1 0 0,-3 1 0 15,-2 1 0-15,1-2 0 0,-1 1 0 0,2-2 0 0,-3-4 0 16,-1 2 0-16,-1 1 0 0,0-1 0 0,0-3 0 0,0 3 0 16,2-2 0-16,-2-1 0 0,-2 2 0 0,0-3 0 15,-1 1 0-15,-2-3 0 0,-3 4 0 0,-1-5 0 16,-1 0 0-16,-3-1 0 0,-4-2 0 0,-11-3 0 16,0 0 0-16,0 0 0 0,0 0 0 0,0 0 0 15,0 0 0-15,0 0 0 0,0 0 0 0,0 0 0 16,-9-8 128-16,-3-1-128 0,-2 3 0 0,-1-3 0 15,-3 1 128-15,-2-2-128 0,-2 3 0 0,-2-3 0 0,-3 2 0 0,-1-2 0 16,0 3 0-16,2 0 0 0,-1-2 0 16,0 2 0-16,1-1 0 0,-1 0 0 0,-1-3-176 0,0-1 32 15,0-1 0-15,-1-2 0 0,0 0-16 0,-1-4 0 16,1 1 0-16,-4 0 0 0,-1-3 160 0,0-2-208 16,-1 2 80-16,0 1 128 0,-4-2-160 0,3 1 160 15,0-5 0-15,0 4-144 0,1 0 144 0,4 3 0 16,6 2 0-16,3 2-128 0,7 4 128 0,1 2 0 15,3-1 0-15,3 4 0 0,8 6 0 0,0 0 0 16,0 0-144-16,0 0 144 0,0 0 0 0,19 7 0 16,5 3-144-16,7 5 144 0,4 2 0 0,9 3-160 15,5 2 160-15,7 1-128 0,5 0 128 0,0 1 0 16,-1 0 0-16,-3 0-128 0,-2-4 128 0,-5-1 0 16,1 0 0-16,-5-1 0 0,-1-1 0 0,-3-2 0 15,-4-2 0-15,-4 1 0 0,-4 0 0 0,-2 0 0 16,-2-3 160-16,-3 2-160 0,-2 0 0 0,-2-5 0 15,-1 3 0-15,-1-4 0 0,-1 3 128 0,-2-2-128 16,-1 1 0-16,-2-4 0 0,-2 0 0 0,-9-5 128 0,12 5-128 16,-12-5 0-16,0 0 0 0,0 0 0 0,0 0 0 0,0 0 0 15,6-5 0-15,-6 5 128 0,0 0-128 0,0-8 0 16,-4-2 0-16,-3 3 128 0,-3-2-128 0,-3 0 0 16,-4-3 128-16,-2 2-128 0,-6-4 0 0,-2 2 144 15,-3 0-144-15,-5-2 0 0,-3-1 0 0,1 0 0 16,3 1 0-16,2 3 0 0,4 0 0 0,2 2 0 0,1-4 0 15,5 5 0-15,-2 0 128 0,5 3-128 0,0-4 0 0,6 4 0 16,-2-4 0-16,1 3 0 0,2 0 0 0,-1-1 0 16,-1-1 0-16,1 3 0 0,1-2 0 0,0 1 0 15,-1 1 0-15,1 0 0 0,1 1 0 0,9 4 0 16,0 0 0-16,0 0 0 0,0 0 0 0,0 0-176 16,0 0 176-16,13 12-128 0,4-1 128 0,4 5 0 15,5 0-144-15,4 2 144 0,6 1 0 0,2 1 0 16,3 2 0-16,-3-3 0 0,0-2 0 0,0-2 0 15,-1 0 0-15,-3-2 0 0,-2 1-144 0,-4-4 144 16,-3 1 0-16,-3 1 0 0,-3-7 0 0,-2 2 0 16,-2 2 0-16,-1-1 0 0,-3 1 0 0,-1-3 0 15,-2 3 0-15,-8-9 144 0,0 0-144 0,0 0 192 16,0 0-192-16,0 0 192 0,0 0-192 0,0 0 0 16,0 0 144-16,-13 3-144 0,2-3 0 0,-6-3 144 15,-2-4-144-15,-2 1 0 0,-2 0 0 0,-3-4 0 16,0-2 0-16,-2 4 0 0,0-4 160 0,1 6-160 15,0-4 128-15,1 2-128 0,-2-2 0 0,0 1 0 16,1-5 0-16,-2 0 0 0,-7-1 0 0,2-3 0 0,0-1 0 0,-2-1 0 16,-2-2 0-16,-2 2 0 0,0-2 0 15,-1 0 0-15,0 2-128 0,2 0 128 0,2-1 0 0,3 2 0 16,1 1 0-16,1-2 0 0,0 0-144 16,2-2 144-16,-3 1 0 0,2-4 0 0,-3 1 0 0,-2-5 0 15,-3 0 0-15,-3-2 0 0,-3 0 0 0,2-5 0 16,1-2 0-16,3 2-128 0,-1 1 128 0,5-1 0 15,-1-1 0-15,3 2-128 0,4 0 128 0,-2 1 0 16,3 2-144-16,-1 3 144 0,-3 2 0 0,1-1-144 0,-2 3 144 0,0-2 0 16,-3 3 0-16,3 0 0 0,0-4 0 0,0 5 0 15,2-2 0-15,2 2 0 0,1 0 0 0,-1-1 0 16,1-3 0-16,1 2 0 0,-1-5 0 0,0 2 0 16,-1 0 0-16,-1-1 0 0,-2 2 0 0,-1 1 0 15,-3 2 0-15,3 2 0 0,1-2 0 0,1 2 0 16,-1 1 0-16,1 0 0 0,2 0 0 0,0 3 0 15,1-4 0-15,1 5 0 0,-2-1 0 0,1 0 0 16,1 0 0-16,-1 2 128 0,-1 0-128 0,0-1 0 16,-2-2 0-16,1 1 0 0,-2 0 0 0,0-2 0 0,-1 2 0 0,1-1 0 15,2-2 0-15,-1 2 0 0,3 0 0 0,0 0 0 16,-1 0 0-16,1 0 0 0,3 0 0 0,-1 0 0 16,1-1 0-16,-2-2 0 0,-2 0 0 0,2 1 0 15,-1 0 0-15,2 0 0 0,-2-3 0 0,0 1 0 16,1 1 0-16,0 1 0 0,-1-2 0 0,3-1 0 15,0-1 0-15,0-1 0 16,0 2 0-16,2-4 0 0,3 1 0 0,-2-2 0 0,-1 2 0 0,0-2 0 16,4 1 0-16,0 0 0 0,0-1 0 0,7 9 0 15,-2-1 0-15,-4-1 0 0,-3-2 0 0,4 1 0 16,-1 3 0-16,0-2 0 0,-2-2 0 0,-1 1 0 16,0 2 0-16,0-2 0 0,0-1 0 0,-1 1 0 15,2 0 0-15,1-4 0 0,-3 3 0 0,2-3 0 16,1 2 0-16,-2-2 0 0,4 1 0 0,-1-4 0 15,-1 5 0-15,2 2 0 0,1-2 0 0,2 2 0 16,0 2 0-16,0 1 0 0,1-3 0 0,0 4 0 0,-1 0 0 0,0-1 0 16,0-1 0-16,0 1 0 0,0 0 0 0,-1 1 0 15,-1-4 0-15,-1 2 0 0,-1 0 0 0,-1 0 0 16,0-1 0-16,0-3 0 0,1 3 0 0,-1 0 0 16,1-2 0-16,2 1 0 0,-2 0 0 0,3-1 0 15,1 2 0-15,-4 2 0 0,4 1 0 0,0 1 0 16,1 2 0-16,1 0 0 0,-2 0 0 0,4 3 0 15,1-1 0-15,-1-1 0 0,-3 1 0 0,1 0 128 16,2 2-128-16,1-3 0 0,0 1 0 0,2-1 0 16,-2 2 0-16,0-2 128 0,1 0-128 0,1-3 0 15,0 0 0-15,1 2 0 0,0-2 0 0,1 1 0 16,-1 1 0-16,3 0 0 0,-1 0 0 0,0 2 0 16,2-4 0-16,-2 3 0 0,0 1 0 0,1 0 0 15,0 0 0-15,-1 4 0 0,0-4 0 0,-2 2 128 16,0 2-128-16,1-4 0 0,-1 3 0 0,0 1 128 15,-2-2-128-15,0 2 0 0,0-3 0 0,0 3 128 16,-1 3-128-16,4-2 0 0,-1 1 0 0,-1 0 128 16,3 1-128-16,-1 3 0 0,0-1 0 0,-1-1 0 0,1-1 0 0,1 5 128 15,0-2-128-15,-1-1 0 16,0 0 0-16,-1 2 0 0,1-1 0 0,-1-1 0 0,1 1 0 0,2 1 128 16,-1 0-128-16,2-1 0 0,-1 0 0 0,3 4 0 15,0 0 0-15,0 0 0 0,-3-2 0 0,3 2 0 16,0 0 0-16,0 0 0 0,0 0 0 0,0 0 0 15,0 0 0-15,0 0 0 0,0 0 0 0,0 0 0 16,0 0 0-16,0 0 0 0,0 0 0 0,0 0 0 16,5 10 0-16,3-1 0 0,-1 2 0 0,4 3 0 0,0 2 0 0,3 1 0 15,1 1 0-15,3 5 0 16,1 1 0-16,0 7 0 0,-1-3 0 0,1 3 0 0,-1 0 0 0,1 1 0 16,0-3 0-16,-1-1 0 0,-3 2 0 0,0-3 0 15,-1 0 0-15,-1-4 0 0,1-3 0 0,-3-1 0 16,2-2 0-16,-1-2 0 0,-2-7 0 0,-3 0 0 15,1-3 0-15,-8-5 0 0,0 0 0 0,0 0 0 16,0 0 0-16,0 0-128 0,4-3 128 0,-4-6 0 16,-3 0 0-16,-3-5 0 0,-2 0 0 0,-1-3 176 15,-1 0-176-15,-1-4 192 0,-1 2-192 0,0 0 0 16,-2-1 144-16,0-1-144 0,-2-1 0 0,2-4 0 16,0 2 0-16,0-3 128 0,-1 1-128 0,3-2 0 15,-4 2 0-15,2 0 0 0,0 1 0 0,2 4 0 16,1-3 0-16,0 3 0 0,1 2 0 0,0 1 0 15,1 3 0-15,1 2 0 0,2-1 0 0,-1 2 144 16,4 3-144-16,-1 1 0 0,1 3 128 0,3 5-128 16,0 0 0-16,0 0 0 0,0 0 0 0,0 0 0 0,0 0 0 0,0 0 0 15,0 0 0-15,9 4 0 16,0 0 0-16,-1 1 0 0,-2 0-272 0,0-1-16 16,2 0 0-16,0 2 0 15,1-2-1568-15,-1 2-304 0,1 0-64 0,3 3-16880 0</inkml:trace>
  <inkml:trace contextRef="#ctx0" brushRef="#br2" timeOffset="176870.31">8814 13016 10127 0,'0'0'896'0,"0"0"-704"15,1 7-192-15,-1-7 0 0,2 7 1936 0,-2-7 368 16,0 9 64-16,1-2 0 0,-1-7-672 0,1 9-144 15,-1-9-16-15,0 0-16 0,0 0-272 0,1 6-48 16,-1 3-16-16,0-9 0 0,0 0-32 0,0 0 0 16,0 0 0-16,0 0 0 0,0 0-224 0,0 0-48 15,0 0-16-15,0 0 0 0,0 0-32 0,0 0-16 16,0 0 0-16,0 0 0 0,2-9-176 0,-2 1-16 0,0-4-16 0,0-4 0 16,0 0-176-16,0-2-48 0,0-2 0 0,3-1 0 15,0-3-128-15,1-3-48 0,-2 2 0 0,2-5 0 16,1-2-16-16,0 0-16 0,2 0 0 0,-1-2 0 15,0 0-16-15,2-1 0 0,-2 0 0 0,1-1 0 16,0 0-32-16,-2 2 0 0,3 1 0 0,-2 4 0 16,1 1 0-16,-1 5 0 0,-1 1 0 0,-1 5 0 15,0 3 0-15,0 0-128 0,-2 1 192 0,1 4-64 0,-2-2-128 16,0 3 160-16,-1-1-160 0,0 4 160 16,0 5-160-16,2-6 192 0,-2 6-192 0,0 0 192 0,0-5-64 0,0 5 0 15,0 0 0-15,0 0 0 0,0 0-128 0,0 0 192 16,0 0-192-16,0 0 192 0,0 0-192 0,-2 8 128 15,1 0-128-15,1 4 128 0,0-2-128 0,0 2 0 16,0 5 0-16,1-1 128 0,-1 1-128 0,2 1 0 16,-1 0 0-16,0 2 0 0,-1 2 128 0,1 0-128 15,1 3 128-15,-2-1-128 0,-2 2 160 0,1 0-160 16,-1 3 192-16,-1 0-192 0,-1 3 176 0,0 1-176 16,-1 1 160-16,0-1-160 0,-2-1 176 0,-1 0-176 15,0 0 192-15,2 1-192 0,0-3 128 0,-1-2-128 16,0 0 0-16,-1-5 0 0,2-1 128 0,-1-3-128 15,1-1 0-15,0-2 0 0,-1-2 128 0,2 0-128 16,0-6 0-16,0 2 0 0,-1-4 128 0,6-6-128 16,-4 4 192-16,4-4-192 0,0 0 208 0,0 0-64 15,-5-1-16-15,0-2 0 0,0 1-128 0,1-3 160 16,0-6-160-16,1 3 160 0,2-5-160 0,0-2 0 16,0-2 0-16,-2-2 0 0,3-1 0 0,0-1 0 0,0-4 0 0,0 1 0 15,0 0 0-15,3-4 0 0,-2-3 0 16,1 1 0-16,1-3 0 0,-1 0 0 0,1-2 0 15,1 3 0-15,0-1 0 0,-1 4 0 0,0-3 0 0,0 3 0 16,-2 1 0-16,0 0 0 0,0 4 0 0,-1 1 0 16,0 2 0-16,2 2 128 0,-2 2-128 0,0 3 0 15,0 0 0-15,0 1 128 0,0 4-128 0,2-1 0 16,-2 3 0-16,0-2 0 0,1 4 128 0,1-3-128 0,-2 8 0 16,2-6 0-16,2 1 0 0,-4 5 0 0,0 0 0 0,0 0 0 15,6-4 0-15,2 5 0 0,2 3 0 0,0 0 0 16,2 2 128-16,1 3-128 0,2 2 0 0,0 1 0 15,2 3 0-15,3 2 0 0,0 0 0 0,4 2 0 16,3 2 0-16,2-1 0 0,2 0 0 0,2 3 128 16,1-1-128-16,2-3 0 0,-1 1 160 0,0-1-160 15,-2 1 192-15,0-1-192 0,-4 2 208 0,0 0-64 16,-5-1-16-16,2-1 0 0,-6 0 64 0,1-1 0 16,-4-2 0-16,0-2 0 0,-3-2 16 0,0-1 16 15,-4-2 0-15,-1 0 0 0,-2-4-48 0,-1-1-16 16,-6-4 0-16,0 0 0 0,0 0-32 0,0 0 0 15,0 0 0-15,0 0 0 0,-3-8 16 0,-1 1 0 16,-1-4 0-16,-2 1 0 0,-2 1-144 0,0 0 0 16,-1 1 0-16,-1 1 0 15,1 0-1088-15,-1 2-160 0,-1-1-32 0,0 1 0 16,-2 2-1728-16,-3-1-368 0</inkml:trace>
  <inkml:trace contextRef="#ctx0" brushRef="#br2" timeOffset="178143.84">8012 10754 10303 0,'0'0'448'0,"0"0"112"0,-4-6-560 0,-1-3 0 16,-1 1 0-16,-1-2 0 0,1 1 672 0,-2-1 32 16,1 2 0-16,0-2 0 0,-2 2 256 0,1-2 64 15,-1 1 16-15,0-2 0 0,1 3-80 0,3-2 0 16,0 2-16-16,0-2 0 0,0 4-48 0,2 0-16 15,3 6 0-15,-2-6 0 0,-3 3-96 0,2-4-16 16,1 2 0-16,2 5 0 0,0 0 112 0,-4-4 16 16,0-1 0-16,-1 0 0 0,5 5-112 0,-5-4-16 15,-2 1 0-15,1-1 0 0,1-3-192 0,5 7-64 16,-4-3 0-16,4 3 0 0,-4-4-128 0,-2-1-48 16,6 5 0-16,-4-7 0 0,2 2-144 0,2 5-48 15,0 0 0-15,0 0 0 0,0 0-144 0,0 0 128 16,0 0-128-16,0 0 128 0,0 0 16 0,0 0 0 0,0 0 0 15,8 7 0-15,3 3 128 0,0-1 32 0,1 2 0 0,0 4 0 16,2 3-80-16,0 4-16 0,4 3 0 0,0-1 0 16,-2-1-16-16,2 3 0 0,0-3 0 0,0 2 0 15,0 0 0-15,-1-2 0 0,5 3 0 0,-2 0 0 16,2-1 0-16,-1 0-16 0,1-2 0 0,0 1 0 0,-1 0-48 16,1-2 0-16,-3-1 0 0,-1 1 0 15,-2-2 32-15,1 2 0 0,-3-3 0 0,-1-1 0 0,-3-3-16 16,1-2 0-16,-5-1 0 0,0 0 0 0,0-4 48 0,-6-8 16 15,0 0 0-15,0 0 0 0,0 0 112 0,0 0 0 16,0 0 16-16,-12-7 0 0,0-6-16 0,-5-2-16 16,-2-4 0-16,-1-1 0 0,-3-1-160 0,-1-5-16 15,-4-1-128-15,0-5 192 0,-1 1-192 0,1 0 128 16,4-1-128-16,2-1 0 0,-1 1 0 0,0 1 128 16,2 0-128-16,0-1 0 0,2 3 0 0,1 2 0 15,2-2 0-15,-2 4 0 0,0-3 128 0,0 4-128 16,-1-2 0-16,0 2 0 0,-2 1 160 0,2 0-160 15,3 3 160-15,2 3-160 0,2 5 176 0,2-1-176 16,2 5 192-16,2 2-192 0,0 4 208 0,6 2-64 16,0 0-16-16,0 0 0 0,7 14-128 0,3 3 0 15,4 4 144-15,5 5-144 0,3 4 0 0,3 6 0 16,3 9 0-16,4 1 0 0,3 6 0 0,1 2 0 16,3 2 0-16,1 0 0 0,3 2 0 0,-1-4 0 15,-3 0 0-15,1-5 128 0,-5 1-128 0,-2-3 128 0,3-7-128 16,-7 0 128-16,-2-3-128 0,-3-3 144 0,-1-2-144 0,-3-3 160 15,-1-5-32-15,-3-2-128 0,-4-6 192 0,0-3-64 16,-3-2-128-16,-3-4 160 0,-6-7-160 0,0 0 160 16,0 0-160-16,0 0 0 0,0 0 0 0,0-5 0 15,-3-4 0-15,0 1 0 0,-1-2-160 0,0 2 160 16,0-2-1104-16,0 3-128 16,1-4-32-16,-1 5 0 0,0-3-1632 0,0 3-336 0,-1-3-64 15</inkml:trace>
  <inkml:trace contextRef="#ctx0" brushRef="#br2" timeOffset="178627.21">8144 11433 6447 0,'-14'5'576'0,"8"-3"-576"15,-1 2 0-15,0-3 0 0,0 1 4096 0,1-1 704 16,1 0 128-16,-1 0 48 0,2 2-2784 0,4-3-544 16,-4 3-112-16,4-3-32 0,0 0-240 0,-4 6-48 15,4-6-16-15,0 0 0 0,1 8-112 0,3 2-32 16,1-1 0-16,4 2 0 0,3-1-672 0,3 2-128 16,3 2-16-16,3-3-16 0,5 3 384 0,3 0 80 15,4 0 16-15,0-3 0 0,1 1-448 0,-2 1-96 16,0-3-16-16,-2 1 0 0,1-3 16 0,-3 2 0 15,-3-4 0-15,1 2 0 0,-2-4-160 0,-2-3 0 0,-3 0 0 0,-2-2 0 16,0 0 384-16,-3-4-16 0,-3-4 0 16,0 1 0-16,-1-5-16 0,-6 1 0 0,-2-1 0 0,-2-2 0 15,-1-2-48-15,-3-2-16 0,-2-1 0 0,-2-3 0 16,-2 0-64-16,0 0-16 0,-3-3 0 0,3 1 0 16,0 3-64-16,1-4-16 0,0 3 0 0,1 2 0 15,3-2-336-15,0 2-80 0,2 4-16 0,2 0 0 16,0 2 560-16,-2 0 96 0,3 1 32 0,0 1 0 0,0 4-384 0,3 0 128 15,-2 4-128-15,-1 5 0 0,0 0 0 0,0 0 128 16,0 0-128-16,0 0 0 0,0 0 0 0,4 5 0 16,-1 5 0-16,-1-1 0 0,1 4-240 0,-2 1-112 15,-1-4-32-15,0 1 0 16,0 2-2352-16,-1-3-464 0,-1 2-112 0</inkml:trace>
  <inkml:trace contextRef="#ctx0" brushRef="#br2" timeOffset="182042.62">8367 11167 6447 0,'0'0'576'0,"2"10"-576"16,1-2 0-16,-1 3 0 0,1-2 1920 0,-2 3 288 16,2 2 48-16,0-2 16 0,2 2-1120 0,2-1-240 15,-2 1-32-15,0-4-16 0,1 0-208 0,-2-2-32 16,1 1-16-16,0-3 0 0,-5-6 336 0,5 7 64 15,-5-7 16-15,0 0 0 0,0 0 192 0,0 0 64 16,0 0 0-16,0 0 0 0,0 0-336 0,4 6-64 16,-4-6-16-16,0 0 0 0,0 0 352 0,0 0 64 15,0 0 0-15,0 0 16 0,0 0-544 0,0 0-112 16,0 0-32-16,0 0 0 0,0 0-96 0,-1-9-32 16,-3 1 0-16,0-3 0 0,0 1 32 0,-1-3 16 15,0-1 0-15,0-1 0 0,-2-3-16 0,-2-1-16 16,0-1 0-16,-1-1 0 0,-1 2-128 0,1 0-32 15,0-1 0-15,-1-1 0 0,-5-1-80 0,1 1 0 0,-1 0-16 16,0 0 0-16,-1-2 0 0,-1-1 0 16,3 0 0-16,-3-3 0 0,0 2-32 0,0 1 0 0,-1-3 0 0,1 3 0 15,1 0-16-15,0-2 0 0,0-2 0 0,3 2 0 16,0 2-16-16,1-2-16 0,-4 3 0 0,3 0 0 16,-4 1-32-16,3 1 0 0,1 1 0 0,-1 1 0 15,-2-3 16-15,-1-1 0 0,1 3 0 0,-2 0 0 16,-2-2-144-16,1 2 192 0,1-1-192 0,0 2 192 15,-2 0-192-15,4 1 128 0,0 1-128 0,2 1 128 16,-2 1-128-16,3 0 128 0,0 2-128 0,2 2 128 0,-2-3-128 0,2 2 128 16,1 2-128-16,-2-1 128 0,3-1-128 0,0 2 0 15,-2-4 144-15,3 3-144 0,0 2 0 0,1-1 128 16,0-1-128-16,0-1 0 0,2 0 0 0,0 3 0 16,-1-3 0-16,2 4 128 0,-1-2-128 0,1 2 0 15,1-1 0-15,-2 3 0 0,0 1 0 0,1-3 0 16,0 3 0-16,0 3 0 0,0-5 0 0,1 4 0 15,4 3 0-15,0 0 128 0,-5-6-128 0,1 1 0 16,4 5 0-16,0 0 0 0,0 0 0 0,0 0 0 16,0 0 0-16,0 0 0 0,0 0 0 0,0 0 0 15,0 0 0-15,0 0 0 0,0 0 0 0,6 8 0 16,1 5 0-16,-1-2 0 0,2 2 0 0,1 2 0 16,1 3 0-16,2 2 0 0,0 2 0 0,2 3-128 15,2-1 128-15,1 3 0 0,1-1 0 0,0-1 0 16,0 0 0-16,1-2-128 0,0 0 128 0,-1 1 0 15,1-3 0-15,-3-1 0 0,0-2 0 0,-2 0 0 16,-2-2 0-16,1 1 0 0,-3-5 0 0,0 1 0 0,2 0 0 0,-5-2 0 16,0-3 0-16,0 1 0 0,-2-4 0 0,-5-5 0 15,0 0 0-15,0 0 0 0,0 0 0 0,0 0 0 16,0 0 0-16,-3-8 0 0,-2 1 0 0,-1-4 0 16,-1 0 0-16,-2-3 0 0,-3 0 0 0,0-1 128 15,-2-3-128-15,-1-1 0 0,-2-2 0 0,-1 1 0 16,0 0 0-16,1-3 0 0,-4-4 0 0,2 2 0 15,-1-4 0-15,1 2 0 0,-2-1 0 0,4 3 128 0,0-3-128 0,1 3 0 16,-1-1 0-16,1 3 0 16,-2-4 0-16,0 3 0 0,1 1 0 0,0-2 0 0,-2-1 0 0,-2 2 0 15,0-3 0-15,-2 3 0 0,0-2 0 0,0 1 0 16,0-3 0-16,1 3 0 0,1-2 0 0,1 2 0 16,-2 1 0-16,2-2 0 0,-1 2 0 0,-2 4 0 15,6 0 0-15,-2-3 0 0,-2 2 0 0,3 0 0 16,2-1 0-16,-1 0 0 0,2 0 0 0,0 1 0 15,0 1 0-15,-1 0 0 0,1 1 0 0,0-1 0 16,0 3 0-16,2-1 0 0,-1-1 0 0,0 2 0 16,1-1 0-16,-1 2 0 0,0-1 0 0,1 0 0 15,0 0 0-15,-1 1 128 0,-2-1-128 0,1 1 0 16,1-1 0-16,0 2 0 0,0 0 0 0,-1-1 0 16,0 1 0-16,1 1 0 0,0 0 0 0,-2 1 0 15,4 1 0-15,-2-2 0 0,1 1 0 0,-1 0 0 16,3-1 0-16,-2 2 0 0,0-2 0 0,-1 1 0 15,0-2 0-15,1-1 0 0,1 4 0 0,0-1 0 16,2-1 0-16,0 0 0 0,-2 1 0 0,1 2 0 16,0-3 0-16,-1 0 0 0,1 4 0 0,-1-3 0 0,1-2 0 15,2 1 0-15,-1 0 0 0,-2-2 0 0,3 1 0 0,-3-9 0 16,2 1 0-16,-2 4 0 0,2 0 0 0,0 1 0 16,-2 2 0-16,2 2 0 0,0 0 0 0,-1 2 0 15,-2 0 0-15,0 3 0 0,2-4 0 0,-1 4 0 16,1 0 0-16,1 0 0 0,-4 0 0 0,1-1 0 15,-1 1 0-15,1-2 0 0,-2 2 0 0,1-2 128 16,0-1-128-16,1 2 0 0,-1-3 0 0,5 7 0 0,-3-4 0 0,0 1 0 16,-2-5 0-16,0 4 0 0,3 0 0 0,-1-2 0 15,1 3 0-15,1-2 0 0,0 1 0 0,0 1 0 16,-2-3 0-16,1 3 0 0,-2-3 0 0,1 1 0 16,1 0 0-16,0-3 0 0,-1 1 0 0,1 1 0 15,1-4 0-15,-2 1 0 0,1 1 0 0,-1 0 0 16,0 1 0-16,0-1 0 0,-1-1 0 0,-1 1 0 15,0 2 0-15,-1-1 0 0,2-1 0 0,1 2 0 16,-2 2 0-16,1-1 0 0,-2 1 0 0,1-3 0 16,0 1 0-16,0 4 0 0,0-4 0 0,-3 3 0 15,2-3 0-15,-1-1 0 0,-1 3 0 0,1-3 0 16,-4 0 0-16,4 3 0 0,-1-3 0 0,2 1 0 16,1 0 0-16,-1-1 0 0,-2 0 0 0,1 4 0 15,1-3 0-15,1 2 0 0,1 0 0 0,-1-2 0 16,0 3 0-16,0-2 0 0,3 2 0 0,-3-2 0 15,-2 1 0-15,2 1 0 0,0-4 0 0,0 3 0 16,-3-3 0-16,-1 3 0 0,2 0 0 0,0-2 0 0,-3 5 0 16,1-4 0-16,2 4 0 0,-1-3 0 15,-1 2 0-15,2-3 0 0,-2 3 0 0,0-1 0 0,-2 3 0 0,2-3 0 16,1 2 0-16,1-1 0 0,-1 0 0 0,1 3 0 16,-2-3 0-16,2 2 0 0,-1 3 0 0,1 0 0 15,0-4 0-15,1 3 0 0,0 2 0 0,0-2 0 16,1-1 0-16,-2 1 0 0,2 0 0 0,-3 2 0 15,4-2 0-15,-1-1 0 0,-1 1 0 0,1 0 0 0,-2 2 0 0,5-2 0 16,-2-1 0-16,2 1 0 16,-1 1 0-16,2 0 0 0,0 0 0 0,1-1 0 0,1 0 0 0,2 2 0 15,0 1 0-15,1-3 0 0,5 4 0 0,0 0 0 16,0 0 0-16,0 0 0 0,0 0 0 16,0 0 0-16,-4-3 0 0,4 3-128 0,0 0 128 0,0 0 0 15,0 0 0-15,0 0 0 0,0 0 0 0,0 0 0 16,0 0-144-16,0 0 144 0,9 5 0 0,1-1 0 15,0 1-144-15,2 3 144 0,-1-3 0 0,5 1 0 16,1 2-128-16,1-2 128 0,1 3 0 0,0-1 0 16,4 3 0-16,1-2 0 0,-1 3 0 0,1 2-128 15,3-2 128-15,11 10 0 0,-3-4 0 0,0-3 0 16,-2 3 0-16,0 0 0 0,1-1 0 0,-1 1 0 16,0-1 0-16,0-1 0 0,2-1 0 0,-4 2 0 15,0 0 0-15,1-1 0 0,-3 1 0 0,0-1 0 16,2 2 0-16,-5 1 0 0,1 0 0 0,1 0 0 15,1 0 0-15,2 1 0 0,1 1 0 0,-1-1 0 16,1 2 0-16,2 1 0 0,-1-3 0 0,1 2 0 16,-3 2 0-16,1 0 0 0,-3-4 0 0,-2 3 0 0,0 1 0 15,2-2 0-15,0 1 0 0,-2 1 0 0,-3 0 0 16,0-2 0-16,0-2 0 0,2 5 0 0,-1 1 0 0,2 2 0 16,-3-4 0-16,0 0 0 0,4 2 0 0,-4-4 0 15,-1 1 0-15,0 4 0 0,1-4 0 0,0 2 0 16,-3-2 0-16,-1-1 0 0,2 1 0 0,-2 3 0 15,2-2 0-15,-1 3 0 0,1-4 0 0,1-1 0 0,-3-1 0 16,0 2 0-16,2-3 0 0,1 1 0 0,1-2 0 0,1 1 0 16,1-1 0-16,-2 2 0 0,0-2 0 0,0 0 0 15,3-1 0-15,0 2 0 0,-2-1 0 0,-3 0 0 16,1-1 0-16,-1 1 0 0,1 1 0 0,0 1 0 16,-1-1 0-16,-2 0 0 0,0 4 0 0,2-2 0 15,1-3 0-15,-3 0 0 0,-1-1 0 0,2 1 0 16,-1 0 0-16,2 0 0 0,-2-1 0 0,2 0 0 15,1-1 0-15,-1 4 0 0,1-1 0 0,-1 1 0 16,-1-4 0-16,0 2 0 0,2-1 0 0,-4 0 0 16,1 0 0-16,0 1 0 0,1 0 0 0,-1 0 0 15,-2 0 0-15,0 0 0 0,-2 1 0 0,2 6 0 0,-1-2 0 0,0-1 0 16,1 0 0-16,-1 0 0 0,-2-4 0 0,-1 1 0 16,1 0 0-16,2 3 0 0,-1 1 0 0,2-2 0 15,0-2 0-15,-2 2 0 0,1 1 0 0,-1-2 0 16,1 1 0-16,-1 1 0 0,1-1 0 0,-1 0 0 15,2 0 0-15,-1-2 0 0,-1 2 0 0,0 2 0 16,-2-2 0-16,1 1 0 0,-1 2 0 0,-1-2 0 16,-2-3 0-16,3 2 0 0,-1-1 0 0,-2 1 0 15,-2-3 0-15,0 1 128 0,0 1-128 0,0-2 0 16,0 2 0-16,-1 0 0 0,1-3 128 0,-2-4-128 16,-2 1 0-16,2 1 0 0,0 2 0 15,0-1 0-15,1-1 0 0,2 2 0 0,-1 2 0 0,0-1 0 16,-1-1 0-16,-2 0 0 0,3 0 0 0,0 1 0 15,-2 1 0-15,1 1 0 0,-3-4 0 0,1 1 0 16,1 0 0-16,-1 1 128 0,-1 1-128 0,3 3 0 16,0-2 0-16,0-2 0 0,1 1 0 0,-1 2 0 15,1 0 0-15,0-1 0 0,-2-1 0 0,2-1 0 16,0 0 0-16,-1-1 0 0,1 0 0 0,-3 0 0 0,0 1 0 0,1 0 0 16,-1 0 0-16,2-1 0 0,-1-1 0 0,1 0 0 15,2-1 0-15,-2 2 0 0,-2-1 0 0,2 1 0 16,-2-3 0-16,2 0 0 0,1-1 0 0,-2 1 128 15,1 1-128-15,-3 0 0 0,4-1 0 0,-3-1 0 16,-1-1 0-16,0 1 0 0,-1 0 0 0,1-1 0 16,-1-3 0-16,0 3 0 0,0-5 0 0,0 1 0 15,-1 0 0-15,2 1 0 0,-2 2 0 0,1-3 0 16,0 4 0-16,1-5 0 0,-3 3 0 0,2 1 0 16,0-3 0-16,1 4 0 0,0-3 0 0,1 1 0 15,-2 3 0-15,1-3 0 0,-2 0 0 0,1 1 0 16,-1-5 0-16,3 3 0 0,-4-3 0 0,1 0 0 15,-2 2 0-15,-1-9 0 0,1 7 0 0,-1-7 0 16,0 0 0-16,0 0 0 0,0 0 0 0,0 0 0 16,0 0 0-16,0 0 0 0,0 0 0 0,0 0 0 15,0 0 0-15,-5-7 0 0,0-4 0 0,0 2 0 16,-1-3 0-16,-1 4 0 0,0-6 0 0,2 1 0 0,-4-1 0 0,1 0 0 16,-1-3 0-16,0 1 0 0,-1-5 0 0,1-1 0 15,-2-3 0-15,-2 0 0 0,-1-4 0 0,1-4 0 16,-3-3 0-16,-1-2 0 0,-3-3 0 0,1-3 0 15,-3 1 0-15,1-2 0 0,-1 2 0 0,-1-3 0 16,3 2 0-16,1-5 0 0,-4 1 0 0,2 1 0 16,0-2 0-16,-1 1 0 0,-1 4 0 0,3-3 0 15,0 4 0-15,-2-3 0 0,-2 1 0 0,-1-2 0 16,-3 2 0-16,-2-4 0 0,1-1 0 0,-1-1 0 0,0-1 0 0,2 3 0 16,0 1 0-16,2 0 0 0,-2 2 0 0,5-2-128 15,0 2 128-15,1 1 0 0,-3-3 0 0,2 4 0 16,0-5 0-16,2 6 0 0,-1-1 0 0,-1 4 0 15,-1 1 0-15,-4 1 0 0,0-2 0 0,-4 2 0 16,-2-1 0-16,1 1 0 0,-1 2 0 0,-2-1 0 16,3 0 0-16,-1-1 0 0,3-1 0 0,1 2 0 15,-1 0 0-15,1 1 0 0,-1 2 0 0,1 1 0 16,-1-1 0-16,1-1 0 0,-1 1 0 0,1 1 0 16,-1 0 0-16,1 1 0 0,0 3 0 0,-3-3 0 15,-1 0 0-15,2 1 0 0,-1 1 0 0,3-1 0 16,-1 0 0-16,1 2 0 0,-1-2 0 0,2 2 0 15,-2 4 0-15,1-4 0 0,-3 2 0 0,2-1 0 16,-2 2 0-16,0 0 0 0,0 3 0 0,-1 0 0 16,-3 0 0-16,3 2 0 0,-2-1 0 0,0 3 0 15,2-3 0-15,1 2 0 0,-3-3 0 0,1 3 0 16,-1-1 0-16,-2 2 0 0,-1 0 0 0,-1 1 0 0,1 2 0 0,1-2 0 16,0 4 0-16,0 1 0 0,-1 1 0 15,3-2 0-15,2 1 0 0,3 2 0 0,-1-2 0 16,1-2 0-16,1 1 0 0,1 1 0 0,-1-2 0 0,4-1 0 15,-1 0-128-15,3-1 128 0,0 1 0 0,3 1 0 16,-1 1 0-16,1 1 0 0,2-1 0 0,1 1 0 16,2 3 0-16,-1-1-128 0,1 3 128 0,-1-3 0 15,2 2 0-15,0 1 0 0,1 3 0 0,2-1 0 0,2 0-160 16,1 3 32-16,0 0 0 0,6 3 0 16,3 0-1008-16,0 0-192 0,0 0-32 0,6 9-16 15,4 2-1072-15,4 3-224 0,5-1-32 0,15 10-14704 16</inkml:trace>
  <inkml:trace contextRef="#ctx0" brushRef="#br2" timeOffset="183231.05">7789 11322 16575 0,'-15'1'736'0,"8"-1"160"0,-4-1-720 0,0 0-176 15,0 0 0-15,0-3 0 0,1 0 2176 0,0-1 384 16,1 1 96-16,0-4 16 0,2 2-640 0,-1 2-128 16,0 0-32-16,2-1 0 0,1 2-464 0,1 0-112 15,-1-1-16-15,5 4 0 0,0 0-320 0,0 0-64 16,0 0 0-16,0 0-16 0,0 0-320 0,0 0-64 15,0 0-16-15,11 1 0 0,1 2-208 0,3 3-32 16,3 3-16-16,4 0 0 0,0 4-96 0,5 3-128 16,2 1 176-16,4 2-176 0,0 0 128 0,2-1-128 15,2 1 0-15,-1 0 0 0,3-1 128 0,-1 0-128 16,1-2 0-16,1 1 0 0,-1-3 144 0,-1-3-144 16,-1 2 0-16,-1 1 144 0,-5-5-144 0,1 1 0 15,-8-1 144-15,0 0-144 0,-1-2 144 0,-4 3-144 16,2-3 192-16,-2 3-192 0,-1-4 176 0,-3 3-176 0,-2-4 160 15,-3-2-160-15,1 1 160 0,-1 1-160 0,-2-2 160 0,-8-3-160 16,0 0 192-16,0 0-64 0,6-3-128 0,-1-4 192 16,-1 0 96-16,-1-5 16 0,-3 2 0 0,0-3 0 15,-3-3-80-15,3-1-16 0,0-2 0 0,0-1 0 16,-1-3-64-16,0-5-16 0,-1-2 0 0,2-1 0 0,0-1-128 0,0-3 128 16,0-5-128-16,0-3 128 15,0 1-128-15,0-2 160 0,-1 2-160 0,1 1 160 16,1-1-160-16,2 4 0 0,-2 2 144 0,-1 6-144 0,0 1 0 0,0 2 128 15,0 3-128-15,0 3 0 0,0 5 160 0,-2 2-32 16,0 2-128-16,1 1 192 0,1 2-192 0,0 3 176 16,0 6-176-16,0 0 160 0,0 0-160 0,0 0 160 15,0 0-160-15,0 0 160 0,0 0-160 0,0 0 0 16,0 0 0-16,-2 9 128 0,0-2-128 0,1 6 0 16,1-3 0-16,1 4 0 0,1 3 0 0,-1 2 0 15,0 1 0-15,0 2 0 0,1 1 0 0,-1-1 0 16,0 3 0-16,2 1 0 0,-2-2 0 0,0 4 0 15,1-1 0-15,-2 4 0 0,0-1 0 0,-2 1 0 16,1-1 128-16,0 2-128 0,-2-2 0 0,3 0 0 16,-2 0 0-16,-2 2 0 0,0-4 0 0,1 1 0 15,1-3 128-15,-2 2-128 0,2-6 0 0,-4 1 0 16,-2 0 0-16,1-4 0 0,0-2 0 0,-2-3 0 16,0 0 0-16,0-2 0 0,0 0 0 0,-1-5 0 0,-2 1 0 15,1-2 128-15,-2-3-128 0,-1-2 0 16,0-2 144-16,-3-2-144 0,-4-4 128 0,0 0-128 0,-4-3 160 0,0 0-160 15,0-5 144-15,-3 0-144 0,1-3 128 0,-2 1-128 16,-3 0 0-16,3-1 128 0,1 0-128 0,1 1 0 16,-1 3 0-16,3 0 0 0,-1-1 128 0,6 4-128 15,0 3 0-15,2-2 0 0,2 4 0 0,1-1 0 16,4 1 0-16,1 2 0 0,-1 2 128 0,4-1-128 16,7 3 0-16,0 0 0 0,0 0 0 0,5 5 0 15,1 3 0-15,7 3 0 0,2 4 0 0,8 2 0 0,3 1 0 0,1 0 0 16,3-1 0-16,3 1 0 0,2-1-128 0,2-2 128 15,0-2 0-15,1-1 0 0,0 1-304 0,0-4 16 16,1 1 0-16,-5-4 0 16,-2 2-2096-16,-6-3-432 0,1 0-64 0</inkml:trace>
  <inkml:trace contextRef="#ctx0" brushRef="#br2" timeOffset="184913.76">8476 11093 9615 0,'0'0'416'0,"0"0"96"0,6-6-512 0,-1-4 0 0,-1 1 0 0,0-3 0 16,-4 12 928-16,2-10 80 0,-2 1 16 0,-1-3 0 15,0 1-112-15,1 0-16 0,0 11 0 0,0-11 0 16,0-1-224-16,2-2-48 0,1 0-16 0,0 1 0 16,-1 5-272-16,1-3-48 0,0 3-16 0,3-3 0 0,-1 4 0 0,-5 7 0 15,0 0 0-15,6-8 0 0,-6 8 128 0,0 0 32 16,0 0 0-16,0 0 0 0,0 0-176 0,8 12-16 15,-2 5-16-15,0 4 0 0,-1 5 160 0,3 0 16 16,-2 3 16-16,2 4 0 0,-2 4 0 0,2 2 0 16,0 2 0-16,-3 2 0 0,-3-2-128 0,3-4-32 15,-1 2 0-15,1-2 0 0,2-3-96 0,-2-1-32 16,0-6 0-16,-1 0 0 0,-1-6 176 0,0-2 16 16,-3-3 16-16,0-2 0 0,-3-5 112 0,3-9 32 15,-1 10 0-15,1-10 0 0,0 0 32 0,0 0 16 16,-4 6 0-16,4-6 0 0,-6 8-128 0,6-8-16 15,0 0-16-15,-10 0 0 0,0 2-192 0,-2-2-48 0,-1 0 0 16,-2 0 0-16,2-1-128 0,-2 1 0 0,-1-1 0 0,-3-2 128 16,-4-2-128-16,-4 1 0 0,-3 0 0 0,0-3 0 15,2-2 128-15,0 0-128 0,-1-4 0 0,4 1 128 16,2 1-128-16,3 4 0 0,0-1 0 0,4 2-176 31,2 2-1888-31,3 3-384 0,-6 0-80 0,6 7-16 0</inkml:trace>
  <inkml:trace contextRef="#ctx0" brushRef="#br2" timeOffset="189473.78">9090 12772 6447 0,'0'0'272'0,"0"0"80"0,7 0-352 0,1-2 0 16,0-1 0-16,-1 2 0 0,-2 1 1472 0,4-3 240 15,-9 3 32-15,7-2 16 0,0-1-352 0,0 1-80 16,-1 1-16-16,-6 1 0 0,6-4-64 0,1-1-16 16,-7 5 0-16,5-5 0 0,-1 0-16 0,-4 5-16 15,2-8 0-15,-1 3 0 0,-1 5-16 0,0 0 0 16,-3-5 0-16,-2 0 0 0,-1-2-224 0,0 2-32 15,-2 3-16-15,1-1 0 0,-1-3-272 0,2 2-64 16,-1 0-16-16,1 2 0 0,1-2-176 0,-1-3-16 16,-2 2-16-16,2 2 0 0,1-3-112 0,0 1-32 15,-2 2 0-15,1-3 0 0,-1 1 112 0,1 0 0 16,0 0 16-16,-1-2 0 0,2 0 112 0,0 2 32 16,-1-1 0-16,6 6 0 0,-5-5-96 0,0 1 0 15,5 4-16-15,0 0 0 0,-5-4-160 0,5 4-16 0,0 0-16 0,0 0 0 16,0 0-176-16,0 0 0 0,0 8 0 0,3 3 128 15,1-1-128-15,0 3 0 0,1 4 0 0,3 0 0 16,1 4 0-16,1 3 0 0,0 1 0 0,1-1 0 16,1 4 0-16,-1-1 0 0,1 4 0 0,0-1 128 15,1-1-128-15,4 2 160 0,-2 1-160 0,2-4 160 16,-1 0-32-16,1-1-128 0,0 1 192 0,0 3-64 16,1-4 0-16,-2 3 0 0,-1-1 0 0,-1-1 0 0,3 2-128 0,-2-2 128 15,0-1-128-15,1 0 128 0,-4 0-128 16,2-4 0-16,0-2 0 0,2-2 128 0,-4-1-128 0,2-1 0 15,-2 1 0-15,-1-4 128 0,2 0-128 0,-4-6 160 16,1 3-160-16,1 0 160 0,-3-6-32 0,-8-5-128 16,9 4 192-16,-9-4-64 0,0 0 16 0,0 0 0 15,0 0 0-15,0 0 0 0,0 0 48 0,0 0 16 16,6-191 0-16,-6 374 0 0,2-197-32 0,-1 3-16 16,-1 2 0-16,0 0 0 0,-3 1-160 0,1-2 0 15,-1 0 144-15,-1-3-144 0,-1 1 0 0,2 0 0 16,-4-6 0-16,2-1 128 0,-1-2-128 0,-2-1 0 15,-1 1 0-15,0-2 128 0,-1-4-128 0,0 4 0 16,0-4 0-16,-2 2 128 0,0 2-128 0,-2-4 0 16,-2 2 0-16,2-3 0 0,-1 3 0 0,0-3 0 15,-2 2 0-15,1-2 0 0,-2 3 0 0,0-2 0 16,0 2 0-16,1 2 0 0,-2-1 0 0,0 1 0 16,-1 1 0-16,3-3 0 0,-1 1 0 0,1 1 0 15,2 0 0-15,-1 3 0 0,-1 0 0 0,2 3 0 16,3-1 0-16,1 3 0 0,-2 2 0 0,4 0 0 0,0 6 0 0,4-4 0 15,-1 4 0-15,0-2 0 0,2 4 0 0,0 1 0 16,4 4 0-16,0 0 0 0,-3-5 0 0,3 5-128 16,0 0 128-16,0 0 0 0,0 0 0 0,0 0 0 15,3 11 0-15,2 1-192 0,1-1 192 0,3 4-192 16,3 2 192-16,-1 3 0 0,6 3 0 0,-1 4-128 16,1 0 128-16,1 1 0 0,-1-2 0 0,2 2 0 15,2 5 0-15,2 2 0 0,-2-4 0 0,10 11 0 0,-5-4 0 0,-1-2 0 16,-2-3 0-16,-2-2 0 0,-1-3 0 0,1-2 0 15,-2-3 0-15,-1-3 0 0,-1 1 0 0,-1-1 0 16,-4 2 0-16,1-3 128 0,-4-5-128 0,0 0 0 16,-1-2 0-16,-2-3 128 0,-2 2-128 0,-4-11 0 15,5 7 128-15,-5-7-128 0,0 0 240 0,0 0-32 16,0 0 0-16,0 0 0 0,0 0 96 0,0 0 16 16,-5-5 0-16,-2-3 0 0,0-3-48 0,-2-3 0 15,-3-4 0-15,4 4 0 0,-3-1-128 0,-4-3-16 16,0 2-128-16,-2-3 192 0,1-4-192 0,-1 1 128 15,-1 1-128-15,1 0 0 0,-1-3 0 0,-1 0 128 16,-2-2-128-16,1-1 0 0,-1 1 0 0,0-3 0 16,0 0 0-16,-7-12 0 0,3 5 0 0,3 3 0 15,0 4 0-15,3-1 0 0,1 0 0 0,0 5 0 16,1 2 0-16,1 1 0 0,2 5 0 0,4-1 0 16,-3-1 0-16,3 5 0 0,1 2 0 0,3 1 0 15,0 2 0-15,2 0 0 0,4 9 0 0,0 0 0 16,0 0 0-16,0 0 0 0,0-6 0 0,0 6 0 0,0 0-128 0,0 0 128 15,0 0 0-15,10 4-160 0,0 4 160 0,2 1-128 16,-1 5 128-16,3 4 0 0,1 1 0 0,2 5-128 16,-1 3 128-16,-3-8 0 0,0 5 0 0,1 4-128 15,1-1 128-15,1 5 0 0,1 2 0 0,2 2 0 16,-1 0 0-16,0 1 0 0,-2 0 0 0,1 1-128 16,1 3 128-16,-5-2 0 0,3 0 0 0,3 16 0 15,-3-4 0-15,0-1 0 0,-4-6 0 0,1 0-128 0,-2-8 128 16,1-4 0-16,-1 1 0 0,2-5 0 0,-3-6 0 0,-1-2 0 15,-1-1 0-15,2-3 0 0,-1-1 0 0,-2-6 0 16,-7-9 0-16,7 9 0 0,-7-9 0 0,0 0 0 16,0 0 0-16,0 0 128 0,0 0-128 0,0 0 128 15,2-14-128-15,-2-2 128 0,-3-1-128 0,-3-6 0 16,0-2 128-16,-3-2-128 0,-2-4 0 0,-1-2 128 16,0-9-128-16,-2-2 0 0,1-7 0 0,-1 1 0 15,-1 2 0-15,-1 1 128 0,0-2-128 0,1 5 0 16,1 1 0-16,0 6 0 0,1 3 0 0,2 6 0 15,-3 2-144-15,5 12 144 0,1 3-336 0,0-3 0 16,2 4 0-16,-3 1 0 16,2 2-1856-16,7 7-368 0,0 0-80 0,0 0-16624 0</inkml:trace>
  <inkml:trace contextRef="#ctx0" brushRef="#br2" timeOffset="190281.77">7946 10623 4607 0,'0'0'192'0,"0"0"64"0,4-8-256 0,-4 8 0 16,2-6 0-16,-2 0 0 0,-1-5 2320 0,-4 5 432 15,4-1 64-15,-3 1 32 0,0 1-1360 0,0-1-272 16,-1-2-48-16,0 1-16 0,0 0 128 0,0 2 32 16,-2-4 0-16,2 2 0 0,1-1 0 0,1 2 0 15,-1 2 0-15,3-1 0 0,-2-1-288 0,3 6-48 16,0 0-16-16,0 0 0 0,0 0-384 0,0 0-64 15,0 0-32-15,0 0 0 0,0 0-320 0,8 11-160 0,-2 4 160 0,3 3-160 16,1 2 272-16,2 3-32 0,0 8-16 16,2 1 0-16,-1 2 16 0,2 3 0 0,2 1 0 0,-2 1 0 15,2 6 16-15,-1-1 16 0,1-2 0 0,0 3 0 16,1-1-80-16,1 3 0 0,0 3-16 0,3-3 0 16,-3 0-48-16,1-3-128 0,2-2 192 0,0-5-64 15,-2-1 0-15,0-5-128 0,1-3 192 0,-2-2-64 16,-2-5 112-16,0-4 16 0,-2-6 0 0,-2 0 0 15,-3-3 192-15,-1 0 32 0,-1-4 16 0,-8-4 0 0,0 0 32 0,0 0 16 16,0 0 0-16,-2-9 0 0,-4-4-112 0,-2-3-32 16,-1-2 0-16,-2-1 0 0,-4-4-400 0,-2-4 128 15,-2-2-128-15,0-1 0 0,-1-6 144 0,-2 0-144 16,-2-2 160-16,0-1-160 0,0-1 144 0,-2 2-144 16,2 1 128-16,-3 2-128 0,3-2 128 0,0 0-128 15,0 4 128-15,1 0-128 0,0 1 192 0,3 4-64 16,1 0 0-16,1 3 0 0,3 2-128 0,2 0 160 15,3 5-160-15,1 4 160 0,3 3-160 0,1 1 0 16,-1 3 0-16,6 7 0 0,0 0 0 0,0 0 0 16,4 13 0-16,3 2 0 0,0 3 0 0,5 3-144 15,2 0 144-15,2 2 0 0,2 4-128 0,2-1 128 16,3 4 0-16,1-2 0 0,0 0-160 0,2 3 160 16,-2 0-128-16,13 15 128 15,-3-6-1792-15,1 2-288 0,-1-1-48 0</inkml:trace>
  <inkml:trace contextRef="#ctx0" brushRef="#br3" timeOffset="198486.46">4454 7405 5519 0,'0'0'496'0,"0"0"-496"16,-9 3 0-16,0 3 0 0,0-4 1984 0,0 2 288 15,-1-4 64-15,1 1 16 0,2 2-880 0,7-3-192 16,-10 1-16-16,10-1-16 0,-7 1 0 0,2 2 0 16,-1-2 0-16,1-1 0 0,5 0-160 0,-7-1-16 15,4 0-16-15,3 1 0 0,-6-2-16 0,6 2 0 16,-5-4 0-16,5 4 0 0,0 0-272 0,0 0-48 16,0 0-16-16,0 0 0 0,0 0-160 0,0 0-32 15,-3-6-16-15,3 6 0 0,0 0-160 0,3-6-16 16,1 1-16-16,-4 5 0 0,8-3-112 0,1-2-32 15,1 1 0-15,1 2 0 0,3 0-16 0,0 1 0 16,2-1 0-16,-1 0 0 0,0 0 48 0,2 2 0 0,0-2 0 0,2 2 0 16,-1 2-16-16,-1 2 0 0,-1-2 0 15,2 1 0-15,-1-2 16 0,-1 3 16 0,1 0 0 0,0 1 0 16,4-2-16-16,-3-1 0 0,-2 2 0 0,1-1 0 16,0 1 16-16,0 0 0 0,-1 0 0 0,2 1 0 15,-4 1 0-15,3-2 0 0,-2-1 0 0,2 2 0 16,-1 2-16-16,1-2 0 0,-2 2 0 0,1 2 0 0,2-3-48 15,1 3-16-15,-1-3 0 0,0 3 0 0,1-3 0 0,0 2 0 16,0 1 0-16,-2-1 0 16,-1 2 32-16,1-1 0 0,0 1 0 0,0 3 0 0,-2-2 16 0,0 3 0 15,1 0 0-15,0-1 0 0,-2-1-32 0,0 2 0 16,0 2 0-16,0-2 0 0,0-3-16 0,0 3-128 16,0 0 192-16,-1 1-64 0,1 2-128 0,1-1 160 15,-1-2-160-15,1 2 160 0,-2-2-160 0,2 1 128 16,0-1-128-16,1-2 128 0,-1 2-128 0,-1 0 0 15,1-2 144-15,-1-1-144 0,1 2 0 0,1 1 128 16,-2-1-128-16,1-2 0 0,-1 2 0 0,0-4 0 16,-1 2 0-16,-1-1 128 0,1 2-128 0,1 1 0 15,-3-6 0-15,1 6 128 0,-1-2-128 0,2-1 0 16,-2 3 128-16,1-3-128 0,-1 1 0 0,1 1 128 16,-1-3-128-16,1 4 0 0,-1-4 240 0,1 1-32 15,-2 0 0-15,1-2 0 0,-1 2-208 0,4-1-240 16,-1 2 48-16,0-2 16 0,-1 1 176 0,2-2 0 15,0 2 0-15,0-1 0 0,2 2 0 0,-5-2 0 0,3 1 0 16,0 2 0-16,1-3 0 0,2 2 0 16,-4-2 0-16,2 4 0 0,-1-4 0 0,1 1 0 0,2 1 0 15,0-2 0-15,-3 5 0 0,3-5 0 0,-2 1 0 0,2 3 0 16,-1-3 0-16,2 2 0 0,1 0 0 0,-1-1 128 16,0 0-128-16,-1-2 0 0,1 1 0 0,0 1 0 15,-1 0 0-15,-1 1 0 0,1-3 0 0,-1 3 0 16,-1 2 0-16,2-3 128 0,2 3-128 0,-1 0 0 15,0 0 0-15,-2-3 128 0,-2 2-128 0,1 1 0 16,2 0 0-16,-1-2 128 0,1-1-128 0,1 3 0 0,-1-3 0 16,1 2 128-16,0 1-128 0,-1-1 0 0,-1-2 0 0,1 3 128 15,-2 0-128-15,3-1 0 0,-3 1 0 0,1 0 128 16,-2 1-128-16,0 3 0 0,0-3 0 0,2 1 144 16,-4-3-144-16,2 1 0 0,0 0 128 0,-2-1-128 15,2-1 0-15,-2 2 0 0,1 1 128 0,0-1-128 16,0-1 0-16,-1 3 0 0,0 2 128 0,2 0-128 15,0 1 0-15,-2 0 0 0,1 1 128 0,0-1-128 16,0 2 0-16,-1-1 0 0,1-1 128 0,1 0-128 16,-1 0 0-16,2 0 0 0,1 1 0 0,0 2 0 15,-1-3 0-15,-1 0 0 0,0 0 128 0,1 0-128 16,-1 0 0-16,3 0 0 0,-2-2 128 0,0 0-128 16,-1-1 0-16,0 2 0 0,0 1 128 0,1 0-128 15,-1 0 0-15,2-1 0 0,-4 0 128 0,1-2-128 16,-1 2 0-16,-1 1 0 0,-1-1 144 0,0 0-144 15,0-2 0-15,1 1 144 0,-2-1-144 0,1 1 0 16,-1-3 144-16,2 1-144 0,-2 1 0 0,0 1 0 16,2-1 0-16,1 1 128 0,-2 1-128 0,1-2 0 0,-1 1 0 0,1 1 0 15,-1-2 0-15,1 1 0 0,1-3 0 0,-1 1 128 16,1 1-128-16,0 1 0 0,-2 0 0 0,3-1 0 16,1 2 0-16,-1 0 0 0,0-1 0 0,-2 2 0 15,-1-2 0-15,2 1 128 0,-2 0-128 0,3-1 0 16,-2 1 0-16,0 0 0 0,2-1 0 0,-1-2 0 15,-2-1 0-15,0 1 0 0,1 0 0 0,-1 0 0 16,1 2 0-16,-1-2 0 0,-1-1 0 0,1 2 128 0,0-1-128 0,2 0 0 16,-4 0 0-16,1 1 128 0,0-4-128 15,0 0 0-15,0 0 0 0,0 0 0 0,0-2 0 0,-3 3 0 16,2-2 0-16,-1 1 128 0,1-1-128 0,0-2 0 16,-2 2 0-16,3-2 128 0,-4 1-128 0,3-1 0 15,-1 1 0-15,0 2 0 0,0-3 0 0,0 2 0 16,0-1 0-16,-2 1 128 0,2 0-128 0,-2-2 0 15,0 4 0-15,1-3 0 0,1 0 0 0,-1 3 0 16,-1-4 0-16,-1 2 128 0,1-3-128 0,0 3 0 16,0-2 0-16,0 1 0 0,1-3 0 0,1 1 0 15,-1 0 0-15,1 3 0 0,-1-4 0 0,0 3 0 16,1-4 0-16,-1 5 0 0,2-4 0 0,-1 3 0 16,0-2 0-16,-1 2 0 0,0-1 0 0,1 2 0 15,-1-3 0-15,0 2 0 0,-1-2 0 0,2 2 0 16,-2-2 0-16,0 2 0 0,0-3 0 0,0 4 0 15,-1-5 0-15,0 3 0 0,0-3 0 0,1 2 0 16,1-1 0-16,0-1 128 0,-1 1-128 0,1 0 0 16,0 0 0-16,-1 3 0 0,0-3 0 0,0 2 0 15,0-3 0-15,0 0 0 0,0 2 0 0,0-3 0 0,1 3 0 0,-1-2 0 16,0 0 0-16,-1 3 0 0,1-4 0 0,-2 4 128 16,3-1-128-16,-1 2 0 0,0-4 0 15,0 2 0-15,-1 1 0 0,-1-3 0 0,1 3 0 0,1-1 128 16,0 2-128-16,0-1 0 0,1 2 0 0,0-2 0 15,-2 1 0-15,2 2 0 0,2-5 0 0,-3 5 0 16,0-3 0-16,0 2 0 0,0-3 0 0,0 3 128 16,0-2-128-16,0 1 0 0,-2-2 0 0,1 2 128 15,-2 0-128-15,2 0 128 0,-1 2-128 0,0-3 128 16,0 2-128-16,1-2 128 0,0 3-128 0,-1-4 128 0,0 3-128 0,-1 0 0 16,0-2 0-16,0 2 128 0,0-2-128 0,0 3 0 15,1-3 0-15,0 0 0 0,0-1 0 0,1 1 0 16,-3 0 0-16,3 0 128 0,0 0-128 0,1 0 0 15,0-1 0-15,0 2 0 0,0-4 0 0,0 3 0 16,0-3 0-16,-1 3 128 0,0-2-128 0,2 2 0 16,-1-2 0-16,0 2 0 0,-1 1 0 0,1-2 0 15,-1 1 0-15,0-3 0 0,-2 4 0 0,3-2 0 16,-3 1 0-16,0-2 0 0,1 4 0 0,-1-4 0 16,2 2 0-16,0-1 0 0,0 2 0 0,-2-2 0 15,1 2 0-15,1-3 0 0,0 3 0 0,1-2 0 16,-2 2 0-16,1-3 0 0,1-1 0 0,0 2 0 15,-5-8 0-15,5 6 0 0,1 2 0 0,-1-2 0 16,-5-6 0-16,6 5 0 0,0 3 0 0,-1-3 0 16,-5-5 0-16,6 6 0 0,0 2 0 0,-1-3 0 15,-1 1 0-15,1 3 0 0,-1-4 0 0,0 4 0 0,-1-4 0 0,1 1 128 16,-1 2-128-16,-1-2 0 16,3 1 0-16,-2 2 0 0,1-4 0 0,-1 4 0 0,0-4 0 0,2 1 0 15,-4 2 0-15,2-3 0 0,-3-5 0 0,4 7 128 16,1 2-128-16,0-4 0 0,-5-5 0 0,4 8 0 15,0-3 0-15,-4-5 0 0,3 7 0 0,1 0 0 16,0-2 0-16,-4-5 0 0,5 5 0 0,-5-5 0 16,4 8 0-16,-4-8 0 0,0 0 0 0,6 5 0 15,-1 0 0-15,-5-5 0 0,5 6 0 0,-5-6 0 0,0 0 0 0,0 0 0 16,0 0 0-16,5 6 0 0,-5-6 0 16,6 3 0-16,-6-3 0 0,0 0 128 0,0 0-128 15,0 0 0-15,0 0 0 0,0 0 0 0,0 0 0 0,0 0 0 16,0 0 0-16,5 5 0 0,-5-5 0 0,0 0 0 15,0 0 0-15,0 0 128 0,0 0-128 0,0 0 0 16,0 0 0-16,6 7 128 0,-6-7-128 0,0 0 0 16,0 0 0-16,0 0 0 0,0 0 0 0,0 0 0 15,6 4 0-15,-6-4 0 0,0 0 0 0,0 0 0 16,0 0 0-16,0 0 0 0,0 0 0 0,0 0 0 16,8 3 0-16,-8-3 0 0,0 0 0 0,0 0 0 15,0 0 0-15,0 0 0 0,0 0 0 0,0 0 0 16,0 0 0-16,0 0 0 0,0 0 0 0,0 0 0 15,6 4 0-15,-6-4 0 0,0 0 0 0,0 0 0 16,0 0 0-16,0 0 0 0,0 0 0 0,0 0 0 16,0 0 0-16,0 0 0 0,0 0 0 0,0 0 0 15,0 0 0-15,0 0 0 0,0 0 0 0,0 0 0 16,0 0 0-16,0 0 128 0,0 0-128 0,0 0 128 0,0 0-128 0,0 0 128 16,0 0-128-16,0 0 0 0,0 0-128 0,0 0 128 15,0 0 0-15,0 0 0 0,0 0 0 0,0 0 0 16,0 0 0-16,0 0 0 0,0 0 0 0,0 0 0 15,0 0 0-15,0 0 0 0,0 0 0 0,0 0 0 16,0 0 0-16,0 0 0 0,0 0 0 0,0 0 0 16,0 0 0-16,0 0 0 0,0 0 0 0,0 0 0 15,0 0 0-15,0 0 0 0,0 0 0 0,0 0 0 16,0 0 0-16,0 0 0 0,0 0 0 0,0 0 0 16,0 0 0-16,0 0 0 0,0 0 0 0,0 0 0 0,0 0 0 0,0 0 0 15,0 0 0-15,0 0 0 0,0 0 0 0,0 0 0 16,0 0 0-16,0 0 0 0,0 0 0 0,0 0 0 15,0 0 0-15,0 0 0 0,0 0 0 0,0 0 0 16,0 0 0-16,0 0 0 0,0 0 0 0,0 0 0 16,0 0 0-16,0 0 0 0,0 0 0 0,0 0 0 15,0 0 0-15,0 0 0 0,0 0 0 0,0 0 0 16,0 0 0-16,0 0 0 0,0 0 0 0,0 0 0 16,0 0 0-16,0 0 0 0,0 0 0 0,0 0 0 15,0 0 0-15,0 0-128 0,0 0 128 0,0 0 0 16,0 0 0-16,0 0 0 0,0 0 0 0,0 0 0 15,0 0 0-15,0 0 0 0,0 0 0 0,0 0 0 16,0 0 0-16,0 0 0 0,0 0 0 0,0 0 0 16,0 0 0-16,0 0 0 0,0 0 0 0,0 0 0 15,0 0 0-15,0 0 0 0,0 0 0 0,0 0-160 16,0 0 160-16,0 0 0 0,0 0-176 0,0 0 176 16,0 0-160-16,0 0 160 0,0 0-160 0,0 0 160 0,0 0-160 0,0 0 160 15,0 0-160-15,0 0 160 0,0 0-160 16,0 0 160-16,0 0-288 0,0 0 32 0,0 0 16 0,-6 5 0 31,0-1-240-31,-1-1-48 0,2 0-16 0,5-3 0 0,-5 3-1056 16,5-3-224-16,-6 3-32 0,-1-3-16 0,2 0-704 15,5 0-144-15,-5-6-32 0,0 0-12816 0</inkml:trace>
  <inkml:trace contextRef="#ctx0" brushRef="#br3" timeOffset="201121.34">8796 12053 8287 0,'0'0'736'0,"0"0"-592"16,0 0-144-16,0 0 0 0,0 0 1664 0,0 0 320 16,0 0 48-16,0 0 16 0,0 0-592 0,0 0-112 15,0 0-32-15,0 0 0 0,0 0-96 0,0 0-32 16,0 0 0-16,0 0 0 0,0 0-80 0,0 0-16 16,0 0 0-16,0 0 0 0,0 0-64 0,0 0-32 15,0 0 0-15,0 0 0 0,0 0-112 0,0 0-32 16,0 0 0-16,0 0 0 0,0 0-144 0,0 0-16 15,0 0-16-15,0 0 0 0,0 0-96 0,0 0-32 16,0 0 0-16,0 0 0 0,7 4-128 0,-2 1-32 16,-5-5 0-16,5 7 0 0,-5-7-32 0,5 6-16 15,-1 1 0-15,1 1 0 0,-1-3-96 0,-1 4-32 16,2-3 0-16,0 2 0 0,-1-1-16 0,1 0-16 16,-1 3 0-16,3-4 0 0,-2 2-176 0,0 0 192 15,1-3-192-15,2 2 192 0,-3-2-64 0,-1 2-128 16,-4-7 192-16,6 9-64 0,-1-4 0 0,0 1 0 0,-5-6 0 0,5 9 0 15,-1-4 64-15,-4-5 0 0,4 9 0 0,-4-9 0 16,5 9 0-16,-5-9 16 0,5 11 0 0,-5-11 0 16,0 0-32-16,4 10-16 0,-4-10 0 0,5 11 0 15,-5-11-32-15,0 0-128 0,5 11 192 0,-5-11-64 16,0 0-128-16,4 9 160 0,-4-9-160 0,0 0 160 16,4 11-160-16,-4-11 160 0,3 9-160 0,-3-9 160 15,6 10-160-15,-6-10 0 0,0 0 144 0,3 9-144 0,-3-9 0 0,5 12 128 16,-5-12-128-16,4 11 0 0,-4-11 0 0,5 9 144 15,-5-9-144-15,5 13 0 0,-1-4 144 0,0 2-144 16,-4-11 0-16,5 13 144 0,-2-4-144 0,0 2 0 16,3-2 0-16,-3 3 128 0,1 0-128 0,0-3 0 15,-4-9 0-15,5 14 0 0,-1-1 128 0,-2-3-128 16,4 0 0-16,-3-1 128 0,-3-9-128 0,4 13 0 16,0-2 144-16,-3-2-144 0,-1-9 0 0,5 13 128 15,-1-4-128-15,-4-9 0 0,4 11 0 0,-4-11 128 16,5 9-128-16,-5-9 0 0,0 0 0 0,6 10 128 15,1 2-128-15,-7-12 0 0,5 7 0 0,-5-7 0 16,7 13 0-16,0-4 128 0,-7-9-128 0,7 11 0 16,-1 1 0-16,-1-5 128 0,-2 1-128 0,2 1 0 15,-2 0 0-15,1 1 0 0,1 3 0 0,-1-3 128 16,0 3-128-16,1-1 0 0,0-3 0 0,0 3 144 16,0-3-144-16,0 1 0 0,1-4 144 0,1 4-144 15,-1-1 0-15,0 1 144 0,-1-3-144 0,1 3 0 0,0-3 0 0,0 4 0 16,1-4 0-16,-1 5 0 0,0-3 0 0,1 2 0 15,0 4 0-15,1-2 0 0,-2-2 128 0,1 3-128 16,-1 0 0-16,0-1 0 0,2 1 0 0,-2 0 0 16,-1 0 0-16,1-3 0 0,-1 1 128 0,1 1-128 15,0-3 0-15,3 2 0 0,-2 2 0 0,-1-1 0 16,-1-3 0-16,3 3 0 0,-2-3 0 0,0 3 0 16,-1 1 0-16,2-1 0 0,0-3 0 0,0 3 0 15,0-5 0-15,0 4 0 0,-1 1 128 0,-1-3-128 0,4 1 0 0,-1 3 0 16,-2-2 0-16,0-1 0 0,0-1 0 0,0-1 0 15,0 4 0-15,1-3 0 0,-2 0 0 0,2-2 0 16,1 2 128-16,-3-2-128 0,-5-8 0 0,9 11 0 16,0 0 0-16,-3-2 0 0,-2 3 0 0,1-2 0 15,1 0 0-15,1 3 0 0,-2-3 0 0,1 1 0 16,1-4 0-16,-2 3 0 0,0-1 0 0,-1 2 0 16,-4-11 128-16,5 14-128 0,-2-4 0 0,3 3 0 15,-1-1 0-15,-2-3 0 0,-3-9 0 0,7 12 128 16,-1-3-128-16,-1 3 0 0,3-5 0 0,-2 3 0 0,-6-10 0 0,8 9 0 15,-2 0 0-15,-6-9 0 0,8 13 128 0,-1-4-128 16,1 2 0-16,0-2 0 0,-2 3 0 0,0-1 0 16,-1-2 0-16,1 4 0 0,-1-3 0 0,0 1 0 15,1 3 0-15,-1-2 0 0,2 2 0 0,-4-2 0 16,2 2 0-16,1-4 0 0,-1 2 128 0,0 1-128 16,0-3 0-16,1 4 0 0,-1-2 0 0,2-1 0 15,-1 0 0-15,2-1 0 0,-2 2 0 0,2 0 0 16,0-1 0-16,1-1 0 0,-1 1 0 0,0-1 0 15,-1 3 0-15,0-3 0 0,0 2 0 0,1 0 0 16,1-4 0-16,0 3 0 0,0 0 0 0,-1 0 0 16,0 0 0-16,0-2 0 0,-2 0 0 0,4 0 0 0,0 4 0 0,-1 0 0 15,0-5 0-15,-1 5 0 16,-1-1 0-16,1 0 0 0,-2 1 0 0,3 0 0 0,0-2 0 0,0 2 0 16,1 2 0-16,0-1 0 0,-1-1 0 0,0 1 0 15,-1 1 0-15,2 0 0 0,0-3 0 0,0 3 0 16,1-1 0-16,-5 1 0 0,3 1 0 0,0-4 0 15,1 1 0-15,0 1 0 0,-2 0 0 0,4-1 0 16,1 2 0-16,0 0 0 0,-1-1 0 0,1 0 0 16,1-2 0-16,-2 0 0 0,2 3 0 0,-2-1 0 15,1-2 0-15,0 1 0 0,1 1 0 0,0 0 0 16,-2 1 0-16,1-1 0 0,2-3 0 0,-1 3 0 16,-1-1 0-16,0 1 0 0,-2 0 0 0,3 1 0 15,-2-3 128-15,0 2-128 0,1 0 0 0,0 1 0 16,-3-1 0-16,1 0 0 0,1 1 0 0,-1 0 0 0,1-1 128 0,0 2-128 15,0-2 0-15,1-2 0 0,1 1 0 0,-2 2 0 16,1-1 0-16,0-1 0 0,-3 0 0 0,1 2 0 16,1 3 0-16,-1-3 0 0,1 0 0 0,-1-1 0 15,2 1 0-15,-1 1 0 0,1-1 128 0,1 0-128 16,0-3 0-16,0 2 0 0,-2 0 0 0,-1 1 0 16,0-2 0-16,2-2 0 0,0 2 0 0,1-1 0 15,-1 0 0-15,1 1 0 0,-4 0 128 0,1 0-128 16,3 0 0-16,-4 1 0 0,0 0 0 0,2-1 0 15,1 1 0-15,-2 0 0 0,1 0 0 0,-1 0 0 16,0-3 0-16,0 3 0 0,-1 1 0 0,-1-1 0 16,0-2 0-16,-1 0 0 0,3 2 0 0,-3-2 0 0,0 2 0 0,1-2 0 15,1 1 128-15,0-1-128 16,1 0 0-16,0 0 0 0,-1-3 0 0,0 3 0 0,-1-3 0 0,0 3 0 16,0 0 0-16,-1-1 0 0,1 1 0 0,1 0 0 15,0-2 0-15,0 1 0 0,0-2 0 0,0 3 0 16,2-3 0-16,-1 1 0 0,1 1 0 0,-2-2 0 15,4 1 0-15,-1-2 0 0,-1 2 0 0,1-1 0 16,0 4 0-16,-1-3 0 0,2 1 0 0,0 2 0 16,2-3 0-16,-2 3 0 0,-2 1 0 0,4-1 0 15,-2-2 0-15,-2 2 0 0,1 1 0 0,1-3 0 16,2 3 0-16,0 0 0 0,-2 0 0 0,0-1 0 16,1 1 0-16,0 0 0 0,-1 1 0 0,3-1 0 15,-1-1 0-15,1 1 0 0,-2 0 0 0,2-2 0 16,-1-1 0-16,1 1 0 0,0 1 0 0,2-2 0 0,2 2 0 0,-1 0 0 15,0-4 0-15,1 2 0 0,-2-2 0 0,2 2 0 16,1 1 0-16,0-2 0 0,-2 4 0 0,2-1 0 16,-2-3 0-16,0 3 0 0,2 2 0 0,-2 0 0 15,-2-1 0-15,1 3 0 0,1-3 0 0,1 1 0 16,-2 3 0-16,2-3 0 0,-1-4 0 0,-3 3 0 16,2 2 0-16,2-1 0 0,0-2 0 0,5-2 0 15,-3 3 0-15,1 0 0 0,-1-4 128 0,2 3-128 16,1 1 0-16,-2 1 0 0,1-3 0 0,-1 2 0 15,0-1 0-15,1 4 0 0,1-2 0 0,-2 2 0 16,-3-3 0-16,0 1 0 0,0-1 0 0,2 1 0 16,1-3 0-16,0-1 0 0,-4 2 0 0,3 1 0 15,1-3 0-15,0 2 0 0,-1 0 0 0,1-2 0 16,1 3 0-16,-1 0 0 0,1 0 0 0,1-2 0 0,0-1 0 0,2 3 0 16,-2-3 0-16,0 2 0 0,2 0 0 0,-2 0 0 15,-1-3 0-15,1 2 0 0,-1-3 0 0,0 3 0 16,0-1 0-16,0-1 0 0,-2 2 0 0,4-3 0 15,-2 1 0-15,2-3 0 0,-1 4 0 0,1-4 0 16,-2 3 0-16,1-2 0 0,1 2 0 0,1-1 0 16,-2 1 0-16,0 2 0 0,-1-5 0 0,2 5 0 15,-7-5 0-15,3 4 0 0,0-4 0 0,0 3 0 16,0-2 128-16,-2 2-128 0,0-3 0 0,0 0 0 16,1 1 0-16,2-1 0 0,-1 4 0 0,1-4 0 15,0 3 0-15,0-2 0 0,-1 2 0 0,0-2 0 0,1 1 0 0,-2-3 128 16,-3 2-128-16,4-2 0 0,-2 2 0 0,1-1 0 15,-3-2 0-15,0 2 128 0,-1 2-128 0,-3-3 0 16,-1 2 0-16,1-3 128 0,-1 1-128 0,0 2 0 16,-1-5 0-16,1 3 0 0,0 0 128 0,-1-1-128 15,-13-5 0-15,12 5 0 0,0 1 0 0,-12-6 0 16,10 7 0-16,-10-7 128 0,13 5-128 0,-13-5 0 16,13 8 128-16,-13-8-128 0,10 5 0 0,-10-5 128 15,0 0-128-15,10 6 128 0,-10-6-128 0,0 0 128 16,0 0-128-16,9 9 128 0,-9-9-128 0,0 0 128 15,0 0-128-15,9 5 0 0,-9-5 0 0,0 0 0 16,0 0 0-16,0 0 128 0,0 0-128 0,0 0 0 16,0 0 0-16,0 0 0 0,0 0 0 0,0 0 0 15,0 0-704-15,0 0-208 0,0 0-48 0,-7-5-14192 16,0-7-2832-16</inkml:trace>
  <inkml:trace contextRef="#ctx0" brushRef="#br3" timeOffset="202259.73">13705 17708 2751 0,'0'0'128'0,"0"0"16"0,0 0-144 0,0 0 0 16,0 0 0-16,0 0 0 15,0 0 3216-15,0 0 624 0,0 0 112 0,0 0 16 0,0 0-1952 0,0 0-400 16,0 0-80-16,0 0 0 0,0 0 16 0,0 0 16 16,0 0 0-16,0 0 0 0,0 0-400 0,0 0-80 15,5-4 0-15,0-4-16 0,3 1-304 0,2-1-48 16,2-4-16-16,3-4 0 0,3 1-128 0,1-1-16 15,2-4-16-15,2 1 0 0,-1-1-160 0,5 1-16 16,-2-1-16-16,2 1 0 0,-2-3-160 0,1 3-48 16,-1 2 0-16,-2 2 0 0,-4 1-144 0,-1 0 192 15,-2 5-192-15,-3 2 192 0,-3 3-192 0,-2 4 0 16,-8 0 0-16,6 4 0 0,-2 6 0 0,-2 3 0 16,-2 4 0-16,-1 5 0 0,-1 1 0 0,-2 1 0 15,0 4 128-15,-1 0-128 0,-3 1 128 0,3 2 0 16,-1-6 0-16,0 2 0 0,-1-3 160 0,1 1 32 15,-1-1 0-15,2-2 0 0,0-3-80 0,1-1-16 16,2-2 0-16,1 1 0 0,-1-2-224 0,2-2 128 16,2 0-128-16,-1-1 0 0,4-5 128 0,-1 0-128 15,-4-7 0-15,0 0 0 16,7 7-896-16,-7-7-288 0,0 0-48 0,0 0-16 16,0 0-1648-16,12-2-336 0</inkml:trace>
  <inkml:trace contextRef="#ctx0" brushRef="#br3" timeOffset="202511.66">14018 17653 17503 0,'-4'-19'768'0,"4"14"176"0,1-4-752 0,2 3-192 0,0-3 0 0,-1 3 0 0,-1-1 3088 0,-1 7 592 16,0 0 112-16,0 0 32 0,0 0-1968 0,0 0-384 16,0 0-64-16,0 9-32 0,0 6-544 0,-2 3-128 15,-3 3 0-15,-3 1-16 0,-1 6-96 0,-1 8-16 16,-4 1 0-16,0 2 0 0,0 4-128 0,-1-1-16 15,1 2-16-15,-3 0 0 0,1-2-144 0,-3 3-16 16,-3-6-16-16,2-1 0 0,-3 3-240 0,0 1 0 16,-1-3 0-16,0-1 0 0,-3 0 144 0,2 2-144 15,0-2 128-15,-9 13-128 16,4-7-656-16,2-4-224 0,1-2-32 0,3-3-17456 0</inkml:trace>
  <inkml:trace contextRef="#ctx0" brushRef="#br3" timeOffset="203178.57">12569 18783 13823 0,'0'0'608'0,"0"0"128"0,-4-5-592 0,4 5-144 0,-5-6 0 0,-4 1 0 15,0 1 2176-15,-2 1 384 0,-5 1 96 0,0 1 16 16,-2 1-1232-16,-2 1-240 0,-2-1-48 0,-2 2-16 16,0 2-128-16,-1 4-32 0,-1-2 0 0,1 2 0 15,-2 3-400-15,3 3-96 0,1-1-16 0,3 1 0 16,-1-1-208-16,3 2-32 0,7-1-16 0,1-3 0 16,3 1-64-16,5-3-16 0,2 1 0 0,4 3 0 15,2-3 0-15,4 2-128 0,3 0 192 0,1-1-64 0,3 3 64 0,2 3 0 16,2-1 0-16,-3 2 0 0,0 1-64 15,-6-1 0-15,1 1 0 0,-3 1 0 0,-3 2-128 16,-5-2 128-16,-2 1-128 0,-4-6 128 0,-1 1 192 0,-6 0 16 16,-2-4 16-16,-5 4 0 0,-3-1 192 0,-3-2 32 15,-4 1 16-15,-3-3 0 0,-3-6-224 0,3 0-48 16,0-1-16-16,-1-7 0 0,0-2-144 0,2-2-32 16,3-7 0-16,4-1 0 0,4 1-336 0,4-3-80 15,3-1-16-15,5 0 0 16,3-1-2752-16,5 0-544 0,5-9-112 0,7 3-32 0</inkml:trace>
  <inkml:trace contextRef="#ctx0" brushRef="#br3" timeOffset="203491.15">12466 19082 22111 0,'10'-3'1968'0,"3"1"-1584"0,2-2-384 0,3 2 0 15,0-4 1408-15,3 5 208 0,2-3 48 0,0-2 0 16,-1 1-448-16,1 0-96 0,-1-7-16 0,0 5 0 16,0-3-384-16,-3 1-80 0,2-3 0 0,-3 2-16 15,-1 1-144-15,-6 0-32 0,0 0 0 0,-3 0 0 16,-2 2-128-16,-6 7-16 0,0-6-16 0,0 6 0 16,-5-8 160-16,-1 4 16 0,-4 3 16 0,-2 1 0 15,-3 2-96-15,-4 9 0 0,-4 0-16 0,-1 4 0 16,-3 2 0-16,1 2 0 0,-1 2 0 0,5 2 0 15,2-1-80-15,6-3-16 0,4 1 0 0,5 1 0 0,4-1-272 0,3-1 0 16,3-5 0-16,7 0 0 0,4-3 0 0,4-3 0 16,3-3 0-16,1 2 0 15,3-4-1120-15,-3-1-224 0,0-2-64 0,-1-2-15968 16</inkml:trace>
  <inkml:trace contextRef="#ctx0" brushRef="#br3" timeOffset="203858.03">13084 19017 18431 0,'-8'19'816'0,"3"-5"160"0,0 5-784 0,-3 3-192 0,2 5 0 0,-6-2 0 15,-3 4 2848-15,-1-2 528 0,-2 0 96 0,-1 3 32 16,-2 1-1408-16,2 0-288 0,2 1-48 0,1 0-16 16,4-7-688-16,0 0-144 0,2-5-16 15,2-1-16-15,2-5-304 0,2-3-48 0,4-11-16 0,0 0 0 16,0 0-160-16,0 0-32 0,0 0-16 0,8-7 0 15,1-6 224-15,2-5 48 0,2 0 16 0,1-4 0 16,0-5-272-16,2 1-48 0,2-4-16 0,1 1 0 16,3 1-256-16,0-2 0 0,0 4 0 0,1-2 0 15,-1 4 0-15,1 0 0 0,1 1 0 0,-1 5 0 16,-2 5 0-16,0 3 0 0,-3 5 0 0,-4 1-144 16,-4 7 144-16,-10-3 0 0,10 7 0 0,-5 7-128 15,-5 1 128-15,-4 3-128 0,-4 0 128 0,-3 1-128 16,-4 1 128-16,-6 0 0 0,-4-1 0 0,0 0 0 15,-1 2 0-15,1-3 0 0,1-4 0 0,2-1 0 0,-1-4 0 16,4-2 0-16,3-2 0 0,3-2 0 16,1-6-1504-16,3 3-224 0,9 0-32 0,-5-9-16848 15</inkml:trace>
  <inkml:trace contextRef="#ctx0" brushRef="#br3" timeOffset="204213.63">13656 19037 12895 0,'-9'-1'1152'0,"0"0"-928"15,9 1-224-15,-10-3 0 0,0 2 3184 0,1 0 592 16,0 0 112-16,9 1 16 0,-10-2-1712 0,-1 2-336 0,0 0-80 0,1 2-16 16,-2 0-704-16,2 3-144 0,3 5-16 0,-4-2-16 15,-1 2-544-15,-1 3-96 0,0 0-32 0,2 3 0 16,1 3-208-16,1 0 144 0,0-1-144 0,4-1 128 15,2-2-128-15,2-1 0 0,2-5 0 0,3 2 0 16,-4-11 256-16,11 9-48 0,2-4 0 0,2-4 0 16,1-1 208-16,2 0 32 0,2-3 16 0,0-4 0 15,-1 0-16-15,-1-4 0 0,-3-1 0 0,-1-2 0 16,0-2-64-16,-1 2 0 0,-3 1-16 0,-1 1 0 16,-1 1-128-16,-2 6-32 0,-6 5 0 0,0 0 0 15,0 0-208-15,0 0 144 0,0 0-144 0,6 8 128 16,-1 5-128-16,-1 2 0 0,-2-1 0 0,0 2 0 15,1-1 0-15,3-1 0 0,-1-1 0 0,3 1 0 16,1-4-1104-16,1 1-112 0,1-4 0 0,2-1-11008 16,0-4-2176-16</inkml:trace>
  <inkml:trace contextRef="#ctx0" brushRef="#br3" timeOffset="204490.15">13982 19051 15663 0,'-14'16'688'0,"5"-2"144"0,1 1-656 0,-1 3-176 16,-1 2 0-16,1 0 0 0,-3-2 3584 0,2 0 672 16,0 0 144-16,3-4 16 0,4-4-1968 0,0 0-400 15,3-10-64-15,0 0-32 0,0 0-848 0,0 0-160 16,0 0-48-16,14 0 0 0,0-2-128 0,1-6-16 0,2 0-16 0,1-3 0 16,-1-3-224-16,0-4-64 0,1-1 0 0,-2 1 0 15,2 0-224-15,-1 4-48 0,-1-1-16 0,-2 0 0 16,1 2-160-16,-1 4 0 0,-2-2 0 0,1 7 128 15,-1 0-128-15,0 0 0 0,-1 2 0 0,-1 2 0 32,-10 0-800-32,13 5-96 0,-2-1 0 0,0-2-16 15,-1 2-2048-15,-10-4-416 0,11 8-80 0,-1-4 0 0</inkml:trace>
  <inkml:trace contextRef="#ctx0" brushRef="#br3" timeOffset="204812.64">14463 19067 21183 0,'0'0'1888'16,"0"0"-1504"-16,0 0-384 0,0 0 0 16,-7 5 2272-16,0 1 384 0,-2-2 80 0,0 4 16 0,-1 0-832 0,-2 1-176 15,-3 2-16-15,0 4-16 0,0 0-768 0,-1 0-160 16,1 3-16-16,2-1-16 0,2-3-368 0,5 0-64 16,1-2 0-16,3-2-16 0,4 3-304 0,-2-13 160 15,6 9-160-15,0 0 128 0,6-1 64 0,-1-1 16 16,2-4 0-16,0-3 0 0,1-1 48 0,0-1 0 15,1-2 0-15,-1-2 0 0,-1 1-64 0,-2-1 0 16,-2-2 0-16,-2 3 0 0,-7 5-16 0,8-8-16 16,-3 2 0-16,-5 6 0 0,0 0 0 0,0 0 0 15,0 0 0-15,0 0 0 0,0 0-160 0,0 0 192 16,-2 10-192-16,-1-1 192 0,1 2-192 0,-1-2 0 0,3-9 0 16,-1 13 0-16,1 0 0 0,0-13 0 0,0 0 0 0,6 10 0 15,3 0 0-15,2-6-192 0,1-3 32 0,2-1 16 31,2 0-1904-31,3-1-368 0,3-2-80 0,1-6-14832 0</inkml:trace>
  <inkml:trace contextRef="#ctx0" brushRef="#br3" timeOffset="205037.91">15022 18696 11967 0,'-9'6'1072'0,"-2"-1"-864"0,1 0-208 0,-6 7 0 15,0 0 4112-15,-2 3 784 0,0 6 160 0,-1 3 16 16,0-1-2576-16,1 7-528 0,2 6-112 0,-1 1 0 16,2 2-800-16,1 1-160 0,3 0-16 0,-1 2-16 0,3 0-320 0,3 0-64 15,2-6-16-15,2-2 0 0,2-3-288 0,1-2-176 16,1 0 192-16,1-5-192 0,1-5 0 0,1-1 0 16,-3-1 0-16,3-5 0 15,-5-12-1184-15,0 0-192 0,0 0-32 0,0 0-10144 16,0 0-2016-16</inkml:trace>
  <inkml:trace contextRef="#ctx0" brushRef="#br3" timeOffset="205310.39">14626 19168 19343 0,'0'0'1728'0,"0"0"-1392"15,0 0-336-15,0 0 0 0,0 0 2240 0,10-5 368 16,1 4 80-16,4 1 0 0,3-1-704 0,5-1-160 16,5 1-32-16,1 0 0 0,2 0-560 0,-1-1-112 0,1-1-32 0,-1-2 0 15,2 1-384-15,-3 0-96 0,-2 0-16 0,-2-2 0 16,0-1-336-16,-4 4-80 0,-2-1-16 0,-3 0 0 15,-5 1-160-15,-11 3 0 0,11 2 144 0,-11-2-144 16,0 0 0-16,2 12 0 0,-4 2 0 0,-4 0 0 16,0 0 0-16,-2 4 0 0,-2 2 0 0,0 1 0 15,-2-3 0-15,0-1 0 0,-1 1 0 0,1 0 0 16,1 0 0-16,1 0 0 0,0-3 0 0,1-1 0 16,1 2 0-16,1 0 0 0,3-2 0 0,1-4 0 15,2 0 0-15,1-10-160 0,0 0 160 0,4 10-208 31,-4-10-2160-31,0 0-416 0,11 1-96 0,-1-4 0 0</inkml:trace>
  <inkml:trace contextRef="#ctx0" brushRef="#br3" timeOffset="205762.48">15442 19186 20783 0,'0'0'912'0,"0"0"208"0,0 0-896 0,0 0-224 16,0 0 0-16,-5 7 0 0,-1 5 2080 0,1-5 368 15,-2 0 80-15,2 0 16 0,-2 0-688 0,1 5-128 0,-2 3-16 0,1 0-16 16,-2-2-416-16,0 2-64 0,-1 0-32 0,1 1 0 15,0 0-432-15,1-2-96 0,2-2-16 0,1 2 0 16,1 0-272-16,0-2-64 0,2-3-16 0,2-9 0 16,0 0-32-16,0 0 0 0,-3 12 0 0,3-12 0 15,0 0 128-15,0 0 0 0,0 0 16 0,0 0 0 16,8-8 112-16,-1 0 0 0,2-3 16 0,0 1 0 16,1-4-256-16,1 1-48 0,-1-1-16 0,0 1 0 15,-2-2-80-15,2-1-128 0,2-1 176 0,0 3-176 16,-2 4 144-16,1-2-144 0,2 2 0 0,1 1 144 15,-1 0-144-15,1 3 0 0,-1 1 0 0,1-1 0 16,1 2 0-16,0 1 0 0,0 1 0 0,-1 2 0 16,0-1 0-16,0 1-176 0,0 1 176 0,0 0-128 15,0 0-1088-15,-1 1-192 0,-3-2-64 0,-1 2 0 16,-9-2-1984-16,11 5-384 0,-11-5-96 0,0 0-16 0</inkml:trace>
  <inkml:trace contextRef="#ctx0" brushRef="#br3" timeOffset="206255.72">15084 19369 18591 0,'0'0'832'0,"-8"4"160"0,-1-1-800 0,9-3-192 0,-12 0 0 0,3 1 0 15,9-1 1856-15,0 0 320 0,0 0 64 0,0 0 0 16,-7-3-288-16,7 3-64 0,0 0-16 0,0 0 0 16,0 0-336-16,2-7-80 0,2-3-16 0,2 2 0 15,6-4-544-15,-1 4-96 0,5-5-32 0,1 3 0 0,5 1-240 0,0-3-48 16,0 2-16-16,5-1 0 0,2 3 0 0,2-1 0 16,-1 3 0-16,2-2 0 15,0 2-64-15,0 2-16 0,-2 2 0 0,-1-4 0 0,-2 3-16 0,-1 0-16 16,-4 3 0-16,-1 1 0 0,-3 2-96 0,-3 1-32 15,-4 0 0-15,-1-1 0 0,-1 2-224 0,-9-5 0 16,7 9 128-16,-7-9-128 0,0 0 0 0,0 0 0 16,3 10 0-16,-3-10 0 0,0 0 0 0,0 0-240 15,0 0 48-15,-2 13 16 16,2-13-1200-16,-4 8-240 0,4-8-48 0,0 0-11456 16,0 0-2304-16</inkml:trace>
  <inkml:trace contextRef="#ctx0" brushRef="#br3" timeOffset="206576.92">15879 19126 18431 0,'0'0'1632'0,"8"-6"-1312"0,-1 0-320 0,-7 6 0 16,9-5 2560-16,-9 5 432 0,9-3 80 0,-9 3 32 15,0 0-1120-15,0 0-208 0,0 0-48 0,0 14-16 16,-5 3-432-16,-4 0-96 0,-4 4-16 0,-2-2 0 16,-2 0-80-16,-2 1-32 0,-3 4 0 0,2 1 0 15,1-3-160-15,2 3-48 0,-1-4 0 0,1 1 0 0,1 4-400 0,-2-3-96 16,4-4-16-16,1 0 0 16,2-2-336-16,2-2 144 0,4-1-144 0,-2-2 0 0,4 0 128 0,0-3-128 15,3-9 0-15,0 0 0 0,0 0 0 0,9 5-352 16,1-5 48-16,3-5 16 15,0 0-1728-15,1-1-352 0,0-7-64 0,1 2-10112 16,-2-2-2016-16</inkml:trace>
  <inkml:trace contextRef="#ctx0" brushRef="#br3" timeOffset="206826.84">16118 19162 25791 0,'0'0'2304'0,"0"0"-1856"0,0 0-448 0,0 0 0 15,0 0 1440-15,4 10 192 0,1 2 32 0,0-3 16 16,0 2 112-16,0-1 0 0,1 2 16 0,2-1 0 16,1 2-576-16,0 1-112 0,-2 1-32 0,4 2 0 15,0 2-416-15,-1-2-96 0,-2-1 0 0,1-1-16 16,0 0-240-16,0 3-64 0,-2 0 0 0,1 0 0 16,-1-3-256-16,0-3 160 0,3 1-160 0,-2-4 128 15,-2 3-128-15,2-5 160 0,-1 2-160 0,1-3 160 16,-8-6-160-16,10 5-224 0,-10-5 48 0,11 4 16 31,-11-4-2064-31,12-1-400 0,-3-4-96 0,-2-1-14624 0</inkml:trace>
  <inkml:trace contextRef="#ctx0" brushRef="#br3" timeOffset="207042.21">16550 19144 31327 0,'0'0'2784'0,"0"0"-2224"15,-9 4-560-15,-1-1 0 0,-3 0 1744 0,-2 5 240 16,-5 3 64-16,-4 3 0 0,-6 2 32 0,-3 2 16 16,-4 3 0-16,-1 3 0 0,-1 7-752 0,-3-1-128 15,-1 0-48-15,1 3 0 0,1 0-560 0,5 2-112 16,5-3-32-16,0-2 0 0,2 2-336 0,5-1-128 16,5-1 0-16,2-4 144 15,3 2-624-15,5-3-128 0,4 0-32 0,3 2-14464 16,2 0-2912-16</inkml:trace>
  <inkml:trace contextRef="#ctx0" brushRef="#br4" timeOffset="-212874.46">4247 7358 16127 0,'0'0'704'0,"0"0"160"0,-9 10-688 0,9-10-176 0,0 0 0 0,0 0 0 16,-8 6 1136-16,8-6 192 0,0 0 32 0,-10 3 16 16,10-3 304-16,-11 0 64 0,1-3 16 0,10 3 0 15,-11-5-224-15,4-3-64 0,-5 2 0 0,2 1 0 16,1-5-384-16,2 5-96 0,-5-3-16 0,3 2 0 16,3 1-272-16,6 5-48 0,-6-8-16 0,6 8 0 15,0 0-96-15,0 0-32 0,0 0 0 0,0 0 0 0,0 0-176 0,0 0-32 16,0 0-16-16,0 0 0 0,10-3-48 0,2 2-16 15,2 1 0-15,2 1 0 0,-2 1-16 0,1-1 0 16,1 0 0-16,3 3 0 0,2-1 64 0,-2-1 16 16,1-1 0-16,1-1 0 0,-4 2 0 0,4 0 0 15,0 1 0-15,1-1 0 0,1 1-16 0,0-1 0 16,-2 1 0-16,1 1 0 0,2 1-80 0,-2 1 0 16,-2-2-16-16,0 2 0 0,-2 5 0 0,0-4 0 15,0 3 0-15,1-2 0 0,-1 1-16 0,-1-3 0 16,0 4 0-16,-2-2 0 0,0 1 0 0,-1-1 0 15,2-1 0-15,-4 2 0 0,2 0-32 0,0 0 0 16,2 0 0-16,-1 0 0 0,-1-2-128 0,-1 3 0 0,-1-2 144 16,1 2-144-16,0-3 256 0,-2 3 0 15,-1-4-16-15,0 4 0 0,-1-3-240 0,3 3-160 16,-1-4 32-16,-2 3 0 0,0-3 128 0,2 3 0 16,1 0 128-16,-1 0-128 0,1 0 128 0,0 0-128 0,1 0 128 0,0 0-128 15,0 0 128-15,-1 0-128 16,1-1 128-16,0 1-128 0,-1 0 0 0,1-2 128 15,1 1-128-15,1-1 0 0,-2-1 0 0,0 2 144 0,0-3-144 0,1 3 0 16,-2-3 128-16,0 0-128 0,-1 4 0 0,2-4 0 16,0 1 0-16,-2 3 128 0,-2-3-128 0,1 3 0 15,1-2 128-15,0 0-128 0,0 2 0 0,-1-3 0 16,0 5 0-16,1-4 128 0,0 3-128 0,-2-3 0 16,0 0 0-16,0-2 0 0,0 2 0 0,-3-1 0 15,2-1 128-15,-8-5-128 0,0 0 0 0,7 3 0 0,-7-3 0 16,0 0 128-16,0 0-128 0,0 0 0 0,0 0 192 0,0 0-192 15,0 0 192-15,0 0-192 0,-2-8 144 0,-1-1-144 16,-1 3 0-16,-1-3 144 0,0 1-144 0,-2-1 0 16,-2 2 0-16,-2-3 0 0,1 2 0 0,-2-2 0 15,-4 1-192-15,0-2 192 0,2 0-320 0,0-1 64 16,-4 0 16-16,0 2 0 0,-2-4-64 0,1 1-16 16,-1-1 0-16,-2 3 0 0,-1-4 64 0,-1 2 16 15,-3 2 0-15,0-2 0 0,0-2 64 0,-1 1 16 16,0 2 0-16,-2-1 0 0,-1-1 32 0,1 2 0 15,0 0 0-15,1 0 0 0,-1 3 128 0,4-3 0 16,0 2 0-16,0 1-128 0,-4-2 128 0,5 2 0 16,2-3 0-16,0 5-128 0,2-3 128 0,0 3 0 0,1-2 0 0,2 3 0 15,3-3 0-15,1 3 0 16,1 2 0-16,3 0-128 0,1-2 128 0,1 3 0 0,1 2 0 0,2 0 0 16,5 1 0-16,0 0 0 15,0 0 0-15,0 0 0 0,0 0 0 0,0 0 0 16,0 0 0-16,0 0 0 0,0 0 0 0,0 0 0 15,7 5 0-15,4 2 0 0,1-1 0 0,2 1 0 0,3 2 0 0,-1-4 0 16,1 3 0-16,1-3 0 0,1-1 0 0,2 2 0 16,1 2 0-16,-1-3 0 0,0 4 0 0,2-4 0 15,1 1 128-15,-1 3-128 0,0-3 128 0,1 3-128 16,-1-4 144-16,1 3-144 0,0 1 192 0,-2-3-192 16,2 3 176-16,-1-3-176 0,-2 5 160 0,3-3-160 15,-1 4 128-15,-1-2-128 0,-1 2 0 0,1 0 144 0,-3-3-144 0,0 3 160 16,0-5-160-16,0 3 160 0,0-2-160 0,0 2 160 15,-1-2-160-15,1 2 160 0,2-1-160 0,-2 1 0 16,-3-1 144-16,1 0-144 0,-1 0 0 0,1 1 0 16,-1-2 0-16,-2 2 128 0,0 1-128 0,2-2 0 15,-1 2 0-15,1 0 128 0,1 1-128 0,-1 2 0 16,0-4 0-16,-1 3 128 0,0 2-128 0,2-1 0 16,-1-2 0-16,1-1 128 0,-2 1-128 0,1-3 0 15,0 2 0-15,-1-2 128 0,0 2-128 0,3 0 0 16,0 0 0-16,-2 2 0 0,1-4 0 0,1 1 0 15,-2 0 0-15,1 3 128 0,-1-1-128 0,0-1 0 16,-1 0 0-16,1 2 0 0,2-2 0 0,-1 2 0 16,0 1 0-16,0 0 0 0,-1-3 0 0,0 2 144 15,2 1-144-15,-1 0 0 0,2 0 128 0,-1 1-128 16,4-1 0-16,-3 1 0 0,-3 2 144 0,2-2-144 16,0-2 0-16,0 1 144 0,-2 1-144 0,2 2 0 15,1-2 0-15,-1 0 128 0,-2-2-128 0,2 0 0 16,-2 1 0-16,-1-2 0 0,0 1 0 0,0 1 128 0,-1 0-128 0,7 4 0 15,-4-2 0-15,1 1 0 0,-1-1 128 16,-1-2-128-16,1 0 0 0,1 0 0 0,-2 3 0 16,-3-2 0-16,-1-2 0 0,1 1 128 0,0 0-128 0,1 2 0 15,0 0 0-15,0-1 128 0,-1-3-128 0,2 4 0 16,-1-1 0-16,0 0 128 0,-1 0-128 0,-1 1 0 16,2-1 128-16,1 3-128 0,1-2 0 0,-2 0 128 15,0-4-128-15,0 4 0 0,-2-2 0 0,4-1 128 0,-1 1-128 0,-1 0 0 16,1 3 0-16,-1-4 128 0,-1-3-128 0,0 3 0 15,-2-5 0-15,0 4 0 0,1 2 0 0,1 0 0 16,-2-1 0-16,2-1 0 0,-1 1 0 0,2-2 0 16,-1 3 128-16,0 0-128 0,-2 2 0 0,1-4 0 15,0 2 0-15,-1 2 0 0,-1-1 0 0,1 0 0 16,1 0 128-16,-1-1-128 0,1 0 0 0,-1 2 0 16,0-1 0-16,2 0 128 0,0 3-128 0,0 1 0 15,-1-1 0-15,0 0 0 0,-1-2 0 0,2 1 128 16,1-1-128-16,0-1 0 0,0 3 0 0,1 0 0 15,-2-2 128-15,1 1-128 0,0-2 0 0,1 2 0 0,3-1 0 16,-3 1 128-16,0 1-128 0,1 1 0 0,-3 0 0 0,1 1 0 16,0 0 0-16,0 3 0 15,0-2 0-15,-3-5 0 0,1 2 0 0,1 1 0 16,0 0 128-16,-1 1-128 0,1-1 0 0,-1 2 0 16,-1-2 0-16,2 0 128 0,-1 0-128 0,0 3 0 15,-1-3 0-15,1 0 128 0,-1-1-128 0,1-1 0 16,-1 0 0-16,1-2 128 0,-2 0-128 0,0 1 0 15,-1 0 0-15,0 1 0 0,0-1 0 0,-1 3 0 16,0 0 128-16,0 0-128 0,-1 0 0 0,0 1 0 0,-1-1 0 0,0 0 0 16,3 2 0-16,-1-2 0 0,0-1 128 0,-2 0-128 15,0 1 0-15,1-1 0 0,-1-2 0 16,-1 1 0-16,0-2 0 0,0 2 0 0,-2-1 0 0,3-1 0 16,-1 1 0-16,0-1 0 0,2-1 128 0,-2-1-128 15,-1-1 0-15,-1 4 0 0,1-2 0 0,0 0 0 16,1 1 0-16,0 1 0 0,0 1 0 0,0-1 0 15,0 0 0-15,1 1 0 0,0 1 0 0,0-1 0 0,1-1 0 16,-2 1 0-16,0-2 0 0,1-1 0 0,0 0 0 16,0 0 0-16,0 2 0 0,0-4 0 0,1 1 0 0,-1 1 0 15,0 0 0-15,1-2 0 0,0 2 0 0,1 2 0 16,-3-2 128-16,3-2-128 0,-3 0 0 0,0 0 0 16,2 4 0-16,-1-2 0 0,-1-3 0 0,2 2 0 15,0-1 0-15,-1 0 0 0,-1 1 0 0,0 1 0 16,0-3 128-16,0 0-128 0,-1 2 0 0,1-1 0 15,-1 2 0-15,0 0 0 0,0-2 0 0,-1 0 0 16,1 0 0-16,-1 2 0 0,2-2 0 0,-1-1 0 16,-1 2 128-16,1-3-128 0,0 2 0 0,0 2 0 15,0-4 0-15,0 1 0 0,-1 3 0 0,1-2 0 16,0 0 0-16,0 2 0 0,0-1 0 0,1-1 0 16,-1 0 0-16,-1 2 0 0,4-1 0 0,-2 0 0 15,0 1 0-15,0 0 0 0,1-4 0 0,-2 1 0 16,1-2 0-16,2 1 0 0,-2 2 0 0,0-5 0 15,0 3 0-15,0-2 0 0,1 2 0 0,-1-3 0 16,-1 0 0-16,1 2 0 0,0-2 0 0,0 1 0 16,-1-3 0-16,0 4 0 0,0-2 0 0,2 2 0 0,-2 0 0 0,1-3 0 15,0 3 0-15,0-3 0 0,-2 3 0 0,4-3 0 16,-1 2 0-16,-1 1 0 0,0-1 0 0,0 2 0 16,-1-4 0-16,-1 3 0 0,2-3 0 0,-1 1 0 15,0 0 0-15,1-2 0 0,0 3 0 0,2-2 0 16,-4-1 0-16,0 2 0 0,3-2 0 0,-1-1 0 15,1 2 0-15,0 2 0 0,-1-4 0 0,0 2 0 16,0 1 0-16,0-1 0 0,0 1 0 0,3 0 0 0,-3-2 0 0,1 2 0 16,1-2 0-16,0 3 0 15,-3 0 0-15,3-3 0 0,-4 1 0 0,2 3 0 0,0-1 0 0,2 0 0 16,0-1 0-16,1 2 0 0,-3-3 0 0,2 4 0 16,-1-2 0-16,0 2 0 0,1-1 0 0,0 2 0 15,2-3 0-15,1 2 0 0,-1-2 0 0,-1 1 0 16,1-3 0-16,-2 2 0 0,1 1 0 0,0-2 0 15,-1 2 0-15,0-3 0 0,-1 5 0 0,0-4 0 16,1 2 0-16,-1-1 0 0,0 2 0 0,1-4 0 16,-1 3 128-16,0-2-128 0,1 0 0 0,-1 3 0 15,0-2 0-15,2 1 0 0,-2-3 0 0,1 6 0 16,-1-5 0-16,1 3 0 0,-1-3 0 0,0 2 0 16,-1-3 0-16,2 2 0 0,-2-1 0 0,1 1 0 15,-1 0 0-15,0-3 0 0,0 1 0 0,-1 2 0 16,0-3 0-16,1 1 0 0,-2 2 0 0,0-3 0 15,-3-5 0-15,4 9 0 0,0-3 0 0,0 0 0 16,-4-6 128-16,4 9-128 0,0-2 0 0,1 2 0 0,-2-4 0 16,1 1 0-16,0 2 0 0,-4-8 0 0,3 6 0 15,0 2 0-15,1-2 0 0,1-1 0 0,-5-5 0 0,4 8 0 16,-4-8 0-16,3 6 0 0,-3-6 128 0,2 8-128 16,1 1 0-16,1-3 0 0,-2 2 0 0,1-2 0 15,-3-6 0-15,2 10 0 0,2-4 0 0,-1 2 0 16,0 1 0-16,1-1 0 0,0 0 0 0,-1-1 0 15,-1 2 0-15,-1-3 0 0,1 2 0 0,0-1 0 0,2 1 0 16,0 2 0-16,0-4 0 0,-1 6 0 16,0-6 0-16,1 4 0 0,0-2 0 0,1 2 0 0,-3-2 0 0,2 1 0 15,0-3 0-15,0 4 0 0,-1-2 0 0,0 1 0 16,3-3 0-16,-1 2 0 0,1 1 0 0,-1-3 0 16,0 3 0-16,0-3 0 0,1 1 0 0,-2 0 0 15,0-2 0-15,1 3 0 0,-5-8 0 0,6 8 0 16,-1-2 0-16,0 3 0 0,2-3 0 0,-3 3 0 15,-2-3 0-15,3 2 0 0,2 0 0 0,-4 1 0 16,1 1 0-16,1 1 0 0,0-2 0 0,0 3 0 16,2-2 0-16,-1 1 0 0,0 1 0 0,1-3 0 15,-1 2 0-15,1-2 0 0,-1 2 0 0,2-2 0 16,-2 1 0-16,0-1 0 0,-1 3 0 0,0-1 0 16,0-3 0-16,1 3 0 0,-1-3 0 0,1 2 0 15,-2-1 0-15,3 2 0 0,0-2 0 0,-1 0 0 16,-1-1 0-16,2 2 0 0,-1-2 0 0,0 2 0 15,1-4 0-15,-1 4 0 0,2-2 0 0,1 2 0 16,-3-2 0-16,0 2 0 0,1-1 0 0,-1 1 0 16,0-4 0-16,2 4 0 0,0-2 0 0,-2 3 0 15,0-4 0-15,2 3 0 0,-2-2 0 0,1 2 0 0,-2-4 0 16,1 4 0-16,2-2 0 0,-1 2 0 0,2-2 0 16,0 2 0-16,-3-1 0 0,1 2 0 0,-1-2 0 0,3 1 0 15,-3 2 0-15,3-3 0 0,0 2 0 0,-1-1 0 16,-1 2 0-16,0 0 0 0,0 0 0 0,0 1 0 15,2-1 0-15,-2-2 0 0,1 3 0 0,1 0 0 16,-2-2 0-16,1 2 0 0,0 1 0 0,1-3 0 0,0 2 0 16,-3 1 0-16,2 0 0 0,-1-1 0 0,0 0 0 0,0 1 0 15,-1 1 0-15,2-3 0 0,-2 2 0 0,2 2 0 16,0-2 0-16,-2 1 0 0,-1-4 0 0,3 2 0 16,1 1 0-16,0-1 0 0,-2-2 0 0,0 2 0 15,-1 1 0-15,0-3 0 0,-1 5 0 0,-1-4 0 16,3 2 0-16,-1-1 0 0,-1 1 0 0,1 0 0 15,-1 1 0-15,-1-1 0 0,3-1 0 0,-1 1 0 16,-1 0 0-16,3 0 0 0,-2-3 0 0,0 2 0 16,1 2 0-16,-1-1 0 0,0-1 0 0,2 1 0 15,-2 0 0-15,2 0 0 0,-2-3 0 0,2 2 0 16,-2 1 0-16,2-1 0 0,0-1 0 0,-1 2 0 16,1 0 0-16,0-1 0 0,-1 1 0 0,1 0 0 15,-1 0 0-15,2-1 0 0,-1 0 0 0,2-1 0 16,2 3 0-16,-4-1 0 0,3-2 0 0,-1 1 0 15,0 1 0-15,3 0 0 0,-2-3 0 0,1 3 0 16,-1 1 0-16,2-1 0 0,-1 0 0 0,2 1 0 16,-1 1 0-16,0-1 0 0,-1 1 0 0,4 0 0 15,-4-4 0-15,2 4 0 0,0 0 0 0,2 1 0 16,-1-2 0-16,-2 2 0 0,-1-1 0 0,1 1 0 0,0-1 0 0,-1-1 0 16,2-2 0-16,0 2 0 0,0 1 0 0,0 0 0 15,2-2 0-15,-2-2 0 0,1 0 0 0,0 2 0 16,0-4 0-16,1 3 0 0,-2 0 0 0,1-2 0 15,0 2 0-15,-1 1 0 0,0-1 0 0,1 1 0 16,2 0 0-16,-2 0 0 0,0 1 0 0,1-1 0 16,-2-1 0-16,0-1 0 0,0 2 0 0,0-1 0 0,1-2 0 15,-1 2 0-15,0 1 0 0,-1-4 0 0,-1 2 0 16,2 0 0-16,1-1 0 0,-1 1 0 0,0-2 0 0,0 2 0 16,-1 1 0-16,0-3 0 0,0 1 0 0,1 2 0 15,-3-3 0-15,2 2 0 0,-1 0 0 0,2 0 0 16,-1 0 0-16,0 2 0 0,-2 0 0 0,3-1 0 15,-2 0 0-15,-2-1 0 0,3-1 0 0,-1 0 0 16,1 1 0-16,0-4 0 0,1 5 0 0,-2-3 0 16,0 2 0-16,-1 0 0 0,2-1 0 0,1 1 0 15,-3 1 0-15,2 0 0 0,0-2 0 0,0 3 0 16,0-2 0-16,0 0 0 0,-1 2 0 0,0-1 0 16,1-2 0-16,1 1 0 0,-3-1 0 0,2-1 0 15,0 3 0-15,0-3 0 0,-1 1 0 0,1 3 0 16,0-4 0-16,-1 1 0 0,-3 1 0 0,3-2 0 15,-1 1 0-15,1-1 0 0,-1 2 0 0,2 2 0 16,0-4 0-16,-1 1 0 0,4 2 0 0,-4-1 0 16,5 0 0-16,-2 2 0 0,-1-1 0 0,0-2 0 15,0 2 0-15,1 1 0 0,0-3 0 0,1 2 0 16,-1 2 0-16,-2-2 0 0,2 0 0 0,-1 1 0 16,-1 0 0-16,1-1 0 0,0-1 0 0,1 2 0 0,-2 0 0 0,-1 0 0 15,1-2 0-15,0 2 0 0,-1 1 0 0,1-1 0 16,0-3 0-16,2 3 0 0,-1 0 0 0,0 2 0 15,3-5 0-15,-2 4 0 0,-1-1 0 0,0 1 0 16,0-1 0-16,0-1 0 0,2 1 0 0,2 0 0 16,0 0 0-16,0-2 0 0,-1 0 0 0,1 2 0 15,1-1 0-15,-1-2 0 0,0 2 0 0,0 0 0 0,0-3 0 0,-1 3 0 16,2-6 0-16,-1 3 0 0,0 2 0 0,0-3 0 16,-2 1 0-16,8 1 0 0,-3 1 0 0,-1-1 0 15,-2-2 0-15,0 1 0 0,-1-2 0 0,3 2 0 16,-3-3 0-16,1 4 0 0,-1-3 0 0,-1 2 0 15,-1-1 0-15,3 3 0 0,1-1 0 0,2 1 0 16,-2 3 0-16,1 1 0 0,2-5 0 0,-1 3 0 16,0 0 0-16,0 1 0 0,2-1 0 0,-1-1 0 15,-2-1 0-15,0 2 0 0,2-3 0 0,-2 0 0 16,1 0 0-16,-1-1 0 0,2 1 0 0,-3-1 0 16,4-1 0-16,-2 0 0 0,1 0 0 0,-1-1 0 15,-2 2 0-15,2-3 0 0,0 2 0 0,1-1 0 16,1 2 0-16,0-1 0 0,0 2-128 0,1 1 128 15,1-3 0-15,1 2 0 0,-2-2 0 0,1 3 0 16,-1-4 0-16,-1 3 0 0,0-2 0 0,-1-1 0 16,-1 1 0-16,0 0 0 0,-1-1 0 0,-1 2 0 0,4-2 0 0,-3 1 0 15,2-4 0-15,-3 2 0 0,-1 0 0 0,0-2 0 16,-2 4-128-16,2-4 128 0,0 2 0 0,-2 2 0 16,1-4 0-16,-2 4 0 0,0-2 0 0,-1 0 0 15,3 1 0-15,-2 2 0 0,0-1 0 0,1 0 0 16,0 0 0-16,-1 0 0 0,-1-1 0 0,-1 1 0 0,0 2 0 15,1 0 0-15,0-2 0 0,1 1 0 16,-1-5 0-16,1 3 0 0,2 1 0 0,0 0 0 0,-1-1 0 0,-1 1 0 16,0 0 0-16,-1 0 0 0,0 0 0 0,1 0 0 15,1-1 0-15,-2-3 0 0,-3 2 0 0,1 0 0 16,-2-4 0-16,0 1 0 0,0 1-128 0,0-2 128 16,-10-3 0-16,13 2 0 0,0 2 0 0,-2 0 0 15,-11-4 0-15,14 3 0 0,-1 0 0 0,-3 0 0 16,0-2-144-16,0 0 144 0,-10-1 0 0,13 3 0 15,-2-2 0-15,0 2 0 0,-11-3 0 0,12 5 0 16,0-3 0-16,-2 1 0 0,-1-2 0 0,0 1 0 16,0-1 0-16,-9-1 0 0,0 0-128 0,7 1 128 15,1-1 0-15,0 0 0 0,-8 0-192 0,0 0 192 16,0 0-192-16,0 0 192 0,0 0-224 0,0 0 64 16,0 0 16-16,0 0 0 0,0 0-48 0,-4-5-16 15,-1 1 0-15,-2-1 0 0,0 3-96 0,-2-1-16 16,-3-1 0-16,3 2 0 0,-2-3 16 0,0 1 0 15,-2 0 0-15,0 0 0 0,0-1 64 0,-3-4 16 0,-2 2 0 0,3-5 0 16,0-1 96-16,-2 1 128 16,-1-4-208-16,0 1 80 0,1-1 128 0,-2-1 0 15,-2-1-144-15,1 1 144 0,-2-1 0 0,2 0-176 0,-2 0 176 0,1 2-128 16,-2-1 128-16,-1 2 0 0,-3 1 0 0,0-1-128 16,-1 1 128-16,0-2 0 15,-2 2 0-15,-1 2 0 0,1-4 0 0,-1 1 0 0,2-1 0 0,0 0 0 16,-2 0 0-16,1-2 0 0,1-1 0 0,-1-1 0 15,-1 1 0-15,-2-2 0 0,0-2 0 0,-2 1 0 16,1 0 0-16,0 0 0 0,-2-3 0 0,0 1 0 16,1 0 0-16,0-3 0 0,1 1 0 0,-1 0 0 15,0 2 0-15,0-2 0 0,2 1 0 0,-6 2 0 0,3-3 0 0,-4 2 0 16,0 0 0-16,-1-1 0 0,0 2 0 0,1-4-128 16,-1 0 128-16,0 1 0 0,0-2 0 0,2-1-160 15,1-1 160-15,1 0 0 0,0-2-160 0,0 4 160 16,0-1-128-16,-1-2 128 0,0 3-192 0,0-2 32 15,-1 2 16-15,1 1 0 0,1-2 16 0,1 1 0 16,2-2 0-16,1-1 0 0,-2 1 128 0,2-2-192 16,2-1 192-16,0 1-192 0,1 0 192 0,-2 0-128 15,-3-2 128-15,5 2-128 0,-3-1 128 0,1 1 0 16,-1 2-144-16,0-2 144 0,1-2 0 0,2 0-176 16,2-1 176-16,0 1-128 0,-3-2 128 0,1 1 0 15,2-2 0-15,1 0 0 0,3 3-144 0,-1-1 0 16,-2 1 0-16,-2 1 0 0,-1 2 16 0,0 0 0 15,-3 1 0-15,2 3 0 0,-2-4 128 0,2 2-192 16,-3 2 192-16,1-2-192 0,2 1 192 0,0-3 0 16,-2 3-144-16,1-1 144 0,1-3 0 0,0 3 0 15,1 2 0-15,-1 0 0 0,-1 1 0 0,0-2 0 16,-1 1 0-16,0-1 0 0,3 4-128 0,1-4 128 16,-1 2 0-16,1-4 0 0,1 4 0 0,1-3 0 15,2 1 0-15,-2-3 0 0,1-2 0 0,2 2 0 0,-3-2 0 0,3 2 0 16,1-2-128-16,0-2 128 0,0 2 0 0,1 0 0 15,-3 4 0-15,0-3 0 0,-2-1 0 0,3-1 0 16,0 1 0-16,-1-2 0 0,1 1 0 0,0 0 0 16,-1-3 0-16,1 0 0 0,-1 0 0 0,1-1 0 15,0 1 0-15,0 3 0 0,1 0 0 0,0 1 0 16,2-2 0-16,-1 2 0 0,2-1 0 0,-2 1 0 0,0-3 0 0,0 2 0 16,-4 1 0-16,3 0 0 15,2-2 0-15,-2 2 0 0,-1 0 0 0,1 0 0 0,1 2 0 0,-2-1 0 16,1 3 0-16,-1-2 0 0,2-2 0 0,1 1 0 15,-3-1 0-15,2 1 0 0,2-1 0 0,-1 0 0 16,1-1 0-16,-2 1 0 0,2-1 0 0,1-1 0 16,1 1 0-16,0 2 128 0,1 2-128 0,0-3 0 15,-2 1 0-15,-1-1-176 0,-2 2 176 0,0 0 0 16,0-2 0-16,0 1 0 0,-1 1 0 0,4 1 0 16,-1-5 0-16,-1 4 0 0,1-2 0 0,1 1 0 15,0-1 0-15,1 1 0 0,-2-1 0 0,2 2 0 16,0 2 0-16,-2-3 0 0,-2 1 0 0,2-2 0 15,1-2 0-15,-2 0 0 0,2 2 0 0,2-2 0 16,-3 1 0-16,-4-14 0 0,-2 7 0 0,1-1 0 16,1 5 0-16,1 2 128 0,1-1-128 0,-3 4 0 15,3-1 0-15,-3 0 0 0,1-1 0 0,1 0 0 16,-1-3 0-16,1 0 0 0,0 0 0 0,2-2 0 16,-1-2 0-16,-1 0 0 0,-2-2 0 0,2 0 0 15,1 3 0-15,1 2 0 0,-2 3 0 0,3-2 0 0,-1 0 0 0,0 0 0 16,-2-1 0-16,1 1 0 0,2 1 0 0,-1 1 0 15,1-1 0-15,-1-2 0 0,-1 1 0 0,2 4 0 16,2 0 0-16,-1 1 0 0,0 2 0 0,1-2 0 16,-1-1 0-16,-2 0 0 0,1-1 0 0,2 1 0 15,-1 0 0-15,0 1 0 0,-2 1 0 0,2-2 0 16,-3-2 0-16,0-1 128 0,1 1-128 0,-2 0 128 16,0 0-128-16,0 3 0 0,-1 1 0 0,0 1-128 0,0-3 128 0,-2-3 0 15,-1 1 0-15,1-1 0 0,3 0 0 0,-3 1 0 16,4-1 0-16,-1 1 0 0,1-2 0 0,0 1 0 15,-2 2 0-15,0 1-128 0,-3 0 128 0,2-2 0 16,1 0 0-16,-2-1 0 0,1 2 0 0,1 2 0 16,-3-1 0-16,-1 0 0 0,-1 0 0 0,-1 0 0 15,-2 0 0-15,1 1 0 0,1-1 0 0,-2 0 0 16,0 0 0-16,4 3 0 0,-1 0 0 0,1-1 0 16,0-1 0-16,0-1 0 0,-1-2 0 0,0 5 0 15,2-2 0-15,-1 2 0 0,-4 2 0 0,2-4 0 0,-3 4 0 0,-3 1 0 16,-1-2 0-16,2 2 0 0,-1-3 0 15,2 2 0-15,-1 4 0 0,0 2 144 0,-1 2-144 0,1-4 0 16,-1 1 128-16,0-1-128 0,1-3 0 0,-2 3 0 16,-4 0 128-16,2-2-128 0,-3 2 0 0,1-3 0 15,1 3 144-15,-1 0-144 0,3-3 0 0,1 2 144 16,-1-3-16-16,1 2 0 0,0-2 0 0,1 7 0 16,2-1 0-16,-1 2 0 0,-2-2 0 0,-3 3 0 15,-2-1 0-15,2 0 0 0,1-1 0 0,3 3 0 16,-1 1 0-16,0-1-128 0,1 0 192 0,2 0-64 15,0-2-128-15,2 1 192 0,0 1-192 0,-3 0 192 16,-1 0-192-16,0 1 0 0,1 0 144 0,2 1-144 16,-2 0 192-16,0 0-48 0,2 1 0 0,1 2 0 15,0 0-144-15,2 0 0 0,-1 5 0 0,2-3 0 0,0 5 0 0,1-3 0 16,1 5 0-16,-2 3 128 0,-2 1-128 0,0 0 128 16,3 3-128-16,-3-1 128 0,-1 1-128 0,3 2 128 15,2-1-128-15,2-1 128 0,2 3-128 0,-1 2 0 16,1 0 0-16,1 0 0 0,2-3 0 0,0 1 0 15,4 0 0-15,0-2 0 0,-1-1 0 0,3 2 0 16,0 0 0-16,4-1 0 0,1-3 0 0,9-1 0 16,-9 3 0-16,9-3 0 0,0 0-416 0,0 0 32 15,0 0 16-15,0 0 0 16,0 0-1872-16,0 0-384 0,2 12-80 0</inkml:trace>
  <inkml:trace contextRef="#ctx0" brushRef="#br2" timeOffset="-208897.48">3905 7281 11055 0,'-8'-2'976'0,"2"-3"-784"0,0 0-192 0,0 0 0 15,0-4 2880-15,2 2 512 0,3-2 128 0,0 2 0 16,-1 0-2272-16,1-1-464 0,1 1-80 0,0 0-32 15,1 0 144-15,1 2 16 0,-1-3 16 0,-1 8 0 16,5-6-320-16,-1 1-64 0,0-3-16 0,-4 8 0 16,6-3 48-16,0 0 0 0,-6 3 0 0,9-2 0 15,0-1-208-15,0 0-32 0,0 2-16 0,0 1 0 0,1 1 32 0,3 2 16 16,-2-2 0-16,5 2 0 0,1-2 0 0,1 3 0 16,0 0 0-16,2 1 0 0,2-1 96 0,2-2 32 15,0 1 0-15,0 0 0 0,4 4 32 0,0-3 0 16,0-1 0-16,1 4 0 0,1 2-96 0,-1 0-16 15,0 0 0-15,0 3 0 0,1 1 16 0,0 2 0 16,-1 0 0-16,-1 2 0 0,0-1-32 0,2 2-16 16,-3-1 0-16,0-1 0 0,-3 1-64 0,3-1-16 15,-2 1 0-15,2-3 0 0,-3-1-32 0,2 1-16 16,-2-3 0-16,1 2 0 0,-1 1-32 0,2 1 0 16,-1-1 0-16,2 0 0 0,1 1-16 0,-1 2-128 15,-1-1 192-15,1 2-64 0,0-1 0 0,-2 0-128 16,2 2 192-16,-2 0-64 0,1-1-128 0,0 0 160 15,1-1-160-15,-2 0 160 0,-2 2-160 0,2 1 128 16,1-3-128-16,1 2 128 0,-2 0-128 0,2 0 128 16,1 1-128-16,0-3 128 0,0 1-128 0,2 0 128 15,-2-2-128-15,2 1 128 0,0 1-128 0,-1 1 0 16,-1 1 0-16,3 3 128 0,-4-1-128 0,-2-2 0 0,3 2 0 16,0 2 128-16,2-1-128 0,0-3 0 0,-1 0 144 0,1 1-144 15,2-2 0-15,0 0 144 0,1 2-144 0,-1 0 0 16,3-1 128-16,0 0-128 0,-4 2 0 0,1-2 0 15,-3 2 160-15,-1-2-160 0,-1-1 128 0,0 0-128 16,0 3 144-16,-1 1-144 0,1 2 160 0,0-2-160 16,-1 0 160-16,-2 1-160 0,2-1 160 0,1 1-160 0,1 2 0 15,-1-3 128-15,0 1-128 0,0 1 0 0,0-3 0 0,1 1 128 16,-3 1-128-16,2-1 0 0,-1 2 0 0,1 2 128 16,0-3-128-16,-2 3 0 0,1-4 0 0,-2 4 0 15,0-1 0-15,0 3 0 0,-4-1 128 0,2 1-128 16,-2-2 0-16,2 2 144 0,0-2-144 0,-1 1 128 15,1 0-128-15,-1-3 128 0,0 3-128 0,-1 0 160 16,0 1-160-16,2-2 160 0,-2 2-160 0,1-2 192 16,-1 1-192-16,-1-1 192 0,0-1-192 0,0 4 0 15,0-4 144-15,-1 5-144 0,0-2 0 0,0 0 144 16,-1 2-144-16,3-4 0 0,-1 2 128 0,0-3-128 16,-2 2 0-16,-1-2 0 0,0 2 0 0,1-2 0 15,-1 1 128-15,1-1-128 0,-3-2 0 0,2-3 128 16,-2 0-128-16,0 2 0 0,-1 2 144 0,0-1-144 15,-1 3 0-15,-1-3 144 0,-3 1-144 0,1 2 160 16,0-1-160-16,0 0 160 0,0-2-160 0,0 3 192 16,0-3-192-16,1 3 192 0,-1 0-192 0,0-3 0 15,-2 0 144-15,2-1-144 0,2-2 0 0,0 1 128 0,-1-2-128 16,0 2 0-16,0-3 0 0,1 3 0 0,0 1 0 16,1-2 0-16,0 1 0 0,1-2 0 0,-2 0 0 0,1-1 128 15,-2 2-128-15,0-1 0 0,0-1 0 0,-1 0 0 16,3 3 0-16,-2-2 0 0,0-3 0 0,0 3 0 15,-1-1 0-15,0 0 128 0,-1-2-128 0,-1 1 0 16,-2-1 0-16,2 1 144 0,-2 0-144 0,0 0 0 16,0 1 128-16,0-1-128 0,0-1 0 0,0 1 0 15,-1-3 128-15,0 2-128 0,3-1 0 0,0 0 0 0,-1 2 0 0,0-1 0 16,1 0 0-16,0-1 0 16,1 1 128-16,1-2-128 0,-1 0 0 0,1-1 0 0,-1-1 0 0,1 0 0 15,-2-1 0-15,0-1 0 0,1 0 128 0,0 2-128 16,-1-4 0-16,1 1 0 0,-4-2 0 0,1 2 0 15,-4-3 0-15,3 3 0 0,1-2 128 0,-1 4-128 16,-2-4 0-16,3 3 0 0,-1 1 128 0,0-2-128 16,1 3 0-16,-1 0 0 0,0-2 0 0,1 2 0 15,0 0 0-15,0-4 0 0,1 2 0 0,-2-2 0 16,-1 1 0-16,2-3 0 0,0 1 0 0,0-3 0 16,-5-5 0-16,0 0 0 0,0 0 0 0,0 0 0 15,0 0 0-15,0 0 0 0,0 0-176 0,0 0-32 16,0 0-16-16,-9-5 0 15,-4-5-912-15,-1 3-176 0,-1-6-32 0,2 1-16 16,-2 2-768-16,0-2-160 0,0 3-16 0,1-3-9920 16,2 2-1984-16</inkml:trace>
  <inkml:trace contextRef="#ctx0" brushRef="#br2" timeOffset="-207652.86">7671 11426 20271 0,'0'0'1792'0,"0"0"-1424"0,-5-4-368 0,-1 2 0 16,2-1 800-16,-1 1 96 0,0-1 0 0,0 0 16 0,1-3 1008 0,0 3 192 16,-1-1 32-16,0 1 16 0,5 3-400 0,0 0-80 15,-5-4-16-15,5 4 0 0,0 0-336 0,0 0-80 16,0 0-16-16,0 0 0 0,0 0-304 0,0 0-64 15,0 0-16-15,0 0 0 0,5 9-336 0,1 5-80 16,3-1-16-16,3 1 0 0,2 3-192 0,2 0-32 16,4 2-16-16,2 0 0 0,2-1-176 0,5-1 0 15,1 1 144-15,1-2-144 0,3 1 0 0,-1-2 0 16,0 0 0-16,0-2 0 0,0-3 0 0,0 1 0 16,2-2 0-16,-2 0 0 0,-1-4 0 0,1 2 144 15,-2-1-144-15,-2-3 0 0,0-1 176 0,-2-1-176 16,0-1 160-16,-5-1-160 0,-1-1 160 0,-2-1-160 15,-3-3 160-15,-2-1-160 0,-1 0 176 0,-1-5-176 16,-1 1 192-16,-2 1-192 0,-4-4 192 0,0 0-192 16,-1-2 192-16,-2 2-192 0,2-2 160 0,-1-2-160 15,-2-5 128-15,2 2-128 0,-3 0 176 0,0 1-48 16,-2-4-128-16,2-3 192 0,2 3-192 0,-2-4 0 16,0 1 0-16,0-4 0 0,0-2 0 0,0-1 0 0,-2 0 0 15,1 0 0-15,0 0 0 0,0-2 0 0,-1-1 0 16,2 1 0-16,-4 3 0 0,4 2 0 0,-1-1 0 0,0 3 0 15,-2 3 0-15,2 2 0 0,0 0 0 0,0 4 0 16,-2 1 0-16,0 2 0 0,2 2 0 0,0 3 0 16,1 0 0-16,-3 3 128 0,2 1-128 0,1 3 0 15,0 5 0-15,0 0 0 0,0 0 128 0,0 0-128 16,0 0 0-16,0 0 128 0,0 0-128 0,0 6 0 0,0 4 0 16,1-1 0-16,2 3 0 0,-3-1 0 0,2 3 0 0,1 3 128 15,-2 2-128-15,2 2 0 0,-1 4 0 16,2-3 0-16,0 4 128 0,0 2-128 0,0 2 0 0,-1-2 128 15,1 2-128-15,0 3 0 0,-3 0 0 0,3 2 0 16,0 2 0-16,-2 1 0 0,1 0 128 0,0-1-128 16,-2 3 0-16,0-2 0 0,0-1 128 0,-1-3-128 15,-1-1 0-15,0-1 0 0,-3 0 0 0,3-6 128 16,-2 1-128-16,-1-5 0 0,1-1 0 0,-4-2 0 16,5-1 0-16,-3-3 0 0,0-1 0 0,-2-4 128 15,0 1-128-15,0-5 0 0,0 2 0 0,-1-5 0 16,-1 1 128-16,1-1-128 0,-2-2 0 0,-1 0 0 15,-1-1 0-15,1 0 0 0,-2-1 0 0,0 0 0 16,-1-1 0-16,2 0 0 0,-2-1 0 0,0 1 0 16,-1-2 0-16,-2-2 0 0,-1 1 0 0,-1 0 0 15,-1-6 0-15,-3 4 0 0,-1-5 0 0,-2 1 0 16,-2-1 0-16,0-3 0 0,-2-1 0 0,-1-2 0 16,1-1 0-16,-2 1 0 0,0-2 0 0,1-1 0 0,0 0 0 15,-2 2 0-15,0 1 0 0,1 0 0 0,0 1 0 16,4 4 0-16,1-3 0 0,0 1 0 0,3 4 0 0,2 2 0 15,2-1 0-15,4 3 0 0,4 0 0 0,0 1 0 16,2 1 0-16,4 3 0 0,1-1 0 0,5 3 0 16,0 0-144-16,0 0 144 0,0 0 0 0,0 0-144 15,11 5 144-15,3 0-208 0,3 6 80 0,3-2 128 16,3 3-128-16,1 5 128 0,3-1 0 0,3 3 0 0,2 0 0 0,0-1 0 16,2 3 0-16,0-1 0 15,-2-1 0-15,1 0 0 0,2-1 0 0,-2-2 0 0,-2 0 0 16,1-2 0-16,0 0 0 0,0-4 0 0,0 0 0 0,-3-4 0 15,1 3 0-15,-2-4 0 0,-1-1 0 0,-2-1 0 16,-3-2 0-16,-3 0 0 0,0-1 0 0,-4-1 0 16,-2-2 0-16,-2-1 0 0,1 1 0 0,-6-5 0 15,-1 0 0-15,-1-2 0 0,0 0 128 0,-3-4-128 16,-2-1 128-16,0-3-128 0,-4-4 128 0,1 0-128 16,0-5 0-16,-1 1 128 0,-3-4-128 0,2 1 0 15,0 1 0-15,0-4 128 0,3 0-128 0,1 2 0 16,2-3 0-16,0 0 0 0,-1 1 0 0,1 1 0 15,1 2 0-15,1-3 0 0,0 3 0 0,-1 1 0 16,-1-2 0-16,0 3 0 0,0-2 0 0,0 5 0 16,-1-2 0-16,-1 4 0 0,-2 3 0 0,1 2 0 15,1 3 0-15,-1 1 0 0,2 4 0 0,0 0 0 16,1 9 128-16,0 0-128 0,0 0 0 0,0 0 0 16,0 0 0-16,0 0 0 0,0 0 0 0,5 8 0 15,2-1 0-15,0 5 0 0,-1-1 0 0,-2 1 0 16,2 2 0-16,2 2 0 0,-3-1-128 0,1-1 128 0,1-2 0 0,-2 1 0 31,-4-5-416-31,-1 1-16 0,0-9 0 0,0 0 0 16,0 0-1920-16,-6 0-384 0,-8-5-80 0,-8-7-15984 0</inkml:trace>
  <inkml:trace contextRef="#ctx0" brushRef="#br2" timeOffset="-207158.9">7478 9912 27231 0,'0'0'1216'0,"-8"-1"240"0,1 1-1168 0,0-2-288 16,7 2 0-16,-6-3 0 0,-2-1 272 0,2 2 0 15,6 2 0-15,0 0 0 0,-6-3 960 0,6 3 192 16,-8-1 48-16,8 1 0 0,0 0-304 0,0 0-48 16,0 0-16-16,-4 6 0 0,2 3-368 0,0 0-80 15,5 3-16-15,2 3 0 0,5 3-96 0,2 2-32 16,0 5 0-16,5 5 0 0,3 3-128 0,6 5-16 16,0 6-16-16,6 2 0 0,5 4 0 0,1 3 0 15,3 0 0-15,0 2 0 0,-1-2-96 0,0 3 0 16,-1 3-16-16,-1 2 0 0,-1-4-80 0,-1 0-16 0,-2-2 0 0,-1-3 0 15,-1-1 80-15,0-7 16 0,-5-1 0 0,1-4 0 16,2-3 0-16,-6-1 0 0,1-2 0 0,-4-5 0 16,0 0-80-16,-3-2-16 0,-4 0 0 0,1-3 0 15,-3 0 0-15,-1-2 0 0,-2-2 0 0,0-5 0 16,-7 0-16-16,1-1 0 0,0-2 0 0,-3-2 0 16,0 0-128-16,0-2 160 0,0-7-160 0,1 6 160 15,-1-6-160-15,0 0 0 0,0 0 0 0,0 0 0 0,0 0 0 0,0 0 0 16,0 0-160-16,0 0 160 15,0 0-1088-15,-9-1-128 0,0-2-32 0,0 1 0 16,0-3-1120-16,0-3-240 0,2 2-32 0</inkml:trace>
  <inkml:trace contextRef="#ctx0" brushRef="#br2" timeOffset="-206725.41">7880 11428 33167 0,'-17'1'1472'0,"12"-1"304"15,-3-1-1424-15,8 1-352 0,-5-2 0 0,5 2 0 0,0 0 320 0,-5-1 0 16,5 1 0-16,0 0 0 0,0 0 368 0,0 0 64 16,0 0 16-16,0 0 0 0,0 0 0 0,0 0 16 15,0 0 0-15,2 8 0 0,3 4-224 0,2 4-48 16,3 1-16-16,2 4 0 0,2 0-208 0,1 2-32 15,3 4-16-15,1 0 0 0,3 2-112 0,-5-2 0 0,4-1-128 0,-1-5 192 16,-1-2-192-16,0-4 144 0,2-6-144 0,0-3 128 16,1-6 0-16,-2-5-128 0,-1-3 192 0,-1-3-64 15,0-3 96-15,0-4 16 0,-3-5 0 0,3-1 0 16,-2-2 64-16,-1-2 16 0,-1-4 0 0,0-1 0 16,0-2-112-16,-2 1-16 0,-1 1 0 0,2-1 0 15,-2-1-64-15,1 2 0 0,-2 2-128 0,0 0 192 16,-2 2-64-16,-2-2 0 0,-1 5-128 0,0-2 192 0,-1 2-192 0,-1-2 176 15,-1 4-176-15,1-1 160 0,-3 1-160 0,-2 2 0 16,0-1 144-16,-1 5-144 0,2 3 0 0,-3 0 0 16,2 1 0-16,0 2-192 15,1 5-176-15,1-1-32 0,-2 3-16 0,2 5 0 16,0 0-1216-16,0 0-240 0,0 0-48 0,0 0-16 16,0 0-944-16,2 9-192 0,2-4-48 0</inkml:trace>
  <inkml:trace contextRef="#ctx0" brushRef="#br2" timeOffset="-206190">7627 11434 26719 0,'0'0'2368'0,"0"0"-1888"15,0 0-480-15,0 0 0 0,0 0 352 0,0 0-32 16,0 0 0-16,0 0 0 0,0 0 512 0,7 5 80 16,4 3 32-16,1-2 0 0,5 4-16 0,2 0 0 15,1 3 0-15,7 2 0 0,0 1-352 0,1-1-64 16,2-1 0-16,-1 1-16 0,1-1-160 0,-1 1-16 16,1-3-16-16,1-1 0 0,-2-1-64 0,0-3-16 15,-1-1 0-15,0 0 0 0,-1-2 80 0,-2-3 16 16,1-1 0-16,-5-1 0 0,0 0 32 0,-4-3 16 15,0-2 0-15,-3-2 0 0,-3-2 96 0,2-1 32 16,-3-6 0-16,-2-3 0 0,-3-6-32 0,-1 0 0 16,0-6 0-16,-4-5 0 0,-2-4 64 0,1-5 16 15,0-3 0-15,-3-2 0 0,-2 0-64 0,-1 0-16 16,2 1 0-16,0 1 0 0,0 7-224 0,0 3-48 16,1 2-16-16,-1 5 0 0,0 2-176 0,-1 6 0 15,2-1 0-15,-3 8 128 0,0 5-128 0,0-2-256 16,-1 5 64-16,0 4 16 15,0 3-2400-15,1 3-496 0,-1 3-80 0</inkml:trace>
  <inkml:trace contextRef="#ctx0" brushRef="#br2" timeOffset="-203352.38">14078 17192 12543 0,'0'0'560'0,"0"0"112"0,0 0-544 0,0 0-128 0,0 0 0 0,0 0 0 0,0 0 1088 0,0 0 192 15,0 0 48-15,0 0 0 0,0 0 272 0,0 0 48 16,0 0 16-16,0 0 0 16,0 0-80-16,0 0-16 0,0 0 0 0,0 0 0 0,0 0-160 0,0 0-48 15,0 0 0-15,0 0 0 0,0 0-336 0,0 0-64 16,0 0 0-16,0 0-16 0,0 0-352 0,0 0-64 16,0 0-16-16,0 0 0 0,0 0-64 0,0 0 0 15,0 0-16-15,0 0 0 0,0 0-96 0,0 0-16 16,-8 2 0-16,-2-2 0 0,1-1 48 0,0-1 0 15,-1-2 0-15,-1 0 0 0,-2-4-112 0,-4 2-32 16,1-2 0-16,4 2 0 0,-2 0-80 0,-2-5-16 16,-2 3 0-16,-7-9 0 0,2 2-128 0,1-2 0 15,-2 3 0-15,1 0 0 0,3 2 0 0,-2-1 128 16,3 3-128-16,0 1 0 0,-3-1 0 0,-1 1 128 16,1-4-128-16,-4 3 0 0,-1-2 0 0,-2 2 128 15,-3 3-128-15,1-6 0 0,3 3 0 0,-3-4 0 16,-1-3 128-16,2 2-128 0,1 0 0 0,-2-2 0 15,-1-1 0-15,2 1 128 0,-1-2-128 0,1-2 128 16,-3 0-128-16,0-1 128 0,-2 2-128 0,1-2 192 16,-3 2-192-16,2 2 192 0,0 1-192 0,1 2 0 0,-2 0 144 15,6 0-144-15,1-1 128 0,-1 2-128 0,-1 0 160 0,0 2-160 16,1-1 128-16,0-2-128 0,-1-2 0 0,3 2 144 16,-4-2-144-16,-1 1 0 0,-3-2 0 15,2-1 128-15,0 0-128 0,1 0 0 0,-3 2 0 16,4-2 0-16,2-1 0 0,-2 1 0 0,1 0 144 0,1 1-144 15,-1 0 0-15,0 1 0 0,1-3 0 0,0 1 0 0,-2 2 0 0,-2-1 0 16,1 0 0-16,-3 0 128 0,1 0-128 0,-4-1 0 16,4-1 0-16,-1 0 128 0,3-2-128 0,1 0 128 15,-1 1-128-15,3-2 128 0,-1-4-128 0,1 2 0 16,-1-3 0-16,0 2 0 0,-4-1 0 0,3 2 0 16,-2 1 0-16,-1 1 0 0,-2 0 0 0,-1 1 0 15,-1-5 0-15,4 1 0 0,2-1 0 0,-2 1 0 16,0-2 0-16,1 3 0 0,-2-2 0 0,0 3 0 15,1-4 0-15,-1 2 0 0,1 4 128 0,-1-5-128 16,-1 4 160-16,0-2-160 0,-1 0 144 0,3 4-144 16,0-2 128-16,0-1-128 0,-1 1 160 0,3 0-160 15,3-5 192-15,-1 3-192 0,-2-5 0 0,0 4 0 0,0-3 0 0,1-2 0 16,2-1 144-16,-1 2-144 0,-2-3 0 0,3-3 144 16,-1 0-144-16,-1 2 0 0,2 1 0 0,2 1 0 15,1 2 0-15,2-2 0 0,-3-2 0 0,1 1 0 16,2 0 128-16,-1-2-128 0,1 0 0 0,-1-3 128 15,0-1-128-15,1 1 0 0,0 0 0 0,2 1 128 16,-2 0-128-16,1 1 0 0,-2 1 0 0,2 0 128 16,1-1-128-16,-1 1 0 0,2-2 0 0,1 1 0 15,-2 0 0-15,3 2 0 0,0 1 128 0,3 0-128 16,-2 1 0-16,-2 2 0 0,0-2 0 0,0 2 0 16,4 2 0-16,-4 1 0 0,2 1 0 0,0 0 0 15,-1 2 0-15,-2-4 0 0,-5 2 0 0,7-2 0 0,1 0 0 16,-1 0 0-16,-2 2 0 0,2-2 0 15,-2 4 0-15,4-3 0 0,-2 4 0 0,2-1 0 0,-1-3 0 16,1 4 0-16,1-1 0 0,0 2 0 0,-1 0 0 0,0 3 0 16,4-1 0-16,-1 1 0 0,0-1 0 0,0 1 0 15,-1-3 0-15,0 2 0 0,1-2 0 0,3 3 0 16,-2-1 0-16,3 0 0 0,-2-3 0 0,2 2 0 16,-1 1 0-16,-1 1 0 0,1 0 0 0,-1 0 0 15,0 1 0-15,2-2 0 0,-1 1-128 0,1 0 128 16,0 0 0-16,-1-3 0 0,3 4 0 0,2 2 0 15,0 0 0-15,1 1 0 0,0-1 0 0,-1 0 0 16,0 2 0-16,1 3 0 0,1 0 0 0,0-2 0 16,0 4 0-16,0 0 0 0,0 4 0 0,1-1 0 15,-1-5 0-15,1 5 0 0,2-2 0 0,-1 3 0 16,3 5 0-16,-2-9 0 0,-2 2-128 0,1 3 128 0,0-2 0 0,3 6 0 16,0 0 0-16,0 0 0 0,0 0 0 0,0 0 0 15,0 0-128-15,0 0 128 0,0 0 0 0,0 0 0 16,0 0 0-16,0 0 0 0,0 0 0 0,0 0 0 15,-7 3-192-15,7-3 192 0,0 0-160 0,0 0 160 16,-5 6-192-16,5-6 48 0,-8 6 16 0,8-6 0 16,-5 10-96-16,5-10-16 0,-5 8 0 0,1 3 0 15,4-11 16-15,-5 13 0 0,2-3 0 0,0 0 0 16,2-1 80-16,0 3 16 0,1 0 0 0,0 1 0 16,0 2 128-16,-3 2-192 0,3 2 192 0,3 1-192 15,-3 3 192-15,1-3-128 0,-1 2 128 0,0-2-128 16,-1 3 128-16,1 0 0 0,0 0 0 0,0 0-128 15,-4 4 128-15,1-2 0 0,-1 3 0 0,2-5 0 16,-2 2 0-16,0 2 0 0,0-3 0 0,1 4 0 16,-3-3 0-16,4 3 0 0,-3-3 0 0,2 1 0 15,2-3 0-15,0 0 0 0,-2-4 0 0,1-1 0 16,-1-3 0-16,1-1 0 0,-1-5 0 0,0-1 128 0,3-8-128 0,0 0 0 16,0 0 128-16,0 0-128 0,0 0 0 0,-3-4 0 15,-2-4 0-15,3 1 0 0,0-7 0 0,2-2 0 16,0-1 0-16,0-4 0 0,-1 1 0 0,1-3 0 15,0-1 0-15,1 1 0 0,1-4 0 0,0 1 0 16,0-6 0-16,3 0 0 0,2 0 0 0,0-2 0 16,1-2 0-16,2 1 0 0,3-2 0 0,-2 0 0 15,3-2 0-15,4 2 0 0,-2 0 0 0,2 1 0 16,0 2 0-16,0 0 0 0,1 2 0 0,-3 0 0 16,0 2 0-16,-1 2 0 0,-2 0 0 0,-2 6 0 15,1 0 0-15,-4 5 0 0,1 0 0 0,-2 3 0 16,-1 0 128-16,-1 5-128 0,0-1 0 0,-1 4 128 15,0-2-128-15,-4 8 0 0,0 0 0 0,0 0 144 16,0 0-144-16,0 0 0 0,0 0 144 0,0 0-144 16,0 0 0-16,0 0 144 0,0 0-144 0,6 9 128 15,-1-4-128-15,0 5 128 0,2-2-128 0,-3 3 0 16,1-1 0-16,0 4 0 0,2 2 0 0,2 2 0 0,1 1 0 0,3 2 0 16,2 5 0-16,2-2 128 0,-1 2-128 0,5 2 0 15,0 3 0-15,4-1 0 0,1 3 128 0,5-1-128 16,-1-1 0-16,2-5 0 0,2 1 0 0,-4-4 0 15,0 0 0-15,-2-3 0 0,1 1 0 0,-5-4 0 16,4-1 0-16,-5-2 0 0,0-2 0 0,-3 0 0 16,-2-3 0-16,-2 1 0 0,-4-5 0 0,-2 1 0 15,-2 1 0-15,-8-7 0 0,0 0 0 0,0 0 0 16,0 0-768-16,0 0-224 0,-8-3-48 0,-2-1-16 16,-1-1-2320-16,-3 1-464 0</inkml:trace>
  <inkml:trace contextRef="#ctx0" brushRef="#br2" timeOffset="-201939.62">8978 12824 19119 0,'0'0'832'0,"0"0"192"0,0 0-816 0,4-7-208 16,0 1 0-16,-1 0 0 0,0-1 768 0,-3 7 128 15,0 0 0-15,5-7 16 0,0 4 560 0,-5 3 128 16,6-3 0-16,-6 3 16 0,8-1-208 0,-8 1-64 16,0 0 0-16,8 2 0 0,-2 2-144 0,0 0-48 15,1 4 0-15,-2-2 0 0,-1 2-192 0,-2 3-32 0,3 3-16 16,-1 1 0-16,1 2-240 0,-1 2-48 0,4 2-16 0,-1 2 0 15,2 4-240-15,1 0-48 16,1 3-16-16,1-1 0 0,2 3-64 0,4 3-16 0,-1 1 0 0,2 3 0 16,-2 2-48-16,4-1-16 0,-1 1 0 0,0-2 0 15,2 3 16-15,1-3 0 0,-3 1 0 0,3-2 0 16,-1-1-48-16,1 0 0 0,-2-2 0 0,2 1 0 0,-1-1-128 0,1 1 192 16,1 0-192-16,0-1 192 0,-1 1-192 0,0-1 128 15,2 0-128-15,0 1 128 0,2-1-128 0,0-1 128 16,0 0-128-16,12 15 128 0,-1-7-128 0,-1-3 128 15,-3-2-128-15,-1 2 128 0,0-1-128 0,-1 1 0 16,-1-3 0-16,0 0 0 0,2 2 128 0,1-1-128 16,-1 0 192-16,2 1-64 0,2-2-128 0,-1 1 0 15,-2-2 0-15,2 2 0 0,2 2 0 0,-1 1 0 16,-2-1 0-16,2 2 0 0,-1 1 0 0,0-3 128 16,5-2-128-16,-1 1 0 0,-4 2 160 0,5-4-160 15,1-1 192-15,1-1-192 0,2-1 0 0,-3 3 0 16,-2-1 0-16,2 1 0 0,-1-1 0 0,0 0 0 15,1-1 0-15,1 2 0 0,-4-1 0 0,3 1 0 16,3-3 128-16,2-1-128 0,-2 0 0 0,0-1 0 16,-2-1 0-16,0 0 0 0,-1 2 128 0,-2 1-128 15,-3 1 0-15,-1-1 0 0,0 2 0 0,2-4 0 16,-2 4 0-16,-1-2 0 0,5 0 128 0,-2-2-128 0,0-3 0 0,0 3 0 16,0 1 0-16,-1-4 0 0,0 0 0 0,-1-3 0 15,-1 2 160-15,2-2-160 0,-1 3 128 0,2-1-128 16,-3 1 0-16,4-3 0 0,-1 4 0 0,2-2 0 15,2 0 0-15,-1-3 0 0,-2 1 0 0,3-2 0 16,-1 3 0-16,-3-1 0 0,0-5 0 0,0 5 0 16,-1 1 0-16,1-3 0 0,1-1 0 0,-1 1 0 0,0-3 0 0,0 2 0 15,0-5 0-15,-1 3 0 0,-1-4 0 0,-1 2 0 16,-2-4 0-16,0-1 0 0,-4-1-128 0,3 2 128 16,-1-5 0-16,-2 1 0 0,-1-1 0 0,0-1 0 15,-3-1 128-15,1 1-128 0,-1-4 0 0,1 1 0 16,-1 1 0-16,-5-1-176 0,1 0 176 0,0 1 0 15,0-1 0-15,-2-2 0 0,-2 3 0 0,-1 0 0 16,-2-1 0-16,0-1 0 0,0 1 0 0,-3 1 0 16,-2-2 0-16,1-1 0 0,-1-1 0 0,-1 1 0 15,-8-3 0-15,9 6 0 0,-9-6 0 0,0 0 0 16,6 4 0-16,-6-4-128 0,0 0 128 0,0 0-128 16,0 0 128-16,0 0-128 0,0 0 128 0,0 0 0 0,-13 0 0 0,-1-1-128 15,0-2 128-15,-2 2 0 0,-1-1 0 0,-3-1 0 16,-3 0 0-16,-2-2 0 0,-3 1 0 0,-3-3 0 15,-2 0 0-15,-1-2 0 0,-2-1 0 0,-2-5 0 16,-4 0-128-16,3-2 128 0,-3 1-128 0,0-2 128 16,-5 1 0-16,0-2-128 0,-2-1 128 0,0 0 0 15,-1-1 0-15,1 0 0 0,2-7 0 0,-2 1-128 16,1-4 128-16,-3 1 0 0,-2-2 0 0,-1 2 0 16,-5-3 0-16,0-2 0 0,-1 2 0 0,2-4 0 15,1-1 0-15,0 1 0 0,1 1 0 0,-2-1 0 16,0 0 0-16,-4-1 0 0,-2-3 0 0,3-1 0 15,0-2 0-15,4-1 0 0,2-4 0 0,-1 2 0 16,-1-2 0-16,0 2 0 0,-2 5 0 0,0-2 0 16,0-1 0-16,2 1 0 0,5-1 0 0,0-2 0 0,0 1 0 0,1-2 0 15,0-1 0-15,15 13 0 16,-4-3 0-16,-5-2 0 0,0-4 0 0,-4 1 128 0,3-3-128 0,1 1 0 16,0-3 0-16,2-2 0 0,0 0 0 0,1-1 0 15,2 0 0-15,1 0 0 0,0 2 0 0,-2-2 0 16,2 0 0-16,0-3 0 0,1-2 0 0,3-2 0 15,0 1 0-15,2 1 0 0,0-4 0 0,3 2 0 16,-3 2 0-16,1-1 0 0,-2-5 0 0,1 5 0 16,1 2 0-16,0 1 0 0,1-1 0 0,1 6 0 15,1 1 0-15,-2 7 0 0,1-1 0 0,2 1 128 16,-3 3-128-16,3-3 0 0,-1 0 0 0,0 4 128 16,0 2-128-16,-1-1 0 0,2-1 0 0,0 3 0 15,-1 1 0-15,0 1 0 0,1 3 0 0,1 2 0 16,1-3 0-16,0 5 0 0,1-3 0 0,2 1 0 15,-3 1 0-15,4-2 0 0,-3 2 0 0,4-2 0 16,-1 2 0-16,4-1 0 0,1 4 0 0,1-2 0 16,0 2 0-16,1 1 0 0,-1-2 0 0,1 3 0 15,4 3 0-15,-1 0 0 0,3 4 0 0,2 4 0 16,-1 0 0-16,2 1 0 0,-1 4 0 0,3 2 0 16,1 2 0-16,3 2-128 0,0 0-224 0,0 0-32 15,0 0-16-15,0 0 0 16,0 0-1472-16,0 0-304 0,0 0-48 0,-3 8-16 15,2 4-1536-15,-2-2-304 0</inkml:trace>
  <inkml:trace contextRef="#ctx0" brushRef="#br2" timeOffset="-201437.07">8775 13019 2751 0,'-7'6'256'0,"2"3"-256"15,-2-1 0-15,0 2 0 0,1-1 3136 0,1 2 592 16,1-3 112-16,0 2 32 0,0-2-2112 0,-1 2-416 15,0-2-96-15,0 0-16 0,0-1-80 0,-1-1-32 16,-1 1 0-16,2-4 0 0,5-3 16 0,0 0 0 16,0 0 0-16,-5 0 0 0,0-1-240 0,1-3-64 15,-1-3 0-15,3-2 0 0,-1-5-224 0,2-3-48 16,-2-3-16-16,3-6 0 0,0-1 0 0,3-4 0 16,-2-2 0-16,2-3 0 0,0-2-112 0,2-1-32 15,1-2 0-15,0-3 0 0,1 0-16 0,4-1 0 0,0 1 0 16,2-3 0-16,0 3-128 0,1-2-48 15,-2 6 0-15,9-16 0 0,0 9-80 0,-3 8-128 0,-3 8 176 16,-1 8-176-16,0 5 192 0,-2 5-192 0,-2 8 192 0,0 5-192 16,1 8 272-16,1 8-48 0,1 10-16 0,2 4 0 15,3 8 64-15,4 4 16 0,5 9 0 0,1 1 0 16,0 0-64-16,1-1-16 0,2 0 0 0,1 0 0 16,-1-1 48-16,1-5 0 0,0 0 0 0,0-5 0 15,-6-4-64-15,4-4 0 0,0-3 0 0,-2-6 0 16,3-4-192-16,-3-4 0 0,1-7 0 0,0-4-13264 15,0-6-2544-15</inkml:trace>
  <inkml:trace contextRef="#ctx0" brushRef="#br4" timeOffset="-196337.84">8665 12219 11055 0,'0'0'976'0,"0"0"-784"0,0 0-192 0,0 0 0 15,-10 3 1472-15,1 0 256 0,2-1 64 0,-1 3 0 16,-1-1-480-16,9-4-96 0,-9 1 0 0,0 2-16 16,-1-3 224-16,10 0 48 0,-9-3 16 0,2 1 0 15,-1-6 16-15,2 0 0 0,0 1 0 0,4-5 0 16,2-4-464-16,2-1-80 0,1 1-32 0,5-2 0 16,4-1-432-16,2 0-96 0,0 0-16 0,2 0 0 15,4 1-128-15,-1 0-16 0,3 0-16 0,2 6 0 16,1 3-224-16,2-3 0 0,0 3 0 0,-2 2-160 15,-1 3 160-15,0 4 0 0,-1 1 0 0,-1 6 0 16,-1 3 0-16,-3 1 0 0,-4 1 0 0,-2 4 0 16,-4 5 0-16,-4 4 0 0,-4-2 0 0,-4 5-128 0,-4 0 128 15,-5 4 0-15,-6-5 0 0,-2 0 0 0,0-4 160 0,-3-1-32 16,-3-2-128-16,-2-5 192 0,-3-1 160 0,-1-2 32 16,-3-5 0-16,1 1 0 0,-1-4 96 0,2-4 32 15,1-3 0-15,2-4 0 0,1-2-128 0,7-5-32 16,4-4 0-16,4-1 0 0,4-1-16 0,6-6 0 15,5 1 0-15,3-1 0 0,2-3-128 0,5 0-16 16,4 2-16-16,5-3 0 0,3-1-176 0,4 3 0 16,5-5 144-16,3 8-144 0,2 2 0 0,0 5 144 15,2 5-144-15,1 1 0 0,3 3 0 0,0 4 0 16,0 2 0-16,-3 4-192 0,-3 2 192 0,-3 6 0 16,-6 2 0-16,-2 6 0 0,-7 0 0 0,-8 4-144 0,-1 3 144 0,-8 0 0 15,-6 5 0-15,-6 1-128 0,-7 1 128 0,-8 1 0 16,-7 1 0-16,-2-5 0 0,-3 0 0 0,-3-6 0 15,-3-2 0-15,-1-2 0 0,1-3 0 0,0-1 0 16,0-6 192-16,1-2-48 0,1-5 0 0,1-2 0 16,3-5 48-16,2-1 16 0,4-5 0 0,6-4 0 15,4-1-64-15,7-2-16 0,5-2 0 0,5-2 0 16,3-3 0-16,6 0 0 0,5 2 0 0,8-5 0 16,6-2-128-16,4 1 128 0,8-3-128 0,5 1 128 15,5 3-128-15,2 5 0 0,5 5 0 0,1 1 0 16,3 5 0-16,2 5 0 0,0 1 0 0,-2 6 0 15,-3 1 0-15,-6 6 0 0,-6 3-144 0,-5 5 144 16,-6 4 0-16,-7 2 0 0,-6 3 0 0,-7 5 0 16,-6-2 0-16,-6 4-128 0,-9-1 128 0,-6 3 0 0,-4 3 0 15,-8 0 0-15,-7-6 0 0,-3-3 0 0,-5-3 0 16,-3-6 0-16,2-6 0 0,-3 1 0 0,1-3 160 0,0-2-16 16,-1-5 0-16,4-1 0 0,2-2 48 0,4-5 16 15,2-6 0-15,7-2 0 0,5-3-32 0,6-1-16 16,6 1 0-16,6-4 0 0,5 0-32 0,6-2-128 15,5-3 192-15,5 2-64 0,8-4-128 0,4 2 0 16,2-4 0-16,7 5 0 0,4 0 0 0,6 4 0 16,5 1 0-16,1 6 0 0,0 5 0 0,2 1 0 15,-2 6 0-15,-4 4 0 0,-4 6 0 0,-4 5 0 16,-8 10 0-16,-7-2 0 0,-6 2 0 0,-6 2 0 16,-6 0 0-16,-7 4 0 0,-6 0-128 0,-8 4 128 15,-6 1 0-15,-9 0 0 0,-7-3 0 0,-6-4 0 0,-4-4 0 0,0 0 0 16,1-5 0-16,-1-3 0 0,-1-5 0 0,1-1 0 15,2-5 0-15,4-4 0 0,6-3 0 0,5-3 128 16,3-2-128-16,7-2 160 0,4-1-160 0,6-3 160 16,4-4-160-16,5 0 0 0,5-2 144 0,8-5-144 15,5 1 0-15,6 3 144 0,4-1-144 0,5 2 0 16,5-2 0-16,5 6 0 0,3 3 0 0,2 0 0 16,3 3 0-16,-1 4 0 0,-3 3 0 0,-5 4 0 15,-7 7 0-15,-7 4 0 0,-6 1 0 0,-4 3 0 16,-7-1 0-16,-5 4 0 0,-3 1 0 0,-8 1-144 15,-9-3 144-15,-7-1 0 0,-7 2 0 0,-6-2 0 16,-5-2 0-16,-2-5 0 0,-1 2 0 0,-4-8 0 16,-1-1 0-16,2 1 128 0,0-4-128 0,4-4 0 15,2-2 128-15,6-2-128 0,4-2 128 0,6-2-128 0,5-4 0 16,5 2 144-16,6-2-144 0,4-2 0 0,4-2 160 0,6-2-160 16,4 2 128-16,6 1-128 0,4 1 0 0,7 1 0 15,0 5 0-15,5 0 0 0,3 2 0 0,1 7 0 16,0 5 0-16,-6 3 0 0,-5-1 0 0,-6 2 0 15,-2 5 0-15,-7 1 0 0,-4 2 0 0,-5 0 0 16,-4 2 0-16,-5 1 0 0,-5-1 0 0,-7 1 0 16,-7-1 0-16,-3-3 0 0,-3-1 0 0,3 0 0 15,1-3 0-15,3 0 0 0,2-4 0 0,-1 0 0 16,2-1 0-16,3-1 0 0,4-3 0 0,3-3 0 16,12 3 0-16,0 0 0 15,0 0-2304-15,0 0-320 0,14-6-80 0,8-2-16 0</inkml:trace>
  <inkml:trace contextRef="#ctx0" brushRef="#br4" timeOffset="-193730.66">4163 7239 22287 0,'-22'8'976'0,"8"-3"224"0,-1 5-960 0,-1-1-240 0,-2 3 0 0,3-6 0 16,1 2 0-16,3-5 0 0,2-1 0 0,9-2 0 15,0 0 208-15,0 0 160 0,0 0 16 0,0 0 16 16,0 0-16-16,0 0 0 0,0 0 0 0,0 0 0 16,0 0 96-16,0 0 16 0,7-7 0 0,-1 0 0 15,-6 7 160-15,12-8 48 0,-1-2 0 0,0 5 0 16,0-3-128-16,0 3 0 0,2 0-16 0,1-3 0 0,-1 3-112 0,3 0 0 16,2 0-16-16,-2 0 0 0,0 3-16 15,-2 0 0-15,-2 2 0 0,5 0 0 0,1 2-32 0,-1 0 0 16,2 1 0-16,1 0 0 0,0 0-64 0,1 0 0 15,1-2-16-15,2 1 0 0,2 1-48 0,-1-2 0 16,3 3 0-16,3-3 0 0,2 2 0 0,0-2 0 16,1 0 0-16,-1 1 0 0,-1 1-32 0,0 4-16 15,-2-2 0-15,-1 0 0 0,-1 3-16 0,0-2 0 16,0 3 0-16,-1 2 0 0,0 3-16 0,-1-1-16 16,1-2 0-16,0 2 0 0,-1-4-16 0,1 2 0 15,-1 3 0-15,-1 0 0 0,2-1-16 0,-2 1 0 16,2 0 0-16,-3 0 0 0,0 0 32 0,-1 0 0 0,-1 0 0 15,-1 2 0-15,1 2-32 0,2 0-128 0,0 0 192 0,0 0-64 16,-2-1 0-16,-2 1-128 0,3 0 192 0,0 0-64 16,1-2 64-16,0 2 0 0,-1 0 0 0,-1 0 0 15,-2 0-64-15,2 2 0 0,1 0 0 0,-2 2 0 16,1 1-128-16,-2-2 0 0,-1 0 0 0,2 0 128 16,0 1 0-16,1-1-128 0,-3 0 192 0,-1-1-64 15,-1-1-128-15,1-1 0 0,1 1 144 0,2 1-144 16,-1-1 0-16,0 1 144 0,-1-1-144 0,2 0 0 15,-1 0 128-15,2 1-128 0,-1-2 0 0,0 0 0 16,1 1 160-16,1 0-160 0,1-1 128 0,1 1-128 16,-3 0 128-16,1 0-128 0,0 0 128 0,0 0-128 15,0 3 160-15,-1-2-160 0,-2 1 192 0,0 0-192 16,-1 0 224-16,0-1-64 0,1 0-16 0,0 1 0 16,3 2-144-16,-2 0 160 0,0 0-160 0,-2 3 160 0,2-4-160 15,2 0 0-15,-1 0 144 0,-2-2-144 0,3 2 0 0,-1-2 128 16,-2-1-128-16,2 0 0 0,0 0 0 0,-1 1 0 15,0 1 0-15,1-1 128 0,0-1-128 0,-1 3 0 16,0-3 0-16,-2 0 128 0,0 0-128 0,-1 0 128 16,-2 3-128-16,1-1 128 0,-1 2-128 0,3-1 176 15,2-2-176-15,-1 3 192 0,-2 2-192 0,1-2 128 16,0 0-128-16,1 1 128 0,0-1-128 0,0-2 0 16,-1 1 0-16,3 5 0 0,0-3 0 0,1 4 0 15,1-2 0-15,-1 2 128 0,-1-3-128 0,0 3 0 16,0-3 0-16,1 3 0 0,2-2 0 0,-3 0 128 15,0-1-128-15,-2 0 0 0,0 3 0 0,1-1 0 0,0-1 128 0,0 1-128 16,-1 1 0-16,-1-3 0 0,1 3 0 16,2 3 128-16,-2-3-128 0,2 2 0 0,-1 0 0 0,1-2 128 15,-2 2-128-15,2-2 0 0,0 1 144 0,1 2-144 16,-2-3 0-16,1 2 0 0,-2 2 0 0,0-3 128 16,3 2-128-16,-1 1 0 0,-2-2 0 0,-1-1 128 15,0 2-128-15,-1 1 0 0,0-2 0 0,0 2 0 16,1-2 0-16,-1 1 0 0,-3-2 0 0,0 2 0 15,-1 2 0-15,4 0 0 0,-3 2 0 0,2 1 128 16,-1-4-128-16,1 1 0 0,-1-1 0 0,1 2 128 16,-1 0-128-16,1-2 0 0,1-4 0 0,-2 2 0 15,3 2 0-15,-1-3 0 0,-1-1 0 0,0 4 0 16,-3-3 0-16,2 2 0 0,-2 2 0 0,0-1 0 16,1 2 0-16,0-2 0 0,0 0 0 0,-2 1 128 15,-2 1-128-15,2 2 0 0,1-3 0 0,0 0 128 0,0-4-128 16,3 1 0-16,0 0 0 0,1-2 0 0,-3 2 0 0,1-1 0 15,-1 2 0-15,3 1 0 0,-2-2 0 0,1-1 144 16,1 2-144-16,-1-1 160 0,1 0-160 0,0 1 0 16,0 1-160-16,1 1 160 0,0-4 0 0,0 2 0 15,1-1 0-15,-1-2 160 0,-1 0-160 0,1 2 0 16,3-5-160-16,-2 6 160 0,-2-4 0 0,0 4 0 16,0-1 0-16,-2 2 0 0,1 0 0 0,-1 1 0 15,1 0 0-15,-1 0 0 0,2 3 0 0,-4-3 0 16,0-4 0-16,0 2 0 0,0-1 0 0,1-1 0 15,-1 2 0-15,3 2 0 0,-3-4 0 0,0 3 0 16,0-2 0-16,1 1 0 0,0-4 0 0,2 4 0 0,-1 0 0 0,-1-1 0 16,-1 2 0-16,2 1 0 0,-1-2 0 0,0-2 0 15,6 1 0-15,-4 2 0 0,-1-4 0 16,-1 0 0-16,-1-1 0 0,1 0 0 0,0 2 0 0,-1 0 0 16,0 0 0-16,0-2 0 0,2 2 0 0,-2 0 0 15,0 1 0-15,0 1 0 0,-2 2 0 0,3-2 0 16,2-4 0-16,-3 2 0 0,-1-6 0 0,1 1 0 15,2 0 0-15,1-1 0 0,-1 1 0 0,1 2 0 16,-1-4 0-16,2 3 0 0,0 0 0 0,1-3 0 16,0-1 0-16,0 5 0 0,1-2 0 0,-1 1 0 15,1 2 0-15,-1-2 0 0,1 5 0 0,-1-6 0 16,4 2 0-16,-1-1 0 0,-3-1 128 0,0 1-128 16,0-5 0-16,1 3 0 0,3 1 0 0,-1-1 0 15,-1-1 0-15,2 1 0 0,1 2-128 0,0-2 128 0,0 3 0 0,1-4 0 16,0 0 0-16,-1 1 0 0,-1 2 0 0,3-1 0 15,-1 3 0-15,0-1 0 0,0-2 0 0,-1 1 0 16,0-3 0-16,-1 2 0 0,-3 1 0 0,3-3 0 16,-3-2 0-16,1 2 0 0,-2 2 0 0,2-1 0 15,2-4 0-15,-1 3 160 0,-3-1-160 0,1 2 0 16,0-3 0-16,2-1 0 0,-2 2 0 0,5-1 0 16,-3-1-176-16,1 2 176 0,0 1 0 0,1-1 0 15,1-1 0-15,-1 0 0 0,0 3 0 0,1-1 0 16,2-2 0-16,-3-1 0 0,-4-1 0 0,5 0 0 15,-4 0 0-15,5-2 0 0,-3 0 0 0,1-3 0 16,-1 4 0-16,1 0-128 0,1 0 128 0,-1 1 0 16,2 0 0-16,-2 0 0 0,0 0 0 0,0 1 0 0,0 0 0 0,2-2 0 15,-2 0 0-15,3 1 0 0,-3 1 0 0,0-1 0 16,0-1 0-16,-2 2 0 0,-3 1 0 0,0-1 0 16,1-2 0-16,0 4 0 0,0-2 0 0,0 0 0 15,3-3 0-15,-2 2 0 0,-2-1 0 0,2 1 0 16,0-1 0-16,2 1 0 0,0 0 0 0,1 0 0 15,-2 1 0-15,2-1 0 0,3-1 0 0,-2 2 0 16,1 0 0-16,-1 1 0 0,0-1 0 0,0 0 0 16,0-2 0-16,-2 1 0 0,-2 0 0 0,1 1 0 15,2 1 0-15,2 1 0 0,-2 2 0 0,0 0 0 16,-2-3 0-16,0 0 0 0,1-1 128 0,3 0-128 16,-1 0 0-16,-1-1 0 0,2-1 0 0,0-1 128 15,2 1-128-15,0-1 0 0,-1 0-128 0,0-1 128 16,-2-2 0-16,1 1 0 0,-1 0 0 0,-3 2 0 0,-3-1 0 0,2 1 0 15,-2-2 0-15,2-1 0 0,-1 0 0 0,-1 0 0 16,0 0 0-16,2-1 0 0,-1 2 0 0,0-2 0 16,1 0 0-16,-2 2 0 0,0 2 0 0,-2-2 0 15,0-2 0-15,0 4-128 0,-4-1-176 0,3 1-16 16,-4-2-16-16,0-1 0 16,-1 1-2448-16,2-2-480 0</inkml:trace>
  <inkml:trace contextRef="#ctx0" brushRef="#br4" timeOffset="-192161.13">12726 18919 1839 0,'0'0'0'0,"0"0"160"0,2-10-160 0,0 4 0 16,1-2 0-16,-3 8 0 0,0 0 2432 0,4-9 464 15,-2 3 96-15,-2 6 16 0,4-10-1248 0,-4 10-240 16,4-8-48-16,-4 8-16 0,6-8-304 0,-6 8-48 16,0 0-16-16,0 0 0 0,5-8-256 0,-5 8-64 15,3-9-16-15,-3 9 0 0,0 0-48 0,0 0 0 0,0 0 0 0,0 0 0 16,-7-5-128-16,0 1-48 0,-3 2 0 0,1 4 0 16,-5 0-80-16,-4 0 0 0,-4 0-16 15,-2 2 0-15,-2 0 32 0,-2 2 16 0,-5-5 0 0,-1 4 0 16,-1 1-32-16,1 1 0 0,-2 1 0 0,3 3 0 15,1-3 0-15,2 2 0 0,-1 3 0 0,2-3 0 16,1 3-80-16,3-1-32 0,0-2 0 0,1 3 0 16,1 2-208-16,3-1-128 0,1-2 128 0,4 1-128 15,3-1 0-15,6-2 0 0,2 3 0 0,3-4 128 16,2 1-128-16,4 3 0 0,4-2 0 0,2 1 0 16,6 1 192-16,2-1-16 0,1 2-16 0,2 0 0 15,-2 1 32-15,2-4 16 0,-2-1 0 0,-1 1 0 16,-1-2-16-16,-3 1-16 0,-1-3 0 0,-1 3 0 15,-1-1 32-15,-2 2 16 0,-4-2 0 0,0 4 0 0,-6-13-32 0,6 12 0 16,-4 0 0-16,-1 1 0 0,-2-2 32 0,-3-1 0 16,-1 3 0-16,-4 0 0 0,-2-3 96 0,-2 1 32 15,-1-2 0-15,-2 3 0 0,-2-5 64 0,-1 3 16 16,-3-5 0-16,-1 3 0 0,2-3-80 0,-2-2-16 16,-4-1 0-16,7-2 0 0,-1-1-144 0,2-2-16 15,2 1-16-15,0-6 0 0,0-1-160 0,5-1 128 16,-2 0-128-16,7-3 128 15,5 2-992-15,3 1-208 0,3-2-32 0,4 5-16 16,3-3-2528-16,6 1-512 0,4-8-112 0,5 7-16 0</inkml:trace>
  <inkml:trace contextRef="#ctx0" brushRef="#br4" timeOffset="-191954.28">12580 19140 7487 0,'0'0'320'0,"0"0"80"0,0 0-400 0</inkml:trace>
  <inkml:trace contextRef="#ctx0" brushRef="#br4" timeOffset="-191041.18">12254 20038 12895 0,'5'-12'1152'0,"-1"2"-928"0,1 3-224 0,-2-6 0 16,0 0 1360-16,0 3 240 0,-1-3 32 0,-1 3 16 15,-1 0 80-15,0 10 32 0,-5-9 0 0,-1 3 0 16,-3 2-560-16,0 1-112 0,0 2-32 0,-2 2 0 16,-4 3-288-16,-5 0-48 0,-2 1-16 0,-6 4 0 15,-7-1-96-15,0 3-32 0,-6 3 0 0,-1 1 0 16,-1 0-144-16,1 2-48 0,1-2 0 0,4 1 0 16,3-1 48-16,5 0 0 0,5-1 0 0,5-3 0 15,2 2-176-15,7-1-16 0,5-1-16 0,4 2 0 16,3-2-224-16,3-2 0 0,2 3 0 0,4-4 0 15,4 5 176-15,3-3-176 0,1 0 192 0,1 3-192 16,-1-1 0-16,3 2 0 0,-3 0 0 0,-1 1 0 16,-3 0 128-16,-3-2 0 0,-5 0 16 0,-3 0 0 15,-5 0-144-15,-3-3 192 0,-2 2-192 0,-3-2 192 0,-4 0 192 0,-3 3 32 16,-4-3 16-16,-2 0 0 0,-4-5-176 0,-1 0-48 16,-2-1 0-16,0-4 0 0,-4-4-32 0,1 1-16 15,-1-4 0-15,1-2 0 0,3 2-160 0,1-5 0 16,1 2 0-16,5-3 0 15,2-3-1600-15,5 2-336 0,5 0-80 0,6 2-14336 16</inkml:trace>
  <inkml:trace contextRef="#ctx0" brushRef="#br4" timeOffset="-190722.93">12218 20242 12895 0,'0'0'1152'0,"0"0"-928"0,11-1-224 0,5-1 0 16,2-3 3104-16,1 1 576 0,-2 0 112 0,4-6 32 16,0 0-2192-16,2-4-432 0,0 0-96 0,1-2-16 15,0 0-176-15,2 2-32 0,-2-3-16 0,-2 1 0 16,-5-1-96-16,-3 1-32 0,-1-2 0 0,-4 1 0 16,-4 3-176-16,-2 3-48 0,-3-3 0 0,-3 3 0 15,-2 6-128-15,-4 1-48 0,-2 4 0 0,-3 5 0 16,-5 1-16-16,-3 7-16 0,-2 3 0 0,-2 5 0 15,-2 3 64-15,0 3 16 0,2 2 0 0,2-1 0 16,2 4 0-16,7-2 0 0,0-5 0 0,6 1 0 16,2-3-128-16,6-3-32 0,5-1 0 0,6-1 0 0,-1-3-224 15,5-1 0-15,4-4 0 0,2-2 0 0,2-3 0 0,3-4 0 16,3-2-176-16,4-3 176 16,2-2-1920-16,2 0-272 0,-1-6-48 0,0 2-14944 15</inkml:trace>
  <inkml:trace contextRef="#ctx0" brushRef="#br4" timeOffset="-190376.96">12854 20169 21247 0,'-11'30'944'0,"4"-7"192"0,-1 1-912 0,-5 7-224 16,-1 2 0-16,-2 4 0 0,-2 1 1920 0,-2 0 320 15,-2 3 80-15,-2-1 16 0,-1 4-736 0,1-9-128 0,1-4-48 0,4-6 0 16,2-3-192-16,4-3-32 0,3-5-16 0,4-3 0 15,6-11-384-15,0 0-80 0,0 0-16 0,0 0 0 16,2-9 128-16,3-1 0 0,2-5 16 0,2-3 0 16,1-4-224-16,3-4-48 0,1-5-16 0,1-3 0 15,-1-4-368-15,2-3-192 0,1-1 192 0,1-1-192 16,1 4 128-16,4 2-128 0,2 2 0 0,0 6 0 16,1 4 0-16,-1 4 0 0,1 4 0 0,-2 3 0 15,1 6-144-15,-2 5 144 0,-3 6-128 0,-2 3 128 16,-2 8-176-16,-5 5 176 0,-3 2-208 0,-5 3 80 15,-3 0 128-15,-5-1-208 0,-6 1 80 0,-4 3 128 16,-3-3-128-16,-4 1 128 0,-1-2 0 0,0 0 0 16,2-3 0-16,2-3 0 0,1-4 0 0,0-5 0 15,-2-1-1456-15,5-7-272 0,1-7-48 16,3-1-10720-16,3-4-2160 0</inkml:trace>
  <inkml:trace contextRef="#ctx0" brushRef="#br4" timeOffset="-190022.12">13665 20028 24879 0,'-14'-8'2208'0,"-2"3"-1760"16,0 1-448-16,-3 0 0 0,-4 3 1344 0,0 4 176 15,0 0 32-15,-2 5 16 0,-1 2-480 0,0 4-112 16,-1 1-16-16,1 3 0 0,2 3-384 0,1 1-64 0,3 3-32 15,5-1 0-15,5-3-192 0,6 0-32 16,1-4-16-16,6-1 0 0,3-2-16 0,4-3 0 0,2 1 0 0,3-7 0 16,3-2 32-16,1 1 16 0,1-5 0 0,2-4 0 15,1 0 224-15,1-2 32 0,-1-4 16 0,-2-2 0 16,1-2-160-16,-3 2-16 0,-2-3-16 0,-3 1 0 16,-3 2 32-16,-1 4 0 0,-2-1 0 0,-8 10 0 15,0 0-64-15,0 0-16 0,0 0 0 0,0 0 0 16,6 11-304-16,-2 2 0 0,-4 1 0 0,0 1 0 15,1 0 0-15,2 1 0 0,-1 0 0 0,1-1-144 16,-1-6-112-16,5 2-32 0,3-5 0 0,1-1 0 16,2-4-2656-1,4-5-544-15</inkml:trace>
  <inkml:trace contextRef="#ctx0" brushRef="#br4" timeOffset="-189731.84">14087 20098 15663 0,'-13'20'1392'0,"-2"3"-1120"16,1 5-272-16,0-5 0 0,-2 2 4032 0,1-2 768 15,-1-1 128-15,4-3 48 0,-1-4-2640 0,5-5-528 16,3 0-96-16,5-10-32 0,0 0-864 0,0 0-176 16,0 0-48-16,0 0 0 0,10-16 240 0,0-1 64 15,1-1 0-15,2-2 0 0,-2-3-432 0,2-4-80 16,1 1 0-16,3-6-16 0,0-1-240 0,1 1-128 0,0 3 128 0,1 1-128 15,-1 5 0-15,2 5 0 0,1 4 0 0,-1 7 0 16,-1-1 0-16,0 7-192 0,-1 5 192 0,-2 4-192 16,0 4 0-16,0 4 0 0,-1 3 0 0,-2 4 0 31,1-1-464-31,0-2-112 0,0 1 0 0,0 3-16 16,-3-3-2928-16,1-2-576 0</inkml:trace>
  <inkml:trace contextRef="#ctx0" brushRef="#br4" timeOffset="-189271.59">15055 20012 8287 0,'0'0'368'0,"-10"-3"80"0,-1-4-448 0,-1 3 0 16,-1 3 0-16,-2 1 0 0,-1 3 4112 0,-3 3 752 16,-4 0 128-16,1 3 48 0,-2 3-3072 0,-1 3-624 15,0 1-112-15,1 2-16 0,3 1-320 0,-1-1-48 16,4 1-16-16,4-2 0 0,5-2-176 0,4-1-32 15,4-1-16-15,4-2 0 0,0-5-192 0,6 3-32 16,1-5-16-16,3-1 0 0,0-5 208 0,2 0 64 0,3-3 0 0,0-4 0 16,-1 0-16-16,3-4 0 0,-3-2 0 0,4 1 0 15,-4 1-304-15,-1-1-48 0,-1-1-16 0,-2 2 0 16,-3 3-80-16,-1-1-32 0,-3 3 0 0,-6 8 0 16,6-6-144-16,-6 6 0 0,0 0 0 0,0 0 0 15,0 0 0-15,2 15 0 0,-4 0 0 0,2 2 0 16,-1-2-128-16,1 0 128 0,0-1 0 0,3 0 0 15,1-1 0-15,1-3 0 0,2 2 0 0,3-5 0 16,2 0-256-16,2-6 64 0,2-2 0 0,6-3 16 31,5-4-2320-31,2 2-480 0,3-6-96 0</inkml:trace>
  <inkml:trace contextRef="#ctx0" brushRef="#br4" timeOffset="-189012.39">15790 19789 25791 0,'8'-19'2304'0,"-2"8"-1856"15,2-3-448-15,-2 3 0 0,0 2 1664 0,-6 9 256 16,0 0 32-16,0 0 16 0,0 0-704 0,0 0-144 16,-5 10-32-16,-2 6 0 0,-4 4-384 0,-1 7-96 15,-5 2-16-15,1 3 0 0,-2 3 48 0,0 3 16 16,-2 6 0-16,1-3 0 0,1 4-288 0,1-3-64 15,1 4-16-15,0-6 0 0,3-3-288 0,-1 1 160 0,1-3-160 0,3-4 128 16,1-5-384-16,2-2-96 0,2-6-16 16,1-5 0-1,2-3-2528-15,2-10-512 0,0 0-112 0,0 0 0 0</inkml:trace>
  <inkml:trace contextRef="#ctx0" brushRef="#br4" timeOffset="-188604.39">15481 20045 31327 0,'13'-3'2784'0,"-1"0"-2224"0,5 1-560 0,6 2 0 16,1 0 912-16,7 2 80 0,3 2 16 0,1-2 0 16,0-2 208-16,4-1 64 0,1-4 0 0,-2 0 0 15,-1 1-640-15,-2-1-112 0,-2-3-16 0,-2 2-16 16,-5-3-304-16,-1 2-64 0,-4 2-128 0,-1-6 192 16,-2 5-1328-16,-2-2-272 0,-2 3-48 0,-2 1-16 15,-2-2-1536-15,-10 6-320 0,8-5-64 0,-8 5-16 16,0 0 336-16,9-5 80 15,-1 1 16-15,-8 4 0 0,11-5 2064 0,-11 5 400 0,10-3 96 0,-10 3 16 0,10 0 2992 0,-10 0 608 16,11 7 112-16,-11-7 16 0,5 13-800 0,-4 4-160 16,-4 4-48-16,0 3 0 0,-4 0-672 0,0 3-144 15,-4-3-32-15,0 4 0 0,-4-4-144 0,-1-1-48 16,1-2 0-16,0 2 0 0,-2-2-304 0,3-2-64 16,2-3-16-16,0-4 0 0,3-2-352 0,4 1-80 15,1-6-16-15,4-5 0 0,0 0-96 0,0 0-32 16,0 0 0-16,0 0 0 0,0 0 64 0,14-3 0 15,-1-8 0-15,2 1 0 0,1-2-208 0,-1-2-48 16,0-3 0-16,2-1 0 0,-1-1-128 0,2 1 0 16,1 2 0-16,-1 2 0 0,-2 1 0 0,2-1 0 0,-1 3 0 0,0 2 0 15,-1-4-144-15,2 5-16 0,-1 0 0 0,0 2 0 32,-1 1-1568-32,1 0-320 0,-3 0-64 0,0 4-17792 0</inkml:trace>
  <inkml:trace contextRef="#ctx0" brushRef="#br4" timeOffset="-188305.52">16897 19831 31679 0,'0'0'1408'0,"0"0"272"0,0 0-1344 0,-4 10-336 16,-1 3 0-16,-2 3 0 0,-4 3 1296 0,0 3 192 15,-3 2 48-15,0 3 0 0,1 3-368 0,1 2-64 16,0-2-16-16,2 1 0 0,1 1-320 0,0-7-80 16,0 3-16-16,3-5 0 0,1-2-352 0,2 0-80 15,-2-6-16-15,4 0 0 0,1-3-224 0,2-3 0 16,2-2 0-16,1-2 0 15,-5-5-1424-15,11 0-240 0,-11 0-32 0,12-3-10384 16,-2-5-2064-16</inkml:trace>
  <inkml:trace contextRef="#ctx0" brushRef="#br4" timeOffset="-188070.62">17217 19744 30399 0,'0'0'2704'0,"0"0"-2160"0,9 7-544 0,-2 4 0 16,-1-3 1744-16,2 6 240 0,-2 3 64 0,3 4 0 15,-2-1-864-15,4 5-160 0,-5 0-48 0,2 1 0 16,-2-2-576-16,2 2-112 0,-1 1-32 0,-2-2 0 16,2-1-256-16,-1-2 160 0,-2-2-160 0,0 0 128 15,-1-2-128-15,3 0-176 0,-1 1 48 0,-2-4 0 16,0-1-2400-16,0 0-480 0,-1-4-80 15</inkml:trace>
  <inkml:trace contextRef="#ctx0" brushRef="#br4" timeOffset="-187825.18">17772 19668 21183 0,'0'0'1888'0,"-12"-6"-1504"15,-2 0-384-15,0 4 0 0,-1 3 3312 0,-4 4 592 16,-5 5 112-16,-4 2 16 0,-5 6-1904 0,-3 3-384 16,-5 2-80-16,-1 3 0 0,-1 2-464 0,1-2-96 0,0 4-16 0,0 1 0 15,0 1-320-15,3 0-80 0,1 2-16 0,2 0 0 16,3-2-432-16,4 3-96 0,2-4-16 0,4 0 0 31,1-3-864-31,5-3-176 0,6 1-48 0,3-7 0 16,3-3-2192-16,4-7-448 0</inkml:trace>
  <inkml:trace contextRef="#ctx0" brushRef="#br4" timeOffset="-186968.72">18802 19676 23263 0,'-12'-12'1024'0,"4"6"224"0,-1-1-992 0,-2-3-256 16,1 3 0-16,-4-2 0 0,-2 1 816 0,-3-2 112 15,-5 2 32-15,-1-3 0 0,-2 2-128 0,-2-2-32 16,-4-2 0-16,-3 3 0 0,-6-2 80 0,-1 3 16 15,-3-3 0-15,-2 1 0 0,-2 4-128 0,0-3-32 16,-3 1 0-16,-1-4 0 0,-2 0-288 0,-6 3-64 16,-7-3-16-16,-4 3 0 0,-2-2-176 0,-2-1-16 15,-2 3-16-15,-5-2 0 0,-7 3-160 0,-3-1 0 0,-4-4 144 16,-3 4-144-16,-2-1 0 0,-5 0 128 0,-6 1-128 0,0-2 0 16,0 0 0-16,-3 4 0 0,-3 6 0 0,-4-6 0 15,2-1 0-15,-3 4 0 0,-5-1 0 0,1 2 0 16,2 2 0-16,-5-1 0 0,-6 2 0 0,-1 1 0 15,1 1 0-15,-5 2 0 0,-6 0 0 0,-2 5 0 16,-1-4 0-16,-1 1 0 0,-2 1 0 0,4 3 0 16,5 3 0-16,3-3 0 0,5 1 0 0,4 1 0 15,7 4 0-15,5 1 0 0,5-1 0 0,5-1 0 16,7 1 0-16,-1 3 0 0,-1 0 0 0,6 0 0 16,3-1 0-16,0 1 0 0,-1 0 0 0,-5 2 0 15,-2 2 0-15,3-2 0 0,0 2 0 0,0 3 0 16,-4 1 0-16,3 3 0 0,0-1 0 0,7 4 0 15,6-2 0-15,1 1-128 0,1 0 128 0,3 0 0 0,10-6 0 0,6 5-128 16,7 3 128-16,4-4 0 0,5 0 0 0,4 4-160 16,3 0 160-16,6-2 0 0,7-2 0 0,5 4-128 15,1-1 128-15,6 0 0 0,3-1 0 0,8 5 0 16,4 1-128-16,7 1 128 0,7 0 0 0,7 0-160 16,7 2 160-16,9-2-128 0,4 2 128 0,7-4-128 15,6-4 128-15,7-1-128 0,7 0 128 0,9-3 0 16,9 2 0-16,6-4 0 0,7-2 0 0,7-1 0 15,1-4 0-15,12 1 0 0,13-2 0 0,4-3 0 16,5-2 0-16,7-7 0 0,15-3 128 0,6 0-128 16,4-1 128-16,2-2-128 0,5-2 224 0,9-1-32 15,7-1 0-15,3 4 0 0,1-1 64 0,2-2 16 0,-2 1 0 0,1-2 0 16,10 0-80-16,-1 0-32 0,4 2 0 0,0-1 0 16,1 2-160-16,-6 2 160 0,-5 1-160 0,-3-1 160 15,-2 0 0-15,1-1 0 0,2-2 0 0,-6-4 0 16,-7 1 0-16,-7 0 0 0,-7-4 0 0,-1-2 0 15,1-7-160-15,-12-2 160 0,-14-4-160 0,-2-6 160 16,-4-10-160-16,-13-3 0 0,-15-7 144 0,-6-5-144 16,-3-4 272-16,-10-9-16 0,-12-2 0 0,-10-3 0 15,-9-4 256-15,-13 0 32 0,-12 1 16 0,-13 3 0 16,-10 7-272-16,-16 5-48 0,-12-3-16 0,-16 5 0 31,-11-1-1360-31,-17-1-272 0,-18 1-48 0,-8 7-10896 0,-9-1-2192 0</inkml:trace>
  <inkml:trace contextRef="#ctx0" brushRef="#br4" timeOffset="-185796.16">13319 19442 4607 0,'0'0'400'0,"0"0"-400"0,0 0 0 0,0 0 0 15,0 0 2704-15,0 0 464 0,-5 7 96 0,5-7 0 0,0 0-1296 0,0 0-272 16,-7 8-48-16,7-8-16 16,0 0-96-16,0 0 0 0,-10 2-16 0,10-2 0 0,0 0 16 0,0 0 16 15,-9-3 0-15,9 3 0 16,-7-9-336-16,3 1-80 0,3-3-16 0,1 1 0 0,1-3-272 0,1-1-48 16,1-1-16-16,0-2 0 0,0-1-96 0,2-1-32 15,2 0 0-15,-1-1 0 0,2-3-160 0,1-4-48 16,0-1 0-16,1-2 0 0,0-1 704 0,-1-1 144 15,1-3 32-15,1-6 0 16,1 1-1696-16,1-5-336 0,1-3-64 0,1-3 0 0,3 3 768 0,-2-5 128 16,4-2 32-16,2-3 16 0,0 1-48 0,-1 0-128 15,1 2 192-15,-2 3-64 0,1 3-128 0,-4 2 0 16,0 5 0-16,-1 5 128 0,-2 0-128 0,-1 1 0 16,-1 1 144-16,-2 2-144 0,-3 3 0 0,1 2 144 0,-2-3-144 0,-1 1 0 15,0 3 176-15,1-5-176 0,-4 0 160 16,3 1-160-16,-1 0 128 0,1 3-128 0,-1 4 0 0,0 1 0 15,-2 1 0-15,2 3 128 0,0 1-128 0,0 0 0 16,-2 1 0-16,1 0 128 0,-2 3-128 0,2-1 0 16,-1 0 160-16,1 1-160 0,-2 1 160 0,1 1-160 15,2-1 128-15,0 1-128 0,-1 2 0 0,0-2 0 16,1 5 0-16,-4 7 128 0,3-12-128 0,-1 6 0 16,-2 6 0-16,3-10 0 0,-3 10 0 0,0 0 0 15,5-8 0-15,-5 8 0 0,0 0 0 0,0 0 0 16,4-7-416-16,-4 7 32 0,0 0 0 0,0 0 0 15,0 0-1840-15,0 0-352 16,0 0-80-16,0 0-15648 0</inkml:trace>
  <inkml:trace contextRef="#ctx0" brushRef="#br4" timeOffset="-185400.87">13103 17852 21535 0,'0'0'960'0,"-10"3"192"0,1-3-928 0,9 0-224 15,0 0 0-15,0 0 0 0,0 0 1504 0,0 0 256 16,0-9 48-16,5-2 16 0,2 1-256 0,4-3-48 16,4-2-16-16,3-2 0 0,2-2-416 0,3 0-96 15,2 0-16-15,2 0 0 0,1-2-208 0,2-4-32 0,1 2-16 0,1 1 0 16,-1-4-96-16,3 3-32 0,0 2 0 0,1-1 0 15,2-2-96-15,-2 2-32 0,-5 2 0 0,2 2 0 16,0 0-128-16,-2 1-16 0,-4-1-16 0,-1 3 0 16,-1 2-48-16,-2 3-16 0,-3-2 0 0,-3 7 0 15,-2 0-48-15,-2 5-16 0,-12 0 0 0,13 9 0 16,-1 5-176-16,0 4 128 0,-1 1-128 0,-1 10 128 16,-1 4-128-16,0 4 0 0,0 4 0 0,0-2 0 15,0 2 0-15,0 1 0 0,0-3 144 0,-2-1-144 16,1-2 128-16,-2-3-128 0,1-3 128 0,-1 1-128 15,0-2 0-15,-1-6 128 0,-1-1-128 0,-1-5 0 32,-1-1-400-32,1-2-160 0,-1-2-16 0,-2-12-16 0,0 0-2496 0,0 0-496 0</inkml:trace>
  <inkml:trace contextRef="#ctx0" brushRef="#br4" timeOffset="-185058.53">13579 17006 17503 0,'0'0'768'0,"0"0"176"0,0 0-752 0,0 0-192 0,0 0 0 0,0 0 0 16,0 0 2176-16,0 0 416 0,8 7 80 0,5 2 16 15,5-3-640-15,8 4-112 0,10-2-16 0,8 3-16 16,8-1-352-16,9 3-64 0,8 0-16 0,5 1 0 16,3-2-432-16,2 1-80 0,3-4-32 0,-1 1 0 15,-1-2-480-15,0 2-112 0,-1 3-16 0,-3-3 0 16,-2 1-320-16,-6-2 0 0,-7 3 0 0,-5 2-12928 15,-5 1-2640-15</inkml:trace>
  <inkml:trace contextRef="#ctx0" brushRef="#br5" timeOffset="-170374.01">5678 4578 3679 0,'0'0'320'0,"-6"-4"-320"16,-4-1 0-16,2 1 0 0,2-5 2432 0,-1 4 432 15,1 3 80-15,1-1 0 0,5 3-1008 0,0 0-208 0,-5-1-32 16,5 1-16-16,-5 0-272 0,5 0-64 0,0 0-16 0,-4 5 0 16,0 2-336-16,3 4-64 0,-1 1-16 0,4 0 0 15,2 3-304-15,2 3-64 0,0 3-16 0,3 5 0 16,3 1 32-16,2 3 0 0,1 4 0 0,0 3 0 15,0 4-560-15,1 3-192 0,-2 1 0 0,-2 2 0 16,1-3 192-16,-2 1 0 0,2-6 0 0,-3-1 0 16,-1-2 208-16,-1-4-64 0,-3-3-16 0,3-5 0 15,-3-5-960-15,-2-1-192 16,1-4-32-16,-4-4-12240 0</inkml:trace>
  <inkml:trace contextRef="#ctx0" brushRef="#br5" timeOffset="-170019.11">5411 5002 5519 0,'0'0'496'0,"0"0"-496"15,-2-6 0-15,2-5 0 0,0-1 2720 0,2-4 448 16,2-7 96-16,1 0 0 0,0-1-1840 0,4-6-368 15,0-1-80-15,1-5-16 0,3-2 0 0,0-3-16 16,1 2 0-16,1-4 0 0,0 1-304 0,2 2-48 16,-1 1-16-16,1 3 0 0,-1 5-256 0,1 1-48 15,-5 6-16-15,2 1 0 0,-1 0-48 0,1 4-16 16,-4 4 0-16,2 4 0 0,-2 0-64 0,-1 6-128 16,0 0 176-16,0 1-176 0,1 3 144 0,-1 2-144 0,-2 3 0 15,1 0 144-15,-2-1-144 0,1 0 192 0,-7-3-192 0,6 7 192 16,-6-7-64-16,0 0-128 0,0 0 192 0,0 0-64 15,6 2 16-15,-6-2 0 0,0 0 0 0,0 0 0 16,4-7 80-16,-3 0 16 0,-2 1 0 0,-1-3 0 16,-1-2-240-16,0 2 0 0,0 2-192 0</inkml:trace>
  <inkml:trace contextRef="#ctx0" brushRef="#br5" timeOffset="-169411.89">5909 4737 9215 0,'0'0'816'0,"0"0"-656"0,0-5-160 0,0-2 0 16,-3-2 2176-16,1 2 384 0,4-3 96 0,-2 2 16 16,-2 0-640-16,0 2-128 0,-1 0-32 0,2-1 0 15,1 1-144-15,0 6-16 0,-1-5-16 0,1 5 0 0,0 0-384 0,0 0-80 16,0 0-16-16,0 0 0 0,0 0-240 0,0 0-48 15,0 0-16-15,0 0 0 0,0 0-496 0,1 7-96 16,2 5-32-16,2-1 0 0,0 6-80 0,1 2-16 16,0 5 0-16,2 0 0 0,2 7-64 0,0 2-128 15,3 2 176-15,1 5-176 0,0-1 304 0,1 3-48 16,-2 0-16-16,0-1 0 0,1-2-16 0,-4-1 0 16,-1 2 0-16,1-7 0 0,-2-3-32 0,-2-2 0 15,0-4 0-15,-1-3 0 0,0-4-192 0,-5-1 176 16,2-2-176-16,-4-5 160 0,2-9-160 0,0 0-224 15,0 0 48-15,-7-8 16 16,-3-5-1504-16,-2-2-320 0,2-4-48 0,-1-4-9616 16,-2-5-1936-16</inkml:trace>
  <inkml:trace contextRef="#ctx0" brushRef="#br5" timeOffset="-169185.6">5405 5079 11967 0,'0'0'1072'0,"0"0"-864"0,0 0-208 0,0 0 0 15,0 0 960-15,0 0 160 0,-7 3 32 0,7-3 0 0,0 0-1152 0,0 0 0 16,-5 2-192-16,5-2-4480 15,-6 0-896-15</inkml:trace>
  <inkml:trace contextRef="#ctx0" brushRef="#br5" timeOffset="-168116.31">5546 4566 28559 0,'-10'0'2544'0,"-2"-1"-2032"16,1-1-512-16,2-1 0 0,0-1 912 0,9 4 96 16,0 0 16-16,-9-2 0 0,9 2-192 0,0 0-48 15,0 0 0-15,0 0 0 0,0 0 48 0,0 0 16 0,0 0 0 0,0 0 0 16,0 0-336-16,0 0-64 0,-2 12 0 0,2 2-16 15,1-2 0-15,1 3 0 0,1 3 0 0,1 3 0 16,1 6 96-16,0 4 32 0,0 4 0 0,0 2 0 16,3 1-16-16,-1 3 0 0,0 3 0 15,-1 2 0-15,0 5 32 0,1-1 16 0,-2-3 0 0,0 0 0 16,1 0-128-16,1-4-16 0,0-1-16 0,0-2 0 16,-2-3-160-16,1-4-16 0,3-2-16 0,-1-1 0 15,1 0-112-15,-1-5-128 0,0 3 176 0,-2-4-176 16,-2-4 128-16,1 1-128 0,0-5 0 0,2-2 0 15,-2 0 0-15,-1-6 0 0,-1 1 0 0,-3-9 0 16,0 0-256-16,0 0-16 0,0 0 0 0,0 0 0 16,0 0-400-1,0 0-80-15,0 0-16 0,0 0 0 0,3-14-1136 0,0-1-224 0,-1 3-48 0,3 1-16 16,2-3-736-16,0 1-144 0,1 2-16 0</inkml:trace>
  <inkml:trace contextRef="#ctx0" brushRef="#br6" timeOffset="-163975.6">5414 5227 12895 0,'-12'-7'576'0,"7"3"112"0,-1-2-560 0,-2-3-128 16,-1-2 0-16,2-1 0 0,2 3 2560 0,0-3 464 16,-2 2 112-16,3 1 0 0,3 3-1312 0,0-2-272 15,1 8-48-15,0 0-16 0,0 0-384 0,0 0-80 16,0 0 0-16,7 2-16 0,2 4-368 0,2 0-80 15,0 7-16-15,3 4 0 0,1 4-96 0,2 3 0 0,0 6-16 0,3-1 0 16,-1 4-112-16,1 2 0 16,-4 4-16-16,1 0 0 0,0 2-144 0,-1-3-32 0,-2 0 0 0,-3-1 0 15,0-3-128-15,-4-1 0 16,0 1 0-16,-2-6 0 16,1 0-528-16,-2-2-144 0,-3-2-32 0,-1-5 0 15,0-4-1504-15,-2-6-304 0,-2-1-64 0</inkml:trace>
  <inkml:trace contextRef="#ctx0" brushRef="#br6" timeOffset="-163453.78">5224 5479 22111 0,'0'0'1968'0,"-1"-3"-1584"16,-1-5-384-16,0-1 0 0,1-5 192 0,1-2-64 15,3-3 0-15,-1-2 0 0,1-3 400 0,-1-4 80 16,4-3 16-16,-2-2 0 0,1 1-16 0,3-1 0 16,1-1 0-16,1 0 0 0,2-2-128 0,0 0-32 15,0 1 0-15,2 1 0 0,1 3-80 0,-1 4-32 16,0 1 0-16,-1 3 0 0,-1 1-144 0,-2 3-48 16,2 3 0-16,-2 2 0 0,-1 6 16 0,1 2 0 15,0 3 0-15,2 3 0 0,-1 3 32 0,2 2 0 16,1 2 0-16,0 7 0 0,-1 2-48 0,2 4 0 0,4 4 0 0,-1 7 0 15,1 4 144-15,-1 2 32 16,-1 6 0-16,1 3 0 0,-1 1 32 0,-2-3 16 0,-4 3 0 0,5-3 0 16,-5 0-32-16,-2-2 0 15,2-4 0-15,-4-1 0 0,-1-5-64 0,0-2-16 16,-2-7 0-16,0-2 0 0,1-5-80 0,-2-2-32 0,-2-5 0 0,-1-9 0 16,0 0 16-16,0 0 0 0,0 0 0 0,0-9 0 15,0-5 32-15,1-4 0 16,-2-1 0-16,1-1 0 0,-1-5-192 0,1-1 0 0,1 2 144 0,0 0-144 15,2 2 0-15,-1 4 0 0,5 2 0 0,-1 3 0 16,-1 4 0-16,5 2 0 0,2 3 0 0,2 5 0 16,4 7-160-16,-1 1 160 0,1 5-192 0,0 3 192 15,0 2-128-15,2 2 128 0,-2 0 0 0,-2 5 0 0,1-2 0 16,-2 3 0-16,-1-4 0 0,0-2 0 0,-2-2-304 0,2-2 48 16,-3-3 16-16,-1-3 0 15,2-4-1616-15,-2-4-320 0,0-3-64 16,-1-6-12032-16</inkml:trace>
  <inkml:trace contextRef="#ctx0" brushRef="#br6" timeOffset="-163129.89">6213 5155 21183 0,'0'0'1888'0,"0"0"-1504"16,0 0-384-16,0 0 0 0,0 0 768 0,7 4 96 15,-7-4 16-15,7 0 0 0,2-3-112 0,-1-2 0 16,-1-5-16-16,1 1 0 0,-2-4 336 0,3-2 80 16,-2 1 16-16,-2-1 0 0,0 1-464 0,-3 0-80 15,0-1-32-15,-2 3 0 0,-2 3-160 0,-1 0-16 16,-4 3-16-16,3 3 0 0,4 3 48 0,-6-3 16 16,-3 0 0-16,0 7 0 0,2 1-160 0,-2 3-16 15,1 4-16-15,-1 4 0 0,3 0-288 0,3 2 160 16,-1 1-160-16,3 0 128 0,0 3-128 0,3-1 0 0,4 2 0 15,2-3 128-15,3-2-128 0,1-4 0 0,2-4 0 0,0 1 0 16,0-5 0-16,2-2 0 0,-1-4 0 0,3-4 0 31,-2-1-1088-31,-1-5-256 0,3-1-64 0,4-9-14128 0</inkml:trace>
  <inkml:trace contextRef="#ctx0" brushRef="#br6" timeOffset="-162585.98">7047 4152 19295 0,'-11'-5'848'0,"4"2"176"0,0 0-816 0,-2 0-208 0,-1 2 0 0,1 1 0 16,2 4 576-16,2 4 80 0,-2 1 16 0,0 5 0 15,1 3 224-15,1 3 64 0,4 4 0 0,-1 6 0 16,0 0-368-16,1-1-64 0,1 2-16 0,2 1 0 16,2-3-160-16,0-1-32 0,-1-7-16 0,3-3 0 15,-3-4 16-15,2-2 16 0,2-6 0 0,0-6 0 16,1-5 48-16,1-5 0 0,0-4 0 0,0-7 0 16,0-4 160-16,-3-6 32 0,2 1 16 0,-2 1 0 0,-2-3-272 15,-2 1-48-15,2 2-16 0,-1 0 0 16,-1 0-128-16,0 3-128 0,-2 0 192 0,1 3-192 0,0 2 128 0,0 6-128 15,2 5 0-15,-1 0 0 0,2 5 0 0,3 2 0 16,0 3 0-16,2 5 0 0,1 2 0 0,2 5 0 16,-1 4 0-16,6 0 0 0,-1 1 0 0,-1-2 0 15,1 3 0-15,-1-1 0 0,-1 1 0 0,-1-1 0 16,-1-3 0-16,1 0 0 0,-1-9-208 0,-1 1-112 16,0-3 0-16,-2-3-16 15,-2-3-1456-15,-1-3-304 0,-1-1-48 0,1-9-10336 0</inkml:trace>
  <inkml:trace contextRef="#ctx0" brushRef="#br6" timeOffset="-162111.29">7469 3678 11967 0,'0'0'1072'0,"0"0"-864"0,0 0-208 0,0 0 0 16,6 9 1728-16,0-2 288 0,-1 6 64 0,-2 1 16 16,3 4-464-16,0 3-96 0,-1 2 0 0,1 5-16 15,1 0-368-15,0 4-80 0,1 4-16 0,1 2 0 16,-2 1-288-16,1 3-64 0,-2-2-16 0,0 1 0 0,-3 4-320 0,1-6-64 15,-3-4-16-15,1-5 0 16,-1-6-112-16,-1-3-32 0,0-6 0 0,0-2 0 0,-1-7 144 0,1-6 32 16,0 0 0-16,-4-10 0 0,0-8 176 0,0-5 32 15,0-5 16-15,1-4 0 0,-1-1-240 0,1-2-48 16,-2-5-16-16,0-3 0 0,1 0-240 0,0-4 128 16,1 1-128-16,0-2 0 0,2 1 128 0,1 4-128 15,4 3 0-15,1 3 0 0,1 6 0 0,2 1 0 16,1 6 0-16,0 5 0 0,2 4 0 0,0 5 0 15,1 5 0-15,-1 5 0 0,-1 5 0 0,1 5 0 16,-5 5-144-16,-2 3 144 0,-2 2-144 0,-2 4 144 16,-2 4-128-16,-2-1 128 0,-2 1-256 0,-2 0 48 15,-1-4 0-15,0 0 0 16,0-2-1008-16,2-4-192 0,0-4-32 0,1-3-8288 16,-2-8-1648-16</inkml:trace>
  <inkml:trace contextRef="#ctx0" brushRef="#br6" timeOffset="-161756.75">7858 3380 18431 0,'1'8'1632'0,"2"4"-1312"0,1-2-320 0,0 4 0 16,-1 3 912-16,2 5 112 0,-1 3 32 0,0 1 0 15,0 3 80-15,0-1 16 0,-3 3 0 0,1 2 0 16,0-2-96-16,-1 0-16 0,0 1 0 0,-1-1 0 0,0-3-400 0,0-1-64 15,0-1-32-15,-1-2 0 0,0-6-240 0,1-6-48 16,-2-2-16-16,2-2 0 0,0-8 272 0,0 0 64 16,0 0 16-16,-2-8 0 0,1-7-16 0,-3-1-16 15,1-3 0-15,1-3 0 0,1-1-288 0,-1-4-48 16,0-1-16-16,0-1 0 0,0-5-208 0,2 1 176 16,1-3-176-16,2 1 160 0,1-2-160 0,1 2 0 15,2 0 0-15,1 3 0 0,1 4 0 0,-2 1 0 16,4 6 0-16,0 3 0 0,2 3 0 0,-4 5 0 15,3 1 0-15,-2 5 0 0,-10 4-176 0,9 0 48 16,-9 0 0-16,8 11 0 0,-3 2-192 0,-4 4-48 0,-2 2 0 16,-3 4 0-1,-1-1-1056-15,0 1-224 0,-4 3-32 0,2-5-8048 16,0-2-1600-16</inkml:trace>
  <inkml:trace contextRef="#ctx0" brushRef="#br6" timeOffset="-161411.03">8229 3005 20271 0,'0'0'896'0,"0"0"192"0,0 0-880 0,3 8-208 0,-3 0 0 0,2 2 0 16,-2 4 1280-16,3 1 192 0,-2 2 64 0,2 2 0 15,-2 0-272-15,2 2-48 0,-2 1-16 0,1 3 0 16,0-2-496-16,-2-2-80 0,2-1-32 0,1-2 0 16,-1-2-288-16,1 0-64 0,-1-6-16 0,1-3 0 0,-3-7-32 0,0 0 0 15,0 0 0-15,0 0 0 0,2-9 256 0,6-2 64 16,-4-6 0-16,0-3 0 0,-2-4-224 0,1 1-32 16,-1 0-16-16,1-2 0 0,1-1-240 0,-1-2 144 15,0 3-144-15,3-2 128 0,1 4-128 0,0 2 0 16,3 2 0-16,1 0 0 0,0 2-176 0,1 1-64 15,0 2-16-15,6-2 0 16,-3 6-2048-16,-5 4-432 0,2 2-80 0,2 0 0 0</inkml:trace>
  <inkml:trace contextRef="#ctx0" brushRef="#br6" timeOffset="-161128.62">8730 2636 23039 0,'0'0'2048'0,"0"0"-1648"15,0 0-400-15,0 0 0 0,-6 6 960 0,-1 4 128 0,0 0 0 0,-1 6 16 16,0 1 16-16,0 4 0 16,-3 2 0-16,3-1 0 0,-1 5-16 0,1 0 0 0,0 0 0 0,2-1 0 15,2 3-416-15,2-6-96 0,0-4-16 0,2-3 0 16,4-6-288-16,1-1-64 0,3-7-16 0,0-2 0 16,2-2-16-16,0-8 0 0,1-3 0 15,3-4 0-15,-1-2 0 0,1-5 0 0,-1 0 0 0,-1-3 0 16,1 4-192-16,-3 0 128 0,-1-1-128 0,-2 1 0 15,-2 1 128-15,-3 1-128 0,-3 1 0 0,-2 2 144 16,-3 4-144-16,0 1 0 0,-3 5-160 0,-5-4 160 16,-1 7-704-16,2 2-64 0,0 3 0 0,2 3 0 15,2 0-2576-15,2-2-528 0</inkml:trace>
  <inkml:trace contextRef="#ctx0" brushRef="#br6" timeOffset="-160853.54">9033 2347 5519 0,'0'0'240'0,"0"0"64"0,0 0-304 0,6 5 0 16,2 4 0-16,-1-1 0 0,3 3 5120 0,1-1 960 15,0 3 192-15,2 2 32 0,-1-2-4192 0,2 1-848 16,3 0-176-16,-2 1-16 0,3-1-592 0,1-1-112 16,0 0-32-16,0 1 0 0,2-2-208 0,-4 0-128 0,1-1 128 0,-3-2-128 15,-1 1 0-15,-1-3 0 16,-3-1-192-16,4-1 64 16,-14-5-1600-16,9 0-320 0,-9 0-64 0,0 0-10496 0</inkml:trace>
  <inkml:trace contextRef="#ctx0" brushRef="#br6" timeOffset="-160700">9199 2212 26207 0,'0'0'1152'0,"0"0"256"0,0 0-1136 0,0 0-272 0,-4 12 0 0,3-3 0 15,-1 2 1216-15,-2 6 192 0,0 0 48 0,-1 6 0 0,-2 8-96 0,1 1-16 16,-2 6 0-16,1-1 0 0,-2-1-720 0,0 0-160 16,1 0-16-16,1-2-16 0,0-2-304 0,2-4-128 15,3 1 128-15,-1 3-128 16,1-9-2512-16,2-6-592 0</inkml:trace>
  <inkml:trace contextRef="#ctx0" brushRef="#br6" timeOffset="-159894.72">10585 1626 15663 0,'0'0'1392'0,"0"0"-1120"16,-7 4-272-16,0-3 0 0,-2 1 1744 0,0-1 304 16,0 3 48-16,-1 1 16 0,-2 1-1136 0,1 1-208 15,-2 1-64-15,-1 3 0 0,2 3-64 0,-1 2 0 16,0-1-16-16,4 2 0 0,0 1-144 0,2 1-32 16,2-1 0-16,2-2 0 0,3 1-240 0,0-5-48 15,4 0-16-15,0-6 0 0,3 1 48 0,2-4 16 16,1-4 0-16,3-5 0 0,0-2 144 0,-2-2 32 15,3-2 0-15,-2-3 0 0,-2 0-112 0,1 0-16 16,-2-2 0-16,-1 2 0 0,-2 1-112 0,-1 0-16 16,-1 0-128-16,-1 1 192 0,-1 3-32 0,1-3-16 15,-1 4 0-15,1 1 0 0,-3 3-144 0,0 5 128 0,0 0-128 0,0 0 128 16,0 0-128-16,0-7 0 0,2 2 0 0,1 0 0 16,1-3 0-16,1 1 0 0,1-1 0 0,2-5 0 15,2-4 0-15,0-1 0 0,0-5 0 0,3-5 0 16,-3-3 0-16,2 0 0 0,-1-5 0 0,0 0 0 15,-3-2 0-15,3 2 0 0,0-1 144 0,-2 0-144 16,-2-1 0-16,1 1 144 0,-3 0-144 0,-3 3 0 16,1 1 160-16,-6 2-160 0,0 2 128 0,-2 1-128 0,-1 4 0 0,0 6 128 15,1 4-128-15,1 6 0 0,0 1 0 0,4 7 0 16,-3 9 0-16,-1 6 0 0,-1 6 0 0,2 9 0 16,1 5 0-16,2 7 0 0,1 4 176 0,0 6-48 15,-1 7-128-15,1 3 192 0,2 6-32 0,-1 4-16 16,1-1 0-16,-2-1 0 0,1 0-16 0,-1 0-128 15,1-1 192-15,1-4-64 0,-1-2-416 0,1-9-96 16,0-3 0-16,-1-9-16 16,-1-5-2560-16,-1-4-512 0</inkml:trace>
  <inkml:trace contextRef="#ctx0" brushRef="#br6" timeOffset="-159771.56">10670 1884 24479 0,'14'-31'1088'0,"-5"17"208"0,3-4-1040 0,4-1-256 16,1-2 0-16,3 2 0 0,1-1 1216 0,3 1 176 15,2-4 32-15,2-2 16 0,2 1-432 0,3-4-96 16,-1 1-16-16,-3-5 0 0,-1 0-608 0,-1 4-128 16,0 0-32-16,-2 4-9936 15,-1 1-2000-15</inkml:trace>
  <inkml:trace contextRef="#ctx0" brushRef="#br6" timeOffset="-158960.89">6923 5372 21359 0,'0'0'944'0,"0"0"208"0,0 0-928 0,0 0-224 16,0 0 0-16,0 0 0 0,-2 10 528 0,0-2 64 16,0 2 16-16,-1-1 0 0,-4 4 400 0,1 1 80 15,-2 0 0-15,1 4 16 0,-2 1-208 0,-1 3-64 16,1 0 0-16,0-2 0 0,1 2-384 0,2 0-96 16,1-2-16-16,2-1 0 0,3-2-336 0,3-3 144 15,1-3-144-15,3-1 0 0,2-3 144 0,1-2-144 16,2-2 0-16,2 1 144 0,2-5-144 0,2-3 128 15,1 2-128-15,0-2 128 0,-2 0-128 0,0 0 160 0,0 0-160 0,-2 2 160 16,-1-1-160-16,-2 2 0 16,-12 1 0-16,0 0 128 0,6 4 160 0,-6-4 32 15,0 10 0-15,-3-1 0 0,-3 2 144 0,-3 3 48 0,-2-2 0 0,-3 2 0 16,-3 0-288-16,-2 1-48 16,-1-4-16-16,0 0 0 0,0-3-416 0,4 0-96 0,2-7-16 15,0-1-10160-15,3-1-2032 16</inkml:trace>
  <inkml:trace contextRef="#ctx0" brushRef="#br6" timeOffset="-158625.97">7258 5190 13823 0,'0'0'608'0,"0"0"128"15,-5 4-592-15,2 3-144 0,-2 2 0 0,0-2 0 0,0 5 2400 0,0 2 448 16,-1-2 96-16,1 5 0 0,1 2-1328 0,1 5-272 15,2-4-48-15,0 4-16 0,1-1-496 0,0-2-96 16,1-2-32-16,0-3 0 0,4 0-288 0,1-5-64 16,0 0-16-16,0-5 0 0,-6-6-160 0,9 0-128 15,1-4 192-15,0-5-192 0,1 0 368 0,-2-5-48 16,-2 0 0-16,0 1 0 0,-1-5-16 0,-4-1-16 16,1-2 0-16,0 3 0 0,-2 1-32 0,-1 5 0 15,-1-2 0-15,-1 1 0 0,0 4-64 0,-1-1 0 16,2 5-16-16,1 5 0 0,0 0-176 0,0 0 0 0,0 0 0 0,6 5 128 15,1 3-128-15,0-1 0 16,2 0-160-16,1 0 160 0,0 0-272 0,2 0 32 16,-3-3 16-16,2-3 0 15,-1-3-1536-15,-1-5-304 0,0 0-64 0,0-6-7136 16,-1-3-1424-16</inkml:trace>
  <inkml:trace contextRef="#ctx0" brushRef="#br6" timeOffset="-158191.5">7690 4832 14735 0,'0'0'1312'0,"0"0"-1056"0,0 0-256 0,0 0 0 16,0 0 720-16,-6-1 96 0,0 1 16 0,-2 2 0 0,-2 1 256 0,2 2 64 15,-2 3 16-15,2-1 0 0,-1 5-128 0,-2-1-16 16,1 4-16-16,0 3 0 0,1 1-304 0,0 4-48 15,1 1-16-15,2 2 0 0,2 0-160 0,2-3-32 16,0 0-16-16,2-1 0 0,2-3-224 0,0-4-32 16,1-4-16-16,2 1 0 0,1-7 64 0,2-1 16 15,-1-6 0-15,2-1 0 0,3-4 16 0,-2-7 16 16,3-2 0-16,-2-3 0 0,3-5 16 0,-1-3 0 16,-4-2 0-16,1 1 0 0,-3-3-128 0,1 1-32 15,-2-2 0-15,-2 0 0 0,0-2 32 0,-4 1 0 16,-1-3 0-16,-2-2 0 0,-1-3-32 0,-2-4 0 15,-3-2 0-15,-2-3 0 0,-3-1 0 0,-7-15 0 16,4 13 0-16,1 11 0 0,6 7-128 0,3 13 0 16,0 2 0-16,6 8 0 0,-2 7 0 0,3 5 0 15,0 0 0-15,3 11-176 0,1 7 176 0,1 9-128 16,1 4 128-16,2 6-128 0,1 4 128 0,2 1 0 16,-2 5 0-16,4-1 0 0,-2 1 0 0,1 1 0 15,0-2 0-15,2-2 0 0,0-6-272 0,3-2-32 0,-3-4 0 0,1-7 0 31,2-5-1904-31,-3-4-384 0,-2-5-80 0</inkml:trace>
  <inkml:trace contextRef="#ctx0" brushRef="#br6" timeOffset="-157710.25">8152 4311 13823 0,'0'0'608'0,"0"0"128"16,-7-8-592-16,0 4-144 0,-2 3 0 0,0 1 0 0,-1 0 2160 0,2 1 400 15,-1 3 64-15,0 4 32 0,0 1-1248 0,1 6-240 16,1 5-48-16,0 7-16 0,-2 0-368 0,0 6-80 16,0 2-16-16,3 3 0 0,-1-1-192 0,2 0-64 15,1-2 0-15,3-4 0 0,2-3-208 0,3-1-48 16,0-9-128-16,1-2 192 0,0-6-192 0,1-2 128 15,1-8-128-15,3-5 0 0,0-6 272 0,-1-5-32 16,2-3-16-16,2-4 0 0,-1-6 32 0,-1-3 0 16,0-2 0-16,0-2 0 0,0 0-128 0,-3-1-128 15,-2 0 176-15,-1-1-176 0,-2 0 192 0,-1-2-64 16,0-3 0-16,-4 1-128 0,-2 0 160 0,-2-5-160 16,-3-1 128-16,-2-2-128 0,-1-2 0 0,-2 1 0 15,2 3 0-15,-4-9 0 0,5 12 0 0,3 15 0 16,3 6-128-16,3 12 128 0,2 12-144 0,0 0 144 0,0 0-192 0,0 12 192 15,0 7 0-15,1 7-128 0,1 7 128 0,4 6 0 16,0 6 0-16,0 5 0 0,6 2 0 0,-2 4 144 16,4 5 80-16,0-1 16 0,1 1 0 0,-2-2 0 15,0-5-80-15,-2-6-16 0,2 0 0 0,-2-4 0 16,2-8-144-16,-2-4 0 0,-1-5 0 0,3-4 0 16,0-5-1360-16,-3-6-256 0,-2-4-48 0,-3-6-12304 15</inkml:trace>
  <inkml:trace contextRef="#ctx0" brushRef="#br6" timeOffset="-157420.89">8518 3434 25455 0,'0'0'1120'0,"0"0"240"0,0 0-1088 0,0 0-272 16,0 0 0-16,-3 10 0 0,2 9 720 0,0 9 96 15,-1 5 16-15,2 6 0 0,0 5 368 0,3-9 80 16,0 8 0-16,0 5 16 0,4 6-224 0,-2 5-48 16,-1-1-16-16,3-2 0 0,0-1-560 0,0-2-128 15,-2-2 0-15,2-3-16 0,0-5-304 0,2-3-304 16,1-5 64-16,1-4 16 15,-1-4-992-15,1-6-208 0,-2-7-48 0,2-5-8608 0,-2-8-1728 16</inkml:trace>
  <inkml:trace contextRef="#ctx0" brushRef="#br6" timeOffset="-157107.72">8819 3885 17503 0,'0'0'1552'0,"0"0"-1232"16,12-2-320-16,0-6 0 0,2 0 2048 0,1-4 368 16,1-2 64-16,4-9 16 0,-2 1-976 0,-3-3-192 15,-3-1-48-15,-2 3 0 0,-1-2-144 0,-2 1-48 16,0 0 0-16,-4-1 0 0,0 4-192 0,-4 1-32 16,-1 2-16-16,0 0 0 0,-1 3-272 0,-1 8-48 15,4 7-16-15,0 0 0 0,-12 11 16 0,-1 9 0 16,0 10 0-16,2 7 0 0,1 4-208 0,5-7-32 15,2 9-16-15,1 2 0 0,0 3 176 0,6 2 16 16,1-4 16-16,5-3 0 0,4-6-256 0,3-6-48 16,3-5-16-16,3-5 0 0,3-4-160 0,0-4 0 15,1-11 0-15,0-2 128 0,4-4-288 0,1-8-64 16,1-7-16-16,16-13 0 16,-9-2-2656-16,0-2-544 0</inkml:trace>
  <inkml:trace contextRef="#ctx0" brushRef="#br6" timeOffset="-153078.75">9977 3229 12895 0,'0'0'1152'0,"0"0"-928"0,0 0-224 0,0 0 0 16,0 0 1648-16,0 0 272 0,0 0 64 0,-4-4 16 15,0-1-336-15,4 5-80 0,0 0-16 0,0 0 0 16,0 0-544-16,9-1-128 0,1 1 0 0,3 4-16 16,4 1-176-16,2 4-16 0,5 0-16 0,3 5 0 15,2-3-224-15,1 4-64 0,2 3 0 0,0 1 0 16,1 0-176-16,1 2-32 0,-1-2-16 0,-1-1 0 16,-5-1-160-16,0-3 0 0,-5-1 0 0,-1 0 0 15,-3-4-576-15,-3-1-208 0,-4-4-48 0,-1 0-13152 16</inkml:trace>
  <inkml:trace contextRef="#ctx0" brushRef="#br6" timeOffset="-152848.78">10259 2958 22111 0,'-12'0'976'0,"5"0"208"0,0 0-944 0,-1 0-240 16,2 3 0-16,-1 2 0 0,0 4 1456 0,-1 0 240 15,0 4 48-15,-1 1 16 0,4 3-432 0,-1 2-96 16,0 3-16-16,-1 6 0 0,1 1-160 0,1 4-32 16,4 3-16-16,-2 2 0 0,-1 3-368 0,4-1-80 15,0 4-16-15,0-1 0 0,0-1-352 0,3-4-64 16,1-3 0-16,-1-3-128 0,2-3-128 0,1-6-144 16,-1-5-32-16,2-4 0 15,0-6-2128-15,-7-8-416 0,7-2-96 0</inkml:trace>
  <inkml:trace contextRef="#ctx0" brushRef="#br6" timeOffset="-152591.89">10385 2460 28559 0,'0'0'1264'0,"0"0"272"0,0 0-1232 0,0 0-304 16,-2 13 0-16,2 2 0 0,0 5 880 0,0 3 112 16,0 7 32-16,1-1 0 0,1 4 96 0,1 0 32 15,-2 0 0-15,2-9 0 0,1 2-640 0,-2-1-112 16,3-1-16-16,2 0-16 0,0-3-368 0,1-4 0 16,-1 1 0-16,5 3 0 15,-2-6-2480-15,0-8-400 0</inkml:trace>
  <inkml:trace contextRef="#ctx0" brushRef="#br6" timeOffset="-152067.15">10639 2979 20271 0,'0'0'1792'0,"0"0"-1424"15,0 0-368-15,0 0 0 0,0 0 880 0,0 0 96 16,4-9 32-16,4-3 0 0,2 1-32 0,4 0 0 16,1-3 0-16,4-3 0 0,3-2-240 0,2 1-48 15,3 0-16-15,-1-1 0 0,2 2-352 0,0-3-64 16,-1 1 0-16,-2 3-16 15,-2 3-1392-15,-4 6-288 0,-3-1-48 0</inkml:trace>
  <inkml:trace contextRef="#ctx0" brushRef="#br6" timeOffset="-151932.22">10897 3101 29823 0,'0'0'1328'0,"0"0"272"0,9-3-1280 0,1-4-320 0,2 0 0 0,2 0 0 15,1-5 256-15,2-1 0 0,0-4 0 0,2-2 0 16,1-3 80-16,-3 2 16 0,1-1 0 0,0-2 0 15,-2 2-1440-15,1 1-304 0</inkml:trace>
  <inkml:trace contextRef="#ctx0" brushRef="#br6" timeOffset="-151569.68">11555 3026 22111 0,'0'0'1968'0,"0"0"-1584"16,0 0-384-16,0 0 0 0,0 0 624 0,0 0 32 15,7-7 16-15,0 0 0 0,-2-6 720 0,0-5 144 16,0-3 16-16,-1-5 16 0,-2-4-288 0,-1-5-48 16,-1 0-16-16,0-2 0 0,-2 0-256 0,-2-1-48 15,-1-4-16-15,-1 0 0 0,-2-1-384 0,-1-23-64 16,1 6-32-16,2-2 0 0,1-6-256 0,5 9-160 0,4 9 192 15,1 13-192-15,-1 13 0 0,1 5 0 0,-1 4 0 0,2 5 0 16,-6 10 0-16,11-2 0 16,2 9 0-16,1 4 0 0,4 7-192 0,1 4 48 0,0 2 16 0,-5-5 0 15,0 2 128-15,3 9 0 0,0 4 0 0,2 5 0 16,3 3 0-16,0 3 0 0,-2-5 0 0,-1 1 0 16,-2-1 0-16,-1-5 0 0,-1-3 0 0,-1-2 0 15,-1-3-224-15,-2-2-112 0,0-4-32 0,-1-5 0 16,-3 1-2672-1,-2-8-544-15</inkml:trace>
  <inkml:trace contextRef="#ctx0" brushRef="#br6" timeOffset="-151404.18">11609 2634 23039 0,'0'0'1024'0,"0"0"192"0,0 0-960 0,0 0-256 15,10-3 0-15,4-4 0 0,2 1 1664 0,1-1 304 16,1-3 48-16,0-1 16 0,1-1-1152 0,1-2-240 15,1-2-32-15,-2-1-16 0,-3 2-336 0,0 0-64 16,-1 1 0-16,5-13-16 16,-2 3-1776-16,0 0-368 0,0 5-64 0</inkml:trace>
  <inkml:trace contextRef="#ctx0" brushRef="#br6" timeOffset="-151211">12227 2032 19343 0,'0'0'1728'0,"5"14"-1392"0,3 1-336 0,2 0 0 16,0 2 2848-16,5 2 496 0,4 3 112 15,3-3 0-15,1 0-1936 0,0-3-400 0,1 2-80 0,-3-5-16 16,1-4-656-16,-2 1-144 0,-1-4-32 0,2 0 0 16,-7 0-192-16,2-4 0 0,1-1 0 0,-2-1 0 15,-1 0-2432-15,-1-2-368 0</inkml:trace>
  <inkml:trace contextRef="#ctx0" brushRef="#br6" timeOffset="-151060.33">12466 1831 33631 0,'-3'14'1488'0,"2"-3"304"0,1 6-1424 0,0 11-368 16,1 7 0-16,3 7 0 0,0 8 816 0,0 2 80 16,-2-6 32-16,0-13 0 0,-1 1-112 0,-1 3-32 15,0 3 0-15,1 1 0 0,-2 0-496 0,1-1-96 16,1-4-32-16,0-1 0 15,1-5-1360-15,-1-3-272 0,-1-3-48 0</inkml:trace>
  <inkml:trace contextRef="#ctx0" brushRef="#br6" timeOffset="-150071.86">6478 5076 7359 0,'0'0'656'0,"0"0"-528"16,0 0-128-16,0 0 0 0,0 0 2160 0,0 0 400 15,0 0 64-15,0 0 32 0,0 0-880 0,0 0-176 16,0 0-48-16,0 0 0 0,-4-6-384 0,1-1-80 16,1-4 0-16,0-1-16 0,1 0-240 0,0-5-64 15,0-2 0-15,1-1 0 0,0-4-160 0,0 2-32 16,1 2-16-16,-1-2 0 0,0-1-176 0,1 0-16 15,2 0-16-15,-1 2 0 0,1-1-176 0,1 4-48 16,-1 4 0-16,1 0 0 0,-1 2-128 0,2 5 0 16,1 4 144-16,3 3-144 0,1 2 160 0,2 3-32 0,-1 5-128 0,2 3 192 15,0 4 0-15,-1 0-16 0,1 3 0 0,0-1 0 16,-1 2-176-16,1-2 128 0,-3 0-128 0,3-1 128 16,-4-1-128-16,-1-3 0 0,-2 0 0 0,0 0 128 31,-1-2-432-31,0-3-80 0,-1 0-32 0,-4-9 0 0,7 4-2112 0,-7-4-416 15</inkml:trace>
  <inkml:trace contextRef="#ctx0" brushRef="#br6" timeOffset="-149555.02">6096 4415 9215 0,'0'0'400'0,"-4"6"96"0,1-2-496 0,0 3 0 16,1 0 0-16,-1-2 0 0,1 0 1792 0,-1 2 256 15,3-7 48-15,0 0 16 0,0 0-624 0,0 0-112 16,0 0-32-16,0 0 0 0,0 0-224 0,0 0-48 16,1-9-16-16,1 0 0 0,-1-4-368 0,1 1-80 0,1-1-16 0,1-4 0 15,-1 0-160-15,1-4-48 0,0-2 0 0,0-1 0 16,-2-6-128-16,0-3-16 0,-1-4-16 0,-1-4 0 16,-1 0-64-16,-1-1-16 0,-4 4 0 0,0 3 0 15,-2 4-144-15,-2 2 160 0,-1 2-160 0,-3 4 160 16,1 1-160-16,-2 4 0 0,-2 0 144 0,2 1-144 0,2 5 0 15,0 3 128-15,3 0-128 0,1 5 0 0,2 2 0 16,0 3 0-16,2 4 0 0,-1 5 0 0,2 0-144 0,3 5 144 16,0 2-160-16,3 5 160 0,2 3-144 0,2 7 144 15,1 7-128-15,4 3 128 0,0 6 0 0,3-6 0 16,2-2 0-16,0-3 0 0,1-6 0 0,-1-1 0 16,2-9 0-16,1-2 0 0,-1-3 0 0,-2-2 0 15,0-5 0-15,0-1 0 0,1-5 0 0,-1-2-240 16,-2-2 48-16,0-2 0 15,0-4-1600-15,-4-1-304 0</inkml:trace>
  <inkml:trace contextRef="#ctx0" brushRef="#br6" timeOffset="-149348.84">6265 3797 19983 0,'0'0'880'0,"0"0"192"0,0 7-864 0,4 2-208 16,-1-2 0-16,-1 3 0 0,1-1 720 0,1 3 112 0,-2 2 0 0,3-3 16 15,2 4-336-15,-2 1-80 0,0 0-16 0,1-3 0 16,0-4-224-16,0 0-64 0,-1-4 0 0,0 0 0 31,-1-1-1376-31,-4-4-288 0</inkml:trace>
  <inkml:trace contextRef="#ctx0" brushRef="#br6" timeOffset="-149003.68">6375 3597 12895 0,'0'0'1152'0,"0"0"-928"15,0 7-224-15,1 5 0 0,3-1 1184 0,-2 0 192 16,2 5 32-16,0-1 16 0,0 1-272 0,1 1-48 15,-1-2-16-15,1 1 0 0,-1-2-352 0,2 2-80 16,-1-1-16-16,0-5 0 0,-2 1-192 0,0-4-64 16,-3-7 0-16,0 0 0 0,0 0-128 0,0 0-48 15,0 0 0-15,0 0 0 0,7-6 160 0,-2 0 16 16,-3-6 16-16,1 1 0 0,-1-2-160 0,1-2-48 16,0-3 0-16,-1-1 0 0,1-2-192 0,-1-1 0 15,1 0 0-15,1 0 0 0,1 2 0 0,1 1 0 16,2 1-128-16,-1 4 128 0,3 4 0 0,-2 6 0 15,1 4 0-15,-1 4 0 0,3 4 0 0,0 1 0 16,-2 5 0-16,0 2 0 0,-1 3 0 0,0 0-160 0,-2 0 160 16,0-1-128-16,1-1-112 0,1 0-16 0,0-3 0 15,0-2 0 1,-1-6-1600-16,-7-6-320 0</inkml:trace>
  <inkml:trace contextRef="#ctx0" brushRef="#br6" timeOffset="-148678.43">6799 3330 16575 0,'0'0'1472'0,"0"0"-1168"16,8-11-304-16,-1 5 0 0,-1-3 768 0,-1 4 112 15,-2 0 16-15,4-5 0 0,-1 2-64 0,1-2 0 16,-7 10 0-16,5-8 0 0,-3-2-144 0,-2 10-48 15,0-5 0-15,0 5 0 0,0 0-112 0,0 0-16 16,0 0-16-16,0 0 0 0,-6 0-16 0,-2 5 0 16,-1 4 0-16,4-1 0 0,0 4-240 0,-3 8-48 15,2 1-16-15,0-6 0 0,2 3-176 0,-1 0 128 16,1 0-128-16,2 0 128 0,0-1-128 0,2-1 0 16,0-2 0-16,2-5 128 0,3-1-128 0,-5-8 0 15,9 3 0-15,1-4 0 0,1-6 0 0,-2 1 0 16,1-5 0-16,7-6 0 15,-3-2-864-15,1 0-48 0,0 0-16 0,-2 0-11232 0</inkml:trace>
  <inkml:trace contextRef="#ctx0" brushRef="#br6" timeOffset="-148345.22">7071 3044 6447 0,'-11'6'576'0,"7"-1"-576"0,-1 1 0 0,0 1 0 15,1 2 2528-15,0-2 400 0,2 5 80 0,-1-1 0 16,2 2-1216-16,1 1-240 0,0-3-48 0,0 2-16 16,4 1-400-16,-3 0-96 0,1-4-16 0,2 0 0 0,0-5-448 0,-4-5-80 15,6 4-32-15,2 0 0 0,0-4-144 0,-1-4-16 16,0-1-16-16,0 0 0 0,0-5-64 0,-1 1-16 16,0-4 0-16,2 2 0 0,-2 1-160 0,1-3 160 15,-1 1-160-15,-1 4 160 0,0-3-160 0,2 6 0 16,-2 0 0-16,-5 5 0 0,5-4 0 0,-5 4 0 15,7 0 0-15,0 4 0 0,2 1 0 0,-2 4-192 16,1-1 32-16,0 2 16 0,-1-1 0 0,1 1 0 16,1-4 0-16,-2 2 0 0,3 0 144 0,-2-6 0 15,2 0 0-15,-1-4 0 0,0 0 0 0,-3-3 0 16,2-4 0-16,0 0 0 0,1-3-224 0,-2-2-16 16,1-1 0-16,2-6 0 15,-2 0-1488-15,-2 3-288 0</inkml:trace>
  <inkml:trace contextRef="#ctx0" brushRef="#br6" timeOffset="-148050.52">7448 2666 19343 0,'0'0'1728'15,"0"10"-1392"-15,0 2-336 0,1 0 0 0,1 2 752 0,0-2 80 0,-1 3 0 0,3 4 16 16,0-4 288-16,-1-4 48 0,1 0 16 0,1 7 0 15,0 0-480-15,-1-9-80 0,0-1-32 0,0-1 0 16,-4-7-128-16,0 0-32 0,0 0 0 0,6 2 0 16,-6-2 320-16,8-4 64 0,-2-3 16 0,2-10 0 15,-4 0-16-15,1-4 0 0,0-2 0 0,-2 9 0 16,-3-3-176-16,3-5-32 0,1 0-16 0,3-8 0 16,2 1-208-16,2 1-32 0,0 3-16 0,2 4 0 0,1-5-176 0,0 9-48 15,1-1 0-15,3 4 0 0,1 1-128 0,1 3 0 16,2 5 0-16,-1 2 0 15,1 3-1920-15,1 2-480 0</inkml:trace>
  <inkml:trace contextRef="#ctx0" brushRef="#br6" timeOffset="-142358.53">8331 5665 21183 0,'0'0'1888'0,"0"0"-1504"16,-10-3-384-16,10 3 0 0,0 0 1008 0,0 0 128 15,0 0 16-15,0 0 16 0,0 0-784 0,-1 10-176 16,-1-1-16-16,5 3-16 0,2 1 128 0,1 3 16 16,3-2 16-16,1 4 0 0,2-1-16 0,2 2 0 15,0 0 0-15,0-1 0 0,-2-3-64 0,1-1-32 16,1-1 0-16,-1-6 0 0,-2-2-224 0,1-2 0 15,0-4 128-15,1-3-128 0,0-2 384 0,-2-2 48 16,-1-4 0-16,1-6 0 0,-4-4 272 0,2-3 64 16,-4 2 16-16,3 3 0 0,-2-3-80 0,-2 2-32 15,2 6 0-15,-2 2 0 0,0 2-464 0,0 5-80 16,-4 6-128-16,0 0 176 0,0 0-32 0,0 0 0 16,14 1 0-16,0 5 0 0,0 6-144 0,0 2 0 0,0 1 0 15,0-2 0-15,0-1 0 0,0 1 0 0,1-4 0 0,-2-1 0 16,-1-7 0-16,0-4 0 0,-3-2 0 0,0-4 0 15,1-5 0-15,-3-5 192 0,0-4-192 0,-2-7 192 16,-3-4 96-16,0-1 32 0,3 2 0 0,-5 1 0 16,-5 3-144-16,1 0-32 0,-3 4 0 0,2-1 0 15,0 6-144-15,0 2-176 0,0 3 48 0,3 7 0 16,2 3-1344-16,0 5-272 0,0 0-48 0,0 0-13536 16</inkml:trace>
  <inkml:trace contextRef="#ctx0" brushRef="#br6" timeOffset="-142146.18">9064 5187 22047 0,'0'0'976'0,"2"7"208"0,-1 6-944 0,0 0-240 16,2 3 0-16,-2 2 0 0,3 1 624 0,-2 4 80 15,2-1 0-15,0 2 16 0,0 1 496 0,0 1 80 16,-1 2 32-16,1-2 0 0,-1 5-480 0,1-6-80 15,-1 1-32-15,1-5 0 0,0-2-464 0,-1-2-80 16,-1-3-32-16,-1-5 0 0,-1-9-400 0,0 0-80 16,0 0 0-16,0 0-9152 15,0 0-1840-15</inkml:trace>
  <inkml:trace contextRef="#ctx0" brushRef="#br6" timeOffset="-141917.22">9237 4798 24191 0,'0'0'1072'0,"0"0"208"0,3 9-1024 0,-1 3-256 0,3 4 0 0,1 3 0 0,-1 5 832 0,1 5 128 16,0 4 0-16,1 0 16 0,0 1 16 0,2 2 0 15,0 0 0-15,1-3 0 0,-1-2-608 0,0 1-128 16,0-4-32-16,0-4 0 0,1-1-224 0,1-2 0 15,0-5 0-15,-2-1 0 16,-1-6-1808-16,0-5-368 0,-2-5-64 0</inkml:trace>
  <inkml:trace contextRef="#ctx0" brushRef="#br6" timeOffset="-141727.81">9464 4513 16575 0,'0'0'736'0,"0"11"160"16,1 0-720-16,1 4-176 0,0 1 0 0,1 6 0 0,3 3 2368 0,1 2 432 16,-2 6 80-16,2 1 32 0,0 3-1504 0,1 3-320 15,-2 4-48-15,1 1-16 0,-1 2-384 0,2-4-64 16,-3 3-32-16,2-8 0 0,1-4-416 0,1-5-128 16,-2-2 0-16,2-7-14528 0</inkml:trace>
  <inkml:trace contextRef="#ctx0" brushRef="#br6" timeOffset="-141196.65">10034 4162 12895 0,'0'0'1152'0,"0"0"-928"16,0 0-224-16,0 0 0 0,0 0 1920 0,-4 10 352 15,2 0 64-15,1 7 16 0,1 7-880 0,2 0-160 16,2 6-32-16,2 3-16 0,-4 3-304 0,1 4-64 16,0-1-16-16,1 3 0 0,-2 0-272 0,2-4-48 15,0-3-16-15,-2-4 0 0,0-4-208 0,-1-3-32 16,2-1-16-16,0-9 0 0,0-4 128 0,-3-10 32 0,0 0 0 0,0 0 0 15,6-2 192-15,1-8 32 0,0-6 16 0,1 1 0 16,0-3-208-16,-1-1-32 0,0-1-16 0,1 2 0 16,4 4-432-16,1 1 0 0,-1 1 0 0,5 7 0 15,2 5 0-15,2 1 0 0,2 6 0 0,-1 5 0 16,1 4 0-16,-2 2 0 0,0 3 0 0,-3-1 0 16,-2 4 0-16,-2-2 0 0,-2-2 0 0,-1-2 0 15,-1-2-160-15,-1-2-16 0,-3-5 0 0,1-1 0 16,-7-8-2256-16,0 0-448 15,7-7-80-15</inkml:trace>
  <inkml:trace contextRef="#ctx0" brushRef="#br6" timeOffset="-140879.65">10661 4264 22111 0,'0'0'1968'0,"0"0"-1584"15,-4 6-384-15,-1 1 0 0,0-4 848 0,-1 5 96 16,-1 2 16-16,2-2 0 0,1 2 80 0,-1 1 32 15,0 2 0-15,1 4 0 0,1 3-208 0,0 0-32 0,0 3-16 0,2-2 0 16,0-2-432-16,1-2-96 16,1-1-16-16,2-5 0 0,1-2-272 0,-4-9 160 15,5 5-160-15,-5-5 128 0,9-4 16 0,-2-2 0 16,1-6 0-16,-1 0 0 0,1-1 256 0,-2-2 48 0,1 0 16 0,-5-2 0 16,2 0-256-16,-1 2-48 15,-2 1-16-15,0 3 0 0,0 1-144 0,1 5 128 16,-2 5-128-16,0 0 128 0,0 0-128 0,0 0 128 0,0 0-128 15,7 6 128-15,1 5-128 0,0-1 0 0,-2 4 0 0,0-1-176 16,3 0 48-16,0-3 0 0,0 0 0 0,1-3 0 31,2-4-1456-31,-1-1-272 0,0-4-64 0,1-3-7616 0,-1-1-1504 0</inkml:trace>
  <inkml:trace contextRef="#ctx0" brushRef="#br6" timeOffset="-140557.12">10971 4153 12895 0,'0'0'1152'0,"6"8"-928"16,0-1-224-16,-1 0 0 0,0 0 1520 0,-2 2 256 15,1 0 48-15,-1 1 16 0,1 2-240 0,-1-4-32 16,1 2-16-16,0-4 0 0,-1 2-544 0,0 1-112 16,1-4-32-16,1 2 0 0,-5-7-416 0,0 0-96 15,5 4-16-15,-5-4 0 0,8-1-80 0,-2-3 0 16,-2-4-16-16,3 2 0 0,-2-3-64 0,-2 1-16 15,0-3 0-15,2 1 0 0,-2-3-160 0,-2 3 128 16,-1 1-128-16,0-2 128 0,-1 3-128 0,-1-2 0 16,1 1 144-16,-1-1-144 0,-2 1 128 0,0-1-128 15,0 2 128-15,-1 0-128 0,0 2 320 0,1 0-16 16,0-1 0-16,2 2 0 0,-2 0-128 0,4 5-32 16,0 0 0-16,0 0 0 0,-3-6-144 0,3 6 0 15,0 0 0-15,0-6 0 0,0 6 0 0,0 0 0 16,0 0 0-16,0 0 0 15,4-4-976-15,0-3-176 0,-4 7-48 0,5-6-12304 0</inkml:trace>
  <inkml:trace contextRef="#ctx0" brushRef="#br6" timeOffset="-140245.34">11281 4008 16575 0,'0'0'1472'0,"0"0"-1168"15,8 3-304-15,3-2 0 0,-1-1 1408 0,2-2 240 16,1-5 32-16,-1 1 16 0,4-3 80 0,-2-2 16 16,0-3 0-16,-2-2 0 0,-2 0-512 0,-1-1-112 15,-1 2-16-15,-3 0 0 0,-2 0-592 0,-5 2-128 16,0 0-32-16,-6 3 0 0,1 2 80 0,-4 3 16 16,-1 1 0-16,-1 4 0 0,-2 3-32 0,-1 2 0 15,1 4 0-15,1 5 0 0,1-1-160 0,2 3-48 16,1 3 0-16,2 4 0 0,2-1-48 0,2-2-16 15,4 2 0-15,5-3 0 0,2-3-192 0,1-2 176 16,5 0-176-16,2-5 160 0,3 0-160 0,4-6 0 16,2-1 0-16,3-4 128 15,1-2-672-15,1-5-144 0,0 0-16 0,-1-5-10784 16,-4-1-2144-16</inkml:trace>
  <inkml:trace contextRef="#ctx0" brushRef="#br6" timeOffset="-139787.25">12235 3209 24063 0,'0'0'1072'0,"-6"4"208"0,-1-1-1024 0,-1 4-256 16,2-2 0-16,-2 6 0 0,3 0 1440 0,0 2 224 15,-3 4 64-15,3 3 0 0,-1 3-512 0,0 4-112 16,3-3-16-16,1 4 0 0,0-5-400 0,2 0-96 15,4 0-16-15,-1-6 0 0,2-4-256 0,0-3-48 16,1-3-16-16,2-1 0 0,1-7 96 0,1-6 16 16,3 0 0-16,-5-7 0 0,1-3 112 0,0-2 32 15,0 0 0-15,-4-1 0 0,0 0-192 0,-1 0-48 16,-3 0 0-16,-2 2 0 0,-1 4-48 0,-2 0-16 16,-1 0 0-16,-3 3 0 0,-2 2-16 0,0 4-16 15,0-1 0-15,-3 3 0 0,0 3-176 0,0 1 0 16,3 2 0-16,0 3 0 0,1-1-224 0,2 5-32 15,0-2 0-15,2 2 0 16,0-3-1664-16,5-1-352 0,0-6-64 0,0 0-8624 16,0 0-1728-16</inkml:trace>
  <inkml:trace contextRef="#ctx0" brushRef="#br6" timeOffset="-139479.49">12462 2997 16575 0,'-4'17'736'0,"4"-4"160"0,4 2-720 0,-1 2-176 0,-1 2 0 0,-1 3 0 0,3-1 2368 0,0 3 432 15,-1 2 80-15,0-3 32 0,0 2-1168 0,1-1-224 16,-3-1-48-16,0-1-16 0,1-3-176 0,-1-1-48 16,0-3 0-16,0-3 0 0,2-4-480 0,-3-8-112 15,0 0 0-15,0 0-16 0,5-9-16 0,0-4 0 16,0-2 0-16,-2-1 0 0,-1-3-208 0,1 0-32 16,-1-3-16-16,0 0 0 0,-1-1-176 0,1-1-48 15,1 1 0-15,2 4 0 0,0-1-128 0,2 4 0 16,-1 0 0-16,2 5 0 0,0 3 0 0,3 6 0 15,-1 2 0-15,2 3 0 0,0 9 0 0,1 1 0 16,1 4 0-16,0 2 0 0,-2 3-144 0,1 0 144 16,0-1 0-16,-2 2 0 0,-2 1-144 0,0-2 144 15,0-2 0-15,1 1-144 16,-1-5-736-16,0-1-144 0,-2 1-16 0,0-9-16 16,-1 0-1824-16,-6-7-384 0</inkml:trace>
  <inkml:trace contextRef="#ctx0" brushRef="#br6" timeOffset="-139189.72">12857 3047 27231 0,'0'0'1216'0,"7"-1"240"0,-1-4-1168 0,3-3-288 0,2 1 0 0,2-5 0 16,2 1 1296-16,1-2 208 0,1-5 32 0,1-1 16 15,-1-1-320-15,-2-2-64 0,-1 1-16 0,-1 0 0 16,-2 2-512-16,-2 0-128 0,-3 2 0 0,-2 0-16 0,-1 0-80 0,-3 5-16 16,0 3 0-16,-4 0 0 0,4 9 32 0,0 0 0 15,0 0 0-15,-5 5 0 0,-3 0-432 0,2 5 128 16,1 4-128-16,2 4 0 0,2 4 0 0,4 2 0 16,0-4 0-16,5 1 0 0,0-4 0 0,4-1 0 15,5-2 0-15,1-7 0 0,2-2-304 0,3-5 16 16,0-4 0-16,0-1-11888 15,0-7-2384-15</inkml:trace>
  <inkml:trace contextRef="#ctx0" brushRef="#br6" timeOffset="-138607.72">10585 5405 24527 0,'0'0'1088'0,"-5"4"224"0,1 1-1056 0,0 3-256 16,0-2 0-16,2 6 0 0,-1-2 320 0,2 5 16 15,1 3 0-15,0 1 0 0,0 0 416 0,0 4 80 16,0 0 0-16,0-2 16 0,-1 2-128 0,1 0-16 16,-2-4-16-16,2-2 0 0,-1-3-192 0,1-3-48 15,-3-1 0-15,3-10 0 0,0 0 160 0,0 0 32 16,0 0 0-16,0 0 0 0,0-12 112 0,3-4 16 16,-2-3 16-16,3-2 0 0,1-7-512 0,3 1-96 15,-1-4-32-15,4 3 0 0,-1 0-144 0,2 2 0 16,2 0 0-16,0 6 0 0,0 1 0 0,2 2 0 15,-2 3 0-15,2 7 0 0,1-1-160 0,-3 6 160 16,1 2 0-16,-2 3-144 0,-6 4 144 0,0 2 0 16,-5 5 0-16,-2 1 0 0,-1 2 0 0,-4 2 0 0,-4 0 0 0,-3 0 0 15,2-2-192-15,-2-3-128 0,-1-1 0 0,0-4-16 32,0-5-1888-32,-1-5-368 0,-2-2-80 0</inkml:trace>
  <inkml:trace contextRef="#ctx0" brushRef="#br6" timeOffset="-138305.22">11032 5037 21183 0,'0'0'944'0,"0"0"192"0,0 0-912 0,0 0-224 16,0 0 0-16,0 0 0 0,-1 9 1472 0,-2-2 240 16,1 3 48-16,-3-1 16 0,2 4-480 0,1-2-80 15,-1 1-32-15,2 2 0 0,-1 2-432 0,1 1-96 16,1-1-16-16,3 0 0 0,-1-4-384 0,3 1-64 15,0 1-32-15,2-5 0 0,-1 0-160 0,2-4 192 16,1-1-192-16,0-3 192 0,-1-2 32 0,3-3 16 16,-1-2 0-16,3-5 0 0,-3 2 272 0,-3-3 64 15,2-2 16-15,-1 2 0 0,-2 0-176 0,-2-2-32 16,-3 2-16-16,-2 3 0 0,0-2 0 0,-6 3 0 16,1-1 0-16,1 3 0 0,-4 1-80 0,0 0-16 15,-1 1 0-15,0 1 0 0,3 2-272 0,0 0-224 16,0 1 32-16,7 0 16 15,0 0-1888-15,0 0-384 0,0 0-80 0,0 0-13184 0</inkml:trace>
  <inkml:trace contextRef="#ctx0" brushRef="#br6" timeOffset="-137995.29">11371 4767 20271 0,'0'0'896'0,"0"0"192"0,-1 9-880 0,-1-3-208 0,-1 5 0 0,2-3 0 15,-3 3 1264-15,3-4 208 0,-3 2 32 0,1 0 16 16,0 3-208-16,-4-2-32 0,3 4-16 0,-1 1 0 16,0 0-384-16,1-1-80 0,1-2-16 0,0 0 0 0,3 2-384 15,1-5-80-15,2 4 0 0,2-3-16 0,1-1-304 0,2-3 128 16,1 2-128-16,1-4 0 0,4 0 192 0,0-1-192 16,1 2 192-16,2-2-192 0,-1-2 192 0,1 1-192 15,-3-1 192-15,-1 1-192 0,-2 2 224 0,-1 4-64 16,-2-2-16-16,-3 3 0 0,-1-3 336 0,-4 6 64 15,-2-5 16-15,0 5 0 0,-3-2-208 0,-3 2-32 16,-2 0-16-16,-3-2 0 0,-1 3-128 0,-1-4-32 16,-3 0 0-16,3-1 0 0,-3-2-400 0,3-2-96 15,1-4-16-15,1 0 0 16,3-3-3184-16,1-1-640 0</inkml:trace>
  <inkml:trace contextRef="#ctx0" brushRef="#br6" timeOffset="-137791.93">11673 4758 21183 0,'0'0'1888'0,"0"0"-1504"15,0 0-384-15,0 0 0 0,5 7 960 0,1 4 112 0,-1-1 16 0,2 3 16 16,-1 2 448-16,-1 2 96 0,-1 1 16 0,0 2 0 16,-2 1-528-16,1 4-112 0,-3 1 0 0,0-2-16 15,0 3-560-15,1-5-96 0,0-2-32 0,2-3 0 16,-1-3-320-16,1-6 0 0,-3-8-160 0,0 0 160 31,0 0-2704-31,0 0-432 0,5-19-96 0,-2-1-9344 0</inkml:trace>
  <inkml:trace contextRef="#ctx0" brushRef="#br6" timeOffset="-137521.58">12031 4218 16575 0,'-7'-14'736'0,"7"14"160"0,0-9-720 0,0 9-176 16,0 0 0-16,0 0 0 0,0 0 2896 0,2 10 560 16,1 2 96-16,0 6 32 0,1 4-1840 0,1 5-352 15,0 7-80-15,2 6-16 0,-1 3-352 0,2 0-80 16,-1 6-16-16,1-5 0 0,1 3-352 0,1-6-80 15,0-1-16-15,-1 0 0 0,0-3-272 0,0-3-128 16,0-2 0-16,2-3 128 16,-2-1-1072-16,0-5-208 0,0-5-64 0,-3-2-9552 15,-2-7-1920-15</inkml:trace>
  <inkml:trace contextRef="#ctx0" brushRef="#br6" timeOffset="-137328.12">11979 4673 25791 0,'0'0'2304'0,"0"0"-1856"0,0 0-448 0,0 0 0 16,9 0 1120-16,2 0 128 0,5 0 32 0,-2-1 0 16,0-6-496-16,2 1-80 0,-1-1-32 0,3-5 0 0,0 1 128 0,-1-1 32 15,-2-2 0-15,0-1 0 16,-1-2-576-16,1 0-96 0,-1-1-32 0,2 0 0 16,-4-1-464-16,1 1-112 0,0 0 0 0,-1 1-16 15,1-1-2224-15,0 3-432 0,10-11-80 0,-7 7-32 0</inkml:trace>
  <inkml:trace contextRef="#ctx0" brushRef="#br6" timeOffset="-137144.28">12524 4312 21711 0,'0'0'960'0,"2"6"192"0,-1 5-912 0,0-1-240 16,0 4 0-16,1 2 0 0,-2 1 1920 0,0 2 320 15,0 1 80-15,0 4 16 0,0 1-656 0,0-3-128 16,-2 3-16-16,2-1-16 0,0-3-624 0,0-2-112 15,0 0-16-15,0-2-16 0,3-2-496 0,-2-5-112 16,2-1-16-16,-1-2 0 16,-2-7-896-16,0 0-176 0,0 0-32 0,7-5-9904 15,-1-3-1984-15</inkml:trace>
  <inkml:trace contextRef="#ctx0" brushRef="#br6" timeOffset="-136596.03">12714 4156 22111 0,'0'0'1968'0,"-3"11"-1584"0,3 2-384 0,-1 2 0 16,0 2 1216-16,-1 1 144 0,1 1 48 0,1 1 0 15,1-1 96-15,1 0 32 0,-2-1 0 0,1-2 0 0,2 1-512 0,0-3-112 16,2-3-16-16,0-3 0 0,2-3-160 0,0-1-32 16,2-7-16-16,0-2 0 0,1-2 208 0,1-7 32 15,-2-2 16-15,-1 0 0 0,3-3-352 0,-1-2-64 16,1 0-16-16,-3-1 0 0,2-1-224 0,-2 2-48 15,2 0-16-15,-3 2 0 0,4 0 0 0,-4 3 0 16,1 2 0-16,2 2 0 0,-1 3-96 0,4 2 0 16,-2 0-128-16,0 4 192 0,5 1-192 0,-1 1 0 15,2 1 0-15,0 1 0 0,1 2 0 0,0-1 0 16,-2 1 0-16,2-2 0 0,0-1 0 0,-1-1 0 16,-2-3 0-16,0 0 0 0,-1-2 0 0,0-4 0 15,1 0-128-15,-1-2 128 0,-2-4-368 0,-1-1-16 16,1-1 0-16,3-5 0 15,-1-1-336-15,-1 4-80 0,-3 0-16 0,-1 1 0 16,-4 2-208-16,2 3-32 0,0-2-16 0,-1 3 0 16,-1 0 128-16,1 2 32 0,1 2 0 0,-2 1 0 0,-1 1 528 0,1 1 128 15,0 0 0-15,0 1 16 0,-1 1 384 0,-4 4 80 16,0 0 16-16,0 0 0 0,0-6 592 0,0 6 112 0,-3-6 16 0,-1 2 16 16,1-1-112-16,-6 0-32 0,0 1 0 0,-4 1 0 15,2 3-352-15,-3 0-80 0,1 0-16 0,0 3 0 16,1 6-256-16,-1 1-128 0,1 1 128 0,2 1-128 15,1 2 0-15,2 2 0 0,3 3 0 0,1 2 0 16,3 1 0-16,5 1 0 0,1-2 0 0,1 0 0 16,3-2 0-16,3-1 0 0,2-3 0 0,2-1 0 15,-1-5 128-15,2 0-128 0,1-4 128 0,0-1-128 16,-1-4 0-16,-1-1-224 0,-3-3 32 0,1-4 0 16,-5-3-2784-16,-6-1-544 0</inkml:trace>
  <inkml:trace contextRef="#ctx0" brushRef="#br6" timeOffset="-136456.15">12652 3821 39615 0,'-17'-1'1760'0,"17"1"352"0,-6-2-1680 0,6 2-432 16,0 0 0-16,0 0 0 0,0 0 0 0,0 0 0 16,1-5 128-16,-1 5-128 0,8-7 0 0,-1 3 0 15,2 1 0-15,2 0-11760 16,-11 3-2336-16</inkml:trace>
  <inkml:trace contextRef="#ctx0" brushRef="#br6" timeOffset="-135854.52">11657 5872 20207 0,'0'0'896'0,"0"0"192"0,0 0-880 0,0 0-208 16,0 0 0-16,-5-2 0 0,-1 1 1200 0,-2 4 192 15,2 3 32-15,-2 3 16 0,1 1-320 0,-1 4-64 16,-1 3-16-16,0 0 0 0,-1 4-320 0,3-2-64 15,2 1-16-15,1 2 0 0,1-1-288 0,2-3-64 16,1-4-16-16,2-2 0 0,2-2-144 0,0-5-128 16,-4-5 144-16,0 0-144 0,9-3 432 0,0-6-16 15,-2-2 0-15,2-4 0 0,2-4 160 0,-1 0 48 0,-1-3 0 0,-3-1 0 16,-3 2-368-16,-1 1-80 16,2 5-16-16,-2 1 0 0,0 4 32 0,-1 0 16 0,0 4 0 15,-1 6 0-15,0 0 0 0,0 0 0 0,7 2 0 0,0 7 0 16,2 1-208-16,0 4 0 0,2 1 128 0,1-1-128 15,-1-2 0-15,2 1 0 0,0-5 0 0,1 0 0 16,1-7 0-16,0-1 0 0,-1-1-160 0,0-7 160 16,1-2 0-16,1-6 0 0,-2-2 0 0,0-2 0 15,-2-5 0-15,0 3 0 0,-2 0 0 0,-1-1 0 16,-1-1-720-16,-2 2-112 0,-1 3-32 16,1 3 0-16,-1 2-2464 0,0 4-480 0</inkml:trace>
  <inkml:trace contextRef="#ctx0" brushRef="#br6" timeOffset="-135522.42">12175 5558 25167 0,'-1'24'1104'0,"1"-14"240"0,0 5-1072 0,0 2-272 16,-2 2 0-16,1 1 0 0,0 3 784 0,-2-3 112 16,1 0 0-16,-1-3 16 0,1 0 272 0,0-4 48 0,2-1 16 0,0-2 0 15,0-10-480-15,0 0-80 16,0 0-32-16,0 0 0 0,5-6-16 0,0-2 0 16,2-5 0-16,-1-3 0 0,2 0-272 0,-1-2-64 15,1 0-16-15,1 2 0 0,1 0-288 0,-1 0 0 16,0 1 0-16,1 1 0 0,2 6 0 0,2 2 0 0,2 6 0 0,4 3 0 15,5 6-160-15,-1 5 16 0,0 4 0 0,0 2 0 16,-1 2-208-16,-2 2-32 0,0 2-16 0,-2-5 0 16,-1 0-2496-1,-2-2-496-15</inkml:trace>
  <inkml:trace contextRef="#ctx0" brushRef="#br6" timeOffset="-135091.33">12788 5250 6447 0,'0'0'576'0,"0"0"-576"0,0 0 0 0,0 0 0 0,0 0 3440 0,-7 1 576 16,7-1 112-16,-6 3 32 0,-2 1-2160 0,1 1-416 16,0-1-96-16,1 6-16 0,-1-1-384 0,1 5-64 15,-2 1-32-15,1 2 0 0,1 4-256 0,-1 1-48 16,1 3-16-16,1-1 0 0,2 2-288 0,1 0-48 15,0-1-16-15,2-3 0 0,2-1-192 0,0-3-128 16,2-4 160-16,1-3-160 0,3-1 160 0,-1-3-160 0,1-7 160 0,1-2-160 16,0-5 352-16,1-4-32 15,1-5 0-15,1-2 0 0,-5-5 128 0,4-3 32 16,-4 0 0-16,3-3 0 0,-2 2-224 0,0-2-32 16,-3 0-16-16,1 0 0 0,-1-3 112 0,-1-4 0 0,-1 2 16 0,-2-4 0 15,0-3-16-15,-2-6-16 16,-3-3 0-16,-2-4 0 0,-5-3-160 0,1-1-16 0,1-1-128 0,-1 9 192 15,3 7-192-15,0 9 176 0,1 8-176 0,2 6 160 16,0 6-160-16,2 10 128 0,2 4-128 0,0 11 128 16,2 11-128-16,1 3 0 0,1 10-192 0,1 3 192 15,4 8-160-15,-2 3 160 0,3 7 0 0,3-1-144 16,1-1 144-16,3-1 0 0,-1-4 0 0,2-1 0 16,1-1-1408-16,-1-6-208 0,0-3-48 0,-1-5-9408 15,-1-3-1872-15</inkml:trace>
  <inkml:trace contextRef="#ctx0" brushRef="#br6" timeOffset="-134424.78">13295 4743 14735 0,'0'0'640'0,"-5"4"160"0,5-4-640 0,0 0-160 16,-5 4 0-16,5-4 0 0,0 0 1872 0,0 0 352 15,0 0 64-15,0 0 16 0,0-8-80 0,2-6-16 16,1-1 0-16,2-3 0 0,-1-4-864 0,2 1-192 15,3-7-16-15,1 0-16 0,-1-5-288 0,1 0-64 16,1 0-16-16,2 2 0 0,2 2-224 0,-4 1-32 16,1 5-16-16,1 5 0 0,-3 4-112 0,2 7-32 15,-1 0 0-15,3 9 0 0,0 7-144 0,3 6-16 0,-1 5-16 0,1 11 0 16,-2 4-160-16,0 5 0 16,-1 0 0-16,-1 2 128 0,-2 1-128 0,-1-1 0 15,-1 3 144-15,0-4-144 0,1-2 0 0,-2-1 0 16,0 0 0-16,-1-3 0 15,1-4-272-15,-2-3-128 0,-1-6-32 0,-1-2 0 16,1-1-2704-16,-5-3-560 0</inkml:trace>
  <inkml:trace contextRef="#ctx0" brushRef="#br6" timeOffset="-134260.78">13499 5079 35007 0,'0'0'3120'0,"7"-4"-2496"0,4-1-496 0,2 2-128 16,1-1 448-16,1-1 80 0,5 0 16 0,1 0 0 15,0-4 80-15,2 0 16 0,1-5 0 0,2 0 0 0,2-3 112 0,-2-3 16 16,2 0 16-16,-1 0 0 0,-3 1-496 16,-1 1-96-16,-1-1-32 0,-2 2 0 15,-1 5-1680-15,-1 1-336 0,-3-1-64 0</inkml:trace>
  <inkml:trace contextRef="#ctx0" brushRef="#br6" timeOffset="-133524.02">12893 6064 4607 0,'-9'-16'400'0,"7"10"-400"16,-4 1 0-16,1 0 0 0,0-1 5104 0,0-1 928 16,0 3 192-16,5 4 48 0,0 0-4160 0,0 0-832 15,0 0-176-15,-6 8-16 0,2 3-416 0,-2 5-80 16,2 0-16-16,0 3 0 0,0 0-64 0,2 3-32 16,-1 0 0-16,1 2 0 0,2-3-96 0,-2-2 0 15,2-2-16-15,0-1 0 0,2-3-32 0,-1-4 0 16,-1-9 0-16,0 0 0 0,0 0 176 0,0 0 48 15,6-4 0-15,-1-7 0 0,2-6 160 0,0-3 48 16,1-3 0-16,1-5 0 0,1 0-496 0,0-4-80 16,0 1-32-16,0-1 0 0,1 3-160 0,0-2 0 0,1 4 0 0,-1 2 0 15,0 5 0-15,1 3 0 0,-2 4 0 0,1 6 0 16,1 2 0-16,1 5 0 0,1 3 0 0,-2 6 0 16,2 8 0-16,-1 7 0 0,-2-1 0 0,0 6 0 15,-4-1-144-15,1 4 144 0,-1 1 0 0,-1-4 0 16,-3-1 0-16,1-2 0 0,0-4 0 0,1-4 0 15,0-4 0-15,-1-4 0 0,0-3 0 0,-4-7 0 16,6 0-560-16,0-4 0 0,1-4 0 16,0-6 0-16,0-1-2032 0,-1-5-416 0,-1-2-64 0</inkml:trace>
  <inkml:trace contextRef="#ctx0" brushRef="#br6" timeOffset="-133206.65">13277 5817 24303 0,'0'0'1072'0,"0"0"224"0,0 0-1040 0,0 0-256 15,9 6 0-15,-2-3 0 0,1-3 688 0,0-3 80 16,1-3 0-16,2-4 16 0,-1 0 784 0,3-6 160 16,0 1 16-16,-1-1 16 0,0-2-832 0,-1 0-160 15,-4-1-48-15,-1 1 0 0,-1 2-144 0,-2 0-16 16,-3 4-16-16,-3-1 0 0,-1 0-160 0,-1 4-48 15,-3 1 0-15,1 4 0 0,-2 4-80 0,0 1 0 16,-1 4-16-16,0 4 0 0,-2 1-240 0,2 4 0 16,2 3 0-16,2 2 0 0,0 2 0 0,1 3 0 15,5-2-160-15,0-2 160 0,0 0 0 0,5-3-128 0,0 0 128 16,2-2 0-16,4-2-128 0,0-6 128 0,2-2-128 0,1-3 128 31,2-2-1280-31,1-3-160 0,1-2-32 0,-1-1-9328 0,0-7-1856 0</inkml:trace>
  <inkml:trace contextRef="#ctx0" brushRef="#br6" timeOffset="-132836.15">13699 5424 19343 0,'0'0'1728'0,"0"0"-1392"0,-6-1-336 0,6 1 0 0,0 0 1136 0,-7 1 144 15,1 2 48-15,-1 1 0 0,2 2 192 0,-1 0 32 16,0 6 16-16,-2-1 0 0,0 5-384 0,1 3-80 15,-1 6-16-15,1-1 0 0,0 2-384 0,2 0-96 16,1-3-16-16,2 0 0 0,0-3-208 0,4-4-64 16,-1-2 0-16,3-2 0 0,1-5-48 0,0-1-16 15,-5-6 0-15,9 0 0 0,0-1 208 0,0-7 48 16,1 0 0-16,0-4 0 0,-1-2-96 0,0-1-16 16,0-2 0-16,0 2 0 0,-2-3-240 0,0 0-160 15,-1 2 192-15,0 0-192 0,-1 1 128 0,1 2-128 16,-3 6 0-16,1-1 0 0,-4 8 160 0,0 0-160 15,0 0 128-15,8 12-128 0,-3 4 0 0,1 2 0 16,1 4 0-16,-1 3 0 0,-1 0 0 0,0 3 0 16,-1-2 0-16,0 3 0 0,0-2 0 0,-2 2 0 0,-1-2 0 15,-1 2 0-15,-1-6 0 0,-1 2 0 0,-2-2 0 16,2-4 0-16,-1-1-192 0,-1-2 192 0,0-5-192 0,-1-2 192 31,2-3-2048-31,3-6-272 0,-6 2-64 0,-3-4-13568 0</inkml:trace>
  <inkml:trace contextRef="#ctx0" brushRef="#br7" timeOffset="-129590.04">14352 5127 3679 0,'0'0'320'0,"0"0"-320"16,0 0 0-16,0 0 0 0,0 0 336 0,7-1 0 16,-7 1 0-16,5-2 0 0,-5 2-336 0,0 0 128 15,0 0-128-15</inkml:trace>
  <inkml:trace contextRef="#ctx0" brushRef="#br7" timeOffset="-129063.2">14354 5162 13407 0,'0'0'592'0,"0"0"128"0,0 0-576 0,0 0-144 0,0 0 0 0,0 0 0 16,0 0 912-16,2-5 160 0,-2 5 16 0,4-3 16 16,-2-6 208-16,2 4 32 0,-1 1 16 0,-1-3 0 15,0 2-176-15,0 2-32 0,1-4-16 0,-1 1 0 16,0 1-192-16,-2 5-48 0,3-5 0 0,0-3 0 16,-1 3 16-16,0 1 0 0,-2 4 0 0,0-8 0 15,0 3-96-15,0 5-32 0,0 0 0 0,0 0 0 16,0 0-96-16,0 0-32 0,-7-2 0 0,1 1 0 0,0 2-240 15,-3 1-48-15,2 3-16 0,-2 3 0 0,-1 0-112 0,0 4-32 16,0 2 0-16,1 0 0 0,-1 4-208 0,1 4 144 16,3-1-144-16,1 2 128 0,2 4-128 0,-2-3 0 15,4 2 0-15,2 2 0 0,1-6 0 0,2 3 0 16,3-6 0-16,-2-5 0 0,1-3 0 0,3-1 0 16,1-5 0-16,0-3 0 0,0-4 0 0,1-4 0 15,-1-5 0-15,1-3 0 0,1-3 304 0,-1 0-32 16,-2-2 0-16,1 0 0 0,-1 0 16 0,-1-1 0 15,-1 2 0-15,0-1 0 0,-1 1-32 0,0 1-16 16,-1 0 0-16,1 2 0 0,-3 5-96 0,0-1-16 16,2 6 0-16,-1-1 0 0,-4 6 0 0,9-1-128 15,0 2 192-15,2 5-64 0,2 2-128 0,1 3 0 16,1 0 0-16,2 0 0 0,0 3 0 0,1-3 0 16,2 1 0-16,0 1 0 0,-3-7 0 0,1-1 0 15,-1 0 0-15,-2-2 0 0,1-2-208 0,-5-2-32 16,-1-6 0-16,-1 0 0 15,-2-1-2064-15,0-5-400 0,-2-1-96 0</inkml:trace>
  <inkml:trace contextRef="#ctx0" brushRef="#br7" timeOffset="-128782.73">14688 4451 21183 0,'-8'-9'1888'0,"8"9"-1504"0,-2-7-384 0,-1 0 0 0,1 2 848 0,2 5 112 16,0 0 0-16,0 0 16 0,0 0 560 0,0 0 96 15,0 0 32-15,2 10 0 0,-1 4-528 0,3 5-112 16,0 8 0-16,4 1-16 0,1 3-192 0,2 4-48 16,3-1 0-16,1 2 0 0,0-1-320 0,2 1-80 15,1-2-16-15,0 2 0 0,-1-2-208 0,0-2-144 16,-3-3 192-16,-1-1-192 0,-1-6 128 0,-2-2-128 15,-2-2 0-15,1-3 0 0,-4-7-224 0,-5-8-96 16,0 0-32-16,0 0 0 16,0 0-2736-16,0 0-560 0</inkml:trace>
  <inkml:trace contextRef="#ctx0" brushRef="#br7" timeOffset="-128600.77">14627 4875 29823 0,'0'0'1328'0,"0"0"272"0,9-4-1280 16,0 1-320-16,2-5 0 0,3 0 0 0,1-1 672 0,2-1 80 0,-1-5 16 0,2 1 0 16,0-1 256-16,1-2 48 0,0-1 16 0,1 1 0 15,-2-1-576-15,-1 0-128 0,-1 3 0 16,-3 0-16-16,-2-1-368 0,0 4 0 0,-1 1 0 0,-1-1-128 31,-2 0-2288-31,-2 5-448 0,2-4-80 0</inkml:trace>
  <inkml:trace contextRef="#ctx0" brushRef="#br7" timeOffset="-128424.45">15006 4495 13823 0,'0'0'1216'0,"0"0"-960"16,0 0-256-16,5 12 0 0,1 0 2416 0,2 5 432 15,-1 2 96-15,2 5 0 0,0-1-768 0,1 4-144 16,-1 1-48-16,0 2 0 0,0-1-736 0,0 2-160 16,-1-1-16-16,0-2-16 0,1 0-560 0,0-2-112 15,-1-2-32-15,-1-5 0 0,2-3-352 0,-1-4 0 16,-2-1 0-16,2-4 128 15,-8-7-1376-15,0 0-272 0,5-7-48 0,-1-5-13184 0</inkml:trace>
  <inkml:trace contextRef="#ctx0" brushRef="#br7" timeOffset="-128095.8">15200 4316 21183 0,'0'0'944'0,"0"0"192"0,0 0-912 0,0 0-224 16,0 0 0-16,4 9 0 0,0 2 2096 0,1 3 368 0,0-1 80 0,1 2 16 16,2 3-928-16,0 1-176 0,0 3-48 15,1-2 0-15,-1 0-480 0,0 2-96 0,-1 0-32 0,1-1 0 16,-1-2-320-16,1-5-64 0,0 0-16 0,-2-1 0 16,2-5-16-16,-2-1-16 0,-6-7 0 0,0 0 0 15,6 0 112-15,1-4 32 0,-2-3 0 16,0-1 0-16,1-6 32 0,1-1 16 0,-2-3 0 0,0-2 0 15,0-2-208-15,0-2-32 0,0 0-16 0,0 0 0 0,-1-3-80 16,2 4-16-16,-1 0 0 0,-1 0 0 16,-1 3-208-16,1 2 144 0,1 0-144 0,0 3 128 0,-3 2-128 0,2 1 0 15,1-2 0-15,0 4 0 0,-1-2-320 0,0 2-32 16,0 2-16-16,0-2 0 16,-3 3-2112-16,3 0-416 0,1 0-96 0,0-1-14288 15</inkml:trace>
  <inkml:trace contextRef="#ctx0" brushRef="#br7" timeOffset="-127786.83">15601 4151 24879 0,'0'0'2208'0,"0"0"-1760"16,6 6-448-16,1 0 0 0,4-1 1056 0,1-2 128 16,1-3 32-16,2-1 0 0,2-4 624 0,2-3 128 15,1-5 16-15,-1 1 16 0,2-6-448 0,-2-5-80 16,0-2-32-16,-1-5 0 0,-2 4-608 0,1-2-128 15,-6 4-32-15,-2-3 0 0,-1 3-304 0,-3 2-64 16,-3 0-16-16,-2 2 0 0,-2 5-32 0,-3 1 0 16,-3 1 0-16,-1 6 0 0,-2-2-256 0,-1 5 160 0,0 5-160 0,-2 4 128 15,0 5-128-15,-2 4 0 0,0 5 0 0,2 3-176 16,1 2 176-16,3 5 0 0,1 1 0 16,3-2 0-16,3 2 0 0,3-3 0 0,4 1 0 15,4-5 0-15,2-3 0 0,2-2 0 0,4-4 0 0,3 0 0 16,2-8 0-16,2-2 144 0,3-4-144 0,0-3 0 15,1-3 128-15,0-3-128 0,-2-1 0 0,15-8 0 16,-9-2-2080-16,-3 1-480 0</inkml:trace>
  <inkml:trace contextRef="#ctx0" brushRef="#br7" timeOffset="-126744.74">13564 7045 15663 0,'-5'5'1392'16,"-1"0"-1120"-16,-2 0-272 0,2 3 0 15,1-3 1488-15,1 0 240 0,1 4 64 0,3-9 0 0,0 0-224 0,2 8-32 16,-2-8-16-16,6 8 0 0,3-3-320 0,1 1-64 16,1-4-16-16,3-4 0 0,2-1-32 0,0-2-16 15,2-3 0-15,0-3 0 0,1-4-128 0,1 1-32 16,1-5 0-16,-2-2 0 0,-2 0-272 0,2-2-48 15,1-1-16-15,-4 2 0 0,-2 2-144 0,-3-2-48 16,0-1 0-16,-4 4 0 0,0 1-160 0,-4 4-32 16,-1 0-16-16,-4 0 0 0,-4 3 96 0,2 3 32 15,-2 2 0-15,-3 1 0 0,-2 2-176 0,-3 5-128 16,-3 1 144-16,-1 6-144 0,-1 0 0 0,1 4 0 16,1 3 0-16,-1 3 0 0,1 2 0 0,3 3 0 15,4-1-160-15,1 4 160 0,3 2 0 0,2 1-160 16,3-3 160-16,3 1 0 0,3-4 0 0,3-2-128 15,2-4 128-15,3-3 0 0,2-4 0 0,3-6 0 16,4-2 0-16,-1-4 0 0,3-5 0 0,-1 0 0 16,-1-5 0-16,-1-5 0 0,1-3 0 0,-2 0 0 15,2-2-208-15,-4-5 64 16,0 2-1536-16,-1 2-304 0,1-2-64 0,6-7-15168 0</inkml:trace>
  <inkml:trace contextRef="#ctx0" brushRef="#br7" timeOffset="-126260.99">14371 6783 28559 0,'0'0'2544'0,"-2"6"-2032"0,2-6-512 0,-5 7 0 16,0-2 1440-16,0-1 192 0,1 1 32 0,0 1 16 16,-1-3 48-16,5-3 16 0,0 0 0 15,0 0 0-15,0 0-496 0,0 0-96 0,0 0-32 0,0 0 0 16,0 0-592-16,0 0-112 0,0 0-32 0,0 0 0 15,0 0-240-15,0 0-144 0,0-5 160 0,1-4-160 16,2 2 0-16,-2 0-256 0,-1 0 16 0,0 7 16 16,5-5-3104-16,-1-1-608 0,0-6-128 0,-2 1-32 0</inkml:trace>
  <inkml:trace contextRef="#ctx0" brushRef="#br7" timeOffset="-125931.54">14387 6370 25791 0,'-9'-8'1152'0,"9"8"224"0,0 0-1104 0,0 0-272 15,0 0 0-15,0 0 0 0,0 0 1936 0,0 0 336 16,0 8 64-16,0 1 16 0,1 2-1200 0,2 2-256 16,3 1-32-16,0 4-16 0,3 3-144 0,1 0-16 15,2 2-16-15,0 0 0 0,4-1-288 0,0-1-48 16,1-3-16-16,-1-2 0 0,1-3-160 0,-2-2-32 15,-1-1-128-15,0-5 192 0,-1-1 64 0,-1-1 0 16,-3-3 0-16,4-4 0 0,-3-2 320 0,-1-6 64 16,-1-3 0-16,-1-2 16 0,0-2-176 0,-1-1-32 15,-2 0-16-15,0-2 0 0,-2-2-224 0,0 2-32 16,-2 1-16-16,0 0 0 0,-2-3-160 0,0 3 0 16,-1-1 144-16,1 2-144 0,-1 1 0 0,2 0-208 0,0 1 16 15,-1 2 16 1,2 1-1504-16,2 3-304 0,1-1-64 0,2 0-16 15,1-2-1904-15,1 1-368 0</inkml:trace>
  <inkml:trace contextRef="#ctx0" brushRef="#br7" timeOffset="-124860.97">14882 5910 22111 0,'0'0'976'0,"0"0"208"0,0 0-944 0,-5 4-240 15,-1 1 0-15,0 0 0 0,0 0 1856 0,1 4 336 16,0-3 64-16,1 6 16 0,1 0-672 0,-1 5-144 15,-1 2-32-15,0 5 0 0,1 1-464 0,0 2-112 16,3-3-16-16,-2 2 0 0,2-1-208 0,1-3-48 16,1-3-16-16,3-3 0 0,1 0-192 0,0-6-48 15,0-1 0-15,2-2 0 0,0-2-16 0,1-3-16 16,0-4 0-16,0-3 0 0,-1 0 32 0,0-1 16 16,1-6 0-16,0 4 0 0,-1-4-96 0,0-1-32 15,-1 4 0-15,-1-1 0 0,0 4-208 0,0-2 144 16,-5 8-144-16,5-5 128 0,-5 5-128 0,8-2 0 15,-8 2 0-15,8 0 0 0,0 0 0 0,1 2 0 16,-1 1 0-16,0-1 0 0,-1 2 0 0,1-3 0 16,0-2 0-16,0-3 0 0,1 1 0 0,1-3 0 15,2-5 0-15,1-3 128 0,1-1-128 0,-3-7 128 16,3-2-128-16,0-1 128 0,-1-6 0 0,-2 2-128 16,1 1 192-16,-2-4-64 0,-1 3-128 0,-2 0 192 15,0-3-192-15,-2-1 192 0,-1 0-192 0,-3-3 160 0,-1-2-160 0,-1-3 160 16,-2-7-160-16,-2-1 128 0,-4-2-128 0,-4 0 128 15,-4-3-128-15,-8-15 0 0,3 6 0 0,1 16 128 16,3 10-128-16,3 8 0 0,2 5 0 0,3 9 0 16,1 5 0-16,2 8 0 0,-1 7-144 0,4 6 144 15,-1 6-176-15,3 5 32 0,-5 6 0 0,5 2 0 16,2 6 144-16,1 10-128 0,3 5 128 0,2 5-128 0,3 5 128 16,3 1 0-16,0-4 0 0,2-2 0 0,1-5 0 15,3-4 0-15,1-8 0 0,2-3-128 0,-2-3 128 0,4-7 0 16,-1-5 0-16,0-4 128 0,-2-6-128 0,0-7 144 15,-3-7-144-15,4-2 160 0,-6-5 48 0,0-4 16 16,0-2 0-16,1-3 0 0,-4-2-16 0,-1 0 0 16,-3-1 0-16,0-2 0 0,-2-2-80 0,-3 1 0 15,0-3-128-15,-3-1 192 0,-3-2-192 0,0-2 128 16,-2-1-128-16,0 1 0 0,-1 4 128 0,0 3-128 16,0 5 0-16,1 3 144 0,0 3-144 0,1 4 0 15,2 4 0-15,2 7 0 0,0 0 0 0,0 0 0 16,-1 7 0-16,-1 4 0 0,2 3-176 0,0 2 176 15,2 3-128-15,0 1 128 0,3 5 0 0,0 0-128 16,0-2 128-16,2-4 0 0,0-1 0 0,2 0 0 16,2-2 0-16,-1 1 0 0,0-3 0 0,3-3 0 15,-2 2 0-15,0-3 0 0,2-4 0 0,0-3 0 16,0-2 0-16,-1-2 0 0,0-3 0 0,3-5 128 16,-1 0-128-16,0-6 176 0,-1 1 32 0,-1-3 16 15,1-3 0-15,-1-1 0 0,-2-4-80 0,0-1-16 0,-3-1 0 16,0-4 0-16,-3 1 0 0,-1 2 0 15,0-1 0-15,0 5 0 0,-1-1-128 0,1 6 160 0,-3 3-160 0,1 3 160 16,0 2-160-16,0 2 0 0,-1 9 0 0,0 0 0 16,0 0 0-16,0 0 0 0,2 9 0 0,-1-2 0 15,0 4 0-15,3 3-144 0,2 1 144 0,-2 0 0 16,0 2 0-16,2-1-128 0,1-1 128 0,0-1 0 16,2 0 0-16,1-4 0 0,2 1 0 0,-1-5 0 0,3 2 0 15,0-6 0-15,2-2 0 0,-1-2 0 16,0-6 0-16,3 2 0 0,-3-6 0 0,5 1 0 0,0-6 0 0,0 1 0 15,-1-2 0-15,0 0 0 0,0-1 0 0,0-3 0 16,0 1 0-16,5-11 0 0,-3 4 128 0,-6 1-128 16,-1-1 0-16,-4-3 0 0,-2-1 128 0,-2-2-128 15,-6-5 0-15,-2 1 144 0,-4 0-144 0,-1 1 128 16,-2 2-128-16,-1 8 128 0,0 8-128 0,-2 8 0 16,2-1 0-16,-1 10 128 0,-1 2-128 0,-2 5 160 15,-1 9-160-15,0 7 160 0,-1 8-160 0,1 7 0 16,0 5 144-16,1 1-144 0,4 0 0 0,5-4 0 15,0 0 0-15,5-11 0 0,2-3 0 0,3 0 0 16,4 0 0-16,0-4 0 0,4-2 0 0,1-1 0 16,2-5 0-16,2 0 128 0,2-2-128 0,2-5 0 15,1-4 0-15,1-1 128 0,0-3-128 0,3-6-208 16,-1 1 48-16,13-7 16 16,-5 2-2880-16,-1 3-576 0</inkml:trace>
  <inkml:trace contextRef="#ctx0" brushRef="#br7" timeOffset="-120048.64">7908 10413 7359 0,'0'0'656'0,"0"0"-528"16,0 0-128-16,0 0 0 0,0 0 1040 0,-7 10 176 15,1-3 48-15,6-7 0 0,0 0-704 0,0 0-144 16,0 0-32-16,0 0 0 0,0 0 0 0,0 0-16 0,0 0 0 0,0 0 0 16,0 0 272-16,0 0 64 0,0 0 16 0,-1-12 0 15,1 12 112-15,1-9 0 0,0-1 16 0,0 1 0 16,1-2-112-16,-2 0-32 0,2 2 0 0,0 0 0 15,-1 0 96-15,-1 2 16 0,0 7 0 0,1-11 0 16,2 1-32-16,-1 2 0 0,-2 8 0 0,0 0 0 16,4-6-208-16,-4 6-64 0,0 0 0 0,0 0 0 15,0 0-256-15,0 0-48 0,9 5-16 0,-1 3 0 16,-1 3 64-16,0 4 0 0,1 6 0 0,1 3 0 16,-1 5-16-16,2 1 0 0,2-2 0 0,-1 8 0 15,2 5 0-15,-1 3 0 0,1-2 0 0,2 5 0 16,2-2 16-16,-2 0 16 0,3 0 0 0,0 1 0 15,-2-1-64-15,-2 1-16 0,2 2 0 0,-1-4 0 16,1 0-64-16,-3-4 0 0,2-1-128 0,-1-1 192 16,0-1-16-16,0-3-16 0,-1-2 0 0,0 1 0 0,-2-2 64 0,2-5 16 15,1 1 0-15,0-3 0 0,1-5-64 0,-1 0-16 16,0-2 0-16,-1-3 0 0,-2-5-32 0,3 1 0 16,-6-4 0-16,-8-6 0 0,7 9 0 0,-7-9 0 15,0 0 0-15,0 0 0 0,0 0 96 0,0 0 16 16,0 0 0-16,0 0 0 0,0 0 176 0,-2-14 32 15,-2-1 16-15,-1 0 0 0,-1-2-176 0,-3-2-32 16,-4-1-16-16,2-1 0 0,-1-3-240 0,1-4 176 16,-5-3-176-16,2-4 160 0,-1-2-160 0,-1 0 0 15,-2-1 144-15,0 0-144 0,-1-2 0 0,-1-4 0 16,-2 0 0-16,3-3 128 0,-3 2-128 0,2 0 0 16,-2-2 0-16,2 1 0 0,1-4 0 0,1 6 0 0,3-2 0 0,-2 4 128 15,-2-4-128-15,3 4 0 0,1-1 0 0,-1 5 0 16,0 1 0-16,1 3 0 0,1 1 0 0,0 3 0 15,0-1 0-15,1 3 0 0,1 2 0 0,1 3 0 16,0 2 0-16,2 0 0 0,2 4 0 0,0 5 0 16,0-2 0-16,4 4 0 0,-3 2 0 0,6 8 0 15,0 0 0-15,0 0 0 0,0 0 0 0,0 0 0 16,0 0 0-16,0 0-128 0,7 13 128 0,0 0 0 16,2 2 0-16,0 5-160 0,3 7 160 0,0 4 0 15,4 0 0-15,-1 5 0 0,0 1 0 0,2 5 0 16,-1 1 0-16,2 4 0 0,0 0 0 0,2 5 0 15,0 2 0-15,1-1 0 0,-2 0 0 0,1-2 0 16,2-1 0-16,1-1 0 0,-2-3 0 0,2 1 0 0,0 3 0 16,2-6 128-16,0-1-128 0,0-2 0 15,-2-4 128-15,0 0-128 0,2-2 0 0,-1 0 144 0,1-5-144 0,-5-3 0 16,0 1 0-16,-1-4 128 0,-2 1-128 0,-1 1 0 16,1-4 144-16,-3-1-144 0,-1 2 0 0,-1-1 0 15,-2-2 0-15,1 0 128 0,-1-1-416 0,-1-2-80 16,0-2-16-16,-2-1 0 15,1-4-2880-15,-8-10-592 0,0 0-112 0,14 7-10640 0</inkml:trace>
  <inkml:trace contextRef="#ctx0" brushRef="#br7" timeOffset="-119582.98">8055 11313 9215 0,'-23'-10'816'0,"8"1"-656"0,-3 1-160 0,3-2 0 16,-2 3 4160-16,3-1 784 0,0 2 176 0,2 3 16 15,2-1-3808-15,-2 2-768 0,1-1-160 0,11 3-16 16,-12-1 352-16,12 1 80 0,0 0 16 0,-9 4 0 15,9-4-64-15,-7 6-16 0,2 2 0 0,3 3 0 16,5 3-336-16,3 1-64 0,2 3-16 0,2 1 0 16,1-1-32-16,2 1-16 0,1 0 0 0,3 2 0 15,2-2-32-15,1 1-16 0,-1 2 0 0,5 0 0 16,-1-1 0-16,1-1 0 0,1-1 0 0,0 0 0 16,3 0 0-16,4-2 0 0,-4-2 0 0,1-2 0 0,0-4-48 0,0 1 0 15,2-2 0-15,-2-3 0 0,-1 0 16 0,1-4 0 16,-6-4 0-16,1-2 0 0,-1-2 112 0,0-6 0 15,-3-4 16-15,1-3 0 0,-3-3 80 0,-1-3 16 16,0-1 0-16,-2-7 0 0,-3-5 32 0,-1-5 16 16,0-1 0-16,0-7 0 0,-2-1-256 0,-2-2-48 15,0-1-16-15,-1 6 0 0,0 0-160 0,-1 7 0 16,-2 0 144-16,-3 8-144 0,-1 10 0 0,-3 1 0 16,-3-1 0-16,0 8 0 15,-3 1-1520-15,-3 8-320 0,-5-1-64 0,0 7-10640 0,1 7-2144 16</inkml:trace>
  <inkml:trace contextRef="#ctx0" brushRef="#br7" timeOffset="-118710.65">8515 13088 4191 0,'0'0'192'0,"0"0"32"0,0 0-224 0,0 0 0 0,0 0 0 0,0 0 0 15,0 0 1280-15,0 0 192 0,0 0 64 0,0 0 0 16,0 0 464-16,-4 6 112 0,4-6 0 0,-3 5 16 16,3-5-544-16,-4 8-112 0,4-8-32 0,0 0 0 15,-4 5-352-15,4-5-64 0,0 0 0 0,0 0-16 16,0 0-80-16,0 0-16 0,0 0 0 0,4-7 0 16,0-4-32-16,1-2-16 0,2-3 0 0,1-3 0 15,2-4-240-15,0-1-48 0,3-6-16 0,2 1 0 0,3 1-128 0,0-4-32 16,1-1 0-16,1 0 0 15,1 0-112-15,0 1-32 0,2 1 0 0,-3-1 0 0,0 4-128 0,-3-1-128 16,1 6 192-16,-3-1-192 0,-1 3 240 0,-1 4-64 16,-2 3-16-16,0 5 0 0,-5 0 0 0,0 4 0 15,-1 2 0-15,-5 3 0 0,0 0-160 0,9 4 192 16,0 5-192-16,1 0 192 0,-2 5-192 0,0 1 0 16,-1 3 0-16,2 1 128 0,1 0-128 0,2 3 0 15,1-1 0-15,-2 5 0 0,3-4 0 0,1 1 0 16,0 1 0-16,2-2 0 0,-2-3 0 0,3 0 0 15,-1-1 0-15,-1 0 0 0,2-2 0 0,-2 1 0 16,1-4 0-16,-1-2 0 0,2 2 0 0,-1-4 0 16,-2 0 128-16,-1-2-128 0,-1 0 0 0,-1-4 0 15,0 0 0-15,-1-1 0 0,1-2 0 0,-3 0 0 16,1-1 0-16,-3 0 0 0,-1-2-192 0,-6 3-80 16,0 0-16-16,2-9 0 15,-3 2-1504-15,1 7-320 0,-9-5-48 0,-4-3-12560 0</inkml:trace>
  <inkml:trace contextRef="#ctx0" brushRef="#br7" timeOffset="-117974.47">8885 12652 18431 0,'0'0'1632'0,"-1"-5"-1312"16,-3-2-320-16,3 0 0 0,1 7 1024 0,0 0 128 15,0-6 16-15,0 6 16 0,0 0-16 0,0 0 0 16,0 0 0-16,0 0 0 0,0 0-112 0,0 0-32 16,9 7 0-16,0 6 0 0,1 1-128 0,0 3-48 15,1 5 0-15,2 3 0 0,0 5-160 0,3-1-48 16,2-1 0-16,1 2 0 0,2 1-64 0,0-1-32 15,2 5 0-15,4-1 0 0,-2-1-32 0,2 1 0 16,1 1 0-16,1-1 0 0,0 0-64 0,2 2 0 16,-2-1-16-16,-4 1 0 0,3 0-128 0,-2-1-32 15,-2 3 0-15,-1 0 0 0,0-1 48 0,-2 0 16 16,0-1 0-16,-1-2 0 0,-1 0-336 0,-1-2 0 16,-2-4 0-16,0 4-192 0,-2-2 320 0,2-2 64 15,-2 0 16-15,-1-5 0 0,-3-1-208 0,1-4 0 16,-2-3 0-16,0-2 0 0,-2-4 0 0,0-1 176 15,0-4-48-15,-7-4-128 0,0 0 176 0,0 0-176 16,0 0 160-16,0 0-160 0,0 0 192 0,0-5-48 0,-3-5-16 0,-1 2 0 16,-3-3 112-16,2-1 16 0,-4 1 0 15,-2-4 0-15,0 0-256 0,1-2 176 0,-2-2-176 0,-2 0 160 16,-3-1-160-16,1-3 0 0,0-4 0 0,-2 0 128 16,-1-3-128-16,0-7 0 0,-4-4 0 0,1-5 0 15,-2-2 0-15,-1 1 0 0,1-2 0 0,0 2 0 16,-2 2 0-16,3 1 0 0,2 3 0 0,0 3 0 0,-2 2 0 15,2 1 0-15,0 3 0 0,2 4 0 0,2 0 0 0,0 8 0 16,3-1 0-16,1 5 0 0,2-1 0 16,1 6 0-16,2 3 0 0,2 0 0 0,2 5 0 0,4 3 0 15,0 0 0-15,0 0 0 0,-3 10 0 0,5 4 0 16,0 4 0-16,5 4 0 0,2 4-160 0,1 3 160 16,1 3 0-16,4-2-144 0,3 2 144 0,1 2 0 15,0 3 0-15,3 0 0 0,0 1 0 0,0 2 0 16,0-3 0-16,0-2 0 0,2 1 0 0,-3-3 0 15,1 1 0-15,-3-3 0 0,-1-3 0 0,-3-5 0 16,-1-2 0-16,-2-2 0 0,-5-1 0 0,1-4 0 16,-2-3 128-16,-1-4-128 0,-5-7 128 0,0 0-128 15,0 0 160-15,0 0-160 0,0 0 192 0,0 0-64 16,0 0-128-16,-6-7 192 16,-3-4-704-16,0-3-128 0,-1-5-48 0,2 6-12816 15,-1-1-2560-15</inkml:trace>
  <inkml:trace contextRef="#ctx0" brushRef="#br7" timeOffset="-111971.63">9125 13150 10591 0,'0'0'464'0,"0"0"112"16,11-6-576-16,-4-1 0 0,-7 7 0 0,10-4 0 15,1 1 320-15,-3 1-32 0,1 1-16 0,-9 1 0 16,11-3-272-16,-11 3 160 0,10-5-160 0,-10 5 128 16,0 0-128-16,0 0 0 0,0 0 0 0,0 0 0 15,0 0 704-15,0 0 128 0,0 0 0 0,0 0 16 0,0 0 240 0,0 0 64 16,0 0 0-16,0 0 0 0,0 0-176 0,0 0-16 16,0 0-16-16,9 8 0 0,-3-2-192 0,-6-6-48 15,4 12 0-15,0-5 0 0,-2 4-48 0,1-1-16 16,-2 1 0-16,3 3 0 0,-3-2-16 0,3 3-16 15,0 1 0-15,-1 2 0 0,0-1-128 0,1 2-32 16,0-1 0-16,1 1 0 0,2 0-48 0,-2-1-16 16,2-2 0-16,0 2 0 0,1 0-16 0,0 2-16 15,2 2 0-15,-3-2 0 0,4-1 16 0,-4 0 0 16,5-1 0-16,-2 1 0 0,0-3-80 0,0 2-16 0,2-3 0 16,-1 3 0-16,2 1-80 0,-2 0-32 0,4-1 0 0,-1 1 0 15,3 0-160-15,-1 3 128 16,1 1-128-16,0 1 128 0,-1-4-128 0,2 4 0 0,0 3 0 0,-1-4 128 15,0-1-128-15,1 3 0 0,2-2 0 0,2 4 0 16,-3 2 0-16,1 1 0 0,0-4 128 0,1 2-128 16,-1-3 0-16,-1 4 0 0,2-2 0 0,1 1 0 15,3-3 128-15,-3 5-128 0,0-4 0 0,0 4 128 16,-1-1-128-16,2-4 160 0,0 2-160 0,0-3 160 16,0 3-160-16,-2 0 0 0,0-1 144 0,-1 1-144 15,0-5 144-15,1 3-144 0,-1-1 192 0,-1 0-192 16,3 0 128-16,-2-1-128 0,-1 1 0 0,-1 2 0 15,0-5 0-15,0 2 128 0,-2 4-128 0,1-4 0 16,0-1 128-16,1 0-128 0,0 4 0 0,1-5 0 16,0 0 160-16,0 0-160 0,2 1 128 0,-1-2-128 0,1-2 0 0,0 1 128 15,3 2-128-15,-2-1 0 0,-1-1 0 0,1-1 0 16,-1-1 128-16,1 3-128 0,-2 1 0 0,-1 3 0 16,-1-3 0-16,3 2 128 0,0-2-128 0,1 6 0 15,-2-2 0-15,2 1 0 0,-1-5 0 0,2 3 128 16,0 3-128-16,1-3 0 0,3 2 0 0,-2-3 128 15,0-3-128-15,0 3 0 0,0 2 0 0,1-2 128 16,-1-4-128-16,1 2 0 0,-2-1 128 0,0-1-128 16,1 0 128-16,-2 1-128 0,0-2 128 0,1 0-128 15,2 0 0-15,-2 1 128 0,-3-1-128 0,4-1 0 16,0 1 144-16,-1-3-144 0,-2 2 0 0,-1-1 0 16,1 0 0-16,-2-2 128 0,-2 2-128 0,-1-1 176 0,-3 1-176 15,0-4 192-15,0 1-32 0,0 0 0 0,-2-3 0 0,2 1 0 16,0 1-16-16,0-3 0 0,-1 2 0 0,0 1 0 15,-1 0-144-15,2 2 192 0,3-2-192 0,-1 2 192 16,-2 0-192-16,3 2 128 0,-1-3-128 0,2-2 128 16,1 2-128-16,0 1 128 0,-2 0-128 0,-2-2 128 15,-2-1 0-15,3-1-128 0,1 0 192 0,-1 4-64 16,0-2-128-16,-1 2 192 0,-1 1-192 0,2 0 192 16,5-1-64-16,-2 0-128 0,-1 3 192 0,1 4-64 15,0 1 0-15,0-2-128 0,0 1 192 0,0-2-64 16,1 0 0-16,1-1-128 0,2-2 192 0,-2 1-64 15,-1-1-128-15,1 2 0 0,-2-3 144 0,1-1-144 16,1 0 0-16,0 1 128 0,2 1-128 0,2-2 0 16,3 0 0-16,-2-3 128 0,1 3-128 0,-2 0 0 0,0-4 0 15,0 2 0-15,-3 0 0 0,3 0 128 0,-1 4-128 0,0-2 0 16,4-1 0-16,-3 1 0 0,5 2 0 0,-3 0 0 16,0-4 0-16,0 2 128 0,0-2-128 0,-1-1 0 15,0 2 0-15,3 2 0 0,3 1 0 0,-2-4 128 16,-2 0-128-16,0 2 0 0,-1-3 0 0,-2-1 0 15,-1-1 0-15,-2 0 128 0,0-3-128 0,0 5 0 16,0-4 0-16,4 2 128 0,-2-3-128 0,-3 0 0 16,3 0 0-16,1-2 0 0,0 1 0 0,2 4 0 15,3-4 0-15,2 1 128 0,-4 3-128 0,0-3 0 16,-1 3 0-16,-1-2 128 0,0 2-128 0,-2-3 144 16,-1 2-144-16,-2-1 160 0,0-2-160 0,0 0 0 15,2 2 0-15,-1-4 128 0,1 1-128 0,0 0 0 0,1 1 0 16,-1-1 128-16,-2-1-128 0,2 2 0 0,3 0 144 0,-2 0-144 15,0 2 0-15,0 1 144 0,0-3-144 0,-1 0 0 16,-1 3 128-16,-2-3-128 0,-1 1 0 0,-1 1 0 16,0-4 128-16,-2 0-128 0,-1-2 144 0,-2 3-144 15,1 0 192-15,1-2-64 0,-1-2-128 0,3 0 192 16,-2 0 0-16,2-1 0 0,0 1 0 0,1 0 0 16,0 0-32-16,-1 3-16 0,3-1 0 0,0 2 0 15,-1-5-16-15,2 3-128 0,-1 5 192 0,3-2-64 16,-2-3-128-16,1 2 192 0,0 0-192 0,-1 0 192 15,3 0-192-15,-3-2 192 0,-1 2-192 0,0-2 192 16,1 2-192-16,0 0 128 0,-2-1-128 0,1-2 128 16,-3 1-128-16,1 0 0 0,2-2 144 0,0 1-144 0,0 2 0 15,0-1 0-15,2-4 0 0,1 2 128 0,0 0-128 0,-2 0 0 16,-1 0 0-16,0 0 128 0,-3-2-128 0,1 0 0 16,-1-2 0-16,-2 3 0 0,-1-2 0 0,-1 2 0 15,-2-2 0-15,1 1 0 0,-2 0 0 0,0 1 0 16,-3 0 0-16,2 0 0 0,-9 1 0 0,0 0 0 15,0 0 0-15,0 0 128 0,8-3-128 0,-8 3 0 16,0 0 0-16,0 0 0 0,0 0 0 0,0 0-128 16,0 0 128-16,0 0 0 0,0 0 0 0,0 0-160 15,0 0 160-15,-13 0 0 0,2 1-128 0,-1 2 128 16,2-1 0-16,-2 2 0 0,-1-1-128 0,0-1 128 16,-1 0 0-16,-2 0 0 0,-2-1 0 0,-3 1 0 15,0-2 0-15,-3 0 0 0,-2 0 0 0,-3 0-128 0,-1 0 128 0,-1-2 0 16,4 2 0-16,-2 2 0 0,-3-1 0 0,1-1 0 15,-1-1 0-15,-3 1 0 0,-3 2 0 0,1-2 0 16,-1-1 0-16,0 0 0 0,-2-1 0 0,0 1 0 16,-2 1 0-16,3 0 0 0,2-1 0 0,0 1 0 15,-2-1 0-15,2 1-128 0,-1-2 128 0,-1 0 0 16,1-3 0-16,0 1 0 0,0 0-128 0,2 0 128 16,1-3 0-16,-1 2 0 0,1 2 0 0,2-1 0 15,0-3 0-15,1 0 0 0,0-2 0 0,3 2 0 16,0 2 0-16,-2-4 0 0,2 1 0 0,-2-2 0 15,1 4 0-15,-1-3 0 0,0 2 0 0,-1 1 0 16,0-4 0-16,0 3 0 0,-1 0 0 0,1-1 0 16,2-3 0-16,1 1 0 0,1-4 0 0,1 1 0 0,-1 3 0 15,3-3 0-15,-5-3 0 0,0 2 0 0,-2-2 0 0,0 0 0 16,-1 0 0-16,1 1 0 0,2 1 0 0,-2 2-128 16,-1-2 128-16,0 1 0 0,-1-4 0 0,1 1 0 15,0-2 0-15,1-1 0 0,0 1 0 0,-1 2 0 16,0-2 0-16,1 0 0 0,0-1 0 0,1 1 0 15,-2-1 0-15,1 0 0 0,0-1 0 0,-1 2 0 16,0 4 0-16,-1-3 0 0,-1 0 0 0,2-2 0 16,-1-2-128-16,2 1 128 0,2-2 0 0,-1 2 0 15,-1-2-128-15,1 2 128 0,-2-2 0 0,1-1 0 16,1 2 0-16,1-1 0 0,-1 2 0 0,2-4 0 0,1 1 0 16,-1 1 0-16,0-2 0 0,-2-1 0 0,1 2 0 15,-1 0 0-15,1-1 0 0,-1 0 0 0,1 0 0 0,-1-4 0 16,1 0 0-16,-2 0 0 0,-1-2 0 0,0 2 0 15,0-3 0-15,2 1 0 0,2 4 0 0,1-4 0 16,0 5 0-16,1-2 0 0,1 3 0 0,-1-2 0 16,0 1 0-16,0 3 0 0,5-4 0 0,0 1 0 15,0 3 0-15,2-2 0 0,-2 1 0 0,1-1 0 16,-1-7 0-16,-1 1 0 0,-1 3 0 0,-1-5 0 16,-1-2 0-16,1 1 0 0,-1 0 0 0,1 2 0 15,-2-2 0-15,2-1 0 0,0 0 0 0,0 3 0 16,3 6 0-16,0 1 0 0,2-2 0 0,-1 1 0 15,2-4 0-15,3 3 0 0,-2-2 0 0,4 3 0 16,0-4 0-16,0-1 0 0,-3 1 0 0,1-4 0 16,-1 0 0-16,1 1 0 0,1-1 0 0,-3 1 0 15,-4 1 0-15,2-2 0 0,-2 0 0 0,1 1 0 0,-4 1 0 16,3-1 0-16,-1-1 0 0,1 2 0 0,-1-5 0 16,0 2 0-16,0 2 0 0,2-2 0 0,-1-1 0 0,3 1 0 15,0-3 0-15,1 4 0 0,0 4 0 0,2 1 0 16,-1-3 0-16,3 2 0 0,-2 1 0 0,1-4 0 15,-1 2-128-15,0-1 128 0,-2 0 0 0,0-2 0 16,0 0 0-16,-1-2 0 0,-1 0 0 0,-2-2 0 16,2 1 0-16,-1 3 0 0,1 3-128 0,1-1 128 15,0-1 0-15,0 6 0 0,-1-2-128 0,0 2 128 16,-1-2 0-16,2 4 0 0,-1-1 0 0,3 1-128 16,-3 1 128-16,1-3 0 0,-1 2 0 0,1-3 0 15,1 2-128-15,0 2 128 0,0-4 0 0,0 3 0 0,1 4 0 16,0-2 0-16,0-3 0 0,2 5 0 0,1 3 0 0,0-2 0 15,0 0 0-15,2 0 0 0,-1 2 0 0,1 3 0 16,1-2 0-16,0-1 0 0,-2 1 0 0,1-1 0 16,1 3 0-16,2 0-128 0,0-1 128 0,0 4 0 15,0-2 0-15,0 0 0 0,1 2 0 0,0 3 0 16,2-5 0-16,-1 7 0 0,2-2 0 0,0 2 0 16,1 1 0-16,4 5-128 0,-2-9 128 0,-1 3 0 15,3 6 0-15,-4-5 0 0,4 5 0 0,-1-9 0 16,1 9 0-16,0 0 0 0,0 0 0 0,0 0 0 15,0 0 0-15,0 0-128 0,0-7 128 0,0 7 0 16,0 0 0-16,0 0 0 0,0 0 0 0,0 0 0 16,0 0-128-16,0 0 128 0,0 0 0 0,0 0 0 15,0 0 0-15,0 0 0 0,0 0 0 0,0 0 0 16,3-8 0-16,-3 8 0 0,0 0 0 0,0 0 0 0,0 0 0 0,0 0-128 16,0 0 128-16,0 0 0 0,0 0 0 0,0 0-128 15,0 0 128-15,0 0 0 16,0 0-144-16,5 12 144 0,0 1 0 0,-1-2-144 0,-2 2 144 0,2 2-160 15,0 1 160-15,2 0-160 0,2 1 32 0,-1 2 0 16,0 0 0-16,2 1 0 0,1 0 128 0,1 3-208 16,1 0 80-16,0 0 128 0,2-1-176 0,3 4 176 15,1 2-128-15,1 4 128 0,0-1-128 0,1 0 128 16,2 4-128-16,-1 2 128 0,2 3 0 0,1-2-160 16,6-1 160-16,-1 0 0 0,4-1-176 0,3 2 176 15,-2-3-160-15,1 5 160 0,4 3-128 0,-1-1 128 16,0 1 0-16,0 2-144 0,0 0 144 0,0 1 0 15,-1 1 0-15,-3-5 0 0,-1-1 0 0,3 0 0 16,3-3 0-16,2 1-128 0,0 4 128 0,-1 1 0 0,0-5 0 0,1 4 0 16,1 3 0-16,-1 0 0 0,0-1 0 0,-1 1-128 15,-4-5 128-15,1-4 0 0,3-2 0 0,0 1 0 16,2-1 0-16,3 2-128 0,-1 1 128 0,1 3 0 16,-5 2 0-16,4-2 0 0,-2 1 0 0,0 1-128 15,-2-2 128-15,0-2 0 0,-5-3 0 0,5-2 0 16,2-2 0-16,1 4 0 0,-1 2 0 0,0 1-128 15,-2-1 128-15,4 4 0 0,0 0 0 0,-1 4-128 16,-2-5 128-16,-2 0 0 0,-3 1 0 0,1-3 0 16,1-5 0-16,3 0 0 0,1 2 0 0,-2 1 0 15,-2 2 0-15,3 0 0 0,-2 3 0 0,5 3 0 16,-2-1 0-16,0 1 0 0,-2-6 0 0,2 2 0 0,1 0 0 16,4-5 0-16,3-2 0 0,1-1 0 15,0 9 0-15,1-4 0 0,1 0 0 0,1 2-128 0,-4 2 128 0,6-2 0 16,-2-3 0-16,0 2 0 0,4-2 0 0,0-3 0 15,2-2 0-15,0 0 0 0,-2 0 0 0,-1 1 0 16,-2-2 0-16,0 2 0 0,2 0 0 0,-3 1 0 16,4 0 0-16,-2-4 0 0,0 1 0 0,-2 1 0 15,-2-2 0-15,-2 1 0 0,-3-2 0 0,0-2 0 16,0-2 0-16,0-3 0 0,0-3 0 0,0-3 0 16,-1 2 0-16,-2 2 0 0,1 2 0 0,-5-3 0 15,-3-1 0-15,-1-2 0 0,0 0 0 0,-2-2 0 16,0-2 0-16,0-2 0 0,2 3 0 0,-2-4 0 15,-1 0 0-15,-1-3 0 0,-3 3 0 0,-1-4 0 0,-1 0 0 16,-1 0 128-16,0-2-128 0,0-2 176 0,-2-1-176 0,-3 0 192 16,-3 0-64-16,0-2 0 0,0 2 0 0,0-4 0 15,-1 1 16-15,0 1 0 0,-2 1 0 0,0-1 0 16,1 1-144-16,-2 1 0 0,0 0 144 0,1 0-144 16,-1 0 0-16,0 0 0 0,0 0 0 0,-1 0 0 15,-3 0 0-15,2 0 0 0,-1 0 0 0,0 0 0 16,0-1 0-16,1 1 0 0,-1-2 0 0,1 0 0 15,-2 3 0-15,3-1 0 0,-2-1 0 0,1 0 128 16,-2 1-128-16,4 0 0 0,-2 0 0 0,1 1 0 16,-1-1 0-16,-2 1 0 0,-10-1 0 0,12 1 0 15,-3 1 0-15,0-1 0 0,-9-1 0 0,9 0 0 16,-9 0 0-16,9 0 0 0,-9 0 0 0,9 0 0 16,-9 0 0-16,0 0 0 0,0 0 0 0,10-1 0 0,-10 1 0 0,0 0 0 15,10 0 0-15,-10 0 0 0,8-4 0 0,-8 4 0 16,0 0 0-16,0 0 0 0,0 0 0 0,0 0 0 15,0 0 0-15,8-1 128 0,-8 1-128 0,0 0 0 16,0 0 0-16,0 0 0 0,8-3 0 0,-8 3 0 16,0 0 0-16,0 0 0 0,0 0 0 0,0 0 0 15,0 0 0-15,0 0 0 0,0 0 0 0,0 0 0 16,0 0 0-16,0 0 0 16,0 0-992-16,0 0-112 0,0 0-32 0,-8-5-11760 15,-5 1-2352-15</inkml:trace>
  <inkml:trace contextRef="#ctx0" brushRef="#br7" timeOffset="-110708.45">8738 12772 13823 0,'0'-14'1216'0,"2"9"-960"0,1-5-256 0,1 3 0 0,-1-6 1472 0,4 4 256 15,-1-1 64-15,-1 2 0 0,3-2-64 0,-1 2-16 16,1-3 0-16,1 2 0 0,0-2-320 0,0-1-64 16,-2 6-16-16,1-3 0 0,-2 0-224 0,1 3-64 15,-1-2 0-15,-1 4 0 0,-5 4-384 0,0 0-64 16,0 0-32-16,0 0 0 0,0 0-320 0,4 12-64 15,-3-2-16-15,-1 5 0 0,-2 2-144 0,-2 4 160 16,-1 7-160-16,-2 1 160 0,0 7-16 0,-2 2 0 16,-1 4 0-16,-2-3 0 0,0 3 16 0,-2 0 0 15,-2-2 0-15,1-2 0 0,0 1-16 0,1 1 0 16,0-2 0-16,1-3 0 0,2-2 96 0,-1-1 16 16,1-3 0-16,2-4 0 0,1 0 64 0,2-2 32 15,0-3 0-15,-1 1 0 0,1-5-96 0,1-2 0 16,2-5-16-16,0 1 0 0,1-4 16 0,2-6 16 15,0 0 0-15,0 0 0 0,0 0 240 0,0 0 64 16,2-6 0-16,-1-7 0 0,1-1-128 0,1-1-32 16,1-1 0-16,-1-6 0 0,0-1-176 0,2 0-48 0,-1-5 0 15,2 2 0-15,2-4-64 0,0 1 0 16,-1-3-128-16,2-1 192 0,3 2-192 0,-2-1 128 0,4-3-128 0,0 2 0 16,1-1 0-16,0 0 128 0,-1-1-128 0,1 1 0 15,1-1 0-15,-1 3 0 0,-2 0 0 0,2 3 0 16,-4 1 0-16,-2 5 0 0,3 1 0 0,-3 2 0 15,-1 0 0-15,1 4 0 0,-2 2 0 0,0-1 0 16,0 0 0-16,-1 1 128 0,-1 1-128 0,1 0 0 16,1 0 0-16,-2 1 0 0,0 2 0 0,0-2 0 0,0 6 0 15,2 1 0-15,-4-4 0 0,2 5 0 0,-5 4 0 0,5-3 0 16,-5 3 0-16,7-6 0 0,-7 6 0 0,9-1 0 16,0 2 0-16,1 3 0 0,1 1 0 0,3 0 0 15,0 3 0-15,4-2 0 0,4 7 0 0,2-3 0 16,1 3 0-16,7 1 144 0,2 2 112 0,3 2 0 15,1 1 16-15,0-1 0 0,2-1 128 0,-1-3 32 16,3 1 0-16,0-1 0 0,-4 0-96 0,-1-4-16 16,-3-1 0-16,-2 0 0 0,-8-2-64 0,-1-1-32 15,0 0 0-15,-1 2 0 0,-2-5-224 0,-2 2 144 16,-3 0-144-16,-2-1 128 0,-3-2-128 0,-2 0 0 16,-8-2 0-16,0 0 0 15,0 0-1568-15,-7 12-192 0,-5-5-32 0,-7 5-19936 0</inkml:trace>
  <inkml:trace contextRef="#ctx0" brushRef="#br7" timeOffset="-108023.15">9425 3055 15087 0,'0'0'656'0,"0"0"160"0,-2-8-656 0,2 8-160 0,0 0 0 0,0-10 0 16,-3 1 1168-16,2-1 208 0,-2 1 32 0,2-2 16 16,1 11 160-16,-1-8 16 0,-2-1 16 0,3 9 0 15,0 0-208-15,0 0-32 0,0 0-16 0,0 0 0 16,0 0-400-16,0 0-96 0,0 0-16 0,0 0 0 16,3 12-432-16,1 3-96 0,1 0 0 0,1 6-16 15,7 1 80-15,-2 4 32 0,1 1 0 0,1 3 0 0,2 1 16 0,1 2 0 16,1-2 0-16,3 5 0 0,0 3-16 0,1 6 0 15,-1 1 0-15,-1 2 0 0,2 2-96 0,-1-3 0 16,0 0-16-16,1-3 0 0,-2 1-48 0,-3-9 0 16,-2-1 0-16,0-2 0 0,-4-3 16 0,-1 1 0 15,-1-1 0-15,1-3 0 0,-4 1-16 0,0-1 0 16,-1-1 0-16,1 0 0 0,-1-3-96 0,-1-2-32 16,0-4 0-16,0-6 0 0,0-1-128 0,-3-10 160 15,0 0-160-15,0 0 160 0,0 0-160 0,0 0 128 16,0 0-128-16,0-10 128 0,0-1-128 0,0-4 0 15,-3-3-160-15,0 1 160 16,-1 2-1456-16,0-2-192 0,1 1-32 0,-3 1-16 16,1 2-1072-16,2-2-224 0,-1-3-32 0</inkml:trace>
  <inkml:trace contextRef="#ctx0" brushRef="#br7" timeOffset="-106605.06">9227 2995 18303 0,'0'0'816'0,"0"0"160"0,0 0-784 0,0 0-192 0,0 0 0 0,0 0 0 0,0 0 800 0,0 0 112 16,0 0 32-16,0 0 0 0,0 0 32 0,0 0 16 16,8-4 0-16,-1-3 0 0,4-1 32 0,0 1 0 15,2-4 0-15,3 4 0 0,1-5-208 0,2 1-48 16,2-1 0-16,2-3 0 0,3 0-128 0,0-3-48 16,4-1 0-16,0 0 0 0,2 0-64 0,-2 0-16 15,1 0 0-15,3-4 0 0,2 1-96 0,2 1-32 16,-1-1 0-16,0-1 0 0,-2-2-64 0,2 1 0 15,0-3-16-15,1 0 0 0,2-4-64 0,-1-1-16 16,0 3 0-16,1 1 0 0,0-2-96 0,0 5 0 16,3-2-128-16,-2 3 192 0,-1 2-64 0,2 1-128 15,-2-1 176-15,-1 1-176 0,-1-1 192 0,0-1-192 16,3 0 192-16,-1 2-192 0,-2-2 160 0,1 2-160 16,2 1 128-16,-3-1-128 0,3 0 128 0,-2 1-128 15,-1-2 0-15,3 1 128 0,-3 0-128 0,3 1 0 16,-1 1 144-16,2-1-144 0,0 2 0 0,-1 1 0 0,-2 1 0 15,3 0 128-15,-1 0-128 0,0 1 0 0,-1-1 0 0,-2 1 0 16,-1 1 0-16,0-1 0 16,0 0 128-16,-1-2-128 0,-1 1 160 0,2 0-32 0,1 0-128 0,-2-1 192 15,-3 2-48-15,0-1-16 0,0 0 0 0,1 2 0 16,-2 0-128-16,0 0 160 0,-3 2-160 0,-1 0 160 16,-1-2-160-16,-5 2 0 0,-1-2 0 0,-3 3 0 15,-2-1 0-15,-1 3 128 0,-1-1-128 0,0 2 0 16,-1-3 128-16,-1 3-128 0,-2-4 0 0,0 4 128 15,-3-1-128-15,4 0 128 0,-4 0-128 0,3 0 128 0,-2 0-128 0,0 0 0 16,1-1 0-16,-1 0 128 0,0 1-128 0,0-1 0 16,1 2 0-16,0-2 128 0,-2 1-128 0,2-1 0 15,1 4 0-15,-2-3 0 0,-2 1 0 0,2-1 0 16,-2 1 0-16,1 5 0 0,0-1 0 0,0-1 0 16,-1 0 0-16,0 2 0 0,1-1 0 0,-1 1 0 15,0-1 0-15,1 0 0 0,-1 3 0 0,0-2 0 16,2-1 0-16,1 0 0 0,1 1 0 0,-1-1 0 15,0 3 0-15,0-2 0 0,0 0 0 0,-2 0 0 16,1 0 0-16,-8 3 0 0,6 0 0 0,-6 0 0 16,8 1 0-16,-8-1 0 0,0 0 0 0,6 3 0 15,-6-3 0-15,4 6 0 0,-4-6 0 0,6 5 0 16,-6-5 0-16,7 11 0 0,-2-4 0 0,0 3 0 16,0-2 0-16,0 3 0 0,0-2-128 0,2 5 128 15,0 2 0-15,2 0 0 0,1 1 0 0,0 2 0 16,2 0 0-16,1 0 0 0,2 1 0 0,3 3-144 15,2 2 144-15,3-2 0 0,-2 1 0 0,2 2-128 0,1-5 128 0,2 2 0 16,-2 2 0-16,-4-4 0 0,-2-1 0 16,-1 2 0-16,-3 0 0 0,-3-1 0 0,-1 1 0 15,-1 0 0-15,0 0 0 0,-1 5 0 0,-2-2 0 0,0 6 0 16,0 5 0-16,-1-1 0 0,1 1 0 0,0 1 0 16,1-1 0-16,2 1 0 0,-3 0 0 0,3-4 0 15,-2-1 0-15,1-4 0 0,0-1 0 0,-1-3 0 16,2 1 0-16,0-2 0 0,-3-3 0 0,5 1 0 15,-4-3 0-15,1-2 0 0,0 1 0 0,-2-1 0 0,-1-2 0 0,-1-2 128 16,0-1-128-16,-3 0 0 0,3-3 0 0,-2 2 0 16,0-3 0-16,-1-1 0 0,-1-6 144 0,0 0-144 15,0 0 128-15,0 0-128 0,0 0 272 0,0 0-16 16,0 0-16-16,0 0 0 0,0 0 0 0,-5 8 0 16,0-2 0-16,1 0 0 0,-3 1-112 0,1-4-128 15,0 3 176-15,-2 0-176 0,-2-1 176 0,-2 0-176 16,5 1 160-16,-5 0-160 0,-2-3 144 0,0 2-144 15,-1 2 128-15,0-2-128 0,0 1 0 0,-2 3 128 16,-1 0-128-16,-1 2 0 0,-4 3 128 0,-2-2-128 16,-2 2 0-16,-2 2 128 0,0 1-128 0,-2 1 128 15,0 0-128-15,-4-1 128 0,-2 1-128 0,-3 1 0 16,-5 0 144-16,-1 3-144 0,-2 3 128 0,0-3-128 16,-3 2 160-16,-5 4-160 0,-2 1 128 0,-3-1-128 15,-4 4 0-15,-3-2 144 0,-2 0-144 0,-1 0 0 16,0 2 0-16,0-4 0 0,1 1 0 0,5-3 0 15,-2 0 0-15,-2 1 0 0,1 1 0 0,3 2 0 16,2-2 0-16,4 3 0 0,0-3 0 0,3 2 0 16,-1 2 0-16,4 0 0 0,1-3 0 0,1 0 0 0,1 1 0 0,2-5 0 15,-2 3 0-15,2-4 0 0,1 0 0 0,0 2 0 16,-1-3 0-16,-2-2 160 0,-1 0-160 0,0 0 160 16,0-2-160-16,2 2 0 0,1-1 0 0,2 2-176 15,1-3 176-15,5 0 0 0,0-2 0 0,6 1 0 16,1-1 0-16,4-1 0 0,2 1 128 0,3-1-128 0,1-2 0 0,3-2 144 15,2-1-144-15,0 2 0 16,4-5 208-16,1 2-64 0,2-4-16 0,2 0 0 0,3 0-128 0,-1-4 0 16,7-2 0-16,0 0 0 0,0 0-128 0,0 0-16 15,0 0 0-15,0 0 0 16,0 0-688-16,0 0-128 0,0 0-16 0,0 0-16 16,13 1-2016-16,2-1-416 0</inkml:trace>
  <inkml:trace contextRef="#ctx0" brushRef="#br7" timeOffset="-59172.32">22468 20044 13823 0,'-12'-13'1216'0,"4"8"-960"0,-1-2-256 0,2 2 0 15,-1 1 1088-15,2 0 192 0,-1-1 16 0,7 5 16 16,0 0-1056-16,0 0-256 0,0 0 0 0,0 0 0 15,0 0 0-15,0 0 0 0,0 0 0 0,8 10 0 16,2-1 320-16,5 1-32 0,3-2-16 0,2 2 0 0,3-2 192 0,3 2 48 16,0-3 0-16,2 4 0 0,3 0 32 0,1-2 16 15,1 4 0-15,2-3 0 0,2 0-208 0,5 3-32 16,4-2-16-16,7 2 0 0,8 1 128 0,5-4 16 16,3-1 16-16,2-4 0 0,3 0-208 0,7 0-64 15,7-1 0-15,1-2 0 0,1 1 0 0,2-3 0 16,-3 0 0-16,3-1 0 0,6 1 48 0,-2 0 0 15,-5-2 0-15,-1 1 0 0,-2 0 112 0,2 1 32 16,3 4 0-16,-5 0 0 0,0-6-128 0,-3 0 0 16,0-2-16-16,1 4 0 0,3-1-64 0,-2-3-16 15,-3-4 0-15,-4 3 0 0,-3 0-160 0,2 0 0 16,1 2 0-16,-2 1 0 0,-2-1 144 0,-7 0-144 0,-5-4 160 16,1 3-160-16,1 1 160 0,-1 1-160 0,-2-2 160 0,3 3-160 15,-2-3 128-15,1 1-128 0,-4-3 0 0,-1-1 144 16,1-1-144-16,-4 3 0 0,0-1 0 0,1 1 0 15,-1 0 0-15,-3-2 128 0,0 3-128 0,-5 1 0 16,-8-2 0-16,0-2 0 0,-3 2 0 0,-2 3 0 16,-3-1 0-16,-3 2 0 0,-3-2 0 0,-3-1 0 15,-2 2 0-15,-2-1 0 0,-5 1 0 0,-1-2 0 16,-2-2 0-16,-4 1 0 0,-1 1 0 0,-1-1 0 16,-6 5 0-16,-1-9 0 0,-3 2 0 0,-4 0 0 15,-2 0 0-15,-5 2-176 0,-3-4 176 0,-8 4-128 16,-5 0 128-16,-5-4-192 0,-2 4 192 0,-7-4-192 15,-6 2 192-15,-8 2 0 0,-7-3-144 0,-4 3 144 0,-1 1 0 16,-3-1 0-16,-1 1 0 0,-10 0 0 0,-8 3 0 0,-5 0 0 16,1 0 0-16,-5-1 0 0,-1 1 0 15,-6-1 0-15,-6 0 0 0,3 2 0 0,6 0 0 0,-8 0 0 16,-6-1 128-16,4 1-128 0,4-1 176 0,0 1-48 16,-1 0-128-16,3 0 192 0,-1 0-64 0,4 0 0 15,3 1-128-15,-3-1 192 0,-1-1-192 0,3 1 176 16,9 0-176-16,1 0 160 0,0 0-160 0,2 0 192 15,-4-2-192-15,8 2 192 0,7 0-192 0,3 0 160 16,3 0-160-16,3 0 160 0,2 0-32 0,4-1 0 16,6 0 0-16,3 1 0 0,5 0-128 0,6 1 0 15,0 3 0-15,5-1 0 0,0 0 0 0,4 0 0 16,4-1 0-16,2 1 0 0,1-1 0 0,7 1 128 0,4-2-128 0,5 2 0 16,4-2 128-16,11-1-128 0,0 0 128 0,0 0-128 15,0 0 0-15,14-1 128 0,4-3-128 0,4 0 0 16,6-1 0-16,6 0 0 0,5-5 128 0,6 1-128 15,5-2 0-15,5-3 0 0,6 1 0 0,9 1 0 16,9 0 0-16,3-1 0 0,0-4 0 0,7 5 0 16,8-1 144-16,7 2-144 0,5 2 160 0,3-4-160 15,0 0 128-15,8 3-128 0,8-1 0 0,0 3 0 16,-1-3 128-16,7 4-128 0,4 0 0 0,0 0 0 16,-4 2 0-16,5-2 128 0,1-1-128 0,-3 0 0 15,-5-1 0-15,2 4 128 0,0-1-128 0,-3 1 0 16,-6 2 128-16,-3 3-128 0,-1 0 0 0,-6 2 0 15,-5 1 128-15,-6 5-128 0,-4-2 0 0,-7 1 0 0,-9 3 0 16,-6-4 0-16,-8 1 0 0,-8-2 0 16,-5 0-160-16,-9 2 160 0,-8-1-128 0,-2-1 128 0,-6-2-128 15,-7 3 128-15,-6-1-128 0,-5-4 128 0,-4-1-144 0,-10 0 144 16,0 0-160-16,0 0 160 0,-16 2-256 0,-7 0 32 16,-6 0 16-16,-8-1 0 0,-10 2 64 0,-9 1 16 15,-9 0 0-15,-13 1 0 0,-9-3 128 0,-10 2 0 16,-7-1 0-16,-5-1-128 0,-8 2 128 0,-4-1 0 15,-5-2 0-15,-6 3 0 0,-8-1 0 0,-4 1 0 16,-2-1 0-16,-9 1 0 0,-4 1 128 0,2 1-128 16,4 2 160-16,-1-1-160 0,0-5 272 0,10 4-32 15,2 5-16-15,6-2 0 0,0 0-16 0,7 0 0 16,7 3 0-16,4 0 0 0,-1-3-208 0,11 3 144 0,9 2-144 16,4-3 128-16,1 2-128 0,6 1 0 0,7-4 0 15,10 0 128-15,10 1-128 0,11-2 0 0,11 2 0 0,9-6 0 16,9 0 0-16,8-2 0 0,13-3 0 0,0 0 0 15,0 0 0-15,11 0 0 0,8 0 0 0,9-2-176 16,9-2 176-16,14-1-128 0,11-5 128 0,12 2-128 16,9-2 128-16,8 2 0 0,8-3-144 0,16 2 144 15,13-2 0-15,8 4-144 0,4-2 144 0,6 2 0 16,8-5 0-16,4 5-128 0,3-3 128 0,1 2 0 16,-2-5 0-16,2 3 0 0,4 1 0 0,-2-1 0 15,-3 2 0-15,-3-2 0 0,-6 3 144 0,-2 3-144 16,-1 4 0-16,-7 0 128 0,-7 0-128 0,-3 4 0 15,-3 8-192-15,-6-3-128 0,-7 0-32 0,-8 1-14832 16</inkml:trace>
  <inkml:trace contextRef="#ctx0" brushRef="#br8" timeOffset="-17352.88">16722 2411 5519 0,'0'0'496'0,"-12"-5"-496"0,-1 1 0 0,2 0 0 16,2 0 1280-16,0 2 144 0,2-1 48 0,7 3 0 16,0 0-768-16,0 0-160 0,0 0-32 0,0 0 0 15,0 0-288-15,0 0-64 0,0 0-16 0,0 0 0 16,0 0-144-16,0 0 128 0,0 0-128 0,0 0 128 16,0 0 64-16,0 0 0 0,0 0 0 0,2-8 0 15,1-2 96-15,-3 10 32 0,0 0 0 0,0 0 0 16,0 0 80-16,0 0 32 0,2-7 0 0,-2 7 0 15,0 0 192-15,0 0 32 0,0 0 16 0,0 0 0 16,-1-12 96-16,1 12 32 0,0 0 0 0,0 0 0 16,0 0-320-16,0 0-64 0,0 0-16 0,0 0 0 15,0 0-400-15,0 0 0 0,0 0 128 0,0 0-128 16,13 0 0-16,-2 1 0 0,1 1 144 0,0-1-144 16,2 0 160-16,3 3-32 0,1-3-128 0,2-1 192 15,2 0 16-15,2-1 0 0,-1-3 0 0,1 2 0 0,-1 0-16 0,3 0-16 16,4-1 0-16,0 1 0 0,1 1 0 0,0 1 0 15,2 0 0-15,3 0 0 0,6 0 64 0,1 0 16 16,2 0 0-16,0 0 0 0,0-4-64 0,-2 1-16 16,0 2 0-16,2 1 0 0,3 0 0 0,2 2 0 15,-3 4 0-15,6-3 0 0,4 0-48 0,4-1-128 16,2-2 192-16,-1-1-64 0,-1-1-128 0,0 2 0 16,1 1 144-16,4 0-144 0,3-1 0 0,2-1 144 15,0 0-144-15,0-2 0 0,-4 1 128 0,0 0-128 16,0 2 0-16,3 0 0 0,1-2 0 0,-1-1 0 15,-1-2 0-15,-4 3 0 0,-4-2 0 0,1 2 0 0,-3 2 0 0,2 2 0 16,2-2 144-16,1-2-144 0,-3-3 0 16,0 2 144-16,-4 0-144 0,1 2 128 0,1 2-128 0,2 2 128 15,1-1-128-15,3-1 0 0,0-1 0 0,-2-2 128 16,-3-2-128-16,2 3 0 0,2 1 0 0,2 1 0 16,3 2 0-16,-1-2 0 0,1-2 0 0,-3-1 0 15,-4 1 0-15,1-2 128 0,-1 2-128 0,-1 4 0 16,0-1 0-16,1 2 0 0,2-1 0 0,-4 0 0 15,-3-3 0-15,-1 0 0 0,-2 0 128 0,0 2-128 16,-2 0 0-16,0 1 0 0,3 1 0 0,-1-2 0 16,1-1 0-16,-3 1 0 0,-4-2 0 0,-1 2 128 15,-1-2-128-15,-1 3 0 0,-1 1 0 0,1-1 0 16,-2 2 0-16,0 1 0 0,0-4 0 0,0-1 0 16,1 2 0-16,-5-1 128 0,-2 1-128 0,-1-3 0 0,-5-1 0 15,0-1 0-15,-1 1 128 0,0 1-128 0,-4 0 0 16,0 0 0-16,-2 0 0 0,-1 1 0 0,-4 1 0 0,-1-2 128 15,-3 0-128-15,-1 1 0 0,-1 0 128 0,-3 2-128 16,-1-3 128-16,-9 0-128 0,9 0 192 0,-9 0-32 16,0 0-16-16,0 0 0 0,0 0-144 0,0 0 128 15,0 0-128-15,-11-3 128 0,-1 1-128 0,-4 0 192 16,-1 1-192-16,-6 0 192 0,-5 0-192 0,-4 1 0 16,-7 0 0-16,-2 1 0 0,-2 1 0 0,-6 1 128 15,-5 1-128-15,-5-3 0 0,-3-1 0 0,0 0 0 16,-1 0 0-16,0 3 0 0,-2-1 0 0,-4 1 0 15,-6-2 0-15,-2 2 0 0,-1-2 0 0,1 3 0 16,-3-1 0-16,-2 0 0 0,-3 2 0 0,0 3 0 0,-1-3 0 0,-2 1 0 16,1 0 0-16,-2 1 0 0,-3 4 128 0,-2 1-128 15,-2 2 0-15,2 0 0 0,1-3 0 0,-3 2 0 16,-7 1 144-16,1 1-144 0,3-1 160 0,-1-3-160 16,-3 2 0-16,0 1 128 0,0-2-128 0,4-1 0 15,3 2 0-15,5-4 128 0,2 1-128 0,5-4 0 16,4 2 0-16,9-3 128 0,3 0-128 0,7 0 0 15,4 1 0-15,1-2 144 0,-1 0-144 0,7-1 128 16,3 0-128-16,5-3 0 0,2-3 0 0,4-1 128 16,5 0-128-16,5 1 0 0,2-3 0 0,2 2 0 15,2-1 0-15,3 1 0 0,3-1 0 0,1-1 0 16,3 1 0-16,0-3 0 0,4 3 0 0,6 5 0 16,0 0-1296-16,-2-6-144 15,2 6-32-15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0T20:37:41.881"/>
    </inkml:context>
    <inkml:brush xml:id="br0">
      <inkml:brushProperty name="width" value="0.08819" units="cm"/>
      <inkml:brushProperty name="height" value="0.35278" units="cm"/>
      <inkml:brushProperty name="tip" value="rectangle"/>
      <inkml:brushProperty name="rasterOp" value="maskPen"/>
    </inkml:brush>
  </inkml:definitions>
  <inkml:trace contextRef="#ctx0" brushRef="#br0">20850 10090 3679 0,'0'0'320'0,"0"0"-320"0,0 0 0 0,0 0 0 16,0 0 1632-16,0 0 256 0,8-2 48 0,-8 2 16 15,8-3-752-15,-1 0-160 0,-7 3-16 0,6-4-16 16,2-1 160-16,0 2 48 0,-1-1 0 0,0 0 0 0,-7 4-192 0,0 0-16 16,6-1-16-16,-6 1 0 15,0 0-32-15,6 0 0 0,-6 0 0 0,0 0 0 0,7 7-64 0,-1-1 0 16,-2 2-16-16,0 0 0 0,-2-1-400 0,-2 2-80 15,0-2-16-15,2 3 0 0,-2-1-48 0,0 3-16 16,0-1 0-16,0 1 0 0,0 3 112 0,0 0 16 16,1 2 0-16,1-1 0 0,1 2-128 0,1 1 0 15,-3 0-16-15,2 0 0 0,-2 2 0 0,3 1 0 16,-3 4 0-16,0-3 0 0,-1-2 16 0,1 3 16 16,1-1 0-16,-2-1 0 0,0 0-16 0,0 2 0 15,0-3 0-15,0 0 0 0,0-1-16 0,1 2-16 16,0-3 0-16,2 2 0 0,-3 1-80 0,1-2-16 15,0 1 0-15,1-1 0 0,1 0 0 0,0 2-16 16,-2-1 0-16,1 0 0 0,-1-1-16 0,0 2 0 16,0 1 0-16,2-2 0 0,-1 0 48 0,-2-2 16 15,0 0 0-15,0 0 0 0,0 1 0 0,0 0 0 16,0 0 0-16,3 0 0 0,-2-1-48 0,2-1-16 16,-1 0 0-16,1 1 0 0,-1-2-160 0,1 1 128 15,-2 0-128-15,3 0 128 0,-1 1-128 0,-1 0 128 0,-1-3-128 16,1 2 128-16,0 0-128 0,1 0 128 0,-2 0-128 0,3-1 128 15,-2 1-128-15,1 0 160 0,-2-1-160 0,2-1 160 16,-1-1-160-16,1 2 192 0,-3-2-192 0,0 0 192 16,4 2-192-16,-2-1 128 0,-1 0-128 0,1-5 128 15,-1 2-128-15,0 1 0 0,1 0 144 0,-2 5-144 16,2-4 0-16,1-1 144 0,-1-1-144 0,-1-2 0 16,2-2 128-16,0 4-128 0,-3 0 0 0,2-2 0 15,1 2 128-15,-1 1-128 0,2 0 0 0,0-2 0 16,-2 2 128-16,0 2-128 0,0-1 0 0,2 0 0 0,0-1 0 0,0 3 0 15,-2-1 0-15,1 1 0 0,0 0 128 0,3 0-128 16,-5-1 0-16,1 1 0 0,1 1 0 0,-1-2 0 16,2 0 0-16,-1-1 0 0,-1-1 128 0,0 1-128 15,1 0 0-15,0 2 0 0,0-1 0 0,-1 1 0 16,1 1 0-16,-1-2 0 0,-1 1 0 0,-1 1 0 16,3-1 0-16,-1 2 0 0,1-2 128 0,0-3-128 15,-1 1 0-15,3 5 0 0,-1-2 0 0,0 0 0 16,-2-3 0-16,2 1 0 0,0-1 0 0,0 1 0 15,1 2 0-15,0-3 0 0,-1-2 0 0,1 2 0 16,0 1 0-16,0-2 0 0,0 0 0 0,0-2 0 16,-1 2 0-16,0-1 0 0,3 2 128 0,0-5-128 15,0 2 0-15,0 2 0 0,-1-4 0 0,1 1 0 16,-2 1 0-16,1-2 0 0,-1 3 0 0,1-1 0 16,1-1 0-16,-2 1 0 0,1 1 128 0,-1-2-128 15,0 1 0-15,0 2 0 0,1-3 0 0,-1 2 0 16,1 1 0-16,0-3 0 0,-1 2 128 0,2 1-128 15,0-1 0-15,2-3 0 0,-2 1 0 0,-1 0 0 0,2 0 0 0,-2 4 0 16,0-2 0-16,1-2 0 0,0 2 0 16,0 2 0-16,-2-1 128 0,1-1-128 0,2 0 0 0,-1 2 0 15,1 2 0-15,0-3 0 0,1-3 0 0,1 3 0 16,-4 1 0-16,3-2 0 0,-1-3 0 0,-1 4 0 16,1 1 128-16,-1-1-128 0,0-3 0 0,-1 3 0 15,-2-3 0-15,2 0 0 0,-1 2 0 0,2 2 0 0,-2-3 128 0,0 1-128 16,0 1 0-16,1-1 0 15,-1 0 0-15,-1 2 0 0,1 1 0 0,2-1 0 16,-1 0 144-16,0 0-144 0,1-1 0 0,0 0 144 0,1-1-144 0,0 1 0 16,-3-2 0-16,1 2 0 0,-1 2 0 0,3-1 0 15,-1 2 0-15,2-1 0 0,-2 1 0 0,0 1 0 16,2-1 128-16,0 1-128 0,-1-4 0 0,-1 3 0 16,2-2 0-16,0 0 0 0,-1 1 0 0,1 1 0 15,0-1 128-15,-1 0-128 0,1 2 0 0,0-2 0 16,0-2 0-16,0 4 0 0,-3 0 0 0,5 0 128 15,-4 0-128-15,5 3 0 0,-3-2 0 0,1 0 128 16,-3-1-128-16,2 0 0 0,0 0 0 0,-1 1 128 16,-1 0-128-16,0 0 0 0,-1 0 0 0,2 1 128 15,-2-1-128-15,2 0 0 0,-2 1 0 0,3-3 128 16,0 0-128-16,-1 1 0 0,-1-1 128 0,0 1-128 16,-1-3 0-16,1 2 128 0,0 1-128 0,-1-2 0 15,1 2 0-15,-1-1 128 0,0-1-128 0,-1 2 0 16,0 0 0-16,1 0 128 0,-1-2-128 0,0 2 0 15,-3 0 144-15,3 1-144 0,0-3 0 0,0 1 128 16,1-2-128-16,-3 3 0 0,2 2 0 0,1-1 128 0,-1 0-128 0,-3-1 0 16,2 0 0-16,1 0 0 0,-2-1 0 15,2 0 128-15,-3 0-128 0,3-2 0 0,2 0 0 0,-1 0 0 16,-3 2 0-16,2-2 0 0,1 0 0 0,0 1 128 16,-2-1-128-16,-1 1 0 0,2 0 0 0,1-1 0 15,1 0 0-15,-2 0 0 0,1-3 0 0,0 1 0 0,2 0 0 16,0 0 0-16,-1-3 0 0,1 3 0 0,-1 1 0 15,0-3 0-15,0 2 0 0,1 1 0 0,1-4 0 0,1 3 0 16,-2 1 0-16,-1-1 0 0,2-3 0 0,0 4 0 16,-1-1 0-16,-1-2 0 0,1 2 0 0,1-1 0 15,0-4 0-15,0 4 0 0,0-1 0 0,1 0 0 16,0 1 0-16,0-3 0 0,0 2 0 0,-1-1 0 16,0 2 0-16,1 1 0 0,0-7 0 0,1 4 0 15,0-1 0-15,-1 2 0 0,-1-2 0 0,0 1 0 16,0-2 0-16,1 2 0 0,2 4 0 0,-2-4 0 15,-1 2 0-15,0-3 0 0,-2 2 0 0,2 2 0 16,-1-2 0-16,1 1 0 0,-1-1 0 0,1-1 0 16,2 3 0-16,-1-1 0 0,-1-2 0 0,2 2 0 15,3-1 0-15,-3 1 0 0,-4 2 0 0,3-2 0 16,1-2 0-16,1 3 0 0,-1-3 0 0,2 2 0 16,-2 2 0-16,2-1 0 0,0-1 0 0,0 0 0 15,1 4 0-15,-3-5 0 0,2 2 0 0,-1 1 0 16,1-2 0-16,0 0 128 0,-2-1-128 0,2 3 0 15,1-2 0-15,0 0 0 0,-1 2 0 0,1-1 0 0,0-1 0 16,-2 2 0-16,0-2 0 0,-1 0 0 0,2 2 0 16,-2 0 0-16,1 0 0 0,-1-3 0 0,3 0 0 0,-2 3 0 15,-2-1 0-15,0 2 0 0,0-1 0 0,0 2 0 16,1-1 0-16,-1 0 0 0,1-2 0 0,-1 1 0 16,0 1 0-16,3 2 0 0,0-2 0 0,-3 0 0 15,2 3 0-15,-1 0 0 0,2 0 0 0,-1-1 0 16,1-1 0-16,1 1 0 0,0 1 0 0,1-1 0 15,-1-1 0-15,2 1 0 0,-1-2 0 0,0 0 0 0,2 2 0 0,-3-1 0 16,2 2 0-16,1-1 0 0,0-1 0 0,0 2 0 16,-1-4 0-16,1 2 0 0,-3 0 0 15,1 0 0-15,0-1 0 0,6 2 0 0,-6 0 0 0,0-2 0 16,1-3 0-16,-2 4 0 0,0-1 0 0,1 2 0 16,-3-1 0-16,4 2 0 0,-1-2 0 0,2 2 0 15,-2-1 0-15,0-1 0 0,-1 1 0 0,1-2 0 16,2 2 0-16,-1-1 0 0,2 1 0 0,0-1 0 15,0 1 0-15,1-2 0 0,1 0 0 0,3-1 0 16,-1-1 0-16,-1 2 128 0,2 3-128 0,-1-3 0 16,3 0 0-16,-3-1 0 0,-1-2 0 0,0 2 0 15,2 1 0-15,-3 0 0 0,-2-3 0 0,2 0 0 16,-1 2 0-16,0-3 0 0,3 0 0 0,-2 2 0 16,-2-2 0-16,5 1 0 0,-3 0 0 0,3-3 0 15,0 3 0-15,0-3 128 0,0 1-128 0,0 1 0 16,1-2 0-16,1 2 0 0,-1-2 0 0,0 3 0 15,-1-5 0-15,1 4 0 0,-1 0 0 0,-1-2 0 16,-2 4 0-16,1-3 0 0,-4 0 0 0,1 0 0 0,0 0 0 16,0 2 0-16,-2-3 0 0,2 1 0 0,-3-4 0 15,3 4 128-15,0-1-128 0,1 1 0 0,-1-2 0 0,0 2 0 16,2-2 0-16,2 3 0 0,-2-1 0 0,3 2 0 16,-2-1 0-16,2 0 0 0,3 0 0 0,-5-2 0 15,0 1 0-15,0 1 0 0,1-2 0 0,-1 4 0 16,-1-4 0-16,-1 2 0 0,0 0 0 0,-2 0 128 15,1 2-128-15,0-3 0 0,-1 0 0 0,0 3 0 16,2-3 0-16,0 3 0 0,-2-2 0 0,1-1 0 16,3 2 0-16,2-2 0 0,1 1 0 0,1 2 128 0,-1-3-128 15,1 3 0-15,1 0 0 0,-1-2 0 0,0 0 0 0,1 2 0 16,-1-3 0-16,1 2 0 0,-5 1 0 0,2-3 0 16,-2 1 0-16,-2-1 0 0,-2 3 0 15,1 1 0-15,-1-4 0 0,1 3 128 0,-1 1-128 0,0-1 0 16,-2-3 0-16,2 2 0 0,0 4 0 0,1-5 0 15,1 2 0-15,-1 1 0 0,1 0 0 0,0-1 0 16,-1 0 0-16,0 1 128 0,2 3-128 0,-2-2 0 16,-2 1 0-16,2-3 0 0,0 1 0 0,1 2 0 15,-2 0 0-15,-1 1 0 0,1-2 0 0,-1 0 128 16,-2-1-128-16,3 3 0 0,-2-1 0 0,-1 1 128 16,-1-2-128-16,-1 2 0 0,1-1 0 0,1 1 128 15,-2-2-128-15,0-1 0 0,1 0 0 0,1 1 128 16,2 0-128-16,-3-1 0 0,0-1 0 0,0 2 144 15,2 2-144-15,-2-2 0 0,2 0 128 0,1 1-128 16,0-1 0-16,-1 0 0 0,1 0 128 0,-2 1-128 16,2-2 0-16,0 2 0 0,1-2 128 0,-1-1-128 0,1 1 0 15,-1 0 0-15,-1 0 0 0,1-2 160 0,-4 1-160 16,1 1 128-16,0-1-128 0,2-2 0 0,-2 2 0 0,0 0 0 16,-1-4 0-16,0 2 0 0,-2-3 128 15,-1 2-128-15,-2-3 0 0,0 2 0 0,0-4 0 0,0 2 128 16,-1-1-128-16,-6-6 0 0,0 0 0 0,9 5 0 15,-9-5 0-15,0 0 128 0,0 0-128 0,0 0 0 16,0 0 0-16,0 0 0 0,10-4 0 0,-5-8 0 16,-2-6-1504-16,-3-6-176 0,-3-8-48 0,-2-7-18912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0T20:37:45.248"/>
    </inkml:context>
    <inkml:brush xml:id="br0">
      <inkml:brushProperty name="width" value="0.08819" units="cm"/>
      <inkml:brushProperty name="height" value="0.35278" units="cm"/>
      <inkml:brushProperty name="tip" value="rectangle"/>
      <inkml:brushProperty name="rasterOp" value="maskPen"/>
    </inkml:brush>
  </inkml:definitions>
  <inkml:trace contextRef="#ctx0" brushRef="#br0">26260 10722 5343 0,'0'0'240'0,"0"0"48"0,0 0-288 0,-10 1 0 16,0 1 0-16,10-2 0 0,0 0 0 0,0 0 0 16,-10 3 0-16,10-3-144 0,0 0 544 0,0 0 112 15,-9 4 32-15,9-4 0 0,0 0 160 0,0 0 16 16,0 0 16-16,0 0 0 0,0 0 96 0,0 0 32 15,0 0 0-15,0 0 0 0,0 0-16 0,0 0 0 16,0 0 0-16,-3 10 0 0,3-10-16 0,0 0-16 16,-2 12 0-16,2-12 0 0,0 0-96 0,0 13-16 15,0-13 0-15,0 0 0 0,0 0-16 0,0 0-16 16,0 0 0-16,3 9 0 0,-3-9-32 0,0 0 0 16,0 0 0-16,0 0 0 0,0 0 64 0,6 11 0 0,-6-11 0 0,0 0 0 15,0 0-144-15,0 0-32 0,0 0 0 0,0 0 0 16,0 0-64-16,0 0-16 0,0 0 0 0,0 0 0 15,0 0 96-15,0 0 16 0,0 0 0 0,6-4 0 16,-2-3-80-16,1-1-16 0,2-5 0 0,-1 4 0 16,1-3-32-16,1 0-16 0,-3 1 0 0,0-3 0 15,0-2-96-15,0 1 0 0,0-1-16 0,-1-1 0 0,0 1 16 16,0-1 0-16,-3 2 0 0,1-2 0 16,1-2 0-16,-3 3 0 0,-1 0 0 0,1 0 0 0,1-3-64 0,-1 0-16 15,-1 0 0-15,-1 1 0 0,0 0-48 0,2-1-16 16,-1-2 0-16,-2 1 0 0,-1 1 0 0,0 0 0 15,1-2 0-15,-2-1 0 0,-3-3 48 0,0 1 16 16,1 1 0-16,-1-2 0 0,-1 3-112 0,0 0-128 16,0 4 176-16,2-2-176 0,-2-6 0 0,0 5 0 15,-2 1 0-15,2 0 0 0,-2 3 128 0,1-2-128 16,-1 1 0-16,-1 1 0 0,4 1 128 0,0 2-128 16,-1 1 0-16,1-1 0 0,3-1 128 0,0 0-128 15,-1-1 0-15,2 2 0 0,1 3 128 0,1-3-128 16,-3-1 0-16,2-1 0 0,1 0 0 0,-1-1 0 15,1 2 0-15,-2-1 0 0,1-2 128 0,0 0-128 16,-4 0 0-16,2 0 0 0,-1-1 0 0,-1-2 128 16,0-1-128-16,-1 3 0 0,-1 0 176 0,0 2-176 15,-2 1 160-15,-1-3-160 0,1-3 192 0,0 2-48 16,-1-2-16-16,1-1 0 0,1 1-128 0,-1 0 0 16,0 0 0-16,-2-2 0 0,2 1 0 0,-2 2 0 0,2-3 0 15,0-1-176-15,1 1 176 0,3-1 0 0,-2-1 0 0,1 4 0 16,0-3 0-16,2 4 0 0,1 0 0 0,-1 0 0 15,-1-3 0-15,2 1 0 0,-2 0 0 0,-2-1 0 16,0 2 0-16,2 1 0 0,0 0 0 0,-2 1 0 16,-1 0 0-16,-2 2 0 0,3 0 0 0,1 1 0 15,0-2 0-15,-1 0 0 0,0 1 0 0,1 1 0 16,1-4 0-16,-1 2 0 0,1 0 0 0,-1 1 0 0,-1 1 0 16,0 0 0-16,3 1 0 0,-2-2 0 0,2-1 0 0,2 1 0 15,-2 3 0-15,1-3 0 0,-2-2 0 0,2 2 0 16,-1-1 0-16,2 1 0 0,-1 0 0 0,1 0 0 15,-1-1 0-15,0 0 0 0,0 0 0 0,0 0 0 16,-3 0 0-16,3 0 0 0,-1 1 0 0,1 0 128 16,0 2-128-16,-1-2 0 0,1-2 0 0,0-2 0 15,-1-2 0-15,1 4 128 0,1-1-128 0,-1 2 0 16,1 0 0-16,-1 1 0 0,-1-1 0 0,1 1 0 16,-2-2 0-16,1 2 128 0,-2 1-128 0,2-3 0 15,-2 0 0-15,3 0 0 0,0 2 0 0,3-1 0 16,-1 0 0-16,-3 1 128 0,-2 0-128 0,0 0 0 15,2 1 0-15,1-1 0 0,-1-1 0 0,1 1 0 16,-1 0 0-16,3-1 0 0,-2 0 0 0,1 1 0 16,0 0 0-16,1-1 0 0,1-1 0 0,-3 2 0 0,0 0 0 0,2 1 128 15,-2-1-128-15,1 1 0 16,0 0 0-16,2 1 0 0,-1 2 0 0,-1 2 0 16,1-2 0-16,-1-2 0 0,0 0 0 0,2 1 0 0,-2 2 0 0,-1-1 0 15,1-1 0-15,-1-2 0 0,0 3 0 16,0 0 128-16,-2 1-128 0,3 0 0 0,-2 1 0 15,1 2 0-15,-1-4 0 0,1 0 0 0,-2 0 0 0,2 1 0 16,1-1 0-16,-1 3 0 0,-1 1 0 0,1-3 0 16,0 2 0-16,0 0 0 0,-2-3 0 0,2 3 0 15,0 1 0-15,0-3 0 0,-3 4 0 0,2-2 0 16,0-1 0-16,2 3 0 0,-3-2 0 0,2 3 128 0,0-2-128 0,-1 1 0 16,1-3 0-16,0-1 0 0,2 4 0 0,-2-1 0 15,0 0 0-15,-1-3 0 0,1 1 0 16,0 4 0-16,-2-4 0 0,2 3 0 0,-1-4 0 0,1 3 0 15,-2 1 0-15,2-3 0 0,0-1 0 0,0 3 0 16,0-3 0-16,0 4 0 0,-2-1 0 0,1 2 0 16,-1-3 0-16,-1 0 128 0,4 2-128 0,-2-2 0 15,-2 4 0-15,3-3 0 0,-1 0 0 0,-1-2 0 16,1 1 0-16,0 0 0 0,-2-1 0 0,3 2 0 16,-1-2 0-16,0 1 0 0,1-1 0 0,0-2 0 15,-1 0 0-15,1 4 0 0,1-1 0 0,-1 2 0 16,0 0 0-16,-2-1 0 0,0 1 0 0,1-3 0 15,-1 2 0-15,1-1 0 0,-1 3 0 0,1-2 0 16,1-1 0-16,-3 0 0 0,2-1 0 0,2 0 0 0,-3 2 0 0,1-4 0 16,1 1 0-16,-1 1 0 15,1-4 0-15,0 1 0 0,0 1 0 0,0 0 0 16,0-1 0-16,1 0 0 0,-3-2 0 0,1 2 0 0,-2-3 0 0,2 4 0 16,-2 0 0-16,1 1 0 0,-1 1 0 15,-1-2 0-15,0 1 0 0,-1 2 0 0,0-5 0 16,0 2 128-16,-2 0-128 0,4 2 0 0,-3-2 0 0,0-2 0 15,0 4 0-15,-3 0 0 0,1-2 0 0,0-2 0 16,2-2 0-16,-1 3 0 0,0-1 0 0,1 5 0 16,0-2 0-16,0 1 0 0,-1 0 0 0,-1-2 0 15,2-1 0-15,-1-2 0 0,1 2 0 0,-2 0 0 0,1 3 0 0,-1-2 0 16,0 2 0-16,2 0 128 0,-1 0-128 0,1-2 0 16,-2 0 0-16,-2 2 0 0,2 0 0 0,2 0 0 15,-2 2 0-15,0-3 128 0,2 2-128 0,-2 2 0 16,0-4 0-16,2 0 0 0,-3 1 0 0,0-2 0 15,-1-3 0-15,0 5 0 0,-1 0 0 0,1-2 0 16,0 0 0-16,-2-1 0 0,-2 0 0 0,1 1 0 16,1-3 0-16,1 2 0 0,0 0 0 0,2 1 0 15,-1-2 0-15,-1 4 0 0,1-2 0 0,1-2 0 16,-1 2 0-16,1-2 0 0,-1-1 0 0,1 0 0 16,0-1 0-16,0 1 0 0,2 3 0 0,0-1 0 15,-2-1 0-15,1-1 0 0,-1 0 0 0,0 2 0 16,1 1 0-16,0-1 0 0,1-2 0 0,-1 1 0 15,2-1 0-15,-2 1 0 0,-1-1 0 0,0 2 0 0,1-1 0 0,-2-1 0 16,0-1 0-16,-2 2 0 16,-2-1 0-16,0 1 0 0,1 2 0 0,0-3 0 0,1 1 0 0,-1-1 0 15,0-1 0-15,2 1 0 16,-1-1 0-16,0 0 0 0,1 0 0 0,-1 2 0 16,1-1 0-16,-2 1 0 0,2-3 0 0,2 2 0 0,0 2 0 15,-2-1 0-15,0 3 0 0,1-3 0 0,-2 1 0 0,2 1 0 16,1 0 0-16,-1 1 0 0,-1-1 0 0,2-1 0 15,0 1 0-15,0 1 0 0,-3-2 0 0,-1 1 128 16,0 1-128-16,0 3 0 0,-2-2 0 0,0-2 0 16,-3 0 0-16,1 1 0 0,0-1 0 0,2 0 0 15,-2 1 0-15,1 2 128 0,1-3-128 0,-2 2 0 0,2 2 0 16,-2-3 0-16,3 2 0 0,-1 1 0 16,-3-4 0-16,1 1 0 0,0 2 0 0,3-3 0 0,0 2 0 15,0 2 0-15,-1-4 0 0,-2 1 0 0,-1 2 0 0,2-2 0 16,-3-1 0-16,-2 3 128 0,0 1-128 0,-1-3 0 15,-2 4 0-15,1-2 128 0,2 2-128 0,-2-3 0 16,2 2 0-16,0 1 0 0,-2-5 0 0,3 2 128 16,-3 0-128-16,2-2 0 0,1 1 0 0,0 2 0 15,-1 0 0-15,-1-3 0 0,-2 0 0 0,0 1 0 16,-4-2 0-16,1-1 128 0,0 0-128 0,1 1 0 16,-4 1 0-16,5 0 0 0,-2-4 0 0,0-1 0 15,0 1 0-15,1 0 128 0,-1 0-128 0,0 1 0 16,2-1 0-16,-2 0 0 0,-3 0 0 0,0 0 0 15,-2 1 0-15,0-1 0 0,2 1 0 0,-1 0 0 16,2-5 0-16,-1 3 0 0,0-1 0 0,-1-1 0 16,1 0 0-16,0-1 0 0,3 2 0 0,-1-3 0 15,0 1 0-15,-2 1 0 0,-1-5 0 0,-1 1 144 16,0-1-144-16,1 0 0 0,3 1 128 0,1-1-128 16,1 0 0-16,2-3 0 0,0 1 0 0,1-1 0 15,2 1 0-15,1 1 0 0,1-1 0 0,1 3 0 0,1 1 0 16,5-2 0-16,-3 3 0 0,3 3 0 0,-1-2 0 0,0 1 0 15,0-1 0-15,2 3 0 0,-1 0 0 0,2 1 0 16,1 0-416-16,1 3 16 0,1 1 0 0,1 2 0 16,2-2-1744-16,4 3-352 15,3 2-64-15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0T20:37:47.652"/>
    </inkml:context>
    <inkml:brush xml:id="br0">
      <inkml:brushProperty name="width" value="0.08819" units="cm"/>
      <inkml:brushProperty name="height" value="0.35278" units="cm"/>
      <inkml:brushProperty name="tip" value="rectangle"/>
      <inkml:brushProperty name="rasterOp" value="maskPen"/>
    </inkml:brush>
  </inkml:definitions>
  <inkml:trace contextRef="#ctx0" brushRef="#br0">26296 10317 17727 0,'0'0'784'0,"0"0"176"0,0 0-768 0,0 0-192 0,0 0 0 0,0 0 0 15,0 0 0-15,0 0 0 0,0 0 0 0,0 0-176 16,0 0 432-16,0 0 96 0,0 0 16 0,0 0 0 0,0 0 208 0,0 0 32 15,0 0 16-15,10 2 0 0,-10-2 160 0,0 0 48 16,0 0 0-16,10 5 0 0,-10-5 64 0,0 0 0 16,8 12 16-16,-8-12 0 0,5 9-16 0,-1 2-16 15,-1 1 0-15,0-1 0 0,-3 2-176 0,0-2-48 16,-1 4 0-16,1 3 0 0,0 0-176 0,0 0-32 16,0-3-16-16,1 3 0 0,2 1-48 0,-3 1 0 15,2 3 0-15,1-3 0 0,-1-2-96 0,2 0-32 16,-2 0 0-16,1 0 0 0,1-1-16 0,0 1-16 15,-2 0 0-15,1 1 0 0,-1 0 32 0,1-1 0 16,1-2 0-16,-4 2 0 0,1-1 32 0,0 1 16 16,2-2 0-16,-2 3 0 0,0 0-32 0,2 2 0 0,-1-2 0 0,-2-2 0 15,0 1 0-15,2 0 0 16,1 0 0-16,-1 0 0 0,-4-1-80 0,4 1-32 16,0 0 0-16,1 1 0 0,-1-1-160 0,0-2 192 15,0 0-192-15,3 1 192 0,-1 2-48 0,-1 1 0 16,-1-1 0-16,1-2 0 0,0-1 16 0,0 0 0 0,-3 1 0 15,0-1 0-15,0-2-32 0,1 3 0 0,1 1 0 16,0 1 0-16,-1 0-128 0,1 2 192 0,-2 0-192 16,1-1 192-16,-2-1-64 0,1-1-128 0,0 0 192 0,0 1-64 15,0 0-128-15,0 0 192 0,0 0-192 0,0 1 192 16,-3 1-192-16,2 0 192 0,0-1-192 0,1 2 192 16,1 3-192-16,-1 1 160 0,-1-4-160 0,1 0 160 15,1 3-160-15,-1-4 0 0,0 2 0 0,0 2 128 16,0 0-128-16,0 0 0 0,0 2 0 0,1-4 128 0,-1-1-128 0,1 3 0 15,-1-5 0-15,0-1 0 0,2 1 0 0,-1 1 128 16,0-2-128-16,2 0 0 0,-1-1 0 0,1 1 128 16,-2-2-128-16,2 4 0 0,-1-1 0 0,2-2 128 15,0-2-128-15,0 1 0 0,-1-3 0 0,1 3 128 16,0-1-128-16,2 2 0 0,-2 0 0 0,0-1 128 16,0 2-128-16,0-1 0 0,-1-1 0 0,1 1 0 15,-1-1 128-15,2 1-128 0,-1-1 0 0,2-2 0 16,-2 3 0-16,1-3 0 0,0 0 0 0,-1-2 0 15,0 1 128-15,0 0-128 0,-1 4 0 0,2-3 0 16,1 2 0-16,-1-2 0 0,0-4 0 0,0 4 128 0,0 2-128 0,0 0 0 16,0-4 128-16,-1 0-128 15,0 1 128-15,1 0-128 0,0 3 0 0,0-3 128 0,1-2-128 0,-1 2 0 16,2 0 0-16,-2 3 0 16,0-2 0-16,-1 0 0 0,2 3 0 0,2-3 0 15,-3 3 128-15,0 0-128 0,0 0 0 0,1 0 0 16,1 1 0-16,-2-2 0 0,-1 0 0 0,1 1 0 15,0 0 0-15,1-1 0 0,-1 1 0 0,1 1 0 16,3-2 128-16,-1-1-128 0,0 1 0 0,-3-1 0 0,1 1 0 0,2 1 128 16,-2-1-128-16,2 3 0 0,1-3 0 0,-2 1 0 15,0-1 0-15,0-1 0 0,0 2 0 0,1 0 0 16,-1 0 0-16,0-1 0 0,1 4 128 0,1-2-128 16,-3-1 0-16,2 1 0 0,0 1 144 0,-1-1-144 15,1-1 0-15,2 0 0 0,0-1 0 0,-1 2 0 16,1 2 0-16,-1 0 0 0,-4 0 0 0,0-2 0 15,3 2 0-15,1 1 0 0,-2 2 0 0,4-2 0 0,0-1 0 0,-3 2 0 16,2 1 0-16,1-2 128 0,1 2-128 0,-1 2 0 16,1-4 0-16,-1 1 128 0,2 1-128 0,-1-3 0 15,1-2 0-15,1 0 0 0,0 1 0 0,3 2 0 16,-2-3 0-16,0 0 128 0,0 3-128 0,-1-2 0 16,-1 0 0-16,0 2 0 0,0-3 0 0,1 1 0 15,-3 3 0-15,2 0 0 0,-1-3 0 0,1 2 0 16,0 0 0-16,-2 3 128 0,1-5-128 0,-1 5 0 15,2 0 0-15,0-3 0 0,-3 0 0 0,4 3 0 16,1-3 0-16,-1-1 128 0,-4-1-128 0,4 2 0 16,1 1 0-16,2-3 0 0,-2-1 0 0,2 0 0 15,-1 3 0-15,2 1 0 0,0-2 0 0,0 0 0 16,-1-1 0-16,2 3 0 0,0-2 0 0,1 2 128 16,-3-2-128-16,4-2 0 0,-1 4 0 0,-1-2 0 15,0-2 0-15,0 3 0 0,3 1 0 0,-3-3 0 16,-1 0 0-16,-1 1 128 0,0 2-128 0,0-2 0 15,0-2 0-15,2 0 0 0,0-1 0 0,1 0 0 16,-4 1 0-16,2 0 0 0,1 0 0 0,1 3 0 0,2-1 0 16,1 0 0-16,-2-1 0 0,2 0 0 0,0 2 0 0,1 0 0 15,0-2 0-15,1 0 0 16,-1 1 0-16,-1-2 0 0,1 2 0 0,-1 0 0 0,0-2 0 0,-3 1 0 16,-1 3 0-16,1-2 0 0,-1-1 0 0,2-1 0 15,-2 0 0-15,0 1 0 0,0 0 0 0,0 3 0 16,0-1 0-16,3-1 0 0,0 1 0 0,0 2 0 0,1-1 0 0,0 1 0 15,0 0 0-15,1-1 128 0,0-1-128 0,0 1 0 16,0 1 0-16,2-2 0 0,-3 0 0 0,0 3 0 16,1-3 0-16,-1 0 0 0,-3-2 0 0,0 2 0 15,1 1 0-15,-1-3 0 0,2-1 0 0,-1 2 0 16,-2-1 0-16,4 0 0 0,1-1 0 0,0 4 0 16,-1-1 0-16,1-2 0 0,3 0 0 0,-1 2 0 15,-1 2 0-15,0-2 0 0,1-2 0 0,-2 2 0 16,0-2 0-16,-2 3 0 0,-1-3 0 0,2 1 0 15,-2 0 0-15,-2 2 0 0,0 0 0 0,-2-3 0 16,1-1 0-16,3-1 0 0,1 1 0 0,-1 0 0 0,-5-2 0 0,3 1 0 16,3 2 0-16,0-1 0 0,-1 0 0 0,0 0 0 15,3 0 0-15,-1 0 0 0,3-1 0 0,-4 3 0 16,1-1 0-16,0-1 0 0,-3-1 0 0,2 0 0 16,-2-1 0-16,2 1 0 15,0 0 0-15,-1 1 0 0,-3-1 0 0,-1 0 0 16,4-1 0-16,-3 1 0 0,1 1 0 0,0-2 0 15,-2-1 0-15,0 0 128 0,2-4-128 0,1 2 0 0,2 1 0 0,0 1 0 16,-2-2 0-16,2-2 0 0,0 2 0 0,0 2 0 16,-2-2 0-16,5-2 0 0,-3 2 0 15,1 0 0-15,0 0 0 0,-1 0 0 0,1-1 0 0,0 2 0 16,-1-1 0-16,1 1 0 0,-4-3 0 0,2 1 0 16,-1 1 0-16,3-2 0 0,2 0 0 0,-1 0 0 15,-2 1 0-15,2-3 0 0,2 3 0 0,0-2 0 0,2 0 0 0,2 1 0 16,-1-1 0-16,1-1 0 15,0 0 0-15,-1-1 0 0,0 2 0 0,-1-2 0 0,-3 1 0 16,-2-1 0-16,-2 1 0 0,-1-2 0 0,-1 1 0 0,0-3 0 16,-2 3 0-16,0-3-128 0,0 1 128 0,-2-1-208 15,-2-2 80-15,-2 0 128 16,1 1-1024-16,-12-5-64 0,0 0-32 0,11 0 0 16,-11 0-1248-16,0 0-256 0,5-10-64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0T20:37:49.589"/>
    </inkml:context>
    <inkml:brush xml:id="br0">
      <inkml:brushProperty name="width" value="0.08819" units="cm"/>
      <inkml:brushProperty name="height" value="0.35278" units="cm"/>
      <inkml:brushProperty name="tip" value="rectangle"/>
      <inkml:brushProperty name="rasterOp" value="maskPen"/>
    </inkml:brush>
  </inkml:definitions>
  <inkml:trace contextRef="#ctx0" brushRef="#br0">28699 15716 27407 0,'-24'-11'1216'0,"12"7"256"0,-1-5-1184 0,0 4-288 15,2 0 0-15,2-3 0 0,0 2 128 0,1 2-128 16,8 4 192-16,0 0-192 0,0 0 800 0,0 0 48 16,0 0 16-16,0 0 0 0,0 0-288 0,-4 9-64 15,2 2-16-15,2 0 0 0,2 1 80 0,0 5 0 16,2 2 16-16,1 4 0 0,2 2 0 0,0 1 0 15,2 4 0-15,1 1 0 0,1-1-80 0,3 6-32 16,1-1 0-16,4 2 0 0,1 3-96 0,1-2 0 16,2 0-16-16,1-1 0 0,-2 0-80 0,4 1-16 15,-1 0 0-15,-3 1 0 0,3 2-64 0,-1-3-16 16,1-1 0-16,1-2 0 0,0 1-16 0,4 0-16 16,0-1 0-16,4-3 0 0,2-5 0 0,1 1 0 15,0-4 0-15,1 3 0 0,3-5-32 0,-2 0-128 16,0 1 192-16,-2 2-64 0,-5-2 0 0,0 0-128 0,0 1 192 0,-1-2-64 15,1-2 0-15,2 3 0 16,2 1 0-16,0-1 0 0,-2-1-128 0,3 3 128 16,2-2-128-16,-1 0 128 0,0 2-128 0,-2-1 0 0,-3 1 0 0,0 0 128 15,-1-2-128-15,-2-4 0 0,2 3 144 0,1-3-144 16,-1 0 128-16,0 0-128 0,3-1 128 0,1-1-128 16,2 1 128-16,-1-3-128 0,1 1 160 0,-1-1-160 15,-1 1 144-15,-2 1-144 0,-4-3 128 0,1-3-128 16,1 2 128-16,-2-4-128 0,1 1 128 0,2 3-128 15,0-6 128-15,0 4-128 0,2-4 0 0,1 3 128 16,-2-1-128-16,2 3 0 0,2-5 0 0,-2 5 0 0,-2-1 0 16,-1 1 0-16,-1 2 128 0,-2 0-128 0,0 0 0 0,-1-2 0 15,0 1 0-15,3 2 0 0,1-3 0 0,-1 0 0 16,-1 1 128-16,0 1-128 0,2 0 0 0,0 1 0 16,3-1 0-16,-2 2 0 0,-5-4 0 0,3 2 0 15,-3 0 0-15,-1 0 0 0,-1 2 0 0,-3-1 0 16,0-2 0-16,0 3 0 0,2-2 0 0,-1 0 0 15,-1 1 128-15,0-3-128 0,-1 0 0 0,-1 4 0 16,2-1 0-16,0-1 0 0,-1-1 0 0,0 1 0 16,0 1 128-16,0-1-128 0,-2-3 0 0,1 3 0 0,0 0 0 15,-2 0 0-15,2 1 0 0,-5-1 0 16,2 0 0-16,-3 0 0 0,-1 2 0 0,-1-2 0 16,0-2 0-16,-1 4 0 0,-1 0 0 0,1 1 0 15,-2-1 128-15,2 3-128 0,1-1 0 0,-6-9 0 0,-1 1 0 0,1 4 128 16,0-2-128-16,-1 1 0 15,1 1 0-15,0 2 0 0,-1-1 0 0,7 9 0 16,-2-4 0-16,-2-2 0 0,-4-4 0 0,0-1 0 0,0-5 0 0,-6-8 0 16,0 0 0-16,0 0 0 0,0 0 0 0,0 0 0 15,0 0 0-15,0 0 0 0,0 0 0 0,0 0 0 16,-8-5-176-16,2-3 176 0,-2 0-128 0,-1 1 128 16,-1-4-208-16,-3 4 32 0,-1-5 16 0,7 9 0 15,-4-5-48-15,0 2-16 0,-3-5 0 0,0 4 0 16,-3-5-64-16,0 2-16 0,-2-4 0 0,-21-10 0 0,3 0 80 15,2 2 16-15,-2 1 0 0,1 0 0 16,-1-2 208-16,1 3 0 0,-4-1-160 0,2 0 160 0,1 0 0 0,0-2 0 16,0 0 0-16,2 1 0 0,0-2 0 0,-1 1 0 15,-4 0 0-15,1 2 0 0,-3-6 0 0,-3 2 0 16,0 2 0-16,0-5 0 0,1 4 0 0,0-4 0 16,5 2 0-16,1 0 0 0,2-1 0 0,1-2 0 15,-1 2 0-15,-1-2 0 0,-1-3 0 0,-1 3 0 16,-3-1 0-16,1 0 0 0,-1 3 0 0,3-5 0 15,-1 2 0-15,2 1 0 0,0-3 0 0,1-1 0 16,3 2 0-16,-3 3 0 0,-1-1 0 0,-4 2 0 16,-4-2 0-16,2 3 0 0,-1-1 0 0,1 0 0 15,-2 0 0-15,4 2 0 0,3-3 0 0,2 0 0 16,4 0 0-16,-2-2 0 0,2 2 0 0,0-2 0 16,0-1 0-16,-2 0 0 0,-5 2 0 0,1-2 0 0,1 3 0 0,-3-1 0 15,3 5 0-15,0-3 0 16,2 3 0-16,2-4 0 0,-2 2 0 0,3-4 0 15,3 5 0-15,-2-3 0 0,-1 1 0 0,-1-2 0 16,-5 2 128-16,1 1-128 0,-2-5 0 0,1 3 0 0,0-2 0 16,2-1 0-16,2 3 0 0,-1-4 0 0,4 2 0 0,-1 2 0 15,5-3 0-15,0 1 0 0,2-2 128 0,-2 3-128 16,-2-2 0-16,2 5 0 0,-3-2 0 0,0 2 0 16,-2-2 0-16,0 3 0 0,0-3 0 0,2 3 0 15,0-2 0-15,0 1 0 0,2-3 0 0,2 4 0 16,2-4 0-16,1 3 0 0,0-3 0 0,2 1 0 15,2 0 0-15,-1-5 0 0,1 1 128 0,-2 0-128 0,1 2 0 16,-5-3 0-16,3 2 0 0,0 2 0 16,-7-3 0-16,3-1 0 0,-2-2 0 0,1 0 128 0,-2 5-128 0,2-1 0 15,-2-2 0-15,1 0 0 16,1-2 0-16,1 0 0 0,1 0 0 0,-1 0 0 0,2 2 128 0,2 0-128 16,1 2 128-16,2-2-128 0,-6-1 160 0,2 3-160 15,-1-1 192-15,-1 1-192 0,0-2 176 0,0 0-176 16,-2 0 160-16,5 0-160 0,-1 3 0 0,0-3 128 15,4-2-128-15,-1 1 0 0,0 0 0 0,3-1 0 16,2 1 0-16,2 1 0 0,2-1 0 0,-2 3 0 16,0-1 0-16,1-2 0 0,2 2 0 0,1-1 0 15,1 0 0-15,0 0 0 0,1-2 0 0,0 0 0 16,-3 1 0-16,1 0 0 0,-1-2 0 0,2 2 0 16,0 1 0-16,-1 0 0 0,-4 0 0 0,1 2 128 15,-2-1-128-15,0 2 0 0,-2-3 0 0,1 4 0 16,-2-3 0-16,0 1 0 0,-1-1 0 0,-1 3 0 15,-2-3 0-15,2 3 0 0,1 0 0 0,1 0 0 16,-3 2 0-16,2-3 0 0,0 0 0 0,0 2 128 16,1-2-128-16,3 1 0 0,2 2 0 0,-1-1 0 0,-2 3 0 0,1 0 0 15,1-4 0-15,1 1 0 16,-2-1 0-16,3-2 0 0,1 1 0 0,-2 3 0 16,4-1 0-16,-2 2 0 0,-2-5 0 0,2 4 0 0,0-1 0 0,0 3 0 15,-2-4 0-15,2 2 0 0,-1 0 0 0,1 3 0 16,-2-2 0-16,1 0 0 0,0-2 0 0,-1 1 0 15,1-3 0-15,-2 1 0 0,-2 0 0 0,1-2 0 16,1 0 0-16,-2 5 128 0,4-3-128 0,0 2 0 16,-1-2 0-16,0-1 0 0,2 2 0 0,-1-3 0 15,0 0 0-15,0 2 128 0,2-3-128 0,0 0 0 0,-3-3 0 0,3-2 0 16,0-1 0-16,1 0 0 0,0-2 0 0,3-2 0 16,3 0 0-16,-1 3 0 0,2-3 0 0,-1 1 0 15,2 3-128-15,-2 3 128 0,0 2 0 0,1 0-192 16,-2-1 192-16,2 3-160 15,-2-1-480-15,0 0-80 0,0 3-32 0,1 2 0 16,-1 6-1872-16,0 0-368 0,1-2-80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0T20:37:50.217"/>
    </inkml:context>
    <inkml:brush xml:id="br0">
      <inkml:brushProperty name="width" value="0.08819" units="cm"/>
      <inkml:brushProperty name="height" value="0.35278" units="cm"/>
      <inkml:brushProperty name="tip" value="rectangle"/>
      <inkml:brushProperty name="rasterOp" value="maskPen"/>
    </inkml:brush>
  </inkml:definitions>
  <inkml:trace contextRef="#ctx0" brushRef="#br0">26602 12713 19343 0,'-8'17'848'0,"5"-4"192"0,0 4-832 0,2 0-208 0,0 0 0 0,-1-2 0 16,1-1 400-16,1-5 48 0,0-9 0 0,0 0 0 15,0 0 464-15,0 12 112 0,0-12 0 0,0 0 16 16,0 0-48-16,0 0-16 0,0 0 0 0,0 0 0 0,-4-13-144 0,-1-1-16 16,1-4-16-16,-1-1 0 0,0-4 80 0,-1-1 16 15,-3-7 0-15,0 2 0 0,0 3 0 0,0-1 0 16,-1-1 0-16,0-3 0 0,0 1-272 0,0-2-48 15,1-2-16-15,0-1 0 0,0 2-208 0,0 0-32 16,4-2-16-16,1-1 0 0,-4-1-80 0,2-1-16 16,0-1 0-16,1-3 0 0,-2 0-80 0,5-1 0 15,0-6-128-15,-1 2 192 0,0-1-192 0,3-3 176 16,0-1-176-16,3 0 160 0,0-1-160 0,1 0 0 16,3 1 0-16,-2-1 0 0,-1-3 0 0,-1 1 0 15,1 2 0-15,0-2 0 0,1-1 0 0,-4 3 0 16,2 0 128-16,-1 2-128 0,-2 4 0 0,2 1 0 15,-1-4 0-15,1 2 0 0,1 1 0 0,1-1 0 0,-3 0 128 0,3 0-128 16,0 1 0-16,0 6 0 16,1-3 0-16,-2 6 0 0,1 1 0 0,0 0 0 0,-1 1 0 0,-3 1 0 15,-2 3 0-15,1 6-176 16,-1-1 176-16,-1 4-128 0,0 0-112 0,0 0-16 16,-1 6 0-16,0 3 0 15,0 0-176-15,0 1-32 0,-1 5-16 0,1 1 0 16,4 7-224-16,-6-4-64 0,6 4 0 0,0 0 0 15,0 0-384-15,-5 15-96 0,1 0-16 0,2 5 0 16,0 0-1600-16,1 3-320 0,-4 15-64 0,3 3-7712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0T20:37:51.889"/>
    </inkml:context>
    <inkml:brush xml:id="br0">
      <inkml:brushProperty name="width" value="0.08819" units="cm"/>
      <inkml:brushProperty name="height" value="0.35278" units="cm"/>
      <inkml:brushProperty name="tip" value="rectangle"/>
      <inkml:brushProperty name="rasterOp" value="maskPen"/>
    </inkml:brush>
  </inkml:definitions>
  <inkml:trace contextRef="#ctx0" brushRef="#br0">26401 11956 31327 0,'-16'13'1392'0,"6"-5"272"0,-1 1-1328 0,2-6-336 16,9-3 0-16,0 0 0 15,-11-2-384-15,2-3-160 0,5-7-32 0,1-4 0 0,-1-6 1024 0,2-2 192 16,2-5 32-16,2-3 16 0,2-4-240 0,-2 0-64 15,1-3 0-15,-1 1 0 0,2-5 80 0,-1 1 16 16,-3 0 0-16,2-5 0 0,-2 1-16 0,0-3 0 16,-2-3 0-16,2-2 0 0,-2-2-16 0,-2-3-16 15,-1-2 0-15,-2-3 0 0,2 2-160 0,0 3-16 0,-1 0-16 0,3 1 0 16,0 1 144-16,1 3 16 16,-2 0 16-16,0 2 0 0,0 1-96 0,0-1 0 15,-1-1-16-15,0 1 0 0,-2 2-128 0,0 2-32 0,3-3 0 16,-1 3 0-16,-1 1-144 0,1 2 0 0,0 4 144 0,0 6-144 15,-2-1 0-15,2 2 0 0,-4 2 0 0,4 5 128 16,1-1-128-16,-1 6 0 0,-2 1 0 0,2 5 0 16,-2 2 0-16,2 5-128 0,-1 0 128 0,-2 5-128 15,8 4-96-15,0 0-16 0,-7 10 0 0,0 11 0 16,1 3 16-16,2 9 0 0,0 5 0 0,2 4 0 0,0 5-32 0,1 3 0 16,0-1 0-16,0-1 0 0,-1-3 80 15,2-4 16-15,2-5 0 0,-1-1 0 0,1-7 160 0,2 0 0 16,-2-4 0-16,1-3 0 0,-1-8 176 0,-2 0 16 15,0-13 0-15,0 0 0 0,0 0 48 0,0 0 16 16,0 0 0-16,0 0 0 0,0 0 16 0,0 0 16 16,5-13 0-16,1-6 0 0,-3-5-64 0,-1-5-16 15,-2-3 0-15,-1 0 0 0,0-5-208 0,-2-5 0 16,-5 0 0-16,1-3 0 0,0 1 192 0,-1-4-48 16,-3-1-16-16,1-6 0 0,1-2 0 0,-1-2 0 15,0 1 0-15,-1-3 0 0,2 1 0 0,0 4 0 16,-1 0 0-16,-1 3 0 0,2-1 0 0,1 4-128 15,-3-1 192-15,1 1-64 0,-2 3-128 0,3 0 0 16,-3 0 144-16,-1 4-144 0,2 3 0 0,1 0 0 16,1 2 0-16,-1-1 128 0,-3 0-128 0,2 2 0 0,-1 2 0 0,2-1 0 15,0 2 0-15,1 2 144 16,0 0-144-16,0 4 0 0,-1 1 0 0,2 3 0 0,-1 1 0 0,1-1-144 16,-1 4 144-16,1 1 0 15,-1 1 0-15,0 7-128 0,0-1 128 0,3 8 0 0,6 4 0 0,0 0-128 16,-9-5-16-16,9 5 0 0,0 0 0 0,-5 14 0 15,2 4 144-15,5 1-160 0,-2 2 160 0,1-2-160 16,0-2 160-16,3-1 0 0,0-2 0 0,1 1 0 16,-1-1 0-16,1-3 0 0,0 1 0 0,-1-1 0 15,-4-11 0-15,5 8 0 0,-5-8 0 0,0 0 0 16,0 0 0-16,0 0 0 0,0 0 0 0,0 0-128 16,0 0 128-16,0 0 0 0,2-7 128 0,-2-5-128 0,0-2 224 15,-2-3-32-15,-3-2 0 0,0-4 0 0,-2-6-192 0,0-1 128 16,-2-6-128-16,-3 0 0 0,-2-1 160 0,-1-2-160 15,-1-3 160-15,-1 3-160 0,1-1 160 0,-1-2-160 16,-1 2 160-16,0 0-160 0,3-3 160 0,-3 0-160 16,2 1 160-16,-1 1-160 0,2 3 144 0,1 0-144 15,-2-1 128-15,0-2-128 0,1-2 128 0,2 1-128 16,1-3 0-16,-1 2 128 0,-1-1-128 0,-3 0 0 16,2 5 0-16,0 0 128 0,1-2-128 0,-1 1 0 15,2 0 144-15,-4-1-144 0,2-1 0 0,1 3 0 16,-4 1 0-16,1 1 0 0,-2 0 0 0,0 0 0 0,-2 0 0 15,-2 2 0-15,2-1 0 0,-2-1 0 16,-1-2 0-16,1 2 0 0,1 1 0 0,1 2 0 0,-4-2 0 0,4 1 128 16,-2 3-128-16,3-1 0 15,1-1 0-15,-2 2 0 0,-2-1 0 0,0 0 0 16,4 2 0-16,0 0 0 0,0 3 0 0,-1 1 0 16,-2-5 0-16,3 2 0 0,-4-2 0 0,0 0 0 15,-1-1 0-15,0 4 0 0,0 1 0 0,0-3 0 16,0 1 0-16,0-1 0 0,-1-3 0 0,1 0 0 0,0-1 0 0,-1 2 0 15,2 1 0-15,0 5 0 16,1-4 0-16,1 2 0 0,-1 0 0 0,0-3 0 0,2 1 0 0,-1 2 0 16,-2-1 0-16,0-1 0 0,0 4 0 0,-3-1 128 15,0 2-128-15,-2-2 0 0,-7-2 0 0,5 2 0 16,-2-1 0-16,2 1 0 0,-1-2 0 0,-1 2 0 16,3 1 0-16,1 0 0 0,0-2 0 0,0-1 0 15,2-1 0-15,-1 2 0 0,1-2 0 0,2 2 0 0,-2 3 0 0,-2-2 0 16,-3 2 0-16,-1-1 0 0,-1 3 0 0,-2 1 0 15,0-3 0-15,2 2 0 0,-1 1 0 0,1-1 0 16,1 1 0-16,3 2 0 0,1-2 0 0,3-1 0 16,0 0 0-16,3 1 0 0,-3-2 0 0,1 2 0 15,0-1 0-15,-1 1 0 0,-3 4 0 0,0 0 0 16,-3-2 0-16,2 2 0 0,-3 0 0 0,2 0 0 16,-1 0 0-16,2 1 0 0,0 1 0 0,2-1 0 15,2 0 0-15,-1 0 0 0,-2 0 0 0,5 1 0 16,0-1 0-16,-2 1 0 0,2 0 0 0,-2-1 0 15,-4 1 0-15,1-1 0 0,-4 1 0 0,3-2 0 0,-6-1 0 16,3 1 0-16,1 2 0 0,-1-1 0 0,0-1 0 0,2 1 0 16,0-1 0-16,1 1 0 15,1 0 0-15,0 1 0 0,3-1 0 0,-1 1 0 0,2 1 0 0,-4-2 0 16,-2 0 0-16,-1 0 0 0,-1 1 0 0,1 0 0 16,-4 0 0-16,1 2 0 15,2-1 0-15,-2-2 0 0,1 0 0 0,1 2 0 0,0-1 0 0,2-1 0 16,-1 0 0-16,1-1 0 15,1-2 0-15,-3-1 0 0,-1 1 0 0,-3-4 0 16,-3 3 0-16,-1 1 0 0,1 1 0 0,-2-2 0 0,2-1 0 0,-1 0 0 16,1 1 0-16,0-4 0 0,-2 1 0 0,2 3 128 15,0-1-128-15,0 3 144 0,1 0-144 0,-3-2 160 16,1-1-32-16,0-4-128 0,1 2 192 0,2-3-64 16,0 4-128-16,3-5 0 0,1-1 144 0,3 1-144 0,-1-1 0 15,1 0 0-15,4-3 0 0,2 0 0 16,2 2 0-16,-1 3 0 0,-1-2 0 0,1 1 0 0,1 4 0 0,1-3 0 15,-1 2 0-15,2-2-128 0,1 3-48 0,1-2 0 16,1 2 0-16,1 2 0 16,2-4-384-16,0 4-80 0,-1 3 0 0,-2 1-16 15,2 0-1792-15,-5 2-368 0,2 3-64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0T20:37:53.319"/>
    </inkml:context>
    <inkml:brush xml:id="br0">
      <inkml:brushProperty name="width" value="0.08819" units="cm"/>
      <inkml:brushProperty name="height" value="0.35278" units="cm"/>
      <inkml:brushProperty name="tip" value="rectangle"/>
      <inkml:brushProperty name="rasterOp" value="maskPen"/>
    </inkml:brush>
  </inkml:definitions>
  <inkml:trace contextRef="#ctx0" brushRef="#br0">14899 2296 20271 0,'0'0'1792'0,"-9"0"-1424"0,-1-1-368 0,10 1 0 15,0 0 1568-15,0 0 240 0,0 0 48 0,0 0 16 16,0 0-1664-16,0 0-208 16,1 10-288-16,3 2 64 0,2-1 224 0,2-1 0 0,1 3 144 0,1 2-144 15,1 0 208-15,0 3-48 0,0 1-16 0,2 3 0 16,-1 3 304-16,4 3 48 0,-4-1 16 0,6 6 0 16,0 1 32-16,1 2 16 0,3 1 0 0,1 1 0 15,1 4-112-15,1-3 0 0,-1 2-16 0,0 1 0 16,1-1-96-16,-4-1-16 0,1 3 0 0,1-1 0 0,1-1-32 0,1 0-16 15,2 1 0-15,2-4 0 0,3-1-16 16,1 1-16-16,-1-1 0 0,3 2 0 0,2 2-112 0,1-2-128 16,3 1 176-16,-3-1-176 0,-1-1 128 0,0 4-128 15,-2-3 0-15,2 2 0 0,1-2 128 0,3 1-128 16,2-3 0-16,2 0 0 0,1-1 160 0,2 3-160 16,4-3 128-16,-2 1-128 0,-2-1 128 0,-2-1-128 15,-2 0 128-15,1-1-128 0,2 2 0 0,-3-3 0 16,3 0 128-16,0-1-128 0,4 1 0 0,1 0 0 15,-1 0 144-15,-4 1-144 0,-4 0 128 0,-1 1-128 16,3 0 160-16,-3 2-160 0,-4 1 272 0,2-2-32 16,2-3-16-16,3 3 0 0,1 0-64 0,1 1-16 15,-3 0 0-15,1-3 0 0,-6-1-144 0,0-1 192 0,0 3-192 0,-3 0 192 16,0 2-192-16,2 2 192 0,3-2-192 0,-2-1 192 16,2 1-192-16,0-2 0 0,-1 1 0 0,2-1 0 15,1 0 0-15,-3-2 128 16,-7 1-128-16,1-2 0 0,1 1 0 0,-2 1 0 0,-2 1 128 0,0 0-128 15,2 1 0-15,1-1 0 0,-1 1 0 0,2 0 0 16,-2 0 0-16,1 1 0 0,-1 0 128 0,1-1-128 16,1-2 0-16,-4 2 0 0,-3-2 144 0,2 2-144 15,-5 0 144-15,2 1-144 0,-3 3 192 0,4-2-192 16,0-1 144-16,-1 0-144 0,3-2 0 0,-1 1 144 16,-2 1-144-16,1-2 0 0,2 0 0 0,-2 0 0 15,0 1 128-15,0-1-128 0,-1 0 0 0,0-1 128 16,-2 0-128-16,-1 2 192 0,-2-3-192 0,0 0 192 15,-1-3-48-15,2 2 0 0,1 1 0 0,-2 0 0 0,-4-2-144 0,3-3 192 16,0 0-192-16,-1-2 192 0,0 4-192 0,2 0 128 16,-2-2-128-16,1 3 128 0,-1-1-128 0,0-1 0 15,-1 2 0-15,2 1 0 0,-2-4 128 0,1 1-128 16,2-1 0-16,-2 0 128 0,0 1-128 0,1-2 0 16,-2 2 0-16,-2-4 128 0,1 1-128 0,-1-3 0 15,-1-2 0-15,1 1 0 0,-1 1 0 0,1 0 0 16,-2 0 0-16,0-1 0 0,1 1 0 0,0-1 0 15,-1 2 0-15,3 1 0 0,0-2 0 0,-1 1 0 16,-2 2 0-16,1-3 0 0,0 0 0 0,-1 1 0 16,-1-1 0-16,1 0 0 0,0 2 0 0,1-2 0 15,0 1 0-15,-1-1 0 0,-2-3 0 0,1 2 0 16,-1-2 0-16,2 2 0 0,-2 2 0 0,-1-1 0 16,-1-2 128-16,1 2-128 0,1 3 0 0,0-3 0 15,-3 1 0-15,0 2 0 0,0-1 0 0,2 1 0 16,-1-3 0-16,1 3 0 0,-1 0 0 0,2 1 0 15,-3 0 0-15,1-4 0 0,3-2 0 0,-2 1 0 0,-2-3 0 0,1 0 0 16,1 1 0-16,-1-1 0 0,-1 2 0 16,3-1 0-16,-1-1 0 0,-1 0 0 15,-1 0 0-15,2 3 0 0,-2-2 0 0,0 0 0 0,-1-2 0 0,-3-1 0 16,3-3 0-16,-4-3-176 0,-5-11 48 0,4 12 0 31,-4-12-576-31,-3 7-96 0,3-7-32 0,-8 5 0 0,-4-5-1424 0,-1-5-304 16,1-2-48-16,-5-6-16 0,-1-2-576 0,1-3-128 0</inkml:trace>
</inkml:ink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6T02:06:19.519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act:action type="add" startTime="2764">
    <iact:property name="dataType"/>
    <iact:actionData xml:id="d0">
      <inkml:trace xmlns:inkml="http://www.w3.org/2003/InkML" xml:id="stk0" contextRef="#ctx0" brushRef="#br0">2260 3655 8751 0,'-14'-2'384'38,"14"2"80"-38,-7 4-464 0,7-4 0 0,0 0 0 0,-8 2 0 0,-4 0 672 0,4-2 32 0,2 0 16 0,6 0 0 0,0 0 0 0,0 0 0 0,-11-2 0 0,11 2 0 0,0 0 0 0,0 0 0 0,0 0 0 0,0 0 0 0,0 0-240 0,0 0-48 0,0 0-16 0,0 0 0 1,0 0-160-1,0 0-16 3,0 0-16-3,0 0 0 8,0 0-16-8,0 0 0 7,17-8 0-7,-17 8 0 8,20-6 48-8,-20 6 0 8,15-8 0-8,5 5 0 6,1 1-48-6,-3 0 0 7,-1-2 0-6,5 4 0 7,-1 2-80-6,-1 2 0 9,7-2-128-11,0 0 192 5,1-2-192-5,-1 1 128 6,-2 3-128-6,3-4 0 7,1 0 128-6,0 0-128 5,1-4 0-6,3 4 0 10,-2 4 176-10,2-2-176 5,4-2 192-5,4 0-192 9,-4 0 256-8,8 0-48 4,-2 0-16-4,8 2 0 5,5 0 32-5,3-2 0 7,1-2 0-8,1 0 0 7,-3 0-48-7,-1-2-16 7,1 1 0-6,1-1 0 10,1 0-32-11,5 2 0 4,-5 0 0-4,6 0 0 8,3-2 32-7,1-2 0 5,0 0 0-6,2 2 0 8,-5 2-32-7,1 2-128 4,-6 0 192-5,-3 0-64 7,1-1 0-7,1 1 0 8,1 0 0-7,-1 0 0 7,-1 1-128-7,2 1 160 6,1 0-160-6,-1 0 160 6,-1 0-160-7,-1-2 0 6,-9 0 0-6,-2 0 0 7,-1 0 128-6,-5 0-128 5,2 2 0-5,-2-2 128 7,0 0-128-8,0 2 160 6,-4 2-160-5,0 0 160 6,0 0-160-7,-4-2 192 8,4-2-192-8,-6 2 192 9,-3 4-192-9,-1-2 0 5,-2 1 144-4,0-3-144 7,-3 0 128-8,-1 0-128 7,-7 0 160-7,3 0-160 9,-5 0 144-9,4 0-144 6,-18-2 128-6,17 2-128 7,-17-2 128-6,0 0-128 5,0 0 0-5,0 0 128 7,10 4-128-8,-10-4 0 6,0 0 144-5,0 0-144 23,0 0-1104-24,0 0-304 0</inkml:trace>
    </iact:actionData>
  </iact:action>
  <iact:action type="add" startTime="7610">
    <iact:property name="dataType"/>
    <iact:actionData xml:id="d1">
      <inkml:trace xmlns:inkml="http://www.w3.org/2003/InkML" xml:id="stk1" contextRef="#ctx0" brushRef="#br0">5927 7275 8863 0,'0'0'384'2,"0"0"96"-2,0 0-480 1,0 0 0 0,0 0 0-1,0 0 0 7,0 0 288-6,-6-8-32 4,6 8-16-5,0 0 0 8,-6-14-32-8,6 14 0 6,0 0 0-6,-2-10 0 7,2 10 0-7,-4-13 0 10,4 13 0-10,-1-12 0 5,1 12 80-5,0 0 16 6,-2-12 0-6,2 12 0 10,0 0 64-10,0 0 16 7,0 0 0-7,0 0 0 9,-6-15 0-9,6 15 0 6,-4-8 0-6,4 8 0 7,0 0 16-7,0 0 16 8,0 0 0-8,0 0 0 8,0 0-32-8,0 0-16 8,0 0 0-8,0 0 0 7,0 0-48-7,-8 14-16 7,4 3 0-7,0-3 0 8,-2 3-32-8,2-1 0 7,1 0 0-7,1 5 0 8,0 0-64-8,0-1-16 7,0 1 0-7,2 3 0 8,-6 1-16-5,2-1-16 2,-2 1 0-5,2 2 0 8,0-1-32-8,0 1 0 6,2 0 0-6,-1 2 0 10,-1 3 0-10,-2-3-128 7,2-2 192-7,0 1-64 7,0-3 32-7,0 2 0 6,0 2 0-6,-2 1 0 10,5 3 0-10,-1 0 0 5,-2 2 0-4,2-2 0 7,-2-2 16-8,4 3 0 5,-2 3 0-5,0-4 0 11,-2 0-48-10,2-2 0 3,-4 0 0-3,4 3 0 6,0 1 32-7,0-2 0 7,0-2 0-4,0 0 0 3,1 0-160-5,-1 3 192 4,0-7-192-4,0 0 192 7,0-3-64-8,0 3 0 6,-2 0 0-5,2 0 0 8,0 1-128-9,-2-1 0 5,0-2 144-4,2 1-144 7,2-1 0-8,0-1 128 6,0 1-128-6,-2-6 0 9,-2-1 0-9,0 1 144 6,-1 3-144-6,3-5 0 9,0 3 128-9,0-3-128 6,0-3 0-5,0 2 0 7,2-16 0-7,-2 13 128 5,-2 1-128-6,0-2 0 10,-2 3 160-10,6-15-160 5,0 0 128-4,-4 16-128 6,-1 0 0-6,5-16 0 4,-4 15 128-5,4-15-128 8,0 0 0-8,-2 12 0 9,2-12 0-9,0 0 0 7,0 0 176-7,0 0-48 7,0 0-128-7,0 0 192 7,-8 15-16-7,8-15-16 7,0 0 0-7,0 0 0 9,0 0-32-9,0 0 0 6,0 0 0-6,0 0 0 8,0 0 0-8,0 0-128 7,0 0 192-7,0 0-64 8,0 0-128-8,0 0 192 7,0 0-192-7,0 0 192 9,0 0-192-9,15-3 0 7,-15 3 144-7,18-6-144 9,-18 6 0-9,14-6 144 5,-14 6-144-5,17-6 0 8,-3 0 128-8,-14 6-128 7,15-8 0-7,-15 8 0 10,20-7 128-10,-4 3-128 7,1 0 0-7,-3 0 0 6,-14 4 0-6,21-4 0 6,-1 0 128-6,3 0-128 9,-3 0 0-8,1 2 0 6,-1 0 0-7,3-2 0 8,0 1 0-8,3-3 128 7,1 4-128-6,0 2 0 7,1 0 0-7,-1 0 0 5,2-2 0-6,2 0 0 7,1 2 128-7,1 0-128 8,6-2 0-8,-2 0 0 8,-2 2 0-8,6 0 0 6,-4 0 128-6,6 2-128 9,-6-4 0-9,-4 2 0 6,0-2 0-6,2 0 0 9,-3-2 0-8,-1 0 0 4,4 4 0-5,-2-4 0 9,0 2 128-9,-1 0-128 6,-1 2 0-6,2-2 0 10,-4 2 0-10,4 0 0 4,2 0 0-4,1 2 0 8,-3 2 128-8,2-4-128 6,2 0 0-5,-4 4 0 8,0-2 0-9,2 2 0 7,-2-2 0-5,-1 0 0 4,-3-2 0-6,-2 0 0 7,-1 0 128-7,-3 2-128 8,-2 2 0-8,1 0 0 7,-1-2 0-7,3 5 0 8,-5-7 0-8,1 4 0 8,1 0 0-8,1 0 0 7,-7 2 0-7,3 2 0 7,-18-8 0-6,23 8 0 6,-3-4 0-7,-7 1 0 8,7-1 0-8,-20-4 0 8,15 6 160-8,-15-6-160 6,22 6 128-6,-3 0-128 8,-19-6 192-8,0 0-64 6,16 4 0-6,-16-4 0 9,16 6-128-9,-16-6 160 7,0 0-160-7,0 0 160 8,19 7-160-8,-19-7 192 7,0 0-192-7,0 0 192 8,0 0-32-8,0 0 0 7,0 0 0-7,0 0 0 7,0 0 112-7,0 0 32 10,0 0 0-10,0 0 0 7,6-15-64-7,-6 5-16 6,0 10 0-6,-4-16 0 9,0 5-32-8,-2-7-16 6,1 5 0-6,-3-3 0 5,2-2 0-6,-2 3 0 7,0-5 0-7,2-1 0 7,1-5-48-7,-5-1-128 7,4 0 192-7,0-2-64 9,0-5-128-9,-4-1 0 6,-1-8 144-5,3 4-144 6,-6-3 176-6,7 3-48 4,-5-4 0-5,4 2 0 10,0-2 64-10,2 6 16 5,-1 2 0-5,1 0 0 10,2 5-16-8,2 3 0 1,0 2 0-2,4 3 0 7,0 5-192-7,2-3 0 4,2 6 0-4,3-3 0 6,-1 3-256-7,2-1-32 8,2-5-16-8,-3 5 0 22,5-5-208-21,-2-1-32 2,3-1-16-3,-3 3 0 0,2-7 176 0,-5 1 48 5,3 0 0-4,2-3 0 6,-8 1 336-7,3 0-144 7,1-1 144-7,-2 1 0 22,2 2-640-19,1 3-32-2,-3 3 0 3,8-5-13472-4</inkml:trace>
    </iact:actionData>
  </iact:action>
  <iact:action type="add" startTime="10430">
    <iact:property name="dataType"/>
    <iact:actionData xml:id="d2">
      <inkml:trace xmlns:inkml="http://www.w3.org/2003/InkML" xml:id="stk2" contextRef="#ctx0" brushRef="#br1">5759 7046 12895 0,'0'0'576'3,"0"0"112"-2,-11 6-560-1,11-6-128 1,-12 10 0-1,4 6 0 6,2-5 944-6,0 3 144 8,6-14 48-8,-9 16 0 9,3 1-496-9,2 1-80 6,2-5-32-6,-2 7 0 9,2-1 112-9,-2 1 0 6,-2 3 16-6,4 1 0 8,0-3-208-8,0 3-32 6,-1-5-16-6,1 4 0 8,-6 3-16-8,0-1-16 6,2 2 0-5,0 1 0 6,2 1-48-7,-1 2 0 8,-5 2 0-8,2 4 0 7,4-3 64-7,-2-1 16 10,-2 0 0-10,3 6 0 9,-1-4-16-9,-2 8-16 4,-2-2 0-4,2 4 0 9,4-2-32-9,-1 3 0 7,-3 3 0-7,4-2 0 10,0-4-48-10,0 6-16 4,-2-3 0-4,0-1 0 9,3 2-128-9,1 0-16 6,-4-6-128-6,4 2 192 9,2-4-192-9,2 4 144 7,-2-4-144-6,0 4 128 7,0-4-128-8,0 2 0 6,0-6 0-6,0-4 128 7,0 4-128-7,0-4 0 8,-2 0 0-8,0-7 0 7,0-3 0-7,-2 1 0 8,-4 3 144-8,4-6-144 8,2-3 0-8,0 4 0 6,-2-9 0-6,4-11 128 8,0 18-128-8,0-3 0 8,0-15 128-8,0 0-128 8,0 0 176-8,4 16-48 7,-4-16 0-7,0 0 0 9,0 0 16-9,16 14 0 6,-16-14 0-6,12 8 0 7,-12-8-16-7,0 0-128 8,21 0 192-8,-1-2-64 9,-20 2-128-9,19-6 128 6,1-2-128-6,1 4 128 11,-3-2-128-11,1 2 0 8,5-2 0-7,1-1 0 2,-2 1 0-2,3 0 128 6,-3-2-128-6,4-2 0 6,1 3 0-6,1 1 0 6,2-6 128-7,0 2-128 8,1-1 0-8,3-3 0 6,4 4 0-6,-2 0 0 7,6 5 0-6,-4 1 0 6,4-2 0-7,1 0 0 9,5-2 0-9,2 2 0 5,-4 4 0-4,0 0 0 6,-1-3 0-7,3 1 0 8,-8-2 0-8,4 4 0 8,-6-4 0-8,4 2 0 6,-2-2 0-6,2 2 0 8,6-2 0-8,-7 3 0 8,1-1 0-8,0 2 0 8,0 0 0-8,2 0 0 6,0 0 0-5,2 0 0 6,0-2 0-6,-5 0 0 6,3 2 0-7,-2 4 0 9,-2-4 0-8,-4 0 0 4,2 0 0-5,-2 0 0 7,4 2 0-6,-2 0 0 7,0 0 0-8,2 2 0 8,-6 0 0-8,6 0 0 7,-4 4 0-7,2-2 0 8,2 2 0-8,-4-2 0 7,6 2 0-6,-6 1 0 4,2-3 0-4,-4 2 0 5,-1-6 0-6,-1 2 0 8,-2 0 0-8,0-2 0 7,-9 0 0-7,-1 2 0 9,1-6 0-9,-5 2 0 6,1 2 0-6,-3-2 128 9,-15 2-128-9,14-6 0 6,-14 6 0-6,16-8 0 9,-16 8 128-9,0 0-128 7,9-9 0-7,-9 9 128 7,12-10-128-6,-12 10 128 5,0 0-128-5,4-18 128 6,-4 7 0-7,-2-5 0 8,2 4 0-8,-4-3 0 9,-2-1 0-9,-2-1 0 6,3-7 0-6,-3 5 0 7,-4 1 32-7,4-5 0 6,-5-6 0-5,1-1 0 7,-2 1-32-8,1-4-128 8,3 0 192-8,-6 0-64 9,5-4 0-9,-5-2-128 7,4 1 192-6,-1-4-64 5,5 3-128-6,-6-6 0 6,2 2 144-6,-1-2-144 9,1-4 0-9,6 4 128 7,-4-3-128-7,5-3 0 9,-1 0 128-8,2 2-128 4,-6 3 128-5,6-3-128 9,2 0 0-9,0 2 144 6,0 0-144-6,2-1 0 9,0 1 128-9,2 8-128 6,0 0 0-6,0 4 0 8,0 2 0-8,4 0 0 7,-2-1 0-7,0 3 0 7,-2 2 0-7,4 2 0 9,-3-1 0-9,5 3 0 7,-2 0 0-7,-2 5 0 6,0-1-128-6,2-1 128 8,4 3 0-8,-5 3 0 8,-5-3 0-8,4 7 0 9,4-2 0-9,-8 14 0 5,4-10-128-4,-4 10 128 7,0 0 0-8,0 0 0 7,6-13-160-7,-6 13 160 9,0 0 0-9,0 0 0 7,0 0 0-7,0 0 0 7,0 0 0-7,0 0 0 7,0 0 0-7,0 0 0 7,0 0 0-7,0 0 0 8,0 0 0-8,0 0 0 8,-16 2 0-8,5 6 0 7,-5-5 0-7,4 1 0 9,-5 2 0-9,-1 0 0 7,1-4 0-7,-7 6 0 7,1-2 0-6,-3 0 0 4,-1 5 0-5,-2-3 0 8,0-2 0-7,-1 0 0 6,1 3 0-7,-4-1 0 9,-4 4 0-9,0 0 0 5,2-5 0-5,-4 3 0 9,2 0 0-9,2-2 0 6,-6 2 0-6,3 1 0 10,-2-5 0-10,2 4 0 5,-10 0 0-5,-1-5 0 9,2-1 0-8,-4 0 0 5,-3-2 0-6,-1-2 0 9,3 0 0-9,-3 2 0 6,-2 2 0-6,5-2 0 9,3 0 0-9,-2 0 0 5,2 0 0-5,1 0 0 9,-3 0 0-9,0 2 0 7,-3-2 128-7,-1-2-128 8,0-2 0-8,1-2 0 9,1 2 0-9,2-2 128 7,5 0-128-7,-3-2 192 7,-2 2-192-7,4 2 192 7,4-2-192-7,-1 4 0 7,5-2 0-7,-2 1 0 7,5 1 0-7,1-2 0 7,-2 0 128-7,4 0-128 9,-2 0 0-9,-4 0 0 7,6-2 0-7,4 2 0 7,1-2 0-7,3 0 0 8,0 0 0-8,3 4 0 8,6-2 0-8,-1 0 0 7,5 0-192-7,12 2 192 22,0 0-1360-21,0 0-160 1,0 0-16 1,0 0-13232-2</inkml:trace>
    </iact:actionData>
  </iact:action>
  <iact:action type="add" startTime="12476">
    <iact:property name="dataType"/>
    <iact:actionData xml:id="d3">
      <inkml:trace xmlns:inkml="http://www.w3.org/2003/InkML" xml:id="stk3" contextRef="#ctx0" brushRef="#br1">5342 7553 1839 0,'0'0'160'2,"0"0"-160"-2,0 0 0 0,0 0 0 7,0 0 1728-6,0 0 320 4,0 0 64-5,0 0 16 8,0 0-1312-7,0 0-272 4,0 0-48-5,0 0-16 8,0 0 112-8,0 0 32 7,0 0 0-7,0 0 0 8,0 0-80-8,19 2-16 7,-19-2 0-7,14 4 0 8,-14-4-160-8,18 8-48 8,1-2 0-8,-3-2 0 7,3 2 64-7,1 2 0 7,-1-3 0-7,1 1 0 7,1 0-112-7,-3 4-16 10,1 0 0-10,3-5 0 6,3 7 112-5,2-2 16 10,3-4 0-10,-3 5 0 4,-4-3-144-4,3 2-32 3,-3 2 0-4,0-3 0 8,5 1 0-8,3 2 0 7,0-2 0-5,-2 5 0 5,-1-5 16-7,1 6 0 7,0-5 0-6,2 5 0 5,1-4 96-6,-1 5 32 7,0-3 0-7,2 5 0 9,0-3-32-9,1 1 0 7,1 1 0-7,4-2 0 8,-6 3-64-8,4-1 0 6,-2-7-16-6,0 5 0 9,2-2-48-9,-4 1-16 6,2-3 0-5,-5 2 0 7,-3-5-176-8,0 7 160 6,1-4-160-6,1-3 160 8,0 7-160-8,2-4 0 7,-3 1 0-7,1 1 0 8,0 4 0-8,0-7 128 6,3 5-128-6,-3-4 0 9,2 1 0-9,-2 1 0 6,1 1 0-6,1 5 0 10,-2-4 0-10,2 3 128 6,2-1-128-6,-1-5 0 8,-3 5 0-8,2-5 0 6,-4 5 0-5,1-4 0 7,-1 1 0-8,-3 3 0 7,-1-6 0-7,-2 3 0 8,3-3 0-7,-5-2 0 5,-1 3 0-5,1-3 0 7,1 4 0-8,-5-5 0 5,3 5 128-4,2-2-128 7,-5-4 0-7,3 5 0 6,-7-5 0-6,5 2 128 7,-4 1-128-6,1-3 0 1,-3 4 0-2,4-2 0 6,-14-10 128-6,11 9-128 5,-11-9 0-6,12 16 128 9,0-6-128-9,-12-10 0 6,0 0 144-6,0 0-144 8,8 13 0-8,-8-13 144 8,0 0-144-8,5 12 0 8,-5-12 128-6,0 0-128 3,0 0 0-5,0 0 0 7,0 0 144-7,-9 10-144 6,-3 0 0-5,-4-6 144 8,1-2-144-9,1-2 0 5,-1-2 0-4,-1 2 0 7,-7 0 128-8,1-4-128 7,-1-2 0-7,1-2 128 8,-3 2-128-8,0 0 0 7,-3-7 144-7,-1 3-144 10,-4 0 0-10,-2-3 0 5,-2 1 0-5,-6-4 0 7,4 1 0-7,-8-3 128 8,-2-1-128-6,2 1 0 4,2-2 0-5,1-1 0 5,1-2 0-5,-4-1 0 6,6 3 0-7,-4-5 0 8,0-1 0-8,4-2 0 8,0-6 0-8,2 4 0 7,2-5-176-7,-6 3 176 8,0-4-160-8,0 2 160 6,-3 0-160-6,3-4 160 8,-2 0 0-8,6 4 0 7,-6-4 0-7,10 4 0 9,-2 2 0-9,2-4 0 7,4 7 0-7,1 5 0 8,1 2-176-8,2 1 176 7,3 1-192-7,5 3-8048 16,-3 3-1616-15</inkml:trace>
    </iact:actionData>
  </iact:action>
  <iact:action type="add" startTime="13883">
    <iact:property name="dataType"/>
    <iact:actionData xml:id="d4">
      <inkml:trace xmlns:inkml="http://www.w3.org/2003/InkML" xml:id="stk4" contextRef="#ctx0" brushRef="#br1">23037 8681 8287 0,'-8'-26'368'4,"2"11"80"-4,-3-9-448 0,1 7 0 0,2 1 0 1,-4-5 0 6,1-1 1088-7,3 5 144 6,-6-3 32-6,2-1 0 7,2 1-624-7,-3 3-112 8,-1-5-16-8,4 1-16 7,-5 1-64-7,5 3-16 9,-4-5 0-9,2 5 0 7,4-1-64-7,-1-1-16 7,-5 3 0-7,6 2 0 8,-2-1 128-8,-1 3 32 8,1 2 0-8,4-1 0 7,4 11 80-7,0 0 0 7,-6-10 16-7,6 10 0 8,0 0-112-8,0 0-32 6,0 0 0-6,0 0 0 8,-8-12-80-7,8 12-32 5,0 0 0-6,0 0 0 9,0 0-176-9,0 0-32 7,0 0-128-7,0 0 192 9,18 4 0-9,1 0 0 6,-5 0 0-6,5 0 0 8,-1 4 64-8,-1 3 0 7,3-3 0-7,3 4 0 8,-3-2 0-7,3-1 16 8,1 9 0-9,3-4 0 6,0 5 16-5,3-1 0 5,-1-3 0-6,0 7 0 8,4-3-16-8,2 1 0 6,0 1 0-6,6 1 0 10,-3 1-80-10,2 0-32 6,5-1 0-5,0 1 0 7,-6-1-160-7,4 5 192 4,-4 0-192-4,6-1 192 5,-2 1-192-5,4-2 0 6,0 1 144-7,-3 3-144 9,3-4 0-9,2 3 144 6,2 1-144-6,-1-2 0 8,1 0 192-8,4-1-64 6,-1-1 0-5,1 0-128 8,-4-3 224-8,-1 1-64 4,1 1-16-4,2 1 0 7,-3 2 16-8,3 1 0 6,-4-1 0-6,4 2 0 10,1 1-160-10,1-3 192 5,-1-2-192-3,3 2 192 5,0 1-192-7,1 1 0 6,-3-2 0-6,-5 3 0 8,-3-1 0-7,2 0 0 5,-6-2 128-6,4 1-128 9,1-3 0-9,-1 0 0 8,-4 5 0-7,4-3 128 4,0 0-128-5,-2 1 0 8,1 1 0-8,5 0 0 7,-2-2 0-6,-2 1 0 5,0-3 0-6,-1 2 0 8,-5 3 0-8,2-1 0 7,-8 0 0-7,2 4 0 8,0 0 128-8,-1-5-128 7,-1-1 0-7,4 2 128 7,-6 4-128-7,4 1 0 8,0-1 144-8,-2 2-144 10,0-2 0-10,4 2 0 5,-4 4 0-5,0-6 128 11,4 2-128-11,-1 2 0 5,-1-3 0-5,4-3 0 8,-6 0 0-8,2-2 0 6,2 2 0-5,-6 5 0 7,0-1 0-8,0-2 0 7,0 0 0-7,-1 2 0 7,-3 0 0-6,6-4 0 5,0-3 0-5,4 3 0 6,-6 0 0-7,4 0 0 7,2 4 0-7,-4-1 0 8,4-3 0-7,0 2 0 5,6-2 0-6,-2 2 0 8,4 0 0-7,0-1 0 4,-4-3 0-4,4-2 0 8,-7 0 0-9,3 1 0 5,-6-1 0-5,4-2 0 10,-4-1 0-10,6 3 0 6,-4 0 0-6,6 1 0 9,-4-3 0-9,6 0 0 5,-6-1 0-4,6 1 0 6,2 1 0-6,3-3 0 6,-1 0 0-6,-2 1 128 8,-1-1-128-9,1-1 0 7,0 3 0-7,-8-2 0 7,2-1 0-7,-2 3 0 7,2 2 0-7,0-1 0 8,0-7 0-8,3 1 0 7,-3 5 0-7,2 2 0 8,2 1 0-8,-4-3 0 6,4 0 0-5,0 1 0 7,-1 1 0-8,1 0 0 8,-2-1 0-8,-4 1 0 7,2-5 0-6,-6 3 0 5,-2 2 0-5,2 1 0 6,-4-5 0-7,0 2 0 6,3 1 0-6,1 1 0 10,-6-2 0-10,2-1 144 7,0-1-144-7,2-1 0 8,-2-5 240-7,-1 5-64 4,-5-1-16-5,2-2 0 7,2-3 16-7,-1 4 0 8,-1-7 0-8,-2 3 0 8,-3-3-16-7,-1 1 0 4,0-4 0-5,-5 2 0 8,-2-5-160-8,-1 1 128 8,-15-8-128-8,0 0 128 6,0 0-128-6,0 0 0 8,0 0 0-8,0 0 0 23,0 0-1552-22,0 0-304 0,-19-10-48 1</inkml:trace>
    </iact:actionData>
  </iact:action>
</iact:action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EEA3C-80EF-4FAB-9D44-CF277B9A3523}" type="datetimeFigureOut">
              <a:rPr lang="en-US" smtClean="0"/>
              <a:t>12/3/2022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68388" y="1143000"/>
            <a:ext cx="472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591C5-23A3-4162-862A-73C1ABE8F1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489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163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691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652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80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811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569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84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556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955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7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73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12/3/2022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2245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41.png"/><Relationship Id="rId7" Type="http://schemas.openxmlformats.org/officeDocument/2006/relationships/image" Target="../media/image31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11.png"/><Relationship Id="rId4" Type="http://schemas.openxmlformats.org/officeDocument/2006/relationships/image" Target="../media/image42.png"/><Relationship Id="rId9" Type="http://schemas.openxmlformats.org/officeDocument/2006/relationships/image" Target="../media/image3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0.png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9" Type="http://schemas.openxmlformats.org/officeDocument/2006/relationships/image" Target="../media/image200.png"/><Relationship Id="rId21" Type="http://schemas.openxmlformats.org/officeDocument/2006/relationships/image" Target="../media/image110.png"/><Relationship Id="rId34" Type="http://schemas.openxmlformats.org/officeDocument/2006/relationships/customXml" Target="../ink/ink16.xml"/><Relationship Id="rId42" Type="http://schemas.openxmlformats.org/officeDocument/2006/relationships/customXml" Target="../ink/ink20.xml"/><Relationship Id="rId47" Type="http://schemas.openxmlformats.org/officeDocument/2006/relationships/image" Target="../media/image240.png"/><Relationship Id="rId50" Type="http://schemas.openxmlformats.org/officeDocument/2006/relationships/customXml" Target="../ink/ink24.xml"/><Relationship Id="rId7" Type="http://schemas.openxmlformats.org/officeDocument/2006/relationships/image" Target="../media/image430.png"/><Relationship Id="rId2" Type="http://schemas.openxmlformats.org/officeDocument/2006/relationships/image" Target="../media/image49.gif"/><Relationship Id="rId16" Type="http://schemas.openxmlformats.org/officeDocument/2006/relationships/customXml" Target="../ink/ink7.xml"/><Relationship Id="rId29" Type="http://schemas.openxmlformats.org/officeDocument/2006/relationships/image" Target="../media/image150.png"/><Relationship Id="rId11" Type="http://schemas.openxmlformats.org/officeDocument/2006/relationships/image" Target="../media/image60.png"/><Relationship Id="rId24" Type="http://schemas.openxmlformats.org/officeDocument/2006/relationships/customXml" Target="../ink/ink11.xml"/><Relationship Id="rId32" Type="http://schemas.openxmlformats.org/officeDocument/2006/relationships/customXml" Target="../ink/ink15.xml"/><Relationship Id="rId37" Type="http://schemas.openxmlformats.org/officeDocument/2006/relationships/image" Target="../media/image190.png"/><Relationship Id="rId40" Type="http://schemas.openxmlformats.org/officeDocument/2006/relationships/customXml" Target="../ink/ink19.xml"/><Relationship Id="rId45" Type="http://schemas.openxmlformats.org/officeDocument/2006/relationships/image" Target="../media/image230.png"/><Relationship Id="rId53" Type="http://schemas.openxmlformats.org/officeDocument/2006/relationships/image" Target="../media/image270.png"/><Relationship Id="rId5" Type="http://schemas.openxmlformats.org/officeDocument/2006/relationships/image" Target="../media/image3.png"/><Relationship Id="rId10" Type="http://schemas.openxmlformats.org/officeDocument/2006/relationships/customXml" Target="../ink/ink4.xml"/><Relationship Id="rId19" Type="http://schemas.openxmlformats.org/officeDocument/2006/relationships/image" Target="../media/image100.png"/><Relationship Id="rId31" Type="http://schemas.openxmlformats.org/officeDocument/2006/relationships/image" Target="../media/image160.png"/><Relationship Id="rId44" Type="http://schemas.openxmlformats.org/officeDocument/2006/relationships/customXml" Target="../ink/ink21.xml"/><Relationship Id="rId52" Type="http://schemas.openxmlformats.org/officeDocument/2006/relationships/customXml" Target="../ink/ink25.xml"/><Relationship Id="rId4" Type="http://schemas.openxmlformats.org/officeDocument/2006/relationships/customXml" Target="../ink/ink1.xml"/><Relationship Id="rId9" Type="http://schemas.openxmlformats.org/officeDocument/2006/relationships/image" Target="../media/image50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140.png"/><Relationship Id="rId30" Type="http://schemas.openxmlformats.org/officeDocument/2006/relationships/customXml" Target="../ink/ink14.xml"/><Relationship Id="rId35" Type="http://schemas.openxmlformats.org/officeDocument/2006/relationships/image" Target="../media/image180.png"/><Relationship Id="rId43" Type="http://schemas.openxmlformats.org/officeDocument/2006/relationships/image" Target="../media/image220.png"/><Relationship Id="rId48" Type="http://schemas.openxmlformats.org/officeDocument/2006/relationships/customXml" Target="../ink/ink23.xml"/><Relationship Id="rId8" Type="http://schemas.openxmlformats.org/officeDocument/2006/relationships/customXml" Target="../ink/ink3.xml"/><Relationship Id="rId51" Type="http://schemas.openxmlformats.org/officeDocument/2006/relationships/image" Target="../media/image260.png"/><Relationship Id="rId3" Type="http://schemas.openxmlformats.org/officeDocument/2006/relationships/image" Target="../media/image31.png"/><Relationship Id="rId12" Type="http://schemas.openxmlformats.org/officeDocument/2006/relationships/customXml" Target="../ink/ink5.xml"/><Relationship Id="rId17" Type="http://schemas.openxmlformats.org/officeDocument/2006/relationships/image" Target="../media/image90.png"/><Relationship Id="rId25" Type="http://schemas.openxmlformats.org/officeDocument/2006/relationships/image" Target="../media/image130.png"/><Relationship Id="rId33" Type="http://schemas.openxmlformats.org/officeDocument/2006/relationships/image" Target="../media/image170.png"/><Relationship Id="rId38" Type="http://schemas.openxmlformats.org/officeDocument/2006/relationships/customXml" Target="../ink/ink18.xml"/><Relationship Id="rId46" Type="http://schemas.openxmlformats.org/officeDocument/2006/relationships/customXml" Target="../ink/ink22.xml"/><Relationship Id="rId20" Type="http://schemas.openxmlformats.org/officeDocument/2006/relationships/customXml" Target="../ink/ink9.xml"/><Relationship Id="rId41" Type="http://schemas.openxmlformats.org/officeDocument/2006/relationships/image" Target="../media/image21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15" Type="http://schemas.openxmlformats.org/officeDocument/2006/relationships/image" Target="../media/image80.png"/><Relationship Id="rId23" Type="http://schemas.openxmlformats.org/officeDocument/2006/relationships/image" Target="../media/image120.png"/><Relationship Id="rId28" Type="http://schemas.openxmlformats.org/officeDocument/2006/relationships/customXml" Target="../ink/ink13.xml"/><Relationship Id="rId36" Type="http://schemas.openxmlformats.org/officeDocument/2006/relationships/customXml" Target="../ink/ink17.xml"/><Relationship Id="rId49" Type="http://schemas.openxmlformats.org/officeDocument/2006/relationships/image" Target="../media/image25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36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170.png"/><Relationship Id="rId5" Type="http://schemas.microsoft.com/office/2011/relationships/inkAction" Target="../ink/inkAction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lframalpha.com/input/?i=streamplot+%7B+x+-+xy%2C++-y+%2B+xy%7D" TargetMode="Externa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hyperlink" Target="https://www.geogebra.org/m/abg8NJzF" TargetMode="Externa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26DB82-2B85-4C54-BE3E-31FD8AF63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679" y="768627"/>
            <a:ext cx="8531448" cy="7772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71F275-CCF5-4F07-BE81-39374008BF19}"/>
              </a:ext>
            </a:extLst>
          </p:cNvPr>
          <p:cNvSpPr txBox="1"/>
          <p:nvPr/>
        </p:nvSpPr>
        <p:spPr>
          <a:xfrm>
            <a:off x="15542" y="969221"/>
            <a:ext cx="2414637" cy="954107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Asymptotically stable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569FE49-16DA-426C-8E9E-4E4ED491A60D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2430179" y="1446275"/>
            <a:ext cx="2403430" cy="59939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4705725-5C27-46F6-BE34-955B4AA5739A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2430179" y="1446275"/>
            <a:ext cx="560206" cy="92088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5399FFB-5B77-4BB2-9D3C-085E093D60B0}"/>
              </a:ext>
            </a:extLst>
          </p:cNvPr>
          <p:cNvSpPr/>
          <p:nvPr/>
        </p:nvSpPr>
        <p:spPr>
          <a:xfrm>
            <a:off x="2275426" y="795131"/>
            <a:ext cx="3939843" cy="3670852"/>
          </a:xfrm>
          <a:prstGeom prst="rect">
            <a:avLst/>
          </a:prstGeom>
          <a:solidFill>
            <a:schemeClr val="accent1">
              <a:lumMod val="60000"/>
              <a:lumOff val="4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DEC0981-EE80-413F-8962-E6A66E4BD92D}"/>
              </a:ext>
            </a:extLst>
          </p:cNvPr>
          <p:cNvCxnSpPr>
            <a:cxnSpLocks/>
          </p:cNvCxnSpPr>
          <p:nvPr/>
        </p:nvCxnSpPr>
        <p:spPr>
          <a:xfrm flipV="1">
            <a:off x="6280309" y="768627"/>
            <a:ext cx="0" cy="3733454"/>
          </a:xfrm>
          <a:prstGeom prst="straightConnector1">
            <a:avLst/>
          </a:prstGeom>
          <a:ln w="146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8E50D23-742C-43C1-B5E4-D37455B15F2C}"/>
              </a:ext>
            </a:extLst>
          </p:cNvPr>
          <p:cNvSpPr txBox="1"/>
          <p:nvPr/>
        </p:nvSpPr>
        <p:spPr>
          <a:xfrm>
            <a:off x="3917220" y="0"/>
            <a:ext cx="7837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FFC000"/>
                </a:solidFill>
              </a:rPr>
              <a:t>Center is stable, but not asymptotically stable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1999863-88E5-4C4D-8999-414E9609B928}"/>
              </a:ext>
            </a:extLst>
          </p:cNvPr>
          <p:cNvCxnSpPr>
            <a:cxnSpLocks/>
          </p:cNvCxnSpPr>
          <p:nvPr/>
        </p:nvCxnSpPr>
        <p:spPr>
          <a:xfrm>
            <a:off x="5142552" y="502663"/>
            <a:ext cx="966700" cy="2479076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F43346A-2A1C-4285-9399-D99AA9393C20}"/>
              </a:ext>
            </a:extLst>
          </p:cNvPr>
          <p:cNvSpPr txBox="1"/>
          <p:nvPr/>
        </p:nvSpPr>
        <p:spPr>
          <a:xfrm>
            <a:off x="10194867" y="3299793"/>
            <a:ext cx="175065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/>
              <a:t>Just need one positive expo-</a:t>
            </a:r>
            <a:r>
              <a:rPr lang="en-US" sz="3200" dirty="0" err="1"/>
              <a:t>nential</a:t>
            </a:r>
            <a:r>
              <a:rPr lang="en-US" sz="3200" dirty="0"/>
              <a:t> for</a:t>
            </a:r>
          </a:p>
          <a:p>
            <a:pPr algn="l"/>
            <a:endParaRPr lang="en-US" sz="3200" dirty="0"/>
          </a:p>
          <a:p>
            <a:pPr algn="l"/>
            <a:r>
              <a:rPr lang="en-US" sz="3200" dirty="0"/>
              <a:t>Unstable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4F463F2-5AF7-4C2F-967F-1EA771C4A026}"/>
              </a:ext>
            </a:extLst>
          </p:cNvPr>
          <p:cNvSpPr/>
          <p:nvPr/>
        </p:nvSpPr>
        <p:spPr>
          <a:xfrm>
            <a:off x="6369642" y="4844880"/>
            <a:ext cx="3260035" cy="28848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67CFD43-5E9D-45EC-83B5-580B64B32904}"/>
              </a:ext>
            </a:extLst>
          </p:cNvPr>
          <p:cNvCxnSpPr>
            <a:cxnSpLocks/>
          </p:cNvCxnSpPr>
          <p:nvPr/>
        </p:nvCxnSpPr>
        <p:spPr>
          <a:xfrm flipH="1" flipV="1">
            <a:off x="9483903" y="3715578"/>
            <a:ext cx="697548" cy="3082787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65829AD-8FC1-4337-8CDC-13DC12282251}"/>
              </a:ext>
            </a:extLst>
          </p:cNvPr>
          <p:cNvCxnSpPr>
            <a:cxnSpLocks/>
          </p:cNvCxnSpPr>
          <p:nvPr/>
        </p:nvCxnSpPr>
        <p:spPr>
          <a:xfrm flipH="1" flipV="1">
            <a:off x="7835947" y="2525380"/>
            <a:ext cx="2345504" cy="4393045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E0C685C0-4509-4AAF-8BBF-5B9C32071779}"/>
              </a:ext>
            </a:extLst>
          </p:cNvPr>
          <p:cNvSpPr/>
          <p:nvPr/>
        </p:nvSpPr>
        <p:spPr>
          <a:xfrm>
            <a:off x="2544417" y="4721902"/>
            <a:ext cx="3260035" cy="28848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F7533D0C-0803-44F3-9E49-966FD0395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130" y="4738492"/>
            <a:ext cx="3327512" cy="3033908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C47EC41-AC75-46E6-AE23-2819A9F636E7}"/>
              </a:ext>
            </a:extLst>
          </p:cNvPr>
          <p:cNvCxnSpPr>
            <a:cxnSpLocks/>
          </p:cNvCxnSpPr>
          <p:nvPr/>
        </p:nvCxnSpPr>
        <p:spPr>
          <a:xfrm flipH="1" flipV="1">
            <a:off x="7712765" y="6175513"/>
            <a:ext cx="2482102" cy="71561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BA7AD7DC-2A40-4231-BFE1-E1BA23811552}"/>
              </a:ext>
            </a:extLst>
          </p:cNvPr>
          <p:cNvSpPr/>
          <p:nvPr/>
        </p:nvSpPr>
        <p:spPr>
          <a:xfrm>
            <a:off x="7097139" y="3033908"/>
            <a:ext cx="953504" cy="3371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583BEC-1D03-4396-B25B-D61D8755CB1A}"/>
              </a:ext>
            </a:extLst>
          </p:cNvPr>
          <p:cNvSpPr txBox="1"/>
          <p:nvPr/>
        </p:nvSpPr>
        <p:spPr>
          <a:xfrm>
            <a:off x="76368" y="5315729"/>
            <a:ext cx="18799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Linear system of DEs:</a:t>
            </a:r>
          </a:p>
          <a:p>
            <a:pPr algn="ctr"/>
            <a:r>
              <a:rPr lang="en-US" sz="4800" b="1" dirty="0"/>
              <a:t>x</a:t>
            </a:r>
            <a:r>
              <a:rPr lang="en-US" sz="4800" dirty="0"/>
              <a:t>’ = A</a:t>
            </a:r>
            <a:r>
              <a:rPr lang="en-US" sz="4800" b="1" dirty="0"/>
              <a:t>x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1217923-3081-4866-8A2B-4A54EEFA4DEE}"/>
              </a:ext>
            </a:extLst>
          </p:cNvPr>
          <p:cNvCxnSpPr>
            <a:cxnSpLocks/>
          </p:cNvCxnSpPr>
          <p:nvPr/>
        </p:nvCxnSpPr>
        <p:spPr>
          <a:xfrm>
            <a:off x="2430179" y="1446275"/>
            <a:ext cx="2403430" cy="59939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5B451C2-5AA0-4BDC-8EA2-463A313DDA66}"/>
              </a:ext>
            </a:extLst>
          </p:cNvPr>
          <p:cNvCxnSpPr>
            <a:cxnSpLocks/>
          </p:cNvCxnSpPr>
          <p:nvPr/>
        </p:nvCxnSpPr>
        <p:spPr>
          <a:xfrm>
            <a:off x="2430179" y="1446275"/>
            <a:ext cx="560206" cy="92088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54895A0C-AD8A-4507-9929-04D723DCAC5B}"/>
              </a:ext>
            </a:extLst>
          </p:cNvPr>
          <p:cNvSpPr/>
          <p:nvPr/>
        </p:nvSpPr>
        <p:spPr>
          <a:xfrm>
            <a:off x="6369642" y="4844880"/>
            <a:ext cx="3260035" cy="28848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DA27CB3-879B-476D-B279-7128F102BDB6}"/>
              </a:ext>
            </a:extLst>
          </p:cNvPr>
          <p:cNvCxnSpPr>
            <a:cxnSpLocks/>
          </p:cNvCxnSpPr>
          <p:nvPr/>
        </p:nvCxnSpPr>
        <p:spPr>
          <a:xfrm flipH="1" flipV="1">
            <a:off x="9483903" y="3715578"/>
            <a:ext cx="697548" cy="3082787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D5E7AD5-2CD0-4B17-8591-5513FEE68972}"/>
              </a:ext>
            </a:extLst>
          </p:cNvPr>
          <p:cNvCxnSpPr>
            <a:cxnSpLocks/>
          </p:cNvCxnSpPr>
          <p:nvPr/>
        </p:nvCxnSpPr>
        <p:spPr>
          <a:xfrm flipH="1" flipV="1">
            <a:off x="7835947" y="2525380"/>
            <a:ext cx="2345504" cy="4393045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91543800-294E-48CD-B9DB-9B5A11BB3632}"/>
              </a:ext>
            </a:extLst>
          </p:cNvPr>
          <p:cNvSpPr/>
          <p:nvPr/>
        </p:nvSpPr>
        <p:spPr>
          <a:xfrm>
            <a:off x="2544417" y="4721902"/>
            <a:ext cx="3260035" cy="28848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E216455-2EFC-467D-A4E5-4DF435353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130" y="4738492"/>
            <a:ext cx="3327512" cy="3033908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C77BA11-4591-43D9-9DFC-D3D655BBDCF6}"/>
              </a:ext>
            </a:extLst>
          </p:cNvPr>
          <p:cNvCxnSpPr>
            <a:cxnSpLocks/>
          </p:cNvCxnSpPr>
          <p:nvPr/>
        </p:nvCxnSpPr>
        <p:spPr>
          <a:xfrm flipH="1" flipV="1">
            <a:off x="7712765" y="6175513"/>
            <a:ext cx="2482102" cy="71561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C119565B-89D3-4EFC-8344-54CCCAFD2569}"/>
              </a:ext>
            </a:extLst>
          </p:cNvPr>
          <p:cNvSpPr/>
          <p:nvPr/>
        </p:nvSpPr>
        <p:spPr>
          <a:xfrm>
            <a:off x="7097139" y="3033908"/>
            <a:ext cx="953504" cy="3371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68C5536-E739-467B-BE70-65E6C8F1492C}"/>
              </a:ext>
            </a:extLst>
          </p:cNvPr>
          <p:cNvSpPr txBox="1"/>
          <p:nvPr/>
        </p:nvSpPr>
        <p:spPr>
          <a:xfrm>
            <a:off x="5838726" y="6798365"/>
            <a:ext cx="1497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Unstable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D6D73C3-1DD0-4FE4-BD7D-DA213879CF94}"/>
              </a:ext>
            </a:extLst>
          </p:cNvPr>
          <p:cNvGrpSpPr/>
          <p:nvPr/>
        </p:nvGrpSpPr>
        <p:grpSpPr>
          <a:xfrm>
            <a:off x="4081257" y="1222555"/>
            <a:ext cx="1912488" cy="1912488"/>
            <a:chOff x="5344295" y="481262"/>
            <a:chExt cx="1912488" cy="1912488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3A3BD7A-94CC-4431-A0E7-BC310F548C7E}"/>
                </a:ext>
              </a:extLst>
            </p:cNvPr>
            <p:cNvCxnSpPr>
              <a:cxnSpLocks/>
            </p:cNvCxnSpPr>
            <p:nvPr/>
          </p:nvCxnSpPr>
          <p:spPr>
            <a:xfrm>
              <a:off x="6388771" y="481262"/>
              <a:ext cx="0" cy="19124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85F1025-3A90-4032-B75F-35C2D4A40F3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300539" y="477310"/>
              <a:ext cx="0" cy="19124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322F471-9D05-451A-8E95-390A909B4C9F}"/>
              </a:ext>
            </a:extLst>
          </p:cNvPr>
          <p:cNvGrpSpPr/>
          <p:nvPr/>
        </p:nvGrpSpPr>
        <p:grpSpPr>
          <a:xfrm>
            <a:off x="6595857" y="1222555"/>
            <a:ext cx="1912488" cy="1912488"/>
            <a:chOff x="5344295" y="481262"/>
            <a:chExt cx="1912488" cy="1912488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4CD2DA8-B3BE-4BD8-801E-D5835B6BC987}"/>
                </a:ext>
              </a:extLst>
            </p:cNvPr>
            <p:cNvCxnSpPr>
              <a:cxnSpLocks/>
            </p:cNvCxnSpPr>
            <p:nvPr/>
          </p:nvCxnSpPr>
          <p:spPr>
            <a:xfrm>
              <a:off x="6388771" y="481262"/>
              <a:ext cx="0" cy="19124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6F5B755-27D4-4821-BEF4-24976FF687D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300539" y="477310"/>
              <a:ext cx="0" cy="19124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10EE869-12CA-44A9-88BD-0F9A51294283}"/>
              </a:ext>
            </a:extLst>
          </p:cNvPr>
          <p:cNvGrpSpPr/>
          <p:nvPr/>
        </p:nvGrpSpPr>
        <p:grpSpPr>
          <a:xfrm>
            <a:off x="5224257" y="2657655"/>
            <a:ext cx="1912488" cy="1912488"/>
            <a:chOff x="5344295" y="481262"/>
            <a:chExt cx="1912488" cy="1912488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BDA1B89-187E-4130-8C6D-BEFD929340C8}"/>
                </a:ext>
              </a:extLst>
            </p:cNvPr>
            <p:cNvCxnSpPr>
              <a:cxnSpLocks/>
            </p:cNvCxnSpPr>
            <p:nvPr/>
          </p:nvCxnSpPr>
          <p:spPr>
            <a:xfrm>
              <a:off x="6388771" y="481262"/>
              <a:ext cx="0" cy="19124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D68A3CC6-21EB-490C-B564-9E16D29509E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300539" y="477310"/>
              <a:ext cx="0" cy="19124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5E27E84-3261-48BA-A6A9-380C9990CF2F}"/>
              </a:ext>
            </a:extLst>
          </p:cNvPr>
          <p:cNvGrpSpPr/>
          <p:nvPr/>
        </p:nvGrpSpPr>
        <p:grpSpPr>
          <a:xfrm>
            <a:off x="8196057" y="2086155"/>
            <a:ext cx="1912488" cy="1912488"/>
            <a:chOff x="5344295" y="481262"/>
            <a:chExt cx="1912488" cy="1912488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DC81863-0192-4CB7-A64D-B19E35894932}"/>
                </a:ext>
              </a:extLst>
            </p:cNvPr>
            <p:cNvCxnSpPr>
              <a:cxnSpLocks/>
            </p:cNvCxnSpPr>
            <p:nvPr/>
          </p:nvCxnSpPr>
          <p:spPr>
            <a:xfrm>
              <a:off x="6388771" y="481262"/>
              <a:ext cx="0" cy="19124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94E82EF-7F75-4F40-8F38-071EF12E445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300539" y="477310"/>
              <a:ext cx="0" cy="19124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0FB9517-8C22-473A-A813-A7E12D0A5C14}"/>
              </a:ext>
            </a:extLst>
          </p:cNvPr>
          <p:cNvGrpSpPr/>
          <p:nvPr/>
        </p:nvGrpSpPr>
        <p:grpSpPr>
          <a:xfrm>
            <a:off x="2203796" y="2278762"/>
            <a:ext cx="1912488" cy="1912488"/>
            <a:chOff x="5344295" y="481262"/>
            <a:chExt cx="1912488" cy="1912488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A4839DF-6A05-4365-95BB-1FDD458B9E52}"/>
                </a:ext>
              </a:extLst>
            </p:cNvPr>
            <p:cNvCxnSpPr>
              <a:cxnSpLocks/>
            </p:cNvCxnSpPr>
            <p:nvPr/>
          </p:nvCxnSpPr>
          <p:spPr>
            <a:xfrm>
              <a:off x="6388771" y="481262"/>
              <a:ext cx="0" cy="19124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6015E974-D4A9-4359-A5A1-021060E9BF5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300539" y="477310"/>
              <a:ext cx="0" cy="19124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0D952DDF-1C5D-4E0D-90B5-2BFFE10761DB}"/>
              </a:ext>
            </a:extLst>
          </p:cNvPr>
          <p:cNvSpPr/>
          <p:nvPr/>
        </p:nvSpPr>
        <p:spPr>
          <a:xfrm>
            <a:off x="7038751" y="3038448"/>
            <a:ext cx="941370" cy="3132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A5B94D3-01A4-4F0A-BF70-CFECD840A68E}"/>
              </a:ext>
            </a:extLst>
          </p:cNvPr>
          <p:cNvGrpSpPr/>
          <p:nvPr/>
        </p:nvGrpSpPr>
        <p:grpSpPr>
          <a:xfrm>
            <a:off x="5465951" y="4875759"/>
            <a:ext cx="1912488" cy="1912488"/>
            <a:chOff x="5344295" y="481262"/>
            <a:chExt cx="1912488" cy="1912488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C2006C8E-514C-4513-83B3-A134AF0D073E}"/>
                </a:ext>
              </a:extLst>
            </p:cNvPr>
            <p:cNvCxnSpPr>
              <a:cxnSpLocks/>
            </p:cNvCxnSpPr>
            <p:nvPr/>
          </p:nvCxnSpPr>
          <p:spPr>
            <a:xfrm>
              <a:off x="6388771" y="481262"/>
              <a:ext cx="0" cy="19124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E31B7DA3-B3DF-40FC-B4C9-6520D10A5A0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300539" y="477310"/>
              <a:ext cx="0" cy="19124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83060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20EEA8-3045-4863-B38E-1CEA947BF7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76"/>
          <a:stretch/>
        </p:blipFill>
        <p:spPr>
          <a:xfrm>
            <a:off x="0" y="128976"/>
            <a:ext cx="11887200" cy="614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712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CF3285-9DE1-4F26-AE85-F72CC313E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68491"/>
            <a:ext cx="11887200" cy="20684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254220-0621-4B54-B1E3-0BC9011C7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36" y="270337"/>
            <a:ext cx="3138055" cy="15477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C025CE-7066-494F-8969-951CF22F19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830"/>
          <a:stretch/>
        </p:blipFill>
        <p:spPr>
          <a:xfrm>
            <a:off x="4094452" y="395762"/>
            <a:ext cx="3138055" cy="13795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2EEBFC-81DF-4CBD-B179-D68F74B7E3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4184" y="374978"/>
            <a:ext cx="3283527" cy="13245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B17053-3E22-4C0F-9DBD-7BE8D906839A}"/>
              </a:ext>
            </a:extLst>
          </p:cNvPr>
          <p:cNvSpPr txBox="1"/>
          <p:nvPr/>
        </p:nvSpPr>
        <p:spPr>
          <a:xfrm>
            <a:off x="5521037" y="-82952"/>
            <a:ext cx="311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478FB6-83B5-4DEF-AF11-9E8427CC048E}"/>
              </a:ext>
            </a:extLst>
          </p:cNvPr>
          <p:cNvSpPr txBox="1"/>
          <p:nvPr/>
        </p:nvSpPr>
        <p:spPr>
          <a:xfrm>
            <a:off x="7232507" y="827215"/>
            <a:ext cx="311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505AA3-8E95-4755-919E-5DEE91FA2353}"/>
              </a:ext>
            </a:extLst>
          </p:cNvPr>
          <p:cNvSpPr txBox="1"/>
          <p:nvPr/>
        </p:nvSpPr>
        <p:spPr>
          <a:xfrm>
            <a:off x="9712039" y="-82953"/>
            <a:ext cx="311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92D050"/>
                </a:solidFill>
              </a:rPr>
              <a:t>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06ABDF-22B9-471B-AC5D-A06CE63171AC}"/>
              </a:ext>
            </a:extLst>
          </p:cNvPr>
          <p:cNvSpPr txBox="1"/>
          <p:nvPr/>
        </p:nvSpPr>
        <p:spPr>
          <a:xfrm>
            <a:off x="11458155" y="778722"/>
            <a:ext cx="311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79FB4B3-C831-4E20-A3AA-CA9CECED674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7796" b="6153"/>
          <a:stretch/>
        </p:blipFill>
        <p:spPr>
          <a:xfrm>
            <a:off x="187036" y="1962889"/>
            <a:ext cx="1600200" cy="13763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9D59D2-4A11-4666-999D-B885653304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0316" y="5043053"/>
            <a:ext cx="2517569" cy="260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521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9F0690-A7DF-445E-906E-EE5527EC0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7872" y="159328"/>
            <a:ext cx="7930818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7F18C6-CEC2-4CE5-BD79-FA459CBA9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462" y="3246698"/>
            <a:ext cx="3414692" cy="327800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BDD4370-ACC0-46C1-8058-F01B1B3E3FDC}"/>
              </a:ext>
            </a:extLst>
          </p:cNvPr>
          <p:cNvSpPr/>
          <p:nvPr/>
        </p:nvSpPr>
        <p:spPr>
          <a:xfrm>
            <a:off x="6815548" y="3544835"/>
            <a:ext cx="1476395" cy="1560567"/>
          </a:xfrm>
          <a:prstGeom prst="rect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6841FF-0AC0-4410-8E7B-1078912A1C4A}"/>
              </a:ext>
            </a:extLst>
          </p:cNvPr>
          <p:cNvSpPr/>
          <p:nvPr/>
        </p:nvSpPr>
        <p:spPr>
          <a:xfrm>
            <a:off x="8597622" y="2590801"/>
            <a:ext cx="752354" cy="718507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EFBDD2-7C88-44A9-88CC-6805B50FCAE5}"/>
              </a:ext>
            </a:extLst>
          </p:cNvPr>
          <p:cNvSpPr/>
          <p:nvPr/>
        </p:nvSpPr>
        <p:spPr>
          <a:xfrm>
            <a:off x="541462" y="3246698"/>
            <a:ext cx="3414692" cy="3278003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66B38A-A94D-472C-A565-473545A0181C}"/>
              </a:ext>
            </a:extLst>
          </p:cNvPr>
          <p:cNvSpPr/>
          <p:nvPr/>
        </p:nvSpPr>
        <p:spPr>
          <a:xfrm>
            <a:off x="8915400" y="4849090"/>
            <a:ext cx="2092036" cy="156056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Locally can be approximated by an unstable saddle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5175B88-14D5-47DD-AD3A-8297D4D69992}"/>
              </a:ext>
            </a:extLst>
          </p:cNvPr>
          <p:cNvCxnSpPr>
            <a:cxnSpLocks/>
          </p:cNvCxnSpPr>
          <p:nvPr/>
        </p:nvCxnSpPr>
        <p:spPr>
          <a:xfrm flipH="1" flipV="1">
            <a:off x="7620000" y="4336473"/>
            <a:ext cx="1281546" cy="526470"/>
          </a:xfrm>
          <a:prstGeom prst="straightConnector1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8AF7597B-10B0-4B32-8C21-401B85DE20DF}"/>
              </a:ext>
            </a:extLst>
          </p:cNvPr>
          <p:cNvSpPr/>
          <p:nvPr/>
        </p:nvSpPr>
        <p:spPr>
          <a:xfrm>
            <a:off x="755073" y="467415"/>
            <a:ext cx="2092036" cy="156056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Locally can be approximated by a stable center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1FC8A59-AB23-47F8-8BF7-C67AFFD95AA2}"/>
              </a:ext>
            </a:extLst>
          </p:cNvPr>
          <p:cNvCxnSpPr>
            <a:stCxn id="11" idx="2"/>
          </p:cNvCxnSpPr>
          <p:nvPr/>
        </p:nvCxnSpPr>
        <p:spPr>
          <a:xfrm>
            <a:off x="1801091" y="2027982"/>
            <a:ext cx="726449" cy="266478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78E2F8-E98F-4F03-B438-DFB59943A305}"/>
              </a:ext>
            </a:extLst>
          </p:cNvPr>
          <p:cNvCxnSpPr>
            <a:cxnSpLocks/>
          </p:cNvCxnSpPr>
          <p:nvPr/>
        </p:nvCxnSpPr>
        <p:spPr>
          <a:xfrm>
            <a:off x="1940943" y="2138542"/>
            <a:ext cx="7032856" cy="75705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463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8CD4E2-7FD8-404E-B658-716A631FA0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" b="61052"/>
          <a:stretch/>
        </p:blipFill>
        <p:spPr>
          <a:xfrm>
            <a:off x="422564" y="0"/>
            <a:ext cx="11056268" cy="302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295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8CD4E2-7FD8-404E-B658-716A631FA0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-622" b="51426"/>
          <a:stretch/>
        </p:blipFill>
        <p:spPr>
          <a:xfrm>
            <a:off x="408368" y="0"/>
            <a:ext cx="11139396" cy="377536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54A616A-611F-4996-BC02-A7F2DF4ABBFF}"/>
              </a:ext>
            </a:extLst>
          </p:cNvPr>
          <p:cNvSpPr/>
          <p:nvPr/>
        </p:nvSpPr>
        <p:spPr>
          <a:xfrm>
            <a:off x="3435927" y="3179618"/>
            <a:ext cx="8111837" cy="706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606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8CD4E2-7FD8-404E-B658-716A631FA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368" y="0"/>
            <a:ext cx="11070464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49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AFA25E-39BA-467C-8196-6BFA5891F96D}"/>
              </a:ext>
            </a:extLst>
          </p:cNvPr>
          <p:cNvSpPr txBox="1"/>
          <p:nvPr/>
        </p:nvSpPr>
        <p:spPr>
          <a:xfrm>
            <a:off x="256310" y="477982"/>
            <a:ext cx="109035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We will determine stability of these critical points in 9.3</a:t>
            </a:r>
          </a:p>
          <a:p>
            <a:r>
              <a:rPr lang="en-US" sz="3600" dirty="0"/>
              <a:t>via linear approximations.</a:t>
            </a:r>
          </a:p>
          <a:p>
            <a:endParaRPr lang="en-US" sz="3600" dirty="0"/>
          </a:p>
          <a:p>
            <a:r>
              <a:rPr lang="en-US" sz="3600" dirty="0"/>
              <a:t>Can also determine graphically</a:t>
            </a:r>
          </a:p>
          <a:p>
            <a:r>
              <a:rPr lang="en-US" sz="3600" dirty="0"/>
              <a:t>(but be careful):</a:t>
            </a:r>
          </a:p>
        </p:txBody>
      </p:sp>
      <p:pic>
        <p:nvPicPr>
          <p:cNvPr id="3" name="Picture 2" descr="Plot">
            <a:extLst>
              <a:ext uri="{FF2B5EF4-FFF2-40B4-BE49-F238E27FC236}">
                <a16:creationId xmlns:a16="http://schemas.microsoft.com/office/drawing/2014/main" id="{46810BF3-439B-4727-ADAC-B2AEDBB60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091" y="1764268"/>
            <a:ext cx="5760720" cy="576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847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0C54FA1-006F-4703-9F80-829EFF6828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7416"/>
          <a:stretch/>
        </p:blipFill>
        <p:spPr>
          <a:xfrm>
            <a:off x="445590" y="0"/>
            <a:ext cx="10996019" cy="408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965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0C54FA1-006F-4703-9F80-829EFF6828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355"/>
          <a:stretch/>
        </p:blipFill>
        <p:spPr>
          <a:xfrm>
            <a:off x="445590" y="0"/>
            <a:ext cx="10996019" cy="533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24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0C54FA1-006F-4703-9F80-829EFF682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590" y="0"/>
            <a:ext cx="10996019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106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D651FC5A-4CF6-4EC5-8C06-ED3F2DBA3AFF}"/>
              </a:ext>
            </a:extLst>
          </p:cNvPr>
          <p:cNvGrpSpPr/>
          <p:nvPr/>
        </p:nvGrpSpPr>
        <p:grpSpPr>
          <a:xfrm>
            <a:off x="135453" y="3749040"/>
            <a:ext cx="4038048" cy="4023360"/>
            <a:chOff x="7724973" y="3749040"/>
            <a:chExt cx="4038048" cy="4023360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39FDCBD1-5BE2-4617-AA9B-60AAC90C7E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4973" y="3749040"/>
              <a:ext cx="4038048" cy="4023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1AA88B96-8657-48BE-BB10-79CCEFCFDD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14284" y="5387771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FC46CC4-B0C8-49C6-8D2A-51D900819096}"/>
              </a:ext>
            </a:extLst>
          </p:cNvPr>
          <p:cNvGrpSpPr/>
          <p:nvPr/>
        </p:nvGrpSpPr>
        <p:grpSpPr>
          <a:xfrm>
            <a:off x="530577" y="-11292"/>
            <a:ext cx="5238045" cy="1343374"/>
            <a:chOff x="530577" y="-11292"/>
            <a:chExt cx="5238045" cy="134337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09FA4767-7A83-417F-B335-4F1E8BB75747}"/>
                    </a:ext>
                  </a:extLst>
                </p:cNvPr>
                <p:cNvSpPr txBox="1"/>
                <p:nvPr/>
              </p:nvSpPr>
              <p:spPr>
                <a:xfrm>
                  <a:off x="530577" y="-11292"/>
                  <a:ext cx="5238045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sz="3200" dirty="0"/>
                    <a:t>Solve    </a:t>
                  </a:r>
                  <a:r>
                    <a:rPr lang="en-US" sz="3200" b="1" dirty="0"/>
                    <a:t>x</a:t>
                  </a:r>
                  <a:r>
                    <a:rPr lang="en-US" sz="3200" dirty="0"/>
                    <a:t>’ = </a:t>
                  </a:r>
                  <a:r>
                    <a:rPr lang="en-US" sz="8000" dirty="0"/>
                    <a:t> </a:t>
                  </a:r>
                  <a14:m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mr>
                      </m:m>
                    </m:oMath>
                  </a14:m>
                  <a:r>
                    <a:rPr lang="en-US" sz="3200" dirty="0"/>
                    <a:t>   </a:t>
                  </a:r>
                  <a:r>
                    <a:rPr lang="en-US" sz="3200" b="1" dirty="0"/>
                    <a:t>x </a:t>
                  </a:r>
                </a:p>
              </p:txBody>
            </p:sp>
          </mc:Choice>
          <mc:Fallback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09FA4767-7A83-417F-B335-4F1E8BB757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577" y="-11292"/>
                  <a:ext cx="5238045" cy="1323439"/>
                </a:xfrm>
                <a:prstGeom prst="rect">
                  <a:avLst/>
                </a:prstGeom>
                <a:blipFill>
                  <a:blip r:embed="rId3"/>
                  <a:stretch>
                    <a:fillRect l="-2910" b="-23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Double Bracket 3">
              <a:extLst>
                <a:ext uri="{FF2B5EF4-FFF2-40B4-BE49-F238E27FC236}">
                  <a16:creationId xmlns:a16="http://schemas.microsoft.com/office/drawing/2014/main" id="{0976AE9B-BB0C-4980-8B5A-3AC57E77D28F}"/>
                </a:ext>
              </a:extLst>
            </p:cNvPr>
            <p:cNvSpPr/>
            <p:nvPr/>
          </p:nvSpPr>
          <p:spPr>
            <a:xfrm>
              <a:off x="2596447" y="417682"/>
              <a:ext cx="1162756" cy="914400"/>
            </a:xfrm>
            <a:prstGeom prst="bracketPair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A74E136-D3CD-4A18-9AF7-A76053772477}"/>
              </a:ext>
            </a:extLst>
          </p:cNvPr>
          <p:cNvGrpSpPr/>
          <p:nvPr/>
        </p:nvGrpSpPr>
        <p:grpSpPr>
          <a:xfrm>
            <a:off x="530576" y="1958617"/>
            <a:ext cx="9064979" cy="953909"/>
            <a:chOff x="530576" y="1958617"/>
            <a:chExt cx="9064979" cy="95390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71E2E6A-F945-4305-97B4-E3C4D00F3E60}"/>
                    </a:ext>
                  </a:extLst>
                </p:cNvPr>
                <p:cNvSpPr txBox="1"/>
                <p:nvPr/>
              </p:nvSpPr>
              <p:spPr>
                <a:xfrm>
                  <a:off x="530576" y="1958617"/>
                  <a:ext cx="9064979" cy="9103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/>
                    <a:t>General solution:    </a:t>
                  </a:r>
                  <a:r>
                    <a:rPr lang="en-US" sz="3200" b="1" dirty="0"/>
                    <a:t>x</a:t>
                  </a:r>
                  <a:r>
                    <a:rPr lang="en-US" sz="3200" dirty="0"/>
                    <a:t> =  c</a:t>
                  </a:r>
                  <a:r>
                    <a:rPr lang="en-US" sz="3200" baseline="-25000" dirty="0"/>
                    <a:t>1</a:t>
                  </a:r>
                  <a:r>
                    <a:rPr lang="en-US" sz="3200" b="1" dirty="0"/>
                    <a:t>  </a:t>
                  </a:r>
                  <a14:m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mr>
                        <m:m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mr>
                      </m:m>
                    </m:oMath>
                  </a14:m>
                  <a:r>
                    <a:rPr lang="en-US" sz="3200" b="1" dirty="0"/>
                    <a:t>  </a:t>
                  </a:r>
                  <a:r>
                    <a:rPr lang="en-US" sz="3200" dirty="0"/>
                    <a:t>e</a:t>
                  </a:r>
                  <a:r>
                    <a:rPr lang="en-US" sz="4000" baseline="30000" dirty="0"/>
                    <a:t>t</a:t>
                  </a:r>
                  <a:r>
                    <a:rPr lang="en-US" sz="4000" dirty="0"/>
                    <a:t> + </a:t>
                  </a:r>
                  <a:r>
                    <a:rPr lang="en-US" sz="3200" dirty="0"/>
                    <a:t>c</a:t>
                  </a:r>
                  <a:r>
                    <a:rPr lang="en-US" sz="3200" baseline="-25000" dirty="0"/>
                    <a:t>2 </a:t>
                  </a:r>
                  <a:r>
                    <a:rPr lang="en-US" sz="3200" b="1" dirty="0"/>
                    <a:t>  </a:t>
                  </a:r>
                  <a14:m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mr>
                        <m:mr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mr>
                      </m:m>
                    </m:oMath>
                  </a14:m>
                  <a:r>
                    <a:rPr lang="en-US" sz="3200" b="1" dirty="0"/>
                    <a:t>  </a:t>
                  </a:r>
                  <a:r>
                    <a:rPr lang="en-US" sz="1600" b="1" dirty="0"/>
                    <a:t> </a:t>
                  </a:r>
                  <a:r>
                    <a:rPr lang="en-US" sz="3200" dirty="0"/>
                    <a:t>e</a:t>
                  </a:r>
                  <a:r>
                    <a:rPr lang="en-US" sz="4000" baseline="30000" dirty="0"/>
                    <a:t>3t</a:t>
                  </a:r>
                  <a:r>
                    <a:rPr lang="en-US" sz="4000" dirty="0"/>
                    <a:t> </a:t>
                  </a:r>
                  <a:endParaRPr lang="en-US" sz="3200" baseline="30000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71E2E6A-F945-4305-97B4-E3C4D00F3E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576" y="1958617"/>
                  <a:ext cx="9064979" cy="910314"/>
                </a:xfrm>
                <a:prstGeom prst="rect">
                  <a:avLst/>
                </a:prstGeom>
                <a:blipFill>
                  <a:blip r:embed="rId4"/>
                  <a:stretch>
                    <a:fillRect l="-1681" t="-4000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Double Bracket 8">
              <a:extLst>
                <a:ext uri="{FF2B5EF4-FFF2-40B4-BE49-F238E27FC236}">
                  <a16:creationId xmlns:a16="http://schemas.microsoft.com/office/drawing/2014/main" id="{F6285DDC-6496-4B05-A1F2-46FC97434DC9}"/>
                </a:ext>
              </a:extLst>
            </p:cNvPr>
            <p:cNvSpPr/>
            <p:nvPr/>
          </p:nvSpPr>
          <p:spPr>
            <a:xfrm>
              <a:off x="4910667" y="1998126"/>
              <a:ext cx="705559" cy="914400"/>
            </a:xfrm>
            <a:prstGeom prst="bracketPair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Double Bracket 9">
              <a:extLst>
                <a:ext uri="{FF2B5EF4-FFF2-40B4-BE49-F238E27FC236}">
                  <a16:creationId xmlns:a16="http://schemas.microsoft.com/office/drawing/2014/main" id="{F74BC0DB-6F39-42A9-B3B4-352089E2C887}"/>
                </a:ext>
              </a:extLst>
            </p:cNvPr>
            <p:cNvSpPr/>
            <p:nvPr/>
          </p:nvSpPr>
          <p:spPr>
            <a:xfrm>
              <a:off x="6942671" y="1964260"/>
              <a:ext cx="462841" cy="914400"/>
            </a:xfrm>
            <a:prstGeom prst="bracketPair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2">
            <a:extLst>
              <a:ext uri="{FF2B5EF4-FFF2-40B4-BE49-F238E27FC236}">
                <a16:creationId xmlns:a16="http://schemas.microsoft.com/office/drawing/2014/main" id="{C9F2D5D6-7982-4A25-8D46-3FECA30C8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699" y="3749040"/>
            <a:ext cx="4038048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1268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3B9F4B-6EBE-45C3-B063-514E01E3C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266" y="0"/>
            <a:ext cx="8694668" cy="7772400"/>
          </a:xfrm>
          <a:prstGeom prst="rect">
            <a:avLst/>
          </a:prstGeom>
        </p:spPr>
      </p:pic>
      <p:pic>
        <p:nvPicPr>
          <p:cNvPr id="4" name="Picture 3" descr="Shape, circle&#10;&#10;Description automatically generated">
            <a:extLst>
              <a:ext uri="{FF2B5EF4-FFF2-40B4-BE49-F238E27FC236}">
                <a16:creationId xmlns:a16="http://schemas.microsoft.com/office/drawing/2014/main" id="{D8EB29CF-8076-4CD8-9576-ABA5690E86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145" y="2671518"/>
            <a:ext cx="3524996" cy="29433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6E51AF9-A06C-429C-88A6-56598E4134FA}"/>
              </a:ext>
            </a:extLst>
          </p:cNvPr>
          <p:cNvSpPr/>
          <p:nvPr/>
        </p:nvSpPr>
        <p:spPr>
          <a:xfrm>
            <a:off x="8382986" y="5696192"/>
            <a:ext cx="28793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/>
              <a:t>ln|xy</a:t>
            </a:r>
            <a:r>
              <a:rPr lang="en-US" sz="2800" i="1" dirty="0"/>
              <a:t>| - x - y = -2.1</a:t>
            </a:r>
          </a:p>
        </p:txBody>
      </p:sp>
    </p:spTree>
    <p:extLst>
      <p:ext uri="{BB962C8B-B14F-4D97-AF65-F5344CB8AC3E}">
        <p14:creationId xmlns:p14="http://schemas.microsoft.com/office/powerpoint/2010/main" val="2361611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81488A-B063-4D5F-907F-8E3A643DB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780" y="1496290"/>
            <a:ext cx="6682440" cy="62761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15E75B-B85D-486B-924E-2CE2FF35F6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635"/>
            <a:ext cx="11887200" cy="135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78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1FCF82-1DC5-4E5E-983E-D7DD39F93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3959"/>
            <a:ext cx="11887200" cy="63754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089CA8-816C-4B10-84E0-62D39CCA3B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79" t="8868" b="17809"/>
          <a:stretch/>
        </p:blipFill>
        <p:spPr>
          <a:xfrm>
            <a:off x="1648691" y="0"/>
            <a:ext cx="9056976" cy="85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2964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7FBCF7-DE0A-44BB-9DD9-0AD46240C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816" y="0"/>
            <a:ext cx="1102156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6965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55FD1F-93CE-4298-9D76-485C09AD37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981"/>
          <a:stretch/>
        </p:blipFill>
        <p:spPr>
          <a:xfrm>
            <a:off x="0" y="152530"/>
            <a:ext cx="11887200" cy="448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0753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55FD1F-93CE-4298-9D76-485C09AD3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529"/>
            <a:ext cx="11887200" cy="746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8465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63D8BD-6503-4EB2-9E9F-90DB60F61D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7473"/>
          <a:stretch/>
        </p:blipFill>
        <p:spPr>
          <a:xfrm>
            <a:off x="0" y="180705"/>
            <a:ext cx="11887200" cy="140564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B6C47E3-6EB5-40B8-A428-44E84A3A63FF}"/>
              </a:ext>
            </a:extLst>
          </p:cNvPr>
          <p:cNvGrpSpPr/>
          <p:nvPr/>
        </p:nvGrpSpPr>
        <p:grpSpPr>
          <a:xfrm>
            <a:off x="8934210" y="-30658"/>
            <a:ext cx="2281658" cy="1697412"/>
            <a:chOff x="8934210" y="-30658"/>
            <a:chExt cx="2281658" cy="169741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01A9077-33E1-4A91-9E61-03DEDF955240}"/>
                </a:ext>
              </a:extLst>
            </p:cNvPr>
            <p:cNvSpPr txBox="1"/>
            <p:nvPr/>
          </p:nvSpPr>
          <p:spPr>
            <a:xfrm>
              <a:off x="8981954" y="-30658"/>
              <a:ext cx="1924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3200" dirty="0">
                  <a:solidFill>
                    <a:srgbClr val="FFFF00"/>
                  </a:solidFill>
                </a:rPr>
                <a:t>Error term</a:t>
              </a: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47F3A2B9-F1DD-41C2-8202-04925EAEDC53}"/>
                </a:ext>
              </a:extLst>
            </p:cNvPr>
            <p:cNvSpPr/>
            <p:nvPr/>
          </p:nvSpPr>
          <p:spPr>
            <a:xfrm>
              <a:off x="8934210" y="10207"/>
              <a:ext cx="2281658" cy="1656547"/>
            </a:xfrm>
            <a:custGeom>
              <a:avLst/>
              <a:gdLst>
                <a:gd name="connsiteX0" fmla="*/ 244514 w 2281658"/>
                <a:gd name="connsiteY0" fmla="*/ 36092 h 1656547"/>
                <a:gd name="connsiteX1" fmla="*/ 151917 w 2281658"/>
                <a:gd name="connsiteY1" fmla="*/ 59241 h 1656547"/>
                <a:gd name="connsiteX2" fmla="*/ 128767 w 2281658"/>
                <a:gd name="connsiteY2" fmla="*/ 93965 h 1656547"/>
                <a:gd name="connsiteX3" fmla="*/ 105618 w 2281658"/>
                <a:gd name="connsiteY3" fmla="*/ 117115 h 1656547"/>
                <a:gd name="connsiteX4" fmla="*/ 59319 w 2281658"/>
                <a:gd name="connsiteY4" fmla="*/ 186563 h 1656547"/>
                <a:gd name="connsiteX5" fmla="*/ 36170 w 2281658"/>
                <a:gd name="connsiteY5" fmla="*/ 221287 h 1656547"/>
                <a:gd name="connsiteX6" fmla="*/ 13020 w 2281658"/>
                <a:gd name="connsiteY6" fmla="*/ 290735 h 1656547"/>
                <a:gd name="connsiteX7" fmla="*/ 1446 w 2281658"/>
                <a:gd name="connsiteY7" fmla="*/ 927342 h 1656547"/>
                <a:gd name="connsiteX8" fmla="*/ 36170 w 2281658"/>
                <a:gd name="connsiteY8" fmla="*/ 1066239 h 1656547"/>
                <a:gd name="connsiteX9" fmla="*/ 59319 w 2281658"/>
                <a:gd name="connsiteY9" fmla="*/ 1181985 h 1656547"/>
                <a:gd name="connsiteX10" fmla="*/ 70894 w 2281658"/>
                <a:gd name="connsiteY10" fmla="*/ 1239859 h 1656547"/>
                <a:gd name="connsiteX11" fmla="*/ 94043 w 2281658"/>
                <a:gd name="connsiteY11" fmla="*/ 1309307 h 1656547"/>
                <a:gd name="connsiteX12" fmla="*/ 117193 w 2281658"/>
                <a:gd name="connsiteY12" fmla="*/ 1401904 h 1656547"/>
                <a:gd name="connsiteX13" fmla="*/ 151917 w 2281658"/>
                <a:gd name="connsiteY13" fmla="*/ 1425054 h 1656547"/>
                <a:gd name="connsiteX14" fmla="*/ 163491 w 2281658"/>
                <a:gd name="connsiteY14" fmla="*/ 1459778 h 1656547"/>
                <a:gd name="connsiteX15" fmla="*/ 244514 w 2281658"/>
                <a:gd name="connsiteY15" fmla="*/ 1517651 h 1656547"/>
                <a:gd name="connsiteX16" fmla="*/ 360261 w 2281658"/>
                <a:gd name="connsiteY16" fmla="*/ 1552375 h 1656547"/>
                <a:gd name="connsiteX17" fmla="*/ 394985 w 2281658"/>
                <a:gd name="connsiteY17" fmla="*/ 1575525 h 1656547"/>
                <a:gd name="connsiteX18" fmla="*/ 580180 w 2281658"/>
                <a:gd name="connsiteY18" fmla="*/ 1587099 h 1656547"/>
                <a:gd name="connsiteX19" fmla="*/ 915846 w 2281658"/>
                <a:gd name="connsiteY19" fmla="*/ 1598674 h 1656547"/>
                <a:gd name="connsiteX20" fmla="*/ 1008443 w 2281658"/>
                <a:gd name="connsiteY20" fmla="*/ 1621823 h 1656547"/>
                <a:gd name="connsiteX21" fmla="*/ 1043167 w 2281658"/>
                <a:gd name="connsiteY21" fmla="*/ 1633398 h 1656547"/>
                <a:gd name="connsiteX22" fmla="*/ 1228362 w 2281658"/>
                <a:gd name="connsiteY22" fmla="*/ 1656547 h 1656547"/>
                <a:gd name="connsiteX23" fmla="*/ 1529304 w 2281658"/>
                <a:gd name="connsiteY23" fmla="*/ 1644973 h 1656547"/>
                <a:gd name="connsiteX24" fmla="*/ 1564028 w 2281658"/>
                <a:gd name="connsiteY24" fmla="*/ 1633398 h 1656547"/>
                <a:gd name="connsiteX25" fmla="*/ 1610327 w 2281658"/>
                <a:gd name="connsiteY25" fmla="*/ 1621823 h 1656547"/>
                <a:gd name="connsiteX26" fmla="*/ 1714499 w 2281658"/>
                <a:gd name="connsiteY26" fmla="*/ 1587099 h 1656547"/>
                <a:gd name="connsiteX27" fmla="*/ 1749223 w 2281658"/>
                <a:gd name="connsiteY27" fmla="*/ 1563950 h 1656547"/>
                <a:gd name="connsiteX28" fmla="*/ 1853395 w 2281658"/>
                <a:gd name="connsiteY28" fmla="*/ 1506077 h 1656547"/>
                <a:gd name="connsiteX29" fmla="*/ 1934418 w 2281658"/>
                <a:gd name="connsiteY29" fmla="*/ 1436628 h 1656547"/>
                <a:gd name="connsiteX30" fmla="*/ 2003866 w 2281658"/>
                <a:gd name="connsiteY30" fmla="*/ 1378755 h 1656547"/>
                <a:gd name="connsiteX31" fmla="*/ 2050165 w 2281658"/>
                <a:gd name="connsiteY31" fmla="*/ 1332456 h 1656547"/>
                <a:gd name="connsiteX32" fmla="*/ 2073314 w 2281658"/>
                <a:gd name="connsiteY32" fmla="*/ 1297732 h 1656547"/>
                <a:gd name="connsiteX33" fmla="*/ 2142762 w 2281658"/>
                <a:gd name="connsiteY33" fmla="*/ 1239859 h 1656547"/>
                <a:gd name="connsiteX34" fmla="*/ 2154337 w 2281658"/>
                <a:gd name="connsiteY34" fmla="*/ 1205135 h 1656547"/>
                <a:gd name="connsiteX35" fmla="*/ 2177486 w 2281658"/>
                <a:gd name="connsiteY35" fmla="*/ 1170411 h 1656547"/>
                <a:gd name="connsiteX36" fmla="*/ 2223785 w 2281658"/>
                <a:gd name="connsiteY36" fmla="*/ 1066239 h 1656547"/>
                <a:gd name="connsiteX37" fmla="*/ 2235360 w 2281658"/>
                <a:gd name="connsiteY37" fmla="*/ 823170 h 1656547"/>
                <a:gd name="connsiteX38" fmla="*/ 2258509 w 2281658"/>
                <a:gd name="connsiteY38" fmla="*/ 753722 h 1656547"/>
                <a:gd name="connsiteX39" fmla="*/ 2270084 w 2281658"/>
                <a:gd name="connsiteY39" fmla="*/ 603251 h 1656547"/>
                <a:gd name="connsiteX40" fmla="*/ 2281658 w 2281658"/>
                <a:gd name="connsiteY40" fmla="*/ 568527 h 1656547"/>
                <a:gd name="connsiteX41" fmla="*/ 2258509 w 2281658"/>
                <a:gd name="connsiteY41" fmla="*/ 348608 h 1656547"/>
                <a:gd name="connsiteX42" fmla="*/ 2189061 w 2281658"/>
                <a:gd name="connsiteY42" fmla="*/ 267585 h 1656547"/>
                <a:gd name="connsiteX43" fmla="*/ 2142762 w 2281658"/>
                <a:gd name="connsiteY43" fmla="*/ 209712 h 1656547"/>
                <a:gd name="connsiteX44" fmla="*/ 2108038 w 2281658"/>
                <a:gd name="connsiteY44" fmla="*/ 186563 h 1656547"/>
                <a:gd name="connsiteX45" fmla="*/ 2027015 w 2281658"/>
                <a:gd name="connsiteY45" fmla="*/ 117115 h 1656547"/>
                <a:gd name="connsiteX46" fmla="*/ 1957567 w 2281658"/>
                <a:gd name="connsiteY46" fmla="*/ 93965 h 1656547"/>
                <a:gd name="connsiteX47" fmla="*/ 1853395 w 2281658"/>
                <a:gd name="connsiteY47" fmla="*/ 47666 h 1656547"/>
                <a:gd name="connsiteX48" fmla="*/ 1818671 w 2281658"/>
                <a:gd name="connsiteY48" fmla="*/ 36092 h 1656547"/>
                <a:gd name="connsiteX49" fmla="*/ 1783947 w 2281658"/>
                <a:gd name="connsiteY49" fmla="*/ 24517 h 1656547"/>
                <a:gd name="connsiteX50" fmla="*/ 1714499 w 2281658"/>
                <a:gd name="connsiteY50" fmla="*/ 12942 h 1656547"/>
                <a:gd name="connsiteX51" fmla="*/ 1679775 w 2281658"/>
                <a:gd name="connsiteY51" fmla="*/ 1368 h 1656547"/>
                <a:gd name="connsiteX52" fmla="*/ 1540879 w 2281658"/>
                <a:gd name="connsiteY52" fmla="*/ 1368 h 1656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281658" h="1656547">
                  <a:moveTo>
                    <a:pt x="244514" y="36092"/>
                  </a:moveTo>
                  <a:cubicBezTo>
                    <a:pt x="213648" y="43808"/>
                    <a:pt x="180374" y="45013"/>
                    <a:pt x="151917" y="59241"/>
                  </a:cubicBezTo>
                  <a:cubicBezTo>
                    <a:pt x="139474" y="65462"/>
                    <a:pt x="137457" y="83102"/>
                    <a:pt x="128767" y="93965"/>
                  </a:cubicBezTo>
                  <a:cubicBezTo>
                    <a:pt x="121950" y="102486"/>
                    <a:pt x="112166" y="108385"/>
                    <a:pt x="105618" y="117115"/>
                  </a:cubicBezTo>
                  <a:cubicBezTo>
                    <a:pt x="88925" y="139373"/>
                    <a:pt x="74752" y="163414"/>
                    <a:pt x="59319" y="186563"/>
                  </a:cubicBezTo>
                  <a:cubicBezTo>
                    <a:pt x="51603" y="198138"/>
                    <a:pt x="40569" y="208090"/>
                    <a:pt x="36170" y="221287"/>
                  </a:cubicBezTo>
                  <a:lnTo>
                    <a:pt x="13020" y="290735"/>
                  </a:lnTo>
                  <a:cubicBezTo>
                    <a:pt x="9162" y="502937"/>
                    <a:pt x="1446" y="715105"/>
                    <a:pt x="1446" y="927342"/>
                  </a:cubicBezTo>
                  <a:cubicBezTo>
                    <a:pt x="1446" y="1041288"/>
                    <a:pt x="-10835" y="1019234"/>
                    <a:pt x="36170" y="1066239"/>
                  </a:cubicBezTo>
                  <a:cubicBezTo>
                    <a:pt x="58849" y="1202318"/>
                    <a:pt x="36297" y="1078391"/>
                    <a:pt x="59319" y="1181985"/>
                  </a:cubicBezTo>
                  <a:cubicBezTo>
                    <a:pt x="63587" y="1201190"/>
                    <a:pt x="65718" y="1220879"/>
                    <a:pt x="70894" y="1239859"/>
                  </a:cubicBezTo>
                  <a:cubicBezTo>
                    <a:pt x="77314" y="1263401"/>
                    <a:pt x="89257" y="1285379"/>
                    <a:pt x="94043" y="1309307"/>
                  </a:cubicBezTo>
                  <a:cubicBezTo>
                    <a:pt x="94620" y="1312190"/>
                    <a:pt x="107702" y="1390040"/>
                    <a:pt x="117193" y="1401904"/>
                  </a:cubicBezTo>
                  <a:cubicBezTo>
                    <a:pt x="125883" y="1412767"/>
                    <a:pt x="140342" y="1417337"/>
                    <a:pt x="151917" y="1425054"/>
                  </a:cubicBezTo>
                  <a:cubicBezTo>
                    <a:pt x="155775" y="1436629"/>
                    <a:pt x="156400" y="1449850"/>
                    <a:pt x="163491" y="1459778"/>
                  </a:cubicBezTo>
                  <a:cubicBezTo>
                    <a:pt x="197820" y="1507839"/>
                    <a:pt x="200598" y="1503013"/>
                    <a:pt x="244514" y="1517651"/>
                  </a:cubicBezTo>
                  <a:cubicBezTo>
                    <a:pt x="322653" y="1569745"/>
                    <a:pt x="224841" y="1511749"/>
                    <a:pt x="360261" y="1552375"/>
                  </a:cubicBezTo>
                  <a:cubicBezTo>
                    <a:pt x="373585" y="1556372"/>
                    <a:pt x="381244" y="1573355"/>
                    <a:pt x="394985" y="1575525"/>
                  </a:cubicBezTo>
                  <a:cubicBezTo>
                    <a:pt x="456080" y="1585172"/>
                    <a:pt x="518389" y="1584353"/>
                    <a:pt x="580180" y="1587099"/>
                  </a:cubicBezTo>
                  <a:lnTo>
                    <a:pt x="915846" y="1598674"/>
                  </a:lnTo>
                  <a:cubicBezTo>
                    <a:pt x="946712" y="1606390"/>
                    <a:pt x="978260" y="1611762"/>
                    <a:pt x="1008443" y="1621823"/>
                  </a:cubicBezTo>
                  <a:cubicBezTo>
                    <a:pt x="1020018" y="1625681"/>
                    <a:pt x="1031203" y="1631005"/>
                    <a:pt x="1043167" y="1633398"/>
                  </a:cubicBezTo>
                  <a:cubicBezTo>
                    <a:pt x="1084464" y="1641658"/>
                    <a:pt x="1192241" y="1652534"/>
                    <a:pt x="1228362" y="1656547"/>
                  </a:cubicBezTo>
                  <a:cubicBezTo>
                    <a:pt x="1328676" y="1652689"/>
                    <a:pt x="1429154" y="1651880"/>
                    <a:pt x="1529304" y="1644973"/>
                  </a:cubicBezTo>
                  <a:cubicBezTo>
                    <a:pt x="1541476" y="1644134"/>
                    <a:pt x="1552297" y="1636750"/>
                    <a:pt x="1564028" y="1633398"/>
                  </a:cubicBezTo>
                  <a:cubicBezTo>
                    <a:pt x="1579324" y="1629028"/>
                    <a:pt x="1595235" y="1626854"/>
                    <a:pt x="1610327" y="1621823"/>
                  </a:cubicBezTo>
                  <a:cubicBezTo>
                    <a:pt x="1741086" y="1578237"/>
                    <a:pt x="1603547" y="1614838"/>
                    <a:pt x="1714499" y="1587099"/>
                  </a:cubicBezTo>
                  <a:cubicBezTo>
                    <a:pt x="1726074" y="1579383"/>
                    <a:pt x="1736781" y="1570171"/>
                    <a:pt x="1749223" y="1563950"/>
                  </a:cubicBezTo>
                  <a:cubicBezTo>
                    <a:pt x="1807441" y="1534841"/>
                    <a:pt x="1780409" y="1579063"/>
                    <a:pt x="1853395" y="1506077"/>
                  </a:cubicBezTo>
                  <a:cubicBezTo>
                    <a:pt x="1992501" y="1366971"/>
                    <a:pt x="1828650" y="1524769"/>
                    <a:pt x="1934418" y="1436628"/>
                  </a:cubicBezTo>
                  <a:cubicBezTo>
                    <a:pt x="2023531" y="1362366"/>
                    <a:pt x="1917660" y="1436225"/>
                    <a:pt x="2003866" y="1378755"/>
                  </a:cubicBezTo>
                  <a:cubicBezTo>
                    <a:pt x="2029121" y="1302993"/>
                    <a:pt x="1994045" y="1377353"/>
                    <a:pt x="2050165" y="1332456"/>
                  </a:cubicBezTo>
                  <a:cubicBezTo>
                    <a:pt x="2061028" y="1323766"/>
                    <a:pt x="2064408" y="1308419"/>
                    <a:pt x="2073314" y="1297732"/>
                  </a:cubicBezTo>
                  <a:cubicBezTo>
                    <a:pt x="2101164" y="1264311"/>
                    <a:pt x="2108619" y="1262621"/>
                    <a:pt x="2142762" y="1239859"/>
                  </a:cubicBezTo>
                  <a:cubicBezTo>
                    <a:pt x="2146620" y="1228284"/>
                    <a:pt x="2148881" y="1216048"/>
                    <a:pt x="2154337" y="1205135"/>
                  </a:cubicBezTo>
                  <a:cubicBezTo>
                    <a:pt x="2160558" y="1192693"/>
                    <a:pt x="2171836" y="1183123"/>
                    <a:pt x="2177486" y="1170411"/>
                  </a:cubicBezTo>
                  <a:cubicBezTo>
                    <a:pt x="2232583" y="1046443"/>
                    <a:pt x="2171396" y="1144824"/>
                    <a:pt x="2223785" y="1066239"/>
                  </a:cubicBezTo>
                  <a:cubicBezTo>
                    <a:pt x="2227643" y="985216"/>
                    <a:pt x="2226402" y="903789"/>
                    <a:pt x="2235360" y="823170"/>
                  </a:cubicBezTo>
                  <a:cubicBezTo>
                    <a:pt x="2238055" y="798918"/>
                    <a:pt x="2258509" y="753722"/>
                    <a:pt x="2258509" y="753722"/>
                  </a:cubicBezTo>
                  <a:cubicBezTo>
                    <a:pt x="2262367" y="703565"/>
                    <a:pt x="2263845" y="653168"/>
                    <a:pt x="2270084" y="603251"/>
                  </a:cubicBezTo>
                  <a:cubicBezTo>
                    <a:pt x="2271597" y="591145"/>
                    <a:pt x="2281658" y="580728"/>
                    <a:pt x="2281658" y="568527"/>
                  </a:cubicBezTo>
                  <a:cubicBezTo>
                    <a:pt x="2281658" y="564326"/>
                    <a:pt x="2280687" y="400357"/>
                    <a:pt x="2258509" y="348608"/>
                  </a:cubicBezTo>
                  <a:cubicBezTo>
                    <a:pt x="2237040" y="298514"/>
                    <a:pt x="2223566" y="319343"/>
                    <a:pt x="2189061" y="267585"/>
                  </a:cubicBezTo>
                  <a:cubicBezTo>
                    <a:pt x="2171871" y="241799"/>
                    <a:pt x="2166326" y="228562"/>
                    <a:pt x="2142762" y="209712"/>
                  </a:cubicBezTo>
                  <a:cubicBezTo>
                    <a:pt x="2131899" y="201022"/>
                    <a:pt x="2118600" y="195616"/>
                    <a:pt x="2108038" y="186563"/>
                  </a:cubicBezTo>
                  <a:cubicBezTo>
                    <a:pt x="2077146" y="160084"/>
                    <a:pt x="2063810" y="133468"/>
                    <a:pt x="2027015" y="117115"/>
                  </a:cubicBezTo>
                  <a:cubicBezTo>
                    <a:pt x="2004717" y="107205"/>
                    <a:pt x="1977870" y="107500"/>
                    <a:pt x="1957567" y="93965"/>
                  </a:cubicBezTo>
                  <a:cubicBezTo>
                    <a:pt x="1902541" y="57281"/>
                    <a:pt x="1936038" y="75214"/>
                    <a:pt x="1853395" y="47666"/>
                  </a:cubicBezTo>
                  <a:lnTo>
                    <a:pt x="1818671" y="36092"/>
                  </a:lnTo>
                  <a:cubicBezTo>
                    <a:pt x="1807096" y="32234"/>
                    <a:pt x="1795982" y="26523"/>
                    <a:pt x="1783947" y="24517"/>
                  </a:cubicBezTo>
                  <a:cubicBezTo>
                    <a:pt x="1760798" y="20659"/>
                    <a:pt x="1737409" y="18033"/>
                    <a:pt x="1714499" y="12942"/>
                  </a:cubicBezTo>
                  <a:cubicBezTo>
                    <a:pt x="1702589" y="10295"/>
                    <a:pt x="1691949" y="2180"/>
                    <a:pt x="1679775" y="1368"/>
                  </a:cubicBezTo>
                  <a:cubicBezTo>
                    <a:pt x="1633579" y="-1712"/>
                    <a:pt x="1587178" y="1368"/>
                    <a:pt x="1540879" y="1368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154668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63D8BD-6503-4EB2-9E9F-90DB60F61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705"/>
            <a:ext cx="11887200" cy="432142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BE9F1CD-7ACA-4B83-B906-342DB224AD43}"/>
              </a:ext>
            </a:extLst>
          </p:cNvPr>
          <p:cNvSpPr/>
          <p:nvPr/>
        </p:nvSpPr>
        <p:spPr>
          <a:xfrm>
            <a:off x="3830782" y="3096491"/>
            <a:ext cx="6345382" cy="14056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89B6DBF-86F7-4881-B80F-3B4C1D92ACFB}"/>
              </a:ext>
            </a:extLst>
          </p:cNvPr>
          <p:cNvGrpSpPr/>
          <p:nvPr/>
        </p:nvGrpSpPr>
        <p:grpSpPr>
          <a:xfrm>
            <a:off x="8934210" y="-30658"/>
            <a:ext cx="2281658" cy="1697412"/>
            <a:chOff x="8934210" y="-30658"/>
            <a:chExt cx="2281658" cy="169741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1AE8EE5-A760-4BAB-86BF-14E9C7681CA4}"/>
                </a:ext>
              </a:extLst>
            </p:cNvPr>
            <p:cNvSpPr txBox="1"/>
            <p:nvPr/>
          </p:nvSpPr>
          <p:spPr>
            <a:xfrm>
              <a:off x="8981954" y="-30658"/>
              <a:ext cx="1924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3200" dirty="0">
                  <a:solidFill>
                    <a:srgbClr val="FFFF00"/>
                  </a:solidFill>
                </a:rPr>
                <a:t>Error term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B9BD424-93F2-4907-842B-C70429EBA8C7}"/>
                </a:ext>
              </a:extLst>
            </p:cNvPr>
            <p:cNvSpPr/>
            <p:nvPr/>
          </p:nvSpPr>
          <p:spPr>
            <a:xfrm>
              <a:off x="8934210" y="10207"/>
              <a:ext cx="2281658" cy="1656547"/>
            </a:xfrm>
            <a:custGeom>
              <a:avLst/>
              <a:gdLst>
                <a:gd name="connsiteX0" fmla="*/ 244514 w 2281658"/>
                <a:gd name="connsiteY0" fmla="*/ 36092 h 1656547"/>
                <a:gd name="connsiteX1" fmla="*/ 151917 w 2281658"/>
                <a:gd name="connsiteY1" fmla="*/ 59241 h 1656547"/>
                <a:gd name="connsiteX2" fmla="*/ 128767 w 2281658"/>
                <a:gd name="connsiteY2" fmla="*/ 93965 h 1656547"/>
                <a:gd name="connsiteX3" fmla="*/ 105618 w 2281658"/>
                <a:gd name="connsiteY3" fmla="*/ 117115 h 1656547"/>
                <a:gd name="connsiteX4" fmla="*/ 59319 w 2281658"/>
                <a:gd name="connsiteY4" fmla="*/ 186563 h 1656547"/>
                <a:gd name="connsiteX5" fmla="*/ 36170 w 2281658"/>
                <a:gd name="connsiteY5" fmla="*/ 221287 h 1656547"/>
                <a:gd name="connsiteX6" fmla="*/ 13020 w 2281658"/>
                <a:gd name="connsiteY6" fmla="*/ 290735 h 1656547"/>
                <a:gd name="connsiteX7" fmla="*/ 1446 w 2281658"/>
                <a:gd name="connsiteY7" fmla="*/ 927342 h 1656547"/>
                <a:gd name="connsiteX8" fmla="*/ 36170 w 2281658"/>
                <a:gd name="connsiteY8" fmla="*/ 1066239 h 1656547"/>
                <a:gd name="connsiteX9" fmla="*/ 59319 w 2281658"/>
                <a:gd name="connsiteY9" fmla="*/ 1181985 h 1656547"/>
                <a:gd name="connsiteX10" fmla="*/ 70894 w 2281658"/>
                <a:gd name="connsiteY10" fmla="*/ 1239859 h 1656547"/>
                <a:gd name="connsiteX11" fmla="*/ 94043 w 2281658"/>
                <a:gd name="connsiteY11" fmla="*/ 1309307 h 1656547"/>
                <a:gd name="connsiteX12" fmla="*/ 117193 w 2281658"/>
                <a:gd name="connsiteY12" fmla="*/ 1401904 h 1656547"/>
                <a:gd name="connsiteX13" fmla="*/ 151917 w 2281658"/>
                <a:gd name="connsiteY13" fmla="*/ 1425054 h 1656547"/>
                <a:gd name="connsiteX14" fmla="*/ 163491 w 2281658"/>
                <a:gd name="connsiteY14" fmla="*/ 1459778 h 1656547"/>
                <a:gd name="connsiteX15" fmla="*/ 244514 w 2281658"/>
                <a:gd name="connsiteY15" fmla="*/ 1517651 h 1656547"/>
                <a:gd name="connsiteX16" fmla="*/ 360261 w 2281658"/>
                <a:gd name="connsiteY16" fmla="*/ 1552375 h 1656547"/>
                <a:gd name="connsiteX17" fmla="*/ 394985 w 2281658"/>
                <a:gd name="connsiteY17" fmla="*/ 1575525 h 1656547"/>
                <a:gd name="connsiteX18" fmla="*/ 580180 w 2281658"/>
                <a:gd name="connsiteY18" fmla="*/ 1587099 h 1656547"/>
                <a:gd name="connsiteX19" fmla="*/ 915846 w 2281658"/>
                <a:gd name="connsiteY19" fmla="*/ 1598674 h 1656547"/>
                <a:gd name="connsiteX20" fmla="*/ 1008443 w 2281658"/>
                <a:gd name="connsiteY20" fmla="*/ 1621823 h 1656547"/>
                <a:gd name="connsiteX21" fmla="*/ 1043167 w 2281658"/>
                <a:gd name="connsiteY21" fmla="*/ 1633398 h 1656547"/>
                <a:gd name="connsiteX22" fmla="*/ 1228362 w 2281658"/>
                <a:gd name="connsiteY22" fmla="*/ 1656547 h 1656547"/>
                <a:gd name="connsiteX23" fmla="*/ 1529304 w 2281658"/>
                <a:gd name="connsiteY23" fmla="*/ 1644973 h 1656547"/>
                <a:gd name="connsiteX24" fmla="*/ 1564028 w 2281658"/>
                <a:gd name="connsiteY24" fmla="*/ 1633398 h 1656547"/>
                <a:gd name="connsiteX25" fmla="*/ 1610327 w 2281658"/>
                <a:gd name="connsiteY25" fmla="*/ 1621823 h 1656547"/>
                <a:gd name="connsiteX26" fmla="*/ 1714499 w 2281658"/>
                <a:gd name="connsiteY26" fmla="*/ 1587099 h 1656547"/>
                <a:gd name="connsiteX27" fmla="*/ 1749223 w 2281658"/>
                <a:gd name="connsiteY27" fmla="*/ 1563950 h 1656547"/>
                <a:gd name="connsiteX28" fmla="*/ 1853395 w 2281658"/>
                <a:gd name="connsiteY28" fmla="*/ 1506077 h 1656547"/>
                <a:gd name="connsiteX29" fmla="*/ 1934418 w 2281658"/>
                <a:gd name="connsiteY29" fmla="*/ 1436628 h 1656547"/>
                <a:gd name="connsiteX30" fmla="*/ 2003866 w 2281658"/>
                <a:gd name="connsiteY30" fmla="*/ 1378755 h 1656547"/>
                <a:gd name="connsiteX31" fmla="*/ 2050165 w 2281658"/>
                <a:gd name="connsiteY31" fmla="*/ 1332456 h 1656547"/>
                <a:gd name="connsiteX32" fmla="*/ 2073314 w 2281658"/>
                <a:gd name="connsiteY32" fmla="*/ 1297732 h 1656547"/>
                <a:gd name="connsiteX33" fmla="*/ 2142762 w 2281658"/>
                <a:gd name="connsiteY33" fmla="*/ 1239859 h 1656547"/>
                <a:gd name="connsiteX34" fmla="*/ 2154337 w 2281658"/>
                <a:gd name="connsiteY34" fmla="*/ 1205135 h 1656547"/>
                <a:gd name="connsiteX35" fmla="*/ 2177486 w 2281658"/>
                <a:gd name="connsiteY35" fmla="*/ 1170411 h 1656547"/>
                <a:gd name="connsiteX36" fmla="*/ 2223785 w 2281658"/>
                <a:gd name="connsiteY36" fmla="*/ 1066239 h 1656547"/>
                <a:gd name="connsiteX37" fmla="*/ 2235360 w 2281658"/>
                <a:gd name="connsiteY37" fmla="*/ 823170 h 1656547"/>
                <a:gd name="connsiteX38" fmla="*/ 2258509 w 2281658"/>
                <a:gd name="connsiteY38" fmla="*/ 753722 h 1656547"/>
                <a:gd name="connsiteX39" fmla="*/ 2270084 w 2281658"/>
                <a:gd name="connsiteY39" fmla="*/ 603251 h 1656547"/>
                <a:gd name="connsiteX40" fmla="*/ 2281658 w 2281658"/>
                <a:gd name="connsiteY40" fmla="*/ 568527 h 1656547"/>
                <a:gd name="connsiteX41" fmla="*/ 2258509 w 2281658"/>
                <a:gd name="connsiteY41" fmla="*/ 348608 h 1656547"/>
                <a:gd name="connsiteX42" fmla="*/ 2189061 w 2281658"/>
                <a:gd name="connsiteY42" fmla="*/ 267585 h 1656547"/>
                <a:gd name="connsiteX43" fmla="*/ 2142762 w 2281658"/>
                <a:gd name="connsiteY43" fmla="*/ 209712 h 1656547"/>
                <a:gd name="connsiteX44" fmla="*/ 2108038 w 2281658"/>
                <a:gd name="connsiteY44" fmla="*/ 186563 h 1656547"/>
                <a:gd name="connsiteX45" fmla="*/ 2027015 w 2281658"/>
                <a:gd name="connsiteY45" fmla="*/ 117115 h 1656547"/>
                <a:gd name="connsiteX46" fmla="*/ 1957567 w 2281658"/>
                <a:gd name="connsiteY46" fmla="*/ 93965 h 1656547"/>
                <a:gd name="connsiteX47" fmla="*/ 1853395 w 2281658"/>
                <a:gd name="connsiteY47" fmla="*/ 47666 h 1656547"/>
                <a:gd name="connsiteX48" fmla="*/ 1818671 w 2281658"/>
                <a:gd name="connsiteY48" fmla="*/ 36092 h 1656547"/>
                <a:gd name="connsiteX49" fmla="*/ 1783947 w 2281658"/>
                <a:gd name="connsiteY49" fmla="*/ 24517 h 1656547"/>
                <a:gd name="connsiteX50" fmla="*/ 1714499 w 2281658"/>
                <a:gd name="connsiteY50" fmla="*/ 12942 h 1656547"/>
                <a:gd name="connsiteX51" fmla="*/ 1679775 w 2281658"/>
                <a:gd name="connsiteY51" fmla="*/ 1368 h 1656547"/>
                <a:gd name="connsiteX52" fmla="*/ 1540879 w 2281658"/>
                <a:gd name="connsiteY52" fmla="*/ 1368 h 1656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281658" h="1656547">
                  <a:moveTo>
                    <a:pt x="244514" y="36092"/>
                  </a:moveTo>
                  <a:cubicBezTo>
                    <a:pt x="213648" y="43808"/>
                    <a:pt x="180374" y="45013"/>
                    <a:pt x="151917" y="59241"/>
                  </a:cubicBezTo>
                  <a:cubicBezTo>
                    <a:pt x="139474" y="65462"/>
                    <a:pt x="137457" y="83102"/>
                    <a:pt x="128767" y="93965"/>
                  </a:cubicBezTo>
                  <a:cubicBezTo>
                    <a:pt x="121950" y="102486"/>
                    <a:pt x="112166" y="108385"/>
                    <a:pt x="105618" y="117115"/>
                  </a:cubicBezTo>
                  <a:cubicBezTo>
                    <a:pt x="88925" y="139373"/>
                    <a:pt x="74752" y="163414"/>
                    <a:pt x="59319" y="186563"/>
                  </a:cubicBezTo>
                  <a:cubicBezTo>
                    <a:pt x="51603" y="198138"/>
                    <a:pt x="40569" y="208090"/>
                    <a:pt x="36170" y="221287"/>
                  </a:cubicBezTo>
                  <a:lnTo>
                    <a:pt x="13020" y="290735"/>
                  </a:lnTo>
                  <a:cubicBezTo>
                    <a:pt x="9162" y="502937"/>
                    <a:pt x="1446" y="715105"/>
                    <a:pt x="1446" y="927342"/>
                  </a:cubicBezTo>
                  <a:cubicBezTo>
                    <a:pt x="1446" y="1041288"/>
                    <a:pt x="-10835" y="1019234"/>
                    <a:pt x="36170" y="1066239"/>
                  </a:cubicBezTo>
                  <a:cubicBezTo>
                    <a:pt x="58849" y="1202318"/>
                    <a:pt x="36297" y="1078391"/>
                    <a:pt x="59319" y="1181985"/>
                  </a:cubicBezTo>
                  <a:cubicBezTo>
                    <a:pt x="63587" y="1201190"/>
                    <a:pt x="65718" y="1220879"/>
                    <a:pt x="70894" y="1239859"/>
                  </a:cubicBezTo>
                  <a:cubicBezTo>
                    <a:pt x="77314" y="1263401"/>
                    <a:pt x="89257" y="1285379"/>
                    <a:pt x="94043" y="1309307"/>
                  </a:cubicBezTo>
                  <a:cubicBezTo>
                    <a:pt x="94620" y="1312190"/>
                    <a:pt x="107702" y="1390040"/>
                    <a:pt x="117193" y="1401904"/>
                  </a:cubicBezTo>
                  <a:cubicBezTo>
                    <a:pt x="125883" y="1412767"/>
                    <a:pt x="140342" y="1417337"/>
                    <a:pt x="151917" y="1425054"/>
                  </a:cubicBezTo>
                  <a:cubicBezTo>
                    <a:pt x="155775" y="1436629"/>
                    <a:pt x="156400" y="1449850"/>
                    <a:pt x="163491" y="1459778"/>
                  </a:cubicBezTo>
                  <a:cubicBezTo>
                    <a:pt x="197820" y="1507839"/>
                    <a:pt x="200598" y="1503013"/>
                    <a:pt x="244514" y="1517651"/>
                  </a:cubicBezTo>
                  <a:cubicBezTo>
                    <a:pt x="322653" y="1569745"/>
                    <a:pt x="224841" y="1511749"/>
                    <a:pt x="360261" y="1552375"/>
                  </a:cubicBezTo>
                  <a:cubicBezTo>
                    <a:pt x="373585" y="1556372"/>
                    <a:pt x="381244" y="1573355"/>
                    <a:pt x="394985" y="1575525"/>
                  </a:cubicBezTo>
                  <a:cubicBezTo>
                    <a:pt x="456080" y="1585172"/>
                    <a:pt x="518389" y="1584353"/>
                    <a:pt x="580180" y="1587099"/>
                  </a:cubicBezTo>
                  <a:lnTo>
                    <a:pt x="915846" y="1598674"/>
                  </a:lnTo>
                  <a:cubicBezTo>
                    <a:pt x="946712" y="1606390"/>
                    <a:pt x="978260" y="1611762"/>
                    <a:pt x="1008443" y="1621823"/>
                  </a:cubicBezTo>
                  <a:cubicBezTo>
                    <a:pt x="1020018" y="1625681"/>
                    <a:pt x="1031203" y="1631005"/>
                    <a:pt x="1043167" y="1633398"/>
                  </a:cubicBezTo>
                  <a:cubicBezTo>
                    <a:pt x="1084464" y="1641658"/>
                    <a:pt x="1192241" y="1652534"/>
                    <a:pt x="1228362" y="1656547"/>
                  </a:cubicBezTo>
                  <a:cubicBezTo>
                    <a:pt x="1328676" y="1652689"/>
                    <a:pt x="1429154" y="1651880"/>
                    <a:pt x="1529304" y="1644973"/>
                  </a:cubicBezTo>
                  <a:cubicBezTo>
                    <a:pt x="1541476" y="1644134"/>
                    <a:pt x="1552297" y="1636750"/>
                    <a:pt x="1564028" y="1633398"/>
                  </a:cubicBezTo>
                  <a:cubicBezTo>
                    <a:pt x="1579324" y="1629028"/>
                    <a:pt x="1595235" y="1626854"/>
                    <a:pt x="1610327" y="1621823"/>
                  </a:cubicBezTo>
                  <a:cubicBezTo>
                    <a:pt x="1741086" y="1578237"/>
                    <a:pt x="1603547" y="1614838"/>
                    <a:pt x="1714499" y="1587099"/>
                  </a:cubicBezTo>
                  <a:cubicBezTo>
                    <a:pt x="1726074" y="1579383"/>
                    <a:pt x="1736781" y="1570171"/>
                    <a:pt x="1749223" y="1563950"/>
                  </a:cubicBezTo>
                  <a:cubicBezTo>
                    <a:pt x="1807441" y="1534841"/>
                    <a:pt x="1780409" y="1579063"/>
                    <a:pt x="1853395" y="1506077"/>
                  </a:cubicBezTo>
                  <a:cubicBezTo>
                    <a:pt x="1992501" y="1366971"/>
                    <a:pt x="1828650" y="1524769"/>
                    <a:pt x="1934418" y="1436628"/>
                  </a:cubicBezTo>
                  <a:cubicBezTo>
                    <a:pt x="2023531" y="1362366"/>
                    <a:pt x="1917660" y="1436225"/>
                    <a:pt x="2003866" y="1378755"/>
                  </a:cubicBezTo>
                  <a:cubicBezTo>
                    <a:pt x="2029121" y="1302993"/>
                    <a:pt x="1994045" y="1377353"/>
                    <a:pt x="2050165" y="1332456"/>
                  </a:cubicBezTo>
                  <a:cubicBezTo>
                    <a:pt x="2061028" y="1323766"/>
                    <a:pt x="2064408" y="1308419"/>
                    <a:pt x="2073314" y="1297732"/>
                  </a:cubicBezTo>
                  <a:cubicBezTo>
                    <a:pt x="2101164" y="1264311"/>
                    <a:pt x="2108619" y="1262621"/>
                    <a:pt x="2142762" y="1239859"/>
                  </a:cubicBezTo>
                  <a:cubicBezTo>
                    <a:pt x="2146620" y="1228284"/>
                    <a:pt x="2148881" y="1216048"/>
                    <a:pt x="2154337" y="1205135"/>
                  </a:cubicBezTo>
                  <a:cubicBezTo>
                    <a:pt x="2160558" y="1192693"/>
                    <a:pt x="2171836" y="1183123"/>
                    <a:pt x="2177486" y="1170411"/>
                  </a:cubicBezTo>
                  <a:cubicBezTo>
                    <a:pt x="2232583" y="1046443"/>
                    <a:pt x="2171396" y="1144824"/>
                    <a:pt x="2223785" y="1066239"/>
                  </a:cubicBezTo>
                  <a:cubicBezTo>
                    <a:pt x="2227643" y="985216"/>
                    <a:pt x="2226402" y="903789"/>
                    <a:pt x="2235360" y="823170"/>
                  </a:cubicBezTo>
                  <a:cubicBezTo>
                    <a:pt x="2238055" y="798918"/>
                    <a:pt x="2258509" y="753722"/>
                    <a:pt x="2258509" y="753722"/>
                  </a:cubicBezTo>
                  <a:cubicBezTo>
                    <a:pt x="2262367" y="703565"/>
                    <a:pt x="2263845" y="653168"/>
                    <a:pt x="2270084" y="603251"/>
                  </a:cubicBezTo>
                  <a:cubicBezTo>
                    <a:pt x="2271597" y="591145"/>
                    <a:pt x="2281658" y="580728"/>
                    <a:pt x="2281658" y="568527"/>
                  </a:cubicBezTo>
                  <a:cubicBezTo>
                    <a:pt x="2281658" y="564326"/>
                    <a:pt x="2280687" y="400357"/>
                    <a:pt x="2258509" y="348608"/>
                  </a:cubicBezTo>
                  <a:cubicBezTo>
                    <a:pt x="2237040" y="298514"/>
                    <a:pt x="2223566" y="319343"/>
                    <a:pt x="2189061" y="267585"/>
                  </a:cubicBezTo>
                  <a:cubicBezTo>
                    <a:pt x="2171871" y="241799"/>
                    <a:pt x="2166326" y="228562"/>
                    <a:pt x="2142762" y="209712"/>
                  </a:cubicBezTo>
                  <a:cubicBezTo>
                    <a:pt x="2131899" y="201022"/>
                    <a:pt x="2118600" y="195616"/>
                    <a:pt x="2108038" y="186563"/>
                  </a:cubicBezTo>
                  <a:cubicBezTo>
                    <a:pt x="2077146" y="160084"/>
                    <a:pt x="2063810" y="133468"/>
                    <a:pt x="2027015" y="117115"/>
                  </a:cubicBezTo>
                  <a:cubicBezTo>
                    <a:pt x="2004717" y="107205"/>
                    <a:pt x="1977870" y="107500"/>
                    <a:pt x="1957567" y="93965"/>
                  </a:cubicBezTo>
                  <a:cubicBezTo>
                    <a:pt x="1902541" y="57281"/>
                    <a:pt x="1936038" y="75214"/>
                    <a:pt x="1853395" y="47666"/>
                  </a:cubicBezTo>
                  <a:lnTo>
                    <a:pt x="1818671" y="36092"/>
                  </a:lnTo>
                  <a:cubicBezTo>
                    <a:pt x="1807096" y="32234"/>
                    <a:pt x="1795982" y="26523"/>
                    <a:pt x="1783947" y="24517"/>
                  </a:cubicBezTo>
                  <a:cubicBezTo>
                    <a:pt x="1760798" y="20659"/>
                    <a:pt x="1737409" y="18033"/>
                    <a:pt x="1714499" y="12942"/>
                  </a:cubicBezTo>
                  <a:cubicBezTo>
                    <a:pt x="1702589" y="10295"/>
                    <a:pt x="1691949" y="2180"/>
                    <a:pt x="1679775" y="1368"/>
                  </a:cubicBezTo>
                  <a:cubicBezTo>
                    <a:pt x="1633579" y="-1712"/>
                    <a:pt x="1587178" y="1368"/>
                    <a:pt x="1540879" y="1368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635607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63D8BD-6503-4EB2-9E9F-90DB60F61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705"/>
            <a:ext cx="11887200" cy="432142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20316F5-99F6-41D5-9970-1026B7282E79}"/>
              </a:ext>
            </a:extLst>
          </p:cNvPr>
          <p:cNvGrpSpPr/>
          <p:nvPr/>
        </p:nvGrpSpPr>
        <p:grpSpPr>
          <a:xfrm>
            <a:off x="8934210" y="-30658"/>
            <a:ext cx="2281658" cy="1697412"/>
            <a:chOff x="8934210" y="-30658"/>
            <a:chExt cx="2281658" cy="169741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7B8727F-2889-4DA7-8F8B-B1E304107A13}"/>
                </a:ext>
              </a:extLst>
            </p:cNvPr>
            <p:cNvSpPr txBox="1"/>
            <p:nvPr/>
          </p:nvSpPr>
          <p:spPr>
            <a:xfrm>
              <a:off x="8981954" y="-30658"/>
              <a:ext cx="1924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3200" dirty="0">
                  <a:solidFill>
                    <a:srgbClr val="FFFF00"/>
                  </a:solidFill>
                </a:rPr>
                <a:t>Error term</a:t>
              </a: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8FE2EAB-DF8E-41A8-9D1F-A2FD26EC945F}"/>
                </a:ext>
              </a:extLst>
            </p:cNvPr>
            <p:cNvSpPr/>
            <p:nvPr/>
          </p:nvSpPr>
          <p:spPr>
            <a:xfrm>
              <a:off x="8934210" y="10207"/>
              <a:ext cx="2281658" cy="1656547"/>
            </a:xfrm>
            <a:custGeom>
              <a:avLst/>
              <a:gdLst>
                <a:gd name="connsiteX0" fmla="*/ 244514 w 2281658"/>
                <a:gd name="connsiteY0" fmla="*/ 36092 h 1656547"/>
                <a:gd name="connsiteX1" fmla="*/ 151917 w 2281658"/>
                <a:gd name="connsiteY1" fmla="*/ 59241 h 1656547"/>
                <a:gd name="connsiteX2" fmla="*/ 128767 w 2281658"/>
                <a:gd name="connsiteY2" fmla="*/ 93965 h 1656547"/>
                <a:gd name="connsiteX3" fmla="*/ 105618 w 2281658"/>
                <a:gd name="connsiteY3" fmla="*/ 117115 h 1656547"/>
                <a:gd name="connsiteX4" fmla="*/ 59319 w 2281658"/>
                <a:gd name="connsiteY4" fmla="*/ 186563 h 1656547"/>
                <a:gd name="connsiteX5" fmla="*/ 36170 w 2281658"/>
                <a:gd name="connsiteY5" fmla="*/ 221287 h 1656547"/>
                <a:gd name="connsiteX6" fmla="*/ 13020 w 2281658"/>
                <a:gd name="connsiteY6" fmla="*/ 290735 h 1656547"/>
                <a:gd name="connsiteX7" fmla="*/ 1446 w 2281658"/>
                <a:gd name="connsiteY7" fmla="*/ 927342 h 1656547"/>
                <a:gd name="connsiteX8" fmla="*/ 36170 w 2281658"/>
                <a:gd name="connsiteY8" fmla="*/ 1066239 h 1656547"/>
                <a:gd name="connsiteX9" fmla="*/ 59319 w 2281658"/>
                <a:gd name="connsiteY9" fmla="*/ 1181985 h 1656547"/>
                <a:gd name="connsiteX10" fmla="*/ 70894 w 2281658"/>
                <a:gd name="connsiteY10" fmla="*/ 1239859 h 1656547"/>
                <a:gd name="connsiteX11" fmla="*/ 94043 w 2281658"/>
                <a:gd name="connsiteY11" fmla="*/ 1309307 h 1656547"/>
                <a:gd name="connsiteX12" fmla="*/ 117193 w 2281658"/>
                <a:gd name="connsiteY12" fmla="*/ 1401904 h 1656547"/>
                <a:gd name="connsiteX13" fmla="*/ 151917 w 2281658"/>
                <a:gd name="connsiteY13" fmla="*/ 1425054 h 1656547"/>
                <a:gd name="connsiteX14" fmla="*/ 163491 w 2281658"/>
                <a:gd name="connsiteY14" fmla="*/ 1459778 h 1656547"/>
                <a:gd name="connsiteX15" fmla="*/ 244514 w 2281658"/>
                <a:gd name="connsiteY15" fmla="*/ 1517651 h 1656547"/>
                <a:gd name="connsiteX16" fmla="*/ 360261 w 2281658"/>
                <a:gd name="connsiteY16" fmla="*/ 1552375 h 1656547"/>
                <a:gd name="connsiteX17" fmla="*/ 394985 w 2281658"/>
                <a:gd name="connsiteY17" fmla="*/ 1575525 h 1656547"/>
                <a:gd name="connsiteX18" fmla="*/ 580180 w 2281658"/>
                <a:gd name="connsiteY18" fmla="*/ 1587099 h 1656547"/>
                <a:gd name="connsiteX19" fmla="*/ 915846 w 2281658"/>
                <a:gd name="connsiteY19" fmla="*/ 1598674 h 1656547"/>
                <a:gd name="connsiteX20" fmla="*/ 1008443 w 2281658"/>
                <a:gd name="connsiteY20" fmla="*/ 1621823 h 1656547"/>
                <a:gd name="connsiteX21" fmla="*/ 1043167 w 2281658"/>
                <a:gd name="connsiteY21" fmla="*/ 1633398 h 1656547"/>
                <a:gd name="connsiteX22" fmla="*/ 1228362 w 2281658"/>
                <a:gd name="connsiteY22" fmla="*/ 1656547 h 1656547"/>
                <a:gd name="connsiteX23" fmla="*/ 1529304 w 2281658"/>
                <a:gd name="connsiteY23" fmla="*/ 1644973 h 1656547"/>
                <a:gd name="connsiteX24" fmla="*/ 1564028 w 2281658"/>
                <a:gd name="connsiteY24" fmla="*/ 1633398 h 1656547"/>
                <a:gd name="connsiteX25" fmla="*/ 1610327 w 2281658"/>
                <a:gd name="connsiteY25" fmla="*/ 1621823 h 1656547"/>
                <a:gd name="connsiteX26" fmla="*/ 1714499 w 2281658"/>
                <a:gd name="connsiteY26" fmla="*/ 1587099 h 1656547"/>
                <a:gd name="connsiteX27" fmla="*/ 1749223 w 2281658"/>
                <a:gd name="connsiteY27" fmla="*/ 1563950 h 1656547"/>
                <a:gd name="connsiteX28" fmla="*/ 1853395 w 2281658"/>
                <a:gd name="connsiteY28" fmla="*/ 1506077 h 1656547"/>
                <a:gd name="connsiteX29" fmla="*/ 1934418 w 2281658"/>
                <a:gd name="connsiteY29" fmla="*/ 1436628 h 1656547"/>
                <a:gd name="connsiteX30" fmla="*/ 2003866 w 2281658"/>
                <a:gd name="connsiteY30" fmla="*/ 1378755 h 1656547"/>
                <a:gd name="connsiteX31" fmla="*/ 2050165 w 2281658"/>
                <a:gd name="connsiteY31" fmla="*/ 1332456 h 1656547"/>
                <a:gd name="connsiteX32" fmla="*/ 2073314 w 2281658"/>
                <a:gd name="connsiteY32" fmla="*/ 1297732 h 1656547"/>
                <a:gd name="connsiteX33" fmla="*/ 2142762 w 2281658"/>
                <a:gd name="connsiteY33" fmla="*/ 1239859 h 1656547"/>
                <a:gd name="connsiteX34" fmla="*/ 2154337 w 2281658"/>
                <a:gd name="connsiteY34" fmla="*/ 1205135 h 1656547"/>
                <a:gd name="connsiteX35" fmla="*/ 2177486 w 2281658"/>
                <a:gd name="connsiteY35" fmla="*/ 1170411 h 1656547"/>
                <a:gd name="connsiteX36" fmla="*/ 2223785 w 2281658"/>
                <a:gd name="connsiteY36" fmla="*/ 1066239 h 1656547"/>
                <a:gd name="connsiteX37" fmla="*/ 2235360 w 2281658"/>
                <a:gd name="connsiteY37" fmla="*/ 823170 h 1656547"/>
                <a:gd name="connsiteX38" fmla="*/ 2258509 w 2281658"/>
                <a:gd name="connsiteY38" fmla="*/ 753722 h 1656547"/>
                <a:gd name="connsiteX39" fmla="*/ 2270084 w 2281658"/>
                <a:gd name="connsiteY39" fmla="*/ 603251 h 1656547"/>
                <a:gd name="connsiteX40" fmla="*/ 2281658 w 2281658"/>
                <a:gd name="connsiteY40" fmla="*/ 568527 h 1656547"/>
                <a:gd name="connsiteX41" fmla="*/ 2258509 w 2281658"/>
                <a:gd name="connsiteY41" fmla="*/ 348608 h 1656547"/>
                <a:gd name="connsiteX42" fmla="*/ 2189061 w 2281658"/>
                <a:gd name="connsiteY42" fmla="*/ 267585 h 1656547"/>
                <a:gd name="connsiteX43" fmla="*/ 2142762 w 2281658"/>
                <a:gd name="connsiteY43" fmla="*/ 209712 h 1656547"/>
                <a:gd name="connsiteX44" fmla="*/ 2108038 w 2281658"/>
                <a:gd name="connsiteY44" fmla="*/ 186563 h 1656547"/>
                <a:gd name="connsiteX45" fmla="*/ 2027015 w 2281658"/>
                <a:gd name="connsiteY45" fmla="*/ 117115 h 1656547"/>
                <a:gd name="connsiteX46" fmla="*/ 1957567 w 2281658"/>
                <a:gd name="connsiteY46" fmla="*/ 93965 h 1656547"/>
                <a:gd name="connsiteX47" fmla="*/ 1853395 w 2281658"/>
                <a:gd name="connsiteY47" fmla="*/ 47666 h 1656547"/>
                <a:gd name="connsiteX48" fmla="*/ 1818671 w 2281658"/>
                <a:gd name="connsiteY48" fmla="*/ 36092 h 1656547"/>
                <a:gd name="connsiteX49" fmla="*/ 1783947 w 2281658"/>
                <a:gd name="connsiteY49" fmla="*/ 24517 h 1656547"/>
                <a:gd name="connsiteX50" fmla="*/ 1714499 w 2281658"/>
                <a:gd name="connsiteY50" fmla="*/ 12942 h 1656547"/>
                <a:gd name="connsiteX51" fmla="*/ 1679775 w 2281658"/>
                <a:gd name="connsiteY51" fmla="*/ 1368 h 1656547"/>
                <a:gd name="connsiteX52" fmla="*/ 1540879 w 2281658"/>
                <a:gd name="connsiteY52" fmla="*/ 1368 h 1656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281658" h="1656547">
                  <a:moveTo>
                    <a:pt x="244514" y="36092"/>
                  </a:moveTo>
                  <a:cubicBezTo>
                    <a:pt x="213648" y="43808"/>
                    <a:pt x="180374" y="45013"/>
                    <a:pt x="151917" y="59241"/>
                  </a:cubicBezTo>
                  <a:cubicBezTo>
                    <a:pt x="139474" y="65462"/>
                    <a:pt x="137457" y="83102"/>
                    <a:pt x="128767" y="93965"/>
                  </a:cubicBezTo>
                  <a:cubicBezTo>
                    <a:pt x="121950" y="102486"/>
                    <a:pt x="112166" y="108385"/>
                    <a:pt x="105618" y="117115"/>
                  </a:cubicBezTo>
                  <a:cubicBezTo>
                    <a:pt x="88925" y="139373"/>
                    <a:pt x="74752" y="163414"/>
                    <a:pt x="59319" y="186563"/>
                  </a:cubicBezTo>
                  <a:cubicBezTo>
                    <a:pt x="51603" y="198138"/>
                    <a:pt x="40569" y="208090"/>
                    <a:pt x="36170" y="221287"/>
                  </a:cubicBezTo>
                  <a:lnTo>
                    <a:pt x="13020" y="290735"/>
                  </a:lnTo>
                  <a:cubicBezTo>
                    <a:pt x="9162" y="502937"/>
                    <a:pt x="1446" y="715105"/>
                    <a:pt x="1446" y="927342"/>
                  </a:cubicBezTo>
                  <a:cubicBezTo>
                    <a:pt x="1446" y="1041288"/>
                    <a:pt x="-10835" y="1019234"/>
                    <a:pt x="36170" y="1066239"/>
                  </a:cubicBezTo>
                  <a:cubicBezTo>
                    <a:pt x="58849" y="1202318"/>
                    <a:pt x="36297" y="1078391"/>
                    <a:pt x="59319" y="1181985"/>
                  </a:cubicBezTo>
                  <a:cubicBezTo>
                    <a:pt x="63587" y="1201190"/>
                    <a:pt x="65718" y="1220879"/>
                    <a:pt x="70894" y="1239859"/>
                  </a:cubicBezTo>
                  <a:cubicBezTo>
                    <a:pt x="77314" y="1263401"/>
                    <a:pt x="89257" y="1285379"/>
                    <a:pt x="94043" y="1309307"/>
                  </a:cubicBezTo>
                  <a:cubicBezTo>
                    <a:pt x="94620" y="1312190"/>
                    <a:pt x="107702" y="1390040"/>
                    <a:pt x="117193" y="1401904"/>
                  </a:cubicBezTo>
                  <a:cubicBezTo>
                    <a:pt x="125883" y="1412767"/>
                    <a:pt x="140342" y="1417337"/>
                    <a:pt x="151917" y="1425054"/>
                  </a:cubicBezTo>
                  <a:cubicBezTo>
                    <a:pt x="155775" y="1436629"/>
                    <a:pt x="156400" y="1449850"/>
                    <a:pt x="163491" y="1459778"/>
                  </a:cubicBezTo>
                  <a:cubicBezTo>
                    <a:pt x="197820" y="1507839"/>
                    <a:pt x="200598" y="1503013"/>
                    <a:pt x="244514" y="1517651"/>
                  </a:cubicBezTo>
                  <a:cubicBezTo>
                    <a:pt x="322653" y="1569745"/>
                    <a:pt x="224841" y="1511749"/>
                    <a:pt x="360261" y="1552375"/>
                  </a:cubicBezTo>
                  <a:cubicBezTo>
                    <a:pt x="373585" y="1556372"/>
                    <a:pt x="381244" y="1573355"/>
                    <a:pt x="394985" y="1575525"/>
                  </a:cubicBezTo>
                  <a:cubicBezTo>
                    <a:pt x="456080" y="1585172"/>
                    <a:pt x="518389" y="1584353"/>
                    <a:pt x="580180" y="1587099"/>
                  </a:cubicBezTo>
                  <a:lnTo>
                    <a:pt x="915846" y="1598674"/>
                  </a:lnTo>
                  <a:cubicBezTo>
                    <a:pt x="946712" y="1606390"/>
                    <a:pt x="978260" y="1611762"/>
                    <a:pt x="1008443" y="1621823"/>
                  </a:cubicBezTo>
                  <a:cubicBezTo>
                    <a:pt x="1020018" y="1625681"/>
                    <a:pt x="1031203" y="1631005"/>
                    <a:pt x="1043167" y="1633398"/>
                  </a:cubicBezTo>
                  <a:cubicBezTo>
                    <a:pt x="1084464" y="1641658"/>
                    <a:pt x="1192241" y="1652534"/>
                    <a:pt x="1228362" y="1656547"/>
                  </a:cubicBezTo>
                  <a:cubicBezTo>
                    <a:pt x="1328676" y="1652689"/>
                    <a:pt x="1429154" y="1651880"/>
                    <a:pt x="1529304" y="1644973"/>
                  </a:cubicBezTo>
                  <a:cubicBezTo>
                    <a:pt x="1541476" y="1644134"/>
                    <a:pt x="1552297" y="1636750"/>
                    <a:pt x="1564028" y="1633398"/>
                  </a:cubicBezTo>
                  <a:cubicBezTo>
                    <a:pt x="1579324" y="1629028"/>
                    <a:pt x="1595235" y="1626854"/>
                    <a:pt x="1610327" y="1621823"/>
                  </a:cubicBezTo>
                  <a:cubicBezTo>
                    <a:pt x="1741086" y="1578237"/>
                    <a:pt x="1603547" y="1614838"/>
                    <a:pt x="1714499" y="1587099"/>
                  </a:cubicBezTo>
                  <a:cubicBezTo>
                    <a:pt x="1726074" y="1579383"/>
                    <a:pt x="1736781" y="1570171"/>
                    <a:pt x="1749223" y="1563950"/>
                  </a:cubicBezTo>
                  <a:cubicBezTo>
                    <a:pt x="1807441" y="1534841"/>
                    <a:pt x="1780409" y="1579063"/>
                    <a:pt x="1853395" y="1506077"/>
                  </a:cubicBezTo>
                  <a:cubicBezTo>
                    <a:pt x="1992501" y="1366971"/>
                    <a:pt x="1828650" y="1524769"/>
                    <a:pt x="1934418" y="1436628"/>
                  </a:cubicBezTo>
                  <a:cubicBezTo>
                    <a:pt x="2023531" y="1362366"/>
                    <a:pt x="1917660" y="1436225"/>
                    <a:pt x="2003866" y="1378755"/>
                  </a:cubicBezTo>
                  <a:cubicBezTo>
                    <a:pt x="2029121" y="1302993"/>
                    <a:pt x="1994045" y="1377353"/>
                    <a:pt x="2050165" y="1332456"/>
                  </a:cubicBezTo>
                  <a:cubicBezTo>
                    <a:pt x="2061028" y="1323766"/>
                    <a:pt x="2064408" y="1308419"/>
                    <a:pt x="2073314" y="1297732"/>
                  </a:cubicBezTo>
                  <a:cubicBezTo>
                    <a:pt x="2101164" y="1264311"/>
                    <a:pt x="2108619" y="1262621"/>
                    <a:pt x="2142762" y="1239859"/>
                  </a:cubicBezTo>
                  <a:cubicBezTo>
                    <a:pt x="2146620" y="1228284"/>
                    <a:pt x="2148881" y="1216048"/>
                    <a:pt x="2154337" y="1205135"/>
                  </a:cubicBezTo>
                  <a:cubicBezTo>
                    <a:pt x="2160558" y="1192693"/>
                    <a:pt x="2171836" y="1183123"/>
                    <a:pt x="2177486" y="1170411"/>
                  </a:cubicBezTo>
                  <a:cubicBezTo>
                    <a:pt x="2232583" y="1046443"/>
                    <a:pt x="2171396" y="1144824"/>
                    <a:pt x="2223785" y="1066239"/>
                  </a:cubicBezTo>
                  <a:cubicBezTo>
                    <a:pt x="2227643" y="985216"/>
                    <a:pt x="2226402" y="903789"/>
                    <a:pt x="2235360" y="823170"/>
                  </a:cubicBezTo>
                  <a:cubicBezTo>
                    <a:pt x="2238055" y="798918"/>
                    <a:pt x="2258509" y="753722"/>
                    <a:pt x="2258509" y="753722"/>
                  </a:cubicBezTo>
                  <a:cubicBezTo>
                    <a:pt x="2262367" y="703565"/>
                    <a:pt x="2263845" y="653168"/>
                    <a:pt x="2270084" y="603251"/>
                  </a:cubicBezTo>
                  <a:cubicBezTo>
                    <a:pt x="2271597" y="591145"/>
                    <a:pt x="2281658" y="580728"/>
                    <a:pt x="2281658" y="568527"/>
                  </a:cubicBezTo>
                  <a:cubicBezTo>
                    <a:pt x="2281658" y="564326"/>
                    <a:pt x="2280687" y="400357"/>
                    <a:pt x="2258509" y="348608"/>
                  </a:cubicBezTo>
                  <a:cubicBezTo>
                    <a:pt x="2237040" y="298514"/>
                    <a:pt x="2223566" y="319343"/>
                    <a:pt x="2189061" y="267585"/>
                  </a:cubicBezTo>
                  <a:cubicBezTo>
                    <a:pt x="2171871" y="241799"/>
                    <a:pt x="2166326" y="228562"/>
                    <a:pt x="2142762" y="209712"/>
                  </a:cubicBezTo>
                  <a:cubicBezTo>
                    <a:pt x="2131899" y="201022"/>
                    <a:pt x="2118600" y="195616"/>
                    <a:pt x="2108038" y="186563"/>
                  </a:cubicBezTo>
                  <a:cubicBezTo>
                    <a:pt x="2077146" y="160084"/>
                    <a:pt x="2063810" y="133468"/>
                    <a:pt x="2027015" y="117115"/>
                  </a:cubicBezTo>
                  <a:cubicBezTo>
                    <a:pt x="2004717" y="107205"/>
                    <a:pt x="1977870" y="107500"/>
                    <a:pt x="1957567" y="93965"/>
                  </a:cubicBezTo>
                  <a:cubicBezTo>
                    <a:pt x="1902541" y="57281"/>
                    <a:pt x="1936038" y="75214"/>
                    <a:pt x="1853395" y="47666"/>
                  </a:cubicBezTo>
                  <a:lnTo>
                    <a:pt x="1818671" y="36092"/>
                  </a:lnTo>
                  <a:cubicBezTo>
                    <a:pt x="1807096" y="32234"/>
                    <a:pt x="1795982" y="26523"/>
                    <a:pt x="1783947" y="24517"/>
                  </a:cubicBezTo>
                  <a:cubicBezTo>
                    <a:pt x="1760798" y="20659"/>
                    <a:pt x="1737409" y="18033"/>
                    <a:pt x="1714499" y="12942"/>
                  </a:cubicBezTo>
                  <a:cubicBezTo>
                    <a:pt x="1702589" y="10295"/>
                    <a:pt x="1691949" y="2180"/>
                    <a:pt x="1679775" y="1368"/>
                  </a:cubicBezTo>
                  <a:cubicBezTo>
                    <a:pt x="1633579" y="-1712"/>
                    <a:pt x="1587178" y="1368"/>
                    <a:pt x="1540879" y="1368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450048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5AA8BF-4941-4EF5-A88A-6372A8BD42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4911"/>
          <a:stretch/>
        </p:blipFill>
        <p:spPr>
          <a:xfrm>
            <a:off x="0" y="211124"/>
            <a:ext cx="11887200" cy="404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981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C808A6E-E818-4FA8-A7D9-98338AC8D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775" y="3727168"/>
            <a:ext cx="4038048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AA88B96-8657-48BE-BB10-79CCEFCFDD2B}"/>
              </a:ext>
            </a:extLst>
          </p:cNvPr>
          <p:cNvSpPr>
            <a:spLocks noChangeAspect="1"/>
          </p:cNvSpPr>
          <p:nvPr/>
        </p:nvSpPr>
        <p:spPr>
          <a:xfrm>
            <a:off x="9899044" y="5387771"/>
            <a:ext cx="182880" cy="182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CB3C436-0874-49F4-82CD-6BEA3FBA0F04}"/>
              </a:ext>
            </a:extLst>
          </p:cNvPr>
          <p:cNvGrpSpPr/>
          <p:nvPr/>
        </p:nvGrpSpPr>
        <p:grpSpPr>
          <a:xfrm>
            <a:off x="6748497" y="842148"/>
            <a:ext cx="5238045" cy="1349017"/>
            <a:chOff x="530577" y="-11292"/>
            <a:chExt cx="5238045" cy="134901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09FA4767-7A83-417F-B335-4F1E8BB75747}"/>
                    </a:ext>
                  </a:extLst>
                </p:cNvPr>
                <p:cNvSpPr txBox="1"/>
                <p:nvPr/>
              </p:nvSpPr>
              <p:spPr>
                <a:xfrm>
                  <a:off x="530577" y="-11292"/>
                  <a:ext cx="5238045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sz="3200" dirty="0"/>
                    <a:t>Solve    </a:t>
                  </a:r>
                  <a:r>
                    <a:rPr lang="en-US" sz="3200" b="1" dirty="0"/>
                    <a:t>x</a:t>
                  </a:r>
                  <a:r>
                    <a:rPr lang="en-US" sz="3200" dirty="0"/>
                    <a:t>’ = </a:t>
                  </a:r>
                  <a:r>
                    <a:rPr lang="en-US" sz="8000" dirty="0"/>
                    <a:t> </a:t>
                  </a:r>
                  <a14:m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mr>
                      </m:m>
                    </m:oMath>
                  </a14:m>
                  <a:r>
                    <a:rPr lang="en-US" sz="3200" dirty="0"/>
                    <a:t>   </a:t>
                  </a:r>
                  <a:r>
                    <a:rPr lang="en-US" sz="3200" b="1" dirty="0"/>
                    <a:t>x +   </a:t>
                  </a:r>
                  <a14:m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mr>
                        <m:m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mr>
                      </m:m>
                    </m:oMath>
                  </a14:m>
                  <a:endParaRPr lang="en-US" sz="3200" b="1" dirty="0"/>
                </a:p>
              </p:txBody>
            </p:sp>
          </mc:Choice>
          <mc:Fallback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09FA4767-7A83-417F-B335-4F1E8BB757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577" y="-11292"/>
                  <a:ext cx="5238045" cy="1323439"/>
                </a:xfrm>
                <a:prstGeom prst="rect">
                  <a:avLst/>
                </a:prstGeom>
                <a:blipFill>
                  <a:blip r:embed="rId3"/>
                  <a:stretch>
                    <a:fillRect l="-2910" b="-23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Double Bracket 3">
              <a:extLst>
                <a:ext uri="{FF2B5EF4-FFF2-40B4-BE49-F238E27FC236}">
                  <a16:creationId xmlns:a16="http://schemas.microsoft.com/office/drawing/2014/main" id="{0976AE9B-BB0C-4980-8B5A-3AC57E77D28F}"/>
                </a:ext>
              </a:extLst>
            </p:cNvPr>
            <p:cNvSpPr/>
            <p:nvPr/>
          </p:nvSpPr>
          <p:spPr>
            <a:xfrm>
              <a:off x="2596447" y="417682"/>
              <a:ext cx="1162756" cy="914400"/>
            </a:xfrm>
            <a:prstGeom prst="bracketPair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Double Bracket 6">
              <a:extLst>
                <a:ext uri="{FF2B5EF4-FFF2-40B4-BE49-F238E27FC236}">
                  <a16:creationId xmlns:a16="http://schemas.microsoft.com/office/drawing/2014/main" id="{78D8A2A3-3A60-4B50-AD6D-538101343A61}"/>
                </a:ext>
              </a:extLst>
            </p:cNvPr>
            <p:cNvSpPr/>
            <p:nvPr/>
          </p:nvSpPr>
          <p:spPr>
            <a:xfrm>
              <a:off x="4509913" y="423325"/>
              <a:ext cx="536221" cy="914400"/>
            </a:xfrm>
            <a:prstGeom prst="bracketPair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B664CB9-CC03-485F-AD48-1D82BF2EEC4A}"/>
              </a:ext>
            </a:extLst>
          </p:cNvPr>
          <p:cNvGrpSpPr/>
          <p:nvPr/>
        </p:nvGrpSpPr>
        <p:grpSpPr>
          <a:xfrm>
            <a:off x="2725136" y="2537737"/>
            <a:ext cx="9064979" cy="965202"/>
            <a:chOff x="530576" y="1958617"/>
            <a:chExt cx="9064979" cy="96520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71E2E6A-F945-4305-97B4-E3C4D00F3E60}"/>
                    </a:ext>
                  </a:extLst>
                </p:cNvPr>
                <p:cNvSpPr txBox="1"/>
                <p:nvPr/>
              </p:nvSpPr>
              <p:spPr>
                <a:xfrm>
                  <a:off x="530576" y="1958617"/>
                  <a:ext cx="9064979" cy="9103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/>
                    <a:t>General solution:    </a:t>
                  </a:r>
                  <a:r>
                    <a:rPr lang="en-US" sz="3200" b="1" dirty="0"/>
                    <a:t>x</a:t>
                  </a:r>
                  <a:r>
                    <a:rPr lang="en-US" sz="3200" dirty="0"/>
                    <a:t> =  c</a:t>
                  </a:r>
                  <a:r>
                    <a:rPr lang="en-US" sz="3200" baseline="-25000" dirty="0"/>
                    <a:t>1</a:t>
                  </a:r>
                  <a:r>
                    <a:rPr lang="en-US" sz="3200" b="1" dirty="0"/>
                    <a:t>  </a:t>
                  </a:r>
                  <a14:m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mr>
                        <m:m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mr>
                      </m:m>
                    </m:oMath>
                  </a14:m>
                  <a:r>
                    <a:rPr lang="en-US" sz="3200" b="1" dirty="0"/>
                    <a:t>  </a:t>
                  </a:r>
                  <a:r>
                    <a:rPr lang="en-US" sz="3200" dirty="0"/>
                    <a:t>e</a:t>
                  </a:r>
                  <a:r>
                    <a:rPr lang="en-US" sz="4000" baseline="30000" dirty="0"/>
                    <a:t>t</a:t>
                  </a:r>
                  <a:r>
                    <a:rPr lang="en-US" sz="4000" dirty="0"/>
                    <a:t> + </a:t>
                  </a:r>
                  <a:r>
                    <a:rPr lang="en-US" sz="3200" dirty="0"/>
                    <a:t>c</a:t>
                  </a:r>
                  <a:r>
                    <a:rPr lang="en-US" sz="3200" baseline="-25000" dirty="0"/>
                    <a:t>2 </a:t>
                  </a:r>
                  <a:r>
                    <a:rPr lang="en-US" sz="3200" b="1" dirty="0"/>
                    <a:t>  </a:t>
                  </a:r>
                  <a14:m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mr>
                        <m:mr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mr>
                      </m:m>
                    </m:oMath>
                  </a14:m>
                  <a:r>
                    <a:rPr lang="en-US" sz="3200" b="1" dirty="0"/>
                    <a:t>  </a:t>
                  </a:r>
                  <a:r>
                    <a:rPr lang="en-US" sz="1600" b="1" dirty="0"/>
                    <a:t> </a:t>
                  </a:r>
                  <a:r>
                    <a:rPr lang="en-US" sz="3200" dirty="0"/>
                    <a:t>e</a:t>
                  </a:r>
                  <a:r>
                    <a:rPr lang="en-US" sz="4000" baseline="30000" dirty="0"/>
                    <a:t>3t</a:t>
                  </a:r>
                  <a:r>
                    <a:rPr lang="en-US" sz="4000" dirty="0"/>
                    <a:t> </a:t>
                  </a:r>
                  <a:r>
                    <a:rPr lang="en-US" sz="3200" b="1" dirty="0"/>
                    <a:t>+    </a:t>
                  </a:r>
                  <a14:m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mr>
                        <m:m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mr>
                      </m:m>
                    </m:oMath>
                  </a14:m>
                  <a:endParaRPr lang="en-US" sz="3200" baseline="30000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71E2E6A-F945-4305-97B4-E3C4D00F3E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576" y="1958617"/>
                  <a:ext cx="9064979" cy="910314"/>
                </a:xfrm>
                <a:prstGeom prst="rect">
                  <a:avLst/>
                </a:prstGeom>
                <a:blipFill>
                  <a:blip r:embed="rId4"/>
                  <a:stretch>
                    <a:fillRect l="-1681" t="-4000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Double Bracket 8">
              <a:extLst>
                <a:ext uri="{FF2B5EF4-FFF2-40B4-BE49-F238E27FC236}">
                  <a16:creationId xmlns:a16="http://schemas.microsoft.com/office/drawing/2014/main" id="{F6285DDC-6496-4B05-A1F2-46FC97434DC9}"/>
                </a:ext>
              </a:extLst>
            </p:cNvPr>
            <p:cNvSpPr/>
            <p:nvPr/>
          </p:nvSpPr>
          <p:spPr>
            <a:xfrm>
              <a:off x="4910667" y="1998126"/>
              <a:ext cx="705559" cy="914400"/>
            </a:xfrm>
            <a:prstGeom prst="bracketPair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Double Bracket 9">
              <a:extLst>
                <a:ext uri="{FF2B5EF4-FFF2-40B4-BE49-F238E27FC236}">
                  <a16:creationId xmlns:a16="http://schemas.microsoft.com/office/drawing/2014/main" id="{F74BC0DB-6F39-42A9-B3B4-352089E2C887}"/>
                </a:ext>
              </a:extLst>
            </p:cNvPr>
            <p:cNvSpPr/>
            <p:nvPr/>
          </p:nvSpPr>
          <p:spPr>
            <a:xfrm>
              <a:off x="6942671" y="1964260"/>
              <a:ext cx="462841" cy="914400"/>
            </a:xfrm>
            <a:prstGeom prst="bracketPair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ouble Bracket 10">
              <a:extLst>
                <a:ext uri="{FF2B5EF4-FFF2-40B4-BE49-F238E27FC236}">
                  <a16:creationId xmlns:a16="http://schemas.microsoft.com/office/drawing/2014/main" id="{84B7A70A-B708-4544-AE1E-22145E2F979A}"/>
                </a:ext>
              </a:extLst>
            </p:cNvPr>
            <p:cNvSpPr/>
            <p:nvPr/>
          </p:nvSpPr>
          <p:spPr>
            <a:xfrm>
              <a:off x="8556984" y="2009419"/>
              <a:ext cx="891816" cy="914400"/>
            </a:xfrm>
            <a:prstGeom prst="bracketPair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AD566A0-27FD-458E-9C96-CCB5EDA2622F}"/>
              </a:ext>
            </a:extLst>
          </p:cNvPr>
          <p:cNvGrpSpPr/>
          <p:nvPr/>
        </p:nvGrpSpPr>
        <p:grpSpPr>
          <a:xfrm>
            <a:off x="530577" y="842148"/>
            <a:ext cx="5238045" cy="1343374"/>
            <a:chOff x="530577" y="-11292"/>
            <a:chExt cx="5238045" cy="134337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D003FF8-C6A6-4BCB-B3F8-06CD7B5909F0}"/>
                    </a:ext>
                  </a:extLst>
                </p:cNvPr>
                <p:cNvSpPr txBox="1"/>
                <p:nvPr/>
              </p:nvSpPr>
              <p:spPr>
                <a:xfrm>
                  <a:off x="530577" y="-11292"/>
                  <a:ext cx="5238045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sz="3200" dirty="0"/>
                    <a:t>Solve    </a:t>
                  </a:r>
                  <a:r>
                    <a:rPr lang="en-US" sz="3200" b="1" dirty="0"/>
                    <a:t>x</a:t>
                  </a:r>
                  <a:r>
                    <a:rPr lang="en-US" sz="3200" dirty="0"/>
                    <a:t>’ = </a:t>
                  </a:r>
                  <a:r>
                    <a:rPr lang="en-US" sz="8000" dirty="0"/>
                    <a:t> </a:t>
                  </a:r>
                  <a14:m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mr>
                      </m:m>
                    </m:oMath>
                  </a14:m>
                  <a:r>
                    <a:rPr lang="en-US" sz="3200" dirty="0"/>
                    <a:t>   </a:t>
                  </a:r>
                  <a:r>
                    <a:rPr lang="en-US" sz="3200" b="1" dirty="0"/>
                    <a:t>x </a:t>
                  </a:r>
                </a:p>
              </p:txBody>
            </p:sp>
          </mc:Choice>
          <mc:Fallback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D003FF8-C6A6-4BCB-B3F8-06CD7B5909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577" y="-11292"/>
                  <a:ext cx="5238045" cy="1323439"/>
                </a:xfrm>
                <a:prstGeom prst="rect">
                  <a:avLst/>
                </a:prstGeom>
                <a:blipFill>
                  <a:blip r:embed="rId5"/>
                  <a:stretch>
                    <a:fillRect l="-2910" b="-23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Double Bracket 16">
              <a:extLst>
                <a:ext uri="{FF2B5EF4-FFF2-40B4-BE49-F238E27FC236}">
                  <a16:creationId xmlns:a16="http://schemas.microsoft.com/office/drawing/2014/main" id="{EA9E1DB3-A22D-4D7B-B4DD-FFEEBE6379D1}"/>
                </a:ext>
              </a:extLst>
            </p:cNvPr>
            <p:cNvSpPr/>
            <p:nvPr/>
          </p:nvSpPr>
          <p:spPr>
            <a:xfrm>
              <a:off x="2596447" y="417682"/>
              <a:ext cx="1162756" cy="914400"/>
            </a:xfrm>
            <a:prstGeom prst="bracketPair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72B5451-4E56-4A40-9CB4-2911328AF101}"/>
              </a:ext>
            </a:extLst>
          </p:cNvPr>
          <p:cNvGrpSpPr/>
          <p:nvPr/>
        </p:nvGrpSpPr>
        <p:grpSpPr>
          <a:xfrm>
            <a:off x="423897" y="2537737"/>
            <a:ext cx="5354886" cy="953909"/>
            <a:chOff x="530577" y="1958617"/>
            <a:chExt cx="5354886" cy="95390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E98B78FD-A314-491B-9D13-07C0760A758B}"/>
                    </a:ext>
                  </a:extLst>
                </p:cNvPr>
                <p:cNvSpPr txBox="1"/>
                <p:nvPr/>
              </p:nvSpPr>
              <p:spPr>
                <a:xfrm>
                  <a:off x="530577" y="1958617"/>
                  <a:ext cx="5354886" cy="91031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/>
                    <a:t>x</a:t>
                  </a:r>
                  <a:r>
                    <a:rPr lang="en-US" sz="3200" dirty="0"/>
                    <a:t> =  c</a:t>
                  </a:r>
                  <a:r>
                    <a:rPr lang="en-US" sz="3200" baseline="-25000" dirty="0"/>
                    <a:t>1</a:t>
                  </a:r>
                  <a:r>
                    <a:rPr lang="en-US" sz="3200" b="1" dirty="0"/>
                    <a:t>  </a:t>
                  </a:r>
                  <a14:m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mr>
                        <m:m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mr>
                      </m:m>
                    </m:oMath>
                  </a14:m>
                  <a:r>
                    <a:rPr lang="en-US" sz="3200" b="1" dirty="0"/>
                    <a:t>  </a:t>
                  </a:r>
                  <a:r>
                    <a:rPr lang="en-US" sz="3200" dirty="0"/>
                    <a:t>e</a:t>
                  </a:r>
                  <a:r>
                    <a:rPr lang="en-US" sz="4000" baseline="30000" dirty="0"/>
                    <a:t>t</a:t>
                  </a:r>
                  <a:r>
                    <a:rPr lang="en-US" sz="4000" dirty="0"/>
                    <a:t> + </a:t>
                  </a:r>
                  <a:r>
                    <a:rPr lang="en-US" sz="3200" dirty="0"/>
                    <a:t>c</a:t>
                  </a:r>
                  <a:r>
                    <a:rPr lang="en-US" sz="3200" baseline="-25000" dirty="0"/>
                    <a:t>2 </a:t>
                  </a:r>
                  <a:r>
                    <a:rPr lang="en-US" sz="3200" b="1" dirty="0"/>
                    <a:t>  </a:t>
                  </a:r>
                  <a14:m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mr>
                        <m:mr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mr>
                      </m:m>
                    </m:oMath>
                  </a14:m>
                  <a:r>
                    <a:rPr lang="en-US" sz="3200" b="1" dirty="0"/>
                    <a:t>  </a:t>
                  </a:r>
                  <a:r>
                    <a:rPr lang="en-US" sz="1600" b="1" dirty="0"/>
                    <a:t> </a:t>
                  </a:r>
                  <a:r>
                    <a:rPr lang="en-US" sz="3200" dirty="0"/>
                    <a:t>e</a:t>
                  </a:r>
                  <a:r>
                    <a:rPr lang="en-US" sz="4000" baseline="30000" dirty="0"/>
                    <a:t>3t</a:t>
                  </a:r>
                  <a:r>
                    <a:rPr lang="en-US" sz="4000" dirty="0"/>
                    <a:t> </a:t>
                  </a:r>
                  <a:endParaRPr lang="en-US" sz="3200" baseline="30000" dirty="0"/>
                </a:p>
              </p:txBody>
            </p:sp>
          </mc:Choice>
          <mc:Fallback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E98B78FD-A314-491B-9D13-07C0760A75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577" y="1958617"/>
                  <a:ext cx="5354886" cy="910314"/>
                </a:xfrm>
                <a:prstGeom prst="rect">
                  <a:avLst/>
                </a:prstGeom>
                <a:blipFill>
                  <a:blip r:embed="rId6"/>
                  <a:stretch>
                    <a:fillRect l="-2961" t="-4000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Double Bracket 19">
              <a:extLst>
                <a:ext uri="{FF2B5EF4-FFF2-40B4-BE49-F238E27FC236}">
                  <a16:creationId xmlns:a16="http://schemas.microsoft.com/office/drawing/2014/main" id="{90C5D358-512A-43AF-A520-6650169AF8BE}"/>
                </a:ext>
              </a:extLst>
            </p:cNvPr>
            <p:cNvSpPr/>
            <p:nvPr/>
          </p:nvSpPr>
          <p:spPr>
            <a:xfrm>
              <a:off x="1710267" y="1998126"/>
              <a:ext cx="705559" cy="914400"/>
            </a:xfrm>
            <a:prstGeom prst="bracketPair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Double Bracket 20">
              <a:extLst>
                <a:ext uri="{FF2B5EF4-FFF2-40B4-BE49-F238E27FC236}">
                  <a16:creationId xmlns:a16="http://schemas.microsoft.com/office/drawing/2014/main" id="{13108002-6F5C-42F5-B83A-6DF72F549BD0}"/>
                </a:ext>
              </a:extLst>
            </p:cNvPr>
            <p:cNvSpPr/>
            <p:nvPr/>
          </p:nvSpPr>
          <p:spPr>
            <a:xfrm>
              <a:off x="3742271" y="1964260"/>
              <a:ext cx="462841" cy="914400"/>
            </a:xfrm>
            <a:prstGeom prst="bracketPair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0C5F697-EF3A-46A1-8351-D9AC20DF8BA6}"/>
              </a:ext>
            </a:extLst>
          </p:cNvPr>
          <p:cNvGrpSpPr/>
          <p:nvPr/>
        </p:nvGrpSpPr>
        <p:grpSpPr>
          <a:xfrm>
            <a:off x="211653" y="3749040"/>
            <a:ext cx="4038048" cy="4023360"/>
            <a:chOff x="7724973" y="3749040"/>
            <a:chExt cx="4038048" cy="4023360"/>
          </a:xfrm>
        </p:grpSpPr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D19E1A4D-6CA0-4FAF-9965-C65845C5CB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4973" y="3749040"/>
              <a:ext cx="4038048" cy="4023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1DA2619-F993-45E4-A1A2-E9FED80884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14284" y="5387771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5562DDE-ED37-4FA4-AA94-F724BB680F11}"/>
              </a:ext>
            </a:extLst>
          </p:cNvPr>
          <p:cNvCxnSpPr/>
          <p:nvPr/>
        </p:nvCxnSpPr>
        <p:spPr>
          <a:xfrm>
            <a:off x="5440680" y="-15240"/>
            <a:ext cx="0" cy="77724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5D2C1D8-E94B-4F1D-A844-3F43D290BFD3}"/>
              </a:ext>
            </a:extLst>
          </p:cNvPr>
          <p:cNvSpPr txBox="1"/>
          <p:nvPr/>
        </p:nvSpPr>
        <p:spPr>
          <a:xfrm>
            <a:off x="347697" y="304800"/>
            <a:ext cx="102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Linear homogeneous                        Linear non-homogeneous</a:t>
            </a:r>
          </a:p>
        </p:txBody>
      </p:sp>
    </p:spTree>
    <p:extLst>
      <p:ext uri="{BB962C8B-B14F-4D97-AF65-F5344CB8AC3E}">
        <p14:creationId xmlns:p14="http://schemas.microsoft.com/office/powerpoint/2010/main" val="36863431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5AA8BF-4941-4EF5-A88A-6372A8BD4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1124"/>
            <a:ext cx="11887200" cy="735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2613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588305-C3BA-4F62-8802-54FA20C92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428" y="519549"/>
            <a:ext cx="9372600" cy="1828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250A0A-E0C1-4D45-B031-EDA2FC56BB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7593" y="4161711"/>
            <a:ext cx="5505450" cy="9239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C2FD58-05EC-4B8B-A982-901ABEB9A201}"/>
              </a:ext>
            </a:extLst>
          </p:cNvPr>
          <p:cNvSpPr txBox="1"/>
          <p:nvPr/>
        </p:nvSpPr>
        <p:spPr>
          <a:xfrm>
            <a:off x="381000" y="3745854"/>
            <a:ext cx="91786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Thus at the critical point                  , the system of DEs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is approximated by the translated linear system:</a:t>
            </a:r>
          </a:p>
          <a:p>
            <a:pPr algn="l"/>
            <a:endParaRPr lang="en-US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BDC1D0-5D24-4BBC-BE00-6F13FF3669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3857" y="3658467"/>
            <a:ext cx="1552575" cy="7048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1E4089-7167-439B-B378-5E47759CF72C}"/>
              </a:ext>
            </a:extLst>
          </p:cNvPr>
          <p:cNvSpPr txBox="1"/>
          <p:nvPr/>
        </p:nvSpPr>
        <p:spPr>
          <a:xfrm>
            <a:off x="644236" y="131619"/>
            <a:ext cx="7356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After translating critical point to origin: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FFE58A9-49C0-466E-BE99-AA7698DDA7A9}"/>
              </a:ext>
            </a:extLst>
          </p:cNvPr>
          <p:cNvGrpSpPr/>
          <p:nvPr/>
        </p:nvGrpSpPr>
        <p:grpSpPr>
          <a:xfrm>
            <a:off x="2474820" y="2145627"/>
            <a:ext cx="6837586" cy="1766887"/>
            <a:chOff x="2474820" y="2168777"/>
            <a:chExt cx="6837586" cy="176688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8CE7BCF-5681-4BBE-B074-99E78DE84B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3209" t="4872" r="14022"/>
            <a:stretch/>
          </p:blipFill>
          <p:spPr>
            <a:xfrm>
              <a:off x="3193473" y="2168777"/>
              <a:ext cx="5631872" cy="176688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7BD3F127-1CB8-4C46-B5EF-19CCD9CCC98B}"/>
                    </a:ext>
                  </a:extLst>
                </p:cNvPr>
                <p:cNvSpPr txBox="1"/>
                <p:nvPr/>
              </p:nvSpPr>
              <p:spPr>
                <a:xfrm>
                  <a:off x="2474820" y="2628827"/>
                  <a:ext cx="764953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 dirty="0" smtClean="0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sz="4000" b="1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4000" b="1" dirty="0"/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7BD3F127-1CB8-4C46-B5EF-19CCD9CCC9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4820" y="2628827"/>
                  <a:ext cx="764953" cy="70788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F3986F4-585F-4925-A996-102D3BDBB69A}"/>
                    </a:ext>
                  </a:extLst>
                </p:cNvPr>
                <p:cNvSpPr txBox="1"/>
                <p:nvPr/>
              </p:nvSpPr>
              <p:spPr>
                <a:xfrm>
                  <a:off x="8680503" y="2628827"/>
                  <a:ext cx="631903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 dirty="0" smtClean="0">
                            <a:latin typeface="Cambria Math" panose="02040503050406030204" pitchFamily="18" charset="0"/>
                          </a:rPr>
                          <m:t>𝒖</m:t>
                        </m:r>
                      </m:oMath>
                    </m:oMathPara>
                  </a14:m>
                  <a:endParaRPr lang="en-US" sz="4000" b="1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F3986F4-585F-4925-A996-102D3BDBB6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0503" y="2628827"/>
                  <a:ext cx="631903" cy="70788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A42816A-7A5C-409A-B360-73CC057C8F73}"/>
              </a:ext>
            </a:extLst>
          </p:cNvPr>
          <p:cNvGrpSpPr/>
          <p:nvPr/>
        </p:nvGrpSpPr>
        <p:grpSpPr>
          <a:xfrm>
            <a:off x="2465174" y="5828303"/>
            <a:ext cx="6802321" cy="1766887"/>
            <a:chOff x="2474820" y="2168777"/>
            <a:chExt cx="6802321" cy="176688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7BF8051-3779-431C-8E5C-C9B6689F2E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3209" t="4872" r="14022"/>
            <a:stretch/>
          </p:blipFill>
          <p:spPr>
            <a:xfrm>
              <a:off x="3193473" y="2168777"/>
              <a:ext cx="5631872" cy="176688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19877AE4-5822-41C0-A9B3-29492E063DCF}"/>
                    </a:ext>
                  </a:extLst>
                </p:cNvPr>
                <p:cNvSpPr txBox="1"/>
                <p:nvPr/>
              </p:nvSpPr>
              <p:spPr>
                <a:xfrm>
                  <a:off x="2474820" y="2628827"/>
                  <a:ext cx="729687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000" b="1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4000" b="1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19877AE4-5822-41C0-A9B3-29492E063D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4820" y="2628827"/>
                  <a:ext cx="729687" cy="70788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0E66A8B3-CD77-4501-BA69-0C2897BD7AA2}"/>
                    </a:ext>
                  </a:extLst>
                </p:cNvPr>
                <p:cNvSpPr txBox="1"/>
                <p:nvPr/>
              </p:nvSpPr>
              <p:spPr>
                <a:xfrm>
                  <a:off x="8680503" y="2628827"/>
                  <a:ext cx="596638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US" sz="4000" b="1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0E66A8B3-CD77-4501-BA69-0C2897BD7A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0503" y="2628827"/>
                  <a:ext cx="596638" cy="70788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459828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97A806-C80F-4F58-98B1-4F1660E81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92252"/>
            <a:ext cx="11887200" cy="424014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78F2E8D-4E3B-4123-ABC3-08502FFC265A}"/>
              </a:ext>
            </a:extLst>
          </p:cNvPr>
          <p:cNvGrpSpPr/>
          <p:nvPr/>
        </p:nvGrpSpPr>
        <p:grpSpPr>
          <a:xfrm>
            <a:off x="644236" y="297873"/>
            <a:ext cx="8623259" cy="2470673"/>
            <a:chOff x="644236" y="297873"/>
            <a:chExt cx="8623259" cy="247067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D1E4089-7167-439B-B378-5E47759CF72C}"/>
                </a:ext>
              </a:extLst>
            </p:cNvPr>
            <p:cNvSpPr txBox="1"/>
            <p:nvPr/>
          </p:nvSpPr>
          <p:spPr>
            <a:xfrm>
              <a:off x="644236" y="297873"/>
              <a:ext cx="73567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After translating critical point to origin: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2969CE7-DF2B-48D1-811A-1BD0248666D9}"/>
                </a:ext>
              </a:extLst>
            </p:cNvPr>
            <p:cNvGrpSpPr/>
            <p:nvPr/>
          </p:nvGrpSpPr>
          <p:grpSpPr>
            <a:xfrm>
              <a:off x="2465174" y="1001659"/>
              <a:ext cx="6802321" cy="1766887"/>
              <a:chOff x="2474820" y="2168777"/>
              <a:chExt cx="6802321" cy="1766887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A764EAAD-6CE4-4F6B-A126-DED080DD214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23209" t="4872" r="14022"/>
              <a:stretch/>
            </p:blipFill>
            <p:spPr>
              <a:xfrm>
                <a:off x="3193473" y="2168777"/>
                <a:ext cx="5631872" cy="1766887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11583641-CEF0-48A4-9AD6-685FD1E4504C}"/>
                      </a:ext>
                    </a:extLst>
                  </p:cNvPr>
                  <p:cNvSpPr txBox="1"/>
                  <p:nvPr/>
                </p:nvSpPr>
                <p:spPr>
                  <a:xfrm>
                    <a:off x="2474820" y="2628827"/>
                    <a:ext cx="729687" cy="70788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en-US" sz="4000" b="1" dirty="0"/>
                  </a:p>
                </p:txBody>
              </p:sp>
            </mc:Choice>
            <mc:Fallback xmlns="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11583641-CEF0-48A4-9AD6-685FD1E4504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74820" y="2628827"/>
                    <a:ext cx="729687" cy="707886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FA5A041E-4E92-4930-BFE6-3F9987B22AB3}"/>
                      </a:ext>
                    </a:extLst>
                  </p:cNvPr>
                  <p:cNvSpPr txBox="1"/>
                  <p:nvPr/>
                </p:nvSpPr>
                <p:spPr>
                  <a:xfrm>
                    <a:off x="8680503" y="2628827"/>
                    <a:ext cx="596638" cy="70788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oMath>
                      </m:oMathPara>
                    </a14:m>
                    <a:endParaRPr lang="en-US" sz="4000" b="1" dirty="0"/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FA5A041E-4E92-4930-BFE6-3F9987B22AB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80503" y="2628827"/>
                    <a:ext cx="596638" cy="707886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9021529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81BC25-B48A-4C11-94EE-B15A55D22F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254"/>
          <a:stretch/>
        </p:blipFill>
        <p:spPr>
          <a:xfrm>
            <a:off x="0" y="233223"/>
            <a:ext cx="11887200" cy="626455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B504CA3-9F5C-43E8-A124-C4065F0BD879}"/>
              </a:ext>
            </a:extLst>
          </p:cNvPr>
          <p:cNvSpPr/>
          <p:nvPr/>
        </p:nvSpPr>
        <p:spPr>
          <a:xfrm>
            <a:off x="5728855" y="5105400"/>
            <a:ext cx="3442854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3564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090A42-92C5-4CDE-9890-9274480342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108"/>
          <a:stretch/>
        </p:blipFill>
        <p:spPr>
          <a:xfrm>
            <a:off x="0" y="7590"/>
            <a:ext cx="11887200" cy="348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7377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090A42-92C5-4CDE-9890-927448034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89"/>
            <a:ext cx="11887200" cy="520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3154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FB8A2D-7138-4371-8BC9-BD3A8D4F5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89"/>
            <a:ext cx="11887200" cy="5207989"/>
          </a:xfrm>
          <a:prstGeom prst="rect">
            <a:avLst/>
          </a:prstGeom>
        </p:spPr>
      </p:pic>
      <p:pic>
        <p:nvPicPr>
          <p:cNvPr id="2" name="Picture 1" descr="Plot">
            <a:extLst>
              <a:ext uri="{FF2B5EF4-FFF2-40B4-BE49-F238E27FC236}">
                <a16:creationId xmlns:a16="http://schemas.microsoft.com/office/drawing/2014/main" id="{D805508F-0711-40ED-84B7-951BB1FA60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96" r="39274"/>
          <a:stretch/>
        </p:blipFill>
        <p:spPr bwMode="auto">
          <a:xfrm>
            <a:off x="7938654" y="3823855"/>
            <a:ext cx="3498273" cy="358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010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4733D7-B1A7-44C8-8F54-568E116D4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2528"/>
            <a:ext cx="11887200" cy="50473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C5EAEE-52BF-4F6A-BB94-C11390EE99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41" r="25350" b="69819"/>
          <a:stretch/>
        </p:blipFill>
        <p:spPr>
          <a:xfrm>
            <a:off x="207820" y="11710"/>
            <a:ext cx="8873836" cy="130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6144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26DB82-2B85-4C54-BE3E-31FD8AF63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383" y="0"/>
            <a:ext cx="853144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8741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4733D7-B1A7-44C8-8F54-568E116D4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2528"/>
            <a:ext cx="11887200" cy="50473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C5EAEE-52BF-4F6A-BB94-C11390EE99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41" r="25350" b="69819"/>
          <a:stretch/>
        </p:blipFill>
        <p:spPr>
          <a:xfrm>
            <a:off x="207820" y="-71417"/>
            <a:ext cx="8873836" cy="13092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99545B-4D4C-4B35-BEB0-DEEBB09084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21064"/>
            <a:ext cx="11887200" cy="93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523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388D7DB-8146-4D1A-9BD6-C575A68AB25B}"/>
              </a:ext>
            </a:extLst>
          </p:cNvPr>
          <p:cNvSpPr txBox="1"/>
          <p:nvPr/>
        </p:nvSpPr>
        <p:spPr>
          <a:xfrm>
            <a:off x="616225" y="173143"/>
            <a:ext cx="10853532" cy="7237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Homogeneous linear system of equations:  x’ = Ax</a:t>
            </a:r>
          </a:p>
          <a:p>
            <a:endParaRPr lang="en-US" sz="2400" dirty="0"/>
          </a:p>
          <a:p>
            <a:r>
              <a:rPr lang="en-US" sz="2400" dirty="0"/>
              <a:t>Non-homogeneous linear system of equations:  x’ = Ax + b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To find equilibrium solutions,  set x’ = 0:</a:t>
            </a:r>
          </a:p>
          <a:p>
            <a:endParaRPr lang="en-US" sz="2400" dirty="0"/>
          </a:p>
          <a:p>
            <a:r>
              <a:rPr lang="en-US" sz="2400" dirty="0"/>
              <a:t>Suppose Aw + b = 0 for some constant vector w.</a:t>
            </a:r>
          </a:p>
          <a:p>
            <a:endParaRPr lang="en-US" sz="2400" dirty="0"/>
          </a:p>
          <a:p>
            <a:r>
              <a:rPr lang="en-US" sz="2400" dirty="0"/>
              <a:t>Then x = w is a solution to x’ = Ax + b :          [w]’ = 0 = Aw + b</a:t>
            </a:r>
          </a:p>
          <a:p>
            <a:endParaRPr lang="en-US" sz="2400" dirty="0"/>
          </a:p>
          <a:p>
            <a:r>
              <a:rPr lang="en-US" sz="2400" dirty="0"/>
              <a:t>Thus x = w is an equilibrium solution.  </a:t>
            </a:r>
          </a:p>
          <a:p>
            <a:endParaRPr lang="en-US" sz="2400" dirty="0"/>
          </a:p>
          <a:p>
            <a:r>
              <a:rPr lang="en-US" sz="2400" dirty="0"/>
              <a:t>To determine its type, translate to the origin (or graph):</a:t>
            </a:r>
          </a:p>
          <a:p>
            <a:endParaRPr lang="en-US" sz="2400" dirty="0"/>
          </a:p>
          <a:p>
            <a:r>
              <a:rPr lang="en-US" sz="2400" dirty="0"/>
              <a:t>Let u = x – w.   Then x = u + w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(u + w)’ = A(u + w) + b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u ‘+ w’ = Au + Aw + b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u’ = Au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8855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26DB82-2B85-4C54-BE3E-31FD8AF63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383" y="0"/>
            <a:ext cx="853144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1893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E94E03-3611-4906-99F8-9F3F862AF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3096"/>
            <a:ext cx="11887200" cy="630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3456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lot">
            <a:extLst>
              <a:ext uri="{FF2B5EF4-FFF2-40B4-BE49-F238E27FC236}">
                <a16:creationId xmlns:a16="http://schemas.microsoft.com/office/drawing/2014/main" id="{46810BF3-439B-4727-ADAC-B2AEDBB60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091" y="1764268"/>
            <a:ext cx="5760720" cy="576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D8EBEF-4059-4906-BF74-754664800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204" y="3408218"/>
            <a:ext cx="404825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8538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73277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81488A-B063-4D5F-907F-8E3A643DB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780" y="1496290"/>
            <a:ext cx="6682440" cy="62761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15E75B-B85D-486B-924E-2CE2FF35F6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635"/>
            <a:ext cx="11887200" cy="13567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9925B1-2CC3-47AE-9048-F0991A54FF9E}"/>
              </a:ext>
            </a:extLst>
          </p:cNvPr>
          <p:cNvSpPr txBox="1"/>
          <p:nvPr/>
        </p:nvSpPr>
        <p:spPr>
          <a:xfrm>
            <a:off x="907472" y="2272145"/>
            <a:ext cx="294409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Basin of attraction – region of asymptotic stability of a critical point</a:t>
            </a:r>
          </a:p>
          <a:p>
            <a:endParaRPr lang="en-US" sz="2800" dirty="0"/>
          </a:p>
          <a:p>
            <a:r>
              <a:rPr lang="en-US" sz="2800" dirty="0"/>
              <a:t>Separatrix = trajectory that bounds basin of </a:t>
            </a:r>
            <a:r>
              <a:rPr lang="en-US" sz="2800" dirty="0" err="1"/>
              <a:t>attaction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125013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87917C8E-695D-44BD-A820-F1CC03AE5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20" y="2248766"/>
            <a:ext cx="4772240" cy="47548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00F149-7F22-458A-AC7C-7ED67F2F9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0780" y="630381"/>
            <a:ext cx="6682440" cy="627610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A4EA32C-0ABE-4A1E-9B81-C68BA5E7898F}"/>
                  </a:ext>
                </a:extLst>
              </p14:cNvPr>
              <p14:cNvContentPartPr/>
              <p14:nvPr/>
            </p14:nvContentPartPr>
            <p14:xfrm>
              <a:off x="6944760" y="2399400"/>
              <a:ext cx="594720" cy="1424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A4EA32C-0ABE-4A1E-9B81-C68BA5E7898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28920" y="2336040"/>
                <a:ext cx="626040" cy="155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82AA7D8-CEDA-48E9-AC2C-13B8D0784661}"/>
                  </a:ext>
                </a:extLst>
              </p14:cNvPr>
              <p14:cNvContentPartPr/>
              <p14:nvPr/>
            </p14:nvContentPartPr>
            <p14:xfrm>
              <a:off x="5289480" y="761040"/>
              <a:ext cx="1854000" cy="2092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82AA7D8-CEDA-48E9-AC2C-13B8D078466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73640" y="697680"/>
                <a:ext cx="1885320" cy="221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7EA6F98-481A-4217-BC20-1D67653C7F39}"/>
                  </a:ext>
                </a:extLst>
              </p14:cNvPr>
              <p14:cNvContentPartPr/>
              <p14:nvPr/>
            </p14:nvContentPartPr>
            <p14:xfrm>
              <a:off x="7506000" y="3621960"/>
              <a:ext cx="2166840" cy="3113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7EA6F98-481A-4217-BC20-1D67653C7F3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490160" y="3558600"/>
                <a:ext cx="2198160" cy="324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E8E6C4C-9DD3-4B7A-83B8-50D0148776E1}"/>
                  </a:ext>
                </a:extLst>
              </p14:cNvPr>
              <p14:cNvContentPartPr/>
              <p14:nvPr/>
            </p14:nvContentPartPr>
            <p14:xfrm>
              <a:off x="7329960" y="973800"/>
              <a:ext cx="2142360" cy="2909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E8E6C4C-9DD3-4B7A-83B8-50D0148776E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314120" y="910440"/>
                <a:ext cx="2173680" cy="30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B596646-D8BE-4E90-BE05-7B07A7BA87EA}"/>
                  </a:ext>
                </a:extLst>
              </p14:cNvPr>
              <p14:cNvContentPartPr/>
              <p14:nvPr/>
            </p14:nvContentPartPr>
            <p14:xfrm>
              <a:off x="9466560" y="3714120"/>
              <a:ext cx="1766520" cy="2676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B596646-D8BE-4E90-BE05-7B07A7BA87E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450720" y="3650760"/>
                <a:ext cx="1797840" cy="28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A19F3FB-5089-4681-B3CE-F1DFA567ADED}"/>
                  </a:ext>
                </a:extLst>
              </p14:cNvPr>
              <p14:cNvContentPartPr/>
              <p14:nvPr/>
            </p14:nvContentPartPr>
            <p14:xfrm>
              <a:off x="9497880" y="4066200"/>
              <a:ext cx="2135880" cy="26056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A19F3FB-5089-4681-B3CE-F1DFA567ADE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482040" y="4002840"/>
                <a:ext cx="2167200" cy="27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78550C4-489E-45DB-AF71-67113CEEC212}"/>
                  </a:ext>
                </a:extLst>
              </p14:cNvPr>
              <p14:cNvContentPartPr/>
              <p14:nvPr/>
            </p14:nvContentPartPr>
            <p14:xfrm>
              <a:off x="9500760" y="3665520"/>
              <a:ext cx="76320" cy="9586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78550C4-489E-45DB-AF71-67113CEEC21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484920" y="3602160"/>
                <a:ext cx="107640" cy="10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5B3A872-A030-468D-A864-72EEED0A8AE8}"/>
                  </a:ext>
                </a:extLst>
              </p14:cNvPr>
              <p14:cNvContentPartPr/>
              <p14:nvPr/>
            </p14:nvContentPartPr>
            <p14:xfrm>
              <a:off x="7269120" y="923040"/>
              <a:ext cx="2235600" cy="3393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5B3A872-A030-468D-A864-72EEED0A8AE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253280" y="859680"/>
                <a:ext cx="2266920" cy="352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DED61C2-134D-4D34-8E13-DFD8A682494C}"/>
                  </a:ext>
                </a:extLst>
              </p14:cNvPr>
              <p14:cNvContentPartPr/>
              <p14:nvPr/>
            </p14:nvContentPartPr>
            <p14:xfrm>
              <a:off x="5356800" y="826200"/>
              <a:ext cx="1938240" cy="23220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DED61C2-134D-4D34-8E13-DFD8A682494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340960" y="762840"/>
                <a:ext cx="1969560" cy="244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2917397-1657-4065-A6B1-DC4A9D631295}"/>
                  </a:ext>
                </a:extLst>
              </p14:cNvPr>
              <p14:cNvContentPartPr/>
              <p14:nvPr/>
            </p14:nvContentPartPr>
            <p14:xfrm>
              <a:off x="6488280" y="1947600"/>
              <a:ext cx="401400" cy="339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2917397-1657-4065-A6B1-DC4A9D63129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472440" y="1884240"/>
                <a:ext cx="432720" cy="46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B4D66C3-683F-423D-9BC0-7AB3D4452FAB}"/>
                  </a:ext>
                </a:extLst>
              </p14:cNvPr>
              <p14:cNvContentPartPr/>
              <p14:nvPr/>
            </p14:nvContentPartPr>
            <p14:xfrm>
              <a:off x="6592680" y="1774440"/>
              <a:ext cx="865440" cy="18979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B4D66C3-683F-423D-9BC0-7AB3D4452FA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576840" y="1711080"/>
                <a:ext cx="896760" cy="20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33B9AB5-3926-45E5-ADF9-A01FA2ECEE9F}"/>
                  </a:ext>
                </a:extLst>
              </p14:cNvPr>
              <p14:cNvContentPartPr/>
              <p14:nvPr/>
            </p14:nvContentPartPr>
            <p14:xfrm>
              <a:off x="7365600" y="3056400"/>
              <a:ext cx="140040" cy="12643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33B9AB5-3926-45E5-ADF9-A01FA2ECEE9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349760" y="2993040"/>
                <a:ext cx="171360" cy="139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69D430E-3BF5-431F-A731-308402969F42}"/>
                  </a:ext>
                </a:extLst>
              </p14:cNvPr>
              <p14:cNvContentPartPr/>
              <p14:nvPr/>
            </p14:nvContentPartPr>
            <p14:xfrm>
              <a:off x="7438680" y="3596400"/>
              <a:ext cx="347760" cy="13579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69D430E-3BF5-431F-A731-308402969F4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422840" y="3533040"/>
                <a:ext cx="379080" cy="148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6BFACA7-B38F-4608-8770-12D6D8DB889B}"/>
                  </a:ext>
                </a:extLst>
              </p14:cNvPr>
              <p14:cNvContentPartPr/>
              <p14:nvPr/>
            </p14:nvContentPartPr>
            <p14:xfrm>
              <a:off x="7479000" y="3599280"/>
              <a:ext cx="1669320" cy="27622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6BFACA7-B38F-4608-8770-12D6D8DB889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463160" y="3535920"/>
                <a:ext cx="1700640" cy="28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81C0FF9-38FB-43AA-AC53-02EDE2A0C839}"/>
                  </a:ext>
                </a:extLst>
              </p14:cNvPr>
              <p14:cNvContentPartPr/>
              <p14:nvPr/>
            </p14:nvContentPartPr>
            <p14:xfrm>
              <a:off x="8797320" y="6048720"/>
              <a:ext cx="897840" cy="6732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81C0FF9-38FB-43AA-AC53-02EDE2A0C83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781480" y="5985360"/>
                <a:ext cx="929160" cy="79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FA635C3-E495-4F96-99F6-4C411026D30B}"/>
                  </a:ext>
                </a:extLst>
              </p14:cNvPr>
              <p14:cNvContentPartPr/>
              <p14:nvPr/>
            </p14:nvContentPartPr>
            <p14:xfrm>
              <a:off x="9109440" y="2712240"/>
              <a:ext cx="388800" cy="17812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FA635C3-E495-4F96-99F6-4C411026D30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093600" y="2648880"/>
                <a:ext cx="420120" cy="19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3F0C528-24EF-4EF9-A740-FE5261A18B9A}"/>
                  </a:ext>
                </a:extLst>
              </p14:cNvPr>
              <p14:cNvContentPartPr/>
              <p14:nvPr/>
            </p14:nvContentPartPr>
            <p14:xfrm>
              <a:off x="5332320" y="822600"/>
              <a:ext cx="5630040" cy="58273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3F0C528-24EF-4EF9-A740-FE5261A18B9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316480" y="759240"/>
                <a:ext cx="5661360" cy="595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716FF4F-4602-4A73-A46F-12F3EA6DEDB3}"/>
                  </a:ext>
                </a:extLst>
              </p14:cNvPr>
              <p14:cNvContentPartPr/>
              <p14:nvPr/>
            </p14:nvContentPartPr>
            <p14:xfrm>
              <a:off x="2010240" y="2509560"/>
              <a:ext cx="3399840" cy="31276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716FF4F-4602-4A73-A46F-12F3EA6DEDB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994400" y="2446200"/>
                <a:ext cx="3431160" cy="325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B53F40E-A526-412E-B725-4948BBBE0035}"/>
                  </a:ext>
                </a:extLst>
              </p14:cNvPr>
              <p14:cNvContentPartPr/>
              <p14:nvPr/>
            </p14:nvContentPartPr>
            <p14:xfrm>
              <a:off x="2283840" y="2865600"/>
              <a:ext cx="2589120" cy="27867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B53F40E-A526-412E-B725-4948BBBE003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268000" y="2802240"/>
                <a:ext cx="2620440" cy="29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BF94D13-1215-4224-A844-06C6E281249F}"/>
                  </a:ext>
                </a:extLst>
              </p14:cNvPr>
              <p14:cNvContentPartPr/>
              <p14:nvPr/>
            </p14:nvContentPartPr>
            <p14:xfrm>
              <a:off x="3805920" y="2662560"/>
              <a:ext cx="1243080" cy="1334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BF94D13-1215-4224-A844-06C6E281249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790080" y="2599200"/>
                <a:ext cx="1274400" cy="146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F0B4EB7-6327-48EA-8342-D5BF90D23FFA}"/>
                  </a:ext>
                </a:extLst>
              </p14:cNvPr>
              <p14:cNvContentPartPr/>
              <p14:nvPr/>
            </p14:nvContentPartPr>
            <p14:xfrm>
              <a:off x="4312800" y="4241880"/>
              <a:ext cx="279000" cy="2138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F0B4EB7-6327-48EA-8342-D5BF90D23FF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296960" y="4178520"/>
                <a:ext cx="310320" cy="34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E923089-6ABC-4747-8E1A-E104DD5E0218}"/>
                  </a:ext>
                </a:extLst>
              </p14:cNvPr>
              <p14:cNvContentPartPr/>
              <p14:nvPr/>
            </p14:nvContentPartPr>
            <p14:xfrm>
              <a:off x="8408880" y="3704400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E923089-6ABC-4747-8E1A-E104DD5E021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393040" y="3641040"/>
                <a:ext cx="31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4F2F89B-A6FF-4554-8DD5-B73015D74B0E}"/>
                  </a:ext>
                </a:extLst>
              </p14:cNvPr>
              <p14:cNvContentPartPr/>
              <p14:nvPr/>
            </p14:nvContentPartPr>
            <p14:xfrm>
              <a:off x="8428320" y="3665880"/>
              <a:ext cx="122040" cy="2192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4F2F89B-A6FF-4554-8DD5-B73015D74B0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412480" y="3602520"/>
                <a:ext cx="153360" cy="3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A50BBA05-7EE4-43C7-907E-1360865DCA9A}"/>
                  </a:ext>
                </a:extLst>
              </p14:cNvPr>
              <p14:cNvContentPartPr/>
              <p14:nvPr/>
            </p14:nvContentPartPr>
            <p14:xfrm>
              <a:off x="8386920" y="3612960"/>
              <a:ext cx="267120" cy="3265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50BBA05-7EE4-43C7-907E-1360865DCA9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371080" y="3549600"/>
                <a:ext cx="298440" cy="45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F587FFD-C0A7-4359-AE5E-F02704831CF6}"/>
                  </a:ext>
                </a:extLst>
              </p14:cNvPr>
              <p14:cNvContentPartPr/>
              <p14:nvPr/>
            </p14:nvContentPartPr>
            <p14:xfrm>
              <a:off x="943920" y="235080"/>
              <a:ext cx="10538280" cy="72882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F587FFD-C0A7-4359-AE5E-F02704831CF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934560" y="225720"/>
                <a:ext cx="10557000" cy="730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36007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26DB82-2B85-4C54-BE3E-31FD8AF63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383" y="0"/>
            <a:ext cx="853144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8147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26DB82-2B85-4C54-BE3E-31FD8AF63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679" y="768627"/>
            <a:ext cx="8531448" cy="7772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71F275-CCF5-4F07-BE81-39374008BF19}"/>
              </a:ext>
            </a:extLst>
          </p:cNvPr>
          <p:cNvSpPr txBox="1"/>
          <p:nvPr/>
        </p:nvSpPr>
        <p:spPr>
          <a:xfrm>
            <a:off x="15542" y="969221"/>
            <a:ext cx="2414637" cy="954107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Asymptotically stable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569FE49-16DA-426C-8E9E-4E4ED491A60D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2430179" y="1446275"/>
            <a:ext cx="2403430" cy="59939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4705725-5C27-46F6-BE34-955B4AA5739A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2430179" y="1446275"/>
            <a:ext cx="560206" cy="92088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5399FFB-5B77-4BB2-9D3C-085E093D60B0}"/>
              </a:ext>
            </a:extLst>
          </p:cNvPr>
          <p:cNvSpPr/>
          <p:nvPr/>
        </p:nvSpPr>
        <p:spPr>
          <a:xfrm>
            <a:off x="2275426" y="795131"/>
            <a:ext cx="3939843" cy="3670852"/>
          </a:xfrm>
          <a:prstGeom prst="rect">
            <a:avLst/>
          </a:prstGeom>
          <a:solidFill>
            <a:schemeClr val="accent1">
              <a:lumMod val="60000"/>
              <a:lumOff val="4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DEC0981-EE80-413F-8962-E6A66E4BD92D}"/>
              </a:ext>
            </a:extLst>
          </p:cNvPr>
          <p:cNvCxnSpPr>
            <a:cxnSpLocks/>
          </p:cNvCxnSpPr>
          <p:nvPr/>
        </p:nvCxnSpPr>
        <p:spPr>
          <a:xfrm flipV="1">
            <a:off x="6280309" y="768627"/>
            <a:ext cx="0" cy="3733454"/>
          </a:xfrm>
          <a:prstGeom prst="straightConnector1">
            <a:avLst/>
          </a:prstGeom>
          <a:ln w="146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8E50D23-742C-43C1-B5E4-D37455B15F2C}"/>
              </a:ext>
            </a:extLst>
          </p:cNvPr>
          <p:cNvSpPr txBox="1"/>
          <p:nvPr/>
        </p:nvSpPr>
        <p:spPr>
          <a:xfrm>
            <a:off x="3917220" y="0"/>
            <a:ext cx="7837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FFC000"/>
                </a:solidFill>
              </a:rPr>
              <a:t>Center is stable, but not asymptotically stable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1999863-88E5-4C4D-8999-414E9609B928}"/>
              </a:ext>
            </a:extLst>
          </p:cNvPr>
          <p:cNvCxnSpPr>
            <a:cxnSpLocks/>
          </p:cNvCxnSpPr>
          <p:nvPr/>
        </p:nvCxnSpPr>
        <p:spPr>
          <a:xfrm>
            <a:off x="5142552" y="502663"/>
            <a:ext cx="966700" cy="2479076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F43346A-2A1C-4285-9399-D99AA9393C20}"/>
              </a:ext>
            </a:extLst>
          </p:cNvPr>
          <p:cNvSpPr txBox="1"/>
          <p:nvPr/>
        </p:nvSpPr>
        <p:spPr>
          <a:xfrm>
            <a:off x="10194867" y="3299793"/>
            <a:ext cx="175065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/>
              <a:t>Just need one positive expo-</a:t>
            </a:r>
            <a:r>
              <a:rPr lang="en-US" sz="3200" dirty="0" err="1"/>
              <a:t>nential</a:t>
            </a:r>
            <a:r>
              <a:rPr lang="en-US" sz="3200" dirty="0"/>
              <a:t> for</a:t>
            </a:r>
          </a:p>
          <a:p>
            <a:pPr algn="l"/>
            <a:endParaRPr lang="en-US" sz="3200" dirty="0"/>
          </a:p>
          <a:p>
            <a:pPr algn="l"/>
            <a:r>
              <a:rPr lang="en-US" sz="3200" dirty="0"/>
              <a:t>Unstable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4F463F2-5AF7-4C2F-967F-1EA771C4A026}"/>
              </a:ext>
            </a:extLst>
          </p:cNvPr>
          <p:cNvSpPr/>
          <p:nvPr/>
        </p:nvSpPr>
        <p:spPr>
          <a:xfrm>
            <a:off x="6369642" y="4844880"/>
            <a:ext cx="3260035" cy="28848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67CFD43-5E9D-45EC-83B5-580B64B32904}"/>
              </a:ext>
            </a:extLst>
          </p:cNvPr>
          <p:cNvCxnSpPr>
            <a:cxnSpLocks/>
          </p:cNvCxnSpPr>
          <p:nvPr/>
        </p:nvCxnSpPr>
        <p:spPr>
          <a:xfrm flipH="1" flipV="1">
            <a:off x="9483903" y="3715578"/>
            <a:ext cx="697548" cy="3082787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65829AD-8FC1-4337-8CDC-13DC12282251}"/>
              </a:ext>
            </a:extLst>
          </p:cNvPr>
          <p:cNvCxnSpPr>
            <a:cxnSpLocks/>
          </p:cNvCxnSpPr>
          <p:nvPr/>
        </p:nvCxnSpPr>
        <p:spPr>
          <a:xfrm flipH="1" flipV="1">
            <a:off x="7835947" y="2525380"/>
            <a:ext cx="2345504" cy="4393045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E0C685C0-4509-4AAF-8BBF-5B9C32071779}"/>
              </a:ext>
            </a:extLst>
          </p:cNvPr>
          <p:cNvSpPr/>
          <p:nvPr/>
        </p:nvSpPr>
        <p:spPr>
          <a:xfrm>
            <a:off x="2544417" y="4721902"/>
            <a:ext cx="3260035" cy="28848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F7533D0C-0803-44F3-9E49-966FD0395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130" y="4738492"/>
            <a:ext cx="3327512" cy="3033908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C47EC41-AC75-46E6-AE23-2819A9F636E7}"/>
              </a:ext>
            </a:extLst>
          </p:cNvPr>
          <p:cNvCxnSpPr>
            <a:cxnSpLocks/>
          </p:cNvCxnSpPr>
          <p:nvPr/>
        </p:nvCxnSpPr>
        <p:spPr>
          <a:xfrm flipH="1" flipV="1">
            <a:off x="7712765" y="6175513"/>
            <a:ext cx="2482102" cy="71561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BA7AD7DC-2A40-4231-BFE1-E1BA23811552}"/>
              </a:ext>
            </a:extLst>
          </p:cNvPr>
          <p:cNvSpPr/>
          <p:nvPr/>
        </p:nvSpPr>
        <p:spPr>
          <a:xfrm>
            <a:off x="7097139" y="3033908"/>
            <a:ext cx="953504" cy="3371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4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C808A6E-E818-4FA8-A7D9-98338AC8D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455" y="3727168"/>
            <a:ext cx="4038048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AA88B96-8657-48BE-BB10-79CCEFCFDD2B}"/>
              </a:ext>
            </a:extLst>
          </p:cNvPr>
          <p:cNvSpPr>
            <a:spLocks noChangeAspect="1"/>
          </p:cNvSpPr>
          <p:nvPr/>
        </p:nvSpPr>
        <p:spPr>
          <a:xfrm>
            <a:off x="10005724" y="5372531"/>
            <a:ext cx="182880" cy="182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9FA4767-7A83-417F-B335-4F1E8BB75747}"/>
                  </a:ext>
                </a:extLst>
              </p:cNvPr>
              <p:cNvSpPr txBox="1"/>
              <p:nvPr/>
            </p:nvSpPr>
            <p:spPr>
              <a:xfrm>
                <a:off x="530577" y="-11292"/>
                <a:ext cx="10457463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Solve    </a:t>
                </a:r>
                <a:r>
                  <a:rPr lang="en-US" sz="3200" b="1" dirty="0"/>
                  <a:t>x</a:t>
                </a:r>
                <a:r>
                  <a:rPr lang="en-US" sz="3200" dirty="0"/>
                  <a:t>’ = </a:t>
                </a:r>
                <a:r>
                  <a:rPr lang="en-US" sz="8000" dirty="0"/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2"/>
                              <m:mcJc m:val="center"/>
                            </m:mcPr>
                          </m:mc>
                        </m:mcs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mr>
                      <m:m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mr>
                    </m:m>
                  </m:oMath>
                </a14:m>
                <a:r>
                  <a:rPr lang="en-US" sz="3200" dirty="0"/>
                  <a:t>   </a:t>
                </a:r>
                <a:r>
                  <a:rPr lang="en-US" sz="3200" b="1" dirty="0"/>
                  <a:t>x +  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mr>
                      <m:m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mr>
                    </m:m>
                  </m:oMath>
                </a14:m>
                <a:r>
                  <a:rPr lang="en-US" sz="3200" b="1" dirty="0"/>
                  <a:t>      =      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200" b="1" i="1" baseline="-2500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200" b="1" i="1" baseline="-2500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mr>
                      <m:m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200" b="1" i="1" baseline="-2500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200" b="1" i="1" baseline="-2500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mr>
                    </m:m>
                  </m:oMath>
                </a14:m>
                <a:endParaRPr lang="en-US" sz="3200" b="1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9FA4767-7A83-417F-B335-4F1E8BB757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77" y="-11292"/>
                <a:ext cx="10457463" cy="1323439"/>
              </a:xfrm>
              <a:prstGeom prst="rect">
                <a:avLst/>
              </a:prstGeom>
              <a:blipFill>
                <a:blip r:embed="rId3"/>
                <a:stretch>
                  <a:fillRect l="-1457" b="-2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ouble Bracket 3">
            <a:extLst>
              <a:ext uri="{FF2B5EF4-FFF2-40B4-BE49-F238E27FC236}">
                <a16:creationId xmlns:a16="http://schemas.microsoft.com/office/drawing/2014/main" id="{0976AE9B-BB0C-4980-8B5A-3AC57E77D28F}"/>
              </a:ext>
            </a:extLst>
          </p:cNvPr>
          <p:cNvSpPr/>
          <p:nvPr/>
        </p:nvSpPr>
        <p:spPr>
          <a:xfrm>
            <a:off x="2596447" y="417682"/>
            <a:ext cx="1162756" cy="914400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uble Bracket 6">
            <a:extLst>
              <a:ext uri="{FF2B5EF4-FFF2-40B4-BE49-F238E27FC236}">
                <a16:creationId xmlns:a16="http://schemas.microsoft.com/office/drawing/2014/main" id="{78D8A2A3-3A60-4B50-AD6D-538101343A61}"/>
              </a:ext>
            </a:extLst>
          </p:cNvPr>
          <p:cNvSpPr/>
          <p:nvPr/>
        </p:nvSpPr>
        <p:spPr>
          <a:xfrm>
            <a:off x="4509913" y="423325"/>
            <a:ext cx="536221" cy="914400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71E2E6A-F945-4305-97B4-E3C4D00F3E60}"/>
                  </a:ext>
                </a:extLst>
              </p:cNvPr>
              <p:cNvSpPr txBox="1"/>
              <p:nvPr/>
            </p:nvSpPr>
            <p:spPr>
              <a:xfrm>
                <a:off x="530576" y="1958617"/>
                <a:ext cx="9064979" cy="910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General solution:    </a:t>
                </a:r>
                <a:r>
                  <a:rPr lang="en-US" sz="3200" b="1" dirty="0"/>
                  <a:t>x</a:t>
                </a:r>
                <a:r>
                  <a:rPr lang="en-US" sz="3200" dirty="0"/>
                  <a:t> =  c</a:t>
                </a:r>
                <a:r>
                  <a:rPr lang="en-US" sz="3200" baseline="-25000" dirty="0"/>
                  <a:t>1</a:t>
                </a:r>
                <a:r>
                  <a:rPr lang="en-US" sz="3200" b="1" dirty="0"/>
                  <a:t> 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mr>
                      <m:m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mr>
                    </m:m>
                  </m:oMath>
                </a14:m>
                <a:r>
                  <a:rPr lang="en-US" sz="3200" b="1" dirty="0"/>
                  <a:t>  </a:t>
                </a:r>
                <a:r>
                  <a:rPr lang="en-US" sz="3200" dirty="0"/>
                  <a:t>e</a:t>
                </a:r>
                <a:r>
                  <a:rPr lang="en-US" sz="4000" baseline="30000" dirty="0"/>
                  <a:t>t</a:t>
                </a:r>
                <a:r>
                  <a:rPr lang="en-US" sz="4000" dirty="0"/>
                  <a:t> + </a:t>
                </a:r>
                <a:r>
                  <a:rPr lang="en-US" sz="3200" dirty="0"/>
                  <a:t>c</a:t>
                </a:r>
                <a:r>
                  <a:rPr lang="en-US" sz="3200" baseline="-25000" dirty="0"/>
                  <a:t>2 </a:t>
                </a:r>
                <a:r>
                  <a:rPr lang="en-US" sz="3200" b="1" dirty="0"/>
                  <a:t> 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mr>
                      <m:m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mr>
                    </m:m>
                  </m:oMath>
                </a14:m>
                <a:r>
                  <a:rPr lang="en-US" sz="3200" b="1" dirty="0"/>
                  <a:t>  </a:t>
                </a:r>
                <a:r>
                  <a:rPr lang="en-US" sz="1600" b="1" dirty="0"/>
                  <a:t> </a:t>
                </a:r>
                <a:r>
                  <a:rPr lang="en-US" sz="3200" dirty="0"/>
                  <a:t>e</a:t>
                </a:r>
                <a:r>
                  <a:rPr lang="en-US" sz="4000" baseline="30000" dirty="0"/>
                  <a:t>3t</a:t>
                </a:r>
                <a:r>
                  <a:rPr lang="en-US" sz="4000" dirty="0"/>
                  <a:t> </a:t>
                </a:r>
                <a:r>
                  <a:rPr lang="en-US" sz="3200" b="1" dirty="0"/>
                  <a:t>+   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mr>
                      <m:m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mr>
                    </m:m>
                  </m:oMath>
                </a14:m>
                <a:endParaRPr lang="en-US" sz="3200" baseline="300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71E2E6A-F945-4305-97B4-E3C4D00F3E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76" y="1958617"/>
                <a:ext cx="9064979" cy="910314"/>
              </a:xfrm>
              <a:prstGeom prst="rect">
                <a:avLst/>
              </a:prstGeom>
              <a:blipFill>
                <a:blip r:embed="rId4"/>
                <a:stretch>
                  <a:fillRect l="-1681" t="-4000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ouble Bracket 8">
            <a:extLst>
              <a:ext uri="{FF2B5EF4-FFF2-40B4-BE49-F238E27FC236}">
                <a16:creationId xmlns:a16="http://schemas.microsoft.com/office/drawing/2014/main" id="{F6285DDC-6496-4B05-A1F2-46FC97434DC9}"/>
              </a:ext>
            </a:extLst>
          </p:cNvPr>
          <p:cNvSpPr/>
          <p:nvPr/>
        </p:nvSpPr>
        <p:spPr>
          <a:xfrm>
            <a:off x="4910667" y="1998126"/>
            <a:ext cx="705559" cy="914400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uble Bracket 9">
            <a:extLst>
              <a:ext uri="{FF2B5EF4-FFF2-40B4-BE49-F238E27FC236}">
                <a16:creationId xmlns:a16="http://schemas.microsoft.com/office/drawing/2014/main" id="{F74BC0DB-6F39-42A9-B3B4-352089E2C887}"/>
              </a:ext>
            </a:extLst>
          </p:cNvPr>
          <p:cNvSpPr/>
          <p:nvPr/>
        </p:nvSpPr>
        <p:spPr>
          <a:xfrm>
            <a:off x="6942671" y="1964260"/>
            <a:ext cx="462841" cy="914400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uble Bracket 10">
            <a:extLst>
              <a:ext uri="{FF2B5EF4-FFF2-40B4-BE49-F238E27FC236}">
                <a16:creationId xmlns:a16="http://schemas.microsoft.com/office/drawing/2014/main" id="{84B7A70A-B708-4544-AE1E-22145E2F979A}"/>
              </a:ext>
            </a:extLst>
          </p:cNvPr>
          <p:cNvSpPr/>
          <p:nvPr/>
        </p:nvSpPr>
        <p:spPr>
          <a:xfrm>
            <a:off x="8556984" y="2009419"/>
            <a:ext cx="891816" cy="914400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82F507-E957-4F81-9516-302EE685902D}"/>
              </a:ext>
            </a:extLst>
          </p:cNvPr>
          <p:cNvSpPr txBox="1"/>
          <p:nvPr/>
        </p:nvSpPr>
        <p:spPr>
          <a:xfrm>
            <a:off x="351819" y="3613245"/>
            <a:ext cx="7356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After translating critical point to origin: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689376D-EAF3-4151-AC09-20DE8A027EF0}"/>
              </a:ext>
            </a:extLst>
          </p:cNvPr>
          <p:cNvGrpSpPr/>
          <p:nvPr/>
        </p:nvGrpSpPr>
        <p:grpSpPr>
          <a:xfrm>
            <a:off x="371770" y="4296314"/>
            <a:ext cx="6802321" cy="1766887"/>
            <a:chOff x="2474820" y="2168777"/>
            <a:chExt cx="6802321" cy="176688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71E6C57-69A3-4AF6-AD06-2757A7A6CE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3209" t="4872" r="14022"/>
            <a:stretch/>
          </p:blipFill>
          <p:spPr>
            <a:xfrm>
              <a:off x="3193473" y="2168777"/>
              <a:ext cx="5631872" cy="176688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6D355812-D78E-4751-B2B6-16860D801AC0}"/>
                    </a:ext>
                  </a:extLst>
                </p:cNvPr>
                <p:cNvSpPr txBox="1"/>
                <p:nvPr/>
              </p:nvSpPr>
              <p:spPr>
                <a:xfrm>
                  <a:off x="2474820" y="2628827"/>
                  <a:ext cx="729687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000" b="1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4000" b="1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11583641-CEF0-48A4-9AD6-685FD1E450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4820" y="2628827"/>
                  <a:ext cx="729687" cy="70788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7DC2D2A-CDE4-4325-929C-C2F19F8A0D51}"/>
                    </a:ext>
                  </a:extLst>
                </p:cNvPr>
                <p:cNvSpPr txBox="1"/>
                <p:nvPr/>
              </p:nvSpPr>
              <p:spPr>
                <a:xfrm>
                  <a:off x="8680503" y="2628827"/>
                  <a:ext cx="596638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US" sz="4000" b="1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FA5A041E-4E92-4930-BFE6-3F9987B22A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0503" y="2628827"/>
                  <a:ext cx="596638" cy="70788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Double Bracket 22">
            <a:extLst>
              <a:ext uri="{FF2B5EF4-FFF2-40B4-BE49-F238E27FC236}">
                <a16:creationId xmlns:a16="http://schemas.microsoft.com/office/drawing/2014/main" id="{8DF278CE-4E75-426A-BBE0-E42A66553CE1}"/>
              </a:ext>
            </a:extLst>
          </p:cNvPr>
          <p:cNvSpPr/>
          <p:nvPr/>
        </p:nvSpPr>
        <p:spPr>
          <a:xfrm>
            <a:off x="6162606" y="417682"/>
            <a:ext cx="2783273" cy="914400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D71F73F-F7F1-49B8-8058-499F97009BA1}"/>
              </a:ext>
            </a:extLst>
          </p:cNvPr>
          <p:cNvGrpSpPr/>
          <p:nvPr/>
        </p:nvGrpSpPr>
        <p:grpSpPr>
          <a:xfrm>
            <a:off x="-460022" y="5738848"/>
            <a:ext cx="5238045" cy="1343374"/>
            <a:chOff x="530577" y="-11292"/>
            <a:chExt cx="5238045" cy="134337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08F9A359-88A7-44EB-ADB3-8B8F2467F662}"/>
                    </a:ext>
                  </a:extLst>
                </p:cNvPr>
                <p:cNvSpPr txBox="1"/>
                <p:nvPr/>
              </p:nvSpPr>
              <p:spPr>
                <a:xfrm>
                  <a:off x="530577" y="-11292"/>
                  <a:ext cx="5238045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sz="3200" dirty="0"/>
                    <a:t>            </a:t>
                  </a:r>
                  <a:r>
                    <a:rPr lang="en-US" sz="3200" b="1" dirty="0"/>
                    <a:t>x</a:t>
                  </a:r>
                  <a:r>
                    <a:rPr lang="en-US" sz="3200" dirty="0"/>
                    <a:t>’ </a:t>
                  </a:r>
                  <a14:m>
                    <m:oMath xmlns:m="http://schemas.openxmlformats.org/officeDocument/2006/math">
                      <m:r>
                        <a:rPr lang="en-US" sz="3200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a14:m>
                  <a:r>
                    <a:rPr lang="en-US" sz="3200" dirty="0"/>
                    <a:t> </a:t>
                  </a:r>
                  <a:r>
                    <a:rPr lang="en-US" sz="8000" dirty="0"/>
                    <a:t> </a:t>
                  </a:r>
                  <a14:m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mr>
                      </m:m>
                    </m:oMath>
                  </a14:m>
                  <a:r>
                    <a:rPr lang="en-US" sz="3200" dirty="0"/>
                    <a:t>   </a:t>
                  </a:r>
                  <a:r>
                    <a:rPr lang="en-US" sz="3200" b="1" dirty="0"/>
                    <a:t>x </a:t>
                  </a:r>
                </a:p>
              </p:txBody>
            </p:sp>
          </mc:Choice>
          <mc:Fallback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08F9A359-88A7-44EB-ADB3-8B8F2467F6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577" y="-11292"/>
                  <a:ext cx="5238045" cy="1323439"/>
                </a:xfrm>
                <a:prstGeom prst="rect">
                  <a:avLst/>
                </a:prstGeom>
                <a:blipFill>
                  <a:blip r:embed="rId8"/>
                  <a:stretch>
                    <a:fillRect b="-18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Double Bracket 25">
              <a:extLst>
                <a:ext uri="{FF2B5EF4-FFF2-40B4-BE49-F238E27FC236}">
                  <a16:creationId xmlns:a16="http://schemas.microsoft.com/office/drawing/2014/main" id="{E7BF5417-2C8B-4E66-8D8D-CA8FD7C2A05C}"/>
                </a:ext>
              </a:extLst>
            </p:cNvPr>
            <p:cNvSpPr/>
            <p:nvPr/>
          </p:nvSpPr>
          <p:spPr>
            <a:xfrm>
              <a:off x="2596447" y="417682"/>
              <a:ext cx="1162756" cy="914400"/>
            </a:xfrm>
            <a:prstGeom prst="bracketPair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56304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26DB82-2B85-4C54-BE3E-31FD8AF63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679" y="768627"/>
            <a:ext cx="8531448" cy="7772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71F275-CCF5-4F07-BE81-39374008BF19}"/>
              </a:ext>
            </a:extLst>
          </p:cNvPr>
          <p:cNvSpPr txBox="1"/>
          <p:nvPr/>
        </p:nvSpPr>
        <p:spPr>
          <a:xfrm>
            <a:off x="15542" y="969221"/>
            <a:ext cx="2414637" cy="954107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Asymptotically stable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569FE49-16DA-426C-8E9E-4E4ED491A60D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2430179" y="1446275"/>
            <a:ext cx="2403430" cy="59939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4705725-5C27-46F6-BE34-955B4AA5739A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2430179" y="1446275"/>
            <a:ext cx="560206" cy="92088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5399FFB-5B77-4BB2-9D3C-085E093D60B0}"/>
              </a:ext>
            </a:extLst>
          </p:cNvPr>
          <p:cNvSpPr/>
          <p:nvPr/>
        </p:nvSpPr>
        <p:spPr>
          <a:xfrm>
            <a:off x="2275426" y="795131"/>
            <a:ext cx="3939843" cy="3670852"/>
          </a:xfrm>
          <a:prstGeom prst="rect">
            <a:avLst/>
          </a:prstGeom>
          <a:solidFill>
            <a:schemeClr val="accent1">
              <a:lumMod val="60000"/>
              <a:lumOff val="4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DEC0981-EE80-413F-8962-E6A66E4BD92D}"/>
              </a:ext>
            </a:extLst>
          </p:cNvPr>
          <p:cNvCxnSpPr>
            <a:cxnSpLocks/>
          </p:cNvCxnSpPr>
          <p:nvPr/>
        </p:nvCxnSpPr>
        <p:spPr>
          <a:xfrm flipV="1">
            <a:off x="6268277" y="584775"/>
            <a:ext cx="0" cy="3881210"/>
          </a:xfrm>
          <a:prstGeom prst="straightConnector1">
            <a:avLst/>
          </a:prstGeom>
          <a:ln w="762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8E50D23-742C-43C1-B5E4-D37455B15F2C}"/>
              </a:ext>
            </a:extLst>
          </p:cNvPr>
          <p:cNvSpPr txBox="1"/>
          <p:nvPr/>
        </p:nvSpPr>
        <p:spPr>
          <a:xfrm>
            <a:off x="3917220" y="0"/>
            <a:ext cx="7837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chemeClr val="accent6"/>
                </a:solidFill>
              </a:rPr>
              <a:t>Center is stable, but not asymptotically stable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1999863-88E5-4C4D-8999-414E9609B928}"/>
              </a:ext>
            </a:extLst>
          </p:cNvPr>
          <p:cNvCxnSpPr>
            <a:cxnSpLocks/>
          </p:cNvCxnSpPr>
          <p:nvPr/>
        </p:nvCxnSpPr>
        <p:spPr>
          <a:xfrm>
            <a:off x="5142552" y="502663"/>
            <a:ext cx="966700" cy="2479076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F43346A-2A1C-4285-9399-D99AA9393C20}"/>
              </a:ext>
            </a:extLst>
          </p:cNvPr>
          <p:cNvSpPr txBox="1"/>
          <p:nvPr/>
        </p:nvSpPr>
        <p:spPr>
          <a:xfrm>
            <a:off x="10194867" y="3299793"/>
            <a:ext cx="175065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/>
              <a:t>Just need one positive expo-</a:t>
            </a:r>
            <a:r>
              <a:rPr lang="en-US" sz="3200" dirty="0" err="1"/>
              <a:t>nential</a:t>
            </a:r>
            <a:r>
              <a:rPr lang="en-US" sz="3200" dirty="0"/>
              <a:t> for</a:t>
            </a:r>
          </a:p>
          <a:p>
            <a:pPr algn="l"/>
            <a:endParaRPr lang="en-US" sz="3200" dirty="0"/>
          </a:p>
          <a:p>
            <a:pPr algn="l"/>
            <a:r>
              <a:rPr lang="en-US" sz="3200" dirty="0"/>
              <a:t>Unstable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4F463F2-5AF7-4C2F-967F-1EA771C4A026}"/>
              </a:ext>
            </a:extLst>
          </p:cNvPr>
          <p:cNvSpPr/>
          <p:nvPr/>
        </p:nvSpPr>
        <p:spPr>
          <a:xfrm>
            <a:off x="6369642" y="4844880"/>
            <a:ext cx="3260035" cy="28848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67CFD43-5E9D-45EC-83B5-580B64B32904}"/>
              </a:ext>
            </a:extLst>
          </p:cNvPr>
          <p:cNvCxnSpPr>
            <a:cxnSpLocks/>
          </p:cNvCxnSpPr>
          <p:nvPr/>
        </p:nvCxnSpPr>
        <p:spPr>
          <a:xfrm flipH="1" flipV="1">
            <a:off x="9483903" y="3715578"/>
            <a:ext cx="697548" cy="3082787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65829AD-8FC1-4337-8CDC-13DC12282251}"/>
              </a:ext>
            </a:extLst>
          </p:cNvPr>
          <p:cNvCxnSpPr>
            <a:cxnSpLocks/>
          </p:cNvCxnSpPr>
          <p:nvPr/>
        </p:nvCxnSpPr>
        <p:spPr>
          <a:xfrm flipH="1" flipV="1">
            <a:off x="7835947" y="2525380"/>
            <a:ext cx="2345504" cy="4393045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E0C685C0-4509-4AAF-8BBF-5B9C32071779}"/>
              </a:ext>
            </a:extLst>
          </p:cNvPr>
          <p:cNvSpPr/>
          <p:nvPr/>
        </p:nvSpPr>
        <p:spPr>
          <a:xfrm>
            <a:off x="2544417" y="4721902"/>
            <a:ext cx="3260035" cy="28848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F7533D0C-0803-44F3-9E49-966FD0395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130" y="4738492"/>
            <a:ext cx="3327512" cy="3033908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C47EC41-AC75-46E6-AE23-2819A9F636E7}"/>
              </a:ext>
            </a:extLst>
          </p:cNvPr>
          <p:cNvCxnSpPr>
            <a:cxnSpLocks/>
          </p:cNvCxnSpPr>
          <p:nvPr/>
        </p:nvCxnSpPr>
        <p:spPr>
          <a:xfrm flipH="1" flipV="1">
            <a:off x="7712765" y="6175513"/>
            <a:ext cx="2482102" cy="71561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BA7AD7DC-2A40-4231-BFE1-E1BA23811552}"/>
              </a:ext>
            </a:extLst>
          </p:cNvPr>
          <p:cNvSpPr/>
          <p:nvPr/>
        </p:nvSpPr>
        <p:spPr>
          <a:xfrm>
            <a:off x="7097139" y="3033908"/>
            <a:ext cx="953504" cy="3371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C357B9-89CE-4C18-8581-3531BC506A25}"/>
              </a:ext>
            </a:extLst>
          </p:cNvPr>
          <p:cNvSpPr txBox="1"/>
          <p:nvPr/>
        </p:nvSpPr>
        <p:spPr>
          <a:xfrm>
            <a:off x="5838726" y="6798365"/>
            <a:ext cx="1497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Unstable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87FFBB-9477-41B2-8889-AEB85ECC89F5}"/>
              </a:ext>
            </a:extLst>
          </p:cNvPr>
          <p:cNvSpPr txBox="1"/>
          <p:nvPr/>
        </p:nvSpPr>
        <p:spPr>
          <a:xfrm>
            <a:off x="76367" y="5315729"/>
            <a:ext cx="217803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Linear system of DEs:</a:t>
            </a:r>
          </a:p>
          <a:p>
            <a:pPr algn="ctr"/>
            <a:r>
              <a:rPr lang="en-US" sz="3600" b="1" dirty="0"/>
              <a:t>x</a:t>
            </a:r>
            <a:r>
              <a:rPr lang="en-US" sz="3600" dirty="0"/>
              <a:t>’ = A</a:t>
            </a:r>
            <a:r>
              <a:rPr lang="en-US" sz="3600" b="1" dirty="0"/>
              <a:t>x </a:t>
            </a:r>
            <a:r>
              <a:rPr lang="en-US" sz="3600" dirty="0"/>
              <a:t>+</a:t>
            </a:r>
            <a:r>
              <a:rPr lang="en-US" sz="3600" b="1" dirty="0"/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val="72307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5B13CDAC-8445-4737-8E98-4F8FD30DE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531" y="2331400"/>
            <a:ext cx="3585747" cy="2510023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60C85C81-193D-4A73-9079-C55A490FDD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7" t="12503" r="57552" b="65329"/>
          <a:stretch/>
        </p:blipFill>
        <p:spPr bwMode="auto">
          <a:xfrm>
            <a:off x="8090807" y="2432959"/>
            <a:ext cx="2720281" cy="2196192"/>
          </a:xfrm>
          <a:prstGeom prst="rect">
            <a:avLst/>
          </a:prstGeom>
          <a:solidFill>
            <a:schemeClr val="tx1"/>
          </a:solidFill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B1E27CF-8091-477B-90E7-DEBE998878B6}"/>
              </a:ext>
            </a:extLst>
          </p:cNvPr>
          <p:cNvCxnSpPr/>
          <p:nvPr/>
        </p:nvCxnSpPr>
        <p:spPr>
          <a:xfrm>
            <a:off x="5535386" y="3486151"/>
            <a:ext cx="1845128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F55FEEC-BF5E-42B8-AAFB-2969E992C269}"/>
              </a:ext>
            </a:extLst>
          </p:cNvPr>
          <p:cNvSpPr txBox="1"/>
          <p:nvPr/>
        </p:nvSpPr>
        <p:spPr>
          <a:xfrm>
            <a:off x="5535386" y="3069774"/>
            <a:ext cx="20982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Calculus 1:</a:t>
            </a:r>
          </a:p>
          <a:p>
            <a:r>
              <a:rPr lang="en-US" sz="2400" dirty="0"/>
              <a:t>Linear approx. = tangent line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541BF7-AD02-44A1-BA0D-D058CAE0F88F}"/>
              </a:ext>
            </a:extLst>
          </p:cNvPr>
          <p:cNvSpPr txBox="1"/>
          <p:nvPr/>
        </p:nvSpPr>
        <p:spPr>
          <a:xfrm>
            <a:off x="898071" y="555171"/>
            <a:ext cx="3184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9.2</a:t>
            </a:r>
          </a:p>
        </p:txBody>
      </p:sp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A75EFD5-F41A-41F2-9B2F-1206BA2BD112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789840" y="1294920"/>
              <a:ext cx="9957960" cy="32619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A75EFD5-F41A-41F2-9B2F-1206BA2BD11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0480" y="1285560"/>
                <a:ext cx="9976680" cy="328068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69197C9B-284C-4390-816A-D9496F534F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31600" y="7416800"/>
            <a:ext cx="2032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77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89"/>
    </mc:Choice>
    <mc:Fallback xmlns="">
      <p:transition spd="slow" advTm="191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lot">
            <a:extLst>
              <a:ext uri="{FF2B5EF4-FFF2-40B4-BE49-F238E27FC236}">
                <a16:creationId xmlns:a16="http://schemas.microsoft.com/office/drawing/2014/main" id="{C388F28B-43EF-405C-B889-0C25B70E2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528" y="1466396"/>
            <a:ext cx="5936672" cy="593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EE2819E-8067-4FE1-940C-737AE3D6566C}"/>
              </a:ext>
            </a:extLst>
          </p:cNvPr>
          <p:cNvSpPr/>
          <p:nvPr/>
        </p:nvSpPr>
        <p:spPr>
          <a:xfrm>
            <a:off x="3401290" y="7403068"/>
            <a:ext cx="98367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https://www.wolframalpha.com/input/?i=streamplot+%7B+x+-+xy%2C++-y+%2B+xy%7D</a:t>
            </a:r>
            <a:r>
              <a:rPr lang="en-US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3592AA-5CBA-4549-9FB0-F233C537D6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24" r="18196"/>
          <a:stretch/>
        </p:blipFill>
        <p:spPr>
          <a:xfrm>
            <a:off x="55418" y="1466396"/>
            <a:ext cx="5881255" cy="567343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9B524BF-E3B6-4191-80A7-0E006800FE74}"/>
              </a:ext>
            </a:extLst>
          </p:cNvPr>
          <p:cNvSpPr/>
          <p:nvPr/>
        </p:nvSpPr>
        <p:spPr>
          <a:xfrm>
            <a:off x="-40730" y="7086784"/>
            <a:ext cx="3989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https://www.geogebra.org/m/abg8NJzF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82E528-8418-45D1-AA8B-87AE47384D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787" y="174042"/>
            <a:ext cx="1071562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079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9F0690-A7DF-445E-906E-EE5527EC0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7872" y="159328"/>
            <a:ext cx="7930818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7F18C6-CEC2-4CE5-BD79-FA459CBA9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462" y="3246698"/>
            <a:ext cx="3414692" cy="327800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BDD4370-ACC0-46C1-8058-F01B1B3E3FDC}"/>
              </a:ext>
            </a:extLst>
          </p:cNvPr>
          <p:cNvSpPr/>
          <p:nvPr/>
        </p:nvSpPr>
        <p:spPr>
          <a:xfrm>
            <a:off x="6815548" y="3544835"/>
            <a:ext cx="1476395" cy="1560567"/>
          </a:xfrm>
          <a:prstGeom prst="rect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6841FF-0AC0-4410-8E7B-1078912A1C4A}"/>
              </a:ext>
            </a:extLst>
          </p:cNvPr>
          <p:cNvSpPr/>
          <p:nvPr/>
        </p:nvSpPr>
        <p:spPr>
          <a:xfrm>
            <a:off x="8597622" y="2590801"/>
            <a:ext cx="752354" cy="718507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EFBDD2-7C88-44A9-88CC-6805B50FCAE5}"/>
              </a:ext>
            </a:extLst>
          </p:cNvPr>
          <p:cNvSpPr/>
          <p:nvPr/>
        </p:nvSpPr>
        <p:spPr>
          <a:xfrm>
            <a:off x="541462" y="3246698"/>
            <a:ext cx="3414692" cy="3278003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66B38A-A94D-472C-A565-473545A0181C}"/>
              </a:ext>
            </a:extLst>
          </p:cNvPr>
          <p:cNvSpPr/>
          <p:nvPr/>
        </p:nvSpPr>
        <p:spPr>
          <a:xfrm>
            <a:off x="8915400" y="4849090"/>
            <a:ext cx="2092036" cy="156056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Locally can be approximated by an unstable saddle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5175B88-14D5-47DD-AD3A-8297D4D69992}"/>
              </a:ext>
            </a:extLst>
          </p:cNvPr>
          <p:cNvCxnSpPr>
            <a:cxnSpLocks/>
          </p:cNvCxnSpPr>
          <p:nvPr/>
        </p:nvCxnSpPr>
        <p:spPr>
          <a:xfrm flipH="1" flipV="1">
            <a:off x="7620000" y="4336473"/>
            <a:ext cx="1281546" cy="526470"/>
          </a:xfrm>
          <a:prstGeom prst="straightConnector1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8AF7597B-10B0-4B32-8C21-401B85DE20DF}"/>
              </a:ext>
            </a:extLst>
          </p:cNvPr>
          <p:cNvSpPr/>
          <p:nvPr/>
        </p:nvSpPr>
        <p:spPr>
          <a:xfrm>
            <a:off x="755073" y="467415"/>
            <a:ext cx="2092036" cy="156056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Locally can be approximated by a stable center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1FC8A59-AB23-47F8-8BF7-C67AFFD95AA2}"/>
              </a:ext>
            </a:extLst>
          </p:cNvPr>
          <p:cNvCxnSpPr>
            <a:stCxn id="11" idx="2"/>
          </p:cNvCxnSpPr>
          <p:nvPr/>
        </p:nvCxnSpPr>
        <p:spPr>
          <a:xfrm>
            <a:off x="1801091" y="2027982"/>
            <a:ext cx="726449" cy="266478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78E2F8-E98F-4F03-B438-DFB59943A305}"/>
              </a:ext>
            </a:extLst>
          </p:cNvPr>
          <p:cNvCxnSpPr>
            <a:cxnSpLocks/>
          </p:cNvCxnSpPr>
          <p:nvPr/>
        </p:nvCxnSpPr>
        <p:spPr>
          <a:xfrm>
            <a:off x="1940943" y="2138542"/>
            <a:ext cx="7032856" cy="75705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701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C2DFFD"/>
      </a:hlink>
      <a:folHlink>
        <a:srgbClr val="D7B5C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762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3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34590</TotalTime>
  <Words>491</Words>
  <Application>Microsoft Office PowerPoint</Application>
  <PresentationFormat>Custom</PresentationFormat>
  <Paragraphs>89</Paragraphs>
  <Slides>47</Slides>
  <Notes>0</Notes>
  <HiddenSlides>1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Darcy, Isabel K</cp:lastModifiedBy>
  <cp:revision>346</cp:revision>
  <dcterms:created xsi:type="dcterms:W3CDTF">2020-09-07T00:11:40Z</dcterms:created>
  <dcterms:modified xsi:type="dcterms:W3CDTF">2022-12-04T16:43:18Z</dcterms:modified>
</cp:coreProperties>
</file>