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992" r:id="rId2"/>
  </p:sldIdLst>
  <p:sldSz cx="123444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EF5"/>
    <a:srgbClr val="67FDFD"/>
    <a:srgbClr val="18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18061-A577-43E8-882A-EA6C144843C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0" y="1143000"/>
            <a:ext cx="5207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4B540-F960-4B99-A709-5330825CA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9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050" y="1197187"/>
            <a:ext cx="9258300" cy="2546773"/>
          </a:xfrm>
        </p:spPr>
        <p:txBody>
          <a:bodyPr anchor="b"/>
          <a:lstStyle>
            <a:lvl1pPr algn="ctr">
              <a:defRPr sz="6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42174"/>
            <a:ext cx="9258300" cy="1766146"/>
          </a:xfrm>
        </p:spPr>
        <p:txBody>
          <a:bodyPr/>
          <a:lstStyle>
            <a:lvl1pPr marL="0" indent="0" algn="ctr">
              <a:buNone/>
              <a:defRPr sz="2430"/>
            </a:lvl1pPr>
            <a:lvl2pPr marL="462915" indent="0" algn="ctr">
              <a:buNone/>
              <a:defRPr sz="2025"/>
            </a:lvl2pPr>
            <a:lvl3pPr marL="925830" indent="0" algn="ctr">
              <a:buNone/>
              <a:defRPr sz="1823"/>
            </a:lvl3pPr>
            <a:lvl4pPr marL="1388745" indent="0" algn="ctr">
              <a:buNone/>
              <a:defRPr sz="1620"/>
            </a:lvl4pPr>
            <a:lvl5pPr marL="1851660" indent="0" algn="ctr">
              <a:buNone/>
              <a:defRPr sz="1620"/>
            </a:lvl5pPr>
            <a:lvl6pPr marL="2314575" indent="0" algn="ctr">
              <a:buNone/>
              <a:defRPr sz="1620"/>
            </a:lvl6pPr>
            <a:lvl7pPr marL="2777490" indent="0" algn="ctr">
              <a:buNone/>
              <a:defRPr sz="1620"/>
            </a:lvl7pPr>
            <a:lvl8pPr marL="3240405" indent="0" algn="ctr">
              <a:buNone/>
              <a:defRPr sz="1620"/>
            </a:lvl8pPr>
            <a:lvl9pPr marL="3703320" indent="0" algn="ctr">
              <a:buNone/>
              <a:defRPr sz="1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4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6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3961" y="389467"/>
            <a:ext cx="2661761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677" y="389467"/>
            <a:ext cx="7830979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1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248" y="1823721"/>
            <a:ext cx="10647045" cy="3042919"/>
          </a:xfrm>
        </p:spPr>
        <p:txBody>
          <a:bodyPr anchor="b"/>
          <a:lstStyle>
            <a:lvl1pPr>
              <a:defRPr sz="6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248" y="4895428"/>
            <a:ext cx="10647045" cy="1600199"/>
          </a:xfrm>
        </p:spPr>
        <p:txBody>
          <a:bodyPr/>
          <a:lstStyle>
            <a:lvl1pPr marL="0" indent="0">
              <a:buNone/>
              <a:defRPr sz="2430">
                <a:solidFill>
                  <a:schemeClr val="tx1">
                    <a:tint val="75000"/>
                  </a:schemeClr>
                </a:solidFill>
              </a:defRPr>
            </a:lvl1pPr>
            <a:lvl2pPr marL="462915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925830" indent="0">
              <a:buNone/>
              <a:defRPr sz="1823">
                <a:solidFill>
                  <a:schemeClr val="tx1">
                    <a:tint val="75000"/>
                  </a:schemeClr>
                </a:solidFill>
              </a:defRPr>
            </a:lvl3pPr>
            <a:lvl4pPr marL="1388745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4pPr>
            <a:lvl5pPr marL="18516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5pPr>
            <a:lvl6pPr marL="2314575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6pPr>
            <a:lvl7pPr marL="277749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7pPr>
            <a:lvl8pPr marL="3240405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8pPr>
            <a:lvl9pPr marL="370332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8678" y="1947333"/>
            <a:ext cx="524637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353" y="1947333"/>
            <a:ext cx="524637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2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285" y="389467"/>
            <a:ext cx="1064704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286" y="1793241"/>
            <a:ext cx="5222259" cy="878839"/>
          </a:xfrm>
        </p:spPr>
        <p:txBody>
          <a:bodyPr anchor="b"/>
          <a:lstStyle>
            <a:lvl1pPr marL="0" indent="0">
              <a:buNone/>
              <a:defRPr sz="2430" b="1"/>
            </a:lvl1pPr>
            <a:lvl2pPr marL="462915" indent="0">
              <a:buNone/>
              <a:defRPr sz="2025" b="1"/>
            </a:lvl2pPr>
            <a:lvl3pPr marL="925830" indent="0">
              <a:buNone/>
              <a:defRPr sz="1823" b="1"/>
            </a:lvl3pPr>
            <a:lvl4pPr marL="1388745" indent="0">
              <a:buNone/>
              <a:defRPr sz="1620" b="1"/>
            </a:lvl4pPr>
            <a:lvl5pPr marL="1851660" indent="0">
              <a:buNone/>
              <a:defRPr sz="1620" b="1"/>
            </a:lvl5pPr>
            <a:lvl6pPr marL="2314575" indent="0">
              <a:buNone/>
              <a:defRPr sz="1620" b="1"/>
            </a:lvl6pPr>
            <a:lvl7pPr marL="2777490" indent="0">
              <a:buNone/>
              <a:defRPr sz="1620" b="1"/>
            </a:lvl7pPr>
            <a:lvl8pPr marL="3240405" indent="0">
              <a:buNone/>
              <a:defRPr sz="1620" b="1"/>
            </a:lvl8pPr>
            <a:lvl9pPr marL="3703320" indent="0">
              <a:buNone/>
              <a:defRPr sz="1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286" y="2672080"/>
            <a:ext cx="522225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352" y="1793241"/>
            <a:ext cx="5247978" cy="878839"/>
          </a:xfrm>
        </p:spPr>
        <p:txBody>
          <a:bodyPr anchor="b"/>
          <a:lstStyle>
            <a:lvl1pPr marL="0" indent="0">
              <a:buNone/>
              <a:defRPr sz="2430" b="1"/>
            </a:lvl1pPr>
            <a:lvl2pPr marL="462915" indent="0">
              <a:buNone/>
              <a:defRPr sz="2025" b="1"/>
            </a:lvl2pPr>
            <a:lvl3pPr marL="925830" indent="0">
              <a:buNone/>
              <a:defRPr sz="1823" b="1"/>
            </a:lvl3pPr>
            <a:lvl4pPr marL="1388745" indent="0">
              <a:buNone/>
              <a:defRPr sz="1620" b="1"/>
            </a:lvl4pPr>
            <a:lvl5pPr marL="1851660" indent="0">
              <a:buNone/>
              <a:defRPr sz="1620" b="1"/>
            </a:lvl5pPr>
            <a:lvl6pPr marL="2314575" indent="0">
              <a:buNone/>
              <a:defRPr sz="1620" b="1"/>
            </a:lvl6pPr>
            <a:lvl7pPr marL="2777490" indent="0">
              <a:buNone/>
              <a:defRPr sz="1620" b="1"/>
            </a:lvl7pPr>
            <a:lvl8pPr marL="3240405" indent="0">
              <a:buNone/>
              <a:defRPr sz="1620" b="1"/>
            </a:lvl8pPr>
            <a:lvl9pPr marL="3703320" indent="0">
              <a:buNone/>
              <a:defRPr sz="1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352" y="2672080"/>
            <a:ext cx="5247978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1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6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286" y="487680"/>
            <a:ext cx="3981390" cy="1706880"/>
          </a:xfrm>
        </p:spPr>
        <p:txBody>
          <a:bodyPr anchor="b"/>
          <a:lstStyle>
            <a:lvl1pPr>
              <a:defRPr sz="3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7978" y="1053254"/>
            <a:ext cx="6249353" cy="5198533"/>
          </a:xfrm>
        </p:spPr>
        <p:txBody>
          <a:bodyPr/>
          <a:lstStyle>
            <a:lvl1pPr>
              <a:defRPr sz="3240"/>
            </a:lvl1pPr>
            <a:lvl2pPr>
              <a:defRPr sz="2835"/>
            </a:lvl2pPr>
            <a:lvl3pPr>
              <a:defRPr sz="243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286" y="2194560"/>
            <a:ext cx="3981390" cy="4065694"/>
          </a:xfrm>
        </p:spPr>
        <p:txBody>
          <a:bodyPr/>
          <a:lstStyle>
            <a:lvl1pPr marL="0" indent="0">
              <a:buNone/>
              <a:defRPr sz="1620"/>
            </a:lvl1pPr>
            <a:lvl2pPr marL="462915" indent="0">
              <a:buNone/>
              <a:defRPr sz="1418"/>
            </a:lvl2pPr>
            <a:lvl3pPr marL="925830" indent="0">
              <a:buNone/>
              <a:defRPr sz="1215"/>
            </a:lvl3pPr>
            <a:lvl4pPr marL="1388745" indent="0">
              <a:buNone/>
              <a:defRPr sz="1013"/>
            </a:lvl4pPr>
            <a:lvl5pPr marL="1851660" indent="0">
              <a:buNone/>
              <a:defRPr sz="1013"/>
            </a:lvl5pPr>
            <a:lvl6pPr marL="2314575" indent="0">
              <a:buNone/>
              <a:defRPr sz="1013"/>
            </a:lvl6pPr>
            <a:lvl7pPr marL="2777490" indent="0">
              <a:buNone/>
              <a:defRPr sz="1013"/>
            </a:lvl7pPr>
            <a:lvl8pPr marL="3240405" indent="0">
              <a:buNone/>
              <a:defRPr sz="1013"/>
            </a:lvl8pPr>
            <a:lvl9pPr marL="3703320" indent="0">
              <a:buNone/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6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286" y="487680"/>
            <a:ext cx="3981390" cy="1706880"/>
          </a:xfrm>
        </p:spPr>
        <p:txBody>
          <a:bodyPr anchor="b"/>
          <a:lstStyle>
            <a:lvl1pPr>
              <a:defRPr sz="3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7978" y="1053254"/>
            <a:ext cx="6249353" cy="5198533"/>
          </a:xfrm>
        </p:spPr>
        <p:txBody>
          <a:bodyPr anchor="t"/>
          <a:lstStyle>
            <a:lvl1pPr marL="0" indent="0">
              <a:buNone/>
              <a:defRPr sz="3240"/>
            </a:lvl1pPr>
            <a:lvl2pPr marL="462915" indent="0">
              <a:buNone/>
              <a:defRPr sz="2835"/>
            </a:lvl2pPr>
            <a:lvl3pPr marL="925830" indent="0">
              <a:buNone/>
              <a:defRPr sz="2430"/>
            </a:lvl3pPr>
            <a:lvl4pPr marL="1388745" indent="0">
              <a:buNone/>
              <a:defRPr sz="2025"/>
            </a:lvl4pPr>
            <a:lvl5pPr marL="1851660" indent="0">
              <a:buNone/>
              <a:defRPr sz="2025"/>
            </a:lvl5pPr>
            <a:lvl6pPr marL="2314575" indent="0">
              <a:buNone/>
              <a:defRPr sz="2025"/>
            </a:lvl6pPr>
            <a:lvl7pPr marL="2777490" indent="0">
              <a:buNone/>
              <a:defRPr sz="2025"/>
            </a:lvl7pPr>
            <a:lvl8pPr marL="3240405" indent="0">
              <a:buNone/>
              <a:defRPr sz="2025"/>
            </a:lvl8pPr>
            <a:lvl9pPr marL="370332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286" y="2194560"/>
            <a:ext cx="3981390" cy="4065694"/>
          </a:xfrm>
        </p:spPr>
        <p:txBody>
          <a:bodyPr/>
          <a:lstStyle>
            <a:lvl1pPr marL="0" indent="0">
              <a:buNone/>
              <a:defRPr sz="1620"/>
            </a:lvl1pPr>
            <a:lvl2pPr marL="462915" indent="0">
              <a:buNone/>
              <a:defRPr sz="1418"/>
            </a:lvl2pPr>
            <a:lvl3pPr marL="925830" indent="0">
              <a:buNone/>
              <a:defRPr sz="1215"/>
            </a:lvl3pPr>
            <a:lvl4pPr marL="1388745" indent="0">
              <a:buNone/>
              <a:defRPr sz="1013"/>
            </a:lvl4pPr>
            <a:lvl5pPr marL="1851660" indent="0">
              <a:buNone/>
              <a:defRPr sz="1013"/>
            </a:lvl5pPr>
            <a:lvl6pPr marL="2314575" indent="0">
              <a:buNone/>
              <a:defRPr sz="1013"/>
            </a:lvl6pPr>
            <a:lvl7pPr marL="2777490" indent="0">
              <a:buNone/>
              <a:defRPr sz="1013"/>
            </a:lvl7pPr>
            <a:lvl8pPr marL="3240405" indent="0">
              <a:buNone/>
              <a:defRPr sz="1013"/>
            </a:lvl8pPr>
            <a:lvl9pPr marL="3703320" indent="0">
              <a:buNone/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9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8678" y="389467"/>
            <a:ext cx="1064704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678" y="1947333"/>
            <a:ext cx="1064704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678" y="6780107"/>
            <a:ext cx="277749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5A9C-70ED-486D-99EA-AFD433FD4BC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89083" y="6780107"/>
            <a:ext cx="416623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8233" y="6780107"/>
            <a:ext cx="277749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0903-8881-4B17-AEE4-AF3F1CE6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7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25830" rtl="0" eaLnBrk="1" latinLnBrk="0" hangingPunct="1">
        <a:lnSpc>
          <a:spcPct val="90000"/>
        </a:lnSpc>
        <a:spcBef>
          <a:spcPct val="0"/>
        </a:spcBef>
        <a:buNone/>
        <a:defRPr sz="44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925830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694373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430" kern="1200">
          <a:solidFill>
            <a:schemeClr val="tx1"/>
          </a:solidFill>
          <a:latin typeface="+mn-lt"/>
          <a:ea typeface="+mn-ea"/>
          <a:cs typeface="+mn-cs"/>
        </a:defRPr>
      </a:lvl2pPr>
      <a:lvl3pPr marL="1157288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620203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4pPr>
      <a:lvl5pPr marL="2083118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5pPr>
      <a:lvl6pPr marL="2546033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6pPr>
      <a:lvl7pPr marL="3008948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7pPr>
      <a:lvl8pPr marL="3471863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8pPr>
      <a:lvl9pPr marL="3934778" indent="-231458" algn="l" defTabSz="925830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1pPr>
      <a:lvl2pPr marL="462915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2pPr>
      <a:lvl3pPr marL="925830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3pPr>
      <a:lvl4pPr marL="1388745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5pPr>
      <a:lvl6pPr marL="2314575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6pPr>
      <a:lvl7pPr marL="2777490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8pPr>
      <a:lvl9pPr marL="3703320" algn="l" defTabSz="925830" rtl="0" eaLnBrk="1" latinLnBrk="0" hangingPunct="1">
        <a:defRPr sz="1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26DB82-2B85-4C54-BE3E-31FD8AF63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274" y="723414"/>
            <a:ext cx="8029598" cy="7315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71F275-CCF5-4F07-BE81-39374008BF19}"/>
              </a:ext>
            </a:extLst>
          </p:cNvPr>
          <p:cNvSpPr txBox="1"/>
          <p:nvPr/>
        </p:nvSpPr>
        <p:spPr>
          <a:xfrm>
            <a:off x="592852" y="912208"/>
            <a:ext cx="2272600" cy="903324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35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Asymptotically stable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569FE49-16DA-426C-8E9E-4E4ED491A60D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2865452" y="1363870"/>
            <a:ext cx="2262051" cy="5614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705725-5C27-46F6-BE34-955B4AA5739A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2865452" y="1363870"/>
            <a:ext cx="527252" cy="8640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5399FFB-5B77-4BB2-9D3C-085E093D60B0}"/>
              </a:ext>
            </a:extLst>
          </p:cNvPr>
          <p:cNvSpPr/>
          <p:nvPr/>
        </p:nvSpPr>
        <p:spPr>
          <a:xfrm>
            <a:off x="2719801" y="748358"/>
            <a:ext cx="3708088" cy="3454920"/>
          </a:xfrm>
          <a:prstGeom prst="rect">
            <a:avLst/>
          </a:prstGeom>
          <a:solidFill>
            <a:schemeClr val="accent1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4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EC0981-EE80-413F-8962-E6A66E4BD92D}"/>
              </a:ext>
            </a:extLst>
          </p:cNvPr>
          <p:cNvCxnSpPr>
            <a:cxnSpLocks/>
          </p:cNvCxnSpPr>
          <p:nvPr/>
        </p:nvCxnSpPr>
        <p:spPr>
          <a:xfrm flipV="1">
            <a:off x="6489103" y="723414"/>
            <a:ext cx="0" cy="3513839"/>
          </a:xfrm>
          <a:prstGeom prst="straightConnector1">
            <a:avLst/>
          </a:prstGeom>
          <a:ln w="146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8E50D23-742C-43C1-B5E4-D37455B15F2C}"/>
              </a:ext>
            </a:extLst>
          </p:cNvPr>
          <p:cNvSpPr txBox="1"/>
          <p:nvPr/>
        </p:nvSpPr>
        <p:spPr>
          <a:xfrm>
            <a:off x="4265019" y="0"/>
            <a:ext cx="7376428" cy="555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12" dirty="0">
                <a:solidFill>
                  <a:srgbClr val="FFC000"/>
                </a:solidFill>
              </a:rPr>
              <a:t>Center is stable, but not asymptotically stable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999863-88E5-4C4D-8999-414E9609B928}"/>
              </a:ext>
            </a:extLst>
          </p:cNvPr>
          <p:cNvCxnSpPr>
            <a:cxnSpLocks/>
          </p:cNvCxnSpPr>
          <p:nvPr/>
        </p:nvCxnSpPr>
        <p:spPr>
          <a:xfrm>
            <a:off x="5418273" y="473095"/>
            <a:ext cx="909835" cy="233324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43346A-2A1C-4285-9399-D99AA9393C20}"/>
              </a:ext>
            </a:extLst>
          </p:cNvPr>
          <p:cNvSpPr txBox="1"/>
          <p:nvPr/>
        </p:nvSpPr>
        <p:spPr>
          <a:xfrm>
            <a:off x="10173392" y="3105687"/>
            <a:ext cx="1647671" cy="3800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12" dirty="0"/>
              <a:t>Just need one positive expo-</a:t>
            </a:r>
            <a:r>
              <a:rPr lang="en-US" sz="3012" dirty="0" err="1"/>
              <a:t>nential</a:t>
            </a:r>
            <a:r>
              <a:rPr lang="en-US" sz="3012" dirty="0"/>
              <a:t> for</a:t>
            </a:r>
          </a:p>
          <a:p>
            <a:pPr algn="l"/>
            <a:endParaRPr lang="en-US" sz="3012" dirty="0"/>
          </a:p>
          <a:p>
            <a:pPr algn="l"/>
            <a:r>
              <a:rPr lang="en-US" sz="3012" dirty="0"/>
              <a:t>Unstable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4F463F2-5AF7-4C2F-967F-1EA771C4A026}"/>
              </a:ext>
            </a:extLst>
          </p:cNvPr>
          <p:cNvSpPr/>
          <p:nvPr/>
        </p:nvSpPr>
        <p:spPr>
          <a:xfrm>
            <a:off x="6573181" y="4559887"/>
            <a:ext cx="3068268" cy="27151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4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67CFD43-5E9D-45EC-83B5-580B64B32904}"/>
              </a:ext>
            </a:extLst>
          </p:cNvPr>
          <p:cNvCxnSpPr>
            <a:cxnSpLocks/>
          </p:cNvCxnSpPr>
          <p:nvPr/>
        </p:nvCxnSpPr>
        <p:spPr>
          <a:xfrm flipH="1" flipV="1">
            <a:off x="9504250" y="3497015"/>
            <a:ext cx="656516" cy="290144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65829AD-8FC1-4337-8CDC-13DC12282251}"/>
              </a:ext>
            </a:extLst>
          </p:cNvPr>
          <p:cNvCxnSpPr>
            <a:cxnSpLocks/>
          </p:cNvCxnSpPr>
          <p:nvPr/>
        </p:nvCxnSpPr>
        <p:spPr>
          <a:xfrm flipH="1" flipV="1">
            <a:off x="7953233" y="2376829"/>
            <a:ext cx="2207533" cy="413463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E0C685C0-4509-4AAF-8BBF-5B9C32071779}"/>
              </a:ext>
            </a:extLst>
          </p:cNvPr>
          <p:cNvSpPr/>
          <p:nvPr/>
        </p:nvSpPr>
        <p:spPr>
          <a:xfrm>
            <a:off x="2972970" y="4444143"/>
            <a:ext cx="3068268" cy="27151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4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7533D0C-0803-44F3-9E49-966FD0395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522" y="4459757"/>
            <a:ext cx="3131776" cy="2855443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47EC41-AC75-46E6-AE23-2819A9F636E7}"/>
              </a:ext>
            </a:extLst>
          </p:cNvPr>
          <p:cNvCxnSpPr>
            <a:cxnSpLocks/>
          </p:cNvCxnSpPr>
          <p:nvPr/>
        </p:nvCxnSpPr>
        <p:spPr>
          <a:xfrm flipH="1" flipV="1">
            <a:off x="7837296" y="5812247"/>
            <a:ext cx="2336096" cy="67352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BA7AD7DC-2A40-4231-BFE1-E1BA23811552}"/>
              </a:ext>
            </a:extLst>
          </p:cNvPr>
          <p:cNvSpPr/>
          <p:nvPr/>
        </p:nvSpPr>
        <p:spPr>
          <a:xfrm>
            <a:off x="7257884" y="2855443"/>
            <a:ext cx="897416" cy="3173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4"/>
          </a:p>
        </p:txBody>
      </p:sp>
    </p:spTree>
    <p:extLst>
      <p:ext uri="{BB962C8B-B14F-4D97-AF65-F5344CB8AC3E}">
        <p14:creationId xmlns:p14="http://schemas.microsoft.com/office/powerpoint/2010/main" val="145329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23</cp:revision>
  <dcterms:created xsi:type="dcterms:W3CDTF">2022-02-23T17:27:15Z</dcterms:created>
  <dcterms:modified xsi:type="dcterms:W3CDTF">2024-12-06T16:41:39Z</dcterms:modified>
</cp:coreProperties>
</file>