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770" r:id="rId2"/>
    <p:sldId id="771" r:id="rId3"/>
    <p:sldId id="789" r:id="rId4"/>
    <p:sldId id="801" r:id="rId5"/>
    <p:sldId id="802" r:id="rId6"/>
    <p:sldId id="774" r:id="rId7"/>
    <p:sldId id="803" r:id="rId8"/>
    <p:sldId id="776" r:id="rId9"/>
    <p:sldId id="775" r:id="rId10"/>
    <p:sldId id="804" r:id="rId11"/>
    <p:sldId id="805" r:id="rId12"/>
    <p:sldId id="806" r:id="rId13"/>
    <p:sldId id="851" r:id="rId14"/>
    <p:sldId id="852" r:id="rId15"/>
    <p:sldId id="807" r:id="rId16"/>
    <p:sldId id="808" r:id="rId17"/>
    <p:sldId id="812" r:id="rId18"/>
    <p:sldId id="862" r:id="rId19"/>
    <p:sldId id="699" r:id="rId20"/>
    <p:sldId id="695" r:id="rId21"/>
    <p:sldId id="634" r:id="rId22"/>
    <p:sldId id="777" r:id="rId23"/>
    <p:sldId id="847" r:id="rId24"/>
    <p:sldId id="778" r:id="rId25"/>
    <p:sldId id="848" r:id="rId26"/>
    <p:sldId id="779" r:id="rId27"/>
    <p:sldId id="780" r:id="rId28"/>
    <p:sldId id="781" r:id="rId29"/>
    <p:sldId id="850" r:id="rId30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1" autoAdjust="0"/>
    <p:restoredTop sz="94660"/>
  </p:normalViewPr>
  <p:slideViewPr>
    <p:cSldViewPr snapToGrid="0">
      <p:cViewPr varScale="1">
        <p:scale>
          <a:sx n="47" d="100"/>
          <a:sy n="47" d="100"/>
        </p:scale>
        <p:origin x="116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cy, Isabel K" userId="5d8a52e5-9f78-483b-907b-7a2910db2135" providerId="ADAL" clId="{4FFD1CEB-8A24-486D-820E-7FCDDAADCDDC}"/>
    <pc:docChg chg="delSld modSld sldOrd">
      <pc:chgData name="Darcy, Isabel K" userId="5d8a52e5-9f78-483b-907b-7a2910db2135" providerId="ADAL" clId="{4FFD1CEB-8A24-486D-820E-7FCDDAADCDDC}" dt="2022-04-22T02:43:51.818" v="4"/>
      <pc:docMkLst>
        <pc:docMk/>
      </pc:docMkLst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1172835285" sldId="675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493031772" sldId="676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717503995" sldId="685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1864536273" sldId="692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4039181992" sldId="694"/>
        </pc:sldMkLst>
      </pc:sldChg>
      <pc:sldChg chg="del">
        <pc:chgData name="Darcy, Isabel K" userId="5d8a52e5-9f78-483b-907b-7a2910db2135" providerId="ADAL" clId="{4FFD1CEB-8A24-486D-820E-7FCDDAADCDDC}" dt="2022-04-20T17:38:56.781" v="1" actId="47"/>
        <pc:sldMkLst>
          <pc:docMk/>
          <pc:sldMk cId="3431609914" sldId="697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620047774" sldId="710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2060209663" sldId="717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543685442" sldId="763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2073070836" sldId="777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576566080" sldId="778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1524220554" sldId="779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851082660" sldId="780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4043618713" sldId="781"/>
        </pc:sldMkLst>
      </pc:sldChg>
      <pc:sldChg chg="del">
        <pc:chgData name="Darcy, Isabel K" userId="5d8a52e5-9f78-483b-907b-7a2910db2135" providerId="ADAL" clId="{4FFD1CEB-8A24-486D-820E-7FCDDAADCDDC}" dt="2022-04-20T22:03:09.536" v="2" actId="47"/>
        <pc:sldMkLst>
          <pc:docMk/>
          <pc:sldMk cId="3572549949" sldId="782"/>
        </pc:sldMkLst>
      </pc:sldChg>
      <pc:sldChg chg="del">
        <pc:chgData name="Darcy, Isabel K" userId="5d8a52e5-9f78-483b-907b-7a2910db2135" providerId="ADAL" clId="{4FFD1CEB-8A24-486D-820E-7FCDDAADCDDC}" dt="2022-04-20T22:03:09.536" v="2" actId="47"/>
        <pc:sldMkLst>
          <pc:docMk/>
          <pc:sldMk cId="2251741380" sldId="783"/>
        </pc:sldMkLst>
      </pc:sldChg>
      <pc:sldChg chg="del">
        <pc:chgData name="Darcy, Isabel K" userId="5d8a52e5-9f78-483b-907b-7a2910db2135" providerId="ADAL" clId="{4FFD1CEB-8A24-486D-820E-7FCDDAADCDDC}" dt="2022-04-20T22:03:09.536" v="2" actId="47"/>
        <pc:sldMkLst>
          <pc:docMk/>
          <pc:sldMk cId="501517800" sldId="784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3953955495" sldId="843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1394718773" sldId="844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3989074732" sldId="845"/>
        </pc:sldMkLst>
      </pc:sldChg>
      <pc:sldChg chg="del">
        <pc:chgData name="Darcy, Isabel K" userId="5d8a52e5-9f78-483b-907b-7a2910db2135" providerId="ADAL" clId="{4FFD1CEB-8A24-486D-820E-7FCDDAADCDDC}" dt="2022-04-20T22:03:09.536" v="2" actId="47"/>
        <pc:sldMkLst>
          <pc:docMk/>
          <pc:sldMk cId="1340105373" sldId="846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2393461308" sldId="847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1797511020" sldId="848"/>
        </pc:sldMkLst>
      </pc:sldChg>
      <pc:sldChg chg="ord">
        <pc:chgData name="Darcy, Isabel K" userId="5d8a52e5-9f78-483b-907b-7a2910db2135" providerId="ADAL" clId="{4FFD1CEB-8A24-486D-820E-7FCDDAADCDDC}" dt="2022-04-22T02:43:51.818" v="4"/>
        <pc:sldMkLst>
          <pc:docMk/>
          <pc:sldMk cId="104199429" sldId="850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599761268" sldId="857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1337115229" sldId="858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1993634951" sldId="859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29616638" sldId="860"/>
        </pc:sldMkLst>
      </pc:sldChg>
      <pc:sldChg chg="del">
        <pc:chgData name="Darcy, Isabel K" userId="5d8a52e5-9f78-483b-907b-7a2910db2135" providerId="ADAL" clId="{4FFD1CEB-8A24-486D-820E-7FCDDAADCDDC}" dt="2022-04-20T17:37:50.707" v="0" actId="47"/>
        <pc:sldMkLst>
          <pc:docMk/>
          <pc:sldMk cId="2743907583" sldId="861"/>
        </pc:sldMkLst>
      </pc:sldChg>
      <pc:sldChg chg="del">
        <pc:chgData name="Darcy, Isabel K" userId="5d8a52e5-9f78-483b-907b-7a2910db2135" providerId="ADAL" clId="{4FFD1CEB-8A24-486D-820E-7FCDDAADCDDC}" dt="2022-04-20T22:03:09.536" v="2" actId="47"/>
        <pc:sldMkLst>
          <pc:docMk/>
          <pc:sldMk cId="3441191941" sldId="864"/>
        </pc:sldMkLst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idarcy\Downloads\2022-04-19T1454_Grades-MATH_2560_0092_0121_Spr22.csv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idarcy\Downloads\2022-04-14T1932_Grades-MATH_2560_0092_0121_Spr22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idarcy\Downloads\2022-04-14T1932_Grades-MATH_2560_0092_0121_Spr22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'2022-04-19T1454_Grades-MATH_256'!$CA$3:$CA$74</cx:f>
        <cx:lvl ptCount="72" formatCode="General">
          <cx:pt idx="0">99.640000000000001</cx:pt>
          <cx:pt idx="1">99.390000000000001</cx:pt>
          <cx:pt idx="2">99.299999999999997</cx:pt>
          <cx:pt idx="3">99.219999999999999</cx:pt>
          <cx:pt idx="4">98.269999999999996</cx:pt>
          <cx:pt idx="5">97.079999999999998</cx:pt>
          <cx:pt idx="6">95.019999999999996</cx:pt>
          <cx:pt idx="7">94.280000000000001</cx:pt>
          <cx:pt idx="8">92.159999999999997</cx:pt>
          <cx:pt idx="9">91.189999999999998</cx:pt>
          <cx:pt idx="10">90.980000000000004</cx:pt>
          <cx:pt idx="11">89.120000000000005</cx:pt>
          <cx:pt idx="12">88.299999999999997</cx:pt>
          <cx:pt idx="13">87.560000000000002</cx:pt>
          <cx:pt idx="14">86.700000000000003</cx:pt>
          <cx:pt idx="15">86.569999999999993</cx:pt>
          <cx:pt idx="16">84.760000000000005</cx:pt>
          <cx:pt idx="17">80.5</cx:pt>
          <cx:pt idx="18">79.870000000000005</cx:pt>
          <cx:pt idx="19">79.469999999999999</cx:pt>
          <cx:pt idx="20">78.890000000000001</cx:pt>
          <cx:pt idx="21">77.730000000000004</cx:pt>
          <cx:pt idx="22">76.909999999999997</cx:pt>
          <cx:pt idx="23">76.109999999999999</cx:pt>
          <cx:pt idx="24">74.650000000000006</cx:pt>
          <cx:pt idx="25">74.400000000000006</cx:pt>
          <cx:pt idx="26">72.629999999999995</cx:pt>
          <cx:pt idx="27">71.019999999999996</cx:pt>
          <cx:pt idx="28">70.579999999999998</cx:pt>
          <cx:pt idx="29">70.209999999999994</cx:pt>
          <cx:pt idx="30">68.049999999999997</cx:pt>
          <cx:pt idx="31">67.540000000000006</cx:pt>
          <cx:pt idx="32">67.269999999999996</cx:pt>
          <cx:pt idx="33">67.170000000000002</cx:pt>
          <cx:pt idx="34">64.180000000000007</cx:pt>
          <cx:pt idx="35">64.120000000000005</cx:pt>
          <cx:pt idx="36">64.019999999999996</cx:pt>
          <cx:pt idx="37">63.409999999999997</cx:pt>
          <cx:pt idx="38">63.380000000000003</cx:pt>
          <cx:pt idx="39">62.670000000000002</cx:pt>
          <cx:pt idx="40">62.329999999999998</cx:pt>
          <cx:pt idx="41">61.329999999999998</cx:pt>
          <cx:pt idx="42">61.200000000000003</cx:pt>
          <cx:pt idx="43">60.979999999999997</cx:pt>
          <cx:pt idx="44">60.759999999999998</cx:pt>
          <cx:pt idx="45">58.890000000000001</cx:pt>
          <cx:pt idx="46">58.399999999999999</cx:pt>
          <cx:pt idx="47">56.140000000000001</cx:pt>
          <cx:pt idx="48">54.829999999999998</cx:pt>
          <cx:pt idx="49">54.18</cx:pt>
          <cx:pt idx="50">53.68</cx:pt>
          <cx:pt idx="51">50.509999999999998</cx:pt>
          <cx:pt idx="52">50.25</cx:pt>
          <cx:pt idx="53">49.509999999999998</cx:pt>
          <cx:pt idx="54">49.170000000000002</cx:pt>
          <cx:pt idx="55">47.469999999999999</cx:pt>
          <cx:pt idx="56">47.380000000000003</cx:pt>
          <cx:pt idx="57">47.229999999999997</cx:pt>
          <cx:pt idx="58">47.049999999999997</cx:pt>
          <cx:pt idx="59">46.5</cx:pt>
          <cx:pt idx="60">46.07</cx:pt>
          <cx:pt idx="61">45.520000000000003</cx:pt>
          <cx:pt idx="62">44.82</cx:pt>
          <cx:pt idx="63">42.229999999999997</cx:pt>
          <cx:pt idx="64">41.350000000000001</cx:pt>
          <cx:pt idx="65">37.289999999999999</cx:pt>
          <cx:pt idx="66">36.670000000000002</cx:pt>
          <cx:pt idx="67">31.73</cx:pt>
          <cx:pt idx="68">28.68</cx:pt>
          <cx:pt idx="69">16.640000000000001</cx:pt>
          <cx:pt idx="70">10.789999999999999</cx:pt>
          <cx:pt idx="71">0</cx:pt>
        </cx:lvl>
      </cx:numDim>
    </cx:data>
  </cx:chartData>
  <cx:chart>
    <cx:title pos="t" align="ctr" overlay="0"/>
    <cx:plotArea>
      <cx:plotAreaRegion>
        <cx:series layoutId="clusteredColumn" uniqueId="{4F29DB39-1485-4A17-A244-EA80E5422CB2}">
          <cx:tx>
            <cx:txData>
              <cx:f>'2022-04-19T1454_Grades-MATH_256'!$CA$1:$CA$2</cx:f>
              <cx:v>Current Score (read only)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'2022-04-14T1932_Grades-MATH_256'!$U$2:$U$82</cx:f>
        <cx:lvl ptCount="81" formatCode="General">
          <cx:pt idx="0">60</cx:pt>
          <cx:pt idx="1">35</cx:pt>
          <cx:pt idx="2">34</cx:pt>
          <cx:pt idx="3">43</cx:pt>
          <cx:pt idx="4">13</cx:pt>
          <cx:pt idx="5">12</cx:pt>
          <cx:pt idx="6">59</cx:pt>
          <cx:pt idx="7">20</cx:pt>
          <cx:pt idx="8">43</cx:pt>
          <cx:pt idx="9">15</cx:pt>
          <cx:pt idx="10">54</cx:pt>
          <cx:pt idx="11">24</cx:pt>
          <cx:pt idx="12">1</cx:pt>
          <cx:pt idx="13">40</cx:pt>
          <cx:pt idx="14">40.5</cx:pt>
          <cx:pt idx="15">40</cx:pt>
          <cx:pt idx="16">52</cx:pt>
          <cx:pt idx="17">59</cx:pt>
          <cx:pt idx="18">47</cx:pt>
          <cx:pt idx="19">53</cx:pt>
          <cx:pt idx="20">57</cx:pt>
          <cx:pt idx="22">42</cx:pt>
          <cx:pt idx="23">45</cx:pt>
          <cx:pt idx="24">36</cx:pt>
          <cx:pt idx="25">11</cx:pt>
          <cx:pt idx="26">40</cx:pt>
          <cx:pt idx="27">59</cx:pt>
          <cx:pt idx="28">45</cx:pt>
          <cx:pt idx="29">47</cx:pt>
          <cx:pt idx="31">24</cx:pt>
          <cx:pt idx="32">40</cx:pt>
          <cx:pt idx="33">41</cx:pt>
          <cx:pt idx="34">2</cx:pt>
          <cx:pt idx="35">53</cx:pt>
          <cx:pt idx="36">58</cx:pt>
          <cx:pt idx="37">34</cx:pt>
          <cx:pt idx="38">17</cx:pt>
          <cx:pt idx="39">26</cx:pt>
          <cx:pt idx="40">10</cx:pt>
          <cx:pt idx="41">17</cx:pt>
          <cx:pt idx="42">53</cx:pt>
          <cx:pt idx="43">59</cx:pt>
          <cx:pt idx="44">30</cx:pt>
          <cx:pt idx="45">38</cx:pt>
          <cx:pt idx="46">37</cx:pt>
          <cx:pt idx="47">13</cx:pt>
          <cx:pt idx="48">30</cx:pt>
          <cx:pt idx="49">16</cx:pt>
          <cx:pt idx="50">28</cx:pt>
          <cx:pt idx="51">30</cx:pt>
          <cx:pt idx="54">28</cx:pt>
          <cx:pt idx="55">29</cx:pt>
          <cx:pt idx="56">4</cx:pt>
          <cx:pt idx="57">39</cx:pt>
          <cx:pt idx="58">59</cx:pt>
          <cx:pt idx="59">40</cx:pt>
          <cx:pt idx="60">41.5</cx:pt>
          <cx:pt idx="61">14</cx:pt>
          <cx:pt idx="62">42</cx:pt>
          <cx:pt idx="63">53</cx:pt>
          <cx:pt idx="64">14</cx:pt>
          <cx:pt idx="65">19</cx:pt>
          <cx:pt idx="67">25</cx:pt>
          <cx:pt idx="68">7</cx:pt>
          <cx:pt idx="69">42</cx:pt>
          <cx:pt idx="70">18</cx:pt>
          <cx:pt idx="71">46</cx:pt>
          <cx:pt idx="72">33</cx:pt>
          <cx:pt idx="73">23.5</cx:pt>
          <cx:pt idx="76">33.816176470588232</cx:pt>
          <cx:pt idx="77">19.75</cx:pt>
          <cx:pt idx="78">36.5</cx:pt>
          <cx:pt idx="79">45</cx:pt>
          <cx:pt idx="80">36.5</cx:pt>
        </cx:lvl>
      </cx:numDim>
    </cx:data>
  </cx:chartData>
  <cx:chart>
    <cx:title pos="t" align="ctr" overlay="0"/>
    <cx:plotArea>
      <cx:plotAreaRegion>
        <cx:series layoutId="clusteredColumn" uniqueId="{13D4B77B-D4A9-43E7-8AB7-1CB677A0152D}">
          <cx:tx>
            <cx:txData>
              <cx:f>'2022-04-14T1932_Grades-MATH_256'!$U$1</cx:f>
              <cx:v>midterm 2 (1605762)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'2022-04-14T1932_Grades-MATH_256'!$T$2:$T$82</cx:f>
        <cx:lvl ptCount="81" formatCode="General">
          <cx:pt idx="0">60</cx:pt>
          <cx:pt idx="1">36</cx:pt>
          <cx:pt idx="2">40.5</cx:pt>
          <cx:pt idx="3">25</cx:pt>
          <cx:pt idx="4">26</cx:pt>
          <cx:pt idx="5">17</cx:pt>
          <cx:pt idx="6">57</cx:pt>
          <cx:pt idx="7">37</cx:pt>
          <cx:pt idx="8">38</cx:pt>
          <cx:pt idx="9">13</cx:pt>
          <cx:pt idx="10">53</cx:pt>
          <cx:pt idx="11">26.5</cx:pt>
          <cx:pt idx="12">9</cx:pt>
          <cx:pt idx="13">43</cx:pt>
          <cx:pt idx="14">45</cx:pt>
          <cx:pt idx="15">27</cx:pt>
          <cx:pt idx="16">56</cx:pt>
          <cx:pt idx="17">60</cx:pt>
          <cx:pt idx="18">56</cx:pt>
          <cx:pt idx="19">49</cx:pt>
          <cx:pt idx="20">55.5</cx:pt>
          <cx:pt idx="21">0</cx:pt>
          <cx:pt idx="22">28</cx:pt>
          <cx:pt idx="23">43</cx:pt>
          <cx:pt idx="24">44</cx:pt>
          <cx:pt idx="25">24</cx:pt>
          <cx:pt idx="26">42.5</cx:pt>
          <cx:pt idx="27">60</cx:pt>
          <cx:pt idx="28">51</cx:pt>
          <cx:pt idx="29">51</cx:pt>
          <cx:pt idx="30">10</cx:pt>
          <cx:pt idx="31">21</cx:pt>
          <cx:pt idx="32">47</cx:pt>
          <cx:pt idx="33">40</cx:pt>
          <cx:pt idx="34">19</cx:pt>
          <cx:pt idx="35">57.5</cx:pt>
          <cx:pt idx="36">60</cx:pt>
          <cx:pt idx="37">28</cx:pt>
          <cx:pt idx="38">15</cx:pt>
          <cx:pt idx="39">44.5</cx:pt>
          <cx:pt idx="40">21</cx:pt>
          <cx:pt idx="41">29</cx:pt>
          <cx:pt idx="42">47</cx:pt>
          <cx:pt idx="43">59.5</cx:pt>
          <cx:pt idx="44">28</cx:pt>
          <cx:pt idx="45">27</cx:pt>
          <cx:pt idx="46">22</cx:pt>
          <cx:pt idx="47">17</cx:pt>
          <cx:pt idx="48">21.5</cx:pt>
          <cx:pt idx="49">19</cx:pt>
          <cx:pt idx="50">43</cx:pt>
          <cx:pt idx="51">35</cx:pt>
          <cx:pt idx="52">5</cx:pt>
          <cx:pt idx="53">2</cx:pt>
          <cx:pt idx="54">35</cx:pt>
          <cx:pt idx="55">19</cx:pt>
          <cx:pt idx="56">22.5</cx:pt>
          <cx:pt idx="57">39</cx:pt>
          <cx:pt idx="58">56</cx:pt>
          <cx:pt idx="59">36</cx:pt>
          <cx:pt idx="60">33</cx:pt>
          <cx:pt idx="61">12</cx:pt>
          <cx:pt idx="62">35</cx:pt>
          <cx:pt idx="63">57</cx:pt>
          <cx:pt idx="64">22</cx:pt>
          <cx:pt idx="65">17</cx:pt>
          <cx:pt idx="66">17</cx:pt>
          <cx:pt idx="67">39</cx:pt>
          <cx:pt idx="68">19</cx:pt>
          <cx:pt idx="69">55</cx:pt>
          <cx:pt idx="70">26</cx:pt>
          <cx:pt idx="71">57</cx:pt>
          <cx:pt idx="72">45</cx:pt>
          <cx:pt idx="73">44</cx:pt>
          <cx:pt idx="76">34.472602739726028</cx:pt>
          <cx:pt idx="77">21.5</cx:pt>
          <cx:pt idx="78">35</cx:pt>
          <cx:pt idx="79">47</cx:pt>
          <cx:pt idx="80">35</cx:pt>
        </cx:lvl>
      </cx:numDim>
    </cx:data>
  </cx:chartData>
  <cx:chart>
    <cx:title pos="t" align="ctr" overlay="0"/>
    <cx:plotArea>
      <cx:plotAreaRegion>
        <cx:series layoutId="clusteredColumn" uniqueId="{09F92219-01A9-4945-B050-E78B8C5A1E8A}">
          <cx:tx>
            <cx:txData>
              <cx:f>'2022-04-14T1932_Grades-MATH_256'!$T$1</cx:f>
              <cx:v>Midterm 1 (1605761)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62">
    <iact:property name="dataType"/>
    <iact:actionData xml:id="d0">
      <inkml:trace xmlns:inkml="http://www.w3.org/2003/InkML" xml:id="stk0" contextRef="#ctx0" brushRef="#br0">16721 6268 3679 0,'0'0'160'0,"0"0"32"0,0 0-192 0,0 0 0 5,0 0 0-5,0 0 0 9,0 0 1408-9,0 0 256 6,0 0 32-6,0 0 16 8,2-11-560-8,-2 11-128 7,0-16 0-7,0 16-16 9,0 0-112-9,0-12-32 8,-4-3 0-8,4 15 0 6,0 0-192-6,0 0-32 7,0 0-16-7,0 0 0 9,0 0-176-8,0 0-48 4,0 0 0-5,0 0 0 8,0 0-96-8,0 0-32 8,0 0 0-8,0 0 0 7,0 0 0-7,8-10 0 7,-8 10 0-7,14-6 0 8,-14 6 48-8,15-4 16 7,3 2 0-7,-2-2 0 8,3 4 16-7,4 0 0 5,1 0 0-6,-1-2 0 8,3-2-48-7,3 1-16 5,4 1 0-6,-4 2 0 9,2-2-128-9,1 0-32 7,1-2 0-7,2 0 0 8,-4-4 0-8,2 2 0 6,4 2 0-6,4 0 0 9,-2 1-128-9,6 1 0 6,-6-2 0-6,4 2 0 8,-2-2 128-8,6 4-128 8,4 2 192-8,-3 0-64 7,-1-4-128-7,4 0 0 7,0 0 0-7,-3 2 128 8,-5 2-128-8,0 0 0 8,0-2 0-8,-2 2 0 7,4 4 0-7,-4-2 0 7,0-1 0-7,-4-1 0 8,0 0 0-8,0-2 128 8,-4 0-128-8,4 2 0 7,0-2 128-7,-2 0-128 8,3-2 128-8,-1 2-128 8,-4 4 0-8,-2-2 0 6,4-4 0-6,0 0 0 9,-2 0 0-9,-1 2 0 6,-5 0 0-6,0 0 0 9,0-4 0-9,1 1 128 6,-5 1-128-6,3 0 128 8,-1-4-128-8,-2 2 0 7,1-2 0-7,-3 4 128 8,1 2-128-8,-3 0 0 8,-3-4 0-8,1 2 0 7,-3 0 128-7,-14 2-128 8,17 0 0-8,-17 0 128 7,0 0-128-7,18-2 0 8,-18 2 144-8,0 0-144 7,0 0 128-7,0 0-128 8,0 0 160-8,0 0-160 8,0 0 256-8,0 0-64 6,0 0 0-6,0 0 0 8,0 0-16-8,0 0-16 7,0 0 0-7,0 0 0 9,0 0-160-9,0 0 192 6,-16-6-192-6,16 6 192 9,-17-3-192-9,3 1 0 6,-3 0 144-6,5-2-144 9,12 4 128-9,-21 0-128 6,-1 0 128-6,1 0-128 9,3-2 128-9,-5 2-128 6,3 0 160-6,3 0-160 9,-3 0 128-9,-1 0-128 7,-1-2 0-7,-3 2 144 7,-3-2-144-7,-1 2 0 8,-2 0 0-8,-2 0 128 9,0 0 0-9,-8 0 0 6,2 0 0-6,-4 2 0 8,2-2-128-8,-4 2 128 7,2-2-128-7,-4 2 128 7,2 2-128-7,1 0 0 8,-5-2 0-8,-2 1 0 7,2 3 0-7,4-2 128 7,-1-2-128-7,-7 0 0 9,-2 2 0-9,3 2 0 7,1-8 128-7,-2 2-128 8,1 2 0-8,3 0 0 6,2 0 0-6,0 4 0 9,0-4 0-9,3 1 0 7,-5-1 0-7,4 4 0 8,2 0 0-8,-2 0 0 7,6-2 0-7,-6 2 0 8,2 1 0-8,-3-1 0 7,-1-2 0-7,4-2 0 8,0 2 0-8,6 0 0 7,-2-2 0-7,4 0 0 8,2-4 0-8,3 2 0 8,3-2 0-8,4 2 0 7,-1 0 0-7,5 0 0 7,1-4 0-7,1 4 0 8,1 0 0-8,16 0 0 7,-16-2 0-7,16 2 0 8,-13-2 0-8,13 2 128 6,0 0-128-6,0 0 0 9,-10-8 0-9,10 8 0 7,0 0 128-7,0 0-128 8,0 0 0-8,0 0 0 7,20-7 0-7,-1 3 0 9,2 0 0-9,5 0 0 6,3-2 0-6,8 4 0 8,0 2-128-8,10-2 128 7,-2 0 0-7,8-2 0 8,3 0 0-8,3 0 0 7,-3 1 0-7,7-5 0 8,-3 0-144-8,2 4 144 7,3 0 0-7,-1 0 0 8,4 2 0-8,5-2 0 7,1 1 0-7,-2 1 0 8,2 0 0-8,-4 2 0 7,-7-2 0-7,1 0 0 8,0 0 0-8,-5 0 0 7,-2 0 0-7,-5 2 0 8,-1 0 0-8,-2 0 0 7,-1 0 0-7,1 0 0 9,0 0-208-9,-8 4-48 6,-2-2 0-6,-4 2-9072 15,-4 0-1808-14</inkml:trace>
    </iact:actionData>
  </iact:action>
  <iact:action type="add" startTime="6151">
    <iact:property name="dataType"/>
    <iact:actionData xml:id="d1">
      <inkml:trace xmlns:inkml="http://www.w3.org/2003/InkML" xml:id="stk1" contextRef="#ctx0" brushRef="#br0">17903 7080 4607 0,'0'0'400'0,"0"0"-400"5,12-10 0-5,-12 10 0 8,0 0 976-7,14-10 112 4,-14 10 32-4,7-8 0 7,-1-5-272-8,-6 13-48 7,0 0-16-7,0 0 0 8,0 0-16-8,0 0 0 6,0 0 0-6,0 0 0 9,0 0-288-9,0 0-64 7,0 0-16-7,0 0 0 8,-13 7-176-8,13-7-32 8,-16 8-16-8,4 2 0 8,-3 0 32-8,3-4 16 7,-4 1 0-7,5 5 0 7,-5-2 32-7,4 5 0 8,-5-3 0-8,3 0 0 7,-5 0-16-7,1-5 0 7,3 5 0-7,-5 0 0 8,1 5-80-8,3 1-16 8,-6 1 0-7,3 3 0 5,-1-9 16-6,-1 7 0 7,-2-2 0-7,1-3 0 8,1 3-160-8,3-1 160 7,-1 5-160-7,1 1 160 8,1 4-160-8,-5 3 0 7,4-3 0-7,3 0 128 8,-5 2-128-8,5-1 0 7,-3-5 0-7,1 5 128 8,3-1-128-8,-4 2 192 7,5 2-192-7,-5 0 192 8,3 3-64-8,3-3-128 8,2-2 192-8,0 0-64 8,3-1 32-8,3-1 0 6,0 0 0-6,0 2 0 8,-2 3-32-8,4-1 0 8,0-2 0-8,2-2 0 7,-2-5 64-7,2 3 0 8,0-3 0-8,4 3 0 7,0-5 48-7,4 3 16 7,-2 0 0-7,1 1 0 8,-1-3-80-8,8-3-16 7,0 1 0-7,-1 1 0 8,-3-7-160-8,4 5 192 7,-3-6-192-7,7 3 192 8,-4-3-192-8,1 4 160 7,3-7-160-7,-3 3 160 9,5-4-160-9,-5 0 0 7,5 1 144-7,1-1-144 8,1-4 0-8,-3 2 144 6,3-2-144-6,1 2 0 22,3-4-320-21,1-2-160-1,-4 0-32 0,-1 0-10288 3</inkml:trace>
    </iact:actionData>
  </iact:action>
  <iact:action type="add" startTime="6992">
    <iact:property name="dataType"/>
    <iact:actionData xml:id="d2">
      <inkml:trace xmlns:inkml="http://www.w3.org/2003/InkML" xml:id="stk2" contextRef="#ctx0" brushRef="#br0">18646 7074 6447 0,'0'0'272'0,"0"0"80"0,0 0-352 0,0 0 0 4,0 0 0-3,0 0 0 7,0 0 1344-8,0 0 208 7,0 0 48-7,0 0 0 7,0 0-1088-7,0 0-224 7,0 0-32-7,0 0-16 9,0 0 32-9,-5 15 16 7,-7 5 0-7,2-8 0 7,0-3 0-7,-3-1 0 8,1 2 0-8,-4 5 0 8,5 5 80-8,-5-4 16 7,2 1 0-7,-3 5 0 8,5 1-48-8,-3-2 0 7,3 3 0-7,-4-1 0 8,7 3-16-8,-7-1 0 8,2 2 0-8,-1 2 0 8,3 1-96-8,-4 3-32 6,-1-2 0-6,1 6 0 8,1-4-32-8,1-1-16 7,-2-7 0-7,7 4 0 8,-5 2-144-8,4-1 0 8,4-1 144-8,-3-2-144 7,3-2 0-7,2-1 128 7,2-3-128-7,0-1 0 8,0-3 160-8,2 3-32 7,2-1-128-7,-2-19 192 8,8 14 0-8,3 2-16 7,-11-16 0-7,16 13 0 8,2 5-16-8,-3-6 0 7,1-1 0-7,5-3 0 8,-3 0 96-8,5 2 0 7,3-5 16-7,1-1 0 9,-2 0-272-9,1-2 0 6,-3-2 0-6,2 0 0 9,3 0 160-9,-1 2-160 6,-4-2 128-6,1-2-128 8,-7-4 0-8,3-3-256 7,-5-3 48-7,1 6-6576 15,-16 6-1296-14</inkml:trace>
    </iact:actionData>
  </iact:action>
  <iact:action type="add" startTime="7531">
    <iact:property name="dataType"/>
    <iact:actionData xml:id="d3">
      <inkml:trace xmlns:inkml="http://www.w3.org/2003/InkML" xml:id="stk3" contextRef="#ctx0" brushRef="#br0">17983 7618 11967 0,'0'0'1072'1,"0"0"-864"4,0 0-208-5,0 0 0 9,0 0 512-9,0 0 48 6,0 0 16-6,16 0 0 8,1 0 96-8,5-4 32 7,-1 2 0-7,1 0 0 8,3 0-32-8,4 0 0 8,3-2 0-7,-1 2 0 6,2-4-96-7,4-1-32 6,0 1 0-6,0-2 0 8,8 4-32-7,-4-6 0 6,2 1 0-7,0 3 0 7,4-2-128-7,-3 0-16 7,-6 2-16-7,-1 2 0 8,0-1-352-8,-6-3 0 7,-2 0 0-7,-2 2-10624 13</inkml:trace>
    </iact:actionData>
  </iact:action>
  <iact:action type="add" startTime="8314">
    <iact:property name="dataType"/>
    <iact:actionData xml:id="d4">
      <inkml:trace xmlns:inkml="http://www.w3.org/2003/InkML" xml:id="stk4" contextRef="#ctx0" brushRef="#br0">19737 7723 10367 0,'0'0'448'1,"0"0"112"-1,0 0-560 0,15 4 0 3,1-2 0-3,2 2 0 8,-18-4 656-8,17 6 32 7,1 2 0-7,-5 1 0 7,3-3-352-6,1 0-64 6,-5 4-16-7,4 1 0 8,-3-5 128-8,5 6 32 7,-6 6 0-7,5 1 0 8,-3-7 80-8,3 1 16 7,-3-3 0-7,2 6 0 8,1-1-16-8,-5 5 0 7,0-3 0-7,-1-1 0 8,-5 2-64-8,2-3-16 7,0 1 0-7,-4 3 0 8,-2-1-80-8,-2 1-16 7,-2-1 0-7,-2-4 0 8,-6 3 64-8,0-3 16 7,-3 1 0-7,-3-5 0 10,-3 2 48-10,-3-2 16 5,-3-3 0-5,1 9 0 8,-1-2-160-8,-2 1-48 7,-1-3 0-7,1 4 0 8,0-5-256-8,1 5 128 7,3-6-128-7,2 1 0 8,1-3 0-8,6 0-256 7,-1 2 32-7</inkml:trace>
    </iact:actionData>
  </iact:action>
  <iact:action type="add" startTime="9542">
    <iact:property name="dataType"/>
    <iact:actionData xml:id="d5">
      <inkml:trace xmlns:inkml="http://www.w3.org/2003/InkML" xml:id="stk5" contextRef="#ctx0" brushRef="#br0">21202 7226 9263 0,'0'0'400'1,"0"0"112"-1,0 0-512 0,0 0 0 6,0 0 0-6,0 0 0 8,0 0 576-8,0 0 32 7,0 0 0-7,0 0 0 8,0 0-80-8,0 0-16 7,11 17 0-7,-3-7 0 8,-8-10-176-8,16 20-32 7,-1-9-16-7,5 5 0 8,-3-6 96-8,3 7 0 7,1 1 16-7,1 1 0 9,-1 3-144-9,5 3-16 6,-1 0-16-6,0 1 0 8,1-1-64-7,-1 2-16 5,2 3 0-6,1-1 0 8,1 0-144-8,-2 1 160 8,-1-3-160-8,-1 2 160 8,0 0-16-8,-3 3 0 6,-3-1 0-6,1 0 0 8,1-2-16-8,-5-3-128 7,-3-5 192-7,1 0-64 8,0 1-128-8,-1-5 128 8,1-1-128-8,-6 2 128 8,-8-18-128-8,12 9 0 6,-12-9 144-6,0 0-144 8,7 18 0-8,-7-18 0 7,6 10 0-7,-6-10-5520 16,0 0-1104-15</inkml:trace>
    </iact:actionData>
  </iact:action>
  <iact:action type="add" startTime="10024">
    <iact:property name="dataType"/>
    <iact:actionData xml:id="d6">
      <inkml:trace xmlns:inkml="http://www.w3.org/2003/InkML" xml:id="stk6" contextRef="#ctx0" brushRef="#br0">21945 7138 5519 0,'0'0'240'0,"-10"10"64"0,0 5-304 0,-5 5 0 5,3-4 0-5,-6 3 0 9,1-1 1968-9,3-3 336 6,-3 7 64-6,3-1 0 8,-7-3-1376-8,1 1-288 7,1 1-48-7,1 5-16 8,-5 4-144-8,1 2-48 7,-1 3 0-7,-1 5 0 8,1-2-176-8,-1-2-32 8,1 4-16-8,4-6 0 8,1-4-48-8,0 0-16 7,-1-1 0-6,5 1 0 6,-3 2-16-6,3-3 0 5,-2-3 0-6,7-2 0 7,-5 1-144-7,6-7 192 8,0 1-192-8,1 3 192 9,1-1-192-9,2-5 0 6,2 5 0-6,-2-7 128 8,2 3-128-8,2-16 0 7,0 12 144-7,0-12-144 7,0 0-144-7,0 0-112 8,0 0 0-8,12 10-8624 12</inkml:trace>
    </iact:actionData>
  </iact:action>
  <iact:action type="add" startTime="10460">
    <iact:property name="dataType"/>
    <iact:actionData xml:id="d7">
      <inkml:trace xmlns:inkml="http://www.w3.org/2003/InkML" xml:id="stk7" contextRef="#ctx0" brushRef="#br0">22518 7942 17391 0,'-8'19'768'0,"8"-19"160"0,-3 22-736 0,-1-1-192 5,0 0 0-5,2 3 0 8,-2-1 0-8,2 1 0 7,0-5 0-7,-2-3 0 8,2 3 0-8,-2-7 192 6,4-12-192-6,-10 21 192 8,5 1-192-8,-1-1 0 8,0-5 0-8,0 0 0 8,6-16 128-8,0 0-128 8,-8 13 128-8,8-13-128 7,0 0-208-7,0 0-128 6</inkml:trace>
    </iact:actionData>
  </iact:action>
  <iact:action type="add" startTime="11268">
    <iact:property name="dataType"/>
    <iact:actionData xml:id="d8">
      <inkml:trace xmlns:inkml="http://www.w3.org/2003/InkML" xml:id="stk8" contextRef="#ctx0" brushRef="#br0">23289 7762 10127 0,'0'0'896'1,"0"0"-704"5,21-2-192-6,1 8 0 8,-5 2 1152-8,5 6 192 7,-3-1 32-7,5 3 16 8,-7-3-624-8,3 3-128 8,-1-2-32-8,1 1 0 8,-5 5-288-8,5-3-64 6,-7 3-16-6,1 3 0 8,-4-1-48-8,1 3 0 8,-3-2 0-8,-4 3 0 7,0-3-64-7,-2-1 0 7,-2 1-128-6,0-3 192 6,-4-5 64-7,-2 9 0 8,2-3 0-8,-7-5 0 8,-1-3 112-8,-2-3 16 7,1 4 16-7,-1-5 0 7,-2 3-64-7,-3 0-16 7,3-4 0-7,-1-3 0 9,-1 1-192-9,6-6-128 6,12 0 128-6,-15-6-128 25,3 1-1200-22,8-3-304-3</inkml:trace>
    </iact:actionData>
  </iact:action>
  <iact:action type="add" startTime="11691">
    <iact:property name="dataType"/>
    <iact:actionData xml:id="d9">
      <inkml:trace xmlns:inkml="http://www.w3.org/2003/InkML" xml:id="stk9" contextRef="#ctx0" brushRef="#br0">24514 7076 10127 0,'0'0'896'1,"0"0"-704"2,0 0-192-3,0 0 0 8,0 0 880-8,0 0 144 7,0 0 16-7,13 6 16 8,-13-6-288-8,16 15-64 8,-1-5-16-8,-3 7 0 8,6 1-176-8,-5 3-16 7,7 7-16-7,-3-1 0 9,5 2-32-9,-1 4 0 6,3 5 0-6,1-1 0 8,2 2-208-8,3 3-48 6,1 5-16-6,4-4 0 9,2 0-176-9,-2-8 0 8,-4-4 144-8,1 3-144 8,-3-1 128-7,0-4-128 4,0-2 160-5,-1-5-160 9,-7-3 128-9,-1 1-128 6,-7-7 0-5,1 3 0 21,-8-2-256-22,-6-14-128 1,8 13-48-1</inkml:trace>
    </iact:actionData>
  </iact:action>
  <iact:action type="add" startTime="12081">
    <iact:property name="dataType"/>
    <iact:actionData xml:id="d10">
      <inkml:trace xmlns:inkml="http://www.w3.org/2003/InkML" xml:id="stk10" contextRef="#ctx0" brushRef="#br0">25335 6972 8287 0,'0'0'736'0,"0"0"-592"5,0 0-144-5,0 0 0 9,0 0 1408-9,-16 8 240 6,4 2 48-6,-3-2 16 8,3 1-896-8,-3 5-176 7,3 0-48-7,-6 3 0 9,3-3 48-9,-7 3 0 6,3 5 0-6,-3 1 0 8,1 5 128-8,-3 5 48 7,1 2 0-7,-2 6 0 9,1-8-96-9,1 0-16 6,-2 10 0-6,-1 2 0 8,-1 6-384-8,-2-3-64 7,-1 3-32-7,5-10 0 8,4-2-96-8,-1-4 0 8,-1-6-128-7,3 3 192 6,3-3-192-7,-3 0 144 6,1-2-144-6,5-5 128 9,-2-7-128-9,9-5 0 6,-5 0 0-6,12-10 0 24,0 0-1728-24,0 0-368 0</inkml:trace>
    </iact:actionData>
  </iact:action>
  <iact:action type="add" startTime="12472">
    <iact:property name="dataType"/>
    <iact:actionData xml:id="d11">
      <inkml:trace xmlns:inkml="http://www.w3.org/2003/InkML" xml:id="stk11" contextRef="#ctx0" brushRef="#br0">25559 7702 3679 0,'0'0'320'0,"0"0"-320"4,0 0 0-4,0 0 0 9,0 0 3200-9,0 0 576 6,0 0 128-6,0 0 0 8,0 0-3072-8,20 4-608 8,-7 0-224-8,5-3 144 8,-18-1-144-8,19 10 0 6,-3 2 0-6,3-6 128 9,-3 0 0-9,0 3-128 7,-16-9 192-7,19 12-64 8,-5 2 320-8,-1-1 48 6,-5-1 16-6,2 4 0 8,-2-5 64-8,-2 5 0 8,-6-16 16-8,2 18 0 7,-2-3-144-7,0 5-16 8,-2-5-16-8,-2 1 0 8,4-16-160-8,-12 17-16 6,2-7-16-5,3 8 0 6,-7-7-32-7,4 5-16 8,-5-8 0-7,5 2 0 7,-4-3 0-8,14-7 0 7,-14 4 0-7,-1 2 0 7,15-6 144-7,-12 8 16 7,-2 2 16-7,14-10 0 8,-13 4 32-8,13-4 0 7,0 0 0-7,0 0 0 8,0 0-160-8,0 0-32 7,0 0 0-7,0 0 0 8,0 0-192-8,0 0 144 7,0 0-144-7,0 0 128 8,0 0 0-8,0 0 0 7,21 5 0-7,-1-3 0 8,7-2-128-8,0 0 128 7,1 0-128-7,1 0 128 8,-2 0-128-8,4 0 0 7,1 0 144-7,-1 0-144 8,-2-4 0-8,-2 2 0 8,3 1 0-8,-1-1 128 7,0-4-128-7,-1 2 0 7,-1-2 0-7,0 4 128 22,2-2-1376-22,-1 0-272 0,-3-4-48 1</inkml:trace>
    </iact:actionData>
  </iact:action>
  <iact:action type="add" startTime="13387">
    <iact:property name="dataType"/>
    <iact:actionData xml:id="d12">
      <inkml:trace xmlns:inkml="http://www.w3.org/2003/InkML" xml:id="stk12" contextRef="#ctx0" brushRef="#br0">26930 6489 5519 0,'0'0'496'1,"0"0"-496"3,0 0 0-4,0 0 0 9,0 0 1440-8,0 0 192 4,0 0 32-5,0 0 16 9,10-12-672-9,-10 12-144 7,16 2-32-7,-16-2 0 7,17-4-192-7,-3 2-32 8,-14 2-16-8,23 4 0 8,-3-2-16-8,-1 2-16 7,3 2 0-7,3 3 0 7,2-3 48-7,3 6 16 8,1 4 0-7,8 1 0 7,2-5-144-8,4 5-32 6,-6-1 0-6,6 3 0 7,-8 9-192-7,4-1-32 8,-4 0-16-7,0 7 0 6,0 5-64-7,-6-2-16 7,-4-4 0-7,1 6 0 8,-3 0-128-8,-2 10 160 7,-1 3-160-7,-1-5 160 7,-1-4-160-7,-1 6 0 7,-7-4 144-7,2 1-144 9,-5 3 224-9,-3-2-32 7,0 2 0-7,0-5 0 8,-2-3 96-8,-4 0 16 6,0 0 0-5,-2 0 0 7,-4-4 48-8,0 2 16 7,0-4 0-7,1 4 0 8,-5 2-96-8,2-5-16 7,-2 3 0-7,-3-2 0 8,3-2-48-8,-6 4-16 7,3-4 0-7,-1 0 0 8,0-2-48-8,-3 0-16 7,3-4 0-7,-5-1 0 8,1-5 32-8,2 3 0 7,-1 1 0-7,1-2 0 7,-3-3 80-7,1 1 16 8,3 0 0-8,-3-3 0 8,-2-3 0-8,3 3 16 6,-5-2 0-6,5-7 0 9,1 1 48-9,-1 0 0 7,3-7 0-7,-1 5 0 8,-1 2-128-8,0-4 0 7,-1-2-16-7,5 1 0 9,-4-3-48-9,5 2 0 6,-5-4 0-6,16-2 0 8,-14 4 0-8,-1-4-128 6,15 0 192-6,-12 0-64 9,-3 0 0-9,15 0-128 7,0 0 192-7,-12 0-64 7,12 0 16-6,0 0 0 6,0 0 0-7,0 0 0 8,-16-6 48-8,16 6 16 7,0 0 0-7,0 0 0 8,0 0-48-8,0 0-16 7,-8-8 0-7,8 8 0 8,0 0-16-8,0 0-128 7,0 0 192-7,0 0-64 7,0 0-128-6,0 0 0 6,0 0 0-7,0 0 0 8,0 0 0-8,0 0 0 7,0 0-192-7,0 0 192 8,0 0-192-8,0 0 192 7,0 0-192-7,0 0 192 21,0 0-704-21,0 0-32 0,0 0 0 0,0 0-9632 9,0 0-1920-9</inkml:trace>
    </iact:actionData>
  </iact:action>
  <iact:action type="add" startTime="16301">
    <iact:property name="dataType"/>
    <iact:actionData xml:id="d13">
      <inkml:trace xmlns:inkml="http://www.w3.org/2003/InkML" xml:id="stk13" contextRef="#ctx0" brushRef="#br0">7723 3230 9087 0,'0'0'400'1,"0"0"96"-1,0 0-496 0,0 0 0 3,0 0 0-3,0 0 0 7,0 0 784-7,0 0 64 8,-7-10 16-8,7 10 0 7,0 0-16-7,-12-8 0 8,12 8 0-8,0 0 0 8,-8-7-16-8,8 7 0 7,0 0 0-7,0 0 0 8,0 0-144-8,0 0-48 7,0 0 0-7,0 0 0 8,0 0-256-8,0 0-64 7,0 0-16-7,0 0 0 9,0 0 16-9,0 0 16 6,0 0 0-6,16 5 0 8,1-3 48-8,1 0 0 7,-18-2 0-7,19 4 0 8,3 0-16-8,1 4 0 7,1 0 0-7,3-4 0 10,2-4-80-9,2 0-16 3,3-2 0-4,5 4 0 8,-2 5-64-8,4-3-16 8,-4 2 0-8,0-6 0 7,2-2-64-7,-4-4-128 7,2 2 176-7,4 2-176 8,-2 2 144-8,6 0-144 8,-4 0 0-8,6 0 144 7,1-1-144-7,-1 1 0 8,-2 3 0-8,6-3 128 8,-1-2-128-7,5 1 128 4,-2 1-128-5,-1 0 128 8,-1-4-128-8,-4 2 160 7,-2-2-160-7,2 0 160 8,-7-4-160-8,7 4 128 7,-6 0-128-7,6 2 128 8,2 2-128-8,-4-2 160 7,0 2-160-7,3 2 160 9,1 4-32-9,-2-2-128 6,2-2 192-6,-1 0-64 8,-1-2 0-8,-6 0 0 7,2 4 0-7,-6-2 0 8,0 0-128-8,2 2 192 7,-6-2-192-7,4 2 192 8,2-3-192-8,-3 3 128 8,1 6-128-8,2-4 128 8,-6-4-128-8,2 0 0 7,2 0 0-7,-2 2 128 8,4 5-128-8,2-1 0 7,-6-4 0-7,4 0 128 7,-2 0-128-7,0 0 0 7,2 0 0-7,-4-4 128 8,-1 0-128-8,-1 0 128 7,0 2-128-7,-2-2 128 8,0 0-128-8,1 2 128 7,3 0-128-7,4 0 128 9,-4 0 784-9,2-2 160 6,4 3 16-6,-4-1 16 22,4 0-1664-22,-2 0-336 0,6 0-64 1,-4 4 0 0,3-2 768-1,3 0 192 6,-8-2 0-6,6 0 0 9,-4-4 0-9,2 2 0 6,-8 0 128-5,2 0-128 7,0-2 0-8,-2 2 128 7,6-4-128-7,0 4 0 7,-6-2 160-7,4 2-160 8,-2 2 128-8,3 0-128 7,0-4 128-7,-1-2-128 8,4-6 128-8,4 8-128 7,-4 2 128-7,4 0-128 7,2 0 128-7,-6 0-128 8,3-2 128-8,-7 0-128 8,2 1 0-8,-4-3 128 7,2 0-128-7,-3 4 0 7,1 0 0-7,4 0 0 8,-6-2 0-7,4 2 128 6,0 0-128-7,-4 0 0 8,0-4 0-8,4 2 0 6,-2 0 0-6,4 0 0 9,-6 6 0-9,2 2 0 7,0-4 128-7,-2 2-128 7,0-6 0-7,2 4 0 7,-5 2 0-7,-3-4 128 8,-4-2 0-8,-1 0-128 8,-3 0 192-8,1 2-64 7,-1 0-128-7,-1 2 160 7,-5 2-160-7,3-4 160 8,-7 0-160-8,5 0 160 7,-4-4-160-7,-12 4 160 8,17 0-160-8,-17 0 0 7,12 4 144-7,-12-4-144 8,0 0 128-8,0 0-128 8,0 0 128-8,0 0-128 8,0 0 144-8,0 0-144 6,0 0 192-6,0 0-192 9,0 0 192-9,0 0-192 6,0 0 192-6,0 0-192 8,0 0 192-7,0 0-64 5,0 0 0-6,0 0-128 8,-14-4 128-8,-3 0-128 8,5-2 0-8,-5 4 0 8,-3 0 144-8,2 0-144 7,-3-2 0-7,0 2 144 7,-3 4-144-7,-5 0 0 8,-4-2 0-8,0-2 0 8,-6-2 128-8,-2-4-128 7,-6-1 0-7,4 3 128 7,-6 2-128-7,0-2 0 9,1-2 144-9,-1 2-144 7,-2-1 0-7,0 3 144 7,-3-2-144-7,-3 2 0 8,-3 4 128-8,-7 4-128 7,-1-4 0-7,-6-4 0 7,-4 0 128-7,0-2-128 8,0 2 0-8,2 2 0 8,-4-3 0-8,2 5 0 7,0 3 0-7,-2 1 0 8,-2-2 0-8,-4-2 0 7,-2-2 0-7,1-2 0 8,-1-1 0-8,4-1 0 6,0 2 0-6,4 6 0 9,6 6 0-9,-4-3 0 7,-4-3 0-7,-4-4 0 8,-2-3 0-8,3-3 0 7,3 2 0-7,4 2 0 8,0 4 0-7,2 0 0 5,5 0 0-6,1 2 0 8,-8-4 0-8,-2 2 0 7,-4-4 0-7,4 2 0 8,2 0 0-8,4 0 0 7,0-2 0-7,2 4 0 7,4 0 0-6,-1 0 0 6,5 0 0-7,0-2 0 8,-7 0 0-8,5 1 0 7,-6-1 0-7,8-2 0 8,-1 0 0-8,3-2 0 7,3 0 0-7,3 4 0 8,-1 0 0-8,4 2 0 7,3 2 0-7,1 0 0 8,0 4 0-8,4-4 0 7,-3-2 0-7,1 2 0 8,4-2 0-8,-6 0 0 7,6-4 0-7,4 2 0 8,6 2 0-8,2 4 0 7,-2-2 0-7,5 0 0 8,5-4 0-8,2 2 0 8,-3 2 0-8,7-2 0 7,5 0 0-7,12 0 0 7,-16-2 0-7,16 2 0 8,0 0 0-8,0 0 0 7,0 0 0-7,0 0 0 8,0 0 0-8,0 0-176 7,0 0 176-7,0 0-208 23,0 0-304-22,0 0-64-1,0 0-16 0,0 0-9808 6,18 6-1952-5</inkml:trace>
    </iact:actionData>
  </iact:action>
  <iact:action type="add" startTime="18447">
    <iact:property name="dataType"/>
    <iact:actionData xml:id="d14">
      <inkml:trace xmlns:inkml="http://www.w3.org/2003/InkML" xml:id="stk14" contextRef="#ctx0" brushRef="#br0">31340 16659 13823 0,'0'0'1216'1,"-13"2"-960"3,13-2-256-4,0 0 0 8,0 0 1008-8,0 0 144 7,0 0 48-7,0 0 0 7,0 0-560-7,0 0-96 8,17 12-32-8,5-5 0 7,-3-1 96-7,7 0 16 8,1 0 0-8,0-2 0 9,3 0-160-9,3-2-16 6,-2-2-16-6,0 2 0 9,2 0-80-9,0 2-16 6,3 5 0-6,-3-3 0 8,-2-2 48-8,0 4 16 7,-2 4 0-7,1-5 0 8,-7 3-256-8,0 2-144 7,-7-4 160-7,2 3-160 8,-3 5 160-8,-7 1-160 7,-8-17 160-7,6 22-160 8,-4 3 192-8,-6 3-64 7,-2 1-128-6,-6 2 192 6,-3-4-192-7,-3 3 176 7,1 3-176-7,-7-2 160 8,-1 2 0-8,-2-2 0 7,-1 1 0-7,3 1 0 8,-2 0 48-8,3-2 16 7,-1 4 0-7,1 0 0 8,7-4-96-8,-5-1 0 7,1-1-128-7,2-4 192 8,1-3-192-8,0-5 128 7,5 5-128-7,1-5 0 9,12-17 128-9,-6 14-128 6,6-14 0-6,0 0 144 8,0 0-432-8,12 14-96 7,-12-14 0-7,21 4-8224 16,1-8-1632-16</inkml:trace>
    </iact:actionData>
  </iact:action>
  <iact:action type="add" startTime="18897">
    <iact:property name="dataType"/>
    <iact:actionData xml:id="d15">
      <inkml:trace xmlns:inkml="http://www.w3.org/2003/InkML" xml:id="stk15" contextRef="#ctx0" brushRef="#br0">32175 16657 20847 0,'0'0'912'1,"0"0"208"-1,0 0-896 0,0 0-224 4,20 6 0-4,-8 2 0 8,-12-8 688-8,15 9 80 7,-5 7 32-7,5-2 0 8,-3 9-192-8,2-1-32 7,-6-5-16-7,1 5 0 8,3 3-16-8,-2 2 0 7,4 1 0-7,-7 3 0 8,3 2-192-8,0 4-32 7,-4-4-16-7,1 0 0 8,1 2-144-8,0 0-32 7,-4-5 0-7,0-3 0 8,0 2-128-8,0-1 128 7,-2-5-128-7,0-4 128 8,-2 3-128-8,3-3 0 8,1-3 0-8,0-2 0 22,-4-14-512-21,0 0-128-1,4 9-16 0,-4-9-11776 3</inkml:trace>
    </iact:actionData>
  </iact:action>
  <iact:action type="add" startTime="19153">
    <iact:property name="dataType"/>
    <iact:actionData xml:id="d16">
      <inkml:trace xmlns:inkml="http://www.w3.org/2003/InkML" xml:id="stk16" contextRef="#ctx0" brushRef="#br0">32581 16710 24527 0,'-21'-2'1088'0,"21"2"224"0,-10 2-1056 0,-4 2-256 4,2 1 0-4,-3 7 0 9,1 0 736-9,-3 5 96 6,1-1 0-6,-3 2 16 8,-1 5 48-8,2 0 16 8,-3-1 0-8,-2-1 0 8,-1 5-144-8,5-1-48 6,3 4 0-6,-1 2 0 8,5 3-384-8,0-3-80 7,4-2 0-7,4 0-16 8,-1 1-240-8,-3-3 0 8,4 0 0-8,2-1 0 24,2-3-768-24,4-4-80 0,4 1-32 0,-3-3 0 12,1-5-2128-12,-6-12-416 0</inkml:trace>
    </iact:actionData>
  </iact:action>
  <iact:action type="add" startTime="19394">
    <iact:property name="dataType"/>
    <iact:actionData xml:id="d17">
      <inkml:trace xmlns:inkml="http://www.w3.org/2003/InkML" xml:id="stk17" contextRef="#ctx0" brushRef="#br0">32610 17394 21935 0,'-9'30'960'1,"1"-5"224"-1,2 2-944 0,2 4-240 2,0 3 0-2,-2 5 0 8,-2-4 656-8,3 2 96 7,-1 0 16-7,0-2 0 9,2 0-416-9,-4 2-80 6,2-2-16-6,0-4 0 9,3-1-256-9,-3-7-176 7,0-2 32-6,4-7-11120 9</inkml:trace>
    </iact:actionData>
  </iact:action>
  <iact:action type="add" startTime="20127">
    <iact:property name="dataType"/>
    <iact:actionData xml:id="d18">
      <inkml:trace xmlns:inkml="http://www.w3.org/2003/InkML" xml:id="stk18" contextRef="#ctx0" brushRef="#br0">26739 13492 14047 0,'0'0'624'0,"0"0"128"0,0 0-608 1,0 0-144 4,0 0 0-5,0 0 0 8,0 0 688-8,0 0 96 7,0 0 32-7,0 0 0 8,0 0-176-8,0 0-48 7,0 0 0-7,0 0 0 9,0 0 256-9,0 0 48 7,0 0 16-7,0 0 0 8,0 0-16-8,0 0-16 6,8-16 0-6,0 7 0 8,-2-5-256-8,-2 4-48 7,1-5-16-6,3 1 0 6,4-8-192-7,-2 3-48 8,3-1 0-8,1-1 0 8,4-4-80-8,-7 1-32 7,5-1 0-7,5 1 0 9,-1-1-48-7,1 2-16 2,1-9 0-4,-1 9 0 8,3-2-144-8,-3-1 192 7,2-1-192-7,3 6 192 8,1-1-192-8,0 3 0 7,1 1 0-7,1-1 0 8,-4-1 0-8,3 6 128 7,-1 3-128-7,0 1 0 8,-3 2 0-8,-1 0 0 7,-7-1 0-7,-1 3 0 8,3 4 0-8,-18 2 0 6,13 0 0-5,-13 0 0 7,0 0 0-8,0 0 208 7,16 6-48-7,-8 5-16 8,-8-11-144-8,10 16 192 7,-1 5-192-7,-3 1 192 8,-2-1-192-8,2 7 0 6,0 5 0-5,2 2 0 7,-3 2 0-8,1 4 0 7,2-6 0-7,2 2 0 8,-4 0 0-8,3-4 0 7,1 4 0-6,-4-2 0 6,2-5 0-7,4-3 0 7,-5-7 0-7,3 1 0 8,2-2 0-8,-4-7 0 7,-8-12 0-7,13 14 0 22,-1-8-1616-21,-12-6-208-1,0 0-32 0</inkml:trace>
    </iact:actionData>
  </iact:action>
  <iact:action type="add" startTime="20713">
    <iact:property name="dataType"/>
    <iact:actionData xml:id="d19">
      <inkml:trace xmlns:inkml="http://www.w3.org/2003/InkML" xml:id="stk19" contextRef="#ctx0" brushRef="#br0">27075 12214 18431 0,'0'0'1632'1,"0"0"-1312"4,0 0-320-5,0 0 0 8,0 0 256-8,0 0-32 7,0 0 0-7,0 0 0 8,0 0 624-8,0 0 128 7,0 0 32-7,0 0 0 8,0 0-176-8,0 0-16 7,13 18-16-7,-1-4 0 8,6 3-224-8,-5 3-64 7,3 1 0-7,5 7 0 8,1-1-256-8,1 0-48 7,1 0-16-7,1 5 0 8,0 3-192-8,-1-4 176 7,1 0-176-7,-3-2 160 8,-7-3-160-8,7-1 0 8,-5-2 144-8,-1-7-144 8,3 0 0-8,-5 1 0 7,1-5 0-7,-3 2 128 22,4-10-464-22,-16-4-96 0,0 0-16 0,13-2-7808 8,-13 2-1584-8</inkml:trace>
    </iact:actionData>
  </iact:action>
  <iact:action type="add" startTime="21029">
    <iact:property name="dataType"/>
    <iact:actionData xml:id="d20">
      <inkml:trace xmlns:inkml="http://www.w3.org/2003/InkML" xml:id="stk20" contextRef="#ctx0" brushRef="#br0">27556 11971 21135 0,'0'0'928'1,"0"0"208"-1,0 0-912 0,0 0-224 4,-15 4 0-4,5 5 0 8,-6 5 576-8,5 6 80 7,-7 3 16-7,1 2 0 8,-7 1 400-8,1 3 80 8,-4 4 0-8,-1 2 16 8,1 6-96-8,-2 0-32 7,-3 4 0-7,1-6 0 8,0 2-272-8,2-6-64 6,1 2-16-6,5 2 0 8,0-6-416-8,1-2-80 7,1-5 0-7,5-1-16 8,1-3-176-7,7-9 0 6,8-13 0-7,0 0 0 21,0 0-1728-20,0 0-320-1,10 10-64 1,11-12 0-1</inkml:trace>
    </iact:actionData>
  </iact:action>
  <iact:action type="add" startTime="21299">
    <iact:property name="dataType"/>
    <iact:actionData xml:id="d21">
      <inkml:trace xmlns:inkml="http://www.w3.org/2003/InkML" xml:id="stk21" contextRef="#ctx0" brushRef="#br0">27941 12353 22111 0,'0'0'1968'0,"-16"2"-1584"7,16-2-384-7,0 0 0 7,0 0 864-7,0 0 96 6,0 0 0-6,0 0 16 8,18 10-784-8,-1-4-192 7,1-3 0-7,5 1 0 8,4 0 256-8,1 0 0 7,-3 2 0-7,2-2 0 9,-1 0-16-9,1 0 0 6,-3 3 0-6,-1 1 0 9,-2-2 80-9,3 0 0 6,-1 2 16-6,-1 5 0 9,-7-1-80-9,1 6-32 6,-4-9 0-6,-1 11 0 8,-7 3 176-8,0 1 48 8,-2-5 0-8,-2 5 0 8,-4 3-80-8,-4 0-16 10,-5 1 0-10,-5-1 0 6,-5-2 80-6,-3 1 16 6,-1-1 0-6,-2-2 0 8,-2-3 64-8,1-5 0 7,-1 3 16-7,8-6 0 8,1 3 48-8,3-5 0 7,7 0 0-7,12-10 0 7,0 0-176-7,0 0-16 8,0 13-16-8,0-13 0 8,18 10-32-8,5-2 0 7,4-6 0-7,5-2 0 8,-1-2 48-8,8-2 0 7,0 2 0-7,4-4 0 8,-8 0-208-8,6-1-48 7,-2-3 0-7,4 2 0 8,-2 2-128-8,2-2 0 7,-6-1 0-7,2 3 0 22,0 2-1152-22,-4 0-320 0,-2 2-64 1</inkml:trace>
    </iact:actionData>
  </iact:action>
  <iact:action type="add" startTime="27573">
    <iact:property name="dataType"/>
    <iact:actionData xml:id="d22">
      <inkml:trace xmlns:inkml="http://www.w3.org/2003/InkML" xml:id="stk22" contextRef="#ctx0" brushRef="#br0">22358 1777 13823 0,'0'0'608'1,"0"0"128"-1,-11-2-592 0,11 2-144 6,0 0 0-6,-14-6 0 24,14 6-416-23,-14-2-112-1,14 2-32 0,0 0 0 0,-13-4 560 0,13 4 128 6,-14-6 0-6,4-1 16 7,10 7-16-7,0 0 0 7,0 0 0-7,-11-10 0 8,3 0 224-8,8 10 32 7,0 0 16-7,0 0 0 8,-14-13 80-8,6 5 16 7,8 8 0-7,0 0 0 8,0 0 16-8,0 0 0 7,0 0 0-7,0 0 0 8,0 0-288-8,0 0-48 7,0 0-16-7,0 0 0 9,10-8 64-9,4 2 16 6,-1-2 0-6,5 4 0 9,1 2 48-9,-1 0 16 7,5 1 0-7,3-1 0 7,3 2 16-5,6 0 0 3,2 0 0-4,-2 0 0 7,4-2-96-8,-2 2-16 6,2-2 0-6,2 0 0 9,-4 0-80-9,4 0 0 7,-4 2-128-7,6 0 192 7,-4 0-192-7,4 2 0 7,-4 0 128-7,6 2-128 8,-2 0 0-8,4-3 0 7,0 3 0-7,-1 0 0 9,5 4 160-9,0-2-160 6,0-2 160-6,1 0-160 8,-3-2 128-8,-4 0-128 7,0-2 0-7,2 4 144 8,-3 1-144-8,3-1 160 7,2-2-160-7,-2 2 160 9,0-2-32-9,1 2-128 6,1 2 192-6,-2 2-64 9,4-4 0-9,1-1 0 6,3-1 0-6,-2 0 0 9,-3-2 48-9,1-2 0 6,-6 0 0-6,0 0 0 9,0-1 0-9,-4 1 0 7,7 2 0-7,1 2 0 7,-6-2-32-7,4 0 0 8,0-2 0-8,-1 6 0 8,5-1-144-8,2-1 160 6,-1 2-160-6,-1 0 160 8,-2-4-160-8,-4 0 0 8,2 0 0-8,-3-2 0 8,-4 0 0-8,0 0 0 6,-2-2 0-6,2 4 0 8,1-3 0-8,4 1 128 7,-6 0-128-7,6 2 0 9,-4 2 0-9,4-2 128 6,-4 0-128-6,4 0 0 9,2 2 0-9,-4-2 0 6,1 0 128-6,-3 0-128 9,2 0 0-9,-8-2 0 7,1-2 0-7,-3 2 128 7,-4-2-128-7,-2 2 0 8,1 0 0-8,-3 0 0 8,-2 0 0-8,3 0 0 7,-1 0 0-7,-2 0 0 8,-1 0 0-8,-3 2 128 7,-3 2-128-7,3-4 0 7,-5 0 0-7,2 0 0 7,-16 2 0-7,17-2 0 8,-17 2 0-8,14-2 0 7,-14 2 128-7,0 0-128 8,0 0 0-8,0 0 0 8,0 0 0-8,0 0 128 7,0 0-128-7,0 0 128 7,0 0-128-7,0 0 128 9,0 0 0-9,0 0 0 7,-8-7 0-7,-7 5 0 8,1 0 16-8,-6 0 0 7,1 0 0-7,1 2 0 8,-5-4-16-7,-2 0-128 5,-1 0 192-6,1 0-64 8,-2 4 16-8,-3 0 0 7,1-2 0-7,-4 0 0 8,-8-2-144-8,-2 1 192 7,-6 1-192-7,-5-2 192 8,-3 0-192-8,0-4 160 7,1 0-160-7,-3 4 160 8,-3 0-160-8,2 0 0 7,-1-1 144-7,-1 3-144 8,-3 0 128-8,-1 2-128 6,-6 0 128-6,0-2-128 9,-8-2 0-9,-2 0 144 7,0 2-144-7,0 0 0 7,-2 0 144-7,2 4-144 7,2 0 0-7,-2 2 144 9,-6-2-144-9,-1-2 128 6,-1-2-128-6,4 0 128 9,-2 2-128-9,4 2 0 7,1 0 0-7,1 2 0 8,0 0 128-8,-2-2-128 7,-6 2 0-7,2-4 128 8,3-4-128-7,1 2 0 4,4-2 0-4,2 2 128 7,2 2-128-8,7 0 0 7,-3 0 0-7,4 0 0 8,-4 0 0-8,4 0 0 7,-3-2 0-7,11 0 0 8,1 0 128-8,5 0-128 7,1-4 128-7,2 4-128 8,6-2 0-8,4 2 0 7,1 0 0-7,4 2 0 8,5-2 0-8,4 2 0 7,2 2 0-7,3-2 0 8,5-2 128-8,-3 2 0 7,4 0 0-7,16 0 0 8,0 0 32-8,-11 2 0 7,11-2 0-7,0 0 0 8,0 0-160-8,0 0 0 7,0 0 0-7,0 0 0 8,0 0 0-8,0 0 0 6,0 0 0-6,23 10 0 9,2-4 0-9,3-4 0 7,1 2-144-7,4 0 144 8,8-2 0-8,6 2 0 7,2 0 0-7,5-1 0 8,5 3 0-8,9 0 0 7,2 0 0-7,6 0 0 9,6-4 0-9,-2 0 0 6,-2 0 0-6,6 0 0 8,4 0 0-8,2 0 0 7,7 3 0-7,3-1 0 8,5 2 0-8,0-6 0 7,-3-4 0-7,-1 4 0 8,5 4 0-8,1 0-128 7,2 0 128-7,0-4 0 8,4-2 0-8,-1-2 0 7,-3-2 0-7,0 4 0 8,0 2 0-7,2 0 0 5,1 2 0-6,-5-2 0 8,-8-2 0-8,-1 0 0 7,-2 0 0-7,-7 2 0 8,5 2 0-8,-4 2 0 7,3 2 0-7,-1-2 0 8,-8-2 0-8,-6 0 0 7,-8 0 0-7,0 0 0 8,-5 2 0-8,-1 2 0 8,-2 1 128-8,-5 1-128 7,-4-2 0-7,-3 4 0 7,1-2 0-7,-2-1 0 8,0 1 0-8,-10 4 0 7,-2-10 0-7,-6 2 0 8,-2 2 0-8,-5 1 0 7,-7-1 0-7,-1-2 0 8,-16-4 0-8,0 0 0 7,13 4 0-7,-13-4 0 8,0 0 0-8,0 0 0 7,0 0 0-7,0 0 0 8,0 0 128-8,0 0-128 7,0 0 0-7,0 0 144 8,0 0-144-8,0 0 0 7,0 0 0-7,-13 12 0 8,13-12 0-8,-16 9 0 7,4-5-192-7,-3 0 192 22,1-2-576-22,-5 2 0 0,-1-2 0 0,1 4-8704 9,-7-2-1744-9</inkml:trace>
    </iact:actionData>
  </iact:action>
  <iact:action type="add" startTime="30262">
    <iact:property name="dataType"/>
    <iact:actionData xml:id="d23">
      <inkml:trace xmlns:inkml="http://www.w3.org/2003/InkML" xml:id="stk23" contextRef="#ctx0" brushRef="#br0">3501 8449 22799 0,'-22'-4'1008'1,"10"2"208"-1,12 2-960 0,-19-2-256 5,7 2 0-5,-3 0 0 8,3 0 0-8,-4 0 0 7,5 2 0-7,-7 0 0 8,0 0 192-8,1 2-64 7,-5-2-128-7,-5 1 192 7,0 1-192-7,-2 0 128 9,-3-4-128-9,-3 0 0 6,-4 0 128-6,2 0-128 8,-6-2 0-8,2 0 0 7,-5 0 272-7,1 0-32 8,0-1-16-8,-4 1 0 8,-2 0 128-8,3 0 32 7,-3-2 0-7,2-2 0 10,-6 2-32-10,-5 0 0 5,-2 0 0-4,-1 2 0 6,-5-2-96-7,2 2 0 7,5-1-16-7,-1-3 0 8,1 2-112-8,5 2 0 7,-1-2-128-7,4 2 192 8,3-4-192-8,1-2 128 7,-4 1-128-7,-1-1 0 8,-3-6 128-8,1 2-128 7,-3 3 0-7,2-5 0 8,5 4 0-8,5-1 128 7,-2 1-128-7,4-4 0 8,2 4 0-8,1 5 0 8,4-1 0-8,3-4 0 7,0 2 0-6,6 4 144 6,0-2-144-7,3-1 192 7,3 3-48-7,3 0 0 7,-1 0 0-7,3 4 0 8,3-2-144-8,-5 0 192 7,3 0-192-7,3 0 192 8,0 0-192-8,3 0 0 7,-5-4 0-7,16 6 0 8,-13-4 0-8,13 4 0 7,-16-3 0-7,16 3 0 8,-12-4 128-8,12 4-128 7,-13-4 0-7,13 4 128 8,0 0-128-8,0 0 192 7,0 0-192-7,0 0 192 8,-12 0-192-8,12 0 0 7,0 0 144-7,0 0-144 8,-14 6 0-8,14-6 0 7,-10 15 0-7,10-15 0 8,-2 18 0-8,2 3 0 8,-1 1 0-8,1 1 0 7,0-2 0-7,0 5 0 7,-2 1 0-7,4 4 0 8,-2 2 0-8,0 1 0 7,0-3 0-7,0 6 0 8,1 4 0-8,-1-2 0 7,0 6 0-7,0-2 0 8,0 1 0-8,2 5 0 7,0 0 0-7,-2-4 0 8,-4 0 0-8,3 0 0 7,1-1 0-7,-2 5 0 8,0 2 0-8,2-2 0 7,-2-5 0-7,2 5 0 10,-2 2 0-10,2 0 0 5,0 1 0-5,2 3 0 8,0-4 0-8,0 1 0 7,0 3 0-7,-2-1 0 8,0-1 0-8,0 4 0 7,0 3 0-7,0-1 0 8,0-1 0-8,-4 1 0 8,-2 1 0-8,-2 1 0 7,2 3 0-7,2-2 0 7,-4 1 0-7,-5-5 128 8,-1-3-128-8,-3-1 0 7,1-1 0-7,2 0 0 8,1-3 0-8,1 3 0 7,0-2 128-7,-5-2-128 8,7-5 192-8,-6 3-16 8,5 2-16-8,-5-6 0 8,4 4 0-8,-3-4 0 6,3-6 0-6,-2 0 0 9,5 4-160-9,-5-4 192 6,2-4-192-6,-1 4 192 8,1-2-192-8,0-4 128 7,1 0-128-7,3-1 128 8,-4-3-128-8,4 0 0 7,4-3 0-7,-2-1 128 8,-1 2-128-8,1-1 0 7,0-9 0-7,2 3 0 8,-2-6 128-8,-2 1-128 8,8-13 0-8,-5 14 128 7,-1 0-128-7,6-14 0 7,0 0 0-7,-4 11 128 8,4-11-128-8,0 0 0 7,0 0 144-7,-4 14-144 9,4-14 144-9,0 0-144 6,0 0 192-6,0 0-192 8,0 0 208-8,0 0-64 7,0 0-16-7,0 0 0 8,0 0-128-8,0 0 0 7,0 0 144-7,0 0-144 8,6 12 0-8,-6-12 0 7,0 0 0-7,0 0 128 9,0 0-128-9,11 11 0 6,5-3 0-6,-16-8 0 8,0 0 0-8,0 0 0 7,0 0 0-7,20 8 0 8,-5-2 0-7,7 2 0 5,-7-4 0-6,5-2 0 8,-1 1 0-8,5 3 128 8,-1 2-128-8,4-4 0 8,3 0 0-8,1-2 128 7,0 2-128-7,6-2 0 7,6 0 144-7,-4-2-144 7,6 0 192-7,4 5-192 8,-5 1 144-8,1-4-144 7,0 0 0-7,-2 0 144 8,6 2-144-8,2 0 0 7,-1-2 0-7,3-2 0 9,0-2 128-9,5 2-128 6,3 2 0-6,-3-2 128 9,3-2-128-9,5 0 128 7,-2 0-128-7,1 0 128 8,-7 2-128-8,3-2 0 6,-3-2 0-6,-1 2 128 9,-1 0-128-9,-1-3 0 7,-4 1 0-7,1 0 0 9,-1 0 128-9,2-2-128 5,-1 2 0-5,1-4 128 9,-2 2-128-9,-3 3 0 7,-9-5 144-7,0-2-144 8,-5 2 0-8,-7 2 0 7,0-3-160-7,-1 5 160 21,-9-2-1536-21,-1 2-208 0,-16 4-48 1</inkml:trace>
    </iact:actionData>
  </iact:action>
  <iact:action type="add" startTime="40576">
    <iact:property name="dataType"/>
    <iact:actionData xml:id="d24">
      <inkml:trace xmlns:inkml="http://www.w3.org/2003/InkML" xml:id="stk24" contextRef="#ctx0" brushRef="#br0">8084 3382 9503 0,'0'0'416'1,"0"0"96"-1,22 6-512 0,-7 2 0 5,1-3 0-5,2-1 0 8,-18-4 704-8,15 2 32 7,5 2 16-7,-7 0 0 8,-13-4-192-8,18 6-48 7,1-4 0-7,-3 0 0 8,2 0 0-8,-1 2 0 7,-17-4 0-7,20 2 0 8,1-2-16-8,2 2-16 7,3-2 0-7,-3 0 0 9,1 0-80-9,1 0-16 6,2-2 0-6,6 2 0 8,-1 0-32-8,-1 0-16 7,6-2 0-7,6 2 0 8,0 0-80-7,4 0-32 6,1-2 0-7,3 2 0 7,0 0-96-7,-4 0 0 8,-1 0-128-8,5 2 192 7,-2-4-64-7,0 0 0 8,3 2-128-8,5 0 192 7,-1-4-192-7,9 4 0 7,-3 0 128-7,6 2-128 8,-1-2 0-8,3 0 0 7,-6 0 0-7,-1 0 0 8,-5 0 144-8,1 0-144 8,1 0 128-8,1 2-128 8,-3-4 208-8,5 2-32 6,3 2-16-6,0 0 0 9,6-2 32-9,-1 2 16 6,1 0 0-6,-4-2 0 8,-4 0-16-8,-5 0 0 8,1 0 0-8,3 0 0 7,1 0-48-7,-3 2-16 7,1 0 0-7,4 0 0 8,1-2 0-8,3 2 0 8,-6-1 0-8,1 1 0 7,-7-4 0-7,-1 2 0 8,-5 2 0-8,3 2 0 7,0-2 16-7,-1 0 0 8,1-2 0-8,2 2 0 7,1 2-144-7,1-2 0 7,1 0 0-7,-3 0 0 9,1 0 0-9,-1 0 0 6,-7-2 0-6,1 4 0 9,-8 2 160-9,2-3-160 6,0-1 192-6,-6 0-192 9,4-2 0-9,-4 2 0 6,2-4 0-6,-4 4 0 9,2-2 0-9,2 2 0 6,-6 0 0-6,6 0 0 8,-2-2 0-8,0 2 0 7,0 2 0-7,-6-4 0 8,4-2 0-8,0 2 0 7,-6 0 0-7,-3 0 0 8,-1-4 144-8,-6 2 32 8,-3 0 0-8,-3 0 0 7,-15 2 144-7,18 0 48 8,-18 0 0-7,0 0 0 6,0 0 16-7,0 0 0 6,0 0 0-6,0 0 0 8,0 0 32-8,0 0 16 7,8-9 0-7,-8 9 0 8,0 0-112-8,0 0 0 7,-16-16-16-7,1 6 0 9,-7-1-160-9,-3 3-16 6,-4 2-128-6,-5 2 192 9,-5-2-192-9,0 2 0 6,-7-2 128-5,-1 2-128 7,2-1 0-8,-6 1 0 6,0-4 128-6,-1 4-128 8,-5 0 0-8,1 4 0 7,-3-2 0-7,-1 2 0 9,-7-2 0-9,-1 0 128 7,-12 0-128-7,0 0 0 8,-4-4 0-8,0 3 0 7,2-3 0-7,-3 6 0 8,-1 6 144-8,-6-3-144 7,-1-3 128-7,-7 0-128 7,-5 0 192-7,3 0-64 8,-3 0 0-8,4 4 0 7,1 0 0-7,-5 0 0 7,-5-2 0-7,-3-2 0 8,-6 0 0-8,6 0-128 8,2 2 192-8,2 2-64 7,4 2-128-7,-7 0 0 8,-7 1 144-8,4-3-144 8,-2 2 0-8,8 0 0 7,8 2 0-7,-5-2 128 8,1-2-128-8,0 2 0 7,-5 1 0-7,5-1 0 8,8-2 0-8,3-2 0 7,6 2 0-7,6-2 0 8,4 0 0-8,2 0 0 6,-2-2 0-6,0 0 0 8,2-2 0-8,10 4 0 8,1 0 0-8,9 2 0 7,7-4 0-7,2 0 0 8,4 0 0-8,6 0 0 7,6 0 0-7,4 0 0 8,3 0 0-8,5 0 0 8,5 0 0-8,-2 0 0 7,7-4 0-7,9 4 0 7,0 0 0-7,0 0 0 7,0 0 0-7,0 0-128 8,0 0 128-8,0 0-208 8,0 0 80-8,23 6 128 9,3-3-192-9,3-1 192 6,4-2-192-6,2 0 192 8,6 2-176-8,4-2 176 7,6 0-128-7,7-2 128 8,6 0 0-8,3 2-160 7,9-1 160-7,-4 1 0 8,-4 1-144-8,4-1 144 7,-1-1 0-7,5-1-144 8,4 0 144-8,4-2 0 7,1 4 0-7,5-2 0 7,8 0 0-7,-7 2 0 8,-3 2 0-7,4-2 0 6,1-2 0-7,11-2-160 7,3 0 160-7,2 0 0 8,1 2 0-8,-1 2-128 7,-4-4 128-7,-2 2 0 8,1-4 0-8,5 5 0 7,8-3-128-7,2 0 128 8,-4 2 0-8,-4-2 0 7,1-2 0-7,1 0 0 8,2 2 0-8,6 0 0 7,-2 2 0-7,-4 0 0 8,-10-1 0-8,0-3 0 7,3-2 0-7,-1 4 0 8,0 2 0-8,1 0 0 7,-7-2 0-7,-2-2 0 8,-11-1 0-8,2 3 0 7,0 2 0-7,-6 0 0 8,-3 0 0-8,1 2 0 7,-2 0 0-7,-2-2 0 8,-2 0 0-8,-3 0 0 8,-13 2 0-8,-5-2 0 8,-5-2 0-8,-7 0 0 6,-2 4 0-6,-4 0 0 8,-5-2 0-8,-5 2 0 7,-6 0 0-7,-1 0 0 7,-20 0 0-7,0 0 0 8,0 0 128-8,0 0-128 7,0 0 0-7,0 0 144 8,0 0-144-8,0 0 128 8,-20 2 0-8,-3 2 0 7,-6-2 0-7,-5 2 0 9,-3 0-128-9,-7 0 0 6,-1 2 144-6,-8-3-144 9,-11 3 0-9,-5-4 128 6,-9-2-128-6,0 0 0 8,4-2 0-8,-2 2 0 8,-4 2 0-8,0 2 128 8,-2 0-128-8,-7-2 0 6,-5 4 0-6,-8-2 0 8,-5 0 0-8,2-2 0 8,-4 0 0-8,1 1 0 7,1 1 0-7,-8 2 0 8,-12 0 0-8,2-2 0 7,4 0 0-7,4 2 0 7,4-2 0-7,-8 2 0 8,0-3 0-8,-5 5 0 7,3-4 0-7,0 0 0 8,6 2 0-8,4 0 0 7,0 0 0-7,-6-1 128 8,-4-1-128-8,8 2 0 7,5 8 0-7,5-6 0 8,10-3 0-8,3 3 0 7,4 2 0-7,0-2 0 9,4 2 0-9,6-1 0 6,4-5 0-6,16 4 0 8,5 2 0-8,14-2 0 7,2-6 0-7,10 1-128 8,9 1-48-8,3 0 0 7,15-4 0-7,0 0 0 21,0 0-416-20,0 0-96-1,19 16-16 0,8-8 0 15,5-3 160-15,14 1 32 0,11-4 0 1,9-4 0-1,12-4 256 0,6 1 48 7,2-3 16-7,10 2 0 8,3-4 32-8,12 2 16 7,12 3 0-7,2-3 0 8,4-4 144-8,1 4 0 7,-5-5 0-7,10 1-128 9,5 2 128-9,1-3-208 6,-1 3 80-6,-9-6 128 9,-2 4 0-9,1-1 0 6,1 5 0-6,-4-2 0 8,-1-3 0-8,-10 5 0 7,-9-4 0-7,-6 6 0 8,-9 2-208-8,-2 2-32 7,-3 2 0-7,-7 2-11840 12</inkml:trace>
    </iact:actionData>
  </iact:action>
  <iact:action type="add" startTime="43997">
    <iact:property name="dataType"/>
    <iact:actionData xml:id="d25">
      <inkml:trace xmlns:inkml="http://www.w3.org/2003/InkML" xml:id="stk25" contextRef="#ctx0" brushRef="#br0">26517 13589 18431 0,'0'0'1632'1,"0"0"-1312"6,0 0-320-7,-2 18 0 8,2-18 160-8,-4 17-32 7,4-5-128-7,0-12 192 8,-8 16-16-8,8-16-16 7,0 0 0-7,-6 12 0 8,6-12 32-8,-7 7 0 7,7-7 0-7,0 0 0 9,-18 8 256-9,18-8 48 6,-12 4 16-6,-3-4 0 9,15 0 128-9,-12-4 16 6,4-6 16-6,-2 3 0 9,5-3-80-9,1-4-16 6,2 0 0-6,2-3 0 9,2-5-160-9,0-1-32 6,3 0-16-6,7-1 0 8,0-3-112-8,5-4-32 8,-1-2 0-7,4-1 0 5,1 5-48-6,4-4-16 7,-3-6 0-7,3 2 0 8,0 2-16-8,3-4 0 7,-1 2 0-7,-2-4 0 8,-3 2 0-8,1 4 0 7,-1-2 0-7,-5 4 0 8,5-1 16-8,-3 5 0 7,-3 0 0-7,3 2 0 8,1-1-32-8,-3 5-128 8,1 1 192-8,2 5-64 8,-9-3-128-8,7 1 0 6,-7 7 144-6,5-3-144 9,-4 3 0-9,1 0 0 6,-13 12 0-6,12-6 0 9,-12 6 0-9,18-2 0 6,-18 2 0-5,0 0 0 6,17 6 0-7,1 4 128 7,-3 0-128-7,-3-1 0 9,2 5 128-9,-4 0-128 6,1 5 128-6,3 3-128 9,-2-1 240-9,5-1-32 7,-3 7 0-7,3 0 0 7,3 1 48-7,-5 1 0 8,5 0 0-8,3 6 0 7,1-2-64-7,-5-1-16 9,1-1 0-9,1 2 0 7,3 2-176-7,-3-4 192 6,-1-1-192-6,1 1 192 9,2-4-64-9,-1 0-128 6,-6 1 192-6,1-3-64 8,1-2-128-8,-3 1 160 7,5-5-160-7,-5 1 160 9,1-3-160-9,3-3 160 6,-5 4-160-6,4-5 160 9,-7 1-160-9,7-2 0 7,-2 1 144-7,-5-3-144 7,-11-10 0-7,14 14 0 8,0-5 0-8,-14-9 0 22,11 6-1728-22,-11-6-384 0,18 6-64 0,1-6-11376 4</inkml:trace>
    </iact:actionData>
  </iact:action>
  <iact:action type="add" startTime="45125">
    <iact:property name="dataType"/>
    <iact:actionData xml:id="d26">
      <inkml:trace xmlns:inkml="http://www.w3.org/2003/InkML" xml:id="stk26" contextRef="#ctx0" brushRef="#br0">30863 16487 16287 0,'0'0'720'1,"0"0"160"-1,0 0-704 0,0 0-176 5,0 0 0-5,0 0 0 9,0 0 0-9,0 0 0 6,0 0-160-6,0 0 160 8,0 0 0-8,0 0 0 7,0 0 0-7,0 0 160 9,0 0 224-9,0 0 64 6,0 0 0-6,15-3 0 8,-15 3 192-8,12-6 32 7,-12 6 16-7,16-6 0 8,1 6 288-8,-17 0 64 8,16 2 16-8,-16-2 0 7,21 6-304-7,-1-1-64 7,-3-3-16-7,3 2 0 8,1 4-208-8,-1 2-32 7,1-2-16-7,1 1 0 8,1 1-160-7,2-2-16 5,-1 2-16-6,3 3 0 9,0-1-224-9,3 4 144 7,-1-5-144-7,0 5 128 7,0-6-128-7,3 3 0 8,-3-3 0-8,0 4 128 8,0-6-128-8,3-1 0 6,-3 5 144-6,2-2-144 9,-4-2 128-9,-3-1-128 6,-1 1 128-6,1-2-128 8,-1 4 176-8,4 2-48 8,-1-7 0-8,-3 3 0 7,0 4 32-7,-1-4 0 7,-1-1 0-7,1 5 0 8,1-4 16-8,-1 0 0 7,-5 2 0-7,1-1 0 8,1-3-48-8,-1 6-128 7,-18-12 192-7,17 10-64 9,3-5 0-9,-6 3 0 6,-14-8 0-6,19 12 0 8,-19-12 0-8,14 4 0 7,-14-4 0-7,15 10 0 8,-15-10 80-8,0 0 16 7,0 0 0-7,0 0 0 8,0 0 16-8,0 0 0 7,0 0 0-7,0 0 0 8,4 17 16-8,-4-1 0 7,0-16 0-7,-4 13 0 9,-2 1-96-9,-3-2-16 6,1-2 0-6,0 3 0 9,-6-3 48-9,5 4 0 6,-7-7 0-5,2 9 0 6,-5-2 48-7,1 7 16 8,-1-1 0-8,-5-1 0 8,-1 3 0-8,0 1 16 7,1-2 0-7,1-1 0 7,-2 5 0-7,1-1 0 8,-1 1 0-8,1-2 0 7,-1-3 32-7,0-1 0 7,-1 5 0-7,1-3 0 9,0-5 16-9,-3-2 0 6,-1 3 0-6,0-3 0 8,-2 3-112-8,1-5-16 7,1 0 0-7,2-5 0 8,1 1-192-8,1 0 0 7,4-2 128-7,1 0-128 8,5-4-192-7,-3 2-64 5,6 0-32-6,12-4 0 24,-13 0-1280-24,13 0-256 0,0 0-48 0,0 0-14624 3</inkml:trace>
    </iact:actionData>
  </iact:action>
  <iact:action type="add" startTime="52480">
    <iact:property name="dataType"/>
    <iact:actionData xml:id="d27">
      <inkml:trace xmlns:inkml="http://www.w3.org/2003/InkML" xml:id="stk27" contextRef="#ctx0" brushRef="#br0">21151 8977 9215 0,'0'0'816'1,"0"0"-656"6,0 0-160-7,0 0 0 8,0 0 1056-8,0 0 176 7,0 0 48-7,0 0 0 9,8-12-512-9,-8 12-80 6,0 0-32-6,0 0 0 8,0-15-256-8,0 15-48 7,-6-14-16-7,6 14 0 8,-8-10 32-8,8 10 0 7,-8-11 0-7,-3 3 0 8,-1 0-48-8,12 8-16 8,-16-4 0-8,3 0 0 7,-7 0-16-7,4-1 0 8,-3-3 0-8,-2 4 0 8,1 0 112-8,1 0 32 6,-5-4 0-6,-3 0 0 8,-1 5 16-8,-1-1 16 7,0-2 0-5,0 2 0 4,-2 2-32-6,-1 2-16 7,3-2 0-7,0 2 0 8,-4 0-80-8,3-4-16 7,1 8 0-7,0-2 0 8,2-2-128-8,-1 4-48 7,-1 2 0-7,0 2 0 9,1-1-144-9,1-1 0 6,-2-2 144-6,0 6-144 8,1 5 0-8,1-3 0 8,-8 4 0-8,2-5 0 8,0 5 0-8,-1-4 144 6,-3 3-144-6,4-3 0 8,2 6 192-8,0-1-192 7,3-1 192-7,1 5-192 8,-2 1 192-8,4-3-192 8,-3 3 192-8,3 1-192 7,0 4 144-7,-1 1-144 7,1 1 0-7,1 2 144 8,3 0-144-8,-2 2 0 7,-1 4 0-7,1-1 0 8,3 3 0-8,3-2 0 7,-3-2 0-7,3 4 0 8,3-4 0-8,-4 0 0 7,7 4 144-7,-5-4-144 8,6 0 192-8,-3 4-48 8,1-2 0-8,4 6 0 8,-4-4-144-8,5 2 160 6,-1 0-160-6,-4 0 160 9,2-2-160-9,-1-2 0 6,3 4 144-6,2-2-144 8,-2 4 0-8,0-4 144 7,5 2-144-7,3-4 0 9,-2-6 192-9,2 0-64 6,2-1 0-6,1-1-128 8,3-2 224-8,0 0-64 8,-2-1-16-8,4 1 0 7,4-3-16-7,-5 1-128 8,1 2 192-8,4-1-64 7,-2-3-128-7,1 0 192 7,3-3-192-7,0 1 192 8,3 1-192-8,3-1 160 8,-3-5-160-8,5 1 160 8,-1-3-32-8,5 0-128 6,-5-9 192-6,0 7-64 9,5-2-128-9,3-4 192 6,-2 2-192-6,5-1 192 9,-1-1-192-9,0-6 192 6,0 2-192-6,4 0 192 9,-2-2-64-9,6 0-128 6,-1-4 192-6,2 2-64 8,-2-4 0-8,4 1-128 7,-3-3 192-7,2 2-64 8,-4-2-128-8,-3-4 192 7,-1 3-192-7,6-7 192 8,-4 4-192-8,-2-5 0 8,0 3 144-8,4-5-144 7,-2 1 0-7,2 3 144 8,1-7-144-8,-5-1 0 8,2 1 128-8,4 1-128 6,-4-3 0-6,4 1 0 8,2-4 144-7,-4-1-16 5,2-1-128-6,-2-2 192 8,-2-8 0-8,0 0 0 7,-4-10 0-7,-3 2 0 8,-3 2 16-8,-3-3 0 7,-1-7 0-7,-1-1 0 9,1-1-64-9,-3 0-16 6,1-3 0-6,1 0 0 9,-7 3-128-9,3-2 0 6,-10-1 0-6,1 0 128 8,1-7 0-8,-4 5-128 8,-2 3 192-8,0 3-64 7,-2-3 144-7,0 3 32 8,0-1 0-8,-4 5 0 8,-6-1-32-8,-1 2 0 7,-3 4 0-7,-2 6 0 8,-3 0-96-8,-3 6-32 7,1 2 0-7,-2 2 0 7,-7-2-336-7,-5 2-64 8,-4-4 0-8,-4 7-16 21,-2 5-2144-21,-7-1-416 0,-3-1-96 1</inkml:trace>
    </iact:actionData>
  </iact:action>
  <iact:action type="add" startTime="53936">
    <iact:property name="dataType"/>
    <iact:actionData xml:id="d28">
      <inkml:trace xmlns:inkml="http://www.w3.org/2003/InkML" xml:id="stk28" contextRef="#ctx0" brushRef="#br0">6134 8952 8287 0,'0'0'736'2,"0"0"-592"4,13-6-144-6,1 2 0 8,-14 4 1040-8,12-8 176 7,-1-3 48-7,-11 11 0 8,10-8-368-8,-10 8-64 7,0 0 0-7,14-12-16 8,-6 0-112-8,-8 12-32 7,2-15 0-7,-2 15 0 8,0 0-16-8,-2-16 0 9,2-1 0-9,-6 9 0 7,6 8-80-7,-18-10-32 6,1-2 0-6,1 8 0 9,-3 2-64-9,-1 1-16 6,-1 1 0-6,-5 0 0 8,1-2-64-8,0 4-16 8,-1-1 0-8,-1 7 0 8,-2 6-64-8,-3-2-32 7,1 5 0-7,-2-1 0 7,4 3-96-7,-2 3-32 8,-3-3 0-8,-1-1 0 7,-8 3-160-7,-3 1 0 8,1 1 144-8,-6 2-144 7,2-1 0-7,4 1 0 7,1-3 0-7,-5 1 128 8,6 4-128-8,-2-1 0 8,8-1 128-8,-6 2-128 8,-2 1 128-8,4-1-128 6,-2 2 128-6,6 0-128 9,4-3 0-9,-4 3 0 6,-2 4 0-6,0 2 0 9,-4-1 0-9,4-1 144 6,-6-2-144-6,4 0 0 9,2 0 128-9,4 2-128 6,-6 3 0-6,8-7 0 8,2 2 0-8,4 2 128 7,1 6-128-7,5-2 0 8,-1-4 256-7,9 4-48 5,-3 4-16-6,4-7 0 8,4 6-192-8,-1-1 176 8,3 4-176-8,2-4 160 7,2 4-160-6,0-6 0 6,2-4 0-7,2 5 0 9,-2-3 0-9,4-4 0 5,2 0 0-5,4-2 0 9,-3 1 0-9,1-1 0 6,6 0 176-6,-2-2-176 8,5-3 208-8,1-1-48 7,1 3-16-6,6 1 0 7,3-2-16-8,3-1-128 7,2-3 192-7,6-1-64 8,-2-1-128-8,6 1 192 7,0-5-192-7,6 1 192 9,2-7-192-9,-5 3 128 5,-3-2-128-5,6-4 128 9,4 0-128-9,-3 1 0 7,-1-3 0-7,4-2 128 7,-1 0-128-7,5-2 0 8,4 0 0-8,-1-2 0 9,-2-2 0-9,7 1 0 6,-1-7 0-6,-7 2 0 8,-5-2 128-8,-5-3-128 7,0 1 0-7,2-4 128 7,-8-1 0-6,4-3-128 6,-6-3 192-7,2-3-64 8,-4 1 32-8,4-2 0 7,-4-2 0-7,0 1 0 8,0 1-160-8,-4-2 192 7,-2 3-192-7,2-3 192 8,4-2-192-8,-1-2 128 7,-9-4-128-7,0 0 128 8,-3-6 0-8,-5 2-128 7,-1-6 192-7,-1 4-64 8,-5-2 16-8,2-4 0 7,-7-1 0-7,1-5 0 8,2-3-144-8,-2-1 192 7,-2 3-192-7,-3 1 192 8,-1-7-192-8,-2 3 0 6,-4-1 0-6,1 3 128 9,-1 0 32-9,-4 3 0 7,-4 3 0-7,0 6 0 8,-7-3 240-8,-1 9 48 7,1-2 16-7,-4 7 0 8,-3 1-80-8,-1 0 0 7,0 6-16-7,-5 3 0 8,-3 1-208-8,0 3-32 7,2 7-128-7,2-1 192 8,-8 4-192-8,2 1 0 7,-2 5-144-7,-4 2 144 25,4 4-1600-25,-6 4-240 1,0 5-32-1</inkml:trace>
    </iact:actionData>
  </iact:action>
  <iact:action type="add" startTime="56221">
    <iact:property name="dataType"/>
    <iact:actionData xml:id="d29">
      <inkml:trace xmlns:inkml="http://www.w3.org/2003/InkML" xml:id="stk29" contextRef="#ctx0" brushRef="#br0">2625 13250 12543 0,'0'0'560'1,"0"0"112"-1,0 0-544 0,0 0-128 4,-12-6 0-4,12 6 0 8,0 0 720-8,0 0 112 7,-14-4 32-7,14 4 0 8,0 0 16-8,0 0 0 7,0 0 0-7,0 0 0 8,0 0-224-7,0 0-32 5,0 0-16-6,-5 12 0 9,5-12-240-9,2 20-48 6,-2-20-16-6,9 19 0 8,5 1-112-8,0-1-32 8,3-3 0-8,7-1 0 8,-1-3 32-7,6 4 16 4,4-7 0-4,2 1 0 6,4-4 64-7,0-4 16 10,4 2 0-10,0-4 0 6,4-2-96-6,2 0 0 7,-4-8-16-7,0-4 0 7,1 3 0-7,-7-5 0 7,2-1 0-7,-5-1 0 8,-5-5 0-8,0 3 0 8,0 3 0-8,-4-5 0 7,-1-1-48-7,-3-5-128 7,1 5 192-7,-9 0-64 9,1-1-128-9,-4 5 160 7,-1-3-160-7,-5 1 160 8,0-7-160-8,-2 7 160 7,-4 5-160-7,-2-5 160 8,-4 0-160-8,0 3 0 6,-2 0 0-6,-7 3 0 9,-3 1 0-9,3-1 128 6,-7 5-128-5,1 0 0 6,1-2 0-7,-1 7 0 8,-3-1 128-8,1 2-128 7,-4 4 0-7,-1 2 0 8,-5 0 0-8,2 4 128 8,0-3-128-8,-2 9 0 7,-1-2 0-7,1 0 0 8,0 3 0-8,2 1 0 7,-2 5 0-7,0 1 0 7,-1-1 0-7,3 1 128 8,2 3-128-8,2 1 0 7,-3-3 128-7,5 3-128 8,0 3 128-8,-1 4-128 8,5-4 224-8,-1 3-32 7,3-3-16-7,-3 2 0 8,1 0-16-8,1 3 0 6,5 1 0-6,-3 0 0 9,5-2-160-9,-1 2 160 6,4 0-160-6,-3 3 160 9,1 3-160-9,4-2 0 7,-2-6 144-7,3 2-144 7,3 2 0-7,2-2 0 7,-2 0 0-7,2-5 128 9,2-1-128-9,2-2 144 7,2 3-144-7,0-3 160 8,3-4 32-8,5-3 16 7,-2 2 0-7,9-7 0 8,-1 1 32-8,7-4 0 7,1-1 0-6,3-1 0 6,0-4-48-7,4 2-16 7,0 2 0-7,3-4 0 8,5-2-176-8,-2-1 0 7,1-1 0-7,1 0 0 8,0-1 0-8,0-3 0 7,0-4 0-7,2 2 0 8,2 2-160-8,-6-4-112 7,-2-3-32-7,0 3-9120 16,-6-2-1840-16</inkml:trace>
    </iact:actionData>
  </iact:action>
  <iact:action type="add" startTime="57017">
    <iact:property name="dataType"/>
    <iact:actionData xml:id="d30">
      <inkml:trace xmlns:inkml="http://www.w3.org/2003/InkML" xml:id="stk30" contextRef="#ctx0" brushRef="#br0">4267 11725 15087 0,'0'0'656'1,"0"0"160"-1,0 0-656 0,0 0-160 4,0 0 0-4,0 0 0 9,0 0 560-8,-4 16 80 4,-6-3 0-5,3 5 16 8,-1 3 352-8,-4 1 64 7,0-1 16-7,3 5 0 8,-5-1-272-8,4 6-48 7,-3 4-16-7,3 0 0 8,0-2-192-8,2 4-48 7,2 1 0-7,3-3 0 8,-1 6-112-7,0-4-16 5,2 0-16-6,4 2 0 8,2-4-80-8,0-4-16 7,-2 0 0-7,3 0 0 8,-1-3-80-8,4-3-32 8,-2-2 0-8,0 1 0 7,2 1-32-7,3-5-128 7,-3-7 192-7,2 5-64 9,0-4-128-9,-3 1 0 6,5-7 0-6,-12-8 128 9,18 4-128-9,1 0 192 6,-5 4-192-6,1-8 192 9,-15 0-192-9,20-4-192 6,-4-4 32-6,-16 8 16 22,13-8-1616-22,-5 0-320 0,-2-7-64 1,-2 3-16-1</inkml:trace>
    </iact:actionData>
  </iact:action>
  <iact:action type="add" startTime="57811">
    <iact:property name="dataType"/>
    <iact:actionData xml:id="d31">
      <inkml:trace xmlns:inkml="http://www.w3.org/2003/InkML" xml:id="stk31" contextRef="#ctx0" brushRef="#br0">3372 12092 8287 0,'0'0'736'1,"0"0"-592"4,0 0-144-5,0 0 0 8,0 0 784-8,0 0 128 8,17-8 32-8,-3 2 0 8,-14 6-336-8,18-6-64 7,-1-2-16-7,-5-1 0 8,5 3 304-8,1 2 48 7,1-2 16-7,3-6 0 9,-6 4-272-9,3 5-48 5,2-3-16-5,1 2 0 9,-5 0-112-9,5 4 0 6,-1 0-16-6,-3 6 0 8,-18-6-112-8,18 6-32 8,-18-6 0-8,19 11 0 8,-9 5-112-8,0-2-32 7,-7 3 0-7,-1 1 0 8,-2-18 112-8,-2 23 32 7,-3 4 0-7,-5 1 0 8,0-3 160-7,-6-2 16 5,3-1 16-6,-7 1 0 8,3-1-64-8,-1-1-16 7,-3 1 0-7,3-1 0 8,6-1-112-8,-7-5-32 8,3 3 0-8,-3-1 0 7,-1 1-96-7,7 1-32 8,-1-5 0-8,4 4 0 7,-1-1-128-7,3-5 0 7,0 1 0-7,6-3 0 8,2-10 0-8,0 0 128 7,2 14-128-7,-2-14 0 7,6 14 160-6,-6-14-160 6,17 3 192-7,-1 3-192 8,2 4 272-8,3-6-48 7,-5 0-16-7,1-4 0 8,3 2-80-8,-3 0-128 7,5 2 176-7,1-4-176 8,-1-4 128-8,-3 2-128 7,3 2 0-7,-1-2 0 8,2 0 0-8,-1-2 0 7,-5 0 0-7,3-2 0 23,3 0-1408-23,-1 1-224 1,-5-1-48-1</inkml:trace>
    </iact:actionData>
  </iact:action>
  <iact:action type="add" startTime="58398">
    <iact:property name="dataType"/>
    <iact:actionData xml:id="d32">
      <inkml:trace xmlns:inkml="http://www.w3.org/2003/InkML" xml:id="stk32" contextRef="#ctx0" brushRef="#br0">3861 12070 13823 0,'0'0'1216'1,"0"0"-960"3,0 0-256-4,0 0 0 8,0 0 1104-8,0 0 176 7,0 0 48-7,20 4 0 8,-20-4-304-8,16 2-64 7,-1-2-16-7,7 0 0 8,-3 0-112-8,4 0 0 8,1-2-16-8,3 0 0 8,1 2-336-8,-1-2-64 7,-2-2-16-7,2 0 0 9,-1-1-240-9,1 1-160 5,0 0 192-5,3 0-192 8,1-2 0-8,-2 0 0 7,-2 0 0-7,-3 2 0 8</inkml:trace>
    </iact:actionData>
  </iact:action>
  <iact:action type="add" startTime="59178">
    <iact:property name="dataType"/>
    <iact:actionData xml:id="d33">
      <inkml:trace xmlns:inkml="http://www.w3.org/2003/InkML" xml:id="stk33" contextRef="#ctx0" brushRef="#br0">4913 13330 6447 0,'0'0'272'0,"0"0"80"0,17 0-352 0,3-6 0 6,-3-6 0-6,9 7 0 8,3-1 1568-8,10 0 240 7,-4-8 48-7,12 8 16 8,4-1-976-8,3-3-208 7,5 4-48-7,5-2 0 8,10-2 144-8,2 1 32 7,2-3 0-7,2-2 0 8,-6 5 96-7,4-3 32 5,0 4 0-5,2 2 0 6,-3 0-400-7,1 1-80 7,-2 1-16-7,2 2 0 8,-4 0-176-8,-8 0-32 7,-2 2-16-7,3-2 0 8,-9 2-48-7,-3 0-16 5,-4-2 0-6,-5 0 0 9,1 0-160-9,-2 2 160 7,-6 0-160-7,2 0 160 8,-8 0-160-8,0 0 160 6,-3 0-160-5,-7 0 160 6,-2-2-160-7,-5 0 128 7,0-2-128-7,-16 4 128 8,0 0-304-8,17 0-64 8,-17 0-16-8,0 0-7168 15,0 0-1456-15</inkml:trace>
    </iact:actionData>
  </iact:action>
  <iact:action type="add" startTime="59557">
    <iact:property name="dataType"/>
    <iact:actionData xml:id="d34">
      <inkml:trace xmlns:inkml="http://www.w3.org/2003/InkML" xml:id="stk34" contextRef="#ctx0" brushRef="#br0">6941 12755 8287 0,'18'2'736'0,"5"-2"-592"2,-1 0-144-2,7 2 0 8,8 0 1584-8,4 1 272 7,-4 3 64-7,0 0 16 8,4 0-864-7,-4-2-176 5,4 2-48-6,-4 4 0 8,-4-5 0-8,2 3 0 7,-1 0 0-7,-5 6 0 9,-2 1-272-9,-1 3-64 7,-7 3-16-7,1 3 0 7,-1 3-208-7,-5 0-32 7,-3 1-16-6,-5-1 0 6,-2 2 64-7,-4 2 16 7,0-1 0-7,-4-1 0 9,-4-2 352-9,-9 2 80 7,-5-1 16-7,-3 1 0 9,-4 4 0-8,-4-2 0 3,1 0 0-4,-3-1 0 9,-10-1-320-9,1-2-48 6,1-3-16-6,-6-1 0 8,-2 2-256-8,2-1-128 7,1-5 128-7,3 5-128 22,2-11-1088-21,6 3-288-1,8-10-64 1</inkml:trace>
    </iact:actionData>
  </iact:action>
  <iact:action type="add" startTime="60410">
    <iact:property name="dataType"/>
    <iact:actionData xml:id="d35">
      <inkml:trace xmlns:inkml="http://www.w3.org/2003/InkML" xml:id="stk35" contextRef="#ctx0" brushRef="#br0">8703 12647 8287 0,'0'0'736'1,"0"0"-592"3,0 0-144-4,11 0 0 8,-11 0 1184-8,20-2 208 7,-7 2 32-7,-13 0 16 8,0 0-464-8,14 4-80 7,-14-4-32-7,8 18 0 10,0-2 0-10,0 3 0 5,-5-1 0-5,-3 3 0 8,2 12 0-8,-4-2 0 7,-1 3 0-7,-3-3 0 8,0 2-288-8,0 8-48 7,-4 0-16-7,-3 4 0 8,3-4-240-8,-6 2-48 7,3-6-16-7,-5 2 0 8,2-4-80-7,3 4-128 6,-3-4 176-6,3-6-176 5,-3-2 128-6,4-7-128 7,-5-3 0-7,7 1 0 24,-2-8-496-24,2-1-144 0,10-9-48 0,-21 10 0 0</inkml:trace>
    </iact:actionData>
  </iact:action>
  <iact:action type="add" startTime="60665">
    <iact:property name="dataType"/>
    <iact:actionData xml:id="d36">
      <inkml:trace xmlns:inkml="http://www.w3.org/2003/InkML" xml:id="stk36" contextRef="#ctx0" brushRef="#br0">8377 13018 21183 0,'0'0'1888'1,"0"0"-1504"3,0 0-384-4,0 0 0 8,0 0 320-8,0 0-16 7,12-8 0-7,5 2 0 8,-5 2-160-8,7-1-16 8,3-3-128-8,-1 2 192 7,5 0-192-7,7 0 0 8,0-2 0-8,6 3 0 7,8-1 0-7,0 0 128 7,5 4-128-7,5 0 0 9,3-4 0-9,-3 2 0 8,-6 0 0-8,1 0-6704 14,-3 2-1392-14</inkml:trace>
    </iact:actionData>
  </iact:action>
  <iact:action type="add" startTime="60907">
    <iact:property name="dataType"/>
    <iact:actionData xml:id="d37">
      <inkml:trace xmlns:inkml="http://www.w3.org/2003/InkML" xml:id="stk37" contextRef="#ctx0" brushRef="#br0">10975 12480 3679 0,'0'0'160'0,"0"0"32"0,16 2-192 0,-3 2 0 3,1 3 0-3,-2 9 0 9,-1-6 3184-9,-7 7 592 6,0-3 112-6,-4 5 16 9,-4 5-2720-9,-2-3-544 6,-9-5-128-5,1 3 0 7,-7 5 336-8,-5 1 80 7,-3 2 16-7,0 1 0 8,-6-1-320-8,-4 0-64 7,2 1-16-7,-6-1 0 8,2 0-32-8,-8-1-16 8,-4-1 0-8,-1-2 0 7,-3 1-176-7,1-1-48 7,-7-1 0-7,3-1 0 9,5-5-144-9,6 1-128 8,1-5 192-8,1 0-192 5,8-8 160-4,0-3-160 6,4-1 128-7,5-3-128 8,5-9 192-8,4 0-64 7,3 0 0-7,0-5 0 7,9-1 16-6,-1 1 0 6,6-7 0-7,2 1 0 8,2-4-144-8,4-1 128 7,6 3-128-7,-1 4 128 8,5 1-128-8,4 1 0 7,5 1 0-7,2 2 0 8,5-3 0-8,-1-1-144 7,4 9 144-7,6-1-160 8,-2 4 160-8,8 6 0 7,0 0 0-7,8 4 0 8,5 6 0-8,4 4-160 7,1-4 160-7,-5 1 0 8,-1 7-128-8,-4-4 128 7,-3 3 0-7,1-5 0 8,2 2 0-8,-3-3 0 7,1 7 0-7,0-4 0 8,0-2 0-8,1 1 0 7,3-5 0-7,-2-2 0 8,-3-2 0-8,-1-4 0 7,2-2 0-7,-6 0 0 8,-6-4 0-8,0-1 0 7,-8 1 0-7,2-8 0 8,-6 1 0-8,-1-5 0 7,-3 1 128-7,0 1-128 9,-3-3 0-9,-2 1 0 6,-9 3 0-6,1-3 0 9,-6-1 128-9,-4 5-128 6,-2-4 0-6,-10-3 144 8,-3-4 32-8,-11 1 0 7,-1 1 0-7,-2 0 0 8,-4-3 192-8,-8 5 32 7,-2 7 16-7,-4-1 0 8,-4 5-160-8,2-1-16 7,-1 5-16-7,3 2 0 8,-4 4-224-8,6 2 0 7,4 0 0-7,2 4 0 22,4 0-576-21,6 4-144-1,6 1-48 0</inkml:trace>
    </iact:actionData>
  </iact:action>
  <iact:action type="add" startTime="61701">
    <iact:property name="dataType"/>
    <iact:actionData xml:id="d38">
      <inkml:trace xmlns:inkml="http://www.w3.org/2003/InkML" xml:id="stk38" contextRef="#ctx0" brushRef="#br0">13407 13012 2751 0,'-9'-17'256'1,"-1"7"-256"4,10 10 0-5,-12-8 0 8,-2-10 2416-8,3 7 432 6,-1-5 96-6,-4 6 0 8,1 3-1728-8,1-1-368 6,-3 4-64-6,1 4-16 9,-7 2-224-9,1 6-48 7,-1-1-16-7,1 3 0 8,3 6-144-8,-5-1-16 7,3 5-16-7,1 3 0 8,5 3 144-8,-3 1 48 7,9 2 0-7,1 0 0 8,-2 3-192-8,8-3-48 7,2 0 0-7,4-3 0 8,6-1-128-8,-3-2-128 7,5-3 144-7,4-7-144 8,1-1 384-8,-1-4 0 8,1-6-16-8,1-2 0 8,0-2 32-8,1-4 16 6,-3-6 0-6,3 5 0 11,1-5 64-11,-5-4 16 5,1 1 0-4,0 1 0 5,-3-5-240-5,-3 5-32 5,4-4-16-6,-7 7 0 8,1-7-208-8,2 6 128 7,-4-3-128-7,-4 3 0 8,-2 12 0-7,0 0 0 6,4-12 0-7,-4 12 0 7,0 0 0-7,0 0 0 7,0 0 0-7,5 22 0 9,1-3 0-9,-2 1-192 6,0 1 192-6,-2 3-160 8,4-3 160-8,2 3 0 7,2 1 0-7,-3-4 0 9,7-1 0-9,-2-1 0 6,5-7 0-6,-3 2 0 9,5-6 0-9,1-1 144 6,-1-5 0-6,3-4 0 9,1-2-144-9,1 1 0 6,1-5 144-6,2-8-144 9,-1-3 160-9,-3 1-32 7,0-1-128-7,-1-1 192 8,1 3-192-8,-3-3 176 6,-3-1-176-6,1 3 160 8,0 0-160-8,-5 1 0 7,3 3 0-6,-6-1 0 22,1-1-496-23,3 0 32 0,-6 7 0 0,-8 9-7616 8,13-14-1520-7</inkml:trace>
    </iact:actionData>
  </iact:action>
  <iact:action type="add" startTime="62300">
    <iact:property name="dataType"/>
    <iact:actionData xml:id="d39">
      <inkml:trace xmlns:inkml="http://www.w3.org/2003/InkML" xml:id="stk39" contextRef="#ctx0" brushRef="#br0">14812 12714 18831 0,'0'0'832'1,"0"0"176"-1,-12-4-816 0,12 4-192 6,-18 0 0-6,3 0 0 8,-7 0 800-8,-3 4 112 7,-2 6 32-7,-5-3 0 8,-8 1-288-8,1 4-48 7,-4-4-16-7,4 3 0 8,-6 1-224-8,6-4-48 7,0 5-16-7,8-3 0 8,3-4-144-8,5 6-32 7,5-2 0-7,3 1 0 8,7 1-128-8,8-12 0 6,-6 14 0-6,6-14 128 9,2 17-128-9,2 3 0 7,-4-20 0-7,17 15 0 8,-1 3 192-8,5-3 0 7,7 3 0-7,-1 1 0 8,4-5-64-8,2 6 0 7,-1 3 0-5,3-2 0 5,-4-1-128-7,-2 3 0 6,-1-1 144-6,-5 1-144 8,-7-3 0-8,-1-1 144 7,-7 3-144-7,-2 3 0 9,-6-4 192-9,-4 1-192 6,-4-3 192-6,-6 1-192 8,-3-6 752-8,-10 1 32 7,-7 3 16-7,-8-7 0 8,-7 3-64-8,-6-6-16 7,-1-6 0-7,-1-2 0 8,-2 2-208-8,3-4-32 8,-3 2-16-8,5-6 0 7,3-4-272-7,6 0-64 7,6-1-128-7,2-5 192 23,4-5-1424-23,8-1-304 0,3 5-48 1,7-7-12560 1</inkml:trace>
    </iact:actionData>
  </iact:action>
  <iact:action type="add" startTime="62975">
    <iact:property name="dataType"/>
    <iact:actionData xml:id="d40">
      <inkml:trace xmlns:inkml="http://www.w3.org/2003/InkML" xml:id="stk40" contextRef="#ctx0" brushRef="#br0">17423 12154 19407 0,'0'0'848'1,"0"0"192"-1,0 0-832 0,0 0-208 6,0 0 0-6,0 0 0 8,0 0 192-8,0 0 0 7,-9 12 0-7,-1 5 0 8,-4 9 192-8,1-3 48 7,-7 4 0-7,6 7 0 8,-3 3 224-8,-1 7 48 8,-1 5 16-8,-1 4 0 9,1 1-368-9,5 7-80 5,-1 3-16-4,3 8 0 7,-6-1 128-8,3 5 0 6,-3 6 16-6,-3 1 0 8,1 3-96-8,5-2-32 7,-5-2 0-5,10-6 0 4,-3-10-272-6,5-9 128 8,4-10-128-8,2-4 0 8,2-10 336-8,6 0-32 7,-2-8-16-7,6-5 0 8,3-1 160-8,-1-9 48 7,4-2 0-7,5 0 0 7,-2-2-288-7,5-3-48 8,-1-1-16-8,3-2 0 8,1-2-368-8,0-1-80 7,1-9-16-7,-1 0-8704 15,-2 0-1728-15</inkml:trace>
    </iact:actionData>
  </iact:action>
  <iact:action type="add" startTime="63279">
    <iact:property name="dataType"/>
    <iact:actionData xml:id="d41">
      <inkml:trace xmlns:inkml="http://www.w3.org/2003/InkML" xml:id="stk41" contextRef="#ctx0" brushRef="#br0">16645 13328 30111 0,'-19'-14'1344'0,"19"14"256"0,0-11-1280 0,11-1-320 3,11 0 0-3,11 6 0 8,8 3 0-7,10-5 0 5,5 0-160-6,5 0 160 8,5-4 0-8,-2 3 0 7,7-7 0-7,-3 4 0 9,6-3 0-9,0 3 0 7,-2 2 0-7,4-3 0 23,2 3-1504-22,4-6-288 0,0 7-64-1</inkml:trace>
    </iact:actionData>
  </iact:action>
  <iact:action type="add" startTime="63610">
    <iact:property name="dataType"/>
    <iact:actionData xml:id="d42">
      <inkml:trace xmlns:inkml="http://www.w3.org/2003/InkML" xml:id="stk42" contextRef="#ctx0" brushRef="#br0">18568 13207 16575 0,'0'0'736'0,"0"0"160"0,0 0-720 0,0 0-176 3,0 0 0-3,14 10 0 9,2-4 544-9,7-4 80 6,4 2 16-6,7-4 0 8,7-4 64-8,3 2 0 7,7-2 16-7,2 2 0 9,1 0-80-9,3 2-32 5,5 0 0-5,3 2 0 9,5 0-272-9,4 0-48 7,2-2-16-7,0 0 0 8,-9 0-48-8,1 2-16 9,-6 0 0-9,-5 2 0 6,-7-2-208-6,-7 0 144 7,-2-2-144-6,-6-2 128 6,-3 5-384-7,-3-1-64 8,-6-5-32-8</inkml:trace>
    </iact:actionData>
  </iact:action>
  <iact:action type="add" startTime="63880">
    <iact:property name="dataType"/>
    <iact:actionData xml:id="d43">
      <inkml:trace xmlns:inkml="http://www.w3.org/2003/InkML" xml:id="stk43" contextRef="#ctx0" brushRef="#br0">19444 12841 19807 0,'26'3'880'0,"-5"-1"176"0,2-2-848 0,5 4-208 3,1 2 0-3,2 4 0 8,0 2 656-8,1 5 96 7,-3 7 16-7,-4-1 0 9,-3 2-384-9,-1 3-64 6,-7 1 0-6,-1 4-16 8,-7 4-16-8,0 4 0 7,-8-6 0-7,-2 8 0 9,-5-2 144-9,-7 4 16 6,-2-6 16-6,-3 2 0 9,-6-6-32-9,-1-6-16 6,1 2 0-6,0-3 0 8,-1-3-64-8,1 0-16 7,2-3 0-7,1-5 0 8,-1 1-336-8,4-6-128 8,5-1 0-8</inkml:trace>
    </iact:actionData>
  </iact:action>
  <iact:action type="add" startTime="64252">
    <iact:property name="dataType"/>
    <iact:actionData xml:id="d44">
      <inkml:trace xmlns:inkml="http://www.w3.org/2003/InkML" xml:id="stk44" contextRef="#ctx0" brushRef="#br0">20852 12612 7359 0,'0'0'656'0,"0"0"-528"6,0 0-128-6,-11 8 0 9,11-8 3088-9,-6 20 592 6,-6-3 112-6,2 5 32 8,3-1-2272-8,-7 6-448 8,4 5-80-8,2 1-32 8,-1-2-192-8,1 4-32 6,0 2-16-6,-2-2 0 8,3 6-272-8,1-2-48 8,-6 6-16-8,4-4 0 7,0 2-288-6,1-4-128 6,-5 2 128-7,4-4-128 7,-6 2 0-7,5-6 0 8,3 0 0-8,-4-5 0 9,4-5-160-9,0-7-112 5,6-16-32-5,-4 15-8144 16,4-15-1648-15</inkml:trace>
    </iact:actionData>
  </iact:action>
  <iact:action type="add" startTime="64493">
    <iact:property name="dataType"/>
    <iact:actionData xml:id="d45">
      <inkml:trace xmlns:inkml="http://www.w3.org/2003/InkML" xml:id="stk45" contextRef="#ctx0" brushRef="#br0">20302 13012 29487 0,'0'0'1296'0,"22"-2"288"0,5 0-1264 0,8 0-320 5,6 0 0-5,6 0 0 9,-2 2 288-9,4-2 0 6,1 0 0-6,5 1 0 9,0-11-160-9,3 4-128 6,3 4 192-5,-1-2-192 8,1-2 0-9,-7 5 0 5,-5-1 0-5,-4 2 0 23,-2-2-2336-23,-6-6-480 0</inkml:trace>
    </iact:actionData>
  </iact:action>
  <iact:action type="add" startTime="64720">
    <iact:property name="dataType"/>
    <iact:actionData xml:id="d46">
      <inkml:trace xmlns:inkml="http://www.w3.org/2003/InkML" xml:id="stk46" contextRef="#ctx0" brushRef="#br0">23004 12544 23951 0,'0'0'2128'1,"0"0"-1696"2,0 0-432-3,0 0 0 8,0 0 320-7,0 0-32 5,0 0 0-6,0 0 0 8,6 22-96-8,-8-1-32 8,-2-5 0-8,-12 1 0 7,-1 5-16-7,-7 3 0 7,-5 4 0-7,-2 2 0 8,-6-3 176-8,0 3 48 7,-4-2 0-7,-4 4 0 8,-8 4 80-8,-1-3 32 7,-1-3 0-7,0 2 0 8,1 6-160-8,-1-2-48 7,1-6 0-7,3 0 0 8,0-5-128-8,2-3-16 8,3-7-128-8,-1-5 192 8,8-1 96-8,0 0 16 6,4-4 0-6,3-4 0 9,1 0 0-9,2-4 0 6,2-4 0-6,3-6 0 8,1 0-112-8,1-5-32 7,3 1 0-7,5-5 0 8,-3-6-32-8,7 1-128 7,4 1 192-7,-2-4-64 8,6-3-128-8,2 1 0 7,2 4 0-7,4 0 0 8,0 1 0-8,2-1 0 7,7-4 0-7,-5 7-176 8,2 7 176-8,3 5-208 7,7-4 80-7,-1 9 128 8,-1-3-192-8,3 2 192 8,3 6-192-8,1 0 192 8,0 0-192-8,1 4 192 6,-1 2-160-6,4 10 160 8,2-1-160-8,4 5 160 7,-4 0-160-7,6-1 160 9,2 5 0-9,-2 5 0 6,2 0-128-6,0 0 128 9,6 1 0-9,4-1 0 6,-6 0 0-6,3 1 0 9,3-5 0-9,0-5-144 6,0-1 144-6,-3-1 0 8,-5-8 0-8,6-1 0 7,0-3 0-7,-2-4 0 8,1-4 256-8,-1-3 16 7,0-1 16-7,0-6 0 8,2 2 192-8,1-7 32 8,1-1 16-8,-6 1 0 8,0-5-80-8,0 1-32 7,-6-2 0-7,-4-3 0 7,-6 3-32-7,-8-2-16 7,-1-6 0-7,-12-1 0 8,-2 1 128-8,-6 4 16 7,-6-4 16-7,-2 2 0 8,-2-1-176-8,-7 3-32 7,-3 2-16-7,-3 5 0 9,-7 3-304-9,-3 5 0 6,-2 1 0-6,-14 5 0 23,-7 4-1344-23,-5 0-208 1,-9 4-48-1,-2 4-9472 6,-10 2-1904-5</inkml:trace>
    </iact:actionData>
  </iact:action>
  <iact:action type="add" startTime="68126">
    <iact:property name="dataType"/>
    <iact:actionData xml:id="d47">
      <inkml:trace xmlns:inkml="http://www.w3.org/2003/InkML" xml:id="stk47" contextRef="#ctx0" brushRef="#br0">3524 14777 4607 0,'0'0'192'1,"0"0"64"-1,0 0-256 0,-2-16 0 5,-6 7 0-5,8 9 0 8,0 0 2000-8,4-14 368 7,-4 14 64-7,4-12 0 9,-4 12-1504-9,2-13-304 6,-2 13-64-6,0 0-16 8,0 0 160-8,0 0 16 7,0 0 16-6,0 0 0 6,0 0 32-7,0 0 16 7,0 0 0-7,0 0 0 8,0 0-176-8,0 0-32 7,0 0-16-7,0 19 0 8,-4-1-144-8,-2 1-32 7,4 7 0-7,-2 3 0 8,-3 2 112-8,3 4 16 8,-2 0 0-7,-2 2 0 5,2 6-144-6,0 4-32 7,0 0 0-7,-1 4 0 8,1-1-96-8,-2 5-32 8,2 3 0-8,-4-1 0 8,-1-4-16-8,3-1-16 6,-6-1 0-6,4-4 0 8,-3-6-48-8,3 2 0 8,-4-4 0-8,3 4 0 8,1-6 96-8,-4-2 16 6,5-6 0-6,-1-2 0 8,4 1-80-8,2-3-16 7,0-4 0-7,2-1 0 9,2-20-144-9,0 0 0 6,0 0 0-6,0 0 0 22,0 0-288-22,0 0-144 0,16-2-16 0,3-6-12688 4</inkml:trace>
    </iact:actionData>
  </iact:action>
  <iact:action type="add" startTime="68620">
    <iact:property name="dataType"/>
    <iact:actionData xml:id="d48">
      <inkml:trace xmlns:inkml="http://www.w3.org/2003/InkML" xml:id="stk48" contextRef="#ctx0" brushRef="#br0">4170 14806 15887 0,'0'0'704'1,"0"0"144"-1,0 0-672 1,0 0-176 5,0 0 0-6,11 16 0 8,-3 3 256-8,2-1 32 6,2 0 0-6,-5 5 0 8,7 4 432-8,0 1 96 8,3-3 16-8,1 4 0 7,5 0-96-7,4 5-16 8,-7 1 0-8,7 0 0 8,1 4-160-8,-1 4-48 7,2-4 0-7,-2 6 0 8,-1-5-304-8,1 5-64 6,-2 2-16-6,1-6 0 8,-3 0-128-8,-3-6 0 7,-3-4 144-7,1-1-144 8,-6-1 128-8,-1 0-128 8,1-2 160-8,-6-3-160 8,-2-3 160-8,0-1-160 7,-2-10 160-7,-2-10-160 8,0 0-208-8,0 0-144 6,0 0-32-5</inkml:trace>
    </iact:actionData>
  </iact:action>
  <iact:action type="add" startTime="68922">
    <iact:property name="dataType"/>
    <iact:actionData xml:id="d49">
      <inkml:trace xmlns:inkml="http://www.w3.org/2003/InkML" xml:id="stk49" contextRef="#ctx0" brushRef="#br0">4745 15015 2751 0,'0'0'256'0,"0"0"-256"6,0 0 0-6,0 0 0 8,10-14 2496-8,-10 14 464 7,0 0 96-7,0 0 16 7,0 0-1680-7,0 0-336 8,0 0-64-8,0 0-16 8,0 0 224-8,0 0 32 7,-14 6 16-7,2 2 0 8,-7 10-352-8,-1 1-80 9,1 3-16-9,-5 5 0 7,1 2-128-7,-4 6-32 6,-1-2 0-6,3 6 0 8,-2 6 112-8,-1 2 16 7,1 0 0-7,0 2 0 8,0 5-192-8,1 1-16 8,1-1-16-8,-1-1 0 8,-1 2-240-8,2-3-48 6,-1-5-16-6,5-6 0 9,0 0-240-9,-1-6 176 6,6-2-176-6,3-4 160 8,3-5-160-8,0-1 128 7,3-9-128-7,3 0 128 8,4-14-128-8,0 0-192 7,0 0 32-7,0 0 16 24,0 0-1008-23,11 2-192-1,7-8-32 0,1-12-11728 1</inkml:trace>
    </iact:actionData>
  </iact:action>
  <iact:action type="add" startTime="69370">
    <iact:property name="dataType"/>
    <iact:actionData xml:id="d50">
      <inkml:trace xmlns:inkml="http://www.w3.org/2003/InkML" xml:id="stk50" contextRef="#ctx0" brushRef="#br0">5607 14319 16527 0,'0'0'720'2,"0"0"176"-2,0 0-720 0,0 0-176 6,0 0 0-6,0 0 0 8,0 0 576-8,4 21 96 7,-4 1 16-7,0 5 0 8,-2 6 608-8,-4 0 128 7,-2 0 32-7,5 10 0 8,-1 4-384-7,0 8-80 5,4 3-16-6,-2 7 0 9,0-3-208-9,-2 6-32 7,-4 1-16-7,4 5 0 8,0-2-400-8,0 2-64 6,-3 0-32-6,-5-6 0 10,8 2-224-10,0-11 128 7,0-4-128-7,-4-5 0 7,3-9 128-7,-1 2-128 6,0-8 0-6,0 0 0 9,0 0 0-9,4-7 0 7,2-5-128-7,0-3-9152 15,2-1-1808-14</inkml:trace>
    </iact:actionData>
  </iact:action>
  <iact:action type="add" startTime="70048">
    <iact:property name="dataType"/>
    <iact:actionData xml:id="d51">
      <inkml:trace xmlns:inkml="http://www.w3.org/2003/InkML" xml:id="stk51" contextRef="#ctx0" brushRef="#br0">5008 15561 15263 0,'0'0'672'1,"0"0"144"-1,0 0-656 0,0 0-160 5,0 0 0-5,0 0 0 7,0 0 1120-7,8 20 192 8,-6-5 32-8,0 7 16 8,-2 3 112-7,0 6 32 5,-2 6 0-6,-2-2 0 8,0-3-352-8,2 10-80 6,2 3-16-6,-2 2 0 9,-3-8-448-9,-1 4-96 7,2 2 0-7,0-6-16 8,-2-2-272-8,4 0-48 7,-2-4-16-7,0-4 0 8,0-3-160-8,4-5 0 7,4-3 0-7,0-3-9376 16,-4-15-1904-16</inkml:trace>
    </iact:actionData>
  </iact:action>
  <iact:action type="add" startTime="70887">
    <iact:property name="dataType"/>
    <iact:actionData xml:id="d52">
      <inkml:trace xmlns:inkml="http://www.w3.org/2003/InkML" xml:id="stk52" contextRef="#ctx0" brushRef="#br0">6241 15230 3679 0,'0'0'320'1,"0"0"-320"5,0 0 0-6,-14 0 0 8,14 0 1776-8,0 0 272 8,-11 1 64-8,11-1 16 8,0 0-1168-8,0 0-256 7,0 0-32-7,0 0-16 8,0 0 208-8,0 0 32 7,0 0 16-7,0 0 0 8,0 0 64-8,0 0 16 7,0 0 0-7,21-3 0 8,-1 3-224-8,5 0-32 6,0 0-16-6,3 0 0 8,1 0-240-8,10 0-48 7,0 0-16-7,6-2 0 8,0 2-96-8,5-4 0 9,5 2-16-9,2-2 0 8,1-4-48-8,8 4 0 6,-1 2 0-6,7 0 0 8,-2 0-256-8,0-2 160 7,-3-1-160-7,1-3 128 9,-11 2-128-9,-1 2 192 6,-3-2-192-6,-4 4 192 8,-5 2-192-8,-1 0 0 7,-2-2 0-7,-2 2 128 8,-6 0-128-8,-3 0 0 8,-7 0 0-8,-1 2 0 21,-9 0-560-20,-13-2-144-1,0 0-16 1</inkml:trace>
    </iact:actionData>
  </iact:action>
  <iact:action type="add" startTime="71279">
    <iact:property name="dataType"/>
    <iact:actionData xml:id="d53">
      <inkml:trace xmlns:inkml="http://www.w3.org/2003/InkML" xml:id="stk53" contextRef="#ctx0" brushRef="#br0">7396 14779 11055 0,'0'0'976'1,"0"0"-784"4,0 0-192-5,13 4 0 9,3-4 1280-9,5 2 224 6,1 0 32-6,5 0 16 8,6 0-736-8,3 0-160 7,1-2-16-7,4 2-16 8,9 7-80-8,3 1-16 6,2-6 0-6,1 6 0 9,3 5 48-9,-3 3 0 8,1-1 0-8,-5 5 0 7,-9 1-192-7,-4 1-48 7,-4 3 0-7,-3 0 0 8,-7-1 0-8,-5 1 0 7,-3 2 0-7,-7 2 0 8,-2-1 240-8,-3-1 32 8,-5 0 16-8,-5 2 0 9,-5 1 160-9,-10 1 48 6,-5 2 0-5,-6-4 0 5,-6 2-208-6,-10 4-48 7,-4-2 0-7,-5-3 0 8,-5-3-336-8,1 0-80 7,1-2-16-7,5-3 0 8,1 3-144-8,6-7-176 7,10-9 48-7,0 3-9616 16,6-6-1920-16</inkml:trace>
    </iact:actionData>
  </iact:action>
  <iact:action type="add" startTime="71851">
    <iact:property name="dataType"/>
    <iact:actionData xml:id="d54">
      <inkml:trace xmlns:inkml="http://www.w3.org/2003/InkML" xml:id="stk54" contextRef="#ctx0" brushRef="#br0">9233 14806 17503 0,'0'0'768'0,"0"0"176"0,0 0-752 0,0 0-192 4,-10 8 0-4,1 2 0 8,5 9 672-8,0-3 96 8,-6 0 32-8,-2 7 0 8,3 4 112-8,-5 1 32 6,4 3 0-6,0 2 0 8,3 2-288-8,1 2-48 7,2-2-16-7,2 6 0 9,-4-4-176-9,0 6-32 6,2 0-16-6,0 2 0 9,1-4-176-9,1 2-48 6,0-4 0-6,-2 0 0 8,0-8-144-8,-2-2 0 8,2-3 0-8,2-3 128 7,-2-4-288-7,2-1-64 7,-2 2-16-7,4-20 0 22,0 0-1936-22,0 0-400 0</inkml:trace>
    </iact:actionData>
  </iact:action>
  <iact:action type="add" startTime="72092">
    <iact:property name="dataType"/>
    <iact:actionData xml:id="d55">
      <inkml:trace xmlns:inkml="http://www.w3.org/2003/InkML" xml:id="stk55" contextRef="#ctx0" brushRef="#br0">8872 15325 14735 0,'0'0'1312'0,"16"-6"-1056"4,3 2-256-4,5-2 0 7,1 5 1120-7,4-5 160 8,-1-2 48-8,3 0 0 8,0 2-1072-8,0-4-256 7,4-1 0-7,-3 5 0 8,-3-2 0-8,0 0 0 7,0 4 0-7,-1 1 0 8,-1-1-240-8,2-2-96 7,1 2-32-7,1 0-7952 11</inkml:trace>
    </iact:actionData>
  </iact:action>
  <iact:action type="add" startTime="72316">
    <iact:property name="dataType"/>
    <iact:actionData xml:id="d56">
      <inkml:trace xmlns:inkml="http://www.w3.org/2003/InkML" xml:id="stk56" contextRef="#ctx0" brushRef="#br0">10909 15019 8287 0,'0'0'736'1,"0"0"-592"2,4 19-144-3,-4 1 0 9,0-20 1216-9,-6 23 192 6,0-1 64-6,-8 1 0 8,3 1-256-8,-7-3-32 8,2 2-16-8,-7 3 0 9,-4-1-64-9,-1 0-16 7,-1-1 0-7,0 1 0 8,-2-1-128-8,-4-1-48 6,-3 2 0-6,-4-1 0 8,-1-5-80-8,-4 1 0 7,2-1-16-7,4 1 0 8,-4-9-240-8,6-1-64 7,-4-2 0-7,6-2 0 8,4-6-144-8,-2 0-48 7,6-6 0-7,1-6 0 9,7 3 80-9,3-7 16 6,1 0 0-6,7-1 0 8,-4 1-224-8,7-5-32 7,1-7-16-7,4 1 0 8,-2-2-144-8,4 2 0 8,4-1 0-8,2 5 0 8,1 1 0-8,7 7-176 6,-2-3 176-6,7 3-192 8,5 1 32-8,1-2 0 7,2 7 0-7,5 3 0 8,-3-4 160-8,6 6-160 7,4 4 160-7,0 4-160 8,4 2 160-8,0 0-128 7,4-2 128-7,1 4-128 8,-3 3 128-8,-2 1 0 7,-2 2 0-7,0-3-128 8,-2 5 128-8,0-4 0 7,-6 3 0-7,2-1 0 8,-2 1 0-8,3-3 0 8,-5-2 0-8,0 0 0 7,0-5 0-7,-2-3 0 8,1-2 0-8,1-2 0 8,2 1 0-8,-2-5 0 6,-1-6 0-6,-3 4 128 8,0-4-128-8,-1-3 0 7,-3 3 0-7,-6-3 0 8,3-1 0-8,-8 2 0 7,-1-7 0-7,-7 7 0 8,-2-3 0-8,-4-1 0 7,-2-1 128-7,-9-1-128 9,-1 1 304-9,-9 1-16 6,-5-7 0-6,-1 3 0 9,-6 1 288-9,-4 5 64 6,4 1 16-6,-4 3 0 8,2 0-80-8,0 10-32 7,-4 6 0-7,4 2 0 8,0 6-320-8,-2-1-64 8,2 7-16-8,-2-1 0 8,3 3-144-8,7-1 0 7,4 3 0-7,3-4 0 21,7 3-1184-21,1 0-112 0,6 1-32 1,6-7-13968 2</inkml:trace>
    </iact:actionData>
  </iact:action>
  <iact:action type="add" startTime="73637">
    <iact:property name="dataType"/>
    <iact:actionData xml:id="d57">
      <inkml:trace xmlns:inkml="http://www.w3.org/2003/InkML" xml:id="stk57" contextRef="#ctx0" brushRef="#br0">13444 15417 16991 0,'-17'-4'752'1,"1"0"144"-1,5-2-704 0,-7-2-192 4,4 2 0-4,-5-1 0 8,-1-3 528-8,3 4 80 7,-3 4 16-7,-1 2 0 8,-1 0-112-8,3 4-32 7,-5 2 0-7,1 4 0 9,2-3 128-9,1 5 32 6,1 6 0-6,-3 5 0 8,1 0 0-8,1 3 0 7,5 1 0-7,-3 4 0 8,4-3-112-8,1 3-16 7,5 0 0-7,6 0 0 9,0-3-192-9,6-3-32 6,2-2-16-6,5-1 0 8,-1-7-128-8,2-1-16 7,3-8-128-7,5-2 192 9,-4-2 32-9,3-2 0 6,3 2 0-6,-3-6 0 8,-1-4 0-8,3-2 0 9,-3 0 0-9,-1 1 0 7,1-9-80-7,-7 3-16 7,3-3 0-7,-4 0 0 8,0 5-128-8,1-7 0 6,-3 5 144-5,0-1-144 7,2 6 0-8,-10 10-128 6,0 0 0-6,0 0 0 24,5-13-240-24,-5 13-32 0,0 0-16 0,0 0 0 13,0 0 0-13,0 21 0 0,-1 3 0 0,1-3 0 1,0 0 416-1,0 3-160 7,1-1 160-7,1 3 0 9,4-5-304-9,0-3 48 6,4 3 16-6,-4-3 0 28,-6-18-1632-28,11 11-336 0,3 1-64 0</inkml:trace>
    </iact:actionData>
  </iact:action>
  <iact:action type="add" startTime="74041">
    <iact:property name="dataType"/>
    <iact:actionData xml:id="d58">
      <inkml:trace xmlns:inkml="http://www.w3.org/2003/InkML" xml:id="stk58" contextRef="#ctx0" brushRef="#br0">13901 15423 14735 0,'-10'23'1312'1,"0"-9"-1056"4,2 5-256-5,3 3 0 8,-7 3 1248-8,4-2 192 7,0 1 32-6,1-1 16 6,-3 1-272-7,2-1-48 8,0 0-16-8,-2-1 0 7,1-12-400-7,3 3-96 8,6-13-16-8,0 0 0 7,-10 12-192-7,10-12-64 8,0 0 0-8,0 0 0 7,0 0 160-7,0 0 32 7,0 0 0-7,14-14 0 8,-5-3-256-8,5-3-64 7,-4 5 0-7,5-5 0 8,-5 1-256-8,6 1 0 8,-4-1 0-8,3-1 0 8,-3 6 0-8,5-1 0 7,-5 3 0-7,4-2 0 8,-7 7 0-8,-9 7-144 6,0 0 144-6,18 0-128 8,-18 0 128-8,12 7-128 8,-1 11 128-8,-1-2-128 7,-6 1 128-7,2 7 0 8,0-1 0-8,0 2-128 8,-6 5 128-8,0-3 0 7,-4-2 0-7,2-3 0 8,0 1 0-8,2-1 0 7,-2-3 0-7,2-7 0 8,0-12 128-8,0 0-128 7,4 11 128-7,-4-11-128 24,0 0-800-24,17-7-224 1,5-3-64-1,-1-10 0 0</inkml:trace>
    </iact:actionData>
  </iact:action>
  <iact:action type="add" startTime="74402">
    <iact:property name="dataType"/>
    <iact:actionData xml:id="d59">
      <inkml:trace xmlns:inkml="http://www.w3.org/2003/InkML" xml:id="stk59" contextRef="#ctx0" brushRef="#br0">14931 15426 15663 0,'-16'10'1392'1,"-1"0"-1120"3,3-2-272-4,-8 5 0 8,1-3 1984-8,-2 6 352 7,1-3 64-7,-3 5 16 9,-5-6-1648-9,3 3-320 7,0-3-64-7,0 2 0 9,1-5-64-9,1 5-16 6,-1-4 0-6,1 3 0 9,6 3 160-9,5 0 48 6,-2-7 0-6,16-9 0 8,-7 14-192-7,7-14-16 5,0 18-16-6,0-18 0 8,11 9-160-8,5 1-128 7,3-4 144-7,-1-6-144 8,3-2 0-8,3-4 128 7,-5-4-128-7,-1 1 0 8,3-1 0-8,3-8 128 7,-1-3-128-7,1 5 0 7,-3-3 128-6,2-1-128 6,3-1 0-7,-5 1 0 8,-1-7 128-8,-5 0-128 7,3-1 0-7,-3 3 144 7,3 0-144-7,0-5 0 8,-7-3 0-8,7-2 128 8,-6 2-128-8,3-2 0 7,-7-10 0-7,2 8 0 8,1-2 0-8,-5-2 128 7,0-6-128-7,-2-3 128 8,0-5-128-8,-2 8 0 7,-2 0 0-7,0 12 128 9,0 6-128-9,0 8 0 7,-6 3 0-7,6 8 128 8,0 10-128-8,0 0 0 5,0 0 0-5,-6 20 0 9,-2 3 0-9,4 12 192 6,-1 4-32-6,-5 10 0 9,2 0-160-9,2 3 0 7,-4 11 144-7,5-3-144 8,-3 3 0-8,2 5 144 7,-4-2-144-7,4 4 0 8,2-5 128-8,4-5-128 7,2-7 0-7,0-4 0 23,6-1-256-23,4-9-144 0,-2-1-48 1,5-9-8752 5,-1-10-1744-6</inkml:trace>
    </iact:actionData>
  </iact:action>
  <iact:action type="add" startTime="74990">
    <iact:property name="dataType"/>
    <iact:actionData xml:id="d60">
      <inkml:trace xmlns:inkml="http://www.w3.org/2003/InkML" xml:id="stk60" contextRef="#ctx0" brushRef="#br0">16524 14434 11967 0,'0'0'528'1,"-17"10"112"-1,3 1-512 0,-2-3-128 3,7 6 0-3,-7-1 0 8,2 9 2576-8,-3 3 496 6,1 6 80-5,3 3 32 6,-7 5-1888-7,6 0-368 7,-1 7-80-7,3 7-16 8,-2 2-96-8,5 5-32 7,-5 2 0-7,4 3 0 9,1 3-128-9,-5-4-16 6,0 5-16-6,-3-1 0 8,-1 6-288-8,3 0-48 9,-7-8-16-9,5 5 0 7,1 1-192-7,-4-6 0 6,3-7 128-6,3-7-128 9,-1-7 0-9,3-2 0 6,-6-4 0-6,9-6 0 8,-1-9 0-8,2-3-160 8,4-3 32-8,4-18 0 23,0 0-1808-22,0 0-368 0,20 0-64-1</inkml:trace>
    </iact:actionData>
  </iact:action>
  <iact:action type="add" startTime="75349">
    <iact:property name="dataType"/>
    <iact:actionData xml:id="d61">
      <inkml:trace xmlns:inkml="http://www.w3.org/2003/InkML" xml:id="stk61" contextRef="#ctx0" brushRef="#br0">16932 14964 17503 0,'0'0'1552'0,"0"0"-1232"5,0 0-320-5,0 0 0 8,0 0 1104-8,2 18 176 6,2 1 16-6,0 1 16 9,3 3-368-9,5 3-80 6,-2-1-16-6,2 2 0 8,1 4-144-8,-1 5-16 8,2-3-16-8,-3-2 0 8,5-2-112-8,-4 2-32 7,3 10 0-7,-3-4 0 8,4 2-288-8,-5 0-64 7,5-5-16-7,-4 1 0 8,-1 4-160-7,-3-6 0 5,2-6 0-6,3 2 128 8,-5-1-128-8,2-1 0 7,0-6 0-7,-2-5 0 24,-8-16-624-24,13 14-144 1,-3-7-48 0,-10-7-11840-1</inkml:trace>
    </iact:actionData>
  </iact:action>
  <iact:action type="add" startTime="75605">
    <iact:property name="dataType"/>
    <iact:actionData xml:id="d62">
      <inkml:trace xmlns:inkml="http://www.w3.org/2003/InkML" xml:id="stk62" contextRef="#ctx0" brushRef="#br0">17457 14816 21183 0,'-16'-2'1888'1,"4"2"-1504"2,-3 2-384-3,15-2 0 8,-12 16 1520-8,-6-1 224 7,1 9 48-7,-1 3 16 7,-5 4-1120-7,-4 8-240 8,-1 0-32-8,-3-2-16 8,2 6 256-8,-2 0 48 7,-3 4 16-7,3 2 0 8,-2-5 32-8,2 3 0 7,2 4 0-7,-3 2 0 8,-1-1-368-8,8 1-80 7,0-4-16-7,3-1 0 8,1 5-288-8,7-6 0 7,-4-4-128-7,9-8 128 24,-3-8-896-24,6-5-64 1,4-5-32-1,2-17-8848 5,0 0-1760-5</inkml:trace>
    </iact:actionData>
  </iact:action>
  <iact:action type="add" startTime="75844">
    <iact:property name="dataType"/>
    <iact:actionData xml:id="d63">
      <inkml:trace xmlns:inkml="http://www.w3.org/2003/InkML" xml:id="stk63" contextRef="#ctx0" brushRef="#br0">17519 15575 11967 0,'0'0'1072'1,"-14"8"-864"3,14-8-208-4,0 0 0 9,0 0 2816-9,0 0 528 6,12 13 112-6,-2 3 0 8,5 1-2560-8,1-5-512 7,4 4-96-7,3-3-32 8,0 7-256-8,-1-5 128 7,-5 7-128-7,3-1 0 8,1-1 224-8,-5-5-64 7,1 3-16-7,-7 1 0 8,0 3 320-8,-2 1 64 7,-4-5 16-7,0-3 0 8,-4 7 160-8,2-3 16 7,-6-1 16-7,0-2 0 8,0 1-16-8,-4-3 0 7,-4 3 0-6,3 1 0 7,-7-6-224-8,2-1-48 6,-5 3-16-6,1-6 0 9,3 7-240-9,-7-5-64 6,1 4 0-5,5-5 0 6,-1 3-128-7,5 0 0 7,0-4 144-7,12-8-144 8,-8 11 0-8,8-11 0 7,0 0 0-7,0 0 128 8,0 0-128-8,0 0 0 7,14 12 0-7,6-6 0 8,3-2 0-8,2-4 0 8,5-2 0-8,-3-2 0 7,4 0 0-7,2 2 0 8,8-6 0-8,-4-3 0 22,0-1-384-22,2-2-80 0,-4 5-32 1,6-7-9744 6,-2 2-1936-7</inkml:trace>
    </iact:actionData>
  </iact:action>
  <iact:action type="add" startTime="76280">
    <iact:property name="dataType"/>
    <iact:actionData xml:id="d64">
      <inkml:trace xmlns:inkml="http://www.w3.org/2003/InkML" xml:id="stk64" contextRef="#ctx0" brushRef="#br0">18775 14280 17503 0,'0'0'768'1,"0"0"176"-1,0 0-752 0,0 0-192 3,0 0 0-3,0 23 0 8,0 4 1456-8,-4 5 256 7,-4 7 48-7,1 2 16 8,-3 5-368-8,-4 13-80 8,3 7-16-8,-7 3 0 8,4 5-368-8,-5 6-80 6,-1 3-16-6,5 3 0 8,-5-2 0-7,3 4 0 7,1-2 0-7,-3 5 0 4,1-1-528-5,4-4-96 8,-3 0-32-8,5-6 0 8,-4-4-192-8,5-10 0 7,-5 0 0-7,6-9 0 7,3-14 0-7,-1-2-128 8,4-8-16-8,6-4 0 22,4-4-2320-21,7-5-464-1</inkml:trace>
    </iact:actionData>
  </iact:action>
  <iact:action type="add" startTime="76788">
    <iact:property name="dataType"/>
    <iact:actionData xml:id="d65">
      <inkml:trace xmlns:inkml="http://www.w3.org/2003/InkML" xml:id="stk65" contextRef="#ctx0" brushRef="#br0">19157 15454 16991 0,'-21'0'752'0,"21"0"144"1,-16 2-704-1,16-2-192 7,-11 2 0-7,11-2 0 7,0 0 448-7,0 0 48 7,0 0 16-7,0 0 0 8,0 0 0-8,0 0 0 7,0 0 0-7,0 0 0 7,0 0 304-6,21 2 64 6,5-2 16-7,5-2 0 8,2 0-128-8,8-2-32 7,6 2 0-7,3-2 0 8,5 0-208-8,2-2-32 7,-1-2-16-7,5 3 0 9,1 1-240-9,0-2-48 6,1-6-16-4,5 2 0 4,0-1 64-6,3-1 16 6,-7 6 0-6,0-2 0 9,-1-1-80-9,-11 3-16 7,-9 4 0-7,-2 0 0 9,-6-2-160-9,-5 0 0 6,-5-2 0-6,-4 2 0 24,1-4-1520-24,-5 5-224 0,-17 3-48 0,16-6-9872 2</inkml:trace>
    </iact:actionData>
  </iact:action>
  <iact:action type="add" startTime="77102">
    <iact:property name="dataType"/>
    <iact:actionData xml:id="d66">
      <inkml:trace xmlns:inkml="http://www.w3.org/2003/InkML" xml:id="stk66" contextRef="#ctx0" brushRef="#br0">20092 15048 13823 0,'0'0'1216'1,"0"0"-960"6,10-8-256-7,7 4 0 8,-3 4 512-8,5-2 48 7,3-1 16-7,-3 3 0 8,3 3-192-8,1-1-48 7,0-2 0-7,1 2 0 8,-1 2 592-8,5 0 112 8,-1 8 32-8,4-6 0 8,4-2 160-8,2 7 48 6,0 3 0-6,-4 4 0 9,3-5-400-9,-3 7-80 5,-6 7-16-5,-2 0 0 9,-3 1-400-9,-3 1-64 7,-9 0-32-7,0 4 0 8,-10 6 176-8,-4-4 48 8,0 2 0-8,-2 2 0 7,-5-3 128-7,-7-3 16 7,-2 0 16-7,-3-2 0 9,0-4-288-9,-3-3-48 6,-1-3-16-5,-2 3 0 6,-6 1-192-7,5-6-128 8,5-7 128-8,2 4-128 23,5-6-1264-22,1-3-320 0,5 3-64-1</inkml:trace>
    </iact:actionData>
  </iact:action>
  <iact:action type="add" startTime="77449">
    <iact:property name="dataType"/>
    <iact:actionData xml:id="d67">
      <inkml:trace xmlns:inkml="http://www.w3.org/2003/InkML" xml:id="stk67" contextRef="#ctx0" brushRef="#br0">21391 14799 14735 0,'0'0'1312'0,"0"0"-1056"6,0 0-256-6,0 0 0 8,0 0 2176-8,2 17 368 7,0 6 80-7,-2 1 0 9,0 1-1408-9,-4 4-272 7,-2 1-64-7,-2 1-16 8,-4 2 32-8,5 4 0 6,-5 0 0-6,0-2 0 8,3 0-464-8,-5 2-96 8,6-3-16-8,0-3 0 8,-1 0-320-8,1 0 128 6,4 6-128-6,-2-9 0 8,-2-13 0-8,4 5-256 8,2-5 32-8,2-15 16 24,-4 14-800-24,4-14-144 0,0 0-48 1,0 0-11424 0</inkml:trace>
    </iact:actionData>
  </iact:action>
  <iact:action type="add" startTime="77647">
    <iact:property name="dataType"/>
    <iact:actionData xml:id="d68">
      <inkml:trace xmlns:inkml="http://www.w3.org/2003/InkML" xml:id="stk68" contextRef="#ctx0" brushRef="#br0">21016 15185 15663 0,'-11'-10'1392'0,"11"10"-1120"3,0 0-272-2,0 0 0 7,0 0 1856-8,11-8 304 7,7-2 64-7,5 5 16 7,1-1-1536-7,3 4-288 8,4-2-64-8,0 0-16 8,3-4-336-8,5 2 0 8,-2 0 0-8,2 3 128 7,0-9-128-7,2 6 0 7,2 4 0-7,-2 0-7472 15,-1 2-1392-15</inkml:trace>
    </iact:actionData>
  </iact:action>
  <iact:action type="add" startTime="77888">
    <iact:property name="dataType"/>
    <iact:actionData xml:id="d69">
      <inkml:trace xmlns:inkml="http://www.w3.org/2003/InkML" xml:id="stk69" contextRef="#ctx0" brushRef="#br0">22620 14814 13823 0,'0'0'1216'1,"0"0"-960"1,0 0-256-2,0 0 0 8,0 0 1072-8,15 2 160 7,-15-2 48-7,0 0 0 8,0 0-112-8,4 18-16 7,-10-5 0-7,-1 7 0 8,-1-1-16-8,-8 5-16 7,1 9 0-7,-7-6 0 8,-3-2-272-8,-3-1-48 6,-1 1-16-6,-4 1 0 9,-2-5-128-9,2 4-16 7,0-3-16-7,1-3 0 8,1 5-112-8,-4-5 0 7,4 1-16-7,0-9 0 8,-3 3-112-8,5-6 0 8,0 0-16-8,4-2 0 9,1-1-64-7,5-5-16 1,1 0 0-3,-1-5 0 8,3-3-64-8,4 0-16 7,4-8 0-7,-1 3 0 8,1-7-80-8,4 3 0 7,2-1-128-7,2-3 192 8,2 1-192-8,2 3 0 7,2-3 0-7,4 5 0 8,-3-3 0-8,5 0 0 7,4 11-144-7,-3-3 144 9,3 2-144-9,1 2 144 6,-1 4-128-6,4 2 128 8,-5 2 0-8,5 4-160 7,-1 0 160-7,3 4 0 8,-3-1-128-8,5 9 128 8,-1-4 0-8,4 3 0 8,1-3 0-8,3 3 0 6,6 3 0-6,2-5 0 8,10 3-128-8,1-4 128 7,-1-1 0-7,4 1 0 8,-3-2-208-8,-1-6 64 8,-2-3 16-8,-2-5 0 7,0-1 128-7,0-1 0 7,-1-2 0-7,5-8 0 8,-2 2 0-8,-6-3 0 7,2 1 0-7,-4-5 0 8,2-1 256-8,-6-1 0 7,-2-1-16-7,-4-1 0 8,-3-1-48-8,-5-5-16 7,-7-6 0-7,-4 2 0 9,-10 4 208-9,-4-1 32 7,-6-3 16-7,-2 2 0 8,-9 4 144-8,-3-2 16 6,-1 3 16-6,-2 3 0 9,-2 5-176-9,-1 7-48 6,-1 9 0-6,2 2 0 8,-4 0-240-8,-6 2-144 7,0 3 160-7,0 9-160 8,0 2 0-8,3 1 0 8,-1 5 0-8,6-3 0 21,2 3-448-20,2-1 0 0,1 6 16-1,-1 1-11856 7,-2-1-2384-7</inkml:trace>
    </iact:actionData>
  </iact:action>
  <iact:action type="add" startTime="78877">
    <iact:property name="dataType"/>
    <iact:actionData xml:id="d70">
      <inkml:trace xmlns:inkml="http://www.w3.org/2003/InkML" xml:id="stk70" contextRef="#ctx0" brushRef="#br0">10638 16926 17327 0,'0'0'768'0,"-4"-13"160"0,2-1-736 0,2 0-192 5,-2 1 0-5,0-5 0 7,-2 4 1056-7,-4-1 176 8,2 1 48-8,0-1 0 7,2 5-496-7,-5-2-80 8,9 12-32-8,-14-10 0 8,0 3 64-7,1-1 16 5,13 8 0-6,-18 4 0 7,3 0-176-7,-5 3-48 8,-1 9 0-8,3 1 0 8,-1 3-320-8,-5 7-64 7,3 4-16-7,3 5 0 8,1 3-128-8,3-2 192 7,6 6-192-7,6-8 192 10,4-4-192-9,6-2 128 3,4-2-128-4,1-3 128 9,5-3-128-9,3-7 160 6,1 0-160-6,-1-7 160 8,5-1-160-8,3 2 160 7,-4-8-160-7,-1-6 160 8,-3 0 64-8,1 0 16 8,-7-3 0-8,3-5 0 7,1 2-64-7,-5-3-16 8,0 5 0-8,-7-4 0 7,3 7-160-7,0-5 128 8,-6-4-128-8,-4 16 128 7,0 0-128-7,4-15 0 7,-4 15 0-7,0 0 0 8,0 0 0-8,0 0 0 7,0 0 0-7,0 0 0 8,0 0 0-8,11 15 0 7,-1 5 0-7,-2-1 0 9,-2 3-128-9,5-1 128 6,-1 5 0-6,0-3 0 8,6 0 0-8,-7-1 0 7,3 1 0-7,0-3 0 8,7-1 608-8,5-7 144 7,3 2 16-7,4-7-15808 11</inkml:trace>
    </iact:actionData>
  </iact:action>
  <iact:action type="add" startTime="79282">
    <iact:property name="dataType"/>
    <iact:actionData xml:id="d71">
      <inkml:trace xmlns:inkml="http://www.w3.org/2003/InkML" xml:id="stk71" contextRef="#ctx0" brushRef="#br0">11970 16770 24879 0,'-22'0'2208'1,"3"2"-1760"2,-1 2-448-3,1 2 0 9,-5 0 512-9,-3 2 0 7,0 7 16-7,-2-5 0 8,-3 5-288-8,1 1-64 7,0 4-16-7,2-3 0 8,1-3-16-8,7 1 0 7,1-3 0-6,5 4 0 7,7-7 112-8,8-9 32 7,0 0 0-7,10 18 0 8,5-8-80-8,3 1-16 6,-1 3 0-6,9-4 0 8,3 4-192-8,8-3 144 7,0 9-144-7,0-3 128 8,4-1-128-8,-4 5 0 8,6 3 0-8,-8-7 128 8,-4 3-128-8,-5 1 0 7,-5-1 0-7,-7-3 0 7,-2 5 0-7,-8 1 192 7,-8-7-192-7,-10 3 192 8,-2 3 608-8,-11-1 128 8,-12-3 32-8,2-1 0 7,-12-1-128-7,0-4 0 8,-3 5-16-8,3-7 0 8,-2-4-432-8,3 0-64 6,9-6-32-6,0-4 0 8,7-2-288-8,9-2 0 7,7-8-176-7,5 3-10960 16,7-7-2176-15</inkml:trace>
    </iact:actionData>
  </iact:action>
  <iact:action type="add" startTime="79660">
    <iact:property name="dataType"/>
    <iact:actionData xml:id="d72">
      <inkml:trace xmlns:inkml="http://www.w3.org/2003/InkML" xml:id="stk72" contextRef="#ctx0" brushRef="#br0">13312 16552 16575 0,'0'0'1472'0,"0"0"-1168"2,4-6-304-2,-4 6 0 9,0 0 1584-9,0 0 256 6,0 0 48-6,0 0 16 8,0 27-336-8,-2 2-64 8,-6 5-16-8,0 1 0 8,2 0-416-8,-5 2-96 6,-1 4-16-6,4 2 0 9,-2 4-240-9,2 1-48 6,3-3-16-6,1 4 0 8,-6 0-272-8,4 1-64 7,2-5-16-7,4 4 0 8,4 4-304-8,2-5 160 7,4-1-160-7,-2-6 128 8,-1 2-128-8,7-6 0 8,-2-4 0-7,5-3 0 20,-1-5-448-20,3-6 16-1,3-5 16 0,1-4 0 13,-1-6-1360-13,-1-4-272 1,-1-6-48 0</inkml:trace>
    </iact:actionData>
  </iact:action>
  <iact:action type="add" startTime="79913">
    <iact:property name="dataType"/>
    <iact:actionData xml:id="d73">
      <inkml:trace xmlns:inkml="http://www.w3.org/2003/InkML" xml:id="stk73" contextRef="#ctx0" brushRef="#br0">12717 17164 27359 0,'0'0'1216'1,"0"0"240"-1,0 0-1168 0,25 4-288 4,8 0 0-4,12-2 0 7,2 0 304-7,8-2 0 8,5-2 0-8,3 0 0 8,1-4-144-8,10 0-32 7,-4 2 0-7,6 0 0 25,4 1-960-25,0 1-208 0,0 0-48 1</inkml:trace>
    </iact:actionData>
  </iact:action>
  <iact:action type="add" startTime="80229">
    <iact:property name="dataType"/>
    <iact:actionData xml:id="d74">
      <inkml:trace xmlns:inkml="http://www.w3.org/2003/InkML" xml:id="stk74" contextRef="#ctx0" brushRef="#br0">14755 17043 27183 0,'0'0'1200'1,"0"0"256"-1,0 0-1168 0,0 0-288 3,20 6 0-3,3-2 0 8,4-4 256-8,5 0-16 7,5 0 0-7,7 0 0 8,-1-6-112-8,12 4 0 7,7-2-128-7,3 2 192 8,5 0-192-8,-2 2 128 7,2-4-128-7,-5-1 0 8,-3-1 128-8,5 4-128 9,-7 0 0-9,2 0 0 7,-3 0 0-6,0 0 0 4,1 0 0-5,-2-2 0 22,-1 0-1296-21,0 0-256-1</inkml:trace>
    </iact:actionData>
  </iact:action>
  <iact:action type="add" startTime="80482">
    <iact:property name="dataType"/>
    <iact:actionData xml:id="d75">
      <inkml:trace xmlns:inkml="http://www.w3.org/2003/InkML" xml:id="stk75" contextRef="#ctx0" brushRef="#br0">15992 16721 17503 0,'0'0'1552'0,"0"0"-1232"6,0 0-320-6,0 0 0 8,19 0 1648-8,5 6 272 7,-1 2 48-7,2-2 16 8,3 10-1344-8,3-5-272 8,0 3-48-8,2-2-16 7,0 1-96-7,5 3-16 7,-3 5 0-7,-2 1 0 9,0-5 16-9,2 9 0 6,-4 1 0-6,-1-2 0 8,-5-1 64-8,-4 1 16 8,-7 2 0-8,4-1 0 7,-9-1 80-7,-1-2 16 7,-6 1 0-7,-4-5 0 8,-4 3 432-8,-3 1 80 7,-11 1 32-7,2-1 0 8,-9-5-272-8,-4 3-48 8,-4 2-16-8,0-3 0 8,-4-4-384-8,2 1-80 7,0-5 0-7,-6 3-128 22,4-7-320-22,-2-2-192 0,4-4-16 0,-2-2-16 16,7 2-2896-15,7-4-576-1</inkml:trace>
    </iact:actionData>
  </iact:action>
  <iact:action type="add" startTime="80814">
    <iact:property name="dataType"/>
    <iact:actionData xml:id="d76">
      <inkml:trace xmlns:inkml="http://www.w3.org/2003/InkML" xml:id="stk76" contextRef="#ctx0" brushRef="#br0">18387 16975 12895 0,'0'0'576'1,"18"16"112"-1,1 3-560 0,1 1-128 3,-9-1 0-3,3 4 0 8,-4 1 1328-8,-6 1 224 8,-8 1 48-8,-4 1 16 7,-12 0-848-7,1 2-192 8,-5 3-16-8,-3-1-16 7,-4 4-400-7,-2-6-144 8,0-2 0-8,-4-1 144 7,0 1 0-7,1-7 0 7,-5-1 0-7,2-1 0 9,2-3 592-9,-4 3 112 7,4-8 32-7,-6 1 0 8,1-5-48-8,-5-4 0 7,0-2 0-7,2-4 0 7,-6-6-320-6,3-1-64 6,1-5 0-7,6 1-16 8,0-7-224-8,4 3-32 7,6-1-16-7,3 1 0 8,3-5-160-8,1 7 128 6,7 1-128-6,5-3 128 9,-1 3-128-9,3 0 0 7,4 7 0-7,6 9-176 7,-2-18 32-7,2 18 0 8,4-12 0-8,-4 12 0 7,14-7 144-7,1 5-128 8,5 0 128-8,1 4-128 7,6 3 128-7,7 5 0 9,-1 0-144-9,8 6 144 7,9-5 0-7,5 7-144 7,2-1 144-7,1-1 0 8,3-6-192-8,-3 1 192 7,1-3-192-7,1 0 192 7,8 0 0-7,-3 0 0 8,1-4 0-8,6 3 0 8,8 3-128-8,2-6 128 7,0 0 0-7,-2-4 0 8,-10-8 0-8,2-4 0 7,3 5 0-7,-7-5 144 8,4-4 48-8,-6-3 16 7,3-1 0-7,-5-1 0 8,2-3-16-8,-1 1-16 7,-9-6 0-7,-7 1 0 8,-10 1 368-8,-6 2 80 7,-8-3 16-7,-7 1 0 9,-12-2 288-9,-6 2 64 6,-6 3 16-6,-12 9 0 8,-7-3 128-8,-8 2 16 7,-8 5 16-7,-8 7 0 8,-7 4-512-8,-7 4-96 7,-1 6-32-7,-2 7 0 7,-11 1-528-7,-1 3 0 8,-2 10-240-8,-1 0 80 21,-5 1-1312-20,2-1-256-1,0 2-48 0,12-2-14784 4</inkml:trace>
    </iact:actionData>
  </iact:action>
  <iact:action type="add" startTime="86082">
    <iact:property name="dataType"/>
    <iact:actionData xml:id="d77">
      <inkml:trace xmlns:inkml="http://www.w3.org/2003/InkML" xml:id="stk77" contextRef="#ctx0" brushRef="#br1">1041 18057 17903 0,'0'0'784'1,"0"0"176"-1,0 0-768 0,0 0-192 5,0 0 0-5,0 0 0 8,0 0 464-7,0 0 48 5,0 0 16-6,0 0 0 8,-10 16 176-8,0 0 48 7,-3 5 0-7,3 2 0 8,0 5-48-8,-1-1-16 7,1 0 0-7,-4 6 0 8,4 6 160-8,-1 0 48 7,1-3 0-7,2 6 0 8,-2 7-208-8,1 0-48 7,1 2 0-7,-4-1 0 8,4 1-256-8,2 4-64 7,-1-5-16-7,1-1 0 10,0-6-32-10,4 4 0 6,0-10 0-6,2-2 0 8,0 0 48-8,2-4 0 6,0-1 0-6,2-1 0 9,2-2-176-9,5-3-16 6,-5-1-128-6,4-7 192 8,2 1-192-8,-4-5 0 7,1 1 0-7,3-5 0 8,-12-8 0-8,12 8 0 8,-12-8 0-8,17 8 0 24,-17-8-704-24,18-2-48 1,-18 2 0-1,13-10-8864 5,1 2-1776-5</inkml:trace>
    </iact:actionData>
  </iact:action>
  <iact:action type="add" startTime="86384">
    <iact:property name="dataType"/>
    <iact:actionData xml:id="d78">
      <inkml:trace xmlns:inkml="http://www.w3.org/2003/InkML" xml:id="stk78" contextRef="#ctx0" brushRef="#br1">485 18892 25791 0,'0'0'2304'1,"0"0"-1856"2,0 0-448-3,0 0 0 9,20-10 336-9,3 2-16 6,4 1-16-6,8-3 0 8,4 2-304-8,6 4 0 8,-4-4-128-8,4-5 128 7,2 1 0-7,-4-2 0 8,0 5 0-8,4-3 0 7,-8 2 0-7,3 2 128 7,-5-3-128-7,3 3 160 23,-1 2-1536-22,-4-2-304 0,11-7-64-1,-9-1-16 0</inkml:trace>
    </iact:actionData>
  </iact:action>
  <iact:action type="add" startTime="86639">
    <iact:property name="dataType"/>
    <iact:actionData xml:id="d79">
      <inkml:trace xmlns:inkml="http://www.w3.org/2003/InkML" xml:id="stk79" contextRef="#ctx0" brushRef="#br1">1694 18619 19343 0,'-21'4'1728'1,"9"-2"-1392"2,-1-2-336-3,13 0 0 9,0 0 1472-9,0 0 208 6,0 0 48-6,0 0 16 8,0 0-784-8,0 0-144 8,0 0-48-8,19-6 0 9,3-4-304-9,3 4-64 6,2 2-16-6,2 1 0 9,1-3-128-9,5-2-16 7,4 2-16-7,-4 2 0 6,-2-2-64-6,0 2-16 8,2 1 0-8,-1 1 0 7,-5 0-144-7,2 0-224 8,-4 0 48-8,-1 0 16 24,-3 0-816-24,-7 0-176 0,-1-2-16 0,-15 4-7168 5,0 0-1440-4</inkml:trace>
    </iact:actionData>
  </iact:action>
  <iact:action type="add" startTime="86878">
    <iact:property name="dataType"/>
    <iact:actionData xml:id="d80">
      <inkml:trace xmlns:inkml="http://www.w3.org/2003/InkML" xml:id="stk80" contextRef="#ctx0" brushRef="#br1">2038 18309 14735 0,'0'0'1312'1,"15"10"-1056"4,3-8-256-5,3 3 0 8,3 1 1664-8,-1 6 288 7,0-2 48-7,3 1 16 8,-3 3-704-8,1-2-144 6,-7 5-16-6,-3 7-16 9,-6-7 32-9,-2 7 16 6,1 3 0-6,-5 2 0 9,-6-1-64-9,-3 7-16 6,-1-4 0-6,-2 0 0 9,-8-2-416-9,5-1-96 6,-9-1-16-6,-3 0 0 9,0-1-192-9,-1-1-32 7,1-4-16-7,3 1 0 8,5-3-336-8,-1-1 144 7,7-8-144-7,-3-1 0 24,14-9-2112-24,-12 8-544 1</inkml:trace>
    </iact:actionData>
  </iact:action>
  <iact:action type="add" startTime="87390">
    <iact:property name="dataType"/>
    <iact:actionData xml:id="d81">
      <inkml:trace xmlns:inkml="http://www.w3.org/2003/InkML" xml:id="stk81" contextRef="#ctx0" brushRef="#br1">2732 18662 17327 0,'0'0'768'1,"0"0"160"-1,0 0-736 0,0 0-192 3,0 0 0-3,0 0 0 9,0 0 1472-9,0 0 256 6,0 0 48-6,20-2 16 8,-7 2-768-8,9 2-160 7,1-2-32-7,4 4 0 8,3 2-288-8,1-2-64 8,2-1-16-8,8 1 0 8,0 0-176-8,4 4-32 6,-4 0-16-6,2-2 0 8,-8-2-240-8,0 1 176 8,0-1-176-8,-6 2 160 7,-1-2-160-7,-5 0 0 7,-4-4-192-7,1 0 192 24,-1-2-2400-24,-3-2-352 0,-16 4-80 0,23-17-16 0</inkml:trace>
    </iact:actionData>
  </iact:action>
  <iact:action type="add" startTime="87660">
    <iact:property name="dataType"/>
    <iact:actionData xml:id="d82">
      <inkml:trace xmlns:inkml="http://www.w3.org/2003/InkML" xml:id="stk82" contextRef="#ctx0" brushRef="#br1">4548 18490 19695 0,'0'0'864'1,"0"0"192"-1,4 20-848 0,0-5-208 3,2 5 0-3,-4-3 0 8,0 1 240-8,-4 5 0 7,-6 1 0-7,-4 1 0 8,-4 0 336-8,-1 3 80 7,-6-3 16-7,-5 2 0 9,1 3 48-9,0 1 16 6,-1-2 0-6,-1 0 0 10,-4 3 256-10,-2-1 48 6,0-6 16-6,2 1 0 8,-1-1-224-8,-7 2-32 7,2-3-16-7,-5-1 0 7,3-7-320-7,-4 1-64 8,0-7-16-8,4 2 0 8,2-7-144-7,4-5-48 5,2-2 0-6,5-1 0 8,3-3-32-8,5-4-16 8,1 0 0-8,1-5 0 7,7 1 48-7,-1-6 0 6,6 1 0-6,2 3 0 9,2-3-192-9,2 1 0 7,0 3 0-7,4-5 0 8,0 5-128-8,6-3-16 6,2 2 0-6,-3 5 0 9,7 1-32-9,-2-2 0 6,3 6 0-6,3 1 0 9,-1 1 176-9,8 0-128 7,1 4 128-7,5 0-128 8,6 0-64-8,0 0-16 7,6 0 0-7,-4 6 0 8,2-4-80-8,0 0-16 7,-6 1 0-7,2-1 0 8,0 2 112-8,-2 0 32 7,6-2 0-7,-4 0 0 8,3 2 160-8,-1-2 0 7,4-2-144-7,-2 0 144 8,2-2 0-8,6-2 0 8,-2 2 0-8,-5 0 0 7,1-6 0-7,-6 3 0 6,2-7 0-6,-6 0 0 9,0 2 208-9,-1-5-32 7,-7 1-16-7,-6-1 0 8,1-3 64-8,-3 4 16 7,-7-1 0-7,2 1 0 8,-8-3 80-8,-3 3 32 6,-3-4 0-6,-3 7 0 9,-5-7 240-9,-8 4 48 6,1 1 16-6,-9 3 0 10,-7-4 48-10,-8 5 0 6,-2-9 0-6,-4 6 0 8,2-5-144-8,0 7-32 7,-4 0 0-7,5 6 0 8,-5 4-288-8,6 4-64 7,4 6-16-7,4-2 0 8,1 2-160-8,5 3-192 7,2-1 32-7,3 6 16 21,7-5-1760-20,3 5-336-1,4 3-80 0,8-21-16 1</inkml:trace>
    </iact:actionData>
  </iact:action>
  <iact:action type="add" startTime="88591">
    <iact:property name="dataType"/>
    <iact:actionData xml:id="d83">
      <inkml:trace xmlns:inkml="http://www.w3.org/2003/InkML" xml:id="stk83" contextRef="#ctx0" brushRef="#br1">5908 18847 16575 0,'0'0'736'0,"0"0"160"0,0 0-720 0,0 0-176 4,0 0 0-4,13 22 0 8,1-9 1280-8,-4 7 240 7,1 1 32-7,1 3 16 9,-2 3-720-9,1 2-144 6,-5 0-16-6,-2 5-16 8,0-1 0-8,-2 6 0 8,-2-2 0-8,-4-2 0 7,-2 2 144-7,0-4 16 8,-3-2 16-8,-3-1 0 7,-4-7-272-7,3-2-64 7,-3-1-16-7,2-1 0 9,-3-1-240-9,3-6-64 8,-1 1 0-8,5-5 0 21,10-8-1568-21,0 0-320 1</inkml:trace>
    </iact:actionData>
  </iact:action>
  <iact:action type="add" startTime="88965">
    <iact:property name="dataType"/>
    <iact:actionData xml:id="d84">
      <inkml:trace xmlns:inkml="http://www.w3.org/2003/InkML" xml:id="stk84" contextRef="#ctx0" brushRef="#br1">7023 18835 20271 0,'0'0'1792'0,"-11"6"-1424"6,11-6-368-6,0 0 0 8,0 0 256-8,-8 12 0 7,8-12-16-7,0 0 0 7,2 20 48-7,-2-20 16 8,6 13 0-8,5-1 0 8,5-6 272-8,3-2 48 7,3 0 16-7,3-4 0 8,0-2-144-8,3-2-32 7,-1 0 0-7,2-4 0 8,3-2-32-8,1 2-16 7,-4 1 0-7,-2-5 0 8,-1 2 48-8,-5 2 16 7,-1-7 0-7,1 3 0 8,-3-2-128-8,-5 5-32 6,1-7 0-6,-4 6 0 10,-4-3-176-10,-1 3-144 6,-5 10 192-6,6-14-192 8,-6-1 192-8,-4 3-192 8,-3-2 192-8,1 6-192 7,-10-3 160-7,4 3-160 7,-5 2 128-7,1 2-128 9,-5 0 0-9,-3 0 128 6,-1 8-128-6,-4 0 0 8,-1 2 176-8,1 2-48 7,0 6-128-7,2-1 192 8,1 5-192-8,1-3 0 7,-2 3 0-7,1 7 0 8,3 3 0-8,7-1 0 7,-3 2 0-7,3 0 0 8,3 3 0-8,7-1 176 7,2 4 0-7,6-4 0 9,4-4 16-9,1 5 16 6,11-1 0-6,-1-2 0 8,5 0-16-8,1-3-16 7,3-3 0-7,1-2 0 8,2-5 16-8,2 2 0 7,1-3 0-7,3-3 0 8,-2 0-192-8,-2-1 0 7,-2-7 0-7,3 0 0 23,-1-4-1376-23,0-2-208 1,2-2-32-1,-5-7-12064 2</inkml:trace>
    </iact:actionData>
  </iact:action>
  <iact:action type="add" startTime="89655">
    <iact:property name="dataType"/>
    <iact:actionData xml:id="d85">
      <inkml:trace xmlns:inkml="http://www.w3.org/2003/InkML" xml:id="stk85" contextRef="#ctx0" brushRef="#br1">7585 18042 7359 0,'0'0'320'0,"0"0"80"1,10-10-400-1,3 2 0 5,-3 0 0-5,8-3 0 9,-3 3 1632-9,3 2 240 6,5-6 48-6,1 3 16 9,-3-1-976-9,3 0-208 6,1 2-48-6,-4 4 0 8,5-7-16-8,-3 7-16 8,1 0 0-8,-3 4 0 7,-2-2-64-7,-1 6-16 8,-18-4 0-8,14 12 0 7,-14-12-192-7,13 15-32 8,-7 3-16-8,-4-3 0 7,-4 5 192-7,-6 3 32 7,-3 1 16-7,-1-1 0 8,-4-2-128-8,1 3-16 7,-7-5-16-7,-1 5 0 8,3-3-80-7,3-5-16 6,-3 1 0-7,1-5 0 7,5 4 144-7,1-7 32 8,3 3 0-8,10-12 0 8,0 0-192-8,0 0-48 7,0 0 0-7,0 0 0 8,0 0-96-8,0 0-32 6,0 0 0-6,19 6 0 9,-1-4 48-9,3-2 16 7,1-2 0-7,3 2 0 8,6 0-208-8,-1 0 0 7,-3 0 0-7,0-2 0 8,0 0 0-8,-1 0-208 7,-3 2 16-7,-3-2 0 22,-3-2-544-22,1 0-96 0,-4-2-32 0,3 5-7824 9,-17 1-1552-9</inkml:trace>
    </iact:actionData>
  </iact:action>
  <iact:action type="add" startTime="90106">
    <iact:property name="dataType"/>
    <iact:actionData xml:id="d86">
      <inkml:trace xmlns:inkml="http://www.w3.org/2003/InkML" xml:id="stk86" contextRef="#ctx0" brushRef="#br1">8527 17675 13823 0,'0'0'608'0,"0"0"128"0,2-10-592 0,-2 10-144 5,0 0 0-5,0 0 0 9,0 0 2000-9,0 0 368 6,0 0 80-6,0 0 16 8,0 0-1216-8,0 0-240 8,-14 20-48-8,-3 1-16 8,3 7-224-8,-5-1-32 7,-3 2-16-7,3 4 0 8,3 2-128-8,-3 1-32 7,3 1 0-7,-2 2 0 9,5 0 32-9,3 3 0 6,4-3 0-6,2 2 0 8,2-2-288-8,6 2-64 6,-2-4-16-6,2-1 0 8,2-5-176-8,6-4 0 8,3-4 144-8,5 1-144 8,-7-3 144-8,7 3-144 7,1-5 192-7,5-5-192 8,-1 0 0-8,2-5-320 7,1-5 32-7,-1 0 16 24,-2-6-416-23,-5 0-80-1,-1-2 0 0,1 0-12896 1</inkml:trace>
    </iact:actionData>
  </iact:action>
  <iact:action type="add" startTime="90376">
    <iact:property name="dataType"/>
    <iact:actionData xml:id="d87">
      <inkml:trace xmlns:inkml="http://www.w3.org/2003/InkML" xml:id="stk87" contextRef="#ctx0" brushRef="#br1">8213 18161 21183 0,'0'0'944'1,"0"0"192"-1,0 0-912 0,0 0-224 5,10-8 0-5,9 0 0 8,3 2 1232-8,1 4 208 7,3 0 32-7,3 0 16 8,4 0-1184-8,0 0-304 6,0 2 0-6,4 0 0 9,4 0-144-9,-2 0-96 7,4 4-16-7</inkml:trace>
    </iact:actionData>
  </iact:action>
  <iact:action type="add" startTime="90871">
    <iact:property name="dataType"/>
    <iact:actionData xml:id="d88">
      <inkml:trace xmlns:inkml="http://www.w3.org/2003/InkML" xml:id="stk88" contextRef="#ctx0" brushRef="#br1">9013 19019 7359 0,'0'0'656'1,"0"0"-528"4,0 0-128-5,0 0 0 9,0 0 1328-9,0 0 224 6,0 0 48-6,0 0 16 8,0 0-528-8,4-10-128 7,-4 10 0-6,0 0-16 6,7-16 128-7,-7 16 16 7,16-9 16-7,-2 1 0 8,3 0 32-8,5 4 0 8,-5 0 0-8,7 2 0 8,3 0-304-8,8 2-64 7,2 2-16-7,2-2 0 8,8 0-240-8,4 2-64 7,3 0 0-7,5 2 0 8,1 4-192-8,1-2-64 7,-1-2 0-7,-9 0 0 7,-2 1-192-7,-4-1 128 7,-3 0-128-7,1-2 0 9,2 4 0-9,-10-4 0 6,-1-2 0-6,-7 0 0 25,-2 0-624-25,-1 0-160 0,-3 0-48 0,-5-2-11568 2</inkml:trace>
    </iact:actionData>
  </iact:action>
  <iact:action type="add" startTime="91172">
    <iact:property name="dataType"/>
    <iact:actionData xml:id="d89">
      <inkml:trace xmlns:inkml="http://www.w3.org/2003/InkML" xml:id="stk89" contextRef="#ctx0" brushRef="#br1">10132 18716 15663 0,'0'0'1392'0,"0"0"-1120"5,0 0-272-5,20 6 0 8,-1-2 1280-8,3 0 192 8,-3 2 32-8,1 0 16 8,1 2-432-8,1 3-64 8,-3-1-32-8,-1 10 0 6,1-3-32-6,-1-1-16 8,-6 3 0-8,-3 3 0 7,1-1-176-6,-4 5-48 6,-6-1 0-7,0 2 0 8,-4-3-224-8,-8 1-48 7,-1 0-16-6,-7 1 0 6,1-1-16-7,-1-4 0 7,-5-3 0-7,-1 1 0 8,-1-5 0-8,6 2 0 7,-1-7 0-7,5 5 0 9,-5-4-416-9,7 2 0 6,3-7 0-6,12-5 0 22,0 0-2624-22,0 0-384 0</inkml:trace>
    </iact:actionData>
  </iact:action>
  <iact:action type="add" startTime="91490">
    <iact:property name="dataType"/>
    <iact:actionData xml:id="d90">
      <inkml:trace xmlns:inkml="http://www.w3.org/2003/InkML" xml:id="stk90" contextRef="#ctx0" brushRef="#br1">11697 18521 19983 0,'0'0'880'1,"0"0"192"-1,-16 0-864 9,2 2-208-9,-5 2 0 0,-4 8 0 1,-3 2 576-1,-1 1 80 7,-4 3 16-7,-1 3 0 8,-7 5-176-8,-2 3-48 7,-1 0 0-7,1 6 0 8,-2 4 560-8,6-2 96 8,2 6 32-8,-1-4 0 7,7 4-400-7,10-2-80 7,-1 4-16-7,10 0 0 8,1-6-464-8,7-2-176 7,6-4 0-7,9-2 144 9,3-5-144-9,3-7 0 6,5-3 0-6,1-9 0 8,4 1 480-8,3-4 64 7,9-6 16-6,-4-6 0 7,4-1 96-8,0-7 32 6,-1-5 0-6,3-5 0 8,4-3-112-8,-8-4 0 7,-2-2-16-7,-2 2 0 9,-3-1-176-9,-7-1-16 6,-7 0-16-6,-3 2 0 8,-5-2 80-8,-4-4 16 7,-6 4 0-7,-8 0 0 8,-2-2-160-8,-3 4-32 7,-3 1 0-7,-4 5 0 22,1 0-624-22,-3 7-128 1,-5 9-16-1,0-3-11296 8,1 6-2256-7</inkml:trace>
    </iact:actionData>
  </iact:action>
  <iact:action type="add" startTime="93061">
    <iact:property name="dataType"/>
    <iact:actionData xml:id="d91">
      <inkml:trace xmlns:inkml="http://www.w3.org/2003/InkML" xml:id="stk91" contextRef="#ctx0" brushRef="#br1">13093 18814 8287 0,'-11'0'736'1,"3"0"-592"6,-2-2-144-7,-4 0 0 8,7 0 1328-8,7 2 224 7,0 0 48-7,-14 2 16 8,14-2-336-8,0 0-64 7,0 0 0-7,0 0-16 8,0 0-176-8,0 0-16 7,0 0-16-7,19 0 0 9,5 0-192-9,3 0-32 6,0 2-16-6,7-4 0 9,8-4-272-9,3 2-48 7,6 0-16-7,2 1 0 7,3 1-288-7,3-2-128 8,1 0 128-8,3-2-128 8,-5 6 0-8,-5 0 0 9,-8-2 0-9,-6 2 0 19,-10 0-688-18,-6 2-160-1,-7 4-48 1</inkml:trace>
    </iact:actionData>
  </iact:action>
  <iact:action type="add" startTime="93289">
    <iact:property name="dataType"/>
    <iact:actionData xml:id="d92">
      <inkml:trace xmlns:inkml="http://www.w3.org/2003/InkML" xml:id="stk92" contextRef="#ctx0" brushRef="#br1">13099 19183 17727 0,'0'0'784'1,"0"0"176"-1,0 0-768 0,0 0-192 4,0 0 0-4,22 11 0 8,1-5 368-8,8-6 32 8,2-2 16-8,6-2 0 7,8-4-224-7,4 3-32 8,4 1-16-8,3-2 0 8,8 0-144-8,5-2 0 7,5 0 0-7,-14 3 0 8,-5-7 128-8,-5 4-128 7,-5 2 0-7,-6-2 128 24,2-1-624-24,-10 3-128 2</inkml:trace>
    </iact:actionData>
  </iact:action>
  <iact:action type="add" startTime="93531">
    <iact:property name="dataType"/>
    <iact:actionData xml:id="d93">
      <inkml:trace xmlns:inkml="http://www.w3.org/2003/InkML" xml:id="stk93" contextRef="#ctx0" brushRef="#br1">13649 18473 13823 0,'0'0'1216'1,"14"8"-960"2,5-7-256-3,7 3 0 7,5 0 1504-7,4 4 256 8,4 6 48-8,0-3 16 8,6 5-912-8,0-4-176 7,-2 3-32-7,5 1-16 8,1 5-48-8,-2 5 0 7,0 1 0-7,4 2 0 8,3 1-144-8,-1 3-48 6,-6 2 0-6,-8 2 0 9,-4 0-96-9,-8 6-32 8,-7-8 0-8,-7 4 0 7,-1-2-32-7,-12-2-16 7,-8-2 0-7,-9 2 0 8,-3-2 160-8,-11-3 16 7,-10-1 16-7,-6 2 0 11,0 0 96-11,2-1 16 6,-3-5 0-6,1-2 0 6,2-1-320-6,2-1-48 7,-2-5-16-7,6 1 0 24,0-7-976-24,4 0-208 0,4-4-32 0,5-8-12768 2</inkml:trace>
    </iact:actionData>
  </iact:action>
  <iact:action type="add" startTime="94836">
    <iact:property name="dataType"/>
    <iact:actionData xml:id="d94">
      <inkml:trace xmlns:inkml="http://www.w3.org/2003/InkML" xml:id="stk94" contextRef="#ctx0" brushRef="#br1">15902 18445 15135 0,'0'0'672'1,"0"0"144"-1,0 0-656 0,0 0-160 4,0 0 0-4,20 2 0 9,-20-2 1088-9,17 6 192 6,-1 0 48-6,1-2 0 8,-3 4-352-8,5 5-64 7,-3-1-16-7,4 6 0 8,3-3-240-8,0 5-48 7,5 1-16-7,3 5 0 8,0-1-80-8,2 2-32 7,-2 1 0-7,5 1 0 8,-1-2-192-8,-2 4-32 7,2-1-16-7,0-1 0 8,-4 4-240-8,-2 0 144 8,-1-6-144-8,-5 1 128 7,-3-3-128-7,-1-2 0 8,1 1 0-7,-5-5 0 20,-3-5-512-20,-2 0 0-1,-10-14 16 0,0 0 0 14,0 0-1456-14,0 0-288 0</inkml:trace>
    </iact:actionData>
  </iact:action>
  <iact:action type="add" startTime="95106">
    <iact:property name="dataType"/>
    <iact:actionData xml:id="d95">
      <inkml:trace xmlns:inkml="http://www.w3.org/2003/InkML" xml:id="stk95" contextRef="#ctx0" brushRef="#br1">16530 18379 13823 0,'0'0'1216'1,"0"0"-960"3,0 0-256-4,0 0 0 8,0 0 1312-8,0 0 224 8,0 0 32-8,0 0 16 7,0 0-656-7,0 0-128 7,0 0-32-7,4 10 0 8,-4-10 128-8,-4 19 0 7,0 9 16-6,-6-3 0 7,1 4-48-8,-3 1-16 6,-8-1 0-6,1 4 0 8,-2 4 240-8,1-2 32 7,-1 4 16-7,-1 4 0 8,3-6-304-8,1 6-48 7,-3-4-16-7,1 4 0 8,3-4-448-8,-5-2-112 7,3-6-16-5,-1-2 0 5,4-3-192-7,-1-3 176 6,5-7-176-6,1 1 160 9,5-7-400-9,6-10-80 6,0 0 0-6,15 4-16 23,5-6-2992-23,3-4-608 0</inkml:trace>
    </iact:actionData>
  </iact:action>
  <iact:action type="add" startTime="95394">
    <iact:property name="dataType"/>
    <iact:actionData xml:id="d96">
      <inkml:trace xmlns:inkml="http://www.w3.org/2003/InkML" xml:id="stk96" contextRef="#ctx0" brushRef="#br1">17193 18859 22111 0,'-11'35'976'0,"-1"-17"208"9,0 3-944-8,-1 2-240-1,3 5 0 0,0 1 0 2,-6 2 1408-2,7 2 224 5,-7 2 48-5,2-3 16 8,-3-5-928-8,1-2-176 8,3-1-32-8,1-3-16 7,2 3-352-7,4-1-192 7,2 0 192-7,2-3-192 27,2-20-384-27,6 15-192 0,-6-15-48 1,0 0-12320-1</inkml:trace>
    </iact:actionData>
  </iact:action>
  <iact:action type="add" startTime="96260">
    <iact:property name="dataType"/>
    <iact:actionData xml:id="d97">
      <inkml:trace xmlns:inkml="http://www.w3.org/2003/InkML" xml:id="stk97" contextRef="#ctx0" brushRef="#br1">18011 18896 12895 0,'0'0'576'1,"0"0"112"-1,-12 10-560 0,12-10-128 6,0 0 0-6,0 0 0 9,10 9 1952-9,3-1 352 6,11-6 80-6,3 0 16 9,2-4-1120-9,10-2-208 6,2-5-48-6,8-1-16 9,2 0-272-9,7-6-48 7,10 1-16-7,5 1 0 7,3 4-320-7,-6-5-64 7,-2-3-16-7,-3 5 0 9,1-5-16-9,-6 6 0 6,-1-1 0-6,-5 3 0 9,-3 0-256-9,-6 0 0 7,-2 3 128-7,-6 1-128 23,-6-4-1408-22,-3 4-352-1,-7 2-64 0,-1 0-9504 2</inkml:trace>
    </iact:actionData>
  </iact:action>
  <iact:action type="add" startTime="96503">
    <iact:property name="dataType"/>
    <iact:actionData xml:id="d98">
      <inkml:trace xmlns:inkml="http://www.w3.org/2003/InkML" xml:id="stk98" contextRef="#ctx0" brushRef="#br1">18867 18502 2751 0,'0'0'256'1,"0"0"-256"3,21-4 0-4,1-2 0 7,3-2 4224-7,2-1 784 7,5 1 176-7,3 2 16 9,4-2-3360-9,6 0-688 7,5 5-128-7,3-3-16 8,0 2-304-8,3 0-48 7,1 2-16-7,-3 2 0 7,-3 0 64-7,-6 4 16 7,-2 2 0-7,-6 1 0 9,2 11-32-9,-8-4-16 7,-4 3 0-7,-5 3 0 8,-8-5-224-8,-1 5-64 7,-7 1 0-7,-6-3 0 8,-4 3-144-8,-4 3-48 8,-3 3 0-8,-9 0 0 6,-9-1-16-6,0 1-16 9,-3 0 0-9,1-1 0 7,-6-3 16-7,0 0 0 7,0 5 0-7,-4-9 0 8,4-1-48-8,-4 1 0 7,4-3 0-7,6-2 0 8,4-9-256-8,1 1-64 7,9-4-16-7,17-2 0 21,0 0-2160-21,0 0-416 0</inkml:trace>
    </iact:actionData>
  </iact:action>
  <iact:action type="add" startTime="96910">
    <iact:property name="dataType"/>
    <iact:actionData xml:id="d99">
      <inkml:trace xmlns:inkml="http://www.w3.org/2003/InkML" xml:id="stk99" contextRef="#ctx0" brushRef="#br1">21098 18114 17503 0,'0'0'768'0,"0"0"176"0,-6-8-752 0,6 8-192 3,-7-10 0-3,-7 4 0 7,0 6 1904-6,-5 6 336 5,-5 0 80-6,-1 4 16 9,-4 9-1504-9,-6 1-320 7,-2-1-48-7,-4 5-16 8,4 1 240-8,0 2 32 8,1 3 16-8,7 1 0 7,2-2 96-7,3 0 32 7,9 3 0-7,-1 1 0 8,8 0-480-8,3-4-80 7,3 2-32-7,6-3 0 8,-1-5-272-8,9 1 0 7,6-5 128-7,5-3-128 8,2 1 0-8,7-7 0 7,3 2 0-7,10-8 0 10,-1-6 288-10,9-8 0 6,2 0 0-6,-3-4 0 8,-1 1 16-8,-2-7 0 6,-2 5 0-6,-6-7 0 9,2-3 48-9,-6-2 16 6,-2-3 0-6,-4 1 0 9,-6-2 128-9,-5 0 16 6,-5-1 16-6,-9-1 0 8,-6-2-176-8,-6 0-32 7,-9-2-16-7,-3 4 0 8,-9 2-304-8,-4 3 0 8,-4 1 128-8,0 6-128 21,-8 7-384-21,0 4-128 0,-6 6-16 1,-6 6-11280 7,-7 4-2256-8</inkml:trace>
    </iact:actionData>
  </iact:action>
  <iact:action type="add" startTime="97449">
    <iact:property name="dataType"/>
    <iact:actionData xml:id="d100">
      <inkml:trace xmlns:inkml="http://www.w3.org/2003/InkML" xml:id="stk100" contextRef="#ctx0" brushRef="#br1">16790 19676 9215 0,'0'0'816'1,"0"0"-656"2,-12 2-160-3,12-2 0 8,0 0 1808-8,0 0 336 7,0 0 64-7,0 0 16 8,-4 17-848-7,6-5-160 5,-2-12-48-6,8 18 0 9,7 1 96-9,3-1 16 6,3 5 0-6,5-1 0 8,-1 1-384-8,4 0-80 7,2-1-16-7,1 3 0 8,-3 3-336-8,-2 1-64 8,-1-2-16-8,-1 0 0 7,-2 1-240-7,1 5-144 8,-5 0 160-8,-5-4-160 7,2-5 0-7,-9-1 0 8,1-3 0-8,2-1 0 7,-4 1-144-6,-4-7-128 6,-2-13-32-7,0 16 0 22,0-16-528-22,0 0-96 1,0 0-32-1,0 0 0 0</inkml:trace>
    </iact:actionData>
  </iact:action>
  <iact:action type="add" startTime="97718">
    <iact:property name="dataType"/>
    <iact:actionData xml:id="d101">
      <inkml:trace xmlns:inkml="http://www.w3.org/2003/InkML" xml:id="stk101" contextRef="#ctx0" brushRef="#br1">17351 19738 27759 0,'0'0'1216'0,"0"0"272"0,-15 16-1184 0,5 5-304 5,-4 1 0-5,1 5 0 10,-3 4 512-10,0 3 64 5,-5-1 0-5,-2 6 0 8,-3-4 208-8,-3 0 48 7,0 0 16-7,1 2 0 8,1-6-208-8,0-1-64 8,-1 1 0-8,3-2 0 8,2-4-384-8,5-1-192 6,-1-3 160-6,7-5-160 24,0-1-1392-23,12-15-368-1,0 0-80 0,0 0-11968 2</inkml:trace>
    </iact:actionData>
  </iact:action>
  <iact:action type="add" startTime="97959">
    <iact:property name="dataType"/>
    <iact:actionData xml:id="d102">
      <inkml:trace xmlns:inkml="http://www.w3.org/2003/InkML" xml:id="stk102" contextRef="#ctx0" brushRef="#br1">17794 20058 29775 0,'0'0'1312'0,"23"-2"288"0,1 0-1280 0,5 0-320 5,2 2 0-5,-1 2 0 8,1 2 320-8,2 8 0 6,4 2 0-6,-10 1 0 8,-9-1-128-8,-1 3-32 8,-7-5 0-8,0 8 0 8,-8-5-160-8,-4 7 0 8,-6 1 0-8,-4 2 128 7,-5 5 16-7,-7-3 0 7,1 0 0-7,-4 4 0 8,-6 7 192-8,-1-3 48 7,3-4 0-7,-4 2 0 8,-6-4 80-8,4-1 32 6,0-5 0-6,4 0 0 9,6-1-80-9,7-7-16 8,1 1 0-7,5-6 0 5,14-10-272-6,0 0-128 7,0 0 0-7,0 0 128 8,14 17-128-8,9-9 0 7,4-2 0-7,4 0 0 8,3-6 0-8,3 0 0 7,2-4 128-7,-2 0-128 8,4 0 0-8,-2-2 128 7,2 0-128-7,-4-3 0 8,2 1-192-8,0 2-112 7,-4-2-16-7,4 0-10496 17,-6 3-2112-17</inkml:trace>
    </iact:actionData>
  </iact:action>
  <iact:action type="add" startTime="98589">
    <iact:property name="dataType"/>
    <iact:actionData xml:id="d103">
      <inkml:trace xmlns:inkml="http://www.w3.org/2003/InkML" xml:id="stk103" contextRef="#ctx0" brushRef="#br1">18699 20148 20783 0,'0'0'912'1,"0"0"208"-1,0 0-896 0,0 0-224 4,25 2 0-3,1-4 0 7,3-2 864-8,2 2 128 7,14 0 32-7,2-2 0 7,6-7-432-7,3 1-80 7,7 4 0-7,3 0-16 8,12 0-144-8,-2 0-32 7,-4 2 0-7,0 3 0 8,-11 1-320-7,-3 1 128 5,-1 1-128-6,-6-2 0 25,-3-3-320-25,-9 1-144 0,2 0-32 0,-9-2-11248 2</inkml:trace>
    </iact:actionData>
  </iact:action>
  <iact:action type="add" startTime="98832">
    <iact:property name="dataType"/>
    <iact:actionData xml:id="d104">
      <inkml:trace xmlns:inkml="http://www.w3.org/2003/InkML" xml:id="stk104" contextRef="#ctx0" brushRef="#br1">19709 19840 19407 0,'30'-6'848'1,"-3"6"192"-1,6-4-832 0,10 2-208 2,4 2 0-2,6 2 0 8,5 0 768-8,-1 2 128 6,-3 4 0-6,-1 3 16 8,-6-1-176-8,-6 6-32 7,-10-3-16-7,-6 5 0 9,-7 3-384-9,-3-1-80 6,-9 5-16-5,-2-1 0 7,-6-1 304-8,-4 4 64 6,-9 3 16-6,-3 1 0 9,-9-2-128-9,-8 2-16 7,-4 1-16-7,-8 1 0 7,-10-4-96-7,3-2-16 8,-1-1 0-8,4-5 0 9,7 0-32-9,-3 1-16 6,8 3 0-6,2-5 0 22,6-7-1248-22,3 3-256 1,7-8-48-1</inkml:trace>
    </iact:actionData>
  </iact:action>
  <iact:action type="add" startTime="99144">
    <iact:property name="dataType"/>
    <iact:actionData xml:id="d105">
      <inkml:trace xmlns:inkml="http://www.w3.org/2003/InkML" xml:id="stk105" contextRef="#ctx0" brushRef="#br1">21984 19641 15663 0,'0'0'1392'1,"-22"2"-1120"4,1 4-272-5,-4 3 0 8,-5-1 1392-8,-3 2 208 7,-8 8 64-7,-2-1 0 8,-9 7-704-8,3 1-128 7,0 0-16-7,4 3-16 8,-4-1 224-7,5 6 64 5,5 8 0-6,-2-6 0 9,4 0-240-9,3 2-32 7,7-2-16-7,2 2 0 7,7 2-352-7,6-6-64 6,-1 3 0-5,9-5-16 8,4 4-368-9,4-6 0 5,6-3 0-5,-1-3 128 10,9-2-128-10,1 1 0 5,7-1 128-5,3-7-128 9,6 2 352-9,0-11 0 8,8 1 0-8,2-6 0 8,6-6 64-8,5-1 16 6,5-9 0-6,1 0 0 9,-3-5-176-9,-3-2-16 6,-3-5-16-6,-6-3 0 8,-1-2-96-8,-1-8 0 7,-8 0-128-7,-1-8 192 8,-9-3 112-8,-8-3 16 7,-3-4 0-7,-10 3 0 8,-4-5-32-8,-4 3 0 8,-6 3 0-8,-8 7 0 7,1 5-288-7,-3 8 0 8,-7 5 128-8,0 3-128 8,-5 2-240-8,-1 9-96 7,-6 4-32-7,-2 6 0 21,-6 3-1216-21,0 3-240 0,-5 5-48 0</inkml:trace>
    </iact:actionData>
  </iact:action>
  <iact:action type="add" startTime="101051">
    <iact:property name="dataType"/>
    <iact:actionData xml:id="d106">
      <inkml:trace xmlns:inkml="http://www.w3.org/2003/InkML" xml:id="stk106" contextRef="#ctx0" brushRef="#br1">6225 8870 8639 0,'0'0'384'1,"0"0"64"-1,0 0-448 0,0 0 0 5,8-16 0-5,-2 1 0 8,-6 15 928-8,6-12 96 7,-6 12 0-7,8-16 16 8,0 5-208-8,-8 11-64 6,0 0 0-6,0 0 0 9,0 0-192-9,7-14-64 7,-7 14 0-7,0 0 0 8,0 0 192-8,0 0 48 9,2-12 0-9,-2 12 0 7,0 0 32-7,-2-15 16 6,2 15 0-6,-7-10 0 9,-7-2-208-9,2 4-32 6,-5 5-16-6,1-1 0 8,0 0-224-8,-5 2-64 7,-2 2 0-7,-1 0 0 8,5 0-128-8,-3 2-128 8,-3 2 144-6,3 0-144 3,1-1 0-5,1 5 0 7,-1 2 0-7,0 0 0 9,-3 5 0-9,3-3 0 6,3 6 0-6,-5-5 0 8,-3 5 0-8,1-3 0 7,-2 1 0-7,-1 4 0 8,-1-3 0-8,-2 3 0 7,0 1 0-7,-8 0 0 8,4-3 0-8,-2 5 0 7,-6 3 0-7,4 1 0 8,-2-2 160-8,4 3-160 6,1 1 160-6,-1 0-160 9,4-3 224-9,6-1-48 7,2 2-16-7,3 1 0 8,5 1-160-7,1 4 160 5,8 0-160-6,0 2 160 8,1-2-160-8,5 1 0 8,2 7 0-8,0-2 0 8,2 7 0-8,5-1 0 7,1 4 0-7,4 2 0 7,2-3 0-7,-3 1 0 7,7-2 0-7,1 0 0 8,-1 2 0-8,3-12 0 7,5 4 0-7,-1-4 128 8,2 4-128-8,1-2 0 7,-3-8 0-7,2-4 0 8,1 0 0-8,1 1 240 7,0-5-48-7,4-3 0 9,4-7 128-9,4 3 0 6,-2-6 16-6,4-3 0 9,-4-1-16-9,4 0 0 6,-4-8 0-6,4-2 0 9,-6 2-80-9,6-2-32 7,-4-2 0-7,6 1 0 8,-4-7 64-8,2 2 16 6,2 0 0-6,-2-3 0 9,3 3-112-9,-3-4-32 6,0 5 0-6,-2-7 0 8,-2 2-16-8,0-5 0 8,2-5 0-8,-8 3 0 7,0-4 16-7,1-1 0 7,3 1 0-7,-6 0 0 8,-2-3 64-8,-2 1 16 7,-3-2 0-7,-7 0 0 8,-1-9 32-8,0 7 0 7,-9 0 0-7,-1 0 0 8,0-2 16-8,-4-4 16 7,-4 3 0-7,-2 1 0 9,-2 0-16-9,1 0 0 7,-7-4 0-7,0 2 0 9,0 0-128-9,-1 0-16 5,-5 3-128-5,3-1 192 9,-9-2-192-9,5-4 0 6,1 4 128-6,-3 4-128 8,-3 2 0-8,-1-5 0 7,1-3 0-7,3 2 0 8,0 2 0-8,-3-4 128 8,1 2-128-8,-5 2 0 7,3 4 0-7,0 1 0 8,1 3 0-8,1 3 0 7,-2 5 0-7,-3-1 0 7,1 1 0-7,-2 5-160 8,-1-3 160-8,1 5 0 7,0 2 0-7,-2 0 0 8,1 4 0-8,1 2-128 7,-2 2 128-7,0 2 0 9,3 2 0-9,-3 8-128 6,-2-2 128-6,0 5 0 9,0-3 0-9,-6 5-128 6,2 1 128-6,2 2 0 9,-6 1 0-9,4 2 0 6,0 3 0-6,1-1-128 8,3-5 128-8,0 3 0 7,0 2 0-7,0 5-128 8,4-1 128-8,1 0 0 7,-1-2 0-7,2 3 0 9,-1-1 0-9,9 6-160 7,-1 0 160-7,5 0 0 8,3 0-128-8,2-2 128 7,1 1 0-7,3 1 0 7,4 8 0-7,0 0-128 8,0 1 128-8,2 3 0 8,0-2 0-8,2 0 0 6,0 0 0-6,2-6 0 9,1 2 0-9,5-2 0 6,-2-4-128-5,4-4 128 7,3-4 0-8,5-1 0 6,-1-3 0-6,7 2 0 9,3 3 0-9,4-5 0 7,0-5 0-7,2-3 0 8,2 5 0-8,4-8 0 7,-5 3 0-7,4-9 0 8,1-2 0-8,0-4 0 6,-4 0 0-5,2-2 0 7,2 2 0-8,0-4 0 7,0-4 0-7,0-2 0 8,0 1 0-8,-2-1 128 8,4-8-128-8,-6 1 0 7,4 3 0-7,-4-3 128 8,4 1-128-8,-4-3 0 7,-5-3 128-7,1 1-128 7,-2-1 0-7,2-5 0 7,-2-8 128-6,0 2-128 6,-1-1 0-7,-1-3 0 8,-2-4 128-8,1 2-128 7,-1-5 0-7,-2 5 0 8,-5-4 0-8,-3 6 128 7,3-6-128-7,-3 4 0 8,-7-4 0-8,0 4 128 7,0-4-128-7,-6 4 0 8,-3-4 128-8,-2 4-128 7,-5-6 0-7,-4 6 0 8,0-4 128-8,-3 6-128 7,-1-6 0-7,-6 6 144 8,3-6-144-8,-7 8 0 7,1 2 144-7,-2 4-144 8,-5 2 0-8,1 3 128 7,-4 1-128-7,0 5 0 8,0 3 0-8,1-3 0 8,1 6 0-8,-4-1 128 7,-6 5-128-7,4 2 0 7,-4 2 0-7,4 0 0 8,-6 4 0-8,4 8 0 7,2 0 0-7,-6 7 0 8,-2-3 0-8,2 6 0 7,-5-1 0-7,1 3 0 8,2 1 0-8,-4 1 0 7,-1-1 0-7,1 4-128 8,6 1 128-8,-2-1 0 7,0 0 0-7,2 1 0 9,0 1 0-9,4 0 0 6,-2 1 0-6,6-1-128 8,2 2 128-8,6 1 0 7,-3 1 0-7,3 2 0 8,0 4 0-8,2-2 0 7,1 2 0-7,7 0-128 8,1-4 128-8,8 2 0 7,0 6 0-7,4 0-128 8,4 6 128-8,2 4 0 7,2-2-144-6,6-1 144 6,2 1 0-7,5 2 0 7,-1-2-144-7,3-5 144 8,3 3 0-8,3 0 0 7,1-6 0-7,1 4 0 8,4 0 0-8,0-8 0 8,4-8 0-8,4-2 0 8,-2 3 0-8,6-3 0 6,-4-4 0-6,4-1 0 8,-4-7 0-8,8 3 0 7,-2-6 0-7,4-1 0 9,-2-5 0-9,-1 2 0 6,-1-4 128-6,2 2-128 8,-4-4 0-8,0 0 128 7,2-4-128-7,-2 2 0 8,2-2 0-8,-5-2 128 7,3-2-128-7,-4 2 0 8,2-4 0-8,-4-7 144 7,4-1-144-7,-4-3 128 8,6-7-128-8,-6 1 160 8,2-6-160-8,0-1 160 7,-3-3-160-7,-1-6 128 8,2 0-128-8,-4-1 128 8,-4 3-128-8,-4-4 128 6,-3-2-128-6,-6 2 128 8,-3-6-128-8,-7 2 160 7,-2 0-160-7,-4-3 160 8,-4-5-32-8,-2 4-128 7,-7 1 192-7,-1 11-64 8,-10 4-128-8,1 5 0 7,0 5 144-7,-1 4-144 8,-1 1 0-8,2 3 0 7,-3 9 0-7,1 2 0 24,-1-4-1312-23,3 8-224-1,-4 8-64 0,3 2-9072 5,1 2-1808-4</inkml:trace>
    </iact:actionData>
  </iact:action>
  <iact:action type="add" startTime="103122">
    <iact:property name="dataType"/>
    <iact:actionData xml:id="d107">
      <inkml:trace xmlns:inkml="http://www.w3.org/2003/InkML" xml:id="stk107" contextRef="#ctx0" brushRef="#br1">21248 9147 7359 0,'0'0'656'1,"0"0"-528"5,0 0-128-6,-3-10 0 8,-9-4 1792-8,2 5 320 6,0 1 64-6,-5-4 0 8,-3 2-832-8,3 1-192 8,-9-7-16-8,-1 6-16 8,-6-3-64-8,1 3-16 7,-3-4 0-7,0 6 0 7,0 3-144-7,0-3-48 8,-2-2 0-8,-2 4 0 8,1 4-352-8,3 0-80 6,-4 2-16-5,0 0 0 7,2 0-208-8,2 2-32 7,-4 4-16-7,0 4 0 8,-2-2-16-8,-6 1-128 8,0 7 192-6,2 0-64 3,-6 1-128-5,3 5 0 7,-1-3 144-7,0 5-144 8,2 1 128-8,2 0-128 7,0 3 160-7,6-3-160 8,0 0 256-8,4 4-64 7,4 5 0-6,3 5 0 7,5-2-64-8,5 6-128 6,-3-4 176-6,7 13-176 8,-2 3 0-8,9 3 0 7,3 3 0-7,2 1 0 8,5-3 0-8,7-5 0 7,0-5 0-7,7 0 0 8,1-2 144-8,5-2-16 7,3-3-128-7,1 1 192 9,4-8-48-9,2-1-16 7,-4-7 0-7,4 0 0 8,6-1 64-8,-2-3 16 6,6 0 0-6,2-7 0 8,-2 0 48-8,2-3 0 7,1 1 0-7,-3-2 0 8,2-5-64-8,2-1-16 7,-4-2 0-7,2 2 0 8,-1 0-32-8,1-2 0 7,0-8 0-6,0 0 0 6,-6 0-144-7,0-2 192 7,-2-9-192-7,4 3 192 8,-6-6-48-8,4 3 0 7,-8-7 0-7,2-1 0 8,2-3 0-8,-2-1 0 7,-2-4 0-7,-1 2 0 8,-3-4 32-8,-2-1 0 8,-2-3 0-8,-5 4 0 8,-3 4 32-8,-5-4 16 6,-2-4 0-6,0 0 0 9,-4 2-32-9,-5-6-16 6,-1 2 0-6,-1-2 0 8,-5 4-48-8,-4-2 0 7,-2-2 0-7,-1 2 0 8,-3-6-128-8,-5 6 128 7,-5-4-128-7,1 8 128 8,-2-2-128-8,-3-2 0 7,-3 0 0-7,0-2 0 8,-6 8 0-8,0-1 0 8,-8-1 128-8,6 4-128 7,-6 2 0-7,2 2 0 8,-1 1 0-8,-5 5 0 7,-2 5 0-7,-1-1 0 8,1 3 0-8,-2 4 0 8,-1 4 0-8,-1 4-144 6,3 4 144-6,-5 4 0 8,-5 2-144-8,5 2 144 7,5 7 0-7,1-1-144 8,-2 3 144-8,7 1 0 7,1 1 0-7,0 3 0 9,6 1-128-9,2 1 128 6,4-1-128-6,6 4 128 9,-1 4 0-9,5 4-128 6,4-2 128-6,1 2 0 8,2 2-128-8,-1-1 128 7,5 10-128-7,1-5 128 8,5-4 0-8,2 2 0 7,0 6 0-7,6 0-128 8,6-8 128-7,0 4 0 6,2-6 0-7,7 4-128 8,-3-4 128-8,7-6 0 7,-3 0 0-7,6 0 0 7,3 3 0-7,4-3 0 7,4-2 0-6,4-2 0 6,-2-1 0-7,4-3 0 7,4-2 0-7,2 3 0 8,-4-3 0-8,8-5 0 7,2-4 0-7,-4-3 128 8,-1 3-128-8,5-4 0 7,0-2 128-7,-1 2-128 9,-1-3 0-9,2 1 144 7,-2-4-144-7,1 0 0 8,-3-8 160-8,-2 0-160 6,2-1 128-6,2-3-128 8,-6-2 128-7,1-5-128 6,1-1 128-7,-2 1-128 9,4-7 192-9,-4-3-64 5,-2-6 0-5,-4-2 0 9,0 1 144-9,-2-1 32 7,-4-6 0-7,-3 2 0 7,-7-7 192-7,-5 1 32 8,-3-8 16-8,-3-4 0 7,-6-5-96-7,-6 0 0 7,-4 1-16-7,-5 3 0 8,-11 3-176-8,-1 2-48 8,-3 1 0-8,-1 3 0 7,-4 10-208-7,0 0 0 7,-3 6 128-7,-3 2-128 9,0-1 0-9,0 7 0 7,-2 2 0-7,4 3-160 24,-6 3-288-23,2-1-48-1,-4 6-16 0,2 1 0 11,0 5-1904-11,2 2-384 0,4 0-80 0</inkml:trace>
    </iact:actionData>
  </iact:action>
  <iact:action type="add" startTime="105779">
    <iact:property name="dataType"/>
    <iact:actionData xml:id="d108">
      <inkml:trace xmlns:inkml="http://www.w3.org/2003/InkML" xml:id="stk108" contextRef="#ctx0" brushRef="#br1">15338 3647 7359 0,'0'0'656'0,"0"0"-528"7,0 0-128-7,0 0 0 8,0 0 800-8,0 0 128 7,0 0 32-7,0 0 0 9,0 0-16-9,0 0 0 7,0 0 0-7,0 0 0 7,10-15-240-7,0 3-32 8,5 0-16-8,1 1 0 7,6-5-176-7,1 4-32 7,4-3-16-6,1 1 0 6,-1-4-128-7,4 5-32 7,0-3 0-7,2 6 0 8,3-3-80-8,-3 3 0 7,0 0-16-6,0 2 0 7,2 5-48-8,-4 1 0 6,-1 4 0-6,-1 3 0 10,-2 5-128-10,0 0 160 6,-1 7-160-5,-3 1 160 6,-7 2-160-7,-1 3 0 6,-7 4 0-6,-4 4 0 8,-6 5 128-8,-4 3-128 7,-7-4 128-7,-5 9-128 8,-7 3 256-8,-5 0-48 7,-3 0 0-7,-4 2 0 8,0-3-32-8,-2 5-16 8,4 2 0-8,0-2 0 8,-10-5-32-8,8-3-128 7,0 0 192-7,2-6-64 7,2-2 64-7,2 0 16 8,1-5 0-8,3-5 0 7,0-4-16-7,5-1-16 8,5-4 0-8,3-7 0 8,14-9-16-8,0 0 0 6,0 0 0-6,0 0 0 8,0 0 224-8,0 0 64 7,18 2 0-7,-1-2 0 9,5-2-192-9,3-2-16 6,2 1-16-6,2-7 0 9,1 2-224-9,5 2 0 6,6 0 128-6,-6-2-128 9,0 3 0-9,6 1 0 6,-2 2 0-6,4 0 0 9,4 2 0-9,-2 0 0 6,3 0 0-6,3 0 0 9,-10-2 128-9,4 0-128 7,0 0 0-7,-6 2 0 8,-2-2 0-8,-2 2 0 7,-6 0-176-7,-2 0 176 22,-3 2-896-22,-5-2-64 1,1-2-16-1</inkml:trace>
    </iact:actionData>
  </iact:action>
  <iact:action type="add" startTime="106366">
    <iact:property name="dataType"/>
    <iact:actionData xml:id="d109">
      <inkml:trace xmlns:inkml="http://www.w3.org/2003/InkML" xml:id="stk109" contextRef="#ctx0" brushRef="#br1">17295 3382 2751 0,'0'0'256'1,"0"0"-256"3,0 0 0-3,-4 21 0 6,-4-3 2240-7,0 0 416 7,-2 3 80-7,-5 4 16 8,3 3-1472-8,-3 1-272 7,3 0-64-7,-2 4-16 9,4 4-256-9,-3 0-48 7,1 2-16-7,2 4 0 8,-3 6-160-8,5-4-16 7,-4 0-16-7,4 2 0 7,1-1-160-6,-3 1-16 6,4 2-16-7,0-10 0 8,2 0-224-8,0-8 176 7,2-4-176-7,0 1 160 8,-1 1-160-8,3-6 0 6,3-5 0-6,1 0 0 26,-4-18-448-26,6 19-192 1,-6-19-16 0</inkml:trace>
    </iact:actionData>
  </iact:action>
  <iact:action type="add" startTime="106621">
    <iact:property name="dataType"/>
    <iact:actionData xml:id="d110">
      <inkml:trace xmlns:inkml="http://www.w3.org/2003/InkML" xml:id="stk110" contextRef="#ctx0" brushRef="#br1">16663 3938 23039 0,'0'0'2048'1,"0"0"-1648"3,-10-10-400-4,10 10 0 9,0 0 128-9,0 0-128 6,19-6 128-5,5 4-128 7,5 4 0-8,2 2 0 7,8-4 0-7,-2 0 0 8,8-2 0-8,0 0 0 7,4 0 0-7,4-2 0 8,-5-1 0-8,1-1 0 7,2 2 0-6,0 2 0 25,-3-2-736-26,-1 4-32 0,-4 0 0 0</inkml:trace>
    </iact:actionData>
  </iact:action>
  <iact:action type="add" startTime="106893">
    <iact:property name="dataType"/>
    <iact:actionData xml:id="d111">
      <inkml:trace xmlns:inkml="http://www.w3.org/2003/InkML" xml:id="stk111" contextRef="#ctx0" brushRef="#br1">19117 3189 13823 0,'0'0'1216'1,"0"0"-960"2,0 0-256-3,0 0 0 8,0 0 800-8,-16 2 112 7,-4-2 32-7,1 6 0 8,-3 5-400-8,-1-1-80 7,-8 6-16-7,-4-5 0 8,-2 5-144-8,-4-2-48 7,4 5 0-7,2-1 0 8,-3-5-256-7,1 5 160 5,2-2-160-6,-2-1 128 8,6-7 0-8,4 6-128 9,3-5 192-9,9 3-64 7,-1 2-128-7,8-3 0 6,4 5 0-6,4 2 0 8,4-1 128-8,2 5-128 8,6-1 192-8,2 2-64 7,9 5 176-7,4-1 16 8,1 0 16-8,3 1 0 7,0-9-208-7,2 7-128 8,0-1 128-8,2 4-128 7,2 2 128-7,0 2-128 8,-5-1 160-8,-3-1-160 7,-4-2 0-7,-5 0 128 7,-1 1-128-7,-1 3 0 8,-8 4 0-8,-3-4 144 7,-1-2-144-7,-4-2 128 8,-4 1 16-8,-4 1 0 8,-1 0 0-8,-3 2 0 8,-8-5 112-8,-1-5 32 6,-3 4 0-6,-3-5 0 10,-4-3 272-10,-4-3 48 5,1-1 16-5,1 3 0 9,-4-8-256-9,6 0-48 6,0 3-16-6,1-9 0 9,-1-4-160-9,2 0-16 6,1-2-128-6,3-2 192 9,1-6-64-9,7-1-128 7,-3-7 176-7,5 1-176 7,1-7 320-7,8-3-32 8,2-2-16-8,4-3 0 7,2-7 64-7,8 6 16 8,3 4 0-8,9-2 0 7,1 0-352-7,4-1 0 8,1-1 0-8,5 2 128 9,0-2-128-9,4 0-128 5,2-6 128-5,2 2-192 9,3 0 192-9,-3-2 0 7,2 4 0-7,-4-2-128 7,2-6 128-6,0 6 0 5,-2-6 0-5,0 2 0 6,-2-6 0-7,-4 2 0 7,-4 4 0-7,-3 0 0 9,-5 4 0-9,-4 2 0 6,-7-6 0-6,-2 6 0 9,-10 2 0-9,0 2 0 6,-2-3 128-6,-6 7-128 8,-4 6 160-8,-3 1-32 8,1 1-128-8,-5 7 192 7,-1 0-192-7,1 8 0 9,-3 4-192-9,-3 4 192 21,0 4-544-21,1 2 0 0,3 0 0 1,5 7-8192 5,-1 3-1632-5</inkml:trace>
    </iact:actionData>
  </iact:action>
  <iact:action type="add" startTime="107523">
    <iact:property name="dataType"/>
    <iact:actionData xml:id="d112">
      <inkml:trace xmlns:inkml="http://www.w3.org/2003/InkML" xml:id="stk112" contextRef="#ctx0" brushRef="#br1">20353 3637 20671 0,'0'0'912'1,"-4"22"192"-1,0-1-880 0,0 5-224 4,-3-1 0-4,-5 4 0 8,0 10 432-8,-5 2 32 6,-3-4 16-6,-1 6 0 9,-5-4-128-9,3 6-32 7,0-2 0-7,-1 0 0 8,1-8-112-8,7 2-16 8,-1-4-16-8,9 0 0 8,-2-1-176-8,8-1 0 6,2-6 144-6,8-3-144 8,0-3 448-8,1-5 32 6,9 3 0-6,3-7 0 8,-1-2 96-8,7 0 32 8,8-4 0-8,-1-2 0 8,-3-2-256-8,4-2-48 9,4-6-16-9,-4 0 0 7,2 0-432-7,2 2-96 6,-2-3-16-6,0-5-12512 11</inkml:trace>
    </iact:actionData>
  </iact:action>
  <iact:action type="add" startTime="107777">
    <iact:property name="dataType"/>
    <iact:actionData xml:id="d113">
      <inkml:trace xmlns:inkml="http://www.w3.org/2003/InkML" xml:id="stk113" contextRef="#ctx0" brushRef="#br1">20618 3355 35007 0,'-15'-14'3120'0,"5"-2"-2496"6,4 9-496-6,6 7-128 8,0 0 0-8,0 0 192 7,0 0-64-7,0 0 0 8,0 0-128-8,0 0-240 7,0 0 64-7,4 13 16 23,-4-13-2128-22,0 18-416-1</inkml:trace>
    </iact:actionData>
  </iact:action>
  <iact:action type="add" startTime="108258">
    <iact:property name="dataType"/>
    <iact:actionData xml:id="d114">
      <inkml:trace xmlns:inkml="http://www.w3.org/2003/InkML" xml:id="stk114" contextRef="#ctx0" brushRef="#br1">14894 4843 15663 0,'-34'-12'1392'0,"15"6"-1120"5,3-4-272-5,-1 7 0 8,3 1 768-8,-3 0 80 7,1 0 32-7,2 0 0 9,-1-4-240-9,15 6-32 6,-14-6-16-6,14 6 0 8,-16-10-320-8,7 4-64 8,9 6-16-8,0 0 0 9,-10-9 0-9,0-3-16 7,10 12 0-7,0 0 0 7,0 0 288-7,0 0 64 7,0 0 16-7,0 0 0 9,0 0-32-9,0 0-16 6,16-6 0-6,-3 2 0 7,5 2-288-7,2 6-48 8,-1 0-16-8,8 2 0 8,5-4 112-8,5 0 32 7,-2 2 0-6,8 3 0 6,0 7-80-7,5 4-16 7,5-7 0-7,5 5 0 7,1-8-48-7,3 5-16 8,5-3 0-8,-7-2 0 8,-1 0-128-8,1-2 0 7,5-4 0-7,-7 2 0 8,1-4 192-8,1 0-64 7,4-2 0-7,1 0 0 8,9 4 144-8,-4-2 32 7,4-2 0-7,-5-2 0 8,-1-8-80-8,-4 0-16 7,2 3 0-7,-3-3 0 8,-5 4-80-8,-1 2-128 7,1 0 176-7,-1 1-176 8,0-3 144-8,-3 2-144 7,-5-6 0-7,-2 6 144 8,-10 2-144-8,2 2 0 7,-6-1 0-7,-6-1 0 7,-5-4 256-7,-3 4-48 8,-19 4 0-8,16 0 0 8,-16 0 32-8,0 0 0 7,0 0 0-7,0 0 0 8,0 0-64-8,0 0-16 7,0 0 0-7,-8 16 0 8,-9-3 0-8,-3 5 0 7,-3-7 0-7,-3 3 0 8,1-4-16-8,-6 2 0 7,-2-3 0-7,-3-1 0 8,-6 6-144-8,3-4 128 7,-2 3-128-7,2-3 128 8,1-4-128-8,-2 0 0 7,2 1 0-7,-2 1 128 8,-3-2-128-8,-4 2 0 7,8 0 0-7,-2-4 128 8,-2-2-128-8,-4-2 0 7,0 0 0-7,4 0 128 8,-3-4-128-8,-1 0 0 7,4-4 0-7,-4 0 0 8,4-2 128-7,4-5-128 5,-2 1 128-6,4-1-128 8,2 3 128-8,-4-4-128 7,0 3 0-6,4-5 128 6,-4-3-128-7,2 5 0 7,2-2 144-7,-4 1-144 8,4-3 0-8,-3-1 0 7,-1-3 0-7,4 3 128 8,4 7-128-8,2 1 0 7,2 3 0-7,1-2 0 8,1 4 0-8,1 1 0 7,3-1 0-7,3 2-128 8,-1 6 128-8,-1 2 0 7,9 4 0-7,11-6-128 8,-18-2 128-8,18 2 0 7,-12-4 0-7,12 4-128 8,0 0 128-8,0 0 0 7,0 0 0-7,0 0 0 8,0 0-144-8,0 0 144 7,0 0-160-7,10 23 160 8,8-1-160-8,1 1 160 7,9-1-160-7,1-3 160 8,4-3 0-8,2-1-144 7,2 1 144-6,8 5 0 6,8 1 0-7,-3-1-128 7,-1 3 128-7,10-1 0 8,-1 1 0-8,3-1-128 7,-1-4 128-7,8 1 0 8,-1 1 0-8,3 1 0 7,-4-7 0-7,6 1 0 8,-1 0 0-8,-3-7 0 8,-6-5 0-8,-1 2 0 8,1-2 0-8,-1 0 0 6,-7-2 0-6,-5-10 0 8,4-2 128-8,-1-5-128 7,1 3 128-7,-2 2-128 8,-4-5 128-8,-8 5-128 7,0-4 160-7,-6 3-160 8,-2-7 128-8,-4 6-128 7,-3-3 0-7,-9 5 144 8,1-4-144-8,-8 7 0 8,0-3 0-8,-8 10 128 7,0 0-128-7,0 0 0 7,-2-16 144-7,2 16-144 8,-12-6 0-8,-4 4 144 7,-1 6-144-7,-7-2 0 8,3 0 0-8,-3 0 0 8,-1 2 0-8,-2 4 0 8,-3 0 0-8,1-2 0 6,-4-1 0-6,2-1 0 8,-2 2 0-8,-2-2 0 7,1 0 0-7,-1-2 0 8,0 4 0-8,-4 0 0 7,0 1 0-7,0-1 0 8,-4-2 128-8,-4 2-128 7,3 4 0-7,-3-6 0 9,-6-4 176-9,0 2-176 6,-1-4 160-6,-3 2-160 8,-5-2 176-8,-2-2-176 7,3-2 192-7,3 2-192 8,1-2 192-8,-4 2-192 8,-1-2 192-8,4 1-192 7,1-1 160-7,-2 0-160 8,-3 0 128-8,-2-8-128 8,3 1 0-8,1-5 0 6,1 3 128-6,3-3-128 8,1 4 0-8,4 1 0 7,3-3 144-7,5 4-144 8,-2 1 0-8,10 1 0 7,-2 4 0-7,7 2 128 8,5-2-128-8,6 0 0 7,-1 6 0-7,4 0 0 9,5-1 0-9,11 1-128 6,0 0 128-6,0 0-128 8,-10 9 128-8,10-9-128 7,0 0 128-7,0 0-128 8,0 0 128-8,10 16-192 7,7-1 192-7,1-3-192 8,3 2 192-8,9-2 0 7,3 3 0-7,6-5-128 9,-4-2 128-9,6 1 0 6,4-1 0-5,5 2 0 6,5 6 0-7,3-7 0 7,3 3 0-7,7-4 0 8,-1 0 0-8,3-4 0 7,-6-1 0-7,6 3-128 23,-3 0-272-23,3 4-48 1,-4 2-16-1,8-5-15392 2</inkml:trace>
    </iact:actionData>
  </iact:action>
  <iact:action type="add" startTime="116964">
    <iact:property name="dataType"/>
    <iact:actionData xml:id="d115">
      <inkml:trace xmlns:inkml="http://www.w3.org/2003/InkML" xml:id="stk115" contextRef="#ctx0" brushRef="#br1">3068 8316 17215 0,'0'0'768'0,"0"0"144"0,0 0-720 0,0 0-192 8,0 0 0-8,0 0 0 7,0 0 512-7,0 0 80 7,0 0 16-7,0 0 0 8,0 0-112-8,0 0-32 7,0 0 0-7,0 0 0 9,0 0 160-9,0 0 16 7,0 0 16-7,0 0 0 8,0 0 48-8,0 0 16 6,0 0 0-6,0 0 0 9,-2 20 0-9,-6-13 0 6,-10 1 0-6,5 2 0 8,-5-6-144-8,-1 0-48 7,-1-2 0-7,-5 0 0 8,-3-2-144-8,-1 0-48 8,-4-2 0-8,2 0 0 9,1 2-16-9,-5-4-16 6,-2 0 0-5,-2-2 0 5,4 0-48-6,-4 0-16 8,0 0 0-8,0-3 0 7,-8-1 32-7,1 2 16 8,-3-5 0-8,2 3 0 8,-2-8-128-8,-3 8-32 6,3 3 0-6,0-7 0 9,2 2-128-9,-2-3 0 6,3 3 0-6,1-2 128 9,-4 5-128-9,0-5 0 7,4 4 144-7,0 4-144 8,-5-1 0-8,1-5 128 7,0 4-128-7,6-4 0 8,-3 1 0-8,3-1 144 6,-4-4-144-5,0 5 0 7,8-5 128-8,-4 4-128 7,2-1 0-7,0 7 0 8,6-6 0-8,0 2 0 7,-6 5 128-7,4-3-128 7,-2-4 0-7,4 6 0 8,4-2 0-8,1 1 0 8,-1 3 0-8,2 0 0 7,2 0 128-7,-1 2-128 8,-1-2 0-8,2 2 128 7,1 2-128-7,5 0 0 7,5 0 128-7,1 2-128 7,-7 2 0-7,5 0 0 8,1 2 0-8,-2 3 0 8,5-1 0-8,-3 2 0 7,5 4 0-7,-5-3 0 7,4 7 0-7,-3-3 0 9,3 3 0-9,0 3 0 7,2-3-160-7,-3 4 160 8,-1 1 0-8,2 6-144 7,1 4 144-7,3 2 0 8,-4-1 0-8,4-1-128 7,3 2 128-7,-1 6 0 8,-2-2 0-7,4 6 0 5,0-4 0-6,2 7 0 8,0 1 0-8,2 2 0 7,0 0 0-7,0-1 0 7,-2 1-128-7,0 7 128 8,0 7 0-8,0-5 0 8,-1-5 0-8,1 1 0 7,-2 1 0-7,0 1 0 7,0-1 0-7,0 0 0 8,-2-3 0-8,-4 3 0 8,3 1 0-8,1 3 0 7,0-1 0-7,-4 3 0 8,-2 3 0-8,-3-4 0 7,5-3 0-7,-4-1 0 8,3 1 0-8,1-1 0 7,0 3 0-7,2-3 0 9,-5 3 128-9,3-5-128 6,4-3 0-6,-2 2 0 8,-3-1 0-7,5-1 0 5,-2-2 0-6,0-1 0 8,2-3 0-8,0 2 128 6,3 1-128-6,-1-3 0 10,-2-6 0-10,2 0 128 6,2-4-128-6,0 0 0 8,0 4 0-8,0-8 0 7,2 1 0-7,0-3 0 8,0 4 128-8,0-4-128 8,0-2 0-8,0-1 0 7,0-5 128-7,0-2-128 7,0 5 0-7,0-3 0 8,-2-1 128-8,2-1-128 7,0-3 0-7,0-1 0 8,0 1 128-8,0-5-128 7,0 5 0-7,0-18 144 8,0 16-144-8,0-1 0 7,0 1 0-7,0-4 128 8,0-12-128-8,0 17 0 7,0-17 144-7,0 14-144 8,0-14 0-8,2 15 144 7,-2-15-144-7,0 0 0 8,4 16 128-8,-4-16-128 7,0 0 0-7,8 16 0 8,-8-16 0-8,0 0 0 7,13 9 128-7,-13-9-128 8,14 12 0-8,2-4 0 7,-1-4 0-7,-1 0 0 8,-14-4 0-8,23 3 0 8,5-1 0-8,-5 2 0 8,0-4 128-8,5 0-128 6,1 0 0-6,0 0 0 8,3-4 128-8,5 2-128 7,2-1 0-7,0-1 0 8,5 0 128-8,3-2-128 7,4-2 0-7,4 0 0 8,-1 2 128-8,1-1-128 7,-2-3 0-7,1 4 0 8,3 2 0-8,-1-2 0 7,-1-1 0-7,-1 1 0 8,1 0 0-8,2 2 0 7,-1-2 0-7,1-2 0 8,-3 0 0-8,1 5 0 7,-2-3 0-7,-1-6 0 8,-1 0 144-8,0-3-144 7,-2 3 0-7,-5 0 144 9,3 5-144-9,0 1 0 7,-10-4 144-7,6-2-144 7,-4 6 0-7,4 1 0 8,-4 1 0-8,6-4 0 7,-4 2 0-7,4 2 0 7,-8 2 0-7,4 0 0 8,-6 2 0-8,0 0 128 7,0 0-128-7,-4 2 0 8,-4 0 0-8,-5 4 0 7,-1-2 0-7,-1 4 0 8,-3-3 0-8,-7 1 0 7,-10-6 0-7,14 8 0 9,-14-8 0-8,0 0 0 4,12 18 0-5,-9-9 128 8,-3-9-128-8,0 0 0 7,-1 18 0-7,1-18 0 8,-8 14 0-8,-6-1 0 7,2-3 0-7,-5 2 128 8,-3-4-128-8,-1-1 0 7,-5 3 128-7,-3-2-128 8,-8-2 0-8,2 2 128 8,-2-1-128-8,-4-1 0 7,2-4 128-7,-4-2-128 8,4 2 128-8,-6 0-128 7,0 2 0-7,1 0 0 7,-7 0 0-7,0 0 128 8,0 0-128-8,-1-1 0 7,-3 3 0-7,0 0 0 8,-7 2 0-8,0 0 0 7,-7-2 0-7,5 5 0 8,2-3 0-8,-3 0 0 8,5 0 0-8,-1 5 0 8,5-7 0-8,-1 2 0 6,3 0 0-6,1-2 0 9,-2-4 0-9,7 1 0 6,1-1 0-6,2-2 0 8,-4 0 0-8,2-2 0 7,4-1 0-7,0-1 0 8,8-4 0-8,6-2 128 8,2 0-128-8,-1-1 0 7,5-1 0-7,2-2 128 8,3-3-128-8,-1-5 0 7,-1 7 0-7,6-5 0 8,-1-1 0-8,7-1 128 7,-4-5-128-7,4 0 0 7,3-3 0-7,3-1 0 8,-2-4 0-8,2-4 128 8,2 0-128-8,0-4 0 8,0-2 0-8,4-3 128 6,0-5-128-6,-2 0 0 8,1-1 0-8,3-5 0 7,2-1 0-7,-4-7 128 8,0 1-128-8,2 0 0 7,2-6 0-7,1 0 0 9,-5-1 0-9,2-1 128 6,0-2-128-6,2 0 0 8,-2-2 0-8,-4-4 0 7,1-4 0-7,3 3 128 8,0-1-128-8,2 2 0 7,-4 0 0-7,4 0 0 8,-3 0 0-7,3 0 0 5,-2 0 0-6,-2 0 0 8,0-2 0-8,2 3 0 8,2-1 0-8,-3 8 0 8,-3-1 0-8,0 3-160 6,-2 0 160-5,0 2-208 7,-2 7 208-8,0 5-192 6,0 1 192-6,-1 3-192 8,-3 3 192-8,0 0-144 7,2 7 144-7,0 5-128 8,2 3 128-8,-4 1 0 7,-2 4-144-7,5 4 144 9,-1 3 0-9,2 5 0 7,0-4-144-7,0 3 144 8,0 8 0-8,2 12 0 6,-4-15 0-6,4 15 0 9,-2-14 0-9,2 14 0 6,0 0 0-6,0 0 0 8,0-14-208-8,0 14 64 8,0 0 16-8,0 0 0 8,4-11 128-8,-4 11 0 7,0 0-144-7,0 0 144 7,0 0 0-7,14-4 0 7,-14 4 0-7,17-4 0 9,-1 2-128-9,1 4-16 6,7 6 0-5,3-2 0 6,2-3 144-7,8 3-128 7,4 2 128-7,6-2-128 9,2-2 128-9,5 2 0 7,1-2 0-7,4-2-128 8,3 0 128-8,-2 3 0 7,5 1 0-7,3 0-128 8,-2 4 128-8,9 3 0 7,3-5 0-7,2 4-128 8,0-4 128-8,-6 0 0 7,0 3 0-7,0-1 0 8,-4-4 0-7,4 6 0 5,-5-1 0-6,3 7 0 8,4-4 0-8,-6 1 0 7,2-3 0-7,-2 1 0 8,-5-5 0-8,-5 2 0 7,-1 0 0-7,-7-2 0 8,-3-3 0-8,0 5 0 7,-10-2 0-7,2-2 0 8,-8-2 0-8,-4 0 0 7,-1-2 0-7,-3 0 0 8,-8-2 0-8,-1 3 0 7,-16-3 0-7,18 2 0 8,-18-2 0-8,0 0 144 7,0 0-144-7,0 0 0 8,0 0 160-8,0 0-160 7,0 0 128-7,0 0-128 9,0 0 0-9,-20-2 0 6,1-3 128-6,-1 1-128 9,-5-2 0-9,-1 2 0 5,-5-2 0-5,-6-2 0 9,0 0 0-9,-4 3 0 7,2-3 0-7,-6-2 0 8,0 2 0-8,-7 2 0 7,-7-3 0-7,-7 1 0 8,0 0 0-8,-3-6 0 7,5 5 0-7,3-3 0 8,-3 0 0-8,0 6 0 8,1 1 0-8,-5 1 0 7,2-6 0-7,-8 6 0 7,-4 2 0-7,-2 2 0 8,2-4 0-8,2 2 0 7,-1 4 0-7,3 2 0 9,4-2-144-9,0 6 144 6,7 5 0-6,-5-1 0 8,-2 4-144-8,0-5 144 7,5 7 0-7,5-6-144 8,-4 1 144-8,7-1 0 7,4 2 0-7,7-1 0 9,-3 7 0-9,8 1-128 6,6-5 128-6,0 1 0 8,-1 1 0-8,3-6-128 7,10 3 128-7,1-5 0 8,1 0 0-8,5 3 0 7,3-3 0-7,5 4-128 8,-2-6 128-8,10-8 0 7,-8 11-144-7,6 5 144 8,2-16 0-8,0 18 0 8,0-5-144-8,4 3 144 8,0-5 0-8,6 7-160 6,0-4 160-6,0 7-128 8,3 3 128-8,1 3 0 7,3 4 0-7,-3-2 0 8,4 4 0-8,1 8-128 7,-3 4 128-7,1 4 0 8,3 4 0-8,-7 5-128 7,5 7 128-7,-6-1 0 9,1-2 0-9,-5 7 0 6,0-5 0-6,0 2 0 8,-4 4 0-8,-4 3 0 7,-2-1 0-7,-4 4 0 9,-2 0 0-9,0 0 0 6,-3-2 0-6,-1 2 0 9,2 0 0-9,-6 0 0 7,5-4 0-7,-5 4 0 8,1-3 0-8,-3-5 0 6,2 4 0-6,5-4 0 8,-5 6 0-8,4-1 0 7,-1-7 0-7,1-6 0 8,4-1 0-8,-2-1 0 7,3 5 0-7,3-7 0 8,2-3 0-8,-2-2 0 7,2-8 0-7,2 1 0 8,0-3 0-8,2 2 0 7,0-8 0-7,2 0 0 8,-2-1 0-8,4-3 0 7,-1-4 0-7,3-2 0 9,-2-3 0-9,0 1 0 6,6-3 0-6,-3-1 0 9,-1-7 0-9,8 2-128 7,-3-5 128-7,5-3-128 8,-4 4 128-8,3-4 0 6,5 0 0-6,-1-2 0 9,3 0 0-9,3-1 0 6,0 3 0-6,6-2 0 8,2 0 0-8,4-2 0 8,4 0 0-8,-2 2 128 7,4-4-128-7,4 0 0 8,-4 0 0-8,4 0 0 7,-3-2 0-7,3 0 144 7,-6 2-144-7,4-2 0 8,4 0 0-8,-3-2 0 7,1 0 0-7,4-2 0 8,3 1 0-8,7 1 0 7,-1 2-160-7,6 0-10496 16,1 2-2096-15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0">
    <iact:property name="dataType"/>
    <iact:actionData xml:id="d0">
      <inkml:trace xmlns:inkml="http://www.w3.org/2003/InkML" xml:id="stk0" contextRef="#ctx0" brushRef="#br0">1648 21061 12895 0,'0'0'1152'1,"0"0"-928"5,0 0-224-6,0 0 0 8,0 0 1312-8,0 0 224 6,-14-2 32-5,14 2 16 7,-14-6-528-8,14 6-96 6,0 0-32-5,-11-6 0 7,11 6-208-7,-6-6-32 6,6 6-16-7,0 0 0 7,-10-10 32-6,10 10 0 5,-4-11 0-6,4 11 0 8,-2-10 64-7,2 10 32 5,0 0 0-6,0 0 0 8,0 0-112-8,12-14-32 7,-12 14 0-7,13-8 0 8,5 7-320-8,-2-3-64 7,1 2-16-7,5 2 0 8,-5 4-64-8,5-2 0 7,-1-1-16-7,4 1 0 8,1 4 80-7,3-2 32 5,2 4 0-6,2-4 0 8,-1 0 16-8,5 2 0 7,0-2 0-7,6 3 0 8,-4 1 48-8,11-2 16 7,3 2 0-7,4 2 0 8,-1-5-160-8,5 3-16 7,5 0-16-7,-4 0 0 8,-3-4 16-8,5 2 0 7,5-3 0-7,-3 3 0 8,6-4-32-8,-4-2 0 7,8 0 0-7,2 0 0 9,4 0-160-9,-4-2 160 6,-2-4-160-6,-1 3 160 8,1-1-160-8,4 0 128 7,0 0-128-7,1-6 128 9,3 0 0-9,2 4 0 7,2-5 0-7,-2 3 0 7,-4 2-128-7,0-4 0 7,-2-1-160-7,1 5 160 8,1 0 0-8,4-2 0 7,4 2 0-7,-2 0 0 9,-2 3 0-9,-3-1 192 6,-3 2-48-6,2 0 0 8,0 0-16-8,2-2-128 8,0 0 192-8,2 2-64 7,2-2-128-7,1 2 128 7,-3 2-128-7,-2-2 128 9,-6 0-128-9,-2 0 0 6,6 2 144-5,-2-2-144 6,0 0 0-7,2 2 128 7,0-1-128-6,0 1 0 6,0-4 0-6,-2 4 0 6,-4-2 0-7,-2 4 0 7,0-4 0-7,0 2 0 7,2 0 0-7,-2 0 128 8,2 0-128-8,2 0 0 7,0 2 0-7,-2 5 0 9,-7-5 0-9,1 0 0 6,-2 0 0-5,4 0 0 6,-5 0 0-6,5 0 0 6,-6-2 0-7,6 0 0 7,6 2 0-7,-5-2 0 7,1 0 0-7,-2 4 128 8,-10 2-128-8,5-4 0 7,1-4 0-7,-2 4 128 9,4-2-128-9,-3-2 0 6,3-4 0-6,0 4 0 9,4 4 0-9,0-4 0 7,-5 0 0-7,1 0 128 7,-6 0-128-7,4 0 0 8,-1 2 0-8,3-2 0 7,-2 0 0-7,6 2 0 8,-3 0 0-8,3 0 0 8,2 2 0-8,-2-2 0 7,-8 0 0-7,4 0 0 8,-5 0 0-8,1 2 128 7,4-2-128-7,-3 0 0 8,3 0 0-8,4 0 0 7,-4 0 0-7,6 2 128 8,-4 0-128-8,-3 0 128 7,-1-2-128-7,-4 4 128 8,-3 2-128-8,7-2 0 7,-5-2 128-7,-3 0-128 8,2 0 0-8,5-2 128 8,-5 0-128-8,1 0 0 7,-1 0 0-7,-2-2 0 7,-1 0 0-7,-4 0 128 8,-3 2-128-8,-3-2 0 7,-8-4 0-7,4 4 128 8,-6-2-128-7,2 0 0 5,-8 2 0-6,-4-4 128 8,-1 1-128-8,-5-1 0 7,-7 2 0-7,-1 0 128 8,-15 4-128-8,12-4 0 7,-12 4 0-7,0 0 0 23,0-16-368-22,0 16-80-1,-12-13-32 0,-9 1 0 13,-3 2-1664-13,-5 4-336 0,-6-1-64 0</inkml:trace>
    </iact:actionData>
  </iact:action>
  <iact:action type="add" startTime="2432">
    <iact:property name="dataType"/>
    <iact:actionData xml:id="d1">
      <inkml:trace xmlns:inkml="http://www.w3.org/2003/InkML" xml:id="stk1" contextRef="#ctx0" brushRef="#br0">2410 20977 17503 0,'-15'4'768'0,"15"-4"176"0,-18 4-752 0,8-2-192 6,10-2 0-6,0 0 0 8,0 0 1824-8,-9 11 336 6,9-11 64-5,-2 16 16 7,2-16-1584-8,9 17-304 7,1-7-64-7,4 0-16 9,3 2-32-9,7-7-16 5,3-1 0-4,0 2 0 7,5-2 176-8,3 2 48 8,4-2 0-8,2-2 0 8,5-2-80-8,9 0-16 6,0 0 0-6,5 0 0 9,4-2 0-9,9 0 0 7,7 0 0-6,4 4 0 5,1-2-32-6,3-2 0 7,2 0 0-7,0-2 0 8,-3 2 144-8,13 0 32 7,1 0 0-7,8 0 0 8,5 0 32-8,-5 0 16 7,-2 0 0-7,6 2 0 9,2-2-112-9,4 1-32 6,10-1 0-6,-4 0 0 9,-2 0-64-9,-2 2-16 6,4-4 0-6,7 4 0 8,9-2-128-8,-5 0-16 7,-3 0-16-6,-1 2 0 7,7 0-160-8,7 0 0 6,2 0 0-6,1 0 128 9,-11 0-128-9,3 0 0 6,1 0 0-6,4 2 128 8,6-2-128-8,-7-2 160 8,-3-2-160-8,6 0 160 7,1 2 16-7,3-2 0 7,-8-4 0-7,2 3 0 8,1-1 0-8,-1 4 0 7,6-2 0-6,-2 0 0 6,-5-2 0-7,-1 6 0 7,4-2 0-7,0 2 0 8,9 0-176-8,-3 0 192 7,-10-2-192-7,0 2 192 8,3 2-192-8,3-2 160 8,-4 0-160-8,2 0 160 8,-5 0-160-8,-3 2 0 6,2-2 0-6,-3-2 0 9,-2-2 0-9,-5 0 0 6,1 1 128-6,-6-1-128 8,3-2 0-8,-1 4 0 8,-4-6 0-8,-2 2 0 7,-10 0 176-7,0 0-48 7,-4-3-128-7,0 3 192 9,3 2 0-9,-3 0-16 6,-4-2 0-6,-3-2 0 8,-9 3 0-8,-1 3 0 8,0-2 0-8,-5 2 0 7,7 0-176-7,-2 0 160 8,-7-4-160-8,-5 4 160 7,-9 0-160-6,-1 0 192 5,-6 0-192-6,1 2 192 9,-7-2-64-9,-3 2 0 6,-3 0 0-6,-3 0 0 9,0 2 0-9,0 2 0 6,-2 4 0-6,-7-4 0 9,3 0 0-9,-4 0-128 7,2-2 192-7,-6 1-64 7,-3 1-128-7,-1 4 160 8,-2-2-160-8,-2-2 160 8,-3 0-160-8,1 0 0 7,-1-2 0-7,-1 4 0 7,-3-3 0-7,1 3 0 8,-1-2 0-8,-1 0 128 7,-1-2-128-7,-3 2 0 7,-15-4 0-7,16 6 0 8,-16-6-144-8,0 0-64 7,0 0-16-6,0 0 0 24,0 0-2224-24,0 0-448-1</inkml:trace>
    </iact:actionData>
  </iact:action>
  <iact:action type="add" startTime="8722">
    <iact:property name="dataType"/>
    <iact:actionData xml:id="d2">
      <inkml:trace xmlns:inkml="http://www.w3.org/2003/InkML" xml:id="stk2" contextRef="#ctx0" brushRef="#br0">2010 21189 6447 0,'-25'2'272'1,"7"-2"80"-1,5 4-352 0,-3-4 0 5,16 0 0-5,-12 0 0 8,12 0 3552-7,-15 0 640 6,15 0 128-7,0 0 32 7,0 0-2944-6,-16-10-592 6,5 3-112-7,11 7-32 8,-6-10-224-8,6 10-64 7,0 0 0-7,0-16 0 8,0 16-64-8,0 0 0 7,0 0-16-6,8-9 0 7,-8 9 32-8,0 0 16 6,13-10 0-6,1 6 0 8,3 2-32-8,1 2 0 6,3 0 0-6,7 0 0 9,3 0 64-9,6-2 16 8,-2 0 0-7,12-2 0 5,2-2 128-6,7-1 32 7,7 1 0-7,-3 0 0 8,-1-2-32-8,1 0 0 7,1 2 0-7,5 2 0 8,-2 1-144-8,6 1-16 7,1 2-16-7,5 2 0 9,4 1-32-9,2 1 0 6,2 0 0-6,-3 0 0 8,-3 2-48-8,4-2-16 7,0-2 0-7,6 2 0 8,4-4-64-8,5 2 0 7,9-4-16-7,-3 2 0 8,-5 0-176-8,3 0 192 7,-4-2-192-7,7 2 192 9,3 0-192-9,8 0 128 6,4-2-128-6,-4 0 128 9,-6 0-128-9,5 2 0 6,-3-2 0-6,6-2 0 9,8 2 0-9,-4-2 0 6,0 0 0-5,-2 0 0 6,0 1 0-7,7-3 0 7,5-2 128-7,-6 2-128 9,4 2 0-9,-7 0 0 6,1 0 144-6,-2-2-144 8,6 5 0-8,-2-1 144 7,6 4-144-7,-7-2 0 8,-7 0 224-8,4 1-64 7,4 5-16-7,4-2 0 8,0 0 16-8,-3-4 0 8,-3 2 0-8,2-2 0 7,0 0-160-7,0 0 192 7,7 0-192-7,-5 0 192 9,-8 0-192-9,4 0 192 6,-2-2-192-5,-2 2 192 6,8 0-192-7,-6 2 128 7,4 2-128-6,-10 0 128 6,-4 0-128-7,2 2 192 8,-2-4-192-8,4 1 192 8,6 1-192-8,-6 0 0 6,-6-2 144-5,1 0-144 6,1-2 144-7,0 0-144 7,4 0 192-7,0 0-192 8,2 2 0-8,-8 0 0 7,-7-2 0-7,1 0 0 8,3 4 0-7,1-2 0 5,-2 0 160-6,-1 2-160 8,-1-2 0-8,-2-2 0 7,-9 0 0-7,4 4 0 9,-5 0 0-9,9-1 0 6,-3 3 0-6,5-4 128 8,1 2 16-8,-7 0 0 7,-5-2 0-7,-1 2 0 8,0 0-144-8,2 0 192 7,1 2-192-7,1-4 192 8,5-1-192-7,-5-1 0 6,-1 0 144-7,-5 2-144 7,0 0 0-7,0 0 128 7,-2-2-128-7,3 2 0 9,-1-4 0-9,2 0 0 6,0 0 0-5,-8 0 128 7,-6 1-128-8,-2-1 0 6,0-4 0-6,-4 4 0 9,0 0 0-9,-3 0 0 6,-5-2 0-6,0 2 128 9,-3 0-128-9,-4 2 0 6,-5-2 0-6,-5 2 0 8,-2 0 0-8,-4 2 0 8,-8 2 0-8,2-2 0 7,-7 0 0-7,-7 2 128 8,1 2-128-8,-1-2 0 7,-19-4 0-7,16 5 0 7,-16-5 0-6,17 4 0 6,-17-4 0-7,0 0 0 7,0 0 0-7,0 0 0 8,0 0 0-8,0 0-192 8,0 0 192-8,0 0-192 8,-19 14 192-8,1-6 0 6,-3-6 0-5,-6 2 0 6,-3-4 0-6,-9 0 0 6,-4-2 0-7,-5 2 176 8,-7 0-176-8,-2 0 0 7,1-2 0-7,-5 0 0 8,-3-2 128-8,2 0-128 7,-5-2 0-7,-5 0 128 8,2 0-128-8,-4 4 0 7,-8-1 0-7,-8-1 0 8,-5-2 0-8,3 2 0 7,-4-2 0-7,3 2 0 8,-9-4 0-8,-3 1 0 7,-8 1 0-7,-2 2 0 8,-2-4 0-8,-4 0 0 7,0 4 0-7,-8 0 0 7,-2 0 0-6,-3 1 128 5,-7-1-128-6,1 2 128 9,0-2-128-9,-3 2 0 6,-7 0 0-5,0 0-176 7,-6 2 176-8,6 0 0 6,-5 0 0-5,-4 2 0 7,-9 2 0-8,0 2 0 7,2-4 0-7,-2 1 0 8,-5-1 0-8,-7 6 0 7,5 2 0-7,-3 0 0 8,5-2 0-8,-9 3 0 7,-5-1 0-7,6 2 0 8,-3 1 0-8,5-1 0 6,-10 4 0-6,3 3 0 9,7-5 0-9,0 5 0 7,-13-5 0-7,9 4 0 8,8 3 0-8,-9-3 0 6,-5-1 0-6,4 5 0 9,5-7 0-9,3 5 0 7,-3 1 0-7,3-5 0 8,1-3 0-8,8 7 0 6,1-3 0-6,-5 3 128 9,-9-1-128-9,13-5 0 7,6 4-128-7,0-7 128 8,-4 3 0-8,10-10 0 6,8 2 0-6,8 0 0 9,5 1 0-9,-1-1 0 7,-5-6 0-7,8 0 0 8,7-2 0-8,9 2 0 7,7 0 128-7,3 0-128 8,0 0 0-8,5 0 0 7,-3-2 0-7,4 0 0 8,7-3 0-8,2 3-128 6,10 0 128-5,4 0-192 7,6 2-32-8,-8 0-16 7,2 0 0-7,2 0 0 8,4 0-80-8,0 0 0 6,11 2-16-6,3 0 0 24,1 0-880-23,7 3-160-1,1-3-32 0,2 2-15888 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58">
    <iact:property name="dataType"/>
    <iact:actionData xml:id="d0">
      <inkml:trace xmlns:inkml="http://www.w3.org/2003/InkML" xml:id="stk0" contextRef="#ctx0" brushRef="#br0">5359 17191 18831 0,'0'0'832'0,"0"0"176"0,0 0-816 1,0 0-192 3,0 0 0-4,0 0 0 8,0 0 768-8,0 0 128 7,-13-7 0-7,13 7 16 8,0 0-192-8,-12 15-32 7,-5 7-16-7,3 3 0 8,-4 4-128-8,3 6-32 7,-1 4 0-7,-1 6 0 9,3 6 176-9,-4 6 16 7,5 5 16-7,-1 6 0 7,2-3-64-7,-5 7-16 8,-3-2 0-8,3 6 0 7,-5 4-240-7,1-6-48 8,3-10-16-7,3-3 0 5,-1-9 48-6,2-7 0 7,-3-10 0-7,5-5 0 8,-2-7 384-8,5-5 96 7,9-18 16-7,0 0 0 8,0 0-48-8,0 0-16 7,-14-12 0-7,4-4 0 8,4-9-240-8,-1-8-32 7,-1-4-16-7,6-2 0 9,0-10-288-9,4-4-64 6,0 1-16-6,2-3 0 8,2-1-160-8,-1-5 0 7,-1-5 0-7,6 3 128 8,6 1-128-8,1 3 0 8,1-1 0-8,5 9 0 7,5 5 0-7,1-1-144 8,4 8 144-8,6 0 0 7,0 4-160-7,8 7 160 8,-4 9-128-8,2 3 128 7,-1 1-144-7,-5 9 144 8,2 6-160-8,-4 8 160 7,-1 7-176-7,-5 5 176 7,-6 1-192-7,-3 12 192 8,-5 4-224-8,-7 2 64 8,-4 6 16-8,-6 0 0 7,-6-4 144-7,-2 2 0 8,-8-8 0-8,-1 2 0 8,-8-6 0-8,-11 2 0 6,-3-7 0-6,0-5 128 9,-5 1-128-9,1-3 128 6,2-9-128-6,0 2 128 9,4-7-128-9,5-3 176 6,-1-4-176-6,4-1 192 8,2-7-192-7,5 0 0 5,3 0 144-6,7-5-144 23,2 1-352-23,6-4-144 0,4-1-16 0,4 3-16 15,4-3-2064-15,0 1-416 0,8 5-64 0,3-5-6896 9,3 6-1360-9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6356 17338 27071 0,'0'0'1200'1,"-15"0"240"-1,-1 0-1152 0,2 4-288 3,1-1 0-3,-3 9 0 8,-2 0 736-8,-7 9 96 8,-2 1 0-8,-6 5 16 8,-6 4-336-8,5 2-80 7,-3 6-16-7,0 4 0 8,4 6 48-8,4-4 16 7,2 2 0-7,5-2 0 8,7-2-224-8,3-3-32 7,8-6-16-7,8-7 0 7,4 0-208-7,7-3 176 7,7-5-176-7,1-7 160 8,4-4 320-8,7-4 64 7,3-4 16-7,9-4 0 10,1-4-96-9,0-4-16 3,2-5 0-4,-2-1 0 9,-10 2-128-9,2-5-16 6,-8-4-16-6,-2-3 0 9,-5 3 96-9,-7 2 32 7,1 1 0-7,-10-1 0 9,-5-5 80-9,-6 3 16 7,-5 2 0-7,-8-5 0 7,2 3-272-7,-9 0-48 7,-4-3-16-7,-3 5 0 8,-3 0-352-8,-2-1-64 7,4 5-16-7,4 1 0 21,1 10-1040-20,11 4-224-1,-1 2-32 0,16 2-16 14,0 0-1744-14,0 0-336 0</inkml:trace>
    </iact:actionData>
  </iact:action>
  <iact:action type="add" startTime="7069">
    <iact:property name="dataType"/>
    <iact:actionData xml:id="d2">
      <inkml:trace xmlns:inkml="http://www.w3.org/2003/InkML" xml:id="stk2" contextRef="#ctx0" brushRef="#br0">7368 17314 8287 0,'0'0'736'1,"0"0"-592"2,0 0-144-3,0 0 0 8,0 0 3904-7,0 0 768 6,0 0 128-7,0 0 48 7,0 0-3088-7,0 0-608 9,-17 8-128-9,-6 4-32 6,-7-4-480-6,-1 7-80 8,-2-3-32-8,2 5 0 8,-1-3-240-8,3 2-160 7,4-5 192-7,3 7-192 9,7-2 240-9,5 1-64 6,6 3-16-6,2-5 0 8,2-15-160-8,6 22 0 7,8-1 0-7,3-5 0 8,11-3 256-8,1 1 80 7,0 0 16-7,2-3 0 8,4 3 96-7,-3-4 32 5,-3 5 0-6,-2-5 0 8,-1 2-288-7,-7 1-64 5,-5 5-128-6,-1-6 192 8,-13-12 112-8,6 17 16 7,-4-3 0-7,-2-14 0 8,-12 16 432-8,-1-3 80 7,-7 3 32-7,-7 1 0 8,-6-1-336-8,-2 3-64 8,-8-5-16-8,2 2 0 7,-6-5-160-7,8 3-32 7,-2-6-16-7,10 0 0 8,2-1-240-8,3-3 176 7,3-4-176-7,9 0 160 23,14 0-1056-23,0 0-192 0,0 0-64 0,4-13 0 13,6 1-2160-13,11-9-432 0</inkml:trace>
    </iact:actionData>
  </iact:action>
  <iact:action type="add" startTime="7429">
    <iact:property name="dataType"/>
    <iact:actionData xml:id="d3">
      <inkml:trace xmlns:inkml="http://www.w3.org/2003/InkML" xml:id="stk3" contextRef="#ctx0" brushRef="#br0">8049 17556 28559 0,'0'0'2544'0,"-13"20"-2032"5,1-1-512-5,-4 6 0 8,3 5 1104-8,-7 5 128 7,-1 0 32-7,-3-2 0 8,3 0-224-8,-3 2-32 7,1 0-16-7,0-1 0 8,3-1-640-8,4 2-128 7,-1-2-32-7,5 0 0 23,-3-2-640-22,7-3-128-1,2-5-16 0,0-1-16 13,4-9-2000-12,2-13-400-1,8 16-64 0,-8-16-9472 4</inkml:trace>
    </iact:actionData>
  </iact:action>
  <iact:action type="add" startTime="7699">
    <iact:property name="dataType"/>
    <iact:actionData xml:id="d4">
      <inkml:trace xmlns:inkml="http://www.w3.org/2003/InkML" xml:id="stk4" contextRef="#ctx0" brushRef="#br0">9260 16405 31039 0,'0'0'1376'0,"-9"18"288"0,-3 2-1344 0,6 7-320 6,-2 10 0-6,-3 4 0 7,-3 4 288-7,-5 5-16 7,1 9 0-7,2 5 0 8,-3 6-80-8,-1 3-32 7,1 7 0-7,-3 5 0 9,-3 9-160-9,2 0 0 7,-1 5 0-6,1-5 128 6,-3-1-272-6,5-1-64 4,-2-2-16-5,1-6 0 21,5-6-912-20,3-8-176 0,-2-8-32-1,5-9-16 14,5-12-288-14,-2-4-48 0,-4-12-16 0</inkml:trace>
    </iact:actionData>
  </iact:action>
  <iact:action type="add" startTime="7909">
    <iact:property name="dataType"/>
    <iact:actionData xml:id="d5">
      <inkml:trace xmlns:inkml="http://www.w3.org/2003/InkML" xml:id="stk5" contextRef="#ctx0" brushRef="#br0">8523 17539 22111 0,'0'0'976'0,"0"0"208"1,0 0-944-1,24-6-240 4,3 4 0-4,6 2 0 9,10 2 2032-9,-2 2 352 6,4 0 80-6,-4 1 16 8,2-3-1664-8,-4 2-336 7,4 2-64-7,-4-4-16 8,-2 4-240-8,-4-2-160 8,-2 2 192-8,0-2-192 23,-2-1-480-22,-1 1-208-1,-1 0-32 1,-5-2-16 11,-3 4-1328-12,-5 0-272 0,5-4-48 0</inkml:trace>
    </iact:actionData>
  </iact:action>
  <iact:action type="add" startTime="8105">
    <iact:property name="dataType"/>
    <iact:actionData xml:id="d6">
      <inkml:trace xmlns:inkml="http://www.w3.org/2003/InkML" xml:id="stk6" contextRef="#ctx0" brushRef="#br0">9773 17373 27647 0,'0'0'2448'1,"-7"21"-1952"3,3-3-496-4,0 3 0 7,2 10 1392-7,-2 1 176 8,-8 3 32-8,1-2 16 8,-3 0-496-8,-2 4-96 7,3 2-32-7,-1 4 0 7,0-4-480-7,3 8-80 8,-1-4-32-8,-2 0 0 7,8 0-400-7,1-6 0 8,-3-6-144-8,6 0 144 23,2-2-688-23,4-5-16 1,2-5-16-1,-6-19 0 13,0 0 32-13,17 4 16 0,3-6 0 0,1-10 0 15,1-3-944-14,-1-7-192-1,2-3-48 0,-1 0-11008 3</inkml:trace>
    </iact:actionData>
  </iact:action>
  <iact:action type="add" startTime="8344">
    <iact:property name="dataType"/>
    <iact:actionData xml:id="d7">
      <inkml:trace xmlns:inkml="http://www.w3.org/2003/InkML" xml:id="stk7" contextRef="#ctx0" brushRef="#br0">10093 17564 30111 0,'0'0'1344'0,"-4"19"256"0,4-19-1280 0,-3 24-320 6,-1-1 0-6,0 5 0 8,-4 1 560-8,2 0 32 7,0 0 16-7,-2 2 0 8,-3-1-80-8,1 3-16 6,8 4 0-5,-4-2 0 7,-2-4-304-8,4 0-64 7,3 3-16-7,1-5 0 8,3-4 112-8,1-3 16 8,0-5 0-8,-4-17 0 7,8 14 400-7,0-2 96 7,-8-12 16-7,17 3 0 8,-5-3 160-8,6-3 32 8,-3-5 16-8,1-2 0 7,-1-6-176-7,-3-1-32 7,2-7-16-7,-2 1 0 8,-3 0-272-8,3-3-48 7,-6 1-16-7,2-2 0 8,-3-5-160-7,1 1-16 5,-2 0-16-6,0-8 0 8,-2-2-96-8,2 6-128 7,0-4 176-7,0 8-176 8,4 2 0-8,-3 3 0 7,3 5 0-7,4 3 0 9,-4 1 0-9,2 9 0 6,-10 8-192-6,15-6 192 8,-15 6-400-8,16-2 16 7,-1 2 0-7,3 4 0 24,-3-2-2048-24,5 2-384 1,-1 2-96-1,-1 3-14336 3</inkml:trace>
    </iact:actionData>
  </iact:action>
  <iact:action type="add" startTime="8658">
    <iact:property name="dataType"/>
    <iact:actionData xml:id="d8">
      <inkml:trace xmlns:inkml="http://www.w3.org/2003/InkML" xml:id="stk8" contextRef="#ctx0" brushRef="#br0">10934 17675 21183 0,'0'0'1888'0,"12"14"-1504"7,3-6-384-7,3-1 0 9,-1-3 1600-9,3 2 256 6,-1-2 64-6,-1-4 0 9,2-4-672-9,3-4-128 6,2-1-32-6,-1-1 0 8,-5-6-336-8,1 6-80 8,1-7-16-8,-7-1 0 7,-1 1-144-7,-5-5-48 7,-2 1 0-7,-2 3 0 8,-6 1 176-8,-2-3 48 8,-2 9 0-8,6 11 0 7,-15-18 80-7,-1 10 32 7,-5 2 0-7,-1 4 0 8,-3 4-304-8,-2 6-64 7,-5 4-16-7,1 5 0 8,-2 9-272-7,2 1-144 5,-2 4 160-6,-1 6-160 8,5 4 128-8,10 0-128 8,1 0 0-8,8 0 0 8,-1-2 128-8,7-4-128 6,6 0 0-6,4 0 0 9,5-3 0-9,3-3 0 7,5-2 0-7,9-1 0 8,5-5 0-8,10-1 0 6,2-3 0-6,7 1 0 23,9-9-1088-22,7-3-192-1,0-6-64 0,4-6-16560 3</inkml:trace>
    </iact:actionData>
  </iact:action>
  <iact:action type="add" startTime="9141">
    <iact:property name="dataType"/>
    <iact:actionData xml:id="d9">
      <inkml:trace xmlns:inkml="http://www.w3.org/2003/InkML" xml:id="stk9" contextRef="#ctx0" brushRef="#br0">12992 16618 34319 0,'-24'8'1520'1,"17"0"320"-1,7-8-1472 0,-10 19-368 4,2 7 0-4,2 3 0 7,0 8 0-7,-3 6 0 7,1 0 0-7,4 7 128 9,-4 9-128-9,-2 9 128 7,6 6-128-7,1 4 128 8,1 10-128-8,-4 2 128 8,-2-1-128-8,-2 9 128 8,2-6-128-6,-1 5 128 2,3-7-128-4,2-6 128 8,2-10-128-8,4-12 0 7,4-7 0-7,2-8 0 8,-1-10 0-8,-3-8 0 7,2-6 0-7,0-9 0 22,-6-14-1664-22,0 0-336 0</inkml:trace>
    </iact:actionData>
  </iact:action>
  <iact:action type="add" startTime="9353">
    <iact:property name="dataType"/>
    <iact:actionData xml:id="d10">
      <inkml:trace xmlns:inkml="http://www.w3.org/2003/InkML" xml:id="stk10" contextRef="#ctx0" brushRef="#br0">12498 17556 36687 0,'0'0'1616'0,"0"0"352"0,28-2-1584 10,5 2-384-10,12 2 0 0,7-2 0 2,5-2 688-2,5-2 48 6,5 2 16-6,5-4 0 8,2 1-224-8,-6 1-32 7,2 2-16-7,-3-2 0 23,-1 2-1376-21,-4 2-256-2,1 2-64 1,3-2-15840 0</inkml:trace>
    </iact:actionData>
  </iact:action>
  <iact:action type="add" startTime="9652">
    <iact:property name="dataType"/>
    <iact:actionData xml:id="d11">
      <inkml:trace xmlns:inkml="http://www.w3.org/2003/InkML" xml:id="stk11" contextRef="#ctx0" brushRef="#br0">15237 17383 19343 0,'0'0'1728'0,"0"0"-1392"4,0 0-336-4,-12-16 0 8,0 0 1680-8,-3 3 272 7,1-1 48-7,-5 2 16 9,-1 5-624-9,1-5-128 6,-5 0-32-6,-1 6 0 8,0 4-464-8,-3 4-112 7,-1 2-16-7,0 4 0 8,1 6-272-8,-3 1-64 8,0 7-16-8,0-3 0 7,2 1-288-7,-1 7 160 7,3 8-160-7,2 0 128 8,5 0-128-8,1 6 0 7,1-4 0-7,6 0 0 8,5-2 0-8,1-1 0 8,10-5-128-7,1-4 128 6,3-5 128-7,10-7 112 7,-1 1 16-7,9-4 0 7,1-10 224-7,8 0 48 8,0 0 16-8,0-10 0 8,2-8-160-8,2-3-16 7,2-8-16-7,-2 1 0 7,-3-1-48-7,1 2-16 8,0-2 0-8,-8 1 0 7,-4 3-32-7,-7 2 0 8,-1 1 0-8,1 5 0 7,-8-3-32-7,1 8-16 7,-11 12 0-7,12-11 0 8,-12 11-48-8,0 0-16 8,0 0 0-8,0 0 0 7,16 21-144-7,-5 1 0 7,-1-1 0-7,0 6 128 9,-2-1-128-9,0 5 0 6,5-2 0-6,1 4 0 8,3-3-192-8,1-3 16 7,3 0 16-7,3 0 0 24,1-3-2448-24,4-10-480 1,3-5-112-1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16263 16877 24879 0,'-22'0'2208'1,"22"0"-1760"2,-13 2-448-3,13-2 0 7,-12 10 1856-7,6 6 272 7,4 7 64-7,2 3 16 8,2-1-1456-8,2 6-304 8,4 2-48-8,0 10-16 7,3-6-80-7,5 6-32 7,2 0 0-6,-3 6 0 7,7 3-96-8,3 3-32 6,-2 2 0-6,5-3 0 8,3-3-144-8,-2 2 0 8,0 1 0-8,3-3 128 10,-5-12-128-10,2-4 0 5,-1-4 144-5,1-4-144 21,0-3-368-21,0-5-144 0,1-3-16 0,1-12-16 15,-4-8-480-13,-4-8-112-2,1-9-16 0</inkml:trace>
    </iact:actionData>
  </iact:action>
  <iact:action type="add" startTime="10299">
    <iact:property name="dataType"/>
    <iact:actionData xml:id="d13">
      <inkml:trace xmlns:inkml="http://www.w3.org/2003/InkML" xml:id="stk13" contextRef="#ctx0" brushRef="#br0">16844 16852 30111 0,'0'0'1344'1,"-14"12"256"-1,-1-2-1280 0,3 7-320 2,-3 1 0-2,1 9 0 7,-6 4 1120-7,-1 10 160 8,-2 8 16-8,-5-2 16 8,-1 1-112-8,-2 3-32 7,-2 6 0-7,1-3 0 8,3-1-320-8,-2 4-64 7,-4-1-16-7,4 3 0 8,1 5-480-8,3-6-96 7,2-3-32-7,7-4 0 8,1-6-160-8,7-4-192 8,2-8 32-8,4-10 16 21,4-7-992-20,0-16-192-1,6 13-32 0,8-9-16 14,5-6-1168-14,7-13-224 0</inkml:trace>
    </iact:actionData>
  </iact:action>
  <iact:action type="add" startTime="10522">
    <iact:property name="dataType"/>
    <iact:actionData xml:id="d14">
      <inkml:trace xmlns:inkml="http://www.w3.org/2003/InkML" xml:id="stk14" contextRef="#ctx0" brushRef="#br0">17734 16973 28559 0,'0'0'2544'1,"0"0"-2032"3,-14 14-512-4,4 9 0 9,2 4 1872-9,-5 3 288 6,1 3 48-6,-9 4 16 8,-5 0-1136-8,3 8-240 7,-1-6-32-7,7 4-16 8,-5-6-448-8,5-2-96 7,5 6 0-7,-3-2-16 8,5 0-400-8,2-4-80 7,2-4-16-7,4 2 0 23,2-4-2304-22,8-5-448-1,0-3-112 0,7-11-6672 6,7-8-1328-6</inkml:trace>
    </iact:actionData>
  </iact:action>
  <iact:action type="add" startTime="10734">
    <iact:property name="dataType"/>
    <iact:actionData xml:id="d15">
      <inkml:trace xmlns:inkml="http://www.w3.org/2003/InkML" xml:id="stk15" contextRef="#ctx0" brushRef="#br0">18765 16825 28559 0,'0'0'2544'0,"-7"-8"-2032"3,-1-6-512-3,-4 5 0 8,2 1 1440-8,-5-4 192 8,-3 4 32-8,-7 4 16 7,-6 2-928-7,-8 0-192 7,-4 2-48-7,-6 4 0 8,-4 6-352-8,3 2-160 7,5-4 128-7,2 7-128 8,8-1 0-8,5 5 0 7,5 3 0-7,6-3 0 8,7 3 0-8,2 1 0 8,6 3-176-8,6-1 176 8,4-4-144-8,8-1 144 6,7 7-160-6,4-1 160 9,5-1 0-9,3 0 0 7,4 1 0-7,4-1 0 10,2 2 128-10,-2 1-128 6,-8-3 192-6,0 0-192 6,-4 3 224-6,-5-3-64 8,-5-6-16-8,-7 3 0 8,-2-3 176-8,-8-3 48 6,-6 2 0-6,-8-1 0 8,-4-5 272-8,-7 5 48 7,-8-9 16-7,-8 6 0 8,-4-3-48-8,-6-5 0 7,-3 0 0-7,-1 2 0 8,2 0-240-8,0-8-48 8,1 0-16-8,3-6 0 8,-2-4-208-8,8 2-144 6,4 4 192-6,8-7-192 25,5-5-1984-25,13-1-512 1,3-1-112-1</inkml:trace>
    </iact:actionData>
  </iact:action>
  <iact:action type="add" startTime="11331">
    <iact:property name="dataType"/>
    <iact:actionData xml:id="d16">
      <inkml:trace xmlns:inkml="http://www.w3.org/2003/InkML" xml:id="stk16" contextRef="#ctx0" brushRef="#br0">22438 16532 25791 0,'-17'-17'1152'1,"7"9"224"-1,2-8-1104 0,4 5-272 5,0-7 0-5,0 6 0 8,-3 1 1600-8,-3 3 256 8,2 0 48-8,-8-4 16 8,3 6-880-8,-7 1-160 7,-5 1-48-7,-2 4 0 8,-5 4-320-8,-5 3-80 7,0 9-16-7,0 2 0 8,-6 7-416-8,6 4 0 7,-4 4 128-7,2 6-128 7,2-2 0-7,-4 8 0 9,6 2 0-9,2-2 0 7,6 4 0-7,3-1 0 7,3-5 128-7,11 2-128 8,2-8 0-8,8 2 0 7,8-4 0-7,4-3 0 8,9-5 0-8,9-4 0 7,9-11 0-7,5 4 0 23,3-9-416-23,8-3-16 0,5-4 0 1,5-6 0 11,7-1-2544-11,4-9-512-1</inkml:trace>
    </iact:actionData>
  </iact:action>
  <iact:action type="add" startTime="11574">
    <iact:property name="dataType"/>
    <iact:actionData xml:id="d17">
      <inkml:trace xmlns:inkml="http://www.w3.org/2003/InkML" xml:id="stk17" contextRef="#ctx0" brushRef="#br0">23404 16591 18431 0,'-18'-2'1632'0,"1"2"-1312"4,-3 0-320-4,1 4 0 8,-7 4 1808-8,-1 7 304 7,-6-3 48-7,-4 11 16 8,0 5-1104-8,2 1-224 7,-6 2-32-7,6 2-16 8,-1 2 32-8,1 0 0 7,4-2 0-7,6 1 0 8,3-5-208-8,9-6-48 7,9-1 0-7,4-22 0 8,4 17-240-8,7-5-48 7,7-2-16-7,7-2 0 8,5-8 64-8,5-2 16 7,6-6 0-7,0-2 0 8,3-2-96-8,3-7 0 7,-4-6-16-6,2 3 0 7,-8-1-32-8,-2-1 0 6,-4 3 0-6,-7-3 0 9,-3 3 272-9,-3 1 48 6,-10-3 16-6,-3 4 0 9,-5-5 64-9,-5 3 16 6,-5-3 0-6,-8-1 0 8,-1-2-256-8,-3 1-48 8,-3 5-16-8,-2 1 0 7,-3-5-304-7,1 5-144 8,0 1 16-8,4 3 0 20,5 11-576-19,1-5-96-1,7 2-32 0,12 8 0 14,0 0-2640-14,0 0-544 0</inkml:trace>
    </iact:actionData>
  </iact:action>
  <iact:action type="add" startTime="11889">
    <iact:property name="dataType"/>
    <iact:actionData xml:id="d18">
      <inkml:trace xmlns:inkml="http://www.w3.org/2003/InkML" xml:id="stk18" contextRef="#ctx0" brushRef="#br0">24098 16478 26719 0,'-15'19'2368'1,"-1"3"-1888"2,-4 1-480-3,-3 4 0 8,5 3 1056-8,1 3 112 7,-6 4 32-6,-1-2 0 6,-1-6-192-7,-1-2-48 7,1-1 0-7,2 1 0 8,3 0-336-8,3-3-80 7,5-7-16-7,2-1 0 8,10-16-304-8,0 0-64 8,0 0-16-8,0 0 0 8,14-14 240-8,1-1 32 6,7-7 16-6,5-1 0 8,4-4-144-8,8-1-32 7,-2-1 0-7,6-2 0 9,-4 0-256-9,4-3 160 6,-6 5-160-5,0 2 128 7,2 0-128-8,-5 1 0 6,-3 5 0-6,-2 3 0 8,-2 8 0-8,-3 5 0 7,-3 3 0-7,-5 4 0 8,-16-2 0-8,15 11 0 8,-5 13-176-8,-6-3 176 8,-4 5-128-8,-2 1 128 7,-2-2-128-7,-4 4 128 7,-5 7 0-7,-1-3 0 9,-5 0 0-9,3-4 0 6,-4-6 0-6,5-3 0 7,3-10 0-7,12-10 0 8,0 0 0-8,0 0 176 7,0 0-176-7,0 0 192 8,20-12 240-8,-3-6 48 7,7 1 16-7,3-10 0 9,2-8-256-9,2 1-48 7,6 5-16-7,-3 2 0 8,1 0-176-8,4 3 0 7,-4 9 0-7,-2-3 0 8,0-2 0-8,2 9 0 7,-4-1 0-7,1 12 0 8,-3 6 0-8,-2 2 0 6,-5 9-160-6,-7 3 160 8,1 5-160-8,-8 4 160 8,-2 3-160-8,-1 1 160 8,-5 4-256-8,-3 0 32 7,-1 4 16-7,2-6 0 20,2 0-2704-20,2 2-544 0</inkml:trace>
    </iact:actionData>
  </iact:action>
  <iact:action type="add" startTime="12428">
    <iact:property name="dataType"/>
    <iact:actionData xml:id="d19">
      <inkml:trace xmlns:inkml="http://www.w3.org/2003/InkML" xml:id="stk19" contextRef="#ctx0" brushRef="#br0">25760 16306 17503 0,'-21'8'768'0,"21"-8"176"0,-14 6-752 0,14-6-192 6,0 0 0-6,-8 13 0 9,-2 5 3280-9,3 5 624 6,1 1 128-6,-2 1 32 8,-4 4-2592-8,4 1-528 6,4 1-112-6,-5 0 0 9,1 0-256-9,0 0-32 8,-4 4-16-8,3-1 0 6,1-1-208-6,-2-2-64 8,0 2 0-8,5-2 0 9,-3 1-256-9,0-5 128 6,2-6-128-6,4-3 0 24,2-18-736-24,0 0-256 0,0 0-48 0,0 0-16 12,18 2-1888-12,-1-6-384 0,12-18-80 2,10 7-16-2</inkml:trace>
    </iact:actionData>
  </iact:action>
  <iact:action type="add" startTime="12656">
    <iact:property name="dataType"/>
    <iact:actionData xml:id="d20">
      <inkml:trace xmlns:inkml="http://www.w3.org/2003/InkML" xml:id="stk20" contextRef="#ctx0" brushRef="#br0">26406 16236 28559 0,'0'0'2544'1,"-16"6"-2032"1,6 3-512-2,2 9 0 8,-3 1 1072-8,1 1 112 7,-4 3 32-7,1 3 0 8,-3 3-464-8,2 2-96 7,-5 4-16-7,3-2 0 8,-3 1-112-8,-1 1-16 7,5 2-16-7,-3-6 0 8,-3-4-240-8,5 1-64 7,1-1 0-7,7-6 0 8,-4-7-48-8,6 0-16 7,6-14 0-7,0 0 0 8,0 0 464-8,0 0 96 7,0 0 16-7,24-12 0 8,-3-2-128-8,6-5 0 7,3-7-16-7,1 1 0 9,2-2-304-9,6-2-64 8,-2-1-16-8,0 1 0 6,6-4-176-6,-6-2 0 8,-2 5 0-8,0 3 0 8,-2 10 0-8,-3-3 0 7,-3 5 0-7,-2 5 0 7,-1 4 0-7,-7 4 0 8,-17 2 0-8,18 6 0 7,-18-6-160-7,14 21 160 7,-7 1-208-7,-5 5 80 8,-2 4-64-8,-2 2-16 7,-2-1 0-7,-3 3 0 23,-1 4-1392-23,2-2-288 0,-2 2-48 1,2-2-9376 6,6-6-1872-7</inkml:trace>
    </iact:actionData>
  </iact:action>
  <iact:action type="add" startTime="12999">
    <iact:property name="dataType"/>
    <iact:actionData xml:id="d21">
      <inkml:trace xmlns:inkml="http://www.w3.org/2003/InkML" xml:id="stk21" contextRef="#ctx0" brushRef="#br0">27781 16209 26079 0,'2'-24'1152'1,"-2"9"256"-1,-4-1-1136 0,2 0-272 4,2 16 0-4,0 0 0 8,-16-11 1424-8,3 5 240 7,-11 2 32-7,1 10 16 8,-5-2-720-8,-3 3-144 8,-2 9-16-8,-6 2-16 8,0 3-320-8,-2 4-64 6,6-1-16-6,4 1 0 8,4 2 112-8,1-1 32 7,7 1 0-7,7 0 0 8,8 1-336-8,4-3-64 8,4-4-16-8,8 1 0 7,3-3-144-7,11-5 0 8,-1 0 0-8,6-8 0 7,0-2 192-7,6-4-32 8,2-6-16-7,-3 0 0 5,5-6 48-6,-6 0 0 8,2-3 0-8,2 1 0 7,-6-3-16-7,-4 1 0 7,-2-4 0-7,-1 5 0 8,-7 3 128-8,-3 4 16 8,1-1 16-8,-17 9 0 8,0 0 16-8,0 0 0 6,0 0 0-6,0 0 0 8,10 15-160-8,-4 5-48 8,-6-1 0-8,-4 9 0 8,-4 3-144-8,1 8 0 7,-9-2 144-7,4 6-144 7,-5-2 0-7,1 5 0 7,0 7 0-7,-5 2 128 8,-2 1-128-8,1-1 0 8,5 0 0-8,-7-3 128 7,3-1-128-7,1-6 0 8,5-4 0-8,-3-8 128 7,4 0-128-7,1-2 0 8,3-4 128-8,4-7-128 24,-4-4-704-24,10-16-224 0,0 0-32 0,0 0-11712 6,-11-14-2352-6</inkml:trace>
    </iact:actionData>
  </iact:action>
  <iact:action type="add" startTime="13406">
    <iact:property name="dataType"/>
    <iact:actionData xml:id="d22">
      <inkml:trace xmlns:inkml="http://www.w3.org/2003/InkML" xml:id="stk22" contextRef="#ctx0" brushRef="#br0">26242 15423 46991 0,'-22'-8'4176'1,"13"0"-3344"1,9 8-656-2,0 0-176 9,0 0 528-9,0 0 80 7,0 0 16-7,2-16 0 8,-2 16-624-8,1-11 0 6,-1 11 0-6,0 0-128 23,-1-16-3072-22,-1 8-592-1</inkml:trace>
    </iact:actionData>
  </iact:action>
  <iact:action type="add" startTime="14035">
    <iact:property name="dataType"/>
    <iact:actionData xml:id="d23">
      <inkml:trace xmlns:inkml="http://www.w3.org/2003/InkML" xml:id="stk23" contextRef="#ctx0" brushRef="#br0">6623 19146 27007 0,'-21'-20'1200'0,"9"10"240"0,-5-1-1152 1,-3 1-288 3,3 4 0-4,-5 0 0 8,-3 0 784-8,-3 8 112 6,-1 6 0-6,-8 4 16 9,-4 7-336-9,-2 7-80 6,-2 3-16-6,1 8 0 9,3 10-48-9,0-4-16 6,6 1 0-6,3 7 0 9,5 0 160-9,4-2 16 6,3-5 16-6,12-1 0 9,4-8-288-9,8 1-64 6,4-9-16-5,12-6 0 7,-1-3-32-8,10-8 0 7,6-3 0-7,12-1 0 8,2-10 128-8,6 1 32 8,1-7 0-8,3-6 0 8,-5-3-96-8,-5-5-16 7,-2-3 0-7,0-2 0 7,-10-1-64-7,-2 1-32 8,-8 0 0-8,-5 2 0 7,-5-5 16-7,-11 5 0 7,-4 4 0-7,-6-5 0 8,-4 1-16-8,-7 0 0 7,1 0 0-7,-5 1 0 8,-9 1-160-8,3 3 160 7,0 1-160-7,3 9 160 23,5-1-1072-23,-1 7-224 0,18 6-32 0,-12-2-16 14,12 2-1984-13,0 0-400-1</inkml:trace>
    </iact:actionData>
  </iact:action>
  <iact:action type="add" startTime="14351">
    <iact:property name="dataType"/>
    <iact:actionData xml:id="d24">
      <inkml:trace xmlns:inkml="http://www.w3.org/2003/InkML" xml:id="stk24" contextRef="#ctx0" brushRef="#br0">7207 19167 15663 0,'-18'14'1392'1,"8"3"-1120"2,4 1-272-3,-3 3 0 8,-1 1 2656-8,4 5 480 7,2 0 80-7,-2 3 32 8,-2 1-2064-8,3 0-416 7,1-2-64-7,4 0-32 9,0-3-64-9,2-3-16 6,4-1 0-6,3-5 0 9,1-5-288-9,2 2-64 7,3-5-16-7,1-5 0 7,-16-4 416-7,19-2 96 8,1 0 16-8,-4-4 0 7,1-5 80-7,7 3 0 8,1-10 16-8,-2 3 0 8,-5-9-208-8,-1 1-64 7,1-2 0-7,-6-1 0 7,3 1-304-7,-3 0-64 8,2-5-16-7,-5-1 0 5,-3-2-192-6,2 2 0 8,2-2 0-8,-4-1 0 24,1 3-1840-24,7-2-464 1,-2 2-80-1,3 0-32 0</inkml:trace>
    </iact:actionData>
  </iact:action>
  <iact:action type="add" startTime="14621">
    <iact:property name="dataType"/>
    <iact:actionData xml:id="d25">
      <inkml:trace xmlns:inkml="http://www.w3.org/2003/InkML" xml:id="stk25" contextRef="#ctx0" brushRef="#br0">8194 18545 27647 0,'0'0'2448'1,"0"0"-1952"2,0 0-496-3,0 0 0 9,0 0 1824-9,-8 23 272 6,-6 1 48-6,2 5 16 8,-7 4-1376-8,-1 2-272 7,1 6-48-7,-3 4-16 8,3 6-96-8,-1 3-32 7,3-1 0-7,-3 4 0 8,5-1-192-8,-1 3-128 8,6-3 128-8,-1 7-128 23,3-3-1376-23,2-1-352 0,-2 1-64 0,8-5 0 13,4-7-1568-11,2-3-304-2,-2-8-64 0,8-4-3488 7,-1-9-688-7</inkml:trace>
    </iact:actionData>
  </iact:action>
  <iact:action type="add" startTime="14785">
    <iact:property name="dataType"/>
    <iact:actionData xml:id="d26">
      <inkml:trace xmlns:inkml="http://www.w3.org/2003/InkML" xml:id="stk26" contextRef="#ctx0" brushRef="#br0">7944 19422 6447 0,'-24'-42'272'1,"13"16"80"-1,-7-5-352 0,7 4 0 4,-3-1 0-4,8 9 0 8,-2-1 5120-8,0 5 944 7,4 5 192-7,4 10 32 9,0 0-3920-9,0 0-800 6,0 0-160-6,20-6-16 9,7 0-736-9,3 2-144 7,1 8-16-7,6 2-16 8,4-4-288-8,0 0-48 7,2 0-16-7,3 0 0 8,-1 2-128-8,4 0 0 6,2 2 0-6,-2-2-16176 13</inkml:trace>
    </iact:actionData>
  </iact:action>
  <iact:action type="add" startTime="15131">
    <iact:property name="dataType"/>
    <iact:actionData xml:id="d27">
      <inkml:trace xmlns:inkml="http://www.w3.org/2003/InkML" xml:id="stk27" contextRef="#ctx0" brushRef="#br0">10585 19050 27519 0,'-35'2'1216'1,"13"4"256"-1,-1 0-1168 0,0-1-304 3,-1 5 0-3,-3 6 0 9,-8 1 768-9,3-1 80 7,1 5 32-7,0 3 0 8,4 1-448-8,-3 4-96 6,3 3-16-5,4-1 0 7,5 2-112-8,5 2-16 7,-3-4-16-7,8 1 0 8,6-3 96-8,2-6 32 8,4-1 0-8,4-5 0 7,4 1 112-7,-12-18 32 7,15 9 0-7,5 1 0 8,-3-6 176-8,1-4 32 7,-1-2 16-7,5-4 0 8,-5-1-208-8,1 1-32 7,0-4-16-7,-5-4 0 8,5 3-144-8,-9-5-16 8,5 2-16-8,-6-3 0 8,0 1-80-8,1 3-16 6,-1-3 0-6,-8 16 0 8,4-12-144-8,-4 12 0 7,8-13 0-7,-8 13 0 9,10-12 0-9,-10 12 0 6,9-10 0-6,3 0 0 9,0 3 0-9,0 1-144 6,5-6 144-6,7 4 0 8,-3 0 0-8,0-5-128 7,5 1 128-7,1-5 0 8,0 3 0-8,1-6 0 8,1-1 0-8,2-3 0 8,6-1 0-8,-6 2 0 7,-1-8 0-7,-1-1 0 7,2-1 0-7,0 2 0 7,3-2 0-7,-5-2 0 8,0 0 128-8,-2 1 16 7,-1-3 16-6,-7 0 0 7,-1 2 64-8,-5 2 16 6,-1-6 0-6,-4 6 0 8,0 4-96-8,0 3-16 8,-5 5 0-8,-3 5 0 8,-1 3-128-8,1 13 0 7,0 0 144-7,-16 7-144 8,2 3 0-8,-3 14 0 6,-1 5 0-5,1 6 0 7,-5 10 0-8,5 9 0 6,1 7 0-6,-5 13-192 9,-1 0 192-9,3 18 0 7,-3 5 0-7,-1 7 0 7,-3 3 0-7,7-2 0 7,-1 0 0-7,-1-1 0 8,-3-5 0-8,7 3 0 8,5-5 0-8,-1-5 128 7,5-14-128-7,4-10 0 7,-2-7-176-6,2-13 176 6,-2-9-272-7,2-9 32 8,2-11 16-8,2-19 0 22,0 0-2512-22,0 0-496 0</inkml:trace>
    </iact:actionData>
  </iact:action>
  <iact:action type="add" startTime="15642">
    <iact:property name="dataType"/>
    <iact:actionData xml:id="d28">
      <inkml:trace xmlns:inkml="http://www.w3.org/2003/InkML" xml:id="stk28" contextRef="#ctx0" brushRef="#br0">10719 19756 23951 0,'0'0'1056'1,"0"0"224"-1,0 0-1024 0,0 0-256 3,10-12 0-3,10-1 0 8,7 5 3088-8,0-4 560 8,1 2 128-8,3 4 0 8,6-3-2688-8,-2-1-528 7,4 2-112-7,2-2-32 21,-4 3-1136-20,6 1-240-1,-2 2-32 0,6-4-9984 7,-2-4-2000-6</inkml:trace>
    </iact:actionData>
  </iact:action>
  <iact:action type="add" startTime="15866">
    <iact:property name="dataType"/>
    <iact:actionData xml:id="d29">
      <inkml:trace xmlns:inkml="http://www.w3.org/2003/InkML" xml:id="stk29" contextRef="#ctx0" brushRef="#br0">12407 19066 12895 0,'-16'19'1152'1,"10"-7"-928"3,-4 7-224-4,3 3 0 8,-1 1 4208-7,2 12 784 6,-6 2 176-7,3 10 16 8,-7-2-3520-8,4 4-704 7,-5 1-128-7,3 3-48 8,-4 0-80-8,3-1 0 7,-5-1-16-7,-1 4 0 8,1-1-368-8,3 1-64 7,-5 0 0-7,1-11-16 8,1-1-112-8,5-8-128 7,-3-3 176-7,9-9-176 9,-3-4 176-9,12-19-176 6,0 0 160-6,0 0-160 8,0 0 176-8,0 0-176 7,10-19 192-7,-3-4-192 8,7-5 144-8,-4-5-144 7,1-4 0-7,3-8 144 8,-2 0-144-8,2 1 0 7,-5-5 0-7,5 0 128 8,-6 0-128-8,3 2 0 6,5-1 0-6,-2-1 0 9,1 6 0-9,5 0 0 7,-3 6 0-7,5 2 0 8,-1 6 0-8,5-1 0 7,-1 7 0-7,0 5 0 8,1 1 192-8,-5 7 16 7,3 4 0-7,-3 0 0 8,2 6-48-8,-7 2-16 7,0 8 0-7,1 4 0 8,-5 5-144-8,2 7 0 7,-7 1 0-7,-3 2 0 8,-2 1 0-8,-4 3 0 7,-2 4 0-7,-9 0 0 8,1-2 0-8,-8 4 0 7,-3-6 0-7,-2-2-176 8,-7-2 176-8,1-1 224 7,-2-3-48-7,2-3-16 8,-2-7 160-8,0-1 48 7,1-8 0-7,3-2 0 8,2-2-160-8,1-6-16 7,1-4-16-7,10-6 0 25,1-1-528-25,8-7-96 0,4-5-32 0,8-4 0 12,8-4-2912-12,3-4-592 0</inkml:trace>
    </iact:actionData>
  </iact:action>
  <iact:action type="add" startTime="16316">
    <iact:property name="dataType"/>
    <iact:actionData xml:id="d30">
      <inkml:trace xmlns:inkml="http://www.w3.org/2003/InkML" xml:id="stk30" contextRef="#ctx0" brushRef="#br0">13136 18609 28559 0,'0'0'2544'1,"0"0"-2032"4,0 0-512-5,0 0 0 8,0 0 1920-8,-4 18 304 6,0 1 48-6,-1 3 16 9,-7 5-1360-9,2 6-272 6,-6 0-48-6,5 6-16 9,-9 8-32-9,3 4-16 7,-5 0 0-7,-1 1 0 8,1 5-128-8,1 1-32 8,1 1 0-8,1-3 0 8,1 3-96-8,7 1-32 7,-5 3 0-7,6-7 0 7,4-7-256-7,3-4-176 9,-1-4 32-9,8-8 0 22,1-2-304-22,3-7-64 0,8-7-16 1,-1-5 0 10,9-8-1840-10,3-6-384-1,6-10-64 0,6-2 0 1</inkml:trace>
    </iact:actionData>
  </iact:action>
  <iact:action type="add" startTime="16574">
    <iact:property name="dataType"/>
    <iact:actionData xml:id="d31">
      <inkml:trace xmlns:inkml="http://www.w3.org/2003/InkML" xml:id="stk31" contextRef="#ctx0" brushRef="#br0">13979 19259 33919 0,'0'0'1504'0,"0"0"304"0,-14 0-1440 0,1 0-368 4,-9 2 0-4,3 0 0 7,-1 0 448-7,-5-1 0 7,-3-1 16-7,-3 0 0 8,-4 0-112-8,2 2-32 7,2 4 0-7,-1 0 0 8,-3 0-176-8,0 4-144 7,2 7 192-7,2-3-192 9,2 2 320-9,1 5-32 6,3-3-16-6,4 3 0 9,3 4 80-9,0 1 16 6,5-3 0-6,5 4 0 9,4 1-176-9,6-5-16 7,0-1-16-7,4-5 0 7,6 1 64-7,1-7 16 7,5 3 0-7,5-8 0 8,1-2-16-8,3-4 0 7,2-2 0-7,0-2 0 9,1-6-16-9,-1-4 0 7,2 1 0-7,-2-3 0 7,1-3 64-7,-5 3 16 8,-2-3 0-8,-3-3 0 7,-8 1-80-7,3 3-16 8,-7 1 0-8,0 9 0 7,-2-6 0-7,-6 14-16 7,0 0 0-7,0 0 0 8,0 0-176-8,0 0 0 7,0 0 144-7,4 20-144 8,-8 1 0-8,2-1 0 8,0-3 0-8,0 5 0 8,0-1 0-8,2 1-128 7,0 1 128-7,0-2-128 22,2 1-1248-22,2-3-240 0,2-3-48 1,1 1-16 12,1-7-1440-13,10-4-272 0,-3-6-64 0</inkml:trace>
    </iact:actionData>
  </iact:action>
  <iact:action type="add" startTime="16961">
    <iact:property name="dataType"/>
    <iact:actionData xml:id="d32">
      <inkml:trace xmlns:inkml="http://www.w3.org/2003/InkML" xml:id="stk32" contextRef="#ctx0" brushRef="#br0">14747 19038 32655 0,'-15'18'1440'1,"5"-5"304"-1,0 11-1392 0,-7-1-352 6,1 7 0-6,-2 1 0 8,-7 4 1120-8,-4 8 160 6,0 0 16-6,-1 3 16 9,1 1-192-9,2-2-32 6,1 2-16-6,1 2 0 9,-2-3-624-9,1-5-128 7,3 0-32-7,7-6 0 8,3-5-288-8,7-3 0 7,2-9 128-7,0-5-128 8,4-13 128-8,0 0-128 7,0 0 192-7,18 2-192 8,3-8 320-8,1-9-32 7,1-1-16-7,4-7 0 8,1-7-112-8,-3-1-32 7,2 0 0-7,-1-4 0 10,-1 2-128-10,-2-2 0 6,1-10-160-6,-1 6 160 24,-1-4-464-24,-5 8 0 1,3 0 0-1,1 6 0 11,-5 3-128-11,1 7-32 0,-3 1 0 0,0 8 0 1,-14 10 416-1,0 0 80 7,0 0 128-7,0 0-208 8,0 0 208-8,11 22 0 7,3 1 0-7,-10 5 0 8,-2 1 176-8,-2 2-32 8,-2 0 0-8,0 2 0 7,2 8 128-7,-2-2 32 7,-4 6 0-7,-2-2 0 8,2 4-48-8,3-2 0 7,1-8 0-7,0 8 0 8,0-4-256-8,0 1 160 7,2-4-160-7,0-3 128 8,2-4-128-8,2-4 0 8,0-3 0-8,3-3 128 8,1-3-128-8,-8-18 0 6,16 11 144-6,3 1-144 8,-5-6 0-8,3-4-208 7,3-6 16-7,-2-4 16 22,1 0-2048-22,2 0-400 0,1-9-96 1,-3 1-16 0</inkml:trace>
    </iact:actionData>
  </iact:action>
  <iact:action type="add" startTime="17442">
    <iact:property name="dataType"/>
    <iact:actionData xml:id="d33">
      <inkml:trace xmlns:inkml="http://www.w3.org/2003/InkML" xml:id="stk33" contextRef="#ctx0" brushRef="#br0">15481 19339 27647 0,'-12'11'2448'0,"2"3"-1952"6,-1-2-496-6,3 7 0 8,2 1 1456-8,0 1 192 8,2 3 32-8,4-3 16 8,2 0-672-8,4-7-144 12,2 4-32-12,7-9 0 4,-1 5-176-4,7-8-32 12,5-2-16-12,1-2 0 3,2-2 160-3,7-4 48 6,4-4 0-6,-1-4 0 8,6 1-96-8,-2-7-16 10,2 1 0-10,2-7 0 5,-8-1-208-5,2 1-32 6,-6 1-16-6,-6-2 0 9,-1-3-128-9,-3 3-16 7,-8 5-16-7,-7 1 0 9,-4-2-64-9,-6 5-16 10,-6 0 0-8,-2 5 0 1,-9-5-32-3,-5 10-16 11,-5 0 0-11,-4 6 0 4,-4 4-176-4,-6 4 0 6,4 10 144-6,-4 5-144 9,2 4 0-9,4 3 0 11,-4 1 0-11,4 4 0 4,1 12 0-4,3-3 0 7,6 3 0-7,1 4 0 8,7 0 0-8,7-3 144 10,6-5-144-10,4 4 160 5,4-8-160-5,8 4 0 10,3-6 144-10,5 2-144 5,5-6 0-5,7-2 0 11,1-1 0-10,8-7 0 1,7-7 0-2,11-1 0 6,11-9 0-5,6-6 0 21,8-6-960-22,4-3-224 0,2-9-32 0,9-5-12672 8,4-7-2544-8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980">
    <iact:property name="dataType"/>
    <iact:actionData xml:id="d0">
      <inkml:trace xmlns:inkml="http://www.w3.org/2003/InkML" xml:id="stk0" contextRef="#ctx0" brushRef="#br0">16347 96 22111 0,'0'0'976'0,"0"0"208"0,0 0-944 0,0 0-240 3,0 0 0-3,0 0 0 9,0 0 0-9,0 0 0 7,0 0 128-7,0 0-128 8,0 0 0-8,0 0 0 6,0 0 0-6,6 17 0 9,-6-17 0-9,7 14 128 6,-7-14-128-6,4 23 0 9,-2 1 288-9,-2-1-32 6,0 5-16-6,-2-1 0 10,-2 0 80-10,1 6 32 5,-3 8 0-5,2 0 0 9,-2 8 48-9,0 6 16 7,-4-1 0-7,2 7 0 9,1 9 96-9,-5 4 0 6,2 6 16-5,2 4 0 6,-5 6 32-7,1-1 0 7,-2 7 0-7,3 1 0 8,1 1-112-8,-4-7-32 7,3-3 0-7,-5-6 0 8,4-2-176-8,-3 0-48 7,3 2 0-7,-2-2 0 8,5-4 32-8,-5-2 0 7,2 0 0-7,-3-6 0 8,1 1 32-7,-2-5 0 6,5 0 0-7,-3-3 0 7,2-5-64-7,3 1 0 7,-7-2 0-7,6-1 0 9,-1-1-32-9,3-6-16 7,-2-6 0-7,0 2 0 8,2-6 32-8,3 2 0 6,-5-2 0-6,4-4 0 9,2-4 16-9,2 0 0 6,0-1 0-6,0-5 0 8,2-3-192-8,4-5 192 8,-2 3-192-7,-2-18 192 6,0 0-192-7,10 13 192 7,-10-13-192-7,13 12 192 8,-13-12-192-8,20 4 160 7,-2-2-160-7,1-2 160 7,-1-2-160-7,-1-4 192 8,3-4-192-8,1 6 192 7,2-1-192-7,-1 1 0 7,1 0 0-7,5-4 0 8,-1-2 0-8,0 6 0 7,-1-3 0-7,1-3 0 8,2-2 0-8,0 0 0 7,1 7 0-7,7-1 0 9,0 2 0-9,2 0 0 7,2 2 0-7,-4 0 0 8,8-2 0-8,2 4 0 7,-3 0 0-7,9 4 0 8,4 0 0-8,-1 2 128 6,3-8-128-6,-3 2 0 9,3-2 0-9,-1 2 128 6,1 0-128-6,1 2 0 8,5 0 0-7,3 0 128 6,0 0-128-7,4 3 0 7,6 5 0-7,0-2 0 8,0-4 128-8,-3 4-128 7,-3-2 0-7,2-1 0 8,0-1 0-8,2 0 0 8,2 0 0-8,4 2 0 7,6 4 0-7,1-6 0 8,5-2 0-8,-8 1 0 7,-4 1 0-7,2 0 128 7,0 0-128-7,1 2 0 8,-1 2 0-8,4 2 0 8,6 1 0-8,-5-7 0 7,3 0 0-7,0 2 0 8,-6 2 0-7,1-2 128 5,1-3-128-6,6 5 0 8,-3 6 128-8,7-6-128 7,-2-2 0-7,1-3 128 7,-9-3-128-7,0 4 0 8,5-2 0-8,3 4 128 8,-1 0-128-8,5 2 0 7,5 0 0-7,-3-4 0 7,-9-1 0-7,7-1 0 8,-3-2 0-8,5 2 0 8,3 2 0-8,2 0 128 7,3 2-128-7,-7-4 0 7,-4-4 0-7,5-2 0 8,1 2 0-8,4 0 0 8,2-2 0-8,1 0 0 7,-1 2 128-7,-2-1-128 8,-8-1 0-8,3 2 0 7,-3-2 0-7,7 4 0 8,1 0 0-8,0 0 0 7,-4 0 128-7,-5-2-128 8,-1-2 0-8,-5 2 192 7,3 0-192-7,1 4 192 8,5 2-192-8,1-2 160 7,-3-4-160-7,-3 0 160 8,1-2-160-8,-3 2 128 6,3 2-128-6,5 0 128 9,3 4-128-9,-4 0 0 7,-1-2 0-7,-3-2 0 8,-7 0 0-8,5 0 0 8,-5 0 128-8,8 2-128 8,-1 4 0-8,2-2 0 6,-7-1 0-6,0-3 0 8,-8 0 0-8,-3 0 0 7,3 2 0-7,4-2 0 8,2 2 0-8,-3 2 0 7,3-4 128-7,0 0-128 8,-5 0 0-8,-1 0 0 7,-2 0 0-7,-2-2 0 8,0 0 0-8,2 0 0 7,4 2 0-7,-3 0 0 8,-1 0 0-8,-2 0 0 7,-8 0 0-7,-1-4 128 8,-11-1-128-8,2-1 0 6,-1 4 0-6,-5 0 0 9,1 2 0-9,-3 2 0 7,-1 0 0-7,0 4 0 9,-1-4 0-9,-3-2 0 5,-10 0 128-5,4 0-128 9,-6 0 0-9,0 0 0 7,-8 2 0-7,-4-2 0 8,-3 0 0-8,-1 1 0 7,-3 1 128-7,-1-2-128 8,1 0 0-8,-5 0 0 7,3 0 0-7,-3 2 128 8,-1 0-128-8,-14-2 0 7,18 2 0-7,-7 0 0 8,-11-2 0-8,18 4 0 7,-18-4 128-7,0 0-128 8,0 0 0-8,0 0 0 7,12-2 0-7,-12 2 128 8,0 0-128-8,0 0 128 8,0 0-128-8,13-6 128 8,-13 6 16-8,8-9 0 6,2-9 0-6,-6 4 0 8,1-3 16-8,-3-7 0 7,-2-1 0-7,0-4 0 8,0-4 64-8,2-6 16 7,-2-2 0-7,0-6 0 8,0 0-240-8,0-6 128 8,-2-7-128-8,0-4 0 7,-1-5 160-7,1-7-160 7,0-8 160-7,4-1-160 8,-4-5 0-8,0 0 128 7,0 2-128-7,2-3 0 8,0-3 0-8,2 3 0 6,-2-7 0-6,2 6 0 9,-2 1 0-9,2-3 0 7,0 6 0-7,1-1 0 8,-3 3 176-8,4-4-176 6,-2 2 192-6,0 3-192 10,-2 1 128-10,2 4-128 6,0 4 0-6,2 4 0 8,0-5 0-8,0 1 0 7,4 6 0-7,-2 0 0 8,-3-2 0-8,5 7 0 7,2 1 0-7,-2 0 0 8,2 3 0-8,1 5 0 7,-3 1 0-7,2 4 0 8,0 1 0-8,-5 5 0 7,7 0-128-7,0 8 128 8,-4 0 0-8,3 2 0 7,-1 4 0-7,0-1 0 9,3 1 0-9,-3 2-144 6,6-4 144-6,-6 7 0 8,3 7 0-8,-3 1-128 7,2 11 128-7,-12 7 0 8,13-12 0-7,-3 4-128 5,-10 8 128-6,16-4 0 8,-16 4-192-8,0 0 32 7,0 0 16-7,13 4 0 25,1 10-368-25,-6-1-80 0,-2 11-16 0,0 3 0 14,3 2-2656-14,-5 3-544 0</inkml:trace>
    </iact:actionData>
  </iact:action>
  <iact:action type="add" startTime="7507">
    <iact:property name="dataType"/>
    <iact:actionData xml:id="d1">
      <inkml:trace xmlns:inkml="http://www.w3.org/2003/InkML" xml:id="stk1" contextRef="#ctx0" brushRef="#br0">3906 4856 11055 0,'0'0'480'0,"0"0"112"0,0 0-464 0,0 0-128 5,0 0 0-5,0 0 0 9,0 0 1024-9,0 0 192 6,0 0 48-6,0 0 0 8,0 0-304-8,14 10-48 7,3 2-16-7,-1-4 0 9,2-4-16-9,3 1-16 8,1-1 0-8,3 2 0 8,2-4-224-8,1-2-32 6,-1-2-16-6,0 2 0 7,-2 0 16-7,7 0 0 8,1-2 0-8,-2-2 0 7,4 0-80-7,4 2-16 7,4 2 0-7,4-2 0 9,2-3-32-7,-4 3-16 2,5-2 0-4,3 4 0 8,0 2-112-8,-1 2-32 7,1-4 0-7,-2 2 0 8,1-2-64-7,-3 2-32 6,0-1 0-7,0-1 0 8,1-1-32-8,1 1 0 7,-2 1 0-7,1 3 0 8,1 4-48-8,0-4-16 7,2 0 0-7,-1-2 0 8,-1 4 0-8,-2-2-128 6,3-4 192-6,-1 2-64 9,-2-4 32-9,0 0 0 7,-8-2 0-7,5 2 0 7,3 0-32-7,-8 2-128 8,2-2 192-8,-6 0-64 8,6 0-128-8,-4 2 128 7,0-2-128-7,0 2 128 7,6 2-128-7,-6 0 160 8,4 0-160-8,-4-2 160 7,4-2-160-6,-4 0 128 5,4-2-128-6,-6 0 128 8,2 2 0-8,2 0-128 8,-6 0 192-8,4 0-64 8,-2 1-128-8,-4-1 0 7,2 0 144-7,2 2-144 9,-4 2 240-9,2 0-32 6,3-4 0-6,-3 5 0 9,0 3-208-9,4 2 0 5,-2-2 0-4,-2-4 0 7,-2 2 0-8,4 2 0 7,-4 1 0-7,4-3 0 8,0-2 0-8,-3-2 0 6,1 0 0-6,-2 2 0 9,2 0 0-9,-2-2 0 7,-2-2 0-7,4 2 0 8,3 0 0-8,-3 0 128 7,2-2-128-7,4 0 0 8,-4 0 0-8,4 0 144 7,-2-1-144-7,4 1 128 8,-1 0 32-8,5-2 0 7,-4-2 0-7,4 4 0 8,0-2-160-8,-2-4 192 7,3 0-192-7,-1 3 192 8,2-9-192-8,-4 4 0 7,2 2 144-7,3-1-144 8,1 3 0-8,-4 0 128 7,2 4-128-7,1 0 0 8,1-6 0-8,2 2 0 7,-2 4 0-7,-1 1 0 8,-3 1 0-8,2-2 0 7,0-2 0-7,-7 2 0 8,-1-2 0-8,2 0 0 7,-2 0 0-7,6 0 0 8,-6 8 0-8,6-2 128 8,-4 0-128-8,4 0 0 7,1-2 0-7,1 0 0 8,0 2 0-8,2 0 128 7,-3-2-128-7,1 2 0 7,-2-6 0-7,-2 4 128 8,2 0-128-8,-6 0 0 7,0 0 0-7,-2-2 128 8,2-2-128-8,-4-2 0 7,4 4 0-7,-2 2 0 8,2-6 0-8,-4 4 0 7,0 2 0-7,4 0 0 9,-4-2 0-9,4 0 0 6,-4-1 0-6,0 3 128 9,4 1-128-9,-8-1 0 6,0-1 0-6,0-1 0 8,4 0 176-8,-6 0-48 7,1 2 0-7,-1-4 0 8,-2-4-128-8,0 4 160 7,3-2-160-7,1 2 160 9,0 2-160-9,-4-3 0 7,0-1 0-7,3 2 128 7,1 2-128-7,0 0 0 7,-2-2 0-7,2 0 0 8,-1-2 0-8,1 2 0 7,-2-2 128-7,2 3-128 8,-4-1 0-8,3 2 0 7,-1 0 0-7,-2-2 0 8,-2 0 0-8,1-2 0 7,-1 2 0-7,-2 0 128 8,3 0-128-8,-5-1 0 7,-2 3 0-7,-3 0 0 8,2 0 0-8,-5 2 0 7,3 0 0-7,-1 0 0 8,-3 0 0-8,3 2 0 7,-17-2 0-6,20 4 0 7,-6-1 0-8,1-3 0 6,-15 0 0-6,16 0 0 8,-1 4 0-8,-15-4 0 7,12 6 128-7,-12-6-128 8,0 0 0-8,0 0 0 8,16 6 0-8,-16-6 0 7,0 0 0-7,0 0 0 7,11 6 0-6,-11-6 128 6,0 0-128-7,0 0 128 7,0 0-128-7,0 0 128 8,0 0-128-8,0 0 0 7,0 0 144-7,0 0-144 8,0 0 128-8,0 0-128 7,0 0 160-7,0 0-160 9,0 0 144-9,0 0-144 7,-3 17 128-7,3-17-128 8,-10 10 0-8,-6 0 0 6,16-10 0-6,-13 8 0 24,-7 0-1600-24,2 1-208 0,3-1-48 0</inkml:trace>
    </iact:actionData>
  </iact:action>
  <iact:action type="add" startTime="12686">
    <iact:property name="dataType"/>
    <iact:actionData xml:id="d2">
      <inkml:trace xmlns:inkml="http://www.w3.org/2003/InkML" xml:id="stk2" contextRef="#ctx0" brushRef="#br0">27198 9989 19295 0,'-8'-15'848'1,"8"15"176"-1,0 0-816 0,-2-12-208 5,2 4 0-5,0 8 0 8,0-15 256-8,0 5 16 7,0 10 0-7,-4-18 0 8,0 5 256-8,0-5 48 7,2 1 16-7,-4-1 0 8,-3-2 240-8,1 1 64 7,0-1 0-7,-6 1 0 10,5-4-128-10,-7 3-32 5,4 3 0-5,-5-5 0 8,3 3-96-8,-5 1 0 8,1-3-16-8,-2-3 0 8,-7-3-32-8,2 3 0 6,-1 5 0-6,-1-1 0 9,0-3-128-9,0 0-16 6,-3-3-16-5,1 5 0 8,-6 1-176-9,-2-1-48 6,0-1 0-6,-4 1 0 8,4 5-64-8,-8-1-16 6,-2 5 0-6,-2-3 0 8,-1 3 64-8,1-2 0 8,-2 4 0-8,-2-1 0 7,3 1-192-7,-1 2 0 8,0-5 0-8,-1 5 0 7,1 0 128-7,-4-2-128 7,-1 2 0-7,-3 3 128 9,-1-5-128-9,-5 4 0 7,3 4 0-7,2 0 0 8,-1 2 0-8,-1 4 0 6,1 0 0-6,3 4 0 9,-1-1 0-9,5-1 0 6,-3 2 0-6,2 4 0 9,3-4 0-9,1 1 0 6,0 1 0-6,1-4 0 9,-1 2 0-9,0 3 0 6,0-1 0-6,3 0 0 8,-1 2 0-7,2-1 0 5,0 7 0-6,-2-6 0 8,3 1 0-8,3-3 0 7,-4 4 0-7,0-3 0 8,0 7 144-8,-1-4-144 8,3 3 160-8,4-3-160 7,-2 1 144-7,6-3-144 8,0 2 128-8,0-7-128 8,5 3 160-8,3 0-160 6,0 0 192-6,2 5-192 8,-1-5 160-8,3 6-160 7,-2-7 128-7,1 9-128 8,-3 0 0-8,2 3 0 7,-1 2 0-7,3 3 0 8,-2 1 0-8,-1 0 0 7,1 1 0-7,-2-1 0 9,-2 0 0-9,1 1 0 6,-1 1 0-6,4 0 0 9,2 2 0-9,-1 1 0 6,3-3 0-6,3 0 0 8,3 2 128-8,-5-2-128 8,3-1 128-8,3 3-128 7,-1 2 0-6,1 0 0 6,2-3 128-7,-1-3-128 9,3 0 0-9,-4 4 128 6,5 2-128-6,3-1 128 8,-4-3-128-8,4 2 0 7,1-2 144-7,-3 3-144 7,4-1 128-7,2 0-128 8,2 0 160-8,0-3-160 8,0-1 208-8,6-4-48 6,-2 1-16-6,4 3 0 9,0 0-144-9,6 1 192 7,-5-3-192-7,7 0 192 8,-4 1-192-8,7 1 192 6,-1-2-192-6,5 3 192 9,1-1-192-9,-3-2 128 7,5-1-128-7,1-1 128 8,4-3-128-8,3 3 0 7,1-2 144-7,2-1-144 8,-4-5 128-8,4 5-128 7,0-6 128-7,0 3-128 8,-2 3 0-8,8-7 128 7,-2 3-128-7,6-4 0 8,-4 3 128-8,4-3-128 7,-4 4 128-7,4-5-128 8,4 3 0-8,-4-2 128 7,1 3-128-7,5-5 0 7,-2 0 0-6,0 1 128 6,1-3-128-7,3 4 0 8,-4-2 0-8,3-3 144 7,-1-1-144-7,0 2 0 8,-4-2 128-8,1-2-128 7,3 0 0-7,0 0 0 8,2-2 0-8,-1 2 0 7,-3-3 128-7,2 1-128 9,-5-2 0-9,5 4 0 6,-6 0 0-6,2-2 0 8,-2 0 128-8,-6 0-128 7,4 0 0-7,-2-2 0 8,3 0 0-8,-1 2 0 7,2-4 0-7,4-2 0 8,-4 4 128-8,6 0-128 7,1 0 0-7,1-2 0 8,-2 0 128-8,-1 2-128 7,-3-2 0-7,-4 0 0 8,2 0 0-8,-4-2 0 7,2-3 128-7,-4 3-128 8,4 4 0-8,-4-2 128 7,4-2-128-7,-4 0 0 8,4-2 0-8,-2-4 0 7,3 1 0-7,-3-5 0 8,4 2 128-8,2 5-128 7,-4-3 0-7,2 0 0 8,-4 2 128-8,2-5-128 7,0 3 0-7,-4-6 0 8,0 4 144-8,0-3-144 7,-6-3 0-7,2-1 144 8,0 1-144-8,0 7 0 7,0-5 0-7,0 2 128 8,2-3-128-8,-1 3 0 7,-3-3 144-7,2 7-144 8,-2-4 128-8,-2 4-128 7,2-5 128-7,2 3-128 8,1-2 128-8,-5 1-128 7,-2-7 128-7,0 5-128 8,-1-3 160-8,-1-3-32 8,0-1-128-8,0 1 192 7,1-3-192-7,-7-1 176 7,-3-2-176-7,1-3 160 8,3-1-160-8,-7-4 192 7,1 2-192-7,-2-2 192 8,-5-8-48-8,-1 4 0 7,0-8 0-7,0 4 0 8,-4-2 48-8,-4-1 0 7,-2 1 0-7,-2-4 0 8,-6-4 0-8,0 1 16 7,-5-5 0-7,1 3 0 9,-5-5 16-9,-3 4 0 6,1-3 0-6,-5 7 0 8,-1 1-48-8,-2 5-16 7,-6 6 0-7,1 4 0 8,1-1-160-8,-2 9 160 7,-4 2-160-7,4 3 160 9,0-3-160-9,-4 7 0 6,4 9 0-6,-6 5 0 21,0-4-416-21,-2 12-16 1,2 8 0-1,-8 1 0 16,2 7-2976-16,3 5-608 0</inkml:trace>
    </iact:actionData>
  </iact:action>
  <iact:action type="add" startTime="16353">
    <iact:property name="dataType"/>
    <iact:actionData xml:id="d3">
      <inkml:trace xmlns:inkml="http://www.w3.org/2003/InkML" xml:id="stk3" contextRef="#ctx0" brushRef="#br0">23605 7983 6447 0,'0'0'272'0,"0"0"80"0,0 0-352 0,2-16 0 3,-2 16 0-3,0-12 0 7,0 12 1472-7,2-17 240 7,-2 17 32-7,0-12 16 9,0 12-720-9,2-14-144 6,-2 1-16-6,0 13-16 9,0 0 112-9,0 0 32 6,-2-16 0-6,2 16 0 8,0 0-128-7,0 0-32 5,0 0 0-6,-14 0 0 8,0 0-256-8,1 4-48 8,-1 6-16-8,-4-1 0 8,3 9-320-8,-7-2-64 7,-3 3-16-7,0 6 0 7,-3 5-128-7,1 1 192 9,0 0-192-7,-1 4 192 2,-1-2-16-4,2 3 0 8,0 6 0-8,3-3 0 7,7 0 16-7,-1 2 16 8,2-7 0-8,7-1 0 7,5-4-80-7,2 4-128 7,2-4 176-7,4 1-176 8,-2-3 240-8,5-4-64 8,7-5-16-8,2 1 0 8,5 5 48-8,3-9 16 7,1-1 0-7,2-4 0 8,1-4 96-8,5-1 0 7,4-1 16-7,2-2 0 8,-6-2-192-8,4-4-144 6,2-3 192-6,-6 1-192 9,2 2-160-9,4-2-144 7,-4-8-16-7,2 3-8352 16,2 1-1664-15</inkml:trace>
    </iact:actionData>
  </iact:action>
  <iact:action type="add" startTime="16725">
    <iact:property name="dataType"/>
    <iact:actionData xml:id="d4">
      <inkml:trace xmlns:inkml="http://www.w3.org/2003/InkML" xml:id="stk4" contextRef="#ctx0" brushRef="#br0">24590 8012 11967 0,'-28'-8'1072'0,"9"2"-864"5,-5 4-208-5,3 8 0 9,3 0 1424-9,-3 2 240 7,0 1 64-7,-3 7 0 7,-1 4-1360-7,-3-3-368 8,-1 3 128-8,-4 3-128 8,0 0 400-8,2 3 48 6,1 1 0-6,5 2 0 8,2 3 320-8,5-1 80 8,8 0 16-8,8-2 0 10,0-5-368-10,6-1-80 4,6-5-16-4,4-5 0 9,-3 1-32-9,9-4-16 7,7-8 0-7,1-1 0 8,1-2 160-8,0-1 16 6,0-6 16-6,3-4 0 10,1 0-224-10,0-5-64 7,-4 1 0-7,0-1 0 7,-1-5-96-7,-5 3-32 6,-3 1 0-6,-3-5 0 9,-1-3-128-9,-6 1 128 7,-7 0-128-7,-3 1 128 8,-1 5-128-8,-1-3 192 8,-4-1-192-8,-4 2 192 7,0 3-192-7,-2 2 160 8,-5 1-160-8,-5 5 160 22,3 4-464-22,1 2-80 0,-1 4-32 0,1 4 0 13,1 0-1824-13,-1 2-384 0</inkml:trace>
    </iact:actionData>
  </iact:action>
  <iact:action type="add" startTime="17055">
    <iact:property name="dataType"/>
    <iact:actionData xml:id="d5">
      <inkml:trace xmlns:inkml="http://www.w3.org/2003/InkML" xml:id="stk5" contextRef="#ctx0" brushRef="#br0">25093 7903 16575 0,'0'0'1472'1,"0"0"-1168"4,0 0-304-5,-6 19 0 7,-4 1 416-7,1-1 32 8,1 1 0-8,-8 1 0 8,3 0-272-8,-7 3-48 7,1-1-128-7,1 3 192 8,-4-3 576-8,3 0 96 7,3 1 32-7,-3-5 0 8,1 1 0-8,5 1 16 7,-1-5 0-7,8 1 0 8,6-17-176-8,0 0-32 7,0 0-16-7,0 0 0 8,0 0-96-8,0 0-16 8,18-3 0-8,-5-9 0 8,5-2-16-8,-2-1-16 6,1-1 0-6,3-5 0 8,-3-1-320-8,5 1-64 7,-1 1-16-7,4-3 0 10,-1-3-144-10,1 1 0 7,1 2 144-7,-5 3-144 6,0 6 0-6,-1-1 0 8,1 7 0-8,-5 2 0 7,2 0 0-7,-18 6 0 7,0 0 0-7,13 8 0 8,1 6-128-8,-8 3 128 7,-2 3-128-7,-4 1 128 8,-4 1-128-8,0 5 128 7,-6 0-128-7,-2-1 128 8,3-5 0-8,-3 1 0 8,2-1 0-8,4-7-128 8,6-14 128-8,0 0 0 6,0 0 0-6,0 0 0 9,0 0 0-9,0 0 0 6,0 0 160-6,2-12-160 8,6-7 208-8,6-1-48 7,1 1-16-7,5-5 0 9,-1-1-144-9,1-1 0 6,3 1 144-6,1 0-144 8,-1 3 0-8,0 7 0 8,-1-5 0-8,-3 10 128 7,3-1-128-7,-1 5 0 8,-5 2-128-8,1 4 128 7,-1 6 0-7,-6 9-160 8,0-1 160-8,-1 9 0 7,-3 5-160-7,-6 1 160 8,0 4-128-8,-2 4 128 8,-2 0 0-8,-1 0-128 6,-1 4 128-6,4-6 0 9,0-5 0-9,4-3 0 6,2-4 0-6,5 1 0 9,1-7-304-9,6-5 32 6,-3-6 0-6,11-4-9024 17,7-6-1808-17</inkml:trace>
    </iact:actionData>
  </iact:action>
  <iact:action type="add" startTime="17581">
    <iact:property name="dataType"/>
    <iact:actionData xml:id="d6">
      <inkml:trace xmlns:inkml="http://www.w3.org/2003/InkML" xml:id="stk6" contextRef="#ctx0" brushRef="#br0">26255 7967 23951 0,'-21'10'2128'0,"7"-3"-1696"5,5 7-432-5,-3 4 0 9,2 5 176-9,6 4-48 6,-2 3-128-6,-1 1 192 9,-3 8 32-9,0 0 0 6,-4 2 0-6,3 6 0 8,-5 1 384-8,4 5 80 9,-3-2 16-9,7-4 0 7,0-5-256-7,0 1-64 7,4-6 0-7,1-7 0 8,-1-9 32-8,4-7 0 7,0-14 0-7,0 0 0 7,0 0 256-7,0 0 48 8,0 0 16-8,0 0 0 8,9-8 32-8,5-10 0 6,-6-1 0-6,2-6 0 9,3-5-448-9,-1 1-96 6,6-2-16-6,-7 2 0 9,3-1-208-8,-4 1 128 4,1-2-128-5,-3 2 0 9,4 1 0-9,3 3 0 7,-1 0 0-7,4 1 0 8,1 5 0-8,-1-1 0 7,1-3 0-7,3 11 0 9,-7 0 0-9,3 7-128 5,-1 5 128-5,-3 0 0 9,-14 0-176-9,18 17 176 7,-9 1-160-7,3 3 160 8,-6 3-160-8,-6-3 160 7,-2 0-160-7,-4 3 160 8,-4-1-144-8,3-1 144 8,-9-1-128-8,0-5 128 7,-9 1 0-7,0-3 0 7,-3 0 0-7,1-5-128 8,-2-1 128-8,1-2 0 7,5-2 0-7,2-2 0 8,1-2 0-8,3-2 0 7,3-4 0-7,14 6 0 7,-8-14-192-7,4 1-128 8,4-5 0-8,8-1-10096 16,6-7-2000-16</inkml:trace>
    </iact:actionData>
  </iact:action>
  <iact:action type="add" startTime="18002">
    <iact:property name="dataType"/>
    <iact:actionData xml:id="d7">
      <inkml:trace xmlns:inkml="http://www.w3.org/2003/InkML" xml:id="stk7" contextRef="#ctx0" brushRef="#br0">27034 7630 25791 0,'0'0'2304'0,"0"0"-1856"4,0 0-448-3,-12 17 0 7,2-3 0-8,4 5 0 7,-3 1 0-7,-1 3 0 8,-2 8 240-8,-3-1 0 7,5 1 0-7,-4 2 0 8,2 6 432-8,-1 4 96 7,3 6 0-7,2-3 16 8,-1 3-432-8,1 2-96 7,4 2 0-7,0-5-16 8,4-7-240-8,0 0 0 8,0-6 0-8,4-3 0 22,4-7-256-21,3-2-128-1,-3-5-48 0,4-8 0 16,5-1-1936-16,1-5-384 1</inkml:trace>
    </iact:actionData>
  </iact:action>
  <iact:action type="add" startTime="18212">
    <iact:property name="dataType"/>
    <iact:actionData xml:id="d8">
      <inkml:trace xmlns:inkml="http://www.w3.org/2003/InkML" xml:id="stk8" contextRef="#ctx0" brushRef="#br0">27198 8256 3679 0,'0'0'320'0,"0"0"-320"5,0 0 0-5,0 0 0 8,19 3 4000-8,6 1 736 7,5-2 128-7,1-4 48 8,-4-2-3856-8,-3-1-768 7,3-3-160-7,-2 0-128 8,-1 0 176-8,-1-5-176 8,0 1 160-8,1 0-160 7,-7 0 448-7,1 3 0 7,0-5 0-7,-9 4 0 8,-1-3-160-8,-8 13-32 7,10-12-16-7,-10 12 0 8,-2-18 272-8,2 18 64 7,0 0 16-7,-20-3 0 8,-3-1 320-7,-4 6 64 5,-5 3 16-6,3 9 0 8,-2-2-256-8,-6 7-48 8,-2 3-16-7,4 3 0 6,0 2-16-7,7 1 0 7,7-7 0-7,3 3 0 9,11-3-128-9,1 2-16 5,6-3-16-5,11-5 0 8,3 3-208-8,10-6-32 7,5 1-16-7,8-3 0 9,0 2-240-9,14-6 0 7,1-2 0-7,3-2-11104 15,0-1-2272-14</inkml:trace>
    </iact:actionData>
  </iact:action>
  <iact:action type="add" startTime="18946">
    <iact:property name="dataType"/>
    <iact:actionData xml:id="d9">
      <inkml:trace xmlns:inkml="http://www.w3.org/2003/InkML" xml:id="stk9" contextRef="#ctx0" brushRef="#br0">28085 8023 15663 0,'0'0'688'1,"0"0"144"-1,0 0-656 0,0 0-176 6,0 0 0-6,22 0 0 8,-7 6 1232-8,5 2 224 6,-1 2 32-6,5 9 16 8,-1-1-656-8,0 5-128 8,5 9-16-8,-1 1-16 8,-2 0-176-8,1 4-16 7,-1 2-16-7,0-2 0 7,1 6-160-7,-1-8-48 8,0-4 0-8,1 0 0 8,-3 1-272-8,3-3 128 7,-3-4-128-7,4-5 0 25,-3-3-256-25,-1-7-144 2,1 0-48-2</inkml:trace>
    </iact:actionData>
  </iact:action>
  <iact:action type="add" startTime="19159">
    <iact:property name="dataType"/>
    <iact:actionData xml:id="d10">
      <inkml:trace xmlns:inkml="http://www.w3.org/2003/InkML" xml:id="stk10" contextRef="#ctx0" brushRef="#br0">28873 7977 23903 0,'0'0'1056'1,"0"0"224"-1,0 0-1024 0,0 0-256 3,-16 0 0-3,16 0 0 8,-13 9 320-8,-5 11 32 7,3-3 0-7,-3 9 0 8,-3 1 336-8,-1 2 64 7,1 1 16-7,-3 7 0 8,-1 0 80-8,2 4 32 7,1-6 0-7,3-4 0 9,3 0-432-9,-2 0-96 6,7 1-16-6,-3-1 0 8,4-8-336-8,6 3 128 7,4 3-128-7,2-2 0 25,-2 0-1664-25,6-5-384 0</inkml:trace>
    </iact:actionData>
  </iact:action>
  <iact:action type="add" startTime="19504">
    <iact:property name="dataType"/>
    <iact:actionData xml:id="d11">
      <inkml:trace xmlns:inkml="http://www.w3.org/2003/InkML" xml:id="stk11" contextRef="#ctx0" brushRef="#br0">29175 9151 25167 0,'0'0'1104'0,"-19"-2"240"0,3 0-1072 0,-1 2-272 4,1 2 0-4,2 6 0 8,-5-1 0-8,-1 3 0 7,-1 4 0-7,-6-3 0 9,-6 5 368-9,-5-2 16 6,1 3 0-6,-4-3 0 9,4 2 384-9,0 5 64 6,0 0 32-5,6 3 0 7,6 3-160-8,5 0-48 6,7-1 0-6,3-1 0 9,2 0-320-9,8 1-64 6,4-3-16-6,8 1 0 8,-5-9-128-8,11 5-128 7,0 1 144-6,5-7-144 7,6-2 128-8,4-7-128 7,0 3 0-7,5 0 0 9,8-6 0-9,-1-8-320 7,0-2 64-7,4 1-9472 15,-6 3-1904-15</inkml:trace>
    </iact:actionData>
  </iact:action>
  <iact:action type="add" startTime="19760">
    <iact:property name="dataType"/>
    <iact:actionData xml:id="d12">
      <inkml:trace xmlns:inkml="http://www.w3.org/2003/InkML" xml:id="stk12" contextRef="#ctx0" brushRef="#br0">29542 9246 16575 0,'0'0'1472'1,"-12"0"-1168"2,12 0-304-3,-15 0 0 8,5 2 1680-8,-4 6 288 6,3 6 48-6,1-5 16 8,-6 7-1440-8,5-2-272 8,-5 7-64-8,0 3-16 8,-1 1 432-8,-3-2 96 6,1-1 0-6,5-1 16 9,1 1 48-9,7-3 0 6,4-3 0-6,4 3 0 9,-2-19-256-9,13 18-64 6,3-6 0-6,3-3 0 9,3-1-176-9,-3-8-32 6,5-2-16-6,1-4 0 8,1 2-80-8,-1-3-16 7,0-3 0-7,1-6 0 8,-1 5 0-8,-4-7 0 8,-3 0 0-8,0 1 0 7,-9-9 0-6,-1 3-16 5,-6 0 0-6,-4-3 0 8,-8 1-32-8,3 0 0 8,-11-3 0-8,4 5 0 9,-5 3-144-9,-1-1 128 6,1 0-128-6,-1 5 128 8,1 0-128-8,5 9 0 6,-3-3 0-6,5 6 0 22,-4 4-1024-22,16 0-224 0,0 0-48 1,0 0-8656 7,0 0-1728-8</inkml:trace>
    </iact:actionData>
  </iact:action>
  <iact:action type="add" startTime="20089">
    <iact:property name="dataType"/>
    <iact:actionData xml:id="d13">
      <inkml:trace xmlns:inkml="http://www.w3.org/2003/InkML" xml:id="stk13" contextRef="#ctx0" brushRef="#br0">30108 9123 6447 0,'0'0'272'0,"0"0"80"0,0 0-352 0,0 0 0 4,0 0 0-4,0 0 0 8,2 18 1344-8,-2 3 208 7,-2-7 48-7,-4 6 0 8,-6 3-416-8,2-2-80 7,-3 3-16-7,1-1 0 9,-2 3 640-9,1 3 112 7,-1 4 16-7,4-6 16 8,3-9-336-8,-7 1-64 7,2-3 0-7,1-4-16 8,11-12-144-8,-10 7-32 7,10-7 0-7,0 0 0 8,0 0-208-8,0 0-48 7,0 0-16-7,0 0 0 8,0 0-304-8,8-15-48 7,1-5-16-6,-1 1 0 5,4-5-192-5,1 3-64 6,-1-2 0-7,4 1 0 8,1-1-384-8,-1 1 0 8,1 3 0-8,-1-1 0 7,-2 3-128-7,-1 3 128 7,5-5 0-7,1 11 0 8,-3 2 0-8,-16 6 0 7,0 0 0-7,18 0 0 8,-3 6-144-8,-1 2 144 7,-2 7 0-7,-1-1 0 9,-3 5 0-9,0-3 0 6,-2 3 0-6,-2 3 0 8,0-1-160-8,-4 3 160 7,0-3-128-7,0 5 128 8,0-3 0-8,0 0 0 7,0-3 0-7,2-8-128 8,-2-12 128-8,0 0 0 7,5 17 0-7,-5-17 0 8,12 14-272-8,-12-14-80 7,14 4-16-7,7 2 0 25,-1-3-2736-25,-1-5-544 1</inkml:trace>
    </iact:actionData>
  </iact:action>
  <iact:action type="add" startTime="20615">
    <iact:property name="dataType"/>
    <iact:actionData xml:id="d14">
      <inkml:trace xmlns:inkml="http://www.w3.org/2003/InkML" xml:id="stk14" contextRef="#ctx0" brushRef="#br0">30849 9219 8287 0,'0'0'368'0,"0"0"80"0,0 0-448 0,-6 14 0 4,0 3 0-4,0 3 0 8,3-3 3008-8,-1 9 512 7,0 3 96-7,-2 4 32 9,-4 2-1920-9,2 6-384 6,0 2-80-6,-7 2-16 9,1 0-48-9,-5 1-16 6,-1 1 0-6,-1-4 0 9,1 2-256-9,-1-4-48 6,-5 2-16-6,5-6 0 9,0 2-176-9,1-8-48 6,-1-4 0-6,-3-11 0 8,5 0-256-8,1-5-48 7,-1-3-16-7,7-4 0 9,-2-4-128-9,6-6-48 6,-3-7 0-6,1-7 0 22,2-7-1648-21,0-4-336-1,3-5-64 0,-1-1-12736 3</inkml:trace>
    </iact:actionData>
  </iact:action>
  <iact:action type="add" startTime="20856">
    <iact:property name="dataType"/>
    <iact:actionData xml:id="d15">
      <inkml:trace xmlns:inkml="http://www.w3.org/2003/InkML" xml:id="stk15" contextRef="#ctx0" brushRef="#br0">30447 8677 31327 0,'-17'-20'2784'0,"7"9"-2224"3,4-1-560-3,6 12 0 8,0-18 608-8,0 18 16 8,0 0 0-8,12-7 0 8,-12 7-624-8,13-12 0 6,-13 12 0-6,10-8 0 9,-10 8-176-9,0 0 176 6,0 0-208-6,0 0 80 24,18 6-1104-24,1 6-224 0,-3-3-32 0,3 7-11648 3</inkml:trace>
    </iact:actionData>
  </iact:action>
  <iact:action type="add" startTime="21049">
    <iact:property name="dataType"/>
    <iact:actionData xml:id="d16">
      <inkml:trace xmlns:inkml="http://www.w3.org/2003/InkML" xml:id="stk16" contextRef="#ctx0" brushRef="#br0">30941 9149 29487 0,'0'0'1296'1,"-8"17"288"-1,4 3-1264 0,2-1-320 4,0 7 0-4,2 1 0 9,2 0 0-9,2-1 0 6,-2-1-176-6,0 0 176 8,-2-1 0-8,2-1 0 7,2-3 0-7,1-5 0 9,1 3 0-9,-6-18 0 7,12 10 0-7,6-3 144 7,-5-3 512-7,7-8 112 8,-1-2 0-8,-1 1 16 8,3-7-112-8,1-4-32 7,-5-7 0-7,1 0 0 8,-3-3-320-8,-5-1-64 6,-2 0 0-6,2-1-16 9,-4 1 112-9,-4-2 32 7,-2-4 0-6,0 1 0 6,0-1-128-7,0-2-32 7,0 6 0-7,0 0 0 8,0 1-224-8,1 9 0 7,1 1 0-7,2 10 0 8,-4 8-240-8,0 0-80 7,0 0-32-7,0 0 0 20,0 0-2112-19,0 0-416-1,0 0-96 0,18 6-16 1</inkml:trace>
    </iact:actionData>
  </iact:action>
  <iact:action type="add" startTime="21321">
    <iact:property name="dataType"/>
    <iact:actionData xml:id="d17">
      <inkml:trace xmlns:inkml="http://www.w3.org/2003/InkML" xml:id="stk17" contextRef="#ctx0" brushRef="#br0">31617 9102 24879 0,'-11'-10'2208'0,"11"10"-1760"4,-12-10-448-4,12 10 0 8,-12 0 832-8,-5 0 96 6,-1 4 16-6,1 2 0 9,-5 4-624-9,-1 0-112 8,1 7-16-8,-1-1-16 7,2 3 304-7,-3 3 64 7,3-3 16-7,3 1 0 8,6 1 80-8,5-3 32 7,5-3 0-7,4 3 0 8,-2-18-288-8,7 12-48 7,-7-12-16-7,18 15 0 9,-2-9-48-9,3-2-16 6,-3-4 0-6,1-4 0 8,5-2 0-8,-5-5 0 7,1-1 0-7,1-2 0 8,-3 1-128-8,1-5-128 7,1 2 192-7,-8-1-192 8,0-1 128-8,-1 5-128 8,-5-5 0-8,0 6 0 8,-4 12 128-8,0 0-128 6,0 0 0-6,0 0 0 9,0 0 0-9,0 0 0 6,0 0 0-6,-6 10 0 8,0 4 0-7,-1-1 0 5,1 5 0-6,2-4 0 8,2 1 0-8,0 3 0 7,2-3 0-7,2 3 0 8,-2-2 0-8,4 1 0 7,-2 3 0-7,4-9 0 22,-6-11-432-21,15 14-80-1,-1-6-32 1,3-6-10032 6,5-2-2016-7</inkml:trace>
    </iact:actionData>
  </iact:action>
  <iact:action type="add" startTime="21697">
    <iact:property name="dataType"/>
    <iact:actionData xml:id="d18">
      <inkml:trace xmlns:inkml="http://www.w3.org/2003/InkML" xml:id="stk18" contextRef="#ctx0" brushRef="#br0">32146 9006 26719 0,'-19'-13'1184'0,"9"5"240"0,10 8-1136 0,0 0-288 3,0 0 0-3,0 0 0 8,-12 0 880-8,12 0 112 8,-19 6 32-8,1 2 0 7,0-1-480-6,-1 7-96 5,-6-4 0-5,1 7-16 6,-1-3 320-7,0 4 64 7,1-5 16-7,7 5 0 9,1-5-320-9,2 3-48 6,-1 2-16-6,7-7 0 8,0 5-208-8,8-16-48 7,0 0-16-7,4 14 0 8,-4-14-48-8,0 0-128 7,12 11 192-7,-12-11-64 9,19 4-128-9,1-4 0 6,-5-2 0-6,5-4 128 8,-5 0 0-8,3 1-128 7,0-1 192-7,-7-6-64 8,3 2-128-8,-14 10 0 8,12-7 0-7,1-5 0 6,-13 12 0-7,10-10 0 7,-10 10 0-7,0 0 0 7,0 0 0-7,0 0 0 7,0 0 0-7,0 0 0 8,0 0 0-8,0 0 0 8,4 23 0-8,-4-1 0 7,-2-3 0-7,0 5 0 7,-2 1 0-7,-2 4 0 8,-4 1 0-8,1 3 0 7,-3 6 0-7,-2-8 0 8,-1 0 0-8,-1 2 128 7,-5 4-128-7,-1-3 128 8,-1-5 64-8,1 2 16 7,-3-4 0-7,2-1 0 9,-3-1 64-9,3-5 16 7,1-3 0-7,3 3 0 9,-5-5-96-9,3-3 0 5,3-2-16-5,7-1 0 9,11-9-176-9,0 0 0 6,0 0 0-6,0 0 0 21,0 0-1344-21,0 0-336 1,0 0-80-1,10-17-14624 5</inkml:trace>
    </iact:actionData>
  </iact:action>
  <iact:action type="add" startTime="22220">
    <iact:property name="dataType"/>
    <iact:actionData xml:id="d19">
      <inkml:trace xmlns:inkml="http://www.w3.org/2003/InkML" xml:id="stk19" contextRef="#ctx0" brushRef="#br0">31617 9020 14735 0,'0'0'640'0,"0"0"160"0,-1-16-640 0,1 16-160 5,0 0 0-5,0 0 0 9,0-11 1552-9,0 11 288 6,0 0 48-6,0 0 16 9,0 0-640-9,0 0-128 6,-14-8-32-6,14 8 0 9,-12-2-224-9,-5 0-48 7,3 10-16-7,-4-2 0 7,5 0-192-7,-5 5-48 7,1 7 0-7,3 5 0 9,-6-1 0-9,9 3-16 7,-3 2 0-7,6 1 0 8,-1-1-240-8,1 0-32 8,6-5-16-8,4 5 0 7,2-4-272-7,3 1 0 7,-1-1 128-7,4-9-128 9,2-2 144-9,-2-3-16 7,5 3-128-7,1-6 192 6,3-6 96-6,3-4 16 8,-5-8 0-8,5 2 0 8,1-5 0-8,1 1 0 7,-3-5 0-7,-2-1 0 8,1 1-176-8,1-5-128 7,-3-1 144-7,-2 2-144 8,-5 1 128-8,3 5-128 7,4-5 0-7,-5-1 144 8,5 3-144-8,-9 5 0 7,-1-5 0-7,4 8 0 8,-4-3 0-8,-8 15 0 7,0 0 0-7,0 0 0 8,0 0 0-8,0 0 0 7,0 0 0-7,11 21 0 8,-1 1 0-8,-8-3 0 7,0 3 0-7,-2 3 0 8,0 2 0-8,0 5 0 8,-2 1 0-8,0 4-176 7,-2-2 176-7,-3 4 0 7,1 4 0-7,-2 4 128 8,-8-1 0-8,5 1 16 7,-9 4 0-7,4-2 0 8,-3-6 96-8,1 3 16 7,1 1 0-7,-3-6 0 8,-5 2 112-8,0-4 16 7,-1 2 16-7,-1-6 0 8,0-4 16-8,-1-1 0 8,-1-5 0-8,0-2 0 8,2 1-80-8,5-9-16 6,-1 1 0-6,1-4 0 8,-3-1-128-8,1-7-48 7,1 0 0-7,5-2 0 8,5-4 0-8,-3-2 0 7,6 0 0-7,3-7 0 8,7 11-144-8,-8-18 0 8,2-5 0-8,4-1 0 7,4 3-176-7,2-3-64 8,4-3-16-8,-2 2 0 24,1 1-1184-24,7 3-240 0,0-3-48 0,7-1-9776 5,4 2-1936-5</inkml:trace>
    </iact:actionData>
  </iact:action>
  <iact:action type="add" startTime="22819">
    <iact:property name="dataType"/>
    <iact:actionData xml:id="d20">
      <inkml:trace xmlns:inkml="http://www.w3.org/2003/InkML" xml:id="stk20" contextRef="#ctx0" brushRef="#br0">32082 9266 28559 0,'0'0'2544'1,"0"0"-2032"5,23 8-512-6,4-3 0 23,1-5-976-22,1 0-304-1,0-2-48 0,0-1-16 0,1-3 1344 0,-3-4 224 6,0 2 64-6,-3 0 16 8,-5-5 144-8,1 1 48 7,-3-4 0-7,-3 3 0 8,0-7-48-8,-5 7 0 8,3-5 0-8,-6 2 0 7,-2 3-64-7,-4-7-32 7,-4 7 0-6,-2-1 0 6,-8 6 192-7,1 4 32 8,-7 4 16-8,-3 4 0 8,-8 2 112-8,1 8 0 6,-3 1 16-6,-4 7 0 9,2 5-16-8,2 2-16 4,-6-1 0-5,6 1 0 8,5 0-160-8,5 2-16 7,5-3-16-7,3 1 0 8,7-2-208-8,4 0-32 7,4-3-16-7,4-3 0 8,2-1-240-8,11-5 144 7,1 5-144-7,11-8 128 8,6-3-128-8,1-3 0 7,-1-2-160-7,4-2 160 23,-2-8-1616-23,2 2-240 1,0-5-32-1,-8-3-13664 2</inkml:trace>
    </iact:actionData>
  </iact:action>
  <iact:action type="add" startTime="23137">
    <iact:property name="dataType"/>
    <iact:actionData xml:id="d21">
      <inkml:trace xmlns:inkml="http://www.w3.org/2003/InkML" xml:id="stk21" contextRef="#ctx0" brushRef="#br0">32774 9198 30815 0,'-17'-6'1360'1,"17"6"288"-1,0 0-1328 0,-14 0-320 3,14 0 0-3,-12 7 0 9,1 5 272-9,3-2-16 7,-4 2 0-7,0 3 0 8,-1 3 512-8,1-3 112 6,4 5 16-6,-4 1 0 9,3-3 256-9,3 3 48 6,-4 3 16-6,6-5 0 8,0-1-384-8,2 1-64 8,4 1 0-8,2-5-16 7,0 3-272-7,4 1-48 8,0-1-16-8,-2 3 0 7,-1 3-144-7,5-3-16 8,-4-3-16-8,4 3 0 7,0 3-112-7,-3 1 0 7,-1-3-128-7,2-3 192 10,0 1-64-10,-4 1-128 6,-2 0 176-6,-2-3-176 7,-2 0 224-7,-2-1-64 8,4-17-16-8,-16 14 0 9,1 3 48-9,-5-5 0 6,-5-2 0-6,-5-4 0 8,-5-1-48-8,-6-1 0 7,-3 0 0-7,-7-2 0 8,-12 2-144-8,-5-6 0 7,-12-2 0-7,-2 0 0 22,-2 2-1216-21,-1 0-256-1,-7 0-64 0</inkml:trace>
    </iact:actionData>
  </iact:action>
  <iact:action type="add" startTime="30673">
    <iact:property name="dataType"/>
    <iact:actionData xml:id="d22">
      <inkml:trace xmlns:inkml="http://www.w3.org/2003/InkML" xml:id="stk22" contextRef="#ctx0" brushRef="#br0">3227 14332 13071 0,'0'0'576'0,"0"0"128"1,0 0-576-1,0 0-128 4,0 0 0-4,0 0 0 8,10-11 752-8,-10 11 112 7,0 0 32-7,8-14 0 8,-6 0 192-8,-2 14 32 7,-4-13 16-7,-4 3 0 8,0 2 32-8,1 2 16 7,-7-1 0-7,2 3 0 8,-7 0-384-8,-1 2-80 8,-1 2-16-8,-6-2 0 8,-5 0-320-8,3-2-80 7,-2 6-16-7,-2-4 0 7,0-4 48-7,-6 2 16 8,0 0 0-8,3 2 0 7,1 2-96-7,0 0 0 9,-2 0-16-9,-4 4 0 7,4 0-240-7,0 2 144 6,0 0-144-6,0-2 128 9,2-2-128-9,0 2 0 6,4 0 0-6,5-1 128 9,7 1 0-9,-1 0-128 6,-1 2 192-6,7-2-64 9,-4 2-128-9,9 4 0 6,9-10 0-6,-12 9 0 9,4 3 0-9,0 2 0 7,8-14 0-7,-5 19 0 8,5-5-160-7,2 5 160 5,1-3 0-6,-1 3-144 8,2 3 144-8,0-1 0 7,-2 3 0-7,4 7 0 8,0 6 0-8,4 4-128 7,-3 0 128-7,3 10 0 7,2 1 0-7,-4 7 0 8,3 3 0-8,-1 14 0 8,-4 0 0-8,0 4 0 6,2 2 0-6,-4 4 0 9,-1 2 0-9,-1 0 0 7,2-1 0-7,-2 7 0 7,-4 0 0-7,0 3 0 7,-2-1 0-7,-1 3 0 9,-5-5 0-9,2 3 0 7,2-7 0-7,-6 7 0 8,1-7 240-8,-1-2-32 6,-6 0 0-6,3 1 0 9,-1-1 48-9,-1 0 0 6,3 2 0-6,-3 3 0 8,1-3-112-8,0 3-16 8,1 5 0-8,3 1 0 7,-4-3-128-7,5 5 0 8,-1-1 144-8,-2 3-144 7,1 1 0-7,-1-3 0 7,0-2 0-7,1 5 128 8,-7-5-128-8,3-3 128 7,-3-1-128-7,1-5 128 9,3-2-128-9,-3-2 128 7,-3-6-128-7,1-2 128 7,3-2-128-7,-3-6 0 8,1 4 0-8,3-10 128 7,-5 3 0-7,3-7 0 8,1-1 0-8,2-5 0 8,-1-3 0-8,5-2 0 6,0 1 0-6,1-5 0 9,1-2-128-9,-6-4 176 6,1-6-176-6,3 1 192 8,8-3-192-8,-2 0 0 8,-3-8 0-8,3 1 0 8,2-5 128-8,4 3-128 7,0-1 0-7,6-5 128 8,2-1-128-8,5 5 0 7,5-7 0-7,-3 7 0 8,5-6 0-8,1 1 0 7,1-3 0-7,9-2 0 7,0-4 0-7,4-5 0 8,4 3 0-8,4-4 0 7,6 0 0-7,4-2 128 7,-1-1-128-7,11-3 128 9,3-6 32-9,8 2 0 6,4 2 0-6,-8-5 0 9,-1 3 96-9,-1-4 0 6,2 5 16-6,4-3 0 9,-4-2-80-9,5 5-32 6,-5-3 0-6,-2 4 0 9,-4 0-160-9,1-3 0 7,-5 5-192-7,-7-2-10896 16,-8-8-2176-16</inkml:trace>
    </iact:actionData>
  </iact:action>
  <iact:action type="add" startTime="32265">
    <iact:property name="dataType"/>
    <iact:actionData xml:id="d23">
      <inkml:trace xmlns:inkml="http://www.w3.org/2003/InkML" xml:id="stk23" contextRef="#ctx0" brushRef="#br0">3286 14789 13295 0,'-16'-2'576'1,"16"2"144"-1,-15 0-576 0,5 0-144 10,-6 0 0-10,16 0 0 4,0 0 672-4,0 0 96 11,0 0 32-11,-3-10 0 4,3 10-16-4,-4-14 0 12,4 5 0-11,0 9 0 1,9-16 0-2,9 4 0 12,-1-3 0-12,5 3 0 4,-1-2-144-4,5 7-16 10,3-7-16-10,6 4 0 4,6 4-272-4,-2-1-48 12,6-1-16-12,-2 2 0 4,6 4-112-4,-1 4-32 11,1 4 0-10,-4 5 0 3,2-1-128-4,-2 8 160 9,-8-3-160-9,-4 3 160 5,-8 1-160-5,-3-1 0 11,-9 0 0-11,1 1 0 3,-10-3 128-3,-4 3 0 12,-6 5 0-12,-10-1 0 3,1-2 240-3,-10 5 32 11,-9-1 16-11,-3 0 0 4,0-1 48-4,2-1 16 11,-6-7 0-11,6 1 0 5,2 5-64-5,4-7-16 11,1 1 0-11,7 2 0 3,1-9-224-3,11 7-48 11,-1-4-128-11,10-12 192 5,0 0 672-5,-2 17 128 7,2-17 32-7,12 18 0 25,-1-1-1664-24,9-3-320-1,5 4-64 0,3 3 0 0,1-2 800 0,0-1 224 9,-2 3 0-9,3 1 0 4,-1-5 0-4,-2 3 0 12,-3-1 0-12,-3-5 0 3,-9 2 0-3,-3-3 0 7,-9-13 144-7,4 22-144 8,-9-1 688-8,-3-1 16 7,-6-5 16-7,-11 5 0 9,-10-1 128-9,-6 1 32 6,-6-1 0-6,-4 5 0 9,-2-5-304-9,-3-1-48 11,-5 1-16-11,5-1 0 3,1-8-160-3,3 1-32 8,-1 1-16-8,8-2 0 7,0 0-304-7,10-7 0 12,4-4 0-12,6-1 0 19,5 4-2112-19,20-2-496 0,0 0-80 0</inkml:trace>
    </iact:actionData>
  </iact:action>
  <iact:action type="add" startTime="33392">
    <iact:property name="dataType"/>
    <iact:actionData xml:id="d24">
      <inkml:trace xmlns:inkml="http://www.w3.org/2003/InkML" xml:id="stk24" contextRef="#ctx0" brushRef="#br0">10405 15450 23039 0,'-19'-4'2048'0,"19"4"-1648"9,0 0-400-9,0 0 0 4,0 0 912-4,0 0 112 11,0 0 0-11,0 0 16 4,21 0-464-4,-1 0-112 11,7 0-16-11,4-2 0 5,3-2 32-5,1 0 0 10,4-2 0-10,4 4 0 5,5-3-32-5,1 1-16 11,-2-2 0-11,4-4 0 4,3-2-128-4,1 1-32 10,-1-3 0-10,-1 8 0 4,-2 0-144-4,-4 4-128 12,-8-3 144-12,0 1-144 4,-2-2-192-4,-6 6-128 11,2 0-16-9,-4-4-9216 11,-7 0-1840-12</inkml:trace>
    </iact:actionData>
  </iact:action>
  <iact:action type="add" startTime="33677">
    <iact:property name="dataType"/>
    <iact:actionData xml:id="d25">
      <inkml:trace xmlns:inkml="http://www.w3.org/2003/InkML" xml:id="stk25" contextRef="#ctx0" brushRef="#br0">12262 14564 31151 0,'0'0'1376'1,"0"0"288"-1,12-17-1328 0,-2 9-336 8,5 2 0-8,-1 4 0 5,-14 2 128-4,18 10-128 9,-9 6 160-10,3 1-160 4,-4 7 320-4,-8 5-48 13,-2 4 0-13,-8 8 0 3,-2 0 176-3,1 6 16 9,-5 5 16-9,1 1 0 4,-1 2 144-4,0 1 16 11,3 1 16-10,-3 5 0 3,6-1-304-4,-5 3-64 11,1-2-16-11,-2 3 0 4,7 1-272-4,1-9 0 10,0-11 0-10,6-5 0 22,0 2-256-22,6-6-144 0,6-5-48 0,-2-5 0 12,3-4-1792-12,5-1-384 0,2-9-64 1</inkml:trace>
    </iact:actionData>
  </iact:action>
  <iact:action type="add" startTime="33977">
    <iact:property name="dataType"/>
    <iact:actionData xml:id="d26">
      <inkml:trace xmlns:inkml="http://www.w3.org/2003/InkML" xml:id="stk26" contextRef="#ctx0" brushRef="#br0">13339 14598 19343 0,'-18'-26'848'0,"13"13"192"0,-3-5-832 0,4 2-208 9,4 16 0-9,4-13 0 6,-4 13 2336-6,12-16 416 9,-5 6 96-9,7 5 16 6,-2-5-2288-6,7 2-576 10,3 2 0-10,1 0 0 5,4-1 0-5,7 3 0 10,-1 2 0-10,2 0 0 4,6 2 0-4,0 4 0 12,6 3 0-12,-3-1 0 5,3 0 0-5,2 0 320 10,-4 6-64-10,-8 1 0 4,0 9-16-4,-4 1-16 11,-2 5 0-11,-9-3 0 4,-3-4-224-4,-1 3 128 10,-8 1-128-10,-5 2 0 5,-5 1 160-5,-2-5-160 10,-1 1 160-10,-5-3-160 5,-14-3 416-5,-1 1-16 11,-2 4 0-11,-3-1 0 4,1-8 128-4,2 3 32 10,5-5 0-9,1 5 0 3,1 1-256-4,10-6-48 10,8-12-16-10,-2 17 0 5,2-3-240-5,4 3 0 10,6-5 0-10,7 6 0 5,9-5 0-5,3 9 0 10,4 7-128-10,8 2 128 5,-4 4 0-5,6 2-128 10,-4 2 128-10,4 6 0 4,-4 0 0-4,2 2 0 11,-8 5 0-11,-4 1 0 5,-1-2 0-5,-9 2 192 10,-7-3 0-10,-6-5 0 5,-6 0 368-5,-8 0 64 11,-9-6 16-11,-3 2 0 4,-11-10 192-4,-4 0 32 10,-4-2 16-10,-6 3 0 4,4-5-400-4,-6-2-80 11,-6 1-16-11,1-5 0 18,-5-3-1280-18,-3-1-256 1,-11 3-48-1</inkml:trace>
    </iact:actionData>
  </iact:action>
  <iact:action type="add" startTime="34982">
    <iact:property name="dataType"/>
    <iact:actionData xml:id="d27">
      <inkml:trace xmlns:inkml="http://www.w3.org/2003/InkML" xml:id="stk27" contextRef="#ctx0" brushRef="#br0">3514 17714 27983 0,'0'0'1232'1,"0"0"272"-1,0 0-1200 0,0 0-304 10,16-6 0-10,5 2 0 5,5-3 736-5,3 1 96 10,2-6 0-10,4 0 16 4,10-3-496-4,4 3-96 12,2-4-32-12,3 1 0 5,1-7-96-5,-1 3 0 10,-1 3-128-10,0-5 192 4,-6-5-192-4,-1 7-288 11,-5 1 64-11,-2 1 16 18,-9 7-2656-18,-5-2-528 0</inkml:trace>
    </iact:actionData>
  </iact:action>
  <iact:action type="add" startTime="35164">
    <iact:property name="dataType"/>
    <iact:actionData xml:id="d28">
      <inkml:trace xmlns:inkml="http://www.w3.org/2003/InkML" xml:id="stk28" contextRef="#ctx0" brushRef="#br0">3528 17720 17503 0,'-57'27'1552'1,"26"-11"-1232"7,-6 3-320-8,6 3 0 4,4-3 2704-4,5 1 496 11,5 1 80-11,3 3 32 6,6-1-2336-6,6-1-464 9,2-5-80-9,8 3-32 5,2-3-272-5,1-5-128 10,11 3 128-10,3-3-128 5,6 4 384-5,8-5-16 9,4 7 0-9,8-2 0 4,4 7-144-4,5 0-32 12,3 5 0-12,7-1 0 5,-2 2-192-5,6 6 0 12,-2 2 0-12,-7-3 0 3,-11-3 0-2,1 0 0 9,-2 2 128-10,-12 6-128 4,-4-6 304-4,-8 0 16 10,-6-1 0-10,-7-1 0 5,-4 0 480-5,-7-2 96 11,-9 1 32-11,-5 1 0 4,-5 0-32-4,-11 2 0 10,-14 4 0-10,-4 0 0 4,-8-4-176-4,-5 4-32 11,-5 4-16-11,-11-7 0 5,2-1-272-5,-4 0-48 10,3-2-16-10,5-4 0 4,4-3-336-4,1-7 144 11,7 3-144-11,7-9 0 19,0-1-912-19,12-2-304 0,6-8-48 1,7 0-16 12,5-6-1680-13,17 6-352 0</inkml:trace>
    </iact:actionData>
  </iact:action>
  <iact:action type="add" startTime="35974">
    <iact:property name="dataType"/>
    <iact:actionData xml:id="d29">
      <inkml:trace xmlns:inkml="http://www.w3.org/2003/InkML" xml:id="stk29" contextRef="#ctx0" brushRef="#br0">13273 17615 30399 0,'0'0'2704'0,"-8"17"-2160"9,0-1-544-9,0 5 0 5,4 8 912-5,2 5 80 10,2 5 16-10,0 2 0 5,0 7-480-5,0 7-80 10,2 0-32-10,-4 3 0 5,1 4-16-5,-1 7 0 11,0-3 0-11,-2 8 0 4,-8 8 32-4,0 2 0 10,-1-4 0-10,-1 2 0 6,-2-6 16-6,3-4 16 11,-7 0 0-10,3-6 0 1,1 1 48-2,-1-5 0 11,1-1 0-11,-2-5 0 4,1-3-192-4,3 0-48 11,-3-3 0-11,3 1 0 5,-2-4-144-5,7-8-128 11,3-6 144-11,4-2-144 19,2-2-592-18,6-5-224-1,1-5-32 0,11-7-11472 9,0-4-2288-9</inkml:trace>
    </iact:actionData>
  </iact:action>
  <iact:action type="add" startTime="37550">
    <iact:property name="dataType"/>
    <iact:actionData xml:id="d30">
      <inkml:trace xmlns:inkml="http://www.w3.org/2003/InkML" xml:id="stk30" contextRef="#ctx0" brushRef="#br0">21838 14502 24879 0,'-18'-17'2208'1,"18"17"-1760"8,-10-16-448-9,6 4 0 4,4 12 784-4,12-15 80 11,2 1 16-11,7-2 0 5,4 7-576-5,3-5-112 10,1 4-32-10,2 0 0 5,6-7-160-5,4-1 192 10,8 3-192-10,-2-1 192 5,4 6-48-5,-1 3 0 10,1-3 0-10,0 6 0 4,1 4-144-4,-5 0 192 11,-2 0-192-11,0 2 192 5,-6-2-192-5,2 6 160 10,-8 4-160-10,-2 1 160 4,-3 7 16-3,-3 3 0 9,-2 7 0-10,-5 5 0 4,-1 6 176-3,-1 11 32 9,-6 9 16-10,-8 9 0 5,-2-2-400-5,-2 11 128 10,2 2-128-10,-6 7 0 5,-6 4 128-5,2 11-128 10,1 1 0-10,-5 1 128 5,2 4-128-5,-3 5 0 11,3 9 0-11,-4-6 128 4,3 2-128-4,-5 5 0 10,-7-3 0-10,3 6 0 4,9-2 0-4,-7 0 0 11,3-12 0-11,1 0 128 5,-1 2-128-5,7 2 0 10,-4 4 0-10,6 4 128 5,2-8-128-5,3 2 0 10,1 2 0-10,4 0 0 4,3 2 0-4,1 2 0 12,8-6 128-12,0 0-128 4,1-8 0-4,-1 1 0 11,3 1 0-11,1-6 128 5,5-2-128-5,1-9 0 9,-1 2 0-9,3-9 0 5,-3-5 0-5,0-2 128 10,3-6-128-10,-3-5 0 5,2 1 144-5,3-8-144 11,1-3 160-11,0-3-160 4,4-1 176-4,-5-1-176 10,-1-5 192-10,0 0-192 5,-1-8 192-5,-7 4-64 10,-1-8 0-10,-1 4-128 5,-3-8 272-5,2 0-48 10,-9-2-16-10,-3-2 0 5,-2-1 272-5,-4-1 48 11,-2 6 16-11,-1-4 0 4,-9-5 96-4,0-1 0 10,-7 1 16-10,-7-3 0 5,-1 1-80-5,-2-7 0 10,-10 3-16-10,4-7 0 5,-6 5-144-5,2-8-32 10,-8-2 0-10,-3 2 0 5,-9-3-144-5,-3-3-48 10,-10 0 0-10,2-2 0 5,1-2-192-5,-5 0 0 10,-4 2 128-10,2-2-128 5,0-1-128-5,2-5-80 10,-2 2-16-10,-2-2 0 19,0-2-1872-18,0-7-368 0,6-5-80-1</inkml:trace>
    </iact:actionData>
  </iact:action>
  <iact:action type="add" startTime="38839">
    <iact:property name="dataType"/>
    <iact:actionData xml:id="d31">
      <inkml:trace xmlns:inkml="http://www.w3.org/2003/InkML" xml:id="stk31" contextRef="#ctx0" brushRef="#br0">4300 15202 18431 0,'-6'0'1632'1,"4"2"-1312"5,2-2-320-6,0 0 0 8,0 0 992-8,0 0 128 11,28-4 32-11,-3 2 0 4,-1-2-160-4,5-5-32 8,0 3 0-8,4-2 0 8,-2-2-128-8,5-1-16 12,3-1-16-12,0-2 0 3,3 6-96-3,-3-5-32 12,2-1 0-12,-5-1 0 3,1 9-176-3,-2 0-48 10,-4 0 0-10,-4-4 0 5,-3 2-144-5,-7 6-48 11,3 0 0-11,-7 2 0 5,-13 0-256-5,0 0 160 5,0 0-160-5,18-1 128 25,-18 1-1312-24,0 0-272-1,0 0-48 1</inkml:trace>
    </iact:actionData>
  </iact:action>
  <iact:action type="add" startTime="40161">
    <iact:property name="dataType"/>
    <iact:actionData xml:id="d32">
      <inkml:trace xmlns:inkml="http://www.w3.org/2003/InkML" xml:id="stk32" contextRef="#ctx0" brushRef="#br0">6023 14048 5519 0,'0'0'240'1,"0"0"64"-1,0 0-304 0,0 0 0 11,0 0 0-11,0 0 0 4,0 0 1344-4,0 0 224 10,-14 0 32-10,14 0 16 4,-14 9-880-4,-3 5-176 13,1-2-48-13,-3 7 0 4,-3 1 560-4,1-1 96 11,-1 7 32-11,-1 3 0 3,-3-2 32-3,1 6 16 10,-2 4 0-10,0 0 0 5,-1 8-224-5,-1 2-64 10,-4 6 0-10,0 9 0 6,1 8-384-6,3 8-64 10,0 4-32-9,2 4 0 2,1 2-112-3,3-2-32 11,3-2 0-11,5-1 0 5,7-5-144-5,4-3-48 10,4-1 0-10,4-4 0 4,2-10 80-4,7-1 16 11,-1-7 0-11,6-3 0 4,-3-8-48-4,5-2-16 10,-1-8 0-10,1-1 0 6,5-5 0-6,4-6 0 11,3 3 0-11,5-6 0 4,-6-11-304-4,0-3-64 11,0 0-16-11,1-4-13392 8</inkml:trace>
    </iact:actionData>
  </iact:action>
  <iact:action type="add" startTime="40585">
    <iact:property name="dataType"/>
    <iact:actionData xml:id="d33">
      <inkml:trace xmlns:inkml="http://www.w3.org/2003/InkML" xml:id="stk33" contextRef="#ctx0" brushRef="#br0">6050 14734 21423 0,'0'0'944'0,"0"-15"208"0,4-3-928 0,2-5-224 9,7 3 0-9,1 5 0 4,5-5 160-4,5 2-16 10,-1-1 0-10,3 1 0 4,-3 3 16-4,0 5 0 11,-1 4 0-11,1 4 0 5,-5 2 144-5,-1 6 16 10,1 6 16-10,-4 3 0 4,1 5-336-4,-1 7 144 13,0 6-144-13,-5 2 0 3,1 8 256-3,-8 2-64 9,-2 6-16-9,-8 7 0 5,0 3 160-5,-5-3 48 12,-9 1 0-10,-5-3 0 0,-6 1 128-2,-4-2 48 10,0 1 0-10,2-7 0 4,-4-6 256-4,3 2 48 12,3-8 16-12,4 2 0 3,2-6-48-3,3-6-16 12,5 1 0-12,5-7 0 4,-1-3-608-4,9-3-208 10,6-15 144-10,0 0-144 5,0 14 0-5,0-14 128 11,6 13-128-11,5-5 0 4,-11-8 0-4,24 2 128 11,1 2-128-11,4-4 0 4,1-2 0-4,3 2 0 10,-2-2 0-10,0 2 0 5,0 2 0-5,1-2 0 10,-1 0 0-10,0 0 0 5,2 0 0-5,-4 0 0 10,-1-2 0-10,-1-4 0 19,0-3-320-18,-1-3-80-1,-5 6-32 0,4-4-14448 4</inkml:trace>
    </iact:actionData>
  </iact:action>
  <iact:action type="add" startTime="41020">
    <iact:property name="dataType"/>
    <iact:actionData xml:id="d34">
      <inkml:trace xmlns:inkml="http://www.w3.org/2003/InkML" xml:id="stk34" contextRef="#ctx0" brushRef="#br0">7051 14498 15663 0,'0'0'688'1,"0"0"144"-1,0 0-656 0,0 0-176 7,0 0 0-7,0 0 0 4,7 16 1056-4,-3 7 176 11,-4 6 48-11,-4 5 0 6,-3 7-384-6,-1-2-80 9,-2 5-16-9,-2 1 0 5,3 4 224-5,-5 4 64 11,2 5 0-11,0-1 0 4,-5-3-448-4,3-1-96 10,1 0-16-10,3-1 0 5,-4-7-336-5,6-4-192 10,-3 2 192-9,3-10-192 3,2-7 0-4,4-5-304 10,-2-5 48-10,4-16-8288 17,0 0-1648-17</inkml:trace>
    </iact:actionData>
  </iact:action>
  <iact:action type="add" startTime="41246">
    <iact:property name="dataType"/>
    <iact:actionData xml:id="d35">
      <inkml:trace xmlns:inkml="http://www.w3.org/2003/InkML" xml:id="stk35" contextRef="#ctx0" brushRef="#br0">6768 14980 30175 0,'0'0'1344'1,"0"0"256"-1,0 0-1280 0,17-4-320 6,3-2 0-6,7-2 0 5,6 1 0-5,0-1 0 10,2 2 0-10,3-4 0 5,3 0 0-5,-2-1 0 12,3 1 0-12,-1 4 0 3,2 0-352-3,2-2 16 11,-2-1 0-11,0 3-12672 9</inkml:trace>
    </iact:actionData>
  </iact:action>
  <iact:action type="add" startTime="41427">
    <iact:property name="dataType"/>
    <iact:actionData xml:id="d36">
      <inkml:trace xmlns:inkml="http://www.w3.org/2003/InkML" xml:id="stk36" contextRef="#ctx0" brushRef="#br0">8219 14288 17503 0,'0'0'1552'0,"0"0"-1232"7,0 0-320-7,-8-14 0 4,-2 4 2240-4,10 10 400 10,-9-12 80-10,9 12 16 5,-14-7-1712-5,-2 1-352 11,-3 4-64-11,-5 2-16 4,-1 2-176-4,-2 4-32 11,-4 1-16-10,-1 5 0 3,1 0 64-4,0 3 16 10,-2-1 0-10,4 2 0 4,-3 1-208-4,11-5-48 11,1 7 0-11,3-1 0 4,5 0-192-4,0 3 0 11,5-3 0-11,5 5 0 5,6 2 0-5,5-1 0 10,1 1 0-10,4-2 0 4,5-1 0-4,5 1-128 13,3 9 128-13,2-1 0 3,2 0 0-3,-1 2 0 10,-1 2 0-10,-2 4 0 4,0-6 0-4,-1 2 0 11,-1 8 0-11,-5 0 0 5,-5 4 0-5,-3 2 0 10,-6-8 0-10,-6 2 0 4,-6-2 0-4,-2 0 0 11,-9-6 0-11,-3 6 144 3,-3-4 112-3,-5-2 0 12,-1-6 16-12,-2-2 0 4,-4-1 304-4,2-5 48 11,-4-1 16-11,3-9 0 5,1 5-192-5,6-10-48 11,0-2 0-11,3 0 0 4,3-4-144-4,3-4-16 11,-1-2-16-11,5-2 0 4,4-8-224-4,5 3 0 10,1-7 128-10,4-3-128 5,4 0 0-5,3-5 0 10,9-5 0-10,1 0 0 18,9-4-464-17,1 2-48-1,2 2 0 0,8-2 0 0,-1 1 112 0,1 1 16 11,2-2 0-11,-4 0 0 4,0-6 128-4,4 6 16 11,-2-2 16-11,-2-4 0 4,-2-4 224-4,-4 4 0 11,-3-4 0-11,-5 6 0 5,-1-4 0-5,-5 2 0 10,-7-5 0-10,-2 7 0 4,-4-4 400-4,-4 10 32 11,-4 1 0-11,-4 5 0 4,-3 2 48-4,1 1 16 11,-5 5 0-11,-1 7 0 5,0 0-336-5,-3 5-160 10,0 1 160-10,1 2-160 5,4 2 0-4,16 2 0 8,-13 4-128-9,13-4 128 19,0 0-2512-18,0 0-400-1</inkml:trace>
    </iact:actionData>
  </iact:action>
  <iact:action type="add" startTime="41966">
    <iact:property name="dataType"/>
    <iact:actionData xml:id="d37">
      <inkml:trace xmlns:inkml="http://www.w3.org/2003/InkML" xml:id="stk37" contextRef="#ctx0" brushRef="#br0">8560 14845 19343 0,'-29'22'1728'1,"11"-11"-1392"6,-3 7-336-7,3 3 0 5,7 5 2800-5,-1 1 480 10,0 4 112-9,3 1 0 3,-5-3-2480-4,4 2-496 12,-4 6-96-12,5 4-32 3,-7-4 224-3,4 6 64 11,3-4 0-11,-1 2 0 4,8-8-224-4,6-2-32 12,4-1-16-12,1-3 0 3,3-6-32-3,4 1 0 10,-3-9 0-10,5 1 0 4,5-6 48-4,3-2 16 13,3-2 0-13,-2-2 0 3,3-4-336-3,1-2 144 12,0-4-144-12,-2-6 0 18,0 1-464-18,-1-1-208 0,-5 0-32 0,1-5-16 14,-3 3-1920-14,-5-3-384 0</inkml:trace>
    </iact:actionData>
  </iact:action>
  <iact:action type="add" startTime="42265">
    <iact:property name="dataType"/>
    <iact:actionData xml:id="d38">
      <inkml:trace xmlns:inkml="http://www.w3.org/2003/InkML" xml:id="stk38" contextRef="#ctx0" brushRef="#br0">8496 14022 36975 0,'-25'-11'1632'1,"17"1"352"-1,8 10-1600 0,0 0-384 8,-10-8 0-8,10 8 0 6,0 0 272-6,0 0-16 9,-6-16-16-9,6 16 0 5,-4-11-240-5,4 11 0 11,0 0 0-11,0 0 0 20,0 0-1152-20,0 0-208 0,0 0-48 1,22-2-13968 1</inkml:trace>
    </iact:actionData>
  </iact:action>
  <iact:action type="add" startTime="42489">
    <iact:property name="dataType"/>
    <iact:actionData xml:id="d39">
      <inkml:trace xmlns:inkml="http://www.w3.org/2003/InkML" xml:id="stk39" contextRef="#ctx0" brushRef="#br0">8627 13506 11055 0,'0'0'480'1,"21"5"112"-1,0 1-464 0,9 2-128 9,3 0 0-9,2 9 0 5,2 3 2224-5,6 1 416 10,-4 5 96-10,2 5 16 4,-6 6-1328-4,2 6-256 12,0 11-48-12,0 15-16 4,6 3-368-4,-6 16-80 11,-6 3-16-11,-3 19 0 5,-5 7-176-5,-3 11-32 11,-13 5-16-10,-3 3 0 3,-6 3 80-4,-2-3 16 10,-9-1 0-10,-3-10 0 4,-7-2 512-4,-4-12 128 10,-5-10 0-10,-1-3 16 4,-8-11 208-4,4-5 32 11,-8-4 16-11,4-5 0 4,-4-9-608-4,3-2-128 11,-1 1-32-11,2-7 0 4,0-7-656-4,4-2 0 10,-2-10 0-10,5 0-12448 17,5-6-2544-17</inkml:trace>
    </iact:actionData>
  </iact:action>
  <iact:action type="add" startTime="43269">
    <iact:property name="dataType"/>
    <iact:actionData xml:id="d40">
      <inkml:trace xmlns:inkml="http://www.w3.org/2003/InkML" xml:id="stk40" contextRef="#ctx0" brushRef="#br0">13879 18939 15663 0,'-9'0'1392'1,"1"4"-1120"9,0 0-272-10,8-4 0 5,0 0 2960-5,0 0 544 6,0 0 96-6,0 0 32 8,0 0-2128-8,27 0-416 7,-1-6-96-7,5-2-16 8,6 2-176-8,0-8-32 7,0 3-16-7,10-3 0 9,6 0-256-9,5-3-48 11,2 5-16-11,1-5 0 3,-3 5-256-3,1-4-48 11,-2 5-128-11,-5-1 192 5,-9 4-400-5,-2 2-96 11,-2-2-16-11,0-1 0 19,-6 3-2144-18,-5 4-432-1</inkml:trace>
    </iact:actionData>
  </iact:action>
  <iact:action type="add" startTime="43586">
    <iact:property name="dataType"/>
    <iact:actionData xml:id="d41">
      <inkml:trace xmlns:inkml="http://www.w3.org/2003/InkML" xml:id="stk41" contextRef="#ctx0" brushRef="#br0">16384 17581 17503 0,'0'0'1552'1,"-16"-3"-1232"7,16 3-320-7,-11 0 0 4,-5 3 1776-5,0 3 288 9,3 6 64-9,-9 4 16 5,1 5-1376-5,-7 4-288 13,-5 5-48-13,-2 3-16 4,-4 10 512-4,-2 2 96 10,-2 9 32-10,2 11 0 4,-5 1 16-4,3 10 0 12,-4 6 0-12,4 8 0 3,2 11-544-3,6 6-96 13,2-1-32-10,1 3 0-3,3 0-272 0,6-2-128 10,5-3 0-10,5 1 128 4,7-6-128-4,8-9 0 11,7-8 0-11,7-10 0 18,9-9-384-17,5-11-48-1,7-9-16 0,9-2 0 15,9-6-1952-14,11-10-400-1</inkml:trace>
    </iact:actionData>
  </iact:action>
  <iact:action type="add" startTime="44008">
    <iact:property name="dataType"/>
    <iact:actionData xml:id="d42">
      <inkml:trace xmlns:inkml="http://www.w3.org/2003/InkML" xml:id="stk42" contextRef="#ctx0" brushRef="#br0">16557 18434 23039 0,'0'0'2048'0,"0"0"-1648"0,0 0-400 0,2-22 0 0,6 7 800 0,10-1 80 8,5 6 16-8,8-1 0 5,2-1-720-5,12-2-176 10,0 6 0-10,4 1 0 5,0-1 0-5,-2 0 0 12,-5 2 0-12,3 2 0 4,-10 6 144-4,1 2 0 10,-1 0 0-10,-2 12 0 4,-4-3 128-4,-2 9 32 12,-1 7 0-12,-11 8 0 4,-1 10 16-4,-6 4 16 11,-6 5 0-11,-6 7 0 4,-2 5-144-4,-12-2-16 10,-7 8-16-10,-4-4 0 4,-4-1 32-4,-2-9 0 11,-8-1 0-11,2-5 0 4,-10-7 512-4,-4-2 96 10,3-4 32-9,3 2 0 3,6-8 256-4,2-6 48 10,6-2 16-10,6-1 0 5,3-5-512-5,11-7-112 11,3-2-16-10,12-12 0 2,0 0-336-3,0 0-176 12,12 11 160-12,5-1-160 3,9-2 0-3,1-2 0 13,4-4 0-13,8 0 0 2,8-2 0-2,6-2 0 10,5 0 0-10,1-2 144 6,-3-2-144-6,5-2-256 10,-5-2 64-10,1 1 16 19,-1-7-2256-18,-3 0-464 0</inkml:trace>
    </iact:actionData>
  </iact:action>
  <iact:action type="add" startTime="44516">
    <iact:property name="dataType"/>
    <iact:actionData xml:id="d43">
      <inkml:trace xmlns:inkml="http://www.w3.org/2003/InkML" xml:id="stk43" contextRef="#ctx0" brushRef="#br0">18128 17907 30175 0,'0'0'1344'1,"0"0"256"-1,-6 12-1280 0,0 7-320 4,2 3 0-4,-2 5 0 8,2 8 528-8,0 2 48 7,0 6 0-6,2-2 0 7,1 4-16-8,1 2 0 10,-4-4 0-10,-2 3 0 4,-2 1-128-3,2-2-32 11,2 8 0-12,0-4 0 4,-2-5-240-4,5-3-160 6,2 4 192-6,5-8-192 8,-2-2-128-8,0-1-144 13,2-7-32-13,0-6 0 19,4 1-2432-19,-5-5-480 0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0">17529 18765 21183 0,'0'0'1888'0,"0"0"-1504"7,0 0-384-7,0 0 0 4,17-8 3008-4,13 1 544 6,9 1 96-6,9 0 32 9,7-4-2864-9,2-5-576 13,-3-3-112-13,5 4-128 3,5-9 192-3,-2 3-64 9,3 3-128-9,3-1 192 5,-2 1-192-5,5 3 128 11,-5-3-128-11,4 7 0 20,-4-4-1664-16,-1 4-416-4</inkml:trace>
    </iact:actionData>
  </iact:action>
  <iact:action type="add" startTime="45134">
    <iact:property name="dataType"/>
    <iact:actionData xml:id="d45">
      <inkml:trace xmlns:inkml="http://www.w3.org/2003/InkML" xml:id="stk45" contextRef="#ctx0" brushRef="#br0">19464 17704 31103 0,'-35'-11'1376'0,"13"5"288"0,-3-2-1344 10,1 4-320-10,7 0 0 0,3 4 0 2,-3 4 384-2,1 8 0 9,-3 1 0-9,-7 9 0 5,-3 5-240-5,0 0-144 12,-1 14 192-12,1 2-192 4,0 0 160-4,4 0-160 6,1 4 128-6,5-2-128 8,7 6 256-8,6-1-16 13,2 1-16-13,10 4 0 2,0 1-224-2,4 5 0 11,7 9 128-11,-1-8-128 4,5 1 0-4,5-1 0 12,1-4 0-10,2 1 0 0,0-2 0-2,1-3 0 6,-1-5 0-6,-2 2 0 9,-3-7 0-9,-1 3 0 11,-2-2 0-11,-7-6 0 4,0 0 0-4,-10 0 0 10,-4-4 0-10,-2 4 0 5,-8-4 0-5,-6-1 0 6,-3-1 144-6,-6-2-144 9,-5-2 176-9,-5-4-48 11,-2-5-128-11,-8-1 192 3,-2-5 128-3,-1 2 32 7,-1-8 0-7,0-3 0 8,4-3 160-8,6-6 16 8,-2-3 16-8,10-3 0 8,2-10-160-8,3-3-16 11,7-4-16-11,1-6 0 4,9-10-352-4,3 0 0 6,8-6 0-6,9 0 0 9,9-2-336-9,7-1-48 12,6 1 0-12,6 0 0 2,8 3 16-2,4-1 0 11,4-4 0-11,3 3 0 4,3 1 160-4,-1-4 16 7,4-1 16-7,-1-3 0 9,-1-3 176-9,-3-3 0 10,-7 3 0-10,-5-1 0 5,-8 1 0-5,-4-3 304 6,-7 1-48-6,-13 5-16 9,-9 1 256-9,-6 1 48 10,-6 1 16-10,-3 3 0 5,-11 6-176-5,-1 6-16 11,-7 8-16-11,-5 2 0 4,-2 1-224-4,-8 7-128 7,-2 3 160-7,-2 7-160 8,1 3-176-8,3 2-128 12,-2 6-16-12,8 4-16 18,2 2-2704-17,11 0-544-1</inkml:trace>
    </iact:actionData>
  </iact:action>
  <iact:action type="add" startTime="45748">
    <iact:property name="dataType"/>
    <iact:actionData xml:id="d46">
      <inkml:trace xmlns:inkml="http://www.w3.org/2003/InkML" xml:id="stk46" contextRef="#ctx0" brushRef="#br0">20078 18699 13823 0,'-21'12'1216'0,"5"-3"-960"9,-1 3-256-9,3 2 0 4,-2 5 3200-4,6 3 608 7,-1 3 112-7,1 4 32 8,2 4-2608-8,-2 1-528 11,1-1-112-11,3 2 0 5,-6-2 128-5,4-2 48 6,3 2 0-6,1 4 0 7,4-3-304-6,4-1-64 9,-3-6-16-10,9 0 0 4,4-1-256-4,0-5-48 7,5-1-16-7,4-1 0 8,5-1-176-8,1-9 0 7,2-1 0-7,2 0 0 9,8-8 0-9,-6 0-256 7,3-6 48-7,-1-4 0 27,-6-3-1616-27,-4-5-320 1,4-1-64-1</inkml:trace>
    </iact:actionData>
  </iact:action>
  <iact:action type="add" startTime="46001">
    <iact:property name="dataType"/>
    <iact:actionData xml:id="d47">
      <inkml:trace xmlns:inkml="http://www.w3.org/2003/InkML" xml:id="stk47" contextRef="#ctx0" brushRef="#br0">19891 18194 43311 0,'-31'-6'1920'1,"31"6"384"11,-10-8-1840-12,10 8-464 1,0 0 0-1,0 0 0 15,19-6-528-14,-5 2-208-1,4 2-32 0,-3 1-16 14,-15 1 80-13,18-6 32-1,-1 0 0 0,-1-2 0 16,3 2-1920-15,1 0-384 0</inkml:trace>
    </iact:actionData>
  </iact:action>
  <iact:action type="add" startTime="46393">
    <iact:property name="dataType"/>
    <iact:actionData xml:id="d48">
      <inkml:trace xmlns:inkml="http://www.w3.org/2003/InkML" xml:id="stk48" contextRef="#ctx0" brushRef="#br0">20213 16661 23039 0,'0'0'1024'1,"0"0"192"-1,0 0-960 0,0 0-256 9,0 0 0-9,0 0 0 4,27 10 640-4,0-1 96 11,1 1 16-11,3 10 0 4,2 7-320-4,6 10-64 11,0 6-16-10,8 10 0 3,2 3 96-4,3 9 32 10,5 11 0-10,1 9 0 5,1 11-64-5,-1 0-16 10,-1 7 0-10,-2 6 0 4,-7 8-240-2,-5 8-160 7,-10 0 192-9,-7 2-192 5,-9-3 352-5,-1 3-32 10,-8 4-16-10,-4-4 0 5,-6-3 448-5,-4-5 80 12,-2 0 32-12,-13-6 0 3,-7-1-16-3,-1-5 0 11,-12-6 0-11,-2-1 0 4,-8-9-256-4,-1-3-48 11,-3-6-16-11,-1-4 0 4,1-2-224-4,-2 0-48 10,1-4-16-9,-1-7 0 18,3-7-1072-19,1-5-224 1,6-6-32-1,0-14-15840 3</inkml:trace>
    </iact:actionData>
  </iact:action>
  <iact:action type="add" startTime="47637">
    <iact:property name="dataType"/>
    <iact:actionData xml:id="d49">
      <inkml:trace xmlns:inkml="http://www.w3.org/2003/InkML" xml:id="stk49" contextRef="#ctx0" brushRef="#br0">24732 14206 9215 0,'0'0'816'2,"0"0"-656"8,0 0-160-10,0 0 0 4,0 0 2576-4,0 0 496 11,0 0 80-11,0 0 32 5,0 0-2352-5,0 0-480 11,-12 7-96-11,-1-1 0 4,-3 0 16-4,-1 2 16 10,-9-2 0-10,-1 0 0 6,-4 5-16-6,-6-1 0 11,-2 4 0-11,-4 1 0 3,0 1 64-3,-6-4 16 11,-4 3 0-11,-1-5 0 4,-5 0-32-4,1 1-16 10,-9-5 0-10,5-4 0 4,3 0 80-3,7-2 0 10,3-4 16-11,10 4 0 5,4 2-80-5,4-2 0 10,5 0-16-10,7 0 0 4,1 2-48-4,18-2-16 11,-7 8 0-11,7-8 0 4,-8 16-240-4,2 3 0 11,6 1 0-11,6 3 0 4,0 4 0-4,3 6 0 10,11 8 0-10,-3 2 0 5,-1 6 0-5,5 8 0 11,-1 7 0-11,-3 6 0 4,3 12 0-4,-1 8 0 10,-5 7 0-10,0 13 0 5,-8 7 0-5,0 11 0 10,-8 7 0-10,-2 1 0 5,-10 3 0-5,0 3 0 11,-7 12 0-11,-1-4 0 4,-3 5 0-4,0-5 0 12,-1 2 0-12,-1-8 0 3,2 0 0-3,-1-3 0 11,1-5 0-11,0-3 0 4,-1-4 0-4,1 1 0 11,3-1 0-11,5-4 0 4,-3-2 0-4,3-4 0 11,7-4 128-11,2 0-128 5,-1-4 0-5,3-4 0 10,2-1 0-10,4-5 0 4,-2-7 0-4,0-3 0 11,0-5 0-11,2-8 0 4,2-2 128-4,2-4-128 11,-2-7 0-11,6-9 144 3,-3-7-144-3,3-4 160 13,-2-8-160-13,4-8 160 4,3-4-160-4,-1-1 0 11,2-14 0-11,-1 1 0 4,5-7 0-4,-2 0-176 11,3-6 48-11,3-2 0 3,-1-5 128-3,6-1 0 10,3 0-144-9,1-6 144 3,-2 3 0-4,4-5 0 10,6-1 0-10,-2 1 0 5,2-3 0-5,6-1 0 11,8-5 0-11,1 4 0 4,3-1-224-4,3-1-80 10,9-3-16-10,-5 1 0 20,2 0-192-20,3 0-32 0,5-5-16 0,0 1 0 15,2 2-208-15,4 4-64 0,4 1 0 1</inkml:trace>
    </iact:actionData>
  </iact:action>
  <iact:action type="add" startTime="48450">
    <iact:property name="dataType"/>
    <iact:actionData xml:id="d50">
      <inkml:trace xmlns:inkml="http://www.w3.org/2003/InkML" xml:id="stk50" contextRef="#ctx0" brushRef="#br0">26357 14291 24527 0,'0'-25'1088'0,"10"10"224"0,7-1-1056 0,10-4-256 9,7-3 0-9,11-2 0 5,5-3 0-5,3 1-224 10,2-4 32-10,-1 0 16 5,1 1 176-5,-1 3 0 11,-5-2 0-11,0 3-128 4,-4 1 128-4,-6 4 0 11,2 3 0-11,-8 3 0 4,-4 7 0-4,-2 4 0 11,-3 2 128-11,-5 8-128 4,-5 3 144-4,0 13-144 11,-3 1 192-11,-3 9-192 5,-4 1 144-5,-4 13-144 11,-4 7 0-11,-2 8 144 4,0 3-16-4,-5 12-128 11,-1 6 192-10,2 10-64 2,-3 9 80-3,3 10 16 10,-6 12 0-10,3 0 0 4,-5 8-224-4,8 3 176 11,-3 5-176-11,5 1 160 5,6-3-160-5,-2-3 0 10,2-3 144-10,0-5-144 5,2 3 0-5,0 0 0 10,0-10 0-10,2-6 0 4,0 0 0-4,2-2 0 11,0 0 0-11,2-3 0 5,1-3 160-5,3 2-32 10,0 2-128-10,8-5 192 5,-1-5-192-5,1 1 0 10,3-5 0-10,4 5-160 5,3 1 160-5,1-3 128 10,-2 1-128-10,3-5 176 4,-3-5-176-4,-2-5 160 11,3-11-160-11,-3 3 160 5,-4-2-16-5,-3-8 0 10,-1-2 0-10,3-1 0 5,-6-5 112-5,1-3 32 11,-7 1 0-11,2-3 0 4,2-4 48-4,-9-2 16 10,-1-4 0-10,-2-1 0 5,-2-3 48-5,-5-3 16 10,-9-5 0-10,-2 0 0 5,-3-2 240-5,-6 0 48 10,-3-1 16-10,-7-3 0 5,-6-3-176-5,-5 1-32 10,-5-4-16-10,-2 1 0 5,-1-4-272-5,-3 3-48 10,-1-9-16-10,-1 2 0 4,3-7-160-4,3-3 0 11,1-2 144-11,1-2-144 19,4-3-1088-18,2-11-272-1,4 0-64 0,10-9-8512 11,6-4-1712-10</inkml:trace>
    </iact:actionData>
  </iact:action>
  <iact:action type="add" startTime="49097">
    <iact:property name="dataType"/>
    <iact:actionData xml:id="d51">
      <inkml:trace xmlns:inkml="http://www.w3.org/2003/InkML" xml:id="stk51" contextRef="#ctx0" brushRef="#br0">27960 16090 29487 0,'0'0'1296'0,"0"0"288"0,0 0-1264 0,16-12-320 8,5 2 0-8,16-2 0 4,16 5 848-4,6 1 112 10,7-2 32-10,-6 2-10336 12,-1-2-2048-11</inkml:trace>
    </iact:actionData>
  </iact:action>
  <iact:action type="add" startTime="49246">
    <iact:property name="dataType"/>
    <iact:actionData xml:id="d52">
      <inkml:trace xmlns:inkml="http://www.w3.org/2003/InkML" xml:id="stk52" contextRef="#ctx0" brushRef="#br0">28085 16497 36511 0,'22'-10'1616'0,"1"7"336"0,10-1-1568 0,18-2-384 9,5 0 0-9,5-2 0 18,3-6-1088-18,8 1-288 0,6-7-64 0,6-1-13344 5</inkml:trace>
    </iact:actionData>
  </iact:action>
  <iact:action type="add" startTime="49591">
    <iact:property name="dataType"/>
    <iact:actionData xml:id="d53">
      <inkml:trace xmlns:inkml="http://www.w3.org/2003/InkML" xml:id="stk53" contextRef="#ctx0" brushRef="#br0">30365 13909 32879 0,'-49'-33'1456'0,"20"10"304"0,-2-5-1408 0,4-1-352 9,3 0 0-9,3 0 0 4,-3 1 0-4,1 5 0 12,-4 1 0-12,3 9-128 5,1-1-80-5,-2 8-16 5,-3 0 0-5,1 4 0 9,-4 4 16-9,-1 2 0 12,1 0 0-12,4-2 0 3,6 6 208-3,-1 4-144 12,5-3 144-12,-1 7-128 3,8-2 128-3,-1 7 0 7,1 1 0-7,6 9 128 8,0 6-128-8,4 10 144 13,0 1-144-13,2 9 160 4,2 5-160-4,-2 11 192 5,2-1-192-5,2 12 192 8,3 1-192-8,-1 13 0 11,-4 3 0-11,2 7 0 4,0 1 0-4,-6 2 0 11,-4 4 0-11,-2-2 0 4,-4 2 0-4,-7 0 0 12,-3 2 0-12,-1-2 0 3,-9-5 288-3,-1-1-32 7,0-2 0-7,2 0 0 8,-1-5 192-8,1 3 16 11,-2-2 16-11,4-5 0 4,-3-3-112-4,1 5-32 12,-2 1 0-12,4 1 0 4,-3 3-176-4,-3-6-32 10,2 5-128-10,2-1 192 4,1-1-192-4,1-7 128 6,-2 3-128-6,4-5 0 9,1 5 128-9,5-7-128 10,-1 1 0-10,6 4 0 4,3-3 128-4,5-1-128 8,2-6 0-8,6-12 0 8,2-4 0-8,0-6 0 12,7-1 0-12,5-9 0 3,2-7 0-3,-1-4 0 7,5-12 0-7,1-3 0 7,-2-5 160-6,3-7-160 9,-1-1 160-10,9 1-160 4,-3-6 0-4,4-3 128 7,2 3-128-7,6 0 0 9,-2-4 0-9,6 0 128 12,-4-1-128-12,8-1 0 3,-1-2 128-3,3-2-128 7,-2 0 0-7,5 0 0 22,3 0-256-21,-2-4-128-1,-7-7-48 0,1 3-10272 6,-4-6-2064-5</inkml:trace>
    </iact:actionData>
  </iact:action>
  <iact:action type="add" startTime="50207">
    <iact:property name="dataType"/>
    <iact:actionData xml:id="d54">
      <inkml:trace xmlns:inkml="http://www.w3.org/2003/InkML" xml:id="stk54" contextRef="#ctx0" brushRef="#br0">31147 14011 30575 0,'-27'-14'1344'1,"10"12"304"-1,5 2-1328 0,-4 4-320 8,6 6 0-8,-3 3 0 5,3 11 0-5,-7 5 128 10,3 10-128-10,-4 4 0 4,-1-2 0-4,3 8 0 11,-3 1 0-11,-1 9 0 4,-1 1 0-4,1 12 0 12,-1 10 0-12,7 4 0 4,-3 2 0-4,7 2 0 10,2-3 0-10,8-5 0 6,8-10 0-6,2-3 0 6,7-15 0-6,5-1 0 7,5-14 288-7,6-2 96 12,0-12 0-12,4-11 16 3,10-8 576-3,6-10 112 11,1-6 32-11,5-11 0 4,7-1-224-4,0-3-64 12,-7-2 0-12,-4-6 0 4,-1-5-512-4,-7-6-96 12,-10-1-32-12,-2 0 0 2,-9-6 32-2,-5-3 0 7,-3 1 0-7,-11-4 0 8,-7-5 208-8,-4-2 32 11,-5 3 16-11,-3 3 0 4,-9 1-224-4,-3 6-32 7,-3 10-16-7,-6 6 0 9,-2 8-208-9,-8 11-160 11,0 1 32-11,-6 9 0 18,-8 6-1488-17,-1 10-304-1,1 5-48 0,3 7-14960 4</inkml:trace>
    </iact:actionData>
  </iact:action>
  <iact:action type="add" startTime="50599">
    <iact:property name="dataType"/>
    <iact:actionData xml:id="d55">
      <inkml:trace xmlns:inkml="http://www.w3.org/2003/InkML" xml:id="stk55" contextRef="#ctx0" brushRef="#br0">31257 16848 35935 0,'-53'51'3200'1,"24"-12"-2560"5,-3 12-512-6,9 5-128 4,4 3 512-4,7 9 64 10,2 2 32-10,2 6 0 5,4 0-608-5,1-6 0 12,1-3-144-12,2-5 144 18,2 3-640-17,3-5 0-1,1-3 0 0,10-3 0 16,-1-3 64-16,5-6 0 0,5 0 0 0,5-6 0 0,-3 0 400 0,6-10 176 10,2-4-128-10,4-3 128 3,-2-7 0-3,6-1 192 7,-6-14 0-7,6-6-16 9,-4-4 464-9,2-3 112 12,-6-9 16-12,-4-5 0 3,1-6 176-3,-3-6 32 11,0 0 16-11,-7-8 0 3,-3 0-32-3,-11-8 0 11,0-5 0-11,-6-2 0 4,-4-11 400-4,-4 7 80 12,-2-2 16-12,-4 6 0 18,1 3-1984-18,1 4-400 0,-6 3-80 1,5 1-16 12,-5 0 416-13,2 5 80 0,-3-3 16 1,1 4 0 14,2 4-2416-15,-3-2-464 0</inkml:trace>
    </iact:actionData>
  </iact:action>
  <iact:action type="add" startTime="51018">
    <iact:property name="dataType"/>
    <iact:actionData xml:id="d56">
      <inkml:trace xmlns:inkml="http://www.w3.org/2003/InkML" xml:id="stk56" contextRef="#ctx0" brushRef="#br0">31694 13480 24879 0,'-16'-13'1088'1,"16"13"256"-1,-4-16-1088 0,4 4-256 3,0 12 0-3,10-19 0 9,7 1 768-9,9 1 112 10,1-3 16-10,4 3 0 4,6-1-448-4,6-3-96 8,0-3-16-8,4 7 0 8,4 1-32-8,1 0-16 12,3 5 0-12,-6 1 0 3,-6 0-16-3,1 4 0 7,-5 2 0-7,2 1 0 8,-7-1-16-8,-3 4 0 11,-2 2 0-11,-2 3 0 4,-3-1-64-4,-1 6-32 11,-1 6 0-11,-7 3 0 4,1 14-160-3,-4 2 128 4,1 8-128-5,-3 8 128 10,-4 8-128-10,-4 9 0 10,-4 12 0-9,-4 10-176 2,-2 9 176-3,-7 10 0 11,-3 8 0-11,-2 8 0 4,-5 6 0-4,0 5 0 11,-1 3 160-10,1 1-160 2,-2 0 0-3,1-3 0 7,1-4 0-7,7-3 0 8,-1 5 0-8,7-1 0 11,1 1 0-11,3-6 0 4,4-14 0-4,2 6 0 11,0 3 0-11,4 1 0 4,2-4 0-4,0-4 0 11,2-2 176-11,1 0-176 5,1-4 256-5,-2 1-64 11,6 1-16-11,1-4 0 3,1-4 96-3,2-1 32 6,1-3 0-6,-1 2 0 9,3 1-64-9,5-7-16 10,-1 3 0-10,-1-5 0 5,3-1-224-5,2-6 144 7,2-3-144-7,-1-1 128 8,-3-2-128-8,2-4 0 6,-3-13 144-6,-3 1-144 8,3-8 128-7,-7-3-128 6,3 0 128-7,-1-7-128 8,-7-7 224-8,2 0-32 11,-7-4 0-11,1-2 0 4,0-1 16-4,-6 3 0 7,-4-4 0-7,-4-4 0 8,0-2 160-8,-1-1 16 7,-11-1 16-7,0 0 0 7,-7 1 48-7,-2 1 0 7,-8 2 0-7,-4-3 0 8,-6-3 48-8,-2-1 16 13,-8 1 0-13,-9 0 0 3,-6 1-96-3,-10-3-16 7,-10-3 0-7,-4-1 0 8,5 3-128-8,1-7-16 7,4 3-16-7,2-6 0 8,0 3-240-8,-2-3 0 12,-5-4 0-12,1 0 0 18,2-6-1664-18,2 0-288 2,0 0-48-2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25">
    <iact:property name="dataType"/>
    <iact:actionData xml:id="d0">
      <inkml:trace xmlns:inkml="http://www.w3.org/2003/InkML" xml:id="stk0" contextRef="#ctx0" brushRef="#br0">2888 5133 9215 0,'0'0'816'0,"0"0"-656"6,0 0-160-6,0 0 0 10,0 0 1088-10,0 0 176 6,0 0 32-6,0 0 16 8,0 0-608-8,0 0-128 6,0 0-32-6,0 0 0 9,0 0-288-9,0 0-48 6,0 0-16-6,0 0 0 9,0 0 16-9,0 0 0 7,0 0 0-7,0 0 0 8,0 0-32-8,0 0-16 7,0 20 0-7,0-20 0 8,0 0 288-8,10 11 64 7,-10-11 16-7,13 14 0 8,-13-14 176-8,18 10 48 6,0-4 0-6,-5 3 0 9,5-3-400-9,-5 0-80 7,3-2-16-7,6 2 0 8,-3 4-64-8,2-4 0 8,1-3-16-8,1 3 0 7,1 4 0-7,1-2 0 7,2-2 0-7,1 3 0 8,1-1-48-8,2-2 0 7,-2-2 0-7,1 2 0 8,3 4 0-8,0-3-128 7,0 1 192-7,0 4-64 8,-1-4-128-8,1-2 192 7,0-1-192-7,4 1 192 8,-4-2 32-8,4 0 16 7,2-2 0-7,-2 4 0 8,6 0-32-8,-4 2 0 7,4-5 0-7,-6 1 0 8,0 0-208-8,4 2 128 7,-4-2-128-7,4 2 0 9,-6-2 0-9,2 0 128 7,0-4-128-7,-1-2 0 8,-5 4 0-8,2 0 0 6,0-2 128-6,2 0-128 8,-2 0 0-8,-1 2 128 7,1-1-128-7,2 1 0 8,-4 0 128-8,2-2-128 7,-2 0 0-7,3 0 144 8,-1 4-144-8,2 0 0 7,-6-2 144-7,0-2-144 8,4-6 0-8,1 2 0 7,3 0 0-7,-4 1 128 8,-2-1-128-8,2 0 0 7,0-4 128-7,4 2-128 8,-5-2 0-8,3 2 128 7,0-1-128-7,2 1 0 8,-2 0 0-8,0 2 0 8,2-2 0-8,-4 0 128 8,2 2-128-8,3 1 0 6,-5-3 0-6,2 4 0 8,2-2 0-8,-2 0 0 7,-6-2 0-7,-1 2 128 8,-3 0-128-8,0 0 0 7,-1-1 0-7,1 1 0 8,0 0 0-8,-3 0 0 7,-1 0 0-7,-1 0 0 8,-3 2 0-8,3-4 144 8,-3-3-144-8,-1 1 0 7,3 2 176-7,-3-2-176 8,0-4 160-8,1 6-160 8,-1-3 128-8,3-5-128 6,3 4 0-6,-7-3 144 8,3 3-144-8,-4-4 0 8,3 3 144-8,1 1-144 8,-5 0 0-8,5 2 0 6,-6 0 0-6,3-3 0 8,-3 3 0-8,2 0 128 7,-5 0-128-7,-9 8 0 8,14-7 0-8,-14 7 0 6,0 0 0-6,0 0 0 9,0 0 0-9,0 0 0 6,0 0 0-6,0 0 0 9,0 0 176-9,0 0-48 7,0 0 0-7,0 0 0 8,0 0 96-8,0 0 16 7,-12 11 0-7,3-1 0 9,-7-2-112-9,4 4 0 7,-5-5-128-7,3 1 192 7,-4 4-64-7,3-2-128 9,-1-5 176-9,-1 7-176 7,-1-4 144-7,-1 0-144 6,-3 3 0-6,3-1 144 8,-1-2-144-8,-5 4 0 7,-1-5 0-7,-1 5 0 8,-2 2 0-8,-4-4 0 7,-8 5 0-7,2-3 128 9,-2 2-128-9,0-3 0 6,-8 5 0-6,-2-2 0 9,1 3 0-9,-1-1 128 6,2-1-128-6,0 5 0 8,-1-5 128-8,3 3-128 7,-2 1 0-7,4-5 128 9,-3 2-128-9,3-7 0 6,0 1 0-6,-4 4 0 8,0-2 0-8,-1-1 0 7,-5-5 0-7,2 0 0 9,3-4 0-9,-5 2 0 7,0 2 0-7,3-1 128 7,-1 1-128-7,0 2 0 7,-1 4 0-7,-1-6 128 8,1-6-128-8,1 0 0 7,2 0 0-7,4-2 0 8,4-2 128-8,-1-2-128 8,3-4 0-8,-2 4 128 7,6-1-128-7,-2-5 0 7,2-2 0-7,3-1 0 8,1 5 128-8,0-4-128 7,2 4 128-7,2 1-128 9,1-7 0-9,1 6 0 6,-2-3 0-6,1 3 0 9,-1-4 0-9,2 3 0 7,0-5 0-7,1 4 0 8,3 5 0-8,-1-5 128 6,1 4-128-6,-2-6 0 9,-1 1 0-9,3 3 0 6,1-4 0-6,3 7 0 9,3-7 0-9,-1 6 0 7,3 2 0-7,-2-4 0 7,5 3 0-7,-5 1 0 8,4-2 0-8,-3 0 0 8,3 2 0-8,-3 0 0 6,3 3 0-6,0-1 0 8,4-4 0-8,1 2 0 7,7 6 0-7,-16-6 0 8,8-2 0-8,-4-1 0 7,12 9 0-7,-9-8 0 8,9 8 0-8,-6-8 0 8,6 8 0-8,0 0 0 8,-4-16 0-8,4 16 0 6,0-9 0-6,0 9 0 9,0 0 0-9,6-14 0 7,-6 14 0-7,11-10 0 8,-11 10 0-8,16-4 0 7,-16 4-176-7,22-4 176 8,-7 3 0-8,-15 1 0 6,16 1 0-6,-16-1-128 9,21 8 128-9,-5-2 0 7,1 6-144-7,-7-2 144 7,2 1 0-7,-4 5 0 8,3 1 0-8,5-3 0 7,1 4-144-7,1-5 144 8,3 3 0-8,3-4 0 8,-3-1 0-8,5-3 0 7,-1-4 0-7,6 6 0 8,0 3 0-8,1 1 0 7,3 0 0-7,0-6 0 8,0-3 0-8,0 5-128 7,4 0 128-7,4 2 0 8,6-5 0-8,2 3 0 7,3 6 0-7,3-10 0 8,-1-1 0-8,5-3 0 7,3-4 0-7,4 0 0 8,-3-1 0-8,-1 1 0 7,-1-6 0-7,-5-4 0 8,3 2 0-8,-1-3 0 6,2 1 0-6,-1 2 144 9,-3-5-144-9,3 3 0 7,-3-2 144-7,1 3-144 8,1-7 0-8,-3 1 0 8,-1-1 0-8,1-2 128 8,-2 3-128-8,-5-1 0 6,-3-3 0-6,2 1 128 8,2 5-128-8,-3-5 0 7,-3 3 0-7,0-1 128 8,-4-3-128-8,-2-1 0 7,-2 3 0-7,2 3 0 8,-2-1 0-8,0 3 0 7,-7-4 0-7,1 7 128 8,-8-7-128-8,1 6 0 7,-5-3 0-7,1 7 0 8,-5-4 0-8,-1 5 0 7,-14 7 0-7,0 0 0 8,10-6 0-8,-10 6 0 7,0 0 0-7,0 0 0 8,0 0 0-8,0 0 0 7,0 0 0-7,0 0 0 8,0 0 0-7,0 0 0 5,0 0 0-6,0 0-128 8,0 0 128-8,4 13 0 8,-4 5 0-8,0-18 0 7,-8 17 0-7,0-1 0 7,-8 6 0-7,3-5 128 8,-7-7-128-8,1 7 128 7,-3-3-128-7,-5 4 128 8,-2-5-128-8,-3 5 0 7,-3-5 128-7,2 5-128 8,-8-2 0-8,0-3 128 7,-8 5-128-7,1-3 0 8,-1 5 128-8,-2-1-128 7,0-1 160-7,-3 3-160 8,-1 1 0-7,-3-3 0 5,-5-1 0-6,-1 5 0 9,-2 3 0-9,-7-1 0 6,3 0 0-6,2-3 0 8,-4-5 0-8,5 1 0 7,-1 1 128-7,2-5-128 8,2 4 0-8,-3-3 0 7,5 5 0-7,-1-5 0 8,-1-9 0-8,6-2 0 8,1-2 0-8,0-2 0 7,1-2 192-7,1 0-48 7,1-6-16-7,3 1 0 8,0 3-128-8,0 0 0 7,3 0 0-7,-1 0 0 8,-4 0 0-8,3-2 0 7,-3 0 0-7,2 0 0 9,6-1 0-9,0-5 0 7,10 2 0-7,-4-5 0 8,0 1 0-8,4-4 0 6,-2 3 0-6,8-3 128 9,4 9-128-9,1-3 0 6,5 0 0-6,-1-3 0 8,4 1 0-8,3-2 0 7,1 5 0-7,2-1 0 8,5 2 0-8,1 2 0 7,4 8 0-7,0 0 0 8,-4-11 0-8,4 11 0 7,-2-14 0-7,2 14 0 8,0 0 0-8,0 0 0 8,0 0 0-8,17-2 0 7,1 2-144-7,-3 4 144 8,3 0-192-8,4 2 192 8,1-2-128-8,4 5 128 7,2-1 0-7,1 0 0 8,-1 4 0-8,4-5-128 6,6-1 128-6,0 6 0 8,10 0 0-8,0 3 0 7,-1-1-128-7,1 2 128 9,0-9 0-9,0 5 0 6,0 4 0-6,3-7 0 9,5 3 0-9,3 0 0 6,3 3 0-6,-3-5 0 8,3-2 0-8,5-2 0 7,-2-6 0-7,6 2 0 9,-5 2 0-9,3 0-128 6,-4-4 128-6,4 0 0 8,-1-2 0-8,3 0 0 8,6 0 0-8,-6-6 0 7,-2-2 0-7,2-2-128 8,-3-7 128-8,3-1 0 8,-6-3 0-8,4-2 0 7,-3-5 0-7,3 5 0 7,-6 4 144-7,6-3-144 7,-5 1 128-7,-1-5-128 8,-1-5 0-8,-5 2 0 8,1 2 0-8,-9-2 0 7,-9-4 0-7,0 5 0 7,-8 3 0-7,-3-2 0 9,-7 0 0-9,-5 3 0 6,-1 5 0-6,-3 5 0 9,-6-3 0-9,-8 19 0 6,0 0 0-6,0 0 0 24,0 0-1344-23,-24 7-368 0,-1 11-64 0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">
    <iact:property name="dataType"/>
    <iact:actionData xml:id="d0">
      <inkml:trace xmlns:inkml="http://www.w3.org/2003/InkML" xml:id="stk0" contextRef="#ctx0" brushRef="#br0">4569 3712 11343 0,'0'0'496'1,"0"0"112"-1,0 0-480 0,0 0-128 8,0 0 0-8,0 0 0 5,0 0 832-3,0 0 128 3,0 0 48-5,0 0 0 8,0 0-64-8,0 0-16 10,0 0 0-10,0 0 0 5,-5-6-128-5,5 6-32 11,-10-2 0-11,10 2 0 4,0 0-112-4,0 0-16 10,0 0-16-10,0 0 0 5,0 0-112-5,0 0 0 10,0 0-16-10,0 0 0 5,0 0-48-5,0 0-16 11,-6 6 0-11,2 3 0 4,2 5-48-4,2-2 0 11,-2 5 0-11,2 1 0 4,-2-5-16-4,2 9-16 10,-2-1 0-10,0 3 0 7,0-1 128-6,2 5 32 7,-5 3 0-8,1 0 0 4,0 2-160-4,0 2-32 8,2 6 0-8,-2-4 0 9,0 6 80-9,-2-2 16 10,0 4 0-10,1-6 0 5,1 0-80-5,0-2-16 10,-4-2 0-10,2 4 0 5,0-4 48-5,2-2 0 11,-2-1 0-11,-1-1 0 3,3 4-128-3,2-4-32 10,-2-2 0-10,2 1 0 5,-2-5 0-5,2 0 0 10,0 1 0-10,2-3 0 5,0-3-80-5,4 1 0 11,-2-3-128-11,0-5 192 5,0 3-48-5,0-5-16 12,0 3 0-12,-2-14 0 2,0 0-128-2,0 0 0 12,6 10 0-12,-6-10 0 4,0 0 160-4,0 0-160 10,11 6 192-10,-11-6-192 5,0 0 128-5,10 0-128 11,-10 0 0-11,10-4 0 4,-10 4-224-4,0 0-96 10,10-6-32-10,-5-8 0 20,1 3-1536-20,-6 11-304 0,0 0-64 0,4-16-12288 4</inkml:trace>
    </iact:actionData>
  </iact:action>
  <iact:action type="add" startTime="3895">
    <iact:property name="dataType"/>
    <iact:actionData xml:id="d1">
      <inkml:trace xmlns:inkml="http://www.w3.org/2003/InkML" xml:id="stk1" contextRef="#ctx0" brushRef="#br0">4027 4332 4607 0,'0'0'192'0,"0"0"64"0,-8 6-256 0,1-3 0 10,7-3 0-10,-12 4 0 6,4-2 2608-6,8-2 464 9,0 0 112-9,0 0 16 5,0 0-1536-5,0 0-288 12,0 0-64-12,0 0-16 3,0 0-32-3,0 0-16 10,0 0 0-10,0 0 0 4,12 8-64-4,5-4-16 11,5-4 0-11,1 0 0 5,1-2-176-5,3 0-32 10,6-4-16-10,2 0 0 4,0 1-320-4,4-3-64 11,-4-2-16-11,4 2 0 5,2 2-80-4,-2-5-16 9,4 1 0-10,-4 4 0 4,2-2 80-4,-6-1 16 11,2 3 0-11,1 0 0 4,-7 2-160-4,-4 2-48 10,-4-2 0-10,-3 2 0 5,-1 0-144-4,-1 4-48 8,-6-4 0-9,1 2 0 5,-13 0-144-5,0 0 160 10,0 0-160-10,0 0 160 4,0 0-32-4,0 0-128 12,0 0 192-12,0 0-64 4,0 0 0-4,0 0-128 12,0 0 192-12,-13 4-64 3,-1 2-128-3,-5-4 160 12,-3 0-160-12,-5 2 160 3,-6-2-160-3,-2 4 128 10,-8-1-128-10,0 3 128 5,-8-2-128-5,0-2 0 11,-3 0 0-11,-1 0 128 4,-3 2-128-4,1-1 0 11,0 1 0-11,5-4 128 4,3 0-128-4,6-2 0 11,6-2 0-11,8 0 0 4,1 2 0-4,5-2 0 11,9 0 128-11,3 0-128 3,11 2 0-3,0 0 0 11,0 0 0-11,13-5 0 6,3-3 0-6,9 2 0 10,6-2 128-10,10-2-128 4,4 3 0-4,8-1 0 10,2-6 0-10,1 4 128 4,-1-1-128-4,1-1 0 11,3 2 0-11,-8 4 0 5,-1-1 0-5,-1 3 0 10,0 2 0-10,-10 0 0 5,-2 0 0-5,-6 2 0 10,-4 2 0-10,5 2 0 20,-5 0-1152-20,-11-1-176 0,-16-3-16 0,0 0-10352 11,0 0-2064-11</inkml:trace>
    </iact:actionData>
  </iact:action>
  <iact:action type="add" startTime="4466">
    <iact:property name="dataType"/>
    <iact:actionData xml:id="d2">
      <inkml:trace xmlns:inkml="http://www.w3.org/2003/InkML" xml:id="stk2" contextRef="#ctx0" brushRef="#br0">4542 3758 6447 0,'0'0'272'1,"0"0"80"-1,0-11-352 0,0 11 0 9,2-10 0-9,-2 10 0 4,0-8 3232-4,0 8 576 10,0 0 112-10,0 0 32 4,0 0-2064-4,0 0-416 12,0 0-64-12,0 0-32 5,-4 8-480-5,-2 2-80 11,-1 3-32-11,3 1 0 4,0 7-48-4,0 3-16 12,4 3 0-12,-2 2 0 2,2 5-208-1,-2 5-64 9,0 0 0-10,0 3 0 4,0-3 32-4,-4 6 0 12,2 4 0-12,0-2 0 5,1 2-240-5,-5-1-48 10,-2-5-16-10,0 0 0 4,2 2 32-4,-3-8 16 10,1-2 0-10,-2-2 0 4,3 2-96-4,3-5 0 11,0-1-128-11,-4-6 192 4,2-5-64-4,4-1-128 12,0-1 176-12,1-4-176 4,-5-2 128-4,8-10-128 11,0 0 0-11,0 0 0 17,-10 13-384-16,10-13-192-1,0 0-48 0,0 0 0 14,0 0-1904-14,0 0-384 0</inkml:trace>
    </iact:actionData>
  </iact:action>
  <iact:action type="add" startTime="4813">
    <iact:property name="dataType"/>
    <iact:actionData xml:id="d3">
      <inkml:trace xmlns:inkml="http://www.w3.org/2003/InkML" xml:id="stk3" contextRef="#ctx0" brushRef="#br0">3881 4293 13823 0,'0'0'1216'0,"0"0"-960"0,0 0-256 0,0 0 0 0,0 0 1536 0,14 6 272 7,3-3 48-6,5 1 16 4,-3 0 176-5,8-4 16 9,7 0 16-9,1 0 0 5,6-8-576-5,3-3-112 11,5 1-32-11,0-8 0 4,-2 3-576-4,4-5-112 11,-1-1-32-11,3 7 0 5,-4-1-352-5,-3 5-80 11,3-2-16-11,14 1 0 18,-13 5-896-18,-7 6-176 0,-2 6-32 0</inkml:trace>
    </iact:actionData>
  </iact:action>
  <iact:action type="add" startTime="7726">
    <iact:property name="dataType"/>
    <iact:actionData xml:id="d4">
      <inkml:trace xmlns:inkml="http://www.w3.org/2003/InkML" xml:id="stk4" contextRef="#ctx0" brushRef="#br0">14137 6571 12319 0,'0'0'544'1,"0"0"112"-1,0 0-528 0,12-6-128 9,-12 6 0-8,0 0 0 3,13-8 1008-4,-13 8 160 9,0 0 48-9,0 0 0 5,0 0-128-5,0 0-32 7,0 0 0-7,0 0 0 8,-12 0-64-8,5 2-16 7,-7 2 0-7,2 0 0 8,-1 0-80-8,-3 3 0 7,-7 1-16-7,1 0 0 8,-1 4-240-8,1-5-32 7,-5 5-16-7,-2 2 0 9,-4-4-192-9,-4 3-32 6,-2 1-16-6,-6 2 0 9,2-7-96-9,0-1 0 13,-6 6-16-13,2-8 0 4,4 1 112-4,0 1 32 5,6-2 0-5,-2-4 0 8,6 2 0-8,4-2 16 11,2-4 0-11,5 2 0 3,5-2-192-3,-1 2-32 12,4-2-16-12,-1 2 0 3,5-2-32-3,-2 0 0 12,12 2 0-12,0 0 0 3,-9 0-128-3,9 0 128 8,0 0-128-8,0 0 128 8,0 0-128-8,0 0 0 7,0 10 0-7,0 3 0 7,0-1 0-7,2 6 0 12,1-3 0-12,1 7 0 3,0 1 0-3,-2 4 0 11,2 7 0-11,-2 1 0 4,0 4 0-4,-2-2 0 12,0 10 0-12,0-1 0 4,0 7 0-4,0 4 0 10,0 1 0-10,0 1 0 5,-4-1 0-5,-4 5 0 11,1 5 0-11,1 0 128 3,-8 2-128-3,2-3 192 12,-1 5-192-12,-5 25 192 4,-3-7-48-4,-1-8 0 11,1-8 0-11,1 0 0 3,-1 0-144-3,-3-6 160 11,3-5-160-11,1-3 160 5,-1 1 0-5,-1-7 0 7,3-1 0-7,1 0 0 7,-1-1 112-7,-3 1 32 12,9-4 0-12,-5-1 0 4,3-1-64-4,1-6-16 11,4 2 0-11,-3-6 0 4,3 4-32-4,-2-6-16 7,2-4 0-7,6-1 0 8,-1-5-176-8,1-3 160 6,4-1-160-6,4-5 160 9,0-1-32-9,-1-3 0 12,7 3 0-12,2-3 0 3,-12-12 48-3,15 12 0 7,5-6 0-7,1 3 0 8,3 3-16-8,7-6 0 12,0 0 0-12,2 4 0 3,4-3-160-3,3 1 160 12,-5-2-160-12,8 0 160 2,-3-2-160-1,7 0 0 6,-4-2 0-7,6 0 128 8,2-2-128-8,1 4 0 7,1 3 0-7,2 1 0 23,1-2-528-22,1 0-192-1,-1 2-48 1,-1 1-17280 1</inkml:trace>
    </iact:actionData>
  </iact:action>
  <iact:action type="add" startTime="8851">
    <iact:property name="dataType"/>
    <iact:actionData xml:id="d5">
      <inkml:trace xmlns:inkml="http://www.w3.org/2003/InkML" xml:id="stk5" contextRef="#ctx0" brushRef="#br0">21338 6896 12671 0,'0'0'560'1,"0"0"112"-1,0 0-544 0,0 0-128 6,2-8 0-6,-2 8 0 8,6-5 1088-8,2-5 176 6,-2 2 32-6,1 4 16 10,5-2-288-10,-2-3-64 6,5 3-16-6,1 0 0 8,6 2-144-8,1-2-32 8,4-2 0-8,4 1 0 7,5 3-64-7,6-2 0 7,-1-2-16-7,4 4 0 8,4 0-144-8,-4 0-32 8,2 2 0-8,2 0 0 7,-7 0-128-7,1 0-16 12,2 1-16-12,-6 1 0 4,-2 1-96-3,0 3 0 8,-5-2-16-9,-3 0 0 4,-2 2-64-4,-2 2-16 12,-1 4 0-12,-5-2 0 3,3 3-160-3,-1 1 160 11,-3-6-160-11,-5 2 160 4,3 3-160-4,-4-3 128 7,1 2-128-7,-3 2 128 9,0-5 0-9,2 7-128 12,-6-4 192-12,1 3-64 2,-1 3-128-2,4 4 192 12,-4-3-192-12,2 5 192 3,1 1-192-3,-3 2 160 7,-2 1-160-7,2 1 160 9,-2 2-160-9,0 4 0 12,2 6 144-12,-3 2-144 2,-1 2 144-1,2 2-144 10,0 4 192-11,2 2-192 3,2-1 144-3,-2 3-144 11,-2-4 0-11,3 3 144 5,3 3 80-5,-4 1 16 7,4 1 0-7,0-2 0 4,-3 3 64-4,-1-3 16 7,4-5 0-7,2 5 0 8,-5 4 0-8,5-3 16 11,-4 1 0-11,4 17 0 4,-1-4 16-4,-5-4 0 11,0 3 0-11,0-9 0 5,0-1 32-5,0 1 16 11,-2 8 0-11,-1-7 0 4,1-1-128-4,-2 3-16 11,2-3-16-11,2 0 0 3,-4-3 16-3,2 2 0 10,-2-5 0-10,2-1 0 5,0-1-48-5,0-1 0 7,1-4 0-7,-3-6 0 8,0 4-32-8,-2-4-16 7,0 2 0-7,0-4 0 9,0 0-160-9,-2-2 192 6,0-2-192-6,-3-2 192 9,-1 0-64-9,0-2 0 11,2-1 0-11,-6-1 0 3,0 0 48-3,5-4 0 7,-11-9 0-7,4 4 0 9,-3-1 32-9,3-5 16 12,-4 1 0-12,5-7 0 3,-7-2-64-3,4 4-16 6,-7-6 0-6,0-4 0 9,-3-2-16-9,-3 0-128 11,-2 0 192-11,-3-2-64 4,1-4 16-4,2 0 0 10,-2 2 0-10,-1-3 0 5,-1 1-144-5,6 2-256 11,0-4 64-11,5-1 16 21,1 1-992-21,3-6-208 0,5 4-32 0,-1-9-11056 9,6 2-2192-9</inkml:trace>
    </iact:actionData>
  </iact:action>
  <iact:action type="add" startTime="9677">
    <iact:property name="dataType"/>
    <iact:actionData xml:id="d6">
      <inkml:trace xmlns:inkml="http://www.w3.org/2003/InkML" xml:id="stk6" contextRef="#ctx0" brushRef="#br0">23611 7825 23903 0,'0'0'1056'0,"0"0"224"0,0 0-1024 0,0 0-256 7,19-2 0-7,-3 0 0 5,3-2 224-5,7-2 0 10,-1-2 0-10,-4 2 0 5,3 2 32-5,7-3 0 12,0-7 0-12,0 6 0 3,4-2-256-3,1 1 128 7,3 3-128-7,-6 2 0 8,-2-2-144-8,-2 4-128 12,-1-2-32-12</inkml:trace>
    </iact:actionData>
  </iact:action>
  <iact:action type="add" startTime="9828">
    <iact:property name="dataType"/>
    <iact:actionData xml:id="d7">
      <inkml:trace xmlns:inkml="http://www.w3.org/2003/InkML" xml:id="stk7" contextRef="#ctx0" brushRef="#br0">23661 8201 19343 0,'0'0'1728'1,"14"-6"-1392"5,7-4-336-6,7 3 0 4,1-3 2176-4,-6 0 352 11,7 2 80-11,1 0 16 5,6-3-1680-5,0 1-336 10,8-6-64-9,0 3-16 3,5-7-288-4,3 5-64 11,0-5-16-11,-1-1 0 19,-3 3-1536-19,-6 1-304 1</inkml:trace>
    </iact:actionData>
  </iact:action>
  <iact:action type="add" startTime="10232">
    <iact:property name="dataType"/>
    <iact:actionData xml:id="d8">
      <inkml:trace xmlns:inkml="http://www.w3.org/2003/InkML" xml:id="stk8" contextRef="#ctx0" brushRef="#br0">27004 6376 14735 0,'0'0'640'0,"0"0"160"0,10-8-640 0,0-2-160 8,2-2 0-8,-5 6 0 5,-7 6 736-5,14-3 112 12,-6-5 32-12,-8 8 0 3,0 0 160-2,0 0 48 9,0 0 0-10,0 0 0 5,-6-12-144-5,-6 4-32 10,1 2 0-10,-7 4 0 5,3-3-336-5,-7 3-64 11,-5-2 0-11,-1 8-16 4,-1 5-64-4,-2-1-16 11,-4 2 0-11,0 2 0 4,0-3-144-4,-6 5-16 12,0-2-16-12,-4-4 0 4,2 1-112-4,-4-3 0 10,-4 4-128-10,5 0 192 4,1-4-192-4,-2-1 0 10,6 3 0-10,-2 6 0 4,4-4 0-3,0 5 0 9,6-3 0-10,0 2 0 5,3-7 0-5,3 1 0 10,4 6 0-10,1-6 0 5,3-3 0-5,5 7 0 11,-1-2 0-11,5-2 0 4,10-8 0-4,-12 13 0 11,12-13 0-11,-12 10 144 4,7 4-16-4,5-14-128 7,-12 11 192-7,6 5-64 9,0-4 0-9,4 5-128 7,2-17 192-7,-2 20-64 9,0 1-128-9,4 1 160 12,0 3-160-12,2 0 160 3,-2 5-160-3,0-1 0 11,2 0 144-11,-2 6-144 4,0 8 0-4,2 2 128 7,0 6-128-7,-2 3 0 8,-2 5 128-8,-2 9-128 7,0-2 160-7,0 10-160 8,-2 4 128-8,0 2-128 7,-4 0 0-7,0 6 144 8,-3-2-144-8,3 0 0 11,2-1 0-11,-6-1 128 4,0-2 16-4,3 0 0 12,-5 0 0-12,4 0 0 3,-3-8 176-3,3 2 48 12,2 4 0-12,-2-6 0 3,5-2-32-3,1 0 0 10,-2-5 0-10,-2-3 0 5,0-3-80-5,2-3-32 7,2 3 0-7,-1-7 0 8,-3-3-48-8,4-6-16 12,2-6 0-12,0 2 0 3,4-4-16-3,2-6 0 7,0-4 0-6,5-3 0 6,-1-9 32-7,8 3 0 12,-2 3 0-12,7-9 0 3,0 0-16-3,7-6 0 12,1-1 0-12,2 1 0 3,0 2-160-3,6-6 160 8,4-4-160-8,0 0 160 7,6 0-160-7,6-2-144 13,-2 4 144-13,3-2-11344 15,3 0-2160-15</inkml:trace>
    </iact:actionData>
  </iact:action>
  <iact:action type="add" startTime="10953">
    <iact:property name="dataType"/>
    <iact:actionData xml:id="d9">
      <inkml:trace xmlns:inkml="http://www.w3.org/2003/InkML" xml:id="stk9" contextRef="#ctx0" brushRef="#br0">28132 6668 15487 0,'0'0'688'0,"0"0"144"1,-12-2-672-1,0-2-160 6,3 2 0-6,-5 2 0 8,0 0 1088-8,-5 4 176 11,-1 0 32-11,-11 8 16 4,0 3-192-4,2 7-32 11,-6 1-16-11,-2 7 0 5,1 3-336-5,3 4-64 6,-4 11-16-6,4 7 0 9,0 0-240-9,6 3-48 11,1 5-16-11,11-7 0 3,3-3-192-3,8-6-32 12,4-6-128-12,6-8 192 3,4-4 320-3,7-2 48 7,7-1 16-7,3-9 0 4,2 1-16-4,4-1 0 7,6-9 0-7,-9-6 0 11,3-2-112-11,6-2 0 6,4-2-16-6,2-6 0 7,1-1-16-7,1-5 0 11,-2 1 0-11,-2-9 0 4,2 3-64-4,-4-3-16 7,0 1 0-7,-6-8 0 8,-2-2-32-8,-2-1-16 13,0 3 0-13,-7-4 0 3,-5-2-144-3,1 4-16 10,-8 2-128-10,-1-3 192 4,-7-1-192-4,-4 4 144 11,-4 4-144-11,-6 3 128 4,-1 5-128-4,-5-1-192 7,1 3 32-7,-17-1 16 24,-3 9-1344-24,-2 7-272 1,-2 2-48-1,-4 7-8240 9,4 1-1664-8</inkml:trace>
    </iact:actionData>
  </iact:action>
  <iact:action type="add" startTime="11420">
    <iact:property name="dataType"/>
    <iact:actionData xml:id="d10">
      <inkml:trace xmlns:inkml="http://www.w3.org/2003/InkML" xml:id="stk10" contextRef="#ctx0" brushRef="#br0">28181 8396 22111 0,'0'0'976'0,"-16"-6"208"0,8-4-944 0,-3 3-240 7,1 1 0-7,0-2 0 4,-4-4 1360-3,5 6 240 8,-7-1 32-9,6-3 16 5,-5 2-416-5,3 4-80 11,-4 0 0-11,7 2-16 4,9 2-288-4,-18 2-48 10,6 4-16-10,-1 2 0 5,1 4-448-4,2-3-80 8,-5 9-32-9,5-1 0 5,-4 9 0-5,4 5 0 11,-3 6 0-11,3 0 0 4,0 8-64-4,1-4-16 11,1 6 0-11,4 0 0 5,0-3-144-5,6 1 0 12,2-8 144-12,4 0-144 3,7-4 192-3,3-5-48 11,3-3 0-11,8-5 0 4,5-1 224-4,7-1 32 10,7-9 16-10,-3-1 0 4,2-8-128-4,4-2-32 11,-3-4 0-11,-3-3 0 4,0-13-32-4,-4-1-16 11,2-4 0-11,-4-3 0 5,0-1 80-5,-8-4 16 10,1-4 0-10,-5 0 0 4,-4-10 80-4,-1 2 32 11,-11 1 0-11,1-3 0 5,-10-2-112-5,-2 12-32 10,-6 0 0-10,-4 10 0 5,-3 0-144-5,-5 1-128 10,-1 3 144-10,-3 0-144 5,-1 5 0-5,-4 3 128 11,-1-5-128-11,1 7 0 4,-4 1-256-4,1 4-112 12,3-4-16-12,10 11 0 18,-7-3-1984-18,5-4-416 0,1 2-80 0,1-2-8288 10,7 1-1664-9</inkml:trace>
    </iact:actionData>
  </iact:action>
  <iact:action type="add" startTime="11929">
    <iact:property name="dataType"/>
    <iact:actionData xml:id="d11">
      <inkml:trace xmlns:inkml="http://www.w3.org/2003/InkML" xml:id="stk11" contextRef="#ctx0" brushRef="#br0">28900 5993 13823 0,'-29'-11'1216'0,"10"3"-960"8,5 0-256-8,-4 0 0 4,5 0 1088-4,1-3 192 11,2 3 16-11,1 0 16 5,3-6 208-5,6 14 32 10,-4-11 16-10,4-3 0 5,4 2-352-5,5-3-80 12,5 1-16-12,4-1 0 3,3 3-352-3,8-4-64 10,6 7 0-10,1-5-16 6,1 2-320-6,4 0-64 10,-4-1-16-10,6 5 0 4,-4-2-64-4,5 0-16 10,-3 3 0-10,2-3 0 5,-6 4-16-5,4 4-16 12,-4 2 0-11,0 2 0 1,2 0-176-2,-15 2 0 10,1 2 0-10,-3 0 0 5,-1-1 0-5,1 5 0 11,-3 4 0-11,-5-2 0 4,1 5 144-4,-5 5 0 11,0 1 0-11,-2 4 0 4,-4 6 48-4,-4 3 16 11,-2 10 0-11,-2 3 0 4,-4 4-80-4,0 5-128 11,0 5 176-11,-9 32-176 4,3-3 128-4,-3 0-128 11,5 3 0-11,-2-3 0 4,8-6 0-3,0-1 0 9,1 1 0-10,3 0 0 4,0 2 0-4,0 2 0 10,2-1 0-10,0 5 0 5,4-1 0-5,2 5 0 11,-5-4 0-11,5 3 0 4,-2 1 0-4,4-1 0 11,4-7 0-11,-4-24 0 5,7 8 128-5,-1 0-128 10,5-3 0-10,-1 5 0 4,1 2 128-4,3-4-128 11,-1-2 0-11,-1 2 0 3,-1-10 0-3,1 3 128 12,-7-7-128-12,3-1 0 4,0 1 160-4,-1-3-160 11,-3-1 128-11,0-5-128 4,1-4 256-4,1 3-48 10,-6-7 0-10,3 2 0 4,-3 0 48-4,2-6 0 13,0 4 0-13,0-6 0 3,-7 0-64-3,3 0 0 11,2-2 0-11,-4-2 0 4,-2-3 48-4,0-3 0 11,-2 0 0-11,-2-3 0 5,-2-3 144-5,-2-1 16 10,0-1 16-10,-1 1 0 5,-1-9 96-5,-6 3 32 9,4-4 0-9,-7 1 0 6,-3-3-48-6,-1-4-16 10,-8-2 0-10,-7 2 0 3,-1-4-128-3,-17-2-32 12,-1 0 0-12,4 0 0 5,1-2-128-5,-3 4-48 11,-2-2 0-11,3 2 0 3,3-2-144-3,12 2 0 12,0 0 0-12,0-2 128 3,-6-2-128-3,-12 2 0 10,7 4-160-9,3 0 160 20,-4 0-1872-21,4 2-288 1,6-2-48-1</inkml:trace>
    </iact:actionData>
  </iact:action>
  <iact:action type="add" startTime="16388">
    <iact:property name="dataType"/>
    <iact:actionData xml:id="d12">
      <inkml:trace xmlns:inkml="http://www.w3.org/2003/InkML" xml:id="stk12" contextRef="#ctx0" brushRef="#br0">11346 6832 12207 0,'0'0'528'0,"9"2"128"0,-9-2-528 0,16-2-128 9,-16 2 0-9,10-2 0 4,-10 2 784-4,13 0 128 7,-13 0 32-7,0 0 0 10,0 0 80-10,8 0 32 10,-8 0 0-10,0 0 0 5,0 0 160-5,0 0 16 7,0 0 16-7,0 0 0 8,0 0-224-8,0 0-32 12,8-8-16-12,-8 8 0 3,0 0-272-3,2-12-64 12,0 5-16-12,-2-1 0 3,0 8-176-3,-4-12-16 11,-2 6-16-11,2-3 0 4,-2-3 0-4,-3 4 0 11,-1-4 0-11,0 3 0 4,-6-1 32-4,3-4 16 7,-5 3 0-7,-3-3 0 8,1 4-144-8,1-6-48 12,-7 3 0-12,-14-7 0 5,0 7 16-5,0-3 0 6,1 6 0-6,-2-5 0 8,0 1-288-8,-2 0 0 11,2 9 0-11,-6-1 0 4,4-2 0-4,-4 2 0 11,-4 0 128-11,3 4-128 3,-3 2 0-3,0 0 0 8,-1-6 0-8,-1 3 0 7,-2 3 128-7,-1 3-128 12,-3-1 0-12,-1 0 0 4,1-2 0-4,3 2 0 11,1 4 128-11,4 2-128 3,3-8 0-3,-3 4 0 7,-2 0 0-7,1 2 0 8,3-1 128-8,2 3-128 12,4 2 0-12,-4-6 0 3,4 2 0-3,-1 0 0 12,3 3 0-12,0-1 0 4,0 4 0-4,2 1 0 7,2 1 0-7,-1 0 0 4,5-1 0-4,0 3 0 7,0 4 0-7,-6-3 0 8,2 1 0-8,2 3 0 12,-4 1 0-12,2-1 0 3,-2 2 0-3,0 3 0 12,2-3 0-12,-2 1 0 4,2-3 0-4,1 0 0 11,-3 5 0-11,4-3 0 4,-2-1 0-4,-2 1 0 10,4 0 0-10,-4-1 0 5,4-1 0-5,4 3 0 10,0-1 0-10,1 5 0 5,-5-3 0-5,2 2 0 11,4 2 0-11,0-1 0 5,1-5 0-5,3 2 0 10,2-1 0-10,3-1 0 4,-1 5 0-4,5-1 0 11,4-4 0-11,4 1-144 5,-1-3 144-5,5 3 0 10,0-1 0-10,8-2 0 5,4 1 0-5,3 1 0 10,-1-5 0-10,8-1 0 5,-3 3 0-5,5 1 0 11,1-3 0-11,7 1 0 4,5 1 0-4,2-5 0 11,2 3 0-11,0 2-128 3,6-5 128-3,2 3 0 11,5-7 0-11,3 5 0 4,2 5 0-4,1-5 0 11,1 2 0-11,1-11 0 5,7-1 0-5,-3 2 0 10,1-2 0-10,3 0 0 4,-2 0 0-4,3 1 0 11,1-1 0-11,6-2 0 4,-4 4 0-4,2 2 144 11,-3-3-144-11,1-5 0 4,-6-2 0-4,6 4 0 11,-5-2 0-11,3-2 0 5,-6-4 128-5,1 0-128 10,3-3 0-10,-1-1 0 5,-1 6 0-5,2 0 160 10,-5-2-160-10,-5 0 128 5,3-6-128-5,-5-3 128 10,-3 1-128-10,2-2 128 5,-4 7-128-5,-3-7 0 10,-1 0 0-10,4-3 128 5,-4 5-128-5,2-4 0 10,1 5 144-10,-3-9-144 5,2-1 144-5,0 1-144 10,2 1 192-10,-6-3-192 5,1 3 192-5,-3 1-64 10,2-3 0-10,-13 3-128 4,1 3 144-4,0-7-144 11,0 3 0-11,2-1 144 5,-3-1-144-5,-5-3 0 10,-4 3 0-10,1-1 0 5,-1 1 128-5,-3-6-128 10,-4-6 128-10,1 3-128 4,-5 3 304-4,-2-2-32 11,-1-2 0-11,-3-1 0 5,-4 1-272-5,-2-4 0 10,-3-2 0-10,-3-14 0 5,-2 8 240-5,-6 2-16 10,1 8 0-10,-5 2 0 5,-3 2-48-5,-1 0-16 10,1 3 0-10,-2 1 0 5,-5 1-160-5,1 5 0 10,0-1 0-10,0 3 128 5,-3 7-128-5,1 0 0 10,2 5 0-10,0 1 0 20,0 4-336-19,-1 0-112-1,1 0 0 0,-4 6-16 13,0 3-2784-12,0-1-544-1</inkml:trace>
    </iact:actionData>
  </iact:action>
  <iact:action type="add" startTime="18398">
    <iact:property name="dataType"/>
    <iact:actionData xml:id="d13">
      <inkml:trace xmlns:inkml="http://www.w3.org/2003/InkML" xml:id="stk13" contextRef="#ctx0" brushRef="#br0">15448 7226 8287 0,'0'0'368'1,"0"0"80"-1,0 0-448 0,0 0 0 10,0 0 0-10,0 0 0 4,0 0 2016-4,0 0 320 10,0 0 64-10,0 0 16 5,0 0-880-5,0 0-192 10,0 0-16-10,21 0-16 5,0-2-144-5,7 4-16 10,1 2-16-10,2-4 0 5,6-4-368-5,2-2-64 10,6-2 0-10,-2 4-16 5,4 4-176-5,4 0-48 11,-5 0 0-11,3-2 0 4,-2-3-64-4,-6 1-16 10,0-2 0-10,-6 2 0 6,6-2-64-5,-8 0 0 7,-6 2-16-8,-1 0 0 5,-5-1-176-5,-1 1-128 11,-3-2 144-11,1 0-144 4,-18 6 0-4,12-8 0 10,-3 2-208-10,-9 6 64 20,0 0-1968-20,0 0-400 1</inkml:trace>
    </iact:actionData>
  </iact:action>
  <iact:action type="add" startTime="18748">
    <iact:property name="dataType"/>
    <iact:actionData xml:id="d14">
      <inkml:trace xmlns:inkml="http://www.w3.org/2003/InkML" xml:id="stk14" contextRef="#ctx0" brushRef="#br0">17236 6565 15663 0,'0'0'1392'0,"0"0"-1120"6,0 0-272-6,0 0 0 5,0 0 768-5,0 0 112 11,0 0 16-11,2 17 0 3,-6-5-64-3,-4 7-16 10,-1 1 0-10,-1 1 0 5,-6 7 144-5,1 7 48 10,-3 2 0-9,-1 10 0 4,-1-4 16-5,3 7 0 10,-5 5 0-10,5 3 0 5,5-1-352-5,-8 0-64 9,5 1-16-9,-5-7 0 5,1-2-368-5,3-1-80 10,-3-3-16-10,1-4 0 4,8 0 0-4,3-4-128 13,-5-6 192-12,6-1-64 2,2-3-128-3,2-4 192 10,0-3-192-10,2-9 192 4,0-11-192-4,0 0 0 11,14 8 0-11,5-8 0 18,7-6-2320-17,1-5-352-1</inkml:trace>
    </iact:actionData>
  </iact:action>
  <iact:action type="add" startTime="19120">
    <iact:property name="dataType"/>
    <iact:actionData xml:id="d15">
      <inkml:trace xmlns:inkml="http://www.w3.org/2003/InkML" xml:id="stk15" contextRef="#ctx0" brushRef="#br0">17831 6631 16703 0,'0'0'736'0,"0"0"160"0,0 0-720 0,8-14-176 8,-8 14 0-8,12-9 0 4,3-7 720-4,1 6 112 12,3-3 32-12,3 3 0 5,-3 0-272-5,7-2-48 9,1 5-16-9,2-1 0 6,4 0 112-6,-1 4 0 10,1 0 16-10,-2 2 0 4,2 2-80-4,2 0 0 13,-2 4-16-12,-1 2 0 2,-1 2-240-3,-2 0-32 16,-2-3-16-15,-1 9 0 4,-3-2-144-3,-7 5-128 3,-3-3 192-5,-5 4-192 16,-4-5 176-16,-4 5-176 2,-2-5 160-2,-10 9-160 10,-15 5 0-10,0-1 0 5,3-3 288-5,3-4-32 11,-1-3-16-11,9-2 0 3,-1-3-112-3,1 3 0 7,3-4-128-7,-2 3 192 8,4-1-192-8,4-4 128 7,0 4-128-7,4-5 0 8,4 5 0-8,0 4 0 7,6-3 0-7,4 3 0 8,-3 2 0-8,7-3 0 7,-4 5 0-6,5 1 0 6,5-1 0-7,-3 3 0 7,-3-2 0-7,3 3 0 8,2 3 0-8,-3 1 0 7,-3 3 0-7,1-2 0 8,0-4 0-8,-9 3 0 7,1-1 0-7,-2 0 0 9,-6-1 0-9,-4 1 256 6,-6 4-64-6,-2-2 0 8,-3-3 512-8,-3-3 112 12,-9 4 16-12,-3-1 0 3,-3-5 176-2,-10-3 32 5,0-1 16-6,-6-5 0 5,1 2-320-5,-1-7-64 6,-4 5-16-6,-21 0 0 9,10-8-256-9,5-2-48 10,2-4-16-10,9 0 0 5,5 0-336-5,2-2 0 10,3-2 0-10,9-2 0 21,8 2-1360-21,5 3-352 0,0 1-64 0,14 2-16 0</inkml:trace>
    </iact:actionData>
  </iact:action>
  <iact:action type="add" startTime="20560">
    <iact:property name="dataType"/>
    <iact:actionData xml:id="d16">
      <inkml:trace xmlns:inkml="http://www.w3.org/2003/InkML" xml:id="stk16" contextRef="#ctx0" brushRef="#br0">7454 6871 4607 0,'0'0'400'1,"0"0"-400"8,0 0 0-9,0 0 0 5,0 0 1664-5,0 0 240 10,0 0 48-10,0 0 16 5,0 0-784-4,0 0-160 9,0 0-16-10,0 0-16 4,0 0-240-4,0 0-48 10,0 0-16-10,0 0 0 4,0 0-208-4,0 0-32 11,0 0-16-11,0 0 0 5,0 0-48-5,0 0 0 12,0 0 0-12,0 0 0 3,-4-10 208-3,4 10 48 11,0 0 0-11,-4-6 0 4,4 6-256-4,0 0-32 10,-11-6-16-10,3 1 0 5,8 5 48-5,-12-4 0 10,12 4 0-10,-19 0 0 5,1 0 16-5,5 0 16 10,-5 0 0-10,2 2 0 5,-3 2-32-5,-5 1 0 11,-1-3 0-11,-4 0 0 5,-2 2-64-5,-2-2-32 9,-8-2 0-9,2 0 0 5,-6 0 16-5,2 0 0 10,-4-2 0-10,0 0 0 4,4 0 0-4,-4 0 0 12,-5 2 0-11,-1-2 0 3,-2-3-64-4,-3 1-16 10,-3 0 0-10,-5 0 0 3,2 0-32-3,-1-2-16 12,-7-6 0-12,0 7 0 4,4-3-48-4,-6 0 0 10,0 2 0-10,1 0 0 5,-5 2-128-5,2-1 0 11,0-3 0-11,0 4 0 4,-2 0 0-4,2 2 128 10,4-4-128-10,4 2 0 4,-1 2 0-4,5-2 0 12,4 0 128-12,-3 3-128 4,-1-1 0-4,5 0 0 11,3-2 0-11,-1 4 0 4,4-4 0-4,5 0 0 10,3-4 128-10,-2 4-128 6,8 0 0-6,-2 0 0 11,4 2 0-11,0-3 0 4,6-3 0-4,5 2 0 11,3 0 0-11,1 2 0 4,1 0 0-4,0 2 0 10,3-4 0-10,4 3 0 4,5-3 0-4,9 6 0 10,-14-6 0-10,14 6 0 5,-6-12 0-5,6 12 0 11,0 0 0-11,-6-12 0 4,-3-1 0-4,9 13 0 12,-6-10 0-12,6 10 0 3,0 0 0-3,0 0 0 10,-8-4 0-10,8 4 0 4,-16-4 0-4,16 4 0 12,-11 0 0-12,11 0 0 4,-16 4 0-4,6 2 0 11,-2 8 0-11,3-5 0 4,-1 1 0-4,-6 2 0 10,5-2 0-10,-5 9 0 5,4 3 0-5,-5 5 0 11,3 4 0-11,-5 4 0 4,-1 0 0-4,3 8 0 10,-1 2 0-10,-1 2 0 6,3 4 0-6,-4 3 0 10,1 1 0-10,3-3 0 4,-5 3-128-4,3-4 128 12,3-1 0-12,-1-3 0 3,6 2 0-3,-1 0 0 11,3-10 0-11,2 2 0 4,2-8 0-4,-2 0 0 11,2-4 0-11,0 1 0 5,2-5 0-5,1-2 0 12,-3-1 0-12,4-3 0 3,-2-3 0-3,0 3 0 11,0-5 0-11,2-14 0 4,-2 18 0-4,-2-3 0 10,4-15 0-10,0 0 0 4,0 0 0-4,0 0 0 10,0 0 128-10,0 0-128 6,0 0 0-6,0 0 0 10,10 12 144-10,-10-12-144 4,0 0 0-4,15 2 0 11,3-4 0-11,5 0 128 5,1 2-128-5,1 0 0 10,4 0 0-10,4 0 0 4,4-2 0-4,8 4 0 11,6-2 0-11,4 0 0 5,1-2 0-5,3 4 0 11,5 2-144-11,6 0 144 3,4 0 0-3,1 1 0 12,-1-1-144-12,6 0 144 3,2 6 0-3,-2 2-128 11,-2-8 128-11,2 0 0 4,0 3-128-4,1 7 128 11,5 0 0-11,-2 3 0 5,0-5 0-5,-2 3 0 10,-6-5 0-9,0 0 0 2,-2-2 0-3,-7-2 0 11,3 1 0-11,-4 3 0 5,2-4 0-5,-3-2 0 10,1 4 0-10,-2 3 0 4,5-3 0-4,-1 4 0 11,0-4 0-11,0-2 0 6,-3-2 0-6,1-1 0 9,-5 3 0-9,-5 0 0 5,-5-2 0-5,-6-2 128 10,0 0 0-10,-2 2 16 4,-6-2-144-4,-2-2 0 11,-4-2 0-11,-2 2 0 5,-2 0 0-5,-1 2 0 11,-3 0 0-11,-3 0 0 4,-1-4 0-4,-3 2 0 10,1 0 0-10,-17 0 0 4,12 0 0-4,-12 0 0 11,0 0 0-11,18 8 0 5,-18-8 0-5,13 0 0 10,-13 0 0-10,0 0 0 5,0 0 0-5,0 0 0 10,16 3 0-10,-16-3 0 5,0 0 128-5,17 0 0 10,-17 0 0-10,0 0 0 5,0 0-128-5,0 0 192 10,0 0-192-10,0 0 192 5,12-5 96-5,-2-5 32 10,0 2 0-10,-10 8 0 4,0 0 0-4,2-19 16 12,-4 5 0-12,2-6 0 4,2-5-16-4,0 2 0 11,-2-5 0-11,0-3 0 4,0-2 48-4,0-8 0 11,-2-4 0-11,0-8 0 4,2-5-16-4,2-4 0 10,0-1 0-10,3 1 0 5,1-5-144-5,2 9-16 11,0 3-16-11,-2 9 0 4,0-1-48-4,1 4 0 11,1 8 0-11,-2 4 0 4,0 3-128-4,-2 1 0 10,0 0 0-10,-2 7 128 5,-2 6-128-5,0-1 0 11,0 1 0-11,0 14 0 4,0 0-160-4,0 0-64 10,0 0-16-10,0 0-12112 16,-18 12-2416-16</inkml:trace>
    </iact:actionData>
  </iact:action>
  <iact:action type="add" startTime="22334">
    <iact:property name="dataType"/>
    <iact:actionData xml:id="d17">
      <inkml:trace xmlns:inkml="http://www.w3.org/2003/InkML" xml:id="stk17" contextRef="#ctx0" brushRef="#br0">15512 8570 17615 0,'0'0'768'0,"0"0"192"0,0 0-768 0,0 0-192 7,0 0 0-7,0 0 0 5,0 0 944-5,0 0 144 11,0 0 48-11,6 19 0 4,-6-19 48-4,0 22 16 11,-2 3 0-11,-2 2 0 5,0 4-192-5,-2 4-48 11,2 3 0-11,-2 2 0 4,3 7-224-4,-3 2-48 11,-2 10-16-11,0-5 0 4,2-7-272-4,-2 4-48 7,1-1-16-7,1-1 0 8,0-10-16-7,0 2-16 5,-2-4 0-6,2-6 0 10,1-1-112-10,1-3 0 6,0-4-16-6,2 1 0 9,0-7-176-8,2-17 128 5,8 12-128-6,-8-12 128 7,11 4-416-7,7-2-96 12,-1-8 0-12,1-10-14816 8</inkml:trace>
    </iact:actionData>
  </iact:action>
  <iact:action type="add" startTime="22663">
    <iact:property name="dataType"/>
    <iact:actionData xml:id="d18">
      <inkml:trace xmlns:inkml="http://www.w3.org/2003/InkML" xml:id="stk18" contextRef="#ctx0" brushRef="#br0">16306 8948 23039 0,'0'0'2048'0,"0"0"-1648"9,0 0-400-9,15-2 0 5,3 0 1280-5,3-2 192 10,5 0 16-10,1-4 16 4,2 3-272-4,3 1-48 13,-1-4-16-13,4 0 0 3,6 2-448-3,-4 2-80 10,0 2-32-10,2 0 0 5,2 2-336-5,-2 2-64 12,-8-2-16-12,2 0 0 4,0 0-192-4,1-2 0 9,-3-2 0-9,-2 3 0 21,0-1-1408-20,-1 2-384-1,-7 0-80 1</inkml:trace>
    </iact:actionData>
  </iact:action>
  <iact:action type="add" startTime="23173">
    <iact:property name="dataType"/>
    <iact:actionData xml:id="d19">
      <inkml:trace xmlns:inkml="http://www.w3.org/2003/InkML" xml:id="stk19" contextRef="#ctx0" brushRef="#br0">18381 8484 4607 0,'0'0'192'1,"0"0"64"-1,0 0-256 0,14-6 0 8,-14 6 0-8,8-10 0 5,-8 10 2528-5,0 0 464 10,5-15 80-10,-5 15 32 5,10-12-1312-5,-10 12-256 10,0 0-48-10,0 0-16 5,-4-14-336-5,4 14-80 10,-11-6-16-10,-1 2 0 4,-6 2-480-4,5 2-112 13,-7 2 0-13,-1 2-16 4,-5 0-240-4,-1 6-32 10,0 2-16-10,-4-3 0 4,-1 3 80-4,3 2 16 12,-2 5 0-12,0-3 0 4,-4 3 144-4,5 7 48 12,3-5 0-12,4 5 0 4,1-1-128-4,5-4-32 9,9-1 0-9,0 1 0 4,8 1-80-4,8-1-32 11,2 3 0-11,9 1 0 4,1-2 0-4,11 3 0 11,2 1 0-11,2 4 0 5,2-3 32-5,4 1 16 11,-2 0 0-11,4 2 0 4,0 4-64-4,-2-3-16 12,-2-1 0-12,-2-2 0 3,-6 2-128-3,-4 0 0 10,-5-1 0-10,-5 3 0 4,1-4 0-4,2 4 192 10,-13 0-64-10,1 1 0 6,-2-5 112-6,-2-2 16 10,-8 0 0-10,0 1 0 4,-6-1-32-4,3-4 0 11,-11-1 0-11,2-1 0 4,1-5 128-4,-7 1 32 11,3-3 0-11,-3 0 0 4,-3-6-48-4,0 3 0 12,-3-5 0-12,3-4 0 4,-2-2-128-4,-1 0-16 10,1-2-16-10,2-2 0 5,-1-4-48-5,5 1-128 10,3-1 192-10,1-8-64 4,-3-1-128-4,7-5 0 11,-7-3 0-11,8-2 0 4,1-3 0-4,5-5 0 12,6 0 0-12,2-4 0 4,4-8 0-4,5 4 0 10,-3-3 0-10,10 3 0 5,-3 2-224-5,7-4 32 10,5 4 0-10,0-4 0 4,3 4 0-4,3-2 0 11,2 10 0-11,6 2 0 4,6 0 192-4,-6 3-192 12,0 3 192-12,-2 0-192 4,4-7 192-4,-8 5 0 10,-2 2 0-10,-4 1 0 5,-6 3 0-5,-7 9 0 10,-8-5 0-10,2-11 0 5,-7 1 128-5,-4 6 64 10,-5 3 0-10,-4-1 16 4,-8-1 96-4,-3 6 16 11,-6-1 0-11,-3 7 0 5,-1-4-192-5,-2 4-128 11,0 5 192-11,-4-1-192 4,0 4 0-4,4 0 0 11,-1 2 0-10,3 0 0 16,8 5-1328-17,1 5-208 0,3-2-64 0,9 0-8896 11,0 7-1776-11</inkml:trace>
    </iact:actionData>
  </iact:action>
  <iact:action type="add" startTime="23821">
    <iact:property name="dataType"/>
    <iact:actionData xml:id="d20">
      <inkml:trace xmlns:inkml="http://www.w3.org/2003/InkML" xml:id="stk20" contextRef="#ctx0" brushRef="#br0">19212 8755 19343 0,'0'0'1728'1,"0"10"-1392"5,0 5-336-6,0 3 0 5,2-1 1920-5,-2 5 320 10,0 3 64-10,-4 0 16 4,-4 5-768-4,2 3-144 11,1 6-48-11,-1 0 0 4,-4 2-336-4,4 2-64 12,0 2 0-12,0-4-16 5,-1-1-464-5,3-2-96 9,2 1 0-9,2 0-16 5,2-6-112-5,2-2 0 11,2-4-16-11,1-1 0 4,1-3-16-4,6 0 0 11,-3-5 0-11,7 1 0 4,-2 3-224-4,3-8 176 10,7-1-176-10,-1-3 160 5,4 0-160-5,-2-4 0 11,3-5 0-11,-1-1 128 19,0-1-1120-19,0-5-224 1,1-6-64-1</inkml:trace>
    </iact:actionData>
  </iact:action>
  <iact:action type="add" startTime="24090">
    <iact:property name="dataType"/>
    <iact:actionData xml:id="d21">
      <inkml:trace xmlns:inkml="http://www.w3.org/2003/InkML" xml:id="stk21" contextRef="#ctx0" brushRef="#br0">19210 8281 37199 0,'-17'-16'1648'1,"17"16"336"-1,-2-6-1584 10,2 6-400-10,-4-7 0 0,4 7 0 2,0 0 416-1,0 0 0 8,0 0 0-9,0 0 0 5,0 0-160-5,-4-10-48 10,4 10 0-10,0 0 0 5,0 0-208-5,0 0-160 11,-8 14 32-11,6-3-11488 17,2 5-2288-17</inkml:trace>
    </iact:actionData>
  </iact:action>
  <iact:action type="add" startTime="25442">
    <iact:property name="dataType"/>
    <iact:actionData xml:id="d22">
      <inkml:trace xmlns:inkml="http://www.w3.org/2003/InkML" xml:id="stk22" contextRef="#ctx0" brushRef="#br0">16033 6887 4607 0,'0'0'400'1,"0"0"-400"9,0 0 0-10,0 0 0 5,6-14 2320-5,-1 2 384 5,-5 12 80-5,6-15 16 5,-6 15-1312-5,6-14-256 7,-4-4-48-7,-2 7-16 8,0 11 160-8,-2-20 16 11,0 7 16-11,-2-1 0 4,4 14-240-4,0 0-48 11,0 0-16-11,-6-10 0 4,6 10-320-4,0 0-64 12,0 0-16-12,0 0 0 4,0 0-144-4,0 0-48 11,-11 4 0-11,-1 2 0 3,4 8-128-3,4 1-16 12,-2 7-16-12,-1-1 0 4,3 6 32-4,0 5 16 11,2 1 0-11,0 10 0 6,2-2-96-6,-2 7 0 9,-4-1-16-9,-4 0 0 5,3 2-64-5,1 1-16 11,-2-5 0-11,-2-4 0 4,2 0-32-4,3-4-128 11,-5 0 192-11,4-2-64 4,0-7 160-4,4-7 32 10,-2 2 0-10,2-3 0 4,0-8-16-4,2-12 0 11,0 0 0-11,0 0 0 4,0 0-32-4,0 0 0 12,0 0 0-12,0 0 0 4,0 0 176-4,6-12 16 12,-2-6 16-12,2 1 0 3,2-7-192-3,0-3-32 10,-5-4-16-10,1-2 0 5,2 2-240-5,0-1 144 10,2-1-144-10,-2-2 128 5,0-8-128-5,1 6 0 10,5-4 0-10,-6 4 128 5,0 4-128-5,2-8 0 10,-1 2 0-10,-3 0 0 4,0 4 0-4,0 4 0 11,0 0 128-11,2 1-128 4,-4-3 0-4,2 6 0 11,0 2 0-11,-1 5 0 5,1 1 0-5,0 7 0 10,-4 12 0-10,8-16 0 3,-8 16 0-2,0 0 0 10,0 0-144-11,0 0 144 3,0 0 0-3,0 0 0 12,0 0-128-12,6 22 128 4,-6 3 0-4,2 4-128 12,-2 1 128-12,-2 1 0 4,2 0-144-4,-4 8 144 10,0 0 0-10,-2 10-144 4,-3-4 144-4,-1-3 0 11,-4 3 0-11,4-6 0 5,-5 0 0-5,3-6 0 10,-5-3 0-10,5-1-128 5,0-2 128-5,2 1 0 10,1-1 160-10,-5-8-160 5,6-5 224-5,8-14-48 10,-12 12-16-10,12-12 0 4,0 0 16-4,0 0 0 11,0 0 0-11,0 0 0 4,0 0-48-4,-9-12 0 11,5 0 0-11,2-5 0 4,4 5-128-4,-2 12 0 12,4-16 144-12,2 3-144 4,3-5 0-4,-1 1 0 11,-8 17 0-11,8-10 0 19,-8 10-1088-19,0 0-224 0,0 0-48 0,0 0-10672 10,17-2-2112-9</inkml:trace>
    </iact:actionData>
  </iact:action>
  <iact:action type="add" startTime="26162">
    <iact:property name="dataType"/>
    <iact:actionData xml:id="d23">
      <inkml:trace xmlns:inkml="http://www.w3.org/2003/InkML" xml:id="stk23" contextRef="#ctx0" brushRef="#br0">15444 7345 15663 0,'0'0'1392'1,"0"0"-1120"6,-10 2-272-6,10-2 0 3,0 0 1392-4,0 0 208 10,-16-8 64-10,16 8 0 5,0 0-448-5,0 0-96 11,0 0-16-11,0 0 0 4,2-12-176-4,-2 12-32 11,16-17-16-11,5 7 0 4,3 4-176-4,9-4-48 10,4 5 0-10,10-1 0 5,3-2-224-5,5-4-48 10,4 2-16-10,1 5 0 5,4 1 16-5,-1 4 16 11,-7-6 0-11,-3 0 0 3,-6-4 112-3,-2-1 32 14,-2 1 0-14,-8 6 0 2,-8 2-128-2,-7 2-32 11,-7-6 0-11,5 2 0 4,-7 2-192-4,-11 2-64 10,0 0 0-10,0 0 0 5,0 0 96-5,0 0 16 10,-3 16 0-10,-9-6 0 5,-8-1 16-5,-7 1 16 11,-2-2 0-11,-10 7 0 4,-2-3-112-4,-6 2-32 11,-2-6 0-11,2-1 0 3,-3 1-128-3,-1-2 0 12,2-4 0-12,6 0 0 4,0 4 0-4,10 0 0 12,2 1 0-12,4-3 0 3,1-8 0-3,7 3 0 12,19 1 0-12,0 0 128 3,0 0-128-3,0 0 0 11,2-14 0-11,12 8 0 3,1 0 0-3,7 2 0 12,5-4 0-12,6 3 0 4,6-1 0-4,0-2 0 11,8-4 144-11,-4 8-144 4,0 2 0-4,-2-1 0 11,0 1 0-11,-8-6 128 4,0-2-128-4,-4 4 0 11,-3-6 0-11,-5 9 0 4,-1 1 0-4,-20 2 0 10,0 0 0-10,0 0 128 6,0 0-128-6,0 0 0 9,0 0 0-9,0 0 0 5,0 0 0-5,0 0 0 10,-12 11 0-9,0-3 0 3,12-8 0-4,-17 6 0 11,1 2 0-11,-2 3 0 19,5-1-1664-19,-5 2-288 0,-1-2-64 0,1-4-8736 12,-5-3-1760-12</inkml:trace>
    </iact:actionData>
  </iact:action>
  <iact:action type="add" startTime="27453">
    <iact:property name="dataType"/>
    <iact:actionData xml:id="d24">
      <inkml:trace xmlns:inkml="http://www.w3.org/2003/InkML" xml:id="stk24" contextRef="#ctx0" brushRef="#br0">5008 8057 12095 0,'0'0'528'0,"0"0"112"0,0 0-512 0,0 0-128 10,0 0 0-10,0 0 0 5,0 0 640-5,0 0 112 11,0 0 16-11,0 0 0 4,0 0-160-4,0 0-32 12,0 0 0-12,0 0 0 4,0 0-96-4,0 0-32 11,0 0 0-11,0 0 0 3,0 0-224-2,0 0-48 9,0 0-16-9,14 4 0 3,-14-4-336-4,18 3-64 6,-18-3-16-6,17-2 0 5</inkml:trace>
    </iact:actionData>
  </iact:action>
  <iact:action type="add" startTime="29883">
    <iact:property name="dataType"/>
    <iact:actionData xml:id="d25">
      <inkml:trace xmlns:inkml="http://www.w3.org/2003/InkML" xml:id="stk25" contextRef="#ctx0" brushRef="#br0">17349 7657 3679 0,'0'0'160'1,"0"0"32"-1,0 0-192 0,0 0 0 10,0 0 0-10,0 0 0 4,0 0 512-4,0 0 64 10,0 0 16-10,0 0 0 5,0 0-464-5,0 0-128 10,0 0 0-10,0 0 0 6,0 0 0-6</inkml:trace>
    </iact:actionData>
  </iact:action>
  <iact:action type="add" startTime="33025">
    <iact:property name="dataType"/>
    <iact:actionData xml:id="d26">
      <inkml:trace xmlns:inkml="http://www.w3.org/2003/InkML" xml:id="stk26" contextRef="#ctx0" brushRef="#br0">10134 7932 2751 0,'0'0'256'1,"0"0"-256"3,0 0 0-4,0 0 0 8,0 0 448-8,0 0 32 11</inkml:trace>
    </iact:actionData>
  </iact:action>
  <iact:action type="add" startTime="41414">
    <iact:property name="dataType"/>
    <iact:actionData xml:id="d27">
      <inkml:trace xmlns:inkml="http://www.w3.org/2003/InkML" xml:id="stk27" contextRef="#ctx0" brushRef="#br0">30367 6278 10703 0,'0'0'464'0,"0"0"112"0,0 0-448 0,14-10-128 10,-14 10 0-10,10-6 0 4,-10 6 832-4,0 0 128 10,13-5 48-9,-13 5 0 4,0 0 80-5,0 0 0 11,4 9 16-11,-2 7 0 3,-2-4-576-3,-2 7-112 12,-2 7-32-12,2 1 0 4,-6 0-240-4,3 0-144 11,1 3 160-11,2-3-160 3,0 2 128-3,2-1-128 11,0-1 0-11,2-2 0 6,0-3 224-6,4-7-48 9,-1 1-16-9,5-4 0 5,-2 1 464-5,4-7 80 10,1 2 32-10,5-4 0 5,-4-4 288-5,7-2 48 10,0-2 16-10,-1-2 0 5,3-2-320-5,3-7-48 12,1-1-16-12,0-3 0 4,3-3-176-4,-1 1-32 11,-2-3-16-11,0-3 0 3,-1-2-176-3,-1 1-48 10,-1 1 0-10,-1-2 0 4,-5-2-16-4,3 1-16 12,-1 1 0-12,-7 2 0 3,1 1-96-3,-4 1 0 12,1 2-128-12,-3 5 192 4,-2 1-192-4,4 5 0 12,-4-2 128-12,-3 8-128 3,-3 6-192-3,0 0-64 11,0 0-32-11,0 0-9536 15,0 0-1904-15</inkml:trace>
    </iact:actionData>
  </iact:action>
  <iact:action type="add" startTime="42045">
    <iact:property name="dataType"/>
    <iact:actionData xml:id="d28">
      <inkml:trace xmlns:inkml="http://www.w3.org/2003/InkML" xml:id="stk28" contextRef="#ctx0" brushRef="#br0">30590 7967 2751 0,'0'0'256'1,"0"0"-256"8,0 0 0-9,0 0 0 4,0 0 3120-4,0 0 576 12,0 0 112-12,0 0 32 3,0 0-2576-3,0 0-512 11,-4 12-112-11,-4-5 0 3,-2 5 272-3,-4 4 64 12,5 3 16-12,-5 1 0 4,4 3-176-4,1 3-48 11,-1 3 0-11,2 8 0 4,2 0-160-4,-2 2-32 11,4 4-16-11,2-4 0 3,2-2-176-3,2-6-48 11,2-4 0-11,4-1 0 4,-2 1 240-4,4-6 64 14,1-5 0-14,-1 2 0 3,4-7 192-3,-2 3 32 12,3-8 16-12,-3-4 0 3,1 2-80-3,5-4-16 11,3-4 0-11,-1-6 0 4,-4-6-144-2,3 3-48 6,5-3 0-8,-7-1 0 4,3-3-112-4,1-3-32 11,-1-5 0-11,-3-3 0 5,3-4-128-5,-1-2-48 10,1-2 0-10,1-6 0 4,1-7-16-4,-1-3 0 11,2 4 0-11,1 0 0 4,-1 5-64-4,1-1-32 11,1 6 0-11,-2 2 0 5,3 4-160-5,-3 4 0 10,-1 3 144-10,1 5-144 5,0 1 0-5,1 1 0 11,-1 5 0-11,1-1 0 4,-1 5 0-4,-2-1 0 11,3 5 0-11,-1-2 0 18,1 2-1376-18,-5 4-192 0,-3 4-32 0,1 0-15872 4</inkml:trace>
    </iact:actionData>
  </iact:action>
  <iact:action type="add" startTime="52931">
    <iact:property name="dataType"/>
    <iact:actionData xml:id="d29">
      <inkml:trace xmlns:inkml="http://www.w3.org/2003/InkML" xml:id="stk29" contextRef="#ctx0" brushRef="#br0">1025 12236 6447 0,'0'0'576'0,"0"0"-576"9,0 0 0-9,-2 12 0 4,-3-1 1856-4,1-3 272 10,4-8 48-10,-4 10 16 4,4-10-368-4,-4 12-80 13,4-12-16-13,0 0 0 3,0 0-384-3,0 0-96 12,0 0-16-12,0 0 0 4,0 0-272-4,0 0-48 10,0 0-16-10,10-6 0 4,1-2-320-4,-1-2-80 11,4 2-16-10,-3-7 0 2,5 3-240-3,-4-5-48 11,-3-1-16-11,5 2 0 4,-4-3-176-4,4 3 160 12,-7-3-160-12,7-1 160 3,-4 5-160-3,1-3 0 12,1 3 144-12,-4 3-144 4,0 0 0-4,1 0 0 11,-9 12 0-11,0 0 0 4,6-5 0-3,-6 5 0 9,0 0 0-10,0 0 0 4,12 2 0-4,-12-2-160 11,0 0 160-11,12 17 0 5,-6 1-144-5,-3 5 144 10,3 4 0-10,-2 6-144 3,0 5 144-3,-2-1 0 11,0 7 0-11,-2-1 0 3,0 2 0-3,-2-2 0 13,-6 2 0-13,2 0 0 3,1-6 0-3,1 2 0 11,-6-4 0-11,2-4 0 5,0 6 352-5,2-8 48 10,-1-2 16-10,1-3 0 4,0-7 176-4,2-1 48 13,0-1 0-13,0-7 0 2,4-10-128-1,0 0 0 11,0 0-16-12,0 0 0 3,0 0 16-3,0 0 16 12,0 0 0-12,2-12 0 3,2-5-64-2,0-6-16 10,-2-1 0-11,4 1 0 3,2-7-192-3,3-1-64 10,-1 0 0-10,4-2 0 5,-5-8-192-5,7 2 128 10,-4-2-128-10,3 0 0 5,1-2 128-5,2 2-128 11,1-2 0-11,-1 4 0 4,5 4 0-4,2-4 0 11,3 4 0-11,-1 4 0 4,0 0 0-4,3-3 0 10,1 5 0-10,2 0 0 4,2 2 128-4,-2 7-128 11,-4-1 0-11,3 1 0 5,-3 7 0-5,2-3 0 11,-2 6 0-11,-1 0 0 4,-3 5 0-4,0 3 0 12,-5 2 0-12,-1 2 0 3,-5 2 0-3,2-1 0 11,-5 5-176-11,7 0 176 19,-18-8-2304-19,10 10-352 1,-10-10-64-1</inkml:trace>
    </iact:actionData>
  </iact:action>
  <iact:action type="add" startTime="53698">
    <iact:property name="dataType"/>
    <iact:actionData xml:id="d30">
      <inkml:trace xmlns:inkml="http://www.w3.org/2003/InkML" xml:id="stk30" contextRef="#ctx0" brushRef="#br0">2426 12181 2751 0,'0'0'128'0,"-12"0"16"0,-2 0-144 0,1 0 0 7,3 0 0-7,10 0 0 5,0 0 4976-5,0 0 960 6,0 0 192-6,0 0 32 8,0 0-3744-8,12-4-752 11,5 2-160-11,7-1-32 4,1-3-320-4,4 2-64 11,1-2 0-11,5 4-16 4,4-4-448-4,-2-4-96 11,2 3-16-11,2 3 0 5,-6-2-224-5,6 2-48 10,-6-2-16-10,0 4 0 5,0 0-224-5,-4 2 176 12,-3 2-176-12,5 2 160 20,-6 4-928-20,-7-2-176 0,-11 3-32 0,-9-9-9424 9,0 0-1888-9</inkml:trace>
    </iact:actionData>
  </iact:action>
  <iact:action type="add" startTime="53908">
    <iact:property name="dataType"/>
    <iact:actionData xml:id="d31">
      <inkml:trace xmlns:inkml="http://www.w3.org/2003/InkML" xml:id="stk31" contextRef="#ctx0" brushRef="#br0">2389 12532 28735 0,'0'0'1280'0,"0"0"256"0,15-2-1232 0,5 0-304 7,-1-1 0-7,5 1 0 5,1-2 1088-5,2 0 144 10,5 0 48-10,5-4 0 5,0-4-176-5,6 5-16 10,-2-7-16-9,5 4 0 3,-3 2-496-4,2 1-112 11,0-3-16-11,-4 4 0 4,6 4-320-4,-8-2-128 12,2 0 0-12,-8-2-17216 8</inkml:trace>
    </iact:actionData>
  </iact:action>
  <iact:action type="add" startTime="55300">
    <iact:property name="dataType"/>
    <iact:actionData xml:id="d32">
      <inkml:trace xmlns:inkml="http://www.w3.org/2003/InkML" xml:id="stk32" contextRef="#ctx0" brushRef="#br0">4129 11902 11967 0,'0'0'1072'1,"-8"8"-864"10,-6 0-208-11,4 2 0 4,-3-4 1152-4,3-2 192 11,-4 3 48-11,5 1 0 5,1-6 48-5,8-2 16 10,0 0 0-10,0 0 0 4,0 0-272-4,0 0-48 10,0 0-16-10,6-12 0 5,0 5-368-5,7-3-80 11,1-4-16-11,5 6 0 3,1-7-224-2,-1 3-48 10,5-3-16-11,1 3 0 5,0-4-208-5,3 5-32 10,1-3-128-10,0 4 192 5,-1 4-32-5,-1 0-16 10,-2 1 0-10,1 6 0 4,-3 9-144-3,-2 0 0 9,-5 8 144-10,6 11-144 4,-5 2 128-4,-7 8-128 11,-6 6 128-11,-4 8-128 5,-4-1 224-5,-2 3-32 12,-8 1 0-12,3-1 0 3,-9 2-48-3,-1-3-16 11,-3-5 0-11,1 0 0 4,-4-3 96-4,-7 1 16 10,-1-2 0-10,0-6 0 5,-4 4 240-5,2-6 48 10,4-2 16-10,-6-4 0 5,2-5-32-5,6-5 0 11,1 1 0-11,5-9 0 4,6-1-128-4,7-8-16 10,12-4-16-10,0 0 0 4,0 0-192-4,0 0-32 10,0 0-128-10,0 0 192 5,0 0-192-5,15 0 176 12,7-2-176-12,5 2 160 4,6 0-32-4,4 0-128 10,-3 0 192-10,3 2-64 4,2-2-128-4,-2 2 0 11,2 4 0-11,0-2 128 4,-10-2-128-4,2 3 0 11,-2-3 0-11,-1 4 0 4,-3-4 0-4,-1 4 0 12,-1 2 0-12,-6 0 0 4,-1-3 0-4,-16-5-320 10,22 2 48-10,-7 0-11312 17,-15-2-2272-17</inkml:trace>
    </iact:actionData>
  </iact:action>
  <iact:action type="add" startTime="55845">
    <iact:property name="dataType"/>
    <iact:actionData xml:id="d33">
      <inkml:trace xmlns:inkml="http://www.w3.org/2003/InkML" xml:id="stk33" contextRef="#ctx0" brushRef="#br0">5568 11863 3679 0,'0'0'320'1,"0"0"-320"5,0 0 0-6,0 0 0 5,0 0 4336-5,0 0 784 10,0 0 176-10,0 0 16 5,-6 18-3200-5,0 0-640 11,1 1-128-11,-5 4-16 3,2 1-176-3,0 5-16 12,-5 2-16-12,3 6 0 3,2 0-256-3,-4 4-48 11,3 6-16-11,-5 4 0 5,2 4-480-5,2-5-80 11,-1-3-32-11,3-4 0 5,-6 2-208-5,5-6 128 10,1 2-128-10,-2-10 0 3,2-8 0-3,2-3 0 11,-5 1 0-11,3-1 0 20,2-10-1104-20,6-10-320 1,0 0-64-1,0 0-12752 3</inkml:trace>
    </iact:actionData>
  </iact:action>
  <iact:action type="add" startTime="56084">
    <iact:property name="dataType"/>
    <iact:actionData xml:id="d34">
      <inkml:trace xmlns:inkml="http://www.w3.org/2003/InkML" xml:id="stk34" contextRef="#ctx0" brushRef="#br0">5151 12261 26031 0,'0'0'1152'1,"0"0"240"-1,17-6-1120 0,1 5-272 7,3 2 0-7,5-1 0 4,3 0 896-4,2-1 112 11,4-3 16-11,2 4 16 5,-2-4 48-4,8 2 0 8,-2 0 0-8,2 4 0 3,-8-2-576-4,0 0-96 10,-1 0-32-10,-1 0 0 5,-2 0-384-5,-4 0-192 10,1 0 0-10,-3 0-10096 18,-2-2-2016-18</inkml:trace>
    </iact:actionData>
  </iact:action>
  <iact:action type="add" startTime="56340">
    <iact:property name="dataType"/>
    <iact:actionData xml:id="d35">
      <inkml:trace xmlns:inkml="http://www.w3.org/2003/InkML" xml:id="stk35" contextRef="#ctx0" brushRef="#br0">6844 11682 20559 0,'0'0'896'0,"-4"-12"208"0,-2 3-880 0,2 1-224 8,-2-2 0-8,0 0 0 5,-5-3 1136-5,-3 5 176 11,-5 2 32-11,1 2 16 4,-2 0-400-4,-3 0-64 11,0 4-32-11,-3 4 0 4,1 0-176-4,-2 2-48 10,-1 4 0-10,1 5 0 4,-2-1-192-4,1 4-32 11,3 1-16-11,4-1 0 5,-1 1-224-5,1 3-48 9,3 3-128-9,5 2 192 5,5 1-192-5,0-1 0 10,2-2 128-10,4 2-128 4,6 3 0-3,4-1 0 9,4-10 0-8,-1 3 0 1,7 1 0-3,5 1 0 10,5-1 128-10,1-3-128 6,0-3 256-6,6 5 0 11,4 1 0-11,-6-2 0 3,-3-1 128-3,3 1 48 12,0 1 0-12,-12-5 0 3,-1-1-64-3,-5 6-16 11,3 1 0-11,0 2 0 4,-9 3-144-4,1 1-16 10,0-2-16-9,-6 2 0 4,-4 1-48-5,-2 18 0 10,-8-11 0-10,-4-3 0 4,-3-5 16-4,-3 0 0 11,-5 4 0-11,-2-2 0 5,-1-1 0-5,1-3 0 9,-2 0 0-8,-4-3 0 3,-3-7-16-4,1 1-128 11,-6-1 192-11,2-5-64 5,6-4-128-5,-2-4 192 10,4-4-192-10,2-4 192 5,1-4-192-5,11-2 128 10,-1-7-128-10,14-5 128 4,0-3-128-4,10-6 0 11,4-4 0-11,8-8 128 4,7 4-368-4,4-10-80 11,4-6 0-11,10 3-16 18,2 3-64-18,2 0-16 0,0-3 0 0,-6 1 0 2,4-4 112-2,-2 5 32 10,1 1 0-10,-12 14 0 4,1 2 272-4,2-6 0 12,-2 0 0-12,2 0 0 4,-2 1 160-4,0 5 96 10,-5-4 0-10,-7 0 16 5,-1 4 240-5,-5 2 64 11,-7 4 0-11,-4-1 0 4,-6 1-96-4,0 2-16 10,-6 3 0-10,-5 7 0 4,-1-1-208-4,-5 6-32 11,-1 0-16-11,-3 7 0 4,1 1-208-4,-15 4 0 11,6 1 0-11,6 7 0 19,3 0-512-18,5 6-80-1,-5-5-32 0,8 7-11344 11,5-3-2256-11</inkml:trace>
    </iact:actionData>
  </iact:action>
  <iact:action type="add" startTime="56925">
    <iact:property name="dataType"/>
    <iact:actionData xml:id="d36">
      <inkml:trace xmlns:inkml="http://www.w3.org/2003/InkML" xml:id="stk36" contextRef="#ctx0" brushRef="#br0">7657 12016 24879 0,'0'0'1088'1,"0"0"256"-1,0 0-1088 0,8 13-256 7,-4 3 0-7,-4 7 0 4,0 3 1792-4,0 3 320 11,-6 0 48-11,-2 2 16 5,0 2-544-5,-1 5-96 11,-11 1-32-11,3 3 0 4,-3-1-544-4,-1 6-128 10,1-2 0-10,5 2-16 5,-3-6-432-4,6-4-64 8,1 0-32-9,3 0 0 5,2-8-288-5,0-3 160 10,6-7-160-10,6 1 128 5,0-3-128-5,2-7 160 11,7 0-160-11,3-3 160 4,5-5-32-4,2-4-128 10,3-1 192-10,1-5-64 5,0-4-128-4,1-7 0 8,-3 5 0-9,0-8 0 19,-1-3-2176-19,-3-2-304 0,0-1-64 1</inkml:trace>
    </iact:actionData>
  </iact:action>
  <iact:action type="add" startTime="57150">
    <iact:property name="dataType"/>
    <iact:actionData xml:id="d37">
      <inkml:trace xmlns:inkml="http://www.w3.org/2003/InkML" xml:id="stk37" contextRef="#ctx0" brushRef="#br0">7448 11836 27647 0,'-7'-4'2448'1,"7"4"-1952"6,-8-6-496-7,8 6 0 6,0 0 1344-6,0 0 192 9,0 0 16-9,0 0 16 5,0 0-1344-5,0 0-224 10,0 0-128-10</inkml:trace>
    </iact:actionData>
  </iact:action>
  <iact:action type="add" startTime="58233">
    <iact:property name="dataType"/>
    <iact:actionData xml:id="d38">
      <inkml:trace xmlns:inkml="http://www.w3.org/2003/InkML" xml:id="stk38" contextRef="#ctx0" brushRef="#br0">8927 12014 10127 0,'0'0'448'1,"0"0"96"-1,0 0-544 0,0 0 0 4,0 0 0-4,0 0 0 9,0 0 2496-9,0 0 384 6,17 5 64-6,3-3 32 4,1-4-1248-4,5 1-256 8,1-5-64-8,4 0 0 8,6-2-528-8,4 2-112 11,-2-2-32-11,8-3 0 4,8 3-208-4,1 4-32 11,9-2-16-11,3 2 0 4,-2-2-80-4,3 6-16 7,-7 0 0-7,-3 0 0 8,-9-2-240-8,-1 2-144 12,-10 2 160-12,-10 4-160 5,1-2 0-5,-3 4 0 10,-4-6 0-10,-1 6 0 20,-9 3-768-20,1-1-64 0,-8 2 0 0,0 0-8064 10,-6-12-1632-9</inkml:trace>
    </iact:actionData>
  </iact:action>
  <iact:action type="add" startTime="58471">
    <iact:property name="dataType"/>
    <iact:actionData xml:id="d39">
      <inkml:trace xmlns:inkml="http://www.w3.org/2003/InkML" xml:id="stk39" contextRef="#ctx0" brushRef="#br0">9023 12378 15663 0,'-24'12'688'1,"14"-6"144"-1,1 0-656 0,-3-2-176 7,12-4 0-7,0 0 0 4,0 0 1360-3,4 13 240 10,8-5 64-11,-1-4 0 4,7-4-416-4,7 0-80 13,2-2-16-13,7 2 0 3,8-4-208-3,3-2-48 12,6-2-16-12,8 3 0 3,3 1-192-3,4-2-48 10,-3-4 0-10,-1 4 0 5,1 0-416-5,-9 3-96 9,-7-3 0-9,-2 0-128 5,-2 4 0-5,-8 0 0 10,-6 2 0-9,10-2 0 19,-10 2-1408-18,-3 0-352-2,-5-2-64 0</inkml:trace>
    </iact:actionData>
  </iact:action>
  <iact:action type="add" startTime="58725">
    <iact:property name="dataType"/>
    <iact:actionData xml:id="d40">
      <inkml:trace xmlns:inkml="http://www.w3.org/2003/InkML" xml:id="stk40" contextRef="#ctx0" brushRef="#br0">9695 11610 13823 0,'0'0'1216'1,"0"0"-960"8,14-4-256-9,2 0 0 5,-3 0 1104-5,3 0 176 10,0 0 48-10,1 2 0 4,3 1 208-3,-3 2 64 9,3-1 0-10,3 2 0 5,4 4-256-5,5-2-64 10,3 0 0-10,4 2 0 5,-2 4-336-5,8 3-80 12,1 5-16-12,3-1 0 3,2 7-208-3,0 7-64 7,-1 0 0-7,-3 4 0 9,-4-1-256-9,2 1-48 11,-8 9-16-11,-2-5 0 5,-6 2-112-5,-1-2-16 7,-3 6-128-6,-3-4 192 6,-5 0 64-6,-5-4 16 5,1 0 0-6,-7 2 0 7,0-6 176-7,-6 5 16 12,-4 1 16-12,0-4 0 4,-3-4 32-4,-7 6 16 11,2-2 0-11,-9-4 0 4,-5 2-32-4,-3-1-16 7,-4-3 0-7,-8 4 0 8,0-2-64-8,-8 0-16 12,-5-1 0-12,-1-3 0 3,-2 0-144-3,1 1-16 11,-5-1-16-11,1-4 0 4,3-5-96-4,5-3 0 11,7 1-128-11,0-6 192 4,8-6-192-4,4-2-288 7,2-2 64-7,-1-2 16 24,15-2-2800-24,7-4-576 1</inkml:trace>
    </iact:actionData>
  </iact:action>
  <iact:action type="add" startTime="60378">
    <iact:property name="dataType"/>
    <iact:actionData xml:id="d41">
      <inkml:trace xmlns:inkml="http://www.w3.org/2003/InkML" xml:id="stk41" contextRef="#ctx0" brushRef="#br0">12621 10777 13823 0,'0'0'608'1,"0"0"128"-1,14 0-592 0,-14 0-144 7,14 4 0-7,-1-4 0 5,-13 0 1280-5,0 0 208 10,10 0 48-10,-10 0 16 4,0 0-208-4,0 0-32 12,0 0-16-12,0 0 0 4,0 0-336-4,0 0-80 10,0 0-16-10,0 0 0 6,-8 6-288-6,-2 2-64 10,-7 0-16-10,-3-3 0 4,1 1-208-3,-7 2-32 10,-1 2-16-11,-6-4 0 4,-2 3-96-4,2 3-16 9,-8-6 0-9,2 4 0 5,2 1-128-5,-6-5 160 12,2 2-160-12,-2-2 160 4,4 2-160-4,-4-2 160 9,6-1-160-9,-4 1 160 4,4-4-160-4,2 2 160 11,2 2-160-11,5-2 160 5,3-4-160-5,5 4 0 10,1 0 144-10,9 0-144 5,10-4 0-5,0 0 128 10,0 0-128-10,0 0 0 5,0 0 0-5,6 13 0 11,4-3 0-11,7 4 0 4,3-3 128-4,-1 7-128 11,3-4 128-11,1 5-128 4,5 4 0-4,-3 5 0 10,0 3 0-10,1 4 0 5,-1 8 0-5,-4 2 0 11,-1 5 0-11,-1 7 0 5,-5 7 0-5,2 1 0 10,-8 7 0-10,1-2 0 4,-3 4 0-3,-4 4 0 9,-2 0 0-10,-4 4 0 4,-8 0 0-4,3 2 0 10,-9 2 0-10,3 2 128 4,-7-1-128-4,-3 1 0 11,-1-4 0-11,-3-2 128 5,-2-4-128-5,0 0 128 11,-4 0-128-11,3-4 128 4,1-6 16-4,2-2 16 11,0-5 0-11,3-3 0 4,1-5 176-4,4-6 48 11,3-4 0-11,-2 0 0 4,3-8-80-4,3 0-16 11,1-2 0-11,3 0 0 4,4-4-128-4,0-5-32 11,4-7 0-11,2 5 0 5,0-7 48-5,4-3 0 9,2-6 0-8,4 4 0 3,5-4 80-4,1-4 32 11,7 2 0-11,5-3 0 4,7-1-112-4,2-1-32 11,2 1 0-11,6-4 0 5,3 0-16-5,-3-4 0 10,4 2 0-10,0 0 0 4,2-2 0-4,-3-5 0 10,-5 5 0-10,4-6 0 5,-4 3-128-5,-2-5 0 10,-4 2-160-10,2-1-11264 17,-4 1-2256-16</inkml:trace>
    </iact:actionData>
  </iact:action>
  <iact:action type="add" startTime="61174">
    <iact:property name="dataType"/>
    <iact:actionData xml:id="d42">
      <inkml:trace xmlns:inkml="http://www.w3.org/2003/InkML" xml:id="stk42" contextRef="#ctx0" brushRef="#br0">13548 11076 16815 0,'0'0'736'0,"0"0"160"0,0 0-704 0,0 0-192 8,0 0 0-8,0 0 0 4,0 0 1312-4,-8 5 224 10,0 3 64-10,-4 4 0 5,5-2-112-5,1-1-16 12,-6 3 0-12,2 2 0 4,6 7-368-4,-5 5-80 11,-1-1 0-11,2 4-16 3,-4 2-176-3,5 6-48 12,-1 6 0-12,-2-4 0 3,2 6-368-3,2-2-80 11,-1-2-16-11,-3 2 0 4,2-6-192-4,2 0-128 11,-6 0 128-10,5-6-128 3,3-1 0-4,-2-5 0 11,2-8 0-11,0 1-128 18,2-2-1472-17,2-7-304-1,0-9-48 0</inkml:trace>
    </iact:actionData>
  </iact:action>
  <iact:action type="add" startTime="61489">
    <iact:property name="dataType"/>
    <iact:actionData xml:id="d43">
      <inkml:trace xmlns:inkml="http://www.w3.org/2003/InkML" xml:id="stk43" contextRef="#ctx0" brushRef="#br0">14166 11191 11055 0,'0'0'976'0,"0"0"-784"8,0 0-192-8,0 0 0 5,-12-2 2304-5,12 2 432 10,-7-2 80-10,7 2 0 5,0 0-704-5,0 0-128 10,-2-8-48-10,2 8 0 5,0 0-720-5,0 0-160 12,5-8-32-12,9 2 0 3,-2-2-400-3,5 1-96 10,1 1-16-10,3 2 0 5,3 0-128-5,1 0-16 11,4 0-16-11,5 0 0 4,-1 2 0-4,2 0 0 11,-2 0 0-11,-2 4 0 4,0 2-80-4,-3 4-16 11,-3 0 0-11,-2 0 0 4,-5 5-256-3,-4 1 0 9,-5 6 128-10,1-3-128 4,-6 1 0-4,-2 1 0 10,-4 3 0-10,0-5 0 5,-10 3 128-5,-1-1-128 10,-5-3 0-9,1 1 0 3,-5-1 0-4,5-2 0 11,5 3 0-11,-2-5 0 4,7 1 0-4,7-13 0 10,0 0 0-10,0 0 0 4,0 0 0-4,7 10 0 12,7 0 0-12,0 2-144 4,5-5 144-4,6 7 0 10,3-2-144-10,-1 5 144 4,0-1 0-4,1 5 0 13,-1 1 0-13,0 5 0 3,1 0 0-3,-5 5 0 10,-5-1 0-10,-3 4 0 5,-3 0 208-5,-4 0 64 11,-10-4 16-11,-8 3 0 4,-2-3 400-4,-9 2 80 11,-3-2 0-11,-5 0 16 4,-4-1-128-4,-10-3-16 11,-2 0-16-11,-5-1 0 4,-5-5-368-4,0-3-80 10,1 1-16-10,1-5 0 20,4-3-992-20,6-7-192 0,0-2-32 0,-7-6-11264 11,9-5-2256-11</inkml:trace>
    </iact:actionData>
  </iact:action>
  <iact:action type="add" startTime="62177">
    <iact:property name="dataType"/>
    <iact:actionData xml:id="d44">
      <inkml:trace xmlns:inkml="http://www.w3.org/2003/InkML" xml:id="stk44" contextRef="#ctx0" brushRef="#br0">12885 12684 21135 0,'0'0'928'1,"0"0"208"-1,0 0-912 0,0 0-224 10,0 0 0-10,0 0 0 3,0 0 1504-3,0 0 256 8,0 0 48-8,-6 22 16 8,-4 3-96-8,-2 3 0 7,1 3-16-7,-7 2 0 8,-2 2-384-8,5 2-80 6,-5 0-16-5,5 6 0 7,-1-4-400-8,-1 4-64 11,5-4-32-11,-2 2 0 4,5-8-432-4,1 0-96 11,-2-3-16-11,2-3 0 4,6-2-192-4,-2-3 0 11,4-1 0-11,4-5 0 20,-4-16-400-20,12 11-128 0,4-5-32 0,9-6 0 15,4-2-2800-14,2-6-560-1,18-13-112 0,-6-2-32 1</inkml:trace>
    </iact:actionData>
  </iact:action>
  <iact:action type="add" startTime="62552">
    <iact:property name="dataType"/>
    <iact:actionData xml:id="d45">
      <inkml:trace xmlns:inkml="http://www.w3.org/2003/InkML" xml:id="stk45" contextRef="#ctx0" brushRef="#br0">13626 13036 14735 0,'0'0'1312'0,"0"0"-1056"11,0 0-256-11,0 0 0 5,0 0 2032-5,0 0 336 10,0 0 80-10,0 0 16 5,0 0-464-5,0 0-80 10,17 13-32-9,-3-5 0 3,5-6-432-4,3 0-96 12,5-2-16-12,2 2 0 3,5-2-416-3,1-2-96 12,8 0 0-12,-4 2-16 3,2-4-336-3,-4 0-64 11,6-4-16-10,-16 6 0 2,0-2-256-3,1 1-144 12,-5 1 160-12,0 0-160 3,-3-4 0-3,1 0-160 10,-7 2 0-10,2 0 0 23,-7-2-2752-23,1-1-544 0</inkml:trace>
    </iact:actionData>
  </iact:action>
  <iact:action type="add" startTime="62843">
    <iact:property name="dataType"/>
    <iact:actionData xml:id="d46">
      <inkml:trace xmlns:inkml="http://www.w3.org/2003/InkML" xml:id="stk46" contextRef="#ctx0" brushRef="#br0">14938 12644 11967 0,'0'0'1072'1,"4"-10"-864"2,-4 10-208-3,0 0 0 8,10-8 1248-8,0 2 208 11,-6-2 32-11,-4 8 16 4,0 0 32-4,0 0 16 7,-8-9 0-7,-2 5 0 4,0 4-256-4,-1 6-48 7,-1-1-16-7,2 1 0 9,-7-2-176-9,1 0-32 10,1 10-16-10,-5-7 0 5,6-3-48-5,-3 4-16 10,3 0 0-10,-1 0 0 5,3 0-240-5,-4 5-32 11,7-5-16-10,-3 2 0 2,4 5-288-3,2-1-64 7,-2 6-16-7,4-3 0 8,4-5-160-8,2 3-128 11,4-3 144-11,0 4-144 4,0-5 176-4,4 5-176 11,3-4 192-10,1 5-192 7,4-1 224-7,3 3-64 0,-1 5-16-1,1-3 0 9,-1-1 16-9,1 1 0 10,-5 3 0-10,1 1 0 5,1 2-32-5,-7-1 0 11,1 1 0-11,0 0 0 4,-4 2 48-4,-3-1 0 10,1-1 0-10,-2 2 0 4,-4-1 16-4,-2 1 16 12,-4-4 0-12,1 1 0 4,-3 1 48-4,2-4 0 6,-6 1 0-6,0-1 0 9,-1-1-64-9,-1-1-16 10,-5 4 0-10,-1-7 0 4,-1-4-48-4,-1 1 0 11,-1-5 0-11,-1 0 0 4,-1-1-128-4,2-1 160 11,3-8-160-11,-1 0 160 5,-1-4-32-5,7 0-128 11,-3-7 192-11,2 1-64 3,7-6-128-3,5 1 0 13,0-7 0-13,4 1 128 3,4-8-128-3,2-5 0 10,3-3 0-10,5-7-176 5,6 1 0-5,-3 2 0 12,7-4 0-12,3 6 0 4,0-6-16-4,2 8-16 11,3 2 0-11,-1-2 0 4,2 2 208-4,-2 1 0 11,-2 5-160-11,3 2 160 4,-1-2 0-4,-4 5 0 10,1 3 0-10,-5-3 0 4,0 11 0-4,-7-5 0 11,-2 1 0-11,-7 3 0 5,-1 2 0-5,-2 3 0 10,-4 9 0-10,-6-10 0 4,-2-4 0-4,3 8 0 11,-7-1 0-11,0-1 0 18,1 0-336-17,-5 2-112-1,0 2 0 0,3 0-16 15,-1-2-2432-15,0 6-496 0,-1 0-80 0</inkml:trace>
    </iact:actionData>
  </iact:action>
  <iact:action type="add" startTime="63440">
    <iact:property name="dataType"/>
    <iact:actionData xml:id="d47">
      <inkml:trace xmlns:inkml="http://www.w3.org/2003/InkML" xml:id="stk47" contextRef="#ctx0" brushRef="#br0">15489 13147 13823 0,'-2'23'608'0,"0"-11"128"0,0 3-592 0,0 3-144 9,0 0 0-9,-2 5 0 4,2 2 3712-3,0 3 720 8,-2 1 144-9,0-2 32 5,0 0-2208-5,0 1-432 12,0-1-96-12,-1-2-16 4,1 3-624-4,2-3-128 11,2 2-16-11,4-5-16 4,0-5-496-4,3 1-80 11,1 1-32-11,8-7 0 4,-6 0-272-4,7-2-48 10,-3-7-16-10,5 3 0 4,-1-6-128-4,3-2 0 10,3-2 144-10,-1 1-144 6,2-3 0-6,-1-4-128 10,-3 0 0-10,1-5 0 23,-3-1-2672-23,3-5-528 0</inkml:trace>
    </iact:actionData>
  </iact:action>
  <iact:action type="add" startTime="63667">
    <iact:property name="dataType"/>
    <iact:actionData xml:id="d48">
      <inkml:trace xmlns:inkml="http://www.w3.org/2003/InkML" xml:id="stk48" contextRef="#ctx0" brushRef="#br0">15483 12761 35935 0,'0'0'3200'1,"-2"-8"-2560"6,0-8-512-7,2 10-128 4,0 6 704-4,0 0 112 11,0 0 16-11,0 0 16 4,0 0-208-4,0 0-32 10,0 0-16-10,0 0 0 5,10-4-464-5,-10 4-128 10,9-3 0-10,5 1-12160 16,-4 2-2464-15</inkml:trace>
    </iact:actionData>
  </iact:action>
  <iact:action type="add" startTime="65242">
    <iact:property name="dataType"/>
    <iact:actionData xml:id="d49">
      <inkml:trace xmlns:inkml="http://www.w3.org/2003/InkML" xml:id="stk49" contextRef="#ctx0" brushRef="#br0">16204 10947 7359 0,'0'0'320'0,"0"0"80"0,0 0-400 0,-7-8 0 8,-3-6 0-8,10 14 0 6,0 0 1920-6,0 0 288 9,0 0 64-9,0 0 16 4,0 0-752-3,0 0-128 10,0 0-48-11,0 0 0 5,0 0-192-5,0 0-32 11,0 0-16-11,0 0 0 4,0 0-96-4,21-2-32 11,-1-3 0-11,5-1 0 4,-1 0-176-4,-5 4-48 9,6-2 0-9,5 0 0 5,5 0-208-5,0-2-48 11,-2 3-16-11,10-3 0 5,-10 2-48-3,6 0-16 6,2 2 0-8,-4 0 0 4,2 2-160-4,-4 0-16 12,-5 0-16-12,-1 0 0 3,-4 4-96-3,0 0-16 12,-3 2 0-12,-6 5 0 3,-1-1-128-3,-5 6 128 10,2-5-128-10,-3 7 128 6,-9 1-128-6,2-1 160 10,-2 5-160-10,-2 3 160 5,0-1-32-5,-3 4 0 10,-3 1 0-10,0 5 0 5,2 6-128-5,-6 0 128 10,3 7-128-10,3 5 128 4,-6 6-128-4,4 3 0 11,2 4 0-11,-1 1 0 5,-3 7 0-5,4-2 128 10,2-2-128-10,-2 4 0 5,-2-4 0-5,5 2 128 11,-1 3-128-11,2-3 0 4,2 2 0-4,0 2 0 10,0 0 128-10,0-4-128 5,2 0 0-5,-2-3 0 10,0 1 144-10,0-2-144 5,2 0 128-5,0-3-128 11,0 3 128-11,-1-6-128 3,5-3 128-3,0-3-128 12,-2-5 160-12,2 2-160 4,4-1 144-4,-3-1-144 10,1-10 128-10,0 2-128 5,4-6 0-5,-4 4 128 10,3-4-128-10,-1 0 0 5,2 0 0-5,3-4 0 10,-3-2 128-10,4 7-128 4,-1 1 0-4,5-4 0 11,-1 0 0-11,3 4 128 4,-7-2-128-4,3-2 0 11,-2-2 0-11,-1-2 0 5,1-2 0-5,-7-1 0 12,3-1 0-12,-2-5 0 3,-4-5 128-3,-4 1-128 10,0-5 0-10,0-1 128 5,-2-12 16-5,0 0 0 10,-6 4 0-10,0 2 0 5,-8-6 176-5,3 0 16 11,-7-2 16-11,-1-2 0 3,-3 4-64-3,-3-4-16 13,-5-2 0-13,-3-2 0 3,2 1-48-2,0 1-16 9,-2-2 0-9,3-2 0 2,1 4-80-3,2 0-128 11,0 1 176-11,1-3-176 4,1 2 0-4,3 4 0 10,1-6 0-10,5 0 0 20,-1 3-1328-19,5-1-208-1,0-4-64 0,5-4-15552 3</inkml:trace>
    </iact:actionData>
  </iact:action>
  <iact:action type="add" startTime="66217">
    <iact:property name="dataType"/>
    <iact:actionData xml:id="d50">
      <inkml:trace xmlns:inkml="http://www.w3.org/2003/InkML" xml:id="stk50" contextRef="#ctx0" brushRef="#br0">17894 12158 11967 0,'0'0'528'1,"0"0"112"-1,0 0-512 0,0 0-128 8,13-4 0-8,9 0 0 5,3 0 3392-5,-2-4 640 10,3 1 128-10,5-1 16 5,2-4-2320-5,6 2-448 11,4 5-112-11,2-7-16 4,-2 4-576-4,6 2-128 11,-3 0-32-11,-3 0 0 3,0 1-416-3,-4 1-128 12,2 0 0-12,-8 4 0 19,-3-2-1408-18,-7 4-400-1,-5 0-80 1</inkml:trace>
    </iact:actionData>
  </iact:action>
  <iact:action type="add" startTime="66382">
    <iact:property name="dataType"/>
    <iact:actionData xml:id="d51">
      <inkml:trace xmlns:inkml="http://www.w3.org/2003/InkML" xml:id="stk51" contextRef="#ctx0" brushRef="#br0">17975 12505 28959 0,'0'0'1280'0,"0"0"272"0,0 0-1232 0,0 0-320 9,12 10 0-9,10-2 0 6,1-3 832-6,-3-5 128 9,3-3 0-9,6-1 16 4,2 0-208-4,6-2-64 12,1-2 0-12,8-4 0 4,3 5-576-4,6-7-128 11,3 0 0-11</inkml:trace>
    </iact:actionData>
  </iact:action>
  <iact:action type="add" startTime="67131">
    <iact:property name="dataType"/>
    <iact:actionData xml:id="d52">
      <inkml:trace xmlns:inkml="http://www.w3.org/2003/InkML" xml:id="stk52" contextRef="#ctx0" brushRef="#br0">21291 10920 7359 0,'0'0'320'1,"0"0"80"-1,0 0-400 0,0 0 0 10,0 0 0-10,0 0 0 5,0 0 2432-5,0 0 384 10,0 0 96-10,0 0 16 5,0 0-1392-5,0 0-256 11,0 0-64-11,-7 7-16 3,-3 3-224-3,-6-2-32 12,3-2-16-12,-7 7 0 4,-1-3-176-4,-5-2-48 11,-1 6 0-11,-6-1 0 5,-4 5-208-5,-10-5-48 11,-4 5-16-11,-3-2 0 4,-3-3-64-4,0 5-16 10,1-6 0-10,-1 3 0 6,3-7 32-6,3 4 0 8,4 1 0-8,4-5 0 5,-4-2 48-5,10 2 16 10,-2-4 0-10,4 0 0 5,4-4-80-5,4 0-16 11,-1 0 0-10,5 0 0 2,2 0-128-3,7 0-32 11,-2 0 0-11,16 0 0 3,-9-2-64-3,9 2-128 11,0 0 176-11,0 0-176 4,0 0 160-4,0 0-160 11,0 0 128-11,0 0-128 5,13 7 0-5,3 5 0 12,-1-4 0-12,1 2 0 3,4 5 0-3,-5 1 0 13,1 3 0-13,1 9 0 2,-3 5 0-1,3 10 0 8,-3 0 0-9,2 9 0 5,-8 13-128-5,7-1 128 11,-3 8 0-11,2-4 0 5,-7 7 0-5,-1-5 0 11,2 6 0-11,0 2 0 4,-8 2 0-4,-2 0 0 11,-2 2 0-11,0-4 0 3,-2-4 0-3,0 2 0 11,-1 0 0-11,-7-4 0 4,2-6 0-4,-5-5 0 11,1-1 0-11,0 5 128 4,-7-3 0-4,2 0-128 12,-5 1 192-12,1-5-64 3,1-3 16-3,1 3 0 12,2-3 0-12,-1-2 0 3,-1-7 64-3,5 1 16 11,-1 0 0-11,1-6 0 4,4 0-96-3,-1-6-128 9,5-2 176-10,-2-3-176 4,5-5 160-4,3-2-160 10,2-1 128-10,2-5-128 5,4-5 160-5,-4-12-160 10,0 0 192-10,17 8-192 5,-1-6 256-5,3-4-64 11,5-2-16-11,5 0 0 5,0 0 0-5,4-4 0 10,4-1 0-10,0 1 0 4,-1 0-176-4,5-4 0 12,-2 2 144-12,7 1-144 4,-1-3 128-4,4 8-128 11,0-4 128-11,3-1-128 4,-3 1 224-4,-2 4-32 10,4 2 0-10,-3 0 0 5,-1 0-192-5,-6 0 0 10,2 0 128-10,-6 2-128 21,-2 0-1024-21,-2-4-240 0,-5 2-48 0</inkml:trace>
    </iact:actionData>
  </iact:action>
  <iact:action type="add" startTime="69668">
    <iact:property name="dataType"/>
    <iact:actionData xml:id="d53">
      <inkml:trace xmlns:inkml="http://www.w3.org/2003/InkML" xml:id="stk53" contextRef="#ctx0" brushRef="#br0">12812 12803 2751 0,'0'0'256'1,"0"0"-256"12,0 0 0-13,0 0 0 3,14-5 720-3,-14 5 112 11,8-6 0-11,0 0 16 4,1-2 64-4,-5-2 16 9,2 1 0-9,0 1 0 5,-6 8 288-5,6-12 64 11,-2 4 16-11,-2-1 0 4,0-5-16-4,0 6 0 11,-2 8 0-11,2-14 0 4,3 3 0-4,-1 3-16 11,-4 8 0-11,10-12 0 6,-6 4-256-6,-4 8-48 11,0 0-16-11,0 0 0 4,0 0-304-4,0 0-48 9,0 0-16-9,0 0 0 5,6 8-80-5,0 10-32 11,1-3 0-11,-3 7 0 4,-2 3-16-4,0 4 0 10,-2 5 0-10,0 16 0 6,-4-1 32-6,-3 6 0 11,1 5 0-10,-2 1 0 1,-6 3-80-2,3-4-16 10,1-3 0-10,-4 0 0 4,2-7-32-4,-3 1-16 11,3-8 0-11,-2-2 0 4,3-10 176-3,-3-2 48 9,2-3 0-10,7-7 0 5,-5-5-112-5,10-14 0 11,0 0-16-11,0 0 0 4,0 0-32-4,0 0 0 10,0 0 0-10,-6-10 0 5,2-10 48-5,2-1 0 10,2-4 0-10,2-5 0 5,0-1-192-5,0-4-48 10,0 2 0-10,0-6 0 5,0 0-208-5,2-2 0 11,0 2 128-11,0-6-128 4,-3 2 0-4,1-4 0 10,2 6 0-10,2-1 0 5,-2 5 0-5,2-1 0 10,-2 5 0-10,0 2 0 5,-2 4 0-5,0 0 0 12,-2 9 0-12,0 4 0 3,0-1 0-3,0 15 0 11,0 0 0-11,0 0 0 3,0 0 0-2,0 0 0 9,-4 19 0-10,4 1 0 4,-2 5 0-4,0 6-160 12,0 2 0-12,-4 6 0 4,-2 10 160-4,2 4 0 11,2 1-144-11,-1 3 144 4,-5-2 0-4,0-1 0 12,-4-3 0-12,1 0 0 3,-1-10 0-3,1-2 0 10,3-8 0-10,-2-4 0 5,4-5 0-5,2-5 0 11,-1 1 0-11,7-18 0 4,0 0 0-4,0 0 0 10,0 0 0-10,5-18 0 5,1-5 0-5,0-5 160 12,4-1-160-12,2-4 160 3,-3-2-160-3,1-6 160 12,2 2-160-12,-4 0 160 3,3-2-160-3,-3 2 0 7,2-6 0-7,2 2 0 9,-3 2 0-9,3 0 0 8,0 6 128-8,-4 4-128 8,-1 4 0-8,3 5 0 10,-4 7 0-10,0 1 0 5,-6 14 0-5,0 0 0 10,0 0 0-10,0 0 0 4,2 19 0-4,-2 5 0 13,-2 3 0-13,-2 4 0 3,-2 4-128-3,0 8-16 7,-6 0 0-7,3 4 0 8,-7-2 144-8,4 0 0 12,-3 2 0-12,3-3-128 4,-3-6 128-4,3-5 0 11,-2-8 0-11,4-2-128 4,7-9 128-4,3-14 0 9,0 0 0-8,0 0 0 3,0 0 0-4,7-14 0 8,7-3 0-8,2-7 128 4,1-9-128-4,5-2 192 10,-3-6-64-10,3 2 0 5,-3 4-128-5,1-8 0 7,-5 0 0-7,3-3 128 8,-5-3-128-8,5 8 0 11,-1 0 0-11,-5 8 0 4,4 2 0-4,-6 5 0 7,1 7 0-7,1 5 0 8,-6 0 0-8,-6 14 0 11,0 0 128-11,0 0-128 4,0 22 0-4,-2 3 0 7,-4 4-192-7,-4 7 64 9,-1 6 128-9,-3 3 0 10,0 6 0-10,-1 2 0 4,-1-3 0-4,-5-1 0 6,3-6 0-6,4-2 0 9,-1-10 0-9,1-4 0 7,-2-5 0-7,7-8 0 8,9-14 288-8,0 0-16 7,0 0 0-7,0 0 0 8,0 0-80-8,2-14-32 11,4-9 0-11,1-3 0 4,5-3-160-4,-4 2 160 11,4-1-160-11,-3 1 160 19,5 2-800-19,0-1-144 0,-3 3-48 0,7-1-12080 13,3 7-2416-13</inkml:trace>
    </iact:actionData>
  </iact:action>
  <iact:action type="add" startTime="71199">
    <iact:property name="dataType"/>
    <iact:actionData xml:id="d54">
      <inkml:trace xmlns:inkml="http://www.w3.org/2003/InkML" xml:id="stk54" contextRef="#ctx0" brushRef="#br0">22138 11066 8287 0,'0'0'736'2,"0"0"-592"8,0 0-144-10,0 0 0 4,0 0 2224-4,0 0 400 11,8-8 96-11,-8 8 16 5,0 0-624-5,0 0-128 10,2-8-32-10,-2 8 0 5,0 0-400-5,0 0-80 12,0 0 0-12,0 0-16 3,0 0-352-3,0 16-64 12,-6 3-16-12,2-1 0 4,2-1-208-4,-2 9-48 9,-2 3-16-9,2 8 0 5,-7 0-176-5,3 8-48 10,0 0 0-9,-4 2 0 3,1-2-224-4,-3-5-48 13,2 5-16-13,2-6 0 3,-3 2-112-3,3-6-128 9,-4-3 176-9,7-3-176 5,1 0 160-5,0-6-160 11,-2-1 128-11,6-6-128 4,0-1 0-4,2-15 0 10,0 0 0-10,0 0 0 19,0 0-400-19,0 0-112 0,0 0-32 0,20-8-11008 13,-7-7-2208-13</inkml:trace>
    </iact:actionData>
  </iact:action>
  <iact:action type="add" startTime="71635">
    <iact:property name="dataType"/>
    <iact:actionData xml:id="d55">
      <inkml:trace xmlns:inkml="http://www.w3.org/2003/InkML" xml:id="stk55" contextRef="#ctx0" brushRef="#br0">22846 10947 4607 0,'0'0'400'1,"0"0"-400"9,0 0 0-10,0 0 0 5,0 0 3488-5,0 0 608 10,0 0 128-10,0 0 32 5,0 0-2080-5,0 0-400 11,0 0-96-11,0 0-16 4,0 0-640-4,0 0-144 11,0 0-32-11,17-4 0 4,-1-2-352-4,4-2-80 11,3 2-16-10,4 3 0 1,-1 1 48-2,1-2 0 12,4 0 0-12,4 0 0 5,2 2 128-5,0 2 16 10,-1 2 16-10,1 4 0 5,-6 0-224-5,-2 1-32 11,-4 5-16-11,-1 2 0 5,-11 1-208-5,-1 1-128 9,-2 3 160-9,-8 3-160 4,-2-5 128-4,-4 5-128 11,-8 1 0-11,1 1 0 4,-5-9 128-3,-2 3-128 10,-5-3 0-11,-2-1 144 3,1 4-16-3,3-7-128 12,1 3 192-12,3-4-64 3,1 0-128-3,6-1 0 11,6-1 0-11,4-8 0 4,0 0-128-4,0 0 128 11,10 8 0-11,8 0 0 4,3-1 0-4,1 1 0 12,3 4 0-12,4-2 0 3,4 3 0-3,-1 3 0 12,-3 2-144-12,0-3 144 3,0 5 0-2,-3 3 0 9,-5-1 0-10,-7-3 0 4,0 4 0-3,-9 1 0 9,-5 1 176-10,-3-1-176 5,-13 1 480-5,-4-6-16 10,-3 3 0-10,-12-1 0 4,-4 5 112-4,-8-5 0 11,2-3 16-11,-6 1 0 5,-1 5-304-5,1-9-64 9,2 1-16-8,3 1 0 3,3-7-208-4,9 0 0 10,1-2 0-10,10-4-160 19,3-4-1824-18,7 0-384-1,5-4-64 0</inkml:trace>
    </iact:actionData>
  </iact:action>
  <iact:action type="add" startTime="72447">
    <iact:property name="dataType"/>
    <iact:actionData xml:id="d56">
      <inkml:trace xmlns:inkml="http://www.w3.org/2003/InkML" xml:id="stk56" contextRef="#ctx0" brushRef="#br0">22627 12599 3679 0,'0'0'160'1,"0"0"32"-1,4-8-192 0,-2-4 0 10,-2 12 0-10,6-10 0 4,-2 3 4048-4,-4 7 768 10,4-14 160-10,-4 14 16 5,0 0-2736-5,0 0-544 12,0 0-112-12,0 0-32 3,0 0-336-3,0 0-64 11,4 12-16-11,-2-3 0 5,-4 7-48-5,0-2-16 10,0 5 0-10,-2 5 0 4,-6 3-128-4,1 2-48 11,3 4 0-11,-6 0 0 4,2 5-192-4,1 1-32 11,-5 3-16-11,6-1 0 3,-4 6-208-2,3-4-32 9,1 2-16-10,-4-6 0 5,2 0-64-5,4-6-16 11,-3-2 0-11,3-1 0 4,0-3-80-4,2-2-32 11,-2-1 0-11,2-3 0 3,0-5-96-3,4 1-128 12,-1-5 176-12,2-2-176 4,-1-10 0-4,0 0 0 11,0 0 0-11,0 0 0 19,14-10-736-18,-2 0-256-1,1-2-48 0,-3-5-11648 10,6-1-2336-10</inkml:trace>
    </iact:actionData>
  </iact:action>
  <iact:action type="add" startTime="73125">
    <iact:property name="dataType"/>
    <iact:actionData xml:id="d57">
      <inkml:trace xmlns:inkml="http://www.w3.org/2003/InkML" xml:id="stk57" contextRef="#ctx0" brushRef="#br0">23823 10705 8287 0,'0'0'736'1,"0"0"-592"3,-10-4-144-4,10 4 0 9,0 0 1472-9,-7-4 256 7,7 4 48-7,0 0 16 8,0 0-208-8,0 0-48 11,0 0 0-11,0 0 0 4,0 0-176-4,0 0-32 11,9-11-16-11,3 3 0 4,2 0-288-4,3-8-64 11,5 7-16-11,5-5 0 5,4 2-208-5,0 4-32 11,6-3-16-11,4 3 0 4,-3 2-144-4,4 0-32 11,-5-4 0-11,2 5 0 3,-3 3-128-2,-5-4-16 5,-2 4-16-5,-4 0 0 6,-1-2-144-7,-5 4-16 11,-3 0-16-11,1 6 0 5,-9-2-48-5,-8-4-128 11,14 6 192-11,-6 3-64 4,-4 3-128-4,2-2 160 10,-5 5-160-9,1 1 160 3,-2 4-160-4,0 1 160 7,-3 2-160-7,1 5 160 8,0 1-160-8,0 6 0 12,0 0 0-12,2 12 128 3,-4 6-128-3,0 3 0 7,2 5 0-7,2 9 0 8,-4 2 0-8,2 6 0 8,0 2 0-8,2 6 0 7,0 2 0-7,2 5 0 8,4-1 0-8,-2 1 0 3,0-1 0-3,0-2 0 8,3 3 0-8,1-1 0 8,-2-6 0-8,-2 2 0 11,4-8 0-11,2-4 0 4,-3 0 0-4,1-6 0 12,4 2 0-12,-2-8 0 3,-1 5 0-3,7-9 0 10,-4-1 0-10,3-5 0 4,-3 1 192-4,4-3-32 11,-7-1-16-11,5-4 0 5,-2-4 176-5,3 0 48 10,-5-8 0-10,10 14 0 5,-5-10-144-5,-1-6-32 11,-8-4 0-11,1-7 0 4,3-3-64-4,-4-5 0 7,-4-3-128-7,-2-3 192 8,0-8 0-8,0 0 0 11,0 0 0-11,-14 0 0 4,14 0 96-4,-15 0 16 6,-5-4 0-6,5 4 0 9,-7 2-64-9,-1 0-16 12,3 0 0-12,-7 2 0 3,-4 4-32-3,0 2 0 11,1-3 0-11,-1 9 0 4,-2-4-16-4,-2 5-16 10,0-7 0-10,9 2 0 5,-3-3-160-5,0 5 128 6,0-4-128-6,-1-2 128 9,1 3-128-9,2-3 0 11,1-2 0-11,1 2 0 4,6-2 0-4,5-6-176 7,0-2 16-7,14 2 0 23,-8-14-2432-23,8 0-480 0</inkml:trace>
    </iact:actionData>
  </iact:action>
  <iact:action type="add" startTime="73829">
    <iact:property name="dataType"/>
    <iact:actionData xml:id="d58">
      <inkml:trace xmlns:inkml="http://www.w3.org/2003/InkML" xml:id="stk58" contextRef="#ctx0" brushRef="#br0">25668 11750 22223 0,'0'-15'976'1,"0"15"224"-1,0 0-960 0,8-8-240 8,-8 8 0-8,0 0 0 5,0 0 1568-5,0 0 272 10,0 0 48-10,0 0 16 5,4 14-304-5,-6-1-64 10,-4 5-16-10,0 7 0 5,-3 2-384-5,-5 1-80 10,4 7-16-10,-3 2 0 4,1 0-272-4,-2 0-64 11,3 6-16-11,-1 0 0 5,0 6-384-5,4-1-80 10,-3-3-16-10,1-2 0 5,4 0-208-5,-2-8 0 10,0 0 128-10,3 0-128 6,3-5 0-6,2-3 0 10,-2-6 0-10,2-1 0 4,0-1 0-4,2-9 0 11,-2 2-208-11,0-12 64 18,0 0-1184-17,0 0-224-1,7-10-48 0,5-6-15120 4</inkml:trace>
    </iact:actionData>
  </iact:action>
  <iact:action type="add" startTime="74115">
    <iact:property name="dataType"/>
    <iact:actionData xml:id="d59">
      <inkml:trace xmlns:inkml="http://www.w3.org/2003/InkML" xml:id="stk59" contextRef="#ctx0" brushRef="#br0">25366 11392 27647 0,'-12'-26'2448'1,"8"18"-1952"7,4-5-496-7,6 1 0 2,2 0 960-3,-2-3 80 11,2 3 32-11,3-2 0 4,-3 1 464-4,6-3 112 11,-4 4 16-11,1-3 0 5,3 5-704-5,-2-6-144 11,1 5-32-11,-3-3 0 4,4 4-528-4,-5-1-128 10,3 1 0-10,0 4-128 4,-4 0 0-4,-8 6 0 10,0 0 0-10,11 4 0 20,-11-4-1664-19,8 8-384-1,-4 7-64 1</inkml:trace>
    </iact:actionData>
  </iact:action>
  <iact:action type="add" startTime="74878">
    <iact:property name="dataType"/>
    <iact:actionData xml:id="d60">
      <inkml:trace xmlns:inkml="http://www.w3.org/2003/InkML" xml:id="stk60" contextRef="#ctx0" brushRef="#br0">25577 11411 5519 0,'0'0'240'1,"0"-8"64"-1,-2-5-304 0,-2 1 0 10,2-2 0-9,0 4 0 3,-2-3 2752-4,2 1 480 10,0-2 96-10,2 3 32 5,0 1-1456-5,0-2-304 10,0 4-48-10,0 8-16 4,0 0-384-4,0 0-96 11,0 0-16-11,0 0 0 4,4-13-80-4,-4 13 0 12,0 0-16-11,0 0 0 2,6-8-224-2,-6 8-32 8,0 0-16-9,0 0 0 5,0 0-256-5,0 0-48 11,10 14-16-11,-5-3 0 4,1 9 16-4,-2-1 0 10,0 7 0-10,0 7 0 5,-4-2 144-5,0 4 48 14,2 2 0-14,-4 8 0 2,-4 4-64-1,2 4-16 10,0-1 0-11,0 5 0 3,-1-1-96-3,-5 5 0 10,2-3-16-10,2 3 0 4,-2 3-64-4,-1-3-16 11,-1-3 0-11,2-1 0 4,-2-3 0-4,3-1 0 10,3-6 0-10,-6-4 0 6,4 1-48-6,2-8-16 10,0-3 0-10,2-4 0 4,2 0-64-4,0-7-16 11,0-3 0-11,0-5 0 4,2-1-16-4,2-3-128 11,0 0 192-11,-4-10-64 3,0 0 16-3,0 0 0 13,18-8 0-13,-9-4 0 4,3-9-16-4,-4 0-128 11,2-1 192-11,-1-5-64 4,-3-4-128-4,0-1 0 12,0-3 144-12,-2 0-144 3,-4-6 0-3,6 0 0 10,-2-7 0-10,-2-1 0 4,-1-6 0-4,1-1 0 10,0 1 0-10,0 2 0 6,0-1 0-6,-2-3 0 10,0 5 0-10,2 1 0 4,0 6 0-4,0-2 0 11,2 6 0-11,-2 0-128 4,-2 8 128-4,2 4 0 11,0 3 0-11,0 1 0 4,-2 6 0-4,0 5 0 12,2-2 0-12,0 11-128 4,-2 5 128-4,0 0 0 10,0 0-144-10,0 0 144 4,0 9-144-4,0 11 144 11,-2 5-192-11,2 6 192 4,0 4-144-4,0 8 144 11,0 8 0-11,-2 4-144 4,0 3 144-4,-8 5 0 11,0 7-144-11,3-4 144 5,-7 4-352-5,4-5 0 10,2-1 0-10,-3-2 0 20,3-9-416-20,2-6-64 0,-2-2-32 1,2-8 0 11,2 4-1536-12,1-10-304 1,1-8-64-1,-6-1-12080 5</inkml:trace>
    </iact:actionData>
  </iact:action>
  <iact:action type="add" startTime="75498">
    <iact:property name="dataType"/>
    <iact:actionData xml:id="d61">
      <inkml:trace xmlns:inkml="http://www.w3.org/2003/InkML" xml:id="stk61" contextRef="#ctx0" brushRef="#br0">25048 12117 26543 0,'0'0'1168'1,"0"0"256"-1,0 0-1136 0,0 0-288 7,14 0 0-7,-1 0 0 4,3 0 1280-4,5-4 208 10,-1 0 48-10,7 0 0 5,8-2-128-5,4 4 0 10,10-3-16-10,6-3 0 4,5 0-400-3,8 4-80 9,3 0-16-10,3 2 0 5,-4-6-304-5,-2 3-64 11,-3-1-16-11,-3 4 0 4,-9 0-208-4,-3 2-48 12,-5 0-16-11,-6 0 0 1,-5 2-240-2,-7 0 144 10,-6 2-144-10,-3 0 128 20,-3-1-704-20,-5 5-160 0,-10-8-32 0,0 0-11584 13,0 0-2304-13</inkml:trace>
    </iact:actionData>
  </iact:action>
  <iact:action type="add" startTime="75870">
    <iact:property name="dataType"/>
    <iact:actionData xml:id="d62">
      <inkml:trace xmlns:inkml="http://www.w3.org/2003/InkML" xml:id="stk62" contextRef="#ctx0" brushRef="#br0">27211 11610 19343 0,'0'0'848'1,"0"0"192"-1,0 0-832 0,0 0-208 10,0 0 0-10,0 0 0 5,-8 10 2368-5,3 3 416 9,-7-1 96-9,2 8 0 5,2 3-928-5,-7 4-192 11,1 6-32-11,-4 6-16 4,3-5-560-4,1 3-128 11,-1 9 0-11,3 3-16 4,-2-2-272-4,6 2-48 10,3 1-16-10,5-3 0 6,0-6-320-6,2 4-64 10,5-8-16-10,5 2 0 4,-2-4-80-4,5-4-32 10,-1-3 0-10,8-5 0 5,-1-7-16-5,2-1 0 12,-1-1 0-12,5-2 0 3,0-10-144-3,3-2 192 11,-3-4-192-11,0-6 192 4,-1 0-192-4,-3-1-256 10,1-7 64-10,-3 0 16 20,-5-1-2176-20,-1-4-432 1,-7-5-96-1</inkml:trace>
    </iact:actionData>
  </iact:action>
  <iact:action type="add" startTime="76112">
    <iact:property name="dataType"/>
    <iact:actionData xml:id="d63">
      <inkml:trace xmlns:inkml="http://www.w3.org/2003/InkML" xml:id="stk63" contextRef="#ctx0" brushRef="#br0">27104 11407 22111 0,'-27'-23'1968'1,"17"11"-1584"6,2 0-384-7,0 5 0 5,4-5 3776-5,0 2 688 10,3 4 128-10,-1-2 16 5,2 8-3264-5,0 0-640 11,0 0-144-11,0-7-32 4,0 7-304-4,0-6-64 10,0 6-16-10,0 0 0 19,0-8-880-18,0 8-176-1,0 0-48 0,0 0-10656 12,0 0-2144-12</inkml:trace>
    </iact:actionData>
  </iact:action>
  <iact:action type="add" startTime="76605">
    <iact:property name="dataType"/>
    <iact:actionData xml:id="d64">
      <inkml:trace xmlns:inkml="http://www.w3.org/2003/InkML" xml:id="stk64" contextRef="#ctx0" brushRef="#br0">29556 10598 1839 0,'2'-6'160'1,"0"-2"-160"9,-2-4 0-10,2 3 0 4,0 1 2720-4,0-6 512 10,-1 3 96-10,-1-3 32 5,0 6-1232-5,0-6-240 11,-1 1-48-10,-1-1-16 3,0 0-352-4,-4 1-80 11,-4 3-16-11,2 0 0 4,0-1-256-4,-3 3-48 10,-1 4-16-10,-2-2 0 5,-1 4-144-5,-7 2-16 10,1 4-16-10,-3 2 0 6,1 2-176-6,-8 3-16 9,0-1-16-9,-3 8 0 5,1-7-192-5,-4 7-32 10,-6-2-16-10,0 1 0 6,2 3-176-6,-5-5-16 10,-3 3-16-9,2 3 0 1,-4-1 0-2,5 1 0 11,3 1 0-11,-18 3 0 5,10-2-32-5,7-5 0 10,6-1 0-10,3 7 0 4,4-7-192-4,2 1 176 12,2-2-176-12,3-5 160 4,-1 5-160-4,7-6 0 10,-1-1 0-10,3 1 0 5,3-4 0-5,13-6 0 10,0 0 128-10,0 0-128 5,-8 8 128-5,8-8 0 10,0 0 0-10,0 0 0 5,0 0-128-5,0 0 0 10,0 0-160-10,6 19 160 5,-6-19 0-5,11 20 0 10,3-5 0-10,-2 7 0 5,3 3 0-5,-1 1 0 10,3-1 0-10,-1 4-144 6,0 4 144-6,1 10 0 9,-3-2 0-9,1 8-128 4,-5 0 128-4,4 5 0 12,-6 5 0-12,-1 3 0 4,-1 6 0-4,0-1 0 10,-6 7 0-10,-4-4 0 5,-2 4 0-5,1 4 0 10,1 2 0-10,-4-2 0 5,-4-2 0-5,2-2 0 11,-3-2 0-11,1-3 0 4,-5-1 0-4,3-4 0 10,-6 5 0-10,3-7 0 5,3-4 0-5,-5-1 128 11,-3 0-128-11,3-3 0 3,-5 1 128-3,-1-3-128 12,-2-1 160-12,1 0-160 5,3-2 128-5,1-1-128 9,7-3 0-9,-1-6 144 5,8 0-144-5,3-6 0 10,3-1 144-10,2-5-144 4,0 0 0-4,3-7 128 11,1-7-128-11,6 3 0 5,4-4 128-5,1-5-128 10,5 1 160-10,5-2-160 5,5 0 272-5,3 2-32 10,6-2-16-10,2-2 0 4,5-3-96-4,9 3 0 11,0 2-128-11,3 0 192 5,5 4-192-5,7-6 144 10,0 4-144-10,0-3 128 4,-3 5 0-4,-1-6 0 11,-8-4 0-10,-3 0 0 4,-2 4-128-5,-12-2 0 10,0 2 0-10,-6-4 0 18,-2 0-1152-18,-4 0-320 0,-5-2-64 1</inkml:trace>
    </iact:actionData>
  </iact:action>
  <iact:action type="add" startTime="78887">
    <iact:property name="dataType"/>
    <iact:actionData xml:id="d65">
      <inkml:trace xmlns:inkml="http://www.w3.org/2003/InkML" xml:id="stk65" contextRef="#ctx0" brushRef="#br0">15344 11329 4607 0,'0'0'400'1,"0"0"-400"9,0 0 0-10,0 0 0 4,0 0 2432-4,0 0 384 11,0 0 96-11,0 0 16 4,0 0-1360-4,0 0-272 11,0 0-48-11,0 0-16 4,0 0 48-4,0 0 16 12,0 0 0-12,0 0 0 4,0 0-336-4,0 0-64 10,0 0 0-10,-2 20-16 5,-4-5-112-5,2 7 0 12,1 3-16-12,-1-2 0 3,0 1-160-3,0 3-16 9,-2 2-16-9,2 3 0 5,-2-3-128-5,2 2-32 11,2-4 0-11,-1 1 0 5,-1-1-400-4,-2-2 0 8,2-1 0-9,0-1 0 5,0-1 192-5,4 1-64 10,-2-4 0-10,2-1 0 4,0-6-128-4,0-12-176 11,0 17 48-11,0-17 0 20,0 0-1280-20,0 0-256 0,0 0-64 0,0 0-11456 4</inkml:trace>
    </iact:actionData>
  </iact:action>
  <iact:action type="add" startTime="79189">
    <iact:property name="dataType"/>
    <iact:actionData xml:id="d66">
      <inkml:trace xmlns:inkml="http://www.w3.org/2003/InkML" xml:id="stk66" contextRef="#ctx0" brushRef="#br0">15022 11512 20271 0,'0'0'1792'0,"0"0"-1424"9,0 0-368-9,0 0 0 5,0 0 512-5,10 6 16 11,4 0 16-11,-4-4 0 4,-10-2 672-4,21 4 144 10,-2 0 32-10,-1 4 0 5,5-6-624-5,1 0-112 10,1 0-16-9,-3-1-16 3,-3 1-432-4,3-2-64 10,1 0-128-10,0 0 176 5,5 0-416-5,-5 0-80 11,1 0 0-11</inkml:trace>
    </iact:actionData>
  </iact:action>
  <iact:action type="add" startTime="79460">
    <iact:property name="dataType"/>
    <iact:actionData xml:id="d67">
      <inkml:trace xmlns:inkml="http://www.w3.org/2003/InkML" xml:id="stk67" contextRef="#ctx0" brushRef="#br0">15922 11230 13695 0,'0'0'608'0,"0"0"128"0,0 0-592 0,-12 9-144 8,2 1 0-8,0-2 0 5,-5 4 1184-4,-3-5 208 8,3 7 32-9,-5 2 16 5,1 3-64-5,1 1-16 10,-3 5 0-10,1 0 0 5,2 1-272-5,-1 1-64 11,3 2-16-11,5 3 0 4,-7 1-272-4,8-2-48 10,3 0-16-10,-1-4 0 5,8-3-256-5,2-5-48 11,4 1-16-11,-1 1 0 5,-1-7-48-5,6 0-16 12,2-7 0-12,-1 3 0 4,9-4 32-4,-4-2 0 10,3-4 0-10,3-2 0 4,3-4-64-4,0-4-16 10,1 1 0-9,-1-1 0 2,0-4-96-3,-1 2-16 10,-1-3 0-10,1 1 0 6,-3-3-128-6,0-1 128 10,-5 2-128-10,0-3 128 4,-7-2-128-4,3 3 0 11,-4-2 144-11,-6-1-144 4,-2 5 0-4,-2-5 144 11,0-2-144-11,-4-1 0 4,-6 7 128-4,5 1-128 11,-7-3 0-11,0 7 0 4,-1-2 0-3,1 6-304 11,-5 3 64-12,3 1 16 17,-2 4-1920-16,5 0-384-1,-1 0-80 0</inkml:trace>
    </iact:actionData>
  </iact:action>
  <iact:action type="add" startTime="79865">
    <iact:property name="dataType"/>
    <iact:actionData xml:id="d68">
      <inkml:trace xmlns:inkml="http://www.w3.org/2003/InkML" xml:id="stk68" contextRef="#ctx0" brushRef="#br0">16302 11509 18879 0,'0'19'832'1,"0"-5"192"-1,2-3-832 0,-4 7-192 9,-2-2 0-9,0 3 0 5,-2 6 1488-5,2-1 256 9,-3 1 48-9,-3 0 16 4,4-1-464-4,0-1-80 11,2-1-32-11,0-1 0 5,4-1-496-5,4-7-96 10,-2 1-32-10,0-4 0 4,4 0-288-4,2-3-64 11,-8-7-16-11,15 6 0 4,-3 0-48-3,4-6-16 9,-3-2 0-10,3-2 0 4,1-2-432-3,-1-1-64 9,4 1-32-10,-3-4-9376 18,-1-6-1856-18</inkml:trace>
    </iact:actionData>
  </iact:action>
  <iact:action type="add" startTime="80089">
    <iact:property name="dataType"/>
    <iact:actionData xml:id="d69">
      <inkml:trace xmlns:inkml="http://www.w3.org/2003/InkML" xml:id="stk69" contextRef="#ctx0" brushRef="#br0">16089 11122 23951 0,'0'0'2128'0,"0"0"-1696"10,0 0-432-10,0 0 0 4,0 0 576-4,0 0 48 11,8-4 0-11,2 3 0 5,-10 1-288-5,13 1-48 10,1 3-16-10,0 4-8208 17,-2-2-1632-17</inkml:trace>
    </iact:actionData>
  </iact:action>
  <iact:action type="add" startTime="80823">
    <iact:property name="dataType"/>
    <iact:actionData xml:id="d70">
      <inkml:trace xmlns:inkml="http://www.w3.org/2003/InkML" xml:id="stk70" contextRef="#ctx0" brushRef="#br0">30166 10732 8287 0,'0'0'368'2,"8"-7"80"-2,-2-5-448 0,4 2 0 10,-4 2 0-10,-1-3 0 4,-1 1 1600-4,-2 0 224 11,2-4 48-11,-2 7 16 5,-2-7-432-5,0 4-96 10,0-1-16-10,-2-1 0 4,-2 4-80-4,2 0-32 12,2 8 0-12,-6-11 0 4,1 5-192-4,-1 0-32 6,-4-2-16-5,0 4 0 8,0 4-176-9,-3 0-48 11,3 8 0-11,-7 0 0 5,-1 0-288-5,-5 7-64 6,-3 1-16-6,-3 3 0 9,-6 5-48-9,0 3-16 7,0 4 0-6,-4 6 0 6,0 0 112-7,3 0 32 11,-4 8 0-11,4-2 0 4,7 4-32-4,2-2 0 11,1-2 0-11,9 3 0 4,5-7-144-4,8 2-48 7,2-6 0-7,8 4 0 8,4-3 0-8,9-7 0 11,7-6 0-11,5-1 0 4,4-1 32-4,8-1 0 11,-2-9 0-11,6 1 0 4,4-8 32-4,-1-4 0 11,3-6 0-11,-2-6 0 4,-3 1-64-4,1-7 0 7,0 1 0-7,0-7 0 8,-4-1 48-8,1-2 0 12,1-1 0-12,-8 1 0 3,-4-2 96-3,-2-1 32 11,-7 3 0-11,-9-4 0 4,-1-4-192-4,-10 2-48 11,-4-2 0-11,-6-2 0 4,-2 1 80-4,-12 3 16 7,-1-2 0-7,-6 0 0 9,-3 6-288-9,-1 1 0 9,0 7 128-9,-2 3-128 5,-1 5-256-5,3 3-128 10,0 4 0-10,2 2-16 21,-1 2-2880-19,5 6-576-1</inkml:trace>
    </iact:actionData>
  </iact:action>
  <iact:action type="add" startTime="86814">
    <iact:property name="dataType"/>
    <iact:actionData xml:id="d71">
      <inkml:trace xmlns:inkml="http://www.w3.org/2003/InkML" xml:id="stk71" contextRef="#ctx0" brushRef="#br0">29074 12620 2751 0,'0'0'256'1,"0"0"-256"9,0 0 0-10,0 0 0 5,0 0 2960-5,-10 4 560 10,10-4 96-10,-13 6 32 5,13-6-1920-5,0 0-384 11,0 0-80-11,0 0-16 4,0 0-32-4,0 0-16 11,-8 14 0-11,8-14 0 4,0 0-240-4,0 0-64 12,0 0 0-12,0 0 0 3,21-2 128-3,1 0 0 12,-1 0 16-12,3-4 0 3,1 0-224-3,2 0-48 12,1 0-16-12,1-3 0 3,0 1-288-3,4 4-48 10,4-2-16-10,-2-2 0 7,0 0-96-7,3 3-32 8,-5-1 0-8,2-2 0 6,-6 2-48-6,2 2-16 9,-3-2 0-9,-1 4 0 4,-2 2-80-4,-3-2-128 12,-3-2 176-12,-5 1-176 4,-14 3 144-4,0 0-144 10,0 0 0-10,15 5 144 5,-15-5-144-5,0 0 128 11,0 0-128-11,0 0 128 4,0 0 0-4,-19 2-128 10,-4 0 192-10,-3 2-64 5,3-2-128-5,-8 2 160 11,-1-4-160-11,-1 4 160 4,0 4-160-4,-6-2 160 11,0-1-160-11,0 1 160 4,-6-2-160-4,4 4 160 10,2-4-160-10,12 0 160 6,-4 2-32-6,1 0 0 10,1-1 0-10,2 1 0 4,3-2-128-4,3 0 0 11,7-4 0-11,3 2 128 4,11-2-128-4,0 0 128 10,0 0-128-10,0 0 128 4,0 0 0-3,17-2-128 9,3 2 192-10,1-4-64 5,4 0-128-5,5-6 160 12,3 3-160-12,2 1 160 3,0 2-160-3,2-2 0 10,2-2 0-10,-4 2 0 4,0 4 0-4,2 4 0 12,-5-2 0-12,-1 0 0 4,-4 0 0-4,-3-2 0 11,-5 1 0-11,-5 1 0 4,-1 0 0-4,-13 0 0 12,0 0 128-12,0 0-128 3,0 0 0-3,0 0 0 12,0 0 0-12,-11 0 0 17,1 0-1024-17,-6 0-304 1,3 0-48-1,-5 0-15568 4</inkml:trace>
    </iact:actionData>
  </iact:action>
  <iact:action type="add" startTime="87449">
    <iact:property name="dataType"/>
    <iact:actionData xml:id="d72">
      <inkml:trace xmlns:inkml="http://www.w3.org/2003/InkML" xml:id="stk72" contextRef="#ctx0" brushRef="#br0">30435 12096 15999 0,'0'0'704'1,"0"0"160"-1,0 0-688 0,0 0-176 7,-3-14 0-7,-3 4 0 3,2 4 1136-3,-2-2 192 10,0 1 32-10,0 1 16 5,-5 2 96-5,1-2 32 11,-6 0 0-11,3 4 0 5,-9 0-400-5,3 2-80 11,-1 0 0-11,-1 4-16 3,-3 6-224-3,3-4-32 12,-3 2-16-12,1 3 0 4,3-1-208-4,-3 6-32 9,4-3-16-9,3 5 0 5,-4-4-176-5,5 5-48 11,3 4 0-11,4-5 0 5,-1 0-128-5,5 3-128 10,2-1 144-10,2-1-144 4,2 2 144-4,3 3-144 12,7-3 128-12,-2-3-128 3,4 1 192-2,-1 3-64 9,5-7 0-10,-1 3 0 4,7 3-128-4,-1-3 160 11,1 3-160-11,-1 1 160 5,-2-1-160-5,-1 1 0 10,1-1 144-9,1 1-144 2,-7-1 0-3,1 1 0 12,0-3 0-12,-7 4 128 3,1 3-128-3,2-1 0 11,-6 1 0-11,-2-1 128 4,-2 0-128-4,-2 1 144 11,-4 3-144-11,2-4 160 5,-4-1 48-5,-2-3 16 10,0 4 0-10,2-3 0 5,-1-3 96-5,-3-3 32 10,0 2 0-10,6-1 0 4,-2-5-128-4,-1 1-32 11,1-5 0-11,2 2 0 5,4-10-64-5,0 0-128 10,0 0 176-10,0 0-176 5,0 0 144-5,-6 8-144 11,6-8 0-11,-12 4 144 3,3-4-144-3,3-2 160 12,-6-4-160-12,2 0 160 4,2-2-160-4,-1 0 0 10,3-1 0-10,0-1 0 5,0 0 0-5,-2-5 0 10,0 5 0-10,3-8 0 5,-3 1 0-5,0 1 0 11,4-1 0-11,-2 3 0 3,2-6 0-3,0 5 0 11,3 3 0-11,-7-3 0 6,6 3 0-6,0-4 0 9,2 5 0-9,2-5 0 5,4 4 0-5,3-5 0 10,-1 3-128-10,8-4 128 6,-3 3 0-6,7-3-144 9,-1 7 144-9,3-7 0 4,3-3-176-4,3 1 176 11,1 3-160-11,4-5 160 5,0-1-128-5,0-3 128 10,2-1 0-10,2 0-144 5,-1-1 144-5,-7 1 0 10,-2-2 0-9,-2-2 0 3,-1-2 0-4,-7-3 0 11,-1-1 0-11,-4 4 0 4,-4 4 128-4,-5 2-128 11,-1 1 160-11,-5 5-160 4,-9 3 192-4,0 1-64 10,-3-1-128-9,-1 5 192 3,-6-1-32-4,-1 4-16 10,-4 4 0-10,-3-2 0 5,-1 3-144-5,4 1 192 10,0 2-192-10,-1 2 192 5,3 0-320-5,4 2-64 10,5 0-16-10,2 0 0 21,14-2-3040-21,0 0-592 0</inkml:trace>
    </iact:actionData>
  </iact:action>
  <iact:action type="add" startTime="88468">
    <iact:property name="dataType"/>
    <iact:actionData xml:id="d73">
      <inkml:trace xmlns:inkml="http://www.w3.org/2003/InkML" xml:id="stk73" contextRef="#ctx0" brushRef="#br0">30790 9978 9215 0,'0'0'816'0,"0"0"-656"9,-13-6-160-9,13 6 0 4,0 0 1584-4,0 0 272 10,-6-8 64-10,6 8 16 4,0 0-448-4,4-10-80 11,4-1-32-11,3 1 0 5,-1 2-176-5,8-4-48 10,1 4 0-10,1 1 0 4,3-9-400-4,4 4-96 12,5-3-16-12,3 5 0 4,0-6-128-4,0 7-48 11,2-9 0-11,4 6 0 4,4-3-80-4,-2 3 0 10,4-4-16-10,-5 11 0 6,-1-1-16-6,-4 4 0 11,-5 2 0-8,-5 4 0-2,-6-2-16-1,1 2 0 11,-3 5 0-11,-3 5 0 4,0 0 32-4,-7 3 0 10,-1 1 0-10,0 1 0 5,-4 5-176-5,-2 5-16 10,-4 2-16-10,2 4 0 5,-2-2-32-5,-2 4 0 10,-2 8 0-10,2 4 0 4,-2-2 0-4,1 4-128 11,1 1 192-11,-4 7-64 4,2 3 128-4,2 2 0 11,0 5 16-11,0 3 0 5,-2 4-272-5,1-6 160 10,1 0-160-10,0 4 128 5,-2-1-128-5,6 1 160 10,-2 0-160-10,2-6 160 4,-2 2 0-4,2 0 0 11,0 7 0-11,2 1 0 4,0 0-32-3,-2 2-128 9,0 1 192-10,4 1-64 5,0 2-128-5,2 0 0 10,-4-6 0-10,3-2 0 5,-1 4 0-5,-2-2 0 10,2 0 128-10,0 0-128 4,0-6 0-4,4-3 128 11,0-3-128-11,-5 0 128 4,1-7-128-4,0-3 0 11,0-1 0-11,2-1 0 5,-2 3 176-5,-2 0-48 10,2 1-128-10,0-5 192 5,-2-3 0-5,2-1-16 10,3 4 0-10,-3-6 0 4,-2-6 0-4,-2-4 0 11,4 6 0-11,0-8 0 4,-2 2-48-3,0-2-128 10,0-2 192-11,0-2-64 4,2 0-128-4,-4 1 192 10,2-5-192-10,0 2 192 5,-2 4-192-5,2-3 128 12,-2-9-128-12,1 4 128 3,1-3 0-3,0-1 0 11,2-7 0-11,0 0 0 4,-4-14 128-4,0 0 0 10,0 0 16-10,10 11 0 5,-10-11 96-5,0 0 16 10,0 0 0-10,0 0 0 5,8 14-384-5,-8-14 0 10,0 0 0-10,0 0 0 4,0 0 0-4,0 0 144 11,0 0-144-11,0 0 0 5,0 0 192-5,0 0-192 10,-6-16 192-10,-2 7-192 5,8 9 304-5,-12-14-48 11,1 0-16-11,-7 6 0 4,1-3 16-4,-1 3 0 11,-3 0 0-11,-3-2 0 4,-1 5-64-4,-3 1-16 10,-3 4 0-10,2-2 0 5,-6-2-176-5,0 2 160 10,4 2-160-10,1 0 160 5,3 0-160-5,2 0 0 10,-3 0 144-10,5 2-144 6,3 0 0-6,1 2 0 9,3-2-192-9,3 0 64 20,13-2-2224-19,-14 3-432-1,14-3-96 1</inkml:trace>
    </iact:actionData>
  </iact:action>
  <iact:action type="add" startTime="94935">
    <iact:property name="dataType"/>
    <iact:actionData xml:id="d74">
      <inkml:trace xmlns:inkml="http://www.w3.org/2003/InkML" xml:id="stk74" contextRef="#ctx0" brushRef="#br1">768 18467 11055 0,'-12'10'976'1,"-3"1"-784"4,3-3-192-5,4 4 0 9,-4-2 1776-9,5 1 304 7,7-11 64-7,-8 16 16 7,-4-8-800-6,12-8-144 5,0 0-48-6,0 0 0 10,0 0-320-10,0 0-64 5,0 0-16-5,0 0 0 9,20 2 48-9,1-6 0 7,-3-6 0-7,5-8 0 8,2-1-16-8,5-1 0 7,1-5 0-7,0-2 0 9,0-8-416-9,0-2-96 6,3 0-16-6,-3-2 0 8,2 1-272-8,-2 3 160 6,-4-6-160-6,1 4 128 10,-5 0-128-10,3 2 0 6,-5 6 0-6,2 2 0 8,-5 1 0-8,-1 9 0 7,-1-3 128-7,-6 9-128 8,-10 11 0-8,0 0 0 7,0 0 0-7,0 0 0 8,17 7 0-8,-9 5 0 7,-2 8 0-7,-2 7 128 8,-4 8-128-8,0 8 0 8,-2 2 0-8,0 5 0 7,-2 7 0-7,0 5 128 7,0 3-128-6,-3 11 0 6,1-2 0-7,-2 4 0 7,0-2 128-7,-6 0-128 8,9-6 0-8,-3-3 0 7,-6-11 0-7,4-7 0 8,-3-10 384-8,1 2 0 7,2-12 0-7,1-7 0 9,3-7 336-9,6-15 64 6,0 0 16-6,0 0 0 8,0 0-160-8,0 0-48 7,-2-21 0-6,-2-7 0 7,2-3-208-8,2-2-64 6,0-2 0-6,0-6 0 9,0-4-176-9,2 4-144 6,0-6 192-5,0 6-192 6,2-5 128-7,3-1-128 7,5 2 0-7,0-4 0 9,3-2 0-9,1 5 0 6,4 3 0-6,3-4 0 8,4 6 0-8,1 0 0 7,3 6 0-7,4 2 0 8,4 4 0-8,-4 1 0 7,2 3 0-7,4 1 0 8,-6 3 0-8,0 5 0 7,-2 5 0-7,-1 5 0 8,-1 0 0-8,-4 0 0 7,0 4 0-7,3 4 0 9,-3 6 0-9,-2-2 0 6,-3 0-208-6,-5 1 80 22,3 3-1264-22,1-4-240 0,-5-2-48 0,1 0-14800 5</inkml:trace>
    </iact:actionData>
  </iact:action>
  <iact:action type="add" startTime="96152">
    <iact:property name="dataType"/>
    <iact:actionData xml:id="d75">
      <inkml:trace xmlns:inkml="http://www.w3.org/2003/InkML" xml:id="stk75" contextRef="#ctx0" brushRef="#br1">2393 18457 3679 0,'0'0'320'1,"-18"0"-320"4,18 0 0-5,0 0 0 8,0 0 4864-8,0 0 912 7,0 0 176-7,22-4 48 8,1-2-4416-8,6 1-880 7,2-1-192-7,1 2-16 8,-1 0-160-8,6-6-16 7,4 4-16-7,-4 2 0 8,4-1-32-8,-2 1 0 6,4-2 0-6,-4 2 0 9,4 2-272-9,-6 0 128 7,0 0-128-7,0 4 0 25,-6 0-976-25,-4 4-304 1,-5 2-64-1</inkml:trace>
    </iact:actionData>
  </iact:action>
  <iact:action type="add" startTime="96347">
    <iact:property name="dataType"/>
    <iact:actionData xml:id="d76">
      <inkml:trace xmlns:inkml="http://www.w3.org/2003/InkML" xml:id="stk76" contextRef="#ctx0" brushRef="#br1">2498 18962 23951 0,'-10'2'2128'0,"10"-2"-1696"6,0 0-432-6,18 2 0 8,-1-4 1584-8,11-2 224 7,3-2 48-7,6-1 16 8,-2-3-1440-8,6 2-304 7,-4-6-128-7,0 1 128 9,8 3-128-9,-4-2 0 6,2 5 0-6,4-7-9152 17,-2 2-1840-17</inkml:trace>
    </iact:actionData>
  </iact:action>
  <iact:action type="add" startTime="96840">
    <iact:property name="dataType"/>
    <iact:actionData xml:id="d77">
      <inkml:trace xmlns:inkml="http://www.w3.org/2003/InkML" xml:id="stk77" contextRef="#ctx0" brushRef="#br1">4353 18071 16575 0,'0'0'1472'2,"0"0"-1168"4,0 0-304-6,0 0 0 9,4-20 992-9,2 5 144 6,5 1 16-6,1-3 16 8,8 3-272-8,-1-4-48 7,1 3-16-7,5-7 0 8,6-1 112-8,6-2 16 8,-2 1 0-8,4 5 0 7,4 1-80-7,4 1-16 8,-4 3 0-8,6-2 0 7,1 7-272-7,-3 1-48 9,-6 6-16-9,2 8 0 8,-6 3-288-8,0 9-64 6,-2 3-16-6,-3 13 0 9,-5 5-160-9,-4 9 0 6,-5 9 0-6,-3 1 0 8,-3 9 160-8,-4 5-160 7,-8 6 192-7,-8 2-192 8,-4 2 160-8,-1-8-160 7,-1-2 128-7,-11 0-128 8,-6-5 128-8,-6-1-128 7,-1-2 128-7,3-3-128 8,-8-1 256-8,1-3-48 7,-9-5 0-7,-4-3 0 8,1 0 176-8,-3-8 16 6,0 2 16-5,5-10 0 7,-1 2-224-8,2 0-32 7,5-8-16-7,7-7 0 8,3-3-144-8,7-1 0 7,4-8 0-7,3-4 128 8,3-4-128-8,19 0 128 6,0 0-128-6,0 0 128 8,-6-10-128-8,6 10 0 8,12-18 0-8,5 7 0 8,5-7 0-8,1 5 0 6,4 1-176-6,7 2 176 9,3-4 0-9,8 7 0 7,-4-5 0-7,7 6-128 8,3 2 128-8,2 2 0 6,-3 2 0-6,3 4 0 10,-4-2 128-10,0 2 16 6,-3 2 0-6,3 0 0 8,-4-2 0-7,2 3 0 5,-4 3 0-6,-4-2 0 8,0-2-144-8,2 4 0 7,-6 1 0-7,-2-3 0 24,0 0-1200-24,-4 0-272 1,-1-4-48-1</inkml:trace>
    </iact:actionData>
  </iact:action>
  <iact:action type="add" startTime="97490">
    <iact:property name="dataType"/>
    <iact:actionData xml:id="d78">
      <inkml:trace xmlns:inkml="http://www.w3.org/2003/InkML" xml:id="stk78" contextRef="#ctx0" brushRef="#br1">5952 18582 23039 0,'-11'4'2048'1,"11"-4"-1648"2,0 0-400-3,0 0 0 8,0 0 832-8,0 0 96 7,0 0 16-7,0 0 0 8,0 0-304-8,0 0-64 7,19 0-16-6,3-2 0 6,3-2 400-7,4 0 64 7,4 0 32-7,4-6 0 8,2 3-192-8,4-3-32 7,4 0-16-7,0-2 0 8,2 7-384-8,0-3-80 7,-1-2-16-7,-5 4 0 8,-2 0-336-8,-6 0 0 7,-4 1 0-7,-1 1 128 26,-5 0-1664-25,-1 0-336-1,-1 2-64 0</inkml:trace>
    </iact:actionData>
  </iact:action>
  <iact:action type="add" startTime="97866">
    <iact:property name="dataType"/>
    <iact:actionData xml:id="d79">
      <inkml:trace xmlns:inkml="http://www.w3.org/2003/InkML" xml:id="stk79" contextRef="#ctx0" brushRef="#br1">7854 17697 21183 0,'0'0'944'1,"0"0"192"-1,0 0-912 0,0-10-224 3,0 10 0-3,0 0 0 8,-2-18-128-8,2 18-80 7,0 0-16-7,-15-11 0 9,3-3 656-9,-6 8 128 5,-1 0 16-4,1 0 16 7,-3 2 112-8,-5 4 32 6,-1 8 0-5,0 0 0 7,0 0 208-8,-1 5 32 7,-3 1 16-7,2 4 0 7,0-1-304-7,1 3-64 8,3 1-16-8,-1 1 0 8,3-3-304-8,2 6-64 7,5 1-16-7,0-1 0 8,7 3-96-8,-1-3-128 8,6 2 176-7,4 0-176 5,2 1 128-5,4 3-128 4,7 2 0-5,1 0 0 8,6-2 0-8,3 1 0 8,2-1 128-8,5 4-128 8,3 4 0-8,-2-2 128 7,-2 6-128-7,4 0 0 8,-1 8 0-8,-3-1 0 7,-2 3 0-7,-3 0 0 8,-7-1 0-8,1 3 0 7,-5-1 0-7,1-1 0 8,-6 2 160-8,-4-5-160 7,-6 1 128-7,-2 0-128 8,-2 1 320-8,-8 1 0 7,-1-2-16-7,-9-2 0 8,1-3 144-8,-2 1 16 7,-3-4 16-7,1-6 0 8,-2 0 64-8,-2-2 16 7,-1-3 0-7,5-5 0 8,-4-4-32-8,2-3 0 8,1-1 0-8,3-7 0 7,-4-2-192-7,1-6-32 6,1-6-16-6,4-4 0 9,1-6-80-9,3 0-16 7,3-7 0-7,0-5 0 8,7-5-192-8,5-4 144 7,2-10-144-7,4 0 128 8,4-5-128-8,7 1 0 7,5 2-160-7,5-2 160 8,3-8-224-8,-1 3 48 7,0-1 16-7,3 0 0 8,-1 1 160-8,0-1-208 6,-1 2 80-6,5-1 128 9,0-3-128-9,0 4 128 7,-3 1 0-7,-1-3 0 8,0-1 0-8,0 1 0 7,3 0 0-7,-3 4 0 8,0 1 0-8,-3-5 0 7,1 2 0-7,-2-1 0 8,-5-3 0-8,0 4 0 8,-7 5 0-8,-1 1 0 7,-6 0 0-7,0 10 128 7,-4 5-128-7,-4 3 128 8,-4 2-128-8,-7 1 160 7,-5 5-160-7,-1 7 160 8,-7 4-160-8,1 3 0 6,-4 3 0-6,1 0 0 9,1 6 0-9,2 5-176 7,2 1 16-7,3 4 0 23,-1-5-1120-23,1 3-240 0,7 4-32 1,3 3-16 11,6-1-592-11,2 1-112-1,4 3-32 0,2-5 0 2</inkml:trace>
    </iact:actionData>
  </iact:action>
  <iact:action type="add" startTime="98539">
    <iact:property name="dataType"/>
    <iact:actionData xml:id="d80">
      <inkml:trace xmlns:inkml="http://www.w3.org/2003/InkML" xml:id="stk80" contextRef="#ctx0" brushRef="#br1">8790 18457 24063 0,'0'0'1072'1,"0"0"208"-1,6 14-1024 0,0 5-256 4,-2 5 0-4,-4 1 0 9,-2 0 992-9,-6 7 144 7,2 1 16-7,-7 4 16 8,-1 4-32-8,-7 0-16 7,-3 4 0-6,-1 5 0 6,1 1 96-7,-3 2 32 7,-2-5 0-7,2 3 0 8,1 2-480-8,5-1-112 7,-1 3-16-7,3-4 0 9,7-10-304-9,2 0-64 6,5-12-16-6,5 0 0 8,1-2-112-8,7-1-16 7,4-9-128-7,0-3 192 8,5 0 0-8,7-7-16 7,-1-5 0-7,4-2 0 8,3 0-176-8,3-5 128 9,-2-9-128-9,2 2 128 8,2-9-304-8,-4-3-64 6,-1-1-16-6,-3-4 0 25,-4-2-1984-25,-3 1-384 2,-1-1-96-2</inkml:trace>
    </iact:actionData>
  </iact:action>
  <iact:action type="add" startTime="98811">
    <iact:property name="dataType"/>
    <iact:actionData xml:id="d81">
      <inkml:trace xmlns:inkml="http://www.w3.org/2003/InkML" xml:id="stk81" contextRef="#ctx0" brushRef="#br1">8572 17958 35935 0,'-29'-12'3200'0,"13"8"-2560"4,6-2-512-4,10 6-128 8,0 0 384-8,0 0 64 7,0 0 16-7,0 0 0 8,0 0-640-8,0 0-128 7,0 0-16-7,0 0-16 25,-2-15-2560-24,2 15-512-1,-2-18-112 0,2 18 0 0</inkml:trace>
    </iact:actionData>
  </iact:action>
  <iact:action type="add" startTime="99172">
    <iact:property name="dataType"/>
    <iact:actionData xml:id="d82">
      <inkml:trace xmlns:inkml="http://www.w3.org/2003/InkML" xml:id="stk82" contextRef="#ctx0" brushRef="#br1">9697 18559 12895 0,'-23'0'1152'0,"3"0"-928"4,5 0-224-4,1 3 0 8,14-3 3424-8,0 0 640 7,0 0 128-7,0 0 32 7,0 0-2704-7,22-3-544 7,3 1-96-7,4-4-32 9,4-4-16-9,6-2-16 6,-1 3 0-6,8 1 0 9,-1-8-272-9,4 6-48 6,0-3-16-6,-1 3 0 9,-1-4-304-9,0 5-176 6,-2 1 192-6,-2 2-192 9,2-2 0-9,-8 4 0 6,-4 0 0-6,-6 2 0 25,-3 2-1392-25,-7 2-224 1,-17-2-48-1,0 0-12672 1</inkml:trace>
    </iact:actionData>
  </iact:action>
  <iact:action type="add" startTime="99381">
    <iact:property name="dataType"/>
    <iact:actionData xml:id="d83">
      <inkml:trace xmlns:inkml="http://www.w3.org/2003/InkML" xml:id="stk83" contextRef="#ctx0" brushRef="#br1">9684 18894 26367 0,'0'0'1168'0,"0"0"240"1,21 4-1120-1,3-4-288 3,5-2 0-3,4 0 0 9,4-4 784-9,2 0 112 6,10 0 0-6,0-1 16 9,-1-9-272-9,9 6-48 7,3-3-16-7,3 3 0 9,5-2-320-9,-2-1-80 6,-3 1-16-6,-5-2 0 8,-3 4-160-8,-4-3-272 7,-6 1 64-6,-8-4 16 23,-4 7-2480-24,-4-5-480 0</inkml:trace>
    </iact:actionData>
  </iact:action>
  <iact:action type="add" startTime="99620">
    <iact:property name="dataType"/>
    <iact:actionData xml:id="d84">
      <inkml:trace xmlns:inkml="http://www.w3.org/2003/InkML" xml:id="stk84" contextRef="#ctx0" brushRef="#br1">10175 17954 10127 0,'0'0'448'1,"-13"0"96"-1,13 0-544 0,0 0 0 5,0 0 0-5,0 0 0 8,0 0 3232-8,0 0 544 7,0 0 96-7,0 0 32 8,0 0-2592-8,15 6-512 6,9-2-96-6,3-4-32 9,4 0 352-9,10 2 64 7,2 0 0-7,10-2 16 8,9 0-80-8,2 2-32 7,-1-2 0-7,7 5 0 9,-2 1-384-9,8 6-80 7,1 2-16-7,-5 7 0 8,2 2-224-8,-4 5-48 6,-8 5-16-5,-1 8 0 6,-10-6-32-7,-5 10 0 7,-9-2 0-7,-1 7 0 8,-9 1-192-8,-8 4 176 7,-1-1-176-7,-12 1 160 9,-6 0 32-9,0-3 0 7,-12-1 0-7,-3-4 0 7,-7 2 272-7,-9 3 64 7,-2 1 16-7,-14-4 0 8,-4-7 96-7,-5 3 32 5,-5-6 0-6,1 2 0 8,-3-6-128-8,5 2-32 8,3 2 0-8,1-7 0 7,1-3-352-7,8-2-160 7,4-1 128-7,12-9-128 26,5-7-944-26,9-6-272 1,15-4-48-1,0 0-17424 0</inkml:trace>
    </iact:actionData>
  </iact:action>
  <iact:action type="add" startTime="103103">
    <iact:property name="dataType"/>
    <iact:actionData xml:id="d85">
      <inkml:trace xmlns:inkml="http://www.w3.org/2003/InkML" xml:id="stk85" contextRef="#ctx0" brushRef="#br1">20164 16811 9215 0,'0'0'816'1,"0"0"-656"4,16-12-160-5,-9 5 0 8,-7 7 1456-8,14-8 256 7,-6-4 48-7,-8 12 16 8,12-10-256-8,-12 10-48 7,0 0-16-7,0 0 0 9,13-13-64-9,-13 13-16 6,0 0 0-6,0 0 0 9,0 0-96-9,0 0 0 6,-2-16-16-6,2 16 0 8,0 0-352-8,-21-6-64 8,-3 0-16-8,-3 4 0 7,-8 4-448-7,0 4-80 8,-10 0-32-8,0-2 0 8,-2 0-16-8,-3 0-16 7,-3 4 0-6,-2-3 0 6,-3-1 32-7,-1 4 16 7,-1 4 0-7,-1-4 0 7,-3-1-160-7,3 3-128 8,3-4 192-8,3-2-192 7,5 2 224-7,3-2-64 8,10 0-16-8,8 1 0 7,-3-3-144-7,13 0 160 8,-1-2-160-8,9 4 160 7,11-4-160-7,0 0 0 7,-16 2 0-7,16-2 128 9,0 0-128-9,0 0 0 6,0 0 0-6,0 0 0 9,10 16 0-9,-10-16 0 6,15 10 0-6,3 1-176 10,-4 3 176-10,3 0 0 5,-3 5 0-5,3 5 0 9,-3-5 0-9,0 6 0 6,-3 7 0-6,1 3-128 8,-4 0 128-7,2 8 0 6,-3-2 0-7,-1 9 0 7,-4 9 0-7,2 3 0 8,-4 1 0-8,0 1 0 7,-6 0 0-7,0 1 0 7,-7 1 0-7,3 6 0 8,-6 6 0-8,5-2 0 7,-5-2 0-7,2 4 0 9,-7 0 0-9,1 2 0 6,3-4 0-6,-5-1 0 8,-1 4 0-8,2-2 0 8,-1-1 0-8,1 0 0 8,-3-8 0-8,1 2 0 6,-1-4 0-6,-1-3 128 9,0-1-128-9,-1-3 0 6,3-1 0-6,0 1 0 9,-3-3 0-9,3 3 128 6,-3-5-128-6,5-1 0 9,3-2 0-9,1 1 0 6,-7-1 0-6,7-6 128 9,1 0-128-9,-1 0 0 7,7-8 0-7,0-2 0 7,4-6 0-7,3-2 128 8,3-3-128-8,3-3 0 8,7-1 0-8,0-5 0 6,0-3 0-6,7-2 128 8,7 5-128-8,-5-3 0 8,3-2 0-8,1 5 0 8,2-5 0-8,3 6 0 7,1-4 0-7,4 3 0 8,4-5 0-8,-2 5 0 6,2-3 0-6,6 2 0 9,-4-6 0-9,6 3 0 6,-4 3 0-6,8-6 0 9,2 3 0-9,1-3 0 6,3-4 0-6,-3 2 0 9,1-2 128-9,-2-2-128 7,-6 2 160-7,2-4-160 24,-3-6-992-23,-3-2-288-1,4 0-64 0,-6-7-16 0</inkml:trace>
    </iact:actionData>
  </iact:action>
  <iact:action type="add" startTime="103947">
    <iact:property name="dataType"/>
    <iact:actionData xml:id="d86">
      <inkml:trace xmlns:inkml="http://www.w3.org/2003/InkML" xml:id="stk86" contextRef="#ctx0" brushRef="#br1">21301 16872 21183 0,'0'0'1888'0,"0"0"-1504"3,0 0-384-3,0 0 0 8,0 0 704-8,0 0 64 7,0 0 0-7,0 0 16 8,0 0-176-8,-6 23-32 7,-3 2-16-7,3 3 0 8,0-1 240-8,-4 4 48 8,2 0 16-8,0 8 0 6,3 2 80-5,-5 0 16 6,0 6 0-7,4 4 0 9,-5 3-176-9,3 1-16 6,2 0-16-6,0-3 0 8,-2-1-400-8,2-4-80 7,1-2-16-7,1-1 0 9,0-6-128-9,-2-5-128 6,2-6 144-5,0-2-144 7,2-1 144-8,2-3-144 6,0-7 128-6,0-14-128 25,0 0-992-24,0 0-288-1,0 0-48 0,20-2-13648 0</inkml:trace>
    </iact:actionData>
  </iact:action>
  <iact:action type="add" startTime="104291">
    <iact:property name="dataType"/>
    <iact:actionData xml:id="d87">
      <inkml:trace xmlns:inkml="http://www.w3.org/2003/InkML" xml:id="stk87" contextRef="#ctx0" brushRef="#br1">22095 16883 4607 0,'0'0'192'1,"0"0"64"-1,0 0-256 0,0 0 0 4,0 0 0-4,0 0 0 7,0 0 3776-7,0 0 704 7,0 0 128-7,0 0 48 8,-10-9-2736-8,10 9-560 7,-8-8-96-7,8 8-32 9,0 0-144-9,0 0-16 6,0 0-16-6,4-16 0 9,-4 16-288-9,14-10-64 6,-2-1-16-6,5 3 0 9,-3 2-240-9,3-2-64 6,3 2 0-6,-1 1 0 8,5 1-224-8,1 2-160 7,3 2 192-7,1 2-192 8,0 2 208-8,2 1-64 10,4 3-16-10,-1 0 0 6,1 4 0-6,-4 3 0 7,-6-3 0-7,-3 4 0 8,-1 1-128-8,-9 3 160 7,0 7-160-7,-7-4 160 7,-5 1-160-7,-4-3 0 8,-3 3 0-8,-3-3 0 7,-4-1 128-7,-3 1-128 8,3-3 128-8,-2-5-128 7,-1 7 192-7,3-9-32 8,-3 5-16-8,5-6 0 7,-2 0 48-7,14-10 16 8,-7 15 0-8,5-3 0 8,2-12-208-8,2 15 128 7,-2-15-128-7,11 22 0 9,5-1 160-9,5 1-160 6,-1 5 160-6,7 0-160 9,-2 1 192-9,1-1-48 6,1 6-16-6,-2-4 0 8,-3 1-128-8,-3-1 0 7,-9 4 0-7,-2-6 0 8,-8 1 144-8,-4-5-144 7,-2-1 160-7,-11-3-160 8,-3 2 448-8,-5 1-16 7,-2-6 0-7,-9 1 0 8,-3-1-32-8,2-5 0 7,-6 5 0-7,4-8 0 8,-5 0-400-8,6-3 0 6,-1 1 0-6,4-6 0 23,6-6-2704-22,2-1-576-1</inkml:trace>
    </iact:actionData>
  </iact:action>
  <iact:action type="add" startTime="104890">
    <iact:property name="dataType"/>
    <iact:actionData xml:id="d88">
      <inkml:trace xmlns:inkml="http://www.w3.org/2003/InkML" xml:id="stk88" contextRef="#ctx0" brushRef="#br1">21500 19120 23039 0,'0'0'2048'1,"0"0"-1648"3,0 0-400-4,0 0 0 9,0 0 2112-9,4 22 352 7,2 3 64-7,-2-4 16 8,-8 3-1344-8,2 3-272 6,-2 4-48-6,-2 3-16 9,0-3-112-9,-3 2-32 6,-1-4 0-6,0 4 0 9,-4 6-208-9,5-6-32 7,-5-1-16-7,4-5 0 8,-2 0-240-8,-1 2-48 7,3 3-16-7,-4-5 0 8,5-6-160-8,1 1 0 6,-2-5 144-6,4-1-144 23,2-6-1056-22,4-10-288-1,0 0-48 0,0 0-16 16,0 0-1920-16,20 0-400 0</inkml:trace>
    </iact:actionData>
  </iact:action>
  <iact:action type="add" startTime="105267">
    <iact:property name="dataType"/>
    <iact:actionData xml:id="d89">
      <inkml:trace xmlns:inkml="http://www.w3.org/2003/InkML" xml:id="stk89" contextRef="#ctx0" brushRef="#br1">23197 16489 21183 0,'0'-21'1888'0,"0"9"-1504"4,8-7-384-4,4-1 0 9,-1 1 672-9,9-1 64 6,1 1 16-6,6 3 0 8,3-3-80-8,3 1-16 7,0 4 0-7,4-5 0 8,4 3-144-8,-6 1-48 7,4-3 0-7,-6 6 0 8,-1-3 48-8,-3 5 0 7,2 0 0-7,-4 4 0 8,-1 6-176-8,-3 6-16 8,-3-2-16-8,-7 2 0 7,-13-6-80-7,14 20-16 7,-6-3 0-7,-4 7 0 9,0 5 48-8,-3 8 16 4,-1-2 0-5,-1 14 0 10,-5 9-144-10,2 7-128 6,-6 5 144-6,2 0-144 8,0 6 128-8,-3 6-128 7,-3 4 0-7,2 7 144 8,-3 1-144-8,9 2 0 7,-6-1 0-7,6-1 0 8,2 3 0-8,4-5 128 6,4 3-128-6,4-5 0 8,6 2 0-8,-2-1 128 8,3-1-128-8,1-8 0 8,-1 2 128-8,3-2-128 6,-6-6 128-6,3-4-128 8,-3 6 0-8,5-4 0 8,-5 2 0-8,8-2 0 7,-9 6 240-7,5-4 16 7,-4 0 0-6,3-9 0 7,-3 1 48-8,4-4 16 6,-5-3 0-6,7 1 0 8,-6-3-64-8,3-5 0 7,-3-1 0-7,2-6 0 9,-9-2 0-9,3-6-16 7,2 4 0-7,-4-8 0 7,-6 4 16-7,-4-6 0 7,-6-6 0-7,2-2 0 9,1-1 144-9,-9-7 48 6,2 1 0-6,-5 3 0 9,-3-7 48-8,-5 4 16 5,-2-3 0-6,-6 1 0 8,-2 1-208-8,-8-3-48 7,-2 4 0-7,2-5 0 8,-2 3-112-8,0-6-16 7,4 3-128-7,-3-5 192 8,3-2-192-8,2-2 0 7,6-4 128-7,0 0-128 8,5 0-192-8,7-2-64 7,5-2-32-7,3 0 0 22,7-2-2384-21,8 6-464-1,-2-15-112 0</inkml:trace>
    </iact:actionData>
  </iact:action>
  <iact:action type="add" startTime="106120">
    <iact:property name="dataType"/>
    <iact:actionData xml:id="d90">
      <inkml:trace xmlns:inkml="http://www.w3.org/2003/InkML" xml:id="stk90" contextRef="#ctx0" brushRef="#br1">25116 17882 23951 0,'0'0'2128'1,"-15"6"-1696"4,3-2-432-5,12-4 0 9,0 0 960-9,-14 7 128 7,14-7 0-7,-7 10 16 8,7-10-160-8,0 0-48 7,0 0 0-7,0 0 0 8,-6 8 16-8,6-8 0 7,0 0 0-7,0 0 0 8,13 8-144-7,3 0-48 5,2-5 0-6,-1-1 0 8,7 0-112-8,3-2-32 7,4-4 0-7,10 1 0 8,0-3-256-8,6 2-48 7,2 2-16-7,3 0 0 8,5 0 0-8,1 0 0 9,3 2 0-9,-1-2 0 7,-1 0 96-7,-5 0 16 6,-3 2 0-6,-6-2 0 8,-10 2-144-8,-6 0-32 7,-5-2 0-7,-5 2 0 8,-19 0-64-8,0 0-128 7,0 0 176-7,0 0-176 8,0 0 208-8,-13 6-64 7,-3-2-16-7,-13 2 0 9,-14 4-128-9,-6-3 192 6,-8-3-192-6,-3-2 192 9,-2 2-192-9,-7 0 128 7,5 2-128-7,0 0 128 8,-5 0 48-8,9 1 0 6,-1 3 0-6,5 0 0 9,-3 0-176-9,9 3 128 6,1-5-128-6,6 0 128 8,8 2-128-8,7-5 0 8,9 3 0-8,19-8 0 8,0 0 0-8,0 0 0 6,0 0 0-6,17 6 0 8,11-6 0-8,5-2 0 7,12-2-128-7,2 0 128 8,5 0 0-8,11 3 0 7,3-5-144-7,10 0 144 8,4 2 0-7,4 0 0 5,2 2 0-6,-4 0 144 8,-4 0-144-8,-14 2 0 7,-7-2 0-7,-11 0 0 8,-8 0 0-8,-9 0 0 7,-8 0 0-7,-21 2 0 9,0 0 128-9,0 0-128 6,0 0 0-6,0 0 128 9,-19 10-128-9,-7-2 128 6,-9 2-128-6,-6-2 128 9,-11-5-128-9,-7 3 0 6,-9 0 0-6,3 2 128 9,-1-2-128-9,4 0 192 7,3-1-192-7,3 3 192 8,1-2-192-8,4 0 192 7,10 0-192-7,2-2 192 8,4 4-192-8,8-3 0 7,2 1 0-7,9-4 0 7,16-2 0-7,0 0 0 7,0 0 0-7,0 0 0 8,0 0 0-8,25-6-176 7,5 2 48-7,11-3 0 9,7-3 128-9,5 4-192 6,4-2 192-6,3 0-192 9,8 5 192-9,4 1 0 6,6-2 0-6,-7 2 0 9,-1 0 0-9,-12 2 0 6,-7-4 0-6,-8 0-128 9,-6-2 128-9,-10 2 0 7,-9 2 0-7,-18 2 0 7,0 0 0-7,0 0 128 8,0 0-128-8,0 0 128 8,-16 0 0-8,-5 4 0 6,-8-4 0-5,-10 6 0 6,-14-2-128-7,-11 0 144 8,-5 0-144-8,-5-2 160 8,0-2-160-8,2 0 192 8,-2 0-192-8,11 0 192 7,5-2-16-7,5 0 0 7,4 2 0-7,12-2 0 7,4 0-176-7,12 2 0 8,1-2 0-8,20 2 128 7,0 0-128-7,0 0 0 7,0 0-160-7,26-12 160 9,3 2-256-9,12-3 32 6,8 3 16-6,7 4 0 9,9 0 208-9,1-1-176 7,8 1 176-7,0 2-160 8,4 2 160-8,-4 2-192 6,-4-2 192-6,-11 0-192 9,-14 0 192-9,-6 2 0 7,-12 0 0-7,-11 0 0 8,-16 0 0-8,0 0 0 6,0 0 0-6,0 0 0 8,-18 8 0-8,-15 0 0 8,-10-1 0-8,-13 1 128 8,-15-2-128-8,-1 2 144 7,-6 0-144-7,0-4 160 7,4-1 16-7,8-1 0 8,5 2 0-8,7 0 0 8,5-2-176-8,6 0 128 6,8-2-128-6,10 0 128 24,5-2-1104-24,20 2-240 0,-8-6-32 0,8 6-11984 7,14-11-2384-7</inkml:trace>
    </iact:actionData>
  </iact:action>
  <iact:action type="add" startTime="107292">
    <iact:property name="dataType"/>
    <iact:actionData xml:id="d91">
      <inkml:trace xmlns:inkml="http://www.w3.org/2003/InkML" xml:id="stk91" contextRef="#ctx0" brushRef="#br1">27595 17823 24063 0,'0'0'1072'1,"4"-19"208"-1,4-5-1024 0,-2 3-256 5,4 3 0-5,1-1 0 8,-3 1 1424-8,2 7 240 7,2-3 32-7,-12 14 16 8,8-10-544-8,-8 10-96 7,0 0-32-7,0 0 0 8,0 0-224-8,0 0-48 7,5 18-16-7,-5-3 0 8,-4 7-272-8,-1 5-48 6,-1 2-16-6,-6 6 0 9,2 6-32-9,3 0 0 7,-5 4 0-7,4 6 0 9,-4 0-96-9,6 1-32 5,-1-1 0-5,3 4 0 11,-2-1-256-11,0-3 160 6,2-4-160-6,4-4 128 7,4-4-128-7,6-8 0 7,-2-2 0-7,7-5 128 8,1-3 16-8,5-7 0 8,3-3 0-8,5-7 0 7,4-6 112-7,4-4 0 7,0-7 16-7,-2-1 0 23,6-3-1040-23,-4-7-224 0,-5 1-32 0,-1-1-16 14,-2-3-2256-14,-9-4-448 0</inkml:trace>
    </iact:actionData>
  </iact:action>
  <iact:action type="add" startTime="107578">
    <iact:property name="dataType"/>
    <iact:actionData xml:id="d92">
      <inkml:trace xmlns:inkml="http://www.w3.org/2003/InkML" xml:id="stk92" contextRef="#ctx0" brushRef="#br1">27580 17182 28559 0,'-16'-8'2544'1,"7"-2"-2032"3,-1-5-512-4,6 5 0 9,4 10 3264-9,4-16 544 6,-4 16 112-6,0 0 32 8,0 0-2992-8,10-12-576 7,-10 12-128-7,3-15-32 8,-3 15-224-8,0 0-192 7,0 0 48-7,0 0 0 24,0 0-1456-23,0 0-272-1,0 0-64 0,12-6-15264 1</inkml:trace>
    </iact:actionData>
  </iact:action>
  <iact:action type="add" startTime="107939">
    <iact:property name="dataType"/>
    <iact:actionData xml:id="d93">
      <inkml:trace xmlns:inkml="http://www.w3.org/2003/InkML" xml:id="stk93" contextRef="#ctx0" brushRef="#br1">29802 16423 25279 0,'0'0'1120'0,"-14"-8"224"0,4 4-1072 0,-5 0-272 5,-1 1 0-5,-6-1 0 7,-1 0 528-7,-4-2 48 8,-4 2 16-8,-3 2 0 8,-5 0-128-8,2 0-16 8,-6 0-16-8,0 4 0 7,-5 0 144-7,1 0 16 6,4 2 16-6,-2 4 0 9,4 0 128-9,-2-5 32 9,2 1 0-9,0 2 0 6,8 4-416-5,2-4-80 5,0 0-16-6,3-1 0 8,1 5-64-8,6-4-32 7,3 0 0-7,8 0 0 7,10-6-160-7,0 0 0 8,-9 13 0-8,9-13 0 8,0 0 128-8,7 16-128 7,-7-16 128-7,14 23-128 8,4 3 208-8,3-1-32 7,-5-1-16-7,3 3 0 8,5 0-160-7,-3 10 160 5,-3 6-160-6,1-4 160 8,-5 6-160-8,-1 8 0 7,1 7 0-7,-4 10 0 8,-6 1 0-8,0 7 0 7,-4 3 0-7,-4 5 0 9,-2 2 0-9,-10 2 0 6,1-6 0-6,-5 5 0 8,-3 1 0-8,-1 2 0 7,1-5 144-7,-4 1-144 8,-3-8 0-8,1-2 0 7,0-4 0-7,2-2 128 8,1 1 0-8,3-7 16 7,1-4 0-7,1 1 0 8,-1-3 160-8,5-5 16 7,3-5 16-7,-1-3 0 8,5 2-336-8,2-4 144 7,-2-8-144-7,6 4 0 8,2-8 192-8,2-2-192 7,4 2 192-7,6-3-192 8,0-3 320-8,7-2-64 7,-1 1 0-7,7-3 0 8,5 2 0-8,5-3 0 7,6-5 0-7,2 1 0 8,6 1-128-8,-2-3-128 7,1 2 192-7,3-5-192 8,-2-3 192-8,-2-4-64 7,0 0 0-7,-6-4-128 8,2-4 0-8,-4-4-304 7,4-4 48-7,-8-5-11936 15,-2-3-2384-15</inkml:trace>
    </iact:actionData>
  </iact:action>
  <iact:action type="add" startTime="108539">
    <iact:property name="dataType"/>
    <iact:actionData xml:id="d94">
      <inkml:trace xmlns:inkml="http://www.w3.org/2003/InkML" xml:id="stk94" contextRef="#ctx0" brushRef="#br1">30476 16544 22511 0,'0'0'992'1,"-13"-4"224"-1,-5-4-976 0,5-1-240 4,-3 3 0-4,2 4 0 9,-3 2 1168-9,-5 6 192 6,-1-1 48-6,-2 7 0 8,-3 0-480-8,1 5-96 7,-2-1 0-7,1 5-16 9,-1 5-80-9,2 5-16 7,-1 6 0-7,5 0 0 7,2 2-160-7,1 4-48 8,1 6 0-8,5 1 0 8,-2 7-320-8,10 2-192 7,3 1 192-7,5-3-192 8,1 1 0-8,13-3 0 7,-2-7 0-7,9-13 0 9,6-5 192-9,8-1-64 7,6-4 0-7,0-5-128 6,4-10 416-6,2-3-32 8,3-3 0-8,5-4 0 7,7-6 64-7,-1-5 16 7,-11-3 0-7,1-3 0 8,-2-7-48-8,-6-1-16 8,-8-6 0-8,-6-1 0 7,-4-5 112-7,-5-2 32 8,-3 4 0-8,-9-8 0 8,-4 0 32-8,-6-5 0 7,-4-7 0-7,-6-1 0 9,-5 1-272-9,-3 0-48 5,-5 3-16-5,-7 5 0 9,-9 10-240-9,2 4 0 7,2 5 128-7,-6 5-128 8,2 3-144-8,-6 11-80 7,1 3-16-7,-1 6 0 22,0 4-1824-22,6 2-368 1,-2 5-80-1,6 5-14672 3</inkml:trace>
    </iact:actionData>
  </iact:action>
  <iact:action type="add" startTime="109288">
    <iact:property name="dataType"/>
    <iact:actionData xml:id="d95">
      <inkml:trace xmlns:inkml="http://www.w3.org/2003/InkML" xml:id="stk95" contextRef="#ctx0" brushRef="#br1">29938 18490 28559 0,'0'0'2544'0,"0"0"-2032"6,0 0-512-6,0 0 0 9,16-4 1440-9,3-1 192 6,-1-3 32-6,-3 2 16 9,5 0-688-9,1-6-144 8,5 5-16-8,-3-3-16 7,0-8-160-7,7 8-16 7,5-3-16-7,0 3 0 8,0 4-304-8,4-4-64 7,-4 5-16-7,-4-1 0 8,3 2-240-8,-1 2 0 7,0-2 128-7,-6 2-128 24,-5-2-400-24,-3 4-128 0,1 6-32 0,-9-4 0 13,-11-2-2576-13,0 0-528 1,0 0-112-1,0 0 0 0</inkml:trace>
    </iact:actionData>
  </iact:action>
  <iact:action type="add" startTime="109590">
    <iact:property name="dataType"/>
    <iact:actionData xml:id="d96">
      <inkml:trace xmlns:inkml="http://www.w3.org/2003/InkML" xml:id="stk96" contextRef="#ctx0" brushRef="#br1">31288 17954 19343 0,'0'0'1728'1,"0"0"-1392"3,0 0-336-4,0 0 0 8,0 0 1472-8,0 0 208 7,0 0 48-7,0 0 16 8,-12-10-528-8,2 6-128 7,1 0 0-7,-9 2-16 8,-1 2-208-8,-1 4-32 7,-7 0-16-7,-1 4 0 8,-1 4-144-8,-2-1-32 7,2 5 0-7,-1-2 0 9,-1 7-128-9,2 3-48 7,2-1 0-7,1 2 0 7,3-1-208-7,7 3-64 8,1 6 0-8,7-6 0 7,0-1-192-7,0 1 144 8,6 0-144-8,4 3 128 8,4-3-128-7,2 0 0 4,0-1 144-5,5 3-144 8,-3-2 128-8,8 2-128 7,-3 1 160-7,7-1-160 8,3 0 224-8,0 0-48 7,1-1-16-7,1 1 0 8,0 0-160-8,-1-1 192 7,-1-3-192-7,-5 2 192 8,-1-1-192-8,1-1 160 8,-9-2-160-8,3 5 160 9,-6-7-160-9,-4 3 0 5,-2-1 0-5,-2-2 128 9,-2-3 16-9,0-4 0 7,0 5 0-7,-4-9 0 7,6-10 112-7,-12 13 32 8,3-5 0-8,-7 4 0 8,2 0-96-8,1-6 0 7,-1-3-16-7,-4 1 0 7,3 0-176-7,-3 4 160 8,7-4-160-8,-5-4 160 7,4-2-160-7,12 2 0 8,-17-4 0-8,17 4 128 7,-14-12-128-7,2 5 0 7,3-1 144-7,9 8-144 8,-14-12 0-8,6 4 144 8,-6-5-144-8,7 3 0 8,7 10 128-8,-4-14-128 6,0-3 0-6,2 1 0 9,4 0 0-9,0-7 128 7,4 2-128-7,1-5 0 8,3-3 144-8,2 0-144 6,5-2 0-6,-1 1 144 9,0-5-144-9,5-4 0 6,-3 6 0-6,3 0 0 8,3-6 0-8,1 4 0 8,0 4 0-8,3 1 0 8,-3 1 0-8,2 2 0 6,1-1 0-6,1 3 0 9,0 0 0-9,-2-1 0 7,3 3 0-7,-3 2 0 8,-2 3 0-8,-5-2 0 7,-5 7 0-7,3-5 0 8,-8 5 0-8,1-1 0 6,-5 0 0-6,-4 1 0 8,-2 13-128-8,0-14 128 7,0 14 0-7,-8-14 0 8,-1 7 0-8,-1-5 0 7,-4 4-144-7,1 0 144 25,-7 0-416-25,5 3-32 0,-5-1 0 0,-5 2 0 12,-1 0-2464-11,3-2-496-1,1 0-112 0,5-2 0 0</inkml:trace>
    </iact:actionData>
  </iact:action>
  <iact:action type="add" startTime="110341">
    <iact:property name="dataType"/>
    <iact:actionData xml:id="d97">
      <inkml:trace xmlns:inkml="http://www.w3.org/2003/InkML" xml:id="stk97" contextRef="#ctx0" brushRef="#br1">31212 16051 17503 0,'-20'-6'1552'1,"20"6"-1232"2,-13-16-320-3,-5 6 0 9,8-1 1984-9,10 11 352 7,0 0 64-7,0 0 16 8,0-18-976-8,2-1-192 6,6 7-32-6,8-6-16 9,-3 7-592-9,7-7-112 6,5 1-32-6,10 5 0 9,12 4-160-9,2-6-48 7,-6 5 0-7,6-7 0 9,3 2 16-9,1-3 0 6,0 7 0-6,-3-7 0 9,-3-1-48-9,2 4-16 6,0 1 0-6,1 5 0 8,-5 4 48-8,-2 0 16 9,-4-4 0-9,-2 2 0 7,-6 14-112-7,-1-2-32 6,-5-2 0-6,-4 4 0 8,-5 5 16-8,0 1 0 7,-9 6 0-7,3-5 0 8,-10-15-144-8,8 22 0 7,-4 5 0-7,-2 2 0 8,2 4 0-8,-4 2 0 7,-2 2 0-7,0 12 0 9,0 8 0-9,-2 7 0 6,-6 8-160-6,4 10 160 9,1 6 0-9,1 10 0 6,-2 1 0-6,2 4 0 8,4-1 0-8,8 3 0 7,-2 12 0-7,-1 4 0 8,7 6 0-8,-2-1 0 7,-2-8 0-7,1-3 0 8,-1 7 0-8,-4-1 0 7,-2-2 0-7,-2-6 0 8,2-3 0-8,-4-7 0 7,-2-7 0-7,4-5 0 8,0-3 0-8,2-6 0 7,2-6 0-7,2 0 0 8,4-4 0-8,-5 0 0 7,3-5 0-7,2-7 0 8,-4-3 144-8,-2-7-144 7,2-3 0-7,-3-2 144 8,-1-8-144-8,0 0 0 7,0-6 144-7,-2-5-144 9,-4-5 448-9,1-3 0 6,-3-1 16-6,2-7 0 9,-4 6 176-9,-4-9 16 6,1-1 16-6,-9 0 0 8,-5 2-128-8,-5-2-32 7,-3-4 0-7,-8 0 0 8,2-2 32-8,-11 2 0 7,-5 0 0-7,-2-1 0 9,-1 3-368-9,-4 2-176 6,-5 0 160-6,5-4-160 9,-6-2 0-9,1 0 0 6,3 2 0-6,1-2 0 23,9 0-832-22,5 0-256-1,0-4-48 0,2 0-17824 2</inkml:trace>
    </iact:actionData>
  </iact:action>
  <iact:action type="add" startTime="112563">
    <iact:property name="dataType"/>
    <iact:actionData xml:id="d98">
      <inkml:trace xmlns:inkml="http://www.w3.org/2003/InkML" xml:id="stk98" contextRef="#ctx0" brushRef="#br2">26218 10773 13823 0,'0'0'608'0,"0"0"128"0,0 0-592 0,0 0-144 5,0 0 0-5,0-15 0 8,-2 3 0-8,-1 0 128 6,-5 4-128-6,-4-1 128 9,2-1 224-9,-7 4 32 7,-3 0 16-7,1 2 0 8,-3-1 224-8,-3 3 32 7,0 0 16-7,-5 4 0 8,-1 3-160-8,-4 1-48 6,-12 0 0-6,0 2 0 9,-3 4-224-9,-9-1-48 8,-3 5-16-8,-1-2 0 7,-1 1-176-7,3-1 0 6,1 3 0-6,0-1 0 11,1 3 128-11,-1 7-128 6,-1 3 128-5,3 0-128 5,-1 3 160-6,2-3-160 7,-3 2 192-7,3 0-192 9,3 2 544-9,5 2 0 7,4 8 0-7,8 0 0 7,-2 2-320-7,6 6-64 8,2 3-16-8,5 3 0 7,1 0-144-7,4-1 0 8,5 1 0-8,0 3 0 7,7 6 0-7,-1 1 0 7,0 1 0-7,2-2 0 9,4 1 0-9,2 3 0 6,2-2 0-6,2 0 0 8,2 1 0-8,2 1 0 7,6-8 0-7,0 8 0 9,5-1 0-9,1-3 0 6,5-6 0-6,2-5 0 9,3-2 0-9,1-5 0 7,2-5 0-7,8 0 0 8,0-6 0-8,10 4 0 6,4-4 0-6,1-5 0 9,5-1-192-9,-3-6 192 6,1-2-192-6,0-1 192 9,-1-8-272-9,5-1 64 7,5-3 16-7,-2-4 0 7,4-6 192-6,7-2 0 6,8-2 0-7,-1-2-144 7,-2-11 144-7,-2-1 0 8,-2-5 128-8,-5-5-128 7,-1-5 0-7,2-4 0 7,-2 2 0-7,4 0 128 8,4 2-128-8,-3-2 0 7,-3-2 0-7,-2-6 128 8,-8 2 160-8,-5-6 32 8,-8 2 16-8,-8-4 0 9,-2-3 224-9,-6-3 32 6,-8-1 16-6,-7-3 0 8,-5-3-16-8,-7-3 0 6,-8-3 0-6,-4 0 0 8,-9-1 144-7,-3 5 32 5,-5 6 0-5,-6-1 0 6,-8 5-272-7,-4 1-48 7,-6 10-16-7,-2 6 0 9,-2 8-304-9,-3 1-128 7,-5 7 128-7,5 3-128 23,5 1-304-22,0 1-144-1,2 6-16 0,4 7-13488 2</inkml:trace>
    </iact:actionData>
  </iact:action>
  <iact:action type="add" startTime="113420">
    <iact:property name="dataType"/>
    <iact:actionData xml:id="d99">
      <inkml:trace xmlns:inkml="http://www.w3.org/2003/InkML" xml:id="stk99" contextRef="#ctx0" brushRef="#br2">25733 13658 14735 0,'0'0'640'0,"0"0"160"0,9-18-640 0,-3 8-160 4,-6 10 0-4,14-11 0 8,-2 1 1376-8,-12 10 240 7,0 0 48-7,0 0 16 7,0 0-896-7,0 0-176 8,0 0-32-8,0 0-16 8,0 0 208-8,0 0 32 7,0 0 16-7,0 0 0 8,-4 15-208-8,0 1-32 7,-2 6-16-7,2-1 0 8,-2 2-48-8,4 9 0 7,-4 7 0-7,5 9 0 8,1 3-192-8,3 2-64 7,-1 5 0-7,-2 5 0 9,-2 7-112-9,-1 0-16 6,-5 6-128-5,0-4 192 7,0-5-64-8,-6 5-128 6,1-2 176-6,-3 2-176 8,4-8 144-8,-3 5-144 6,1-7 0-6,-1-1 144 9,5-5 112-9,-2-3 32 6,2-4 0-6,7-3 0 9,-3 3 320-9,0-2 64 7,4-2 16-7,2-6 0 8,0 4-416-8,2-4-80 7,2 4 0-7,-2-4-16 8,0 2-48-8,2-4-128 7,-3-2 192-7,3 4-64 8,-2-4-128-8,0-2 0 7,-2 0 144-7,0 6-144 8,0-2 0-8,-2 2 0 8,0-6 0-8,0 2 128 8,0 4-128-8,1-2 0 6,-1-5 0-6,0-1 0 8,0 0 128-8,0-2-128 7,-2 1 128-7,4-3-128 9,0 0 192-9,0-1-48 6,0-3 0-6,4 0 0 8,0 1-16-7,-2-3 0 5,-2-1 0-6,2 1 0 8,-2 3 0-8,1-5 0 7,1-3 0-7,0 3 0 8,-2-5-128-8,0-14 128 7,0 15-128-7,0-15 128 8,0 22 0-8,0-10-128 7,0-12 192-7,0 0-64 8,0 0-128-8,0 0 0 8,0 0 0-8,0 0 0 7,0 0 0-7,0 0 0 7,0 0 128-7,0 0-128 23,0 0-368-22,14-14-96-1,-6-8-32 0,2 3 0 13,-1 1-2592-13,-3-5-528 0</inkml:trace>
    </iact:actionData>
  </iact:action>
  <iact:action type="add" startTime="113942">
    <iact:property name="dataType"/>
    <iact:actionData xml:id="d100">
      <inkml:trace xmlns:inkml="http://www.w3.org/2003/InkML" xml:id="stk100" contextRef="#ctx0" brushRef="#br2">25229 16012 23039 0,'-21'-14'1024'1,"11"10"192"-1,10 4-960 0,0 0-256 6,0 0 0-6,0 0 0 8,0 0 1744-8,0 0 304 7,2 20 64-7,2-7 16 8,-4-13-1728-8,10 24-400 7,2 1 0-7,-5-4 0 9,5-5 0-9,0 7 0 6,5 9 0-6,-3-3 0 8,2-4 176-8,-3 2 16 7,5 1 16-7,-5-1 0 9,5-2 240-9,2-1 32 7,-3-3 16-7,5 1 0 7,-1-5 80-7,4 1 0 8,-1-3 16-8,3-1 0 7,0-2-176-7,5-2-32 8,-3-5-16-6,4-5 0 3,0 0 112-5,2-5 32 8,-2-7 0-8,-1-2 0 7,1-5-48-7,-2 1 0 7,0-3 0-7,-3-5 0 8,-3-5-128-8,-4 0-16 7,-1 0-16-7,-7 0 0 9,1-5-48-9,-6 3-16 6,2 2 0-6,-1 0 0 9,-5 4-112-9,2-1-128 7,-2 5 176-7,0 1-176 9,-4-1 0-9,0 5 0 5,0 5 0-5,0 13-192 23,0 0-1472-23,0 0-304 0,0 0-48 0</inkml:trace>
    </iact:actionData>
  </iact:action>
  <iact:action type="add" startTime="115549">
    <iact:property name="dataType"/>
    <iact:actionData xml:id="d101">
      <inkml:trace xmlns:inkml="http://www.w3.org/2003/InkML" xml:id="stk101" contextRef="#ctx0" brushRef="#br2">5948 11224 6447 0,'0'0'576'1,"0"0"-576"5,0 0 0-6,0 0 0 7,0 0 1536-7,0 0 192 8,0 0 32-8,-7-10 16 8,-7-4-720-8,4 9-144 6,10 5-16-6,-11-6-16 9,-7 0-144-9,2-2-32 6,3 2 0-6,-5 4 0 8,5-2-304-8,-7 2-64 7,6 0-16-6,-7 0 0 7,-6 1 32-8,-3 1 0 7,-1 0 0-7,-4 0 0 8,2 1-48-8,0 3-16 7,-6 0 0-7,0 0 0 9,0 10-160-9,-4-2-128 6,4 1 144-5,-2 3-144 6,4 5 0-7,-4 3 0 7,4-3 0-7,4 4 0 8,-3 3 0-8,7-1 0 7,0 0 0-7,2 8 0 9,-1 3 0-9,5-1 0 6,1 4 0-6,-3-2-160 8,-2 7 160-8,1-1 0 7,1 0 0-6,0 6 0 6,1 1 0-7,3 3 0 7,3 0 0-7,-1-5 0 8,3-1 0-8,3 0-128 7,5 2 128-7,0 5 0 8,4 3 0-8,2 1-128 7,2-1 128-7,4 1 0 8,4 2 0-8,0 5 0 7,-1-11 0-7,9 1 0 8,-2-3 0-8,5-3 0 7,5-8 0-7,1-2 0 8,0-6 0-8,1-4 0 7,-3 2 0-7,8-1 0 9,0-7 304-9,5-4 144 6,3 1 16-6,2-8 16 9,-4-1 64-9,7-3 16 6,3-2 0-6,0-4 0 8,4-6-288-8,3 0-48 8,3-4-16-8,2-4 0 7,-1-2-80-7,2-5-128 8,-1-3 176-8,-4-3-176 7,-5-4 160-7,-1-4-160 7,2-5 128-7,-2 1-128 8,-1-10 256-8,-3 1-16 7,4-1-16-7,0-4 0 8,-1 4 16-8,-8-2 0 7,-3-5 0-7,-6-1 0 8,-4 2 304-8,-5 1 64 8,-7-7 16-8,-3 2 0 8,-4 1 64-8,-8 3 16 6,-8 2 0-6,-6 5 0 9,-9-7-272-9,-3 6-48 6,-1 2-16-6,-2 6 0 8,-2 8-368-8,-1 3 0 7,-3 11 0-7,-2-3 128 23,2 7-448-23,4 1-64 1,2 6-32-1,-1 6-9584 7,-3 6-1920-6</inkml:trace>
    </iact:actionData>
  </iact:action>
  <iact:action type="add" startTime="116376">
    <iact:property name="dataType"/>
    <iact:actionData xml:id="d102">
      <inkml:trace xmlns:inkml="http://www.w3.org/2003/InkML" xml:id="stk102" contextRef="#ctx0" brushRef="#br2">5644 13470 4607 0,'0'-27'400'1,"0"8"-400"3,0-3 0-4,2 3 0 8,2-3 2384-8,-2 3 400 7,-2 3 80-7,0 2 16 9,0 14-1296-9,0 0-256 7,0 0-48-7,0 0-16 8,0 0-240-8,0 0-32 6,0 0-16-6,0 0 0 9,0 0-208-9,0 0-64 6,-10 16 0-6,6-2 0 8,0 9-288-8,4 2-64 8,0 1-16-8,4 5 0 7,-2 4 64-7,4 6 16 8,2-2 0-8,6 6 0 8,-3-4-224-8,5 8-32 7,1 1-16-6,-3 9 0 5,2 7-144-6,-5-1 160 8,7 1-160-8,-4 4 160 7,1 2-160-7,-1 0 0 8,1 1 0-8,-3-3 0 8,2 4 0-8,-2 0 128 7,5-8-128-7,-5 3 0 9,3-5 176-9,-3 6-48 6,2-4-128-6,-6-1 192 8,-3-9 48-8,5 5 0 6,-2 1 0-5,2-1 0 7,1 1 80-8,-3 0 0 7,2-1 16-7,2-3 0 8,-5-1-64-8,3-1-16 7,0 1 0-7,-2 0 0 8,2-3-96-8,-1-1-32 7,-3-2 0-7,2-3 0 8,4-1 32-8,-5 2 0 8,-1-2 0-8,2 3 0 7,2-1-160-7,-2-2 128 7,-1 0-128-7,3 3 128 7,-2-1-128-7,2-4 0 9,3-2 144-9,-5-2-144 7,4 4 144-7,-2-4-144 7,-4 0 192-7,-1-6-192 8,3 2 320-8,-2 0-32 7,-2-6-16-7,2 0 0 8,-2 1-32-8,4-1-16 7,-3 2 0-7,-1-4 0 8,0-2-80-8,0 1-16 7,0-1 0-7,2 2 0 8,-2 1-128-8,0-1 0 7,-2 0 0-7,1-2 128 8,-1 5-128-8,0-5 0 7,0-2 0-7,2 1 128 8,4-3-128-8,-4-2 0 7,0-3 0-7,2 1 128 8,0 5 0-8,3-7 0 8,-5 3 0-8,2-1 0 8,0-5-128-8,2 2 128 6,-2-5-128-6,-6-11 128 8,0 0-128-8,0 0 0 7,5 12 0-7,-5-12 0 7,0 0-192-7,0 0-112 8,0 0-16-8,0 0-16 21,14-12-592-20,-6 1-112-1,-4-7-32 0,0 3-9120 8,-6-7-1840-8</inkml:trace>
    </iact:actionData>
  </iact:action>
  <iact:action type="add" startTime="116994">
    <iact:property name="dataType"/>
    <iact:actionData xml:id="d103">
      <inkml:trace xmlns:inkml="http://www.w3.org/2003/InkML" xml:id="stk103" contextRef="#ctx0" brushRef="#br2">5785 16770 28383 0,'-22'2'1264'1,"22"-2"256"-1,0 0-1216 0,0 0-304 2,0 0 0-2,0 0 0 8,0 0 0-8,4 18 0 7,-4-18 0-7,10 25 0 8,-2-2 0-8,5 3 0 7,-1-1 0-7,6 4 0 8,-3 5 0-8,3-3-144 9,7 0 144-9,-3 8 0 6,-5-2 0-6,3 0 304 8,1 4-48-8,0-4-16 6,1 4 80-6,3-4 0 8,1-8 16-8,-1 3 0 8,0-5 16-8,1-2 0 7,-1 1 0-7,2-9 0 8,-1-7 288-8,1-4 48 7,0 3 16-6,3-7 0 6,-3-7 80-7,0-3 32 7,2 0 0-7,3-10 0 8,-1 3-240-8,0-9-32 8,-4-3-16-8,1-2 0 8,-1-6-144-8,0 0-16 6,1 0-16-6,-1-6 0 9,0-2-48-9,-1-8-16 6,-3-2 0-6,0-3 0 8,3-7-16-8,1-1 0 7,-2 0 0-7,3 7 0 8,-1 8-272-8,-2 4 128 7,-7 3-128-7,3 3 0 8,1 2-208-8,-1 7-160 7,-3 3-16-7,-1 2-16 22,1 3-2352-22,-4 5-480 0</inkml:trace>
    </iact:actionData>
  </iact:action>
  <iact:action type="add" startTime="126134">
    <iact:property name="dataType"/>
    <iact:actionData xml:id="d104">
      <inkml:trace xmlns:inkml="http://www.w3.org/2003/InkML" xml:id="stk104" contextRef="#ctx0" brushRef="#br3">1215 9792 22575 0,'0'0'992'1,"0"0"224"-1,0 0-976 0,0 0-240 5,0 0 0-5,0 0 0 23,0 0-448-22,0 0-128-1,0 0-16 0,13-2-16 0,-13 2 608 1,0 0 0 4,0 0 0-5,18 0 0 8,-18 0 0-7,0 0 0 6,0 0 0-7,0 0 0 8,9 10 256-8,-1 8 0 6,-8-18 16-6,6 21 0 8,-6 1 272-8,-6 1 48 7,0 2 16-7,-1 5 0 9,-5 3 64-9,-2 2 16 7,-1-4 0-7,1 6 0 8,-5 8-128-8,3-2-32 7,-4 4 0-7,-5 5 0 7,0 1 0-7,-1 4 0 8,-1 1 0-8,0 1 0 7,-1-1-128-7,-1 4-16 8,-2 1-16-8,2-3 0 7,-4 1-96-7,-3 3-16 8,3-1 0-8,0-1 0 7,4 4-16-7,-2-3-16 8,-3-5 0-8,1 3 0 9,8-3-32-9,2 5-16 5,-3-5 0-5,1 3 0 9,-1 3 48-9,1 4 16 6,0-4 0-6,3 5 0 9,1-5-48-9,5 2 0 6,-3 3 0-6,5-5 0 8,-1 4-32-8,3-1-16 7,-6-1 0-7,7-2 0 8,-5 1 0-8,6 1 0 8,-3-6 0-8,5 1 0 8,-4-1 0-8,2 3 0 7,2-13 0-7,3 1 0 7,-5 0 0-6,4 0 0 6,2-1 0-7,-2-1 0 7,-3-4 0-7,3 2 0 8,0-3 0-8,2-5 0 8,0 0-144-8,-2 4 192 6,2 0-192-5,0-2 192 7,0 2-192-8,-1-2 160 7,1 6-160-7,-2-8 160 8,2 2-160-8,0-4 160 7,0 4-160-7,2-2 160 8,-2-8-160-8,0 2 160 7,4 2-160-7,-5-1 160 8,1-3-160-8,2-2 128 7,0-4-128-7,0 3 128 7,0-1-128-7,2 0 0 8,-4 1 144-8,0-3-144 8,-2 0 144-8,2 1-144 7,0-3 192-7,0 4-192 8,1 1 192-8,-1-5-64 8,0-2 0-8,-2 3-128 7,4 1 160-7,-2 3-160 7,2-3 128-7,2-4-128 8,0-3 0-8,2 1 0 7,0 1 128-7,2-6-128 8,-4-14 0-8,12 17 0 7,-7-3 0-7,5-1 0 7,-10-13 0-7,14 10 128 8,-14-10-128-8,14 12 0 8,1-4 0-8,-3-4 0 7,-12-4 128-7,19 1-128 8,3-2 0-8,-3 1 0 7,-1 0 0-7,3-2 0 8,5 0 128-8,-1-2-128 7,-2-2 0-7,5 0 128 8,-3 2 0-8,6 0-128 8,1 0 192-8,3 0-64 8,-2 1-128-8,8-3 192 6,-2 2-192-6,6-2 192 8,3 0-192-8,3-2 0 8,0-1 0-8,1 1 128 7,-1-2-128-7,0-4 0 7,0 5 0-7,1-3 0 8,3 0 0-8,1-3 128 7,-1 3-128-6,2-4 0 6,3 7 0-7,4-7 0 7,5 4 0-7,-3 2 0 8,4-1 0-8,-3 5 0 7,-5-2 128-7,-2-2-128 8,-1 3 0-8,1 1 0 7,3 0 0-7,1 0 0 8,-3 2 0-8,7 0 0 7,4-2 0-7,2 0 0 9,-4 3 0-9,1-3 0 6,-5-2 0-6,4 4 0 8,-3-4 0-8,5-2 0 7,0 3 0-7,-2 1 0 8,2-4 0-8,0 2 0 7,6 4 0-7,-1 0 0 8,-1-3 0-8,-6-1 0 8,-2 2 0-8,-2 2 0 7,5-2 0-7,-3-2 0 7,2 3 0-7,4-1 0 8,0 2 0-8,8-2 0 7,2-2 0-7,-2 2 0 8,-8 1 0-8,2-1 0 7,-4-4 128-7,3 2-128 8,3 2 0-8,-2 0 0 8,2-1 0-8,0 1 0 8,4 0 0-8,-4 6 0 6,-4 0 0-6,0-2 0 8,-2-2 0-7,2-4 0 5,0 2 0-6,-2 3 0 9,3-1 0-9,3 2 0 6,0-4 0-6,2 4 0 8,2-6 0-8,-4 4 0 7,-6-2 0-7,2 4 0 8,-2-2 0-8,-2 3 0 7,-3-1 0-7,5-2 0 8,6 2 0-8,0 0 0 8,2 0 0-8,-4 2 0 7,-6 2 0-7,-4-2 0 7,5-2 0-7,-5 2 0 8,2 2 0-8,-3 2 0 8,3 2 0-8,-2-3 0 8,6 1 0-8,-2 2 0 6,5 0 0-6,-7 0 0 9,-4-4 0-9,-5 2 0 6,5 0 0-6,1-2 0 8,-3 1 0-8,0 1 0 7,5-2 128-7,-3 4-128 9,8 0 0-9,0-2 0 6,2-2 0-6,-3 0 0 8,-5-4 128-8,0 6-128 7,3 0 128-7,-3 0-128 8,2-1 0-8,-1-1 128 7,5 0-128-7,0 2 0 8,8-2 0-8,0 2 0 7,0-2 128-7,0 2-128 8,-2-2 0-8,2 0 0 8,2-2 0-8,2 0 0 8,-1 0 0-8,7 0 0 7,4 4 0-7,-5-8 0 7,-3 2 0-7,4 0 0 7,-4 2 0-6,2-2 0 6,-1 0 0-7,3 0 0 7,8 0 0-7,-5 0 0 8,5 2 0-8,-7 0 0 7,-1 0 0-7,4 0 0 8,-3 0 0-8,5 0 0 7,0 0 128-7,7 0-128 9,-2-2 0-9,-1 0 0 6,-3 0 0-6,-1 0 0 9,4 0 0-9,-3-1 160 6,4-1-160-6,9 0 160 8,-1 0-160-8,-4 4 0 8,-9 2 0-8,5-2-176 8,1-2 176-8,-1 2 0 7,4 0 0-7,5-2 0 8,3 0 0-8,-2 0 0 7,-4-2 0-7,1-4 0 7,-1 2 0-7,4 1 0 8,6 3 0-8,2-4 0 8,-2-2 0-8,-4 2 0 6,0 0 0-6,4 2 0 8,2 1 0-8,2-3 0 7,8 0 0-7,-4 0 0 8,-2 2 0-8,-4-2 0 8,6-2 0-8,-1 3 0 7,7-1 0-7,0 2 0 8,-8-2 0-8,1-2 0 8,1 2 0-8,6 2 0 7,7 2 0-7,-7-1 0 9,-10-1 0-9,2 2 0 5,-6-6 0-5,6 6 0 9,0 2 0-9,2 2 0 6,-6-2 0-6,-2 0 0 9,0 2 0-9,2 4 0 6,0-2 0-6,5-2 0 8,-3 0 128-8,2 1-128 8,-6 1 128-8,0 2-128 7,-2-2 0-7,8 4 0 8,6-2 0-8,-6-4 0 7,-4 0 0-7,4 2 0 7,-4-1 0-5,4 5 0 5,-2-2 0-7,5-4 0 6,-5-2 0-6,4 2 128 9,-6 2-128-9,2 0 0 7,2 0 128-7,0 2-128 8,0-3 0-8,0 1 0 7,-4 0 0-7,-4 0 128 8,-2 0-128-8,6 4 0 6,6-4 0-6,-6 0 0 9,-4 0 0-9,4 1 0 7,-6 3 0-7,0 0 0 8,2-4 0-8,0 2 0 6,2-2 0-6,-6 1 0 9,-3-1 0-9,-3 2 0 7,2 2 0-7,4 2 0 8,4-2 0-8,-3-1 0 7,-5 5 0-7,-6-2 128 8,5-2-128-8,-3 5 0 7,-7-3 0-7,5 4 0 8,4-5 0-8,-3 1 0 7,-7 4 0-7,3-2 0 8,-6 1 0-8,1-1 0 7,-1 2 0-7,0-1 0 8,7 5 128-8,-3-7-128 7,3 3 160-7,-5-2-160 8,-1 3 0-8,-3-1 0 7,-2 8 0-7,3-5 0 8,3-5 0-8,0 3 0 7,1-5 0-7,-7 2 0 8,-4 1 0-8,0-1 0 7,-2 4 0-7,2-5 0 8,1 5 0-8,3-4 0 7,2 5 0-7,-2-5 0 8,-2 4 0-8,-5-5 0 7,-3 5 0-7,-1-4 0 8,-5 1 0-8,4 1 0 8,0 2 0-8,0-5 0 7,6 7 0-7,-4-7 0 7,2 5 0-7,-4-4 0 8,-2 1 0-8,-6-1 0 7,4 2 0-7,3-4 0 8,-5 1 0-8,4 1 128 7,0 4-128-7,0-5 0 8,2 5 0-8,2-6 0 7,-2-3 0-7,-5 5 0 8,-3-2 0-8,-4 5 128 7,4-1-128-7,-1 4 0 8,3-7 0-7,-2 5 0 5,4-6 0-6,-3 5 0 8,5-3 0-8,-6 4 0 7,2-7 0-7,-7 1 0 8,-3 4 0-8,7-3 0 7,-5 7 0-7,6-6 0 9,-3-1 0-9,3-1 0 6,4 6 128-6,4-5-128 8,-4 3 0-8,2-4 0 8,0-2 128-8,-7 7-128 7,-1-1 0-7,-2 3 144 7,3-3-144-7,3 2 128 8,0 1-128-8,0-3 128 7,7 5-128-7,-3-7 128 8,-4 4-128-8,2-8 0 7,-6 3 0-7,1-1 0 8,-5 2 0-8,-1 1 0 7,1-5 0-7,4 10 0 8,-3-5 0-8,1 3 0 7,4-6 0-7,-5 5 0 9,1-1 0-9,-5 2 0 6,-3-5 0-5,-3 3 0 7,-6-6 0-8,-2 5 0 6,-1-1 0-6,-5-2 0 8,6 2 0-8,-6-3 0 7,4 5 0-7,-4-4 0 9,2 1 128-9,-6 5-128 6,-2-6 0-6,3 1 128 8,3-5-128-8,-6 0 0 8,-4 2 144-8,0 2-144 7,1-4 128-7,-1 1-128 7,-2 3 160-7,-2-4-160 8,-3-2 0-8,1 2 0 6,-1-2 0-6,-5 3 0 9,1-1-128-9,1-4 128 6,-7-2 0-5,4 0 0 7,-16 0-128-8,15 0 128 7,-15 0 0-7,22 0 0 9,-22 0-128-9,13 0 128 6,-13 0 0-6,16 0 0 9,-16 0 0-9,18-2-128 6,-18 2 128-6,13-4 0 8,-13 4 0-8,14-11 0 8,-6 1 0-8,-8 10 0 7,7-16 0-7,3 3 176 7,-4-5-176-7,-2 1 160 9,0-7-160-9,0-1 0 7,2-4 144-7,-1-1-144 7,-3-1 128-7,0-6-128 8,0-2 128-8,0-4-128 7,0 2 0-7,2-8 0 7,0-5 0-7,0-3 128 8,2-5-128-8,-2-6 0 8,0-1-128-8,1-7 128 8,3-4-192-8,2-2 64 6,-6 0 0-6,4-1 0 8,-1-3 128-8,3 0 0 7,-6-6-144-7,0 3 144 9,4 3 0-9,0-2 0 6,-4 2 0-6,-3-3 0 9,-1-1 0-9,2 2 0 6,0-6 0-6,-2 1 0 8,0 1 0-8,-2-1 0 7,0 1 0-7,1 0 0 8,-3-3 0-8,-2 5 0 7,2-8 0-7,0 7 0 8,-2-1 0-8,4-1 0 7,-2 5-176-7,2 0 176 8,0 0-128-8,2 1 128 8,0 1-128-8,2 2 128 8,0 0-160-8,2-2 160 7,-2-2-192-7,4 3 192 7,0 1-256-7,2 0 48 7,-3-4 16-7,-1 2 0 8,0-1 192-8,2 5-144 7,0-2 144-7,-2 2-128 8,-2 0 128-8,0 2 0 7,-2 6 0-7,2 4-128 8,0-2 128-8,0 7 0 7,-2 3 0-7,2-1-128 9,-2 5 128-9,2 1 0 6,-2 1 0-6,2 3 128 9,-2 0-128-9,0 1 0 6,0 5 0-6,0 0 0 8,0-2 0-7,0 7-128 6,-2-5 128-7,2 0 0 8,-2 4-128-8,4-2 128 7,-4 2-128-7,0 2 128 8,0-4 0-8,2 6-128 7,-2 0 128-7,2 4 0 7,0 4 0-7,0-2 0 8,0-4 0-8,0 6-128 7,0-2 128-7,0 1 0 8,0-1 0-8,0 2 0 8,0-2 0-8,2 6 0 6,-4-1 0-6,0 5 0 9,2-3 0-9,-2 1 0 7,0 2 0-7,0-1 0 8,-4 3 0-8,2 3 0 7,0-1 0-7,0 1 128 8,0 7-128-8,4 11 0 7,-5-20 0-7,-3 8 0 9,0-1 0-9,8 13 0 5,-8-10 0-5,-2-2 0 9,10 12 0-9,-9-9 0 6,9 9 0-6,-12-8 0 9,-4-2 0-9,5 4 0 7,-3 0 0-7,2 6 0 8,-3-2 0-8,1 2 0 7,-5 0 0-7,-1 2 0 8,1 0 0-8,-5 4 0 7,-1 6 0-7,-6-4 0 7,-6 1 0-7,-2 5 0 8,0-2 0-8,-8 5 0 8,-8-3 0-8,-1 3 0 7,1 3 0-7,-4-3-128 7,-5 7 128-7,2 1 0 8,1 1 0-8,1-1-128 8,-1-2 128-8,-3 1 0 7,-6-1-144-7,-1-1 144 8,-11-1 0-8,3 2 0 7,-1 1 0-7,0-3 0 8,0-5 0-8,0 3 0 7,0 1 0-7,-4-3 0 7,-4 3 0-6,-6 1 0 6,-9-3 0-7,4 0 0 8,1 1 0-8,-3-3 0 7,1 3 0-7,1-1 0 8,-9-1 0-8,-1 3 0 7,-2-9 0-7,-2 5 0 8,2 4 0-8,1-7 0 7,1 5 0-7,-10-3 0 8,-8 3 0-8,-1-1 0 7,5-7 0-7,-2 2 0 9,6 2-128-9,-12 3 128 6,-7-7 0-6,1-2 0 8,3-6 0-8,3 5 0 7,-2 3 0-7,-5 0 0 8,-10-8-128-8,3 4 128 7,1 0 0-7,2-1 0 9,1 3 0-9,-3 2 0 6,-14-6 0-6,2 0 0 8,4 4 0-8,-2 3 0 7,-1-1 0-7,-3-4 0 8,-3-6 0-8,4 6 0 7,3 5 0-7,-4-3 0 8,-7-2 0-8,5 0 0 7,4-2 0-7,0 4 0 8,-4 1 0-8,-2 3 0 8,0-6 0-8,4 0 0 7,4 4 0-6,-6-3 0 5,-8-3 0-6,4 2 0 8,4 0 0-8,0 2 0 7,2-2 0-7,2-3 0 8,-2 1 0-8,0 2 0 7,8 0 0-7,-8-2 0 8,-8-4 0-8,4 0 0 7,8 0 0-7,6 0 0 8,-4 0 0-8,2 0 0 7,-8-2 0-7,10 0 0 8,-3 0 0-8,5 2 0 7,-6 0 0-7,6-4 0 8,3 0 0-8,7 0 0 7,-1 2 128-7,1 1-128 8,-3-5 144-8,3 0-144 8,1-4 160-8,4 4-160 7,7 0 0-7,-7 1 128 7,-4-3-128-7,5 0 0 8,1 0 0-8,0-4 0 7,4 5 128-6,2 3-128 6,-5-8 0-7,3 2 0 7,-4 1 128-7,4-7-128 8,4 4 128-8,4-1-128 7,-6 5 176-7,0 0-176 8,-7 0 0-8,3 0 0 7,4 1 0-7,0-5 0 8,4 2 0-8,-4 6 0 7,-9 0 0-7,1-3 0 8,6-3 128-8,4 4-128 7,2 0 0-7,-11 0 0 9,-3 0 0-9,2 1 0 7,3-3 0-7,-1-2 0 9,6 4 128-9,-2 2-128 5,-6 0 0-5,1-2 0 8,1-5 0-8,-2 3 0 7,5 2 0-7,-3 0 0 8,-6-2 0-8,1 3 0 7,-5-1 0-7,7 2 0 8,5 0 144-8,-2-2-144 8,-6 2 0-8,1 2 144 7,-1-2-144-7,1 4 0 8,3-2 0-8,0 0 0 7,-1-1 0-7,-1 1 0 7,-4 0 0-7,3-2 0 8,-1-2 0-8,3 4 0 7,-5 0 0-7,1 2 0 8,-1-2 0-8,4 2 0 8,5 0 0-8,-3 2 0 8,0 0 0-8,-1-2 0 6,-5-4 0-6,3 6 0 9,5 2 0-9,-2 0 0 6,4 4 0-6,-1-5 0 9,-5-3 0-9,-2 0 0 6,9 2 0-6,5 0 0 8,4-2 0-8,-8 0 0 7,-4 0 0-7,6-2 0 8,6 2 0-8,0 2 0 7,6 0 0-7,-6-2 0 8,-2-2 0-8,-2 4 0 8,6 0 0-8,2-2 0 7,4-2 0-7,3 2 0 8,3 0 128-8,-6 4-128 7,-3-2 0-7,3 0 0 8,6-2 0-8,1 4 0 8,1 6 0-8,7-4 0 6,1-6 0-6,-3 2 0 8,-7 0 0-8,1 1 0 7,7 1 0-7,3 0 0 8,0-8 0-8,7 2 0 8,3 2 0-8,0 2 0 8,0-4 0-8,-2 2 0 6,-2 0 0-6,2 2 0 9,4 4 0-9,4-4 0 7,6 2 0-7,-2 0 0 7,5 0 0-7,-1 0 128 7,4 0-128-7,-8 3 128 8,1-3-128-8,-3 0 0 7,2-4 0-7,6 0-176 8,3 0 176-7,-1 0 0 6,4-2 0-7,1 4 0 8,1 4 0-8,1-2 0 6,2-4 0-6,-1 8 0 8,-5 0 0-8,3-4 0 7,-3-1 0-7,3-3 0 8,-1-2 0-8,5 2 0 7,-1 4 0-7,2-4 0 8,3-2 0-8,-1 0 144 7,0-1-144-7,5 3 0 9,-3 0 160-9,0 0-160 6,2 3 128-5,2 1-128 7,-5-4 0-8,-1 2 128 6,0 0-128-6,0-2 0 9,-3-6 0-9,7 4 0 7,0 1 0-7,8-1 0 7,-4-2 0-7,4 0 0 8,-4 2 0-8,4 2 0 8,-2 0 0-8,4 0 0 7,-2 0 0-7,2 0 0 8,2 0 0-8,-2 4 0 7,0 2 0-7,0-4 0 7,-6-2 0-7,4 3 0 8,-8 3 0-8,8-4 0 7,-6-4 0-7,8 2 0 8,-4 6 0-8,6-2 0 7,-4 2 0-7,4-2 0 7,0 0 0-6,-2 2 0 6,2 3 0-7,0-1 0 7,4 0 0-7,-1 2 0 9,-1-5 0-9,4 3 0 7,0 4 0-7,-1-4 0 8,1 0 0-8,-2 3 0 7,0-3 0-7,-2-2 0 9,-5 0 0-9,3 2 0 6,0-3 0-6,-2-1 0 8,2 0 0-8,2-2 0 7,2 0 0-7,1 2 0 8,1 2 0-8,2-2 0 7,0 0 0-7,1-2 0 8,1-2 0-8,0 2 0 7,3 0 0-7,1-1 0 8,1 1 0-8,1-2 0 7,-7 0 0-7,7 2 0 7,3 0 0-7,-1 2 0 8,3-2 0-8,-2 0 0 8,5 0 0-8,-3 2 0 7,4-2 0-7,10-2 0 7,0 0-304-7,-11 6 16 8,11-6 0-8,-4 17-12640 15,4-3-2544-15</inkml:trace>
    </iact:actionData>
  </iact:action>
  <iact:action type="add" startTime="131329">
    <iact:property name="dataType"/>
    <iact:actionData xml:id="d105">
      <inkml:trace xmlns:inkml="http://www.w3.org/2003/InkML" xml:id="stk105" contextRef="#ctx0" brushRef="#br3">3616 13057 1839 0,'0'0'160'1,"0"0"-160"4,0 0 0-5,0 0 0 8,-8-12 2864-8,8 12 528 7,0 0 128-7,-8-9 0 8,0 1-2096-8,8 8-416 7,0 0-96-7,0 0-16 8,0 0-112-8,0 0-16 7,0 0-16-7,0 0 0 8,0 0-288-8,0 0-48 7,0 0-16-7,0 0 0 8,0 0 288-8,0 0 48 7,0 0 16-7,0 0 0 8,0 0 128-8,0 0 16 7,0 0 16-7,0 0 0 8,0 0-144-8,0 0-16 7,12 13-16-7,-12-13 0 8,10 14-160-8,-1-4-48 7,-9-10 0-7,14 13 0 8,-4-3-128-8,4 0-16 7,-5 2-16-7,5-5 0 8,-14-7-16-8,16 10 0 7,3 0 0-7,-1-4 0 8,-5 2 32-8,7 1 16 9,-7-3 0-9,7-2 0 8,1 2-16-8,-1-2-16 6,-1 2 0-6,1-2 0 8,-1 1-80-8,-3-3-16 6,3 2 0-6,-3 0 0 8,6 0-48-8,-3 2-16 7,4 0 0-7,-5-2 0 8,-2-2-16-8,3-2-16 7,-1 0 0-7,-1 2 0 8,1 0 16-8,-5 0 16 8,5-2 0-8,-4 0 0 8,1 1-64-8,-3 1-16 6,6-2 0-6,-18 0 0 9,13-2 48-9,-13 2 0 6,16-1 0-6,1-1 0 9,-17 2-16-9,16-4 0 6,0 0 0-6,-16 4 0 9,11-4 16-9,5 0 0 6,-4-4 0-6,-12 8 0 8,13-8-176-8,-13 8 192 7,0 0-192-7,0 0 192 8,0 0-192-8,10-5 0 8,-10 5 0-8,0 0 128 7,0 0-256-7,0 0-64 7,0 0-16-7,0 0-12624 16,0 0-2528-15</inkml:trace>
    </iact:actionData>
  </iact:action>
  <iact:action type="add" startTime="132257">
    <iact:property name="dataType"/>
    <iact:actionData xml:id="d106">
      <inkml:trace xmlns:inkml="http://www.w3.org/2003/InkML" xml:id="stk106" contextRef="#ctx0" brushRef="#br3">6108 13254 9215 0,'0'0'816'2,"0"0"-656"5,0 0-160-7,-7 10 0 8,7-10 1456-8,-12 9 256 7,2-1 48-7,10-8 16 8,-13 6-560-8,13-6-96 7,-14 8-32-7,14-8 0 7,0 0 0-7,-8 12 0 8,8-12 0-8,0 0 0 8,0 0-192-8,0 0-64 7,-2 9 0-7,2-9 0 8,0 0-176-8,4 14-32 7,0-4-16-7,6-2 0 9,-10-8 48-9,19 5 16 6,3-1 0-6,-3 0 0 8,5-4 32-8,5 0 16 7,0 0 0-7,4-2 0 8,0 2-144-6,1-2-16 3,-1-2-16-5,4-3 0 8,-2 1-96-8,-2 2-32 7,2 0 0-7,0-4 0 9,-4-5-48-9,-1 3-16 6,-1-2 0-6,-2 4 0 8,-3 0-80-8,-1-3-16 7,2 1 0-7,-3-2 0 8,1 5 32-8,-1 1 0 7,-5 2 0-7,-7-2 0 8,-10 6-96-8,18-10 0 7,-9 4-16-7,-9 6 0 9,12-4-48-9,-12 4-128 6,0 0 192-6,0 0-64 9,0 0 0-9,0 0 0 6,0 0 0-6,0 0 0 8,0 0 0-8,0 0-128 7,0 0 192-7,0 0-64 8,0 0-128-8,0 0 128 7,0 0-128-7,0 0 128 8,0 0-128-8,0 0 0 7,-14 0 144-7,14 0-144 8,0 0 0-8,-15 4 0 8,15-4 0-8,0 0-192 22,-16 8-2096-22,1 2-416 0</inkml:trace>
    </iact:actionData>
  </iact:action>
  <iact:action type="add" startTime="134795">
    <iact:property name="dataType"/>
    <iact:actionData xml:id="d107">
      <inkml:trace xmlns:inkml="http://www.w3.org/2003/InkML" xml:id="stk107" contextRef="#ctx0" brushRef="#br3">19140 13199 8287 0,'0'0'736'1,"0"0"-592"6,0-11-144-7,4-3 0 8,0 2 1744-8,-4 12 320 8,11-15 64-8,-3 7 16 7,2-4-928-7,0 2-192 7,-10 10-48-7,6-9 0 8,-6 9 0-8,0 0 0 7,0 0 0-7,0 0 0 10,0 0 48-10,0 0 16 5,0 0 0-5,0 0 0 8,0 0-352-8,0 0-80 7,3 15-16-7,-1 5 0 9,-2 3-320-9,2 5-64 7,0 3-16-7,0 4 0 8,-2 8 16-8,6 0 0 6,0 3 0-5,-2 3 0 7,4-2 0-8,3-2 0 6,-1 2 0-6,2-6 0 8,2 2 64-8,-1-1 16 7,3 1 0-7,3 2 0 8,-3-4 128-8,3 2 32 7,7-6 0-6,-5 2 0 6,-3-4-176-7,-1-4-16 8,3 1-16-8,-5-3 0 7,5 0-96-7,-1-2-16 8,-5-5 0-8,4-1 0 7,-7-7 0-7,7 4 0 7,-6-11 0-7,3 5 0 8,5-2 112-8,-5 0 16 8,-15-10 0-8,20 9 0 8,-5-3-32-8,5 0 0 6,1-2 0-6,3-2 0 9,1-4-80-9,4-2-16 6,3 0 0-6,-1 2 0 9,6-2 64-9,4 0 0 6,6-2 0-6,-4 5 0 9,3-1-192-9,1 0 128 6,2 2-128-6,2 2 128 8,-5-4-128-8,5 2 0 7,2 0 0-7,3 4 0 8,3 1 0-8,1 1 0 7,9-2 0-7,1 4 0 9,6 6 0-9,6-5 0 7,0-1 0-7,0 2 0 7,-4-4 0-7,2 0 0 9,2 1 0-9,2 3 0 7,1-4 0-7,1 2 0 6,6 3 0-6,-4-9 0 9,1-4 144-9,-3-1-144 7,-2-5 160-7,-2-2-160 8,-4 2 144-8,2-3-144 6,-4 3 128-6,4 6-128 9,-2 0 128-9,0-2-128 7,-4-4 0-7,-8 0 128 8,3 2-128-8,-5 1 0 6,2-1 0-6,5 4 0 9,-3 0 128-9,2 2-128 6,4 2 0-6,-4 4 128 9,3-2-128-9,-7-4 0 7,4-2 0-7,-5 2 0 7,-5 0 0-7,6 0 0 8,-5 0 0-8,1 2 0 8,1 0 0-8,-3 1 128 7,-3 1-128-7,3 2 0 8,-1 2 0-8,-3-2 0 7,-1-2 0-7,-3 2 0 8,-1-3 0-8,0-1 0 7,-8-2 0-7,-2 6 0 8,-2-2 0-8,4 0 0 7,-6-2 0-7,2 4 0 8,-6 2 0-8,0 1 0 7,-2-5 0-7,1 4 0 8,-5-4 0-8,0 2 0 7,-3-2 0-7,-3 0 0 8,0-2 0-8,-3-2 128 7,0-4-128-7,1 4 0 8,-3 0 128-8,-1-4-128 7,-3-4 128-7,2 2-128 8,-14 6 320-8,9-8 0 7,3 1-16-7,-4-9 0 8,0 0-80-8,3 3-16 7,-3-1 0-7,-2 0 0 8,2-7-64-8,2 1-16 7,-5 1 0-7,5-2 0 8,6-7 48-8,-4 5 0 7,3-3 0-7,-1 3 0 8,-1 4-176-8,3-1 0 7,2-1 0-7,-1 1 128 7,-3 3-128-7,1-3 0 8,-5 2 0-8,2 3 0 8,-4-5 0-8,-1 1 0 7,-3 3 0-7,-2-1 0 8,-2 5 0-8,0 12-272 7,-6-16 32-6,-1 9 16 20,7 7-2016-20,-20 0-384-1,1 2-96 1</inkml:trace>
    </iact:actionData>
  </iact:action>
  <iact:action type="add" startTime="135998">
    <iact:property name="dataType"/>
    <iact:actionData xml:id="d108">
      <inkml:trace xmlns:inkml="http://www.w3.org/2003/InkML" xml:id="stk108" contextRef="#ctx0" brushRef="#br3">27595 13303 16575 0,'-7'-24'1472'1,"7"24"-1168"4,-2-11-304-5,2 11 0 8,-2-16 704-8,2 16 96 7,0 0 16-7,0 0 0 8,0 0-176-8,0 0-16 7,2-6-16-7,-2 6 0 8,0 0-208-8,0 0-32 7,0 0-16-7,8 16 0 8,-3 1 192-8,3 9 32 7,-2 3 16-7,-2 0 0 9,2 2-96-9,0 3-32 7,-1 5 0-7,1 1 0 7,-2 9-112-7,2 4-32 7,-2 0 0-7,2 3 0 10,-4 5-96-9,2 1-32 3,-2 0 0-4,0-3 0 9,3-3-48-9,3-3-16 6,4-4 0-6,-4-6 0 8,7-8 128-8,-3 0 32 8,6-6 0-8,-7-3 0 7,1-7 32-7,-2-1 16 8,1-3 0-8,5-5 0 8,2 0 128-8,-3-1 32 7,5-5 0-7,-1-2 0 7,1-4 192-7,5 0 32 8,2 0 16-8,5-1 0 7,5-3-416-7,-2 0-64 7,4 0-32-7,0 2 0 9,-2-2-224-9,2-2 128 8,-2 5-128-8,0-3 0 7,0 2 0-7,-2-2 0 6,2-2 0-6,4 4 0 9,-4 4 0-9,8 0 0 6,-2 0 0-6,8 0 0 9,1 2 0-9,7 2 128 7,3 4-128-7,3 0 0 8,-1-2 0-8,4-1 0 7,-3 3 0-7,-3-2 0 8,-1-2 0-8,1 2 0 6,0-2 128-6,9 4-128 9,-1-3 0-9,8 1 0 7,4 8 0-7,2-4 0 7,0-1 0-7,-3 5 0 8,-4-6 0-8,1 5 0 8,-6-3 0-8,2-2 0 8,2 6 0-8,0-3 0 7,4 5 0-7,-2-4 0 7,2 1 0-7,-4-3 0 8,0 2 0-8,-8 3 0 6,-1 5 0-5,-5-6 0 6,2 1 0-7,1-3 0 8,-5 3 0-8,3-1 0 8,1 4 0-8,-3-5 0 7,-3 3 0-7,-5-6 0 8,-6 3 0-8,-5-7 128 7,3 0-128-7,-10-2 0 9,-3 2 0-9,-7-4 0 6,-2-4 0-6,-3-2 0 8,-4 2 128-8,-1 0-128 7,-15 2 0-7,0 0 144 8,10-4-144-8,-10 4 192 7,8-12-192-7,-1-3 192 9,-3 3 176-9,-4-5 32 6,-2 3 16-6,-1-6 0 8,-3-7 32-8,2 0 0 7,0-3 0-7,0-1 0 8,2-6-128-8,0 0-32 7,2-2 0-7,0-6 0 8,-2-5-32-8,2 3-16 7,4 4 0-7,0-4 0 8,-2 8-112-8,2 0-128 7,4 2 176-7,-3 8-176 8,-1 5 0-8,-2 3 0 7,2 5 0-7,-2-1 0 9,-2 17 0-9,2-12 0 6,-2 12 0-6,0 0 0 23,0 0-1376-22,0 0-224-1,0 0-64 0,0 0-15680 2</inkml:trace>
    </iact:actionData>
  </iact:action>
  <iact:action type="add" startTime="144558">
    <iact:property name="dataType"/>
    <iact:actionData xml:id="d109">
      <inkml:trace xmlns:inkml="http://www.w3.org/2003/InkML" xml:id="stk109" contextRef="#ctx0" brushRef="#br3">3662 13053 12031 0,'0'0'528'0,"0"0"112"0,-17 2-512 0,5-2-128 4,-1 2 0-4,13-2 0 8,-14 2 960-8,14-2 144 7,-16 2 48-7,16-2 0 8,0 0-336-8,0 0-64 7,-8 10-16-7,8-10 0 8,0 0-288-8,0 15-48 7,0-15-16-7,4 20 0 8,6-7 208-8,6 3 48 7,5-6 0-7,3 3 0 8,3-3 176-7,2-2 32 5,4 8 16-6,4-7 0 8,8-1 0-8,-4 2 0 6,4-4 0-6,4 0 0 11,0-1-288-10,-5 3-64 3,1-8-16-4,-4 2 0 9,2 2-48-9,-2-2 0 6,0-2 0-6,0 0 0 9,-6-2-48-9,-4 0-16 6,1 2 0-6,-5-2 0 8,0 0-160-8,-3 0-32 7,-7 0-16-7,-1 2 0 8,-16 0-48-8,0 0-128 7,0 0 192-7,0 0-64 25,0 0-512-25,0 0-128 0,0 0 0 0,0 0-14336 1</inkml:trace>
    </iact:actionData>
  </iact:action>
  <iact:action type="add" startTime="145186">
    <iact:property name="dataType"/>
    <iact:actionData xml:id="d110">
      <inkml:trace xmlns:inkml="http://www.w3.org/2003/InkML" xml:id="stk110" contextRef="#ctx0" brushRef="#br3">6015 13227 15663 0,'0'0'688'1,"0"0"144"-1,0 0-656 0,0 0-176 6,8 15 0-6,-1-3 0 7,9 4 1280-7,-2-7 208 8,3-1 48-8,-1 2 16 7,3-4-464-7,3-2-112 8,3 0-16-8,0-1 0 8,1-1 208-8,1-2 48 6,0 0 0-6,5-2 0 9,-3-1-368-9,2-1-64 7,-2-4-16-7,3 0 0 7,-1-4-304-7,2 1-64 7,-2-5-16-7,0 0 0 9,-1 3-384-9,-3-3 0 7,2 4 0-7,-1-3-14752 11</inkml:trace>
    </iact:actionData>
  </iact:action>
  <iact:action type="add" startTime="145819">
    <iact:property name="dataType"/>
    <iact:actionData xml:id="d111">
      <inkml:trace xmlns:inkml="http://www.w3.org/2003/InkML" xml:id="stk111" contextRef="#ctx0" brushRef="#br3">3555 13049 19231 0,'0'0'848'1,"0"0"176"-1,-4 12-816 0,0 3-208 3,-1-1 0-2,5 8 0 7,3-3 576-8,1-1 80 6,2 3 16-6,2-1 0 8,10-3-304-8,1 3-64 7,2 1-16-7,13-5 0 8,-3-1-96-8,6 1 0 7,8 0-16-7,0-1 0 8,5-7-176-8,7 0 160 7,3-2-160-7,1 1 160 23,-7-1-816-22,-1-6-176-1</inkml:trace>
    </iact:actionData>
  </iact:action>
  <iact:action type="add" startTime="146447">
    <iact:property name="dataType"/>
    <iact:actionData xml:id="d112">
      <inkml:trace xmlns:inkml="http://www.w3.org/2003/InkML" xml:id="stk112" contextRef="#ctx0" brushRef="#br3">5982 13180 16927 0,'0'0'752'1,"0"0"144"-1,0 19-704 0,5 3-192 6,3-7 0-6,0 3 0 8,12 1 448-8,1-5 64 6,4 2 16-6,7-10 0 8,3-3 144-8,8-3 32 7,0-1 0-7,7-3 0 9,7 0 96-9,3-10 32 6,1-2 0-6,1-5 0 9,-5 3-448-9,-1 1-64 8,-1-3-32-8,-2-3 0 7,-7 2-496-7,1-1-112 7,14-15 0 5,-16 10-10640-11</inkml:trace>
    </iact:actionData>
  </iact:action>
  <iact:action type="add" startTime="158519">
    <iact:property name="dataType"/>
    <iact:actionData xml:id="d113">
      <inkml:trace xmlns:inkml="http://www.w3.org/2003/InkML" xml:id="stk113" contextRef="#ctx0" brushRef="#br3">16550 2288 5519 0,'0'0'240'1,"-16"-10"64"-1,6-5-304 0,-5 5 0 4,3 0 0-4,-4 0 0 9,3 4 720-9,-5 3 96 6,3-5 16-5,1 2 0 6,14 6-592-7,-16-4-112 8,5 0-128-8,11 4 176 7,-18-4-176-7,6 4 0 8,12 0 0-8,0 0 0 9,-15 2 272-9,15-2 32 6,0 0 0-6,0 0 0 9,0 0 16-9,0 0 16 6,0 0 0-6,9 18 0 8,-9-18 368-8,16 9 80 7,4-5 16-7,7 0 0 7,6 2 32-6,6-2 16 6,-2-2 0-7,2 0 0 10,6-2-320-10,10 4-64 5,7-2-16-5,6 0 0 8,-1-2-48-8,7-2-16 7,-2-2 0-7,4 2 0 8,0 2 112-8,4 0 16 7,2-2 0-7,8 6 0 8,7 2-128-8,-1 0 0 7,5 1-16-7,3-5 0 8,-7-8-128-8,5 6-32 7,-7 4 0-7,8 2 0 8,7 0-208-8,3-2 144 7,6-4-144-7,-4 2 128 8,-4 0-128-8,4 0 0 8,0-2 0-8,10 2 128 6,6 2-128-6,-4-8 0 8,-3-2 144-8,-3 2-144 9,2 0 0-9,2 2 128 6,6 2-128-6,-1-8 0 8,-11-7 0-8,2 3 0 7,-2-5 0-7,0 9 128 8,8 0-128-8,-6 0 0 7,6-2 0-7,-8-3 0 8,-4 3 0-8,2 0 0 7,0 2 0-7,-2 3 128 8,0-1-128-8,-8-2 0 7,-5-4 0-7,-7 4 128 8,3 1-128-8,-5-1 0 7,-1 2 0-7,-6 2 0 8,-4-6 0-8,-2 1 128 6,-10 1-128-6,-4 2 0 9,-11-6 0-9,-10 4 0 7,-4 5 0-7,-10-3 128 8,-2-2-128-8,-3 4 0 7,-7 2 0-7,-7 0 128 8,-12 2-128-8,0 0 0 6,0 0 128-6,0 0-128 9,0 0 0-9,-10 10-288 7,-4 3 48-7,1-3-7168 16,-7 8-1424-15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062">
    <iact:property name="dataType"/>
    <iact:actionData xml:id="d0">
      <inkml:trace xmlns:inkml="http://www.w3.org/2003/InkML" xml:id="stk0" contextRef="#ctx0" brushRef="#br0">13571 6530 12831 0,'0'0'576'0,"0"0"112"0,0 0-560 0,0 0-128 9,12 0 0-9,-12 0 0 5,12 2 1040-5,-12-2 176 10,0 0 48-10,7-4 0 5,-7 4-32-5,0 0 0 13,14-4 0-13,-14 4 0 3,0 0-144-3,0 0-16 11,0 0-16-11,0 0 0 4,0 0-256-4,0 0-48 9,0 0-16-9,0 0 0 6,0 0-160-6,-12-6-48 9,3 4 0-9,-7 2 0 5,2 0-80-5,-5 2 0 10,-1-6-16-10,1 4 0 5,-5 2 80-5,-1 4 0 11,0-2 16-11,-3 0 0 5,-1-2-128-4,2 1-16 7,-4 3-16-8,-1 2 0 4,-3-4-80-4,2 0-16 12,0-2 0-12,2 4 0 4,-2 0-16-3,-1 3-16 9,5-3 0-10,-2 2 0 4,0-2-240-4,0 2 0 10,3-3 0-10,1-1 0 4,0 2 0-4,-1 2 0 12,5-4 0-12,1 2 0 4,5-2 0-4,-3 2 0 11,7 1 0-11,1-3 0 4,6 0 0-4,6-4 0 11,0 0 128-11,0 0-128 4,0 0 0-4,0 0 0 10,-6 8 0-10,6-8 0 6,0 0 0-6,-6 14 0 10,3-7 0-10,1 5 0 4,0 2 0-4,0-4 0 10,2-10 0-9,-2 15 0 4,0-3 0-5,2 5 0 9,-6-1 0-9,4 2 0 5,-2 3 0-5,2 0 0 11,0-1 0-11,0 5 0 4,2 5 0-4,2 1 0 11,2 4 0-11,0-2 0 4,-2-2 0-4,0 4 0 11,0 4 0-11,0-2 0 4,-2 8 0-3,2-2 0 9,-2 4 0-10,2 4 0 4,-2-3 0-4,2 1 0 11,0 4 0-11,-2-1 0 4,0 1 0-4,0 0 0 11,0-1 0-11,0 1 0 4,0 0 0-4,0-1 0 11,0 3 0-11,0 0 0 5,-2-5 0-5,0 3 0 10,0 4 0-10,0-3 0 5,0-3 144-5,-2 0-144 10,-4-1 128-10,4-1-128 5,-2 2 0-5,3-6 128 10,-3 1-128-10,-4-1 0 4,2-8 176-4,2 0-48 11,-2 2-128-11,-1-6 192 5,1 8 0-5,-2-4-16 10,-2-3 0-10,3 1 0 4,-5 4-48-4,4-4 0 11,-3 4 0-11,-1-2 0 4,0-4-128-4,3 0 128 11,1-2-128-11,-6 1 128 4,5-5-128-4,-3 0 0 11,6 1 0-11,-4-5 0 5,3 0 128-5,3-1-128 10,0-3 0-10,0-3 128 4,0 1-128-4,2 1 0 12,0-6 0-12,2 1 128 4,2-1 16-4,4-4 0 10,2 5 0-10,4-7 0 4,-10-6 48-3,10 6 16 9,3 0 0-10,3 0 0 5,2-2-48-5,-1-2-16 10,3-2 0-10,5 2 0 5,2 0 16-5,-1 0 0 10,1-2 0-10,2 0 0 5,4 2 96-5,2-1 32 10,1 1 0-10,-3 0 0 4,-2-2-96-4,2 0-32 11,0 2 0-11,4-2 0 5,-7 4-160-5,-3-4 160 11,-2 0-160-11,-1 0 160 4,-5 0-160-4,1 2 0 11,1 2 0-11,3-2 0 18,-7 0-1728-17,-17-2-384-1,16 6-80 0</inkml:trace>
    </iact:actionData>
  </iact:action>
  <iact:action type="add" startTime="26531">
    <iact:property name="dataType"/>
    <iact:actionData xml:id="d1">
      <inkml:trace xmlns:inkml="http://www.w3.org/2003/InkML" xml:id="stk1" contextRef="#ctx0" brushRef="#br0">20581 6807 1839 0,'0'0'160'2,"0"0"-160"7,0 0 0-9,0 0 0 4,0 0 2816-4,0 0 512 11,0 0 128-11,0 0 0 5,0 0-1920-5,0 0-384 13,0 0-64-13,0 0-32 4,0 0-128-4,0 0-32 10,0 0 0-10,0 0 0 4,0 0-16-4,0 0-16 11,0 0 0-11,12 0 0 3,6 0-96-3,1 0 0 12,5 0-16-12,3-2 0 3,6 0-224-3,6 0-32 12,-2 0-16-12,6 0 0 4,-2 0 16-4,4-2 0 12,4 2 0-11,-7 0 0 1,3 2-48-2,-4 0 0 11,2-2 0-11,-4 2 0 4,4 2-32-4,-6 0-16 10,0 4 0-10,-2-2 0 5,-3 2-176-5,1-1-32 10,0 3-16-10,4 4 0 5,-6-4-176-5,-2 3 0 10,3 1 144-10,-1-2-144 4,0 4 0-4,2-5 0 13,-4 3 0-13,1-2 128 3,-1-2-128-3,0 1 0 10,-1-1 128-10,1-2-128 5,-2 2 0-5,0 2 144 10,1-5-144-10,-3-1 0 5,0 4 176-5,-1 2-176 11,-5-6 160-11,5 0-160 4,-5 1 208-4,3 1-48 11,-5 0-16-11,3 0 0 4,-3-4 0-4,-5 2 0 10,2 0 0-10,-5 2 0 5,1 1-16-5,2-1-128 11,-6-2 192-11,2 6-64 4,1 4-128-4,-3-3 160 10,-2 5-160-10,4 1 160 5,-4-3-160-5,2 6 160 10,-2-3-160-10,-1 7 160 5,-3 3-160-5,0 8 128 10,0 4-128-10,0 4 128 4,-2 2-128-4,1 5 0 12,-1 3 0-12,-4 2 0 4,2 3 0-4,2-1 0 10,0-1 128-10,2 1-128 4,-4-1 0-4,2-3 0 12,0 0 0-12,0-1 0 4,-2 3 0-4,2-2 160 10,-2 1-160-10,0 15 160 5,1-11 48-5,-1-9 16 11,0 0 0-11,0-1 0 4,0-1-32-4,0-6 0 10,-2 4 0-10,0-4 0 5,2 0 0-5,4-4 0 10,-1 4 0-10,-1 0 0 4,0 4-192-3,0-1 176 9,-4 5-176-10,2 2 160 5,2 4-160-5,-2-3 0 10,0-5 0-9,2-2 128 3,0 2-128-4,0-1 0 10,2-3 144-10,0 0-144 5,2-6 0-5,2 4 0 12,2-4 0-12,0 0 128 3,-2 0-128-3,2-3 0 10,-4-5 0-10,1 2 128 5,-1 0-128-5,4 0 176 10,0 3-176-10,2-5 192 5,-2-2-32-5,0-5 0 10,-2-1 0-10,1 1 0 4,3-3-32-4,-8-19 0 12,4 14 0-12,2 1 0 3,-6-15 0-3,0 0-128 11,0 0 192-11,0 0-64 4,0 0-128-4,0 0 160 11,0 0-160-11,0 0 160 5,0 0-16-5,0 0 0 10,-2 12 0-10,2-12 0 5,0 0 48-5,-12 12 0 10,-3-6 0-10,-1-3 0 5,0-3-192-5,-1 2 192 11,-5-2-192-11,1 2 192 4,-4 2-192-4,-3 2 192 10,-1 4-192-10,-6-2 192 5,-2 5-192-5,0-1 160 10,-6 4-160-10,2-5 160 5,-4 5-160-5,0-4 0 10,2 5 144-10,12-9-144 5,0-2 0-5,-2 2 0 11,2 1 0-11,-6 1 128 4,3 2-128-4,7-2 0 11,6-5 0-11,7-1-128 19,2-2-384-19,12-2-80 0,0 0-16 0,0 0 0 14,0 0-2368-13,0-9-480-1,6-3-80 0</inkml:trace>
    </iact:actionData>
  </iact:action>
  <iact:action type="add" startTime="27629">
    <iact:property name="dataType"/>
    <iact:actionData xml:id="d2">
      <inkml:trace xmlns:inkml="http://www.w3.org/2003/InkML" xml:id="stk2" contextRef="#ctx0" brushRef="#br0">23392 7983 18191 0,'0'0'800'0,"0"0"176"0,0 0-784 0,0 0-192 10,0 0 0-10,0 0 0 4,0 0 1584-4,0 0 272 10,10-2 48-10,5-4 16 5,7-6-624-5,1 4-112 12,1-3-32-12,3-1 0 3,4 2-512-3,0-2-128 12,3 5 0-12,1-7-16 4,6 2-240-4,-6 2-64 10,2-1 0-10,2 3 0 4,-6 2-192-3,0-2 0 8,-4 2 128-9,-3 3-128 21,-5 3-448-20,-1 3-144-1,-9 9-32 1,-3-4-12912 1</inkml:trace>
    </iact:actionData>
  </iact:action>
  <iact:action type="add" startTime="27810">
    <iact:property name="dataType"/>
    <iact:actionData xml:id="d3">
      <inkml:trace xmlns:inkml="http://www.w3.org/2003/InkML" xml:id="stk3" contextRef="#ctx0" brushRef="#br0">23579 8232 28735 0,'0'0'1280'1,"0"0"256"-1,10 0-1232 0,8 4-304 8,-3 0 0-8,7-4 0 5,3-4 1264-5,2 2 192 10,5 0 32-10,5-2 16 5,-2-7-496-5,6-1-112 11,4 0 0-11,5-3-16 4,3 5-400-4,2-6-80 11,1 5-16-11,1-7 0 4,-5 0-384-4,-1 5 0 10,-6-5 0-10,-2 6-11488 19,-4-3-2224-19</inkml:trace>
    </iact:actionData>
  </iact:action>
  <iact:action type="add" startTime="28425">
    <iact:property name="dataType"/>
    <iact:actionData xml:id="d4">
      <inkml:trace xmlns:inkml="http://www.w3.org/2003/InkML" xml:id="stk4" contextRef="#ctx0" brushRef="#br0">26956 6362 12207 0,'17'-14'528'0,"-17"14"128"0,0 0-528 0,10-4-128 10,-2-1 0-10,-8 5 0 4,0 0 832-4,0 0 128 12,0 0 16-11,0 0 16 2,6-10-80-3,-6 10-16 6,0 0 0-6,0 0 0 11,0 0-48-11,-6-8-16 11,-2 4 0-11,-6 4 0 3,1 0-128-3,-5-2-48 6,4 4 0-6,-7 2 0 10,-2 4-80-10,-3 0 0 5,-1-3-16-5,-4 3 0 9,-2 4-224-9,-8-4-32 14,0 5-16-14,-8-3 0 3,-2-6-16-3,0 2 0 5,3-2 0-4,-23 7 0 7,11 3 32-8,9 4 0 7,5-7 0-7,5 5 0 8,-4-8-128-8,10 5-32 11,-1-3 0-11,3 6 0 3,6-8-144-3,4 3 0 11,1 1 144-11,1-4-144 4,3 0 0-4,4 1 144 12,1-3-144-12,13-6 0 3,0 0 128-3,0 0-128 7,-8 14 0-6,8-14 0 6,0 0 128-6,-2 15-128 10,2-15 192-11,6 20-192 4,-6-20 192-4,12 23-192 11,-5 1 192-11,5 1-192 4,2-1 128-4,-4 1-128 11,1 4 0-11,-3 4 0 4,2 4 0-4,1 0 0 10,-3 8 0-10,0 0 0 5,2 4 0-5,-4 3 0 10,0 5 0-10,-3 9 0 4,1 1 0-4,-2 9 0 12,-2-2 0-12,-2 4 0 4,-4 0 0-4,1 6 0 11,-1 2 128-11,-6 3-128 4,0-3 128-4,-1 2-128 10,-1 0 192-10,-7 1-192 5,1 3 256-5,1-4-64 6,-5-3-16-6,-1-1 0 9,-2 0-16-9,-1-4 0 12,-1-2 0-12,-2 2 0 3,0-2-160-3,-3-4 160 7,1-2-160-7,2 1 160 8,0-11-160-8,4 0 192 7,-1-3-192-7,1 1 192 9,2-5 0-9,1-2 0 6,3 5 0-6,1-7 0 8,-1-4-192-8,1-1 192 12,10-7-192-12,-3 2 192 3,3-4-192-2,2-5 128 5,2-5-128-6,4-6 128 8,2 1 0-8,6-8 0 11,-6-14 0-11,12 17 0 4,0 1 176-4,1-9 16 11,7-1 16-11,-1 4 0 3,5-4-16-3,5-2-16 9,2 1 0-9,8 1 0 7,-2-2-96-7,8-4-16 7,4 2 0-7,2-2 0 8,-3 0-64-8,1-2-128 7,2 0 176-7,-2-2-176 8,-4-4 176-8,-1 2-176 7,-1-2 160-7,-2-2-160 23,-2 3-960-22,0-1-304-1,-6-4-48 0,1-6-14624 2</inkml:trace>
    </iact:actionData>
  </iact:action>
  <iact:action type="add" startTime="29356">
    <iact:property name="dataType"/>
    <iact:actionData xml:id="d5">
      <inkml:trace xmlns:inkml="http://www.w3.org/2003/InkML" xml:id="stk5" contextRef="#ctx0" brushRef="#br0">28015 6660 2751 0,'0'0'128'0,"0"0"16"0,0 0-144 0,0 0 0 10,0 0 0-10,0 0 0 4,0 0 3008-4,0 0 576 12,0 0 128-12,0 0 0 4,-10 4-2368-4,0-2-464 10,-5 0-112-10,1 2 0 4,-3 0-128-4,1 2-32 10,-2 4 0-10,-3-5 0 5,-1 7-48-5,3 0-16 10,-3-4 0-10,-1 5 0 5,2-1 128-5,-1 5 32 10,3 1 0-10,-5 7 0 5,1 5-160-5,1 5-32 10,5 2 0-10,-3 8 0 6,5 1-288-5,3 5-64 9,6 2-16-10,0-2 0 3,6-3-144-3,6-5 0 11,0 2 0-11,2-4 128 4,7 2 128-4,-1-6 32 11,4-6 0-11,5 0 0 4,2-7 208-4,3-3 32 11,1-1 16-11,2-7 0 5,0 1 112-5,4-8 32 11,6-2 0-11,-2-2 0 4,6-2-16-4,-2-4 0 11,2-4 0-11,2-2 0 4,-6-5-224-4,2-1-32 6,-2 2-16-6,0-11 0 10,-8-2-64-10,0-3-16 11,-2 3 0-11,-3-6 0 4,-7-6 192-4,0 0 48 12,-7-8 0-12,-2-2 0 3,-10-1-48-3,-2-3 0 12,-2 0 0-12,-8 5 0 3,-2 5-304-3,-3 6-64 12,-1 4-16-12,-5 1 0 3,-3 5-128-3,-1 4 0 8,-4-1 0-8,-3 7 0 7,1 5 0-7,-2-2 0 7,-6 10 0-7,0 4-176 22,2 2-1152-22,-2 6-224 0,4 2-48 1,6 2-10064 12,1 3-2016-13</inkml:trace>
    </iact:actionData>
  </iact:action>
  <iact:action type="add" startTime="29985">
    <iact:property name="dataType"/>
    <iact:actionData xml:id="d6">
      <inkml:trace xmlns:inkml="http://www.w3.org/2003/InkML" xml:id="stk6" contextRef="#ctx0" brushRef="#br0">27952 8527 14735 0,'0'0'1312'0,"0"0"-1056"10,0 0-256-10,0 0 0 5,0 0 1088-5,0 0 176 6,-5-16 16-6,5 16 16 8,-10-8-96-8,-4 2-32 12,4 1 0-12,-5 8 0 4,1 1-400-4,-5 4-64 11,-1-2-32-11,1 8 0 5,-3 1-160-5,-1 7-16 10,3 3-16-10,1 4 0 4,-5 1 32-3,1 1 0 11,1 2 0-12,3 10 0 3,-1 9-176-3,-1 5-16 11,3 0-16-11,5 1 0 4,-1-1-304-4,8-3 128 12,4-1-128-12,6-4 0 3,4-10 192-3,6 0-64 10,-1-4 0-10,7-4-128 5,3-4 512-5,5-3 0 10,-1-1 0-10,2-9 0 5,2-1 256-5,3-5 32 10,3-2 16-10,-2 0 0 5,0-6-112-5,-8-2 0 10,2-4-16-10,6 0 0 4,1-2-128-4,-3-5-32 11,2 1 0-11,2-7 0 5,-6 1-16-5,-2-5-16 10,1-3 0-10,-5-3 0 4,-2-2-64-4,-5-4-16 11,-2-2 0-11,-5 0 0 5,-3-8-48-5,-4-2-16 11,-4 0 0-11,-4-6 0 4,-6-1-112-4,-1-1-32 10,-3 3 0-10,-2-1 0 5,-5-2-208-5,-3 5 0 11,-1 5 0-11,-2 4 0 4,-4-4-192-4,-10-10-128 11,2 11-16-11,17 16-16 18,3 1-2400-17,-3-4-496-1</inkml:trace>
    </iact:actionData>
  </iact:action>
  <iact:action type="add" startTime="30705">
    <iact:property name="dataType"/>
    <iact:actionData xml:id="d7">
      <inkml:trace xmlns:inkml="http://www.w3.org/2003/InkML" xml:id="stk7" contextRef="#ctx0" brushRef="#br0">28779 6017 10127 0,'0'0'896'1,"0"0"-704"9,0 0-192-10,-13-2 0 5,-3-2 1648-4,16 4 288 9,0 0 64-9,-10-6 16 3,10 6-128-4,-3-14-32 11,3 14 0-11,1-11 0 4,-1 11-512-4,10-8-128 10,6-4 0-10,3 4-16 4,1-5-688-4,9 3-144 10,8 0-32-10,-2-1 0 5,4 1-96-5,4-2-32 10,4 2 0-10,-4 3 0 5,4-5 96-5,-2 2 16 10,-4 6 0-10,1-2 0 5,-4-3 96-5,1 5 32 12,0 2 0-10,-6 2 0-1,-2 0-96-1,-2 4-16 11,-2 1 0-11,-3 3 0 5,-1-2-160-5,-5 4-48 10,-4 4 0-10,-1-1 0 4,-3 7-128-4,-6 1 128 11,-4 4-128-10,-2 5 128 3,0 3-128-3,-2 6 0 8,-8 2 144-9,1 6-144 5,1 7 0-5,-6 9 0 10,5 3 0-10,-5 8 128 5,0 2-128-5,3 2 0 10,-1-2 0-10,-4 43 0 5,-3-8 0-5,5-1 0 10,3-11 0-10,3-1 0 4,-4-3 0-4,8-1 0 11,3-10 0-11,1-5 0 5,0-6 0-5,2 3 0 10,0 4 0-10,4-2 0 5,-1 4 0-5,1-1 0 10,0 3 0-10,0-2 0 4,4 4 0-4,-2 4 128 11,-2-2-128-11,2-1 0 4,-1 3 0-4,3 0 128 11,-2 1-128-11,2-3 0 5,8-2 128-5,-3-8-128 10,5-8 128-10,-3 0-128 5,3 3 0-5,3-5 144 11,-1 2-144-11,-3-6 0 4,3-7 208-4,-6-1-64 11,-1 1-16-11,5-2 0 4,-5-3 64-4,3-1 0 10,-4-4 0-10,5-2 0 4,-3-1 0-4,2-1 0 11,-5-2 0-11,3-7 0 5,-6-3-48-5,0 0 0 10,-3 2 0-10,3-8 0 4,-4-5-144-4,2-1 192 11,-2-1-192-11,-4-18 192 4,4 18-64-4,-2-3-128 11,-2-15 192-11,0 0-64 4,4 10 144-4,-4-10 32 11,0 0 0-11,0 0 0 5,0 0 144-5,0 0 16 10,-8 15 16-10,8-15 0 5,0 0-16-5,-14 4 0 10,-3-2 0-9,3 0 0 3,-6-2-128-4,1 0-16 10,-1-2-16-10,-3 2 0 5,-2 2-96-5,-5 4-16 10,-7-2 0-10,0 2 0 5,0-2-32-5,-10 2-16 11,-1-1 0-10,-3 1 0 2,-4 4-144-3,-3-4 128 12,-5 2-128-12,-7 3 128 3,-4-1-128-3,-6 6 0 10,-4-8 0-10,0 3 0 20,0 7-944-20,2 3-208 0,3 7-64 0,-11-5-18048 4</inkml:trace>
    </iact:actionData>
  </iact:action>
  <iact:action type="add" startTime="36622">
    <iact:property name="dataType"/>
    <iact:actionData xml:id="d8">
      <inkml:trace xmlns:inkml="http://www.w3.org/2003/InkML" xml:id="stk8" contextRef="#ctx0" brushRef="#br0">6575 8205 7359 0,'0'0'320'0,"0"0"80"0,0 0-400 0,11 6 0 9,-11-6 0-9,14 4 0 5,-14-4 2400-5,0 0 400 11,10 2 80-11,-10-2 0 5,0 0-1504-5,13 5-304 10,-13-5-64-10,0 0-16 4,0 0-96-4,0 0-32 10,0 0 0-10,0 0 0 4,0 0 80-3,4-9 16 10,-4 9 0-11,2-8 0 4,-2-4-112-4,0 0-16 11,-2 5 0-11,2-7 0 5,-2 4-128-5,-2-1-16 10,1-3-16-10,-3 4 0 4,0-2-160-4,0 5-16 11,2-3-16-11,-6-4 0 4,1 3-112-4,1-5-32 10,-6 6 0-10,2-2 0 5,-1 1-48-5,-1 3-16 12,-5-2 0-12,3 0 0 4,-4 3-80-4,1-7-32 12,-2 4 0-10,1-1 0-1,-3 1 0-1,-3 2 0 12,1-6 0-12,0 7 0 3,-1-1-32-3,-1-2-128 11,0 4 192-11,-1 0-64 4,-1-1-128-4,0-1 128 10,-1 2-128-10,1 2 128 5,2 2-128-5,-2 0 0 11,-5 0 144-11,-1 2-144 4,0 4 0-4,4-2 0 11,-2 2 0-10,-4 0 128 2,0 2-128-3,2 1 0 10,-4-1 0-10,2-2 0 5,-4 0 0-5,2 2 0 10,2 2 0-10,-4-2 0 5,4 1 0-5,-2 5 0 10,0-4 0-10,3 4 0 5,-3 1 0-5,4-3 0 10,6 2 0-10,-4-1 0 5,-4 5 0-5,2-4 0 10,2 5 0-10,1-3 0 5,1 1 0-5,-4-1 0 10,2 4 0-10,2-5 0 5,1 3 0-5,1 2 0 12,-2-3 0-12,2 5 0 3,-1-3 0-3,-1 1 0 11,0 3 0-11,0 1 128 4,3-3-128-4,3 1 0 10,0 1 0-10,1 1 0 5,5 1 0-5,-3-2 144 11,3 3-144-11,3-1 0 4,-1 1 0-4,7 1 0 10,-2-4 0-10,4 1 0 5,7 1 0-5,-1 1 0 10,-2-1 0-10,4-1 0 4,4 1 0-4,-1-2 0 11,5 3 0-11,4-1 0 5,-2-1 128-5,5-3-128 12,-1 1 0-12,5 3 0 4,-3-2 0-4,4 3 0 9,1-1 0-9,1-3 0 5,-1-1 0-5,4 5 0 10,-3-5 0-10,3 1 0 5,1 3 0-5,-1 0 0 10,0 1 0-10,1-3 0 4,1 1 128-4,2-1-128 12,-2 3 0-12,3-1 0 4,-1-3 0-4,2-5 0 11,2 5 0-11,2-7 0 4,-3 3 0-4,-1 0 0 11,0-5 128-11,4 5-128 3,4-4 0-3,-2-1 0 12,4 1 0-12,-4-4 0 4,4 5 128-3,2-1-128 8,-2 2 0-9,2-5 0 5,2-5 0-5,-4 2 0 12,6 2 0-12,-8-2 0 3,4 0 128-3,-4-4-128 12,3 0 0-12,-4-2 0 4,1-2 0-4,-4 0 128 9,2 2-128-9,2-4 0 5,-4 2 128-5,4-2-128 10,0-4 0-10,-4 0 0 5,0 1 160-5,2-5-160 11,-4 2 128-11,0 2-128 4,1-5 128-4,1 1-128 10,-2-8 128-10,0 3-128 5,0 1 176-5,0-3-48 11,1-1-128-11,-3 3 192 4,0-5-192-4,-4 3 176 11,3 1-176-11,-3-3 160 4,-2-5-160-4,1 3 160 13,-3-2-160-13,-4-1 160 2,3 1-32-2,-3 0 0 12,1-3 0-12,-4 5 0 4,1-8 32-4,-5 1 0 10,3 1 0-10,-5 2 0 4,-2-2 32-4,0-1 16 10,-4 1 0-10,-2-2 0 6,-2-6-32-6,0-2-16 10,0 2 0-10,-2-2 0 4,-2 2-160-4,-4 4 192 10,0-1-192-9,0-1 192 2,-3 2-192-3,-1 0 160 11,0 0-160-11,-5 2 160 5,1-2-32-5,-1 5 0 11,-7 5 0-11,-3-1 0 5,1 3-128-5,-3-2 160 10,0 1-160-10,-6 7 160 4,-4-1-160-4,4 8 0 12,-6-4 0-12,2 5 128 3,4-1-128-3,-4 0 0 11,2-2 0-11,3 6 0 4,-1 0 0-4,2 4 0 11,2 2 0-11,2 2 0 5,-1-6 0-5,3 2 0 11,2 0 0-11,1 4 0 4,3 0 0-4,3 4 0 11,-1-2 0-11,3-4 0 4,3 2 0-4,3 0 0 10,-6-2 0-10,6 1 0 4,-5 3 0-4,5-2 0 11,-4 0 0-11,5-2 0 4,3 0 0-4,6-2 0 10,-12 2 0-10,2 0 0 5,3 0 0-5,-5 2 0 11,4 0 0-11,8-4 0 4,-8 2 0-4,8-2 0 11,-11 2 0-11,11-2 0 4,-8 1 0-4,8-1 0 11,0 0 0-11,0 0 0 5,-8 0 0-5,8 0 0 10,0 0 0-10,0 0 0 5,0 0 0-5,0 0 0 10,0 0 0-10,0 0 0 4,0 0 0-4,0 0 0 11,0 0 0-11,0 0 0 5,0 0-128-5,0 0 128 9,0 0 0-9,0 0 0 5,0 0-160-5,0 0 160 10,0 0-208-10,0 0 80 21,0 0-1200-21,0 0-224 0,14 2-48 1,-1 2-10800 9,-3 0-2144-10</inkml:trace>
    </iact:actionData>
  </iact:action>
  <iact:action type="add" startTime="39130">
    <iact:property name="dataType"/>
    <iact:actionData xml:id="d9">
      <inkml:trace xmlns:inkml="http://www.w3.org/2003/InkML" xml:id="stk9" contextRef="#ctx0" brushRef="#br0">17749 8589 7359 0,'0'0'656'1,"0"0"-528"9,0 0-128-10,0 0 0 5,0 0 2080-5,0 0 384 11,0 0 80-11,0 0 16 4,0 0-736-4,0 0-144 7,0 0-16-7,0 0-16 8,0 0-240-8,0 0-32 11,0 0-16-11,0 0 0 4,-12 2-352-4,3 2-80 12,-5 0-16-12,2 4 0 3,-5-6-224-3,-3-2-48 11,1 0-16-11,-5 0 0 4,-1 5-96-4,-2-3-16 10,-4-2 0-10,-3 2 0 5,5 0 16-5,-2-2 0 7,0 0 0-7,-2 2 0 8,-3 0-112-7,-3 2-32 9,4 2 0-10,2-4 0 4,-4 0-64-4,2 2-32 11,0-2 0-11,-2 2 0 4,2-1-96-4,2-1 0 12,3-2-16-12,3 2 0 3,2 4-16-3,-1-2 0 7,3-2 0-7,1 0 0 8,5-2-160-8,-1 2 0 13,7-2 144-13,-3 2-144 3,6-2 0-3,8 0 144 6,0 0-144-6,0 0 0 9,0 0 128-9,0 0-128 11,0 0 0-11,0 0 0 3,0 0 0-3,0 0 0 11,0 0 128-11,0 0-128 4,0 0 0-4,0 0 160 7,0 0-160-7,0 0 128 8,0 0-128-8,0 0 0 8,0 0 0-8,0 0 0 7,0 0 0-7,0 0 0 8,0 0 128-8,0 0-128 8,-4 16 0-8,0-7 0 6,-2 1 0-6,3 4 0 9,-3-5 0-9,2 5 128 12,0-4-128-12,-2 5 0 3,-4-5 128-3,3 4-128 7,1 1 128-7,-4 3-128 4,2-6 128-4,-2 9-128 7,-1-7 128-7,5-3-128 8,0 1 128-8,2 10-128 11,-4-1 0-11,4-7 128 4,4-14-128-4,-4 17 0 11,2 1 0-11,2-5 0 4,0-13 0-4,6 16 0 8,2-4 128-8,0 1-128 7,4-3 0-7,3-2 0 11,5-2 144-11,1 4-144 4,8-5 128-4,5 5-128 12,-3 0 160-12,2-2-160 3,6 0 0-3,2 1 128 11,0-1-128-11,0-2 0 5,0 2 0-5,2 2 0 10,-6-5 0-10,2 1 0 5,-6 2 0-5,-2 2 0 11,2-6 0-11,-3 7 0 4,-3 5 0-4,-2-4 0 7,-1 3 0-7,-3-1 0 8,1 3 0-8,-7 3 0 11,3-4 0-11,-7 1 0 5,1 1 0-5,-4-3 0 10,0 7 0-10,2-1 0 5,-5-5 0-5,-3 1 128 11,0 1-128-11,-2-3 0 4,0 5 0-4,-2 0 0 11,0-3 0-11,-3 3 0 4,-5 3 208-4,0-2-48 10,2-3-16-10,-5 1 0 4,-1-1 144-4,-4-4 32 11,1 3 0-11,-1-3 0 4,-5 3 16-3,-3-3 16 10,1 2 0-11,-2-9 0 3,-4 3-16-3,-3-2 0 11,-5-2 0-11,0 0 0 4,-7-4-48-3,3-2-16 9,-4 0 0-10,-2 0 0 4,2-2-128-4,4 0-16 11,-3-2-128-11,-15 0 192 5,7-2-192-5,5 2 0 10,12 0 128-10,4 2-128 5,1 2 0-5,9 8 0 10,1-6 0-10,7 2 0 18,15-4-1632-18,0 0-272 1,-10 8-48-1</inkml:trace>
    </iact:actionData>
  </iact:action>
  <iact:action type="add" startTime="42148">
    <iact:property name="dataType"/>
    <iact:actionData xml:id="d10">
      <inkml:trace xmlns:inkml="http://www.w3.org/2003/InkML" xml:id="stk10" contextRef="#ctx0" brushRef="#br0">7989 8150 6447 0,'0'0'576'0,"0"0"-576"9,0 0 0-9,0 0 0 6,0 0 1472-6,0 0 176 8,0 0 32-8,0 0 16 6,0 0-320-6,-6-11-64 10,6 11-16-10,0 0 0 4,0 0-160-4,0 0-48 12,0 0 0-12,0 0 0 4,-12 7-384-4,2 5-64 10,-1 8-32-10,5 3 0 5,0 4-32-5,2 4 0 10,-2 5 0-10,6 5 0 4,2 1-96-4,-2 9-32 11,-2 6 0-11,4 9 0 4,4-2-128-3,-4 9-16 9,-2 3-16-10,-2 5 0 5,-4 1-160-5,4 0-128 11,0-2 192-11,0-4-192 4,-2-4 160-4,1-9-160 10,-5-7 128-10,-2-5-128 4,4-10 640-4,4 2 32 11,0-2 16-11,0-6 0 5,0-13-80-5,0-1-16 10,0 0 0-10,4-1 0 5,-2-20-256-5,4 16-48 12,-4-16-16-12,0 0 0 3,10 15-32-3,-10-15-16 12,0 0 0-12,20 4 0 3,-1-4-48-3,-1-2-16 10,1-2 0-10,5-6 0 5,-1-3-32-5,4-1-128 10,4 0 192-10,5-5-64 5,1 1-128-5,6-1 0 10,3-3 0-10,1 9 0 5,6 1 0-5,3 6 0 10,5 0 0-10,1-1 0 5,8 3 0-5,5 4 0 11,3 0 0-11,2 0 0 3,-2-4 0-3,-4 0 0 11,0 4 0-11,2 0 0 5,0 0 0-5,-2 2 0 10,0 2 0-10,4 6 0 5,4-1 0-5,0 1 0 10,-4 6-128-10,-6-5 128 5,-1 3 0-5,1 0 0 10,-4 5 0-10,-17-1 0 5,5-3 0-5,7 5 0 10,7 3 0-10,0-1 0 5,6-3 0-5,0 3 0 11,0 3 0-11,-7-4 0 4,-1 1 0-4,-6 1 0 11,-1-1 0-11,-5-1 0 4,-3 3 0-4,0-7 0 10,-3 1 0-10,-3-1 0 4,-4-3 0-4,0 3 0 12,-6-9 0-12,0 4 0 4,0-6 0-4,-6-2 0 12,-1-4 0-12,-3 0 0 3,-2 0 0-3,1 0 128 12,-5 0-128-12,-3 0 0 4,-1-2 0-4,-1 0 128 9,-3 0-128-9,1 2 0 5,-2-4 128-5,0 0-128 10,1 2 128-10,-3 0-128 6,2 0 0-6,-12 2 128 9,0 0-128-9,9-4 0 5,-9 4 0-5,10-4 0 10,-10 4 128-10,10-2-128 5,-10 2 128-5,6-11 0 10,-6 11 0-10,2-10 0 4,2 2 64-4,-1-4 16 11,-1 1 0-11,2 1 0 5,-4-4-80-5,0 3 0 11,0-9-128-11,0-1 192 3,0-3-48-3,0-1-16 13,0 2 0-13,4-5 0 3,-4 1 0-3,4-6-128 11,0-2 192-11,-2 2-64 3,4-10-128-2,0 2 192 11,3-6-192-12,-3 0 192 4,6 0-192-4,0-3 160 10,-4-3-160-9,1 2 160 2,1-3-160-3,-4-1 0 11,4-2 0-10,3 1 128 3,-3 1-128-4,4 3 0 9,-5-1 0-9,5 2 0 6,-4 1 0-6,2 1 0 9,1-2 0-9,-3 2 0 5,2 4 0-5,-3 4 0 10,3-1 0-10,2 3 0 4,-6-4 0-4,5 4 0 12,-5 2 0-11,4-2 0 2,1 4 0-3,-3-1 0 10,2 1 0-10,-4 6 0 5,1 4 0-5,3 3 0 11,-4 1 0-11,0-1 0 4,3 3-128-4,-7 1 128 11,0-1 0-11,0 1 0 4,-2 7 0-4,-2-1 0 11,-2-2 0-11,0 4 0 4,2 10 0-4,-6-11 0 10,0 3 0-10,-3 2 0 5,1-4 0-5,2 4 0 10,6 6-144-10,-12-3 144 6,1 1 0-6,3 0 0 10,8 2 0-10,-12 0 0 4,2 0-128-4,-1 0 128 12,1 0 0-12,2 2 0 3,-6 0 0-3,3 1 0 11,1-1 0-11,-4 2 0 4,5-2 0-4,-5 4 0 10,4 0 0-10,-3-2 0 5,-1-4 0-5,-4 0 0 10,3 0 0-9,-5 2 0 3,-3 2 0-4,-1 0 0 11,1 0 0-11,-2 1 144 3,-5-1-16-3,-1 0-128 12,-2 0 192-12,-4 0-64 4,-10-4-128-4,0 0 192 11,-3 0-192-11,-5 2 192 5,-3-4-192-5,-5 6 128 9,1 2-128-9,-3-2 128 5,1-2-128-5,2 1 0 10,-9-3 144-10,5 4-144 5,-4-2 0-5,3-2 0 11,-3-2 0-11,2 0 0 4,-4 0 0-4,5 1 0 11,-3 1 0-11,-23 1 128 5,9 1-128-5,6 2 0 10,2 0 0-10,3 4 0 5,3-2 0-5,-4-2 128 9,4 0-128-9,0 0 0 5,5 1 0-5,1 3 128 10,5-4-128-9,5-2 0 3,3-2 0-4,2 2 128 12,-1 2-128-12,-1 0 0 4,6 0 0-4,2 2 0 11,-6-3 0-11,5-1 128 4,3-2-128-4,-6 4 0 11,-2-2 0-10,6 2 0 2,-4 0 0-3,2 2 0 10,3-2 0-10,-1 0 128 5,6-2-128-5,5 0 0 10,1 0 0-10,-2 2 0 5,0-1 0-5,2 3 144 10,1-2-144-10,1 0 0 5,0 0 128-5,2-2-128 10,1 0 0-10,3 0 0 5,1-2 0-5,3 2 128 10,-3 2-128-10,5 0 0 4,3-8 144-4,-1 4-144 11,15 0 0-11,-10 0 144 5,10 0-144-5,0 0 0 10,0 0 0-10,0 0 0 4,0 0 0-4,0 0 0 11,0 0 0-11,0 0 0 4,0 0 0-4,0 0 0 11,0 0 0-11,10 17 0 5,9-3-176-5,1-2-64 10,-3 3-16-10,6-3 0 19,3-2-2608-19,-1 1-528 0</inkml:trace>
    </iact:actionData>
  </iact:action>
  <iact:action type="add" startTime="44608">
    <iact:property name="dataType"/>
    <iact:actionData xml:id="d11">
      <inkml:trace xmlns:inkml="http://www.w3.org/2003/InkML" xml:id="stk11" contextRef="#ctx0" brushRef="#br0">14191 7163 5519 0,'0'0'496'2,"0"0"-496"7,0 0 0-9,0 0 0 5,0 0 1856-5,-13 10 288 10,13-10 48-10,0 0 16 4,0 0-928-4,0 0-192 11,-8 12-48-11,8-12 0 5,0 0 160-5,0 0 16 11,0 0 16-11,0 0 0 4,0 0-176-4,0 0-32 11,0 0-16-11,19 10 0 4,-1-3-96-4,5-1-16 10,3-2 0-10,3-6 0 4,4-6-256-4,6-1-48 11,-2 3-16-11,6 0 0 4,-2-2-176-4,8 2-32 11,2-3-16-10,-18-1 0 3,6 0-48-4,4 4-16 10,-4-5 0-10,4 1 0 4,-2 4 16-4,0-2 0 11,-8-2 0-11,2 3 0 5,-6 1-80-5,-4-2-16 10,-3 2 0-10,-1 2 0 5,-7 4-208-5,0 0 144 10,-14 0-144-10,0 0 128 5,9 4-128-5,-9-4 0 10,0 0 0-10,0 0 128 5,0 0-128-5,0 0-272 10,-3 14 64-10,3-14 16 18,-6 8-2144-17,2 1-416-1,-2 3-96 1</inkml:trace>
    </iact:actionData>
  </iact:action>
  <iact:action type="add" startTime="45120">
    <iact:property name="dataType"/>
    <iact:actionData xml:id="d12">
      <inkml:trace xmlns:inkml="http://www.w3.org/2003/InkML" xml:id="stk12" contextRef="#ctx0" brushRef="#br0">16023 6485 12671 0,'0'0'560'1,"0"0"112"-1,0 0-544 0,0 0-128 9,0 0 0-9,0 0 0 4,-2-10 1216-4,0 0 224 10,0 1 32-10,2 9 16 6,0 0-144-6,0 0-48 10,0 0 0-10,0 0 0 4,-8 9-320-4,-1 1-64 11,1 0-16-11,2 5 0 5,2-1-64-5,-2 4-32 9,-2 5 0-9,3 4 0 4,1 6-96-4,0 6 0 13,0 2-16-13,-2 6 0 4,-2-2-240-4,0 8-32 10,1-3-16-9,-5 3 0 4,2 0-112-5,2-3-32 11,-5 3 0-11,3-6 0 3,-4-2 16-3,3 2 0 10,-1-8 0-10,2 2 0 4,2-4-112-4,-3 2-32 11,3-2 0-11,2-6 0 5,0-6-128-5,-2-1 192 12,4-5-192-12,2-1 192 3,0-3-192-3,2-3 0 10,2 0 0-10,2-1 128 19,-4-11-1168-19,0 0-240 1,16 4-64-1,-2-6-8384 11,1-4-1664-11</inkml:trace>
    </iact:actionData>
  </iact:action>
  <iact:action type="add" startTime="45527">
    <iact:property name="dataType"/>
    <iact:actionData xml:id="d13">
      <inkml:trace xmlns:inkml="http://www.w3.org/2003/InkML" xml:id="stk13" contextRef="#ctx0" brushRef="#br0">16544 7218 13823 0,'0'0'608'0,"0"0"128"0,0 0-592 0,0 0-144 9,0 0 0-9,0 0 0 4,0 0 2512-4,0 0 480 10,0 0 80-10,0 0 32 4,0 0-1536-4,17 6-304 11,3-2-64-11,-1-4-16 5,7-4-208-5,3 0-32 10,4 2-16-10,2-2 0 5,2-2-208-5,4-1-32 11,-4-1-16-11,6 2 0 5,-4 0-224-5,2-2-32 9,-6 4-16-9,2-2 0 4,2 1-192-4,-5-5-32 11,-5 4-16-11,-2 2 0 5,-2 2-160-5,-1 0 128 12,-5 2-128-12,-1 0 128 18,-2 0-1648-18,-7 0-336 0,-9 0-64 0</inkml:trace>
    </iact:actionData>
  </iact:action>
  <iact:action type="add" startTime="45946">
    <iact:property name="dataType"/>
    <iact:actionData xml:id="d14">
      <inkml:trace xmlns:inkml="http://www.w3.org/2003/InkML" xml:id="stk14" contextRef="#ctx0" brushRef="#br0">19140 6762 15663 0,'0'0'688'0,"-4"-8"144"0,0 2-656 0,-4-2-176 10,2-1 0-10,1 1 0 4,-1-6 864-4,-6 0 144 10,-2 7 16-10,1-7 16 4,-1 2-192-4,-2-3-32 12,1 5-16-12,-5-2 0 4,-1 4 0-4,1 3 0 12,-3-3 0-12,-2 2 0 4,-3 6-96-4,-3 2-32 11,-4 4 0-11,2 0 0 4,0-1-224-4,0 5-64 9,-8 4 0-8,4-1 0 3,5 5-192-4,1 3-64 11,2-1 0-11,2-1 0 5,1 3-128-5,5 1 0 9,-1-1 0-9,13-3 0 6,1 5 0-6,12-1 0 9,3 0 0-9,3 3 0 6,10-1 144-6,3 6 112 10,6-3 0-10,3 1 16 3,7-2-16-3,2 1-16 13,5 3 0-13,-3 0 0 4,4 0-240-4,-4 4 128 11,-2-4-128-11,-8 1 0 4,-2-5 0-4,-1 4 0 11,-7 0 0-11,-4 3 0 3,-1-1 0-3,-6-2 0 11,-3-2 0-11,-1-2 0 4,-8 1 208-4,-6-3-48 11,-1-2-16-11,-3-1 0 4,-8-1 288-4,3 1 48 13,-5 1 16-13,-5-3 0 2,-2-1-96-2,-3 1-16 12,-1-9 0-12,0 5 0 3,-2-4-96-3,0 1-32 11,-1-3 0-11,5-4 0 3,0-6-64-3,0-4 0 11,1-2-16-11,5-2 0 6,0-5 0-6,5 1 0 9,4-7 0-9,5-3 0 5,-1-1-48-5,6-10-128 12,4-4 192-12,4-1-64 3,8-6-128-3,-1 5 0 11,11-4 144-11,1 6-144 4,6-2 0-4,3 4 0 11,5 1-192-11,6-5 64 5,-1 2 128-5,5 4-160 10,4 0 160-10,2 2-160 5,-1 4 160-5,1-3 0 10,-6 1 0-10,2 2-128 4,-3 1 128-4,1 5 0 12,-8-1 0-12,-2 1 0 3,-2 0 0-3,-5 3 0 11,-5-1 0-11,-6-3 0 5,-3 1 240-5,-4 5 16 11,-3-3 16-11,-7 5 0 4,-4-2 0-4,-5-1 0 11,-1 3 0-11,-2-2 0 4,-7 5-128-4,3-3-16 10,-6 2-128-10,-1 5 192 5,0-3-192-5,1 4 0 10,-3 4 0-10,-1 0 0 4,5 2-368-4,3 0-16 12,-3 0 0-12,3 4 0 18,2 2-1680-18,3 4-352 0,1-3-64 0,10-7-11856 4</inkml:trace>
    </iact:actionData>
  </iact:action>
  <iact:action type="add" startTime="46564">
    <iact:property name="dataType"/>
    <iact:actionData xml:id="d15">
      <inkml:trace xmlns:inkml="http://www.w3.org/2003/InkML" xml:id="stk15" contextRef="#ctx0" brushRef="#br0">19988 7134 14735 0,'0'0'1312'0,"0"0"-1056"6,0 0-256-6,0 0 0 5,0 0 576-5,-2 12 64 11,0 2 16-11,-3-7 0 5,-3 1 560-5,0 4 128 10,2-2 0-10,-6 5 16 4,5-1 224-4,-1 5 32 11,-4-3 16-10,2 3 0 2,3 5-320-3,-5 3-64 12,0 4-16-12,4 3 0 4,-1 3-576-4,3-6-112 10,2 0-32-10,4-2 0 5,0 0-160-5,4 1-32 12,2-3-16-11,3 2 0 1,-1-3 96-2,4-3 32 12,4 0 0-12,1-1 0 3,1-1 0-3,1-3 0 12,5 3 0-12,-1-7 0 3,-2 0-128-2,3-7-32 8,-1 3 0-9,1-2 0 5,-1-4-112-5,2-2-32 11,-1-4 0-11,-1 0 0 4,3-6-128-4,-3-4-224 10,-4 1 48-10,1-7-11520 16,-6 5-2304-16</inkml:trace>
    </iact:actionData>
  </iact:action>
  <iact:action type="add" startTime="46849">
    <iact:property name="dataType"/>
    <iact:actionData xml:id="d16">
      <inkml:trace xmlns:inkml="http://www.w3.org/2003/InkML" xml:id="stk16" contextRef="#ctx0" brushRef="#br0">20084 6658 36223 0,'-6'-21'1600'1,"6"21"336"-1,0-12-1552 0,0 12-384 6,0-10 0-6,0 10 0 5,0 0 512-5,0-7 32 10,0-5 0-10,-2 2 0 4,-2 4-192-4,4 6-32 11,0 0-16-11,-6-7 0 5,-7 1-304-5,3 4 0 10,2 6 0-9,-3 3-11648 16,1 1-2288-17</inkml:trace>
    </iact:actionData>
  </iact:action>
  <iact:action type="add" startTime="48212">
    <iact:property name="dataType"/>
    <iact:actionData xml:id="d17">
      <inkml:trace xmlns:inkml="http://www.w3.org/2003/InkML" xml:id="stk17" contextRef="#ctx0" brushRef="#br0">16988 6584 5519 0,'0'0'496'1,"0"0"-496"8,0 0 0-9,0 0 0 5,0 0 1728-5,0 0 240 10,0 0 48-10,-5-11 16 5,3 1-592-5,2 10-112 10,-4-6-32-10,4 6 0 5,-4-12-96-5,4 12-32 11,-2-11 0-11,2 11 0 3,0 0-96-3,0 0-32 12,0 0 0-12,0 0 0 4,-4-6-208-4,4 6-32 10,0 0-16-9,0 0 0 4,0 0-144-4,0 0-16 9,0 0-16-10,0 0 0 3,0 0-176-3,0 0-48 10,0 0 0-10,0 0 0 5,-6 11-16-5,-2 7-16 10,3-2 0-10,1 7 0 5,2 2 48-5,0 3 16 11,0 3 0-11,0 6 0 6,0 0-96-6,2 4 0 10,0-2-16-10,0 4 0 4,-2 0-64-4,-4 2-16 12,2-8 0-12,0 5 0 2,0-3 96-2,2 6 32 11,-3-6 0-11,-3 0 0 4,2-5-32-4,0-3 0 10,0-2 0-10,-2 0 0 6,4 4-96-6,-1-3-32 10,1-3 0-10,2-2 0 4,-2-3-64-4,0-1 0 11,0-5-128-11,2-1 192 4,0-1-192-4,0 0 176 10,0-1-176-10,2-1 160 5,0-12-160-5,0 0 0 11,0 0 144-11,0 8-144 5,0-8 128-5,0 0-128 10,0 0 128-10,0 0-128 5,0 0 0-5,0 0 0 9,0 0 0-9,0 0-192 20,6-6-432-20,2-4-80 1,-2-1-32-1,-2 3 0 16,2-4-2160-16,-1 0-432 1,3 1-96-1</inkml:trace>
    </iact:actionData>
  </iact:action>
  <iact:action type="add" startTime="48726">
    <iact:property name="dataType"/>
    <iact:actionData xml:id="d18">
      <inkml:trace xmlns:inkml="http://www.w3.org/2003/InkML" xml:id="stk18" contextRef="#ctx0" brushRef="#br0">16598 7241 13935 0,'0'0'608'0,"0"0"144"0,-9 4-608 0,1 0-144 7,-6 0 0-7,4-2 0 5,10-2 1280-5,-7 0 208 10,7 0 48-10,0 0 16 5,0 0-160-5,0 0-48 9,0 0 0-8,0 0 0 3,0 0-272-4,0 0-64 12,15-4-16-12,5 2 0 4,5-2-16-4,4 4 0 11,3-2 0-11,5 0 0 4,6-1-176-4,-3-1-32 12,5-4-16-12,6 2 0 2,0 4-128-2,1-2-32 11,-3 0 0-11,2 0 0 5,-4-3-144-5,0 1-48 11,-8 4 0-11,2-2 0 4,-6 2-144-4,-6 2-48 11,-2 2 0-11,-1-2 0 4,-7-2-208-4,-3 2 0 10,-3 0 0-10,-13 0-11408 15,0 0-2256-14</inkml:trace>
    </iact:actionData>
  </iact:action>
  <iact:action type="add" startTime="49307">
    <iact:property name="dataType"/>
    <iact:actionData xml:id="d19">
      <inkml:trace xmlns:inkml="http://www.w3.org/2003/InkML" xml:id="stk19" contextRef="#ctx0" brushRef="#br0">14888 6750 3679 0,'0'0'320'1,"0"0"-320"9,0 0 0-10,8-8 0 5,-1-3 2720-5,-3 3 480 10,-2-2 80-10,0-2 32 5,-2 4-1328-5,0-3-272 11,0 1-48-11,-2 4-16 4,2 6-240-4,0 0-32 11,-6-6-16-11,6 6 0 4,0 0-288-4,0 0-64 11,0 0-16-11,0 0 0 4,0 0-352-4,-9 8-64 10,3 2 0-10,0 7-16 4,-4 1 80-4,2 1 32 13,1 5 0-13,3 3 0 3,-4 4-32-3,4 4 0 10,-2-3 0-10,2 3 0 6,2 6-208-6,-2 4-48 10,0-3-16-10,-1-1 0 5,-1 2-48-5,0-2 0 10,2 6 0-10,-4 0 0 4,-4-8 16-4,5 6 0 10,-5-6 0-10,2 2 0 5,0-6-80-5,-1-4 0 11,1 0-16-11,2-3 0 4,-5-3-112-4,5 0-128 11,-4 1 176-11,4-7-176 5,2-1 128-5,2-1-128 11,3-5 0-11,-1 2 0 4,2-14 0-4,0 0 0 11,0 0 0-11,0 0 0 17,0 0-448-17,0 0-112 1,0 0-16-1,0 0 0 14,9-8-2496-13,1-4-496 0,0 2-96-1</inkml:trace>
    </iact:actionData>
  </iact:action>
  <iact:action type="add" startTime="49744">
    <iact:property name="dataType"/>
    <iact:actionData xml:id="d20">
      <inkml:trace xmlns:inkml="http://www.w3.org/2003/InkML" xml:id="stk20" contextRef="#ctx0" brushRef="#br0">14012 7249 18431 0,'0'0'816'1,"0"0"160"-1,0 0-784 0,0 0-192 9,0 0 0-9,0 0 0 4,-12 4 1104-4,12-4 176 10,0 0 48-10,0 0 0 5,0 0-336-5,0 0-64 11,14 2-16-11,5-2 0 4,5-2-32-4,3-2-16 12,4 0 0-12,6-1 0 4,10-1-32-4,8 0 0 10,3 2 0-10,11 0 0 5,-1-4-112-5,6-7-16 10,-2 7-16-10,2-6 0 4,0 2-16-4,-7 5 0 12,1-3 0-11,-6 4 0 1,1 2-32-1,-5 2-16 9,-3-2 0-10,-4 2 0 5,-5-2-208-5,-8 1-32 10,-1 3-16-10,-8 0 0 4,-8-2-240-4,-1 2-128 12,-3 0 160-12,-7 5-160 3,-10-5 0-3,0 0 0 11,0 0 0-11,0 0 0 18,0 0-1024-18,0 10-240 1,0-10-48-1,-8 14-10128 12,-5 3-2016-12</inkml:trace>
    </iact:actionData>
  </iact:action>
  <iact:action type="add" startTime="50375">
    <iact:property name="dataType"/>
    <iact:actionData xml:id="d21">
      <inkml:trace xmlns:inkml="http://www.w3.org/2003/InkML" xml:id="stk21" contextRef="#ctx0" brushRef="#br0">14876 6647 13071 0,'0'0'576'0,"0"0"128"0,0 0-576 0,0 0-128 9,0 0 0-9,0 0 0 5,0 0 1344-5,0 0 256 10,-6 13 32-10,2-1 16 5,2 8-256-5,-2-7-48 10,1 5-16-10,-3 3 0 5,-2 3-192-5,2-1-48 10,0 4 0-10,2 4 0 5,-2 3-112-5,1 3-16 10,3 9-16-10,0-5 0 4,-2 0-352-3,0-2-64 10,0 4-16-11,-2-2 0 5,-4 6-176-5,3-4-32 9,1-4-16-9,-4 4 0 5,0-4-96-4,4-6-32 8,-1-2 0-9,-3-3 0 4,4-3-160-4,4-2 160 11,0 1-160-11,0-5 160 5,2-1-160-5,0-3-272 11,0-5 64-11,0-10 16 20,0 0-2064-20,0 0-416 1,0 0-80-1</inkml:trace>
    </iact:actionData>
  </iact:action>
  <iact:action type="add" startTime="50661">
    <iact:property name="dataType"/>
    <iact:actionData xml:id="d22">
      <inkml:trace xmlns:inkml="http://www.w3.org/2003/InkML" xml:id="stk22" contextRef="#ctx0" brushRef="#br0">14053 7277 20271 0,'0'0'1792'0,"0"0"-1424"9,0 0-368-9,16 0 0 5,3-4 1280-5,4 4 192 10,1-2 48-10,3 2 0 4,6-2-192-4,2-2-48 11,10-4 0-11,-2 4 0 5,4 2-592-5,6 0-128 10,-1 0-32-10,1-2 0 4,0-3-320-3,-1-3-64 8,-1 4-16-9,0 4 0 5,-1 2-128-5,-1-2 0 12,-6 2 0-12,0 2-9664 14,0 4-1952-13</inkml:trace>
    </iact:actionData>
  </iact:action>
  <iact:action type="add" startTime="51214">
    <iact:property name="dataType"/>
    <iact:actionData xml:id="d23">
      <inkml:trace xmlns:inkml="http://www.w3.org/2003/InkML" xml:id="stk23" contextRef="#ctx0" brushRef="#br0">16749 6762 5519 0,'0'0'496'0,"0"0"-496"11,0 0 0-11,7-8 0 4,7 2 2112-4,-6 0 336 12,-8 6 64-12,0 0 16 4,13-6-1024-4,-1 2-208 10,-12 4-32-10,0 0-16 4,10-1-208-4,-10 1-32 12,0 0-16-12,0 0 0 4,12 9-352-4,-5 3-80 10,-3 4-16-10,0 1 0 5,-4 7-16-5,0 1 0 11,-2 2 0-11,-2 6 0 4,0 6 48-4,-3-2 0 11,-5-2 0-11,4 6 0 5,-7-2-176-5,3 4-16 10,-4-2-16-9,7 0 0 3,-5-6-160-3,2-5-16 8,4-1-16-9,-1 0 0 4,1 0-176-4,2-1 160 10,0-1-160-10,-2-6 160 5,4-1-160-5,4-6 0 12,-2-1 0-12,2-13 0 17,2 10-640-16,-2-10-48-1,0 0-16 0,0 0-7984 11,0 0-1600-11</inkml:trace>
    </iact:actionData>
  </iact:action>
  <iact:action type="add" startTime="51518">
    <iact:property name="dataType"/>
    <iact:actionData xml:id="d24">
      <inkml:trace xmlns:inkml="http://www.w3.org/2003/InkML" xml:id="stk24" contextRef="#ctx0" brushRef="#br0">16554 7191 20383 0,'0'0'896'1,"0"0"192"-1,0 0-864 0,9 0-224 6,7 0 0-6,-1 0 0 5,5 0 800-5,3 0 112 10,1 0 32-10,5 0 0 5,4 0 208-5,0 0 32 10,8 0 16-10,-2-2 0 4,4-2-496-4,-2 0-112 11,6-4-16-11,-4 4 0 5,0 0-336-5,-2 1-80 11,0 3-16-11,-2 0 0 19,-2-2-848-19,-4 0-192 0,-6 2-16 0</inkml:trace>
    </iact:actionData>
  </iact:action>
  <iact:action type="add" startTime="52702">
    <iact:property name="dataType"/>
    <iact:actionData xml:id="d25">
      <inkml:trace xmlns:inkml="http://www.w3.org/2003/InkML" xml:id="stk25" contextRef="#ctx0" brushRef="#br0">16965 6623 9215 0,'0'0'816'1,"0"0"-656"10,0 0-160-10,0 0 0 2,-8-8 1600-3,2 3 304 7,-1-1 48-7,3-2 16 9,4 8-560-9,-6-8-128 9,-2 4 0-9,2-4-16 5,2 1-208-5,4 7-32 11,0 0-16-11,0 0 0 4,0 0-208-4,0 0-32 13,0 0-16-13,0 0 0 2,0 0-176-2,-2 15-16 10,0-1-16-10,2 5 0 5,2 7-48-5,0 1-16 11,2 2 0-11,0 4 0 4,0 5-32-4,2-1 0 11,-2-2 0-11,0 10 0 6,-4-5-16-6,2 3-16 11,-4-6 0-11,2 6 0 2,-2-4-96-2,-2 4 0 7,-4-8-16-7,4 0 0 9,-2 3-48-9,2-5-16 11,0-4 0-11,-1 0 0 3,-1 0-96-3,2-1-16 12,-2-3 0-12,4-2 0 4,0-1-128-4,0-5 0 11,0 3 144-11,0-4-144 3,2-7 0-3,0-9 0 10,0 0 0-10,0 0 0 5,0 0-288-5,0 0-32 11,6 10 0-11,-6-10 0 19,0 0-1296-19,0 0-272 0,0 0-48 0,8-6-7344 12,-8 6-1472-11</inkml:trace>
    </iact:actionData>
  </iact:action>
  <iact:action type="add" startTime="53082">
    <iact:property name="dataType"/>
    <iact:actionData xml:id="d26">
      <inkml:trace xmlns:inkml="http://www.w3.org/2003/InkML" xml:id="stk26" contextRef="#ctx0" brushRef="#br0">16495 7263 10127 0,'0'0'896'1,"0"0"-704"4,0 0-192-5,0 0 0 5,0 0 1648-5,0 0 288 11,0 0 64-11,0 0 16 4,0 0-432-4,0 0-96 11,0 0-16-11,0 0 0 4,0 0-352-4,8-10-80 13,2 2-16-13,3 4 0 3,-1 1-192-3,7 1-64 11,1 2 0-11,1-2 0 4,7-4-192-4,7 2-32 7,-2 0-16-7,4 2 0 8,4 2-144-8,-2 2-48 7,6-2 0-7,-4-2 0 8,2-2-48-8,-4-4-16 7,2 1 0-6,-6 3 0 6,2 2 96-7,-4 0 16 7,-6 2 0-7,6-4 0 8,-5 2-160-8,-17 0-32 7,3-2 0-7,-14 4 0 8,0 0-48-8,0 0-16 7,0 0 0-7,0 0 0 8,0 0 16-8,-17 6 0 7,3 0 0-7,-6 2 0 7,-5 3-16-7,-2-1 0 11,-4 6 0-11,5-7 0 5,-3-5-128-5,-4 4 192 11,-4 2-192-11,0-4 192 4,-4-2-192-4,0 1 160 10,-2 3-160-10,4-2 160 5,-4-6 16-5,6 0 0 12,4 0 0-12,1 4 0 3,7-2-32-3,2 0 0 10,5-4 0-10,8 2 0 5,10 0-16-5,0 0-128 6,-2-6 192-6,2 6-64 9,10-6-128-9,10 0 0 7,3 4 0-7,8-3 128 8,1-1-128-8,5 0 0 7,6-2 144-7,1 2-144 8,-1 0 0-8,4 2 0 8,0-1 0-8,-4-3 128 7,0 2-128-7,-6 2 0 7,0-2 0-7,-4 2 0 8,-6 2 0-8,-5 4 0 12,-3 2 0-12,-1 0 128 3,-18-4 0-3,0 0 16 7,0 0 0-7,0 0 0 8,-8 8-144-8,-4 2 0 12,-5 1 144-12,-5-1-144 3,-9 6 0-3,0-7-288 12,-4 5 48-12,0-2-11504 11,-4 3-2304-11</inkml:trace>
    </iact:actionData>
  </iact:action>
  <iact:action type="add" startTime="57506">
    <iact:property name="dataType"/>
    <iact:actionData xml:id="d27">
      <inkml:trace xmlns:inkml="http://www.w3.org/2003/InkML" xml:id="stk27" contextRef="#ctx0" brushRef="#br0">4936 11454 15999 0,'0'0'704'0,"0"0"160"0,0 0-688 0,0 0-176 11,0 0 0-11,0 0 0 4,0 0 1072-4,0 12 176 10,-6-5 32-10,-2 7 16 4,-7-4-32-4,-7 2-16 11,-1 3 0-11,-4-5 0 5,-10 5-272-5,0-5-48 10,-8 4-16-10,4-4 0 4,-6 1-16-4,2-1-16 12,0-2 0-12,-2 4 0 3,1-5-176-3,1-1-48 10,-6 0 0-10,4 2 0 5,0-2-304-5,3-2-64 11,-3-4-16-11,-14 0 0 6,11 0 0-6,11 0 0 12,0-4 0-12,5 0 0 2,3-4-48-2,6 4-16 10,7-2 0-10,5 4 0 4,-1-2-208-4,14 4 176 11,0 0-176-11,0 0 160 5,0 0-160-5,0 0 0 10,0 0 0-10,0 0 0 5,2 22 0-5,6-3 0 11,-2 3 0-11,5 1 0 4,5 5-128-4,-4 3 128 11,1 4 0-11,-5 8 0 4,2 2 0-4,0 3 0 10,-5 7 0-10,1 11 0 5,-2 3 0-5,2 7 0 10,-2 6 0-10,-4 3 0 5,-2 7 0-5,-4 4 0 10,2-7-176-10,-6 9 176 5,-3-3 0-5,-3 5 0 10,-1-5 0-10,-1 7 0 5,-3 1 0-5,-3-5 0 10,1-1 0-10,-3-3 0 5,-1-1 0-5,2-5 0 10,-4-6 0-10,-1 0 0 5,1-4 0-5,0-6 0 10,-1-2 0-10,-1-1 128 5,2-3-128-5,0-10 0 4,-1 1 0-4,3-4 128 9,0-5 0-9,2-3 0 7,-1 2 0-7,3-6 0 8,-3-8 48-8,5 0 16 7,3-1 0-7,1-1 0 7,7-6-64-6,0 0-128 6,3-1 192-7,5 3-64 8,2-2 48-8,3 1 0 7,5-5 0-7,4-1 0 8,0 1-176-8,7 3 0 7,3-1-160-7,-1-2 160 8,4-3 0-8,5 2 0 7,5-5 0-7,-2 3 160 8,0 1-160-8,4-1 128 7,4-1-128-7,-2 1 128 8,4-6-128-8,4 3 192 7,-2-3-192-7,5-4 192 8,7-2-64-8,0-3-128 7,-1 1 192-7,-1-4-64 8,-3-2-128-8,-3-2 0 7,-4 1 0-7,-8-7 0 26,0 0-2016-26,0-6-480 0,-6 5-112 0</inkml:trace>
    </iact:actionData>
  </iact:action>
  <iact:action type="add" startTime="58256">
    <iact:property name="dataType"/>
    <iact:actionData xml:id="d28">
      <inkml:trace xmlns:inkml="http://www.w3.org/2003/InkML" xml:id="stk28" contextRef="#ctx0" brushRef="#br0">6097 11567 16575 0,'0'0'1472'0,"0"0"-1168"4,-14-6-304-4,14 6 0 8,0 0 1584-7,0 0 256 6,0 0 48-7,0 0 16 8,-12 2-528-8,12-2-96 7,0 0-32-7,-13 16 0 8,5-1-32-8,-4 3-16 7,2 5 0-7,5 8 0 8,-7 3-128-8,2 5-32 7,0 0 0-7,-5 6 0 8,3-5-272-8,-4 7-48 7,5 4-16-7,-5 4 0 9,4 1-320-9,-3-1-80 6,3-1-16-6,-5 1 0 8,5 2-288-8,-4-9 128 8,5-7-128-8,-5 2 0 8,4-8 128-7,-1 0-128 4,5 0 0-5,2-5 0 9,-2-7-128-9,4-3-96 6,4-20-16-6,-2 17 0 24,2-17-2064-23,0 0-432-1,0 0-80 0</inkml:trace>
    </iact:actionData>
  </iact:action>
  <iact:action type="add" startTime="58601">
    <iact:property name="dataType"/>
    <iact:actionData xml:id="d29">
      <inkml:trace xmlns:inkml="http://www.w3.org/2003/InkML" xml:id="stk29" contextRef="#ctx0" brushRef="#br0">7107 11674 21711 0,'0'0'960'1,"0"0"192"-1,0 0-912 0,16 6-240 4,-1 2 0-4,-5 2 0 8,-10-10 944-8,4 23 144 8,0 4 16-8,-4 1 16 7,0 1 32-7,-4 2 16 7,-2 2 0-7,0 4 0 8,-2 2-176-8,1 6-32 7,-3 4-16-7,-2-4 0 8,4 4-336-8,3 1-64 7,-1 3-16-7,-2 0 0 9,4-7-352-9,0-3-176 6,0 4 160-6,0-12-160 9,2-4 0-9,0 1 0 7,-2 1 0-7,3-6-160 23,1-9-400-22,0 1-80-1,0-19 0 0,0 0-9408 6,0 0-1888-5</inkml:trace>
    </iact:actionData>
  </iact:action>
  <iact:action type="add" startTime="58829">
    <iact:property name="dataType"/>
    <iact:actionData xml:id="d30">
      <inkml:trace xmlns:inkml="http://www.w3.org/2003/InkML" xml:id="stk30" contextRef="#ctx0" brushRef="#br0">6655 12160 32655 0,'0'0'1440'0,"0"0"304"0,0 0-1392 0,17-6-352 3,-3-2 0-3,13 0 0 8,6 3 0-8,4 1 0 6,-2 2 0-6,1-2 0 9,4-2 0-9,-1 0 0 6,10 2 192-6,2 2-64 8,6 0-128-8,-1 0 192 8,1 0-64-8,-3 0 0 8,-1-1-288-8,-4-1-48 8,-8-2-16-8,0-2-14352 10</inkml:trace>
    </iact:actionData>
  </iact:action>
  <iact:action type="add" startTime="59113">
    <iact:property name="dataType"/>
    <iact:actionData xml:id="d31">
      <inkml:trace xmlns:inkml="http://www.w3.org/2003/InkML" xml:id="stk31" contextRef="#ctx0" brushRef="#br0">9270 11421 15663 0,'-13'-6'1392'0,"13"6"-1120"4,-12-2-272-4,2-2 0 8,-2-6 1264-8,-3 6 192 6,3 2 32-6,-3 1 16 10,3-3-544-10,-6 0-128 6,1 2 0-6,1 0-16 8,-5 0-176-8,-1 2-16 7,-3 0-16-7,-1 4 0 8,1 2-96-8,-2 3-32 7,-4 7 0-7,1-2 0 8,1 1-208-8,2 1-32 7,-1-3-16-7,3 9 0 8,4-3-48-8,5 3-16 7,-2 5 0-7,7 2 0 8,-3 1-160-8,6 5 192 7,6 4-192-7,0 2 192 9,4-4-192-9,2 6 0 7,6-4 0-7,6 6 128 7,3-4 48-7,-1 3 0 7,3-3 0-7,5 0 0 8,3-6 48-8,0 4 16 7,0 2 0-7,-1-2 0 8,-5-2-112-8,-2-1-128 7,-5-5 176-7,0 2-176 8,-5-4 128-8,-1-2-128 7,-6 1 0-7,0-1 0 9,-2-4 176-9,-4-1-176 6,-2 1 160-6,0-3-160 8,-6-3 288-8,-1 5-32 7,-5-3-16-7,-1-5 0 8,-9 0 224-8,-1-3 48 7,-2 1 16-7,-3-4 0 8,1-4-208-8,-4-2-64 7,0-4 0-7,4 0 0 8,0-4 0-8,3-8-16 8,3 1 0-8,3-7 0 7,5 1-48-7,5-7-16 7,6-5 0-7,2 0 0 8,6 0-176-8,6-1 0 7,6-3 0-7,7-4 128 8,9 4-128-8,9-6-256 8,5 4 64-8,7 4 16 8,4 0-64-8,-5-2-16 6,1 2 0-6,2 1 0 9,-4 1 256-9,-3 0-176 6,1-6 176-6,0 2-160 9,-6 6 160-9,0 1 0 6,-6 3 0-6,0-2 0 8,-4-3 0-8,-5 5 224 7,-7 2-48-7,-7 1-16 8,-4 1 304-8,-8-1 64 7,-10-3 16-7,-2 3 0 8,-5 1 32-8,-3 5 0 7,-7-1 0-7,0 5 0 9,-5-3-416-9,-3 7-160 7,-2 0 128-7,2 6-128 7,4 2-144-7,4 2-112 8,-1 2-32-8,9 2 0 22,1-2-1888-22,18-4-368 0,0 0-80 0,0 0-12192 3</inkml:trace>
    </iact:actionData>
  </iact:action>
  <iact:action type="add" startTime="59682">
    <iact:property name="dataType"/>
    <iact:actionData xml:id="d32">
      <inkml:trace xmlns:inkml="http://www.w3.org/2003/InkML" xml:id="stk32" contextRef="#ctx0" brushRef="#br0">10205 11823 24479 0,'0'0'1088'1,"0"0"208"-1,0 19-1040 0,3 1-256 4,3-1 0-4,-4 8 0 8,0 1 320-8,-2 3 0 7,-2 2 0-7,-2 8 0 8,-5-2 384-8,-1 8 64 7,2 3 32-7,-6 3 0 8,5 4-48-8,-1-3-16 7,2-3 0-7,2-4 0 8,4 5-256-8,0-5-48 7,2-8-16-7,4 0 0 9,0-8 128-9,8-3 32 7,5-1 0-7,5-4 0 7,3-9-32-7,4 2 0 8,1-7 0-8,7 1 0 8,4-8-224-8,-2-4-64 9,4-6 0-9,-2 1 0 21,3-11-912-21,-5 1-192 0,0-7-48 0,-5-3-14912 3</inkml:trace>
    </iact:actionData>
  </iact:action>
  <iact:action type="add" startTime="59910">
    <iact:property name="dataType"/>
    <iact:actionData xml:id="d33">
      <inkml:trace xmlns:inkml="http://www.w3.org/2003/InkML" xml:id="stk33" contextRef="#ctx0" brushRef="#br0">10604 11618 38703 0,'-43'-28'1712'1,"26"15"352"-1,-3-3-1648 0,11 6-416 2,1 1 0-2,8 9 0 8,0 0 912-8,0 0 112 6,-2-16 0-6,2 16 16 8,0-10-848-8,0 10-192 7,-2-13 0-7,2 13 0 23,0 0-1776-22,0 0-352-1,0 0-80 1</inkml:trace>
    </iact:actionData>
  </iact:action>
  <iact:action type="add" startTime="60462">
    <iact:property name="dataType"/>
    <iact:actionData xml:id="d34">
      <inkml:trace xmlns:inkml="http://www.w3.org/2003/InkML" xml:id="stk34" contextRef="#ctx0" brushRef="#br0">8260 14020 20783 0,'0'0'912'0,"0"0"208"0,0 0-896 0,0 0-224 6,0 0 0-6,0 0 0 8,0 0 1248-8,0 0 208 7,0 0 32-7,0 0 16 8,8 16-160-8,-8-16-16 8,-4 12-16-8,-6-3 0 8,0 3-160-8,-7-6-16 6,-1 2-16-6,-7 2 0 8,-4-3-240-8,-7-1-48 9,-1-2-16-9,-4 4 0 6,-2-2-288-6,-3-2-48 7,3-2-16-7,-4-2 0 9,2 0-192-9,6 0-32 7,-2 0-16-7,4 0 0 7,4-2-64-6,2 0-16 6,-2 0 0-7,7 0 0 7,5-2-144-7,-1-2 128 7,7 2-128-7,1 0 128 8,14 4-128-8,0 0 0 7,-10-2 0-7,10 2 128 8,0 0-128-8,0 0 0 8,0 0 0-8,0 0 128 8,0 0-128-8,0 0 0 6,0 0 0-6,14 0 0 9,-14 0 0-9,0 0 0 6,17 4 0-6,-17-4 0 8,16 6 0-8,0 2 128 7,-16-8-128-7,0 0 0 8,7 10 0-8,-7-10 0 7,6 15 128-7,-6-15-128 8,0 14 0-8,-2 3 0 8,-3-3 144-8,1 6-144 7,-4-9 192-7,-2 5-48 8,0-2 0-8,1 3 0 7,-5 3 0-7,4-3 0 8,-5 3 0-8,3 1 0 7,-4 1 0-7,8-5 0 8,-3 1 0-8,3 1 0 8,2-3-144-8,4 3 0 6,-2-1 144-6,4-3-144 9,0-15 0-9,2 22 0 6,2-5 0-6,2-1 128 8,8 5-128-8,-1-1 0 7,7-8 0-7,-1 5 0 9,1-5 0-9,7 5 0 7,8-3 0-7,2 4 0 8,0-5 0-8,8 5 0 6,2 5 0-6,0-1 0 8,3-5 0-8,1 3 0 8,2 1 0-8,0 3 0 7,-5 1 0-7,-3-2 0 7,-2 3 0-7,-8 3 0 8,-4 2 0-8,-1-2 0 8,-5-1 0-8,-4-7 0 8,-3 1 0-8,-8-1 0 7,0 4 0-7,-3-3 0 7,-7-5 0-7,-7 1 0 7,-5 2 128-7,-6-5-128 8,-1 5 304-8,-12-7-16 7,-7 3 0-7,-2-1 0 8,-11-3 0-8,-8 0 0 7,-7 0 0-7,2-7 0 8,-9 1-144-8,5-2-16 8,-4 2-128-8,8-8 192 8,-1-6-192-8,9 0 0 6,9 1 0-6,2-9-160 23,10 2-992-23,6-5-208 0,7-6-48 0,11-1-11360 9,11-3-2272-9</inkml:trace>
    </iact:actionData>
  </iact:action>
  <iact:action type="add" startTime="61242">
    <iact:property name="dataType"/>
    <iact:actionData xml:id="d35">
      <inkml:trace xmlns:inkml="http://www.w3.org/2003/InkML" xml:id="stk35" contextRef="#ctx0" brushRef="#br0">11769 11356 18431 0,'-6'-15'1632'0,"0"3"-1312"6,4-5-320-6,2 5 0 8,2-8 1792-7,6 1 304 5,4-1 48-6,-1 1 16 8,5-1-1152-8,0 3-240 8,3-5-32-8,6 1-16 8,-1 3-224-8,3 3-48 7,2-5-16-7,3 7 0 8,-5-5-128-8,2 0-32 7,-2 9 0-7,-1-1 0 8,-3 0-128-8,-3 2-16 7,-1 5-128-7,-1 1 192 8,-6 9-192-8,1 7 0 7,-3-2 0-6,0 7 0 6,-1 5 0-7,-1 7 128 7,-2 4-128-7,-2 12 0 9,-4 1 128-9,-2 15-128 7,-4 5 0-7,-2 14 0 8,-7 14 0-8,-1 5 128 6,-7 6-128-6,-3 4 0 8,-3 6 0-8,-2 2 0 7,-4 10 128-7,4-2-128 8,-3 4 0-8,5-3 0 7,2-7 0-7,5 2 0 8,9-4 0-8,-1-6 0 7,10-4 0-7,0-1 144 8,2-7-16-8,4-7-128 7,4-7 192-7,8-3-64 8,-2-2 48-8,7 0 0 8,3-8 0-8,5 4 0 8,4 0 80-8,2 0 32 7,-4-6 0-7,3 2 0 7,-1-7-48-7,-2 1-16 7,-4-8 0-7,-1 7 0 8,-1-1 0-8,-1-5 0 7,-5-3 0-7,1 1 0 8,-1-1 64-8,-3-3 16 7,-6-5 0-7,0-1 0 8,-4-2 192-8,-4-4 32 7,-6 0 16-7,-4-8 0 8,-2-4 112-8,-9 0 32 7,-5 2 0-7,-7-5 0 9,-10-9-224-9,-5 3-32 6,-13 1-16-6,-3-3 0 8,-8-5-144-8,-1 1-16 8,-5-8-16-8,0-3 0 8,0-3-240-8,6-2 0 6,0-4 128-6,10 1-128 8,-3-1 0-8,16-4-288 8,7-4 64-8,12-1 16 22,3-7-2480-22,19-1-512 1,12 1-80-1</inkml:trace>
    </iact:actionData>
  </iact:action>
  <iact:action type="add" startTime="61844">
    <iact:property name="dataType"/>
    <iact:actionData xml:id="d36">
      <inkml:trace xmlns:inkml="http://www.w3.org/2003/InkML" xml:id="stk36" contextRef="#ctx0" brushRef="#br0">13634 12979 15663 0,'-20'8'688'1,"4"0"144"-1,1-3-656 0,3 1-176 4,4 4 0-4,-1 8 0 8,-1 3 3984-8,4 4 768 7,-6 5 160-7,3 1 16 8,-3-2-3504-8,-4 4-704 8,5 0-144-8,-3 4-16 7,6-3-432-7,0 3-128 8,0-6 0-8,3 2 0 7,1-4 0-7,4 1 0 8,0-5-208-8,4-6 80 24,1-3-2112-23,7-6-432-1,0-2-80 1</inkml:trace>
    </iact:actionData>
  </iact:action>
  <iact:action type="add" startTime="62025">
    <iact:property name="dataType"/>
    <iact:actionData xml:id="d37">
      <inkml:trace xmlns:inkml="http://www.w3.org/2003/InkML" xml:id="stk37" contextRef="#ctx0" brushRef="#br0">13400 12803 35007 0,'-16'-11'3120'1,"6"3"-2496"2,10 8-496-3,0 0-128 8,-6-16 800-8,6 16 144 7,0 0 16-7,0 0 16 8,0 0-976-8,0 0-208 8,8-7-48-8,6 3-11008 16,1 6-2192-16</inkml:trace>
    </iact:actionData>
  </iact:action>
  <iact:action type="add" startTime="62191">
    <iact:property name="dataType"/>
    <iact:actionData xml:id="d38">
      <inkml:trace xmlns:inkml="http://www.w3.org/2003/InkML" xml:id="stk38" contextRef="#ctx0" brushRef="#br0">15018 12786 37775 0,'0'0'3360'1,"-17"-2"-2688"1,3-2-544-2,-1 4-128 9,1 4 640-9,-6 0 112 7,-3 4 16-7,-6 5 0 7,-2-5-624-7,-8 8-144 8,0-3 0-8,0 5 0 7,-4-2 0-7,6 1 0 7,-2 5 0-6,11-5 0 7,13 1 0-8,3 5 0 7,10 2 0-7,10 1 0 9,9-3-288-9,9 2 64 6,3 5 16-6,4 1 0 8,2-2 16-8,0 0 16 7,0 1 0-7,3-3 0 8,-3 4 176-8,-4 0 0 7,-4 1 0-7,-1-3 0 10,-9-2 0-10,-1-3 0 5,-9-3 0-5,-3 2 0 8,-4 1 0-8,-5-7 176 7,-7 1-176-7,-12 3 192 8,-5-5 144-8,-10 0 48 7,-2-1 0-7,-2-1 0 8,0 1-128-8,-5-5-32 7,-3-4 0-7,2-4 0 22,4 2-752-21,-2-6-160 0,8-6-16-1,2-2-17072 2</inkml:trace>
    </iact:actionData>
  </iact:action>
  <iact:action type="add" startTime="62596">
    <iact:property name="dataType"/>
    <iact:actionData xml:id="d39">
      <inkml:trace xmlns:inkml="http://www.w3.org/2003/InkML" xml:id="stk39" contextRef="#ctx0" brushRef="#br0">18046 12973 4607 0,'0'0'192'1,"-10"0"64"-1,-6-4-256 0,5-4 0 3,-5 1 0-3,2 1 0 8,-3-6 4400-7,-1 2 832 5,1 3 160-6,-7-3 48 8,-1 4-3456-8,-2 4-704 7,-1 0-128-7,1 6-16 8,-2 6-256-8,-1 1-48 7,1 7-16-7,-2 1 0 8,-4 9-48-8,6 1 0 8,3 2 0-8,9 2 0 8,-1 2-304-8,10 2-64 6,1 1-16-6,3-5 0 8,10-2-256-8,1 2-128 7,7-6 128-7,5-5-128 8,9-3 0-8,3-5 0 7,0-2 0-7,6-8 0 9,0-10 192-7,6-8-32 2,-4 0-16-4,2-5 0 8,-6-8 48-8,0 1 16 7,-1-1 0-7,-7 0 0 8,-6-3-16-8,1 3 0 7,-9 0 0-7,1 3 0 8,-2 5 192-7,0 5 16 5,-9-1 16-6,-3 15 0 8,4-12 16-8,-4 12 0 7,0 0 0-7,0 0 0 9,0 0-224-9,0 0-32 6,8 23-16-6,2 1 0 9,-4-3-160-9,0 3 160 6,-1-1-160-5,7 0 160 6,0-3-160-7,7-4 0 8,-1 3 0-8,1-3 0 7,5-7 0-7,3-3 0 7,2 0 0-7,3-4-176 24,-1-4-208-24,4-4-32 0,-2-2-16 0,0-7-11504 6,2-1-2304-5</inkml:trace>
    </iact:actionData>
  </iact:action>
  <iact:action type="add" startTime="63016">
    <iact:property name="dataType"/>
    <iact:actionData xml:id="d40">
      <inkml:trace xmlns:inkml="http://www.w3.org/2003/InkML" xml:id="stk40" contextRef="#ctx0" brushRef="#br0">19079 12649 23039 0,'0'0'1024'1,"0"0"192"-1,0 0-960 0,0 0-256 4,0 0 0-4,0 0 0 8,-13 16 800-8,1-2 112 6,-4 3 32-6,3 1 0 9,-7 5 192-9,1 4 32 6,1 1 16-6,-5 1 0 8,-1 0 48-8,1 4 16 7,5 1 0-7,1-1 0 8,-1-6-480-8,9 0-80 8,1-7-32-8,0-7 0 7,8-13-208-7,0 0-32 8,0 0-16-8,0 0 0 8,0 0 256-8,20 4 48 7,3-11 16-7,2-5 0 8,3-8-208-8,1-5-32 7,-2-4-16-7,4 0 0 10,1-3-288-10,-1 3-176 7,0 4 192-7,2 1-192 6,-2 3 0-6,-1 7 0 7,-1-1 0-7,0 11 0 8,-3 6 0-8,-1 2 0 6,-2 5 0-6,-3 11 0 9,-5 7 0-9,1 6 0 7,-4 8 0-7,-1 0 0 8,-1 6 0-8,-4 2-144 7,2-1 144-7,2-3-128 22,-3 2-1632-20,7 0-320-2,0-4-64 0</inkml:trace>
    </iact:actionData>
  </iact:action>
  <iact:action type="add" startTime="63556">
    <iact:property name="dataType"/>
    <iact:actionData xml:id="d41">
      <inkml:trace xmlns:inkml="http://www.w3.org/2003/InkML" xml:id="stk41" contextRef="#ctx0" brushRef="#br0">21356 13201 14735 0,'-24'14'640'1,"17"-4"160"-1,-5-1-640 0,4 7-160 4,6-2 0-4,2-14 0 8,0 0 2704-8,10 21 512 7,5-3 112-7,1-10 0 8,-16-8-1424-8,25 1-304 7,5-2-48-7,3-3-16 8,4-2-512-8,2-8-128 7,4 0 0-7,4-3-16 8,1 1-368-8,3-5-64 7,0-3 0-7,-2-1-16 8,-8-2-224-8,-1 3-32 7,-8 1-16-7,-7 0 0 8,-2-5-160-8,-7 5 160 7,0-1-160-7,-11-1 160 8,-5 2-32-8,-1 3-128 7,-5 5 192-7,-8-1-64 8,-2 8-128-8,-7 4 0 7,-6 4 0-7,-4 6 128 8,-8 0-128-8,6 10 0 7,-4 1 0-7,1 10 0 10,1 3 0-10,2 9 0 6,6-2 0-5,8 6 0 5,1-4 0-5,10 6 0 5,1-6 176-5,7 5-176 6,2-1 176-7,5-2-176 8,7-6 192-8,2 0-192 8,5-3 0-8,7-5 0 6,1-4 0-6,6-1 0 22,2-3-880-21,6-1-272-1,8-10-64 0,-4-4-9600 8,2-4-1920-8</inkml:trace>
    </iact:actionData>
  </iact:action>
  <iact:action type="add" startTime="63874">
    <iact:property name="dataType"/>
    <iact:actionData xml:id="d42">
      <inkml:trace xmlns:inkml="http://www.w3.org/2003/InkML" xml:id="stk42" contextRef="#ctx0" brushRef="#br0">22442 13527 32255 0,'-39'2'2864'0,"20"0"-2288"2,3 2-576-2,0 0 0 9,16-4 1600-9,-11 9 224 6,11-9 32-6,-14 6 16 8,14-6-1056-8,0 0-224 7,0 0-32-7,0 0-16 8,0 0-368-8,0 0-176 7,0 0 160-7,0 0-160 22,0 0-1328-21,2-8-352-1,-2 8-80 0,16-13-16 0</inkml:trace>
    </iact:actionData>
  </iact:action>
  <iact:action type="add" startTime="64233">
    <iact:property name="dataType"/>
    <iact:actionData xml:id="d43">
      <inkml:trace xmlns:inkml="http://www.w3.org/2003/InkML" xml:id="stk43" contextRef="#ctx0" brushRef="#br0">23562 12753 29775 0,'0'0'1312'0,"0"0"288"0,0 0-1280 0,-6 13-320 4,4 9 0-4,2 3 0 8,2 3 256-8,0 3 0 6,0 10 0-6,2-2 0 9,0 6-64-9,1-1-32 6,-1 3 0-6,-2 4 0 8,-2-4-32-8,0-2-128 7,0 3 192-7,0-1-64 9,0-8 0-9,2-2-128 7,-2-2 192-7,6-7-64 7,0-11 96-7,4-1 16 8,-10-16 0-8,0 0 0 7,13 0 544-7,5-4 112 8,-2-12 32-8,3-1 0 7,3-1-160-7,1-9-16 8,-2-2-16-8,-1-7 0 8,1-4-448-8,3 4-96 8,-5-5 0-8,-3 4-16 8,1-2-176-8,-1-4 0 6,2 1 144-6,1 1-144 8,-1 4 0-8,1-2 144 7,3 7-144-7,-1 7 0 8,0 6 0-8,3 7 0 7,-1 4-192-7,1 4 48 24,-1-2-1392-24,1 12-256 1,-5 4-64-1,4 0-8704 5,-1 3-1744-5</inkml:trace>
    </iact:actionData>
  </iact:action>
  <iact:action type="add" startTime="64518">
    <iact:property name="dataType"/>
    <iact:actionData xml:id="d44">
      <inkml:trace xmlns:inkml="http://www.w3.org/2003/InkML" xml:id="stk44" contextRef="#ctx0" brushRef="#br0">24623 13114 28559 0,'0'0'2544'1,"2"-10"-2032"2,4-8-512-3,5 3 0 8,3 1 512-8,7-2 16 6,1 5 0-6,-3-9 0 9,1-1-368-9,-1 3-160 7,-5-3 128-7,2 1-128 8,-7-1 176-8,1 1-48 7,-8-1-128-7,-2 5 192 8,0 16 304-8,0 0 48 7,-8-11 16-7,8 11 0 8,-15-6 208-8,-7 6 32 7,1 6 16-7,-5-1 0 8,-3 9-320-8,-4 0-64 8,-2 9-16-8,-4 4 0 7,2 3 144-7,6 1 16 7,1 0 16-7,3-2 0 9,2 4-144-9,1 1-16 7,7-5-16-6,7-2 0 5,6-3-240-6,2-3-48 7,6-3-128-7,2 3 192 8,8-5-192-8,1-3 0 7,5 3 0-7,7-4 0 8,0-5 0-8,6 1 0 7,6-8 0-7,-1 0-160 23,-1 0-240-22,4-4-48-1,-2 0-16 0,5 0 0 13,-1-1-1760-13,4 1-336 0,4-2-80 0,-4-8-12336 4</inkml:trace>
    </iact:actionData>
  </iact:action>
  <iact:action type="add" startTime="64818">
    <iact:property name="dataType"/>
    <iact:actionData xml:id="d45">
      <inkml:trace xmlns:inkml="http://www.w3.org/2003/InkML" xml:id="stk45" contextRef="#ctx0" brushRef="#br0">25754 13004 20271 0,'-19'-4'1792'1,"19"4"-1424"2,-16-3-368-3,0 1 0 8,16 2 2256-8,-11 5 384 7,-5-1 80-7,2 4 16 9,-7-4-1840-9,-2 4-352 6,-5 0-80-6,-1-3-16 9,0 3 176-9,-2 4 16 6,-1 0 16-6,3 3 0 8,2-5 160-8,1 6 16 7,3 1 16-7,4 1 0 8,7 1-384-8,2-3-80 7,6 1 0-7,6 1-16 9,-2-18-240-9,14 18-128 7,-1 1 128-7,7-1-128 7,3-7 0-7,5 3 0 7,-1-2 0-7,2-5 0 9,6 5-224-9,6-4-64 9,-2-4-16-9,8 0 0 20,2-2-2272-20,0-4-464 0</inkml:trace>
    </iact:actionData>
  </iact:action>
  <iact:action type="add" startTime="65075">
    <iact:property name="dataType"/>
    <iact:actionData xml:id="d46">
      <inkml:trace xmlns:inkml="http://www.w3.org/2003/InkML" xml:id="stk46" contextRef="#ctx0" brushRef="#br0">26665 12105 31327 0,'-8'-13'1392'1,"8"13"272"-1,0 0-1328 0,0 0-336 1,0 0 0-1,0 0 0 8,-2 15 0-8,0 9 0 7,-5 3 0-7,-9 8 0 8,2 8 0-8,-3 8 144 7,-3 5-144-7,-1 7 0 8,-1 7 160-8,1 0-160 7,-4 4 128-7,3 2-128 9,-1-2 0-9,3 8 0 6,-1 0 0-6,-3 0 0 25,5-2-320-23,3-4-128-2,1-4-48 0,5-9 0 9,0-15-656-9,4-9-144 1,2-7-32-1,4-11 0 2,0-1 992-2,0-20 192 7,0 0 144-7,0 0-192 8,16-12 192-8,-8-4 0 6,0-11 160-6,-1-4-160 9,1-6-144-9,-4 2-128 7,-4 1-32-7,0-7 0 7,0-1 640-7,4-1 128 8,0 8 32-8,4 3 0 7,3-1 496-7,-1 6 96 8,8 7 32-8,1 3 0 7,3 1-480-7,7 1-112 7,4 5-16-7,-2 0 0 9,0 2-128-9,3 2-16 6,5 3-16-6,-2-7 0 9,-2 0 32-9,4 4 0 6,-4-2 0-6,-2-1 0 9,2 3 176-9,-2-2 32 7,-5 0 16-7,-7 4 0 9,1 2-208-9,-3 2-32 5,-19 0-16-5,0 0 0 9,0 0-192-9,8 14-32 7,-4 0-128-7,-8 5 192 8,-4-7 128-8,-8 5 32 6,5 9 0-6,-7-3 0 8,1 3-176-7,-3 1-48 5,5 0 0-6,3-2 0 9,4-5-128-9,2 1 0 7,4 3 0-7,6-5 0 8,6-5 0-8,0 2 0 7,7-9 0-7,5 1 0 7,5-4 0-7,4-4 0 8,0-4 0-8,1-2 0 8,3 1 176-8,2-7-48 7,-2 0-128-7,-4-7 192 8,0 1-192-8,-1-1 176 7,-7-1-176-7,-2 2 160 8,-7-3-160-8,-2-2 128 6,-10 3-128-6,-2 3 128 9,-8-7-128-9,-10 3 192 7,-1-1-192-7,-5 1 192 8,3-1-192-8,-2 3 0 7,-3 1 0-7,1 9 128 8,-1 1-128-8,7-2 0 7,1 4 0-7,1 4 0 8,1 0-224-8,16 2 32 6,-13 2 0-6,13-2 0 9,0 0 16-9,0 0 16 7,0 0 0-7,0 0 0 23,0 0-240-22,0 0-48-1,0 0-16 0,21 4 0 12,-3 2-32-11,1 2 0-1,1-6 0 0,-5 0 0 14,3 2-2128-14,1-2-448 0,3-2-64 2,-3 0-32-2</inkml:trace>
    </iact:actionData>
  </iact:action>
  <iact:action type="add" startTime="65719">
    <iact:property name="dataType"/>
    <iact:actionData xml:id="d47">
      <inkml:trace xmlns:inkml="http://www.w3.org/2003/InkML" xml:id="stk47" contextRef="#ctx0" brushRef="#br0">27970 12684 22111 0,'0'0'1968'1,"0"0"-1584"2,0 0-384-3,-6 18 0 8,-2 5 1552-8,2 3 240 6,-1 1 32-6,1 0 16 9,-8 5-608-9,2-1-112 7,-5 6-32-7,3 4 0 8,-5-4-32-8,-1 2-16 7,-3-8 0-7,5-2 0 8,-3-3-336-8,7-1-64 7,4-5 0-7,5-3-16 8,5-17 144-8,0 0 48 7,0 0 0-7,0 0 0 8,0 0 32-8,23-2 16 7,2-8 0-7,5-5 0 8,3-9-336-8,2 1-64 8,6-2-16-8,-4-5 0 9,4-3-272-9,-2 4-176 6,6 0 192-5,-6 1-192 5,0 1 144-6,0 0-144 8,-6 3 0-8,2 5 144 7,0 3-144-7,-4 1 0 7,-1 5 0-7,-1 6 0 8,-2 4 0-8,-1 10 0 7,-3 11 0-7,-2 9 0 24,1 3-1712-23,-1 12-272-1,1 3-48 0,-13 9-16 0</inkml:trace>
    </iact:actionData>
  </iact:action>
  <iact:action type="add" startTime="66393">
    <iact:property name="dataType"/>
    <iact:actionData xml:id="d48">
      <inkml:trace xmlns:inkml="http://www.w3.org/2003/InkML" xml:id="stk48" contextRef="#ctx0" brushRef="#br0">14853 16335 18431 0,'0'0'816'0,"-8"-11"160"0,2-5-784 0,4 4-192 5,2-3 0-5,4 3 0 9,4 0 2080-9,-8 12 368 6,8-15 80-6,-8 15 16 8,0 0-1376-8,0 0-272 7,0 0-48-7,0 0-16 8,0 0-192-8,0 0-64 8,2 21 0-8,-2 3 0 8,0 5 64-8,-2 4 0 6,0 2 0-6,-2 8 0 8,-4-2-320-8,4 6-64 8,0-2-16-8,4-4 0 8,0 1-64-8,4-5-16 6,6-1 0-6,0-3 0 9,-1-2-160-8,7-12 160 5,-1-1-160-6,7-10 160 8,1-6 128-7,7-4 32 5,1-4 0-6,8-4 0 8,0-9-16-8,8-3 0 7,1-5 0-7,-5 2 0 8,2 1-160-8,-8 3-16 7,-4-1-128-7,-3-1 192 8,-5-1-192-8,-5 13 0 7,-3 1 128-7,-17 10-128 7,12-8 0-7,-12 8 0 8,17 8 0-8,-9 8 0 7,-2-3-128-7,2 9 128 8,-2 5-192-8,-2 4 192 8,-1 4-160-8,3-3 160 7,2-3-128-7,2-4 128 7,-2-5 0-7,7-3 0 8,-1 1 0-8,5-10-128 8,3-5 128-8,1-6 0 7,-1-5 0-7,1-8 0 7,1-3 192-6,1-9 64 6,0-9 0-7,1 0 16 8,-3-4 32-8,-5-2 0 7,-1-3 0-7,-1-3 0 8,-8 0-16-8,-3 4 0 7,-1-6 0-7,-4 3 0 7,-4-1-128-5,0-2-32 4,3-7 0-6,-3 7 0 8,-4 2-128-8,4 4-272 7,0 8 64-7,0 4 16 24,2 0-1632-24,0 8-320 1,2 7-64-1,0-1-16 0</inkml:trace>
    </iact:actionData>
  </iact:action>
  <iact:action type="add" startTime="66877">
    <iact:property name="dataType"/>
    <iact:actionData xml:id="d49">
      <inkml:trace xmlns:inkml="http://www.w3.org/2003/InkML" xml:id="stk49" contextRef="#ctx0" brushRef="#br0">17024 15089 40143 0,'-20'2'1776'0,"20"-2"368"0,-8 10-1712 0,0 11-432 2,-5 9 0-2,1 12 0 9,-7 7 128-9,-7 8-128 6,-5 7 0-6,-2 14 128 8,-10 8-128-8,0 4 0 7,-4 9 144-7,-3 8-144 8,1 8 480-8,-2 4 32 8,4 4 0-8,-2-4 0 8,3 4-320-8,5-4-64 6,-2-2-128-6,10-10 192 25,-1-9-2176-24,7-12-432-1,4-14-80 0,7-6-32 11,8-13-496-11,8-16-112 0</inkml:trace>
    </iact:actionData>
  </iact:action>
  <iact:action type="add" startTime="67233">
    <iact:property name="dataType"/>
    <iact:actionData xml:id="d50">
      <inkml:trace xmlns:inkml="http://www.w3.org/2003/InkML" xml:id="stk50" contextRef="#ctx0" brushRef="#br0">18703 16423 15663 0,'-8'12'1392'1,"-4"7"-1120"3,3-3-272-4,5 3 0 10,0 1 2960-10,4-20 544 6,2 15 96-6,-2-15 32 8,6 20-1888-8,3-2-368 7,-9-18-80-7,18 7-16 8,4-5-256-8,-5-4-48 7,6-4-16-7,-1-5 0 8,-1-1-48-8,9-9-16 8,-1-5 0-8,6 1 0 7,2-8-256-7,-2 2-48 7,-8-5-16-7,3-1 0 8,-3 4-320-8,-4 2-80 8,-9-4-16-8,0 2 0 7,-8 4-160-7,-2 3 128 8,-6 5-128-8,-4-1 128 9,-6 3-128-9,-4 7 0 6,-3 2 144-6,-5 8-144 7,-3 6 0-7,-2 10 0 7,0 5 0-7,-4 7 0 9,-3 5-128-9,-1 4 128 7,2 4-128-7,4 6 128 8,2 6-128-8,1 1 128 7,3 3-128-7,6 3 128 8,5-1 0-8,0-2-128 6,6-1 128-6,7-1 0 8,2-10-128-8,9-2 128 8,6-2-128-8,3-2 128 23,-1-8-1424-23,9-2-208 0,4-1-32 0,8-11-15376 3</inkml:trace>
    </iact:actionData>
  </iact:action>
  <iact:action type="add" startTime="67565">
    <iact:property name="dataType"/>
    <iact:actionData xml:id="d51">
      <inkml:trace xmlns:inkml="http://www.w3.org/2003/InkML" xml:id="stk51" contextRef="#ctx0" brushRef="#br0">19530 16872 36863 0,'-29'2'1632'1,"13"1"336"-1,-3 1-1584 0,1 0-384 3,18-4 0-3,0 0 0 8,0 0 2048-8,0 0 320 8,0 0 64-8,0 0 0 8,0 0-2112-8,0 0-320 6,0 0-256-6,20-8 32 24,-1 1-2528-23,-3-9-512 1</inkml:trace>
    </iact:actionData>
  </iact:action>
  <iact:action type="add" startTime="68000">
    <iact:property name="dataType"/>
    <iact:actionData xml:id="d52">
      <inkml:trace xmlns:inkml="http://www.w3.org/2003/InkML" xml:id="stk52" contextRef="#ctx0" brushRef="#br0">21067 15937 28271 0,'-25'10'1248'0,"13"6"272"0,2 1-1216 0,2 7-304 5,3 3 0-5,3 12 0 8,4 6 0-8,1 8 0 7,7 3-176-7,-2 5 176 8,-4-3 0-8,2 4 0 7,4 1 0-7,-7 5 0 8,1-5 0-8,-4-3 0 9,0-1 0-9,0-3 144 6,-2-3 48-6,2-5 16 8,2-3 0-7,0-10 0 6,2-3 400-7,2-9 80 6,6-5 16-6,-3-11 0 8,-9-7 528-8,22-7 112 7,-3-7 32-7,5-9 0 8,3-9-352-8,2-3-80 7,5-10-16-7,-1 1 0 8,2-5-544-8,4-2-96 7,-2-2-32-7,-2 3 0 8,4-1-256-8,-4 6 0 7,2-4 128-7,4 6-128 8,-4 4 0-8,0 4-176 7,2 0 32-7,-4 6 0 22,4 2-1760-21,-2 9-336 1,3 1-80-2</inkml:trace>
    </iact:actionData>
  </iact:action>
  <iact:action type="add" startTime="68315">
    <iact:property name="dataType"/>
    <iact:actionData xml:id="d53">
      <inkml:trace xmlns:inkml="http://www.w3.org/2003/InkML" xml:id="stk53" contextRef="#ctx0" brushRef="#br0">22863 16271 35007 0,'-33'-6'1552'0,"14"2"320"0,-7-4-1488 0,5 4-384 5,0 3 0-5,-1 4 0 8,-5 7 272-7,-4 2-16 5,-3 5 0-6,-3-1 0 8,-4 4-256-8,0 3 160 7,-3 0-160-7,5 3 128 8,-2 5 112-8,5 0 16 7,5-2 0-7,4 5 0 8,2-1-96-8,7 2-16 7,6-6 0-7,5-2 0 8,1-1-144-8,6-3 0 8,6-1 0-8,1-5 0 7,-7-17 0-7,20 12 0 7,-1-4 0-7,7-5 0 8,1-4 128-8,2-7 32 7,1-4 16-7,5 0 0 11,-2-3 32-11,0 1 16 5,-2-2 0-5,-2-3 0 8,-3 1-96-8,-5 1-128 6,-1-1 176-6,-7 5-176 8,1-5 160-8,-4 10-160 8,-10 8 128-8,0 0-128 7,0 0 0-7,0 0 0 7,0 0 0-7,0 0 0 8,13 14 0-8,-3 0 0 7,-10-14 0-7,8 11 0 8,4 3 0-8,-4-2 0 7,-8-12-144-6,21 11 144 7,-3-3 0-8,5-6-128 7,2-4 128-7,5-2 0 7,-1-9 0-7,8-1 0 9,0-7 0-9,4-3 0 7,2-3 0-7,2-4 0 6,-2-1 0-6,5-1 0 8,5-4 0-8,0 0 0 7,-1 0 0-7,1-6 0 8,2 2 0-8,-3-4 0 8,-5-3 0-8,0-1 0 8,-2-2 0-8,-6-7 0 6,2-5 0-6,-6 1 0 9,-6-3 0-9,-2-3 0 7,-3 0 0-7,-9-6 144 8,1 0-144-8,-2 4-176 6,-5-3 48-6,-3 19 0 9,0 3-208-9,-2 18-48 7,-6 11 0-7,2 22 0 7,0 0 16-7,-12 8 0 8,-5 12 0-8,-3 11 0 8,-1 12-16-8,-4 10 0 7,-5 5 0-7,1 8 0 8,-4 8 384-8,2 12-176 7,-1 12 176-7,1-5-128 8,2 3 128-8,2-2 0 7,-3 3 0-7,9-7 0 7,7-10 0-7,3-10 0 7,3-2 128-6,8-9-128 7,0-7 240-8,8-9-32 7,3-12 0-7,-1-9 0 7,8-3 144-7,-1-9 32 8,7-6 0-8,-1-14 0 8,4-3-64-8,1-9 0 6,-1-3 0-6,6-4 0 9,2-5-128-9,2-1-48 7,-8-4 0-7,-1 4 0 9,-3-2-144-9,-5 0 0 5,-3 0 0-5,3 2 128 9,-9 6-128-9,3 9 0 6,-6 3 0-5,-8 17 0 7,0 0 0-8,0 0-192 7,0 0 0-7,0 0 16 7,-6 19-48-7,-6 1-16 8,1 5 0-8,3 2 0 8,-2 3 240-8,4-1-176 6,2 2 176-6,2-2-160 8,2-1 160-8,6-1 0 8,4 0 0-8,2-7 0 8,3-3-176-8,7-1 176 7,-3-6-208-7,7-3 80 7,1-1 128-7,2-6 0 8,8-8 0-8,4 1 128 8,-6-7-128-8,8 0 144 7,-2-5-144-7,0-1 160 8,-8 3-160-8,-3-5 192 7,-1 1-192-7,0 7 192 7,-4-5-64-6,-1 7-128 6,-9-2 192-7,1 9-64 7,-4-3-128-7,-12 8 0 8,0 0 0-8,0 0 0 8,0 0 0-8,0 0 0 7,0 0 0-7,-2 19 0 7,-2 5 0-6,0-1 0 7,2 0 0-8,2 1 0 7,0-9 0-7,2 5 0 7,2 1-176-7,2-5 176 8,5-2-192-8,1-8 32 7,8-3 16-7,1 1 0 8,2-4 144-8,5-4 0 7,1-1 0-7,4-5 0 8,2-8 0-8,2-1 0 6,2 1 128-6,2-3-128 10,4-5 144-10,0-1-144 5,-8 2 192-5,0-1-192 9,-4 1 320-9,-3-2-32 7,-7-4-16-7,-3-1 0 8,-1-1-80-8,-7 2-32 7,-4-2 0-7,-8 6 0 8,-6 7-160-8,-2 2 192 7,-4 7-192-7,-7 3 192 8,-3 6 0-8,-5 6 16 8,-2 6 0-8,-5-3 0 7,-6 9 96-7,1 4 16 8,3 7 0-8,1 4 0 7,6 2 0-7,4 0 16 7,1-1 0-7,5 1 0 8,7 0-80-8,6 4-32 7,6-2 0-7,6-2 0 8,6-2-224-8,3-1 128 7,3 1-128-7,5-4 0 8,5-5 128-8,5-3-128 7,10-1 0-7,2-5 144 22,5 5-480-22,5-10-112 1,0-4 0-1,3-6-12224 7,1-4-2448-7</inkml:trace>
    </iact:actionData>
  </iact:action>
  <iact:action type="add" startTime="69801">
    <iact:property name="dataType"/>
    <iact:actionData xml:id="d54">
      <inkml:trace xmlns:inkml="http://www.w3.org/2003/InkML" xml:id="stk54" contextRef="#ctx0" brushRef="#br0">25805 15637 3679 0,'-20'0'320'0,"20"0"-320"5,-9 6 0-5,9-6 0 8,0 0 4432-8,0 0 816 7,0 0 176-7,0 0 16 9,13-12-3184-9,9-3-640 6,1 3-128-6,6-8-16 8,5-1-320-8,7-2-64 7,-2-3-16-7,7 3 0 8,7-3-240-8,0 1-32 8,1-2-16-8,5 0 0 8,3-1-80-8,6 5 0 7,-1 1-16-7,1 13 0 8,-7 3-480-8,-5 6-80 7,-3 6-128-7,-8 7 176 8,-4 11-176-8,-8 5 0 7,-4 4 0-6,-4 10 0 6,-5 4 0-7,-10 7 0 7,-6 9 0-7,-4 1 0 8,-8 10 128-8,-4 0-128 7,-9 2 0-7,-5 6 128 8,-5 4-128-8,-10-2 0 7,-4-2 144-7,-4-6-144 8,-3-4 128-8,-3-6-128 7,1-5 128-7,-1-6-128 8,4-11 400-8,6-1 16 7,6-10 0-7,8 1 0 9,4-7 144-9,1-4 16 6,5-3 16-6,9-10 0 8,12-10-368-8,0 0-80 7,0 0-16-7,0 0 0 7,0 0-128-7,26-6 192 8,3 0-192-8,6-6 192 7,8 0-192-7,6-3 0 8,7 5 0-8,7 2 128 8,-3-1-128-8,4 1 0 7,1-2 0-7,-5-2 0 8,-3 4 0-8,-2 1 0 7,-3-5 0-7,-1 8 0 8,-4 2 0-8,0 2 0 7,-5-2 128-7,-3 0-128 7,-5-4-128-7,-3 2-64 9,-4 4-16-9,-3-5 0 20,-7-1-1744-20,-1 2-352 1,-16 4-64-1,9-10 0 1</inkml:trace>
    </iact:actionData>
  </iact:action>
  <iact:action type="add" startTime="70450">
    <iact:property name="dataType"/>
    <iact:actionData xml:id="d55">
      <inkml:trace xmlns:inkml="http://www.w3.org/2003/InkML" xml:id="stk55" contextRef="#ctx0" brushRef="#br0">28401 15204 24063 0,'0'0'1072'0,"0"0"208"0,0 0-1024 0,0 0-256 2,0 0 0-2,0 0 0 8,-2 18 1184-8,-4-3 176 7,2 5 48-7,0 5 0 9,1 2-176-9,-1 5-16 6,-6 11-16-6,2 1 0 8,2 5-192-8,0 2-48 8,-1 0 0-8,1 1 0 8,0 7-208-8,4-1-48 6,0-3-16-6,0-1 0 8,0 1-416-8,0 0-80 7,-4-5 0-7,2-7-16 8,2 0-176-8,2-8 0 7,0-2 0-7,0 1 0 8,2-9 0-8,6-6 0 9,-2 1 0-9,0-8 0 20,-6-12-1856-19,17 6-320-1,-3-12-48 1</inkml:trace>
    </iact:actionData>
  </iact:action>
  <iact:action type="add" startTime="70793">
    <iact:property name="dataType"/>
    <iact:actionData xml:id="d56">
      <inkml:trace xmlns:inkml="http://www.w3.org/2003/InkML" xml:id="stk56" contextRef="#ctx0" brushRef="#br0">27726 15994 35711 0,'0'0'1584'1,"0"0"320"-1,0 0-1520 0,0 0-384 3,0 0 0-3,0 0 0 8,20-2 752-8,-1-4 80 7,8-6 0-7,9 7 16 8,-1 1-272-8,15-2-64 8,3-8-16-8,9 4 0 8,15-3-48-8,-1 3-16 7,-2-7 0-7,-2 5 0 8,-4-10-160-8,0 11-16 6,-5-1-16-5,-3 4 0 7,-3 2-240-8,-4 0 144 8,-7-3-144-8,-1 3 128 8,-8 4-128-8,-2 2-224 5,-3-2 48-5,-5 0 16 23,-4 0-1952-22,-3 2-384 0,-5 4-64-1</inkml:trace>
    </iact:actionData>
  </iact:action>
  <iact:action type="add" startTime="71107">
    <iact:property name="dataType"/>
    <iact:actionData xml:id="d57">
      <inkml:trace xmlns:inkml="http://www.w3.org/2003/InkML" xml:id="stk57" contextRef="#ctx0" brushRef="#br0">30238 15222 25791 0,'-27'-20'2304'1,"8"12"-1856"4,1-5-448-5,-3 3 0 7,-3 6 704-7,-3 2 64 7,-2 0 0-7,-6 6 0 8,-1 4-64-7,-8 8 0 6,-9-1 0-7,-4 5 0 8,-5-3 80-8,3 1 16 6,5 3 0-5,7 6 0 7,8 1 96-8,8 1 32 7,7 2 0-7,7 0 0 8,9 5-480-8,8-1-80 7,8 2-32-6,11 6 0 7,7-4-336-8,3 7 0 5,10 5 0-5,8 2 0 9,5 3 128-9,1 1-128 9,0-3 128-9,-5 3-128 5,-3-2 128-4,0 1-128 6,-10 1 128-7,-2 1-128 8,-3-1 0-8,-7-3 128 8,-5-3-128-8,-5 2 0 7,-5-4 144-7,-8-5-144 7,-4-1 192-7,-5-6-192 7,-3-5 464-7,-10 1-16 8,-5-4 0-8,-4-2 0 8,-12-11 48-8,-2-4 0 7,-8-9 0-7,-3-4 0 8,-5-7-48-8,3-4 0 8,3-4 0-8,6-1 0 8,5-7-128-8,3-3-48 6,7 0 0-6,5-6 0 9,2-12-112-9,7-2-32 6,7-2 0-6,9-3 0 8,4-5-128-8,6-1 0 7,9-11 0-7,3 9 0 8,9 1 0-8,6 1-144 7,8-3 144-7,6 7-160 8,8 7 16-8,3 0 0 7,3 8 0-7,3-4 0 8,2-4 0-8,-7 8 0 7,-4 4 0-7,-5 0 0 8,-3-2 144-8,-4 6 0 8,-8 0 0-8,-4-6-128 7,-5 4 128-7,-7 1 0 8,-7-3 0-8,-4 4 0 7,-8 0 176-7,-8 4-48 7,-2-1 0-7,-4 7 0 9,-7-3-128-9,-4 3 0 6,-1 3 144-6,1 7-144 8,-2-3-224-8,1 6-112 7,5 4-32-7,1 2 0 25,-1 4-2352-25,1 2-480 0,7-2-80 0</inkml:trace>
    </iact:actionData>
  </iact:action>
  <iact:action type="add" startTime="71632">
    <iact:property name="dataType"/>
    <iact:actionData xml:id="d58">
      <inkml:trace xmlns:inkml="http://www.w3.org/2003/InkML" xml:id="stk58" contextRef="#ctx0" brushRef="#br0">30882 15584 27647 0,'-6'18'2448'1,"0"3"-1952"3,1 11-496-4,1 3 0 9,-2 4 1600-9,0 6 208 7,-6 1 48-7,3 3 16 8,-1 2-1104-8,-6 0-208 7,2-7-48-6,-1-3-16 7,3 4 176-8,-1-4 32 6,3 4 16-6,4-2 0 8,6-4-16-8,4 2 0 7,2-2 0-7,3-6 0 8,5-6-320-8,2 1-64 7,3-5 0-7,5 1-16 9,-3-9-112-9,6-1 0 6,3-10-16-6,1 0 0 8,0-2-176-8,4-6-176 7,0-4 48-7,-2-8-12544 19,-1-1-2512-19</inkml:trace>
    </iact:actionData>
  </iact:action>
  <iact:action type="add" startTime="71876">
    <iact:property name="dataType"/>
    <iact:actionData xml:id="d59">
      <inkml:trace xmlns:inkml="http://www.w3.org/2003/InkML" xml:id="stk59" contextRef="#ctx0" brushRef="#br0">30859 14432 39615 0,'-45'-29'1760'0,"18"13"352"0,1 4-1680 0,5 5-432 2,9-3 0-2,12 10 0 9,0 0 1408-9,-10-8 192 6,1 4 32-6,-3-4 16 25,0-3-2544-25,0 1-512 0,1-6-112 0,-5 5-17184 2</inkml:trace>
    </iact:actionData>
  </iact:action>
  <iact:action type="add" startTime="72878">
    <iact:property name="dataType"/>
    <iact:actionData xml:id="d60">
      <inkml:trace xmlns:inkml="http://www.w3.org/2003/InkML" xml:id="stk60" contextRef="#ctx0" brushRef="#br0">4404 3719 14735 0,'0'0'1312'0,"0"0"-1056"7,2-13-256-7,0 5 0 8,-2 8 720-8,3-16 96 6,1 5 16-6,4-5 0 8,-2 4-336-8,-2-3-64 7,0 3-16-7,-4 12 0 9,6-18-48-9,1 9-16 6,-7 9 0-6,4-18 0 8,0 8 32-8,-4 10 16 7,4-13 0-7,-4 13 0 8,0 0-16-8,0 0 0 7,0 0 0-7,0 0 0 9,0 0-176-9,0 0-32 6,0 0-16-6,10 13 0 8,0 3 176-8,-4 7 48 7,-5 5 0-7,3 3 0 8,2 2-64-8,2 8 0 9,-4 4 0-9,0 4 0 8,0 7-96-7,-2 7-32 4,-2-3 0-5,-2 2 0 8,0 9-192-8,0-9 0 6,-2-1 0-6,0-3 0 8,-4-1 144-8,2-5 96 8,1-5 16-8,-3 0 0 7,-4-8 336-7,4 2 80 7,-2-4 16-7,1-4 0 8,1-6-48-8,0-3-16 7,0-3 0-7,2-5 0 9,1 1-112-9,3 1-32 6,0-4 0-6,2-14 0 8,0 0-144-8,0 0-16 7,0 0-16-7,0 0 0 9,0 0 80-9,0 0 0 7,0 0 16-7,-2-12 0 9,2-6 0-9,2 3 0 6,0-5 0-6,0-3 0 8,-2-3-192-8,2 1-32 6,1-4-16-6,1 0 0 9,0-3-160-9,2-3 0 6,-2-4 144-6,0 2-144 9,-2-6 0-9,2-2 144 7,0-7-144-7,0-3 0 8,3-1 0-8,-1 1 0 7,-4 2 0-7,6 5 0 8,4-3 0-8,-5 10 0 7,3 0 0-7,4 8 0 8,-4 2 0-8,3 1 0 7,-5 7 0-7,2 3 0 7,3 9 0-7,-13 11-144 8,8-12 144-8,-8 12 0 8,0 0-144-8,0 0 144 6,0 0-160-6,12 18 160 9,-8-1-208-9,-2 5 48 6,-4 11 16-6,-2 2 0 9,-4 0 144-9,2 10-208 6,0 2 80-6,-5 11 128 9,-3 7-176-9,4 1 176 7,-5 6-128-7,3 0 128 8,-4-4 0-8,9 1 0 7,-7-5 0-7,6-7 0 8,2-1 0-8,-3-3 0 7,1-6 0-7,2-4 0 8,0-3 0-8,-2-4 0 7,2-3 0-7,3 0 0 8,1-2 0-8,0-8 0 8,0-1 0-8,2-3 0 8,0-19-208-8,0 0-64 6,0 0-16-6,0 0 0 21,0 0-2352-21,0 0-480 0,0 0-80 1,11-7-32-1</inkml:trace>
    </iact:actionData>
  </iact:action>
  <iact:action type="add" startTime="73586">
    <iact:property name="dataType"/>
    <iact:actionData xml:id="d61">
      <inkml:trace xmlns:inkml="http://www.w3.org/2003/InkML" xml:id="stk61" contextRef="#ctx0" brushRef="#br0">4144 4340 17503 0,'-29'-4'768'0,"13"2"176"0,-5 2-752 1,1 0-192 2,3 0 0-3,-3 0 0 8,3-2 704-8,3 2 96 7,-1-2 32-7,3 0 0 9,-4-4-352-9,6 2-64 6,-1 0-16-6,11 4 0 9,-4-12 288-9,4-1 48 6,4 1 16-6,-4 12 0 8,13-10 0-8,7 3 0 7,-1-3 0-7,11 0 0 8,11 2-208-8,5 4-32 7,1-1-16-7,8-1 0 8,3 0-96-8,5 2-16 7,-5-2 0-5,1 6 0 4,5 0-80-6,3 0-32 7,-5 0 0-7,0 2 0 8,-3-2 96-8,-1 4 16 7,-9 0 0-7,-6 2 0 8,-6-2-176-8,-6 1-16 8,-7-3-16-8,-7 2 0 8,-17-4-48-8,0 0 0 6,0 0 0-6,0 0 0 8,0 0 336-7,-23 18 64 5,-10-5 16-6,-14 3 0 8,-6-8-208-8,-7 7-32 7,-5-3-16-7,-7 2 0 8,0-6-64-8,2-3-16 7,-2 3 0-7,5 2 0 8,1-4 80-8,4-4 16 7,3 0 0-7,6 0 0 8,7 0-304-8,7 2 160 8,11 1-160-8,5 1 128 7,5-2-128-7,18-4 0 6,0 0 0-6,0 0 0 9,0 0-144-9,20 6-16 7,9-2 0-7,14-2 0 23,6-4-1008-22,9 0-208 0,7 0-32-1,1-4-16 0</inkml:trace>
    </iact:actionData>
  </iact:action>
  <iact:action type="add" startTime="80476">
    <iact:property name="dataType"/>
    <iact:actionData xml:id="d62">
      <inkml:trace xmlns:inkml="http://www.w3.org/2003/InkML" xml:id="stk62" contextRef="#ctx0" brushRef="#br0">29856 6434 2751 0,'0'0'256'1,"0"0"-256"3,0 0 0-4,0 0 0 9,0 0 2176-9,0 0 384 6,6-12 64-6,-6 12 32 8,0-15-1360-7,0 15-272 5,0 0-48-6,0 0-16 8,0 0-112-8,0 0-16 7,0 0-16-7,0 0 0 8,0 0-304-8,10 19-64 6,-1 3-16-6,-3-1 0 9,-2 3 32-9,2-5 16 7,0 3 0-7,4 3 0 8,-3 2-208-8,3 0-32 8,2 3-16-8,-2-5 0 7,5-5-32-7,-1-5-16 8,2 1 0-8,-3-6 0 7,5-3 336-7,3-1 80 7,-5-6 16-6,3-8 0 7,5 1 528-8,-1-5 96 8,-3-8 32-8,3-3 0 7,2-4-256-7,3-5-48 6,3-3-16-5,0-8 0 7,4-3-272-8,-2 1-48 6,-1-4-16-6,1-2 0 9,-2 3-208-9,0 1-32 6,-3-6-16-6,-5 4 0 8,-2 6-112-8,1 3-32 7,-1-5 0-7,-3 8 0 8,-1 0-208-8,5 3 0 8,-7 9 128-8,3 8-128 8,0 1-160-8,-5 8-80 7,3 0-16-7,-4 2 0 21,-12 6-2528-21,19 0-512 0</inkml:trace>
    </iact:actionData>
  </iact:action>
  <iact:action type="add" startTime="82368">
    <iact:property name="dataType"/>
    <iact:actionData xml:id="d63">
      <inkml:trace xmlns:inkml="http://www.w3.org/2003/InkML" xml:id="stk63" contextRef="#ctx0" brushRef="#br0">30646 8404 9215 0,'0'0'400'0,"0"0"96"0,-6-12-496 0,6 12 0 4,0-16 0-4,0 16 0 8,0 0 1632-8,0 0 224 9,0 0 64-9,0 0 0 7,0 0-992-7,0 0-192 7,0 0-32-7,-2 18-16 9,-2-4 144-9,2 3 16 6,0 7 16-6,2 3 0 9,2 4-208-9,2 6-32 6,2 8-16-6,4 4 0 8,-4-4-176-8,2 3-48 7,-1 5 0-7,3-2 0 9,-4-1-96-9,2 1-32 6,4-2 0-6,-5-2 0 9,3-2-80-9,2-6-32 6,-4 0 0-6,5-10 0 8,-3-8 256-8,-2-1 48 7,3-3 16-7,-11-17 0 8,10 10 288-8,-10-10 48 7,22 4 16-7,-5-4 0 9,3-4 96-9,1-4 32 7,1-11 0-7,1-7 0 7,4-7-240-7,1-2-64 8,-7-6 0-8,5-4 0 7,-1-9-176-7,2-3-32 6,0-5-16-6,1-1 0 9,1-1-48-9,2-8-16 7,2-6 0-7,3-2 0 8,1-2-128-8,0 2-32 6,-4 10 0-5,-2 2 0 7,0 7-48-8,2 7-16 7,1 5 0-7,-3 8 0 9,-8 2 32-9,-1 8 0 6,-3 3 0-6,1 9 0 9,-7 1-160-9,1 9 0 7,-6-3 0-7,-8 12 0 8,0 0 0-8,0 0 0 6,0 0-192-6,0 0 192 23,0 0-2160-23,0 0-304 0,8 19-64 0,-5-3-13232 3</inkml:trace>
    </iact:actionData>
  </iact:action>
  <iact:action type="add" startTime="87489">
    <iact:property name="dataType"/>
    <iact:actionData xml:id="d64">
      <inkml:trace xmlns:inkml="http://www.w3.org/2003/InkML" xml:id="stk64" contextRef="#ctx0" brushRef="#br0">17462 10065 8287 0,'0'0'368'0,"0"0"80"0,0 0-448 0,0 0 0 3,0 0 0-3,0 0-3600 12</inkml:trace>
    </iact:actionData>
  </iact:action>
  <iact:action type="add" startTime="89646">
    <iact:property name="dataType"/>
    <iact:actionData xml:id="d65">
      <inkml:trace xmlns:inkml="http://www.w3.org/2003/InkML" xml:id="stk65" contextRef="#ctx0" brushRef="#br0">30695 8451 4607 0,'0'0'400'1,"0"0"-400"6,0 0 0-7,0 0 0 9,0 0 640-9,0 0 32 6,0 0 16-6,0 0 0 9,-12-6-528-9,12 6-160 7,-15-4 0-7,15 4 0 8,-10-8 816-8,10 8 48 6,-8-8 16-6,8 8 0 9,-14-4 432-9,14 4 96 8,-7-6 0-8,7 6 16 7,0 0-512-7,0 0-96 7,0 0-32-6,0 0 0 6,0 0-400-7,0 0-96 7,0 0-16-7,0 18 0 7,0 0 64-7,1 3 16 8,1 2 0-8,2-1 0 7,0 3 224-7,0 5 32 8,-2 3 16-6,6 0 0 3,-4 2-176-5,4 4-48 8,-1 2 0-8,3 4 0 8,-2-4-112-8,2 4-32 6,1-5 0-6,-1 1 0 9,2-9 48-9,-2-1 0 6,5-4 0-5,-5 2 0 7,0-1 208-8,1-3 32 7,-1-5 16-7,0-5 0 9,2 3 80-9,-5-9 32 6,-7-9 0-6,16 14 0 8,-16-14-96-8,12 8-32 7,-12-8 0-7,15 8 0 7,-15-8-160-7,14 2-16 8,-14-2-16-8,18-4 0 8,-7-4 112-8,5-8 32 7,-4 3 0-7,3-7 0 8,-1 1-64-8,1-1-16 7,-5-5 0-7,8-4 0 8,-5-3-160-8,5-5-16 6,1 2-16-5,-1-8 0 7,3 2 0-8,3-3 0 7,-1 1 0-7,5-4 0 8,-1 2-48-8,2-2-16 7,2-9 0-7,4-1 0 8,6 6-160-8,-5 1 128 7,-5-7-128-7,6 4 128 9,-2 1-128-9,2 1 0 6,-4 8 0-6,0-2 128 9,-3-1-128-9,-1 6 160 6,-2 1-160-6,-2 8 160 9,-5 2-160-9,1 6 0 6,1 7 144-6,-3 0-144 8,-5 9 0-8,0-1 144 7,-5-4-144-7,-9 12 0 8,0 0 0-8,0 0 0 7,0 0 0-7,0 0 0 8,0 0 0-8,0 0-224 7,0 0 32-7,-7 22 16 25,-13-1-512-25,3-1-96 1,3 1-32-1,-6 4 0 10,5 3-2192-10,-5-1-448 0,-5 8-96 5,7-12-9216-5</inkml:trace>
    </iact:actionData>
  </iact:action>
  <iact:action type="add" startTime="90789">
    <iact:property name="dataType"/>
    <iact:actionData xml:id="d66">
      <inkml:trace xmlns:inkml="http://www.w3.org/2003/InkML" xml:id="stk66" contextRef="#ctx0" brushRef="#br0">29971 6177 3679 0,'0'0'320'1,"0"0"-320"5,0 0 0-6,-13-6 0 9,5-10 2176-9,4 4 384 6,-2 1 64-6,6 11 0 7,-4-12-1456-7,4 12-288 7,-4-16-64-7,2 5-16 8,2 11-128-8,0 0-32 7,0-14 0-7,0 14 0 8,0 0-64-8,0 0 0 7,0 0-16-7,0 0 0 9,10-14-176-9,-10 14-16 7,0 0-16-7,0 0 0 8,0 0-112-8,0 0-32 7,8-7 0-7,-8 7 0 9,0 0 48-9,0 0 0 5,0 0 0-5,0 0 0 8,0 0 64-8,12 9 0 8,-12-9 16-8,9 20 0 8,-5-6-16-8,0 5-16 8,0 1 0-8,0-1 0 6,-2 6 112-6,4 1 32 8,0-3 0-8,-3 5 0 10,1-1-64-10,0 2 0 6,0 0 0-6,4-1 0 7,-2-1-112-7,-4 0-16 7,4 1-16-7,-1-1 0 8,3 0-48-8,-2 0-16 7,-2-3 0-7,2 1 0 8,2-3 16-8,-1-3 16 7,-3 1 0-7,2 1 0 8,0-7 64-8,2 3 16 7,-2 1 0-7,-6-18 0 8,4 14-16-8,-4-14 0 7,0 0 0-7,5 15 0 9,-5-15-32-9,0 0-16 5,0 0 0-5,10 12 0 9,-10-12 0-9,0 0 0 7,0 0 0-7,0 0 0 8,0 0 48-8,0 0 16 7,0 0 0-7,16-2 0 8,-1-4 32-8,-3-4 16 7,4-5 0-7,-7-1 0 8,1-1-48-8,2-7-16 7,0-3 0-7,3-1 0 8,1 1-272-8,1-4 128 6,3-8-128-6,-4 2 0 9,5 2 192-9,4-4-64 7,3 2 0-7,5-6-128 8,6 0 144-8,-2-2-144 7,4 4 0-7,-4-4 144 9,2 0-144-9,4 3 0 5,-2-7 0-5,2 6 0 9,-2 0 0-9,0-2 0 6,-4 4 0-6,2 0 0 9,-6 8 0-9,-2 2 0 7,-4 4 0-7,-1 1 0 8,-1-3 0-8,-3 6 0 6,-5 5 0-6,1 2 0 9,-7-1 0-9,3 7 0 7,-6 0 0-7,-8 10 0 8,0 0 0-8,0 0 0 7,4-11 0-7,-4 11 0 8,0 0 0-8,0 0 0 7,0 0 0-7,-16 9 0 8,-3-3-160-8,-1 2 160 8,1 6 0-8,-1-3-144 8,-3 1 144-8,1 8 0 6,-1 5 0-6,1 0-128 8,-5 1 128-8,0 3 0 7,-6 8 0-7,3 2-128 8,-1-4 128-8,2 8 0 7,0 0-144-7,-1 6 144 9,-1-3 0-9,0 1 0 6,-6 6-144-6,0-4 144 9,2-1 0-9,-6-5 0 6,4 0 0-6,0 2 0 8,0-4 0-7,1 4 0 5,3-6 0-6,2 2 0 8,-2-2 0-8,8-2 0 7,3-2 0-7,1-4 0 8,1-3 0-8,6-5 0 8,-3-6 0-8,5 3 0 8,-3-2 0-8,7-5 0 7,-2 1 0-7,10-14 0 7,-10 10 0-7,10-10 0 7,0 0 0-7,0 0 0 8,0 0 144-8,0 0-144 7,0 0 128-7,0 0-128 8,0 0 192-8,-11-4-32 7,-1-8-16-7,12 12 0 9,-8-16 48-9,6-3 16 6,-2-1 0-6,0 1 0 9,-2-6-64-9,3-1-16 6,-1-3 0-6,0 2 0 9,2 1 0-9,0-1-128 6,-2-2 192-6,2-1-64 8,-2-1-128-8,2 2 160 8,0-2-160-8,0 0 160 8,0-5-160-8,2-1 0 6,0-2 0-6,-2 4 128 8,0 2-128-8,2 2 0 8,-2 0 144-8,2 3-144 7,0 7 0-7,0 0 0 8,2-1 0-8,0 6 0 7,0 1 0-7,-2 15 0 7,2-12 0-7,-2 12 0 8,0 0 0-8,0 0-128 7,0 0 128-7,0 0 0 8,0 0 0-8,0 0-128 7,18 8 128-6,-8 2 0 6,1 5 0-7,-3-1-160 7,-2 5 160-7,2 1 0 9,0-2 0-9,-3 3-128 7,-3 2 128-7,2-1 0 8,0 1 0-8,0 1 0 6,2 3 0-6,-2-2 0 22,-2-1-448-21,0 1 0-1,4 2 16 1,-1 1 0 12,-5-1-2112-13,2 0-416 0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941">
    <iact:property name="dataType"/>
    <iact:actionData xml:id="d0">
      <inkml:trace xmlns:inkml="http://www.w3.org/2003/InkML" xml:id="stk0" contextRef="#ctx0" brushRef="#br0">678 10613 18431 0,'-8'-15'1632'0,"8"15"-1312"5,-6-6-320-5,6 6 0 14,0 0 1088-14,0 0 128 2,0 0 48-2,0 0 0 7,14 6-1104-7,4 5-160 8,-7-1-144-8,3 0 144 7,-14-10 0-7,10 23 128 8,2-1 32-8,-1 3 0 8,-5-1 64-8,2-1 16 7,2-2 0-7,-5 3 0 8,1-1-96-8,0 1-16 7,2 3 0-7,-4 2 0 7,0 0 0-7,-2 3 0 7,4-1 0-7,-4 4 0 9,-2 0 192-9,0 0 48 6,-2 4 0-6,0 0 0 10,-2 4 192-10,2-2 32 6,-2 0 16-6,-4 0 0 9,0 8-64-9,2-2-16 5,3-1 0-5,-3 3 0 10,-2 0-112-10,4 2-32 6,0-3 0-6,2 5 0 8,0 2-96-8,2 1-32 7,0 3 0-7,-2-5 0 8,0 1-96-8,0-4-32 7,-2 1 0-7,1 5 0 8,1-1-128-8,0 3 192 7,0-8-192-7,2 1 192 8,0 1-64-8,0-4-128 7,0-1 192-7,-2 1-64 8,0-4-128-8,0 2 192 7,2 0-192-7,-2-8 192 8,-2-4-64-8,0 0-128 7,-2-4 192-7,6-2-64 8,6-1-128-8,-2-5 192 7,0-4-192-7,0 3 192 8,-2-3-192-8,0 1 160 7,0-6-160-7,-2-14 160 8,0 0 0-8,9 15 0 6,-9-15 0-6,8 10 0 8,-8-10 32-8,0 0 0 8,14 12 0-8,-14-12 0 8,15 9-64-8,3-5-128 6,-18-4 192-6,18 4-64 9,-1-2-128-9,3 0 160 7,-5 0-160-7,5 2 160 7,-20-4-160-7,19 4 0 8,-1-2 0-8,3-2 128 7,1 0-128-7,-1 0 0 7,-1 0 0-7,3 0 0 9,4-2 0-9,1 2 0 6,-5 2 144-6,4-2-144 9,3-6 0-9,1 4 0 7,2 0 0-7,4 2 128 8,-2-4-128-8,4 4 0 7,0-2 128-7,0 2-128 9,4-2 0-9,0 2 0 6,4 0 0-6,2-2 128 9,-1 2-128-9,-3-2 0 6,2 0 0-6,2 0 128 8,-4-2-128-8,3 4 0 7,-1 0 0-7,6 0 128 8,-4-5-128-8,7 1 0 7,3 0 0-7,-1 0 0 8,7 0 0-8,3-2 0 8,0-2 0-8,-2 3 128 7,-7 1-128-7,-2-2 0 7,1-2 0-7,1 4 0 8,7 0 0-8,-2 2 0 7,-1 2 0-7,7 0 0 8,-2 0 0-8,6 0 0 6,0 0 0-6,-5 0 0 9,-1 2 0-9,-4 0 0 7,1-2 0-7,3 2 0 8,-2-2 0-8,5 2 0 7,-3 4 0-7,6-2 0 8,4-2 0-7,0-2 0 5,-2 0 0-6,-2 0 0 8,-2 2 0-8,-3-2 128 7,3 0-128-7,4 0 0 8,-4-2 0-8,6 2 0 7,2 4 0-7,2-4 0 8,0 0 0-8,-2 0 0 7,-6 2 0-7,-2-2 0 8,6 0 0-8,2 2 0 7,0 1 0-7,4 1 0 8,6 2 0-8,1-2 0 8,-3-2 0-8,-2 0 0 7,-4-2 0-7,0 0 0 8,0 2 0-8,2-2 0 8,-1 2 0-8,7 2 0 6,8-2 0-6,-9 2 0 8,-1 1 0-8,-2-1 0 7,0-2 0-7,-2 2 0 8,3-4 0-8,-1 4 0 7,4 2 0-7,6 2 0 9,-3-4 0-9,-1 2 0 6,-6-3 0-6,0 3 0 9,1-2 0-9,-1 4 0 6,0-2 0-6,8-4 128 8,3 2-128-8,1 0 0 7,-9-1 0-7,-1 5 0 9,-2-4 0-9,4 0 0 6,-4-2 0-6,1 0 0 8,5 0 0-8,5 0 0 8,-5 0 0-8,-2 6 0 8,-6-4 0-8,2-1 0 7,-3-1 0-7,3 2 0 7,0 0 0-7,4 0 0 8,5 2 0-8,-5-2 0 7,0 2 0-7,-2 0 0 7,-5-3 0-7,3 3 0 8,-2-2 0-8,2 0 0 7,0 0 0-7,7 0 0 8,3-4 0-8,-8 2 0 7,-4 2 0-7,0 2 0 9,-1-4 0-9,1 0 0 6,0-2 0-6,6 1 128 9,0 3-128-9,-1-2 0 6,3-2 0-6,0 0 0 8,-10-2 0-7,1 2 0 6,1 0 0-7,2 0 0 8,2 0 0-8,2-2 0 7,3 0 0-7,-1 1 0 8,-4-3 0-8,1 0 128 7,-5 0-128-7,0 2 0 8,-2-2 0-8,2 2 0 7,0-2 0-7,6 0 0 7,5-4 0-7,-5 5 0 7,-8-1 0-7,0 2 128 8,0 0-128-8,0 2 0 8,0-4 0-8,-1 2 0 7,3-2 0-7,0 2 0 7,2-2 0-7,-4 4 0 8,-4-2 0-8,0 0 0 8,0 0 0-8,-4 0 0 8,2 0 0-8,4 0 0 7,0 0 0-7,4 1 0 9,2-3 0-9,-4 2 0 5,-6-4 0-5,0 2 0 9,-2 0 0-9,4 0 0 6,-4 4 0-6,4-2 128 8,0 0-128-8,0 0 144 8,8-2-144-8,-8 2 160 8,-2-3-160-8,0 1 0 7,2 0 0-7,0 2 128 8,-4 0-128-8,4-2 0 7,2 2 0-7,2-2 0 7,0-2 0-7,0 2 0 8,-4 2 128-8,-2 0-128 7,-4 0 0-7,1 1 0 8,3-1 0-8,-8-2 0 8,6 0 0-8,2-2 0 7,6 2 0-7,0 0 0 8,0 0 0-8,-6 0 0 7,-2-5 0-7,4 1 0 8,-2 2 0-8,-2-2 0 7,2-4 128-7,4 5-128 8,4 3 0-8,2-6 0 7,-4 2 0-7,-2 2 128 8,-4-1-128-8,2-3 0 7,-2 4 0-7,-4 2 0 8,2-4 0-8,4 0 128 7,0 5-128-7,0-3 0 8,2 2 0-8,0-2 0 7,-4-2 0-7,1 2 0 8,-5 0 0-8,0 3 0 7,2 1 128-7,-4-2-128 8,2-2 0-8,8 2 0 7,2 2 0-7,0-2 128 8,-4-2-128-8,-4 0 0 7,0-3 0-7,3 3 0 8,-3 2 0-8,-2 2 0 7,4 0 0-7,2 0 0 8,2 0 0-8,0 0 0 7,2-6 0-7,-8 2 0 8,-4 3 0-8,0-3 0 7,2 2 128-7,1-4-128 8,-5 2 0-8,6 4 0 7,0 0 144-7,2 0-144 8,6-4 0-8,-4-1 144 7,-4 1-144-7,0 2 0 8,-5-2 128-8,5 2-128 7,-4-2 0-7,0 4 0 8,2 0 176-8,1 2-176 8,1 0 160-8,4-2-160 8,-6-3 0-8,0 1 0 6,-2-2 0-6,-1 0 0 8,3 2 0-8,-4 0 0 7,4-2 0-7,-2 2 0 8,1 4 0-8,5 0 0 7,0 0 0-7,2-1 0 8,-4-1 0-8,0 0 0 7,-4 2 0-7,2-4 0 8,-3-2 0-8,-1 4 0 7,0 4 0-7,4-2 0 8,6-2 0-8,0 2 0 7,-3 0 0-7,-1 0 0 8,0 0 0-8,-6 2 0 7,2 2 0-7,-3 2 0 8,3-2 0-8,0-1 0 8,2 1 0-8,2 0 0 7,-3 0 0-6,5-2 0 5,0-4 0-6,-4 2 0 8,-2 2 0-8,2-2 0 7,-4-4 0-7,5 8 0 8,-3 6 0-8,2-2 0 7,4-3 0-7,-2 1 0 8,4 0 0-8,-4-4 0 7,-1 0 0-7,-7 0 0 8,6-2 0-8,-4 4 0 7,3 2 0-7,-3 4 0 8,6-5 0-8,0 1 0 7,0 0 0-7,2 4 0 8,0-6 0-8,-11 0 0 7,1 0 0-7,-4-1 0 8,-1 3 0-8,3 4 0 8,4-2 0-8,-3 0 0 8,3 1 0-8,-2-1 0 6,9-4 0-6,-9 2 0 8,2-2 0-8,-5 4 0 7,-3-4 0-7,1-1 0 8,1 3 0-8,-2 2 128 7,-3 0-128-7,3-2 0 8,1-2 0-8,5 3 0 7,1 3 0-7,1-4 0 8,-4-2 0-8,4 2 0 8,-7-2 0-8,-5 2 0 7,-1-3 0-7,0 1 128 7,1-2-128-7,1 4 0 8,-3-2 0-8,3 4 0 7,0-4 128-7,1 0-128 8,4 1 0-8,3 1 0 8,-7 2 0-8,3-4 0 8,-5 0 0-8,-1 0 0 6,-2 2 0-6,-3-2 0 9,3-4 0-9,0 5 0 6,-1 1 0-6,1-2 0 9,0-2 0-9,-3 2 0 6,3 0 0-6,4 2 0 8,3-2 160-8,-1-2-160 7,-5 2 160-7,1-1-160 8,-8-1 0-8,0 2 0 7,1 0 0-7,-1 2-160 8,-2-2 160-8,4 0 0 8,1-2 0-8,-1 2 0 7,-2 0 0-7,4 3 0 8,1-1 0-8,3 0 0 7,0-4 0-7,-3 2 0 8,-1 0 0-8,0 2 0 8,-6 0 0-8,-3-1 0 6,-1-3 0-6,0 2 0 9,0 2 0-9,2 2 0 6,2-6 0-6,-4 2 0 8,4-2 0-8,-2 4 0 8,2-3 0-8,2 3 0 8,-1-4 0-8,3 2 0 6,0 0 0-6,2-2 0 9,-10 2 0-9,3 0 0 6,-5 0 0-6,2 2 0 8,-4-3 0-8,2 1 128 7,-1-2-128-7,-3 2 0 8,2 0 0-8,0 0 0 7,-2 2 0-7,4-2 0 9,-4 0 0-9,0-2 0 7,-2 2 0-7,4-1 0 8,-4 1 0-8,3 2 0 7,-3 0 0-7,2-2 0 8,-4 0 0-8,-2 0 0 6,4-2 0-6,-1 2 0 8,-3-1 0-8,-2-1 0 8,1 0 0-8,-3 0 0 7,-2 2 0-6,1-2 0 5,-5 2 0-6,-1 0 0 9,1-2 0-9,3 4 0 6,-7-2 0-6,3 0 0 9,1-2 0-9,-3-2 0 7,2 3 0-7,-1 1 0 8,-17-4 0-8,16 6 0 6,1 0 0-6,-17-6 0 9,16 8 0-9,-1-4 0 7,-15-4 0-7,14 8 0 8,-14-8 0-8,16 7 0 6,-16-7 0-6,0 0 0 9,13 4 0-9,-13-4 0 7,0 0 0-7,0 0 0 7,0 0 0-7,14-2 0 8,-14 2 0-8,0 0 128 7,0 0-128-7,0 0 0 7,0 0 0-7,10-11 128 8,0-1-128-7,-10 12 0 6,5-16 0-7,-3 5 0 7,0-7 0-7,-2 4 0 7,0-3 0-7,0-1 128 9,-2 3-128-9,2-5 0 7,-2 5 0-7,2-3 128 8,-3-3-128-8,1-1 0 7,-4-1 0-7,2-3 0 9,0-1 0-9,0-2 0 6,0-4 0-6,-4 1 0 8,-1-3 0-8,1 4 0 6,2-2 0-6,-4-4 0 9,2 0 0-9,2-4 0 7,-1 2 0-7,-3-6-128 8,2 4 128-8,2-6 0 7,-2-1 0-7,3 3 0 8,-1-4 0-8,2-2 0 7,-2-3 0-7,2-1 0 8,-2 0 0-8,4 3 0 7,0-1 0-7,2-2 0 8,0 1 0-8,0-1 0 7,0 1 0-7,2 1 0 8,0 4 0-8,4-1 0 7,0-3 0-7,-2 0 0 8,2-1 0-8,0-1 0 7,-3-2 0-7,5 5 0 8,-4 1 0-8,4 2 0 7,0 3 0-7,3-3 0 8,-3-2 0-8,4 4 0 7,-4 2 0-7,2-1 128 8,1-1-128-8,-3 6 0 7,2-2 0-7,2 4 0 8,-5-4 0-8,3 6 0 7,2-6 0-7,-6 6 0 8,1-2 0-8,1 2 0 7,-2 4 0-7,-2 2 0 8,2-1 0-8,-2 3 0 8,0-6 0-8,1 8 0 7,-1 5 0-7,-2-1 0 8,-2-2 0-8,2 1 0 7,-2 1 0-7,0 3 0 7,2 5 0-7,0-7 0 8,-2 1 0-8,0 3 0 7,-2 1 0-7,2-1 0 8,2 6 0-8,-2-3 0 7,0-1 0-7,0 3 0 8,0 13 0-8,0-10 0 6,0 10 0-6,0-14-128 9,0 14 128-9,0 0 0 6,-2-12 0-6,2 12 0 9,-2-9 0-9,2 9 0 7,0 0 128-7,-4-12-128 8,4 12 0-8,-5-8 0 7,5 8 0-7,0 0 0 8,0 0 0-8,-14-4-128 8,14 4 128-8,-12-6-192 8,12 6 192-8,-17-3 0 6,5 1 0-6,12 2 0 8,-20-2 0-8,3 2 0 6,1 2 0-6,-3 0 0 9,-1-2 0-9,-1 0 0 7,1 0 0-7,-5 3 0 8,-2 1 0-8,1 0 0 6,-3-2 0-6,-2 2 0 9,-4 2 0-9,-2 2 0 7,-2-4 0-7,-8 0-128 9,0-4 128-9,-4 3 0 6,-5-1 0-6,-1 0 0 9,3-2 0-9,-3 2 0 6,-4 0 0-6,3-2 0 8,-4 0 0-8,-1 4 0 7,1 4 0-7,-1-4 0 9,-9-4 0-9,-4 2 0 6,-6 0 0-6,-2-2 0 8,0-2 0-8,2 0 0 8,1 2 0-8,-1 2 0 7,2-2 0-7,-4-4 0 8,-4-6 0-8,-2 6 0 7,-3 0 0-7,-1 2 0 7,2 0 0-7,-1 0 0 8,3-1 0-8,0 1 0 7,-7 2 0-7,-1-4 0 8,-5-4 0-8,3 0 0 7,3 6 0-7,-1-2 0 8,5 0 0-8,-5-1 0 7,1-1 0-7,-7 2-128 9,-5 0 128-9,0 0 0 7,3-6 0-7,5 4 0 8,4-1 0-8,-7 1 0 6,1-4 0-6,-3 6 0 8,-3-4 0-8,0 4 0 7,6-1 0-7,-1-1 0 8,1-2 0-8,-2 4 0 7,-5-4 0-7,1 0 0 8,-2 3 0-8,2-1 0 8,1 0 0-8,5-2 0 7,2 4 0-7,-7-2 0 8,-3 2 0-8,0 2 0 7,-4-11 0-7,2 7 0 7,2 2 0-7,1 0 0 8,1 0 0-8,-6 0 0 7,-2-3 0-7,2 1 0 8,4 4 0-8,1 0 0 8,1 2 0-8,-2 0 0 8,-6-2 0-8,0 2 0 6,6 2 0-6,0 0 0 9,1-2 0-9,1 2 0 6,-2 2 0-6,-2-1 0 9,-2 3 0-9,0-2 0 6,4 0 0-6,1 0 0 8,1 2 0-8,-2 0 0 7,-4 2 0-7,0-3 0 8,-2-3 0-8,4 4 0 7,-1 4 0-7,5-4 0 8,2-2 0-8,-6 0 0 8,-6 1 0-8,4 3 0 7,4 0 0-7,1-4 0 8,1 2 0-8,0 0 0 7,0 1 0-7,-3-1 0 8,-3-2 0-8,4 4 0 8,4 2 0-8,2-4 0 6,-1 1 0-6,-1 3 0 8,-4-4 0-8,0 0 0 7,-4 2 0-7,5 3 0 9,1-5 0-9,4 2 0 6,-1 4 0-6,-3-5 0 9,-6-1 0-9,2 0 0 7,6 0 0-7,-1 2 0 8,5 0 0-8,-2 7 0 6,-1-7 0-6,-3 0 0 8,-4 0 0-8,4-3 0 7,2 3 0-7,5 0 0 9,3 0 0-9,-3-2 0 6,-3 0 0-6,0-3 0 8,-5 1 0-8,5-4 0 8,5 0 0-8,-1 6 0 8,5 0 0-8,-3 0 0 7,-2 0 0-7,1 0 0 8,-5-10 0-8,1 2 0 6,7 2 0-6,1 0 0 8,-1 2 0-8,5 2 0 7,0 1 0-7,-9-1 0 8,-4 0 0-8,7-4 0 7,1-4 0-7,5 2 0 9,-4 6 0-9,7 0 0 6,1-2 0-6,-8 0 0 9,1-4 0-9,-3 0 0 6,5 2 0-6,-3 0 0 9,4-2 0-9,5 2 0 6,-1 2 0-6,-6 2 0 9,-1 2 0-9,-5-2 0 7,1-8 0-7,3 2 0 8,6 2 0-8,-1 2 0 6,1 2 0-6,2 4 128 9,-4-8-128-9,-3-2 0 7,-1-4 128-7,1 6-128 8,5-2 128-8,0 0-128 7,-1 0 160-7,1 2-160 8,4 0 160-8,-4 0-160 7,-9-2 160-7,1 0-160 8,7 2 0-8,3-2 128 7,-2-2-128-7,0 0 0 7,3 4 0-7,-1 0 0 8,-10-2 0-8,5-1 0 8,-5-5 0-8,5 2 0 7,1 2 0-7,-2 0 0 8,5 0 0-8,3-2 0 7,-2 2 0-7,-8 1 0 9,-1-1 0-9,-3 2 0 5,5-4 0-5,1 2 0 8,2-2 0-8,-1 4 0 7,3 2 0-7,-7 0 0 9,-7-4 0-9,1 0 0 6,1 0 0-6,9 1 0 9,-5-1 0-9,7 0 128 7,3 2-128-7,-8 2 0 8,-1 0 0-8,-7-4 0 7,1 0 128-7,2 2-128 8,1 0 0-8,4 0 0 7,7 2 0-7,-3-2 0 8,-7-2 128-8,-1-2-128 7,3 1 0-7,-3 1 144 8,8 2-144-8,3 0 0 7,-5 0 0-7,4-2 0 8,-1 0 0-8,-7-2 0 7,5 4 0-7,-3 0 0 9,6-2 0-9,2 2 0 6,-3 2 0-6,5 0 128 9,2 0-128-9,-2 0 0 6,-5 0 0-6,-3 0 0 8,4-2 0-8,4 1 0 7,1-1 0-7,3 2 0 8,0 0 0-8,0 2-144 7,2-1 144-7,-2-1 0 8,-6 0 0-8,2 0-128 7,4 2 128-7,2-2 0 8,2 0 0-8,-2 0 0 7,4 2 0-7,2 0 0 8,4 0 0-8,-2 0 0 8,-2 2 0-8,-2 2 0 7,-4-2 0-7,4-2 0 7,7-2 0-7,-1 2 0 8,2 0 0-8,2 2 128 7,3 0-128-7,3-1 0 8,-3 3 0-8,1-4 0 7,-3-2 0-7,-3 0 0 8,2 0 0-8,-2-2 0 7,5 0 0-7,3-2 0 9,3 2 0-9,1 2 128 6,-1 0-128-6,2-1 0 8,1-1 0-8,1 2 0 7,-1 0 0-7,-3 0 0 8,0-2 0-8,1-2 0 7,-1 0 0-7,3 0 0 8,3 0 0-8,0-2 128 7,-3 2-128-7,5 0 0 9,0 0 0-9,2 1 0 6,-1-3 0-6,-1 0 0 8,4 2 0-8,2 2 128 7,-6-2-128-7,0 2 0 8,-5-4 0-8,1-3 144 7,2 5-144-7,1 0 128 8,1 0-128-8,-2-4 0 7,3-4 0-7,3 8 0 8,-4 1 0-8,0 1 0 7,0-2 0-7,5 0 0 8,-3-2 0-8,2 4 0 7,0 0 0-7,-6 0 0 9,1 0 0-9,-1 0 0 6,0 2 0-6,2 0 0 9,-5 2-128-9,3 0 128 7,0 0 0-7,1 2 0 8,-1-2 0-8,2 4 0 6,0 0 0-6,1-1 0 8,-3 3 0-8,2 2 0 7,4-2 0-7,-5 2 0 8,-5 1 0-8,0-1 0 8,3 6 0-8,-1-7 192 7,0 1-192-7,5 2 0 7,3-4 0-7,-2 3 0 8,4 1 0-8,4-2 0 7,-2 0 0-7,2-1 0 8,2 9 0-8,-2-6 0 7,4 1-160-7,4-3 160 8,-3 2 0-8,1 3 0 7,0-7 0-7,2 4 0 8,2-4 0-8,-1 1 0 8,3 3 0-8,0-6 0 9,-1 0 0-9,1 2 0 5,-2 1 0-5,2-1 0 8,-1 0 0-7,5 4 0 5,3-5 0-6,5 1 0 8,-7-2 0-8,5 0 0 8,3 0 128-8,-1-2-128 7,3-2 160-7,0 0-32 8,2-1 0-8,10-1 0 7,-11 6-128-7,11-6 0 7,-16 2 0-7,8-2 0 8,8 0 0-8,0 0 0 7,-13 4 0-7,13-4 0 8,0 0 0-8,0 0 0 7,-10 4 0-7,10-4 0 8,0 0 0-8,0 0 0 8,0 0 0-8,0 0 0 8,0 0 0-8,0 0 0 6,0 0 0-6,0 0 0 8,0 0-256-8,0 0-16 7,0 0-16-7,0 0 0 22,0 0-2416-21,-4 14-496-1</inkml:trace>
    </iact:actionData>
  </iact:action>
  <iact:action type="add" startTime="16574">
    <iact:property name="dataType"/>
    <iact:actionData xml:id="d1">
      <inkml:trace xmlns:inkml="http://www.w3.org/2003/InkML" xml:id="stk1" contextRef="#ctx0" brushRef="#br0">27244 7940 11967 0,'-5'-16'528'0,"5"16"112"0,0-18-512 0,0 18-128 5,0 0 0-5,0 0 0 8,5-13 512-8,3-1 64 7,-8 14 0-7,0 0 16 9,0 0-144-9,8-8-16 6,-8 8-16-6,0 0 0 8,16-5 336-8,-16 5 64 7,0 0 16-7,13 0 0 8,-13 0-208-8,18 7-48 7,-8 5 0-7,3 4 0 8,-3-5-240-8,-4 7-48 7,2 3-16-7,-1-1 0 8,-3 3-80-8,-2 5-32 7,-2-1 0-7,2 0 0 8,-2-1-160-8,0-3 192 7,0 2-192-6,4-5 192 6,-4-20 64-7,12 17 32 7,-6 1 0-7,-6-18 0 8,0 0 432-8,11 10 96 7,-11-10 16-7,20 2 0 9,1-8 160-9,-1 0 32 6,5-6 16-6,2-7 0 9,1-7-96-9,1-7-32 6,0-8 0-6,4 0 0 9,1-8-272-9,-1-1-48 6,2-5-16-6,4 3 0 8,-4-5-192-8,2 0-32 7,2 1-16-7,-4-1 0 8,0-5-48-8,4 1-16 7,-2 5 0-7,6 3 0 8,-4 4 16-8,2 3 0 7,-6-1 0-7,4 10 0 8,2 4-288-8,-7 3 128 8,-1 1-128-8,-2 4 0 7,0 1 0-7,-8 3 0 8,-1 5 0-8,-3 5 0 8,-5 5 0-8,0 0 0 6,-14 6 0-6,0 0-144 22,0 0-1392-21,0 0-288-1,6 19-48 0,-6 5-8496 8,-6 5-1712-8</inkml:trace>
    </iact:actionData>
  </iact:action>
  <iact:action type="add" startTime="18270">
    <iact:property name="dataType"/>
    <iact:actionData xml:id="d2">
      <inkml:trace xmlns:inkml="http://www.w3.org/2003/InkML" xml:id="stk2" contextRef="#ctx0" brushRef="#br0">2012 9775 11343 0,'0'0'496'0,"0"0"112"0,0 0-480 0,0 0-128 6,0 0 0-6,0 0 0 8,6-10 592-8,-6 10 112 6,0 0 0-6,0 0 16 8,10-12 0-8,-10 12 0 7,0 0 0-7,17-4 0 8,-17 4-240-7,12-5-48 6,-12 5-16-7,20 3 0 7,-3 1-48-7,-1 4-16 8,3-2 0-8,3-2 0 7,-5 4-64-7,7 3-16 7,1-1 0-7,4 6 0 9,1-6 112-9,5 1 0 6,2 1 16-6,0 0 0 8,6-1-64-8,-4-3-16 9,2 2 0-9,-4 2 0 8,0-7 0-8,2 3 0 6,2 2 0-6,2-2 0 9,4-2 32-9,-5 1 0 5,5 5 0-5,2-6 0 9,4 0-64-9,-3 4-16 6,3-1 0-6,0-7 0 9,-1 2-16-9,-1 2 0 7,0 0 0-7,0-2 0 7,-7-2 0-7,5-2 0 8,0 0 0-8,2 4 0 8,-8-2 16-8,1 3 0 6,5 1 0-6,-4 2 0 8,0-4-64-8,4 2-16 7,-1 4 0-7,-1-1 0 9,0-5-32-9,2 4-16 7,-4-2 0-7,0 2 0 8,1-2-16-8,-5-6-128 7,2 0 192-7,-2 0-64 8,2 3 32-8,-4-1 0 6,0-2 0-6,-2 0 0 9,4 0-32-9,-2 0 0 6,0 0 0-6,4 0 0 9,0-3-128-9,-2 3 160 7,2 1-160-7,-4 3 160 8,4-2-32-7,-2-2-128 5,4-4 192-6,-4 2-64 8,0 4-128-8,-6 2 0 7,2 0 0-7,2 4 0 8,-2-8 128-8,0 2-128 7,-2 2 0-7,2-2 128 8,0-2-128-8,2 0 128 8,-4 0-128-8,4 2 128 7,-4 2-128-7,2-2 0 8,6-4 0-8,-6 0 0 7,0 4 0-7,2 2 0 7,-3-4 128-7,4 0-128 8,0 0 224-8,-3 0-32 7,2-2-16-7,-6 0 0 8,0-2-16-8,6 2 0 7,-2 0 0-7,0 2 0 8,-2-2 0-8,-2 0 0 7,0-2 0-7,3 2 0 9,1 2-160-9,-4 0 0 6,6 0 0-6,0-4 128 8,-4 2-128-8,2 2 0 7,0 2 0-7,-4 2 0 8,2-8 0-8,2 2 128 7,-2-2-128-7,-1 2 128 8,-3 0-128-8,0-1 128 7,-2 1-128-7,4-2 128 9,-5 0-128-9,1-2 160 6,2 2-160-6,-2 0 160 8,-1 2-160-8,-1 2 160 7,0 0-160-6,-1-2 160 6,-1 0-160-7,0 0 0 7,-3 0 144-7,3 2-144 8,-1 0 0-8,-3 0 0 7,1 0 0-7,-1 2 128 8,2 0-128-8,-3 0 0 7,-2-2 128-7,-5 0-128 8,5 0 0-8,-18 0 0 7,17 6 0-7,-3-2 128 8,4-4-128-7,-5 0 128 5,-13 0-128-6,18 2 128 8,-18-2-128-8,13 0 144 8,3-2-144-8,-16 2 160 8,0 0-160-8,16 2 192 6,-1-4-192-6,-15 2 192 9,0 0-32-9,18-2 0 6,-18 2 0-6,0 0 0 8,15-4-32-8,-15 4-128 7,0 0 192-7,0 0-64 8,16-4-128-8,-16 4 0 7,0 0 144-7,0 0-144 8,0 0 0-8,0 0 144 7,0 0-144-7,0 0 0 8,0 0 144-8,0 0-144 7,0 0 0-7,0 0 144 22,-20 0-1136-21,7 4-224-1,-5 4-64 1,-3 2-14688 3</inkml:trace>
    </iact:actionData>
  </iact:action>
  <iact:action type="add" startTime="19428">
    <iact:property name="dataType"/>
    <iact:actionData xml:id="d3">
      <inkml:trace xmlns:inkml="http://www.w3.org/2003/InkML" xml:id="stk3" contextRef="#ctx0" brushRef="#br0">10041 7848 3679 0,'0'-21'160'0,"0"11"32"0,-2-6-192 0,0 3 0 3,0-5 0-3,0 2 0 8,-2-3 800-7,0-1 112 5,-8 7 32-6,3-5 0 9,1 3 192-9,-6 1 32 6,4-4 16-6,-3 5 0 9,1-7-192-9,-4 7-32 7,5-5-16-7,-7 2 0 8,5 3-304-8,-5-3-48 7,2 6-16-7,-3-5 0 8,1 3-256-8,-3 2-48 7,-3 1-16-7,-3 1 0 7,-4 4-256-7,0 0 128 8,-4 2-128-8,0 6 0 8,-8 2 0-8,4-2 0 8,-6 2 0-8,4 5 0 7,-4-3 192-6,2 4-192 5,2 1 192-6,2 1-192 8,-4 0 128-8,4-1-128 7,-6 5 0-7,4 3 0 8,0 1 0-8,-7-1 0 7,-3 3 128-7,0 1-128 8,2 0 0-8,-3 3 0 7,-3-1 128-7,2 2-128 9,3 0 128-9,1 1-128 6,0-1 192-6,4 4-192 9,-3-2 192-9,3 2-64 6,2 5 0-6,-2-1-128 8,6-4 192-8,-2-2-64 7,4 2 0-7,-4 4-128 8,-2 0 288-8,8 0-48 7,-2 4-16-7,6-4 0 8,1 4-96-8,1-4-128 7,-2 4 176-7,4 4-176 8,3 4 128-8,7-2-128 7,1-6 0-7,-2 3 0 8,3-3 128-8,-3 4-128 7,3-2 0-7,3 2 0 8,-2 2 128-8,3-4-128 8,1 2 0-8,-6-4 0 8,9 1 0-8,1-1 160 12,0 0-160-12,6-6 128 3,0 3-128-2,2-5 160 4,4-2-160-5,-1 4 160 9,-1 4-160-9,4-2 192 12,0-4-192-12,0 4 192 3,3-7-48-3,3 7 0 11,-6 2 0-11,8 2 0 4,-7-6-144-4,9 4 0 11,-6 0 0-11,11-4 0 5,4 4 0-5,1-4 0 11,-1 0 0-11,4-4 0 3,0-2 0-3,8-3 0 8,-2-5 128-8,2 1-128 8,2-9 208-8,-2 1-32 10,2 0-16-10,-2-1 0 5,6-5 48-5,-2 4 16 10,4-4 0-10,2-5 0 5,-1 5 16-5,7 4 0 12,6-8 0-12,1 2 0 3,4 0-96-3,-1-1-16 11,-3-5 0-11,-2 0 0 4,1-5-128-4,-4 1 192 10,-1 2-192-10,1 0 192 5,1-2-192-5,-1 2 0 10,1-4 144-10,3 0-144 6,3 6 0-6,-1-6 128 9,-3-3-128-9,0-3 0 5,-1 2 0-5,-4 4 144 10,-7-1-144-10,1-7 0 5,0 2 160-5,0-3-160 10,-10 1 128-10,5-4-128 5,-3 1 128-5,2-1-128 11,-6-3 0-11,6-5 128 4,-4-1 0-4,0 0-128 10,2-2 192-10,-6-1-64 5,-1 1 112-5,3 0 16 10,-4-2 0-10,0-8 0 4,-4-2 80-4,-1-6 32 12,-5 0 0-12,-2-10 0 4,1-3 32-4,-7-6 16 10,3-4 0-10,-4-3 0 5,-1-3-112-5,-7-2-32 12,-4 0 0-12,-2 2 0 3,-2 6-16-2,-2 0 0 10,-2 7 0-11,-5-1 0 3,-1 2 80-3,-2 3 16 10,-1 1 0-10,-9-3 0 6,-3-3-80-6,-2 7-16 9,0 5 0-9,-5 5 0 5,-3-2-112-5,2 0-16 10,0 10-128-10,-4 0 192 5,2 6-192-5,4 6 0 11,2 3 0-11,-3 3 0 4,3 3 0-4,0-1 0 11,2 7 0-11,2 2 0 18,1 7-720-18,3 3-48 1,-1 0 0-1,9 7-9152 12,-3 5-1856-12</inkml:trace>
    </iact:actionData>
  </iact:action>
  <iact:action type="add" startTime="20733">
    <iact:property name="dataType"/>
    <iact:actionData xml:id="d4">
      <inkml:trace xmlns:inkml="http://www.w3.org/2003/InkML" xml:id="stk4" contextRef="#ctx0" brushRef="#br0">12526 9917 2751 0,'0'0'256'0,"0"0"-256"10,0 0 0-10,0 0 0 5,0 0 1424-5,0 0 240 10,0 0 64-10,0 0 0 5,0 0-608-5,0 0-112 13,0 0-32-13,7 16 0 2,7-8-160-2,-2 3-48 11,5-3 0-11,-1-4 0 4,2 2-112-4,5 7-16 10,2-9-16-9,7 2 0 4,3 0-16-5,8 2 0 9,1-4 0-9,7 0 0 6,8-2-48-6,1 0-16 9,-1-2 0-9,1 0 0 5,2 0-96-3,7 0-32 6,-1 0 0-8,8 0 0 5,4-2-96-5,2 2 0 10,0-2-16-10,-2 2 0 5,2-2 16-5,-4-2 16 10,-6 0 0-10,4 0 0 5,0 2-48-5,2 0-16 10,0 0 0-10,2 0 0 5,0 0-144-5,-2 0-128 10,-2 0 192-10,2 0-192 5,-4-5 208-5,0-1-64 11,1 0-16-11,1 4 0 3,-2-2 96-3,6 0 16 12,0 3 0-11,0 1 0 2,0-2-16-3,0 2 0 10,2 0 0-9,-2-2 0 3,-2 0-64-4,3 2-16 10,3 2 0-10,4 0 0 4,-2 0-144-4,2 0 0 11,-4-4 0-11,1 2 0 6,-1 2 0-6,-4 0 0 9,-6-2 0-9,2 2 0 5,4-2 176-5,0 2-48 10,0-2-128-10,-2 0 192 5,0-2-192-5,-3 4 0 10,-1-3 0-10,-6-1 0 5,4-4 0-5,-6 4 144 11,3-2-144-11,-3 2 192 4,4-2-192-4,-3-1 0 10,1 1 144-10,-4 2-144 5,1 2 0-5,-1-2 144 11,-8 2-144-11,3 0 0 4,-2-2 128-4,-5 0-128 11,1 2 0-11,-2 0 0 4,-3 0 0-4,5 2 0 10,4 0 0-10,-5 0 0 5,-1-2 0-5,0 2 0 10,3 0 128-10,1 0-128 6,-4-3 144-6,-7-1-16 10,-1 2-128-10,2 2 192 4,-4 0-32-3,6-2-16 8,-6 0 0-9,4 0 0 5,-4-2-144-5,2 2 192 11,2 0-192-11,-1 0 192 4,5 0-192-4,2 2 0 10,-2 0 0-10,3 0 128 5,-3-2 0-5,0 0-128 11,0 2 192-11,-8 0-64 4,0 0 96-4,-4 0 16 10,6-4 0-10,-8-2 0 4,-4 5-16-4,0-5 0 12,2 4 0-12,-4 0 0 3,-1-2-32-3,-3 2 0 13,-3 2 0-13,1 0 0 3,0 0-48-2,1 0-16 10,-5 0 0-11,1 0 0 3,1-2-128-3,1 2 128 12,-3 2-128-12,-5 0 128 3,-14-2 0-3,19 4 0 10,-7 0 0-10,-12-4 0 5,0 0 0-5,18-2 0 10,-18 2 0-10,0 0 0 5,0 0-128-5,0 0 160 11,0 0-160-10,0 0 160 2,0 0-160-3,0 0 0 10,0 0 144-10,0 0-144 19,0 0-1776-19,-18 11-416 0,3-1-96 0</inkml:trace>
    </iact:actionData>
  </iact:action>
  <iact:action type="add" startTime="23330">
    <iact:property name="dataType"/>
    <iact:actionData xml:id="d5">
      <inkml:trace xmlns:inkml="http://www.w3.org/2003/InkML" xml:id="stk5" contextRef="#ctx0" brushRef="#br0">32002 9112 2751 0,'0'0'128'0,"0"0"16"0,0 0-144 0,9 8 0 10,-9-8 0-10,12 11 0 5,-12-11 2688-5,8 10 496 10,2 4 96-10,-1-5 32 6,-9-9-1840-6,6 12-352 9,-2 4-80-9,2-5-16 5,-6-11-208-5,6 16-48 10,0 2-16-10,0-7 0 5,-6-11-80-5,4 20-16 10,-1-5 0-10,1 3 0 6,0 1-192-6,2 1-32 9,-2-1-16-9,0 3 0 5,-4-1-80-5,4 1-16 10,2 3 0-10,1-5 0 4,-7-20-16-4,6 17-16 11,-6-17 0-11,6 18 0 5,0-1-64-5,-6-17-16 10,0 0 0-10,12 20 0 5,-12-20 288-5,8 11 48 12,-8-11 16-12,0 0 0 3,0 0-96-3,0 0-16 12,13 10 0-11,-13-10 0 1,0 0 96-2,16 0 16 11,-16 0 0-11,19-4 0 4,-19 4-160-4,14-11-16 12,0-9-16-12,-1 5 0 4,3-1 0-4,-1-4 0 11,3-5 0-11,2-4 0 4,-5-4 48-4,5 1 16 11,1-5 0-11,-5-4 0 3,1-1-64-3,3-3-16 11,-3-6 0-11,3 4 0 3,3 4-64-3,-3-4-16 12,-5 5 0-11,7 1 0 3,-3 9-144-4,-1 3-128 11,-1 2 192-11,5 1-192 3,-5 3 0-3,3 2 0 12,1 5 0-12,-3 2 0 3,1 3 0-3,1-1 0 11,-6 4 0-11,1 2 0 4,-1 0 0-4,-1-1 0 11,-13 7 0-11,12-6 0 19,-12 6-592-19,0 0-32 0,0 0 0 0,0 0 0 15,0 0-2320-15,0 0-448 0,0 0-112 1,-15 17-16-1</inkml:trace>
    </iact:actionData>
  </iact:action>
  <iact:action type="add" startTime="24005">
    <iact:property name="dataType"/>
    <iact:actionData xml:id="d6">
      <inkml:trace xmlns:inkml="http://www.w3.org/2003/InkML" xml:id="stk6" contextRef="#ctx0" brushRef="#br0">32158 7949 11231 0,'0'0'496'1,"0"0"96"-1,0 0-464 0,0 0-128 10,0 0 0-10,0 0 0 4,13-7 768-4,-13 7 128 11,0 0 16-11,18-8 16 5,-18 8 144-5,0 0 16 10,0 0 16-10,14-4 0 5,-14 4-272-5,0 0-64 11,0 0-16-11,0 0 0 4,17 10-320-4,-9 3-64 10,0 1-16-10,0 3 0 5,-5 5-48-5,-1 1-16 11,0-1 0-11,-2 3 0 4,0 1 32-4,0 5 0 10,-2 6 0-10,2-2 0 5,0-4-96-5,2 0-16 10,0-1 0-10,2-1 0 6,0-4 48-6,2-1 16 10,0-7 0-10,-6-17 0 4,8 14 464-4,-8-14 96 10,15 11 0-10,-15-11 16 4,16 0 240-4,3-3 32 11,1-7 16-11,-5-4 0 4,3-7-192-4,-2-7-48 13,1 1 0-13,5-6 0 3,1-6-320-3,-1 0-80 10,1-10-16-10,-2 2 0 5,3 1-224-5,-1-3-32 10,1-2-16-10,-7-2 0 4,1-1 0-4,1 1 0 11,-3 2 0-11,3 7 0 5,-3-5-208-5,0 10 176 10,-1 0-176-10,-3 6 160 5,3 3-160-5,-5 5 0 11,0 2 0-11,2 5 0 18,-5 4-400-18,-7 14-16 1,16-5 0-1,-16 5 0 13,0 0-2432-13,14 5-480 1,-14-5-112-1</inkml:trace>
    </iact:actionData>
  </iact:action>
  <iact:action type="add" startTime="24892">
    <iact:property name="dataType"/>
    <iact:actionData xml:id="d7">
      <inkml:trace xmlns:inkml="http://www.w3.org/2003/InkML" xml:id="stk7" contextRef="#ctx0" brushRef="#br0">29396 9227 4607 0,'0'0'400'1,"0"0"-400"8,0 0 0-9,0 0 0 5,0 0 960-4,0 0 96 7,0 0 32-8,0 0 0 5,0 0 272-5,0 0 64 11,10-8 16-11,-10 8 0 5,0 0-416-5,0 0-96 10,0 0-16-10,0 0 0 4,0 0-368-4,17 8-80 11,-17-8-16-11,8 15 0 5,-8-15-128-5,8 18-48 11,-2 1 0-11,-4 3 0 3,-2 3 128-3,0-1 32 11,0-5 0-11,0 3 0 4,0-1 16-4,0 2 16 11,1-7 0-11,-1-16 0 5,0 0-64-5,4 20-16 11,2-1 0-11,-6-19 0 4,0 0 192-4,0 0 16 12,0 0 16-12,20 4 0 3,-7-4 352-3,3-4 64 12,3-8 0-12,-1 1 16 3,4-11-160-2,3-1-48 8,4-6 0-8,2-7 0 3,6-1-288-4,-3-4-64 10,-3 2-16-10,-4-7 0 5,0-3-192-5,3-4-32 10,3 1-16-10,-4 1 0 4,-2-2-80-4,-1-1-16 11,-1-3 0-11,0 4 0 5,3 9-128-5,-3 5 0 11,0-2 144-11,1 7-144 4,1 3 0-4,-3 4 0 11,-7 3 0-11,5 5 0 18,1 5-1152-18,0 3-128 0,-3 5-48 0,1 2-13376 5</inkml:trace>
    </iact:actionData>
  </iact:action>
  <iact:action type="add" startTime="29005">
    <iact:property name="dataType"/>
    <iact:actionData xml:id="d8">
      <inkml:trace xmlns:inkml="http://www.w3.org/2003/InkML" xml:id="stk8" contextRef="#ctx0" brushRef="#br0">3799 13312 12783 0,'0'0'560'1,"0"0"128"-1,0 0-560 0,0 0-128 4,0 0 0-4,0 0 0 8,0 0 960-8,0 0 144 7,-16-1 48-7,16 1 0 8,-11-2-32-8,-5 2 0 7,2-2 0-6,14 2 0 6,-19-6-64-7,5-4-16 7,-3 4 0-7,1 0 0 8,4-3-112-8,-3-3-32 7,3 4 0-7,-4 0 0 8,5 0-192-8,-5 3-32 8,4-1-16-8,-3 0 0 9,1 2-272-9,-5-2-48 5,3 4-16-5,-3 2 0 9,-3 0-144-9,5 4-48 6,-3 2 0-6,-1-2 0 9,-1 2-128-9,7-4 192 7,-5 0-192-6,4 2 192 5,3 7 0-6,-3-5 0 8,5-4 0-8,11-2 0 7,-14 8-32-7,14-8 0 7,-12 13 0-7,12-13 0 8,0 0-160-8,-4 12 128 7,-6 4-128-7,5-5 128 8,5-11 64-8,-8 20 16 7,2-4 0-7,-2 3 0 8,4 3-208-8,0 1 0 8,0 0 0-8,3 5 0 8,-1 1 0-8,0 2 0 6,-2 0 160-6,-2 8-32 9,2-2-128-9,0 0 176 6,0 6-176-6,2-2 192 9,-2 6-192-9,2 0 0 6,-2 2 144-6,1 1-144 8,3 1 128-8,-2 2-128 7,0 1 128-7,2 1-128 9,0-2 192-9,0-3-48 6,0-5 0-6,-2 2 0 8,0-2-16-8,0-4 0 8,-2 2 0-8,2-2 0 8,-2 5 0-8,-4 5 0 7,2-6 0-7,1 2 0 7,1-2-128-7,-4-4 160 9,-4 0-160-9,6-1 160 7,-1 7-160-7,-1 0 192 6,4-4-192-6,-2 2 192 9,0-4-192-9,2 2 160 6,2 2-160-6,-2-4 160 9,-2 3-160-9,5 1 0 7,1 6 144-7,0 0-144 8,-2 1 0-8,0-5 0 6,-2-4 0-6,4 4 0 9,-2-2 0-9,2-4 128 6,2 0-128-6,2-8 0 9,-2-6 0-9,0 2 0 7,-1-1 0-7,3-7 128 8,2-7 0-8,-6-14 0 7,8 17 0-7,0-7 0 7,-8-10-128-7,14 14 176 8,-14-14-176-8,13 9 192 8,3 5-192-8,-5-2 160 7,3-6-160-7,0-1 160 8,5-1-160-8,1 4 0 7,-3-4 144-7,3 0-144 7,3-2 0-7,-1 0 144 8,-3 0-144-8,3 0 0 8,1 0 0-8,0 0 0 7,3-2 0-7,1-2 0 8,2 4 128-8,1 2-128 7,1-2 0-7,-2-2 0 8,2-2 144-8,2-2-144 7,3 2 0-7,-1 0 144 8,2-2-144-8,2 0 0 7,-6 0 0-7,4 0 0 24,4 2-1536-24,-6-4-224 0,0 2-48 1,-4 1-14064 0</inkml:trace>
    </iact:actionData>
  </iact:action>
  <iact:action type="add" startTime="29995">
    <iact:property name="dataType"/>
    <iact:actionData xml:id="d9">
      <inkml:trace xmlns:inkml="http://www.w3.org/2003/InkML" xml:id="stk9" contextRef="#ctx0" brushRef="#br0">5621 13463 9215 0,'0'0'816'0,"0"0"-656"6,-12-10-160-6,12 10 0 8,0 0 1872-8,0 0 352 7,0 0 64-7,0 0 16 9,-6-14-960-9,6 14-176 6,0 0-32-6,0-17-16 8,0 5-128-8,0 12-32 8,-4-16 0-8,4 16 0 7,14-7-48-7,0-1-16 8,-1-4 0-8,1 6 0 8,5 2-256-8,3 2-48 6,-3-2-16-6,1-1 0 8,-1-1-224-8,3 2-48 7,-3 2-16-7,-1 2 0 8,1 0-48-8,-1 0-16 7,-2 0 0-7,-16 0 0 8,17 8-16-8,-3 1 0 7,-14-9 0-7,17 10 0 8,-5 0 48-8,2 6 0 7,-5-3 0-6,3 3 0 6,-12-16-80-6,6 23-16 5,-4 3 0-6,0 1 0 8,-2 4-32-8,2 0 0 8,-2 6 0-8,2 6 0 8,2 4-128-8,-2 0 0 6,-4 2 144-6,2 1-144 8,4 3 0-8,1-2 0 8,-3-1 0-8,2-1 128 7,-2 2-128-7,4-2 0 8,0-1 0-8,4 3 0 7,-4-6 0-7,1 2 176 7,1-6-176-7,2 5 192 8,-4 5-64-8,4-2-128 7,-1-6 192-7,-1 4-64 8,2 3-128-8,2-3 192 7,-7-6-192-7,3 6 192 8,2-6-192-8,-2 6 128 7,0 5-128-7,1-5 128 8,-3-8-128-8,-2 8 0 7,0-8 0-7,0 6 128 9,2-6-128-9,2 2 0 6,-5-6 144-6,1 4-144 8,0 2 128-8,2-6-128 7,0-4 128-7,-2 4-128 8,0-6 224-8,0-1-32 7,2-3 0-7,-3-3 0 8,3 1-16-8,-2-3-16 7,0-1 0-7,-2-1 0 8,2 1-160-8,0 3 160 8,0-7-160-8,2 3 160 7,-4 1-160-7,-1-5 0 8,1 1 144-8,-2-15-144 7,4 12 0-7,-4-12 144 7,4 14-144-7,-4-14 0 8,0 0 240-8,0 0-64 8,0 0-16-8,0 0 0 8,0 0-16-8,0 0 0 6,0 0 0-6,0 0 0 9,0 0-144-9,0 0 0 6,0 0 0-6,0 0 128 9,0 0-128-9,0 0 0 6,0 0 0-6,0 0 128 8,0 0-128-8,0 0 128 7,0 0-128-7,0 0 128 8,-11 8-128-8,-3-5 160 8,4 3-160-8,-5 0 160 7,3-2 32-7,-6 0 16 8,-1 0 0-8,1 0 0 8,-7 2 32-8,-2 3 0 7,-5-1 0-7,-3 4 0 7,0-4 32-7,0-1 16 9,-6 5 0-9,2 4 0 7,0-5-32-7,-4 3-16 7,0-6 0-7,0 6 0 8,-7-3 16-8,1 3 0 6,4-4 0-6,-2-3 0 9,4 5-256-9,4-4 0 6,-2 4 0-5,4-1-160 7,6-5 160-8,2 4 0 6,-1 4-144-5,5-5 144 21,2 3-1536-22,5-2-256 1,3 2-32-1,-1-1-16208 3</inkml:trace>
    </iact:actionData>
  </iact:action>
  <iact:action type="add" startTime="35431">
    <iact:property name="dataType"/>
    <iact:actionData xml:id="d10">
      <inkml:trace xmlns:inkml="http://www.w3.org/2003/InkML" xml:id="stk10" contextRef="#ctx0" brushRef="#br0">15235 1611 2751 0,'0'0'128'0,"0"0"16"0,0 0-144 0,0 0 0 4,0 0 0-4,-2-15 0 8,2 15 1968-8,0 0 352 8,0 0 80-8,0 0 16 7,0 0-1856-6,0 0-368 6,0 0-192-7,0 0 192 8,0 0-192-8,0 0 0 7,-2-12 0-7,2 12 0 8,0 0 0-8,0 0 128 6,0 0-128-6,0 0 128 9,0 0 368-9,-16 0 64 7,5 0 16-7,-5 4 0 7,6 0 112-7,-5-2 16 8,3 4 16-8,-4-1 0 8,16-5-128-8,-11 10-16 6,-5-4-16-6,16-6 0 9,0 0 16-9,-10 6 16 7,10-6 0-7,0 0 0 8,0 0-64-8,-11 12-16 7,11-12 0-7,0 0 0 8,0 0-96-8,0 0-32 7,0 0 0-7,0 0 0 9,15 11-32-9,-1-7-16 6,4 2 0-6,7 0 0 8,2-6-64-8,0 0-16 7,3 0 0-7,1 0 0 8,2 0-96-8,6 0-32 7,-2 0 0-6,4-4 0 6,-4 0-128-7,-2 0 192 8,4 2-192-8,-4 0 192 7,-3 0-192-7,1 0 192 7,0 0-192-7,0 2 192 8,-6 0-192-8,1 0 192 7,-3-4-192-7,-3 4 192 8,-1-1-192-8,-1 2 128 7,-5-1-128-7,-15 0 128 8,0 0 16-8,0 0 0 6,0 0 0-6,0 0 0 9,0 0 32-9,0 0 0 7,0 0 0-7,0 0 0 8,-17-1 224-8,-9 1 48 7,-1 0 16-7,0 0 0 8,-1-4-176-8,-1 2-32 7,-8 0-16-7,6 0 0 8,3 0-48-8,-1 2-16 8,0-2 0-8,0 2 0 7,1 0-176-7,-1-2 192 8,0 0-192-8,0 0 192 7,1 2-192-7,5 0 0 7,1 0 0-7,7 2 128 8,-5-2-128-8,9 0 0 7,11 0 0-7,0 0 0 8,0 0 0-8,0 0 0 7,0 0 0-7,0 0 0 8,0 0 0-8,0 0 0 7,0 0 0-7,0 0 128 9,13 0-128-9,9 0 160 6,1 0-160-6,4 0 160 9,5-2-160-9,1-2 128 6,0 0-128-6,2-2 128 8,-2 2-128-8,2 3 0 7,6-1 144-7,-4 0-144 8,-3 0 0-8,1 2 0 8,0-2 0-8,-4 2 0 7,-2 0 0-6,-1 0 128 5,-7 0-128-6,-3 0 0 8,-18 0 0-8,17 2 0 7,-17-2 0-7,0 0 0 8,0 0 0-8,0 0 0 7,0 0 0-7,-10 11 128 8,-7-1-128-8,-7-4 0 7,-3-2 0-7,-4 2 0 8,-2 3 144-8,-6-1-144 7,0-2 192-7,4 2-192 9,-4 0 192-9,3-2-192 6,1-3 192-6,-4 3-192 9,4 2 128-9,6-2-128 6,0 0 0-6,3-6 0 9,5 0 128-9,9 0-128 7,12 0 0-7,0 0 0 7,0 0 0-7,0 0 0 7,0 0 128-6,0 0-128 6,16-4 0-7,7-2 0 7,5-2 0-7,1 2 0 8,4 3 0-7,2-3 0 6,0 2 0-7,0-2 0 7,4-2 0-7,-4 4 0 8,0-2 0-8,-1 2 0 7,1-3 0-7,-2 1 0 7,-4 0 0-7,2 2 0 8,-1 2 0-7,-5 0 0 5,-2 0 0-6,-5-2 0 8,-18 4 0-8,14-2 0 7,-14 2 0-6,0 0 0 6,0 0 0-7,0 0 0 7,0 0 128-7,0 0-128 9,0 0 0-9,-18-4 128 6,0 1-128-6,-3 1 0 9,0 2 128-9,-1 4-128 7,-1-1 0-7,-1-1 0 8,-1-2 0-8,0 6 0 6,-1 0 128-6,1-2-128 8,-2-2 0-8,1 4 0 8,7 0 0-8,3-1 0 8,-1-1 0-8,17-4 0 7,0 0 0-7,-12 6-144 22,12-6-480-22,0 0-80 0,0 0-32 0,0 0-9184 8,0 0-1824-8</inkml:trace>
    </iact:actionData>
  </iact:action>
  <iact:action type="add" startTime="46568">
    <iact:property name="dataType"/>
    <iact:actionData xml:id="d11">
      <inkml:trace xmlns:inkml="http://www.w3.org/2003/InkML" xml:id="stk11" contextRef="#ctx0" brushRef="#br0">12672 13578 8287 0,'0'0'736'1,"0"0"-592"6,18-2-144-7,-5-2 0 8,-13 4 1040-8,18-6 176 7,-1-2 48-7,-17 8 0 8,14-4-272-8,-14 4-48 8,17-6-16-8,-17 6 0 7,0 0-32-7,14-3 0 7,-14 3 0-7,0 0 0 8,0 0-240-8,0 0-48 7,0 0-16-7,0 0 0 8,0 0-112-8,0 0-32 7,0 0 0-7,0 0 0 8,0 0 64-8,-15 5 0 7,-9-3 0-7,1 2 0 8,-3 0-64-8,-1 0-16 7,-2-2 0-7,-2-2 0 8,1-2 32-8,-3 2 16 8,-2 2 0-8,2-2 0 8,0-4-48-8,3 2-16 7,3 0 0-7,2 2 0 7,1 2-192-7,3-2-32 8,3-4-16-8,-1 4 0 8,1 2-176-8,5 2 0 7,13-4 144-7,-16 8-144 7,16-8 0-7,-12 8 0 8,5-1 0-8,7-7 0 7,0 0 0-7,-12 14 0 8,12-14 0-8,-6 12-128 7,6-12 128-7,-6 15 0 7,6-15 0-7,0 0 0 8,-4 14 0-8,4-14 0 7,-4 18 0-7,4-18-128 8,0 13 128-8,0-13 0 7,8 20 0-7,-2-5 0 9,-6-15 0-9,6 24 0 7,2 3 0-7,-1 2 128 8,-1 3-128-8,-2 1 144 7,2 2-144-7,-2 6 160 8,-4 0-160-8,0 7 0 6,-2 5 0-6,0-2 0 9,2-2 0-9,0 3 128 6,0-1-128-6,0 0 0 8,0-1 0-8,-2-1 0 8,0-2 0-8,0 4 0 8,0 5 0-8,0-1 0 7,2-3 128-7,0 3-128 7,0 0 0-7,0 1 192 8,0-3-192-8,2-2 192 7,0-9-192-7,0-1 192 7,0 4-192-7,0-4 192 8,-2-6-192-7,0 0 128 6,0-1-128-7,2-5 128 7,-2 0-128-7,6 2 128 8,-2 1-128-8,-2-3 128 8,0-2-128-8,0 0 192 6,-2 3-192-5,4-3 192 7,-3-2-192-8,1-1 128 7,0-1-128-7,0 1 128 7,-2-5-128-7,0-3 128 8,0 1-128-8,0-3 128 8,0 1-128-8,0-15 128 7,-2 12-128-7,0 6 128 8,0-3-128-8,2-15 0 7,0 0 144-7,0 0-144 7,0 0 0-7,2 14 144 8,0 2-144-8,-2-16 0 7,0 0 192-7,0 0-64 7,20 1 0-7,1-1-128 9,-1-3 256-9,7-5-48 7,6 0-16-7,0 4 0 8,6-2 48-8,6-2 0 6,2-1 0-6,8 3 0 9,3-6-48-9,3 4-16 6,3 1 0-5,4-7 0 7,3 2 16-8,-3-3 0 7,-10 5 0-7,1 0 0 8,-6-4-192-8,-3 5 160 6,-3-3-160-6,-8 6 160 9,-4 2-352-9,-6-2-64 6,1-1 0-6,-7 1-15936 12</inkml:trace>
    </iact:actionData>
  </iact:action>
  <iact:action type="add" startTime="47470">
    <iact:property name="dataType"/>
    <iact:actionData xml:id="d12">
      <inkml:trace xmlns:inkml="http://www.w3.org/2003/InkML" xml:id="stk12" contextRef="#ctx0" brushRef="#br0">14583 13634 15775 0,'-21'-2'704'0,"9"0"128"0,-7 0-656 0,3 0-176 6,1 0 0-6,-1-1 0 9,2 1 1184-9,-3 0 208 7,5 0 32-7,-4 0 16 7,7-2-32-7,-5-2 0 8,4-4 0-8,4 4 0 7,6 6-160-7,0 0-32 7,-1-11-16-7,2-1 0 9,-1 12-464-9,12-6-96 6,6 0 0-6,-1-1-16 9,5-3-336-9,-1 4-64 7,3 4-16-7,1 0 0 8,-2-4 16-8,3-2 0 7,-5 4 0-7,5 3 0 9,-3-1 32-9,0 0 0 6,3-2 0-6,-1 2 0 10,-5 0-16-10,-1 4 0 6,3 2 0-6,1 0 0 7,-4-1-112-7,-1 5-128 7,0 2 176-7,-3 0-176 8,-1 3 128-8,-2-1-128 7,-1 8 0-7,-3-1 0 8,2 3 0-8,0 9 0 7,-7 2 0-7,3 0 0 8,0 4 144-8,2 6-144 7,-4-2 0-7,-2 6 144 8,-2 4-144-8,0 3 128 7,0 5-128-7,0 3 128 8,-4 0-128-8,0 5 0 8,-2 3 0-8,2 0 0 8,-2 2 0-8,2-5 0 6,3 1 144-6,-3-6-144 8,2 3 0-8,-2-3 0 7,4-3 0-7,6-5 128 8,-2-3-128-8,-3 3 144 7,3-5-144-7,4 0 160 9,2-4-32-9,-2-4-128 6,1 4 192-6,7-6-64 8,-2 4-128-8,1-6 192 7,5 0-192-7,-5 0 192 9,5-2-192-9,1 0 128 6,-3 0-128-6,3-4 128 8,3-1-128-8,-1-3 0 8,-3 0 144-8,-5 0-144 7,5-3 0-7,-5-3 144 8,1 1-144-8,-2-1 0 8,-3-1 144-8,-1-9-144 7,-10-11 0-7,12 14 144 7,-6-2-144-7,-6-12 160 7,0 0-160-7,0 0 160 8,2 13-32-8,-2-13 0 7,0 0 0-7,0 0 0 8,0 0 96-8,-14 4 16 7,-2 2 0-7,-3-4 0 9,-3-6 48-9,-5 2 16 6,-6-2 0-6,0 0 0 9,4-1-16-9,-5 1 0 6,-1 2 0-6,0 0 0 8,2 4 0-8,-2-2 0 8,-2 2 0-8,0-2 0 7,-4 0-64-7,2 2-16 8,0 3 0-8,0 1 0 8,0 2-208-8,-8 0 176 7,-2-2-176-7,4 2 160 8,-1-3-160-8,1 1 0 7,4-2 0-7,0 4 0 7,8 0 0-7,5-2-272 8,7 5 32-8,5-1-12880 15,-1-2-2560-15</inkml:trace>
    </iact:actionData>
  </iact:action>
  <iact:action type="add" startTime="54165">
    <iact:property name="dataType"/>
    <iact:actionData xml:id="d13">
      <inkml:trace xmlns:inkml="http://www.w3.org/2003/InkML" xml:id="stk13" contextRef="#ctx0" brushRef="#br0">12684 17607 8287 0,'0'0'736'1,"0"0"-592"5,0 0-144-6,0 0 0 9,0 0 1552-9,0 0 288 7,0 0 48-7,0 0 16 8,0 0-736-8,0 0-144 7,0 0-16-7,-20 6-16 8,1-6-64-8,1 2-16 7,-3 0 0-7,-3 1 0 8,3 3-80-8,-3 4 0 7,-1-4-16-7,2 2 0 9,-5 1 0-9,-3-1 0 6,0-4 0-6,2 2 0 8,-1 2-176-8,1-4-48 7,2 0 0-7,-1-2 0 8,3-2-16-8,0 0-16 8,-1 0 0-8,5 0 0 7,-2 0-176-7,1 0-48 9,-1 0 0-9,5 0 0 6,4-2-112-6,1 2-32 7,-1-2 0-7,14 2 0 7,0 0-192-7,0 0 128 8,-13 0-128-8,13 0 0 8,0 0 0-8,0 0 0 7,-12 7 0-7,12-7 0 8,0 0 0-8,-4 18 0 8,4-18 0-8,-4 16 0 9,0 1 0-9,0-3 0 5,2 3 0-5,4 5 0 9,2-1-128-9,0 5 128 6,-2 3 0-6,0 4 0 8,0-2 0-8,2 8 0 7,4 4 0-7,-3 6 0 8,-3-2 0-8,2 5 0 7,-2 1 0-7,0 2 0 8,0-1 0-8,-2 5 0 7,0 9 0-7,0-6 0 8,2 7 0-8,0-3-128 8,-4 2 128-8,0-1 0 7,0 5 0-7,0-6 0 7,-4 4 0-7,-1-3 0 8,-1-3 0-8,0 4 0 7,-4-3 0-7,3 3 0 8,1-2 0-8,-4 2 144 7,2-3-144-7,2-3 192 9,-1 4-64-9,-1-1 0 6,0-7 0-6,0 1 0 9,1-1-128-9,3-3 0 6,-4-2 144-6,2-1-144 8,2-1 0-8,-3 2 128 7,1-7-128-7,0-5 0 8,2 2 0-8,-4-8 128 7,1 0-128-7,1 2 0 8,-4-3 0-8,2-5 128 8,5-4-128-8,-3 1 0 8,0-9 0-8,2-1 144 6,6-16-144-6,-4 11 0 8,4-11 160-8,0 0-160 8,0 0 128-8,0 0-128 7,0 0 0-7,0 0 0 7,12 12 0-7,6-8 0 8,-5 0 0-8,7-4 0 7,3-2 0-7,4 0 0 8,5-2 0-8,7 0 0 7,4 2 0-7,3 2 0 9,-3-6 0-9,4 4 0 6,6 1 0-6,-3-1 0 9,1 0 0-9,0 0 0 6,9 0 0-6,1 2 0 8,-3 2 0-8,7 4 0 8,3-3 0-8,-4 5 0 8,8-2-384-8,-3-2-16 6,3 0 0-6,-12 0-14896 11</inkml:trace>
    </iact:actionData>
  </iact:action>
  <iact:action type="add" startTime="55263">
    <iact:property name="dataType"/>
    <iact:actionData xml:id="d14">
      <inkml:trace xmlns:inkml="http://www.w3.org/2003/InkML" xml:id="stk14" contextRef="#ctx0" brushRef="#br0">17390 17088 16575 0,'0'0'1472'0,"0"0"-1168"5,0 0-304-5,0 0 0 9,18-8 1072-9,5-1 144 7,5 3 48-7,1 0 0 8,2 2-928-8,6-4-176 8,6 0-32-8,-2 2-128 6,2-1 208-5,4-3-64 7,-4 2-16-8,3 0 0 7,-7-1 288-7,4 1 48 7,-8 0 16-7,-1 0 0 8,-7 4 160-8,2 2 48 7,2 0 0-7,-3 6 0 8,-9 6-432-8,1 0-96 7,-1-2-16-7,-5 11 0 7,0 4 0-7,-7 9 0 8,-1 3 0-8,-2 12 0 8,-4 3 32-7,-2 7 0 5,-2 3 0-6,-2 12 0 8,4 3-176-8,-5 10 0 7,-5 1 144-7,4 0-144 9,-6 0 0-9,5 2 0 6,3 7 0-6,0-3 0 8,0-4 0-8,4-1 0 7,2 1 0-7,0-2 128 8,0-6-128-8,4-6 0 7,2-2 0-7,-2 0 0 8,0-3 160-8,0 1 16 8,1-8 0-8,7-3 0 7,-2 3 128-7,9 0 16 7,-3-5 16-7,4 1 0 8,1-1 80-8,2-2 16 7,5-3 0-7,-1 1 0 8,0-6-192-8,5-2-48 7,-3-2 0-7,4-3 0 8,-2 7-64-8,2-4 0 7,-1 0-128-7,-3-6 192 8,-2 4 0-8,-2-6 0 7,-5 2 0-7,-1-2 0 8,-1-5 0-7,-8-1 0 5,0-2 0-6,-3 2 0 9,-3-1 144-9,0-5 32 6,-4 2 0-6,-2-3 0 8,-2-1 240-8,-5 1 48 7,-1-1 16-7,-4-7 0 8,-1 5-32-8,-9-5 0 7,-1 0 0-7,-3-3 0 9,-3-1-400-9,-4-4-96 7,-10 0-16-7,4 0 0 8,-5 2-128-8,1-5 0 6,0-1 0-6,-2-2 0 24,-2 0-1280-24,0-2-272 0,3-1-64 0,-1-7-14752 2</inkml:trace>
    </iact:actionData>
  </iact:action>
  <iact:action type="add" startTime="56075">
    <iact:property name="dataType"/>
    <iact:actionData xml:id="d15">
      <inkml:trace xmlns:inkml="http://www.w3.org/2003/InkML" xml:id="stk15" contextRef="#ctx0" brushRef="#br0">14059 17334 25631 0,'0'0'1136'0,"0"0"224"0,0 0-1088 0,0 0-272 5,0 0 0-5,0 0 0 7,-4 17 192-7,-2 5-32 7,0 1 0-7,0 5 0 8,0 1 224-8,-3 6 32 7,1 6 16-7,0 2 0 8,2 7 128-8,-2 5 16 8,5 4 16-8,-1 3 0 8,-2-4-160-8,4-1-48 6,-2-4 0-6,2-1 0 9,-4-1-208-9,4-6-48 6,0-2-128-6,4-8 192 9,2-6-192-9,2-5 0 7,-2-3 0-7,2-5-160 23,3-3-1264-23,7-7-256 0,4-6-48 1,-3-2-10512 1</inkml:trace>
    </iact:actionData>
  </iact:action>
  <iact:action type="add" startTime="56376">
    <iact:property name="dataType"/>
    <iact:actionData xml:id="d16">
      <inkml:trace xmlns:inkml="http://www.w3.org/2003/InkML" xml:id="stk16" contextRef="#ctx0" brushRef="#br0">14938 17375 23039 0,'0'0'2048'1,"0"0"-1648"1,-1-10-400-2,2-6 0 8,5 3 512-8,12-3 0 8,-3 4 16-8,7-1 0 8,1-1-528-8,7-3 0 7,1 3 0-7,8-4 0 8,0 7 192-8,4-3-192 7,-2 4 192-7,4-1-192 8,-3 1 576-8,3 6 0 7,-8 2 0-7,0 4 0 8,-5 0-112-8,-1 6-16 7,-6 3 0-7,-3 1 0 8,-5 8-256-8,1 1-48 7,-8 2-16-7,-7 5 0 7,-6 3 144-7,-5-2 32 8,-6-2 0-8,-2 3 0 9,-9 1-48-7,0 0 0 2,-4-4 0-4,-1 1 0 8,-3-5 320-8,0-1 48 7,2-3 16-7,7-1 0 9,9-9-16-9,1 3 0 7,14-12 0-7,0 0 0 7,8 14-384-7,7 3-80 8,13-5-16-8,3 4 0 7,6-3 0-7,0 7 0 7,8 1 0-7,-2-1 0 8,4-3-16-8,1 5 0 7,-5 5 0-7,0 0 0 8,0 1 64-8,-4-1 0 7,-6 0 0-7,-5 1 0 8,-7 1 176-8,-11 0 32 7,-6 0 16-7,-8 3 0 8,-6-3 192-8,-11-2 32 7,-11 0 16-7,-3 1 0 8,-8-1-144-8,-5 0-48 7,-9 3 0-7,1-3 0 8,3-4-256-8,-2-1-48 6,1-1-16-6,-1-7 0 23,2-1-720-22,7-5-128-1,-1-2-48 0,14-4-11904 8,3 4-2384-7</inkml:trace>
    </iact:actionData>
  </iact:action>
  <iact:action type="add" startTime="57217">
    <iact:property name="dataType"/>
    <iact:actionData xml:id="d17">
      <inkml:trace xmlns:inkml="http://www.w3.org/2003/InkML" xml:id="stk17" contextRef="#ctx0" brushRef="#br0">13427 19021 3679 0,'0'0'160'0,"0"0"32"0,0 0-192 0,2-12 0 3,-2 12 0-2,0 0 0 6,0 0 5360-7,11-8 1024 7,-11 8 208-7,18 0 32 8,-18 0-4816-8,12 10-960 8,-1 9-192-8,-5 1-32 8,-2 5 288-8,0 10 64 7,-2-1 16-7,0 3 0 7,2 9-96-7,-4 3 0 7,-4 0-16-7,2 4 0 9,-2 9-240-9,0-5-32 6,-2-1-16-6,-1 1 0 8,-3-1-320-8,2-1-64 8,-2-1-16-8,-1-5 0 9,-1-4-192-9,-2 2 176 6,4-6-176-5,-1 2 160 6,1-4-160-7,4 0 0 7,0-8 0-7,4-4 0 23,2-7-448-22,4-7-80-1,-4-13-16 0,12 14-10848 6,-12-14-2176-6</inkml:trace>
    </iact:actionData>
  </iact:action>
  <iact:action type="add" startTime="58147">
    <iact:property name="dataType"/>
    <iact:actionData xml:id="d18">
      <inkml:trace xmlns:inkml="http://www.w3.org/2003/InkML" xml:id="stk18" contextRef="#ctx0" brushRef="#br0">14753 19261 14111 0,'0'0'624'1,"0"0"128"-1,0 0-608 0,0 0-144 3,0 0 0-3,0 0 0 8,0 0 1056-8,0 0 176 7,0 0 48-7,0 0 0 8,0 0-336-8,0 0-64 7,0 0-16-7,0 0 0 8,0 0 64-8,0 0 16 8,18 4 0-8,-3-4 0 7,5-2-80-7,3 0-16 7,3 0 0-7,1 0 0 8,2-2-32-8,0 0-16 7,5-2 0-7,5 2 0 8,0-2-304-8,5 2-64 7,-1 0-16-7,4 1 0 10,-6-3-64-9,0 2-16 3,-2 0 0-4,0 0 0 9,-8 2-144-9,-1-2-16 7,-3 2-16-7,-6 0 0 7,-3 0-160-7,-2-2 0 8,-16 4 0-8,17 0-176 23,-17 0-1152-22,0 0-224-1,0 0-48 0,0 0-12000 2</inkml:trace>
    </iact:actionData>
  </iact:action>
  <iact:action type="add" startTime="58445">
    <iact:property name="dataType"/>
    <iact:actionData xml:id="d19">
      <inkml:trace xmlns:inkml="http://www.w3.org/2003/InkML" xml:id="stk19" contextRef="#ctx0" brushRef="#br0">15180 19278 2751 0,'0'0'256'1,"0"0"-256"5,-13 6 0-6,13-6 0 8,-6 12 4432-8,0 3 848 6,-4-1 160-6,4 2 48 9,1 1-3536-9,1-1-704 7,-2 5-144-7,-2 1-16 8,2-3 112-8,0 3 16 7,2 3 16-7,-1-2 0 7,-1 3-352-7,4-3-80 8,-2-1-16-8,2-1 0 8,0 4-368-8,2 3-80 6,0-1-16-6,0-4 0 8,0-1-320-8,0 1 0 8,0-3 0-8,2-1 128 8,-2-1-128-8,0-5 0 6,-2 5 0-5,0 0 0 22,2-7-592-23,-2 1-96 0,2-12-16 1,-4 14-9168 5,4-14-1840-6</inkml:trace>
    </iact:actionData>
  </iact:action>
  <iact:action type="add" startTime="58701">
    <iact:property name="dataType"/>
    <iact:actionData xml:id="d20">
      <inkml:trace xmlns:inkml="http://www.w3.org/2003/InkML" xml:id="stk20" contextRef="#ctx0" brushRef="#br0">14913 19779 23039 0,'0'0'2048'1,"0"0"-1648"3,0 0-400-4,22-4 0 10,-3-5 768-10,6 3 64 5,5 0 0-5,3 2 16 9,-2-8-672-9,2 1-176 6,4-1 0-6,4-4 0 9,-4 3 0-9,2-3 0 7,-4 4 0-7,-1 1 0 24,-1 5-560-23,-2-8-80 0,0 3-32-1,-4-1-10224 0</inkml:trace>
    </iact:actionData>
  </iact:action>
  <iact:action type="add" startTime="58924">
    <iact:property name="dataType"/>
    <iact:actionData xml:id="d21">
      <inkml:trace xmlns:inkml="http://www.w3.org/2003/InkML" xml:id="stk21" contextRef="#ctx0" brushRef="#br0">16477 18982 11055 0,'0'0'976'1,"-11"-6"-784"6,-5-6-192-7,4 4 0 8,-1 6 1920-8,1 0 352 7,-4 2 64-7,5 0 16 8,-7 2-912-8,3 0-176 7,-1 4-48-7,-4 0 0 9,5 4-240-9,-3-4-48 5,-1 3-16-5,3 5 0 9,-1-2-192-9,5 3-32 7,-4-7-16-7,9 8 0 8,-1-3-256-8,4 5-48 7,4-18-16-7,0 21 0 8,4-1-192-8,6 3-32 8,-1 1-128-8,7 1 192 7,-4-2-48-7,5 3-16 7,-3 3 0-7,3 2 0 9,-5 1-128-8,4 3 0 5,-7 2 144-6,5-2-144 8,-6 0 0-8,2 4 0 6,-1-6 0-6,-3 2 0 8,0 8 224-8,-2-6-32 8,-2 2 0-8,-2 0 0 8,-4-6 192-8,-2 4 48 6,0 2 0-6,-1-7 0 8,-9-3 80-8,4-2 0 7,-5-2 16-7,1 1 0 8,0-5-80-8,-5-3-32 7,-2-1 0-7,1-7 0 8,3 2-80-8,-3-6-16 7,3-1 0-7,-1-1 0 9,5-6-96-9,-5 0-32 6,6-1 0-6,-3-3 0 8,5-6-64-8,-2-2 0 8,9-5-128-8,1 1 192 8,2-3-192-8,6-6 0 6,-2-5 0-6,7-5 0 8,5 2-320-8,0 0-16 7,3-6 0-7,3 4 0 24,-1-6-224-24,5 6-32 1,-1 0-16-1,2 2 0 0,1 4 224 0,-3 2 32 6,-3-5 16-6,3 5 0 7,2-2 336-7,-1 2 0 7,-1-1-144-7,5-1 144 8,-1 4 0-8,0 4 0 7,-1-1 0-7,-7 3 0 9,-5-3 0-9,-1 9 0 6,-5-1 176-6,-4 0-176 8,0 3 256-8,-4-5-64 7,-2 5-16-7,-2-3 0 8,4 16-16-7,-4-12 0 5,-2 1 0-6,6 11 0 9,-9-10-352-9,9 10-64 6,-8-8 0-6,8 8-16 22,0 0-2832-21,0 0-560-1</inkml:trace>
    </iact:actionData>
  </iact:action>
  <iact:action type="add" startTime="59470">
    <iact:property name="dataType"/>
    <iact:actionData xml:id="d22">
      <inkml:trace xmlns:inkml="http://www.w3.org/2003/InkML" xml:id="stk22" contextRef="#ctx0" brushRef="#br0">16895 19389 27871 0,'0'0'1232'0,"0"0"256"0,15 14-1184 0,-1 4-304 2,2-3 0-2,-5 5 0 9,3 1 480-9,-8 2 32 6,-2-1 16-5,-2-1 0 6,-4 3 320-7,-2 3 64 8,0 0 16-8,-2 5 0 8,-2-3 96-8,3 0 32 7,1 2 0-7,2-3 0 8,2-5-224-8,0 0-64 7,2 1 0-7,3-3 0 8,3 3-352-8,4-3-80 7,2-5-16-7,1 3 0 8,3-5-128-8,-3 0-48 7,7-9 0-7,-1 1 0 9,-1 2-16-9,1-6-128 5,3-4 192-5,-1-4-64 9,2-2-128-8,-1 3 0 5,-1-9 0-6,-1 0-176 25,-1-5-1344-25,1 3-272 1,-5-9-48-1,-3 1-9344 3,-1 1-1872-2</inkml:trace>
    </iact:actionData>
  </iact:action>
  <iact:action type="add" startTime="59708">
    <iact:property name="dataType"/>
    <iact:actionData xml:id="d23">
      <inkml:trace xmlns:inkml="http://www.w3.org/2003/InkML" xml:id="stk23" contextRef="#ctx0" brushRef="#br0">17098 18878 34095 0,'-26'-17'3024'1,"13"7"-2416"3,5 2-480-4,2 0-128 7,6 8 1424-7,0 0 272 7,0-13 48-7,0 13 16 9,0 0-1264-9,0 0-256 6,0 0-48-6,0 0-16 9,0 0-176-9,0 0 0 7,0 0-192-7,0 0-11952 16,0 0-2384-14</inkml:trace>
    </iact:actionData>
  </iact:action>
  <iact:action type="add" startTime="60535">
    <iact:property name="dataType"/>
    <iact:actionData xml:id="d24">
      <inkml:trace xmlns:inkml="http://www.w3.org/2003/InkML" xml:id="stk24" contextRef="#ctx0" brushRef="#br0">10405 17648 22799 0,'0'0'1008'0,"0"0"208"0,0 0-960 0,10-10-256 3,2-2 0-2,2 3 0 6,5 1 816-7,-1-2 112 7,1 4 32-7,6-2 0 9,1-7-528-9,1 3-112 7,0-4 0-7,3 5-16 8,-3-7 32-8,4 5 16 7,0-5 0-7,3 6 0 7,5-1 272-7,-4 5 48 8,2-8 16-8,2 7 0 7,-6 3-16-7,0 0 0 8,0 0 0-8,0 0 0 7,-3 0-272-7,-1 6-48 8,0 0-16-8,-3 0 0 8,-11 6-192-8,3 6-144 7,1-6 192-7,-9 5-192 9,-2 9 192-9,-2 7-192 7,-6 2 192-7,0 8-192 7,0 6 176-7,-4 6-176 7,0 8 160-7,0 5-160 9,0 12 0-9,2 8 128 6,2 6-128-6,-4 2 0 8,2 1 0-8,-6-1 0 7,-1-2 0-7,3 5 0 8,-2 3 128-8,-2-4-128 7,2-7 0-7,3 1 0 8,-7 0 176-8,8-6-176 7,0-6 192-7,0 0-192 8,2-2 400-8,0-5-16 7,2 3-16-7,4-6 0 7,-2 1-96-6,2-3-16 5,2-4 0-5,2 1 0 7,-1-1-80-8,-1 3-32 6,0-8 0-6,4-1 0 9,-2 1 0-9,2 0 0 7,3-5 0-7,-3-3 0 8,6 2-144-8,-5 2 192 6,5-6-192-6,-4 1 192 9,3-3-192-9,-5 0 0 7,4-7 0-7,-3 1 128 8,5 0-128-8,-3-2 0 7,3-2 0-7,-6-2 128 8,2-1-128-8,-1-3 0 7,-3 0 144-7,0-1-144 8,0-7 176-8,-2 3-48 7,-3 1 0-7,1-1 0 8,-2-5 80-8,2 3 16 7,-4-18 0-7,6 16 0 8,-6-3 0-8,0-13 0 7,0 0 0-7,-4 22 0 8,4-22-32-8,-6 15-16 7,6-15 0-7,-8 16 0 8,8-16 112-8,-13 10 32 7,-3 1 0-7,1-1 0 8,-1-4-64-8,-5 4 0 7,-3-5 0-7,-1 1 0 8,-3 4-112-8,-3 0-16 7,-2-4-128-7,-6 0 192 8,2 1-192-8,2 1 0 7,-4-2 0-7,2-2 0 9,2 0 0-9,-4-2-320 6,4-4 64-6,1-4 0 25,-1-2-2240-24,2-7-432-1,4 1-80 0</inkml:trace>
    </iact:actionData>
  </iact:action>
  <iact:action type="add" startTime="61629">
    <iact:property name="dataType"/>
    <iact:actionData xml:id="d25">
      <inkml:trace xmlns:inkml="http://www.w3.org/2003/InkML" xml:id="stk25" contextRef="#ctx0" brushRef="#br0">7064 17441 6447 0,'0'0'576'0,"0"0"-576"6,0 0 0-6,0 0 0 7,0 0 2816-7,0 0 448 8,0 0 80-8,0 0 32 7,-17-12-2352-7,1 5-448 7,-3 1-112-7,-3 0-16 9,1 0-224-9,-1 4-48 7,-3 4-16-7,-1 4 0 7,-1-2 256-7,2-2 48 8,-1-4 16-8,-1 2 0 7,0 0 112-7,-2 4 32 8,-1 0 0-8,1-1 0 8,-2-1 16-8,-6 2 0 7,2 2 0-7,-8 0 0 8,-2-2-176-8,-6-2-16 7,-2 0-16-7,-1 2 0 7,-3 5-96-6,3-3-16 6,-1-2 0-7,2 0 0 8,3 4-128-8,1 4-16 7,4-5-16-7,-4 3 0 8,6 2-160-8,4-4 128 7,4 3-128-7,-2-1 128 8,0-8 16-8,8 4 0 8,0 0 0-8,1 2 0 6,5-3 64-6,5-1 16 8,3 0 0-8,1 2 0 8,14-6-48-8,0 0-16 7,0 0 0-7,0 0 0 7,0 0-160-6,0 0 128 6,0 16-128-7,0-16 128 8,0 0-128-8,8 21 128 7,0-5-128-7,0 1 128 8,3 1-128-7,-1-1 160 5,2 11-160-6,3 1 160 10,3 0-160-10,-3 10 0 5,3 0 0-5,-4 10 0 8,3 2 0-8,-3 5 0 7,1 7 0-7,3 9 0 8,-10 4 0-8,2 2 0 7,-3 4 0-7,-1 7 0 8,-2-3 0-8,-4-4 0 7,2-6 0-7,-2-2 0 8,-2 4 0-8,0 0 160 7,-2-4-160-7,-4-7 160 8,-1 1 304-8,3-2 64 7,-6 3 16-7,2-1 0 9,1-6-160-9,-5 5-16 6,2-5-16-6,-3 0 0 8,3 5-224-8,-6-3-128 7,-1-7 160-7,3 1-160 8,-5 1 128-8,3-1-128 7,3 3 0-7,-7-1 144 8,1-1-144-8,3-5 0 7,-3-1 0-7,5-4 128 8,4-5-128-8,1 3 0 6,3-12 0-6,2 0 0 9,4-3 0-9,0-5 128 7,2-8-128-7,0-3 0 8,0-16 176-8,2 14-48 7,-2-14-128-7,10 13 192 8,-10-13 0-8,17 10-16 7,7 2 0-7,-5-6 0 8,1-2-176-8,3 1 128 7,1 7-128-7,5-6 128 8,2 0-128-8,2 2 0 7,-1 1 0-7,3-3 0 8,-2 0 128-8,0 0-128 7,2 0 128-7,6-4-128 8,-2 0 144-8,2 2-144 7,-6-4 160-7,2 0-160 22,0 0-912-22,-4-2-288 0,1-2-48 1</inkml:trace>
    </iact:actionData>
  </iact:action>
  <iact:action type="remove" startTime="65396">
    <iact:property name="style" value="instant"/>
    <iact:actionData xml:id="d26" ref="#d24"/>
  </iact:action>
  <iact:action type="add" startTime="65356">
    <iact:property name="dataType" value="strokeEraser"/>
    <iact:actionData xml:id="d27">
      <inkml:trace xmlns:inkml="http://www.w3.org/2003/InkML" xml:id="stk26" contextRef="#ctx0" brushRef="#br1">19675 23424 40703 0,'6'57'0'2,"2"-5"0"-2,-2 24 0 0,-3-2 0 8,3-2 0-8,2-7 0 0,0-11 0 1,-2-3 0 15,0-4 0-16,3 6 0 0,-1 3 0 0,0 34 0 14,4 41 0-1,-3-7 0-13,3-22 0 0,2-11-320 19,-5-18-64-19,5 3-16 0,-4 0 0 0,6 33 656 0,-7 35 144 0,7-13 32 0,-2-32 0 0,5-7-432 13,-3-20 0-13,1 10 0 0,3 14 0 0,-1 23 352 35,7 31-16-35,1-27 0 0,2-28 0 0,2-11-688 0,-3-12-144 0,-1 14-16 0,-4 13-16 0,3 17 528 11,-5 12 128-11,1-19 0 0,-11-27 16 0,5-15-144 15,-8-11 0-15,3-1 144 0,-5-2-144 0,-2 5 0 14,0 10 0-14,0 12 0 0,0 10 128 0,-2-8-128 15,2-14 0-14,-2-17 0-1,0-10 0 0,0-10 272 15,-2-8 48-15,2-9 0 0,-2-14 0 0,0 0-576 15,0 0-96-14,0 0-32-1,0 0 0 0,0 0 384 14,0-16 0-13,1-15 0-1,-1-18 0 0,-1-19 0 13,-1-23 0-13,-4 5 0 0,-4 4 0 0</inkml:trace>
    </iact:actionData>
  </iact:action>
  <iact:action type="add" startTime="65699">
    <iact:property name="dataType" value="strokeEraser"/>
    <iact:actionData xml:id="d28">
      <inkml:trace xmlns:inkml="http://www.w3.org/2003/InkML" xml:id="stk27" contextRef="#ctx0" brushRef="#br1">19819 24604 40639 0,'-11'-113'0'0,"5"37"0"0,-6 0 0 0,4 11 0 10,-1 17 0-10,-3 10 0 0,2 7 0 0,2 8 0 17,-5 3 0-17,3 9 0 0,-4 1 0 0,3 4 0 17,-7 2 0-17,4 4 0 0,-5 2 0 0,-1 4-272 11,1 6-112-11,-7 1 0 0,-1 7-16 0,-2 13 784 18,-4 16 144-17,-2 25 48-1,-4 23 0 0,-10 3-576 31,-2-12-144-30,10-7-16-1,0-3 0 0,8 36-208 0,0 42-32 0,8-2-16 0,1-6 0 0,7 8 416 9,1 10 0-8,0 13 0-1,7 14 0 0,-3-6 272 15,0-13 144-15,4 13 32 0,-5 12 0 0,3-23-208 15,-4-36-48-15,3 26 0 0,-1 31 0 0,0-33-400 17,1-44-96-17,-3-8-16 0,2-9 0 0,-3 28 320 14,1 25 0-14,-4-30 0 0,1-30 0 1,-1-26 128 12,-5-17-128-13,-4-12 176 0,-5-14-176 0,-16-11 0 16,-17-7 0-16,-15-10 0 0,-11-11 0 0,7-14 0 16,11-14 0-16,9-50 0 0,11-43 0 0,11 10 0 14,-1 26 0-14,0 5 0 0,-8 10 0 0</inkml:trace>
    </iact:actionData>
  </iact:action>
  <iact:action type="remove" startTime="66133">
    <iact:property name="style" value="instant"/>
    <iact:actionData xml:id="d29" ref="#d25"/>
  </iact:action>
  <iact:action type="add" startTime="66087">
    <iact:property name="dataType" value="strokeEraser"/>
    <iact:actionData xml:id="d30">
      <inkml:trace xmlns:inkml="http://www.w3.org/2003/InkML" xml:id="stk28" contextRef="#ctx0" brushRef="#br1">15649 23956 42175 0,'-56'-7'0'0,"5"5"0"0,-23 0 0 0,-20 2-160 31,-15 2-32-31,17 3 0 0,24 9 0 0,7 0-304 0,13 5-64 0,-1 5-16 1,-2 5 0-1,-15 18 784 13,-28 17 160-13,-19 41 16 12,-21 38 16-12,20-7-640 1,32-27-128-1,18 34-16 1,10 38-16-1,3-7 640 15,0-12 128-15,-4 13 16 0,-7 12 16 0,-16-1-400 14,-18-3 128-14,11-11-128 0,11-14 0 0,9 11 0 15,14 17 0-15,14-38 128 0,12-39-128 1,6-15 0 32,5-7 0-32,4 5 0-1,0 13 0 0,6-7-320 0,1-5-112 0,3-22-16 0,0-23 0 0,0-13 832 11,0-13 144-11,0-22 48 0,0 0 0 0,0 0-576 14,11-31-256-14,5-30 32 0,3-34 0 0,1 1 224 15,5-1 0-15,16 11 0 0,6 12 0 0,8-22-256 15,3-21-96-15,-1-22-32 0,-9-19 0 1,-1 18 384 13,-6 21 0-14,-6-35 0 1,0-53 0-1,-1 26 288 14,-5 26 128-14,-4-30 32 0,-1-43 0 0,-3 31-208 15,2 37-48-14,-3-14 0-1,-2-21 0 0,1 20-352 15,1 26-80-15,-5 32-16 0,3 29 0 0,-5 12 112 14,3 12 16-14,-4 7 0 0,-3 11 0 1,-3 10 256 16,0 11 48-17,-6 23 16 0,0 0 0 0,0 0-192 12,-6 18 0-12,-2 11 0 0,-3 14 0 0</inkml:trace>
    </iact:actionData>
  </iact:action>
  <iact:action type="add" startTime="66436">
    <iact:property name="dataType" value="strokeEraser"/>
    <iact:actionData xml:id="d31">
      <inkml:trace xmlns:inkml="http://www.w3.org/2003/InkML" xml:id="stk29" contextRef="#ctx0" brushRef="#br1">14098 25518 40831 0,'-13'166'0'0,"5"-29"0"0,0 36 0 0,-5-26 0 12,1-30 0-11,2 17 0-1,-4 24 0 0,5-17-432 13,-5-19 32-13,4-30 0 0,-3-30 0 0,3-13 272 13,4-19 128-13,-4-9-128 0,2-9 128 0,8-12 320 17,0 0 160-17,-7-8 32 0,3-12 0 1,2-21-512 31,4-31 0-32,4-33 0 0,5-34 0 0,7 15-448 1,5 16 32-1,3-38 0 0,-3-41 0 0,2 6 672 9,-1 21 128-9,3-35 16 0,0-43 16 1,12 27-288 14,4 34-128-15,29-18 128 0,28-26-128 0,-4 50 0 35,-9 48 0-34,-16 39 0-1,-25 29 0 0,-12 20-272 0,-11 16-144 0,-7 15-32 0,-16 4 0 0,9 50 832 9,-9 40 144-9,-11 39 48 0,-5 35 0 0,-21 54-576 17,-14 47-176-17,-19-5 0 0,-26-15 0 0,11 17 176 31,16 15 0-31,11 11 0 0,9 15 0 1,6-3-320-1,6-4-64 0,6-58-32 0,2-60 0 0,-3 21 416 10,-5 31 0-10,0-33 0 0,-8-37-128 0,-7-10 576 16,-11 2 112-16,-19 14 16 0,-17 19 16 0,9-50-592 14,16-54-256-13,19-18 0-1,20-20 16 0</inkml:trace>
    </iact:actionData>
  </iact:action>
  <iact:action type="add" startTime="68237">
    <iact:property name="dataType"/>
    <iact:actionData xml:id="d32">
      <inkml:trace xmlns:inkml="http://www.w3.org/2003/InkML" xml:id="stk30" contextRef="#ctx0" brushRef="#br0">10497 17420 13695 0,'-8'-16'608'0,"8"16"128"0,0 0-592 0,-7-10-144 3,3-1 0-3,4 11 0 8,2-16 928-8,-2 16 160 8,0 0 16-8,0 0 16 7,9-10-224-7,-9 10-32 8,0 0-16-8,0 0 0 7,14-6-272-7,-14 6-64 7,0 0-16-7,19 8 0 8,1-2-64-8,-6 6-16 7,-1 1 0-7,-1 1 0 9,6 4-32-9,-1 5 0 6,5 2 0-6,1 5 0 9,2 1-96-9,5 8-32 7,3 11 0-7,2 5 0 11,2 2-128-11,-2 7-128 5,8 0 192-5,-2 14-192 7,2 2 144-7,-6 4-144 7,0-2 0-7,-2-2 144 7,-4-2-16-6,-3 6 0 6,-5 2 0-7,-4 0 0 8,-1-3 368-8,0 1 64 6,-9-4 16-6,3-2 0 9,-2-6-16-9,-6 2 0 7,0-3 0-7,-4-3 0 8,-2 6 80-8,0-2 32 7,0 0 0-7,-2 4 0 8,2 0-224-8,-4-3-64 7,2 1 0-7,-2-2 0 7,0-8-128-7,-1 1-48 8,-5-3 0-8,4-2 0 8,-6 1-80-8,3-3 0 7,-3-3-128-7,-2 0 192 9,-1-5-192-9,1 1 176 5,-5-2-176-5,-1-6 160 9,-3 2-160-9,2-6 128 6,-1 3-128-6,3-4 128 22,-7-3-848-21,3-6-176-1,2-8-48 0,-1-3-14528 4</inkml:trace>
    </iact:actionData>
  </iact:action>
  <iact:action type="add" startTime="69165">
    <iact:property name="dataType"/>
    <iact:actionData xml:id="d33">
      <inkml:trace xmlns:inkml="http://www.w3.org/2003/InkML" xml:id="stk31" contextRef="#ctx0" brushRef="#br0">6165 17262 10127 0,'0'0'448'1,"0"0"96"-1,0 0-544 0,0 0 0 6,0 0 0-6,0 0 0 8,0 0 1712-8,0 0 224 6,0 0 48-6,0 0 16 9,0 0-816-9,0 0-160 6,-12 0-48-6,-3 5 0 9,3 5-160-9,-6 0-48 6,1 4 0-6,-1-1 0 9,-5 5-64-9,1-3 0 6,-3 5-16-6,0 3 0 9,-1 1-80-9,-3 5-16 6,-4 4 0-6,2 0 0 9,0 4-272-9,-3 2-48 7,-1 0-16-7,-2 8 0 8,-6 6-64-6,0 3 0 3,-1 3-16-5,1 7 0 8,-4-1-16-8,4 3 0 7,2 0 0-7,0 4 0 8,2-4 80-8,2 7 16 7,-2-3 0-7,6 4 0 7,3-2-256-7,3-4 0 7,0 2 128-7,2 2-128 8,1-1 128-8,3 1-128 7,5 4 176-7,-3-2-176 9,1 2 272-9,4-4-48 6,7 4-16-6,-1 0 0 8,2-4 16-8,4 2 0 7,2 4 0-7,6 2 0 9,4-6-48-9,-3 2-16 6,5 0 0-6,2-2 0 9,-3-2 32-9,7 0 0 6,-4-5 0-6,3-3 0 9,1-10 112-9,-5 1 16 7,1-4 16-7,-2-5 0 8,5-11-64-8,-1 2-16 6,-1 0 0-6,1-5 0 9,-2-3-64-9,-1-2-32 7,1 0 0-7,-4-1 0 8,1-5-160-8,-3 2 192 7,2-1-192-7,2-7 192 8,-4-3-192-8,-1 3-192 7,1-5 32-7,0 4-10912 15,-8-16-2176-15</inkml:trace>
    </iact:actionData>
  </iact:action>
  <iact:action type="add" startTime="71345">
    <iact:property name="dataType"/>
    <iact:actionData xml:id="d34">
      <inkml:trace xmlns:inkml="http://www.w3.org/2003/InkML" xml:id="stk32" contextRef="#ctx0" brushRef="#br0">6639 17798 12783 0,'0'0'560'0,"0"0"128"0,0 0-560 0,0 0-128 3,0 0 0-3,0 0 0 9,0 0 1072-9,0 0 176 6,0 0 32-6,0 0 16 9,0 0-64-9,0 0-16 6,0 0 0-6,0 0 0 8,0 0 0-8,0 0-16 8,0 0 0-7,0 0 0 6,0 0-464-7,0 0-96 6,0 0 0-6,0 0-16 8,0 0-80-8,2 19-16 8,2 3 0-8,-4 1 0 7,0 3-32-6,0 1-16 5,-4 4 0-6,2 8 0 8,-2 0-64-8,0 0-16 9,0 4 0-9,4 2 0 7,-4 2-80-7,0 1 0 6,-1 1-16-6,-1 0 0 9,0-4 176-9,0 4 32 7,-4 1 16-7,4-7 0 8,1-2 112-8,1-6 0 6,-2-2 16-6,0-1 0 9,0-9-144-9,2 0-48 6,2-3 0-6,0-1 0 9,2-5-208-9,0-14-64 6,0 0 0-6,0 0 0 8,0 16-64-8,0-16-128 7,0 0 176-7,0 0-176 9,0 0 0-9,0 0 0 7,0 0 0-7,12-18-192 23,0 3-1792-23,-4-3-336 0,1-3-80 0,1-3-13488 3</inkml:trace>
    </iact:actionData>
  </iact:action>
  <iact:action type="add" startTime="71882">
    <iact:property name="dataType"/>
    <iact:actionData xml:id="d35">
      <inkml:trace xmlns:inkml="http://www.w3.org/2003/InkML" xml:id="stk33" contextRef="#ctx0" brushRef="#br0">7803 17663 4607 0,'0'0'400'0,"0"0"-400"7,6-11 0-7,-6 11 0 8,12-8 2480-7,-12 8 400 5,0 0 96-6,0 0 16 8,0 0-1504-8,0 0-288 7,0 0-64-7,0 0-16 8,0 0 64-8,0 0 16 8,0 0 0-8,4 17 0 8,-8-1-32-8,0 5 0 6,-2 3 0-6,0-1 0 8,-1 1-80-8,-5 5-32 7,2 2 0-7,-2 0 0 8,5 3-256-8,1 5-48 7,0-2-16-7,-2 2 0 7,2 2-400-7,2-8-80 9,0 0 0-7,4-2-16 3,-1 0-240-5,-1 0 144 7,0-5-144-7,0-5 128 8,2 7-128-8,0-7 0 8,0-2 0-8,0-5 128 8,0-14-128-8,4 16 0 6,-4-16 0-6,0 0 0 22,0 0-1680-21,0 0-224-1,0 0-32 0,0 0-11856 3</inkml:trace>
    </iact:actionData>
  </iact:action>
  <iact:action type="add" startTime="72229">
    <iact:property name="dataType"/>
    <iact:actionData xml:id="d36">
      <inkml:trace xmlns:inkml="http://www.w3.org/2003/InkML" xml:id="stk34" contextRef="#ctx0" brushRef="#br0">7415 18077 18831 0,'0'0'832'0,"0"0"176"0,12-8-816 0,6 0-192 5,-3 2 0-5,3 2 0 8,3-3 1088-8,3-1 192 7,3 0 16-7,2 4 16 8,0-2-160-8,3-1-16 7,-1-1-16-7,4 4 0 8,4 2-224-8,-4 0-64 8,2 0 0-8,2 2 0 7,-2 0-352-7,0 0-80 8,-2 0-16-8,-3 2 0 7,-3 0-240-7,-6-2-144 7,-5 4 160-7,-1 0-160 23,1 2-384-22,-6 1-160-1,-12-7-32 0,0 0-13184 2</inkml:trace>
    </iact:actionData>
  </iact:action>
  <iact:action type="add" startTime="72456">
    <iact:property name="dataType"/>
    <iact:actionData xml:id="d37">
      <inkml:trace xmlns:inkml="http://www.w3.org/2003/InkML" xml:id="stk35" contextRef="#ctx0" brushRef="#br0">7326 18570 30863 0,'0'0'1360'1,"0"0"304"-1,0 0-1344 0,0 0-320 2,0 0 0-2,19 6 0 8,3-2 304-8,-1-4-16 7,-2-2 0-7,11-2 0 8,1 2 192-7,2-4 32 5,4-5 16-6,4 1 0 8,-4-8-32-8,4 5-16 7,0-5 0-7,8 4 0 9,-4-3-288-9,3 5-48 6,1-3-16-6,2 5 0 22,-6-4-1904-21,-2 8-384-1,-4-1-80 0</inkml:trace>
    </iact:actionData>
  </iact:action>
  <iact:action type="add" startTime="73234">
    <iact:property name="dataType"/>
    <iact:actionData xml:id="d38">
      <inkml:trace xmlns:inkml="http://www.w3.org/2003/InkML" xml:id="stk36" contextRef="#ctx0" brushRef="#br0">8892 17611 10127 0,'0'0'896'1,"0"0"-704"4,-10-6-192-5,2 0 0 8,8 6 1024-8,-11-6 192 7,11 6 16-7,-12-6 16 9,0 4-448-9,-3 0-96 6,15 2 0-6,-18-2-16 8,2-1 272-8,-3 1 48 7,1-2 16-7,3 4 0 8,-3 0-176-8,6 6-16 7,-5-3-16-7,5 3 0 9,-1 4-304-9,5 2-64 6,-2-2-16-6,-4 1 0 8,9 1-48-8,-1 5-16 8,-2-1 0-8,4 4 0 7,2-3-176-7,4-1-16 7,2 5-16-7,6-3 0 8,-1-5 0-8,9 9 0 7,-1-1 0-7,7-1 0 10,1 1 128-10,3 3 32 7,-3-1 0-7,2-1 0 6,-1-1-96-6,1 4-16 7,-2 5 0-7,3 3 0 8,-5 0-48-8,-4-2-16 7,1-4 0-7,-1 5 0 8,-5-1-144-8,2 2 0 7,-7-2 144-7,3-4-144 8,-6 3 160-8,-2-3-32 7,-2-6-128-7,-2 5 192 9,-4-1 240-9,0 1 32 7,-4-5 16-7,-3 4 0 8,1 3 48-8,-6-5 16 6,1-5 0-6,-5 1 0 9,-1 3-176-9,-1-3-48 7,3-5 0-7,-3 1 0 7,5-7-112-6,1 0-16 6,-3-4-16-7,3-4 0 7,2-2-48-7,1-4 0 7,-1-2 0-7,0-7 0 9,3-1 16-9,1-4 0 7,-2-5 0-7,6-2 0 7,4-2-144-7,4-5 0 7,4-3 0-7,6 0 0 8,0 2 0-8,5-4 0 7,-1 2 0-7,5 4 0 8,3 0-256-8,1 0 80 7,2 1 16-7,1-1 0 8,-3 0 32-8,0 0 0 7,1 0 0-7,-5 2 0 9,3-1 128-9,-1 1 0 6,0 2 0-6,-5 0 0 9,-4-1 0-9,1 5 0 7,-5 4 0-7,-2 1 0 8,-1 1 0-8,-3-1 0 6,-2 1 0-5,-2 5 0 7,-2-4 0-8,-2 9 0 6,-1-3 0-6,-1 4 0 8,0 2 0-8,-8 2 0 8,1-1 0-8,-3 3 0 8,0 4 0-8,-3 3-208 7,1 1 48-7,3-2 16 23,-1 4-480-22,4 2-80-1,-3-2-32 0,15-8-9360 5,-10 11-1872-5</inkml:trace>
    </iact:actionData>
  </iact:action>
  <iact:action type="add" startTime="73840">
    <iact:property name="dataType"/>
    <iact:actionData xml:id="d39">
      <inkml:trace xmlns:inkml="http://www.w3.org/2003/InkML" xml:id="stk37" contextRef="#ctx0" brushRef="#br0">9604 17870 15663 0,'0'0'1392'1,"-8"12"-1120"-1,8-12-272 0,-6 12 0 7,4 3 1488-7,-2 1 240 7,0 1 64-7,-1 5 0 8,1-1-704-8,0 1-128 8,0 3-16-8,-2 4-16 8,-4 0 400-8,4-1 80 6,1 1 0-6,-1 2 16 9,2-2-288-9,4-1-64 7,0-3-16-7,6-1 0 8,-1 3-432-8,7-6-96 7,2-3-16-7,-1-6 0 8,3 1-192-8,4-3-32 6,-5-2-16-6,5 0 0 9,3-5-80-9,0-3 0 7,-1-1-16-7,1-3 0 8,1-4-176-8,-1 0 0 9,1 0 0-9,-5-5 0 20,-5 1-2032-19,5-8-336-1,-5 5-64 0,0-5 0 0</inkml:trace>
    </iact:actionData>
  </iact:action>
  <iact:action type="add" startTime="74079">
    <iact:property name="dataType"/>
    <iact:actionData xml:id="d40">
      <inkml:trace xmlns:inkml="http://www.w3.org/2003/InkML" xml:id="stk38" contextRef="#ctx0" brushRef="#br0">9678 17503 33167 0,'-29'-5'2944'0,"17"-1"-2352"1,0-4-464 0,12 10-128 6,0 0 656-7,0 0 112 8,0 0 32-8,0 0 0 8,0 0-800-8,0 0-176 7,20 0-16-7,-20 0-16 22,0 0-1568-20,19 4-304-2,-5 6-64 0</inkml:trace>
    </iact:actionData>
  </iact:action>
  <iact:action type="add" startTime="74733">
    <iact:property name="dataType"/>
    <iact:actionData xml:id="d41">
      <inkml:trace xmlns:inkml="http://www.w3.org/2003/InkML" xml:id="stk39" contextRef="#ctx0" brushRef="#br0">5855 19512 6447 0,'0'0'576'15,"-16"2"-576"-15,5-2 0 0,-7 0 0 1,4 0 1664-1,-1 0 208 7,3 0 48-7,-2 0 16 8,14 0-448-8,-11-2-80 8,11 2-32-8,-16-4 0 8,16 4-480-8,-10-4-112 6,10 4-16-6,0 0 0 9,0 0 128-9,0 0 32 6,0 0 0-6,0 0 0 9,0 0-144-9,0 0-16 7,0 0-16-7,10-9 0 7,4-3-112-7,1 4 0 7,5-4-16-7,5 3 0 9,2 3-48-9,7-2-16 6,11-4 0-6,3 5 0 9,11-7-176-9,5 2-48 7,12 6 0-7,12-3 0 7,8 1-128-7,7 4-16 8,0 4-16-8,7 0 0 7,-1 0-176-7,8 0 0 8,12-2 144-8,-7 2-144 8,3 0 0-8,-6 0 0 6,4 0 0-6,0 2 128 9,8-2 16-9,-1 2 16 6,-5 0 0-6,-2-2 0 9,-8 0 112-9,0 0 32 7,-4 2 0-7,1-6 0 8,-3-2 80-8,-6-8 32 6,-7 3 0-6,-6-5 0 9,-10 2-64-9,-6-1-16 6,0-1 0-6,-6-1 0 9,-8 3-96-9,-1-2-32 7,-4 7 0-7,-3-5 0 7,-9 8-448-7,-4 0-80 8,-8-2-32-8,-7 6 0 23,-9 4-1776-23,-15-2-368 1,0 0-64-1</inkml:trace>
    </iact:actionData>
  </iact:action>
  <iact:action type="add" startTime="75502">
    <iact:property name="dataType"/>
    <iact:actionData xml:id="d42">
      <inkml:trace xmlns:inkml="http://www.w3.org/2003/InkML" xml:id="stk40" contextRef="#ctx0" brushRef="#br0">7265 19965 19295 0,'0'0'848'1,"6"-16"176"-1,6 6-816 0,-7-3-208 3,3 1 0-3,2-2 0 9,-10 14 1072-9,6-11 160 6,-6 11 48-6,0 0 0 9,12-14-224-9,-12 14-32 7,0 0-16-7,0 0 0 8,0 0-192-8,0 0-48 6,15 14 0-6,-7 7 0 10,-4-1 96-10,-2 7 16 6,-2 4 0-6,-2 2 0 8,0 4 32-8,-2 6 16 7,0-2 0-7,2 8 0 8,-2 0-208-8,0 1-32 7,-3-3-16-7,3 4 0 10,-2 0-272-10,2-5-48 6,-2-5-16-6,-4 0 0 7,3-6-80-7,-1-2 0 8,-4-3-16-8,2-1 0 7,-1-2-80-7,5-1-16 8,0-3 0-8,2-1 0 7,-2-11-144-7,6-11 128 7,-6 16-128-7,6-16 128 8,0 0-320-8,0 0-64 7,0 0 0-7,0 0-16 23,0 0-2320-23,16-4-464 1,1-6-80-1</inkml:trace>
    </iact:actionData>
  </iact:action>
  <iact:action type="add" startTime="75895">
    <iact:property name="dataType"/>
    <iact:actionData xml:id="d43">
      <inkml:trace xmlns:inkml="http://www.w3.org/2003/InkML" xml:id="stk41" contextRef="#ctx0" brushRef="#br0">8318 19947 2751 0,'0'0'128'0,"-15"2"16"0,-1 0-144 0,3-2 0 3,3 0 0-3,-6 0 0 7,4 2 5696-7,12-2 1088 8,-17 4 240-8,1 0 32 8,3-8-4704-8,-5 4-944 6,6-4-192-6,12 4-48 8,-15 0-320-8,15 0-64 7,0 0-16-7,0 0 0 9,0 0-336-9,0 0-80 6,0 0-16-6,0 0 0 8,4-10-64-8,-4 10-16 7,13-10 0-7,1 1 0 10,5 3-96-10,5 2-32 5,-1-4 0-5,3 0 0 9,-3 4-128-9,4 4 0 6,5 4 0-6,-3 0 0 11,-2 2 0-11,-1 2 0 5,-5 0 0-5,2 7 0 8,-1-7 0-8,-3 10 0 7,-5-3 0-7,2 5 0 8,-7 1 128-8,1-3-128 6,-4 1 0-6,-4 5 128 8,-2-3 0-7,0-3-128 6,-4-1 192-7,0 3-64 8,-4-7 0-8,2 5-128 7,1-6 192-7,-1 1-64 8,6-13 16-8,-10 12 0 7,10-12 0-7,0 0 0 7,0 0-144-7,0 0 128 8,0 0-128-8,14 19 128 8,-3-5-128-8,7 0 0 6,3-6 0-6,1 3 0 9,5-1 0-9,6 6 0 7,0-5 0-7,-3 7 0 8,-1-4-128-8,-2 5 128 7,-1 1 0-7,-1-3 0 8,-7 6 0-8,-1 1 0 7,1-3 0-7,-9 3 0 8,1-1 0-8,-2 1 0 7,-8-1 192-7,-4 0-64 8,-8 3 400-8,1-1 80 7,-9 2 16-7,-5-1 0 8,-6-1 144-8,-5-3 16 7,-8-1 16-7,-1 2 0 8,2 3-48-8,-6-3-16 7,2 1 0-7,0-5 0 8,-3 1-272-8,-1-1-48 7,2-9-16-7,4 3 0 8,-1-5-256-8,-3 2-144 7,0 2 160-7,6-6-160 8,0-1-160-8,6-1-128 7,-6 0-32-7,6 0 0 23,6-4-1760-23,4-4-352 0,3 0-80 1</inkml:trace>
    </iact:actionData>
  </iact:action>
  <iact:action type="add" startTime="77362">
    <iact:property name="dataType"/>
    <iact:actionData xml:id="d44">
      <inkml:trace xmlns:inkml="http://www.w3.org/2003/InkML" xml:id="stk42" contextRef="#ctx0" brushRef="#br0">19448 18188 19343 0,'-19'4'848'0,"19"-4"192"0,0 0-832 0,0 0-208 7,0 0 0-7,0 0 0 8,11-8 2112-8,13-2 368 7,1 1 80-7,6 1 0 8,4-6-1584-8,12 4-320 7,4-7-64-7,7 3-16 8,7-5-16-8,9 5-16 8,4-4 0-8,2 5 0 7,2-1-96-7,0 1 0 6,-8-1-16-6,0 6 0 9,2-2-160-9,-8 4-16 9,1 3-16-9,-11 3 0 6,-1 0-240-5,-5 3 0 5,-7 1-192-6,-8 0 192 25,-6 6-2288-23,-7-2-336-2,-16 9-80 0</inkml:trace>
    </iact:actionData>
  </iact:action>
  <iact:action type="add" startTime="77589">
    <iact:property name="dataType"/>
    <iact:actionData xml:id="d45">
      <inkml:trace xmlns:inkml="http://www.w3.org/2003/InkML" xml:id="stk43" contextRef="#ctx0" brushRef="#br0">19606 18732 30111 0,'0'0'1344'1,"0"0"256"-1,6 16-1280 0,12-1-320 4,7-5 0-4,8 4 0 8,12-3 688-8,8 1 64 6,5-4 16-6,8-6 0 9,14 0 112-9,6-4 16 6,8 0 16-6,-3-4 0 9,5-2-208-9,5 2-64 7,5-1 0-6,1 1 0 6,6 2-144-7,-4-4-48 7,-1 0 0-7,-7 4 0 8,-7-2-448-8,-4 1 0 8,-9 3 0-8,-5 4-11856 14,-1 3-2352-13</inkml:trace>
    </iact:actionData>
  </iact:action>
  <iact:action type="add" startTime="83187">
    <iact:property name="dataType"/>
    <iact:actionData xml:id="d46">
      <inkml:trace xmlns:inkml="http://www.w3.org/2003/InkML" xml:id="stk44" contextRef="#ctx0" brushRef="#br0">24157 16209 2751 0,'0'0'256'1,"0"0"-256"5,0 0 0-6,0 0 0 8,0 0 2528-8,0 0 464 8,0 0 80-8,-10 3 32 8,10-3-1328-8,0 0-272 6,-16 0-48-6,7 0-16 9,-7-2-96-9,4 1 0 6,-3-3-16-6,1 2 0 8,-4 2-256-8,-3 0-48 7,-4 0-16-7,-3 0 0 8,-1 0-464-8,-4 0-96 9,-4 2 0-9,-10-2-16 6,-2 0-112-6,-1 2-32 7,3-2 0-7,-4 3 0 8,-4-1 128-8,-1-2 32 10,-5 0 0-10,3 2 0 6,-1 0 16-6,3 2 16 7,3-2 0-7,4 0 0 7,6 0-160-7,1-2-16 8,4 0-16-8,5 0 0 8,4 0-80-8,4 0-16 7,-1 0 0-7,3-2 0 8,3 0-32-8,7-2-16 7,13 4 0-7,0 0 0 7,-14-4-16-7,14 4 0 7,0 0 0-7,0 0 0 9,0 0-128-9,0 0 0 6,0 0 0-6,0 0 128 8,-6 12-128-8,4 4 0 8,0 3 0-8,6 5 0 7,2 1 0-7,4 12-176 7,-2 4 176-7,5 8-128 8,1 3 128-7,0 5 0 6,-1 3 0-7,-5 14-128 8,4 6 128-8,-4 4 0 8,-4 6 0-8,1 8 0 6,1-1 0-6,2 4 0 8,-4 5 0-8,-4-1 0 8,0 0 0-8,0-1 0 6,0 1 0-6,0-2 0 8,0-3 0-8,0-1 0 7,-2 5 0-7,0-3 0 8,2-3 0-8,2 5 0 7,-2-11 0-7,0 3 128 8,0-3-128-8,0 3 0 7,0-7 128-7,0-2-128 9,2 0 0-9,-2 0 128 6,4-1-128-6,0-1 0 9,0-8 0-9,0 0 144 6,1 2-144-6,-1-5 0 9,-2-5 160-9,0-4-160 7,-2 6 128-7,0-5-128 7,0 1 128-7,-2-4-128 7,0-3 128-7,-2-1-128 9,-5-3 144-9,1 2-144 6,-2-3 160-6,-6-1-160 8,3 0 128-8,-7-3-128 8,1-1 0-8,-1-2 144 7,-1 0-144-7,-1-3 128 7,-3-6-128-7,6-1 128 8,-1 0-128-8,1-6 128 7,-1-4-128-7,4-3 128 8,-1-5-128-8,-1 2 0 8,5 1 0-8,-5-5 0 8,4-1 0-8,-1 2 0 6,-3-9 0-6,7 3 0 9,3-2 0-9,8-10 0 7,0 0 0-7,0 0 0 8,-4 13 0-8,4-13 0 6,0 0 0-6,0 0 0 9,0 0 0-9,14 12 0 7,5-8 0-7,-1-2 0 7,1-4 0-6,4 0 0 6,3 0 0-7,1-4 0 8,0-1 0-8,7 1 0 7,7 0 0-7,0-2 0 7,3-2 0-7,1 2 0 8,6 3 0-8,0-7 0 8,5 6 0-8,3 0 0 6,-3 6 128-6,1-4-128 9,-4 0 0-9,-5 1 128 6,-3-3-128-6,-8 2 0 22,-2 0-1120-21,-5-2-304-1,-9-6-64 1</inkml:trace>
    </iact:actionData>
  </iact:action>
  <iact:action type="add" startTime="85139">
    <iact:property name="dataType"/>
    <iact:actionData xml:id="d47">
      <inkml:trace xmlns:inkml="http://www.w3.org/2003/InkML" xml:id="stk45" contextRef="#ctx0" brushRef="#br0">24925 16433 1839 0,'0'0'160'0,"0"0"-160"7,0 0 0-7,0 0 0 8,0 0 2624-8,0 0 480 7,-4-6 96-7,4 6 32 8,0 0-1712-8,0 0-352 6,0 0-64-6,0 0-16 9,0 0 384-9,0 0 64 7,-13 6 0-7,13-6 16 8,0 0-432-8,-10 10-96 7,10-10 0-7,-8 17-16 8,0 5-176-8,2-3-16 8,1 3-16-8,3 3 0 7,-2 2-96-7,0 4-32 7,-2 4 0-7,2 4 0 8,-2 0-32-8,2 6-16 7,-3 2 0-5,-3 4 0 4,2 0-80-6,2 3-16 7,-4-1 0-7,3-4 0 9,1-5-96-9,-2-5-32 6,-2 2 0-6,4-4 0 9,2 0-80-9,0-1-32 6,1-5 0-6,-1-4 0 8,2-5-128-8,0-5-32 7,2 1 0-7,2-7 0 8,-2-11-128-8,8 16 128 7,-8-16-128-7,5 10 128 23,-5-10-432-23,0 0-80 1,20-6-32-1,-3 2 0 15,3-2-2560-15,1-9-512 0</inkml:trace>
    </iact:actionData>
  </iact:action>
  <iact:action type="add" startTime="85635">
    <iact:property name="dataType"/>
    <iact:actionData xml:id="d48">
      <inkml:trace xmlns:inkml="http://www.w3.org/2003/InkML" xml:id="stk46" contextRef="#ctx0" brushRef="#br0">26294 16405 19343 0,'0'0'848'0,"0"0"192"0,0 0-832 0,0 0-208 6,0 0 0-6,-13 2 0 10,13-2 1088-10,-8 16 160 5,0-6 32-5,-2 7 16 8,3-3-320-8,3 7-64 8,0-1-16-8,-2-1 0 7,-4 7 112-7,4 1 16 7,2 2 0-7,-1 6 0 8,-3 1-288-8,2-1-48 8,0 6-16-8,4-4 0 7,-2 0-272-7,2 2-48 8,0-6-16-8,0 0 0 7,-5-6-176-7,3 1-32 7,0-3-128-7,2 0 192 9,2 1-192-9,2-5 144 7,0-5-144-7,2 1 128 10,-4-17-384-10,0 0-64 5,0 0-32-5,0 0-9872 15,13 8-1968-14</inkml:trace>
    </iact:actionData>
  </iact:action>
  <iact:action type="add" startTime="85907">
    <iact:property name="dataType"/>
    <iact:actionData xml:id="d49">
      <inkml:trace xmlns:inkml="http://www.w3.org/2003/InkML" xml:id="stk47" contextRef="#ctx0" brushRef="#br0">25936 16799 23039 0,'0'0'1024'1,"0"0"192"-1,0 0-960 0,0 0-256 3,0 0 0-3,15-11 0 8,5-5 1264-8,3 6 208 7,4 5 32-7,3-11 16 9,3 2-1168-9,6-3-224 6,0 7-128-6,6-4 128 9,-2 7 16-9,1-1 16 6,-5 0 0-6,4 6 0 9,-4 6-320-9,0 2-64 7,-5-4-16-7,-5 2-8304 17,-6-1-1664-16</inkml:trace>
    </iact:actionData>
  </iact:action>
  <iact:action type="add" startTime="86087">
    <iact:property name="dataType"/>
    <iact:actionData xml:id="d50">
      <inkml:trace xmlns:inkml="http://www.w3.org/2003/InkML" xml:id="stk48" contextRef="#ctx0" brushRef="#br0">25848 17180 32415 0,'-28'8'704'1,"15"-3"160"-1,13-5 32 0,0 0 16 0,0 0-720 0,0 0-192 3,23 4 0-3,5-4 0 9,-1-2 0-9,6-2-224 7,2-3 48-7,6-3 16 8,2-4 288-8,8 3 64 7,3 1 16-7,9-6 0 8,1 3-48-8,2-3-16 7,9 4 0-7,-1-3 0 25,-8 3-1040-25,-4 0-192 0,-3 4-64 0</inkml:trace>
    </iact:actionData>
  </iact:action>
  <iact:action type="add" startTime="86419">
    <iact:property name="dataType"/>
    <iact:actionData xml:id="d51">
      <inkml:trace xmlns:inkml="http://www.w3.org/2003/InkML" xml:id="stk49" contextRef="#ctx0" brushRef="#br0">27972 16287 4607 0,'0'0'192'0,"0"0"64"0,-4-14-256 0,4 14 0 3,-2-10 0-3,2 10 0 8,0 0 3744-8,0 0 704 8,-14-12 144-8,5 7 16 7,-1 1-2944-7,-4 4-608 7,-3 0-112-7,3 0-32 8,-4 0 0-8,5 2 0 9,-5 2 0-9,3 5 0 7,-5 1-208-7,-3 0-64 6,3 5 0-6,3-3 0 8,-1 4-256-8,3-3-48 7,-1 5-16-7,2-4 0 9,1 3-176-9,5 3-144 6,-4-3 192-6,6 5-192 8,2 3 0-8,4-2 0 7,0 3 0-7,2 1 0 10,4-4 128-10,4 3-128 6,2 1 0-6,3 0 0 7,1 1 128-7,7 1-128 7,1 0 192-7,3 2-192 8,-2 1 176-8,3 3-176 7,-3 2 160-7,2-4-160 8,-3-6 128-8,-1 1-128 8,-3-1 0-8,-1 0 144 8,-5 0-144-8,-1 1 0 7,-5-3 144-7,-2 0-144 8,-2-7 128-8,-4 0-128 7,-2-1 160-7,-4-3-160 7,0 1 512-7,-9-3 0 8,-1 0 0-8,-5-3 0 7,-5 3-48-7,-1 0 0 8,-2-6 0-8,-1-2 0 7,-5-2-144-7,2-2-16 7,2-2-16-7,2-2 0 8,1-4-32-8,3-6 0 7,2 3 0-7,3-7 0 9,-1 2-128-9,7-5-128 6,6-8 192-6,4-4-192 8,4-4 0-8,6 3 0 8,6-3 0-8,2 0 0 8,7 4 0-8,4 2-320 6,3 2 32-6,1-1 16 8,6-1-64-8,4-2-16 7,-2 0 0-7,2 4 0 8,4 3 208-8,-4-1 144 8,4-2-192-8,2-1 192 7,0 3 0-7,0 0 0 8,-8-2 0-8,-4-3 0 7,-6 5 144-7,-4 0-16 8,-3 1 0-8,-10 1 0 7,-1 0 240-7,-7-1 32 7,-4-1 16-7,-5 4 0 8,-5 3-112-8,-4 1-32 8,1 7 0-8,-9-4 0 8,-1 1-272-8,-4 7 128 7,0 6-128-7,-1 2 0 9,3 4 0-9,2 2-256 5,1 2 32-5,7-1 0 23,3 1-2144-23,4 2-416 0,10-10-96 1,-10 16 0-1</inkml:trace>
    </iact:actionData>
  </iact:action>
  <iact:action type="add" startTime="87003">
    <iact:property name="dataType"/>
    <iact:actionData xml:id="d52">
      <inkml:trace xmlns:inkml="http://www.w3.org/2003/InkML" xml:id="stk50" contextRef="#ctx0" brushRef="#br0">28619 16807 21183 0,'0'0'944'0,"-15"10"192"0,7 4-912 0,-4 3-224 4,3 1 0-4,3 1 0 8,-6 9 1728-8,4-1 320 7,4-2 48-7,-1-3 16 8,-3-1-496-8,6-3-80 7,2-3-32-7,0 5 0 8,0-5-400-8,8 1-80 8,1 0 0-8,5-5-16 7,2-1-368-7,3 2-80 9,-3-6-16-9,5-1 0 7,3 1-224-7,3-4-64 7,0-2 0-7,2-2 0 8,1-2-256-8,-3 0 160 6,0-1-160-6,1-9 128 23,-1 2-1376-22,-4-5-288-1,-7-1-48 1,-4-1-15008 1</inkml:trace>
    </iact:actionData>
  </iact:action>
  <iact:action type="add" startTime="87226">
    <iact:property name="dataType"/>
    <iact:actionData xml:id="d53">
      <inkml:trace xmlns:inkml="http://www.w3.org/2003/InkML" xml:id="stk51" contextRef="#ctx0" brushRef="#br0">28545 16351 28559 0,'-19'-14'1264'0,"19"14"272"0,-8-13-1232 0,6 5-304 7,2 8 0-7,0 0 0 8,0 0 2688-8,0 0 496 7,0 0 80-7,2-12 32 8,-2 12-2784-8,0 0-512 7,10-10-208-7,-10 10 16 25,0 0-1760-25,0 0-352 2,0 0-64-2</inkml:trace>
    </iact:actionData>
  </iact:action>
  <iact:action type="add" startTime="87663">
    <iact:property name="dataType"/>
    <iact:actionData xml:id="d54">
      <inkml:trace xmlns:inkml="http://www.w3.org/2003/InkML" xml:id="stk52" contextRef="#ctx0" brushRef="#br0">29991 15945 14735 0,'-16'-13'1312'0,"10"1"-1056"5,-3 4-256-5,1-6 0 8,2 5 1664-8,0 1 288 7,-2-6 48-7,6 4 16 8,2 1-224-8,2-5-32 7,-2 14-16-7,8-14 0 8,-2-3-288-8,4 5-64 8,3-3-16-8,-1 5 0 8,6-6-432-8,1 5-96 6,1-7-16-6,5 10 0 8,2-2-256-8,2 5-48 7,3 1-16-7,1-2 0 9,0 4-176-9,-2 4-32 6,2 2-16-6,-1-2 0 8,-3 0-288-8,0 3 160 7,-4 7-160-7,-1-2 128 10,-1 4-128-9,1-3 128 4,-5 7-128-5,-3-3 128 8,3 7-128-8,-5 1 0 7,0 3 0-7,-5 5 0 8,-5 4 0-8,-4 10 0 7,-2-2 0-7,-4 7 0 7,-3 9 0-7,-7 5 0 7,2-1 0-7,-7 9 0 8,-1 0 0-8,-1 6 0 7,-2 4 0-7,3 2 0 8,3 4 0-8,-5 1 0 7,1 1 0-7,2-4 0 8,3 2 0-8,-3-3 0 7,3 5 0-7,4-4 0 9,-3-2 0-9,5 2 0 7,-4 3 128-7,5 1-128 8,-7-2 128-8,6-1-128 6,1-1 128-6,5 4-128 9,2-2 0-9,2-1 128 7,4-3-128-7,0 2 0 10,4 0 0-10,6-4 0 5,-3-2 128-5,5-4-128 8,2 0 0-8,1-4 0 7,-3 0 144-7,3-2-144 7,-1 3 0-7,3-5 128 8,3 4-128-8,1-6 0 7,-3 1 144-7,3-7-144 8,1 1 192-8,-1-1-192 7,2 2 0-7,1-5 0 8,1-2 0-8,-2-1 0 7,-1-7 0-7,-3 0 0 7,3 0 128-7,-5-8-128 9,3 0 128-9,-7-6-128 7,1-4 144-7,-4 0-144 8,3-3 192-8,-1 1-64 7,-1-2-128-7,-1-1 192 8,0-5-192-8,-4 3 144 6,-1-3-144-6,1 3 128 8,-2-5 0-7,-2 1-128 6,0-1 192-7,-4-17-64 7,6 14 80-6,-6-14 16 6,0 19 0-7,0-19 0 8,-2 16 80-8,0 0 16 7,2-16 0-7,-6 17 0 8,-4-7 0-8,-1 2 16 7,3 1 0-7,-4-5 0 8,-2-2-32-8,1 4-16 6,-1-3 0-6,-3 1 0 9,-3 2 0-9,-3-2 0 7,-3 0 0-7,-3 3 0 7,-8-1-64-7,0 4-16 7,2-3 0-7,-6 1 0 9,0 4-80-9,-6-5-128 6,6 5 176-6,-6-2-176 9,0 1 128-9,-1 5-128 6,1-5 0-6,-4 7 0 9,-2-3 0-9,-3-3 0 6,-10 0-176-6,-3 1 176 24,-5-3-2096-24,-4 5-304 0,0-3-64 1</inkml:trace>
    </iact:actionData>
  </iact:action>
  <iact:action type="add" startTime="91941">
    <iact:property name="dataType"/>
    <iact:actionData xml:id="d55">
      <inkml:trace xmlns:inkml="http://www.w3.org/2003/InkML" xml:id="stk53" contextRef="#ctx0" brushRef="#br0">23546 18781 14047 0,'0'0'624'0,"0"0"128"0,0 0-608 0,0 0-144 5,0 0 0-5,0 0 0 9,0 0 976-9,0 0 176 6,0 0 16-6,10-10 16 9,-10 10-208-9,0 0-32 6,0 0-16-6,0 0 0 9,0 0-224-9,0 0-32 7,0 0-16-7,0 0 0 8,0 0-128-8,0 0-16 7,4 20-16-7,-6-3 0 9,-2 1 16-9,-2 3 16 6,-6 5 0-6,3 1 0 8,-9 0-64-8,3 4-16 7,-5 8 0-7,-1 2 0 8,-7-4 0-7,3 8 0 5,1 0 0-6,3 2 0 8,0 4-64-8,1-1 0 7,4 3-16-7,1-2 0 8,5-1-144-8,0-3-32 7,6 0 0-7,2-2 0 8,2-2 176-7,4 2 16 5,6-8 16-6,-2 2 0 9,2-6-80-9,5-2-32 6,-3 0 0-6,6-2 0 8,-3-3-128-8,5-3-32 7,-1-3 0-7,5-5 0 8,-5 3-128-7,4-8 192 5,-1 1-192-6,-1-3 192 8,3-2-192-8,-7 0 0 7,1 0 144-7,-1-6-144 8,-17 0 0-8,18-6 128 8,0 4-128-8,-18 2 0 22,9-10-512-22,3-4-192 1,-6 3-16-1,0-5-16 14,-6 2-2144-14,0-5-416 0</inkml:trace>
    </iact:actionData>
  </iact:action>
  <iact:action type="add" startTime="92454">
    <iact:property name="dataType"/>
    <iact:actionData xml:id="d56">
      <inkml:trace xmlns:inkml="http://www.w3.org/2003/InkML" xml:id="stk54" contextRef="#ctx0" brushRef="#br0">23944 18896 8287 0,'0'0'736'1,"0"0"-592"2,0 0-144-3,0 0 0 7,0 0 1808-7,0 0 336 8,16-10 64-8,-16 10 16 7,0 0-960-7,0 0-192 8,0 0-48-8,0 0 0 7,0 0-128-7,0 0-48 7,0 0 0-7,0 0 0 8,0 0-112-8,7 14-32 7,-7-14 0-7,6 13 0 8,-4 3-48-8,0 2-16 7,-2-3 0-7,-2 5 0 8,0-5 0-8,-2 7 0 7,1 3 0-7,3 0 0 9,-2 3-64-9,-2 1-32 7,0 0 0-7,-2 2 0 8,2-1-32-6,0 3-16 2,0-2 0-4,4-4 0 8,-4-3-192-8,2-3-48 8,2 1 0-8,0-1 0 8,0-3-112-8,0-5-16 7,0-13-128-7,4 20 192 8,-2-8-192-8,-2-12 144 7,0 0-144-7,0 0 128 7,0 0-320-7,0 0-80 8,0 0-16-8,0 0 0 24,0 0-2176-24,12-4-432 1,0-4-96-1</inkml:trace>
    </iact:actionData>
  </iact:action>
  <iact:action type="add" startTime="93055">
    <iact:property name="dataType"/>
    <iact:actionData xml:id="d57">
      <inkml:trace xmlns:inkml="http://www.w3.org/2003/InkML" xml:id="stk55" contextRef="#ctx0" brushRef="#br0">23921 18970 2751 0,'0'0'256'1,"0"0"-256"-1,0 0 0 0,0 0 0 0,0 0 2448 0,0 0 448 2,0 0 96-1,0-12 16 6,0 12-1456-7,0 0-272 7,0 0-64-7,0 0-16 8,0 0-256-8,0 0-48 7,0 0-16-7,0 0 0 8,0 0-176-8,0 0-48 7,0 0 0-7,0 0 0 8,0 0 64-8,0 0 16 7,0 0 0-7,9 26 0 8,-3-5-160-8,-2 3-16 7,2-1-16-7,-2 4 0 8,-2 4-128-8,-2 3-32 6,0-1 0-6,0 10 0 10,-2 0 64-10,0 5 16 6,-4-5 0-5,2 6 0 7,-2 0 112-8,-1 1 0 6,-1-7 16-6,0 4 0 8,2 0 128-8,-4-6 32 8,1 2 0-8,1-8 0 7,-4-2-176-7,4 4-16 7,0-4-16-7,-1-3 0 9,1-5-192-9,4 0-32 6,-2-3-16-6,0-5 0 8,2 1-176-8,4-18-128 7,0 0 192-7,0 0-192 8,-3 13 176-8,3-13-176 6,0 0 160-6,0 0-160 9,0 0 0-9,0 0-288 7,19-11 32-7,-3-5 16 26,-3-3-2640-26,5-3-512 1,-3-13-128-1,5 2 0 0</inkml:trace>
    </iact:actionData>
  </iact:action>
  <iact:action type="add" startTime="93460">
    <iact:property name="dataType"/>
    <iact:actionData xml:id="d58">
      <inkml:trace xmlns:inkml="http://www.w3.org/2003/InkML" xml:id="stk56" contextRef="#ctx0" brushRef="#br0">24336 18915 18719 0,'0'0'832'0,"0"0"160"0,0 0-800 0,0 0-192 3,0 0 0-3,0 0 0 8,0 0 1136-8,0 0 176 7,0 0 32-7,10 20 16 8,-6 1-48-8,-2 1-16 7,-4-3 0-7,0 5 0 8,0 3-48-8,-4 4-16 7,-2 2 0-6,0 1 0 6,3-1-192-6,-5 2-32 6,0 0-16-7,4 2 0 7,-5-2-432-7,5 4-96 7,2-6-16-7,2-4 0 8,0 1-304-8,2-5-144 7,4-2 128-7,0-7-128 9,0 2 0-9,5-7 0 6,-3 1 0-6,-6-12 0 24,0 0-1168-24,18 6-320 0,-5 0-64 0,-13-6-13824 2</inkml:trace>
    </iact:actionData>
  </iact:action>
  <iact:action type="add" startTime="93698">
    <iact:property name="dataType"/>
    <iact:actionData xml:id="d59">
      <inkml:trace xmlns:inkml="http://www.w3.org/2003/InkML" xml:id="stk57" contextRef="#ctx0" brushRef="#br0">24264 19286 26719 0,'0'0'1184'1,"0"0"240"-1,0 0-1136 0,0 0-288 4,0 0 0-4,14-2 0 8,5-4 944-8,5-4 128 7,-1 1 16-7,4-1 16 8,1-6-784-8,5 5-144 8,-2-5-48-8,2 6 0 7,2-1-128-6,-4 3 0 6,-1 4-160-7,-3 0-9040 15,-4 0-1808-14</inkml:trace>
    </iact:actionData>
  </iact:action>
  <iact:action type="add" startTime="93851">
    <iact:property name="dataType"/>
    <iact:actionData xml:id="d60">
      <inkml:trace xmlns:inkml="http://www.w3.org/2003/InkML" xml:id="stk58" contextRef="#ctx0" brushRef="#br0">24301 19555 27647 0,'-16'6'2448'1,"16"-6"-1952"1,0 0-496-2,0 0 0 7,0 0 1040-7,0 0 112 7,16 0 32-7,4 0 0 8,3-6-816-8,0 0-176 8,1-4-16-8,3 5-16 8,0-3 128-8,5-4 32 6,-1 2 0-6,0 5 0 9,-2-5-320-9,2 2 0 7,-1 0 0-7,-3-2 0 23,-4 3-2096-22,1 1-528-1,-7-2-96 0,-1-2-32 0</inkml:trace>
    </iact:actionData>
  </iact:action>
  <iact:action type="add" startTime="94106">
    <iact:property name="dataType"/>
    <iact:actionData xml:id="d61">
      <inkml:trace xmlns:inkml="http://www.w3.org/2003/InkML" xml:id="stk59" contextRef="#ctx0" brushRef="#br0">25309 18759 14735 0,'0'0'1312'0,"0"0"-1056"2,-17 0-256-2,3 0 0 9,-1 2 1696-9,3 2 288 7,-8 0 48-7,3 4 16 8,-3 4-688-8,-3-3-128 8,0 9-16-8,-3-4-16 7,1 3-144-7,1 1-32 7,5-3 0-7,-1 7 0 8,7 1-96-8,3-1-32 7,6-5 0-7,4 3 0 9,0-7-528-9,8 3-112 6,8 3-32-6,-3-1 0 9,5-2-224-9,1 3 0 6,1-1 0-6,1 1 0 8,1 3 128-8,1-1-128 7,-3-1 0-6,-1 1 0 6,1 4 0-7,-7 1 0 8,1 1 0-8,-6-2 0 7,-1-1 128-7,-1-3-128 8,-4 5 0-8,-4-1 0 8,-4-2 176-8,-1 1-176 7,-1 1 192-7,-6-3-192 7,1-7 384-7,-7 3-48 8,1-7 0-8,-1 5 0 7,-3-4 224-7,-1-1 32 7,-1-5 16-7,3-4 0 8,3 2-16-8,-1-4 0 7,5-2 0-7,15 2 0 8,-12-10-288-8,8-5-64 7,2-1-16-7,6-3 0 8,0-7-224-8,8 1 0 7,5-2 0-7,5-3 0 9,-1 1 0-9,3 4-208 6,1-4 16-6,0 1 0 9,1 1-96-9,-1 0-16 6,0-1 0-6,3 1 0 9,-1 0 304-9,0 1-192 6,1-1 192-6,-5 0-160 8,0 1 160-8,-7 3 0 7,-2 4 0-7,-8-3 0 8,-3-1 0-8,-3 1 0 7,-3 1 0-7,-3 3 128 8,-8-3 32-8,2 3 16 8,-7 3 0-8,1-3 0 7,-3 6-176-7,-1-1 0 8,5 5 0-8,3 0 0 7,-3 2-448-7,5 4 48 7,-4 0 0-7,16 2 0 24,0 0-2800-23,0 0-576-1</inkml:trace>
    </iact:actionData>
  </iact:action>
  <iact:action type="add" startTime="94583">
    <iact:property name="dataType"/>
    <iact:actionData xml:id="d62">
      <inkml:trace xmlns:inkml="http://www.w3.org/2003/InkML" xml:id="stk60" contextRef="#ctx0" brushRef="#br0">25559 19062 17503 0,'0'0'1552'0,"-4"13"-1232"6,4-13-320-6,-4 20 0 8,0 3 2080-7,-1-1 352 5,-3-1 80-6,2 3 16 8,-2-3-1296-8,-2 6-256 7,1 3-48-7,-3-1-16 8,2 0 48-8,4-2 0 7,0-3 0-7,4-1 0 8,2-3-336-8,4-5-64 7,0 3-16-7,6-5 0 9,4 3-288-9,-3-6-48 6,7 0-16-6,0-5 0 8,3-3-32-8,2-2-16 8,1-2 0-8,3-3 0 7,0-7-144-7,1 2 0 7,-1-5 0-7,-4 1 0 25,-5-6-2080-24,0 3-400-1,-5 1-80 0</inkml:trace>
    </iact:actionData>
  </iact:action>
  <iact:action type="add" startTime="94811">
    <iact:property name="dataType"/>
    <iact:actionData xml:id="d63">
      <inkml:trace xmlns:inkml="http://www.w3.org/2003/InkML" xml:id="stk61" contextRef="#ctx0" brushRef="#br0">25551 18880 30399 0,'-27'-7'1344'1,"9"1"288"-1,7 0-1312 0,11 6-320 3,-12-6 0-3,12 6 0 8,0 0 1696-8,0 0 272 6,-10-8 48-6,10 8 16 9,0 0-1632-9,0 0-400 7,0-10 0-7,0 10 0 22,0 0-2176-21,8-13-512-1,8-1-96 1,-3-1-32-1</inkml:trace>
    </iact:actionData>
  </iact:action>
  <iact:action type="add" startTime="95306">
    <iact:property name="dataType"/>
    <iact:actionData xml:id="d64">
      <inkml:trace xmlns:inkml="http://www.w3.org/2003/InkML" xml:id="stk62" contextRef="#ctx0" brushRef="#br0">25914 18326 3679 0,'0'0'160'0,"0"0"32"0,0 0-192 0,0 0 0 3,0 0 0-3,0 0 0 9,0 0 2208-9,0 0 400 7,0 0 80-7,0 0 0 8,0 0-1360-8,0 0-288 7,0 0-48-7,0 0-16 8,0 0-80-8,18 8 0 7,-5 2-16-7,-13-10 0 8,0 0-176-8,18 0-16 6,-18 0-16-6,14 2 0 9,-14-2 48-9,0 0 16 7,17-2 0-7,-3 2 0 8,-14 0 16-8,17 0 0 7,-17 0 0-7,20 0 0 8,-7 2-144-8,5 0-32 7,-18-2 0-7,20 6 0 9,-1-2-160-9,-1 3-32 7,-1 5-16-7,-3-2 0 7,5 7-192-7,-3-1-48 9,-1 4 0-9,3 1 0 7,-4 0 64-6,3 1 0 4,-3 3 0-5,3 3 0 8,-3-1-64-8,2 2 0 8,-1 4 0-8,1 0 0 7,1-1 48-7,-1-1 0 7,2 10 0-7,-5-4 0 8,3-2-48-8,3 4-128 7,-5-4 192-7,4 2-64 8,-7 0-128-8,5-4 128 7,-8 0-128-7,0-1 128 8,-1-3 32-8,-1-2 0 8,-4 1 0-8,0-1 0 7,-4 0 160-7,2 0 48 7,-4-1 0-7,0 1 0 9,-5 0 0-9,-1 1 0 6,-4-1 0-5,-1 0 0 7,-7 1 48-8,3-1 16 6,1-4 0-6,-5 3 0 8,1-5-16-8,3 3 0 7,-1-3 0-7,-1 0 0 10,1 1-80-10,5-8-16 7,-5 1 0-7,5-5 0 7,3 4-128-7,4-9-16 7,8-5-16-7,0 0 0 7,-14 10-160-7,14-10 0 7,0 0 0-7,0 0 128 8,0 0-128-8,0 0-272 7,0 0 64-7,4-17 16 24,4-7-2240-24,0-1-432 0,2 1-80 0,5-1-32 1</inkml:trace>
    </iact:actionData>
  </iact:action>
  <iact:action type="add" startTime="95893">
    <iact:property name="dataType"/>
    <iact:actionData xml:id="d65">
      <inkml:trace xmlns:inkml="http://www.w3.org/2003/InkML" xml:id="stk63" contextRef="#ctx0" brushRef="#br0">27254 18229 17503 0,'0'0'1552'1,"0"0"-1232"0,0 0-320-1,0 0 0 8,0 0 928-8,0 0 128 8,0 0 32-8,0 0 0 7,0 0-368-7,0 0-64 7,-17 4-16-7,5 2 0 9,-6 1 352-9,7 7 64 7,-5-2 16-7,4 3 0 8,-5 1 48-8,3 7 16 7,-3 1 0-7,-3 3 0 8,4 2-176-8,-3 7-48 7,1 6 0-7,5-1 0 8,-3 6-272-8,4 2-48 6,-3 2-16-6,3 3 0 9,-5 1-224-9,7-4-48 9,-4 1-16-9,6-3 0 7,4-2-160-7,2-6-128 6,4 0 192-6,0-4-192 8,4-6 256-8,0 0-48 6,4 2-16-6,-2-3 0 9,1-1-16-9,3-2-16 7,-6-3 0-7,4-5 0 8,1-1-160-8,-1-1 0 7,-10-17 0-7,18 14 128 8,-9-1-128-8,5-3 0 7,-14-10 0-7,14 6-176 24,-14-6-1296-23,19 2-256-1,-19-2-48 0,16-2-16 12,-2-4-1424-12,-14 6-304 0</inkml:trace>
    </iact:actionData>
  </iact:action>
  <iact:action type="add" startTime="96299">
    <iact:property name="dataType"/>
    <iact:actionData xml:id="d66">
      <inkml:trace xmlns:inkml="http://www.w3.org/2003/InkML" xml:id="stk64" contextRef="#ctx0" brushRef="#br0">27558 18434 21935 0,'0'0'960'0,"0"0"224"0,0 0-944 9,0 0-240-9,0 0 0 0,0 0 0 1,0 0 896-1,2 13 128 7,-2 5 16-7,0 5 16 8,-2 1 96-8,2 1 32 8,-3 2 0-8,-3 5 0 7,-4 3-64-7,2 2-16 7,2 2 0-7,-2 0 0 8,3 4-176-8,-1 0-32 7,-2 5-16-7,-2 1 0 8,2-8-512-8,3 2-112 7,-7 2 0-7,2-8-16 8,2-6-240-8,-1-2 128 7,1-1-128-7,2-5 0 8,4-2 160-8,-2-5-160 6,2 0 160-6,2-16-160 10,0 0-224-10,0 0-144 6,0 0-16-6,0 0-16 22,0 0-2464-20,14 6-480-2</inkml:trace>
    </iact:actionData>
  </iact:action>
  <iact:action type="add" startTime="96761">
    <iact:property name="dataType"/>
    <iact:actionData xml:id="d67">
      <inkml:trace xmlns:inkml="http://www.w3.org/2003/InkML" xml:id="stk65" contextRef="#ctx0" brushRef="#br0">27765 18847 16575 0,'0'0'1472'0,"0"0"-1168"5,-13 2-304-5,13-2 0 9,0 0 2016-9,0 0 352 6,0 0 64-5,0 0 0 6,0 0-1264-7,0 0-256 7,0 0-48-7,0 0-16 8,19-2-32-8,-5 2-16 7,3-2 0-7,-3 2 0 9,3-2-32-9,3 0 0 6,-1 0 0-6,3 0 0 8,1-3-272-8,3 1-64 8,-3 0-16-8,-1 2 0 8,-1 2-288-8,2 0-128 7,-1-2 0-7,-1 0 128 23,-3 0-1024-23,1 0-192 1,-1 2-64-1,-18 0-8752 6,12-6-1744-6</inkml:trace>
    </iact:actionData>
  </iact:action>
  <iact:action type="add" startTime="97796">
    <iact:property name="dataType"/>
    <iact:actionData xml:id="d68">
      <inkml:trace xmlns:inkml="http://www.w3.org/2003/InkML" xml:id="stk66" contextRef="#ctx0" brushRef="#br0">27974 18931 9215 0,'0'0'816'1,"0"0"-656"4,0 0-160-5,0 0 0 8,0-12 1664-8,0 1 288 6,0 11 64-6,0 0 16 9,0 0-304-9,0 0-48 7,0 0-16-7,0 0 0 8,6-8 64-8,-6 8 0 7,0 0 0-7,0 0 0 8,0 0-512-8,0 0-80 8,0 0-32-8,0 0 0 7,13 13-384-7,-9 5-80 8,-4-18 0-8,0 23-16 7,0-1-224-7,-4-3-32 7,-1-1-16-7,-3 5 0 8,0 1-112-8,2-1-32 7,-4-3 0-7,3-1 0 8,1 1-208-8,2-5 176 8,-6 5-176-7,4-5 160 6,6-15-160-7,-8 14 0 6,3 2 0-6,5-16 0 24,0 0-1248-24,-12 9-288 0,12-9-48 0,0 0-8496 6,0 0-1696-5</inkml:trace>
    </iact:actionData>
  </iact:action>
  <iact:action type="add" startTime="98054">
    <iact:property name="dataType"/>
    <iact:actionData xml:id="d69">
      <inkml:trace xmlns:inkml="http://www.w3.org/2003/InkML" xml:id="stk67" contextRef="#ctx0" brushRef="#br0">27724 19175 27871 0,'0'0'1232'0,"0"0"256"0,0 0-1184 0,18-2-304 3,-1-2 0-3,3 0 0 8,-8-2 496-8,3 2 32 7,5 0 16-7,-3 2 0 8,3-1 16-8,3-1 0 7,1-4 0-7,-1 2 0 9,0 0-272-9,5 2-48 6,-1 0-16-6,0 0 0 9,1-1-224-9,-3 1 0 7,-2-2 0-7,-1 2-160 22,-1-2-2448-22,-5-4-480 0,5-1-112 1,1-1 0-1</inkml:trace>
    </iact:actionData>
  </iact:action>
  <iact:action type="add" startTime="98292">
    <iact:property name="dataType"/>
    <iact:actionData xml:id="d70">
      <inkml:trace xmlns:inkml="http://www.w3.org/2003/InkML" xml:id="stk68" contextRef="#ctx0" brushRef="#br0">28813 18403 4607 0,'0'0'192'1,"0"0"64"-1,-10-18-256 0,4 8 0 5,6 10 0-5,0 0 0 9,-4-15 4288-9,4 15 832 6,-16-6 144-6,5 0 48 7,-3 0-3488-7,0 6-688 8,-1 4-144-8,3 0-32 8,-3 0-112-8,3 0-16 7,-2 7-16-7,1-1 0 8,-1 0 464-8,0 5 112 7,1-1 16-7,1 6 0 21,4 3-1744-21,-4 0-352 0,1 1-64 0,3-1-16 2,0 1 768-2,4 1 0 6,0-2 128-6,4 3-128 8,4 1 128-8,2 0-128 8,6 1 0-7,-4-5 0 6,5-2 224-7,-1 1-64 7,5 1-16-7,-1 3 0 8,2-5 16-8,-3 3 0 7,1-3 0-7,1-1 0 8,1 1 32-8,-1 2 0 6,-7-5 0-6,4-2 0 9,-6 3-192-9,-1 1 192 7,1-5-192-7,-4 7 192 8,-4-5 48-8,-4-1 16 7,-4 5 0-7,1-7 0 8,-5 1 64-8,-6-5 32 7,-1 2 0-7,-1-2 0 8,-3 5-48-8,0-5-16 7,-3-2 0-7,1 0 0 8,-2-3-16-8,3-1 0 7,3-4 0-7,3 0 0 8,-3-6-96-8,3-3-32 7,5 1 0-7,-1 0 0 8,6-7-144-8,4 1 0 7,0-8 144-7,6 1-144 9,0 3-144-9,8-3-112 6,4-4 0-6,-1-1-16 24,5 3-240-24,5-1-64 1,3-1 0-1,3 0 0 12,0-3 96-11,2-1 16-1,-1-4 0 0,3 2 0 0,0 2 144 0,2-3 48 7,-2-1 0-7,6-2 0 8,2 4 144-8,-6 2 128 7,-4-3-192-7,-1 7 192 8,-3 2 0-8,-8 3 0 7,-3 5 0-7,-8-1 0 8,-2 4 0-8,-4-1 0 7,-2 13 0-7,-8-12 0 8,-10-2 320-8,1 5-16 7,-9 1-16-7,-3 2 0 8,-4-2-288-8,4 6 0 7,1 2 128-7,3 0-128 8,7 4-192-8,-1 4-112 7,5-2-16-7,1 2-9936 16,13-8-2000-16</inkml:trace>
    </iact:actionData>
  </iact:action>
  <iact:action type="add" startTime="98833">
    <iact:property name="dataType"/>
    <iact:actionData xml:id="d71">
      <inkml:trace xmlns:inkml="http://www.w3.org/2003/InkML" xml:id="stk69" contextRef="#ctx0" brushRef="#br0">29236 18742 15663 0,'0'0'688'1,"0"0"144"-1,-6 17-656 0,0-1-176 4,0 5 0-4,0 3 0 8,-1 3 3392-8,1 0 640 7,-8 3 128-7,4-1 16 8,-3 2-2640-8,1-4-512 7,-2-3-128-7,1-1 0 8,5 5-96-8,-2-7-16 8,6-3 0-8,2-1 0 8,4 1-400-8,4-7-96 7,4 3-16-7,0-2 0 7,7-6-144-7,-1-1-128 8,1-1 192-8,5-2-192 7,-3-2 0-7,5-2-256 7,-1-4 32-7,1-1 0 23,1 3-1968-22,-2-10-400-1,-3 2-80 0,-3-7-16 0</inkml:trace>
    </iact:actionData>
  </iact:action>
  <iact:action type="add" startTime="99057">
    <iact:property name="dataType"/>
    <iact:actionData xml:id="d72">
      <inkml:trace xmlns:inkml="http://www.w3.org/2003/InkML" xml:id="stk70" contextRef="#ctx0" brushRef="#br0">29164 18445 37487 0,'0'0'1664'0,"0"0"336"0,0 0-1600 0,0 0-400 6,0 0 0-6,0 0 0 8,0 0 0-8,0 0 0 7,0 0 0-7,17-3 0 8,-1-1-288-8,-16 4 64 7,14-2 16-7,5 2-10720 16,-3 2-2128-16</inkml:trace>
    </iact:actionData>
  </iact:action>
  <iact:action type="add" startTime="99522">
    <iact:property name="dataType"/>
    <iact:actionData xml:id="d73">
      <inkml:trace xmlns:inkml="http://www.w3.org/2003/InkML" xml:id="stk71" contextRef="#ctx0" brushRef="#br0">29431 18009 15135 0,'0'0'672'0,"0"0"144"0,-8-8-656 0,-4 2-160 6,12 6 0-6,-13-10 0 9,5-2 1152-9,8 12 208 7,-8-5 48-7,8 5 0 8,0 0-144-8,0 0-32 7,0 0 0-7,0 0 0 7,0 0-144-7,0 0-16 8,0 0-16-8,0 0 0 8,0 0-256-8,0 0-48 6,16 4-16-6,1 5 0 8,-5 5-64-8,6 0-16 7,-3 5 0-7,7 6 0 9,3 9-112-9,2 3-32 6,1-6 0-6,-1 4 0 9,2 8-192-8,0 0-32 5,1 7-16-6,-1-3 0 9,0-2-112-9,-1 4-32 6,-5 0 0-6,-2 1 0 8,-1 1 80-8,-6-4 16 7,1 0 0-7,-5-3 0 8,0-1 80-8,-1 2 16 7,-5-4 0-7,2 4 0 8,-2-8-16-8,0 2 0 7,-4-6 0-7,0 0 0 8,0 1 16-8,-2 1 0 7,-2-8 0-7,-2 0 0 8,0 1-96-8,-1-1-16 7,1-2 0-7,0 1 0 8,0 1-80-8,-6-2 0 7,-1-3-128-7,-3-1 192 8,2 3 0-8,-7-1 0 7,-4-4 0-7,-1 3 0 8,1-1 32-8,-2-3 0 7,-1-4 0-7,3 3 0 9,3-3-32-9,-1 3-16 6,0-7 0-6,-1 4 0 8,3-5-32-8,3 5 0 7,1-4 0-7,3-4 0 8,2 2 736-8,12-8 144 7,-11 7 16-7,11-7 16 24,-14 0-1824-23,14 0-352-1,0 0-80 0,0 0-16 14,0 0-1536-14,0 0-320 1</inkml:trace>
    </iact:actionData>
  </iact:action>
  <iact:action type="add" startTime="100364">
    <iact:property name="dataType"/>
    <iact:actionData xml:id="d74">
      <inkml:trace xmlns:inkml="http://www.w3.org/2003/InkML" xml:id="stk72" contextRef="#ctx0" brushRef="#br0">23304 20257 3679 0,'0'0'320'0,"0"0"-320"6,-13 14 0-6,13-14 0 8,0 0 2432-8,0 0 432 6,0 0 80-6,0 0 0 8,0 0-1680-8,21 0-352 8,1-2-64-8,3-4-16 7,0-2 80-7,5 2 16 8,-1 2 0-8,2-5 0 8,0-5-224-8,4 4-32 7,4-3-16-7,2 3 0 8,4-4 0-8,8 4 0 7,1 1 0-7,5-5 0 7,5 0-256-7,8-1-48 7,8 3-16-7,0-2 0 10,0 7-80-9,2-1-32 3,0-4 0-4,2 6 0 9,2 0-80-9,4 1-16 6,7-1 0-6,-1 4 0 10,3-4 16-10,-7 2 0 6,-4-2 0-6,1-2 0 9,1 1 48-9,-2 1 16 6,6-2 0-6,-1 0 0 8,9 4 176-8,-9-2 48 6,-3-3 0-6,0-5 0 10,-6 4 0-10,-1-5 0 5,3 5 0-5,2-2 0 9,6-1-48-9,1-1 0 6,-1 0 0-6,-4-1 0 9,-9 1 16-9,3-2 0 7,2 3 0-7,2-3 0 8,4 6 48-8,5-3 16 7,-1 3 0-7,-1-2 0 8,-3-5-16-8,-4-1 0 7,-4 6 0-7,-2-1 0 8,-6 1-32-8,2 0-16 7,2-1 0-7,-2 5 0 8,-8-2-96-8,0 2-32 7,-6-1 0-7,-7-1 0 8,-8 4-32-8,0 0-16 7,-9 2 0-7,3-2 0 8,-4-1-96-8,0 1 0 6,-7 2-128-6,-5 0 192 9,-2-8-192-9,-1 6 144 6,-7 3-144-6,1 1 128 9,-18 2-128-9,12-4 0 7,-12 4 144-7,0 0-144 8,0 0 0-8,0 0 0 7,0 0-160-7,-14-4 160 26,-2 2-2656-25,-3 2-416-1,-7 0-96 0</inkml:trace>
    </iact:actionData>
  </iact:action>
  <iact:action type="add" startTime="101026">
    <iact:property name="dataType"/>
    <iact:actionData xml:id="d75">
      <inkml:trace xmlns:inkml="http://www.w3.org/2003/InkML" xml:id="stk73" contextRef="#ctx0" brushRef="#br0">25988 20267 28383 0,'0'0'1264'1,"0"0"256"-1,0 0-1216 0,0 0-304 3,0 0 0-3,0 0 0 8,0 0 784-8,0 0 112 8,0 0 0-8,0 0 16 7,0 0 128-7,0 0 32 7,4 16 0-7,-2 3 0 8,-2 2-240-8,-2 1-32 7,-2-3-16-7,-2 5 0 8,6 5-176-8,-2 2-32 7,-1-1-16-7,1 1 0 9,0-2-240-9,0 0-64 6,0 2 0-6,0-1 0 9,-4-3-128-9,0 0-128 6,4 1 144-6,0-3-144 9,-2 0 0-9,2-7 0 6,0-1 0-5,2-17 0 21,0 20-240-21,4-8-144-1,-4-12-16 0,0 0-16 15,0 0-2448-15,14 11-480 1,-14-11-112-1</inkml:trace>
    </iact:actionData>
  </iact:action>
  <iact:action type="add" startTime="101326">
    <iact:property name="dataType"/>
    <iact:actionData xml:id="d76">
      <inkml:trace xmlns:inkml="http://www.w3.org/2003/InkML" xml:id="stk74" contextRef="#ctx0" brushRef="#br0">26429 20306 28047 0,'0'0'1232'1,"0"0"272"-1,0 0-1200 0,0 0-304 3,0 0 0-3,6-12 0 9,4 1 512-9,3 5 64 7,-1 2 0-7,6-2 0 7,-3-6 368-7,7 4 80 8,3 3 0-8,4-5 16 7,2 2-144-7,5 2-16 7,-1-2-16-6,-4 1 0 8,2 3-224-9,0 2-32 6,4 2-16-6,-7 4 0 9,-1 5-240-9,-2-1-48 5,0-2-16-5,-3 10 0 8,-9-7-160-7,1 7-128 6,-6-2 192-7,0 3-192 8,-7-3 512-8,-3 3 0 7,-5 1 0-7,-5-2 0 8,2 3-240-8,-8-3-48 7,1 1-16-6,-7 5 0 6,5-3 48-7,1 1 0 7,-3-1 0-7,5-3 0 8,-4-7 0-8,9 1 0 7,-3 2 0-7,12-12 0 7,0 0-128-7,0 0 0 8,0 0-128-8,0 0 192 8,0 0-192-8,0 0 0 6,8 10 0-6,4-1 0 9,-1 5 0-9,5-4 128 6,-6 3-128-6,7 1 0 8,-3 4 0-8,1-3 0 8,-3 7 0-8,0-3 0 8,-6 3 0-8,-1-5 0 6,-5 1 0-6,-3 3 0 9,-1 1 0-9,-6-3 144 6,-8 5-144-6,-1-1 128 9,-6 0 96-9,-3 1 16 6,1-5 0-6,-2 1 0 9,-5-3 48-9,1-5 16 7,-2 2 0-7,-2-6 0 8,2-1-112-8,-6-1-32 7,0-2 0-7,0-4 0 8,2-6-160-8,4 0 0 7,-2 1 0-7,6-7 0 22,3-4-1056-21,9-1-288-1,-1-5-64 0,5-3-12032 7,5-2-2416-6</inkml:trace>
    </iact:actionData>
  </iact:action>
  <iact:action type="add" startTime="102180">
    <iact:property name="dataType"/>
    <iact:actionData xml:id="d77">
      <inkml:trace xmlns:inkml="http://www.w3.org/2003/InkML" xml:id="stk75" contextRef="#ctx0" brushRef="#br0">30418 17895 15663 0,'0'0'688'1,"0"0"144"-1,0 0-656 0,0 0-176 5,0 0 0-5,0 0 0 8,0 0 2096-8,0 0 384 7,21-3 80-7,-1-1 0 8,-1-2-912-8,5-4-192 8,1 2-48-8,0 2 0 7,-1-3-112-7,3-3-16 9,2 4-16-9,1-4 0 6,-1 3-528-6,2 3-96 8,0 0-32-8,-1-4 0 7,-5 2-432-7,-2 5-176 7,-3 1 128-6,1 2-128 22,-7 0-1600-22,-14 0-384-1,0 0-96 2</inkml:trace>
    </iact:actionData>
  </iact:action>
  <iact:action type="add" startTime="102362">
    <iact:property name="dataType"/>
    <iact:actionData xml:id="d78">
      <inkml:trace xmlns:inkml="http://www.w3.org/2003/InkML" xml:id="stk76" contextRef="#ctx0" brushRef="#br0">30402 18229 24879 0,'0'0'1088'0,"0"0"256"0,0 0-1088 1,0 0-256 2,20 0 0-3,9 0 0 8,8 0 2992-8,2-2 528 7,10-4 128-7,0 0 0 8,-3-7-2608-8,3-1-528 7,0-6-96-7,0 5-32 8,-4-5-384-8,-1 3 0 8,1 3 0-8,-8-3-17472 11</inkml:trace>
    </iact:actionData>
  </iact:action>
  <iact:action type="add" startTime="103337">
    <iact:property name="dataType"/>
    <iact:actionData xml:id="d79">
      <inkml:trace xmlns:inkml="http://www.w3.org/2003/InkML" xml:id="stk77" contextRef="#ctx0" brushRef="#br0">31933 16076 10127 0,'0'0'896'1,"0"0"-704"3,-3-6-192-4,1-4 0 8,2 10 912-8,0 0 160 7,-2-11 16-7,2 11 16 8,-6-10 16-8,6 10 0 7,0 0 0-7,-14-16 0 9,2 8 48-9,-1-1 16 7,-3 5 0-7,1 2 0 9,1 2-96-9,-8 4 0 6,-3-2-16-6,0 7 0 8,-1-1-336-8,-1 4-64 7,-4 0-16-7,-2-1 0 8,-4 5-176-8,-6-4-32 7,-2 3-16-7,0-3 0 7,-4 6-48-7,2-7-16 9,3 5 0-8,-1-4 0 5,6 1 16-6,2-5 0 7,5 4 0-7,7-3 0 8,4-3-208-8,7 0-48 7,-2 0 0-7,16-6 0 7,-9 12-128-7,9-12 0 8,0 0 0-8,0 11 0 8,0-11 0-8,7 18 0 7,5 1 0-7,0-3 0 8,5 2 0-8,-1 3 208 8,3-1-48-8,5 5-16 7,1 4-144-7,5 10 0 7,-1 2 0-7,2 8 0 8,2 2 0-8,-4 9 0 7,-1 2 0-7,-1 7 0 8,-2 3 0-8,-3 2 0 7,-3 6 0-7,-7 8 0 7,0 5 0-7,-6 1 0 8,-4 3 0-8,-2-7 0 8,-2 0 0-8,-2 5 0 6,-4 1 0-6,2 3 0 9,-2-3 0-9,2 1 0 7,-3-3 0-7,3-2 0 8,0-6 0-8,-2-1 0 7,-6 3 0-7,7-2 0 8,-5-2 0-8,2 4 0 7,-1-5 0-7,-1-1 0 8,4 2 0-8,0-10 0 6,-2 0 0-6,5 0 0 9,1-7 0-9,2 1 0 7,2-6 128-7,4-1-128 8,3-1 0-8,7 1 0 6,-6-1 144-6,6-5-144 9,-5-8 0-9,1 3 0 6,0-3 0-6,-4 2 128 9,-2-8-128-9,1 4 0 7,-3-10 0-7,-2 4 0 8,0-4 0-8,0-2 128 7,-2 0-128-7,-1 2 0 8,-1-5 0-8,2-9 128 7,-4-1-128-7,-2-3 0 8,8-17 128-8,0 0-128 7,0 0 160-7,0 0-160 8,0 0 144-8,0 0-144 6,0 0 128-6,16-6-128 9,5-5 0-9,1-1-144 6,5-8 0-6,0 3 0 9,0-3-144-9,5-1-32 7,-1-3 0-7,0 3 0 8,-2-2-64-8,3 3 0 7,3-1-16-7,4 1 0 24,-4 5-816-24,2-3-144 1,0 0-48-1</inkml:trace>
    </iact:actionData>
  </iact:action>
  <iact:action type="add" startTime="104192">
    <iact:property name="dataType"/>
    <iact:actionData xml:id="d80">
      <inkml:trace xmlns:inkml="http://www.w3.org/2003/InkML" xml:id="stk78" contextRef="#ctx0" brushRef="#br0">32407 16240 11055 0,'0'0'480'1,"0"0"112"-1,0 0-464 0,0 0-128 5,-15-4 0-5,15 4 0 8,0 0 1456-8,0 0 272 7,0 0 48-7,0 0 16 8,0 0-320-8,0 0-48 7,0 0-16-7,0 0 0 8,0 0-352-8,0 0-80 8,0 0-16-8,13-12 0 8,-13 12-304-8,14-6-64 6,4 0-16-6,-5 1 0 8,3-3-128-8,-2 4-16 8,3 0-16-8,-17 4 0 8,18-4-80-8,-5 4-16 7,-13 0 0-7,20 4 0 7,-20-4-176-7,14 6-144 7,1 4 192-7,-15-10-192 8,8 13 0-8,0 9 0 8,0-1 0-8,-5 4 0 7,-3 5 160-7,0 3-160 8,0 8 128-7,0 8-128 5,0 5 0-6,0 7 128 7,0 9-128-7,0 4 0 8,2-2 0-8,-2 6 0 9,0 2 0-9,0 4 0 6,0 4 0-6,0 1 0 7,0-3 0-7,0 2 0 8,-2 0 0-8,0 1 0 8,1 3 0-8,-3-4 128 7,-4-4-128-7,2 2 0 7,2-1 0-7,0-3 128 8,2-6-128-8,2 0 0 8,4-11 0-8,-2 1 128 8,2-4-128-8,4-3 0 6,5-2 0-6,-3-5 128 9,2 3-128-9,-2-5 0 6,-3-9 0-6,3 4 0 9,-2 2 128-9,0-4-128 6,2 2 0-6,-3-6 128 8,1 2-128-8,2-2 0 7,2 0 0-7,-5-2 0 8,7-6 0-8,0 2 128 8,1-2-128-8,1 5 0 7,1-1 128-7,7-4-128 8,-1 0 0-8,3 2 128 8,-3 0 0-8,2-1 0 6,1-1 0-6,-1-2 0 8,-3-4-128-8,1 5 192 8,-3-5-192-8,-3 2 192 7,1-1-64-7,-7-1-128 7,3-2 192-7,-6 3-64 8,0-3 64-8,1 1 0 7,-3-1 0-7,-4-2 0 9,-2-1 224-8,0-1 48 4,-2 1 16-5,2 1 0 9,-6-7 80-9,-3 4 16 7,-1-1 0-7,2-1 0 8,-4 3 64-8,3-3 32 7,-9 1 0-7,2 3 0 8,-5-5-16-8,-4 3 0 7,-3 0 0-7,-1-3 0 8,-6 5-144-8,0-1-48 7,0 1 0-7,2 1 0 7,-3 1-272-7,3-7-48 8,2 3-16-8,2 1 0 8,1-7-128-8,3 0 0 6,6-5 0-6,-1 3 0 25,-3 0-1504-25,5-4-224 1,5-4-64-1,-3 0-16384 1</inkml:trace>
    </iact:actionData>
  </iact:action>
  <iact:action type="add" startTime="105678">
    <iact:property name="dataType"/>
    <iact:actionData xml:id="d81">
      <inkml:trace xmlns:inkml="http://www.w3.org/2003/InkML" xml:id="stk79" contextRef="#ctx0" brushRef="#br0">5843 13511 17327 0,'0'0'768'0,"0"0"160"0,0 0-736 0,0 0-192 6,0 0 0-6,14-7 0 8,-14 7 624-8,0 0 80 8,0 0 32-8,0 0 0 8,0 0-96-8,8 17 0 7,-1 7-16-7,3 3 0 7,-4 2 272-7,0 4 64 7,0 2 16-7,3 8 0 8,-3-2-112-8,4 2-32 7,4-8 0-7,-3 2 0 9,3-2-144-9,-2-5-48 6,3-7 0-6,-1-5 0 9,4-3 256-9,3-7 64 7,-3-2 0-7,5-4 0 8,0-4 32-8,5-6 16 6,1-6 0-5,2-7 0 9,6-6-208-10,0-7-32 6,0-5-16-6,4-1 0 7,-4-11-320-7,6 0-64 7,-4-2-16-7,2 1 0 8,-4-5-160-8,-4 3-48 7,1 1 0-7,-1 0 0 8,-2 3-144-8,0 5 128 8,-5-2-128-8,-3 10 128 7,-5 0-128-7,-1 10 0 8,3 1 0-8,-7 11 0 21,1-1-688-21,-4 8-160 1,-10 8-48-1,0 0-17248 3</inkml:trace>
    </iact:actionData>
  </iact:action>
  <iact:action type="add" startTime="106745">
    <iact:property name="dataType"/>
    <iact:actionData xml:id="d82">
      <inkml:trace xmlns:inkml="http://www.w3.org/2003/InkML" xml:id="stk80" contextRef="#ctx0" brushRef="#br0">32148 18623 15999 0,'0'0'704'1,"20"-6"160"-1,-3-2-688 0,-1 4-176 4,5 0 0-4,-7 2 0 8,-14 2 512-8,15-3 80 7,-15 3 16-7,0 0 0 8,18-4 160-8,-18 4 48 7,0 0 0-7,0 0 0 9,0 0 336-9,0 0 80 6,0 0 16-6,0 0 0 8,0 0-32-8,0 0 0 7,0 0 0-7,-18 7 0 8,-1-1-272-8,-1 2-64 7,-5 0-16-7,-2-2 0 9,-3 0-96-9,-3 1-32 7,2 5 0-7,0-4 0 8,0 4-160-8,1-3-16 7,-1-1-16-5,2 4 0 3,0-2-80-5,1-1-16 8,1 3 0-8,2 0 0 8,-1 1-176-8,3-5-32 7,1 2-16-7,3 2 0 8,5-4-224-8,-3-1 176 7,5 1-176-7,-2 0 160 7,5-2-160-7,9-6 128 8,-8 13-128-8,8-13 128 8,0 0-128-8,0 0 0 6,-10 12 144-6,10-12-144 8,0 0 160-8,0 0-32 7,0 0-128-7,0 0 192 8,0 0-64-8,0 0 0 7,0 0-128-7,0 0 192 9,6 18-192-9,-6-18 128 6,0 0-128-6,4 11 0 10,-4-11 128-10,0 0-128 5,0 14 0-5,0-14 144 11,0 0-144-11,-2 12 0 5,2-12 144-5,0 0-144 8,-2 17 176-8,2-17-48 7,0 0 0-7,0 0 0 8,-4 14 0-8,4-14 0 6,4 14 0-6,-4-14 0 8,0 0 0-8,0 0-128 7,4 13 192-7,2 3-64 9,-6-16-128-9,8 10 128 7,-8-10-128-7,11 13 128 8,-3 1-128-8,2 1 0 7,-10-15 0-6,17 14 0 6,-7 4 0-7,4-7 0 6,-6 3 128-6,5-4-128 9,-3 0 0-9,8 1 0 7,-3-5 0-7,3 8 0 8,-5-5 0-8,5-1 0 6,-4-2 0-6,3 4 0 9,3-4 0-9,-3-2 128 7,3 1-128-7,1 3 0 8,1-4 0-8,-3 2 128 7,3-2-128-7,-1 2 0 9,0 4 0-9,-1-3 0 6,1-1 128-6,1 6-128 8,1-2 0-8,-3-3 0 7,-7 5 0-7,5-2 0 8,-4 7 0-8,-1-1 0 7,-5 4 0-7,2-3 0 8,0-1 0-8,-5 5 0 7,-1 5 0-7,-2-1 0 8,-4 0 0-8,0 3 0 7,0-3 0-7,0 0 0 8,-9-5 0-8,-1 1 192 7,0 3-192-7,-5-1 192 8,-7 0 144-8,-3-3 48 7,-2-3 0-7,0 1 0 8,-5-4 64-8,-3 3 32 7,-2-7 0-7,2 6 0 8,-6-9-144-8,0 3-16 7,1 0-16-7,-3-6 0 9,8-4-128-9,0 0-32 5,-2 0 0-5,7 0 0 9,3-6-144-9,4-4 0 7,3 0 0-7,9-5 128 8,-1 1-336-8,6-5-80 7,4 1-16-7,2 2 0 24,6-1-2096-24,0 5-416 0,-4 12-96 0</inkml:trace>
    </iact:actionData>
  </iact:action>
  <iact:action type="add" startTime="111307">
    <iact:property name="dataType"/>
    <iact:actionData xml:id="d83">
      <inkml:trace xmlns:inkml="http://www.w3.org/2003/InkML" xml:id="stk81" contextRef="#ctx0" brushRef="#br0">31631 16359 11967 0,'0'0'528'1,"0"0"112"-1,0 0-512 0,0 0-128 6,0 0 0-6,0 0 0 8,0 0 2112-8,0 0 400 7,0 0 80-7,0 0 16 8,0 0-1056-8,0 0-208 7,-10 11-32-6,10-11-16 6,-4 14-336-7,4-14-80 8,-5 16-16-8,-1-1 0 8,4 3 0-8,2 3 0 7,0-3 0-7,0 3 0 7,-2 5-160-7,2-1-48 8,-2 2 0-8,0 3 0 8,0-1-224-8,0 2-48 8,-2 8-16-8,4-4 0 7,-4-4-48-7,0 2 0 9,-1-3 0-9,1 3 0 8,-2-4-96-8,2 0-32 5,4-1 0-4,-2-3 0 6,0-5-192-7,0-1 176 7,2 1-176-7,4-9 160 8,-4-11-160-8,0 0-272 6,0 0 64-6,0 0 16 23,14 2-2208-23,-14-2-432 0,15-8-96 1</inkml:trace>
    </iact:actionData>
  </iact:action>
  <iact:action type="add" startTime="111656">
    <iact:property name="dataType"/>
    <iact:actionData xml:id="d84">
      <inkml:trace xmlns:inkml="http://www.w3.org/2003/InkML" xml:id="stk82" contextRef="#ctx0" brushRef="#br0">31805 16450 13823 0,'0'0'1216'0,"0"0"-960"4,8-9-256-4,-8 9 0 8,0 0 1280-8,0 0 224 7,17-6 32-7,-17 6 16 8,0 0-16-8,0 0 0 6,0 0 0-6,0 0 0 9,12 9-224-9,-12-9-48 6,6 20-16-6,-2 1 0 8,-4-1-160-7,0-1-16 6,-2 3-16-7,0 1 0 8,0-1-288-8,0-5-64 7,0 7-16-6,0-1 0 6,0 2-368-7,2-1-64 7,0-3 0-7,0-1-16 8,2-3-240-8,0-3 0 7,2 4 128-7,-4-18-128 8,0 0-144-8,0 0-80 7,0 0-16-7,0 0 0 23,13 13-1616-22,-13-13-320-1,0 0-64 0</inkml:trace>
    </iact:actionData>
  </iact:action>
  <iact:action type="add" startTime="111909">
    <iact:property name="dataType"/>
    <iact:actionData xml:id="d85">
      <inkml:trace xmlns:inkml="http://www.w3.org/2003/InkML" xml:id="stk83" contextRef="#ctx0" brushRef="#br0">31686 16679 25391 0,'0'0'1120'1,"0"0"240"-1,0 0-1088 0,0 0-272 5,0 0 0-5,17-4 0 8,3-2 0-8,-3 0 0 7,9 2 0-7,-1 0 0 8,0-2 144-8,5-2-16 7,-1-1-128-7,2 5 192 8,2-2-192-8,-1 0 144 7,-5-2-144-7,0 6 128 23,0 2-1392-23,-7 0-272 0,-3-4-64 1</inkml:trace>
    </iact:actionData>
  </iact:action>
  <iact:action type="add" startTime="112061">
    <iact:property name="dataType"/>
    <iact:actionData xml:id="d86">
      <inkml:trace xmlns:inkml="http://www.w3.org/2003/InkML" xml:id="stk84" contextRef="#ctx0" brushRef="#br0">31742 16868 22111 0,'0'0'976'1,"-9"7"208"8,9-7-944-9,0 0-240 0,0 0 0 0,0 0 0 2,23 10 1440-2,0-4 240 7,5-6 48-7,1-2 16 8,0-6-864-8,6 2-176 7,4 3-48-7,0-5 0 8,6-2-320-8,-2 2-64 7,4 2-16-7,-6-3 0 28,0 3-1408-28,-4-2-272 0</inkml:trace>
    </iact:actionData>
  </iact:action>
  <iact:action type="add" startTime="112391">
    <iact:property name="dataType"/>
    <iact:actionData xml:id="d87">
      <inkml:trace xmlns:inkml="http://www.w3.org/2003/InkML" xml:id="stk85" contextRef="#ctx0" brushRef="#br0">32538 16253 11967 0,'0'0'1072'0,"0"0"-864"4,0 0-208-4,0 0 0 8,0 0 1392-8,0 0 224 8,0 0 48-8,-12-2 16 7,12 2-224-7,-11 0-48 8,-3 2-16-8,14-2 0 7,-12 8-112-7,-1 0 0 8,1-4-16-8,-2 10 0 7,5-5-192-7,1 1-48 8,-4 4 0-8,4-5 0 7,8-9-208-7,-4 18-48 8,4-18-16-8,-4 18 0 7,1 1-320-7,6 1-64 9,3-5-16-9,-2 3 0 6,4 1-112-6,4 5-32 7,-3 5 0-6,7-10 0 6,-6-3 16-7,4 3 0 7,1 1 0-5,1-1 0 4,-7 3-96-6,-1-3 0 7,4 1-128-7,-4 3 192 8,-4 1-64-8,2 1-128 7,1-2 176-7,-3 1-176 9,-2-3 256-9,-4 1-64 7,-2-1-16-7,-2 5 0 8,1-3 48-8,-1-2 16 6,-4-3 0-6,-6 2 0 9,5-3 144-9,-7-5 16 7,1-2 16-7,1-1 0 8,-4-1-64-8,3-4-16 6,1 2 0-6,-3 0 0 9,-1-6-144-9,3 0-16 7,-7-8-16-7,5 0 0 8,5 0-32-8,1-9 0 7,5-5 0-7,2 3 0 8,2-5-128-8,4-1 0 7,4 0 0-7,4-3 0 8,5-1 0-8,5-2 0 7,3-2 0-7,3 3 0 8,-5 1-208-8,3 8 16 7,-1 5 16-7,3-1 0 8,-3-3 176-8,-1 1-160 7,1-3 160-7,0 7-160 8,3-3 160-8,-3 2 0 6,-5 5 0-6,3 1-128 10,-7-2 128-10,-12 12 0 5,10-13 0-5,-4-1 0 9,-6 14 0-9,0 0 176 7,-2-14-176-7,-10-1 192 8,-4 3 0-8,-3 0 0 7,1 4 0-7,1 1 0 8,-8-1-192-8,-1 4 0 7,5 0 0-7,-1 2 128 8,5 0-128-8,-1 2-144 7,6 0 144-7,12 0-208 22,-17 0-1152-21,17 0-240-1,-10 6-32 0,10-6-16 14,0 0-1488-14,0 0-288 0</inkml:trace>
    </iact:actionData>
  </iact:action>
  <iact:action type="add" startTime="112916">
    <iact:property name="dataType"/>
    <iact:actionData xml:id="d88">
      <inkml:trace xmlns:inkml="http://www.w3.org/2003/InkML" xml:id="stk86" contextRef="#ctx0" brushRef="#br0">32807 16569 19343 0,'0'0'848'1,"0"0"192"10,-11 10-832-11,1 6-208 0,4-1 0 0,4 1 0 1,2-16 3264-1,-6 19 592 7,4 1 128-7,-6 1 32 8,-1 1-2416-8,-1-1-496 7,6-3-80-7,-4 3-32 8,2 1-128-8,2 1-32 6,3-1 0-6,1-5 0 9,3 3-448-9,3 1-80 7,4-3-32-7,-2-3 0 8,4-5-272-8,1 4 160 7,5-7-160-7,-3 1 128 9,5-2-128-9,1-4-176 6,-1-4 48-6,3-6 0 24,1-1-1952-24,-1-1-384 1,-9 0-80-1,-1 0-13168 1</inkml:trace>
    </iact:actionData>
  </iact:action>
  <iact:action type="add" startTime="113126">
    <iact:property name="dataType"/>
    <iact:actionData xml:id="d89">
      <inkml:trace xmlns:inkml="http://www.w3.org/2003/InkML" xml:id="stk87" contextRef="#ctx0" brushRef="#br0">32653 16361 23039 0,'-12'-8'2048'1,"5"2"-1648"3,7-4-400-4,0 0 0 8,0 10 3648-8,0 0 640 7,0 0 128-7,0 0 16 8,0 0-3424-8,0 0-688 7,9-5-144-7,-9 5-32 9,0 0-144-9,16-4 192 6,-16 4-192-6,0 0-11696 17,0 0-2448-15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56">
    <iact:property name="dataType"/>
    <iact:actionData xml:id="d0">
      <inkml:trace xmlns:inkml="http://www.w3.org/2003/InkML" xml:id="stk0" contextRef="#ctx0" brushRef="#br0">411 7107 6447 0,'0'0'576'2,"-12"-10"-576"4,4 0 0-6,8 10 0 9,-11-7 2176-9,11 7 336 7,-8-6 64-7,8 6 16 8,0 0-1632-8,0 0-320 7,-14-10-64-7,14 10 0 8,0 0-176-8,0 0-16 7,0 0-16-7,0 0 0 9,0 0-368-9,0 0 144 6,-13 6-144-6,13-6 0 9,-8 10 400-9,8-10-16 5,-10 11-16-5,10-11 0 9,-6 20-48-9,2-1 0 7,4-3 0-7,-2 1 0 8,0 3-64-8,0-2-32 7,0 1 0-7,2 6 0 8,-1 3 176-8,1-1 48 8,-4 0 0-8,2 1 0 8,0 5-64-8,2 0 0 6,-2 2 0-6,2 0 0 8,0 0-112-8,0 4-16 7,0-2-16-7,0 0 0 8,0 4 64-8,2-4 16 8,0 4 0-8,4-2 0 7,-5 2-320-7,3-4 160 7,0 2-160-6,-2 4 128 7,2-4 48-8,2 4 0 6,4-6 0-6,-4 4 0 8,-2-4-176-8,3 6 160 8,3-2-160-8,-4 4 160 7,2-4 32-7,3 4 0 7,-1-6 0-7,2 4 0 8,2-6-32-8,-5 4 0 7,5-4 0-7,-4 6 0 8,5-2-160-8,-3 3 160 7,4-3-160-7,-5 2 160 8,-1-4-160-8,4 4 160 7,-3-6-160-7,5 4 160 8,-4-4 0-8,3 8 0 7,-3-6 0-7,4 4 0 8,-3-8 0-8,5 4 0 8,1 4 0-8,-5-2 0 8,0 4-160-8,-3 0 192 6,7-6-192-6,-4 5 192 8,-3 1-192-8,1 0 0 8,4-6 0-8,-7 2 0 7,1 4 128-7,0-6-128 8,-2-2 0-8,-1 2 128 7,3-2-128-7,-6 2 160 8,2-6-160-8,0 0 160 7,2 3-160-7,-1 5 192 7,-3-8-192-7,2 0 192 8,-2 6-64-8,4-4-128 7,-4-4 192-7,-2 2-64 8,2 4-128-8,0-2 160 7,-3-1-160-7,1-3 160 8,-2-2-160-8,4 0 0 7,-4 1 0-7,0-1 128 9,0-2-128-9,4 0 0 6,-2-1 144-6,-2 1-144 9,0 0 128-9,0 3-128 6,0-5 128-6,2 0-128 8,0-1 0-8,0 3 0 7,-2 0 0-7,0 3 128 8,2-1-128-8,0 0 0 8,-2 0 0-8,2 1 128 7,0 3-128-7,-2-4 0 8,0-2 0-8,0 3 0 7,0 1 0-7,0-2 0 8,0-2 0-8,0 1 0 8,0-1 0-8,0-4 0 6,-2 1 0-6,0 1 0 8,0-2 0-8,0 3 0 8,2-1 0-8,0-1 0 8,-2-1 0-8,0 2 0 6,0-1 0-6,0-1 128 9,-4-3-128-9,4 1 0 7,2 3 0-7,-2-3 128 8,1-7-128-8,-1 3 0 6,4 3 0-6,-2-1 0 9,0-1 0-9,0 1 0 7,0-3 0-7,0 3 0 8,0-5 0-8,0-14 0 6,-4 18 0-6,4 1 0 8,0-3 0-8,0 1 0 7,0-17 0-7,-2 20 0 9,0-7 0-9,2-13 0 6,-2 20 0-6,2-20 0 8,-2 13 0-8,2-13 128 8,0 16-128-8,0-16 0 8,0 0 0-8,-2 18 0 6,2-18 0-6,0 0 128 8,-2 13-128-8,2-13 0 7,0 0 0-7,0 0 0 8,0 0 0-8,0 0 0 8,0 0 0-8,0 0 0 8,4 16 160-8,-4-16-32 6,0 0-128-6,0 0 192 9,0 0-16-9,0 0-16 6,0 0 0-6,0 0 0 8,0 0-32-8,0 0-128 7,0 0 192-7,0 0-64 8,17 0-128-8,-17 0 0 8,20-2 144-8,-1-4-144 7,-5 0 0-6,2 0 0 7,-16 6 0-8,21-7 0 7,-1-5 0-7,1 2 0 7,4 2 0-7,-1-1 0 8,-1 3 0-8,-5 2 0 7,3-4 0-7,5 0 0 7,-1 2 0-7,2 2 0 8,1 3 0-8,1-3 0 7,0 2 0-7,0 0 144 8,3 0-16-8,5-2-128 8,0 2 192-8,4 0-192 7,-4 0 192-7,4 4-192 8,2-2 160-8,1-2-160 7,-7 0 128-7,4 0-128 8,0 0 0-8,4 0 0 7,-4 2 128-7,8-2-128 8,-6 0 0-8,6-4 0 7,-1 1 0-7,5 1 0 8,0 0 0-8,1 2 0 7,3 0 0-7,-1 2 0 8,3 0 0-8,-2-2 128 7,-3 0-128-7,3 2 0 8,-1 0 0-8,3 2 0 7,-3 0 0-7,5 2 0 8,-1-4 0-8,1 2 0 7,1 2 0-7,6 0 0 8,-1 1 0-8,3-1 0 7,-8-2 0-7,1 0 0 8,-1 4 0-8,-1 0 0 7,-1 0 0-7,7 0 0 8,1-2 0-8,0 1 0 7,6 1 0-7,2 2 0 8,0-2 0-8,-4-2 0 7,1 4 0-7,-1 1 0 9,-4-1 0-9,4-4 0 6,-3 2 0-6,5-2 0 8,0 4 0-8,0-3 0 7,6-1 0-7,0 2 0 8,0 4 0-8,0-4 0 7,-6-2 0-7,-2 2 0 8,2-3 0-8,4 3 0 7,-2-2 0-7,6 2 0 8,2-4 0-8,0 4 0 7,-2 0 0-7,-2 2 0 8,-6-5 0-8,2 1 0 7,-4-2 0-7,0 4 0 8,2 2 0-8,5-2 0 7,2 0 0-7,1-1 0 8,0-1 0-8,-6 4 0 7,-5-4 0-7,1 0 0 8,-4-4 0-8,4 0 0 7,2 0 128-7,-3 2-128 8,3 2 0-8,2-2 0 7,0-2 0-7,2 0 0 8,-2 0 0-8,-2 0 0 7,-8-4 0-7,5 2 0 8,-7 0 0-8,6 0 0 7,-4 2 0-7,7 0 0 8,-3 0 0-8,4-2 0 7,0-2 0-7,-6 2 0 8,-3-2 0-8,1 0 128 7,-9-1-128-7,1 1 0 8,1 0 0-8,-1 0 0 8,5-2 0-8,-5 0 0 7,-1 0 0-7,1 4 0 8,7-2 128-8,-3-1-128 7,-2-5 0-7,-1 4 0 7,-6 0 0-7,-3 0 0 8,-5-3 0-8,4 3 0 7,-2 0 0-7,-2 0 0 8,-1 0 0-8,5 2 0 7,-2-2 0-7,0 3 0 8,2-1 0-8,-1 0 0 7,-5-2 0-7,4 2 0 8,0-2 0-8,-4 2 0 7,0-4 0-7,-4 1 0 8,0 3 0-8,-4 0 0 7,-2-2 128-7,-2 0-128 8,-2-2 0-8,5 4 0 7,-3-1 0-7,0 1 0 8,-4-2 0-8,1-2 0 7,-1 2 0-6,2 2 128 7,-1 2-128-8,-1-2 0 7,-2-3 0-7,-1 3 0 7,-1-2 0-7,-2 4 0 8,1 0 0-8,1 0 0 7,1-2 0-7,-1 0 0 7,1-2 128-7,-1 2-128 8,0 1 0-8,1-1 0 7,-3 0 0-7,5 0 0 8,-1-2 0-8,-2 2 0 7,-1-2 0-7,-3 4 0 8,1 0 0-8,-7-2 128 7,5 1-128-7,-4-3 0 8,-3 2 0-8,-11 4 0 7,14-4 0-7,-14 4 0 8,14-4 0-8,-14 4 128 7,13-2-128-6,-13 2 0 7,0 0 0-8,0 0 128 6,0 0-128-6,0 0 0 8,0 0 208-8,14 10-32 7,-14-10-16-7,0 0 0 8,0 0-160-8,6 17 192 7,-2 3-192-6,0-7 192 6,-4-13-192-7,2 22 0 7,-2-1 144-6,0-3-144 6,0 1 0-7,-2 5 0 7,0-5 0-7,0 1 128 8,0 1-128-8,2 3 0 7,-2 1 0-7,0-2 0 8,2 1 0-8,0 3 0 7,-2 0 0-7,2 3 0 8,-2-1 0-8,4 0 0 8,-4 0 0-8,2 1 0 8,-2 3 0-8,0 2 0 6,0 6 0-6,2-6 0 9,-2-2 0-9,-2 4 0 6,2-4 0-6,0 3 0 8,-1 4 128-7,1-2-128 5,-2 2 128-6,2-1-128 8,0 4 160-8,-2-2-32 7,-2 4-128-7,2-6 192 8,-2 2-64-8,2-2-128 8,2 4 176-8,2-6-176 7,-4-6 128-7,1 2-128 8,-3 3 0-8,4-3 0 7,0-4 0-7,2 0 0 7,0 0 0-7,0 1 0 8,2-1 0-8,-2-2 0 8,0-3 0-8,2 3 0 8,0-2 0-8,4-1 0 6,-1-5 0-6,-1 3 0 9,2-3 0-9,4 3 0 6,-10-22 0-6,10 19 0 9,1 3 0-9,3-3 0 6,-4-7 0-6,5 3 0 9,-3-3 0-9,6 4 0 6,-5-7 0-6,5 3 0 8,3-4 0-8,-3 2 0 7,-1 1 0-7,7-5 0 8,1 0 0-8,2 4 0 7,-1-4 0-6,1 0 0 7,2-1 0-8,1 5 0 7,-1-2 0-7,4 0 0 7,6 0 0-7,-2 1 0 8,2-3 0-8,4 2 0 8,-4 0 0-8,4 0 0 6,-2-4 0-6,2 1 0 9,-4 1 0-9,2 2 0 6,-4-4 0-6,6 0 0 8,-4 2 0-8,8 0 0 7,-3 1 0-6,1-1 0 7,4-4 0-8,2 4 0 7,0 4 0-7,1-2 0 8,5-5 0-8,-1 5 0 7,-1 4 0-7,-2-4 0 8,-5-4 0-8,3 1 0 6,0 3 0-6,1-2 0 9,1-2 0-9,4 2 0 6,1-2 0-6,5 0 0 8,3 3 0-7,-2-1 0 6,8-2 0-7,-3 0 0 8,3-2 0-8,-4 2 0 7,0 0 0-7,-1-2 0 8,1 0 0-8,0 2 0 7,4-2 0-7,3 2 0 8,-1-3 0-8,4 3 0 7,2 0 0-7,-2 6 0 7,-2-6 0-6,-6-4 0 5,2 0 0-5,2 2 0 7,0 2 0-8,3 0 0 7,1-2 0-7,3 3 0 8,1-1 0-8,2 0 0 7,-4 0 0-7,2 2 0 8,-4 0 0-8,2 0 0 7,-2-2 0-7,4 0 0 8,4-1 0-8,0 1 0 7,1 0 0-7,-5 2 0 8,0 0 0-7,0-2 0 5,-2 2 0-6,4 0 0 8,0 1 0-8,4-1 0 7,1-2 0-7,5 0 0 8,-4 2 0-8,-2 2 0 7,-8-3 0-7,3-1 0 8,-1 0 0-8,4 2 0 7,0 2 0-7,6-4 0 8,-1-2 0-8,5 2 0 7,-6-2 0-7,-1 2 0 7,-3-3 0-7,4-1 0 8,0 0 0-8,-3 2 0 8,5-2 0-8,6 2 0 7,-3 2 0-7,-3 0 0 8,-10 2 0-8,2-2 0 8,2 2 0-8,-5-2 0 8,1 2 0-8,6-5 0 6,4 5 0-6,-1-4 0 9,-5 2 0-9,-2 0 0 6,-2 0 0-6,0 2 0 8,0-4 0-8,0 0 0 7,0-4 0-7,4 2 0 8,3 0 128-8,3 0-128 7,-4-2 0-7,-4 4 0 8,-2-2 0-8,1-2 0 7,1-4 0-7,4 4 0 8,4 2 0-8,-3 0 0 7,-1-4 0-7,-2 2 0 8,-4 2 0-8,-4-2 0 7,2 0 0-7,2 0 0 8,-2-4 0-8,2 5 0 8,2-1 0-8,0-2 0 8,-1 0 0-8,-1 4 0 6,-4-2 0-6,2 0 0 8,-4-2 128-8,4 2-128 7,-2-2 0-7,4 0 0 9,2-2 0-9,2 4 0 6,-2 0 0-6,-4 2 0 8,-6-1 0-8,2-1 0 7,-2 0 0-7,2 2 0 8,0-2 0-8,2 2 0 7,2-2 0-7,0 2 0 8,-2-2 128-8,-4 2-128 7,1-2 0-7,-1 0 0 8,-4 0 0-8,2 0 0 7,-6-2 0-7,5 2 0 8,-5-2 0-8,6 2 0 8,0 0 0-8,-2 0 0 8,5 0 0-8,-7-1 0 6,0-1 0-6,-3-2 0 8,1 0 128-8,-2 0-128 7,-1 4 0-7,5-4 0 8,-6-3 0-8,5 1 0 7,3 2 0-7,2-2 0 8,-4-4 0-8,2 5 0 7,-7-7 0-7,-1 6 0 9,1 4 128-9,1-2-128 6,-1-5 0-6,1 5 0 9,0 0 0-9,-1-2 0 6,-1-4 0-6,2 7 0 9,-1 1 0-9,-3 0 0 6,1-6 0-6,-5 2 0 8,-3 2 0-8,-4 1 0 8,2-3 0-8,-3 4 0 8,-1 0 128-8,2 2-128 6,0-4 0-6,1 2 0 8,-5-4 128-8,4 5-128 7,2-1 0-6,-1 2 0 6,1 0 0-7,-2 0 0 7,-4-2 0-7,0 2 0 8,-8-4 0-8,4 2 0 7,-8 2 0-7,-2 0 0 8,2 2 0-8,0 0 0 7,2-2 0-7,-1 2 0 8,-3 0 128-8,2 0-128 7,2 0 0-7,-4 2 0 9,-1-2 0-9,-1 2 0 6,-2 0 0-6,0-2 0 8,1 0 0-7,-1 0 0 6,-4 0 0-7,-3 2 0 8,-1-2 128-8,3 0-128 7,-7 0 0-7,1 2 0 8,-16-2 0-8,18 0 128 6,-18 0-128-6,13-2 0 9,-13 2 160-9,0 0-160 6,16-8 128-5,-16 8-128 6,10-9 224-7,-3-5-32 8,1 2-16-8,-4-5 0 7,0-3 16-7,-4 1 0 7,0-7 0-7,2-3 0 8,-2-8-192-8,0-2 160 8,0-6-160-8,0 0 160 7,0-5-160-7,0-5 0 7,0 0 0-7,0-3 0 8,0-8 0-8,2 1 0 8,-2 1 0-8,2-4 0 9,0 3 0-9,0-3 0 5,0 0 0-5,0-4 0 9,-4 1 0-9,0 1 0 6,2 6 0-6,2-4 0 8,0 5 0-8,2-1 0 8,-2-3 0-8,-2 3 0 7,0-2 0-7,2 0-144 8,-1-5 144-8,-1 3 0 8,0-4 0-8,0 6 0 7,0-3 0-7,0 7 0 7,-1 3-144-7,1 5 144 8,-2 1-208-8,2 6 80 7,0 8 128-7,-2-4 0 8,-4 4 0-8,0-2 0 7,2 4 0-7,2 4 0 8,-6-4 0-8,0 2-128 8,3 4 128-8,-1 4 0 6,2-3 0-5,-2 7 0 7,-2 2 0-8,-2 3-128 6,5-2 128-6,-7 9 0 9,2-1 0-9,0 4 0 7,-3 2 0-7,3 3-128 8,-6-7 128-8,5 6 0 6,-7 2 0-6,4 2 0 9,-3 0 0-9,-1 0 0 7,1-2 0-7,-3 4 0 8,3 0 0-8,1 2 0 7,-7-2 0-7,1 0 0 8,-1 0 0-8,-2 3 0 7,-3-1 0-7,1-2-128 8,-4 0 128-8,-1 2 0 8,1 2 0-8,-4 2-128 7,0-4 128-7,-2 2-160 7,0-3 160-7,-10 3-160 8,-2-2 160-8,-7 2-160 6,-5-2 160-5,-1 0-160 7,-4-2 160-8,1 0-192 7,-1-2 192-7,-2 4-192 8,1 2 192-8,-1 1-160 7,4-1 160-7,-8-2-160 8,-7 2 160-8,-4-2 0 7,-5 4 0-7,0-4 0 8,-4-1 0-8,3 3 0 7,1-2 0-7,0 2 0 8,-4 0 0-8,-3 0 0 7,-5-4 0-7,3 0 0 8,-3 5 0-8,5 1 0 7,-5-4 0-7,5 0 0 8,-5 2 0-8,-1 0 0 7,-3 2 0-7,3-3 0 8,-2-3 0-8,3 2 0 7,3 0 0-7,-5 4 0 8,5 0 0-8,-5-4 0 7,-7 0 192-7,4-3-64 8,1 1-128-8,7 2 0 7,-5 4 0-7,3-2 0 8,1 0 0-8,-9 0 0 7,-2 1 0-7,2-3 0 8,3-4 0-8,7 4 0 7,-5 0 0-7,3 2 0 8,-1 4 0-8,-5-4 0 7,-2-4 0-7,3 0 0 8,5 1 0-8,-1 5 0 7,7 2 0-7,-3 0 0 9,4 3 0-9,-5-3 0 6,-1-6 0-6,-1 0 0 8,9 0 0-8,2 2 0 7,-1 0 0-7,7-3 0 8,4 5 0-8,2-4 0 7,-4 2 0-7,0-4 0 8,0 2 0-8,4 0 0 7,7-2 0-7,1 2 128 8,6 1-128-8,-1 3 0 7,1 0 0-7,5 0 128 8,3 2-128-8,-3-3 0 7,-1-1 0-7,1 2 0 8,1 2 0-8,-1-4 0 7,0-2 0-7,-1 1 0 8,7 5 0-8,0-2 0 8,3-2 0-8,3 2 0 8,-2-1 0-8,4 1 0 6,2 0 0-6,-2 2 0 9,6-2 0-9,0-1 0 6,-2 3 0-6,4-2 128 8,0-4-128-8,-2 0 0 7,4-2 0-7,1 0 0 8,3 2 0-8,-2 1 128 7,-4 1-128-7,4-2 0 8,3 2 0-8,1 0 0 7,2 2 0-6,5-3 128 6,-1-1-128-7,-3 2 0 7,5 2 0-7,3-2 0 8,-1-2 0-8,5-2 144 7,-2-2-144-7,5-2 0 8,9 2 128-8,0 0-128 7,-12-4 0-6,12 4 0 7,-6-12 144-8,2 2-144 6,4 10 0-6,2-19 144 8,2 5-144-8,6-3 0 7,-2-3 0-7,3 1 0 8,3-5 0-8,-2-1 0 7,5-2 0-7,-3-1 0 9,3 3 0-9,3-4 0 6,-3-2 0-6,5-3 0 8,-1-1-128-8,7-2 128 7,-1 0 0-7,4-8 0 8,0-1 0-8,1-1 0 7,-3-4 0-7,2 0 0 8,0-1 0-8,-1 1-192 7,-5-2 64-7,0 3 128 8,-1 3-160-8,1-6 160 8,-2 0 0-8,1 1-144 8,-1-1 144-8,3-1-208 6,-5-3 80-6,-3 0 128 8,-1-1-224-8,-3 1 80 7,1 3 16-7,1 1 0 8,-6 0 128-8,-1-3 0 7,1 1-144-7,-2 1 144 8,-2 3 0-7,0-2 0 5,0 3-144-6,-2 3 144 9,-3 4 0-9,-1 0 0 6,0 4 0-6,0-2 0 9,0 4 0-9,-1 4 0 6,-1 0 0-6,0 3 0 8,-2 3 0-8,2 0 0 7,-2 1 0-7,0 3 0 9,0 0 0-9,0 3 0 7,-2 7 0-7,-2-7 0 8,3 2 0-8,1 3 0 6,-4-3 0-6,0 7 0 9,0-5 0-9,4 6-128 7,4 10 128-7,-9-17 0 7,-3 3 0-7,4 0 0 7,8 14 0-7,-12-9 0 9,12 9 0-9,-11-14 0 6,1 4 0-6,-2 0 0 8,5 1 0-8,7 9 0 7,-14-8 0-7,14 8 0 8,-14-16 0-7,1 5 0 5,3 3 0-6,4-4 0 9,-2 2 0-9,8 10 0 6,-12-9 0-6,5-3 0 8,-1 4 0-7,-2-4 0 6,0 3 0-7,3 3 0 8,-5-2 0-8,2-2 0 6,10 10 0-6,-19-8 0 9,-1-5 0-9,3 3 0 7,-5 4 0-7,3 0 0 8,-5 1 0-8,1-1 0 7,-8 0 0-7,1 4 0 7,-1-4 0-7,-4 2 0 8,-2-4 0-8,-2 4 0 7,4 2 0-7,-6 1 0 8,2-1 0-8,2 0 0 8,-8-2 0-8,0 2 0 6,2 0 0-6,-4 2 0 8,2 2 0-8,-1-2 0 8,-7 0 128-8,-2-2-128 8,-3-2 0-8,-7 0 0 7,-1 0 0-7,4 2 0 8,-3 2 0-8,3 0 0 7,0 0 0-7,-3 0 0 8,1 0 0-8,1 2 0 6,-3 2 0-6,-2-2 0 8,-10-2 0-8,2 0 0 8,-2-2 0-8,4 2 0 7,-4 0 0-7,1 0 0 8,5 0 0-8,2 2 0 8,0 4 0-8,0-4 0 7,-10-2 0-7,0 0 0 8,-2 0 0-8,2 2 0 7,0 0 0-7,2 0 0 7,0-2 0-7,4 2 0 8,-2 3 0-8,1-1 0 7,-3-4 0-6,-3-2 0 6,-5 2 0-7,2 2 0 9,4 2 0-9,4-4 0 6,-2-2 0-6,4 2 0 8,3 0 0-8,1 0 0 7,-10 0 0-7,2-2 0 8,-2 0 0-8,-2-2 0 7,4 1 0-7,6 1 0 8,-4-2 0-8,2 2 128 7,4 0-128-7,-4 2 0 8,5 0 0-8,-5 0 0 7,-6 2 0-7,0-2 0 8,2 0 0-8,0 0 0 7,6-2 0-7,-2 2 0 8,4 0 0-8,3 0 0 7,3 2 0-7,-6 2 0 8,2 0 0-8,-7-1 0 8,-5-4 0-8,4 1 0 7,4 1 0-7,-2 3 0 6,2-2 0-6,6 2 0 9,-3 4 0-9,5-2 0 6,3 0 0-6,-5 0 0 8,-2 1 0-8,4-3 0 7,-5-2 0-7,5 2 0 9,1 2 0-9,7-2 0 7,1-2 0-7,7 2 0 8,1 0 0-8,-2 0 0 7,6-3 0-7,-2 5 144 8,4 0-144-8,4 2 0 7,2 0 0-7,-2-6 0 8,2 0 128-8,0 0-128 7,0 0 0-7,-4 1 128 8,2 3-128-8,-2-2 0 7,3-4 0-7,3 2 0 8,4 0 0-8,0 0 128 7,0-2-128-7,1 4 0 8,1 0 0-8,2 0 0 7,-1 2 128-7,-1-4-128 8,4-2 0-8,1 2 0 7,3-1 0-7,-3-1 0 8,-1 0 0-8,-1 0 0 7,5 0 0-7,1 0 0 8,-3 0 128-8,-1 2-128 7,3 0 0-7,3-2 128 8,-1-4-128-8,3 3 0 7,-2-1 144-7,16 2-144 8,-13-10 0-8,-1 2 144 6,4 2-144-6,-1-6 0 9,-1 1 192-9,6-7-192 7,-4 5 192-7,4-5-192 8,1 2 128-8,3-5-128 7,0-4 0-7,0-3 0 8,2-1 0-8,-2 0 0 7,4-2 0-7,2-4 0 8,-4 1 0-8,4 1 0 7,1-8 0-7,1 2 0 8,2 2 0-8,-2-6 0 8,4 2 0-8,1-4 0 7,-3-1 0-7,2 5 0 7,2-6 0-7,-5 2 0 8,1 2 0-8,4-4 0 7,-4 6 0-7,0-3 0 8,-1 5 0-8,-1-4 0 7,0 4 0-7,0 2 0 8,-2 5 0-8,2 1 0 7,-2 2 0-7,-1-2 0 9,-3-1 0-9,2 3 0 6,0 2 0-6,0 2 0 9,-2-1 0-9,0 5 0 6,-2-1 0-6,0 7 0 8,2-3 0-8,-2 1 0 7,2 3 0-7,0 14 0 8,-3-18 0-8,-1 9 0 7,-4-3 0-7,8 12 0 8,-8-10 0-8,8 10 0 7,-6-8 0-7,6 8 0 8,-15-9 0-8,15 9 0 8,-12-4 0-8,-4 2 0 8,5 0 0-8,-5 0 0 6,2 2 0-6,-3 2 0 8,1-2 0-8,-3 2 0 8,1 2 0-8,1-2 0 8,-5 4 0-8,-3-5 0 6,-1 1 0-6,1 2 0 9,-2-2 0-9,-3 2 0 6,1 0 0-6,-2 4 0 8,0-4 0-8,-2 0 0 7,-2 0 0-7,-1-2 0 9,3 1 0-9,-4 1 0 6,2 0 0-6,2 2 0 9,-2-2 0-9,-2 0 0 6,2-2 0-6,0 2 0 9,-3-2 0-9,-1 0 0 6,-9 0 0-6,-1 0 0 8,0 1 128-8,-2-3-128 7,-3 0 0-7,-1 2 0 8,-1-2 0-8,1 2 0 8,-2-4 0-8,3 4 0 8,-1 0 0-8,1 2 0 6,-1-4 0-6,-2 2 0 8,-3-4 0-8,0 2 0 7,-5 2 0-7,-5-2 0 8,0 0 0-8,-1 0 0 7,3 0 0-7,-2 0 0 8,2 0 0-8,-1 0 0 8,5 0 0-8,-6 0 0 8,0 0 0-8,-6 0 0 6,-2-2 0-6,0 2 0 9,-2-2 128-9,2-2-128 6,3 4 0-6,-3-2 0 8,4 2 0-8,2-2 0 7,-4-1 0-7,-4 1 0 8,-4 0 0-8,0-2 0 8,0-2 0-8,4 2 0 8,1 0 0-8,-1 2 0 7,2-2 0-7,0 2 0 8,-2 0 0-8,-2 2 0 7,-6-2 0-7,4-2 0 7,2 1 0-7,2-1 0 7,2 0 0-7,4-4 0 8,-2 2 0-8,0 2 0 8,6 2 0-8,-5-2 0 8,-5 0 128-8,-3-3-128 6,3-3 0-6,2 4 0 8,3-6 0-8,3 5 0 7,-2 1 0-7,8 0 0 9,-2-2 0-9,1 4 0 6,-7 0 0-6,0 0 0 9,0-3 0-9,-2-3 0 7,6 0 0-7,1 2 0 8,-3 0 0-8,8 3 0 6,1-1 0-6,-1 4 0 9,6-2 0-9,1-2 0 6,-5-4 0-6,-5 3 0 9,1 1 0-9,4-4 0 7,-3 4 128-7,7 0-128 7,-1-7 0-7,1 5 0 8,3 2 0-8,0-2 0 8,1-2 0-8,1 4 0 7,4 3 0-7,-1-1 0 8,-5-6 0-8,-2 6 0 6,1 0 0-6,1 0 0 8,1 0 0-8,3 0 0 7,6-3 0-7,-4 3 0 8,2 2 0-7,7-2 0 6,-5 0 0-7,2 4 0 8,-4-2 128-8,0 2-128 6,6 0 0-6,-2 0 0 9,6 0 0-8,-6 0 0 4,2 2 0-5,-6-2 0 9,1-2 144-9,3 2-144 7,0 2 0-7,4-2 144 8,-8 0-144-8,8 0 0 6,-4 0 0-6,6 0 0 9,-4 4 0-9,4-2 0 7,4 0 128-7,-2 0-128 7,0 0 0-7,3 0 0 8,3 3 0-8,2-1 128 7,-2 0-128-7,1-2 0 8,1 2 0-8,4 0 0 8,-3-2 0-8,3 4 0 7,-3 0 128-7,3-2-128 8,0-2 0-8,-3-1 0 7,-3 1 0-7,4-2 128 8,1 2-128-8,1 0 0 7,1-2 144-7,5 0-144 8,-3 0 0-8,-1 4 144 7,3 4-144-7,5-4 0 8,-3-6 176-8,4 2-176 6,5-2 160-6,7 2-160 9,-18 0 0-9,18 0 0 6,-10-2 0-6,10 2 0 9,0 0 0-9,0 0-128 7,-13 0 128-7,13 0-208 7,0 0-144-7,0 0-32 7,0 0 0-7,0 0 0 24,0 0-2176-23,0 0-432-1</inkml:trace>
    </iact:actionData>
  </iact:action>
  <iact:action type="add" startTime="12218">
    <iact:property name="dataType"/>
    <iact:actionData xml:id="d1">
      <inkml:trace xmlns:inkml="http://www.w3.org/2003/InkML" xml:id="stk1" contextRef="#ctx0" brushRef="#br1">1566 15744 10127 0,'0'0'896'1,"0"0"-704"4,0 0-192-5,11-11 0 8,-11 11 1536-8,0 0 288 7,10-10 48-7,-10 10 16 8,0 0-256-8,0 0-48 8,0 0-16-8,0 0 0 7,-4-14-96-7,0 3-32 7,4 11 0-7,-13-8 0 8,-1-4-288-8,-4 2-48 9,5 3-16-9,-7-3 0 8,3 4-320-8,-3 0-64 6,-5 2 0-6,-2 0-16 8,-1 2-416-8,-1 0-80 6,0-2 0-6,-4 3-16 8,1-3-176-8,3 2 128 7,0 0-128-7,2 2 128 9,-1 2-128-8,1 0 0 5,2-2 0-6,-1 2 0 8,1 7 0-8,3-1 0 7,1-4 0-7,1 2 0 8,5 2 0-8,-1-1 128 6,5-1-128-5,11-6 0 7,-16 6 0-8,16-6 0 7,-10 12 0-7,10-12 0 7,0 0 0-7,0 0 0 8,-12 10 0-8,12-10 0 8,-1 19 0-8,-3-5 0 7,4-14 0-7,0 19 0 8,2 1 0-8,1-3-144 7,1 1 144-7,4 5 0 8,-4-7 0-8,0 7-128 7,2 7 128-7,0 1 0 7,1 6 0-7,1-2 0 7,-6 6 0-6,4 0 0 6,-2 6 0-7,4 1 0 7,-4 3 0-7,0 8 0 8,-4-7 0-8,0 11 0 7,0 1 0-7,2 0 0 9,-2 1 0-9,-2-5 0 6,2 1 0-6,-2 1 0 9,-2 4 0-9,-4-5 0 7,0-3 0-7,2-1 0 8,-2-1 0-8,1-1 144 6,1-2-16-6,-2 1 0 9,2 3-128-9,-4-5 160 7,7-1-160-7,-3 2 160 8,0-2-32-8,-4-1-128 6,2-1 192-5,2 4-64 7,-5-1-128-8,3 1 0 7,0 0 0-7,4-3 128 8,-4-1-128-8,4-8 0 7,-1 2 144-7,1-4-144 7,2 4 128-7,2-6-128 8,0 4 160-8,0-6-160 8,2-6 224-8,0 2-48 7,0 3-16-7,0-5 0 8,1-2-32-8,1 0-128 7,2 1 192-7,-2-1-64 8,0-2-128-8,0-1 0 6,0-1 0-6,0 1 128 9,-2-3-128-9,2-3 0 6,-1-3 144-6,1-5-144 9,-4-10 0-9,0 0 0 7,8 18 0-7,-8-18 128 8,0 0-128-8,8 13 0 7,-8-13 0-7,12 16 0 8,-12-16 0-8,9 10 0 7,-9-10 0-7,18 13 0 8,-8-5 0-8,5 0 0 7,-1 0 0-7,4-3 0 8,1-1 0-8,-1-4 0 7,5 6 0-7,0-4 0 8,5 0 0-8,-1-2 0 8,-4 0 0-8,5 0 0 7,1 2 0-7,0 2 0 7,2-8 0-7,1 4 0 8,-1 0 0-8,2 4 0 7,-2-2 0-7,-1 0 0 8,-1-2 0-8,0-2 0 7,-2 0 0-7,-1-4 0 22,-1 0-1760-22,-2 0-368 0</inkml:trace>
    </iact:actionData>
  </iact:action>
  <iact:action type="add" startTime="13134">
    <iact:property name="dataType"/>
    <iact:actionData xml:id="d2">
      <inkml:trace xmlns:inkml="http://www.w3.org/2003/InkML" xml:id="stk2" contextRef="#ctx0" brushRef="#br1">1889 15776 7359 0,'0'0'656'0,"0"0"-528"5,0 0-128-4,0 0 0 7,0 0 2432-8,0 0 448 7,0 0 80-7,0 0 32 8,16-4-1456-8,-16 4-272 7,0 0-64-7,0 0-16 8,14 7-16-8,1 11 0 8,-3-2 0-8,2 7 0 7,-5 4-288-7,7 3-64 7,-4-1-16-6,9 8 0 6,1-2-352-7,-3 10-64 7,1 0 0-7,1 2-16 8,-1-8-240-8,-3 5-128 7,1-5 128-7,1 2-128 8,-5-9 0-8,3-3 128 8,-7-4-128-8,4 0 0 10,-4-1-144-10,1-7-112 5,1-3 0-4,-12-14-8816 13,8 12-1744-13</inkml:trace>
    </iact:actionData>
  </iact:action>
  <iact:action type="add" startTime="13418">
    <iact:property name="dataType"/>
    <iact:actionData xml:id="d3">
      <inkml:trace xmlns:inkml="http://www.w3.org/2003/InkML" xml:id="stk3" contextRef="#ctx0" brushRef="#br1">2449 15620 26207 0,'0'0'1152'1,"0"0"256"-1,0 0-1136 0,0 0-272 6,0 0 0-6,-11 13 0 8,3 1 272-8,-6 7 0 7,0 1 0-7,-3 7 0 8,3 2 640-8,-7 6 128 8,1 6 32-8,-3-4 0 8,-1 6-128-8,-1 2-32 6,0 0 0-5,-1 3 0 7,1 3-272-8,4-4-48 8,-1-2-16-8,5-6 0 8,-3-1-368-7,2-4-80 4,5-5 0-5,-3-2-128 7,5-2 176-7,-1-3-176 7,2-1 160-7,4-3-160 8,-2-11-208-8,8-9-144 7,0 0-32-7,0 0-15712 12</inkml:trace>
    </iact:actionData>
  </iact:action>
  <iact:action type="add" startTime="13691">
    <iact:property name="dataType"/>
    <iact:actionData xml:id="d4">
      <inkml:trace xmlns:inkml="http://www.w3.org/2003/InkML" xml:id="stk4" contextRef="#ctx0" brushRef="#br1">2970 16210 32415 0,'0'0'1440'0,"0"0"288"0,0 0-1376 0,8 16-352 4,-2 6 0-3,1 3 0 6,3 4 192-7,-6 0-48 7,-4-1 0-7,0 3 0 9,-4 2 352-9,-4-2 64 7,-1 2 16-7,3-1 0 9,-2 1-336-9,-4 2-64 6,3-2-16-6,-3 0 0 8,2 4-160-8,6-2 0 7,-2-7-192-7,-1 1 192 23,1 0-2128-22,2-4-304-1,0-7-64 0,2 3-16 0</inkml:trace>
    </iact:actionData>
  </iact:action>
  <iact:action type="add" startTime="14110">
    <iact:property name="dataType"/>
    <iact:actionData xml:id="d5">
      <inkml:trace xmlns:inkml="http://www.w3.org/2003/InkML" xml:id="stk5" contextRef="#ctx0" brushRef="#br1">1930 17394 25631 0,'0'0'1136'0,"0"0"224"0,0 0-1088 0,0 0-272 6,0 0 0-6,0 0 0 8,0 0 368-8,8 24 16 7,0-1 0-7,2 2 0 8,-2 3 192-8,-1 3 32 7,5 0 16-7,-2 4 0 8,0 8-176-7,-1-2-48 5,-1 4 0-6,2-2 0 8,2 4-64-8,-5 1-16 8,1-9 0-8,2 6 0 7,-4-2-160-7,-2-2-32 6,2-2-128-6,3-4 192 9,-5-7-192-9,0-5-192 7,-2-6 48-7,2 1 0 23,-4-18-1360-22,0 0-272-1,0 0-48 0,0 0-10448 2</inkml:trace>
    </iact:actionData>
  </iact:action>
  <iact:action type="add" startTime="14352">
    <iact:property name="dataType"/>
    <iact:actionData xml:id="d6">
      <inkml:trace xmlns:inkml="http://www.w3.org/2003/InkML" xml:id="stk6" contextRef="#ctx0" brushRef="#br1">2377 17420 29487 0,'-19'2'1296'0,"19"-2"288"0,-16 3-1264 0,0 9-320 4,5 0 0-4,-3 5 0 8,6 1 368-8,-7 9 16 8,-3 4 0-8,-5 7 0 7,-7-3 176-7,-1 8 32 8,-4-1 16-8,0 9 0 7,2 2 32-7,-4 3 16 7,-2-1 0-7,4 0 0 8,-4-1-176-8,7 1-32 7,3-6-16-7,2-7 0 8,1 3-272-8,7-8-160 8,-1 2 192-8,5-9-192 7,3-9 0-7,4-5-352 7,4-1 48-7,4-15-10576 16,0 0-2128-15</inkml:trace>
    </iact:actionData>
  </iact:action>
  <iact:action type="add" startTime="14604">
    <iact:property name="dataType"/>
    <iact:actionData xml:id="d7">
      <inkml:trace xmlns:inkml="http://www.w3.org/2003/InkML" xml:id="stk7" contextRef="#ctx0" brushRef="#br1">2406 18215 25791 0,'0'0'2304'1,"0"0"-1856"5,0 0-448-6,0 0 0 9,22-4 640-9,-3 0 16 6,-1-1 16-6,1-1 0 9,-5-2-528-9,0 2-144 6,-1-4 0-6,1 5 0 8,0-1 640-8,1 4 48 7,3-2 16-6,-18 4 0 7,15 0 64-8,-15 0 32 6,18 6 0-6,-18-6 0 8,10 13-224-8,-3 3-64 8,1 3 0-8,-6 1 0 7,-4 3-128-7,-6 5-16 7,1 1-16-7,-1 0 0 8,-8 2-48-8,5-1-16 7,-5 1 0-7,4-4 0 9,-5 0 96-8,5-3 32 4,0-3 0-5,4-1 0 9,3-1-176-9,5-5-48 6,0-14 0-6,2 17 0 9,-2-17-192-9,0 0 0 6,17 12 0-6,-1 0 0 9,5-8 0-9,5-4 176 7,3 0-176-7,2-4 160 9,4-6-160-9,0 0 0 5,-5 3 144-5,3-7-144 9,-2 2 0-9,2-5 0 6,2-1 0-5,-4-1 128 20,-1-5-1136-21,-3 5-208 0,2-1-64 0,0-1-9968 9,-1-5-2000-9</inkml:trace>
    </iact:actionData>
  </iact:action>
  <iact:action type="add" startTime="15087">
    <iact:property name="dataType"/>
    <iact:actionData xml:id="d8">
      <inkml:trace xmlns:inkml="http://www.w3.org/2003/InkML" xml:id="stk8" contextRef="#ctx0" brushRef="#br1">3216 15444 17503 0,'-16'-16'1552'1,"16"16"-1232"3,0 0-320-4,-2-13 0 8,4-7 928-8,6 5 128 7,6-3 32-7,-3-1 0 8,7 3-400-8,-4-2-80 8,1 3-16-8,3 1 0 7,-3-5 96-7,7 7 16 7,-3-7 0-7,1 5 0 8,1-4 304-8,1-1 64 7,3-3 16-7,0 7 0 8,3-1-192-8,-1 6-16 8,-2 1-16-8,-3-3 0 8,1 6-416-8,-1 2-96 6,1 0-16-6,-1 2 0 8,-5-2-112-8,3 8-32 7,-1 2 0-7,-5 2 0 8,3 8-192-8,-5-1 176 7,2 5-176-7,-8 7 160 8,1 6-32-8,3 12 0 7,-4 6 0-6,0 7 0 7,0 7 128-8,-4 11 32 6,3 4 0-6,-3 5 0 8,0 3-288-8,0 10 0 7,-2 1 0-7,2 5 0 8,4 1 0-8,0-6 0 7,2-5 0-7,0-2 0 8,5-1 0-8,1-5 0 8,-4 0 0-8,3-2 0 8,-5-2 0-8,4 0 0 7,1 1 0-7,-1-1 0 7,4 0 0-7,1-4 0 7,-3-2 128-7,5-4-128 8,-3 1 0-8,2-3 0 7,-1 2 128-7,1 2-128 8,1-6 0-8,5 1 128 7,-3-7-128-7,-3 2 0 8,1-1 144-8,3-5-144 7,-5-7 0-7,5 0 144 9,-3-1-144-9,3-3 128 6,-5-4-128-6,1-6 128 9,-7-4 0-9,1 4 0 6,-6 0 0-6,0-5 0 8,0-3 128-8,-2-2 0 7,-3-2 16-7,-2-1 0 8,-7-3 176-8,0 1 16 7,-2-1 16-7,-7 1 0 8,-1-5 64-8,1-3 16 7,-5 3 0-7,1-3 0 8,-7 6-32-8,1-7 0 7,-6 3 0-7,0 1 0 8,-6-3-16-8,4 4 0 7,1-7 0-7,-1 5 0 8,-6-4-128-8,8 1-48 7,0-3 0-7,0-2 0 8,4-6-160-8,-1 4-48 7,1-2 0-7,0-3 0 8,2-1-384-8,-1 0-96 7,1-1-16-7,2 1 0 24,-1-2-2176-24,-3 0-432 0,-2-2-96 0</inkml:trace>
    </iact:actionData>
  </iact:action>
  <iact:action type="add" startTime="18569">
    <iact:property name="dataType"/>
    <iact:actionData xml:id="d9">
      <inkml:trace xmlns:inkml="http://www.w3.org/2003/InkML" xml:id="stk9" contextRef="#ctx0" brushRef="#br1">16622 10210 4607 0,'0'0'400'1,"0"0"-400"5,0 0 0-6,0 0 0 7,0 0 1792-7,0 0 288 7,0 0 48-7,0 0 16 8,0 0-1328-7,0 0-272 5,0 0-48-6,0 0-16 8,0 0 112-8,0 0 32 7,-10 6 0-7,10-6 0 8,0 0 160-8,0 0 48 7,-12 11 0-7,12-11 0 8,0 0 48-8,0 0 16 7,0 0 0-7,0 0 0 8,0 0-416-8,0 0-80 7,0 0-16-7,0 0 0 8,0 0-96-8,0 0-32 7,0 0 0-7,0 0 0 9,0 0 112-9,0 0 16 7,0 0 0-6,0 0 0 6,18 4 32-7,-1 0 16 6,-3 0 0-6,4 0 0 8,-5-4-32-8,3 2 0 7,1 0 0-7,1 2 0 8,3 1-112-8,3-5-32 8,-5-1 0-8,-1 1 0 7,5 5-32-7,-1-3-16 8,-7 2 0-8,5-2 0 7,1-2 0-7,1 0 0 8,-3 0 0-8,3 2 0 8,-1-6-16-8,1 0 0 6,-5 4 0-6,1-2 0 9,-1 0 32-9,-17 2 0 6,16-5 0-6,-16 5 0 8,16 0-96-8,-16 0-128 8,0 0 176-8,0 0-176 8,0 0 176-8,0 0-176 6,0 0 160-6,0 0-160 9,0 0 176-9,0 0-176 6,0 0 192-6,0 0-192 9,0 0 160-9,-16 7-160 7,2-5 128-7,-3 4-128 7,-1 4 0-7,1 0 0 8,-9-6 128-8,5-1-128 8,-1 1 0-8,3-2 0 6,-3 2 144-5,-1-4-144 7,-2 0 0-8,-1 0 0 7,1-4 0-7,0 2 128 8,1 0-128-8,5-1 0 7,-3-3 128-7,1 4-128 7,7 2 0-7,-2 0 144 8,16 0-144-7,-11-2 0 6,11 2 128-7,0 0-128 6,0 0 0-6,0 0 0 9,0 0 0-9,0 0 0 6,0 0 0-6,0 0 0 9,0 0 0-9,0 0 0 7,11-12 0-7,7 6 0 9,-2 4 0-9,5 0 0 6,3 0 0-6,-1 0 0 8,0 4 0-8,-1 0 0 7,-1 0 0-7,3-2 0 8,-1-2 0-8,2 2 0 7,-1-2 0-7,1 0 0 8,-3 0 0-8,1-1 0 7,-3-3 0-7,-1 4 0 8,-5 2 0-8,3-2 0 8,-5-2 160-8,-12 4-160 7,0 0 176-7,0 0-48 7,0 0-128-7,0 0 192 8,0 0-16-8,0 0-16 6,0 0 0-6,0 0 0 8,0 0-32-8,-16 8-128 8,-5 0 192-8,-3-5-64 8,-3 1-128-8,0-4 0 7,0 0 144-7,-1 2-144 8,3 2 0-8,-2 0 144 7,-1-2-144-7,1-2 0 9,-2 0 128-9,1 0-128 6,1 4 0-6,2-4 0 8,3-4 0-8,5 2 0 7,-1 2 0-7,6 0 0 7,12 0 0-7,0 0 0 8,0 0 0-8,0 0 0 8,0 0 0-8,0 0 0 7,0 0 0-7,0 0 0 8,0 0 0-8,20 8 0 7,3-4 0-6,3 2 0 6,3-4 0-7,0 0 0 7,-1-4 0-7,1 0 0 8,-2 6 0-8,2-4 0 7,-1-4 0-7,3 2 0 8,-2 0 0-8,0 0 0 7,-3-2 0-7,-5 2 0 8,-1-6 0-8,-1 6 0 7,-5 2 0-7,-14 0 0 8,0 0 0-8,0 0 0 7,0 0 0-7,0 0 0 8,0 0 0-8,0 0 0 7,0 0 128-7,0 0-128 9,-16 4 128-9,-7 2-128 6,-2 0 144-6,-1 0-144 8,-3-4 128-8,0 0-128 7,1-1 0-7,1 1 144 9,-2-2-144-9,0 2 160 6,-1-2-160-6,3 0 160 8,2 0-160-8,1 0 0 7,5-5 144-7,3 5-144 8,0 3 0-8,16-3 0 7,-7 10 0-7,7-10 0 8,0 0 0-8,0 0 0 7,0 0 0-7,0 0 0 8,0 0 0-8,15 4 0 7,5-2 0-7,1 2 0 8,3-2 0-8,1 0 0 8,-4-2 0-8,5 0 0 8,1-2 0-8,-3 0 0 6,-1 0 0-6,0-4 0 9,3-2 0-9,-5 2 0 6,-3 3 0-6,-1 1 0 8,3-2 0-8,-7 0 0 7,-13 4 0-7,0 0 128 23,18-2-1600-23,-18 2-320 0,0 0-64 1</inkml:trace>
    </iact:actionData>
  </iact:action>
  <iact:action type="add" startTime="20717">
    <iact:property name="dataType"/>
    <iact:actionData xml:id="d10">
      <inkml:trace xmlns:inkml="http://www.w3.org/2003/InkML" xml:id="stk10" contextRef="#ctx0" brushRef="#br1">14228 10572 14623 0,'0'0'640'0,"0"0"144"0,0 0-624 0,0 0-160 5,-5 14 0-5,5-14 0 8,0 0 1184-8,0 0 208 8,-10 10 32-8,10-10 16 8,0 0 208-8,0 0 32 6,0 0 16-6,0 0 0 8,19-4-576-8,3 0-112 7,3 0-32-7,2 2 0 8,3-4-448-8,1 6-80 7,0 4-32-7,0-4 0 9,-1-6-80-9,3 2-16 6,-4 1 0-6,0 3 0 8,1 0 32-8,-1 0 0 7,-2 0 0-7,-2 0 0 8,1 0 48-8,-1 0 16 8,-7 2 0-7,-1-2 0 5,1-2-96-6,-6 0 0 7,-12 2-16-7,0 0 0 8,17 2-128-8,-17-2-32 8,0 0 0-8,0 0 0 8,0 0 16-8,0 0 0 7,-15 13 0-7,-3-1 0 7,-5-2 48-7,-5 3 16 8,-5-1 0-8,0 2 0 7,-6-7-96-7,-6 3-128 7,0 0 176-7,2-4-176 8,-5 2 160-8,7-1-160 7,-2-1 128-7,6-2-128 8,0-2 0-8,7-2 128 8,3 2-128-8,9-2 0 8,1-2 128-8,17 2-128 6,0 0 0-6,0 0 128 8,0 0-128-8,0 0 0 7,10-15 0-7,11 5 0 8,8 4 0-8,12-8 0 8,10 3 0-8,0-5 0 8,1 4 0-8,11-3 0 6,-1 3 0-6,3-2 0 9,-1 3 0-9,-2 1 0 7,-1-2 0-7,-3 0 0 8,-3-5 0-8,-4 5 0 7,-5 2 128-7,-10 5-128 7,-7-1 0-7,-6 4 160 8,-3 0-160-8,-20 2 160 7,0 0-160-7,0 0 160 7,0 0-160-7,0 0 160 8,-22 6 32-8,-5 5 0 8,-12 5 0-8,-2 0 0 7,-8-7-32-7,-1 3 0 8,-7 2 0-8,-2-3 0 8,1 7-160-8,1-4 0 7,-1 1 0-7,3 3 128 9,7-8-368-9,5 5-80 5,4-3 0-4,7 3-11568 15,5-3-2304-16</inkml:trace>
    </iact:actionData>
  </iact:action>
  <iact:action type="add" startTime="21751">
    <iact:property name="dataType"/>
    <iact:actionData xml:id="d11">
      <inkml:trace xmlns:inkml="http://www.w3.org/2003/InkML" xml:id="stk11" contextRef="#ctx0" brushRef="#br1">8480 10582 2751 0,'0'0'256'0,"0"0"-256"7,-11 10 0-7,11-10 0 8,-12 10 2144-8,12-10 384 7,-14 11 80-7,14-11 16 8,-10 6-1056-8,10-6-208 7,-15 2-32-7,15-2-16 8,0 0 128-8,0 0 32 8,0 0 0-8,0 0 0 8,0 0-208-8,0 0-48 7,0 0 0-7,0 0 0 8,19-4-496-8,3 0-96 6,3 0-32-6,4-3 0 8,5-3-128-8,3 4-16 7,6 0-16-7,-1-2 0 9,5 5-176-9,0-1-16 8,-6 0-16-8,4 0 0 7,-2 0-32-7,-2-2-16 6,-4 0 0-6,-2 2 0 9,-2 2 80-9,-4 0 0 6,-1-3 16-6,-7-3 0 9,-3 4-16-9,-1 2-16 7,-17 2 0-7,0 0 0 7,0 0 32-7,0 0 16 7,10-6 0-6,-10 6 0 6,0 0 32-7,0 0 16 8,0 0 0-8,-16 0 0 8,-5-2-96-8,-1 2-32 6,-3 2 0-6,-2 0 0 8,-4 2-16-8,-3 2-16 7,-5 4 0-7,2-5 0 9,2 1-176-9,0 2 160 6,-2 0-160-6,2-2 160 9,-2 3-160-9,4 1 0 6,7-4 0-6,7-2 0 9,-3 2 0-9,5 0 0 6,17-6 128-6,0 0-128 8,-10 9 0-8,10-9 0 7,0 0 0-7,0 0 0 8,18 6 0-8,1-2 0 7,9-4 0-7,3-2 0 8,4-2 0-8,2-2 0 8,6-1 0-8,-2 3 0 8,4-4 0-8,-4 4 0 7,3-4 0-7,-3-2 0 8,2 3 0-8,-8-1 0 7,-1-2 0-7,-1 2 0 8,-2 1 0-8,-4-3 0 6,-5 4 0-6,-7 2 0 8,3 0 0-8,-18 4 0 8,0 0 0-8,0 0 128 7,0 0-128-7,0 0 0 7,0 0 144-7,0 0-144 9,-22 6 128-9,1 2-128 6,-6 0 160-6,-3-3-160 9,-3 3 192-9,0 6-48 7,-8-6-16-7,6-1 0 7,-6-3-128-6,4 4 160 6,0-4-160-7,0 0 160 8,4 0-160-8,3 4 0 6,5 1 144-6,0-3-144 9,1-4 0-9,5 0 128 7,-3 0-128-7,5 2 0 8,17-4 0-8,-12 4 0 7,12-4 0-7,0 0 0 7,0 0 0-7,0 0 0 7,0 0 0-7,0 0 0 8,0 0-192-8,16-6-96 8,5 0-32-8,3 0-16784 11</inkml:trace>
    </iact:actionData>
  </iact:action>
  <iact:action type="add" startTime="24457">
    <iact:property name="dataType"/>
    <iact:actionData xml:id="d12">
      <inkml:trace xmlns:inkml="http://www.w3.org/2003/InkML" xml:id="stk12" contextRef="#ctx0" brushRef="#br1">25501 2682 11919 0,'0'0'512'1,"0"0"128"-1,0 0-512 0,-4 14-128 8,4-14 0-8,0 0 0 5,0 0 1008-5,-12 15 160 10,12-15 48-10,-10 10 0 4,10-10-112-3,0 0-16 9,0 0 0-10,0 0 0 4,0 0-48-4,0 0-16 13,0 0 0-13,0 0 0 3,0 0-288-3,-8-4-64 12,1-8-16-12,5 1 0 3,2-1-32-3,2-6-16 12,3 1 0-12,1 1 0 3,0-3 32-3,4-1 0 10,0-1 0-10,-3-1 0 5,3-1-112-4,4-1-16 8,-6 3 0-9,5 3 0 6,-5-1-80-5,2-1-32 7,-2 3 0-8,0-1 0 4,-3 3-144-4,3 1-16 11,2-3-16-11,-4 7 0 5,0-4-80-5,-6 14-16 10,0 0 0-10,11-10 0 5,-11 10 0-5,10-5-128 11,-10 5 192-11,0 0-64 4,0 0-128-4,0 0 0 11,0 0 0-11,0 0 0 4,0 0 0-4,18 3 0 11,-18-3 0-11,13 6 0 4,-13-6 0-4,14 16 128 11,-6-2-128-11,0 3 128 3,-1-3-128-3,5 3 160 12,-6 1-160-12,4-3 160 4,3 5-160-4,-5 3 0 11,4-5 0-11,-4 3 0 4,3 7 128-4,5-3-128 11,-6 0 0-10,5 1 128 2,-1-1-128-3,2-2 160 11,1 1-160-11,-3-3 160 4,1 3-160-4,-1-3 160 10,4 3-160-10,-5-3 160 5,3-7-160-5,-3 1 0 12,3-5 0-12,0 0 0 3,-5-2 128-3,1-5-128 10,-12-3 128-10,16 2-128 5,-3-2 0-5,3-2 0 11,-16 2 128-11,14-3-128 4,1-7-272-4,-3 0-96 10,-2 0-16-10,-6-5 0 19,-1 3-1856-19,-3-4-384 0,-1 7-80 1,1 9-10576 3</inkml:trace>
    </iact:actionData>
  </iact:action>
  <iact:action type="add" startTime="25047">
    <iact:property name="dataType"/>
    <iact:actionData xml:id="d13">
      <inkml:trace xmlns:inkml="http://www.w3.org/2003/InkML" xml:id="stk13" contextRef="#ctx0" brushRef="#br1">25432 2582 8287 0,'0'0'736'1,"0"0"-592"3,0 0-144-4,0 0 0 4,0 0 2112-4,-13-3 384 11,13 3 64-11,0 0 32 4,0 0-944-4,0 0-192 11,0 0-48-11,-4 9 0 4,2 7-48-4,8 1-16 10,0 3 0-10,11 3 0 4,-5 5-288-4,9 1-64 13,5 6-16-13,1 4 0 4,2-2-160-4,4 0-48 11,2 0 0-11,4-4 0 4,-5-1-160-4,1 3-32 11,2 4-16-11,-4-6 0 3,-2 2-144-3,-2 2-32 10,1-6 0-10,-11-7 0 6,3-7-176-6,-3 5-32 12,1-1-16-12,1-2 0 3,-1-5-160-3,-5 4 0 11,5-5 0-11,-1 3 0 18,-1-6-736-17,1 1-224-1,-5-3-64 1,3-2-14768 1</inkml:trace>
    </iact:actionData>
  </iact:action>
  <iact:action type="add" startTime="25569">
    <iact:property name="dataType"/>
    <iact:actionData xml:id="d14">
      <inkml:trace xmlns:inkml="http://www.w3.org/2003/InkML" xml:id="stk14" contextRef="#ctx0" brushRef="#br1">23558 2803 11055 0,'0'0'480'0,"0"0"112"0,0 0-464 0,0 0-128 8,0 0 0-8,0 0 0 5,0 0 656-5,0 0 112 10,0 0 32-10,0 0 0 5,0 0 128-5,0 0 32 11,0 0 0-11,0 0 0 4,0 0 144-4,0 0 48 10,0 0 0-10,0 0 0 4,0 0-16-4,0 0 0 11,0 0 0-11,0 0 0 5,0 0-304-5,-2-18-48 10,4 1-16-10,4-5 0 5,5 3-128-5,-1-3-16 12,4-1-16-12,-1-2 0 3,5 1-288-3,-4-5-48 11,3-4-16-11,-1-2 0 5,5 7-112-5,-1 5-16 9,-1-1-128-9,-3 3 192 4,3 2-48-4,-5 5-16 13,2 0 0-13,1 8 0 3,-7-1 16-3,-10 7 0 11,0 0 0-11,0 0 0 4,19 7 32-4,-9 5 0 12,0 6 0-12,0 5 0 3,-6 6 32-3,0 4 16 10,-1 8 0-9,1 0 0 3,0 6-224-4,2-2 144 10,-2 4-144-10,-2-2 128 5,0-8-128-5,2 2 0 11,0-6 0-11,0-2 0 4,1-6 0-4,-1-3 128 10,0-3-128-10,-2 0 0 5,0-1 0-5,2-3 0 10,-4-17 0-10,0 0 0 19,6 20-608-19,-6-20-48 0,10 10-16 0,-10-10 0 14,0 0-2416-14,0 0-496 0</inkml:trace>
    </iact:actionData>
  </iact:action>
  <iact:action type="add" startTime="25976">
    <iact:property name="dataType"/>
    <iact:actionData xml:id="d15">
      <inkml:trace xmlns:inkml="http://www.w3.org/2003/InkML" xml:id="stk15" contextRef="#ctx0" brushRef="#br1">23823 2672 15663 0,'0'0'1392'1,"0"0"-1120"7,0 0-272-8,0 0 0 4,0 0 640-4,0 0 80 10,-15 6 16-10,15-6 0 5,-8 12-160-5,8-12-48 12,0 0 0-12,-8 13 0 4,8-13 320-4,-8 20 64 7,4 1 16-7,2 1 0 3,-2-3 48-3,2 5 16 8,0-3 0-8,1 8 0 8,-3 3-272-7,-2-1-48 10,2 4-16-11,0 2 0 3,0 8-80-3,2-12-32 7,2 6 0-7,-2 6 0 9,0-2-160-9,2 5-16 13,-2 3-16-13,0 4 0 2,0-3 112-1,2 3 32 8,2 2 0-9,-2-3 0 4,-2 1-80-4,2-3-16 12,0 1 0-11,0-2 0 2,-4-1-208-3,8-3-32 7,-2 0-16-7,0 0 0 8,0-6-144-8,2 4 128 7,-2-4-128-7,4 2 128 7,6-6-128-6,-5 6 192 11,1-6-192-12,4 2 192 3,-2-4-192-3,3-4 0 12,3 0 144-12,3-2-144 3,-1-1 0-3,3-3 0 11,3-2 0-11,1-3 0 5,3-4 0-5,1 3 0 10,4-5 0-10,0 1 0 5,2 1 0-5,-2-2-160 10,4-1 160-10,0-1-160 19,-3-6-352-18,-3 3-80-1,0-3-16 0,-2 0-15136 3</inkml:trace>
    </iact:actionData>
  </iact:action>
  <iact:action type="add" startTime="26724">
    <iact:property name="dataType"/>
    <iact:actionData xml:id="d16">
      <inkml:trace xmlns:inkml="http://www.w3.org/2003/InkML" xml:id="stk16" contextRef="#ctx0" brushRef="#br1">24486 4094 6447 0,'0'0'576'0,"0"0"-576"9,0 0 0-9,0 0 0 5,0 0 1696-5,0 0 224 9,-7 10 64-8,7-10 0 3,0 0-576-4,0 0-128 11,0 0 0-11,0 0-16 4,0 0-256-4,0 0-48 12,0 0-16-12,0 0 0 4,0 0-240-4,0 0-32 10,0 0-16-10,9-14 0 5,7 0-144-5,-1 3-48 10,7 3 0-10,-1-2 0 5,3 0-48-5,1 4-16 11,6-5 0-11,1 5 0 3,-1 0-80-3,0 4-32 11,2 0 0-11,6 4 0 7,-4 2-64-7,-2 4-16 9,-3 5 0-9,1 1 0 3,2 4-16-3,-4 5-16 12,-1 4 0-12,-5 5 0 4,0-1 16-4,-1 10 0 10,-3 0 0-10,-3 5 0 4,0-5 16-4,-3 4 16 12,-1-4 0-12,-4-13 0 5,3-1-48-5,-3 2-16 9,-2 2 0-9,0-1 0 5,2-3 0-5,-4 0 0 10,2 2 0-10,-5-3 0 5,1-5-160-5,0 3 192 11,0-3-192-11,-2 2 192 4,2-5-192-4,-2-6 128 10,0-1-128-10,0 5 128 6,-2-2-128-6,2-1 0 9,0-13 144-9,0 0-144 5,-4 8-224-5,4-8-112 10,0 0-32-10,0 0 0 20,0 0-1360-19,0 0-288-1,0 0-48 1</inkml:trace>
    </iact:actionData>
  </iact:action>
  <iact:action type="add" startTime="27161">
    <iact:property name="dataType"/>
    <iact:actionData xml:id="d17">
      <inkml:trace xmlns:inkml="http://www.w3.org/2003/InkML" xml:id="stk17" contextRef="#ctx0" brushRef="#br1">25027 4291 16575 0,'0'0'1472'0,"0"0"-1168"7,0 0-304-7,0 0 0 5,0 0 1136-5,0 0 160 10,0 0 48-10,0 0 0 4,0 0-256-4,0 0-32 11,0 0-16-11,0 0 0 5,-10 8-144-5,0-1-16 11,0 3-16-11,-5 8 0 5,-1 1 96-5,2 3 32 10,-5 5 0-10,1 4 0 4,-3 2-96-4,0 0-32 11,1 1 0-11,1 7 0 4,-5-4-160-4,1-2-48 10,-1 2 0-10,1 0 0 5,-1-6-208-5,5 2-32 11,-2 4-16-10,-3-4 0 3,3-1-208-4,1-3-64 9,5 0 0-8,1-4 0 4,0 1-128-5,1-5 0 10,5-3 0-10,2 1 0 4,2-1 0-4,2-8 0 10,2-10-160-10,0 0 160 21,0 0-576-21,0 0 0 0,16 5-16 0,1-5-10592 10,1-3-2112-9</inkml:trace>
    </iact:actionData>
  </iact:action>
  <iact:action type="add" startTime="27611">
    <iact:property name="dataType"/>
    <iact:actionData xml:id="d18">
      <inkml:trace xmlns:inkml="http://www.w3.org/2003/InkML" xml:id="stk18" contextRef="#ctx0" brushRef="#br1">25780 4562 11967 0,'0'0'1072'0,"-8"6"-864"7,8-6-208-7,0 0 0 6,0 0 2368-6,0 0 416 10,0 0 96-10,0 0 0 4,0 0-1888-4,0 0-384 11,0 0-80-11,0 0-16 4,9 9 0-4,7-3-16 13,-2-4 0-13,3 0 0 2,3 0-288-2,-5-4-48 11,7 0-16-11,-1 0 0 5,-1-4-144-5,1-1 0 10,1 3 144-9,1 0-144 3,-5 2 0-4,1 0-240 10,1 0 48-10,1 2-7616 17,-5-2-1536-16</inkml:trace>
    </iact:actionData>
  </iact:action>
  <iact:action type="add" startTime="27837">
    <iact:property name="dataType"/>
    <iact:actionData xml:id="d19">
      <inkml:trace xmlns:inkml="http://www.w3.org/2003/InkML" xml:id="stk19" contextRef="#ctx0" brushRef="#br1">25692 4849 27583 0,'0'0'1216'1,"0"0"256"-1,0 0-1168 0,13 7-304 7,7-1 0-7,1-2 0 4,-1-2 512-4,1 0 64 10,9-2 0-10,3-4 0 5,0-4 96-5,-2 1 32 11,4-9 0-9,6 4 0 0,0-3-704-2,2 1 0 12,-6-4 0-12,4-1-9504 15,-4 1-1888-15</inkml:trace>
    </iact:actionData>
  </iact:action>
  <iact:action type="add" startTime="28209">
    <iact:property name="dataType"/>
    <iact:actionData xml:id="d20">
      <inkml:trace xmlns:inkml="http://www.w3.org/2003/InkML" xml:id="stk20" contextRef="#ctx0" brushRef="#br1">26790 4498 18431 0,'-20'1'816'1,"20"-1"160"-1,0 0-784 0,0 0-192 9,0 0 0-9,0 0 0 5,0 0 576-5,0 0 64 10,0 0 0-10,0 0 16 4,0 0-96-4,0 0-32 12,14-5 0-12,-2-1 0 4,5 4-80-4,-3 0-32 11,4-2 0-11,-3 2 0 5,3 2-16-5,3 2 0 10,-1 4 0-10,-3 4 0 4,1-3 64-4,-7 9 16 7,3-2 0-7,-4 7 0 9,2 1-144-9,-5-1-16 13,-3 4-16-13,-2 3 0 3,-2 7 96-3,-2-4 32 11,-2-2 0-10,-3 0 0 3,-3 1 128-3,0 1 16 8,-6-2 16-9,7-2 0 4,-1-3 16-4,2 1 0 11,0-5 0-11,6-5 0 4,2 1-224-4,6-6-32 6,6 1-16-6,0-5 0 9,5-2-112-9,3-4-32 11,7-2 0-11,6-4 0 4,2-3-192-4,4-1 144 12,6 0-144-12,4-4 128 4,-2 5-128-4,1-7 0 7,1 4 0-7,2-5 0 8,-8-1 0-8,0 3-192 11,-8-5 64-11,2 5 128 17,-4-3-2432-17,-6 0-384 0</inkml:trace>
    </iact:actionData>
  </iact:action>
  <iact:action type="add" startTime="28899">
    <iact:property name="dataType"/>
    <iact:actionData xml:id="d21">
      <inkml:trace xmlns:inkml="http://www.w3.org/2003/InkML" xml:id="stk21" contextRef="#ctx0" brushRef="#br1">25446 2978 2751 0,'0'0'128'1,"0"0"16"-1,-8 14-144 0,-2-6 0 10,1 2 0-10,3-3 0 5,-4 1 3312-5,2 0 624 10,2 2 128-10,-1-4 32 5,-3 1-2512-5,4 3-496 10,4 0-112-10,2-10-16 5,-8 4-304-5,8-4-64 10,-11 8-16-10,3-1 0 4,8-7-160-4,0 0-32 13,-8 6-16-13,8-6 0 3,0 0 192-3,0 0 32 10,0 0 16-10,0 0 0 5,0 0 16-5,0 0 0 10,4-15 0-10,0 1 0 5,0-6-80-5,2 1-16 11,5 1 0-11,-1-3 0 3,4-6-112-3,-3 1-32 12,7-3 0-12,-3 0 0 4,5-4-176-4,-2-4-32 11,-3-1-16-11,5 1 0 4,-5-4-160-4,3 1 128 10,-1-7-128-10,-3 4 128 5,4 4-128-5,-5-4 0 10,3 2 0-10,3 0 0 5,-1 4 144-5,1 6-144 11,1 0 160-11,-4 5-160 5,1 3 240-5,-3 5-48 10,1 5-16-10,-3-3 0 4,2 6-176-4,-7 4 192 10,-7 6-192-10,0 0 192 5,0 0-192-5,14 4 128 10,-6 2-128-10,-2 8 128 5,2 1 32-5,1 7 0 10,-3 3 0-10,0 2 0 5,0 3-160-5,2-3 0 11,-2 0 144-11,-1 3-144 4,1-1 0-4,2 0 0 11,-2-2 0-11,-2 1 0 4,2-1 0-4,0 0 0 10,1-3 0-10,-1-1 0 4,-2-3-128-4,2-3 0 12,0 5 0-12,0-5 0 21,-2-1-576-20,-3 1-96-1,-1-5-32 0,0-12 0 10,4 14-2368-10,-4-14-496 0</inkml:trace>
    </iact:actionData>
  </iact:action>
  <iact:action type="add" startTime="29355">
    <iact:property name="dataType"/>
    <iact:actionData xml:id="d22">
      <inkml:trace xmlns:inkml="http://www.w3.org/2003/InkML" xml:id="stk22" contextRef="#ctx0" brushRef="#br1">25561 2676 2751 0,'0'0'128'0,"0"0"16"0,0 0-144 0,0 0 0 7,0 0 0-7,0 0 0 5,0 0 4320-5,0 0 832 10,0 0 160-10,0 0 48 5,0 0-3488-5,0 0-688 12,2 16-144-12,6 5-16 3,-2 2-288-3,0 1-48 7,3 3-16-7,7 6 0 5,-1 0-128-5,7-1-32 7,-1 1 0-7,5-2 0 8,-3 2-64-8,4 0-32 12,3 1 0-12,1 3 0 3,0-2 32-3,0-4 0 11,1-2 0-11,3 0 0 4,0-5-32-4,2-1 0 14,2 1 0-14,-2-1 0 3,2-4 0-3,4 3 0 10,4-6 0-9,3 1 0 2,1-5-48-3,6 1-16 12,5-5 0-12,-1 2 0 3,1-8-96-3,-2-4-32 10,3-6 0-10,-5 0 0 5,-1 1-96-5,3-11-128 7,3-1 176-7,3 1-176 8,-3-3 128-7,7 1-128 9,-8-1 0-10,3 1 0 5,-5 1 0-5,-1 1 0 10,-9 0 0-10,-3-3 0 20,-4 3-512-20,-8 5-16 0,-4-5 0 1,-3 7 0 12,-7-5-2272-13,-1 2-448 0</inkml:trace>
    </iact:actionData>
  </iact:action>
  <iact:action type="add" startTime="29934">
    <iact:property name="dataType"/>
    <iact:actionData xml:id="d23">
      <inkml:trace xmlns:inkml="http://www.w3.org/2003/InkML" xml:id="stk23" contextRef="#ctx0" brushRef="#br1">27861 3405 4607 0,'0'0'400'2,"0"0"-400"8,0 0 0-10,0 0 0 5,0 0 2480-5,0 0 400 11,0 0 96-11,0 0 16 4,8 10-1264-4,-8-10-240 12,0 0-48-12,15 8-16 4,-15-8-304-4,14 0-64 9,1-6-16-9,-3-2 0 5,6-1-144-5,-5-11-16 10,5 1-16-10,3-1 0 5,1-3-336-5,-1-3-64 10,7-1-16-10,-1-4 0 4,0-8-64-4,0 2 0 11,-1 2-16-11,-3-2 0 5,3 1-48-5,-3 1 0 10,2-11 0-10,-3 5 0 6,-5-4-16-6,1 0-16 10,-4 4 0-10,-1 0 0 4,-3 4-288-4,2 6 160 10,-5 0-160-10,1 1 128 5,2 7-128-5,-2 1 0 11,-4 7 0-11,0 5 128 3,-4 10-128-3,0 0 0 11,0 0 0-11,0 0 0 5,-4 14 128-5,0-1-128 10,2 9 0-10,-2 1 128 5,-6 5-128-5,4 5 0 10,1 0 0-10,-1 8 0 6,-4-4 0-6,4 0 0 10,0 0 0-10,4-6 0 3,-2-4 0-3,2 1 128 11,0-3-128-11,2-5 0 5,0-3 320-5,2 1 0 10,-2-7-16-10,4 3 0 5,0-4 0-5,-4-10 0 10,0 0 0-10,12 0 0 5,2-2-80-5,-1-2-16 11,3-6 0-11,1 0 0 4,-3 1-48-4,6-7-16 11,-1 1 0-11,3-3 0 4,-3-5-144-4,2 1 0 11,-3 3 0-11,2-5 128 4,1 1-128-4,-2-3 0 11,-3-5 0-10,4 2 128 2,-7 0-128-3,3-1 0 11,-6 5 0-10,3 2 128 2,-5 1-128-3,2 9 0 11,2-1 0-11,-7 8 0 4,-5 6 128-4,0 0-128 10,0 0 128-10,2 12-128 5,-2 7 192-5,0 5-32 10,-2 3-16-10,0 2 0 5,0 1-144-5,2 1 160 10,-1-2-160-10,1 0 160 4,1-1-160-4,1-1 0 11,2-2 0-11,4 1 0 4,2-1 0-4,-2-8 0 11,5 1 0-10,-3 0 0 3,2-7 0-4,1 3 0 11,-1-8-144-11,6 2 144 18,3-1-1312-18,-1-3-160 0,1-4-16 1,4-4-8816 10,3-5-1776-10</inkml:trace>
    </iact:actionData>
  </iact:action>
  <iact:action type="add" startTime="30703">
    <iact:property name="dataType"/>
    <iact:actionData xml:id="d24">
      <inkml:trace xmlns:inkml="http://www.w3.org/2003/InkML" xml:id="stk24" contextRef="#ctx0" brushRef="#br1">29388 2536 7359 0,'0'0'320'0,"-12"7"80"0,4-3-400 0,-3 2 0 9,1-2 0-9,4 2 0 4,6-6 2512-3,0 0 432 8,-8 12 64-9,8-12 32 6,0 0-1776-6,0 0-368 9,0 0-64-9,0 0 0 6,0 0 0-6,0 0 16 10,18 0 0-10,3-8 0 3,5 2 0-3,3 0 0 12,4-2 0-12,4-1 0 4,0 3-368-4,4 0-80 10,4-4-16-10,2 0 0 5,-6 5-144-5,2-3-48 11,-6 0 0-11,-2 2 0 4,2 0-192-2,-8 2 0 7,-1-2 0-9,1-1 0 18,-8 3-2080-17,-7 0-352-1</inkml:trace>
    </iact:actionData>
  </iact:action>
  <iact:action type="add" startTime="30928">
    <iact:property name="dataType"/>
    <iact:actionData xml:id="d25">
      <inkml:trace xmlns:inkml="http://www.w3.org/2003/InkML" xml:id="stk25" contextRef="#ctx0" brushRef="#br1">29538 2746 26719 0,'0'0'2368'1,"0"0"-1888"-1,0 0-480 0,18 0 0 0,-1 0 736 0,7 0 48 8,1 0 16-8,2-2 0 4,3-2-160-4,3-3-48 11,2-1 0-11,-2 2 0 5,2-4-80-5,0-2 0 10,0 5-16-10,-3-7 0 5,-5 0-496-5,0-1 0 11,-1 5-208-11,-1-6-9664 15,-6 3-1936-15</inkml:trace>
    </iact:actionData>
  </iact:action>
  <iact:action type="add" startTime="31288">
    <iact:property name="dataType"/>
    <iact:actionData xml:id="d26">
      <inkml:trace xmlns:inkml="http://www.w3.org/2003/InkML" xml:id="stk26" contextRef="#ctx0" brushRef="#br1">31259 1678 8287 0,'0'0'736'0,"0"0"-592"9,0 0-144-9,0 0 0 5,0 0 2144-5,0 0 400 10,0 0 80-10,-14-2 0 5,14 2-1168-5,-14-2-240 10,-3 0-64-10,3 0 0 6,-4 2-144-6,1 2-48 9,-1 0 0-9,-5 2 0 5,2-1-240-5,-1 5-48 10,-3 0-16-10,3 0 0 4,-3 2-80-4,3 5 0 11,-1-3-16-11,4 5 0 4,1 1-80-3,-3 0-16 9,1 1 0-10,6 6 0 5,-5 3-144-5,7 1-48 11,-1 0 0-11,9 4 0 5,2 0-272-5,4 7 128 9,2-5-128-9,5 0 0 5,9-2 160-5,1-4-160 11,3 0 128-11,1 1-128 3,4-1 0-3,-5-4 128 12,3 1-128-12,5-1 0 5,1 0 0-5,0 3 128 10,2-1-128-10,-2 0 0 4,-1 0 0-4,-1 3 0 11,-2 1 128-11,-1 0-128 4,-1-2 0-4,-2-1 128 10,-7-1-128-10,1 2 128 5,-7 2 96-5,2 1 16 10,-4-3 0-10,-2 0 0 6,-4 2 16-6,-2-1 16 10,-4-3 0-10,-2-2 0 4,-6-3-80-4,0 1 0 10,1 1-16-10,-5-1 0 6,0-2-16-6,3-3 0 10,-9 0 0-10,3-1 0 3,1-3-16-3,-5 1 0 11,-1-3 0-11,1 2 0 5,0-7-144-5,1-1 192 11,-1 2-192-11,-1-6 192 4,-1-6-192-4,4-2 128 11,1 0-128-11,2-7 128 3,-1 1-128-3,5-5 160 12,-1 1-160-12,5-5 160 4,-4-1-160-4,7-1 0 10,3 1 0-10,4-3 0 5,4-4 0-4,-1-5 0 10,5 3 0-11,6-2 0 3,1-2 0-3,5-4 0 12,1 2 0-12,3-6 0 3,1 2-176-3,3-2 176 11,-1 2-128-11,4-2 128 4,2 4 0-4,20-15 0 11,-2 3 0-11,-1 6 0 4,-1 4 0-4,0-4 0 12,0 6 0-12,-3-4 0 3,-7 1 0-3,2-3 224 12,-7 0-32-12,-5 4 0 3,-4-4 208-3,-3 6 48 11,-7-2 0-11,1 2 0 4,-10 2 48-4,-1 0 16 11,-1 4 0-11,-4 5 0 4,-4 3 0-4,-1 2 0 11,-11 5 0-11,2-1 0 4,-5 3-128-4,-1 4-32 11,-1 3 0-11,-6-1 0 5,-3 4-224-5,-5 4-128 10,-2 2 128-10,2 2-128 4,-8 2-176-4,0 4-96 11,-6 1-32-11,3-1 0 19,7 2-2592-19,-2 6-528 0</inkml:trace>
    </iact:actionData>
  </iact:action>
  <iact:action type="add" startTime="33659">
    <iact:property name="dataType"/>
    <iact:actionData xml:id="d27">
      <inkml:trace xmlns:inkml="http://www.w3.org/2003/InkML" xml:id="stk27" contextRef="#ctx0" brushRef="#br1">4749 16653 24527 0,'-27'8'1088'1,"11"-6"224"-1,0-2-1056 0,16 0-256 9,0 0 0-8,0 0 0 2,0 0 432-3,0 0 16 11,0 0 16-11,18 0 0 5,3 0 48-5,5-4 0 11,5-2 0-11,2-6 0 5,6-3-64-5,2 3 0 11,0-3 0-10,8-5 0 2,2 3-256-3,1-1-48 9,-1-2-16-9,-2 7 0 21,-4-1-1152-21,-1 6-224 0,-7 3-48 2</inkml:trace>
    </iact:actionData>
  </iact:action>
  <iact:action type="add" startTime="33840">
    <iact:property name="dataType"/>
    <iact:actionData xml:id="d28">
      <inkml:trace xmlns:inkml="http://www.w3.org/2003/InkML" xml:id="stk28" contextRef="#ctx0" brushRef="#br1">4794 17121 23951 0,'-10'2'2128'1,"10"-2"-1696"8,0 0-432-9,0 0 0 4,16-2 1552-4,9 0 240 11,6-6 32-11,4-7 16 4,-2 3-1472-4,3-5-368 12,-1-1 0-12,6 2 0 3,0-1 0-3,2 3 128 12,1-3-128-12,-1 3 0 16,4-3-1776-16,-6-1-416 0</inkml:trace>
    </iact:actionData>
  </iact:action>
  <iact:action type="add" startTime="34218">
    <iact:property name="dataType"/>
    <iact:actionData xml:id="d29">
      <inkml:trace xmlns:inkml="http://www.w3.org/2003/InkML" xml:id="stk29" contextRef="#ctx0" brushRef="#br1">6692 16413 1839 0,'0'0'0'0,"0"0"160"0,0 0-160 0,0 0 0 6,-16 4 0-6,-2 4 0 9,1-2 3696-9,1 0 704 6,-1-4 144-6,1 3 16 3,-5 7-2336-3,-5-6-480 8,1 4-80-8,-4 3-32 8,-4-3-368-8,-4 6-80 11,-1-1-16-11,5 3 0 4,-4 1-336-4,4-1-80 13,2 2-16-13,0 3 0 2,1-2-320-2,1 5-64 13,-2 1-16-13,6 0 0 3,1 1-48-3,3 1-16 6,7 4 0-6,-2-2 0 8,9-2 16-8,1 1 0 13,2-1 0-12,4 0 0 2,6-3-80-2,0-3-16 8,1 0 0-9,7-1 0 4,0-3-32-4,5 1-16 11,1-3 0-11,-1-3 0 4,5 0 48-4,1-6 0 6,0-1 0-6,5 1 0 9,-1-4-64-9,2 0-128 11,0-2 192-11,2-4-64 3,-5-6-128-3,1-2 0 11,2 5 144-11,-2-1-144 19,1-2-1280-19,-3-6-320 1,-4 3-64-1</inkml:trace>
    </iact:actionData>
  </iact:action>
  <iact:action type="add" startTime="34604">
    <iact:property name="dataType"/>
    <iact:actionData xml:id="d30">
      <inkml:trace xmlns:inkml="http://www.w3.org/2003/InkML" xml:id="stk30" contextRef="#ctx0" brushRef="#br1">7130 16903 25631 0,'0'0'1136'1,"0"0"224"-1,0 27-1088 0,-1-3-272 10,-1-1 0-10,0 0 0 5,0 5 1104-5,0 1 176 10,-2 2 16-10,-2-2 16 4,-6-1-160-4,1 1-48 11,-7-2 0-11,6 4 0 4,-3-1-416-4,7-3-96 11,-4-4-16-11,2 3 0 5,3-3-384-5,-5-5-192 12,4-1 160-12,6 1-160 18,2-18-608-18,0 0-224 0,0 17-32 0,0-17-14560 5</inkml:trace>
    </iact:actionData>
  </iact:action>
  <iact:action type="add" startTime="35339">
    <iact:property name="dataType"/>
    <iact:actionData xml:id="d31">
      <inkml:trace xmlns:inkml="http://www.w3.org/2003/InkML" xml:id="stk31" contextRef="#ctx0" brushRef="#br1">8740 14594 6447 0,'0'0'576'2,"0"0"-576"8,0 0 0-10,2-14 0 4,-2 14 1808-4,0 0 256 11,0 0 48-11,0 0 16 4,-10-12-1248-4,-6 10-256 10,-1 2-48-10,1 4-16 7,-3 4 128-7,-1 4 16 8,1-4 16-7,-5 1 0 3,3 1 272-4,-1-2 48 11,-1 4 16-11,3 3 0 4,-3 1-144-4,0-1-16 11,1 7-16-11,7 1 0 4,-7 1-336-4,-1 3-64 13,-3 2-16-13,1 4 0 4,0 3-64-4,-3 4-16 10,-1-1 0-10,0 12 0 5,-1 6 32-5,1 3 0 12,-4 5 0-11,0 1 0 1,-2 10-144-2,0 4-16 10,3 6-16-10,3 1 0 4,0 3-112-4,0 4-128 11,-1-3 176-11,3 9-176 4,0-3 176-4,1 3-176 11,1-10 160-11,2-1-160 4,5 1 288-4,6-2-32 10,-3-6-16-10,5-4 0 5,4-6 256-5,2 4 48 10,0 0 16-10,8-2 0 5,2-6-128-5,0 4-32 10,4-3 0-10,3 1 0 5,3-8-144-5,2 5-48 10,5 1 0-10,-2-4 0 5,-1 1-208-5,5-5 0 10,5-1 0-10,5 1 0 4,0 0 0-4,4 1 0 11,4-4 0-11,2-1 0 5,-2-3 0-5,3-5-160 10,3 3 160-10,4-4-192 19,1 0-2096-19,3-4-416 0</inkml:trace>
    </iact:actionData>
  </iact:action>
  <iact:action type="add" startTime="36586">
    <iact:property name="dataType"/>
    <iact:actionData xml:id="d32">
      <inkml:trace xmlns:inkml="http://www.w3.org/2003/InkML" xml:id="stk32" contextRef="#ctx0" brushRef="#br1">18229 14916 4607 0,'0'0'400'1,"0"0"-400"9,0 0 0-10,0 0 0 5,0 0 1552-5,0 0 240 10,-8-14 32-10,8 14 16 5,0 0-880-5,0 0-160 10,0 0-32-10,0 0-16 4,0 0-144-4,0 0-32 11,0 0 0-11,0 0 0 5,0 0 272-5,0 0 48 11,0 0 16-11,0 0 0 4,10-10-144-4,2-2-16 10,3 5-16-10,-1 3 0 5,2 0-48-5,5 0-16 11,-3-4 0-11,5 6 0 3,4-2-128-3,3 8-32 12,1 6 0-12,0-6 0 4,-2-2 0-3,2 2 0 10,1 2 0-11,1 5 0 3,-2 1-128-3,0 7-48 12,4-1 0-12,-3 5 0 3,-5 7-96-3,0 1-32 11,-2 4 0-11,-1 2 0 4,-3 12-80-4,1 0 0 11,-1-1-128-11,-7 3 192 5,2-2-48-5,-1-1-16 9,-5-5 0-9,2 0 0 5,1 2 128-5,-3-4 0 10,2 2 16-10,-5-4 0 5,1 4 224-5,2-4 32 11,-4-2 16-11,-2 6 0 4,2 0-160-4,-2-2-16 10,-1 4-16-10,1-1 0 5,-2 3-32-5,0 4 0 10,0-4 0-9,2 2 0 3,-4 3-96-4,2-1-32 10,-2 0 0-10,0-1 0 4,0 3-64-4,0 0 0 12,-2-7-128-12,2 3 192 4,-2 2-48-4,0 2-16 10,-2-3 0-10,2-5 0 5,-5-2 32-5,1 2 0 12,0-2 0-12,-2 0 0 3,-4-8 96-3,6 2 0 12,-3 2 16-12,-3-4 0 4,2 2 16-4,-3 2 0 9,3-4 0-9,-4 2 0 5,6 4-64-5,-1-6-16 10,-7 2 0-10,4-4 0 5,-5 1-48-5,5-3-16 10,-4 4 0-10,7 2 0 4,-3-6-144-4,2-2 128 13,1-1-128-13,-5 1 128 3,4 0-128-3,-4-2 0 11,5-1 144-11,1-3-144 3,-4-9 0-3,2 1 144 11,3-1-144-11,-5 0 0 5,12-14 128-5,-10 8-128 11,10-8 0-11,-13 9 0 4,13-9 0-4,0 0-256 10,-14-4 32-10,-2 1 0 19,16 3-2016-19,-9-8-384 0,-1 2-96 0,0-8-13008 5</inkml:trace>
    </iact:actionData>
  </iact:action>
  <iact:action type="add" startTime="40627">
    <iact:property name="dataType"/>
    <iact:actionData xml:id="d33">
      <inkml:trace xmlns:inkml="http://www.w3.org/2003/InkML" xml:id="stk33" contextRef="#ctx0" brushRef="#br1">19665 16144 8287 0,'0'0'368'0,"0"0"80"0,0 0-448 0,0 0 0 9,0 0 0-9,0 0 0 5,-12 0 2208-5,12 0 352 9,-14 8 80-9,14-8 16 5,-11 4-1120-5,11-4-208 12,0 0-48-12,-12 8-16 3,12-8-176-3,-8 11-16 11,8-11-16-11,0 0 0 4,0 0-272-4,2 16-48 10,4 2-16-10,6-7 0 4,-1 3-304-4,7-4-64 12,-3-1-16-11,7 3 0 3,5-6-64-4,4 2-16 10,6 0 0-10,-1-5 0 3,3-3 0-3,5 0 0 12,7 2 0-12,-4-6 0 4,-6-3 0-4,4-1-16 12,-2 0 0-12,2-6 0 2,-8 1 112-2,2-5 32 7,-6 5 0-7,-2-7 0 9,-4-3-96-9,3-1-16 12,-3 7 0-12,-4-3 0 3,-1-3-112-3,-7 5-32 11,1 5 0-11,-2-9 0 4,-3 1-128-4,-5 1 160 11,0 1-160-11,-2-3 160 4,2 1-160-4,-6 1 192 11,0-1-192-11,-4-1 192 4,0 9-192-4,-2-3 0 6,0 6 0-6,6 10 0 9,-15-15 0-9,3 7 0 11,12 8 128-11,-23-6-128 3,-1-4 0-3,3 6 0 11,3 3 0-11,-5 1 0 4,-1 1 0-4,3 3 0 12,-3-2 0-12,1 8 0 4,-4-2 0-4,-4 4 0 6,1 1-128-6,1-1 128 8,-2 5 0-8,2 1 0 7,-1 0-144-7,1 1 144 8,-6 3 0-8,2-5 0 11,3 3-128-11,1 3 128 5,0 0 0-5,0 5 0 6,-2-1 0-6,1 2 0 10,3 1 128-10,2-1-128 10,1 0 0-10,-1 4 144 4,-1 6-144-4,5-4 128 6,0 2-128-5,1 2 128 7,8-4-128-8,-1 8 192 11,5-2-192-11,6 2 192 4,0-6-192-4,4 6 0 12,2-4 144-12,4-2-144 3,1 2 0-3,5-4 0 11,8 2 0-11,-1 2 128 3,-2-7-128-3,7-1 192 8,1-4-64-8,4-2 0 8,4-3 48-8,-1-6 16 11,3 1 0-11,4-5 0 3,0 1 48-2,3-7 16 10,-3 0 0-11,4 0 0 4,4-6 0-4,0-6 16 6,-4-2 0-6,1 1 0 8,-1-5-96-8,0 0-32 13,4-3 0-13,-8 1 0 3,-2-8-144-3,-6 3 128 12,4 1-128-12,-2-3 128 17,-4 1-1232-16,-1 3-256-1,-5-3-48 0,-2-1-9808 8,-3 1-1968-8</inkml:trace>
    </iact:actionData>
  </iact:action>
  <iact:action type="add" startTime="41481">
    <iact:property name="dataType"/>
    <iact:actionData xml:id="d34">
      <inkml:trace xmlns:inkml="http://www.w3.org/2003/InkML" xml:id="stk34" contextRef="#ctx0" brushRef="#br1">20593 14867 8287 0,'0'0'736'1,"0"0"-592"8,0 0-144-9,0 0 0 4,0 0 1472-4,0 0 256 11,0 0 48-11,0 0 16 4,0 0-368-4,0 0-64 7,0 0-16-7,0 0 0 8,0-18-416-8,0 18-96 10,0 0 0-10,16-13-16 5,-5-7-272-5,9 4-48 11,-5 3-16-11,9-5 0 4,-1 7 96-4,5-7 32 6,1 4 0-6,2-3 0 9,0-3-16-9,4 7 0 12,-1-3 0-12,-3 8 0 3,2 2-192-3,0 3-32 13,-4-3-16-13,-3 6 0 4,-5 7-208-4,1 1-144 9,-9 10 192-9,1-3-192 5,-6 7 0-5,1 3 0 6,-5-1 0-6,-6 5 0 9,-5 6 192-9,-3 6-64 11,-2-4 0-11,-5 2-128 3,-5 2 240-3,-3-6-64 12,-8 0-16-12,1-2 0 3,1-3 288-3,0-3 64 7,-4-2 16-7,4 1 0 8,-1-7 32-8,5 3 0 13,4-3 0-13,5-7 0 3,3 3-304-3,7-5-48 11,8-10-16-11,0 0 0 3,0 0-192-3,0 0 144 10,0 0-144-10,15 12 128 6,7-10 0-6,1-2-128 11,5-2 192-11,1-4-64 4,2 0-128-4,6 0 0 6,2-2 144-6,0-1-144 8,-2-1 0-8,-4 4 128 10,-1-8-128-10,-1 5 0 5,-2-5 0-5,0 4 0 12,1 2 0-12,-3-3 128 19,-2 1-1024-19,-1-4-208 1,-3 5-48-1,1 1-9040 6,-9-4-1824-6</inkml:trace>
    </iact:actionData>
  </iact:action>
  <iact:action type="add" startTime="41962">
    <iact:property name="dataType"/>
    <iact:actionData xml:id="d35">
      <inkml:trace xmlns:inkml="http://www.w3.org/2003/InkML" xml:id="stk35" contextRef="#ctx0" brushRef="#br1">21908 14352 12895 0,'0'0'1152'0,"0"0"-928"9,0 0-224-9,0 0 0 5,0 0 1712-5,0 0 288 11,-20 6 64-11,9 5 16 3,-7 1-608-3,4 8-128 7,-5-5-32-7,1 5 0 9,1 3 80-9,-3 3 16 10,3 1 0-10,3 2 0 4,-2 6-240-3,7 4-32 6,-3 0-16-7,6 6 0 7,0-6-384-7,4 2-80 12,0-4-16-12,2 2 0 3,0 4-272-3,2-6-64 12,2-4-16-12,0 0 0 3,0 0-160-3,6 1-128 12,-4-3 192-12,3-4-192 5,1-5 160-5,-2-1-160 11,4-7 128-11,1 1-128 4,1-5 128-4,1 0-128 6,5-6 128-5,-6 0-128 6,-14-4 0-7,19 0-304 12,-19 0 48-12,16-2 16 18,-16 2-2496-17,0 0-496-1,0 0-96 0</inkml:trace>
    </iact:actionData>
  </iact:action>
  <iact:action type="add" startTime="42217">
    <iact:property name="dataType"/>
    <iact:actionData xml:id="d36">
      <inkml:trace xmlns:inkml="http://www.w3.org/2003/InkML" xml:id="stk36" contextRef="#ctx0" brushRef="#br1">21340 14935 29487 0,'0'0'2624'0,"0"0"-2112"11,4-16-512-11,10 3 0 4,1 5 1120-4,11-2 112 11,3-5 32-11,10 3 0 4,0-2-592-4,8 5-112 11,5-5-32-11,1 2 0 4,2-5 112-4,1 3 0 10,1-4 16-10,1 5 0 5,-3-5-240-5,0 1-48 10,-5 5-16-10,1-2 0 5,-10 3-352-5,0 5 0 10,-10-4 0-10,-2 2-128 19,-3 0-2560-19,-7 3-496 0</inkml:trace>
    </iact:actionData>
  </iact:action>
  <iact:action type="add" startTime="45566">
    <iact:property name="dataType"/>
    <iact:actionData xml:id="d37">
      <inkml:trace xmlns:inkml="http://www.w3.org/2003/InkML" xml:id="stk37" contextRef="#ctx0" brushRef="#br1">25341 2136 6447 0,'0'0'576'1,"0"0"-576"7,-12-2 0-8,12 2 0 4,-18 0 976-4,18 0 96 11,-15 0 16-11,15 0 0 5,-14-2-496-5,14 2-80 10,-14-4-32-10,14 4 0 6,-13-4-80-6,13 4-16 12,0 0 0-12,-10 0 0 3,-4-2-128-3,14 2-48 9,0 0 0-9,0 0 0 4,-11 2-208-4,11-2 144 10,0 0-144-10,0 0 128 5,0 0-128-5,0 0 0 12,0 0 0-12,0 0 0 3,0 0 192-3,13 4 0 7,5 0 0-7,3-2 0 8,3-2 0-8,3-2 16 12,0-2 0-12,5 2 0 3,-1 2 80-2,0 0 16 9,0 0 0-10,4-2 0 4,4 4-48-4,-2 0 0 12,6 2 0-12,-4 0 0 3,0-2 0-3,0 0 0 7,-4 2 0-7,1-4 0 8,-1 0 64-8,-4 0 0 12,-4 0 0-12,-3 0 0 3,-5-2-64-3,1 0-16 12,1 0 0-12,-5 2 0 3,-16 0 0-3,15 0 0 7,-15 0 0-7,0 0 0 8,0 0-80-8,0 0-16 12,18-2 0-12,-18 2 0 3,0 0 112-3,0 0 32 7,0 0 0-7,0 0 0 8,0 0-16-8,-20-2 0 10,1-4 0-10,-3 6 0 5,-5 0-128-5,-2 0-16 7,-4-2-128-7,-2 0 192 9,3-2-192-9,-9 0 128 11,2 2-128-11,-5 0 0 3,1-1 128-3,-2 1-128 7,2 2 0-7,2 0 144 8,0 0-144-8,2 2 0 11,6-2 0-11,0 3 128 4,-1 1-128-4,7 2 0 7,4-2 0-7,3 2 0 8,1-2 0-8,9 0 0 12,10-4 0-12,0 0 0 3,0 0 0-3,0 0 0 7,0 0 0-7,0 0 0 9,0 0 0-9,0 0 0 9,17-2 0-9,7 0 0 5,3 0 0-5,4 0 0 10,5-4 0-10,-1 4 0 6,4 0 0-6,4 0 192 11,3-2-192-11,1 2 192 3,4-2-16-3,0 3 0 8,-3-3 0-8,-1-2 0 7,-4 2-176-7,2 0 0 11,-6 0 144-11,2 0-144 4,-6 0 176-4,-2-2-48 7,-4 1 0-7,-3 1 0 8,-5 2-128-8,-1 0 192 7,-7 2-192-7,-13 0 192 8,0 0-48-7,0 0 0 9,0 0 0-10,0 0 0 4,0 0-144-4,0 0 0 11,-11 0 0-11,-9 4 128 4,-1 2-128-3,-5 1 192 10,-5-1-192-11,-2 0 192 4,-2-2-192-4,-8 2 0 6,0 4 144-6,-6-3-144 8,-1-5 0-8,-3 2 144 12,-2-2-144-12,7 2 0 3,3 2 0-3,2-2 0 12,4 0 0-12,2-2 0 3,4 2 128-3,5 1-128 8,7 1 0-8,5 0 0 8,-1 0 0-8,7-2 0 10,10-4 0-10,0 0 0 4,0 0 0-4,0 0 0 11,0 0 0-10,16 4 0 3,1 0 0-4,8-4 0 11,5 0 0-11,1 0 0 4,4-2 0-4,6 0 0 11,0-2-128-11,6 2 128 5,5 0 0-5,-3 2 0 10,-4-4 0-10,0 2 0 5,2-2 0-5,-6-2 0 10,0 2 0-10,-6 1-144 4,-4 1 144-4,-2 0 144 11,-5 2-16-11,-5 0-128 4,-19 0 0-4,0 0 0 12,0 0-160-12,0 0 160 4,0 0 0-4,0 0 0 11,0 0 144-11,0 0-16 3,-23 5-128-2,-7 5 0 10,-7-2 0-11,-4-2 0 4,-5 0 160-4,-1-2-32 10,-4-4-128-10,-4 4 192 4,-3-4-192-4,-1 0 0 12,9 0 0-12,3 1 0 4,0 3 0-4,10 0 0 11,2-2 144-11,2 0-144 3,4-2 0-3,5 0 128 11,10 2-128-11,14-2 0 5,-15 0 0-5,15 0 0 9,0 0 128-9,0 0-128 19,0 0-1216-19,0 0-256 0</inkml:trace>
    </iact:actionData>
  </iact:action>
  <iact:action type="add" startTime="49091">
    <iact:property name="dataType"/>
    <iact:actionData xml:id="d38">
      <inkml:trace xmlns:inkml="http://www.w3.org/2003/InkML" xml:id="stk38" contextRef="#ctx0" brushRef="#br1">9214 15130 12895 0,'0'0'1152'1,"0"0"-928"6,0 0-224-7,0 0 0 8,0 0 768-8,0 0 128 10,0 0 0-10,0 0 16 5,0-12 64-5,0 12 16 7,-6-7 0-7,6 7 0 8,0 0-240-8,-18 2-48 11,1 1-16-11,-3 1 0 4,3 2-16-4,1 2 0 11,-2-2 0-11,-1-2 0 4,-1-2-96-4,-1 2-32 6,-2-1 0-6,-1-1 0 9,-3 0-224-9,0-2-64 12,-1 0 0-12,-1 4 0 3,-2-2-256-3,2-2 128 7,1 0-128-7,1 2 0 8,2 0 128-8,3 2-128 13,3-2 0-13,1 0 0 4,1-2 0-4,3 2 128 5,0 2-128-5,14-4 0 8,-11 4 128-8,11-4-128 11,-14 4 0-11,14-4 0 4,0 0 128-4,-10 9-128 12,10-9 0-12,-6 14 0 3,6-14 128-3,-6 18-128 11,1 1 144-11,3-1-144 4,0 3 128-4,2 2-128 12,0 5 0-12,0 1 144 4,0 2-144-4,0 6 128 7,0 0-128-7,0 4 128 7,0 8-128-7,0 2 0 7,-2 1 0-7,-2 7 128 8,0 1-128-8,0 5 0 11,-4-3 0-11,2 4 0 4,-1 5 0-4,3-9 0 7,-2-3 0-7,-2 1 0 8,2-3 0-8,2-1 0 12,2-3 0-12,-2-3 0 3,2 3 304-3,-3-2-32 7,1-2 0-7,2 3 0 9,0-1-80-9,0 0 0 10,0-5-16-10,0 3 0 4,0 2-176-4,0-6 192 7,2-6-192-7,0-2 192 8,0 4-192-8,0-4 128 12,0 2-128-12,0 0 128 3,2 6-128-3,-2-6 0 7,0-2 0-7,2 4 128 8,-2-2-128-8,0 4 128 10,0-2-128-10,0 1 128 5,-2-4-128-5,0 4 128 12,-4-1-128-12,-2 0 128 4,3-8-128-4,-1-1 128 6,-6-5-128-6,4-4 128 8,0 1-128-8,3-1 128 12,-3-1-128-12,2-5 128 4,-2 3-128-4,4-7 160 10,0 3-160-10,-2-4 160 4,6-12-32-4,-4 15-128 7,4-15 192-7,0 16-64 9,0-16-128-9,-1 15 0 10,-1 3 144-10,2-6-144 4,0 1 0-4,0-13 0 7,2 14 0-7,-2-14 0 8,0 16 0-8,0-16 0 10,9 15 0-10,-1-1 0 5,-8-14 0-5,8 10 0 7,6 1 0-7,-5-1 0 8,-9-10 0-8,22 10 0 12,-7 0 0-12,3-3 0 3,3-3 0-3,-3 2 0 7,1-2 0-7,3 2 0 8,3-4 0-8,1 0 0 11,1 0 0-11,2 0 0 4,0-6 0-4,3 2 0 12,3 2 192-12,4 0-64 4,-6-2 16-4,-2 0 16 11,2-4 0-11,-2 4 0 4,-3-2-160-4,-1 0 160 11,0 2-160-11,-1-2 160 18,-3-1-1440-17,-1-5-304-1</inkml:trace>
    </iact:actionData>
  </iact:action>
  <iact:action type="add" startTime="50487">
    <iact:property name="dataType"/>
    <iact:actionData xml:id="d39">
      <inkml:trace xmlns:inkml="http://www.w3.org/2003/InkML" xml:id="stk39" contextRef="#ctx0" brushRef="#br1">10333 14960 9215 0,'0'0'816'1,"0"0"-656"6,0 0-160-7,0 0 0 8,0 0 1536-8,0 0 288 11,0 0 48-11,0 0 16 4,0 0-752-4,0 0-160 7,0-9-16-7,0 9-16 8,0 0-64-8,8-10-16 11,0-6 0-11,-8 16 0 4,12-8-320-4,3 1-64 11,-1 3-16-10,1-2 0 3,-3 0-80-4,6 0-32 11,-18 6 0-11,17-6 0 3,1 2-32-3,1 1 0 7,-5 1 0-7,-14 2 0 8,19 2-64-8,-5 1-32 12,-14-3 0-12,16 12 0 4,-5-2-224-4,1 7 176 6,-4-1-176-6,2 4 160 9,-1-1-160-9,-3 4 0 11,4-1 144-11,-2 5-144 3,-2 3 0-1,-2 5 144 4,1 2-144-6,-3 6 0 7,-2-2 128-7,-2 9-128 10,1 1 0-10,-3 2 0 5,0 1 0-5,-2-1 0 7,-4-2 128-7,4 1-128 8,0 5 128-8,2-3-128 12,-5 1 192-12,3 0-192 3,-2-1 256-2,0 3-48 5,-5 1-16-6,3 3 0 8,-6-3 0-8,7 5 0 12,-5 3 0-12,2-2 0 3,2-1-48-3,-3 3-16 7,5-4 0-7,-4 3 0 8,4-7-128-7,3 3 192 5,-3-3-192-6,0 1 192 8,0-3-192-8,4 1 0 7,-2 3 144-7,1-1-144 8,3 1 160-8,0-5-32 7,2-6-128-6,0 1 192 7,0 3 64-8,0-2 0 7,0 1 0-7,2-3 0 8,-2-4-128-8,5 2 0 12,1-2-128-12,-2-4 192 3,-2-4-192-3,2 4 128 11,2-4-128-11,2 4 0 3,0-4 144-2,-3 2-144 10,3-8 128-11,4-2-128 3,-2-2 128-3,3 5-128 13,-5-5 128-13,8 0-128 3,-5-3 128-3,7 1-128 12,-6 4 0-12,3-5 128 3,-7-5-128-3,4 5 0 6,1-3 144-6,-3 0-144 9,4-1 0-9,-4-1 0 10,1 1 0-10,1-1 128 4,-4 1-128-4,0-1 0 7,1-3 0-7,-3-2 128 9,0 1-128-9,-2-3 0 6,-2 4 0-6,4-7 128 8,-6-9-128-8,0 0 144 7,0 0-144-7,-2 22 160 10,-4-9 160-10,6-13 16 9,-8 14 16-9,2-4 0 4,-5 0 32-4,-1-1 16 12,0-5 0-12,-1 2 0 4,1 0-128-4,-4 4-16 6,3-2-16-6,-5 1 0 9,0 3-112-9,5-2 0 11,-5 3-128-11,5-5 192 4,-9 0-192-4,3 4 0 11,1-3 128-11,-3 3-128 4,-5 2 0-4,1-1 0 12,-2 1 0-12,-1-4 0 17,-1 2-336-17,2-5-112 0,-1-1-32 1,7-2 0 13,7-6-2352-14,1-2-480 0,1-9-80 1,4-7-32-1</inkml:trace>
    </iact:actionData>
  </iact:action>
  <iact:action type="add" startTime="51510">
    <iact:property name="dataType"/>
    <iact:actionData xml:id="d40">
      <inkml:trace xmlns:inkml="http://www.w3.org/2003/InkML" xml:id="stk40" contextRef="#ctx0" brushRef="#br1">11213 16070 3679 0,'0'0'160'0,"0"0"32"0,0 0-192 0,0 0 0 6,-12 2 0-6,12-2 0 8,0 0 3408-8,-15 2 640 11,5-2 128-11,-4 2 32 4,3 0-2736-4,-5 4-560 12,2 3-96-12,-3 1-32 4,-1-8-64-4,3 4-16 10,-5 8 0-10,4-1 0 4,-3 5-64-4,1-4-32 8,3 1 0-8,-5-1 0 8,3 1-96-8,5 5-32 11,-6-3 0-11,5 7 0 4,-5 1-96-4,7 2 0 12,-5 3-16-12,6 1 0 4,-3 0-48-4,7 6 0 11,2-4 0-11,2 2 0 3,0 3-128-3,0-7-48 16,-2-2 0-16,4 0 0 1,2 0-16-1,2-1-128 9,0-3 192-9,2-1-64 5,0-7-128-5,3 1 192 10,-3 1-192-10,4-3 192 3,4 1-192-2,-3 3 160 10,7-7-160-11,-5 3 160 4,3-10-160-4,2 2 192 12,-18-8-192-12,19 6 192 4,1-3-384-4,-1-6-80 11,-3-5-16-11,3 2 0 18,1-4-2256-18,-5-2-448 0</inkml:trace>
    </iact:actionData>
  </iact:action>
  <iact:action type="add" startTime="51857">
    <iact:property name="dataType"/>
    <iact:actionData xml:id="d41">
      <inkml:trace xmlns:inkml="http://www.w3.org/2003/InkML" xml:id="stk41" contextRef="#ctx0" brushRef="#br1">11648 16351 21135 0,'0'0'928'1,"0"0"208"-1,0 0-912 10,0 0-224-10,0 0 0 0,0 0 0 3,0 0 0-3,-16 10 0 9,1 1 0-9,-7-1 0 5,-1 10 192-5,-1-5 64 13,1 5 0-13,2 3 0 3,-1 2 624-3,3 1 128 12,3-1 16-12,0 1 16 3,9-7-192-3,-3 1-32 10,4 1-16-10,4-2 0 5,2-3-528-5,4-2-96 10,-4-14-32-10,0 0 0 5,14 17-144-5,-3-3 0 10,7-8 144-9,-4-6-144 3,1 0 224-4,5 0-32 11,-5-2 0-11,5-2 0 3,3-10 96-3,-5 5 16 11,-3-5 0-11,5 2 0 5,-7 0-112-5,5-3-32 12,-8-1 0-12,1 5 0 4,-11 11 0-4,8-16 0 10,-4 2 0-10,-4-3 0 4,-2 3 240-4,0-3 48 10,2 17 16-10,-13-20 0 5,1 4 32-5,-8-1 0 10,-3 5 0-10,4-1 0 4,-3 3-288-4,1 2-48 12,1-2-16-12,4 6 0 4,-3 6-144-4,7 2 0 10,-1-2 0-10,13-2 0 19,0 0-1440-18,0 0-272-1,0 0-48 0,0 0-12544 4</inkml:trace>
    </iact:actionData>
  </iact:action>
  <iact:action type="add" startTime="52202">
    <iact:property name="dataType"/>
    <iact:actionData xml:id="d42">
      <inkml:trace xmlns:inkml="http://www.w3.org/2003/InkML" xml:id="stk42" contextRef="#ctx0" brushRef="#br1">12247 16171 22111 0,'0'0'976'1,"-16"6"208"-1,2 0-944 0,-1-2-240 8,3 2 0-8,-3 6 0 5,1-1 688-5,-6 7 80 10,-7-4 32-10,2 5 0 5,-1-1-288-5,1-5-48 10,0-1-16-10,3 2 0 5,5-7 448-5,-1 5 64 12,6-6 32-12,12-6 0 3,0 0-496-3,0 0-112 13,0 0 0-13,6 12-16 2,-6-12-368-2,24 11 128 10,-3-5-128-10,6 2 0 4,3 2 0-4,-3-2 0 11,4-3 0-11,-2 11 0 5,1 2 0-5,-3-1 0 11,-4 1 0-9,-1-3 0 0,-7 7 0-2,1 1 0 10,-8-1 0-10,0-7 0 5,-4 3 304-5,-4-1-16 10,-4 5 0-10,-4-1 0 5,-6 5 240-5,-3-5 48 10,-9-3 16-10,-1 3 0 5,-6 2-144-5,-6-3-48 10,4-6 0-10,0 1 0 5,-8-5-160-5,6 0-48 11,-2-1 0-11,5-5 0 3,5-4-192-3,6-2-288 12,5-4 64-12,3-3-15984 8</inkml:trace>
    </iact:actionData>
  </iact:action>
  <iact:action type="add" startTime="52845">
    <iact:property name="dataType"/>
    <iact:actionData xml:id="d43">
      <inkml:trace xmlns:inkml="http://www.w3.org/2003/InkML" xml:id="stk43" contextRef="#ctx0" brushRef="#br1">13011 15321 9215 0,'0'0'816'2,"0"0"-656"7,0 0-160-9,0 0 0 5,0 0 1632-5,0 0 288 10,0 0 64-10,0 0 16 5,0 0-976-5,0 0-192 11,-19 12-32-11,1-2-16 4,3 7-80-4,-3-3 0 10,-1 3-16-10,1 3 0 5,-3 3 240-5,1 3 48 11,-1 5 16-11,1 0 0 4,-3 2-96-4,-1 6 0 12,1 4-16-12,1 4 0 4,7 6-272-4,-7 5-48 11,3 4-16-11,1 13 0 3,-3 5-288-2,7-2-64 9,1 3-16-10,3-1 0 4,0 0-176-4,6-6 128 12,0-11-128-12,4 1 128 4,4-5-128-4,2-3 0 11,4-1 144-10,-2-8-144 3,-1-2 160-4,7-1-32 9,-2-3-128-9,5 2 192 5,-7-11-192-5,4 1 176 10,-5 2-176-10,5-2 160 5,2-8-160-5,3-5 0 11,-5-1 0-11,3-1 0 18,5-5-608-18,-3 1-96 0,3-6-32 0,-1-6-12784 5</inkml:trace>
    </iact:actionData>
  </iact:action>
  <iact:action type="add" startTime="53271">
    <iact:property name="dataType"/>
    <iact:actionData xml:id="d44">
      <inkml:trace xmlns:inkml="http://www.w3.org/2003/InkML" xml:id="stk44" contextRef="#ctx0" brushRef="#br1">13427 15760 13823 0,'-14'-18'1216'0,"8"7"-960"7,2 1-256-7,-1 2 0 3,5 8 752-3,-12-8 96 7,2 1 32-7,-6 7 0 8,3 3 80-8,-7 7 0 10,1 0 16-10,1 6 0 5,-3-5 16-5,-1 9 0 7,-3-1 0-7,2 5 0 8,3-1-96-8,1 2-32 11,3 3 0-11,2-1 0 5,5 2-352-5,-1-1-64 10,6-5 0-10,4 4-16 5,4 1-256-5,2 1-48 10,3 0-128-10,1-2 192 5,8-1-192-5,-1 1 0 11,5-4 128-11,3 1-128 4,2-1 128-4,1-1-128 13,-1-1 176-13,0 3-176 3,-1 1 192-3,-1 0-192 10,-2-3 192-10,-7-1-192 4,0 3 144-4,-5 1-144 11,1 2 0-11,-8-1 144 3,0-3-144-3,-2-3 160 13,-6-5-160-13,-4 5 160 4,-9-1 208-4,1-1 32 11,-5 1 16-11,-5 3 0 3,-3-7-80-3,2 3-16 11,-1-8 0-11,-3 1 0 4,-6-3-112-4,4 0-16 11,4 2-16-11,1-7 0 4,1-3-32-4,4-1 0 10,5 1 0-10,0-10 0 5,5-2-144-5,3-5 192 11,4-3-192-11,2-1 192 4,4-3-192-4,4-3 0 11,2 2 0-11,8-3-176 4,-1-1 0-4,9 0 0 11,-1 1 0-11,3-1 0 4,3-2 0-4,0 0 0 11,1-4 0-11,-1 3 0 4,0 1 0-4,1 2 0 12,-1 0 0-12,0-2 0 3,-2-8 176-3,1 5 0 12,-7 1 0-12,3 6-128 3,-7-2 128-3,1-3 0 10,-6-3 0-10,-2 4 0 6,-6 0 128-6,-4 4 64 10,-4 1 16-10,2 3 0 4,-6 1 64-4,-6 1 16 11,3 0 0-11,-5 3 0 4,5 4-288-4,-5 1 0 10,0 1 128-10,5 6-128 5,-3 2-128-5,16 4-96 10,-13-6-16-10,13 6 0 19,0 0-2448-18,-16 8-512-1,16-8-80 1,0 0-32-1</inkml:trace>
    </iact:actionData>
  </iact:action>
  <iact:action type="add" startTime="53809">
    <iact:property name="dataType"/>
    <iact:actionData xml:id="d45">
      <inkml:trace xmlns:inkml="http://www.w3.org/2003/InkML" xml:id="stk45" contextRef="#ctx0" brushRef="#br1">13758 15606 5519 0,'0'0'496'0,"0"0"-496"9,0 0 0-9,0 0 0 4,0 0 1056-4,0 0 112 11,14-2 32-11,-14 2 0 4,0 0 80-4,10 14 32 11,-10-14 0-11,0 21 0 4,0 2 224-4,-2 1 32 11,-4 1 16-11,2 4 0 6,0-5-256-6,0 7-48 9,2 4-16-9,-5 2 0 5,-5 4-224-5,2 0-32 10,-6 6-16-10,5 6 0 5,-1-1-208-5,0 3-32 11,5-1-16-11,-3-3 0 3,2-2-224-3,2 0-32 14,-2-3-16-14,1-1 0 3,1-6-144-3,2-2-48 9,2-1 0-9,2-5 0 4,0-4-64-4,2-2-16 12,2-1 0-12,2-3 0 3,-3 1-64-3,5-1 0 11,-2-5-128-11,-6-16 192 4,14 13-192-4,-1-3 128 11,1-2-128-11,2-2 0 19,-16-6-448-18,19 4-192-1,-5-4-48 0,-14 0-9248 11,0 0-1856-10</inkml:trace>
    </iact:actionData>
  </iact:action>
  <iact:action type="add" startTime="54111">
    <iact:property name="dataType"/>
    <iact:actionData xml:id="d46">
      <inkml:trace xmlns:inkml="http://www.w3.org/2003/InkML" xml:id="stk46" contextRef="#ctx0" brushRef="#br1">13267 16493 28559 0,'2'-11'2544'1,"8"-7"-2032"5,5 0-512-6,11 3 0 4,3-5 384-4,6 5-32 11,2-3 0-11,0-1 0 4,4 3-352-4,0-3 0 11,-6-1 0-11,4 3 0 4,-4-1 0-4,4 0 128 11,0 7-128-11,-6 1 128 20,1-2-720-20,-7 8-144 0,-4 0-32 2</inkml:trace>
    </iact:actionData>
  </iact:action>
  <iact:action type="add" startTime="55234">
    <iact:property name="dataType"/>
    <iact:actionData xml:id="d47">
      <inkml:trace xmlns:inkml="http://www.w3.org/2003/InkML" xml:id="stk47" contextRef="#ctx0" brushRef="#br1">14310 16326 4607 0,'0'0'192'0,"0"0"64"0,0 0-256 0,0 0 0 10,0 0 0-10,0 0 0 5,0 0 1136-5,0 0 176 11,-15 3 32-11,15-3 16 4,0 0-528-4,0 0-96 11,0 0-32-11,0 0 0 3,0 0 208-3,0 0 48 11,-12 6 0-11,12-6 0 4,0 0-64-4,0 0 0 7,-12 8 0-7,12-8 0 9,0 0-48-9,0 0-16 10,0 0 0-10,0 0 0 4,0 0 192-4,0 0 48 11,0 0 0-11,0 0 0 4,0 0-112-4,0 0 0 11,0 0-16-11,0 0 0 4,16-2-192-4,3-4-48 12,-3 0 0-12,8 1 0 4,1 1-192-4,2-2-64 10,0-6 0-10,3 4 0 5,-1-1-176-5,2-5-32 6,2 4-16-6,-3-2 0 9,-3 5-64-9,0 3-16 11,-3-4 0-11,-3 2 0 4,-1 2-16-4,-3 2-128 10,-17 2 192-10,14-2-64 5,-14 2-128-5,0 0 128 11,0 0-128-11,0 0 128 17,0 0-1232-16,0 0-256-1,0 0-48 0</inkml:trace>
    </iact:actionData>
  </iact:action>
  <iact:action type="add" startTime="56057">
    <iact:property name="dataType"/>
    <iact:actionData xml:id="d48">
      <inkml:trace xmlns:inkml="http://www.w3.org/2003/InkML" xml:id="stk48" contextRef="#ctx0" brushRef="#br1">15844 15087 13823 0,'0'0'1216'1,"0"0"-960"9,0 0-256-10,-16 0 0 5,2-4 528-5,-5 2 64 12,-1 2 16-12,3 0 0 4,-7 0 224-4,1 0 32 6,-2 0 16-6,-3 6 0 8,-3-4 144-8,2 2 16 12,-2 0 16-12,1 2 0 4,1 2-192-4,2-3-32 10,-1 1-16-10,3-2 0 5,-2-4-320-5,3 0-64 11,1 0-16-11,5 0 0 4,5 0-160-4,-3 0-16 7,16 0-16-7,0 0 0 9,-12 0-96-9,12 0 0 10,0 0-128-10,0 0 192 4,0 0-192-4,0 0 0 10,0 0 0-10,0 0 0 5,0 0 0-5,0 0 0 12,0 0 0-12,0 0 0 4,-5 18 0-4,5-18 0 11,0 0 0-11,-6 19 0 3,4-3 0-3,2 3 0 11,0-5 128-11,0 5-128 5,-2 3 0-5,2-3 144 10,0 3-144-10,-2 11 128 6,0 4-128-6,0 2 160 10,0 6-160-10,0 4 160 4,0-1-160-4,2 3 0 10,-2 2 0-10,0 3 0 4,0 3 0-4,0 3 0 11,-4 1 0-11,3 1 0 5,-3 0 0-5,2 3 0 10,-4 9 0-10,-2-4 0 5,0-6 0-5,-7 6 128 10,1-3-128-10,-5 3 0 5,-3-4 128-5,1 2-128 10,-4-3 128-10,-1 3-128 5,-1-2 256-5,2 0-48 10,-2-7 0-10,3 1 0 4,3 1 176-3,7-7 16 9,-3 1 16-10,3-5 0 5,1-11-80-5,-1 8-16 10,4 0 0-10,4-4 0 5,-3-2-192-5,3-4-128 11,0 3 128-11,-2-3-128 4,3 4 0-4,1-8 0 11,0-1 0-11,0-3 128 4,2-4-128-4,2 0 144 10,0-1-144-10,4-3 160 5,-2-3-160-5,4-7 128 10,-4-13-128-10,8 16 128 5,-8-16 16-5,10 16 0 10,3-9 0-10,3-3 0 5,1 0-144-5,-3-2 192 10,-14-2-192-10,20 0 192 5,-5-2-192-5,3 0 128 10,1 0-128-10,-1 0 128 5,1-2-128-5,3 1 0 10,1-3 0-10,1 2 128 5,-3 0 0-5,2 0-128 10,1 2 192-10,3-2-64 5,0 2 16-5,1 0 0 10,-5-4 0-10,4 4 0 5,-3 0-144-5,-5 1 0 10,1-1 0-10,3 0 0 18,-3 0-1872-18,-5-2-464 0</inkml:trace>
    </iact:actionData>
  </iact:action>
  <iact:action type="add" startTime="57018">
    <iact:property name="dataType"/>
    <iact:actionData xml:id="d49">
      <inkml:trace xmlns:inkml="http://www.w3.org/2003/InkML" xml:id="stk49" contextRef="#ctx0" brushRef="#br1">16505 15278 9215 0,'0'0'816'2,"0"0"-656"9,0 0-160-11,15-6 0 4,-15 6 1744-4,14-9 320 10,4 1 64-10,-5 2 16 5,5-4-800-5,-5 4-176 11,3 3-16-11,0-1-16 5,-1 4-272-5,3-2-48 10,-18 2-16-10,17-2 0 4,1 6-192-4,-1 1-32 10,-17-5-16-10,14 8 0 5,-14-8-240-5,10 14-32 10,0 3-16-10,-6-3 0 5,-4-14-16-5,-2 25 0 10,-2 5 0-10,-4 1 0 5,0 0-96-5,2 4-32 10,-7-6 0-10,1 7 0 6,4 1 80-6,-6 8 16 10,5-1 0-10,-5 3 0 4,2 2 0-4,6 6 0 11,-1 7 0-11,-1 0 0 4,0-3-224-4,4 3 144 11,-4 8-144-11,4-1 128 4,1-1-128-4,-1-2 0 10,2-3 0-10,2 3 0 5,0-2 0-5,0 7 0 11,0-9 0-11,0-4 0 5,0-3 0-5,2 2 0 9,0-1 0-9,-2 1 128 6,2-5-128-6,-1 5 192 10,-1-2-192-10,2-1 192 4,0-1-64-4,4 1 0 11,-4-3 0-11,2-4 0 4,-2-4 0-4,0 6-128 11,0-3 192-11,0-1-64 4,0 2-128-4,-2-6 160 11,0 2-160-11,0-4 160 5,-2 0 0-5,0-6 0 11,2 2 0-11,-2 0 0 4,0-4 96-4,2 1 32 11,-4-5 0-11,0 0 0 4,-2 1 96-4,2-3 0 10,-1-2 16-10,1-1 0 4,2 1-96-4,-2 1-32 11,-6-3 0-11,2-3 0 5,2-5 0-5,-5 5 0 10,1-6 0-10,2 1 0 5,-9-3 96-5,3 2 16 10,-4-1 0-10,-1-1 0 5,-1 0-128-5,-1-4-32 10,-2 0 0-10,1-3 0 4,-3 3-96-4,-1 0-128 11,-1-2 176-11,0-4-176 19,-2 0-784-19,-3-2-272 0,-1-6-48 1,6 4-16 12,0-1-1984-12,3-3-400-1</inkml:trace>
    </iact:actionData>
  </iact:action>
  <iact:action type="add" startTime="57743">
    <iact:property name="dataType"/>
    <iact:actionData xml:id="d50">
      <inkml:trace xmlns:inkml="http://www.w3.org/2003/InkML" xml:id="stk50" contextRef="#ctx0" brushRef="#br1">17162 16205 16751 0,'0'0'736'1,"0"0"160"-1,-17-2-704 0,5-2-192 7,-4 4 0-7,5 4 0 5,-7-2 768-5,2 2 128 10,-5-1 32-10,-1 3 0 5,-3 2 176-5,2 2 48 10,-3-2 0-10,11 5 0 5,-5 1-32-5,9 2 0 10,-5-7 0-10,8 1 0 4,0 2-384-4,8-12-80 11,0 0-16-11,-6 15 0 5,6 3-384-5,0-18-64 10,10 12-32-10,0 1 0 5,6-7-160-5,-1 2 192 10,5 2-192-10,1-5 192 5,1 3-192-5,3 4 192 10,-2-4-192-10,1 3 192 5,-3 1-192-3,-1-2 0 6,-5 4 144-8,3-3-144 5,-10 7 0-5,1-4 128 10,1 1-128-10,-6-3 0 5,-4-12 192-5,-4 19-48 11,0 1 0-11,-7-7 0 4,1 1 208-4,-6-4 32 11,-1 2 16-11,-5 3 0 4,1-3-48-4,-3 2-16 11,-1-11 0-11,5 1 0 4,-1 2-160-4,2 0-48 10,5-8 0-10,14 2 0 19,-10-12-1456-19,10 12-288 0,0-13-64 0</inkml:trace>
    </iact:actionData>
  </iact:action>
  <iact:action type="add" startTime="58088">
    <iact:property name="dataType"/>
    <iact:actionData xml:id="d51">
      <inkml:trace xmlns:inkml="http://www.w3.org/2003/InkML" xml:id="stk51" contextRef="#ctx0" brushRef="#br1">17420 16214 3679 0,'0'0'320'1,"0"0"-320"6,0 0 0-7,0 0 0 5,0 0 3264-5,-4 16 576 10,0-2 112-10,2 3 16 5,0-3-2304-5,2 5-448 11,-4-5-112-11,2 4-16 5,-4 3 128-5,6-3 32 11,-2 1 0-11,0 2 0 4,-2 1-544-4,0 1-96 10,1-1-32-9,1 3 0 2,0-7-400-3,0 3-176 10,0-5 128-10,2-16-128 20,0 19-304-20,4-3-144 0,-4-16-16 1,0 0-11824 2</inkml:trace>
    </iact:actionData>
  </iact:action>
  <iact:action type="add" startTime="58296">
    <iact:property name="dataType"/>
    <iact:actionData xml:id="d52">
      <inkml:trace xmlns:inkml="http://www.w3.org/2003/InkML" xml:id="stk52" contextRef="#ctx0" brushRef="#br1">17628 16265 19343 0,'0'0'1728'0,"0"0"-1392"10,0 0-336-10,-2 16 0 5,2-1 432-5,-2-3 16 12,-2 4 0-12,-3-3 0 3,-1 3 320-2,0-1 64 9,-4-3 0-10,3 4 16 3,1-7 416-3,-2 3 80 12,10-12 0-11,-10 14 16 2,4-6-304-3,6-8-64 12,0 0-16-12,0 0 0 3,0 0-432-2,0 0-96 11,0 0 0-12,0 0-16 3,0 0-112-3,0 0-32 11,16-12 0-11,0-2 0 3,3 5-144-3,-5-5-16 11,-2 2-128-11,-3 2 192 4,3 1-192-4,-12 9 0 10,16-8 0-10,-16 8 0 6,13-2 0-6,-13 2 0 9,0 0 0-9,16 6 0 4,-16-6 0-4,10 21-160 11,-1 1 160-11,-3-1-128 4,-4 1 128-4,0 3 0 12,-2 4 0-12,0-1 0 3,-2-3 0-3,0-2 128 8,2-3-128-8,-2-3 176 8,-2 1-176-7,2-3 0 5,2-15 144-6,0 0-144 8,0 0 176-8,0 0-48 7,0 0 0-7,12 4 0 24,6-8-1552-24,-5-3-320 0,7-3-64 0</inkml:trace>
    </iact:actionData>
  </iact:action>
  <iact:action type="add" startTime="58764">
    <iact:property name="dataType"/>
    <iact:actionData xml:id="d53">
      <inkml:trace xmlns:inkml="http://www.w3.org/2003/InkML" xml:id="stk53" contextRef="#ctx0" brushRef="#br1">18143 15464 2751 0,'0'0'256'0,"0"0"-256"7,-13 3 0-7,13-3 0 4,0 0 3104-4,-12 8 576 7,-4 2 112-7,5 4 32 8,-7-3-2480-8,6 5-512 11,-3-4-80-11,7 5-32 5,-4 1 496-5,4-1 80 6,3 3 32-6,-3 3 0 8,0 1-240-7,2 5-64 9,0 2 0-10,2 0 0 5,-5 4-192-5,5 6-64 12,0 0 0-12,0 8 0 3,0 4-304-3,-2 1-64 6,-2 3-16-6,2-3 0 10,1 1-192-10,3-2-32 15,-2-5-16-15,2-5 0 0,2 0-144 0,0-4 192 9,0 2-192-9,2-6 192 5,0-1-192-5,0-5 128 11,3-10-128-11,1 7 128 4,2-3-128-4,0 0 0 11,-2-11 0-11,4 6 0 17,-1-7-1744-17,-9-11-288 2,12 14-48-2,4-8-16 0</inkml:trace>
    </iact:actionData>
  </iact:action>
  <iact:action type="add" startTime="59212">
    <iact:property name="dataType"/>
    <iact:actionData xml:id="d54">
      <inkml:trace xmlns:inkml="http://www.w3.org/2003/InkML" xml:id="stk54" contextRef="#ctx0" brushRef="#br1">18422 15778 17903 0,'0'0'784'1,"0"0"176"-1,-14-4-768 0,14 4-192 5,-13-6 0-5,-1 6 0 8,14 0 784-8,-15 8 112 11,-7-5 32-11,3 5 0 4,1-4 160-4,-3 4 16 11,-1 2 16-11,3 1 0 4,3-1-128-4,-2-2-32 6,7 6 0-6,-1-1 0 9,2 7-384-9,4-3-64 11,6-17-32-11,-3 20 0 4,1-1-288-4,4 3-48 7,1-5-16-7,1 3 0 9,4 1-128-9,4-3 128 10,-4-3-128-10,3 7 128 4,3 1-128-4,-2 1 160 11,5-3-160-10,-3 3 160 3,2-5-160-3,-5 6 0 4,1-1 0-5,-4-1 0 8,1-3 128-8,1 1-128 12,-6 3 0-12,2-5 128 3,-2-1 0-3,-2-1-128 11,-2 3 192-11,0-5-64 4,0-15 240-4,-8 16 32 12,8-16 16-12,-8 12 0 4,-5 1 112-4,13-13 32 11,-14 2 0-11,-2 2 0 4,16-4-80-4,-9 2-16 12,9-2 0-12,0 0 0 2,-16-2-336-2,4-2-128 11,12 4 0-11,-11-12 0 5,1 1 144-5,4 1-144 11,2-6 128-11,-2 7-128 4,6 9 0-4,-8-18 0 6,3 3 0-6,1-1 0 9,2 0 0-9,2 3 0 6,0-7 0-6,2 7 0 8,0-5 0-8,3 2 0 10,5 1 0-10,-2-5 0 5,-6 5-160-5,6-3 160 7,5-3 0-7,-7-1-144 8,0-3-48-8,0 1 0 7,-2-1 0-7,2 2 0 9,-2-1 192-9,-2 5 0 11,0 3 0-11,-1-1 0 3,1 1 0-3,0 2 0 12,-2 14 0-12,4-17-128 3,0 1 128-3,4 1 0 12,-8 15 0-12,4-12 0 4,-4 12 0-4,0 0 0 6,8-18 0-6,-8 18 0 7,0 0-144-6,0 0 0 5,0 0 0-6,11-7 0 23,-11 7-768-23,0 0-160 0,0 0-16 0,0 0-8896 9,0 0-1760-9</inkml:trace>
    </iact:actionData>
  </iact:action>
  <iact:action type="add" startTime="59738">
    <iact:property name="dataType"/>
    <iact:actionData xml:id="d55">
      <inkml:trace xmlns:inkml="http://www.w3.org/2003/InkML" xml:id="stk55" contextRef="#ctx0" brushRef="#br1">18594 15813 16575 0,'0'0'1472'1,"0"0"-1168"8,-12 11-304-9,12-11 0 4,0 0 1136-4,-14 16 160 6,7 1 48-6,-3 7 0 9,-2-1-128-9,4-1 0 12,-3-1-16-12,3 1 0 3,2 1 224-3,2 0 48 10,-6 1 16-10,4-3 0 4,3 1-400-4,-1 5-96 7,-2 2-16-7,2-1 0 8,0-5-368-7,4 2-80 5,4 3-16-6,-2-1 0 9,0-6-256-9,2-3-64 7,-2 1-16-7,5 1 0 8,3-6-48-8,-2 1-128 10,0-5 192-9,4 4-64 3,-12-14-128-4,13 9 160 6,5 1-160-6,-5-2 160 8,5-4-160-8,-4-2 128 11,1-4-128-11,-15 2 128 20,20-2-432-19,-7-2-80-1,1-6-32 1,-14 10 0 10,0 0-1920-11,10-10-384 0,0-5-80 0,-1 3-10608 6</inkml:trace>
    </iact:actionData>
  </iact:action>
  <iact:action type="add" startTime="60024">
    <iact:property name="dataType"/>
    <iact:actionData xml:id="d56">
      <inkml:trace xmlns:inkml="http://www.w3.org/2003/InkML" xml:id="stk56" contextRef="#ctx0" brushRef="#br1">18399 16084 23439 0,'0'0'1024'1,"0"0"240"-1,11-10-1008 0,5 2-256 7,4 0 0-7,-3 4 0 5,5 1 0-5,-1 1 128 11,2-2-128-11,-5 2 0 4,1-2 448-4,3-2-16 12,1 2 0-12,-1 0 0 3,-5 0 192-3,3 2 32 6,-1-2 16-6,-3 1 0 9,2-5-400-9,-5 6-80 11,-13 2 0-11,16-2-16 20,-16 2-1136-20,0 0-240 0,13-2-32 1</inkml:trace>
    </iact:actionData>
  </iact:action>
  <iact:action type="add" startTime="60323">
    <iact:property name="dataType"/>
    <iact:actionData xml:id="d57">
      <inkml:trace xmlns:inkml="http://www.w3.org/2003/InkML" xml:id="stk57" contextRef="#ctx0" brushRef="#br1">18436 15189 19343 0,'0'0'1728'13,"0"0"-1392"-13,0 0-336 1,0 0 0-1,15 0 1008 0,-15 0 128 11,20 2 16-11,-6 1 16 5,-14-3-256-5,19 8-48 11,-5 8-16-11,3-3 0 4,3 7 128-4,-5-1 32 11,3 5 0-11,3 9 0 3,-3 4-208-3,1 0-32 11,1 8-16-11,-4 4 0 5,1 3-112-5,1 7 0 12,-5-1-16-12,5 3 0 4,-10-1-176-4,-1 11-16 11,1-5-16-10,-8 6 0 2,-4 0-80-3,-1-2-16 11,-5 1 0-11,-4-7 0 3,-1 0 64-3,-7 3 16 11,1-7 0-11,-3-1 0 4,-3-7-32-4,-2 1-16 11,-3-2 0-11,5-3 0 4,0-7-160-4,-1 0-48 12,1-4 0-12,2 0 0 3,-1 4-144-3,7-8 0 11,-2-3 0-11,5-3-12240 17,4-2-2336-16</inkml:trace>
    </iact:actionData>
  </iact:action>
  <iact:action type="add" startTime="62244">
    <iact:property name="dataType"/>
    <iact:actionData xml:id="d58">
      <inkml:trace xmlns:inkml="http://www.w3.org/2003/InkML" xml:id="stk58" contextRef="#ctx0" brushRef="#br1">14193 19752 2751 0,'0'0'128'0,"0"0"16"0,-2-16-144 0,0 5 0 11,2 11 0-11,2-16 0 4,0 2 1632-4,0-5 288 7,0 1 64-7,0 3 16 8,0-1-912-8,0 5-176 7,0-5-32-7,-2 16-16 8,4-12 480-8,-4 12 80 10,8-15 32-10,-8 15 0 5,0 0 80-5,0 0 0 7,0 0 16-7,0 0 0 8,0 0-640-8,0 0-128 6,0 0-16-6,10 23-16 9,-5 4 16-9,-1 3 16 10,-4 3 0-10,0 2 0 5,-2 0-80-5,0 6 0 13,0 0-16-13,0 6 0 3,1-4-112-3,-3 5-32 11,0 3 0-11,-4 0 0 4,2-4-192-4,0-3-32 6,2 3-16-6,0-10 0 8,-1 4-176-8,1-8-128 12,2-3 144-12,-2-1-144 3,0-4 0-3,4-3 0 11,-2-5 0-11,2-1 0 20,0-16-1536-19,0 0-416-1,0 0-80 0</inkml:trace>
    </iact:actionData>
  </iact:action>
  <iact:action type="add" startTime="62546">
    <iact:property name="dataType"/>
    <iact:actionData xml:id="d59">
      <inkml:trace xmlns:inkml="http://www.w3.org/2003/InkML" xml:id="stk59" contextRef="#ctx0" brushRef="#br1">13860 20144 30399 0,'0'0'1344'0,"0"0"288"0,-14-6-1312 0,14 6-320 5,0 0 0-5,8-8 0 9,8-5 576-9,3 5 32 11,3 2 16-11,9-6 0 3,0 1-496-3,0-7-128 7,-2 3 0-7,7-3 0 8,4 4 144-8,0 1-144 10,4 7 192-10,-1-2-192 7,4 0 0-7,0 4 0 10,-4 2 0-10,2 0 0 20,-6 2-1664-19,4-2-432 2</inkml:trace>
    </iact:actionData>
  </iact:action>
  <iact:action type="add" startTime="62891">
    <iact:property name="dataType"/>
    <iact:actionData xml:id="d60">
      <inkml:trace xmlns:inkml="http://www.w3.org/2003/InkML" xml:id="stk60" contextRef="#ctx0" brushRef="#br1">15832 19368 11967 0,'0'0'528'0,"0"0"112"0,0 0-512 0,-14-2-128 5,14 2 0-5,-10 0 0 9,10 0 2480-9,-15-2 464 11,-1 0 80-11,1 4 32 4,-3 2-1952-4,0 2-384 6,-3 5-80-6,-2 1 0 9,-3 4 144-9,1-1 48 8,0 7 0-8,-1 1 0 6,-1 1 144-6,2 1 48 11,-1 4 0-11,5 0 0 4,-1 1-256-4,1 3-64 7,1 4 0-7,7 4 0 9,-7-8-320-9,8 4-64 11,-1 4 0-11,5-6-16 5,4 4-144-5,4-4-32 10,2-4 0-10,4 1 0 3,2-5-128-3,5 2 0 12,1 0 144-12,4-3-144 3,1-5 192-3,-1-1-48 13,3-5 0-13,1 3 0 3,3-8-144-3,-2 3 128 6,-3-7-128-6,5 2 128 9,2-4-128-9,1-2 128 11,-5-4-128-11,3-2 128 19,1 0-1216-18,0-2-240-1,0-5-48 0,1-1-13744 3</inkml:trace>
    </iact:actionData>
  </iact:action>
  <iact:action type="add" startTime="63280">
    <iact:property name="dataType"/>
    <iact:actionData xml:id="d61">
      <inkml:trace xmlns:inkml="http://www.w3.org/2003/InkML" xml:id="stk61" contextRef="#ctx0" brushRef="#br1">16199 20091 11967 0,'0'0'528'1,"-16"10"112"-1,2-6-512 0,14-4-128 5,0 0 0-5,0 0 0 8,0 0 2912-8,-13 4 544 6,13-4 128-6,0 0 0 9,0 0-2240-9,0 0-464 7,0 0-96-7,0 0-16 8,0 0 32-8,13 10 0 7,-3-1 0-7,8-1 0 9,-3-6-224-9,1 2-32 12,-1 2-16-12,1 2 0 4,2-2-112-4,-3-1-32 11,5 5 0-11,-3 4 0 3,-5-4 16-3,4 5 0 10,-7-1 0-10,1 3 0 5,-2 3-64-5,-4-3-16 12,-2 5 0-12,-2 3 0 3,-2 1 32-3,-2 1 0 8,-6 0 0-8,2 1 0 7,-1-1 80-7,-5 0 16 11,2-3 0-11,-3-3 0 4,3-2 128-4,-2-1 48 11,4 0 0-11,-1-7 0 4,3 1-48-4,8-12-16 12,0 0 0-12,0 0 0 3,0 0-352-3,0 0-64 12,-2 14-16-12,2-14 0 3,0 0 16-3,0 0 0 6,0 0 0-6,19 5 0 8,-5-1 48-8,6-4 16 8,3 0 0-8,-1 0 0 8,-5-2-208-8,5 2 144 12,3-2-144-12,2 1 128 4,-1-1-128-4,-1 0 0 5,0 0 0-5,-3 0 0 8,1 0 0-8,1-2 0 7,-1-4 0-7,0 4 0 25,3 2-1136-24,-5 0-256-1,-1 2-48 0,1 0-11184 9,3 0-2240-9</inkml:trace>
    </iact:actionData>
  </iact:action>
  <iact:action type="add" startTime="64422">
    <iact:property name="dataType"/>
    <iact:actionData xml:id="d62">
      <inkml:trace xmlns:inkml="http://www.w3.org/2003/InkML" xml:id="stk62" contextRef="#ctx0" brushRef="#br1">17755 18520 6447 0,'0'0'272'0,"-8"-8"80"0,8 8-352 0,-2-16 0 10,2 16 0-10,4-12 0 4,-4 12 1664-4,10-15 256 10,-4 3 48-10,-6 12 16 5,11-15-1136-5,1 7-208 11,-12 8-64-11,8-14 0 4,-8 14 256-4,0 0 32 6,10-10 16-6,-10 10 0 9,0 0-96-9,0 0-16 11,0 0 0-11,0 0 0 4,0 0-224-4,0 0-48 11,0 0-16-11,-12 16 0 4,4-6 32-4,-5-1 16 6,1 5 0-6,-4-4 0 9,5 2-112-9,-5 3-32 10,2 7 0-9,-3-3 0 3,3-5 64-4,-3 5 16 6,-5 1 0-6,3 1 0 10,-3 5 16-10,3-1 0 10,-3-2 0-9,1 3 0 2,-1-3 32-3,3 4 0 7,-1 3 0-7,5-1 0 9,-5 6-224-9,1 2-32 11,5-2-16-11,-4 2 0 3,5 4-32-3,-3 0 0 12,4 8 0-12,-1 0 0 3,5 3-32-3,-4 1-16 10,5 2 0-10,1-1 0 5,0 1-160-5,0 1 0 10,2 1 0-10,2 1 0 5,2 1 160-5,2-3 48 11,-4 1 16-11,4 0 0 4,2-1 32-4,4 3 0 7,-4 3 0-7,-2-4 0 8,2-1-80-8,-1 0-16 11,1-1 0-11,2-1 0 4,0-3 48-4,0-1 16 12,4 0 0-12,5-6 0 4,-1 0-16-4,3-5 0 6,5 3 0-6,1-8 0 9,5 1-64-9,1 1-16 11,2-6 0-11,4-2 0 4,6-2-128-4,2 1 0 9,4-1 0-8,6 0 128 3,-3-3-128-4,5-5-256 12,-1 1 64-12,7-1 16 19,1-3-2576-18,7-4-512-1</inkml:trace>
    </iact:actionData>
  </iact:action>
  <iact:action type="add" startTime="65593">
    <iact:property name="dataType"/>
    <iact:actionData xml:id="d63">
      <inkml:trace xmlns:inkml="http://www.w3.org/2003/InkML" xml:id="stk63" contextRef="#ctx0" brushRef="#br1">26868 18133 11055 0,'0'0'976'0,"0"0"-784"5,0 0-192-5,-2-15 0 9,2-1 800-9,2 1 112 10,-2 15 32-10,0 0 0 5,4-12-48-5,-4 12-16 6,4-16 0-6,-4 16 0 9,0 0 160-9,0 0 48 10,11-8 0-10,-11 8 0 5,16-3-256-5,4 1-32 11,-3 0-16-11,5 2 0 4,-1 2 48-4,4 3 16 7,5 3 0-7,1 10 0 8,10-6-176-8,2 5-32 12,7 3-16-12,3 1 0 4,2 6-256-4,-3 5-48 11,1-3-16-11,-2 6 0 4,-6 4-176-4,-1 6-128 9,-6 5 192-9,1 7-192 5,-4 0 128-5,-4 1-128 12,-2 1 0-12,-2 1 0 3,-3 2 0-3,-5-1 0 7,1-1 128-7,-3 1-128 8,1 3 272-8,-6-5 0 11,-3-3 0-11,1 1 0 4,-4-1 288-4,0-1 48 12,-4-4 16-12,-2-1 0 4,0 3-160-4,-2-2-16 10,-4 1-16-10,4 1 0 4,-6 0-80-4,-2-3-16 6,1 1 0-6,3 0 0 9,-6-4-16-9,4 1-16 12,1 1 0-12,-3-2 0 3,2 0 0-3,2-4 0 7,-7-4 0-7,3 4 0 8,0-2-48-8,-4-1 0 8,3-6 0-8,-3 5 0 7,4-2 16-7,2 0 0 11,-5 2 0-10,3-4 0 2,-4-6-64-3,5 4-16 11,-3 0 0-11,4 2 0 4,-2-5-16-4,-1-1-16 12,1-2 0-12,4-3 0 4,-4-5-160-4,3 3 128 10,-1-3-128-10,4 3 128 4,-6-9-128-4,4 3 0 7,6-16 144-7,-8 12-144 9,8-12 0-9,0 0 0 6,-9 11 0-6,9-11 0 8,0 0-160-8,-16 4-96 7,0-6-32-7,16 2 0 23,-13-4-1600-23,-1-3-320 0,0-1-64 1,1-2-14112 3</inkml:trace>
    </iact:actionData>
  </iact:action>
  <iact:action type="add" startTime="70877">
    <iact:property name="dataType"/>
    <iact:actionData xml:id="d64">
      <inkml:trace xmlns:inkml="http://www.w3.org/2003/InkML" xml:id="stk64" contextRef="#ctx0" brushRef="#br1">28731 19224 12895 0,'-30'0'1152'0,"11"0"-928"5,-4 0-224-5,3 0 0 8,2 1 768-8,-1 1 96 7,3 0 32-7,3 0 0 8,13-2 80-8,-12 8 32 8,12-8 0-8,-12 12 0 7,12-12-176-7,0 0-48 8,0 0 0-8,-2 14 0 8,2-14 64-8,8 17 16 7,-8-17 0-7,20 12 0 8,3-1-112-8,6-3-32 6,3-4 0-6,10 0 0 8,5 0-96-8,6-4-32 7,3 0 0-7,5-2 0 8,1-2-240-8,-3 0-48 8,-3-2-16-8,-1-3 0 8,0-3-32-8,-5 0-16 7,-3-5 0-7,0-3 0 8,0 5 32-8,-8-5 16 6,0-1 0-6,-6 5 0 9,-4-2-160-9,-3 1-128 7,-5-1 192-7,-7-3-192 8,-3-3 192-8,-5 3-64 7,-6 2 0-7,-4-1-128 7,-7-3 240-7,-3 1-64 8,-9-1-16-8,-3 5 0 7,-1-1 48-7,-2 1 16 8,-6 3 0-8,-4-1 0 8,1 8-224-8,-2 8 144 7,1 0-144-7,1 8 128 7,-2 8-128-6,0 5 0 6,-6 2 0-7,7 5 0 7,-4 3 0-6,0 2 0 5,0 2 0-6,-4 8 0 9,4-2 0-9,0 8 0 7,8 0 0-7,2 1 0 8,0-1 208-8,8 6 16 6,5-1 0-6,2-1 0 9,9-2-64-9,1 1-16 6,6-3 0-6,4 0 0 9,6-10-16-9,1-2 0 7,9 0 0-7,0-4 0 8,7-4 96-8,4 1 16 6,6-5 0-6,0 0 0 9,10-3 0-9,-2-5 0 7,6 1 0-7,2-8 0 8,3 1-96-8,-1-5-16 7,2-4 0-7,1-2 0 8,-1 0-128-8,1-6-224 7,1-7 48-7,-1 3 16 23,3-6-1728-22,-1 3-352-1,3-9-64 0,-1-1-12752 2</inkml:trace>
    </iact:actionData>
  </iact:action>
  <iact:action type="add" startTime="71583">
    <iact:property name="dataType"/>
    <iact:actionData xml:id="d65">
      <inkml:trace xmlns:inkml="http://www.w3.org/2003/InkML" xml:id="stk65" contextRef="#ctx0" brushRef="#br1">29513 17252 13823 0,'-22'-2'608'1,"22"2"128"-1,0 0-592 0,0 0-144 4,0 0 0-4,0 0 0 8,0 0 912-8,0 0 160 7,0 0 16-7,20-12 16 8,1 2-176-8,7 3-32 7,1-11-16-7,8 8 0 8,6 1-48-8,-2-1-16 7,4 2 0-7,2-4 0 9,-3 5-128-9,-1 1-32 6,-2 2 0-6,0 4 0 8,-10 0-320-8,-1 6-64 8,-3 1-16-8,-4 7 0 7,-5 0-256-7,-6 7 0 7,-3 3 0-7,-3 7 0 8,-6 6 400-8,-9 4-16 8,-1-2-16-7,-8 4 0 5,1 0-48-6,-5 3-16 8,-3-7 0-8,-1 2 0 7,-1-7 32-7,0-1 16 7,-2-4 0-7,1-2 0 8,1-1 224-8,4-5 64 7,3 1 0-7,8-7 0 9,7 1-128-9,5-1 0 6,0-15-16-6,0 0 0 8,11 12-176-8,11-2-16 7,1-2-16-7,4-3 0 9,3-5-32-9,1-2-16 7,10-1 0-7,0-3 0 7,4 2-240-7,-6-2 0 8,2 2 128-8,2-2-128 8,1-4-192-8,-5 3-96 6,2-1-16-6,-4-2 0 25,2 0-1952-24,0 1-400 0</inkml:trace>
    </iact:actionData>
  </iact:action>
  <iact:action type="add" startTime="72018">
    <iact:property name="dataType"/>
    <iact:actionData xml:id="d66">
      <inkml:trace xmlns:inkml="http://www.w3.org/2003/InkML" xml:id="stk66" contextRef="#ctx0" brushRef="#br1">30984 16645 17503 0,'-26'-7'768'0,"9"7"176"0,3 7-752 0,-4 1-192 6,5-2 0-6,-5 10 0 8,1-7 1760-8,1 11 320 6,-5 1 64-6,1 1 16 8,-1 3-1200-8,5 4-224 7,-2 6-48-6,5 4-16 7,-5 6 96-8,10 6 32 6,3 0 0-6,5 1 0 9,4 1-96-9,1 4 0 7,7 1-16-7,2-3 0 8,1-12-176-8,3 1-16 6,3-3-16-6,3 4 0 9,1-10-224-9,0 2-64 8,-3-1 0-8,5-3 0 6,1-4-64-6,-1-2-128 9,-2 1 176-9,1-7-176 8,1-3 0-8,-4-3 0 6,1-5 0-6,-3 0 0 23,-5-4-1024-22,-16-6-320-1,0 0-64 0,0 0-13104 2</inkml:trace>
    </iact:actionData>
  </iact:action>
  <iact:action type="add" startTime="72275">
    <iact:property name="dataType"/>
    <iact:actionData xml:id="d67">
      <inkml:trace xmlns:inkml="http://www.w3.org/2003/InkML" xml:id="stk67" contextRef="#ctx0" brushRef="#br1">30424 17269 31327 0,'39'-11'1392'0,"-8"5"272"0,14-8-1328 0,4 4-336 4,9 5 0-4,6-7 0 8,-3 2 320-8,3-3 0 8,7 1 0-8,-3 6 0 7,4 0-192-7,2 0-128 6,-6 2 128-6,1 4-128 23,-11 2-880-23,-1 0-240 0,-7 0-48 1,-5 2-12192 2</inkml:trace>
    </iact:actionData>
  </iact:action>
  <iact:action type="add" startTime="74028">
    <iact:property name="dataType"/>
    <iact:actionData xml:id="d68">
      <inkml:trace xmlns:inkml="http://www.w3.org/2003/InkML" xml:id="stk68" contextRef="#ctx0" brushRef="#br1">18773 18508 4607 0,'0'0'400'0,"12"-10"-400"7,-12 10 0-7,17-8 0 8,-3 2 2560-8,2-3 448 7,-5 1 64-7,-11 8 32 8,18-6-1456-8,-18 6-304 7,0 0-48-7,0 0-16 8,0 0-272-7,0 0-64 6,0 0-16-7,0 0 0 7,0 0-80-7,0 0-16 8,0 0 0-8,0 0 0 7,-16 0-128-7,3 4-48 7,-7 6 0-7,-1-1 0 8,-5-3-80-8,5 0 0 7,-4 2-16-7,-5 4 0 8,-7-7-48-8,0 5 0 7,2 4 0-7,-6-4 0 9,4-3-256-8,-4-1-48 4,2-2-16-5,-4 2 0 9,4 2-192-9,0-2 0 7,2-2 128-7,4-1-128 8,6-1 0-8,-1 0 128 6,7 0-128-6,5-2 0 9,-1-2 128-9,17 2-128 6,0 0 0-6,0 0 144 9,0 0-144-9,0 0 0 6,0 0 0-6,0 0 0 8,0 0 0-8,0 0 0 8,0 20 0-8,4-6 0 7,-4-14 0-6,9 19 0 5,3 1 0-5,-2-3 0 7,4 5 0-8,-5 1 0 7,5 2 0-7,-2 5 0 8,3 3 0-8,-3 8 0 6,-2-4 0-6,1 8 0 8,-3-3 0-8,0 7 0 7,2 4 0-7,-4 3 0 8,-4 3 0-8,-2-1 0 7,-2 1 0-7,2 1 0 8,-4 1 128-8,-4-3-128 8,0 5 0-8,0-3 128 8,-5 3 16-8,1-5 0 6,0 1 0-6,-3-3 0 9,-1-1 16-9,2-1 0 6,-1 3 0-6,3-2 0 9,-4-7-160-9,5-5 0 7,1 0 144-7,-6-2-144 8,1 0 0-8,1-6 144 7,-1 2-144-7,3-4 0 8,-2 1 144-8,6-5-144 7,3-4 0-7,3-1 144 8,0-9-144-8,4 1 0 8,0 1 0-8,3-7 0 7,-5-10 0-7,16 12 0 7,0-1 128-7,1-3-128 8,1 0 0-8,-5 4 0 6,7-8 0-6,1 1 0 8,1 7 0-8,3-2 0 8,0 4 0-8,5-1 0 8,-1 1 0-8,6 0 0 7,0-3-144-7,0 1 144 8,0-4 0-8,4 0 0 7,-5 1 0-7,3-3 0 25,2 0-1392-25,-6 0-160 1,-2 0-48-1</inkml:trace>
    </iact:actionData>
  </iact:action>
  <iact:action type="add" startTime="75111">
    <iact:property name="dataType"/>
    <iact:actionData xml:id="d69">
      <inkml:trace xmlns:inkml="http://www.w3.org/2003/InkML" xml:id="stk69" contextRef="#ctx0" brushRef="#br1">20299 18412 9215 0,'0'0'400'1,"0"0"96"-1,0 0-496 0,0 0 0 4,0 0 0-4,0 0 0 8,-10 2 1920-8,10-2 272 7,0 0 64-7,0 0 16 8,0 0-864-8,0 0-160 8,0 0-32-8,0 0-16 8,6-13-304-8,1-1-64 7,5 4-16-7,-2-2 0 7,5 3-192-7,-1 1-48 8,4-4 0-8,1 2 0 7,-5 7-64-7,5-3-32 7,-3-2 0-7,2 4 0 8,1 0-128-7,-19 4-32 5,14 4 0-6,-14-4 0 9,0 0-160-9,0 0-32 6,15 16-128-6,-7-3 192 9,-2 7-64-9,-4 1 0 6,-4 3-128-6,-2 5 192 9,0 4-32-9,0 0-16 8,-4 4 0-8,-3 6 0 7,-1 8-16-6,-4 1-128 5,5 7 192-6,-5-2-64 8,6 3-128-8,-1 2 160 6,-1 3-160-6,4-3 160 8,-2 3-160-8,3 1 160 7,1-4-160-7,0-1 160 9,-2-3-160-9,4 1 0 6,0-3 144-6,4 1-144 8,0-1 0-8,0 1 0 7,0-1 0-7,6-1 128 8,-2-2-128-8,2-1 144 7,-4 1-144-7,2 2 160 9,0 1-160-9,2-3 0 6,-1-4 144-6,3 1-144 8,-2 1 0-8,-2 0 0 8,4-1 0-8,3-1 128 8,-3 0-128-8,2 0 0 6,4-1 0-6,-3-1 0 10,5-2 0-10,-6 2 144 5,1-8-144-5,-3 4 0 9,4-2 144-9,2 2-144 7,-7-6 0-7,7 0 144 8,-6-6-144-8,2 0 0 6,1-3 0-6,-3 1 0 9,2-2 128-9,0-2-128 7,-5 1 128-7,3-7-128 8,-2-3 208-8,2 1-32 6,-2-3-16-6,-6-14 0 9,6 18 32-9,-6-18 0 6,0 0 0-6,0 0 0 8,5 11-16-8,-5-11 0 7,0 0 0-6,0 0 0 6,0 0 80-7,0 0 32 7,0 0 0-7,0 0 0 9,0 0 112-9,0 0 32 6,-11 8 0-6,11-8 0 9,-14 2-96-9,14-2-16 7,-16-2 0-7,-1 2 0 8,5 2-80-8,-3 0-32 7,3-2 0-7,12 0 0 8,-18 4-208-8,5-2 128 7,-5 0-128-7,1 4 0 8,1-2 0-8,-2 1 0 7,7-1 0-7,-5 0 0 22,4-2-256-22,12-2-128 0,-13 2-48 0,13-2-11136 9,0 0-2224-9</inkml:trace>
    </iact:actionData>
  </iact:action>
  <iact:action type="add" startTime="78835">
    <iact:property name="dataType"/>
    <iact:actionData xml:id="d70">
      <inkml:trace xmlns:inkml="http://www.w3.org/2003/InkML" xml:id="stk70" contextRef="#ctx0" brushRef="#br1">25924 2034 9263 0,'0'0'400'1,"0"0"112"-1,-10 10-512 0,10-10 0 4,-8 12 0-4,8-12 0 8,-11 10 304-8,11-10-48 7,0 0 0-7</inkml:trace>
    </iact:actionData>
  </iact:action>
  <iact:action type="add" startTime="80290">
    <iact:property name="dataType"/>
    <iact:actionData xml:id="d71">
      <inkml:trace xmlns:inkml="http://www.w3.org/2003/InkML" xml:id="stk71" contextRef="#ctx0" brushRef="#br1">15709 13125 6447 0,'0'0'576'1,"0"0"-576"5,0 0 0-6,0 0 0 8,0 0 1104-8,0 0 112 6,0 0 32-6,0 0 0 9,0 0-640-9,0 0-128 6,0 0-32-6,0 0 0 8,0 0 160-8,0 0 32 7,0 0 0-7,0 0 0 9,0 0-16-9,0 0 0 6,0 0 0-6,0 0 0 9,17 0 32-9,-17 0 16 6,0 0 0-6,16 0 0 8,0 2-48-8,-16-2-16 8,15 0 0-8,3 4 0 7,1-8 0-7,-1 2 0 7,3 0 0-7,5 0 0 8,-1 2-176-8,4-2-48 9,1 0 0-9,3 0 0 8,2 1-48-8,2 1-16 6,4-2 0-6,0 2 0 7,0-2 0-7,0 2 0 7,-2 0 0-7,2 0 0 8,-4 0-64-8,4 0 0 7,-6 4-16-7,2-4 0 8,4 0 0-8,-6 1 0 7,8 1 0-7,-2 0 0 9,4 0 144-9,-4 0 16 7,4 0 16-7,-4 0 0 8,1 2-224-8,-5-2-64 6,4 0 0-6,-5 0 0 9,3 0 0-9,-4 0 0 6,-4 0 0-6,-2-2 0 8,-2 2 16-8,1 0 0 8,-1-2 0-8,-2 2 0 8,-1-2 128-8,-5 0 32 7,1 0 0-7,1-2 0 8,-3 2 16-8,-3 0 16 7,3-2 0-7,-2 0 0 8,-1 2-64-8,3 0-16 7,-5 0 0-7,5-2 0 7,-6 0-96-7,5 0-32 8,-1 0 0-8,1 2 0 7,3 0-128-7,-20 0 160 7,16-2-160-7,3 2 160 8,2-2-160-8,-1 2 0 8,-1 0 144-8,3 0-144 8,-4-4 0-8,-5 4 0 6,5 0 0-6,-3 0 128 9,3 0-128-9,3 0 0 7,-7-2 0-7,4 2 0 9,-7-2 0-9,-11 2 144 5,18 0-144-5,-18 0 0 8,11 2 160-8,-11-2-160 8,0 0 128-8,0 0-128 23,0 0-256-22,0 0-128-1,0 0-16 0,-11 18-15600 2</inkml:trace>
    </iact:actionData>
  </iact:action>
  <iact:action type="add" startTime="81369">
    <iact:property name="dataType"/>
    <iact:actionData xml:id="d72">
      <inkml:trace xmlns:inkml="http://www.w3.org/2003/InkML" xml:id="stk72" contextRef="#ctx0" brushRef="#br1">21711 13133 9215 0,'0'0'816'1,"0"0"-656"6,0 0-160-7,0 0 0 8,-18 2 1088-8,18-2 176 7,-12 6 32-7,12-6 16 8,-17 2-432-8,17-2-96 7,-10 0-16-7,10 0 0 9,0 0 32-9,0 0 0 6,0 0 0-6,0 0 0 8,0 0-112-8,0 0-32 7,0 0 0-7,0 0 0 9,0 0-208-9,14-4-64 6,5 0 0-6,-3 0 0 8,1-4 0-8,7 2-16 8,5 3 0-8,4-5 0 8,4-2 16-8,0 2 16 7,-1 2 0-7,4-3 0 9,-2 1-64-9,6 2-16 7,-1 2 0-7,4-2 0 7,4-2 64-7,0 3 0 6,1 1 0-6,5 0 0 8,3-2 16-8,-1-2 16 8,1 0 0-8,-1 4 0 7,-1-1-96-7,1-1-32 8,-9 0 0-8,3 0 0 8,0 2-16-8,-4-2 0 6,-3 0 0-6,-5 2 0 9,2 1-48-9,-6 1-16 7,-2 2 0-7,1-2 0 7,-5 0-16-7,-2 2 0 7,-2 2 0-7,-1 2 0 9,-7-2 0-9,-3-1-16 7,3-1 0-7,-5 2 0 7,-14-2 144-7,18 0 16 8,-1 0 16-8,-17 0 0 8,14 0-48-8,-14 0-16 7,17 8 0-7,-3-4 0 7,2-6-64-7,-16 2-16 7,13-4 0-7,-13 4 0 8,16 0-80-8,-16 0-128 7,15-6 176-7,-15 6-176 8,16 2 176-8,-16-2-176 7,0 0 160-7,0 0-160 9,0 0 128-9,0 0-128 6,0 0 0-6,0 0 144 9,0 0-144-9,0 0 128 6,0 0-128-6,0 0 128 9,0 0-128-9,0 0 128 6,0 0-128-6,0 0 128 8,0 0 0-8,0 0-128 8,0 0 192-8,0 0-64 8,0 0-128-8,0 0 160 6,0 0-160-6,0 0 160 8,0 0-160-8,0 0 0 8,0 0 0-8,0 0 128 8,0 0-128-8,0 0-144 7,0 0 144-7,-16 10-11696 16,3-2-2208-15</inkml:trace>
    </iact:actionData>
  </iact:action>
  <iact:action type="add" startTime="83082">
    <iact:property name="dataType"/>
    <iact:actionData xml:id="d73">
      <inkml:trace xmlns:inkml="http://www.w3.org/2003/InkML" xml:id="stk73" contextRef="#ctx0" brushRef="#br1">21278 19255 3679 0,'0'0'320'0,"0"0"-320"6,0 0 0-6,0 0 0 8,0 0 1936-8,0 0 320 8,0 0 64-8,0 0 16 7,0 0-672-7,0 0-144 7,0 0-32-7,0 0 0 8,-14 2-368-8,0-2-80 8,1 2-16-8,-1 0 0 7,-2 2-96-7,-1-3-32 7,-1 7 0-7,3-2 0 9,-5 0-224-9,-5 0-48 6,-2 6-16-6,-1-1 0 9,-5 5-224-9,-2-4-64 7,2 3 0-7,-2-5 0 8,2 7-128-8,-3-3-48 6,5 2 0-6,4-9 0 10,7 3 160-10,1 2 16 6,1-2 16-5,9-3 0 6,9-7-144-7,0 0-16 6,-6 14-16-6,6-14 0 9,0 0-160-9,6 14 0 7,-6-14 0-7,17 15 128 8,1-1-128-8,5 0 0 7,3-8 0-7,1 5 0 8,0 1 128-8,-2 0-128 7,1 3 192-7,-3 3-64 8,-1-7-128-8,-1 7 0 7,-1-4 144-7,-7 5-144 8,1-5 0-8,-8 1 144 7,-6-15-144-7,4 22 0 8,-4-5 416-8,-4 1-32 7,-2 2 0-7,-2-5 0 8,-9 3 192-8,-1 1 16 6,-1-5 16-6,-7 3 0 9,-1-7-176-9,-2 2-48 7,-5-2 0-7,7-3 0 8,4-3-176-8,1 2-32 7,1-6-16-7,3-4 0 8,7 0-160-8,11 4-144 6,-4-11 144-6,4-3-208 26,2 2-3216-25,5-3-640 0</inkml:trace>
    </iact:actionData>
  </iact:action>
  <iact:action type="add" startTime="83581">
    <iact:property name="dataType"/>
    <iact:actionData xml:id="d74">
      <inkml:trace xmlns:inkml="http://www.w3.org/2003/InkML" xml:id="stk74" contextRef="#ctx0" brushRef="#br1">21619 19263 14735 0,'0'0'640'0,"0"0"160"0,0 0-640 0,0 0-160 3,-8 19 0-3,0-1 0 8,1 3 1584-8,-7 2 272 6,0 1 64-6,-3-1 16 9,1 1-464-9,3-3-80 6,-5 3-32-6,4 1 0 9,-3 0-400-9,5 3-96 7,-2-1-16-6,7 0 0 7,-5 0-400-8,4-1-64 5,4-1-32-5,6 0 0 9,0-3-352-9,2-6 0 7,4-1 0-7,0-3 0 24,-5 3-1728-23,-3-15-384-1,0 0-64 0,16 8 0 0</inkml:trace>
    </iact:actionData>
  </iact:action>
  <iact:action type="add" startTime="83821">
    <iact:property name="dataType"/>
    <iact:actionData xml:id="d75">
      <inkml:trace xmlns:inkml="http://www.w3.org/2003/InkML" xml:id="stk75" contextRef="#ctx0" brushRef="#br1">21838 19448 17327 0,'0'0'768'1,"-8"13"160"-1,2 3-736 0,-2 4-192 2,-4-3 0-2,5 5 0 8,-5 1 704-8,2 0 128 7,0 3 0-7,-3-1 16 8,1 0 304-8,-2 3 64 8,3-7 16-8,3 1 0 7,-4-3-208-7,4-7-64 7,8-12 0-6,0 0 0 6,0 0-96-7,0 0-32 8,0 14 0-8,0-14 0 7,0 0 16-7,0 0 0 8,22-14 0-8,-5 2 0 7,3-9-400-7,3-3-96 7,-1-3-16-7,-3 0 0 9,3 1-208-9,-1 1-128 6,3 4 128-6,-7 1-128 11,1 1 0-11,-1 5 0 5,-5 0 0-5,-12 14 128 7,15-8-128-7,-15 8 0 7,0 0 0-7,14 6 0 9,-14-6-144-9,12 22 144 6,-4 1-160-6,-6 4 160 9,-4 5 0-9,0-1 0 7,-4 2 0-7,-4 2 0 8,0 0 0-8,3-2 0 6,-7 1 0-6,6-1 0 8,-6-4 0-8,7-4 0 8,1-3 0-8,2-3 0 8,4-19 0-8,0 0 0 7,0 0-192-7,0 0-10304 16,0 0-2080-16</inkml:trace>
    </iact:actionData>
  </iact:action>
  <iact:action type="add" startTime="84613">
    <iact:property name="dataType"/>
    <iact:actionData xml:id="d76">
      <inkml:trace xmlns:inkml="http://www.w3.org/2003/InkML" xml:id="stk76" contextRef="#ctx0" brushRef="#br1">22698 18467 12543 0,'0'0'560'1,"0"0"112"-1,0 0-544 0,0 0-128 6,0 0 0-6,0 0 0 8,-16 4 656-8,16-4 112 7,-14 10 0-7,-3-1 16 8,-1-1 0-8,3 10 0 7,-5-3 0-7,3 3 0 8,1 1 176-8,-2-1 48 7,1 5 0-7,-3 5 0 8,3 3-64-8,-1 6-16 7,-1 0 0-7,1 10 0 8,7 3-224-8,-1 5-32 6,4 3-16-5,2 3 0 8,2 3-400-9,-2 6-64 6,1-1-32-5,1 1 0 6,2-6-160-6,0 3 0 5,2-7 144-6,0-3-144 8,2 1 128-8,0-3-128 7,2-5 160-7,1-9-160 8,-3 0 208-8,0-7-48 8,0-1-16-8,2-6 0 7,0-6 0-7,2 1 0 8,4-5 0-8,-1-3 0 7,7 0-144-7,-2-6 0 7,-14-8 0-7,23 0 0 23,-1-2-1488-23,-1-4-384 1,2-6-80-1</inkml:trace>
    </iact:actionData>
  </iact:action>
  <iact:action type="add" startTime="84959">
    <iact:property name="dataType"/>
    <iact:actionData xml:id="d77">
      <inkml:trace xmlns:inkml="http://www.w3.org/2003/InkML" xml:id="stk77" contextRef="#ctx0" brushRef="#br1">22979 18968 4607 0,'0'0'192'0,"5"-12"64"0,-5 12-256 0,12-9 0 6,-8-9 0-6,0 4 0 8,-4 14 1328-8,8-11 208 7,-8 11 64-7,6-12 0 8,-1-4-288-8,-5 16-48 8,0 0-16-8,0 0 0 7,2-15 288-7,-2 15 64 7,0 0 16-7,0 0 0 8,0 0-544-8,0 0-112 7,0 0-32-6,0 0 0 6,0 0-192-7,0 0-32 7,0 0-16-7,-15 10 0 8,7-5-304-8,-2 5-64 7,2 4-16-7,1-2 0 8,1 3 96-8,-2-1 32 8,2 1 0-8,2 3 0 7,2-1-96-7,0 3-16 7,-5-1 0-7,1 1 0 9,2 5-160-9,0 1-32 7,2-1-128-7,0-2 192 7,0 3-192-7,4-1 144 7,2 2-144-7,2 1 128 8,-2-1-128-8,3 0 0 8,-1 1 144-8,4-3-144 7,0-2 192-7,-2-1-16 7,1 3-16-7,3 1 0 8,-6 1 32-8,2-4 16 7,3 1 0-7,-5-3 0 9,2-3-16-9,-2 1 0 6,2 3 0-5,-4-7 0 7,-4-15 64-8,2 20 0 6,-2-1 0-6,-2-5 0 9,-2 1-64-9,-4-3 0 6,0 2 0-6,0-6 0 9,-5 5 0-9,1-3 0 6,-2-4 0-6,1 2 0 8,-1 0-32-8,0-3-16 8,-3-1 0-8,3-2 0 8,-9-6-144-8,7 2 192 7,2 2-192-7,-1-2 192 7,3-3-64-7,0-5-128 7,3 0 192-7,3 0-64 8,6 10-128-8,-6-17 0 7,0-3 0-7,6 5 128 8,4-5-128-8,2 3 0 8,2 5 0-8,5-8-176 8,-1-1 176-8,8-1-160 7,3-1 160-7,-2 0-160 8,3-3 160-8,1 1 0 7,1 0 0-7,1-3-128 8,0-1 128-8,2-4 0 7,3-8 0-7,-1 2 0 7,2 0 0-7,-2-4 0 8,0 4 0-8,-3-2 0 8,-7 0 208-8,-5-2 32 7,1 6 0-7,-9-4 0 7,-2 2 16-7,-4-2 0 8,-2 6 0-8,-4 4 0 8,-2 4-48-8,-2 3 0 7,-3 7 0-7,-1 3 0 7,-8-2-48-7,5 9-16 8,-5-1 0-8,-1 0 0 7,-1 4-144-7,5 4 0 8,-5 2 0-8,3 8 0 23,3-2-544-23,-1 1 16 0,5 5 0 0,0-2 0 13,5 3-1648-12,3-1-336-1,0 4-64 0</inkml:trace>
    </iact:actionData>
  </iact:action>
  <iact:action type="add" startTime="85592">
    <iact:property name="dataType"/>
    <iact:actionData xml:id="d78">
      <inkml:trace xmlns:inkml="http://www.w3.org/2003/InkML" xml:id="stk78" contextRef="#ctx0" brushRef="#br1">23525 18878 23615 0,'-18'26'1040'0,"8"-5"224"0,-1 3-1008 0,-3 3-256 3,0 2 0-3,-1 2 0 9,-3-1 624-9,1 3 80 6,-5 2 0-6,-1 2 16 9,1-4 304-9,5 4 64 7,-3 8 16-7,3-6 0 8,5 2-224-8,2-4-48 8,4 2-16-8,4-6 0 6,2-4-464-6,6 1-96 8,4-7 0-8,2 0-16 8,3-5-32-8,-1 1 0 7,6 1 0-7,-1-6 0 8,1 1 0-8,3-5 0 7,0 2 0-7,5-5 0 7,-1-1-208-7,-2-2-160 8,-3-2 32-8,-7-2 0 23,-15 0-1920-23,18 0-384 0,-18 0-80 0,0 0-10528 3</inkml:trace>
    </iact:actionData>
  </iact:action>
  <iact:action type="add" startTime="85786">
    <iact:property name="dataType"/>
    <iact:actionData xml:id="d79">
      <inkml:trace xmlns:inkml="http://www.w3.org/2003/InkML" xml:id="stk79" contextRef="#ctx0" brushRef="#br1">23129 19481 17503 0,'-16'-14'1552'1,"8"5"-1232"2,-1 1-320-3,9 8 0 10,2-18 1984-10,7 7 352 5,-1-3 64-5,12 2 16 9,-1-1-1360-9,8 1-272 7,7 2-48-7,-1-6-16 8,4-1-144-8,6 3-48 7,-2-1 0-7,5 3 0 8,1 0-144-8,-2-3-48 6,2 5 0-6,-2-4 0 9,-6 3-336-9,0-1 128 6,-2 6-128-6,-8 2-9440 16,-5-2-1936-15</inkml:trace>
    </iact:actionData>
  </iact:action>
  <iact:action type="add" startTime="86057">
    <iact:property name="dataType"/>
    <iact:actionData xml:id="d80">
      <inkml:trace xmlns:inkml="http://www.w3.org/2003/InkML" xml:id="stk80" contextRef="#ctx0" brushRef="#br1">23536 18194 14735 0,'0'0'1312'0,"0"0"-1056"4,8-10-256-4,-8 10 0 9,0 0 2816-9,18-4 512 6,-1-2 112-6,-3 6 16 8,2 6-1792-8,3 2-336 8,-5 0-80-8,5 7-16 7,3 1-288-7,-1 7-64 9,3 7-16-9,1 9 0 6,-2 2-176-6,1 11-48 8,-1 11 0-8,-5 7 0 7,-1 2-128-7,-1 6-48 8,-6 8 0-8,-5 2 0 7,-5 1-176-7,-3 3-32 8,-1 0-16-8,-8-9 0 9,-2-8-96-9,-1-3-16 5,-1 0 0-5,-3-10 0 8,5-1-128-8,-8-5 192 7,-3-5-192-7,-2 0 192 25,3-1-1088-24,3-5-224-1,3 0-32 0</inkml:trace>
    </iact:actionData>
  </iact:action>
  <iact:action type="add" startTime="87135">
    <iact:property name="dataType"/>
    <iact:actionData xml:id="d81">
      <inkml:trace xmlns:inkml="http://www.w3.org/2003/InkML" xml:id="stk81" contextRef="#ctx0" brushRef="#br1">24416 18929 7359 0,'0'0'656'1,"0"0"-528"5,0 0-128-6,0 0 0 8,0 0 1808-8,0 0 336 7,0 0 64-7,0 0 16 8,-6 22-816-8,2-3-176 9,2 2-16-9,-2 3-16 6,-1 1-64-6,-1 4-16 8,2 3 0-8,0-1 0 7,0 4-224-7,4 0-64 8,-2 0 0-8,0 4 0 7,0-4-384-7,2-3-96 7,-2 1-16-7,2 0 0 8,-2-2-192-8,-2-4-144 7,2-5 192-7,1-1-192 8,-1 1 0-8,0-9 0 7,-2 3-160-7,4-16-12320 12</inkml:trace>
    </iact:actionData>
  </iact:action>
  <iact:action type="add" startTime="87362">
    <iact:property name="dataType"/>
    <iact:actionData xml:id="d82">
      <inkml:trace xmlns:inkml="http://www.w3.org/2003/InkML" xml:id="stk82" contextRef="#ctx0" brushRef="#br1">24085 19208 15663 0,'0'0'1392'1,"0"0"-1120"3,17-4-272-4,5-4 0 8,1-3 2432-8,8 3 448 7,4-4 64-7,4 0 32 8,0 5-2368-8,-6-5-480 7,1 4-128-7,-1 2 0 24,2 0-512-24,-6-1-144 0,-2 1-48 0,-3 0-10336 2</inkml:trace>
    </iact:actionData>
  </iact:action>
  <iact:action type="add" startTime="87632">
    <iact:property name="dataType"/>
    <iact:actionData xml:id="d83">
      <inkml:trace xmlns:inkml="http://www.w3.org/2003/InkML" xml:id="stk83" contextRef="#ctx0" brushRef="#br1">25194 18256 17503 0,'-23'4'1552'1,"9"2"-1232"3,1 0-320-4,-5 0 0 9,-3 5 1152-9,1-1 160 7,-5-4 32-7,-1 6 16 8,-1-3-240-8,-2-3-48 6,-2 0-16-6,-1 2 0 9,-3-6-224-9,4 4-64 6,2-2 0-6,4 2 0 8,5-8-224-8,4 2-48 7,1 0-16-7,15 0 0 9,0 0 0-9,0 0 0 7,-12 0 0-7,12 0 0 8,0 0-32-8,0 0-16 7,0 0 0-7,0 0 0 8,0 0-128-8,0 0-32 7,0 0 0-7,0 0 0 7,20-2-272-7,-20 2 0 8,15 4 0-8,-15-4 0 8,16 11 0-8,-16-11 0 6,13 14 0-6,3 3-144 8,-6 3 144-8,2 1 0 8,-7 7 0-8,-1 1-128 8,2 2 128-8,-2 4 0 8,-4 4 0-8,-2 6 0 7,-2 0 0-7,0 4 0 7,-2 11 0-7,-3 3 128 8,-3-3 0-8,-2 6 0 6,-1 3 0-5,-3 5 0 7,1-2-128-8,-3 2 176 6,-3-8-176-6,-1 4 192 9,-3-5-192-9,0 5 128 7,-3-6-128-7,-1 1 128 8,-2-7 0-8,0 1-128 7,-2-1 192-7,2 3-64 8,1-5-128-8,-1-3 192 7,-6-4-192-7,6-1 192 8,4-3-192-8,2 0 192 7,1-10-192-7,7 2 192 8,3-7-192-8,2-5 0 7,5-6 0-7,5 1 128 8,2-1-128-8,4-5 0 8,-2-14 0-8,9 16 0 7,7-9 128-7,2-1-128 8,5-6 128-8,6 0-128 7,3-4 208-7,5 2-32 7,-4-1-16-7,4-5 0 8,4-4-160-8,-4 4 160 7,4-5-160-7,-4 1 160 8,4 2-160-8,-4-3 0 7,-4 3 0-7,0 0 128 23,-2 2-1104-23,1 0-240 0,-5-9-32 1,0 5-9344 5,-3-3-1872-5</inkml:trace>
    </iact:actionData>
  </iact:action>
  <iact:action type="add" startTime="88263">
    <iact:property name="dataType"/>
    <iact:actionData xml:id="d84">
      <inkml:trace xmlns:inkml="http://www.w3.org/2003/InkML" xml:id="stk84" contextRef="#ctx0" brushRef="#br1">25616 18492 20959 0,'0'0'928'0,"0"0"192"0,0 0-896 0,0 0-224 5,0 0 0-5,0 0 0 8,15-10 1168-7,-3-3 192 5,6 3 48-6,-5-2 0 8,3 3-576-8,-4 3-96 7,3-6-32-7,-3 4 0 8,1 2-80-8,1 1-32 7,4 1 0-7,-18 4 0 9,15-4-112-9,3 8-32 6,-1-4 0-6,-3 4 0 8,2-1-192-8,-16-3-32 7,13 4-16-7,3 4 0 8,-4 6-32-8,-1-4-16 7,-5 5 0-7,-2 1 0 9,2 3 48-9,-2 5 16 7,-2-3 0-7,-2 3 0 7,-2 3 48-7,0 8 16 8,-2 0 0-8,-2 8 0 8,2 2-96-7,-6 4-32 5,1 5 0-6,3-1 0 7,2-1-160-7,-2 1 0 7,-2 0 144-7,4-1-144 8,0-5 0-8,3 2 0 8,1 2 0-8,0-4 128 8,0-5-128-8,0 3 0 6,3-4 0-6,1 2 128 9,0-6-128-9,2 4 0 7,-2-4 0-7,0 6 0 8,-2-2 0-8,2 0 128 6,-2-4-128-6,0 2 0 9,0 0 0-9,2-6 128 6,1 0-128-6,1-1 0 8,-2-3 0-8,4 2 0 8,-2-4 0-8,2 1 128 8,-5-1-128-8,5 0 0 7,-2-5 0-7,0 1 0 8,-4-1 0-8,-2 3 128 7,0-2-128-7,-2-3 0 7,-4-3 128-7,2 3-128 8,-2-5 160-8,1 3-160 8,-7-2 432-8,0-7-16 7,-3 1 0-7,1 2 0 8,-4-4 128-8,5 1 32 7,-7 3 0-7,6-6 0 7,-3 0-320-7,-1-2-64 7,3 2-16-7,-3-1 0 9,7-3-176-9,-5 0 128 6,2 0-128-6,-3 0 128 9,1 0-128-9,4-2 0 6,-1-2 0-6,13 2-176 24,-14-2-320-23,14 2-64-1,0 0-16 0,0 0 0 13,-4-8-2496-12,4-5-496-1</inkml:trace>
    </iact:actionData>
  </iact:action>
  <iact:action type="add" startTime="88863">
    <iact:property name="dataType"/>
    <iact:actionData xml:id="d85">
      <inkml:trace xmlns:inkml="http://www.w3.org/2003/InkML" xml:id="stk85" contextRef="#ctx0" brushRef="#br1">26413 19225 4607 0,'0'0'400'0,"-9"6"-400"6,-5-2 0-6,14-4 0 8,-12 14 3824-8,-1 0 672 6,-1 5 144-6,0-3 32 9,1 3-2752-9,-7 3-528 6,5-3-112-6,-3-1-32 9,2 1-144-9,3 5-16 7,-1-3-16-7,2-1 0 8,5 1-432-8,-5 2-64 6,4-3-32-6,2-3 0 9,0 3-352-9,1-1-64 7,5-19 0-7,0 16-128 8,0 2 128-8,5-5-128 7,-5-13 0-7,8 16 0 8,-8-16 0-8,12 8 0 7,2 1-240-6,-14-9-9248 14,15 4-1856-14</inkml:trace>
    </iact:actionData>
  </iact:action>
  <iact:action type="add" startTime="89105">
    <iact:property name="dataType"/>
    <iact:actionData xml:id="d86">
      <inkml:trace xmlns:inkml="http://www.w3.org/2003/InkML" xml:id="stk86" contextRef="#ctx0" brushRef="#br1">26763 19352 19343 0,'0'0'1728'1,"0"0"-1392"1,0 0-336-2,0 0 0 9,0 0 1248-9,-16 2 176 7,16-2 48-7,-12 10 0 8,-5-4-832-8,3 4-144 7,-3 1-48-7,3-1 0 8,-4 4 480-8,7-1 96 7,-3 7 0-7,6-7 16 8,-2 1-352-8,5-4-80 6,5-10-16-6,-4 15 0 9,4-15-336-9,0 12-80 8,0-12-16-8,0 0 0 7,9 14-16-7,5-8 0 7,4-4 0-7,-5-4 0 9,7-4 0-9,-5-2 0 5,1 0 0-5,2 2 0 9,-9-3-16-9,1-3-128 7,0 2 192-7,-10 10-64 9,6-17 0-9,-6 17 0 5,0-14 0-5,-4-4 0 9,-4 11 384-9,-2-5 64 8,-2 2 0-8,-5 4 16 8,-1-3-240-8,3 1-48 8,-3 8-16-8,5-4 0 7,-3 0-288-7,8 0-176 6,8 4 32-6,0 0 0 24,0 0-2432-24,0 0-496 0,0 0-80 2</inkml:trace>
    </iact:actionData>
  </iact:action>
  <iact:action type="add" startTime="89404">
    <iact:property name="dataType"/>
    <iact:actionData xml:id="d87">
      <inkml:trace xmlns:inkml="http://www.w3.org/2003/InkML" xml:id="stk87" contextRef="#ctx0" brushRef="#br1">26928 19259 16575 0,'0'0'1472'1,"-13"0"-1168"3,13 0-304-4,0 0 0 9,-16 6 2128-9,8 5 368 6,-3-1 80-6,3 2 16 9,-4-1-1712-9,12-11-352 7,-14 10-64-7,14-10-16 7,-7 16 400-7,7-16 80 7,0 0 16-7,-8 11 0 8,8-11-144-8,0 0-32 7,8 20 0-7,-8-20 0 8,9 14-320-8,1 1-64 7,-10-15 0-7,16 18-16 8,-5-5-368-8,-1 5 144 7,-10-18-144-7,6 17 0 9,0-1 160-9,-2 2-160 6,-4-5 128-6,-4 3-128 9,-4-4 448-9,2 3 0 6,-3-3 0-6,-1 3 0 9,0 1 0-9,-6 0 16 6,1-9 0-6,-1 7 0 8,-1-2-160-8,5-6-48 7,-2-2 0-7,14-4 0 8,0 0-256-8,-11-6 0 7,11 6 0-7,-4-10-144 24,4-6-2352-24,4 3-480 1,-1-7-96-1</inkml:trace>
    </iact:actionData>
  </iact:action>
  <iact:action type="add" startTime="89782">
    <iact:property name="dataType"/>
    <iact:actionData xml:id="d88">
      <inkml:trace xmlns:inkml="http://www.w3.org/2003/InkML" xml:id="stk88" contextRef="#ctx0" brushRef="#br1">27506 18551 8287 0,'0'0'736'0,"0"0"-592"3,-12 6-144-3,12-6 0 7,-18 9 3136-7,3 1 576 7,-1 8 128-7,-5 1 32 8,1 6-2032-8,-3 3-416 8,-4-1-80-8,3 6 0 7,-3-2 48-7,2 5 16 7,1 1 0-7,1 6 0 9,3-1-352-9,3 1-64 6,-3 4-16-6,5 0 0 8,1 4-528-8,-2 1-96 7,5 3-32-7,-3 0 0 9,4-5-144-9,4 1-48 8,0-8 0-8,1-2 0 6,1-2-128-6,2 0 0 7,2-2 0-6,4-6 0 7,5-4-128-8,-1-3-128 7,0-1 0-7,6 1-16 23,-3-9-1216-23,7 1-240 1,-4-10-64-1,1-1-7872 6,1-3-1600-6</inkml:trace>
    </iact:actionData>
  </iact:action>
  <iact:action type="add" startTime="90080">
    <iact:property name="dataType"/>
    <iact:actionData xml:id="d89">
      <inkml:trace xmlns:inkml="http://www.w3.org/2003/InkML" xml:id="stk89" contextRef="#ctx0" brushRef="#br1">27670 18949 11967 0,'0'0'1072'0,"2"-16"-864"4,-2 6-208-4,0 10 0 9,0 0 1456-9,0 0 240 6,-4-10 48-6,4 10 16 8,0 0-160-8,-14 6-48 8,0 2 0-8,1 2 0 8,-1 5-144-8,-2-1-48 7,5 4 0-7,-7 1 0 8,5-5-192-8,-5 5-32 7,6 1-16-7,-3-5 0 7,1 7-368-7,0-1-80 8,8-3-16-8,-1 1 0 8,-1 1-256-8,4-5-48 7,2 3-16-7,2 0 0 8,0-18-128-8,8 19-16 7,2 1-16-7,-3 1 0 8,3-5-32-8,2 3 0 7,-6 3 0-7,3-7 0 9,3 1 0-8,-4 1 0 4,-8-17 0-5,8 20 0 8,2 1-144-8,-7 1 0 7,1-1 0-7,-2-5 0 8,0 1 0-8,-2 1 0 7,-2-4 0-7,0 5 0 8,2-19 160-8,-4 18-160 7,1-3 192-7,-9 3-192 8,0-8 352-8,-5 1-32 7,1 1-16-7,-4-4 0 9,1 0-112-9,1 1-32 6,-1-3 0-6,-3-6 0 8,3 0-160-8,1-2 160 7,-3 0-160-7,3-2 160 8,3-5-160-8,-3-1 0 7,5 0 0-7,-1-4 0 8,6 3 0-8,4-5-224 7,-4 4 32-7,4-3 0 8,4 1-128-8,4-1-32 7,4 3 0-7,0-4 0 9,11 3-16-9,-1-5 0 6,2-1 0-6,3 3 0 22,2-4-128-21,3 1-16-1,-5 3-16 0,4-5 0 15,1-4 16-15,-1-1 0 0,-2 7 0 1,-3-1 0 0,-3-1 352-1,1-3 160 6,-7 5-128-6,3-1 128 9,-8 1 0-9,-2-1 0 8,-4 9 0-8,-2-9 0 5,-4 3 0-5,-2 1 0 7,0-5 0-7,-2 5 176 8,-3 6-48-8,3 2 0 7,-2-3 0-7,0 3 0 8,10 8-128-8,0 0-272 7,0 0 64-7,0 0 16 23,0 0-2176-22,0 0-416-1,0 0-96 0</inkml:trace>
    </iact:actionData>
  </iact:action>
  <iact:action type="add" startTime="90589">
    <iact:property name="dataType"/>
    <iact:actionData xml:id="d90">
      <inkml:trace xmlns:inkml="http://www.w3.org/2003/InkML" xml:id="stk90" contextRef="#ctx0" brushRef="#br1">27724 19132 19343 0,'-15'17'1728'1,"5"-5"-1392"4,0 4-336-5,-4 3 0 8,3-3 2096-8,-3 5 336 7,4 5 80-7,-3-3 16 8,-1 0-1312-8,6-3-272 8,-3 1-48-8,3-1-16 7,2-4 256-7,2 1 48 7,4 3 16-7,2-5 0 8,2 1-496-8,0-3-80 7,-4-13-32-7,13 16 0 9,1-4-272-9,2-1-64 7,1-5-16-7,3 4 0 7,-5-4-240-7,3-2 176 7,-1 0-176-7,-3-2 160 8,4-2-160-8,-18 0 0 7,15 0-160-7,-15 0 160 24,0 0-688-24,0 0-32 0,0 0-16 1,0 0 0 11,0 0-1760-12,0 0-336 0,0 0-80 0</inkml:trace>
    </iact:actionData>
  </iact:action>
  <iact:action type="add" startTime="90813">
    <iact:property name="dataType"/>
    <iact:actionData xml:id="d91">
      <inkml:trace xmlns:inkml="http://www.w3.org/2003/InkML" xml:id="stk91" contextRef="#ctx0" brushRef="#br1">27531 19225 17503 0,'0'0'1552'1,"0"0"-1232"5,8-9-320-6,-8 9 0 8,19-8 1664-8,-5 4 256 7,2-2 64-7,1 2 16 9,-3-2-1488-9,3 3-320 6,-3 1-48-6,4 0-16 8,-5-2-128-8,-13 4 128 7,20-2-128-7,-3 2 128 27,-5-6-496-27,6 2-96 1,-5-2-32-1</inkml:trace>
    </iact:actionData>
  </iact:action>
  <iact:action type="add" startTime="91088">
    <iact:property name="dataType"/>
    <iact:actionData xml:id="d92">
      <inkml:trace xmlns:inkml="http://www.w3.org/2003/InkML" xml:id="stk92" contextRef="#ctx0" brushRef="#br1">27578 18334 3679 0,'0'0'160'0,"-8"-8"32"9,8 8-192-9,0 0 0 0,0 0 0 0,0 0 0 2,0 0 4608-2,14-9 864 7,-14 9 176-7,0 0 48 8,13-6-3536-8,3 12-704 7,0 3-144-7,-1 3-32 8,3 4-112-8,-3 7-16 6,3 1-16-6,3 11 0 8,-3 0-256-8,1 10-48 8,3-4-16-8,1 7 0 8,5 7-224-8,-3 5-32 6,-4 9-16-6,1-1 0 9,-1 2-96-9,-7 0-32 7,0 6 0-6,-7 4 0 6,-1 2 32-7,0-2 16 7,-6 0 0-7,0 0 0 9,-2-2-80-9,-6-6 0 6,1 0-16-6,-1 3 0 8,-6-3-32-8,2 0 0 7,-5 4 0-7,3-8 0 8,-7-2-32-8,-5-1-16 7,-1 3 0-7,-2-2 0 8,-6-7-96-8,-4 1-32 7,2-3 0-7,-8 1 0 8,2-1-160-8,-8-4 128 7,-7-7-128-7,-7 1 128 22,-3-8-1088-21,-2 4-240-1,5-8-32 0,5 0-17664 3</inkml:trace>
    </iact:actionData>
  </iact:action>
  <iact:action type="add" startTime="98848">
    <iact:property name="dataType"/>
    <iact:actionData xml:id="d93">
      <inkml:trace xmlns:inkml="http://www.w3.org/2003/InkML" xml:id="stk93" contextRef="#ctx0" brushRef="#br2">8578 14432 8287 0,'0'0'736'0,"0"0"-592"5,0 0-144-5,0 0 0 8,0 0 704-8,0 0 128 7,0 0 0-7,0 0 16 8,0 0 368-8,0 0 64 7,0 0 0-7,0 0 16 8,-2-16 160-8,2 16 16 8,0 0 16-8,-4-11 0 7,4 11-336-7,0 0-80 7,-14-8-16-7,5-2 0 8,9 10-224-8,0 0-64 7,-14-4 0-7,14 4 0 8,-14-2-256-8,4 6-64 7,10-4-16-7,-17 12 0 8,1-4-208-8,3 3-32 8,-7 5-16-8,5 3 0 8,-3-1 32-8,2 5 16 6,3 3 0-6,-7 3 0 9,7 4 96-7,-9 2 0 2,-1-2 16-4,-1 2 0 8,3 8-64-8,1-2-16 7,-3 4 0-7,0-4 0 8,1 2-96-8,-1 2-32 7,-3 0 0-7,-1 3 0 8,0 5 32-8,-5-2 0 7,-1 3 0-7,0-1 0 8,4 0 32-8,0 1 16 7,-1 3 0-7,3-1 0 8,2 1-16-8,-3 4 0 7,1 3 0-7,2 0 0 8,-3-7-192-8,7 3 176 8,1 5-176-8,5 5 160 8,-5-4-32-8,9 4-128 7,-3-5 192-7,6 3-64 7,4-4-128-7,2 1 128 7,2 3-128-7,2-8 128 8,2-3-128-8,-2-1 192 7,2-1-192-7,2 0 192 8,4 1-192-8,-4 1 0 7,-5-3-160-7,5-1 160 8,0-2 0-7,2 1 0 5,-4-1 0-6,-2 0 0 8,0-4 0-8,0-1 0 7,0-1 0-7,-2-8 0 9,0 0 128-9,2 0-128 6,-2-3 0-6,0-5 0 8,-2 2 0-8,2 0 160 8,0 4-160-8,2-3 128 8,0-1-128-8,0 0 128 7,-2-4-128-7,1 3 128 7,5-1-128-7,-2 2 0 7,-2-2 0-7,0 0 0 8,2-1 0-8,0 1 0 7,0 2 128-7,0 0-128 8,6 3 0-8,-5-5 0 7,3 2 0-7,2 0 0 8,-2-1 0-8,1-1 0 7,1-2 0-7,-2 2 128 8,4 3-128-8,1-3 128 7,-5 0-128-7,6 2 128 9,-2 2-128-9,3 1 0 6,-3 1 0-6,3 2 128 8,-3-4-128-8,4 2 0 7,-3 0 0-7,5-4 0 8,-6-5 128-8,3 1-128 7,-3-4 0-7,4-1 128 9,-5-1 0-9,5 3-128 6,-2-5 192-6,3-3-64 8,-5 3-128-8,1-3 160 7,-5-2-160-7,2-1 160 8,-10-13-160-8,12 12 128 7,-12-12-128-7,0 0 128 8,0 0 0-8,0 0 0 7,0 0 0-7,0 0 0 8,0 0 112-8,0 0 16 7,0 0 0-7,0 0 0 9,0 0 16-9,0-22 16 6,0-1 0-6,-2-4 0 8,-2-5-96-8,-2-1 0 7,2-2-16-7,0-8 0 9,-4 0-176-9,3-5 0 6,-5-3 144-6,0-6-144 9,0-1 0-9,-5-6 128 6,-1-3-128-6,0-3 0 8,-5-8 0-8,7-4 0 8,-3-2 0-8,1-4 128 7,3 1-128-7,-1 1 0 8,0 2 0-8,1-8 0 8,1-5 0-8,4 3 0 7,-2-3 0-7,3 3 0 8,5-3 0-8,0 5 0 7,2 0 0-7,-2 3 0 8,4 1 0-8,0 0 0 7,0 0 0-7,1 1 0 7,7 1 0-7,0 4 0 9,4 2 0-9,-1 6 0 7,-3 0 0-7,6 5 0 7,-5 3 0-7,7 8 0 8,-4 1 0-8,-1 4 0 7,7 1 0-7,-3 7-128 8,5 6 128-8,1 6 0 7,1-4-144-7,1 4 144 8,0 1-176-8,-1 5 48 7,1 2 0-7,4 1 0 22,4 1-320-21,-3 7-48-1,-1-1-16 0,2 9-11504 7,0 2-2304-7</inkml:trace>
    </iact:actionData>
  </iact:action>
  <iact:action type="add" startTime="100211">
    <iact:property name="dataType"/>
    <iact:actionData xml:id="d94">
      <inkml:trace xmlns:inkml="http://www.w3.org/2003/InkML" xml:id="stk94" contextRef="#ctx0" brushRef="#br2">18654 14518 7359 0,'0'0'656'1,"-8"-12"-528"6,1-4-128-7,-5 5 0 8,2-7 1664-8,2 4 320 7,-5-1 48-7,5-1 16 8,-2 3-1072-8,-2-1-208 7,3 0-32-7,-3-1-16 8,6 3 144-7,0 2 32 5,-1-1 0-6,-3 3 0 8,10 8 128-8,0 0 16 8,-8-12 16-8,8 12 0 9,-6-12-240-9,6 12-48 5,0 0-16-5,0 0 0 8,0 0-272-8,0 0-48 7,0 0-16-7,0 0 0 8,0 0-128-8,-2 24-32 7,2-3 0-7,6 1 0 9,0 5 32-9,8 4 0 6,-3 2 0-6,9 0 0 10,-5 5 64-10,5 6 16 6,3 7 0-5,1 2 0 6,-1 1 80-7,-3 3 0 6,3 1 16-6,0 1 0 9,1 3-128-9,-1 5-16 7,3-3-16-7,-7 6 0 7,-1-3-96-7,1 3-16 8,-5-6 0-8,5 0 0 8,-5-1 112-8,3-5 16 6,1 1 0-5,-4-5 0 7,1-3 96-8,-3-4 32 7,4 2 0-7,-5 1 0 8,5 5-128-8,-4 2-32 7,1-1 0-7,-3 3 0 7,4-1-96-7,-5 3-32 7,-3-1 0-6,0-1 0 6,2 1-32-7,-4 0-128 7,0 1 192-7,-4-3-64 8,2-1 32-8,-2 2 0 8,-2-3 0-8,2-1 0 7,-2-1-32-7,2 1 0 7,0 0 0-7,0-5 0 9,-2-1 0-9,0 0 0 7,0-2 0-7,-4 1 0 8,2-5 0-8,-2 2 0 7,0 0 0-7,-5-6 0 7,-1 2-128-7,0-2 192 8,-3 0-192-8,-1 2 192 8,1-4-64-8,-5 2-128 7,1-4 192-7,1 0-64 7,-3-2 48-7,3 2 0 8,4-2 0-8,-5-3 0 7,-3 1-48-7,3-4-128 8,-5-1 192-8,3 1-64 7,3-2-128-7,5 3 160 7,-1-5-160-7,2 0 160 9,3-5-160-9,-3-1 0 6,4-5 0-6,4 2 0 8,4-14 0-8,0 12 0 7,0-12 0-7,0 0 0 23,0 0-896-23,24 1-176 1,3-4-16-1,2-3-11312 6,2-6-2256-5</inkml:trace>
    </iact:actionData>
  </iact:action>
  <iact:action type="add" startTime="101040">
    <iact:property name="dataType"/>
    <iact:actionData xml:id="d95">
      <inkml:trace xmlns:inkml="http://www.w3.org/2003/InkML" xml:id="stk95" contextRef="#ctx0" brushRef="#br2">17539 18603 11919 0,'0'0'512'1,"7"-11"128"-1,3-7-512 0,4 1-128 3,-3 1 0-3,5-4 0 9,-2 1 544-9,3 1 80 6,-3-1 16-6,0 1 0 8,-5 3 0-8,3-7 16 7,-4 9 0-7,2-3 0 9,-1-1 352-9,-3 3 64 7,0-4 16-7,-6 18 0 8,8-11 80-8,-8 11 32 8,6-18 0-8,-6 18 0 7,0 0-368-7,0 0-64 7,0 0 0-7,0 0-16 8,0 0-48-8,0 0-16 7,0 0 0-7,0 0 0 8,0 0 0-8,0 0 0 7,-18-2 0-7,3 6 0 8,-1 6-96-8,-6-1-16 7,3 1 0-7,-1 6 0 8,-5-4-64-8,0 7-32 7,-1-1 0-7,1 1 0 10,0 5-32-10,3 1 0 6,1 2 0-5,3 4 0 5,-3 3-32-6,3 5-16 7,3-2 0-7,-5 5 0 8,8-1-176-8,-3 6-32 7,3 2-16-7,-4 2 0 8,3-1-48-8,-3 5 0 7,5 4 0-7,-5 1 0 8,6 2 16-8,0 7 0 7,3-3 0-7,3 8 0 9,-4-6 32-9,2 6 0 6,2-3 0-6,0-1 0 8,4-8-16-8,2 5 0 8,2-5 0-8,2 2 0 7,-2 3-32-7,0-7 0 7,-2-3 0-7,2 1 0 8,-2-1 48-8,1-1 0 8,-1 1 0-8,0-3 0 7,4-3 16-7,-2 0 16 8,0-6 0-8,2-4 0 7,0 5-64-7,2-3-16 8,-1 2 0-8,1 4 0 7,6-6-128-7,-4 2 192 7,3-2-192-7,-1-4 192 8,3-2-192-8,-1-2 192 7,4-6-192-7,-7 0 192 8,5 1-192-8,-2-3 192 7,3-6-192-7,-5-3 192 8,2-1-192-8,-5-7 128 7,5 4-128-7,-4-8 128 8,-10-6-128-8,17 6 0 7,-3-5 144-7,5-1-144 8,-19 0 0-8,18-7 0 8,0-7 0-8,-3 0 0 24,-5-3-528-24,0-3-32 0,1-3 0 0,-5-4 0 12,2-1-2688-12,-4-3-528 1</inkml:trace>
    </iact:actionData>
  </iact:action>
  <iact:action type="add" startTime="102043">
    <iact:property name="dataType"/>
    <iact:actionData xml:id="d96">
      <inkml:trace xmlns:inkml="http://www.w3.org/2003/InkML" xml:id="stk96" contextRef="#ctx0" brushRef="#br2">27728 17970 7359 0,'0'0'656'1,"-6"-8"-528"5,6 8-128-6,-8-16 0 9,-1 4 1632-9,3-3 288 7,2 1 64-7,0-3 16 7,-4-3-368-7,2 6-80 9,-1-3-16-9,3 5 0 7,0-5-144-7,2 5-48 8,-2-2 0-8,2 5 0 6,-2-7-96-5,4 16-32 6,0 0 0-7,0 0 0 8,0 0-384-8,0 0-96 6,0 0-16-6,0 0 0 8,0 0-304-8,0 0-64 7,0 0-16-7,18 4 0 9,-3 6 48-9,-3 1 16 6,-2 11 0-6,3 1 0 9,-1 4 0-9,8 5 0 7,-1 1 0-6,1 10 0 8,5-2-48-9,2 7-16 5,1 5 0-4,1 0 0 6,2 1-80-7,4 3 0 7,0 1-16-7,4-1 0 8,-2 3-112-8,-5 1 0 7,1 3-128-6,-2-5 192 6,-2-3-192-7,0 1 128 7,1-1-128-7,-5 3 0 8,-4-4 256-8,1-5-64 7,-3 1 0-7,-5 0 0 8,4-1 144-8,-7-1 32 7,5 2 0-7,-6-2 0 8,3 1-112-8,-5-3 0 7,4-2-16-7,0 2 0 8,-7 2-80-8,1-3-16 7,-2 1 0-7,0 2 0 8,2-2-144-8,-6-4 128 7,0 0-128-7,0-1 128 8,2 5-128-8,0 2 0 7,-4-4 144-7,0 0-144 8,0 0 0-8,-2-5 144 6,0 7-144-6,-2-4 0 9,0-2 160-9,1-2-160 7,-3 2 128-7,2-2-128 8,-2 4 224-8,2-2-32 7,-2 4-16-7,1-6 0 8,-1 0-176-8,-4-2 192 7,2 6-192-7,3-2 192 8,-7-2-192-8,4-2 128 7,2 0-128-7,-3 0 128 8,3-4-128-8,0-2 192 7,-6 0-192-7,5-1 192 8,-7-5-48-8,6-3 0 7,-1 1 0-7,-1-2 0 8,4-3-144-8,-4 3 192 7,3-3-192-7,-5-4 192 8,0 3-192-8,7-5 0 7,-5 0 144-7,4-3-144 8,2 3 0-8,6-12 0 6,-11 14 0-6,3-5 128 9,8-9-128-9,-6 14 0 7,6-14 0-7,0 0 0 8,0 0 0-8,0 0 0 7,0 0 0-7,0 0 0 8,0 0 0-8,0 0 0 7,0 0 0-7,0 0-128 8,0 0 128-8,0 0-208 7,0 0 80-7,0 0 128 23,14 2-592-22,3-4 0-1,3-2 0 0,-5-4 0 13,5-1-1648-13,-3-3-320 0,-3-4-64 0,3-1-13760 4</inkml:trace>
    </iact:actionData>
  </iact:action>
  <iact:action type="add" startTime="106441">
    <iact:property name="dataType"/>
    <iact:actionData xml:id="d97">
      <inkml:trace xmlns:inkml="http://www.w3.org/2003/InkML" xml:id="stk97" contextRef="#ctx0" brushRef="#br2">5079 10843 8287 0,'0'0'736'1,"0"0"-592"7,13-7-144-8,-13 7 0 8,10-16 1664-8,-10 16 288 7,12-10 64-7,-12 10 16 8,0 0-896-8,9-9-176 7,-9 9-48-7,0 0 0 8,0 0-368-8,0 0-80 7,0 0-16-7,0 0 0 8,10 11-192-8,-2 11-32 7,-6-5-16-7,-2 7 0 8,-4 3 128-8,-2 2 32 7,0 4 0-7,0 1 0 9,1-5 0-9,-5 2 0 6,0 2 0-6,2 0 0 8,-1 0-48-8,1-1-16 7,2-3 0-7,0 0 0 9,-6-3 80-9,3-1 0 7,1 2 16-7,-4-3 0 7,2-7-64-7,1 3-16 7,-3-7 0-7,6 3 0 8,6-16-16-8,0 0-16 8,0 0 0-8,0 0 0 7,0 0-48-7,0 0-16 7,0 0 0-7,14 12 0 8,3-3 112-8,7-7 32 7,1-6 0-7,4-3 0 8,1-1-128-8,7 2-32 8,5-4 0-8,1 0 0 8,6 3-208-8,6 3 144 6,3-6-144-6,5 4 128 8,-1 0-128-8,2 4 0 7,9-2 0-7,-7 3 128 9,4-1-128-9,-3 2 128 6,1 0-128-6,-2 2 128 9,8-1 32-9,-6 1 0 6,1 4 0-6,-7 2 0 8,-3 2 48-8,-3-2 16 7,-1 3 0-7,-4 3 0 8,-3-2-32-8,-7 1 0 7,0-3 0-7,-6 4 0 8,2-3-16-8,-5 3-16 8,-5-4 0-8,-6 2 0 7,1-1-32-7,-5-5 0 8,-1 0 0-8,-16-6 0 8,0 0 64-8,0 0 16 6,14 8 0-6,-14-8 0 8,0 0 336-8,0 0 64 7,6-14 16-7,-5 0 0 8,-2-5-80-8,-3-4-16 7,0-5 0-7,-4-3 0 8,-4-8-160-8,4 0-48 7,-3-4 0-7,5-2 0 9,-2-5-128-9,0-3-16 6,-5 4-16-6,5 2 0 9,0-1-160-9,0 1 0 6,2 6 144-6,4 4-144 9,0 9 0-9,2 5 0 6,0 5 0-6,2 3 0 26,-2 15-640-25,0 0-192-1,0 0-32 0,0 0-11040 4,0 0-2224-4</inkml:trace>
    </iact:actionData>
  </iact:action>
  <iact:action type="add" startTime="107510">
    <iact:property name="dataType"/>
    <iact:actionData xml:id="d98">
      <inkml:trace xmlns:inkml="http://www.w3.org/2003/InkML" xml:id="stk98" contextRef="#ctx0" brushRef="#br2">10468 10756 7359 0,'0'0'656'1,"0"0"-528"4,0 0-128-5,0 0 0 7,0 0 368-7,0 0 32 7,0 0 16-7,0 0 0 9,0 0-288-9,0 0-128 7,0 0 128-7,0 0-128 8,0 0 752-8,0 0 64 6,0 0 16-6,0 0 0 9,0 0 320-9,0 0 80 7,-4 11 16-7,4-11 0 8,0 0-128-7,-2 16-32 4,2-16 0-5,0 0 0 9,-4 20-272-9,4-20-64 7,0 0-16-7,-6 17 0 8,2 1-256-8,4-18-48 7,-2 13-16-7,2-13 0 8,-2 16-192-8,2-16-32 7,-2 17-16-7,2-17 0 8,0 0 16-8,0 0 16 7,0 0 0-7,0 0 0 8,0 0 32-8,0 0 0 7,0 0 0-7,0 0 0 9,0 0-48-9,0 0 0 6,0 0 0-6,0 0 0 8,0 0-192-8,0 0 0 7,0 0-192-7,0 0 192 22,0 0-2208-22,12-15-336 0</inkml:trace>
    </iact:actionData>
  </iact:action>
  <iact:action type="add" startTime="110512">
    <iact:property name="dataType"/>
    <iact:actionData xml:id="d99">
      <inkml:trace xmlns:inkml="http://www.w3.org/2003/InkML" xml:id="stk99" contextRef="#ctx0" brushRef="#br3">5387 11046 10127 0,'-39'-15'448'1,"15"5"96"-1,1-8-544 0,-2 9 0 6,-1-5 0-6,3 6 0 7,-5-3 192-7,7 3-192 7,-2 2 192-7,1 0-192 8,1 2 0-8,-1 0 0 7,-1-2 0-7,3 2 0 8,1 3 512-8,7 1 0 7,4 0 0-7,-1-2 0 8,-3 2 272-8,4-2 48 9,-4 0 16-9,3 0 0 7,1 2 32-7,-12-2 0 6,3-4 0-6,5 4 0 9,12 2-256-9,0 0-48 7,-12 2-16-7,12-2 0 8,0 0 0-8,0 0 0 7,0 0 0-7,-4 14 0 8,4-14-368-8,0 0-64 7,12 19 0-7,0-5-128 7,5 1 416-7,7-5-32 8,3 0 0-8,4 2 0 8,1-3 160-8,5 3 32 8,4-2 0-8,7-1 0 7,7 7-128-6,5 2-32 5,5-3 0-6,3 5 0 8,-8-7-192-8,5 5-32 7,3-1-16-7,-3-3 0 8,-3-2-176-8,0-4 128 7,-3-4-128-7,-1 1 128 8,-1 1 208-8,3 0 48 7,1-2 0-7,1 2 0 9,-1 0-64-9,-5 1 0 5,-1 3 0-5,0-6 0 9,-1-4-128-9,-5 4-48 6,-8 0 0-6,2 2 0 9,-8-2-16-9,-2-4 0 7,-6-6 0-7,-3 4 0 8,-1 0 256-8,-3 2 64 7,-7-8 0-7,-13 8 0 8,0 0 0-8,0 0 16 7,0 0 0-6,0 0 0 5,10-8-16-6,-10 8 0 8,0 0 0-8,0 0 0 8,0 0-192-8,0 0-32 7,0 0-16-7,0 0 0 8,0 0-208-8,-16 2 0 8,-3 4 128-8,5 2-128 8,-7 4 0-8,-1-1 0 6,1 7 0-6,0-6 0 8,-5-1 0-8,1-1 128 7,-1 2-128-7,-3 3 0 8,-6 5 128-8,0-5-128 7,0 3 176-7,-10-4-176 8,-4 1 208-7,-1-1-64 5,-7 2-16-6,-4-7 0 8,1 3 16-8,0-6 0 7,1 2 0-7,-5-1 0 8,-1-3-144-8,3-4 128 7,-1-4-128-7,1-5 128 8,7-1-128-8,5-6 192 7,3 3-192-7,-2-7 192 8,2-1-192-8,8 1 160 8,-2-3-160-8,6-1 160 8,6-1-160-8,6 2 0 6,3-1 0-6,6 3 128 8,1 1-128-8,5 1 0 7,8 19 0-7,0-18 0 21,4 5-352-20,0-1-96-1,-4 14-32 0,0 0 0 14,17-8-1712-14,3 4-352 0,-5 4-64 1,3 2-11984 3</inkml:trace>
    </iact:actionData>
  </iact:action>
  <iact:action type="add" startTime="111489">
    <iact:property name="dataType"/>
    <iact:actionData xml:id="d100">
      <inkml:trace xmlns:inkml="http://www.w3.org/2003/InkML" xml:id="stk100" contextRef="#ctx0" brushRef="#br3">10589 11222 22111 0,'-29'-14'976'0,"15"6"208"0,-2 1-944 0,7-3-240 5,1-2 0-5,8 12 0 8,0 0 464-7,0 0 48 5,0 0 16-6,0 0 0 8,0 0-400-8,0 0-128 8,0 0 0-8,0 0 0 7,0 0 0-7,0 0 0 7,0 0 128-7,0 0-128 8,0 0 384-8,13 14 0 8,7-4 16-8,3-1 0 7,5 1 32-7,3 0 0 8,4 1 0-8,8 3 0 9,0 0-160-9,5 1-16 5,5 3-16-5,2-4 0 10,1 3-80-10,5-5-16 7,3 0 0-7,2-5 0 7,-3-7 160-7,3 0 16 7,-1 0 16-7,-1-2 0 8,-4-3 208-8,3-9 32 7,-5 2 16-7,-1-5 0 8,-1-1 0-8,-1 2 0 7,-2-7 0-7,-1 4 0 8,5 3-240-8,-6-4-48 7,-6 1-16-7,-1 1 0 8,3-3-128-8,-8 0-32 7,2 5 0-7,-6 0 0 8,-5-3-128-8,-3 5 0 8,-2-3 144-8,-5 5-144 7,-5-2 144-7,5 5-144 7,-6-5 192-7,-1 4-192 8,-13 10 208-8,0 0-64 7,0 0-16-7,0 0 0 8,0 0-128-8,10 16 0 7,-6-7 0-7,-6 5 0 8,-6 2 0-8,-2 1 0 7,-9-1 0-7,-1 5 0 8,-3-1 0-8,-2-1 160 7,-5 1-160-7,-5 3 160 8,0-1 32-8,-8-5 16 7,0 3 0-7,-6 1 0 8,-7-1 144-8,-6-1 32 7,-7 5 0-7,1-1 0 8,-4-2-96-8,0-3-16 7,-2 0 0-7,-3-3 0 9,-3-7-80-9,8-2-32 6,6-6 0-6,-2-4 0 8,3-2 48-8,5-8 16 7,3 1 0-7,3-7 0 8,1-1-96-8,6 1 0 7,6-3-128-7,-2-1 192 8,6-1-192-8,-2-2 128 7,2 0-128-7,4-1 0 8,2 1 0-8,4 5 0 7,1-1 0-7,3 9 0 22,5 1-1264-21,7 5-144-1,11 8-16 0,0 0-10048 7,-16 0-2016-7</inkml:trace>
    </iact:actionData>
  </iact:action>
  <iact:action type="add" startTime="112702">
    <iact:property name="dataType"/>
    <iact:actionData xml:id="d101">
      <inkml:trace xmlns:inkml="http://www.w3.org/2003/InkML" xml:id="stk101" contextRef="#ctx0" brushRef="#br3">13764 13453 10127 0,'-17'-8'896'2,"1"2"-704"4,-1 0-192-6,5-1 0 8,0-3 2096-8,2 6 384 7,10 4 80-7,0 0 0 8,0 0-1008-8,0 0-208 8,-5-12-32-8,5 12-16 7,0 0-336-7,0 0-80 7,0 0-16-7,0 0 0 8,13-4-288-8,7 6-64 8,5 2-16-8,2 2 0 8,8-4 112-8,10 2 32 6,2 0 0-6,4 4 0 8,5 1-192-8,7-1-48 7,-1-2 0-7,8 6 0 9,-1-3-208-8,3-3-32 5,-6 2-16-6,6-2 0 8,-3-8 112-8,1-4 0 7,-8 0 16-7,3-3 0 8,-1-9 272-8,-5 6 48 7,-3-1 16-7,-3 3 0 8,-1-8-128-8,-9 5-32 7,-2-5 0-7,-9 4 0 8,-5-1-256-8,-4 3-48 7,-7-3-16-7,-3 5 0 8,-7-4-128-8,-6 14 192 7,0 0-192-7,0 0 192 8,-2-17-320-8,-3 7-64 7,-11 8-16-7,-2 8-11184 17,-5 5-2224-17</inkml:trace>
    </iact:actionData>
  </iact:action>
  <iact:action type="add" startTime="113528">
    <iact:property name="dataType"/>
    <iact:actionData xml:id="d102">
      <inkml:trace xmlns:inkml="http://www.w3.org/2003/InkML" xml:id="stk102" contextRef="#ctx0" brushRef="#br3">19347 13476 1839 0,'0'0'160'1,"0"0"-160"6,-16-9 0-7,4-1 0 8,12 10 3136-8,-13-8 576 7,13 8 128-7,-10-6 32 8,-4-2-1920-8,14 8-384 7,-9 2-80-7,9-2-16 8,-16-2-448-8,16 2-80 7,0 0-32-7,0 0 0 9,0 0-400-9,-4 14-96 6,4-14-16-6,8 19 0 9,6 1 112-9,11 1 32 7,4-1 0-7,12-1 0 8,8-3 96-8,9 2 0 6,9-3 16-6,1-1 0 9,6 1-176-9,8-3-32 6,8 4-16-6,-3-6 0 8,-3-1 0-8,4 1 0 8,2-6 0-8,-6-2 0 7,0-2 160-7,-2-2 48 8,-1-2 0-8,1-6 0 7,2 1 0-6,-2-3 0 6,-4-2 0-7,-2 0 0 7,-6-7-128-7,-1 0 0 7,-11-5-16-7,-5 1 0 8,-6-2-16-8,-4-1 0 8,-6 1 0-8,-4 2 0 7,-10-1-80-7,-3 3-16 8,-7-1 0-8,-5 3 0 8,-2-2-144-8,-4 5-48 6,-6 2 0-6,0-3 0 9,-6 5-192-9,-5 1 0 6,-3 7 0-6,-1 2-160 23,-7 2-1696-23,1 6-352 0,-4 0-64 0,0 7-14640 4</inkml:trace>
    </iact:actionData>
  </iact:action>
  <iact:action type="add" startTime="116055">
    <iact:property name="dataType"/>
    <iact:actionData xml:id="d103">
      <inkml:trace xmlns:inkml="http://www.w3.org/2003/InkML" xml:id="stk103" contextRef="#ctx0" brushRef="#br3">11168 7405 9151 0,'0'0'400'1,"-14"-4"96"-1,-3-3-496 0,1 1 0 2,-1 0 0-1,5 4 0 7,-4-2 192-8,5 0-48 7,11 4-16-7,-18-6 0 8,3 2 128-8,-1 0 0 7,2 3 16-7,1-1 0 8,-5 2 144-8,6 0 32 6,-3 0 0-6,5-2 0 9,10 2 192-9,-18 0 64 6,7 0 0-6,11 0 0 8,0 0-64-8,0 0-16 7,0 0 0-7,0 0 0 9,0 0-96-9,0 0-16 6,0 0 0-6,0 0 0 9,0 0-208-9,0 0-48 7,0 0-16-7,19 2 0 8,1 0 240-8,3-1 48 6,4 1 16-6,5-2 0 9,1-2-32-9,6 2-16 8,-2 2 0-8,6-4 0 7,-4-1-112-7,8-3-32 7,1 2 0-7,3-4 0 8,-2-2 48-8,4 4 16 8,1-3 0-8,1 1 0 7,-3 2-32-7,3 0-16 7,2-2 0-7,3 4 0 8,6 1-128-8,-3 1-32 7,-3 2 0-7,7-2 0 8,-3 0-48-8,0-2-16 7,1 0 0-7,-3-2 0 8,1 2 16-8,3 0 0 8,-4 0 0-8,5 4 0 7,1 4-160-7,0 0 0 7,0-2 0-7,1-2 0 8,1-2 192-8,-4 2-64 7,1 0 0-7,-5 0 0 8,2-2-128-8,3 2 0 7,-5 2 0-7,2 2 128 8,5 2-128-8,-5 0 192 7,2-2-192-7,-3 0 192 8,3-4-192-8,2 0 0 7,-7-2 0-7,1 0 0 8,1 2 0-8,-3 0 0 8,1 0 0-8,1 0 128 7,2 0-128-7,1 4 0 8,5-1 0-8,-6-1 128 7,1-5-128-7,1-1 0 7,-4 0 0-7,1 0 128 8,1 0-128-8,-5-2 0 7,-3-2 0-7,-3 4 128 9,4 4-128-9,-3 0 0 6,1 0 0-6,-3 0 0 8,1 0 0-8,-4 0 0 7,-2 0 0-7,0 2 0 9,-5-2 144-9,1 0-144 6,-9 0 160-6,-3 0-160 9,-4 2 128-9,0-2-128 6,-3-2 0-6,-3 4 0 8,-7 4 0-8,3 2 128 7,5 0-128-7,-8-4 0 8,3 1 0-8,-7 5 128 7,-10-10-128-7,12 8 0 8,-12-8 960-8,0 0 112 8,0 0 16-8,5 12 0 8,-5-12-880-8,0 0-208 6,0 0 0-6,0 0 0 22,0 0-688-22,-9 13-176 0,-7-5-32 1,0-2-16-1,1 0 912 0,-9-2 144 7,1 0 48-7,-4-2 16 8,-5 0 0-8,-3-2 0 7,-8 2 0-7,-3 1 0 8,-3-1-48-8,-8 2-16 7,-5-2 0-7,-1-2 0 8,1 4-16-8,-6 0-128 7,1 2 192-7,-5-2-64 8,2 4-128-8,-6-3 160 7,-6-5-160-7,-4 4 160 8,-2 0-160-8,-3 0 192 8,-1 0-192-8,-5 0 192 8,1 0-192-8,-5 0 0 6,-5-10 0-6,-5 12 128 9,-6 3-128-9,4-1 128 7,-2 2-128-7,-6-2 128 7,0-2-128-7,-8 1 0 8,2 5 0-8,-1-6 0 7,1 2 0-7,4 2 128 7,-2-3-128-7,4 1 0 8,-2 2 0-8,2 0 0 8,-1-4 0-8,5 1 0 7,5 1 0-7,3-2 0 7,2 4 128-7,2-2-128 8,7-5 0-8,1-1 0 7,3-2 0-7,10 2 0 9,4-2 0-9,2 4 0 7,6-2 0-7,4 2 0 8,5-2 0-8,3-2 0 6,9 0 0-5,4 0 0 7,6 0 0-8,8 0 0 6,6 0 0-6,3 0 0 9,7-2 0-9,-1 2 0 6,18 0 0-6,0 0 0 8,0 0 0-8,0 0 0 7,0 0 0-7,20 0 0 9,1-2-192-9,8 0 192 7,5 0-192-7,3 0 192 8,8-2-192-8,5 0 192 6,5-3-160-6,3 3 160 8,3 0-128-8,5 0 128 7,4 2 0-7,8 0-144 8,4 0 144-8,2 0 0 8,2 0-144-8,4-2 144 8,3 2 0-8,-1 0 0 6,6-1 0-6,1-1 0 9,10 2-160-9,-1-2 160 6,-3 2 0-6,4 0-144 9,0-4 144-9,1 2 0 7,-5 0 0-7,4 0 0 7,2 2 0-6,2 2 0 6,3-2 0-7,-1 0 0 8,-6 1 0-8,0 1 0 6,0 0 0-6,1 0 0 9,-1 1 0-9,-2 3 0 7,-2-2 0-7,-1 2 0 7,-9 0 0-7,1 0 0 8,-6 2 0-8,-1 0 0 8,3-2 0-8,-4 0 0 7,-4-1 0-7,-2-1 0 8,-10-2 0-8,0 0 0 7,-4 0 0-7,-5 0 128 8,-7-4-128-8,-1 3 144 7,-5-1-144-7,-3-2 160 7,0 2-160-7,-2-2 0 8,-10 0 0-8,-4 0 0 8,-1 0 0-8,-7 2 0 7,-2 0 0-7,1 0 128 8,-7 0-128-8,3 0 192 6,-2 2-192-6,-16 0 192 8,0 0-192-8,0 0 128 7,0 0-128-7,0 0 128 9,0 0-128-9,0 0 128 6,0 0-128-6,0-13 128 9,0 13-128-9,-8-12 0 8,8 12 144-8,-10-10-144 7,-4-5 0-7,3 9 128 7,-1 0-128-7,2-4 0 8,10 10 0-8,-9-6 0 7,-3 2 0-7,12 4 0 7,0 0 0-7,0 0 0 8,-10-9 0-8,10 9 0 8,0 0 0-8,0 0 0 6,0 0 0-6,0 0 0 9,0 0 0-9,0 0 0 6,0 0 0-6,0 0 0 9,0 0 0-9,0 0-128 6,0 0 128-5,0 0-128 7,0 0 128-8,0 0 0 6,0 0 0-6,0 0-128 9,0 0 128-9,0 0 0 7,0 0 0-7,0 0 0 8,0 0-144-8,0 0 0 7,-2 13 0-7,-6 5 0 22,-7-4-1584-21,-3 1-320 0,-5-3-64-1,-10 0-16 0</inkml:trace>
    </iact:actionData>
  </iact:action>
  <iact:action type="add" startTime="120737">
    <iact:property name="dataType"/>
    <iact:actionData xml:id="d104">
      <inkml:trace xmlns:inkml="http://www.w3.org/2003/InkML" xml:id="stk104" contextRef="#ctx0" brushRef="#br3">18563 7294 9615 0,'0'0'416'1,"-16"6"96"-1,2-4-512 0,14-2 0 5,-13 0 0-5,13 0 0 7,0 0 720-7,0 0 48 8,0 0 0-8,0 0 0 8,0 0-208-8,0 0-48 7,0 0 0-7,0 0 0 8,0 0 64-8,-4 19 0 6,4-19 0-6,0 0 0 10,0 0 0-10,0 0 16 6,15 14 0-6,-1-2 0 8,6-6 64-8,1-4 16 8,-2-2 0-8,1 0 0 8,3-2 16-8,5-2 0 6,-1-2 0-6,4-2 0 8,2 2-48-8,6 2-16 8,2-2 0-8,4-3 0 8,4-3-80-8,2-2-16 6,3 7 0-6,7 3 0 8,3-2-208-8,10-4-32 8,4-2-16-8,0 3 0 7,-2-5 16-7,4 6 0 7,0-4 0-7,2 5 0 8,2 3 96-8,0 2 32 7,-2 4 0-7,0-2 0 8,-2-2-176-8,-2 2-48 7,0 0 0-7,-10 0 0 8,2-2-64-8,-5-2 0 8,1 0-128-8,-4 0 192 8,3 4 32-8,1 0 0 6,-5 0 0-6,-3 0 0 9,3-2 96-9,-1 0 32 6,0-2 0-6,-3-1 0 8,-2-1 32-7,-1-2 16 5,-1 2 0-6,-2 0 0 8,-1 0 0-8,1 0 0 7,-2-1 0-7,2 3 0 8,-7 0-128-8,1 2-16 7,-6-2-16-7,-2 0 0 8,-7-4 16-8,-1 4 0 7,-2 2 0-7,-1 0 0 9,-5-3-128-9,-5-1 0 7,3 4-128-7,-19 2 192 7,0 0-192-7,0 0 128 8,12-8-128-8,-12 8 0 8,0 0 0-8,0 0 128 6,0 0-128-6,-12 12 0 8,-7-3-192-8,-5 7-96 7,-1-2-16-7,-4 1-11200 16,-7-7-2240-15</inkml:trace>
    </iact:actionData>
  </iact:action>
  <iact:action type="add" startTime="121473">
    <iact:property name="dataType"/>
    <iact:actionData xml:id="d105">
      <inkml:trace xmlns:inkml="http://www.w3.org/2003/InkML" xml:id="stk105" contextRef="#ctx0" brushRef="#br3">19630 7407 11055 0,'0'0'976'0,"0"0"-784"5,0 0-192-5,0 0 0 8,0 0 1328-8,0 0 208 8,1-11 64-8,-1 11 0 7,0 0-576-7,0 0-96 7,0 0-32-7,0 0 0 9,0 0-320-9,0 0-64 6,0 0 0-6,0 0-16 9,0 0 96-9,0 0 32 7,-7 13 0-7,-5-1 0 8,2 3-64-8,-2 7-16 7,-1-3 0-7,-1 7 0 9,-1 1-144-9,-1 6-16 5,4-2-16-5,-3 1 0 9,3-3-112-9,-2 2 0 6,3 6-16-6,3 6 0 11,-6-6-64-11,6 2-16 5,4-8 0-4,-5 2 0 6,1 3-16-7,2-1 0 7,2-2 0-7,-2-2 0 8,-3-4 0-8,3 5 0 7,4 1 0-7,0 0 0 8,-2-2-144-8,2-2 192 7,0 1-192-7,4-1 192 8,2 0-192-8,0-2 192 8,2 1-192-8,1-5 192 7,3-1-192-7,0-5 128 7,4 3-128-7,-1-1 128 8,5 1 0-8,-5 1-128 7,5 2 192-7,-4-3-64 8,1-2-128-8,5-1 160 7,-3-1-160-7,3-5 160 8,3-3-32-8,1 4-128 7,1-4 192-7,0-2-64 8,-5-1 96-8,3 3 16 7,3-6 0-7,1 0 0 8,0 0 0-8,1 0 0 6,-1-2 0-6,2 0 0 9,0 2-112-9,3 0 0 7,-1 0-128-7,2 0 192 8,-4-6-64-8,0 0-128 7,-3 4 176-7,1 0-176 9,4-4 176-9,-1 0-176 6,-5-2 160-6,-2 4-160 8,-3 2 128-8,-1 2-128 7,1-2 0-7,-7 6 144 8,-13-6-144-8,18 8 0 7,0 2 0-7,-9 5-10352 16,-1-1-1984-16</inkml:trace>
    </iact:actionData>
  </iact:action>
  <iact:action type="add" startTime="122521">
    <iact:property name="dataType"/>
    <iact:actionData xml:id="d106">
      <inkml:trace xmlns:inkml="http://www.w3.org/2003/InkML" xml:id="stk106" contextRef="#ctx0" brushRef="#br3">22450 7546 8287 0,'0'0'368'1,"0"0"80"0,0 0-448-1,0 0 0 6,0 0 0-6,12 7 0 8,-12-7 1216-8,0 0 176 8,0 0 16-8,0 0 16 7,2 18-528-7,-2-18-128 7,0 0 0-7,-8 14-16 8,-8-1-32-8,3-5 0 7,-7-2 0-7,4 2 0 8,-3-4-112-8,-3 0-32 8,1-2 0-8,2 1 0 8,-5 1-64-8,1-2-32 6,-3 0 0-6,1 4 0 8,0-4-96-8,-1 2-32 7,1-2 0-7,0 0 0 9,-3 0-160-9,-1 2-16 6,-2-2-16-6,-2 2 0 10,-1 1-160-10,-5 1 0 5,2-2 144-4,0-2-144 7,0 2 128-8,6 0-128 7,0-2 160-7,2 2-160 7,1-4 256-7,3 2-32 8,-2 2-16-8,3-2 0 8,3-2-64-8,3 0-16 7,-1 0 0-7,3 3 0 8,2-1-128-8,14-2 0 7,-13 6 0-7,13-6 0 8,-14 8 0-8,14-8 128 7,0 0-128-7,-8 10 0 7,8-10 0-6,-7 12 0 6,7-12 128-7,-4 17-128 8,4-17 0-8,-4 20 0 7,2-5 0-7,2 5 128 8,0-3-128-8,0-1 192 7,0 1-192-7,0 1 192 8,2 3-192-8,-2 3 160 7,-2-1-160-7,2 4 160 8,-2 3-160-8,2 1 192 6,-2 2-192-6,0 4 192 9,-2-2-192-9,-2 0 192 7,2 6-192-7,0-2 192 8,0 4-48-8,3-4 0 7,-5 2 0-7,-2-2 0 8,4 2-16-8,-2-2-128 7,2 0 192-7,-2 2-64 7,-1-4 48-7,1 4 0 8,-2-4 0-8,4 0 0 8,-6 0 16-8,2-2 16 7,1 8 0-7,-1-2 0 8,-6 2-16-8,6-2 0 7,-1 4 0-7,1-6 0 8,-2 2-64-8,-4-6 0 7,3 2-128-7,-1 0 192 8,0-4-192-8,3 2 128 7,-5 2-128-7,6-3 0 9,2-3 128-9,-2-2-128 6,3 0 0-6,-1-3 144 8,0-7-144-8,-4-1 0 7,4 3 144-7,2 1-144 8,1-3 0-8,1 1 128 7,-2 1-128-7,0 2 0 8,-2-1 128-8,2-6-128 7,2 1 160-7,2-17-160 8,-4 14 128-8,4-14-128 7,-2 19 0-7,0-1 0 8,2-18 192-8,0 0-48 7,-4 13-16-7,4-13 0 8,0 0-128-8,0 0 0 7,0 0 0-7,0 20 0 8,0-20 0-8,0 0 0 7,0 12 0-7,0-12 128 8,0 0-128-8,6 15 0 7,-6-15 0-7,0 0 128 8,0 0-128-8,18 10 0 7,-5 2 0-7,-13-12 0 9,18 6 0-9,0-1 0 6,3 1 0-6,2 0 0 8,3-4 0-8,-3-2 0 8,1-2 128-8,5-4-128 8,4 0 0-8,2 1 0 6,6 1 144-6,-4-4-144 8,2-2 176-8,0 4-48 7,-8 4 0-7,1-2 0 8,-5 0-128-8,-4 3 0 8,1-3 0-8,-7 4 0 7,1 0-144-7,1 4-16 7,-19-4 0-7,16 3 0 22,-16-3-2256-22,0 0-448 0</inkml:trace>
    </iact:actionData>
  </iact:action>
  <iact:action type="add" startTime="123484">
    <iact:property name="dataType"/>
    <iact:actionData xml:id="d107">
      <inkml:trace xmlns:inkml="http://www.w3.org/2003/InkML" xml:id="stk107" contextRef="#ctx0" brushRef="#br3">22563 7758 13823 0,'0'0'608'0,"0"0"128"0,0 0-592 0,2-15-144 6,-2 15 0-6,0 0 0 8,0 0 384-8,0 0 32 7,0 0 16-7,0 0 0 8,0 0 528-8,0 0 96 7,0 0 32-7,0 0 0 9,0 23-64-9,-4 2 0 6,-4 5 0-6,4-3 0 8,-1 0-192-8,-1 3-64 7,2 5 0-7,-6 4 0 8,2-2-96-8,2 4-32 7,-1-4 0-7,-1-4 0 8,2 0-304-8,0 4-64 8,2-2-16-8,-6-2 0 8,1-3-112-8,3-3-16 8,-2-2-128-8,0-1 192 8,0-3-192-8,5-5 176 6,-5-1-176-6,0-1 160 7,8-14-32-7,0 0 0 7,0 0 0-7,-6 16 0 8,6-16-128-8,0 0-176 7,0 0 48-7,0 0-8720 16,16 11-1744-16</inkml:trace>
    </iact:actionData>
  </iact:action>
  <iact:action type="add" startTime="123891">
    <iact:property name="dataType"/>
    <iact:actionData xml:id="d108">
      <inkml:trace xmlns:inkml="http://www.w3.org/2003/InkML" xml:id="stk108" contextRef="#ctx0" brushRef="#br3">23070 7739 12895 0,'0'0'1152'0,"-11"0"-928"5,11 0-224-5,0 0 0 7,0 0 736-7,0 0 96 8,0 0 32-8,0 0 0 8,0 0-384-8,0 0-80 7,0 0-16-7,0 0 0 8,9-20 256-8,11 9 64 7,1-5 0-7,5 8 0 8,3 0-240-8,4-1-32 7,0 1-16-7,2 2 0 8,2-2-96-8,0 0 0 7,4 4-16-7,-4 1 0 8,2-3 32-8,-1 4 16 7,-5 2 0-7,-6 4 0 8,-2 0-96-8,-5-1 0 7,-7 3-16-7,-13-6 0 8,14 12-240-8,-14-12 128 7,0 0-128-7,-4 16 0 7,-4 1 224-7,-3 5-48 8,-11-1-16-8,-3-3 0 8,-4 1 96-8,-3 1 32 7,-5-3 0-5,4 5 0 4,2-5-16-6,4-5 0 8,1 2 0-8,9-5 0 7,-1-1-112-7,10 6-32 7,8-14 0-7,-7 13 0 8,5 5-128-8,6-4 0 7,-4-14 0-7,13 19 0 8,9-1 0-8,-1-7 0 7,6 5 0-7,7-4 0 8,-1 3 0-8,0-1 128 7,0 3-128-7,2-1 128 8,-2 0-128-8,-3 3 192 7,-7-3-192-7,0 3 192 8,-7 1 16-8,4-5 16 7,-9 3 0-7,1-4 0 8,-8 1 32-8,-4 3 0 7,-4-5 0-7,-8 3 0 8,-3-6 176-8,-7-1 32 7,-5 5 16-7,-4-4 0 9,-6 4 0-9,-2-7 0 7,0 5 0-7,-4 0 0 7,4-4-256-7,-2-1-48 7,6-1-16-6,-4-2 0 6,3-2-160-7,5 0 160 7,4-2-160-7,6 0 160 23,5 0-1376-22,0 2-256-1,16-2-64 0</inkml:trace>
    </iact:actionData>
  </iact:action>
  <iact:action type="add" startTime="124864">
    <iact:property name="dataType"/>
    <iact:actionData xml:id="d109">
      <inkml:trace xmlns:inkml="http://www.w3.org/2003/InkML" xml:id="stk109" contextRef="#ctx0" brushRef="#br3">22938 8866 9215 0,'0'0'816'0,"0"0"-656"7,0 0-160-7,0 0 0 9,0 0 1232-9,0 0 224 6,0 0 32-6,0 0 16 9,0 18-16-9,-2-3 0 7,0 9 0-7,2-1 0 8,0-2-144-8,0 5-48 8,0 1 0-8,0 2 0 7,0 1-192-7,0 1-32 7,0-4-16-7,0 2 0 8,0 1-240-8,0 1-48 7,-2-2-16-7,0-2 0 7,0 1-224-6,0-1-32 6,0 2-16-7,0-3 0 7,-2-7-192-7,0 1-32 7,-4-7-16-7,1 7 0 8,1-3-112-8,0-3 0 7,6-14-128-7,-6 19 192 8,2-5-192-6,4-14 176 3,4 18-176-5,-4-18 160 24,0 0-1120-24,14 7-240 0,1 5-32 0,1-8-12832 3</inkml:trace>
    </iact:actionData>
  </iact:action>
  <iact:action type="add" startTime="125452">
    <iact:property name="dataType"/>
    <iact:actionData xml:id="d110">
      <inkml:trace xmlns:inkml="http://www.w3.org/2003/InkML" xml:id="stk110" contextRef="#ctx0" brushRef="#br3">23997 7146 2751 0,'0'0'128'0,"0"0"16"0,2-12-144 0,-2 12 0 5,0 0 0-5,7-13 0 8,-7 13 2304-8,14-8 416 7,-4-2 96-7,6 0 0 9,-3 4-1472-9,3 1-320 6,-3-3-48-6,3-4-16 8,4 2 64-8,-1 2 0 8,2-3 0-8,5 3 0 8,1-8-448-8,2 5-64 6,-1 3-32-6,-1-2 0 9,-4 4-128-9,1 2-32 6,-3 0 0-6,-5 3 0 8,1 1-64-8,-17 0-32 8,14 5 0-8,-14-5 0 8,16 10-96-8,-8 8 0 6,1-5-128-5,-5 5 192 6,-4 3 16-7,-2 1 0 7,-4-1 0-7,1 10 0 9,-3 1 128-8,2 3 32 4,-8 8 0-5,2 2 0 8,-3 7-48-8,1 7-16 7,-5 1 0-7,-1 8 0 9,3-1-16-9,-5 7 0 7,1 8 0-7,1-2 0 8,5 0-112-8,-3 0-32 7,8 1 0-7,-1 3 0 8,1 2 0-8,6-4 0 6,4-6 0-6,2-6 0 8,2 2-144-7,4-9 0 6,3-3 0-7,1-3 0 8,2-2 0-8,-3-1 0 6,5-1 224-6,-4 3-64 8,1 3 0-8,-3-3 0 8,0 3 0-8,2-4 0 8,-7-5-32-8,5-1-128 7,0 2 192-7,-6-1-64 7,0 1-128-7,2-4 0 7,-3-6 144-7,3 4-144 9,-2-6 0-9,-2 2 144 7,0-6-144-7,0 0 0 8,0-2 144-8,2 2-144 7,0-4 0-7,4-1 144 8,-4-5-16-8,1-2-128 7,-1-5 192-7,2 1-64 8,-2 3 32-8,2-8 0 7,-6-14 0-7,6 17 0 9,-4 1 16-9,2-7 0 5,-4-11 0-5,4 16 0 9,-4-16 0-9,0 0 0 6,0 0 0-6,1 10 0 9,-1-10-48-9,0 0-128 7,0 0 192-7,0 0-64 7,-3 19 0-6,3-19 0 6,0 0 0-7,-12 12 0 7,-4 3 208-6,3-7 48 7,-7-2 0-8,1 0 0 7,-5 2 128-7,-1 0 16 7,-4-3 16-7,-3 1 0 7,-3 0-16-7,2-2 0 7,-6 0 0-7,0 0 0 8,-4 2-144-8,0 0-48 8,-6-1 0-8,3 1 0 8,1 2-160-8,-4 6-48 7,2-5 0-7,4-1 0 8,-2 2-128-8,8 0 0 7,-2-1 0-7,8 3 128 8,4-6-128-8,5-2-272 7,5 0 64-7,17-4 16 24,-12 10-2896-23,12-10-576-1</inkml:trace>
    </iact:actionData>
  </iact:action>
  <iact:action type="add" startTime="127494">
    <iact:property name="dataType"/>
    <iact:actionData xml:id="d111">
      <inkml:trace xmlns:inkml="http://www.w3.org/2003/InkML" xml:id="stk111" contextRef="#ctx0" brushRef="#br3">24683 8532 13823 0,'0'0'1216'0,"0"0"-960"5,0 0-256-5,0 0 0 9,0 0 320-9,20 0 32 6,-7 0 0-6,5 0 0 7,3 0 144-7,5 2 16 8,3-2 16-8,2 0 0 8,-1-2 240-8,3-1 32 7,2 3 16-7,6-2 0 8,8 0-16-8,-3 0 0 7,5-6 0-7,2 2 0 9,3 0-96-9,3 0 0 6,-3 1-16-6,5 1 0 8,-3 0-48-8,1 2-16 7,-1 0 0-7,-1 0 0 8,-6 0-224-8,-4 0-32 9,-7 0-16-9,1 0 0 7,-7 2-176-7,-7 0-48 5,-4-2 0-5,-5 2 0 9,-1 0-128-9,-17 0 128 7,18 0-128-7,-18 0 128 8,0 0-128-8,0 0 0 7,0 0 0-7,0 0 0 23,0 0-2432-22,0 0-384-1</inkml:trace>
    </iact:actionData>
  </iact:action>
  <iact:action type="add" startTime="127823">
    <iact:property name="dataType"/>
    <iact:actionData xml:id="d112">
      <inkml:trace xmlns:inkml="http://www.w3.org/2003/InkML" xml:id="stk112" contextRef="#ctx0" brushRef="#br3">25313 7942 15663 0,'0'0'688'1,"0"0"144"-1,-4-12-656 0,4 12-176 4,0 0 0-4,0 0 0 9,0 0 960-9,0 0 144 7,0 0 48-7,-9 10 0 8,-1 7-32-7,4 7 0 4,4-1 0-5,-2 4 0 9,2 3-80-9,2 5-16 7,0 4 0-7,2 4 0 8,0-2-192-8,0 5-64 7,-2 5 0-7,2 0 0 9,-4-4-336-9,2-3-80 6,-2 3-16-6,0-6 0 8,2 2-192-8,0-8-144 8,-2-2 192-8,-2 2-192 8,-1-1 144-7,3-5-144 5,2-2 0-6,0-2 144 8,0-3-144-8,7-5 0 7,1 1 0-7,2 2-9456 16,9-7-1920-16</inkml:trace>
    </iact:actionData>
  </iact:action>
  <iact:action type="add" startTime="132553">
    <iact:property name="dataType"/>
    <iact:actionData xml:id="d113">
      <inkml:trace xmlns:inkml="http://www.w3.org/2003/InkML" xml:id="stk113" contextRef="#ctx0" brushRef="#br3">27504 7887 11807 0,'0'0'512'1,"0"0"128"-1,0-12-512 0,0 12-128 9,0 0 0-9,0 0 0 6,0 0 448-6,0 0 64 10,0 0 0-10,0 0 16 5,0 0-144-5,0 0-16 10,-4 18-16-10,-2-5 0 4,6-13 400-4,-12 22 80 11,6 1 0-11,-1 5 16 4,-3 1-112-4,2 4-32 11,0 2 0-11,-1 8 0 5,1 0-192-5,0 4-32 11,-4 3-16-11,4 5 0 5,3-2-160-5,-1-5-48 10,-2-5 0-10,0 2 0 5,4-6 48-5,0 2 0 10,0-6 0-9,4-3 0 2,-1-5 192-3,-3-2 32 11,2-1 16-11,4-3 0 4,2-5-144-4,-1 1-16 10,-3-17-16-10,6 20 0 5,0-9-16-4,-6-11 0 8,18 14 0-9,-5-6 0 5,5-6-96-5,5 0-32 10,1-4 0-10,1 0 0 6,-2-6-96-6,9-4-128 9,-3 3 176-9,2-5-176 18,-2 2-256-17,1-3-176-1,-1-3-16 0,0 1-12416 5</inkml:trace>
    </iact:actionData>
  </iact:action>
  <iact:action type="add" startTime="132945">
    <iact:property name="dataType"/>
    <iact:actionData xml:id="d114">
      <inkml:trace xmlns:inkml="http://www.w3.org/2003/InkML" xml:id="stk114" contextRef="#ctx0" brushRef="#br3">27586 7355 21183 0,'-14'-22'1888'1,"8"12"-1504"7,2-5-384-8,4 15 0 5,0-12 400-5,0 12 16 10,0 0 0-10,0 0 0 5,14-17-64-5,-4 9-16 10,-10 8 0-10,0 0 0 5,13-8-336-5,-13 8 0 10,0 0 0-10,18 0 0 5,-18 0 0-4,19 4 0 8,-7 2 0-9,6 1-7056 17,-5 3-1408-16</inkml:trace>
    </iact:actionData>
  </iact:action>
  <iact:action type="add" startTime="133351">
    <iact:property name="dataType"/>
    <iact:actionData xml:id="d115">
      <inkml:trace xmlns:inkml="http://www.w3.org/2003/InkML" xml:id="stk115" contextRef="#ctx0" brushRef="#br3">29885 6670 12895 0,'0'0'1152'1,"-2"-10"-928"6,2 10-224-7,0 0 0 5,0-17 0-5,0 17 0 10,0 0 0-10,0 0 0 5,0 0 384-5,-5-12 96 11,-1-2 16-11,6 14 0 4,-10-7 128-4,2-3 16 11,-7 2 16-11,3 2 0 5,-6 4-16-5,-1 0 0 11,-7 2 0-11,-3 0 0 3,-4 2-192-3,0 0-64 12,-6 2 0-12,0 2 0 4,0 4-384-4,-4-3 128 9,6-3-128-8,-6 4 0 4,2 0 160-5,-4 0-160 10,0 0 192-8,4 1-192 1,-4-3 128-3,4 0-128 10,-1 4 0-10,5 2 0 5,-1-9 128-5,5 5-128 10,0 2 0-10,2-2 0 5,4-2 160-5,-1 1-160 10,3 3 128-10,5-4-128 5,3 0 0-5,-1 2 0 10,9 3 0-10,-3-3 0 5,12-8 0-5,-8 16 0 10,4-6 0-10,4-10 0 4,-4 17 0-4,4-17 192 11,2 16-64-11,2 1 0 4,-2 3-128-4,4-1 0 11,0 3 144-11,4 5-144 4,-5 6 160-4,3 2-32 12,2-2-128-12,-2 2 192 4,-2 6-192-4,-1 2 128 10,-1 8-128-10,2 2 0 4,-2 3 0-3,0 1 0 9,-4 3 0-10,2 7 0 4,-2-5 0-4,0 10 0 11,-2 0 0-11,2 4 0 5,-2-9 0-5,0 5 0 10,-4 4 0-10,-2 0 0 5,-1-2 0-5,1 2 0 10,-6 2 0-10,4-4 0 5,-5-4 160-5,3 3-160 10,-1-7 160-10,3 4-160 5,-6-2 0-5,4 6 0 10,-1-1 0-10,1-5 0 5,2 6 0-5,-3-10 128 10,3 1-128-10,-4 1 144 5,3-4-144-5,-5 5 160 10,4-5-160-10,-3-3 160 5,3-1-160-5,-2 3 128 11,1 1-128-11,-5-2 128 4,4-1-128-4,-5-2 128 10,1-1-128-10,3-1 128 5,-9-1-128-5,5-1 128 10,1-4-128-10,-1-6 128 5,-1 0 128-5,5-6 32 10,-3 5 0-10,3-8 0 5,1-7 128-5,0-2 32 10,3-1 0-10,5-1 0 5,0-1-144-5,0-3-32 10,6-19 0-10,-2 20 0 4,2-20 0-4,4 13 0 11,-4-13 0-11,14 14 0 5,-14-14 16-5,21 6 0 11,2 0 0-11,1-3 0 4,3 3-96-4,6-6-32 10,1 0 0-10,1 2 0 5,8 2-160-5,-4-4 192 10,3-2-192-10,1 0 192 4,6 0-32-4,4-2 0 12,3 1 0-12,1-1 0 4,-1-2 176-4,1 2 48 10,0-2 0-10,-3 0 0 5,-3 0 0-5,-2 2 0 10,-8 2 0-10,0-1 0 4,-6 3-384-4,-4 0 0 12,-6-4 0-12,-3 4 0 4,-1 4-128-4,-7-1-112 10,-14-3-16-10,0 0-9664 17,0 0-1952-17</inkml:trace>
    </iact:actionData>
  </iact:action>
  <iact:action type="add" startTime="135229">
    <iact:property name="dataType"/>
    <iact:actionData xml:id="d116">
      <inkml:trace xmlns:inkml="http://www.w3.org/2003/InkML" xml:id="stk116" contextRef="#ctx0" brushRef="#br3">21003 5110 5583 0,'0'0'240'0,"0"0"64"1,0 0-304-1,0 0 0 5,0 0 0-5,-2 15 0 8,2-15 0-8,-2 12 0 7,-2 8 128-7,-6 3-128 8,4-3 560-8,0 1 48 7,-1 0 16-7,-1 3 0 8,2-7 304-8,0 5 64 7,2 1 16-7,0 5 0 8,-3-1-384-8,3 4-80 12,2 0-16-12,-2-3 0 4,2-9-272-4,0 5-64 7,0-3-16-7,2-3 0 4,-2 1-176-4,2 1 128 7,0-20-128-7,4 21 128 7,-2-3-128-7,2 1 160 8,-4-19-160-8,8 14 160 7,-8-14-160-7,11 15 0 8</inkml:trace>
    </iact:actionData>
  </iact:action>
  <iact:action type="add" startTime="135511">
    <iact:property name="dataType"/>
    <iact:actionData xml:id="d117">
      <inkml:trace xmlns:inkml="http://www.w3.org/2003/InkML" xml:id="stk117" contextRef="#ctx0" brushRef="#br3">20815 5350 11055 0,'0'0'480'1,"0"0"112"-1,0 0-464 0,20-4-128 5,-6-6 0-5,3 6 0 8,5 2 448-8,1 0 64 11,0-2 0-11,9 2 16 5,1-1-272-5,0-1-64 5,2-4-16-5,4 2 0 10,-6 2-176-10,4 0 0 11,2-2 0-11,-6-1 128 3,1 3-128-3,-1-2-256 7,14-8 64 2,-8 6 16-8</inkml:trace>
    </iact:actionData>
  </iact:action>
  <iact:action type="add" startTime="135752">
    <iact:property name="dataType"/>
    <iact:actionData xml:id="d118">
      <inkml:trace xmlns:inkml="http://www.w3.org/2003/InkML" xml:id="stk118" contextRef="#ctx0" brushRef="#br3">21660 4823 11231 0,'-37'8'496'1,"12"2"96"-1,-3 7-464 0,1 3-128 8,0-1 0-7,1 7 0 3,1-1 144-4,3 4 16 9,5 1 0-9,3 5 0 5,1-2-160-5,5 0 160 7,4 0-160-7,2 2 160 8,4-6-160-8,2-1 0 7,4-7 0-7,3 1 0 8,-1-3 0-8,8-5 128 6,-7-1-128-6,9-5 128 8,1 0 224-8,3-2 32 9,-1-6 16-9,4-6 0 8,5-2 432-8,-1 2 64 12,-2-3 32-12,0-5 0 3,-3 2-224-3,-1-5-64 6,0-3 0-4,-1 1 0 5,1-5-256-6,-3 1-64 9,-3 0-16-10,-3 1 0 4,-3 3-112-4,-5-1-32 11,2-1 0-11,-4 1 0 4,-6 3-160-4,0-3 160 10,-4 8-160-10,-4-3 160 5,0 3-160-5,1 2 0 11,-7 4 0-11,2 5-176 18,-5 2-592-17,3 1-128-1</inkml:trace>
    </iact:actionData>
  </iact:action>
  <iact:action type="add" startTime="136080">
    <iact:property name="dataType"/>
    <iact:actionData xml:id="d119">
      <inkml:trace xmlns:inkml="http://www.w3.org/2003/InkML" xml:id="stk119" contextRef="#ctx0" brushRef="#br3">22278 4792 11967 0,'0'0'1072'1,"0"0"-864"6,-7 14-208-7,-1 1 0 7,-6-3 688-7,2 7 80 12,-3-1 32-12,1 5 0 4,0 3-368-4,3 3-80 6,1 0-16-6,-4 2 0 9,7 3-336-9,-3-1 144 10,6-2-144-10,0-2 0 5,-2 0 128-5,4-1-128 6,4-3 0-6,2-1 0 9,2-9 0-9,6 1 160 12,-12-16-160-12,13 11 128 4,5 1-128-4,3-6 0 6,-1-2 144-6,3-2-144 8,3-2 0-8,1 0-288 10</inkml:trace>
    </iact:actionData>
  </iact:action>
  <iact:action type="add" startTime="136322">
    <iact:property name="dataType"/>
    <iact:actionData xml:id="d120">
      <inkml:trace xmlns:inkml="http://www.w3.org/2003/InkML" xml:id="stk120" contextRef="#ctx0" brushRef="#br3">22401 4574 25791 0,'-31'-22'2304'1,"15"10"-1856"3,16 12-448-4,0 0 0 9,0 0 0-9,0 0-256 6,0 0 16-6,12 12 16 9,-2-4 32-9,5 9 16 11,-1-1 0-11</inkml:trace>
    </iact:actionData>
  </iact:action>
  <iact:action type="add" startTime="136984">
    <iact:property name="dataType"/>
    <iact:actionData xml:id="d121">
      <inkml:trace xmlns:inkml="http://www.w3.org/2003/InkML" xml:id="stk121" contextRef="#ctx0" brushRef="#br3">30917 6690 11919 0,'-8'-26'512'0,"5"11"128"0,-1 3-512 0,0-4-128 4,-2 5 0-4,0-5 0 9,0 4 768-9,0-1 128 7,6 13 32-7,-15-10 0 7,1-4-352-7,-3 8-80 8,-1 4-16-8,0 2 0 9,-5 0-80-9,-4 2-16 11,1 4 0-11,-1 4 0 4,0-2 0-4,-3 9 0 10,-1-1 0-10,-4 5 0 5,-6 3-64-5,4 7-32 10,-4 10 0-10,4 2 0 4,-8 8 0-4,6 11 0 13,-2 10 0-9,4 4 0-4,4 4-80 0,-2 2-16 9,6 4 0-9,7-4 0 6,3-8-64-6,5-4-128 9,10-11 176-9,6-7-176 5,6-5 384-5,4-10-48 12,9-8 0-12,4-5 0 3,7-5 512-3,7-11 112 11,9-4 0-11,13-6 16 5,11-2-240-5,2-11-48 7,0-3-16-7,0-5 0 8,1-3-256-8,-5-3-48 11,2-4-16-11,-4-8 0 5,-2 0 640-5,-5-6 128 7,-1-6 32-7,-3 5 0 23,-2 1-1440-23,-9-2-288 1,-1-2-48-1,-12 1-16 0,-9-3 1008 0,-10-2 192 6,-3-1 32-6,-9 1 16 8,-12 7-64-8,-5 3-16 7,-13-2 0-7,-9 2 0 8,-4 8-208-8,-7 2-32 11,-5 4-16-11,-4 3 0 4,-1 5-272-4,-1 3 0 12,-3 9 128-12,-2 3-128 4,-1 6 0-4,5 8-176 11,-5 7 32-11,1 7 0 18,-4-4-1728-18,1 5-352 0,7 4-64 1</inkml:trace>
    </iact:actionData>
  </iact:action>
  <iact:action type="add" startTime="138153">
    <iact:property name="dataType"/>
    <iact:actionData xml:id="d122">
      <inkml:trace xmlns:inkml="http://www.w3.org/2003/InkML" xml:id="stk122" contextRef="#ctx0" brushRef="#br3">19908 6311 12783 0,'0'0'560'1,"0"0"128"-1,0 0-560 0,0 0-128 9,-9-6 0-9,9 6 0 4,0 0 960-4,0 0 144 7,0 0 48-7,0 0 0 8,0 0-320-8,0 0-48 12,0 0-16-12,0 0 0 4,15-11-256-4,7 1-64 11,1 2-16-11,6 0 0 4,3 4 96-4,3 1 32 12,4-3 0-12,0-2 0 3,8-2-64-3,-3 2-16 6,-1 4 0-6,6-1 0 9,-6-9-144-9,6 6-16 12,-4-2-16-12,1 4 0 4,-5 5-128-4,2-1-32 10,-8-2 0-10,2 4 0 4,-1-2 0-4,-7 2 0 10,-4 0 0-10,-5 0 0 5,-3 0-16-5,-17 0 0 11,0 0 0-11,0 0 0 4,0 0-128-4,0 0 0 7,0 0 144-7,0 0-144 8,-23 2 304-8,-6 2-16 6,-5-4 0-6,-5 3 0 9,-2 3-160-9,-7 4-128 10,-3-6 144-10,-2 4-144 5,-1 4 0-5,1-5 128 7,-2 3-128-7,1-2 0 8,3-8 0-8,-2 2 128 12,-1 2-128-12,5 0 0 3,0-6 0-3,10 0 0 7,0-4 0-7,6 2 0 8,4 4 128-8,5 0-128 11,5-2 0-11,5 2 0 4,14 0 0-4,0 0 0 11,0 0 0-11,0 0 0 5,0 0 0-5,0 0 0 10,0 0 0-10,24 0 0 5,-1 0 0-5,6-2 0 7,5 0 0-7,3 2 0 8,7 4 0-8,5-6 0 10,-2-4 0-10,6 0 0 5,5-1 0-5,1-5 128 10,-3 2-128-10,1-6 0 5,-3 5 0-5,-5-3 0 11,-4 4 128-11,0-3-128 4,-8 1 0-4,-4 2 144 10,-4-1-144-10,-5 3 128 5,-5 6-128-5,-19 2 0 10,0 0 0-10,0 0 128 5,0 0-128-5,0 0 128 11,-21-2-128-11,-8 4 128 4,-5 0-128-4,-8 6 0 12,-5 3 144-12,-6-1-144 3,-2 2 0-3,-5 1 0 12,0-1 0-12,1 4 0 3,1-5 0-3,1 5 144 11,-2-8-144-11,5 5 0 4,1-1 176-4,6 4-176 10,6-5 160-10,4 1-160 6,8-4 0-6,10-2 0 9,1 2 0-9,18-8 0 5,0 0 0-5,0 0 0 10,0 0 0-10,0 0 0 5,25 7 0-5,5-5 0 11,5-4 0-11,10 0 0 4,3 2 192-4,1 0-48 10,2 0-16-10,5-7 0 5,7-3-128-5,-3 0 0 11,-1-5-192-11,-3-3 192 4,3-1 0-4,-6-1 0 11,-7 4 0-11,-7 5 0 4,0-3 0-3,-7 6 0 9,-9 2 0-10,-5 1 128 4,-3-3-128-4,-15 8 0 10,0 0 0-10,0 0 0 6,0 0 0-6,-15 0 0 9,-3 8 0-9,-9-3 0 6,-6 1 0-6,-5 2 0 10,-1 4 0-10,-7-1 0 5,-1 7 0-5,-2-4 0 9,2 1 0-9,-2 3 0 5,1-3 0-5,5 1 192 11,-2-10-64-11,10 2 0 4,-2 1-128-4,9-1 128 11,9 0-128-11,3-2 128 4,16-6-128-4,0 0 0 10,0 0 0-10,0 0 0 5,24-4 0-5,5-2 128 10,2 0-128-10,10-2 0 5,6 1 0-5,4-3 128 11,-1-8-128-11,5 3 0 4,0-7 0-4,-1 5 0 11,1 1 0-11,-1-1 0 4,-5 3 0-3,-6-2 0 8,-2 5 0-9,-10-1 0 5,-3 6 0-5,-9-2 0 11,-19 8 0-11,0 0 0 4,0 0 144-4,0 0-144 10,0 0 160-10,-19-6-160 6,-9 6 208-6,-3 6-48 11,-10 0-16-11,-2 0 0 4,-6 4-144-4,-1 3 0 11,-1 7 144-11,2-3-144 4,2 5 0-4,-1-1 144 10,9-5-144-10,0 5 0 18,8 1-1056-18,5 1-320 0,9-3-64 0</inkml:trace>
    </iact:actionData>
  </iact:action>
  <iact:action type="add" startTime="139715">
    <iact:property name="dataType"/>
    <iact:actionData xml:id="d123">
      <inkml:trace xmlns:inkml="http://www.w3.org/2003/InkML" xml:id="stk123" contextRef="#ctx0" brushRef="#br3">29445 9209 6447 0,'0'0'272'1,"0"0"80"-1,0 0-352 0,0 0 0 9,0 0 0-9,0 0 0 5,0 0 1968-5,0 0 320 11,0 0 64-11,0 0 16 5,0 0-720-5,0 0-144 11,0 0-32-11,15 2 0 4,5 0-192-4,3-2-32 10,0 0-16-10,5 2 0 4,3-4-304-4,2 2-64 10,6-2-16-10,2 2 0 6,-4-6-208-6,4 0-64 9,-8 1 0-9,2 1 0 5,2 0-224-5,-3-4-48 10,-5 0-16-10,-2 2 0 5,-1 2-288-5,-1-1 160 11,-2 1-160-9,-5 0 128 1,-1-2-128-3,-3 2 0 9,4 2 0-9,-18 2 0 19,0 0-1408-19,0 0-304 0,19-6-64 0</inkml:trace>
    </iact:actionData>
  </iact:action>
  <iact:action type="add" startTime="140047">
    <iact:property name="dataType"/>
    <iact:actionData xml:id="d124">
      <inkml:trace xmlns:inkml="http://www.w3.org/2003/InkML" xml:id="stk124" contextRef="#ctx0" brushRef="#br3">30958 8644 14975 0,'0'0'656'1,"0"0"144"-1,0 0-640 0,-8-10-160 7,-3-4 0-7,1 10 0 5,-8 0 864-5,3 6 144 12,-5 0 16-12,-5 0 16 3,-2 2-80-3,-3 6-32 11,-1-2 0-11,0 0 0 4,-4-1-224-4,4 5-64 12,-1-6 0-12,1 4 0 4,0 5-128-4,2-3-48 11,1 4 0-11,7 5 0 4,-1 2-144-4,9 5-16 11,-1 3-16-11,8 2 0 4,6-2-128-4,2 6-32 9,4 2 0-9,6-4 0 5,0 1 32-4,9 1 0 9,4-4 0-10,1 0 0 5,-3 0 224-5,2-4 32 10,7-1 16-10,-5 3 0 5,4 0-48-5,-2 0 0 10,-1 0 0-10,-1-3 0 4,0-3-144-4,-1-2-48 11,-3-1 0-11,-5-3 0 4,-1 1-64-4,-7-1-128 11,2 1 176-11,-4 1-176 5,-7 1 192-5,-1-3-64 10,-1-3 0-10,-7 3-128 5,-4 5 208-5,4-3-64 10,-5-5-16-10,-1 3 0 5,-2-5 32-5,3 4 0 10,-3-3 0-10,4-3 0 5,-5 0-160-5,3-1 192 10,-7-3-192-10,3 0 192 5,3-2-192-5,-7-2 128 10,1 0-128-10,-1-4 128 5,-3-4-128-5,-4 0 0 10,-3-2 0-10,-1 2 0 5,0-2 0-5,0 0 0 10,0-5 128-10,5-1-128 4,5 0 0-4,2-1 0 12,-1 5 0-12,6-6 0 4,3 2 0-4,5-3 128 12,-2-3-128-12,4-1 128 3,3 1-128-3,3 3 0 10,1-5-160-10,5 3 160 4,-2-1 0-4,8-1 0 11,-2 3-128-11,7 0 128 5,-5-7 0-5,7 3 0 10,-1 3 0-10,0-3 0 5,3-7 0-5,4 2 0 11,3-1 0-11,-1 3 0 4,6 0 0-4,0 3 0 11,-2-1-128-11,5-5 128 4,-1-1 0-4,2-2 0 10,2-4 0-10,-2-5 0 5,4 3 0-5,-4 0 0 10,2-4 0-10,-2 0 0 5,-8 0 0-5,-3-4 0 10,-7 4 0-10,-1-2 0 5,-3 10 0-5,-7 2 0 11,0 2 0-11,-4 1 0 4,-6 1 160-4,-2 5-160 10,-4 5 128-10,-6-7-128 5,1 3 0-5,-5 3 0 10,-1-1 0-10,-1 5 0 5,1-4 0-5,-1 11 0 10,1-1 0-10,-3 0 0 5,-1 6 0-5,3 4 0 10,3 0-192-10,-1 1 192 19,5-1-2320-19,-1 0-352 0</inkml:trace>
    </iact:actionData>
  </iact:action>
  <iact:action type="add" startTime="140917">
    <iact:property name="dataType"/>
    <iact:actionData xml:id="d125">
      <inkml:trace xmlns:inkml="http://www.w3.org/2003/InkML" xml:id="stk125" contextRef="#ctx0" brushRef="#br3">31563 6177 9615 0,'0'0'416'0,"0"0"96"0,0 0-512 0,0 0 0 9,0 0 0-9,0 0 0 4,0 0 992-4,0 0 96 12,6-12 0-12,7-6 16 5,-1 3 112-5,8 1 0 11,-3-1 16-11,5 1 0 4,-1-4-464-4,6 5-80 11,1-5-32-10,1 4 0 2,2-3-272-3,2-1-48 9,4 5-16-9,-4-5 0 5,3 6-80-5,3-3-32 12,-4 5 0-12,-4-2 0 4,0 5-16-4,0 1 0 12,-1 0 0-12,-3-2 0 3,-6 4-48-3,1 2-16 11,-9 2 0-10,-13 0 0 1,16 0-128-2,-16 0 0 11,0 0 0-11,16 8 128 4,-16-8-128-4,0 0 0 10,6 20 144-10,-6 3-144 5,-6 4 288-5,-4 3-16 11,-2 1 0-11,-7 8 0 4,-5 0-16-4,-3 9-16 11,-4 5 0-11,2 6 0 5,-1 1-80-5,3 10-16 11,0 1 0-11,1 5 0 3,5 4 0-3,3 0 0 13,-1-1 0-13,7 3 0 3,0 4-16-3,5 0 0 11,-7-4 0-11,4 6 0 4,-3-3 128-4,3 1 0 11,4-2 16-11,-2 2 0 4,-2-2-16-4,5 2-16 10,1-3 0-10,-2-1 0 4,-4 0 16-4,4 0 0 11,2 4 0-11,-2-2 0 5,-5-2-112-5,5 0-16 10,6 0 0-10,0-4 0 4,0-6 64-4,6 2 16 11,5-2 0-11,-1-2 0 4,4 4 144-4,-4-2 32 11,-1-3 0-11,1 1 0 4,-4-8-160-4,-2 3-32 11,2 5 0-11,0-12 0 5,1-1 0-5,-3 0 0 10,-2-1 0-9,2 3 0 2,0-1-48-3,0 5-16 10,-2-3 0-9,4-3 0 3,-2-1 0-4,-1-1 0 11,-3-3 0-11,4-3 0 5,2-2 0-5,4 2 0 10,-2-1 0-10,4-9 0 6,3-2 32-6,-1-3 0 9,1-3 0-9,3 4 0 4,-2 2-16-4,3-4 0 11,-3-2 0-11,1 3 0 4,1-3-144-4,-5 2 128 11,1-6-128-11,-4-1 128 4,5-7-128-3,-5 1 0 9,-2-1 144-10,0-3-144 5,-2 1 128-5,-2-3-128 11,-3 1 128-11,-1-15-128 3,4 16 176-3,-4-16-48 12,0 0 0-12,0 0 0 3,0 0 64-3,0 0 0 11,0 0 0-11,-5 12 0 4,5-12 32-4,0 0 16 11,-16 4 0-11,4 0 0 5,-3-4-32-5,3 0 0 10,-4 1 0-10,3-1 0 4,-5-1-16-4,2 1 0 11,-3-2 0-11,-4 2 0 5,1 0-16-5,-3 0-16 10,-3 0 0-10,-3 2 0 4,-2 1 112-4,0 5 32 11,-8-2 0-11,2-2 0 5,-6 2-48-5,2 4 0 10,-6-3 0-10,3-1 0 5,1 0-64-5,-2 2-32 10,6-2 0-10,0-2 0 4,-2-2-160-4,6 3 0 11,8-5 0-11,1 0 128 5,9 0-128-5,7-2 0 10,12 2 0-10,0 0-176 19,0 0-1968-19,12-11-400 0,9-7-80 1</inkml:trace>
    </iact:actionData>
  </iact:action>
  <iact:action type="add" startTime="142011">
    <iact:property name="dataType"/>
    <iact:actionData xml:id="d126">
      <inkml:trace xmlns:inkml="http://www.w3.org/2003/InkML" xml:id="stk126" contextRef="#ctx0" brushRef="#br3">31026 5976 12831 0,'0'0'576'1,"0"0"112"0,0 0-560-1,0 0-128 9,0 0 0-9,0 0 0 6,0 0 768-6,0 0 128 10,18 10 32-10,2-3 0 5,-5-1-176-5,3-2-48 10,3 0 0-10,-1-2 0 4,3 0-80-3,2-2-32 10,3-2 0-11,1 0 0 3,0 2-16-3,0-2-16 10,1 0 0-10,1 0 0 5,-4-4-112-5,1 4-32 12,-3 0 0-12,2-2 0 3,1 1-96-3,3 1 0 12,-4-4-16-12,2 2 0 3,1-2-48-3,-1 4 0 11,0-2 0-10,0 2 0 2,-1 0-64-3,1 2 0 11,-2 0-16-11,-1 2 0 4,-7 0-48-4,-3 2-128 11,1 0 192-11,-17-4-64 4,14 6 0-4,-14-6 0 10,15 6 0-10,-15-6 0 5,0 0 64-4,16 6 0 9,-16-6 0-10,14 7 0 5,-14-7 0-5,11 12 16 10,-11-12 0-10,0 0 0 5,14 10 16-5,-14-10 0 10,8 13 0-10,-8-13 0 4,0 0-16-4,4 16 0 11,-4-16 0-11,0 20 0 4,-2-7-16-4,0 3-16 11,-2 3 0-11,0-1 0 4,-2 3 64-4,-3 3 16 10,1 3 0-10,0 2 0 6,-6 4-112-6,4 6-16 11,-5 2 0-11,3 4 0 3,-1-4-128-3,-1 6 128 13,0 4-128-13,1-3 128 3,-5 1-128-3,6 2 0 11,-3 2 0-11,5 1 128 3,-6 1-128-3,5 3 160 11,1 3-160-11,-2 1 160 5,6 1-160-5,-1-1 192 10,-3 0-192-10,4-1 192 5,2-3-192-5,-2 1 0 10,-2 5 0-10,3 1 0 5,1-7 128-5,0 1-128 10,4 1 128-10,0 0-128 5,0 1 176-5,0-3-48 10,-2 1-128-10,0-1 192 5,0 3-48-5,-2 3-16 10,-6 3 0-10,4-3 0 4,2 2-128-4,1-1 0 11,-5 3 144-11,2-2-144 5,0 0 0-5,2 5 0 10,0-5 0-10,0 6 128 5,0 2-128-5,4-4 0 11,6 3 0-11,-2-7 0 4,-2 2 0-4,6-5 128 12,0-3-128-12,3-3 0 3,-3-5 0-3,4 1 144 11,-2-2-144-11,-2 1 0 4,3-13 208-4,-3 8-64 10,-2 4-16-10,2-2 0 5,3-5-128-5,-3 1 192 10,0 0-192-10,2-4 192 5,-4 0-192-5,3-4 0 10,5-2 0-10,-2 2 128 5,3-2-128-5,-3 0 0 10,2 4 144-10,-5-5-144 5,3-5 0-5,-2 0 0 10,-2-2 0-10,3 3 0 5,-3 1 0-5,2 2 0 10,0 2 0-10,-3 0 128 5,1 0-128-5,0 0 0 10,0 2 0-10,-4-5 0 4,2 1 0-4,1-2 0 12,1-2 0-12,-2 4 0 4,0-5 0-4,2-5 0 11,0 1 0-11,-3-3 0 3,-3 0 0-3,2-5 0 11,-2 2 0-11,2 3 0 5,0-5 0-5,2 3 0 10,-4-1 0-10,2-5 0 5,-4 7 0-5,4-6 0 10,0-1 0-10,-1 1 0 4,-3-14 0-4,0 0 128 11,2 15-128-11,-2-15 0 5,2 18 0-5,-2-18 0 10,0 0 0-10,0 0 128 5,-2 14-128-5,2-14 0 10,0 0 0-10,-7 17 128 5,7-17 0-5,-6 12 0 10,0 5 0-10,-4-9 0 4,10-8 64-4,-12 8 0 11,-3 2 16-11,3-4 0 5,-2 1-16-5,1 3 0 10,-5-4 0-10,3-2 0 5,-5 0 112-5,-1 0 16 13,-5-4 0-13,-1 0 0 2,0 0 144-2,-5 4 48 10,-3 1 0-10,-6-3 0 4,-1-2-128-4,-7 4-32 11,-2 0 0-11,-6 2 0 5,-3-4-160-5,-4 0-48 10,-7-2 0-10,5 6 0 6,-4-2-144-6,7 2 0 10,-3-1 0-10,8 1 128 5,1-2-128-5,8 2 0 11,6-2 0-11,0 0 128 3,6-2-128-3,6 2-256 10,2-4 64-10,4 0 16 19,3 0-2192-19,5-2-448 0,3-2-96 1</inkml:trace>
    </iact:actionData>
  </iact:action>
  <iact:action type="add" startTime="144970">
    <iact:property name="dataType"/>
    <iact:actionData xml:id="d127">
      <inkml:trace xmlns:inkml="http://www.w3.org/2003/InkML" xml:id="stk127" contextRef="#ctx0" brushRef="#br3">25007 864 9087 0,'0'0'400'0,"0"0"96"0,0 0-496 0,0 0 0 4,-10-4 0-4,10 4 0 8,-17 0 128-8,7 0-128 7,10 0 0-7,0 0 144 8,0 0-336-8,-16-2-64 7,5-1 0-7,11 3-16 25,0 0-384-24,-14 0-80-1,4-4-16 0,10 4 0 0,0 0 576 0,-15-2 176 5,5 0 0-5,10 2 0 8,-16-4 0-8,9-2 0 7,7 6 192-7,-16-2-48 8,16 2-144-8,-12-4 0 8,4 0 0-8,8 4 128 7,0 0 320-7,0 0 64 7,0 0 16-7,-13 0 0 8,13 0 608-8,0 0 112 7,0 0 32-7,0 0 0 7,-10 0-192-7,10 0-48 8,0 0 0-8,0 0 0 8,0 0-272-8,0 0-48 7,-6 12-16-7,-2 4 0 7,1-1-16-6,3 3-16 6,0 3 0-7,-4 6 0 8,0 1 48-8,0-1 16 7,-3 6 0-5,1 6 0 4,0-2-80-6,-5 8-16 6,3-4 0-6,-2 8 0 9,4-6-96-9,5 0-32 7,-7-6 0-7,4 4 0 8,2-4-80-8,-2 4-32 6,3-4 0-6,-1 0 0 9,2-4-176-9,0-6-32 7,0-3-16-7,-2-1 0 8,2-2-176-8,0-1 160 7,2-6-160-7,1 1 160 8,1-15-160-8,0 0 0 7,0 0 144-7,0 0-144 8,0 0-176-8,0 0-96 7,0 0-32-6,0 0 0 21,0 0-2304-21,0-17-464-1</inkml:trace>
    </iact:actionData>
  </iact:action>
  <iact:action type="add" startTime="145405">
    <iact:property name="dataType"/>
    <iact:actionData xml:id="d128">
      <inkml:trace xmlns:inkml="http://www.w3.org/2003/InkML" xml:id="stk128" contextRef="#ctx0" brushRef="#br3">24198 1364 27695 0,'0'0'1216'1,"0"0"272"-1,0 0-1184 0,0 0-304 5,13-12 0-5,1 4 0 7,7-4 288-7,9 5 0 7,3-1 0-7,6-4 0 8,2 0 0-8,8 3 0 6,3-7 0-5,5 8 0 7,3-4-288-8,3 5 160 6,-1 1-160-6,1 0 128 9,5-2-128-9,-6 4 0 7,-1 2 0-7,-5 0 0 8,-5 2 0-8,0 2-192 7,-1 2 32-6,-3 4-8656 14,0-2-1728-15</inkml:trace>
    </iact:actionData>
  </iact:action>
  <iact:action type="add" startTime="145943">
    <iact:property name="dataType"/>
    <iact:actionData xml:id="d129">
      <inkml:trace xmlns:inkml="http://www.w3.org/2003/InkML" xml:id="stk129" contextRef="#ctx0" brushRef="#br3">20285 6202 11055 0,'0'0'976'1,"0"-16"-784"6,0 16-192-7,0-13 0 8,0-1 640-8,0 14 64 6,0 0 32-6,0 0 0 8,-2-12-512-8,2 12-96 8,-2-9-128-8,2 9 176 8,0 0-176-8,-8-14 0 7,8 14 0-7,-8-6 0 8,1 0 0-8,-5 0 0 7,12 6 0-7,-12-3 0 7,-3 1 240-7,3 2 16 8,-6 0 0-8,5 3 0 7,-5-1 0-7,2 4 0 7,-5 0 0-7,-2 0 0 8,-3 2-256-7,1 3 0 5,-4-3 128-6,-1 2-128 8,5 2 256-8,0-3 16 9,-1 7 0-9,3-4 0 8,3 1 16-7,-1-1 0 4,0 4 0-5,7-5 0 8,-2 3-80-8,8-6-16 7,8-8 0-7,-9 12 0 8,9-12 192-8,0 0 48 7,0 0 0-7,0 0 0 8,11 15 128-8,1-5 16 7,6 2 16-7,1-6 0 8,-1-5 48-8,5 3 0 7,4-2 0-7,7 0 0 8,8-2 48-8,-1 2 16 8,2-4 0-8,6 0 0 7,-2-2 0-7,0 1 0 7,2-5 0-7,-9-2 0 8,3 6-224-8,-2 0-32 8,0 2-16-8,0-4 0 7,0-1-64-6,-2 5-16 5,0 0 0-6,-4 0 0 8,-1-4-160-8,-1 4-48 7,0-2 0-7,-4 2 0 8,-4 0-144-8,-3 2 0 7,-1 0 0-7,-1 0 128 23,-20 0-1024-23,0 0-192 0,0 0-64 0,0 0-12464 3</inkml:trace>
    </iact:actionData>
  </iact:action>
  <iact:action type="add" startTime="148963">
    <iact:property name="dataType"/>
    <iact:actionData xml:id="d130">
      <inkml:trace xmlns:inkml="http://www.w3.org/2003/InkML" xml:id="stk130" contextRef="#ctx0" brushRef="#br3">18135 16649 7359 0,'0'0'656'1,"0"0"-528"3,0 0-128-4,0 0 0 9,0 0 1248-9,0 0 224 6,0 0 32-6,0 0 16 8,0 0-704-8,0 0-144 7,0 0-32-7,0 0 0 8,0 0 256-8,0 0 32 8,0 0 16-8,0 0 0 9,0 0-32-9,0 0 0 5,0 0 0-5,0 0 0 8,14-6-240-8,0-1-48 7,-1 3-16-7,5 0 0 8,-2 2-240-8,3-2-48 7,-3-4-16-7,1 4 0 8,5 2-144-8,-5 2-32 7,1 0 0-7,1-2 0 8,-5 0-128-8,-14 2 192 7,16 0-192-7,-16 0 192 9,0 0-192-9,0 0 160 6,0 0-160-6,0 0 160 9,0 0-160-9,0 0 128 6,0 0-128-6,0 0 128 8,-14 10 0-8,0-2 0 7,-5-2 0-6,3-2 0 7,-3-4-128-8,1 4 160 7,2 5-160-7,-1-3 160 7,3-4-160-6,-1-2 0 6,5 0 0-7,10 0 0 7,0 0 128-7,0 0-128 8,0 0 128-8,0 0-128 7,0 0 0-7,0 0 0 7,0 0 0-7,17-2 0 8,3-6 0-8,3-1 0 7,1 7 0-7,1-2 128 8,-2 2-128-8,3-6 0 8,1 0 0-8,-3 6 0 8,-3 4 0-7,-1-2-176 4,-7-4 16-5,-13 4-7920 16,22-2-1584-15</inkml:trace>
    </iact:actionData>
  </iact:action>
  <iact:action type="add" startTime="150041">
    <iact:property name="dataType"/>
    <iact:actionData xml:id="d131">
      <inkml:trace xmlns:inkml="http://www.w3.org/2003/InkML" xml:id="stk131" contextRef="#ctx0" brushRef="#br3">25366 8072 4607 0,'0'0'400'1,"0"0"-400"6,0 0 0-7,0 0 0 8,0 0 256-8,8-13-48 7,0-5 0-6,-3 0 0 6,-1 3 1136-7,0-3 240 7,2 5 32-7,2-5 16 9,0 3-128-9,-2 1-32 7,1-4 0-7,3 7 0 8,-10 11-448-8,10-14-112 6,-10 14-16-6,14-12 0 8,-5-1-272-8,-9 13-64 7,8-12-16-7,-8 12 0 8,14-10-256-8,-14 10-48 8,0 0-16-8,0 0 0 8,0 0 32-8,0 0 0 7,8-12 0-7,-8 12 0 8,0 0 0-8,0 0 0 6,0 0 0-6,0 0 0 8,0 0-48-7,0 0 0 6,-2 16 0-7,-4 0 0 7,-2 3 96-7,2 5 16 7,-2 3 0-7,4 2 0 9,-1 0-32-9,-3 5 0 8,2 6 0-8,2 3 0 8,2 6-128-8,-2 4-32 6,-4 1 0-6,4 1 0 8,1-2-128-8,-1 3 192 7,2 1-192-7,2-3 192 7,-4-1 32-7,2 2 16 8,0-5 0-8,2-1 0 8,0-8 0-8,0 0 0 7,0-8 0-7,0 0 0 8,0-3 128-8,2-1 16 7,-2-6 16-7,0 1 0 8,0-9 96-8,0-15 16 6,0 16 0-6,0-16 0 9,0 0-64-9,0 0 0 6,0 0 0-6,0 0 0 9,0 0 192-9,0 0 48 7,0 0 0-7,-4-18 0 9,-2-1-336-9,2-7-64 6,0-1-16-6,0-2 0 8,2-6-144-8,-1 0-128 7,-5 0 192-7,4-6-192 8,0 2 160-8,2-6-160 7,0 0 128-7,2-2-128 8,0-4 0-8,2 3 0 7,0 1 128-7,2-2-128 8,4-2 0-8,-3 3 0 7,-1 1 0-7,2 4 0 8,-2-6 0-8,0 8 0 7,2 2 0-7,-2 12 0 8,0 9 0-8,-2 3 0 7,-2 15 0-7,0 0 0 8,0 0-160-8,0 0 160 7,0 0 0-7,0 0-144 9,-4 23 144-9,-2 4 0 6,-4 5-144-6,0 7 144 8,1 2 0-8,-1 2-176 7,2 3 176-7,2 5-128 8,-7 2 128-8,3 1 0 7,-4-1 0-7,2 0 0 8,5-1 0-8,-1-5 0 8,4-4 0-8,2-4 0 7,0 2 0-7,0-8 0 7,0-4 0-7,2-1 0 8,0-5 0-8,0 0 0 7,-2-7 0-7,2-16 0 8,0 0 0-8,0 0 0 7,-2 16 0-7,2-16 0 8,0 0 0-8,0 0 0 7,0 0 0-7,0 0 0 23,0 0-704-23,0 0-64 1,0 0-16-1,0 0 0 12,0 0-2112-11,-17 0-432-1</inkml:trace>
    </iact:actionData>
  </iact:action>
  <iact:action type="add" startTime="150735">
    <iact:property name="dataType"/>
    <iact:actionData xml:id="d132">
      <inkml:trace xmlns:inkml="http://www.w3.org/2003/InkML" xml:id="stk132" contextRef="#ctx0" brushRef="#br3">24716 8800 13823 0,'-3'-16'1216'1,"3"16"-960"4,-2-14-256-5,2 14 0 7,5-15 1040-7,7 7 176 7,-4-6 16-7,8 7 16 8,-1-3-112-8,5-2-32 7,3 4 0-7,2 1 0 8,3 1 96-8,5 6 16 7,4-4 0-7,10-2 0 8,4 0-368-8,5-6-64 8,1 3-16-8,5 7 0 7,8 0-144-7,1 2-48 8,3-2 0-8,4 2 0 7,0 2-96-7,-6-2-32 7,-4-4 0-7,-5 0 0 9,-1-2-64-8,-5 4 0 4,-7-2-16-5,-5-2 0 8,-10-3-80-8,-2-1-16 7,-3 2 0-7,-9 4 0 8,-5-2-144-8,-16 6-128 6,0 0 192-6,0 0-192 9,0 0 0-9,-16-9 0 7,0 1 0-7,-9 8 0 23,-6 4-2176-23,-4 3-512 1,-16 7-80-1,-4 0-32 0</inkml:trace>
    </iact:actionData>
  </iact:action>
  <iact:action type="add" startTime="152700">
    <iact:property name="dataType"/>
    <iact:actionData xml:id="d133">
      <inkml:trace xmlns:inkml="http://www.w3.org/2003/InkML" xml:id="stk133" contextRef="#ctx0" brushRef="#br3">19940 6276 7487 0,'0'0'320'0,"0"0"80"0,0 0-400 0,0 0 0 6,0 0 0-5,0 0 0 7,0 0 128-8,0 0-128 6,0 0 128-6,0 0-128 9,0 0 752-9,0 0 64 7,0 0 16-7,0 0 0 8,0 0 384-8,0 0 96 7,0 0 16-7,0 0 0 8,0 0-320-8,17-10-64 7,-7 5-16-7,7-1 0 9,1-2-224-9,2-6-64 6,-1 3 0-6,4-3 0 8,-3 6-128-8,5-4-16 7,5 3-16-7,1 1 0 8,-2-4-224-8,2 4-32 7,0 2-16-6,-1-1 0 6,-1-5-80-7,-2 6 0 7,-1 0-128-7,-1 4 192 8,-5 0-192-8,-3 2 0 7,1-4 0-7,-18 4 0 8,15 4 0-8,-15-4 0 7,0 0 0-7,0 0 0 9,0 0 192-9,0 0-64 6,-17 14-128-6,-7 4 192 8,-3-11 96-8,-2 5 16 7,-1 2 0-7,-9-5 0 8,0 5-112-8,4-6 0 7,-4 0-16-7,2 3 0 9,0-3 112-9,-2-2 32 6,2-6 0-6,-2 0 0 8,6 4 80-8,4 4 32 7,5-2 0-6,9-4 0 6,-1-4-144-7,16 2-32 7,0 0 0-7,0 0 0 8,0 0-80-8,0 0-32 6,18-14 0-6,5 6 0 9,4 4-144-9,6 2 128 8,5-5-128-8,4-5 128 8,-3 4-128-8,8-2 160 6,0-3-160-6,-4 3 160 9,2-4-160-9,-4 4 128 6,4-3-128-6,-6 1 128 9,2 2 0-9,-10 1-128 6,-4 3 192-6,-3 2-64 8,-9 0 0-8,-15 4-128 7,0 0 192-7,0 0-64 8,0 0-128-8,0 0 0 7,0 0 0-7,-13 14 128 8,-11 3-128-8,-1-3 0 7,-4 5 0-7,-1 5 0 8,1-1-176-8,2 1-112 8,1-5-32-8</inkml:trace>
    </iact:actionData>
  </iact:action>
  <iact:action type="add" startTime="153869">
    <iact:property name="dataType"/>
    <iact:actionData xml:id="d134">
      <inkml:trace xmlns:inkml="http://www.w3.org/2003/InkML" xml:id="stk134" contextRef="#ctx0" brushRef="#br3">29558 9355 5519 0,'0'0'496'1,"0"0"-496"7,0 0 0-8,0 0 0 8,0 0 1200-8,0 0 144 7,4-9 16-7,-4 9 16 8,0 0 96-8,0 0 32 7,9-14 0-7,-9 14 0 8,14-10 16-8,-2 1 0 7,5 3 0-7,-1 2 0 8,1 0-624-8,7-2-112 7,-1-2-16-7,5 4-16 9,1 0-240-9,0 1-32 6,2-5-16-6,2 0 0 8,6 2 32-8,-3 0 0 7,-3-7 0-7,2 1 0 8,4 2-48-8,-10-2 0 7,-2 5 0-7,-1 1 0 10,-3-4-128-10,-5 4-48 6,-3 2 0-5,-15 4 0 5,0 0-144-6,0 0-128 7,0 0 144-7,0 0-144 8,0 0 176-8,0 0-176 7,-15 12 192-7,-5 2-192 8,-7-3 256-8,-6 5-48 7,-2-6-16-7,-2 1 0 9,-8-5 0-9,6 2 0 7,-4 2 0-7,4-2 0 8,-6-4 32-8,4 3 0 6,-4 1 0-6,8-2 0 9,4-2 16-9,6-2 0 6,7 0 0-6,3-2 0 8,17 0-240-8,0 0 144 7,0 0-144-7,0 0 128 8,0 0 0-8,13-6 0 7,1-2 0-7,9-2 0 8,5 3 0-8,-1-3 0 8,6 2 0-8,-2 2 0 7,-2 2-128-7,1 4 0 7,-1-6-192-7,-2 3 192 8,-3-5 0-8,-3 6 0 7,3 0 0-7,-7 2 0 8,-17 0 0-8,0 0 0 8,0 0 0-8,0 0 0 8,0 0-432-8,0 0 48 6,0 0 0-6,0 0-9648 16,0 0-1920-16</inkml:trace>
    </iact:actionData>
  </iact:action>
  <iact:action type="add" startTime="154441">
    <iact:property name="dataType"/>
    <iact:actionData xml:id="d135">
      <inkml:trace xmlns:inkml="http://www.w3.org/2003/InkML" xml:id="stk135" contextRef="#ctx0" brushRef="#br3">30882 8671 11807 0,'8'-20'512'1,"-8"20"128"-1,0 0-512 0,0 0-128 6,8-9 0-6,-2-1 0 8,-6 10 1104-8,2-14 208 7,-2 14 32-7,3-9 16 8,3-3-400-8,-6 12-64 7,0 0-32-7,0 0 0 8,4-14-208-8,-4 14-32 7,-2-11-16-7,2 11 0 9,0 0-96-9,0 0-32 6,0 0 0-6,-11-6 0 9,-5 2-32-9,4 4-16 6,-5-2 0-6,3 2 0 8,-5 0-64-8,-1 4-16 8,0 4 0-8,-3 1 0 8,-4-3-96-8,-1-2 0 7,-1 0-16-7,0 6 0 8,-4 1-16-8,-2-3 0 7,0 2 0-7,-2-2 0 7,-3 0 32-7,7 3 0 8,6 1 0-8,0-2 0 8,-1-1-64-8,3-1 0 7,4 4 0-7,5 2 0 7,0 3-48-7,9-3-16 7,-5 5 0-6,6-3 0 6,2 3-128-7,4 3 160 7,2-7-160-7,6 9 160 9,4-1 16-9,-1 5 0 7,7-1 0-7,1 0 0 8,1-2 16-8,3 1 0 7,3-3 0-7,1 1 0 8,4-5 160-8,0 5 32 7,4-1 16-7,-3 2 0 8,-5 1 48-8,0-5 0 6,-3-5 0-6,-5 3 0 9,-1 7-320-9,1-1-128 6,-5 0 128-6,3 3-128 8,-7-1 128-7,2 0-128 6,-6 2 128-7,-4-3-128 8,-2-5 128-8,0-1-128 7,-6 9 0-7,-4 0 128 8,-2-1-128-8,1-3 192 7,-3-4-192-7,0 5 192 8,-1 1-192-8,-1 2 192 7,3-1-192-7,-5-3 192 7,2-6-64-7,-3-1-128 9,-1 0 192-9,-1-1-64 7,-1-5-128-7,-1 3 160 7,-2-5-160-7,-1 0 160 8,-1-2-160-8,0-4 192 7,-1-4-192-7,1 0 192 8,0-2-64-8,1-2 0 7,1-4 0-7,0 4 0 8,-1-2-128-8,1-4 160 6,0-5-160-6,3-1 160 9,1 1-160-9,-1-9 0 7,3-3 0-7,5 0 128 8,-1-3-128-8,5 1 128 7,6-2-128-7,0 2 128 8,4 3-128-8,4 5 0 8,0-1 0-8,6 7 0 7,7-5 0-7,3 1 0 8,1 7 0-8,10-5 0 7,2-3 0-7,4 4 0 7,6-1 0-7,0 1-176 8,6-5 176-8,6-3-160 7,3 1 160-7,1 0-160 8,-5 3 160-8,3-5 0 7,-2-3-144-7,-1-5 144 8,1-2 0-8,-3 0 0 7,-3-10 0-7,-2 4 0 9,-10-6 0-9,-2 3 0 6,-8 1 128-6,-3-2-128 8,-5 8 0-8,-9-4 0 7,-4 4 0-7,-6 2 0 8,-6 5 0-8,-4-3 0 7,-11 2 128-7,-2 4-128 8,-1 5 0-8,-3 5 0 8,-2-1 0-8,-5 7 0 8,-1-3 0-8,-4 8 0 7,0 2 0-7,0 8 0 21,-8 8-1056-20,1-1-192-1,-7 5-32 0,-2 2-9216 7,-3 7-1824-6</inkml:trace>
    </iact:actionData>
  </iact:action>
  <iact:action type="add" startTime="161454">
    <iact:property name="dataType"/>
    <iact:actionData xml:id="d136">
      <inkml:trace xmlns:inkml="http://www.w3.org/2003/InkML" xml:id="stk136" contextRef="#ctx0" brushRef="#br3">22347 10217 4607 0,'0'0'400'1,"0"0"-400"3,0-11 0-3,0-5 0 7,0 4 1744-8,0-1 272 7,0-1 48-7,2 6 16 8,-2 8-704-8,3-13-144 7,-1 1-16-7,-2 12-16 8,0 0-112-8,0 0-32 7,4-14 0-7,-4 14 0 8,0 0-336-8,0 0-64 7,0 0-16-7,0 0 0 8,0 0-192-8,0 0-64 6,0 0 0-6,14 20 0 9,-6 1-128-9,3-1-16 6,-3-1-16-5,-2 7 0 7,0 1 256-8,4 4 48 7,-4 2 16-7,-1 6 0 10,3-2-112-10,2 6-32 6,-4-4 0-6,2 8 0 8,1 0-48-8,-3-2-16 6,-2 0 0-6,2-4 0 8,0 1 96-8,2-6 16 7,-3-7 0-7,-1 0 0 8,4-2 32-8,-2-1 16 7,2-5 0-7,-4 1 0 8,2-7 16-8,-1 1 0 7,-1-4 0-7,-4-12 0 8,0 0 0-8,0 0 0 7,0 0 0-7,0 0 0 8,14 0 96-8,-14 0 32 7,18-10 0-7,-7 0 0 8,1-6-256-8,0-1-32 7,-5-1-16-6,7-5 0 7,-6 0-160-8,2-5-48 6,1-3 0-6,-1-2 0 8,0-8 0-8,4 6 0 7,-5-4 0-7,7-2 0 8,-6 4-128-8,5-2 192 7,-5 4-192-7,6 4 192 9,-5 1-192-9,3 3 128 6,-4 2-128-6,1 1 128 8,3 5-128-8,-2 3 0 7,3-1 144-7,-1 5-144 8,0-4 0-8,-5 6 0 7,3-1 0-7,-12 11 0 8,8-10 0-8,-8 10 0 7,12-10 0-7,-12 10 0 8,0 0 0-8,0 0 0 8,0 0 0-8,0 0 0 8,0 0-256-8,0 0 48 6,0 0 0-6,0 0 0 22,0 0-1232-22,0 0-240 0,0 0-48 0,0 0-16 15,0 0-1008-15,0 0-208 0</inkml:trace>
    </iact:actionData>
  </iact:action>
  <iact:action type="add" startTime="162074">
    <iact:property name="dataType"/>
    <iact:actionData xml:id="d137">
      <inkml:trace xmlns:inkml="http://www.w3.org/2003/InkML" xml:id="stk137" contextRef="#ctx0" brushRef="#br3">22304 9870 13295 0,'0'0'576'1,"0"0"144"-1,-16-4-576 0,-1 1-144 1,5 3 0-1,12 0 0 7,-20 0 496-7,9 0 64 7,-5 0 16-7,16 0 0 8,-16-2 272-8,16 2 64 8,-13-4 16-8,13 4 0 7,0 0 160-7,0 0 16 7,0 0 16-7,0 0 0 8,0 0-336-8,0 0-64 7,0 0-16-7,11-4 0 8,5 0-144-8,4 0-48 7,-3 0 0-7,8 2 0 8,3-2-48-8,3 2-16 8,8 0 0-8,-2-2 0 8,4 1 128-8,-2 1 0 7,4 2 16-7,2-2 0 9,4-4-128-9,1 0-16 6,-1 4-16-6,0-2 0 7,5-2 16-7,-3 0 16 7,-4-3 0-7,2 1 0 9,-6 0-48-9,0 0-16 7,-3 0 0-7,1 3 0 8,-5 3-96-8,-3-2-32 7,-6 2 0-7,-4 0 0 8,-1 0-96-8,-3 0-32 7,-19 2 0-7,16-4 0 8,-16 4 16-8,0 0 0 7,0 0 0-7,0 0 0 7,0 0 112-7,0 0 32 8,0 0 0-8,0 0 0 8,-12-8-16-8,-7 2 0 7,-5 1 0-7,-1-5 0 8,-4 0-96-8,0 4 0 7,-5-4-16-7,3 3 0 8,-4-3-48-8,-2 0 0 7,2 4 0-7,2 0 0 9,-4 3-128-9,5-1 160 6,5 0-160-6,0 0 160 7,1 2-160-6,7 2 0 6,-1 2 0-7,3-2 0 8,17 0 0-8,0 0 0 6,0 0 0-6,0 0-176 24,0 0-1536-23,14 13-304-1,3-7-64 0,10 0-14000 2</inkml:trace>
    </iact:actionData>
  </iact:action>
  <iact:action type="add" startTime="163045">
    <iact:property name="dataType"/>
    <iact:actionData xml:id="d138">
      <inkml:trace xmlns:inkml="http://www.w3.org/2003/InkML" xml:id="stk138" contextRef="#ctx0" brushRef="#br3">29503 11198 5519 0,'0'0'240'0,"-6"-13"64"0,-4-5-304 1,5 7 0 4,5 11 0-5,0 0 0 8,-2-16 2624-8,-2 4 480 7,4 12 96-7,0 0 0 8,0 0-1920-8,0 0-384 7,0 0-64-7,0 0-32 8,0 0 0-8,0 0 0 6,0 0 0-6,0 0 0 9,0 0-272-8,-2 22-48 5,2 3-16-6,4 4 0 8,-2 2-160-8,4 8-48 7,-1-1 0-7,5 4 0 10,-4-1-64-10,2 6-32 5,-2 0 0-5,5-4 0 9,-1 0-16-8,6-4 0 5,-5 2 0-6,7-6 0 7,-4-2 224-7,5-4 32 8,5-1 16-8,-3-7 0 7,-2-5 304-7,5-9 64 7,-1-5 16-7,1 0 0 8,1-2 160-8,-2-4 16 8,1-11 16-8,3 1 0 7,2-7-384-7,-1-1-80 7,-3-1-16-7,-3-4 0 9,-1-3-304-9,0-1-64 6,1 0-16-6,-6 0 0 9,-1-4-128-9,-3 3 160 7,3 1-160-7,-7 2 160 8,-2 0-160-8,2 3 160 6,-2 7-160-6,-4-3 160 8,2 5-160-8,-4 17 0 7,0-12 0-7,0 12 128 8,0 0-128-8,0 0 0 8,0 0 0-8,-2 14 0 7,2-14-176-7,-2 23 176 8,2 5-128-8,0-1 128 8,0 0 0-8,0 0 0 7,0 1 0-7,4-1-128 8,0-4 128-8,1 3 0 6,7-7 0-6,-2-1 0 8,5 1 0-8,-3-5 0 7,2 2 0-7,-1-7 0 8,7-1 0-8,-4-6 176 8,3-4-48-8,3-4 0 8,1 0 320-8,-2-1 64 6,1-9 16-6,1 4 0 10,-1-7 16-10,1 1 0 5,-3-7 0-5,-5-4 0 9,3-4-48-9,-5-1-16 6,3-1 0-6,-10-6 0 9,-2 0-48-9,-2 0-16 7,-2 0 0-7,-2 6 0 8,-4-4-160-8,4 6-48 7,-2 0 0-7,0 6 0 8,-4 3-208-8,2 5 0 7,1 3 0-7,1 1 0 7,-6 3 0-7,10 12-192 8,0 0 48-8,-14-10 0 24,1 4-1376-24,1 4-272 0,12 2-48 0,-10 8-10320 6,10-8-2048-6</inkml:trace>
    </iact:actionData>
  </iact:action>
  <iact:action type="add" startTime="163769">
    <iact:property name="dataType"/>
    <iact:actionData xml:id="d139">
      <inkml:trace xmlns:inkml="http://www.w3.org/2003/InkML" xml:id="stk139" contextRef="#ctx0" brushRef="#br3">29427 10900 11055 0,'0'0'976'1,"-10"-6"-784"1,10 6-192-2,0 0 0 8,-13-8 1504-8,13 8 256 6,-10-11 48-6,10 11 16 8,0 0-608-7,0 0-112 6,-10-12-16-7,10 12-16 8,0 0-176-8,0 0-48 7,0 0 0-7,0 0 0 8,12-12 0-8,-2 4 0 7,5 3 0-7,1 3 0 8,3-2-80-8,5-4 0 8,1 0-16-8,4 4 0 8,1 2-160-8,7-2-16 6,6-1-16-6,-3-3 0 8,3 2 0-8,4 2 0 8,-2-6 0-8,2-1 0 7,4 1-64-7,-1-4-16 7,3 4 0-7,2-1 0 8,1-5-128-8,3 4-32 8,1-3 0-8,1 3 0 7,-1-3-128-7,2 5-48 7,-3-6 0-7,-6 4 0 8,-12-1-16-8,3 3 0 7,-4-4 0-7,-3 5 0 8,-8-1-128-8,0 0 192 7,-2 2-192-7,-1 3 192 8,-7-5 16-8,3 6 16 8,-1 2 0-8,-1 4 0 8,-20-2-48-8,11-4-16 6,-11 4 0-6,0 0 0 9,0 0-160-9,0 0 128 6,0 0-128-6,0 0 128 8,0 0 32-8,0 0 0 7,0 0 0-7,0 0 0 8,0 0 48-8,0 0 16 7,0 0 0-7,-11-4 0 8,-9-10-48-8,1 5-16 7,-1-3 0-7,-3-4 0 8,-1 3 0-8,-1-7 0 8,-4-5 0-8,1 1 0 7,1 7-160-7,0-1 192 8,1-5-192-8,3 3 192 7,2 5-192-7,1-3 0 8,-3 5 144-8,1-3-144 8,7 0 0-8,-1 7 0 6,-2 3 0-5,7 2 0 20,11 4-1216-21,0 0-224 0,-14 0-32 1</inkml:trace>
    </iact:actionData>
  </iact:action>
  <iact:action type="add" startTime="166513">
    <iact:property name="dataType"/>
    <iact:actionData xml:id="d140">
      <inkml:trace xmlns:inkml="http://www.w3.org/2003/InkML" xml:id="stk140" contextRef="#ctx0" brushRef="#br3">9301 15419 3679 0,'0'0'160'1,"0"0"32"-1,0 0-192 0,0 0 0 5,0 0 0-5,0 0 0 8,0-16 2288-8,0 16 400 7,0 0 96-7,0 0 16 8,0 0-1472-8,0 0-304 7,0 0-48-7,0 0-16 8,0 0-112-8,0 0-16 7,0 0-16-7,-9 20 0 8,1 1-176-8,-4 2-48 7,2 3 0-7,1 3 0 8,-3 4 192-8,4 2 48 9,-5 4 0-9,5 0 0 7,2 4-128-7,-4-4-32 6,-4 4 0-6,7-4 0 9,-9 4-80-9,6-4-16 7,-1-2 0-7,-1 2 0 7,2-6-48-7,-2 0-16 7,5-1 0-7,1-3 0 8,-6-2-64-8,4-3-32 7,2-5 0-7,1-3 0 8,-3-5-160-8,8-11-48 7,-2 18 0-7,2-18 0 8,0 0-208-8,0 0 176 7,0 0-176-7,0 0 160 9,0 0-160-9,0 0 0 6,0 0 0-6,0 0 0 26,0 0-560-25,19-6 16-1,1-2 0 0,-5 2-9200 4,5-3-1840-4</inkml:trace>
    </iact:actionData>
  </iact:action>
  <iact:action type="add" startTime="166902">
    <iact:property name="dataType"/>
    <iact:actionData xml:id="d141">
      <inkml:trace xmlns:inkml="http://www.w3.org/2003/InkML" xml:id="stk141" contextRef="#ctx0" brushRef="#br3">9584 15467 7359 0,'0'0'656'1,"0"0"-528"5,0 0-128-6,0 0 0 8,0 0 1872-8,0 0 352 8,0 0 64-8,-2-15 16 7,2 15-992-7,0-12-192 7,0 12-32-7,6-14-16 9,-6 14-16-9,8-9 0 7,8-1 0-7,-3 0 0 8,5 0-288-8,-5-1-64 6,5 5-16-6,1 2 0 9,-1 2-288-9,0 2-48 7,-1 0-16-7,-3 0 0 8,3 2-144-8,-5 2-16 7,-12-4-16-7,20 12 0 8,-7-5 64-8,1-1 16 7,-14-6 0-7,10 12 0 8,-10-12 64-8,9 14 16 7,-9-14 0-7,6 21 0 8,-4-5 32-8,-2 1 16 7,-2 3 0-7,-4-3 0 7,-3 3-32-6,-1 1 0 6,2-5 0-6,-6 1 0 6,3 5-16-7,-7-3-16 8,3-7 0-8,-1 6 0 7,-2-3-128-7,5 5-32 7,-3-7 0-7,6 1 0 8,-3-6-144-8,3 4 0 7,0-5 144-7,10-7-144 8,-11 8 0-8,11-8 0 7,0 0 0-7,0 0 0 8,0 0 0-8,0 0 0 7,0 0 0-7,0 0 0 8,0 0 0-8,11 20 0 7,-3-11 0-7,6 1-128 9,-1-4 128-9,3 0 0 6,2 4-144-6,1 3 144 8,-5-1 0-8,3 4 0 7,1-7 0-7,-5 9 0 8,1 1 0-8,-4-1 0 8,0-1 0-8,-1-3 0 8,-5 2 0-8,-4 1 0 6,-2-1 0-6,-2 3 0 8,4-19 384-8,-17 12 64 7,-1 6 0-7,-1-5 0 8,-5 1 320-8,-3 0 64 7,-2-1 0-7,0-5 16 8,-1 2-368-8,3-2-80 7,0-5-16-7,-1 1 0 8,1-4-384-8,0 0 128 7,1 4-128-7,3-2 0 23,0-2-256-23,1 2-128 0,8 2-16 0,14-4-16 13,-13 2-2784-13,13-2-576 0</inkml:trace>
    </iact:actionData>
  </iact:action>
  <iact:action type="add" startTime="167747">
    <iact:property name="dataType"/>
    <iact:actionData xml:id="d142">
      <inkml:trace xmlns:inkml="http://www.w3.org/2003/InkML" xml:id="stk142" contextRef="#ctx0" brushRef="#br3">9177 16975 4607 0,'0'0'192'0,"0"0"64"0,4-16-256 0,-4 16 0 3,7-13 0-3,1-3 0 8,-4 2 2528-8,0-1 464 7,-4 15 80-7,0 0 32 8,4-16-1456-8,-4 16-304 7,4-11-48-7,-4 11-16 8,0 0-256-8,0 0-64 9,0 0-16-9,0 0 0 6,0 0-112-6,0 0-32 8,0 21 0-8,0-3 0 8,-2 3-64-8,2 0-16 7,2 5 0-7,0 1 0 7,0 0 48-7,2 3 16 7,3 3 0-7,-1 4 0 8,-2-4-112-8,4 0-32 9,0-2 0-9,-2 3 0 7,-3 1 0-7,3-2 0 7,-2-4 0-7,-2-2 0 7,2-1 0-7,-4 1 0 7,0 0 0-7,0-1 0 9,-4-3 0-9,2-3-16 7,-2-1 0-7,2 3 0 8,-2-5-176-8,2 3-16 7,-1-3-16-7,-1-3 0 9,4-14-128-9,-6 17-32 5,6-17 0-5,-4 14 0 8,4-14-80-8,0 0-32 7,0 0 0-7,-6 14 0 8,6-14-16-8,0 0 0 8,0 0 0-8,0 0 0 7,0 0-128-7,0 0 0 8,0 0-160-8,0 0 160 7,0 0-336-7,0 0 16 8,0 0 16-8,0 0 0 24,0 0-2832-24,14-12-560 0</inkml:trace>
    </iact:actionData>
  </iact:action>
  <iact:action type="add" startTime="169410">
    <iact:property name="dataType"/>
    <iact:actionData xml:id="d143">
      <inkml:trace xmlns:inkml="http://www.w3.org/2003/InkML" xml:id="stk143" contextRef="#ctx0" brushRef="#br3">15980 15664 13823 0,'0'0'1216'1,"0"0"-960"4,0 0-256-5,10-13 0 9,0 1 128-9,-10 12 0 7,7-12-128-7,1 1 192 8,-8 11 672-8,14-10 128 7,-6-2 32-7,-3 2 0 8,-5 10-240-8,14-7-32 7,-14 7-16-7,10-12 0 8,-10 12-96-8,12-10 0 8,-12 10-16-8,0 0 0 8,0 0-176-8,0 0-48 6,0 0 0-6,0 0 0 8,0 0-128-8,0 0-16 7,0 0-16-7,0 0 0 9,-12 10 16-9,-4 4 0 6,3-1 0-6,-7 5 0 8,-1-1 0-8,1 3 16 7,-3 7 0-7,-1 0 0 8,3-1 112-7,3-1 32 6,-3 2 0-7,-3 5 0 9,5 5-128-9,1-2-32 5,-1-4 0-5,-1 4 0 8,7 4-96-8,-1-4-32 7,4 2 0-7,1 2 0 8,3-6-128-8,6-1 0 8,4-7 0-8,3 0 128 7,1-3 32-7,6-5 0 7,3 1 0-7,5-1 0 8,1-7 128-8,5 0 32 8,-1-2 0-8,4-6 0 7,2-4 48-7,4-4 16 7,0-2 0-7,-1-2 0 8,1-9-16-8,2-5 0 7,-6-1 0-6,2-2 0 6,-4-4-48-7,0-3 0 7,-3 1 0-7,-5-4 0 8,-4 0 224-8,-1 2 32 8,-10-4 16-8,0 4 0 8,-2 2-176-8,-10 2-32 6,-2-1-16-6,-4-1 0 9,-8 2-64-9,3 4-16 7,-7 3 0-7,-3 7 0 8,2-5-160-8,-3 7-128 6,-1 3 144-6,0 8-144 8,-3 2 0-7,1 6 0 5,0 0 0-6,0 12-160 23,1-1-1472-23,1 7-288 0,2-5-64 0,5 3-13840 3</inkml:trace>
    </iact:actionData>
  </iact:action>
  <iact:action type="add" startTime="170177">
    <iact:property name="dataType"/>
    <iact:actionData xml:id="d144">
      <inkml:trace xmlns:inkml="http://www.w3.org/2003/InkML" xml:id="stk144" contextRef="#ctx0" brushRef="#br3">15206 17228 8287 0,'0'0'736'0,"0"0"-592"5,0 0-144-5,0 0 0 8,0 0 1552-8,0 0 288 8,-14-1 48-8,14 1 16 7,-12-6-368-7,12 6-64 8,0 0 0-8,0 0-16 9,-15-8-112-9,15 8 0 6,0 0-16-6,0 0 0 8,0 0-144-8,0 0-32 7,0 0 0-7,0 0 0 7,0 0-288-7,13-8-64 8,-1 4-16-8,6-2 0 9,-3 2-240-9,5-1-48 6,5 1-16-6,2 0 0 7,1-2-80-7,3-2-16 8,0 2 0-8,-2 0 0 9,1 3-128-8,-3 1-48 4,0-4 0-5,-3 2 0 8,-1-2-208-8,2 4 0 7,-1-2 0-7,-7 2 0 24,-1-2-752-23,2 4-240-1,-18 0-48 0,13-4-9008 5,-13 4-1808-5</inkml:trace>
    </iact:actionData>
  </iact:action>
  <iact:action type="add" startTime="170479">
    <iact:property name="dataType"/>
    <iact:actionData xml:id="d145">
      <inkml:trace xmlns:inkml="http://www.w3.org/2003/InkML" xml:id="stk145" contextRef="#ctx0" brushRef="#br3">16277 16737 6447 0,'0'0'576'0,"0"0"-576"3,5-16 0-3,-1 5 0 8,-4 11 2096-7,0 0 304 6,2-12 64-7,-2 12 16 7,-4-16-1072-7,4 16-192 8,0 0-64-8,-19-2 0 8,-5-3 192-8,3 5 48 7,-6 4 0-7,-1 1 0 9,1 3-208-9,-4 2-32 6,2-4-16-6,-1 2 0 8,3 7-192-8,2-3-48 7,-3 0 0-7,5-3 0 8,1 3-384-8,1 4-64 7,3 3-32-6,5-5 0 7,-3 3-208-8,8-3-32 6,5 4-16-6,1 3 0 8,2 0-32-8,3-3-128 7,7 2 192-7,8 1-64 10,-1-3-128-10,3 3 128 6,5 4-128-6,4 1 128 7,1-1-128-7,3 0 128 7,0 1-128-7,-2-3 128 8,-2-3-128-8,1 5 0 8,-1 4 144-8,-4-1-144 7,-1-1 0-7,-9 0 0 7,1-3 0-7,-4-1 128 8,-3 4-128-8,-5 1 128 7,0-3-128-7,-2 0 128 10,-4-1 144-10,-2-1 48 5,2 0 0-5,-5-1 0 8,-5-1 0-8,0 3 16 7,-5-3 0-7,-3-3 0 8,-5-1 64-8,-3-3 16 7,-1 4 0-7,-2-3 0 8,0-5-64-8,-2 0-16 7,-1-1 0-7,-1-7 0 8,2-2-48-8,2-2-16 7,0-3 0-7,2-1 0 8,3-2-96-8,7-2-32 7,3-4 0-7,2 1 0 8,9-9-144-8,5-1 0 8,3 0 0-8,5-1 0 7,6 1 0-7,5 1 0 8,-1-3 0-8,9 0 0 8,4-1-176-8,7 1 176 6,-1 0-128-6,6-5 128 8,-8-3-128-8,4-2 128 8,4 4-128-8,-8-2 128 7,0 0 0-7,-2 1 0 7,-4 3 0-7,-2 0-128 8,-7 0 128-8,-1 1 0 7,-3 3 0-7,-8 2 0 8,-4-1 0-8,-2-1 0 7,-4 7 0-7,-4 3 0 8,-4-5 0-8,-7 6 0 7,-3-1 0-7,-5 7 0 9,-3-2 0-9,-5 6 0 6,-2-1 0-6,-4 5 128 9,2 3-368-9,2 1-64 6,-2 4-16-6,2-2 0 23,2-2-2496-22,3 0-496-1</inkml:trace>
    </iact:actionData>
  </iact:action>
  <iact:action type="add" startTime="171675">
    <iact:property name="dataType"/>
    <iact:actionData xml:id="d146">
      <inkml:trace xmlns:inkml="http://www.w3.org/2003/InkML" xml:id="stk146" contextRef="#ctx0" brushRef="#br3">13676 13363 10127 0,'-3'-8'896'2,"3"8"-704"5,0 0-192-7,0 0 0 8,0 0 1200-8,0 0 208 7,-2-11 32-7,2 11 16 8,0 0-384-8,0 0-80 7,0 0-16-7,0 0 0 8,13 13-96-8,5-1-32 8,-3 6 0-8,7-5 0 7,3 3-160-7,5 3-48 7,-1 1 0-7,4 1 0 8,6 3-160-8,0 1-32 9,6-2-16-9,-2 3 0 6,4-1-176-6,1-3-16 7,5-5-16-7,-2 1 0 8,1-5 176-8,1 3 48 8,-6-8 0-8,4 0 0 8,-1-3 192-7,3-5 64 4,-4-3 0-5,-4-1 0 8,-3-2-96-8,-3 0-16 7,4-6 0-7,-8 1 0 9,-1 1-48-9,-5-8-16 6,-2 6 0-6,1-1 0 8,-3 3-96-8,-4-2-32 7,1 5 0-7,-7 1 0 8,1-6-144-8,2 4-48 7,-18 8 0-7,9-4 0 8,-9 4-80-8,0 0 0 8,0 0-128-8,0 0 192 9,0 0-64-9,0 0 0 5,0 0-128-5,0 0 192 8,-15 0-192-8,-1 6 176 7,-5 2-176-7,-1 4 160 8,-1-5-160-8,1 7 0 7,-3-4 0-7,-2 5 128 8,-8-3 32-8,-1 4 0 7,1-4 0-7,-8 3 0 9,0-3 128-9,-5 5 32 6,-3-3 0-6,0-6 0 8,-3 0 0-8,-1-3 16 7,-1-1 0-7,3 0 0 8,-2-4-32-8,3-2-16 7,-3-2 0-7,4 1 0 8,-3-5-128-8,5-6-32 8,2 4 0-8,10-5 0 9,4 3-128-9,6-4 0 5,1 5 144-5,7-1-144 8,5 4 0-8,14 8 0 8,-10-8 0-8,10 8 0 21,0 0-1536-21,0 0-336 0,20-2-64 0,-3 4-15104 4</inkml:trace>
    </iact:actionData>
  </iact:action>
  <iact:action type="add" startTime="172626">
    <iact:property name="dataType"/>
    <iact:actionData xml:id="d147">
      <inkml:trace xmlns:inkml="http://www.w3.org/2003/InkML" xml:id="stk147" contextRef="#ctx0" brushRef="#br3">18801 18695 10703 0,'0'0'464'1,"0"0"112"-1,5-14-448 0,1-3-128 3,0 3 0-3,2-3 0 7,2 3 192-7,-5-4 0 8,7 3 16-8,-6 1 0 7,-2 4 176-7,-2-3 16 8,-2 13 16-8,12-18 0 8,-3 1 496-8,-1-5 112 7,0 5 0-7,2 1 16 8,-2-1 80-8,1 5 16 6,1-6 0-6,-4 10 0 10,-6 8-432-10,8-11-64 6,-8 11-32-6,0 0 0 8,0 0-32-8,0 0-16 7,0 0 0-7,0 0 0 8,0 0 208-8,0 0 32 7,0 0 16-7,0 0 0 8,-4 23-48-8,0 6 0 7,-2 3 0-7,-2 1 0 8,0-2-64-8,3 2-32 8,1 4 0-8,-2 4 0 7,-2-4-48-6,4 6-16 5,0-4 0-6,0 6 0 8,-2-8-208-8,1-2-32 6,1-2-16-5,-2-2 0 7,2 1-96-8,-4-5-32 6,-2 0 0-6,3 1 0 9,-1-5-32-9,-2-2 0 6,4-1 0-6,0-1 0 9,2-3-192-9,4-16 144 7,-2 14-144-7,2-14 128 8,0 0-128-8,0 0 0 6,0 0 0-6,12 7 0 25,-12-7-1056-24,22-3-144-1,-5-3-16 0,1-6-9360 5,1-4-1872-5</inkml:trace>
    </iact:actionData>
  </iact:action>
  <iact:action type="add" startTime="173044">
    <iact:property name="dataType"/>
    <iact:actionData xml:id="d148">
      <inkml:trace xmlns:inkml="http://www.w3.org/2003/InkML" xml:id="stk148" contextRef="#ctx0" brushRef="#br3">19296 18459 11967 0,'0'0'1072'0,"0"0"-864"6,-10-10-208-6,10 10 0 8,0 0 2320-8,0-11 432 7,0 1 64-7,0 10 32 8,16-20-1424-8,1 9-272 7,1-5-64-6,3 6-16 7,5-3-304-8,-1 5-48 6,2-4-16-6,1 2 0 8,-1 5-16-8,0-3-16 7,-1 0 0-7,-1 6 0 9,2 4-352-9,-5 2-64 6,-1 2 0-6,-3 0-16 8,-18-6-240-8,12 11 144 7,-3 7-144-7,-5-5 128 8,-4 3 112-8,-2 4 16 8,0-5 0-8,-6 5 0 7,-1-1 32-7,-3-3 16 6,-4 1 0-6,1-3 0 10,-1 2-16-10,-1-5 0 6,7 3 0-6,-2-6 0 9,12-8-112-9,0 0-32 6,0 0 0-6,0 0 0 8,0 0-144-8,0 0 0 7,0 0 0-7,18 11 0 8,3-3 0-8,7-2 0 8,-3 0 0-8,2 4 0 7,2-3 0-7,1 5 0 7,-3 4 0-7,0 3 0 8,3-1 0-8,-5 3 0 7,-6 3 0-7,-7-3 0 8,-2 3 176-8,-2-3-48 7,-10 4-128-7,-6-1 192 9,-4-1 240-9,-7-1 32 6,-5-3 16-6,-5 1 0 9,-6 1 176-9,4-3 48 6,-8-5 0-6,0 3 0 9,0-4-288-9,-2 1-48 6,4-3-16-6,0-4 0 9,5-2-224-9,1-2-128 6,2-2 160-6,4-2-160 23,3 0-1072-22,8-2-304 0,3-2-64-1,11 6-10128 5,0 0-2016-4</inkml:trace>
    </iact:actionData>
  </iact:action>
  <iact:action type="add" startTime="173720">
    <iact:property name="dataType"/>
    <iact:actionData xml:id="d149">
      <inkml:trace xmlns:inkml="http://www.w3.org/2003/InkML" xml:id="stk149" contextRef="#ctx0" brushRef="#br3">19353 19616 11967 0,'0'0'1072'0,"0"0"-864"5,-2-10-208-5,2 10 0 8,0 0 2592-8,0 0 480 8,0 0 80-8,0 0 32 8,-14 8-1392-8,6 1-288 7,0 11-48-7,1 1-16 8,-1 1 64-8,4 3 16 7,-2 8 0-7,4 0 0 8,-4-1-320-8,4 5-64 7,-2 2-16-7,2-2 0 7,0 4-224-7,0-6-64 8,2 0 0-8,-1 4 0 8,-1-4-288-8,-2-2-64 8,-4 2-16-8,4 0 0 7,0-3-160-7,0-3-48 7,0-4 0-7,0-1 0 9,0-7-96-9,-1 1-32 7,3-1 0-7,2-3 0 7,0 3-128-7,0-17 0 7,0 0 0-7,0 0 0 24,0 0-1136-24,15 4-256 1,-15-4-48-1,16-7-16736 1</inkml:trace>
    </iact:actionData>
  </iact:action>
  <iact:action type="add" startTime="175522">
    <iact:property name="dataType"/>
    <iact:actionData xml:id="d150">
      <inkml:trace xmlns:inkml="http://www.w3.org/2003/InkML" xml:id="stk150" contextRef="#ctx0" brushRef="#br3">25364 18613 6447 0,'0'0'272'0,"0"0"80"0,2-12-352 0,-2 12 0 5,2-15 0-5,2 1 0 8,0 1 2560-8,2 1 432 8,-6 12 80-7,4-12 32 5,-1-2-1632-6,-3 14-336 7,2-9-64-7,-2 9-16 8,0 0 96-8,0 0 0 7,0 0 16-7,0 0 0 9,0 0-208-9,0 0-32 6,0 0-16-6,-13 2 0 8,-3 2-192-8,-3 1-32 9,5 7-16-9,-4-2 0 6,3 4-112-6,1 1-32 7,-7 7 0-7,1 1 0 9,1 2 16-9,-3 3 0 6,3 1 0-6,3 2 0 9,-3 2-192-9,1 10-32 7,0 4-16-7,3 0 0 7,7-6-160-7,-2 0-16 7,3-4-128-7,3-2 192 9,4-6-192-9,4-2 0 6,1-5 128-5,7-3-128 7,-2-3 192-8,3-6 0 6,-1-1 0-6,8 1 0 9,-3-4 128-9,3-6 0 7,-1 0 16-7,5-2 0 8,-1-6 0-8,4-1 0 7,3 1 0-7,-3-4 0 8,-2-6-128-8,-1-3-16 7,1 2-16-7,-2 1 0 8,-1-5 16-8,1-3 16 6,-7-1 0-6,0 0 0 8,-3-1 240-8,-1 1 64 8,-4 0 0-8,-4-3 0 8,-6 1-144-8,-2-2-32 7,-2 0 0-7,-6 2 0 8,-1-3 0-8,-3 5 0 7,2 6 0-7,-5-3 0 7,3 3-208-7,-3 5-128 7,-1 6 128-7,-1 5-128 9,-3-3 0-9,3 2-208 7,-3 6 16-7,3 6 16 22,-2 2-2112-21,3 1-416 0,1 7-96-1</inkml:trace>
    </iact:actionData>
  </iact:action>
  <iact:action type="add" startTime="176469">
    <iact:property name="dataType"/>
    <iact:actionData xml:id="d151">
      <inkml:trace xmlns:inkml="http://www.w3.org/2003/InkML" xml:id="stk151" contextRef="#ctx0" brushRef="#br3">24605 19992 8287 0,'0'0'368'1,"0"0"80"8,0 0-448-9,0 0 0 0,0 0 0 0,0 0 0 3,0 0 2816-3,-9 4 464 6,9-4 112-6,0 0 0 8,0 0-1344-8,0 0-256 7,0 0-64-6,0 0-16 6,0 0-176-7,0 0-48 7,0 0 0-7,0 0 0 8,0 0-320-8,0 0-64 7,13 0-16-7,5 0 0 8,3-2-320-8,-3 0-64 8,3 0 0-8,3-4-16 7,3 2-144-7,2 0-32 7,0 0 0-7,1 2 0 8,-3-1-96-8,-2-1-32 7,-3 2 0-5,-1-4 0 4,-5 4-192-6,-1 0-64 7,-15 2 0-7,20-4 0 8,-8 2-128-8,-12 2 0 7,17-4 0-7,-17 4 0 24,0 0-752-23,14-4-224-1,-14 4-48 0,0 0-16 11,0 0-2288-11,0 0-448 0</inkml:trace>
    </iact:actionData>
  </iact:action>
  <iact:action type="add" startTime="176812">
    <iact:property name="dataType"/>
    <iact:actionData xml:id="d152">
      <inkml:trace xmlns:inkml="http://www.w3.org/2003/InkML" xml:id="stk152" contextRef="#ctx0" brushRef="#br3">25510 19717 13823 0,'0'0'1216'1,"0"0"-960"4,16-14-256-5,-6 6 0 8,1-5 2080-8,-11 13 368 8,0 0 80-8,0 0 16 7,0 0-944-7,0 0-176 7,-5-16-32-7,-1 5-16 8,6 11-48-8,-16-4-16 7,-3 2 0-7,-3 2 0 8,1 6-304-8,1 1-64 7,-1 1-16-7,-3-2 0 9,3 4-352-9,-1-1-64 6,1 3 0-6,1 4-16 9,1-6-208-9,7 3-32 6,-3-5-16-6,7 4 0 9,-2 1-48-9,2-3 0 6,8-10 0-6,-4 18 0 9,2-1-64-9,2-3-128 7,2 5 176-7,2-5-176 7,-4-14 192-7,12 20-192 7,-4 1 192-6,3-5-192 8,3 1 192-9,0 1-192 6,5-5 192-6,1 9-192 8,-5-3 176-8,3 1-176 7,0-1 160-7,-5 5-160 8,5-1 128-8,-9 0-128 7,5-3 0-7,-6 3 0 7,2 3 0-7,-1 1 0 7,-5 2 0-7,-2-1 0 9,-2-1 0-9,-2 0 128 7,-2-1-128-7,-3-1 0 7,-1 0 0-7,0-3 144 8,-6-5-144-8,3 3 128 8,-5-1 80-8,4-7 16 6,-1 2 0-6,-1-7 0 9,0-5 112-9,1 2 32 6,-5 0 0-6,18-4 0 9,-13-2-176-9,-3-2-48 6,8-2 0-6,-2-1 0 9,10 7-144-9,-11-18 160 7,3-1-160-7,0 1 160 8,0-3-160-8,4-3 0 7,0 1 0-7,4 1 128 8,2 1-128-8,2-1 0 7,0-1 0-7,4 2 0 8,0-1 0-8,0 3-144 8,3-3 144-8,3 3 0 7,7 5-160-7,1-5 160 7,-5 1-128-7,7 2 128 8,-1-5 0-8,3 1-160 7,1-3 160-7,2 4 0 8,2-3 0-8,3 1-128 7,1 1 128-7,-2 3 0 8,4-5 0-8,0-3 0 6,-4-1 0-6,-4 3 0 9,-3 4 0-9,-5-3 0 7,-7-1 0-7,-1 3 0 8,-7 5 0-8,-2-5 128 7,-6 3-128-7,-2-1 144 8,-5-4 144-8,-3 3 32 7,-8 5 0-7,-1-1 0 8,-6 5 0-8,-5 0 16 7,-5 4 0-6,-4 6 0 6,0 2-176-7,-1 2-32 8,1 4-128-8,0 0 192 7,6 7-192-7,1-1 0 7,-1 4 0-7,2-5 0 23,10 7-1360-23,3-5-320 0,3 5-64 0,7-1-17152 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1996">
    <iact:property name="dataType"/>
    <iact:actionData xml:id="d0">
      <inkml:trace xmlns:inkml="http://www.w3.org/2003/InkML" xml:id="stk0" contextRef="#ctx0" brushRef="#br0">9937 4529 4607 0,'0'0'400'1,"0"0"-400"7,0 0 0-8,0 0 0 5,0 0 1632-5,0 0 240 13,0 0 48-13,0 0 16 3,0 0-960-3,0 0-192 10,0 0-32-10,0 0-16 5,0 0-16-5,0 0 0 10,0 0 0-10,0 0 0 4,-6-6-16-4,3-2-16 11,3 8 0-11,0 0 0 7,-4-8-176-7,0 2-16 8,2 3-16-8,2 3 0 6,-6-6-224-6,6 6-64 9,-10-6 0-9,2 0 0 5,1 2 64-5,-5 2 16 11,2-2 0-11,0 2 0 4,-5 2-16-4,3 0-16 10,-5 2 0-10,1 0 0 4,-2 0-80-4,-5 2-16 11,0 2 0-11,-3 2 0 6,-3-1-16-6,0-1-128 10,-1 4 192-10,1 2-64 4,-2-1-128-4,0 7 0 11,-2 3 0-11,1-3 0 4,3 2 0-4,0 5 0 11,0 0 0-11,1 1 0 3,-1-3 0-3,6 2 0 12,1 3 0-12,7 1 0 5,-3-2 0-5,6 1 0 9,-3-1 0-9,5 0 0 5,-2 0 0-5,4 1 0 10,5-3 0-10,1-3 0 4,4-1 0-4,0 2 0 11,1-3 0-11,5-6 0 4,4 1 128-4,-2-5-128 11,7 2 0-11,-1-5 128 5,3-3 32-5,3-2 0 10,1 2 0-10,1-4 0 5,-1-2-160-5,4-2 0 10,-1-4 0-9,3-5 0 3,4 1 0-4,-2-3 192 10,1 3-192-10,-3-8 192 5,4-1-192-5,4-4 160 10,-6-3-160-10,0-3 160 5,-1-4-160-5,-3 0 0 13,0-10 144-13,-1 4-144 2,-1-4 128-2,2-2-128 12,1-1 160-12,-3-1-160 3,-4-8 208-3,3-1-48 10,-3-5-16-10,3 3 0 5,-5-3 16-5,-1-3 0 11,-1 0 0-11,1-4 0 5,-3 5-160-5,3 1 0 10,-6 4 0-10,3 5 0 4,-3 6 0-4,2 2 0 11,-7 2 0-11,1 8 128 4,2 4-128-4,-2 4 0 10,-2 2 0-10,0 5 0 4,-3 1 0-4,3 13 0 11,-6 8 0-11,0 0 0 5,0 0-128-5,0 0-16 10,0 0 0-10,-8 18 0 4,1 5 144-4,1 6 0 12,-8 8 128-12,2 2-128 4,3 8 144-4,-5 6-144 11,2 5 192-11,-5 5-192 3,-1 11 192-3,5 2-192 12,-5 4 192-12,4-2-192 5,-3 2 144-5,7-2-144 10,-2 0 0-10,3-4 144 4,-1-8 144-4,0 0 32 10,4-3 0-10,2-5 0 6,-1-3-64-6,3-2 0 10,2-5 0-10,0-7 0 4,3 0-256-4,1-6 160 10,0-7-160-10,2-5 128 5,2-5-128-5,0-3 0 10,0-3 0-10,7 0 0 21,-15-12-592-21,16-2-160 0,1-4-16 0,3-8-11968 4</inkml:trace>
    </iact:actionData>
  </iact:action>
  <iact:action type="add" startTime="12868">
    <iact:property name="dataType"/>
    <iact:actionData xml:id="d1">
      <inkml:trace xmlns:inkml="http://www.w3.org/2003/InkML" xml:id="stk1" contextRef="#ctx0" brushRef="#br0">10632 4392 14975 0,'0'0'656'1,"0"0"144"-1,0 0-640 0,0 0-160 7,0 0 0-7,0 0 0 5,0 0 832-5,0 0 128 11,4 12 16-11,1 2 16 4,5-5-32-3,-2 7 0 9,0-2 0-10,4 5 0 4,-3 1-304-4,3-1-64 11,2 4-16-11,5 3 0 4,1 1 0-4,1 4-16 13,1 2 0-13,-3 1 0 3,-1-1-176-3,3 2-16 11,1 0-16-11,-5-2 0 4,3 0-208-3,-1 0-144 8,-5-1 192-9,1-5-192 5,-1-2 160-5,0-1-160 10,-1-3 128-8,1-5-128 1,-6 1 128-3,3 1-128 10,-3-8 0-10,-2 3 128 5,-6-13-416-5,0 0-96 10,0 0 0-10,0 0-7712 15,0 0-1536-14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11174 4390 16991 0,'0'0'752'1,"0"0"144"-1,4-15-704 0,-4 15-192 7,0 0 0-7,0 0 0 5,0 0 1264-5,0 0 208 10,0 0 64-10,-16 7 0 4,5 3-448-4,-7 4-64 11,2 9-32-11,-3 5 0 4,-3 1-208-4,1 4-32 11,-2 4-16-11,1 0 0 5,-3 10-32-5,1-2 0 11,-3 0 0-11,0 3 0 4,-1 3-192-4,1-2-64 11,6-4 0-11,-1 0 0 4,-3-1-256-4,5-5-48 10,-1-5-16-10,5-3 0 5,3-2-128-5,1-2 0 12,2-5 0-12,4-1 0 4,2-9 0-3,4-12-144 8,0 0 144-9,0 0-208 19,14-2-2512-19,4-8-496 0</inkml:trace>
    </iact:actionData>
  </iact:action>
  <iact:action type="add" startTime="13470">
    <iact:property name="dataType"/>
    <iact:actionData xml:id="d3">
      <inkml:trace xmlns:inkml="http://www.w3.org/2003/InkML" xml:id="stk3" contextRef="#ctx0" brushRef="#br0">11654 4835 6447 0,'0'0'576'0,"0"0"-576"8,0 16 0-8,-4-5 0 4,2 9 2352-4,-2-3 352 10,0 3 80-10,-2 3 16 5,2 3-848-5,0-1-160 10,-1 6-48-10,-1 4 0 5,-4 0-336-5,0 2-64 12,1-2 0-12,-3 4-16 3,2-2-560-3,4-5-96 11,-4 1-32-11,5-2 0 5,-1 2-400-5,2-4-96 9,0-1-16-9,0-3 0 5,4-7-304-5,4-1-64 11,0-7-16-11,-4-10-12976 8</inkml:trace>
    </iact:actionData>
  </iact:action>
  <iact:action type="add" startTime="14174">
    <iact:property name="dataType"/>
    <iact:actionData xml:id="d4">
      <inkml:trace xmlns:inkml="http://www.w3.org/2003/InkML" xml:id="stk4" contextRef="#ctx0" brushRef="#br0">13238 3606 12831 0,'0'0'576'1,"0"0"112"-1,0 0-560 0,0 0-128 7,0 0 0-7,0 0 0 5,0 0 688-5,0 0 96 11,0 0 32-11,0 0 0 4,0 0 0-4,-6 18 0 6,-8 3 0-6,0-1 0 9,-5 7-48-9,-1 6-16 11,-1 2 0-11,1 10 0 3,-7 2 80-3,-2 8 32 12,-2 1 0-12,-6 9 0 4,-4 3-160-4,-4 10-48 11,0 6 0-11,0 5 0 5,-6 5-304-5,3-2-64 13,-1 3-16-13,2-3 0 3,-2-4-144-3,1-1-128 10,5-3 192-10,-2-6-192 4,2-2 192-4,2-6-64 10,2-3 0-10,2-11-128 4,4-1 272-4,-1-2-48 11,3-5-16-11,0-7 0 5,4-2-208-5,5-6 0 12,3-3 128-12,3-5-128 3,4-3 0-3,5-7 0 10,7-15 0-10,0 0 0 19,0 0-1488-19,0 0-352 1,13-4-64-1</inkml:trace>
    </iact:actionData>
  </iact:action>
  <iact:action type="add" startTime="14535">
    <iact:property name="dataType"/>
    <iact:actionData xml:id="d5">
      <inkml:trace xmlns:inkml="http://www.w3.org/2003/InkML" xml:id="stk5" contextRef="#ctx0" brushRef="#br0">13499 5071 4607 0,'0'0'400'1,"0"0"-400"6,0 0 0-7,0 0 0 4,0 0 1872-4,0 0 304 11,0 0 48-11,0 0 16 5,0 0-768-5,0 0-128 12,0 0-48-12,0 0 0 3,0 0-144-3,0 0-16 12,0 0-16-12,0 0 0 3,-12-8-160-3,1 2-16 11,-5 0-16-11,0 4 0 4,3-3-96-4,-5-3-32 10,3 2 0-10,-7 2 0 5,3 0-352-5,-3 4-64 11,3-2 0-11,-3 4-16 4,-1-2-128-4,-1 6-32 11,-1 2 0-11,0 5 0 4,-1-1-208-4,3 6 144 12,-1 1-144-12,1-1 128 3,-2-1-128-2,1 7 0 9,1 1 0-10,-1 2 128 4,1-1-128-4,0 1 0 12,1-2 0-12,1-3 0 4,1 1 0-4,7-1 0 9,5-1 0-9,-2 1 128 4,4-3-128-4,2 3 0 12,4 1 0-12,2-4 0 4,4-9 0-4,-6-10 128 10,12 12-128-10,0 2 0 5,7-5 192-5,-3 5-32 12,3-8-16-11,3-6 0 1,-3 0-144-2,-3 0 192 11,1-4-192-11,-1 2 192 5,-1 2-64-5,3-4 0 10,-2-4 0-10,3 2 0 5,-3-1 48-5,1-5 0 9,5 0 0-9,-5-3 0 6,3 1-176-6,-5 4 192 10,-1-7-192-10,9-5 192 3,1 1-192-3,3-1 0 11,-1-1 0-11,-1-2 128 5,2-3-128-5,1-1 128 10,-1-2-128-10,0-6 128 5,-2 2-128-5,7-2 0 10,-1-2 0-10,2 3 128 6,0-5-128-6,2 1 0 10,-2-5 0-10,3-2 0 5,-1-6 0-5,-2-3 0 10,-4-9 0-10,-9 22 0 4,3-5-128-4,0-7 128 11,-1-3 0-11,3-3 0 4,1-3-192-4,-1 1 16 11,-4-3 16-11,1-2 0 5,-1 7 16-5,3 1 0 10,-5-1 0-10,-3 11 0 5,3 3 144-5,-5 4-160 9,2 6 160-9,-7 10-160 5,3-1 160-5,-6 9 0 11,-2 5-144-11,0 0 144 4,-2 7 0-4,-2 7-144 12,0 0 144-12,0 0 0 4,-10 15-192-4,0 7 192 7,-7 11-192-7,1 4 192 8,0 4 0-8,-3 8 0 11,-1 3 0-11,3 11 0 4,-7 9 0-4,3 6 0 10,-2 2 0-10,-7 35 0 5,5-6 0-5,5-7 0 10,3-9 0-10,1-3 0 5,7-6 0-5,3-6 0 10,2-10 128-10,2-6-128 4,2-7 192-4,4 0-16 11,0-7 0-11,0-5 0 5,1-2-48-5,5-6-128 10,0 2 192-10,0-15-64 4,1-3-128-4,-1 1 192 11,6-3-192-11,-3 1 192 5,7-6-48-5,-3 1 0 10,1-9 0-10,3 0 0 4,-1 0-144-4,-3 4 160 11,5-12-160-11,1 2 160 4,-1-4-160-4,-3 2 0 12,1-6 0-12,3-1 0 3,-5 3 0-3,-3 0 0 11,5-2 0-11,-5 3 0 5,1-1 0-5,0-6 0 11,-7 4 0-11,11-3 0 4,-4 5 0-4,1 2 0 11,-17 6 0-11,8-8 0 4,4-1 0-4,-5 1 0 10,-3 2 0-10,4-4 0 4,-2 0 0-4,4 5 0 12,-4-7 0-12,1 2 0 5,3 0 0-5,-2-5 0 9,2 1 128-9,1-4-128 5,-1 1 0-5,6-1 0 10,-6-1 0-10,13-12 0 5,-2-1 0-5,-3 5 0 10,1 0 0-10,-1 7 0 5,-6-5 0-5,3-2 0 10,-3-4 0-10,4 1 128 5,-5-3-128-5,5-2 0 11,-4 0 0-11,1 0 0 4,-1-8 0-4,4 2 0 11,-5-2 128-11,5 4-128 4,-6-6 0-4,1 4 0 10,3-4 0-10,-4 2 0 5,3 3 0-5,-5-5 0 10,0 6 128-10,2-4-128 5,-4 6 0-5,-2 0 0 10,-1 2 0-10,1 3 0 5,-2 7 0-5,0 5 0 10,-2 1-128-10,0 3 128 5,0 16 0-5,0 0-176 10,0 0 176-10,0 0-128 5,-13 12 128-5,-3 4 0 10,4 5 0-10,-5 8-128 6,3 10 128-6,-4 4 0 10,3 8 0-10,-9 27 0 4,1 0 0-4,2 2 0 10,1 4-144-10,6 4 144 5,-1-3 0-5,5-1 0 10,0-4 0-10,1-4 0 4,3-4 0-4,4-1 160 12,-2-7-160-12,4-9 160 5,0-9-160-5,2-1 128 10,0-8-128-10,2 0 128 4,0-2-128-4,1-5 128 11,3-5-128-11,-2-7 128 19,2-5-1024-19,-8-13-192 0,12 8-64 0,-12-8-12720 4</inkml:trace>
    </iact:actionData>
  </iact:action>
  <iact:action type="add" startTime="15629">
    <iact:property name="dataType"/>
    <iact:actionData xml:id="d6">
      <inkml:trace xmlns:inkml="http://www.w3.org/2003/InkML" xml:id="stk6" contextRef="#ctx0" brushRef="#br0">14556 4769 31327 0,'27'-2'2784'1,"-1"4"-2224"8,3 0-560-9,6-1 0 5,12-1 272-5,4 2-48 12,-4 0-16-12,5 0 0 3,5 4 48-2,5 2 16 9,1-2 0-10,9 0 0 4,-4-4-272-4,2 4-144 11,-5-1 16-11,19 5-14448 9</inkml:trace>
    </iact:actionData>
  </iact:action>
  <iact:action type="add" startTime="16185">
    <iact:property name="dataType"/>
    <iact:actionData xml:id="d7">
      <inkml:trace xmlns:inkml="http://www.w3.org/2003/InkML" xml:id="stk7" contextRef="#ctx0" brushRef="#br0">9723 8265 10127 0,'0'0'448'0,"0"0"96"0,8-13-544 0,-1-5 0 9,3 3 0-9,-4 3 0 5,-6 12 2240-5,0 0 320 11,0-14 80-11,-2-1 16 4,-2-3-1328-4,-4 4-272 11,1-3-48-11,-3 3-16 4,-8 1-288-4,5 3-48 12,-7-4-16-12,2 4 0 4,-1 1-96-4,-2-1-32 11,-3 4 0-11,-1 6 0 4,-1 6-64-4,1 7-32 10,0 1 0-10,1 6 0 5,3 3-240-5,-3 0-48 12,1 9-128-12,2 1 192 3,3 6-48-3,2 2-16 12,5-4 0-12,3 4 0 4,2-6-128-4,6-2 128 9,2-6-128-9,6-3 128 5,5-5-128-5,1-13 192 10,4 2-192-10,-1-2 192 5,5-4 96-5,5-4 32 10,8-6 0-10,0-2 0 5,4-11 80-5,4-7 32 11,2-5 0-11,-4-8 0 4,2-2-176-4,-6-5-16 11,0-1-16-11,-2-4 0 4,-6-1-224-4,3-1 176 11,-1 0-176-11,-4 1 160 4,-5-3-160-4,-5-1 0 10,3-3 144-10,-3 3-144 5,-5-7 0-5,1-3 0 10,-5 0 0-10,0-4 128 5,-2-4-128-5,2 11 0 10,-4 7 0-10,-2 7 0 5,0 6-128-5,0 10 128 10,-4 8-128-10,2 7 128 4,0 13-192-4,0 7 64 11,0 0 0-11,-4 19 0 5,-4 8 0-5,-4 9 0 11,4 12 0-11,-3 9 0 4,1 7 128-4,4 12 0 10,-2 2 0-10,-2 6 0 4,3 4 0-4,-1 0 0 11,2-1 0-10,4-3 0 3,2-6 0-4,6-4 0 10,-2-7 0-10,2-5 0 5,-2-9-128-5,3-8 128 11,5-4-128-11,4 3 128 19,1-10-1792-19,5-17-288 0,-5-3-48 0,5-14-10320 4</inkml:trace>
    </iact:actionData>
  </iact:action>
  <iact:action type="add" startTime="16680">
    <iact:property name="dataType"/>
    <iact:actionData xml:id="d8">
      <inkml:trace xmlns:inkml="http://www.w3.org/2003/InkML" xml:id="stk8" contextRef="#ctx0" brushRef="#br0">10565 7678 23775 0,'0'0'1056'1,"4"10"224"-1,0 10-1024 0,0-1-256 9,2 1 0-9,2 3 0 5,1 0 784-5,-1 5 112 10,2-3 32-10,4 4 0 5,-5 1-352-5,7 1-64 10,-2 2 0-10,3 0-16 6,3-6-496-6,-1 1 0 9,1-5 0-9,1 2 0 20,-1-1-512-19,-3-1-192 0,3-1-32-1,11 1-16 13,-2-11-2224-12,1-4-448-1</inkml:trace>
    </iact:actionData>
  </iact:action>
  <iact:action type="add" startTime="16877">
    <iact:property name="dataType"/>
    <iact:actionData xml:id="d9">
      <inkml:trace xmlns:inkml="http://www.w3.org/2003/InkML" xml:id="stk9" contextRef="#ctx0" brushRef="#br0">11281 7325 15663 0,'-33'8'688'0,"21"4"144"0,-5 0-656 0,-1 9-176 9,-3 6 0-9,-5 4 0 4,1 8 2752-3,-2 4 512 11,-2 10 96-12,-1 0 32 3,1 1-2176-3,-2 3-416 11,0 1-96-11,-1 1 0 4,5-1-416-4,6 1-80 10,-3 1-16-10,3-1 0 5,3-3-384-5,3-1-64 9,-1-8-32-9,2 15 0 23,3-15-2208-23,7-8-448 0,4-14-96 0,4-15-16 0</inkml:trace>
    </iact:actionData>
  </iact:action>
  <iact:action type="add" startTime="17101">
    <iact:property name="dataType"/>
    <iact:actionData xml:id="d10">
      <inkml:trace xmlns:inkml="http://www.w3.org/2003/InkML" xml:id="stk10" contextRef="#ctx0" brushRef="#br0">11453 8080 24879 0,'0'0'2208'0,"0"0"-1760"9,12 4-448-9,3 0 0 5,-3 2 944-5,5 0 96 10,-3 5 32-9,2-1 0 3,-5-2-624-4,3 7-128 12,-6-1-32-12,-2 6 0 3,-6 1-160-3,-4-1-128 12,-4 3 192-12,0 2-192 3,-4 3 256-2,-1 1-64 9,-9 2-16-10,-1 2 0 4,-2 0 160-4,-1-3 48 10,-1 1 0-10,4 0 0 6,-1-4 176-6,3 3 32 10,-1-5 16-10,5-2 0 4,5-1-160-4,4-1-48 12,2-7 0-12,6 1 0 4,6-5-176-4,2-2-32 11,4-4-16-11,5 0 0 3,7-2-176-3,3-4 0 10,0-4 144-10,3-2-144 5,5 0 0-5,4-5 0 12,-2 1 0-9,4-6 0 12,0 1-688-15,3-1-96 0,-5-3-32 0,4 5-9488 12,-6-1-1920-12</inkml:trace>
    </iact:actionData>
  </iact:action>
  <iact:action type="add" startTime="17762">
    <iact:property name="dataType"/>
    <iact:actionData xml:id="d11">
      <inkml:trace xmlns:inkml="http://www.w3.org/2003/InkML" xml:id="stk11" contextRef="#ctx0" brushRef="#br0">13019 7355 20271 0,'0'0'896'0,"0"0"192"0,0-8-880 0,0 8-208 9,0 0 0-9,0 0 0 6,0 0 432-6,-10 4 32 9,-7 0 16-9,-1 5 0 5,-1 9 96-5,-7 5 32 12,-7 8 0-12,-2 7 0 4,-6 6 144-4,-2 9 16 10,2 4 16-10,-5 3 0 4,-3 10 16-4,-2 4 0 10,-2 10 0-10,1 8 0 5,-3 2-224-5,0 9-64 10,5-2 0-10,-3 1 0 6,0 3-336-6,3-4-176 10,-3-7 160-10,4-2-160 4,4-10 0-4,1-8 128 10,7-2-128-10,1-12 0 4,7-7 0-4,6-8 0 12,7-10 0-12,-3 10-160 18,9-14-1360-17,6-8-272-1,4-7-48 0</inkml:trace>
    </iact:actionData>
  </iact:action>
  <iact:action type="add" startTime="18064">
    <iact:property name="dataType"/>
    <iact:actionData xml:id="d12">
      <inkml:trace xmlns:inkml="http://www.w3.org/2003/InkML" xml:id="stk12" contextRef="#ctx0" brushRef="#br0">13046 9022 12895 0,'0'0'1152'0,"0"0"-928"7,0 0-224-7,0 0 0 6,0 0 2192-6,0 0 400 9,0 0 80-9,0 0 16 6,0 0-2096-6,0 0-400 10,0 0-192-10,0 0 160 4,-9 6 160-4,-5-2 48 11,2 0 0-11,-5 0 0 3,-1-1 208-3,3 1 32 12,-5-2 16-12,1 2 0 4,-1-2 144-4,-1 2 16 10,-1 2 16-10,3 2 0 5,-1 1-192-5,-1-1-32 11,-5 4-16-11,3-2 0 5,2-1-160-5,1 5-16 10,-1-2-16-10,-3 3 0 4,3-3-112-4,-1 2 0 11,5-3-16-11,-5 7 0 6,1-6-112-6,3 3 0 10,-1-1-128-9,-3 2 192 1,5 5-192-2,3-5 0 11,-2 3 0-11,5-1 0 5,-5-3 128-5,4 7-128 10,5-3 0-10,-1-1 0 5,2-3 128-5,2-3-128 10,2 4 0-10,4-7 0 3,-2-9 224-2,8 12-48 10,4-4-16-11,-3-4 0 5,5 0-160-5,-2-2 160 11,7 0-160-11,-3-4 160 3,3 0-160-3,1 0 192 10,-3-2-192-10,5 2 192 5,-1-6-64-5,1-2-128 11,-3 3 192-11,3-1-64 5,-3-6-128-5,5 2 0 10,-1-7 0-10,0 3 0 5,1-1 0-5,1-5 192 11,-1 1-192-11,-1 1 192 3,2-1-192-3,-1-4 0 12,1-1 0-12,-3-1 128 3,1-2-128-3,-2 1 0 11,-1-3 144-11,-4 0-144 4,1-2 0-4,1 2 0 11,-5-3 0-11,5 3 128 5,-4-4-128-5,3 0 0 10,-5 0 0-10,3 2 0 5,-1-8 0-5,2 4 128 10,1-2-128-10,-3-4 0 4,-1 4 0-4,-1 0 0 11,4 4 0-11,-6 2 128 4,1-8-128-4,1 6 0 11,-4 5 0-11,2-1 0 5,-1-2 0-5,-3 0 0 10,2 5 0-10,2 3 0 4,-6 4 0-3,-1-1 0 9,3 1 0-10,-2 5 0 4,0-3 0-4,2 1 0 12,-4 6 0-12,0 1-128 3,0 3 128-3,-2 8 0 11,0 0 0-11,0 0 0 5,0 0 0-5,0 0 0 11,0 0 0-11,0 0-128 4,0 0 128-4,0 0 0 11,-12 14-144-11,4-1 144 4,1 7 0-4,-5 3 0 10,2 1 0-10,2 9 0 5,-3 2 0-5,3 0 0 10,2 6 0-10,-2 2 0 5,0 4 0-5,1 5 0 10,1-1 0-10,-4 2 0 5,4 1 0-5,2 3 0 10,-2 1 0-10,4-5 0 4,0-4 0-4,2-3 0 11,2 1 0-11,2-4 0 4,2-6 0-4,2-4 0 12,2-3 0-12,-1-3 0 4,5-4 160-4,-2-1-160 12,5-9 192-12,-1 1-192 3,3-8 192-3,5-2-64 12,-1-4 0-12,5-6-128 3,-1-2 224-3,4-9-64 10,-2-3-16-10,4-3 0 5,3-7-144-5,1-1 192 10,-4-4-192-10,2 0 192 5,2-8-192-5,-2 2 128 10,-4-4-128-10,1-7 128 5,-3-5-128-5,0-1 0 10,0-9 0-10,1-1 128 5,-3-12-128-5,0-4 128 10,-3-7-128-10,-1-3 128 5,-2 4-128-5,-1 1 0 11,-3-3 0-11,1 10 0 4,2 8 0-4,-7 6 0 11,1 15-160-11,-4 10 160 4,-1 6-160-4,1 12 160 12,-4 9-160-12,-4 2 160 3,-2 14-128-3,0 0 128 10,-4 16 0-10,-6 9-144 5,2 7 144-5,1 12 0 11,-5 9 0-11,0 8-128 4,4 3 128-4,-3 12 0 11,1 4 0-11,-4 6 0 4,-1 1 0-4,-5 5 0 10,1 4 0-10,1-1 0 5,-5-1 0-5,5-6-128 10,1 1 128-10,-9 28-128 20,5-23-464-20,11-12-96 0,-4-18-16 0,9-11 0 14,-3-8-224-14,2-16-48 0,2-6-16 1,2-15-8800 10,2-8-1744-10</inkml:trace>
    </iact:actionData>
  </iact:action>
  <iact:action type="add" startTime="18978">
    <iact:property name="dataType"/>
    <iact:actionData xml:id="d13">
      <inkml:trace xmlns:inkml="http://www.w3.org/2003/InkML" xml:id="stk13" contextRef="#ctx0" brushRef="#br0">13565 8497 18431 0,'0'0'1632'1,"0"0"-1312"7,12-5-320-8,6 3 0 5,3 4 2624-5,0 3 448 11,5-1 80-11,3 2 32 4,6-6-1840-4,-2 4-384 11,-1-2-64-11,5 2 0 4,4-4-448-4,-2 0-96 10,4 0-16-10,3-2 0 5,-5 0-336-5,4-2 0 12,-6 0 0-12,18-6 128 20,-10-3-1856-20,-7 1-384 0,-1-7-64 0</inkml:trace>
    </iact:actionData>
  </iact:action>
  <iact:action type="add" startTime="19488">
    <iact:property name="dataType"/>
    <iact:actionData xml:id="d14">
      <inkml:trace xmlns:inkml="http://www.w3.org/2003/InkML" xml:id="stk14" contextRef="#ctx0" brushRef="#br0">9614 3091 21183 0,'-14'-23'944'1,"10"11"192"-1,4 12-912 0,0 0-224 3,0 0 0-3,-6-7 0 8,-2-3 288-8,-3 0 16 7,-1 2 0-7,-8 2 0 8,-5-3 112-8,-4-1 32 6,0 2 0-5,-5-2 0 7,-5 3-192-8,0 1-16 8,-4 0-16-8,1-2 0 9,-9 4-16-9,2 0 0 5,0 0 0-5,1 2 0 8,-7-4-64-8,0-1-16 8,-1-1 0-8,-5 2 0 8,3 0 80-8,3-2 16 6,4 1 0-6,7 1 0 10,-1-2 96-10,6-2 0 6,2 2 16-6,5 4 0 7,5 3-80-6,8 1-32 5,1 1 0-6,0 1 0 8,3 0-224-8,-1 4 128 8,5 0-128-8,11-6 0 7,-10 14 0-7,4 3 0 8,0-3 0-8,4 9 0 7,0 3 0-7,2 3 0 8,0 0 0-8,4 14 0 9,-2 4 0-9,2 11 0 5,2 9-128-5,2 1 128 9,-1 8 0-9,-1 8 0 6,2 8 0-6,2 9 0 9,-4 8-128-9,1 16 128 6,3 2 0-6,0 7 0 9,-2 5 0-9,2 7 0 7,-5 0 0-7,-1 12 0 8,2 4 0-8,-2 2 0 6,0 2 0-6,-4-2 0 9,0-5 0-9,-2 5 0 7,-2 10 0-7,-4-6 0 8,-1-1 0-8,-7 3 0 7,-2 4 0-7,1 5 0 8,-7-4 0-8,-3 5 0 7,-4 5 0-7,0-9 0 8,-2 1 0-8,-5-1 0 7,1-7 0-7,-5-3 0 8,3-2 0-8,-4-4 0 7,2-2 128-7,-4-6-128 8,4-4 0-8,0-7 128 7,8-9-128-7,1-5 0 8,-3-2 0-8,6-8 128 7,0-6-128-7,3-6 0 8,7-3 0-8,-2-13 0 7,5-7 128-7,4-2-128 8,8-13 0-8,0 1 0 7,-1-8 0-7,7-1 0 8,3-9 0-8,1-5 0 7,6-6 0-7,5 4 0 8,7-4 0-8,3-2 144 7,2 0-144-7,5-4 128 9,3-1 320-9,9-1 48 6,7 0 16-6,6-4 0 8,3-1 112-8,4-3 16 7,1 1 16-7,5-3 0 8,0-7-80-8,6 1-32 7,10-9 0-7,5 2 0 8,13 2-32-8,-1-6-16 7,2-10 0-7,3-4 0 8,-1 2-176-8,4-5-16 7,2 1-16-7,6-4 0 8,4 1-144-8,-12-9-16 7,-6 1-128-7,2-3 192 8,-7-1-192-8,1-4 0 7,5-2-144-7,-1-4-11296 17,-2-6-2256-17</inkml:trace>
    </iact:actionData>
  </iact:action>
  <iact:action type="add" startTime="20388">
    <iact:property name="dataType"/>
    <iact:actionData xml:id="d15">
      <inkml:trace xmlns:inkml="http://www.w3.org/2003/InkML" xml:id="stk15" contextRef="#ctx0" brushRef="#br0">15469 2836 15663 0,'-6'-23'688'1,"6"11"144"-1,0-2-656 0,6 2-176 5,8 1 0-5,-1-3 0 7,7 4 1696-7,-1-3 304 7,1 1 64-7,7-4 16 8,8 5-1696-8,-2-5-384 7,-1 4 0-7,5-5 0 9,2 1 0-9,-2-1 0 7,0-3 0-7,2 7 0 7,-4 1 0-7,4 4 0 8,-2 4 0-8,0-6 0 7,-6-3 272-7,-3 7-48 8,-3 4-16-8,-2 6 0 8,-3 0 64-8,-1 9 16 6,-7-1 0-6,0 10 0 8,-2-1-80-8,-10 12-16 8,-6 8 0-8,-8 14 0 8,-4 11 112-8,-1 8 16 6,-6 10 0-6,-9 12 0 9,-7 7-128-9,4 10-32 6,-7 4 0-6,3 18 0 8,-4 9-160-8,6 10 0 8,-8 0 144-8,-2 6-144 7,0 0 0-7,5 6 0 8,-1-3 0-8,6 1 0 7,-4 0 0-7,4-2 0 7,-4 2 0-7,6-8 128 9,-4-6-128-9,8 6 0 6,1 6 0-6,5-10 0 8,0-4 0-8,-1-2 0 7,7-3 0-7,5 5 0 8,-1 0 0-8,3-1 144 8,4-1-144-8,7-2 160 9,-1 2 32-9,6 1 16 5,0-5 0-5,5-2 0 9,7-5-64-9,0 1-16 6,7-3 0-6,4-8 0 9,3 0-128-9,5-8 0 6,0 0 144-6,6-6-144 9,-2-10 160-9,4-3-32 6,-4-3-128-6,0-1 192 9,4-6 0-9,-2-4-16 7,8-6 0-7,-6 0 0 8,0 0-48-8,2-4 0 7,-2-8 0-7,0 4 0 8,-2-5 16-8,-2 1 0 6,4-4 0-6,-4-7 0 8,-2 3-144-8,0-5 192 8,-6-2-192-8,-3-8 192 8,-7 2-32-8,1-8 0 7,1-4 0-7,-9-2 0 8,0-6 192-8,-7-3 32 6,1-3 16-6,-2 3 0 9,0-9 112-9,-4-13 32 6,-6 14 0-6,-2 0 0 9,1-1 128-9,-9-1 32 6,-3 2 0-6,-5-5 0 9,-5 5-64-9,-6-4 0 6,-8 4 0-5,-6-3 0 7,-4 7-96-8,-3-3-32 7,-10 3 0-7,-3 1 0 8,-9 1-96-8,-4 3-32 7,-3 1 0-7,-7 1 0 8,-10-3-80-8,5-3-32 8,1 1 0-8,-3 1 0 7,3 2-128-7,-3-5-16 7,1 0-128-7,-3 1 192 8,-4-5-192-8,5 1 0 6,4-5 0-6,5-2 0 23,-1-2-1104-22,10-6-224-1,10-6-32 0,-2-6-11136 7,4-11-2224-7</inkml:trace>
    </iact:actionData>
  </iact:action>
  <iact:action type="add" startTime="21528">
    <iact:property name="dataType"/>
    <iact:actionData xml:id="d16">
      <inkml:trace xmlns:inkml="http://www.w3.org/2003/InkML" xml:id="stk16" contextRef="#ctx0" brushRef="#br0">19448 2068 9215 0,'0'0'400'1,"0"0"96"-1,0 0-496 0,0 0 0 6,0 0 0-6,0 0 0 8,0 0 1536-8,0 0 192 12,0 0 64-12,10 13 0 3,-10-13-720-2,10 6-144 9,5 0-32-10,-1-2 0 4,3-2-32-4,1 0-16 10,3-4 0-10,5 2 0 5,3 0-176-5,2-2-32 7,0 0-16-7,12 0 0 9,-4 0-224-9,-4 0-32 12,-3 2-16-12,-3 2 0 3,-4-4 96-3,-1 2 0 10,-5 0 16-10,1 0 0 4,-20 0-160-4,17 0-48 11,-17 0 0-11,0 0 0 4,0 0 32-4,0 0 0 7,0 0 0-7,0 0 0 8,0 0 96-8,-17 10 0 12,-3 3 16-12,-7-5 0 4,-4 4-96-4,-4-4-32 10,-2-2 0-9,-4-1 0 2,2-1 80-3,0 2 16 11,5-4 0-10,5 2 0 2,0 0 176-3,5-4 32 7,5 2 16-7,7-2 0 8,12 0-128-8,0 0-16 7,0 0-16-7,0 0 0 8,0 0-288-8,0 0-144 11,0 0 160-11,0 0-160 4,16-2 176-4,5-2-176 11,5 0 192-11,5 2-192 20,10 2-1760-19,-4-2-464-1,16-8-80 0,-1 16-32 0</inkml:trace>
    </iact:actionData>
  </iact:action>
  <iact:action type="add" startTime="22326">
    <iact:property name="dataType"/>
    <iact:actionData xml:id="d17">
      <inkml:trace xmlns:inkml="http://www.w3.org/2003/InkML" xml:id="stk17" contextRef="#ctx0" brushRef="#br0">16238 6208 11055 0,'0'0'976'0,"0"19"-784"10,0-9-192-10,0-10 0 4,0 0 1280-4,5 14 224 12,5-4 32-12,0 3 16 3,5-7-16-3,1-2-16 12,4 2 0-12,3-2 0 3,0-4-432-3,7-2-64 11,3-4-32-11,4 4 0 4,2 2-496-3,-6 0-112 10,6 0 0-11,2-2-16 3,-6 0-224-3,4 2-144 7,-2 4 192-7,-6-4-192 25,1-2-1504-24,-7 0-416-1</inkml:trace>
    </iact:actionData>
  </iact:action>
  <iact:action type="add" startTime="22507">
    <iact:property name="dataType"/>
    <iact:actionData xml:id="d18">
      <inkml:trace xmlns:inkml="http://www.w3.org/2003/InkML" xml:id="stk18" contextRef="#ctx0" brushRef="#br0">16212 6857 23951 0,'0'0'2128'16,"0"0"-1696"-16,16 10-432 0,-3 0 0 0,5-4 1376 0,5-2 192 10,5-4 32-10,1-2 16 4,8-2-464-4,6-4-80 12,4 0-32-11,2 2 0 1,1-7-640-1,9 1-128 5,9-6-16-6,-2 5-10336 21,8-7-2064-20</inkml:trace>
    </iact:actionData>
  </iact:action>
  <iact:action type="add" startTime="23150">
    <iact:property name="dataType"/>
    <iact:actionData xml:id="d19">
      <inkml:trace xmlns:inkml="http://www.w3.org/2003/InkML" xml:id="stk19" contextRef="#ctx0" brushRef="#br0">19743 3374 11055 0,'0'0'976'1,"0"0"-784"9,0 0-192-10,0 0 0 5,0 0 752-5,0 0 96 10,0 0 32-10,0 0 0 5,0 0-304-5,-20 6-64 10,1 2-16-9,-7 2 0 2,-1-3-240-3,-6-1-64 11,-2 4 0-11,-4 0 0 5,-10-4 208-5,-2 5 48 10,-5-1 0-10,-3 2 0 4,1 3 192-4,-7-1 64 11,3 6 0-11,1 1 0 5,3-5-256-5,-5 1-32 10,-1 1-16-10,2-3 0 4,3 5-144-4,-7 1-48 13,-1-5 0-13,5 1 0 4,4 3-80-4,3-8 0 10,4 1-128-10,4-3 192 4,10 2-192-4,4 1 0 10,4-1 0-10,7 2 0 5,3-7 128-5,1 7-128 12,7-4 176-12,-1 2-176 3,2 1 0-3,6-3 0 12,-1 4 0-12,1-3-192 3,4-11 192-2,0 20 0 8,0-3 0-9,2 1-144 5,1 5 144-5,1 5 176 10,0-1-48-10,2 2 0 6,4 2-128-6,-2 3 0 11,-2 5 0-11,5 3 128 3,-1 9-128-3,-2 6 0 12,3-1 0-12,-3 7 0 3,-2-1 0-3,2 10 0 11,2 0 0-11,-6 10 0 4,-1 4 0-4,1 6 0 11,-2-1 0-11,2 7 0 5,4-4 0-5,-2 7 0 10,-4 6 0-10,2-3 0 4,-2-3 0-4,0 4 0 11,0-1 0-11,0-5 0 4,-1 3 0-4,-1-1 0 11,0 0 0-11,0-1 0 3,-1-3 0-3,-1-1 0 6,0 3 0-6,-2 1 0 9,0 3 0-9,2 1 0 6,-6-1 0-6,0 2 0 9,-1 3 192-9,1 1 16 6,-6 2 0-6,4 4 0 8,-7-6-80-8,1 2-128 7,-3-1 176-7,-3 3-176 9,3 4 144-9,-1-2-144 6,-1-6 0-6,-5 4 144 8,1 4-144-8,2 0 128 7,-1-4-128-7,3 2 128 8,-5-6-128-8,3-3 0 8,-2-3 144-8,5-7-144 7,5-5 0-7,-5-1 144 8,-3-4-144-8,-1-4 0 8,1 2 288-8,3-4-48 6,-1 0-16-6,-1-4 0 8,3 0-224-8,3-4 144 7,-1-2-144-7,3-6 128 8,-2-5 0-8,5-6 0 7,-3-3 0-7,6-7 0 9,1 0-128-9,-1-6 0 6,2 4 144-6,2-8-144 9,2-2 0-9,0-1 144 6,4-3-144-6,0-4 0 8,2 1 144-8,2-9-144 7,3 1 0-7,-1-4 144 8,-8-12-144-8,10 13 160 7,4-5-160-7,-1 6 160 8,5-8 96-8,3 1 32 8,-1-1 0-8,5 2 0 8,2-2 144-8,3-2 16 7,-1 2 16-7,4 3 0 7,-2-1-128-7,3-4-16 7,3 4-16-7,6 2 0 8,3-2 16-8,1-1 16 8,4 3 0-8,5-2 0 7,3 0-48-7,9 3-16 7,2-1 0-7,5 0 0 8,1 2-128-8,0-5-16 7,-6 1-128-7,2 2 192 9,2-2-192-9,-6 1 176 6,1 5-176-6,-5-6 160 9,0 0-160-9,1 1 0 6,-3-3 0-6,-3-6-10208 17,1-2-2144-17</inkml:trace>
    </iact:actionData>
  </iact:action>
  <iact:action type="add" startTime="25282">
    <iact:property name="dataType"/>
    <iact:actionData xml:id="d20">
      <inkml:trace xmlns:inkml="http://www.w3.org/2003/InkML" xml:id="stk20" contextRef="#ctx0" brushRef="#br0">27670 361 3679 0,'0'0'320'1,"0"0"-320"9,0 0 0-10,7-8 0 4,-7 8 1920-4,0 0 320 6,0 0 64-6,10-15 16 9,-6 3-1104-9,-4 12-240 13,0 0-32-13,0 0-16 3,-2-16-128-3,2 16-32 11,0 0 0-11,-16-5 0 3,3 3-144-3,-7-2-48 11,-1 2 0-11,-4 2 0 4,-5 0-64-4,-3 2-32 12,-10 2 0-12,4-2 0 3,-6 1-224-3,0 5-32 11,-3 2-16-11,-3 0 0 4,4 3 48-4,6-3 0 11,-4 2 0-9,8 3 0 1,-2-3-64-3,6 4-16 11,0-6 0-11,6 3 0 4,3-5 48-4,9 2 16 11,-1 1 0-11,8-3 0 4,8-8-16-4,-10 14 0 10,10-14 0-10,0 0 0 5,0 0-64-5,0 15-16 11,0-15 0-11,10 18 0 5,-10-18-144-5,10 16 0 9,8-1 144-9,-3 3-144 5,3-5 0-5,1 11 144 10,-7-1-144-10,4 7 0 5,-7 1 0-5,1 8 0 10,-2 4 0-10,-4 7 0 5,-6-3 0-5,-2 4 0 10,-4 3 0-10,-2 11 0 5,-3 1 0-5,-3 4 0 10,-7-3 0-10,-1 7 0 4,3-4 0-4,-1 2 0 12,-1 0 0-12,0-3 0 4,-3 1 0-4,5-8 0 11,-1-3 0-11,5-3 0 3,-7-1 0-3,5-5 0 12,3 3 0-12,-1-6 0 4,5-8 192-4,-2 2-64 10,5-4 0-10,-1-2-128 5,4 2 160-5,2-2-160 11,2-4 128-11,2-1-128 4,4-1 128-4,2-2-128 10,2-1 0-10,1-1 128 4,9-4 64-4,-1-3 0 12,5 1 0-12,1 1 0 5,-1-4 144-5,-1 1 48 11,3 1 0-11,1-7 0 3,2 5-144-3,5-6-32 11,3-4 0-11,0-1 0 4,-4 1-48-4,6-2-16 10,4-4 0-10,-2-2 0 5,6-8-144-5,-2 3 0 10,6 1 0-10,-3-2 0 19,3-4-2352-19,-6 3-496 1,16-13-96-1,-13 3-32 0</inkml:trace>
    </iact:actionData>
  </iact:action>
  <iact:action type="add" startTime="25990">
    <iact:property name="dataType"/>
    <iact:actionData xml:id="d21">
      <inkml:trace xmlns:inkml="http://www.w3.org/2003/InkML" xml:id="stk21" contextRef="#ctx0" brushRef="#br0">28108 498 12031 0,'0'0'528'0,"0"0"112"0,0 0-512 0,10-2-128 8,-10 2 0-8,16-4 0 5,-16 4 1008-5,15 2 160 12,-15-2 48-12,18 6 0 3,0 3-256-3,-5 7-32 12,7 1-16-11,-3 3 0 2,1 1-224-3,3 5-48 9,5 3-16-9,1 2 0 6,-6 2-272-6,-1 1-48 9,-1-3-16-9,3-2 0 6,-5 0-288-6,-1 1 0 10,0 1 0-10,-7-2 0 5,1-2 160-5,0-1-32 11,-6-3 0-11,2 0 0 4,-2-7-128-4,-1 0 0 10,-1-3 0-9,-2-13 0 18,4 16-1856-18,-4-16-240-1,0 0-48 1,0 0-16-1</inkml:trace>
    </iact:actionData>
  </iact:action>
  <iact:action type="add" startTime="26262">
    <iact:property name="dataType"/>
    <iact:actionData xml:id="d22">
      <inkml:trace xmlns:inkml="http://www.w3.org/2003/InkML" xml:id="stk22" contextRef="#ctx0" brushRef="#br0">28495 277 16991 0,'0'0'752'1,"0"0"144"-1,0 0-704 0,0 0-192 7,0 0 0-7,0 0 0 3,-4 22 720-3,-8 5 112 10,0 4 32-9,-3 2 0 3,-3 4 112-4,-3 4 32 11,-1-4 0-11,-3 4 0 5,-4 0-288-5,1 6-48 11,-1 0-16-11,2-4 0 4,-2 2-192-4,1-8-32 10,-1 4-16-10,4-6 0 5,1-2-256-5,5-2-160 10,-3-4 192-10,3-3-192 5,5-3 144-5,0 1-144 10,7-9 0-10,-1 3 144 5,8-16-144-5,0 0-224 10,0 0 48-10,0 0-8064 19,0 0-1616-17</inkml:trace>
    </iact:actionData>
  </iact:action>
  <iact:action type="add" startTime="26547">
    <iact:property name="dataType"/>
    <iact:actionData xml:id="d23">
      <inkml:trace xmlns:inkml="http://www.w3.org/2003/InkML" xml:id="stk23" contextRef="#ctx0" brushRef="#br0">28852 714 11055 0,'0'0'480'1,"0"0"112"-1,0 0-464 0,7 12-128 6,1 3 0-6,-4-1 0 4,0 2 2432-4,-4 3 480 11,-2-3 96-11,-2 5 0 4,-4 5-1584-4,3-1-320 11,-3 2-64-11,0 1-16 5,-4-1-352-5,2 0-80 10,-3 0-16-10,3 1 0 5,2-3-304-5,-3-1-64 11,1-3-16-11,4 0 0 4,-4 1-192-4,4-5 0 10,0-3 0-10,5 2 0 20,-1-9-2176-19,2-7-336-1</inkml:trace>
    </iact:actionData>
  </iact:action>
  <iact:action type="add" startTime="27308">
    <iact:property name="dataType"/>
    <iact:actionData xml:id="d24">
      <inkml:trace xmlns:inkml="http://www.w3.org/2003/InkML" xml:id="stk24" contextRef="#ctx0" brushRef="#br0">27919 1689 7359 0,'0'0'656'1,"0"0"-528"10,0 0-128-11,0 0 0 4,0 0 1856-4,0 0 352 10,0 0 64-10,0 0 16 4,0 0-1008-4,0 0-208 12,0 0-48-12,0 0 0 3,16 12-96-3,-6-6-32 13,-1 0 0-13,5 5 0 3,-2-1-224-3,5 6-48 11,1-5-16-11,-1 7 0 5,5-4-64-5,3 3-16 11,1-1 0-11,-1 3 0 4,0 5-304-4,3-1-64 11,1 4-16-11,0 1 0 4,0-5-16-4,-1 2-128 11,-5-3 192-11,-3 1-64 4,-1 1-128-3,1-1 0 8,-7-3 0-9,3-5 0 5,-4 3 0-5,-1-5 0 10,-5 5-224-10,6 1 80 21,-2-5-704-21,-10-14-144 1,0 0-32-1</inkml:trace>
    </iact:actionData>
  </iact:action>
  <iact:action type="add" startTime="27640">
    <iact:property name="dataType"/>
    <iact:actionData xml:id="d25">
      <inkml:trace xmlns:inkml="http://www.w3.org/2003/InkML" xml:id="stk25" contextRef="#ctx0" brushRef="#br0">28518 1574 13823 0,'0'0'1216'0,"0"0"-960"10,0 0-256-10,0 0 0 5,0 0 1056-5,-8 12 160 10,-3-2 48-10,1 7 0 4,-6-1-208-4,3 5-32 11,-5 3-16-11,-2 1 0 5,3 4-80-5,-6 0-16 11,-5 1 0-11,1 1 0 4,-2 4-192-4,-1 2-32 11,1-4-16-11,2 2 0 4,-2 2-272-4,1-3-48 10,1-3-16-10,2-2 0 5,1-2-336-5,5-3 0 10,3-1 0-10,-1-5-192 5,5-1 32-5,0-1 0 10,6-4 0-10,6-12 0 20,0 0-2080-19,0 0-400-1</inkml:trace>
    </iact:actionData>
  </iact:action>
  <iact:action type="add" startTime="28030">
    <iact:property name="dataType"/>
    <iact:actionData xml:id="d26">
      <inkml:trace xmlns:inkml="http://www.w3.org/2003/InkML" xml:id="stk26" contextRef="#ctx0" brushRef="#br0">28772 2255 2751 0,'0'0'256'0,"0"0"-256"10,0 0 0-10,0 0 0 5,-6 10 3168-5,6-10 592 10,-2 11 112-10,2-11 32 5,0 0-2240-5,0 0-448 11,0 0-96-10,0 0-16 2,0 0-192-3,12 4-32 10,5-4-16-10,1 0 0 5,-1-2-304-5,5 0-64 11,3-2-16-11,-2 2 0 5,-3-2-32-5,-1 4-16 11,1 6 0-11,-1-2 0 3,-5-2-112-3,2 0 0 12,-7 6-16-12,-1 6 0 3,0-1-304-3,-6 7 0 10,-4-1 128-10,-6 1-128 5,-1 1 128-5,-5 3-128 10,-2 1 192-10,-7 0-192 7,-1 3 208-7,1-3-64 9,0-2-16-9,3-3 0 5,-1-1-128-5,5 3 0 10,2-9 0-10,9 3 0 4,-3-4 128-4,8-12-128 11,0 0 128-11,11 11-128 4,3-5 368-4,10 0-16 11,5-4 0-11,8-2 0 5,-2-4-80-5,6 0-16 10,4-3 0-10,2-5 0 4,-8 2-256-4,3-4-176 11,-2 3 32-11,4-7 0 18,-5 1-2096-18,4-5-400 0</inkml:trace>
    </iact:actionData>
  </iact:action>
  <iact:action type="add" startTime="28468">
    <iact:property name="dataType"/>
    <iact:actionData xml:id="d27">
      <inkml:trace xmlns:inkml="http://www.w3.org/2003/InkML" xml:id="stk27" contextRef="#ctx0" brushRef="#br0">29919 597 17503 0,'0'0'1552'1,"0"-12"-1232"7,0 5-320-8,0-5 0 4,1 0 368-4,3 4 16 9,2-5 0-9,4 3 0 4,-4-6 48-3,4 3 16 10,1-7 0-11,-1 7 0 5,6-3-112-5,-3 2-16 10,5-1 0-10,-4-1 0 5,3 4 128-5,3 3 0 11,-5-3 16-11,5 4 0 4,-3 2 0-4,-3 2 0 12,-2-1 0-12,1 3 0 3,1 4-240-3,-2 3-48 10,-12-5-16-10,7 10 0 5,-1-2-160-5,0 10 0 10,-6-7 0-10,-6 7 0 5,-2-1 224-5,1 3-32 10,-5 3-16-10,2 5 0 5,0 1 64-4,-5 4 16 9,3 8 0-10,-3-2 0 4,1 4-256-4,-2 0 144 10,5 4-144-10,-5 3 128 5,4 1-128-5,-3 2 0 10,3-1 144-10,-2 7-144 5,5-1 0-5,-3 9 128 10,2-3-128-10,0 26 0 5,3-5 0-5,7-5 0 10,5-4 0-10,3-5 0 5,0 1 0-5,10 0 0 10,-3 0 0-10,7 2 0 5,1-6 0-5,4 1 144 10,3-9-144-10,3 7 0 5,4-1 192-5,0-4-192 11,2-1 192-11,2 3-192 4,-6-3 160-4,4-3-160 10,-2 1 128-10,-2-3-128 4,2-1 0-4,-2-1 0 11,-2-5 0-10,-1 2 0 3,-7-3 192-4,-2-1-64 10,1 0 0-10,-7-4 0 5,3-6 272-5,-3 0 48 10,-3-2 16-10,-2-6 0 5,-6-5 128-5,-2-1 32 10,-6 1 0-10,-2-1 0 4,-10 0 112-4,0 1 32 11,-9-5 0-11,-2-3 0 5,-5 3 0-5,-5-5 16 10,-13 2 0-10,1-5 0 5,2 3-208-5,-4-4-32 10,-4 5-16-10,-1-3 0 4,-1 0-176-4,3-2-32 11,1-6-16-11,0 3 0 4,2 3-304-4,-3-2 160 6,-3-2-160-6,-2-2 128 22,-1 1-1104-21,1-3-240-1,1-2-32 0,1-2-16000 3</inkml:trace>
    </iact:actionData>
  </iact:action>
  <iact:action type="add" startTime="29712">
    <iact:property name="dataType"/>
    <iact:actionData xml:id="d28">
      <inkml:trace xmlns:inkml="http://www.w3.org/2003/InkML" xml:id="stk28" contextRef="#ctx0" brushRef="#br0">19594 4498 12895 0,'0'0'1152'1,"0"0"-928"8,-7-6-224-9,7 6 0 4,0-12 1088-4,3 4 192 11,5-4 16-11,0 1 16 4,4 1-480-4,3-4-112 11,5 5-16-11,-1-5 0 5,7 2-336-5,1-3-80 10,6 3-16-10,0-4 0 5,3 7 48-5,4-7 0 10,-1 2 0-10,2 1 0 5,-2 5 96-5,-1 6 32 11,-1 2 0-11,-6 6 0 4,-4 5-256-4,-2-1-64 11,-7 4 0-11,0 0 0 4,-11 7-128-4,-3 0 0 10,-2 3-160-10,-8 3 160 5,-1 0 0-5,-9 5 0 13,2-1 208-13,-9 0-64 3,-2-2 16-3,-3 3 0 9,-1-1 0-9,2-4 0 5,1-4-160-5,5 1 0 10,3-1 144-10,1-5-144 5,7-3 144-5,0-3-144 10,4 4 192-10,6-5-192 5,6 5 240-5,6-4-64 10,2 3-16-10,7-1 0 5,4 2-160-5,3 3 192 11,3-3-192-11,2 1 192 3,6-3 0-3,-2 1 0 12,-2 5 0-12,0-2 0 4,-5-1 16-4,-3 5 16 12,-4-1 0-12,-5-3 0 3,-1 1 96-3,-9-1 32 11,-2-3 0-11,-4 7 0 4,-8-3 320-4,-4 1 64 10,-9-1 16-10,-6 5 0 5,-11-9 80-5,-4 1 0 10,-5 1 16-10,-10-5 0 5,-5 4-464-5,-5-5-112 10,1 3-16-9,3-4 0 3,-1-6-256-4,3-2 160 10,5-4-160-10,7 0 128 4,0 0-320-4,6 0-64 11,4-4 0-11,-2-8-16 19,10 3-1792-19,11-5-368 0,11 2-64 0,8-5-10656 5</inkml:trace>
    </iact:actionData>
  </iact:action>
  <iact:action type="add" startTime="30285">
    <iact:property name="dataType"/>
    <iact:actionData xml:id="d29">
      <inkml:trace xmlns:inkml="http://www.w3.org/2003/InkML" xml:id="stk29" contextRef="#ctx0" brushRef="#br0">21153 4312 17327 0,'0'0'768'0,"0"0"160"0,0 0-736 0,0 0-192 7,14 0 0-7,-14 0 0 6,11 8 800-6,3 4 128 9,-4-3 32-9,5 9 0 5,-1 0-192-5,3 3-16 10,5 2-16-9,-3 3 0 3,3 1-160-4,-1 4-16 11,5 4-16-11,-3 4 0 3,0-2-160-3,-1 6-48 12,1-2 0-12,1 4 0 5,-1-4-336-5,-1 2 0 12,-5-6 0-12,3 4 0 3,1-6 192-3,-5 0-48 11,-1-4 0-10,1 1 0 1,-6-9-144-2,1-1 0 12,1-1 0-12,-2 0 0 18,-2-5-512-18,-8-16-128 1,0 0-16-1,0 0-10736 3</inkml:trace>
    </iact:actionData>
  </iact:action>
  <iact:action type="add" startTime="30541">
    <iact:property name="dataType"/>
    <iact:actionData xml:id="d30">
      <inkml:trace xmlns:inkml="http://www.w3.org/2003/InkML" xml:id="stk30" contextRef="#ctx0" brushRef="#br0">21687 4293 13823 0,'0'0'1216'0,"0"0"-960"8,0 0-256-8,0 0 0 4,-7 13 2016-4,-3-1 352 11,0 6 80-11,-6 1 16 4,1 5-1296-4,-7 7-256 10,1 2-48-10,-3 0-16 5,3 4 176-5,-6 6 48 10,-6 2 0-10,-1-2 0 5,1 4-240-5,-4 1-32 10,-4 5-16-10,-11 21 0 4,5-4-352-4,6-11-80 12,4-3-16-12,0-7 0 3,3 0-336-3,7-10 0 11,2-8 0-11,5-2 128 19,7-5-448-19,7-3-96 0,-2-5-16 0,8-16 0 14,0 0-2096-14,21 2-416 0</inkml:trace>
    </iact:actionData>
  </iact:action>
  <iact:action type="add" startTime="30809">
    <iact:property name="dataType"/>
    <iact:actionData xml:id="d31">
      <inkml:trace xmlns:inkml="http://www.w3.org/2003/InkML" xml:id="stk31" contextRef="#ctx0" brushRef="#br0">22263 5172 27695 0,'-8'45'1216'0,"2"-14"272"0,2 8-1184 1,-2 4-304 7,2 8 0-8,-3 2 0 4,-5-1 704-4,2 3 64 11,-5 1 32-11,3-5 0 5,-4-10-400-5,6 2-80 10,-3-4 0-10,1 2-16 5,2-4-304-5,-1-6 0 10,3-3 0-10,4-5 0 21,2-4-1712-20,4-7-336-1</inkml:trace>
    </iact:actionData>
  </iact:action>
  <iact:action type="add" startTime="31183">
    <iact:property name="dataType"/>
    <iact:actionData xml:id="d32">
      <inkml:trace xmlns:inkml="http://www.w3.org/2003/InkML" xml:id="stk32" contextRef="#ctx0" brushRef="#br0">23398 4895 21183 0,'0'0'1888'14,"0"0"-1504"-14,0 0-384 0,17 4 0 2,7-6 1312-2,-1 2 192 9,5 6 32-9,3-4 16 5,2-4-1152-5,0-2-224 11,6 0-48-11,2 2-128 4,6-1 160-4,0-1-160 10,3-4 128-9,5 0-128 2,0 2 0-2,7 2 0 10,2 0 0-11,-3-3-8064 15,-3-7-1664-15</inkml:trace>
    </iact:actionData>
  </iact:action>
  <iact:action type="add" startTime="31485">
    <iact:property name="dataType"/>
    <iact:actionData xml:id="d33">
      <inkml:trace xmlns:inkml="http://www.w3.org/2003/InkML" xml:id="stk33" contextRef="#ctx0" brushRef="#br0">25350 4111 4607 0,'0'0'192'0,"0"0"64"0,0 0-256 0,0 0 0 8,0 8 0-8,-3 8 0 6,-5-1 3376-6,2 11 624 9,-4 5 128-9,2 8 32 4,0-2-2416-4,-7 23-464 12,3 1-112-12,-3 1-16 3,3-1-320-3,-6-3-64 11,5 1 0-11,-5 3-16 4,1 8-320-4,-1-3-64 12,-3 1-16-12,3-6 0 4,4 1-352-4,-3-3 0 12,5-7 0-12,-2-8 128 17,9-4-688-17,3-10-128 0,4-8-16 0,5-5-7104 12,7-3-1408-11</inkml:trace>
    </iact:actionData>
  </iact:action>
  <iact:action type="add" startTime="31768">
    <iact:property name="dataType"/>
    <iact:actionData xml:id="d34">
      <inkml:trace xmlns:inkml="http://www.w3.org/2003/InkML" xml:id="stk34" contextRef="#ctx0" brushRef="#br0">25934 4189 20271 0,'0'0'896'0,"15"-11"192"0,5 5-880 0,5-4-208 10,4-4 0-10,-3 11 0 5,1-5 128-4,2-2 0 9,1 6-128-9,3 0 192 3,0 2 80-4,4 2 16 9,-4 2 0-9,2 2 0 5,-2 0 96-5,0 6 0 10,-5-2 16-10,-3 3 0 5,-3 5-272-5,-3-4-128 10,-1 3 0-10,-9 3 128 5,-3-3-128-5,-8 9 128 10,-5 1-128-10,-3 0 128 5,-8 1 144-5,-1-1 32 11,-3 0 0-11,1-3 0 4,-3 3 144-4,-1-3 16 12,2-3 16-12,3-5 0 4,5 1-128-4,-3-5-32 10,8 4 0-10,0-2 0 5,7 3-128-5,1-3-48 10,6 3 0-10,5-5 0 5,1 4 48-5,8-2 0 10,-3 7 0-10,7-3 0 6,1 3-192-6,4 5 0 9,1-1 144-9,-1 0-144 5,0-1 0-5,-1 3 144 10,-5 3-144-10,-5-1 0 4,1 2 224-4,-9 0-64 12,-2 1-16-12,-6-3 0 4,-4 0 96-4,-6-1 16 11,-11-1 0-11,-7 2 0 4,-3-1 176-4,-8-1 32 11,-2-2 16-11,-4 1 0 4,1-9-80-4,-25 7-16 10,11-5 0-10,5-5 0 5,4-2-240-5,6-6-144 11,1-4 160-11,4-2-160 17,3-8-1088-16,8 0-320-1,6 0-64 0,3-5-12128 5</inkml:trace>
    </iact:actionData>
  </iact:action>
  <iact:action type="add" startTime="32267">
    <iact:property name="dataType"/>
    <iact:actionData xml:id="d35">
      <inkml:trace xmlns:inkml="http://www.w3.org/2003/InkML" xml:id="stk35" contextRef="#ctx0" brushRef="#br0">27426 4258 22111 0,'0'0'976'0,"0"0"208"0,0 0-944 0,6 19-240 8,1-3 0-8,1 3 0 4,-2 5 448-4,4-1 32 10,3 2 16-10,1 3 0 5,0 3-96-5,3 0-16 10,-3 0 0-10,4 4 0 4,-5 4-256-4,5-3-128 11,-5-1 0-10,3 4 128 3,4-4-128-4,-5 6 0 11,3-2 0-10,-3 0 128 3,3 0-128-4,3-4 0 11,1 6 144-11,-3-6-144 3,3-6 0-3,1 0 0 11,-1-1-160-11,-5-3 160 19,3-7-2192-18,-1-7-336-1</inkml:trace>
    </iact:actionData>
  </iact:action>
  <iact:action type="add" startTime="32507">
    <iact:property name="dataType"/>
    <iact:actionData xml:id="d36">
      <inkml:trace xmlns:inkml="http://www.w3.org/2003/InkML" xml:id="stk36" contextRef="#ctx0" brushRef="#br0">27984 4263 23039 0,'0'0'2048'1,"0"0"-1648"5,0 0-400-6,-10 12 0 6,2-2 656-6,-6 9 48 11,3 3 16-11,-9 1 0 4,1 7-224-4,-5 3-48 11,-3 0-16-11,-4 2 0 4,0 10 192-4,-3-4 32 9,1 4 16-9,-6 3 0 5,2-1-160-5,0 4-48 10,-6 0 0-10,6-1 0 5,-2 3-288-5,4-2-176 10,2-5 192-10,6 1-192 5,-1-2-208-5,5-8-160 11,5-4-16-11,7-3-16 18,7-5-528-18,6-4-96 0,7 1-32 0,15-8-11296 5</inkml:trace>
    </iact:actionData>
  </iact:action>
  <iact:action type="add" startTime="32763">
    <iact:property name="dataType"/>
    <iact:actionData xml:id="d37">
      <inkml:trace xmlns:inkml="http://www.w3.org/2003/InkML" xml:id="stk37" contextRef="#ctx0" brushRef="#br0">28471 4794 23039 0,'0'0'2048'0,"0"0"-1648"7,14-6-400-7,-2 2 0 4,5 2 512-4,-1 2 0 11,5 2 16-11,1 2 0 4,1 0-160-4,0 0-48 11,-1 0 0-11,3 2 0 5,1 5 272-5,1 5 48 10,0 3 16-10,3-1 0 5,-1 2 16-5,0 3 0 12,-2 0 0-11,-3 3 0 1,-5 1-96-2,-1 4-32 11,-8 0 0-11,-3 6 0 4,-1 2-96-4,-6-3 0 10,-2 1-16-10,-6 2 0 4,1-8 64-4,-11 2 16 11,-1-2 0-10,-1 0 0 3,-3 4 208-4,-3-5 48 11,3-5 16-11,1-2 0 4,3-3-128-4,-1 1-16 11,5 5-16-11,3-7 0 4,4-3-304-4,1 3-48 10,5-1-16-10,6-4 0 4,5 3-80-4,3-5-32 12,7 3 0-12,7-3 0 4,3 4-16-4,10-7 0 10,6 1 0-10,8 0 0 5,-1-6-128-5,5-4 0 10,-1 0 144-10,3-2-144 4,-1-4 0-4,1 0 0 12,3 2-160-12,20 0 160 19,-11 1-2176-19,-9 1-320 0,-7-2-64 0,-5-2 0 0</inkml:trace>
    </iact:actionData>
  </iact:action>
  <iact:action type="add" startTime="34140">
    <iact:property name="dataType"/>
    <iact:actionData xml:id="d38">
      <inkml:trace xmlns:inkml="http://www.w3.org/2003/InkML" xml:id="stk38" contextRef="#ctx0" brushRef="#br0">19639 8008 13823 0,'0'0'1216'1,"0"0"-960"6,0 0-256-7,0 0 0 9,0 0 1280-9,10 12 224 11,0 1 32-11,7-7 16 5,-1-4-336-5,7-4-80 7,7-2-16-7,7-2 0 8,6-3-672-8,9 1-128 7,3-8-16-7,7 4-16 9,5-3-128-9,-3-1-32 8,0-7 0-8,-5 3 0 3,-5 5-128-3,-1-3 0 6,-2 8 144-6,-4-5-144 23,-12-3-1536-23,-4 5-368 2,8-11-80-2,-16 13 0 1</inkml:trace>
    </iact:actionData>
  </iact:action>
  <iact:action type="add" startTime="34354">
    <iact:property name="dataType"/>
    <iact:actionData xml:id="d39">
      <inkml:trace xmlns:inkml="http://www.w3.org/2003/InkML" xml:id="stk39" contextRef="#ctx0" brushRef="#br0">19583 8121 22111 0,'-35'10'1968'0,"15"1"-1584"7,1-1-384-7,1 0 0 5,-5 2 512-5,-1-3 0 10,-1 5 16-10,1 2 0 5,5 5 0-5,-1 3 0 10,1-3 0-10,11-2 0 5,2 1-176-5,6 3-32 10,4 3-16-10,6-1 0 5,9-2 0-5,7-1 0 12,3 1 0-12,2 3 0 3,6 1-304-3,6 4 128 12,10-2-128-12,2 3 0 3,1-5 160-3,3 2-160 11,3 4 128-11,2 1-128 5,-3 1 0-5,-5 2 0 9,-3-2 0-8,-6-4 0 3,-6-4 144-4,0 1 0 11,-10 1 0-11,-4-4 0 4,-7-1 320-4,-5-3 64 10,-5-1 16-10,-2 1 0 5,-4 0 176-5,-6-3 48 11,-8-2 0-11,-3 3 0 4,-13-3-48-4,-5-1 0 10,-16 3 0-10,-6-8 0 5,-3-1-288-5,-3-1-64 10,-1-4-16-10,-1-4 0 5,1-4-352-5,5-2 0 10,1 0 0-10,7-1 0 19,0-9-432-19,10 2-144 0,2-5-48 1,8 3 0 13,7-3-2528-14,5-7-512 0</inkml:trace>
    </iact:actionData>
  </iact:action>
  <iact:action type="add" startTime="34757">
    <iact:property name="dataType"/>
    <iact:actionData xml:id="d40">
      <inkml:trace xmlns:inkml="http://www.w3.org/2003/InkML" xml:id="stk40" contextRef="#ctx0" brushRef="#br0">21416 8096 27695 0,'0'0'1216'1,"0"0"272"-1,0 0-1184 0,12 9-304 8,0 5 0-8,-3 0 0 6,7 3 128-6,-2 9-128 9,3 1 192-9,3 2-192 5,-1 4 416-5,7 6-32 11,1 0 0-11,2 8 0 5,2-6 32-5,4 4 0 10,1-4 0-10,1 4 0 4,4 4-176-4,-6-5-48 11,4-1 0-11,-2-6 0 4,-4 0-192-4,2-2 0 11,2-1 0-11,-2-3 0 19,-2-2-1360-19,-1-4-320 0,-3-5-64 1,-2-3-6576 9,-2-7-1296-9</inkml:trace>
    </iact:actionData>
  </iact:action>
  <iact:action type="add" startTime="34984">
    <iact:property name="dataType"/>
    <iact:actionData xml:id="d41">
      <inkml:trace xmlns:inkml="http://www.w3.org/2003/InkML" xml:id="stk41" contextRef="#ctx0" brushRef="#br0">22210 8020 19343 0,'-8'2'1728'0,"-3"5"-1392"8,1 3-336-8,-2 2 0 4,-2 7 2304-4,-3 9 400 10,-8 3 80-10,-11 23 16 5,3 5-1776-5,-2-1-368 12,-2 7-64-12,0-5-16 3,-8 5 288-3,2 5 48 11,-7 4 16-11,-5 0 0 4,0 4-288-4,1 0-48 11,-1 0-16-11,2-8 0 6,5 0-416-6,7-9-160 9,2-6 0-9,9-7 144 5,7-9-144-5,9-2-272 12,7-7 64-12,3-9 16 18,10-7-2128-18,-6-14-432 1,19 0-64-1,8-8-32 0</inkml:trace>
    </iact:actionData>
  </iact:action>
  <iact:action type="add" startTime="35284">
    <iact:property name="dataType"/>
    <iact:actionData xml:id="d42">
      <inkml:trace xmlns:inkml="http://www.w3.org/2003/InkML" xml:id="stk42" contextRef="#ctx0" brushRef="#br0">23306 9293 24879 0,'-15'22'2208'0,"1"11"-1760"8,-6 2-448-8,1 4 0 5,5 8 1648-5,-5 5 240 10,1-1 48-10,1-18 16 5,1 4-1344-5,2 4-272 10,-3-4-48-10,1 4-16 4,-3-6-272-4,1 2 160 11,5-2-160-10,-3-5 128 17,4-5-2064-18,1-5-432 0,-3 9-64 1,14-29-32-1</inkml:trace>
    </iact:actionData>
  </iact:action>
  <iact:action type="add" startTime="35687">
    <iact:property name="dataType"/>
    <iact:actionData xml:id="d43">
      <inkml:trace xmlns:inkml="http://www.w3.org/2003/InkML" xml:id="stk43" contextRef="#ctx0" brushRef="#br0">24638 8068 18431 0,'-9'-17'816'1,"7"7"160"-1,2 2-784 0,-2-2-192 10,2 10 0-10,0 0 0 4,0 0 1472-4,0 0 240 10,4 24 48-10,-2-1 16 4,-2 7-752-4,-4 1-128 11,0 8-48-11,2 0 0 5,-2 10-336-5,-2-1-64 10,2-3 0-10,0 6-16 5,0 0-112-5,1 3 0 10,-1 3-16-10,-2-3 0 4,-2-3-128-4,2 0-32 11,0 1 0-11,-2-5 0 5,-1 2-320-5,1-2-64 11,0-10-16-11,-6-6-8784 18,7-10-1776-16</inkml:trace>
    </iact:actionData>
  </iact:action>
  <iact:action type="add" startTime="35914">
    <iact:property name="dataType"/>
    <iact:actionData xml:id="d44">
      <inkml:trace xmlns:inkml="http://www.w3.org/2003/InkML" xml:id="stk44" contextRef="#ctx0" brushRef="#br0">24217 8657 28271 0,'0'0'1248'0,"24"0"272"0,3-4-1216 0,4 1-304 10,2-3 0-10,-4 4 0 4,9-2 320-4,1-2 0 11,11-4 0-11,7 4 0 3,3-1-64-3,7-3-16 12,3 2 0-12,6 2 0 4,2-2-240-4,-4-3 0 10,-6 1-144-10,3-4 144 6</inkml:trace>
    </iact:actionData>
  </iact:action>
  <iact:action type="add" startTime="36617">
    <iact:property name="dataType"/>
    <iact:actionData xml:id="d45">
      <inkml:trace xmlns:inkml="http://www.w3.org/2003/InkML" xml:id="stk45" contextRef="#ctx0" brushRef="#br0">26542 8037 8287 0,'0'0'368'2,"0"0"80"-2,2-17-448 0,-2 5 0 9,0-4 0-9,0 16 0 5,0 0 1712-5,0 0 256 12,2-15 48-12,2-3 16 3,2 3-608-3,2 1-112 12,-8 14-32-12,0 0 0 3,9-6-384-3,-9 6-96 12,0 0-16-12,22 2 0 3,-7 2-96-2,5 2-32 10,1 5 0-11,3 5 0 3,3 7-144-3,4 7-48 11,1 1 0-11,-5-6 0 4,6 3-192-4,8 5-32 10,2 8-16-10,8 0 0 5,3 5-96-4,5 3-128 9,1 0 176-10,1-2-176 4,-7 3 160-4,-3 1-160 11,-2 0 128-11,-2-2-128 4,-8-5 128-4,-4 3-128 11,-6-6 0-11,-2 0 128 4,-3-2-128-4,-5 0 192 12,-1-6-192-12,1-5 192 4,-5-1-192-4,0-6 160 11,-7-5-160-11,1 2 160 3,-2-7-160-3,2 3 0 10,-8-14 0-10,0 0 0 20,0 0-832-20,0 0-32 0,0 0-16 1,6-16-11168 2</inkml:trace>
    </iact:actionData>
  </iact:action>
  <iact:action type="add" startTime="37130">
    <iact:property name="dataType"/>
    <iact:actionData xml:id="d46">
      <inkml:trace xmlns:inkml="http://www.w3.org/2003/InkML" xml:id="stk46" contextRef="#ctx0" brushRef="#br0">27798 7750 15663 0,'0'0'688'1,"0"0"144"-1,0 0-656 0,0 0-176 9,0 0 0-9,0 0 0 3,0 0 976-3,0 0 176 12,0 0 16-12,-2 14 16 4,-5-4-64-4,-5 13-16 10,-6 5 0-10,3 5 0 5,-7 8 48-4,3 4 0 7,-5 1 0-8,-1 9 0 5,-2 3-64-4,-5 7 0 9,-1-3 0-10,0 3 0 5,-10 9-240-5,4-2-48 10,-6 0-16-10,10-21 0 4,0 3-288-4,-6-1-64 10,4 0-16-10,-16 13 0 6,7-8-160-6,9-3-16 12,3-8-16-12,7-6 0 4,4-10-80-4,1-4-16 10,5-3 0-9,5-7 0 2,2 1-272-3,10-18-64 11,0 0-16-11,0 0-10768 16,14 4-2144-16</inkml:trace>
    </iact:actionData>
  </iact:action>
  <iact:action type="add" startTime="37596">
    <iact:property name="dataType"/>
    <iact:actionData xml:id="d47">
      <inkml:trace xmlns:inkml="http://www.w3.org/2003/InkML" xml:id="stk47" contextRef="#ctx0" brushRef="#br0">28175 9092 27647 0,'0'0'1216'1,"0"0"256"-1,0 0-1168 0,0 0-304 8,6-8 0-8,1 5 0 4,3-1 0-4,6 2-224 10,-1-4 32-10,5 2 16 5,3 0 304-5,5 2 48 10,-5 0 16-10,2 0 0 5,-1 2 112-5,-3 2 16 11,3 2 16-11,-3 2 0 3,3 4 208-3,-3-3 32 12,-2 5 16-12,1 2 0 4,1-1-272-4,-7 5-64 12,0 5-16-12,-8 1 0 3,-1 3 16-3,-3 4 16 11,-4 6 0-11,-3 4 0 4,-7-4 48-4,-8 8 16 12,1-2 0-12,-3 2 0 3,-3 2 32-2,2-6 0 9,-3 0 0-10,1-6 0 5,0-6-16-5,-1 0 0 10,1-1 0-10,5-3 0 4,7 0-32-4,-1-5 0 11,4-7 0-11,8 3 0 3,2-4-96-3,0-12-32 11,8 8 0-11,10-3 0 5,-1-5 112-5,9-5 16 10,3-3 0-10,6 0 0 5,2-4-144-4,6 1-32 9,0-1 0-10,6-4 0 4,3-5-144-4,3 5 0 10,1-1 144-10,26-9-144 19,-7 5-912-18,-11 5-256-1,-2-5-48 0,-7 3-15504 4</inkml:trace>
    </iact:actionData>
  </iact:action>
  <iact:action type="add" startTime="38298">
    <iact:property name="dataType"/>
    <iact:actionData xml:id="d48">
      <inkml:trace xmlns:inkml="http://www.w3.org/2003/InkML" xml:id="stk48" contextRef="#ctx0" brushRef="#br0">29973 4102 23039 0,'-13'-12'2048'1,"13"12"-1648"4,0 0-400-5,0 0 0 8,11-10 448-8,3 0 0 7,5 7 0-7,7-1 0 8,3-4-448-8,12 0 0 7,4 2 128-7,7 0-128 8,5-1 256-8,11-1 32 7,4 2 0-7,6 2 0 8,2 2 64-8,-2-4 16 7,1-4 0-7,-7 1 0 9,-2-3-48-9,-2-2 0 7,0 7 0-6,1-1 0 6,-1 2 176-7,-4 4 16 7,7-2 16-7,-11 2 0 8,-3 0-144-8,-7 2-48 7,-3 0 0-7,-10 0 0 8,-6 4-176-8,-7 4-32 7,-1 4-128-7,-9-5 192 8,-14-7-192-8,12 20 176 6,-7-3-176-6,-3 5 160 8,-4 5-160-8,0 2 160 8,-5 6-160-8,-7 3 160 7,-4-3-32-7,1 9-128 7,-8 5 192-6,-1 10-64 6,1 5 16-7,-2 12 0 8,-3 4 0-8,1 6 0 8,-6 0-144-8,0 11 0 7,0 3 0-7,3 7 0 8,5 4 0-8,0 6 0 7,1 8 0-7,3 6 0 8,2 3 0-8,7 3 0 7,-4-7 0-7,7 3 0 9,-3-4 0-9,6 3 0 6,4-1 0-6,2-4 128 8,0 1-128-8,2-3 0 7,2 0 0-7,0 6 0 8,2 1 0-8,2-3 128 6,0 2-128-5,4-1 128 7,-2-3-128-8,5 2 128 7,-1 0-128-7,5-5 128 8,-1 5 16-8,4 2 0 7,3-8 0-7,0 3 0 8,-1-9-144-8,5 0 128 7,0 0-128-7,5-5 128 8,-3-3-128-8,-4-10 128 7,-1 1-128-7,3-9 128 8,2 5-128-8,-1-10 128 7,-5-2-128-7,2-6 128 8,1-4-128-8,-3-4 0 7,0 2 144-7,-1-6-144 8,-5 3 128-8,3-7-128 7,-1-5 128-7,-3-7-128 8,2-5 0-8,-1-2 144 7,-5-4-144-7,0 0 0 8,-1-4 256-8,-3 0-64 7,0 0-16-7,0-3 0 8,-2-7 160-8,-4-2 48 7,-1-1 0-7,-1-1 0 8,-3 1 0-8,-1 1 0 7,-6-5 0-7,2 1 0 8,0 1 96-8,-7-7 32 7,1 3 0-7,-5 3 0 8,-1-3 16-8,-5 4 16 7,-3-3 0-7,-5-3 0 9,-4 3-32-9,-4-3-16 6,-4 5 0-6,-7-5 0 8,-11 2-48-8,-5-7-16 7,0 5 0-7,-6-4 0 8,-6 4-128-8,2-5-32 7,2 1 0-7,-8 4 0 8,-8-3-272-8,-7 3 160 7,-5-10-160-7,-5 4 128 9,-4 1-128-9,2-1 0 6,-1 2-160-6,-9 2 160 24,-17-4-2592-24,-6-8-416 1</inkml:trace>
    </iact:actionData>
  </iact:action>
  <iact:action type="add" startTime="43044">
    <iact:property name="dataType"/>
    <iact:actionData xml:id="d49">
      <inkml:trace xmlns:inkml="http://www.w3.org/2003/InkML" xml:id="stk49" contextRef="#ctx0" brushRef="#br1">1796 14332 10943 0,'0'0'480'1,"0"0"96"-1,-4-11-448 0,4 11-128 8,0 0 0-8,-8-14 0 5,2 2 1008-5,6 12 176 11,-6-15 32-11,2 1 16 4,4 14-208-4,-5-14-32 11,-1 1-16-11,2-1 0 4,-2 2-224-4,6 12-48 10,-8-9-16-10,-2-5 0 5,1 2-48-5,1-3-16 12,-8 3 0-12,5-4 0 4,-7 3-128-4,-1-1-32 7,-1 4 0-7,-1-1 0 8,-1 1-128-8,3 4-16 11,-1 0-16-11,-1 0 0 4,-7 1-64-4,5 5-16 10,2 1 0-9,-3 3 0 3,1 4-96-3,-3 2 0 10,1 4-128-11,2 1 192 3,-1 7-192-2,5 1 0 10,1 2 0-11,-1 5 0 4,1-1 0-4,4 2 0 10,-3 6 0-10,7 4 0 4,2-6 0-4,0 8 0 10,5-2 128-10,1 4-128 6,0-8 0-6,4 2 0 10,2-2 0-10,5-6 0 4,1-1 0-4,4-5 0 12,1-2 0-12,5-7 0 3,-3-2 144-3,5-5-144 10,-1-1 128-10,3-6-128 5,3-2 304-5,4-6-32 10,0 2 0-10,5-7 0 5,1-11 16-5,-2-3 0 11,2-3 0-11,0-5 0 4,-6 0-160-4,0-6-128 11,-3 2 192-11,-3 2-192 3,-4-8 0-3,-1 2 0 12,1-6 0-12,1-1 0 4,-7 1 0-4,3 0 0 10,3-8 0-10,-5 3 0 5,0-3 0-5,-1-3 0 11,-3-7 0-11,-2-1 0 4,-3-4 0-4,-3 0 0 10,0-8 0-10,0 5-192 6,2 7 16-6,-2 8 16 9,0 1 0-9,0 8 0 5,-2 8 160-5,2 12-160 10,-4 11 160-10,0 7-160 5,0 5 160-5,0 6 0 10,0 0 0-9,0 0 0 3,0 19 0-4,0 5-128 10,0 3 128-10,-2 8 0 5,0 10 0-5,2 2 0 10,0 6 0-10,0 5-128 4,0 10 128-4,0-1 0 12,-2 5 0-12,0 2 0 5,-4 2 0-5,2 0 0 10,0-2 0-10,0-8 0 4,2 5 0-4,2-13 144 11,0-3-144-11,4-7 160 4,0-9-160-3,2 2 0 9,0-9 144-10,0 1-144 19,-3-8-928-19,-3-25-256 0,0 0-48 1,0 0-16-1</inkml:trace>
    </iact:actionData>
  </iact:action>
  <iact:action type="add" startTime="43661">
    <iact:property name="dataType"/>
    <iact:actionData xml:id="d50">
      <inkml:trace xmlns:inkml="http://www.w3.org/2003/InkML" xml:id="stk50" contextRef="#ctx0" brushRef="#br1">2348 13839 19343 0,'0'0'1728'0,"0"0"-1392"8,10 14-336-8,1-3 0 6,-3 7 688-6,2 3 64 9,3-3 16-9,-1 5 0 5,6 1 128-5,1 3 16 10,-3 0 16-10,3 5 0 5,1 5-576-5,-7-2-112 11,5-2-32-10,-4 2 0 2,1 4-208-3,-1-6 128 12,2 0-128-12,-1 12 0 19,-1-10-288-19,-1-4-160 0,-1-5-16 1,-6-3-16 12,2-7-1536-13,-8-16-304 0</inkml:trace>
    </iact:actionData>
  </iact:action>
  <iact:action type="add" startTime="43885">
    <iact:property name="dataType"/>
    <iact:actionData xml:id="d51">
      <inkml:trace xmlns:inkml="http://www.w3.org/2003/InkML" xml:id="stk51" contextRef="#ctx0" brushRef="#br1">2707 13708 15663 0,'0'0'1392'1,"0"0"-1120"8,0 0-272-9,-4 10 0 4,-2 8 1728-4,-4-1 272 11,0 3 64-11,1 7 16 4,-7 6-864-4,0 6-192 11,1-2-16-11,-7 8-16 5,1-2-176-5,-2 6-48 11,-1-1 0-11,-1 3 0 4,-8-4-112-4,1 6-16 10,1-5-16-10,-2 3 0 5,2-8-352-5,2 2-64 10,-1-2-16-10,5-6 0 5,2-4-192-5,5-2 0 10,6-3 0-10,-5 1 0 18,7-6-1216-18,4-5-352 0,6-18-64 0</inkml:trace>
    </iact:actionData>
  </iact:action>
  <iact:action type="add" startTime="44155">
    <iact:property name="dataType"/>
    <iact:actionData xml:id="d52">
      <inkml:trace xmlns:inkml="http://www.w3.org/2003/InkML" xml:id="stk52" contextRef="#ctx0" brushRef="#br1">2794 14510 11055 0,'0'0'480'1,"0"0"112"-1,0 0-464 0,0 0-128 9,14-2 0-9,-2 0 0 5,5 0 3008-5,-5 2 592 10,4 0 112-10,-5 0 32 5,7 2-2320-5,-4 2-464 10,1 2-80-10,-5 2-32 5,4 1-448-5,-7 1-80 10,1 6-32-10,0-1 0 5,-4 5 240-5,0 1 48 10,-4 1 16-10,-2 3 0 5,-2 4-48-5,-6 2-16 10,0-1 0-10,1 1 0 6,-7 0-32-6,4 2-16 10,-5 6 0-10,-1-6 0 5,1-3-16-5,-3-3 0 13,3 0 0-13,3-3 0 5,0-5 0-5,5-1 0 6,3-3 0-6,6-15 0 4,-6 10-208-4,6-10-32 12,0 0-16-12,0 0 0 4,0 0-48-4,12-6-16 12,5-5 0-12,1 1 0 3,5-8-144-3,2 5 0 12,3-7 0-12,-1 4 0 3,2-1 0-3,3-3-304 10,1 3 48-10,14-8 16 20,-6 3-2080-19,-6 1-432-1,-2 3-64 1</inkml:trace>
    </iact:actionData>
  </iact:action>
  <iact:action type="add" startTime="44623">
    <iact:property name="dataType"/>
    <iact:actionData xml:id="d53">
      <inkml:trace xmlns:inkml="http://www.w3.org/2003/InkML" xml:id="stk53" contextRef="#ctx0" brushRef="#br1">4222 13032 11967 0,'0'0'1072'0,"0"0"-864"8,0 0-208-8,0 0 0 4,0 0 1984-4,0 0 336 10,0 0 80-10,-8 5 16 5,1 7-1120-5,-5 2-208 10,2 9-64-10,-5 5 0 5,1 1-272-5,-6 10-64 11,-1 6-16-11,0 7 0 4,-5 3 224-4,-1 5 32 11,-2 9 16-11,-5 1 0 4,1 8-176-4,-2 6-16 11,0 5-16-11,-4 7 0 4,4-2-448-3,-4 5-96 10,2-9 0-11,4 3-16 5,2-7-176-5,-1-8 192 10,-3-8-192-10,4-3 192 4,2-7-192-4,1-7 128 11,3-8-128-11,4-4 128 3,5-8-128-2,0-4-144 9,7-6 144-10,1 5-208 19,-2-9-2224-19,10-19-448 0</inkml:trace>
    </iact:actionData>
  </iact:action>
  <iact:action type="add" startTime="44982">
    <iact:property name="dataType"/>
    <iact:actionData xml:id="d54">
      <inkml:trace xmlns:inkml="http://www.w3.org/2003/InkML" xml:id="stk54" contextRef="#ctx0" brushRef="#br1">4528 14486 15135 0,'0'0'672'1,"0"0"144"-1,0 0-656 0,0 0-160 9,0 0 0-9,0 0 0 4,0 0 1152-4,-1-7 208 10,1 7 48-10,-4-10 0 5,-2 4-64-5,6 6-16 10,-8-4 0-10,-4-2 0 5,6-3-240-5,-1 3-32 10,-5 2-16-10,0 2 0 4,2 0-256-4,-3 0-48 11,3 0-16-11,-4 2 0 5,5 0-240-5,-7 0-48 11,2 0-16-11,-5 4 0 3,-1-2-144-3,3 4-16 11,-5 0-16-11,3 3 0 5,1-1-112-5,-1 6 0 10,-5-3-128-10,3 9 192 4,-1-8-64-4,1 9-128 13,-4 3 176-13,1-1-176 4,-1 0 192-4,3 5-192 9,5 3 192-9,-1-2-192 4,-1 0 144-4,5-1-144 12,-1-5 0-12,5 0 144 4,0 5-144-4,4-1 0 11,2-2 0-11,2-1 0 4,2-3 0-4,2 1 0 11,2-1 0-11,2-7 0 4,4 1 192-4,-2-3-64 10,5 4 0-10,1-7 0 5,3 3 16-5,1 0 0 10,0-4 0-10,1 1 0 5,-3-1-144-5,1-2 0 10,1-2 144-10,-5-2-144 5,5-2 128-5,-4 0-128 10,3 0 128-10,-3-2-128 4,2-4 160-4,-1-2-32 11,1-3-128-11,1 1 192 5,-3-6-192-5,5 3 176 11,5-9-176-11,-7-3 160 4,-1 3-160-4,2-1 0 11,-3 0 144-11,7-5-144 4,-3-3 0-4,1 0 0 11,-1-2 0-11,5 2 128 4,-3-5-128-4,-2-6 0 10,7 1 0-10,1-4 0 4,2-2 0-4,1 0 0 11,1-4 128-11,-4-1-128 6,0-1 0-6,1-3 0 9,-1-5 0-9,-3-5 0 5,-1 3 0-5,0-5 0 11,1 0 0-11,1-2-128 4,-3 5-64-4,-5 3-16 10,1-6 0-10,1 5 0 5,-5 7 48-5,-1-1 16 10,-1 2 0-10,2 7 0 5,-6 9 144-5,-1 2 0 10,1 7-144-10,0 7 144 5,-4 5 0-5,-2 1 0 10,-2 11-144-9,0 6 144 3,0 0 0-4,0 0-160 11,0 0 160-11,-10 12-128 4,-5 11 128-4,-1 8-128 11,0 6 128-11,-1 2-128 4,-1 8 128-4,-1 4 0 12,-5 4 0-12,1 3 0 3,-2 4 0-3,1 13 0 11,3 3 0-11,-3 0 128 5,1 7-128-5,3-1 144 9,5 0-144-9,-1 0 160 5,6-12-160-5,-1 0 160 10,1-5-160-10,6 1 160 5,0-8 32-5,6-5 0 10,-2-4 0-10,2-5 0 5,0-5-192-5,4 2 160 10,0-6-160-10,1-4 160 4,-1-5-160-4,0-3 128 11,4-3-128-11,2-3 128 4,-1-7 0-3,3-6-128 10,-14-6 192-11,14 0-64 4,5-4-128-4,-1-2 160 11,-3-10-160-11,7 5 160 4,-3-11-160-4,-3 1 0 11,3-1 144-11,1-5-144 4,-4-8 0-4,3 0 0 10,2 0 0-10,1-10 128 5,1-4-128-5,3 0 0 10,-1-1 0-10,0-3 0 6,3-4 0-6,-1 1-192 11,0-3 192-11,1-1-192 3,-1-1 192-3,-2 1-192 12,3 3 192-12,-3 1-192 3,2 1 192-3,-1 3 0 10,-1-3 0-10,-2 10 0 5,-1 6 0-5,-5 4 0 11,1 0 0-11,-6 8 0 4,-3 7 0-4,1 3 0 13,-4 1 0-13,0 8-128 2,-6 8 128-2,0 0 0 10,0 0-144-10,-4 18 144 4,-4 3 0-4,-5 6 0 12,1 9-144-12,-4 3 144 3,3 7 0-3,-5 7 0 13,4 2 0-13,-5 3 0 4,1 4 0-4,1 9 224 9,-5-1-64-9,1 6-16 5,5 2-144-5,-3 2 0 11,-1-8 144-11,8-6-144 4,-3-5 0-4,7-3 144 11,0-3-144-11,0-8 0 4,5-4 0-4,1-4 0 11,0-8 0-11,2-4 0 20,2-3-880-20,2-3-224 0,1-11-48 0,3-2-9360 11,-8-8-1872-10</inkml:trace>
    </iact:actionData>
  </iact:action>
  <iact:action type="add" startTime="45942">
    <iact:property name="dataType"/>
    <iact:actionData xml:id="d55">
      <inkml:trace xmlns:inkml="http://www.w3.org/2003/InkML" xml:id="stk55" contextRef="#ctx0" brushRef="#br1">4856 14332 31327 0,'0'0'2784'0,"0"0"-2224"11,0 0-560-11,12-7 0 4,0 1 608-4,7-2 16 9,3 0 0-9,-3 0 0 5,4 1-240-5,7-7-32 10,7-2-16-10,-2-1 0 6,2 1-336-6,8 1 0 10,4-11 0-10,21-1 128 18,0 0-2544-18,-2-1-496 0</inkml:trace>
    </iact:actionData>
  </iact:action>
  <iact:action type="add" startTime="46303">
    <iact:property name="dataType"/>
    <iact:actionData xml:id="d56">
      <inkml:trace xmlns:inkml="http://www.w3.org/2003/InkML" xml:id="stk56" contextRef="#ctx0" brushRef="#br1">6612 13901 32831 0,'0'0'1456'1,"0"0"288"-1,0 0-1392 11,0 0-352-11,0 0 0 0,0 0 0 2,0 0 656-2,0 0 64 10,0 0 16-10,0 0 0 4,13 2-352-4,-1-2-64 11,6-2 0-11,1 0-16 6,-3-3-144-6,5 1-32 10,4 0 0-10,1 0 0 5,-1-2-128-5,1-4-256 11,-1 3 64-10,-2 3 16 16,1 0-1600-17,-3 2-320 1,-1-2-64-1</inkml:trace>
    </iact:actionData>
  </iact:action>
  <iact:action type="add" startTime="46483">
    <iact:property name="dataType"/>
    <iact:actionData xml:id="d57">
      <inkml:trace xmlns:inkml="http://www.w3.org/2003/InkML" xml:id="stk57" contextRef="#ctx0" brushRef="#br1">6639 14315 28559 0,'0'0'2544'1,"14"8"-2032"9,-5-2-512-10,11-1 0 4,5 3 1152-4,3-2 144 9,1-2 32-9,2 2 0 5,6-4-320-5,4-2-64 10,6-4-16-10,0 0 0 6,5 0-544-6,1-6-96 10,0-1-32-10,19-5 0 19,-14-2-1280-19,-7 3-272 0,-8-1-48 0,-2-3-14016 4</inkml:trace>
    </iact:actionData>
  </iact:action>
  <iact:action type="add" startTime="52685">
    <iact:property name="dataType"/>
    <iact:actionData xml:id="d58">
      <inkml:trace xmlns:inkml="http://www.w3.org/2003/InkML" xml:id="stk58" contextRef="#ctx0" brushRef="#br1">8357 13412 1839 0,'0'0'160'0,"0"0"-160"7,0 0 0-7,0 0 0 4,0 0 2928-4,0 0 544 7,20 2 112-7,-5-4 32 8,7 0-1600-8,5-6-320 7,4 0-64-7,5 3-16 8,6-3-448-7,7-4-80 6,2 2-32-7,4-5 0 8,-1 1-480-8,1-2-112 11,-4 1-16-11,-1-3 0 4,-1 5-208-4,0-3-48 11,0-2-16-11,-9 7 0 4,1-3-48-4,-5 2-128 10,-5 1 192-10,-4-1-8160 17,-4 4-1632-16</inkml:trace>
    </iact:actionData>
  </iact:action>
  <iact:action type="add" startTime="52924">
    <iact:property name="dataType"/>
    <iact:actionData xml:id="d59">
      <inkml:trace xmlns:inkml="http://www.w3.org/2003/InkML" xml:id="stk59" contextRef="#ctx0" brushRef="#br1">8529 13515 19343 0,'-18'-8'848'1,"18"8"192"-1,0 0-832 0,-15 4-208 9,15-4 0-9,-12 8 0 4,12-8 960-4,-15 10 128 11,5 7 48-11,-4-3 0 4,4 0-496-4,-5-3-112 10,1 5-16-10,0-2 0 5,5 1 208-5,1-3 48 10,-8 4 0-10,9-5 0 5,-3 5-64-5,2-4-16 11,2 7 0-11,2-1 0 5,2-1-384-5,4 5-80 9,2-1-16-9,4-1 0 5,2 1-208-5,-1 3 0 11,3-1 128-11,4 4-128 3,3 1 0-3,1 1 0 11,5 0 0-11,4 2 0 7,6 0 0-7,1 6 0 10,-1-1 0-10,8-1 0 3,-4 4 0-3,2-4 0 5,-6-2 0-5,0 2 0 9,2 2 0-9,-6-6 0 6,-4 1 0-6,-5-1 0 8,-5 2 0-8,1-2 0 7,-10-2 0-7,-2-1 0 8,-6-1 192-8,-2-4-48 7,-6 3-16-7,-6-1 0 9,-3-2 464-9,-7 1 96 6,-3 1 16-6,-8-5 0 8,-8-5-96-8,-2 1-16 7,0-6 0-7,-4 1 0 8,1-3-256-8,3-4-48 7,-2-2-16-7,0-2 0 8,8-4-96-8,0 0-32 7,4-6 0-7,6-1 0 8,3-1-144-8,5-5 0 7,3-3 0-7,3-1 0 23,7-3-736-23,2 1-128 0,2 1-32 0,10-1 0 13,2 0-1392-13,2 3-272 0,7 0-64 1,5 1-6096 8,1 3-1216-9</inkml:trace>
    </iact:actionData>
  </iact:action>
  <iact:action type="add" startTime="53373">
    <iact:property name="dataType"/>
    <iact:actionData xml:id="d60">
      <inkml:trace xmlns:inkml="http://www.w3.org/2003/InkML" xml:id="stk60" contextRef="#ctx0" brushRef="#br1">9399 13909 10127 0,'0'0'448'1,"14"-6"96"-1,-1-1-544 0,5 3 0 4,-3 0 0-4,3 6 0 8,-4 4 2304-8,1 5 336 7,-5 1 80-7,6 6 16 8,-5 5-1184-8,5 0-224 7,-4 5-48-7,7 1-16 8,-5 0-256-8,1 4-48 7,3 4-16-7,-4 2 0 9,1-2-304-9,-1 4-64 6,-1-6-16-6,-3 1 0 8,0 5-320-8,0-4-64 7,-6-2-16-7,0 0 0 9,-1-6-160-9,-1-2 128 7,2 1-128-7,-2-9 128 8,2-1-128-8,-4-18 0 7,4 19 0-7,-4-19-176 24,0 0-1424-23,0 0-304-1,0 0-48 0,0 0-16 0</inkml:trace>
    </iact:actionData>
  </iact:action>
  <iact:action type="add" startTime="53616">
    <iact:property name="dataType"/>
    <iact:actionData xml:id="d61">
      <inkml:trace xmlns:inkml="http://www.w3.org/2003/InkML" xml:id="stk61" contextRef="#ctx0" brushRef="#br1">9832 13683 16575 0,'0'0'1472'1,"-14"4"-1168"1,14-4-304-2,-11 8 0 8,-3 7 2528-8,2 5 448 6,-5 7 96-6,-1 8 0 8,-5 0-1872-8,-3 12-384 8,-3-2-80-8,0 2-16 7,-2 2 176-7,-4 1 48 8,-2 5 0-8,1-4 0 7,-1 1-192-7,0-1-48 7,4 4 0-7,2-1 0 8,0 3-432-8,7-5-80 7,3-3-32-7,1-4 0 8,7-10-160-8,-3-6 0 12,6 1 0-12,1-5 0 22,5-4-448-22,4-7-128 0,0-14-32 1,0 0-9936 2,0 0-1984-3</inkml:trace>
    </iact:actionData>
  </iact:action>
  <iact:action type="add" startTime="53841">
    <iact:property name="dataType"/>
    <iact:actionData xml:id="d62">
      <inkml:trace xmlns:inkml="http://www.w3.org/2003/InkML" xml:id="stk62" contextRef="#ctx0" brushRef="#br1">10002 14506 27647 0,'-18'29'2448'0,"8"-5"-1952"3,5 5-496-3,-5 6 0 8,4 2 624-8,2 6 16 6,0-4 16-6,-4 6 0 9,-3 0 64-9,3-2 16 7,-6 1 0-7,2-3 0 8,-1 6-416-8,-1-6-64 7,4 2-32-7,-3 0 0 8,3-6-480-8,-2-4-112 8,3-2-16-8,5-7 0 22,0-5-1504-21,4-19-304-1,0 0-64 0,0 0-9728 2</inkml:trace>
    </iact:actionData>
  </iact:action>
  <iact:action type="add" startTime="54093">
    <iact:property name="dataType"/>
    <iact:actionData xml:id="d63">
      <inkml:trace xmlns:inkml="http://www.w3.org/2003/InkML" xml:id="stk63" contextRef="#ctx0" brushRef="#br1">10844 13740 11967 0,'0'0'528'1,"0"0"112"-1,0 0-512 0,0 0-128 5,0 0 0-5,14 9 0 8,0 7 2656-8,-7 1 496 7,-7 7 112-7,0 3 0 8,-5 4-1984-8,-5 10-384 6,-2-4-96-6,4 8-16 9,-9-2-112-9,-1 4-32 7,-3 4 0-7,-1-3 0 8,3-1-272-8,1 0-64 7,3 4-16-7,-1-4 0 8,4-8-288-8,1 1 0 7,1-4 0-7,2-7 0 23,-4-4-512-22,5-3-176 0,1-5-16 0,4-1-7744 2,2-16-1536-2</inkml:trace>
    </iact:actionData>
  </iact:action>
  <iact:action type="add" startTime="54290">
    <iact:property name="dataType"/>
    <iact:actionData xml:id="d64">
      <inkml:trace xmlns:inkml="http://www.w3.org/2003/InkML" xml:id="stk64" contextRef="#ctx0" brushRef="#br1">10503 14284 16575 0,'0'0'1472'1,"0"0"-1168"2,0 0-304-3,0 0 0 8,18 0 2464-8,1 0 432 7,4-4 96-7,7 2 16 9,3 0-2064-9,0 0-416 7,4 0-80-7,6 2 0 7,-4-6-288-7,6 4-160 7,-2-2 192-7,0 2-192 24,0 0-432-24,-6-3-192 1,0-1-32-1,2 4-7632 5,-4 2-1520-5</inkml:trace>
    </iact:actionData>
  </iact:action>
  <iact:action type="add" startTime="54484">
    <iact:property name="dataType"/>
    <iact:actionData xml:id="d65">
      <inkml:trace xmlns:inkml="http://www.w3.org/2003/InkML" xml:id="stk65" contextRef="#ctx0" brushRef="#br1">11779 13582 23951 0,'0'0'2128'1,"0"0"-1696"3,0 0-432-4,19 2 0 8,-1 1 1088-8,-1 9 128 7,-3 0 16-7,1 7 16 8,-5-3-544-8,4 5-96 7,-4 9-32-6,-1 1 0 6,1 4-208-7,-4 2-48 7,0 2-16-7,0 4 0 9,3-4-160-9,-5 4-16 7,-2 2-128-7,0-4 192 8,2 3-192-8,0-1 0 6,0 6 128-6,-4 0-128 9,0-10 0-9,2 4 0 7,4-4 0-7,-4-2 0 7,-2-6-224-7,2-2-32 7,0-1-16-7,0-7 0 26,1-5-1248-26,-3-16-240 0,6 17-48 0</inkml:trace>
    </iact:actionData>
  </iact:action>
  <iact:action type="add" startTime="54753">
    <iact:property name="dataType"/>
    <iact:actionData xml:id="d66">
      <inkml:trace xmlns:inkml="http://www.w3.org/2003/InkML" xml:id="stk66" contextRef="#ctx0" brushRef="#br1">12173 13554 31439 0,'0'0'1392'0,"-14"6"288"0,2 4-1344 0,4 2-336 6,-5 5 0-6,1 3 0 9,-7 5 400-9,1 6 16 6,-7 2 0-6,-3 6 0 9,-1 8 32-9,-6 0 16 7,0 0 0-7,2 2 0 8,-4 3-176-8,0 1-32 6,2-1-16-6,-1 3 0 9,3-8-112-9,0 6-128 6,0-3 176-5,0 3-176 6,2-2-128-7,-1-7-144 8,5-5-32-8,4 0 0 25,-1-1-544-25,5-9-112 0,3-2-32 0,6-5-8704 5,5-9-1744-5</inkml:trace>
    </iact:actionData>
  </iact:action>
  <iact:action type="add" startTime="55161">
    <iact:property name="dataType"/>
    <iact:actionData xml:id="d67">
      <inkml:trace xmlns:inkml="http://www.w3.org/2003/InkML" xml:id="stk67" contextRef="#ctx0" brushRef="#br1">12360 14488 30399 0,'0'0'1344'0,"0"0"288"0,0 0-1312 0,0 0-320 4,0 0 0-4,8-7 0 7,9-3 448-7,1 4 32 7,3 2 0-7,5 2 0 8,3-4-176-8,4 2-48 8,4-1 0-8,-4 5 0 8,6 3-48-8,2 3-16 6,0-2 0-6,0 2 0 9,-2 2-64-9,-2 4 0 7,-6-1-128-7,-1 7 192 8,-5-5-192-8,-4 7 144 7,-7 3-144-7,0 5 128 8,-8-5 0-8,-6 4-128 7,-6 5 192-7,-4-3-64 8,0 0 0-8,-7 0 0 8,-5-1 0-8,3 1 0 8,-5 0 16-8,-1 0 0 7,4 1 0-7,5-3 0 7,-4-4 144-7,3-1 32 7,7-3 0-7,4-5 0 8,6-14 0-8,2 18 16 7,4-7 0-7,8 3 0 8,3-8-80-8,9 0-32 7,5-4 0-7,10 0 0 8,4 3 48-8,3-10 16 7,3-3 0-7,6 0 0 8,3-2-128-8,6 2-32 6,-3 1 0-6,5-5 0 9,4-2-128-9,6-3 0 6,-2 3 0-6,-1-7 0 25,1-1-384-25,-2 3-144 1,-10-3-48-1,2 3-11072 5,-5 5-2208-5</inkml:trace>
    </iact:actionData>
  </iact:action>
  <iact:action type="add" startTime="56390">
    <iact:property name="dataType"/>
    <iact:actionData xml:id="d68">
      <inkml:trace xmlns:inkml="http://www.w3.org/2003/InkML" xml:id="stk68" contextRef="#ctx0" brushRef="#br1">1638 18221 7359 0,'0'0'656'0,"0"0"-528"5,-4-8-128-5,-4-5 0 8,-6-1 1520-8,3 2 272 7,-5 5 48-7,4 1 16 9,-5-2-720-9,3 0-144 6,-5 0-32-6,-3 4 0 9,-3 4-256-9,0 0-48 7,-1 0-16-7,1 0 0 8,-2 4-160-8,1 4-32 7,3 4-16-7,-3-2 0 7,-1 5-96-7,2 1-16 8,-3 1 0-8,5 7 0 7,2 3 16-7,1 0 0 7,3 1 0-7,-3 3 0 9,1 2 112-9,3 8 0 7,-2-4 16-7,7-2 0 10,-1 6-112-10,6-4-32 5,2 0 0-4,4-2 0 6,2-6-176-7,6-3-144 7,6-3 192-7,-3-5-192 8,7-3 320-8,-3-9-32 6,5 0-16-6,3-6 0 9,5-4 64-9,3-2 16 7,2-7 0-7,6-3 0 8,-4-5-48-7,8-9-16 4,-4-5 0-5,4-8 0 9,-6-3-96-9,4 1-32 7,0-4 0-7,-2-6 0 8,2 1-160-8,-8-5-256 7,-6-1 64-7,-1-5 16 8,-3 3-32-8,-7 2-16 7,-1-3 0-7,5-1 0 8,-3 3 224-8,1-5 0 7,-4-6 0-7,-1 2 0 8,-7-1-288-8,-2 3 32 7,0 8 16-7,2 5 0 8,-8 8-80-8,2 8 0 6,0 10-16-6,0 8 0 9,-4 9 48-9,4 12 16 6,0 0 0-6,0 0 0 9,-10 16 272-9,2 11 0 6,-3 10 0-6,1 2 0 9,0 6 0-9,-2 5 0 7,5 7 0-7,1 7 144 8,-2 5 16-8,2 5 0 7,0 2 0-7,2 2 0 9,1 2-160-9,1 2 192 6,0-2-192-6,2-4 192 8,4 0-192-8,-1-2 0 7,-1-6 144-7,4-2-144 8,2-11 0-8,4-8 144 7,-6-2-144-7,3-2 0 8,5-10 0-8,4-6 0 7,-3-6 0-7,5-7 0 23,-7 0-1696-23,-13-14-352 0,22 4-64 1,1-16 0-1</inkml:trace>
    </iact:actionData>
  </iact:action>
  <iact:action type="add" startTime="56992">
    <iact:property name="dataType"/>
    <iact:actionData xml:id="d69">
      <inkml:trace xmlns:inkml="http://www.w3.org/2003/InkML" xml:id="stk69" contextRef="#ctx0" brushRef="#br1">2432 17962 19343 0,'0'0'848'0,"0"0"192"0,11 15-832 0,5 5-208 4,3 3 0-4,-1 5 0 8,0-1 1056-8,3 2 160 7,-5 0 48-7,3 6 0 8,1 3-496-8,-5-1-112 7,1 0-16-7,-1 6 0 9,-1-4-160-9,0 5-32 7,1 7-16-7,1-8 0 8,-4 0-176-8,-1-6-48 6,1 2 0-6,-4-6 0 8,4-4-208-8,-5-3 128 8,-1-7-128-8,2-3 0 7,2 1-160-7,-10-17-128 7,0 0-32-7,0 0-7984 16,13 4-1600-15</inkml:trace>
    </iact:actionData>
  </iact:action>
  <iact:action type="add" startTime="57233">
    <iact:property name="dataType"/>
    <iact:actionData xml:id="d70">
      <inkml:trace xmlns:inkml="http://www.w3.org/2003/InkML" xml:id="stk70" contextRef="#ctx0" brushRef="#br1">2960 17784 20271 0,'-13'12'1792'0,"-7"-2"-1424"3,1 5-368-3,3 3 0 8,-4 7 1408-8,1 6 192 8,-1 7 64-8,-3 1 0 7,-2 11-832-7,-3-1-144 7,-1-4-48-7,0 6 0 8,-6 7 320-8,6-1 64 8,1-3 16-8,1 1 0 8,5 3-384-8,-1-5-80 6,0-4 0-6,-1-2-16 8,5-7-400-8,3-1-160 7,1-5 128-7,3-7-128 23,-4-4-256-22,8-3-128-1,1-6-16 0,7-14-9584 6,4 17-1920-5</inkml:trace>
    </iact:actionData>
  </iact:action>
  <iact:action type="add" startTime="57503">
    <iact:property name="dataType"/>
    <iact:actionData xml:id="d71">
      <inkml:trace xmlns:inkml="http://www.w3.org/2003/InkML" xml:id="stk71" contextRef="#ctx0" brushRef="#br1">3475 18677 31327 0,'-12'28'1392'0,"5"-7"272"0,1 1-1328 0,2 7-336 3,2 6 0-3,-2 0 0 8,0 6 144-8,-4 2-144 8,-1-4 192-8,-1 2-192 8,-4 4 256-8,4-6-64 7,-3 0-16-7,3 2 0 23,2-10-496-22,-1 0-112-1,1-3-16 1,4-3-13456 0</inkml:trace>
    </iact:actionData>
  </iact:action>
  <iact:action type="add" startTime="57849">
    <iact:property name="dataType"/>
    <iact:actionData xml:id="d72">
      <inkml:trace xmlns:inkml="http://www.w3.org/2003/InkML" xml:id="stk72" contextRef="#ctx0" brushRef="#br1">5174 17384 16575 0,'0'0'736'1,"0"0"160"-1,0 0-720 0,0 0-176 2,0 0 0-2,0 0 0 8,-14 4 1936-8,3 4 368 7,-1 10 64-7,-5 1 0 8,-1 12-1440-8,-2 5-288 7,-3 1-64-7,-2 9-16 8,-3 5 80-8,-3 8 32 6,-6 3 0-6,0 10 0 9,0 0 64-9,-6 10 16 7,-2 8 0-7,0 0 0 9,-5 5-208-9,-1 5-32 7,-2 5-16-7,1-7 0 8,1 3-336-8,2-6-160 6,-2-9 160-6,1 0-160 8,-1-2 192-8,0-4-64 7,-1-10-128-7,-3 0 192 8,0-9-192-8,-1-3 128 7,-3-3-128-7,7-6 0 8,7-4 0-8,4-8-240 7,8-4 32-7,9-4 0 24,7-6-1616-23,7-5-320-1,2-12-64 0</inkml:trace>
    </iact:actionData>
  </iact:action>
  <iact:action type="add" startTime="58193">
    <iact:property name="dataType"/>
    <iact:actionData xml:id="d73">
      <inkml:trace xmlns:inkml="http://www.w3.org/2003/InkML" xml:id="stk73" contextRef="#ctx0" brushRef="#br1">5231 19085 15599 0,'0'0'688'0,"0"0"144"0,0 0-656 0,0 0-176 4,0 0 0-4,0 0 0 8,0 0 608-8,0 0 96 7,0 0 0-7,0 0 16 8,0 0 208-8,-12-2 32 7,12 2 16-7,-18 4 0 9,1 0 80-9,3 0 16 7,-5 4 0-7,-1-1 0 8,1 3-48-8,-3-4 0 6,-1 0 0-6,3 4 0 8,1-3-176-8,-3-1-32 8,-1 0-16-8,2 2 0 7,-5 0-288-7,1-2-64 7,-3 3-16-7,3-1 0 9,2 0-240-9,-1 4-64 7,-1-1 0-7,0-1 0 9,-3 6-128-9,1-3 0 6,0 3 144-5,3 2-144 5,7-3 160-6,1 7-32 7,-5-5-128-7,7 1 192 8,-4 1-192-8,5 3 144 7,3-5-144-7,4 3 128 8,0 1-128-7,0-5 0 5,3-3 0-6,1 5 0 9,2-4 0-9,2 3 0 6,1-3 0-6,7 3 0 9,-2-3 0-9,2 2 0 7,3-5 0-7,5 3 0 7,-4-6 0-7,3 3 0 7,-3-1 0-7,5-4 0 8,1 2 0-8,-1-2 0 7,5-2 0-7,-3-4 0 9,5-2 0-9,-5 0 0 7,-1-6 0-7,1 0 0 8,2 0 0-8,3-1 0 7,-5-3 0-7,-1-6 0 7,1 5 128-7,1-9-128 8,1 1 0-8,-1-5 128 7,-3-1-128-7,2-2 0 7,1-2 0-7,3-3 0 9,1-3 0-9,-1-4 0 7,-4 1 0-7,5-5 0 7,1-4 0-7,2 0 0 8,3-2 0-8,-1-1 0 8,0-3 0-8,-2-7 0 6,1-3 128-6,-1 3-128 9,0-6 0-9,2 1 0 7,-3-7-192-7,-3 8 192 7,0-2-192-7,1 1 192 7,-5-1-192-7,-3 6 192 8,-3 5-224-8,1 5 80 8,-6 3 16-8,-1 10 0 8,3 4 128-8,-8 7-128 7,0 9 128-7,-2 1-128 8,-2 9 128-8,0 9-128 7,0 0 128-7,0 0-128 8,0 0 128-8,-12 9 0 7,-7 11 0-7,1 5 0 8,0 6-144-8,-1 8 144 7,-4 4-160-7,-1 6 160 7,-1 2 0-7,-2 3 0 7,-3 5 128-7,1 5-128 9,0 12 224-9,1-2-64 7,3 1-16-7,2 4 0 8,3 1-144-8,1-2 128 7,1-5-128-7,6-7 128 9,-1 0-128-9,5 1 192 6,2-9-192-6,2-5 192 8,4-6-192-8,2-7 0 7,2-2 144-7,0-3-144 8,2-6 192-8,5-4-16 7,-1-5-16-7,6-3 0 8,-2 1-160-8,5-10 0 7,-3-3 144-7,3-3-144 8,3-2 0-8,3-3 0 7,0-3 0-7,3-4 128 8,1-6-128-8,-2-1 0 7,-1-3 128-7,3-3-128 8,-2-4 0-8,0-3 0 6,1-5 0-6,-3 0 128 9,0 0-128-9,-3-8 0 6,-1 0 0-6,3-6 0 9,-1-3 0-9,-1-3-208 7,-3-1 48-7,3-3 16 8,1-7-48-8,0 1-16 6,-9 3 0-6,6-6 0 9,-1 1 208-9,-3 7-176 6,1-2 176-6,1 5-160 9,-5 10 160-9,3 2 0 7,-8 8 0-7,2 0 0 8,-1 12 0-8,-3 7 0 7,-4-1 0-7,-2 19 0 8,0 0 0-8,0 0 0 7,0 0 0-7,0 0 0 8,-10 17 0-8,-5 9 0 7,3 7 0-7,-4 4 0 8,5 10 128-8,-5 5-128 7,6 7 160-7,-5-1-160 8,-1 3 144-8,-3 5-144 7,-5 1 128-7,7 5-128 8,3-4 176-8,-2 4-48 7,5-2-128-7,-3-1 192 8,2-7-192-8,7-4 0 7,-5-5 0-7,4-4 0 9,2-6 0-9,4-6 128 6,0-8-128-6,0-2 0 23,0-3-288-22,4-9-96-1,-4-15-32 0,0 0-14992 2</inkml:trace>
    </iact:actionData>
  </iact:action>
  <iact:action type="add" startTime="59121">
    <iact:property name="dataType"/>
    <iact:actionData xml:id="d74">
      <inkml:trace xmlns:inkml="http://www.w3.org/2003/InkML" xml:id="stk74" contextRef="#ctx0" brushRef="#br1">5740 18943 33119 0,'0'0'1472'1,"15"-6"288"-1,7-4-1408 0,5-2-352 6,6 3 0-6,4 1 0 8,4-6 256-8,4 4 0 6,-2-5-16-6,4-1 0 26,4-1-1200-26,-5 3-224 0,7-2-48 3</inkml:trace>
    </iact:actionData>
  </iact:action>
  <iact:action type="add" startTime="59456">
    <iact:property name="dataType"/>
    <iact:actionData xml:id="d75">
      <inkml:trace xmlns:inkml="http://www.w3.org/2003/InkML" xml:id="stk75" contextRef="#ctx0" brushRef="#br1">6770 18718 16575 0,'0'0'1472'0,"0"0"-1168"3,0 0-304-3,0 0 0 7,0 0 2624-7,25-5 448 8,8-1 112-8,8-2 16 7,-2-4-2416-7,10 4-464 7,2-3-112-7,1-3-16 8,1 4-192-8,-2-5 0 8,3 3-192-8,-3-2-8304 16,-4 7-1664-16</inkml:trace>
    </iact:actionData>
  </iact:action>
  <iact:action type="add" startTime="59620">
    <iact:property name="dataType"/>
    <iact:actionData xml:id="d76">
      <inkml:trace xmlns:inkml="http://www.w3.org/2003/InkML" xml:id="stk76" contextRef="#ctx0" brushRef="#br1">7164 18923 30399 0,'0'0'2704'0,"0"0"-2160"3,0 0-544-3,15 14 0 8,7 3 624-8,1-9 16 8,2-6 0-8,5 2 0 7,1 4-464-7,0-8-176 7,4-8 128-7,4 4-128 23,-4-2-2176-22,2 0-512-1</inkml:trace>
    </iact:actionData>
  </iact:action>
  <iact:action type="add" startTime="59981">
    <iact:property name="dataType"/>
    <iact:actionData xml:id="d77">
      <inkml:trace xmlns:inkml="http://www.w3.org/2003/InkML" xml:id="stk77" contextRef="#ctx0" brushRef="#br1">8392 17827 20271 0,'0'0'896'0,"0"0"192"0,0 0-880 0,0 0-208 3,10-15 0-3,0 5 0 8,10-2 1408-8,-1 2 256 7,8 5 32-7,8-7 16 8,1 0-1376-8,4 2-336 7,3-3 0-7,6 7 0 8,-4 2 0-8,4 4 0 7,0 2 0-7,-1 4 0 8,-7 9 128-8,-2-1-128 7,-7 4 128-7,-3-3-128 9,-4 7 0-9,-7 3 0 6,-5 2 0-6,-3 5 0 8,-10-5 0-8,-4 4 0 9,-2 4 0-9,-7 0-128 6,-3 2 128-6,-7 4 0 8,-1-4 0-8,-3-2 128 8,-8-1-128-8,2-5 0 6,-4 0 128-6,5-4-128 8,3-5 0-8,4-1 128 8,7-1-128-8,1-4 0 7,9 5 0-7,2-7 0 7,6-12 0-7,12 17 0 8,-1 3 0-8,9-6 0 7,5 5 0-7,5 1-192 8,1-3 192-8,2 6 0 7,4 3 0-7,-4 1 0 8,-2 4 0-8,1 1 0 7,-1-1 0-7,-2 4 0 9,0 0 0-9,-3-2 0 6,-5 6 0-6,-3-2 0 8,-14-4 256-8,1 2 128 7,-1 2 16-7,-4-5 16 8,-9-3 400-8,-7 4 80 7,-4 0 0-7,-5 0 16 8,-4-5 144-8,-4-3 32 7,0-4 0-7,-5 1 0 8,-3-1-496-8,1-9-80 7,1-2-32-7,1-4 0 8,5-6-480-8,-2-4 0 7,0-6 0-7,8-2 0 23,7-5-2992-23,3-9-528 1</inkml:trace>
    </iact:actionData>
  </iact:action>
  <iact:action type="add" startTime="60459">
    <iact:property name="dataType"/>
    <iact:actionData xml:id="d78">
      <inkml:trace xmlns:inkml="http://www.w3.org/2003/InkML" xml:id="stk78" contextRef="#ctx0" brushRef="#br1">9781 17804 24351 0,'0'0'1088'0,"0"0"208"0,6 21-1040 11,0-3-256-11,2 3 0 0,0 3 0 2,-3 1 336-2,5 0 16 7,2 5 0-7,2 1 0 9,-1 6-176-9,3 4-48 6,1-6 0-6,3 6 0 9,-5 0-128-9,7 4 0 6,-1-2 0-6,-1 1 0 8,-5 3 0-8,3 0 0 7,-4 2 0-7,1-2 0 9,-1-10 0-9,2 2 0 8,-1-4 0-8,-3-6 0 7,3 0 0-7,-5-3 0 7,0-7 0-7,2-5 0 21,-12-14-768-20,9 13-176-1,-9-13-32 0,0 0-16 1</inkml:trace>
    </iact:actionData>
  </iact:action>
  <iact:action type="add" startTime="60699">
    <iact:property name="dataType"/>
    <iact:actionData xml:id="d79">
      <inkml:trace xmlns:inkml="http://www.w3.org/2003/InkML" xml:id="stk79" contextRef="#ctx0" brushRef="#br1">10251 17940 23039 0,'-31'4'1024'1,"14"4"192"-1,1 4-960 0,-4 1-256 4,3 11 0-4,3 3 0 8,-7 2 1968-8,-3 4 336 8,-1 3 80-8,-2 1 16 7,-3 7-1376-7,-1-1-288 8,0 6-48-8,0-2-16 7,-2 0-16-7,-2 3 0 8,1 1 0-8,1 2 0 8,0-2-352-8,0-5-80 6,4-5-16-6,5 2 0 9,3-6-208-9,3-6-128 6,5-1 128-6,1-3-208 22,4-2-656-22,8-3-128 0,0-22-32 1,8 12-9264 7,8-1-1856-8</inkml:trace>
    </iact:actionData>
  </iact:action>
  <iact:action type="add" startTime="60957">
    <iact:property name="dataType"/>
    <iact:actionData xml:id="d80">
      <inkml:trace xmlns:inkml="http://www.w3.org/2003/InkML" xml:id="stk80" contextRef="#ctx0" brushRef="#br1">10651 19023 35007 0,'-19'54'1552'1,"7"-15"320"-1,0 0-1488 0,3 10-384 2,-5 0 0-2,4 3 0 8,-7 1 384-8,1-6 16 7,-2-2 0-7,3-6 0 7,1-2-400-7,4-2-304 7,-3-8 48-7,5 1 16 26,-2-1-2576-26,2-6-512 0</inkml:trace>
    </iact:actionData>
  </iact:action>
  <iact:action type="add" startTime="61391">
    <iact:property name="dataType"/>
    <iact:actionData xml:id="d81">
      <inkml:trace xmlns:inkml="http://www.w3.org/2003/InkML" xml:id="stk81" contextRef="#ctx0" brushRef="#br1">10959 18640 26207 0,'0'0'1152'1,"0"0"256"-1,-15 8-1136 0,15-8-272 3,0 0 0-3,0 0 0 8,0 0 352-8,17 6 16 7,-3-2 0-7,5 0 0 8,5-2-48-8,5-2-16 8,2 0 0-8,4 0 0 7,4-2 96-7,-1-2 32 7,4 0 0-7,-1-4 0 8,8-3-144-8,-2 3-32 8,-6-2 0-8,2 0 0 7,-8 2-256-7,0-1 0 8,-2-5-208-8,-3 4-8960 16,-9-7-1792-16</inkml:trace>
    </iact:actionData>
  </iact:action>
  <iact:action type="add" startTime="61692">
    <iact:property name="dataType"/>
    <iact:actionData xml:id="d82">
      <inkml:trace xmlns:inkml="http://www.w3.org/2003/InkML" xml:id="stk82" contextRef="#ctx0" brushRef="#br1">12309 17911 24063 0,'0'0'1072'0,"0"0"208"0,-6 10-1024 0,-3 5-256 4,1-1 0-4,0 6 0 8,4 9 496-8,-10 2 32 6,3 2 16-6,-5 8 0 8,2 0 320-8,-3 6 64 8,1 4 16-8,-1 3 0 7,-3 3-32-6,5-1 0 5,-3 9 0-6,2 1 0 8,1 0-208-8,-3 3-64 8,7-7 0-8,-3 2 0 7,4-1-400-7,2-3-96 10,-3-1-16-10,3-7 0 7,2-1-320-7,-2-10-80 5,4-2-16-5,4-10 0 24,4-5-640-24,4-9-128 0,-8-15-32 0,12 8 0 14,7-8-1872-13,1-6-384-1</inkml:trace>
    </iact:actionData>
  </iact:action>
  <iact:action type="add" startTime="61962">
    <iact:property name="dataType"/>
    <iact:actionData xml:id="d83">
      <inkml:trace xmlns:inkml="http://www.w3.org/2003/InkML" xml:id="stk83" contextRef="#ctx0" brushRef="#br1">12479 18264 25791 0,'0'0'2304'1,"0"0"-1856"2,0 0-448-3,0 0 0 8,12-16 976-8,-3 5 112 6,7-3 0-6,0 6 16 9,5-1-768-9,0-3-144 7,3 6-48-7,-1-2 0 8,8-2-144-8,1 5 160 7,1 1-160-6,0 0 160 6,-2 2-160-7,0 2 0 8,-3 2 0-8,-5 2 128 6,-3 3-128-6,3 3 0 8,-9 0 144-8,-1 0-144 8,-7 5 128-8,0-1-128 8,-2 4 160-8,-4 1-160 7,-4-1 416-7,-4 5-16 7,-5-4 0-7,-1 3 0 8,-8-3 48-8,1 1 0 7,0 1 0-7,-5-1 0 9,-1-4-128-9,2 1-32 6,1-5 0-5,3 3 0 6,7-3-160-7,2 4-128 7,6-5 192-7,6-11-192 8,0 20 128-8,6-6-128 7,-6-14 0-7,20 19 0 8,1 2 0-8,5 3 0 7,3 1 0-7,0 1-144 8,0-1 144-8,3-2 0 7,1 1 0-7,-4 1-128 8,-4 2 128-7,-3 5 0 5,-1-3 0-6,-7 0 0 8,0 2 0-8,-7-1 0 7,-1-3 128-7,-6-2-128 8,-4-1 448-8,-1 1 0 7,-11 2 16-7,0-3 0 8,-7-3 192-8,-4-1 48 8,-7-3 0-8,-5 1 0 7,2-3-256-7,-4-5-64 7,0-2 0-7,0-2 0 8,4 0-240-8,6-6-144 7,0-2 160-7,4-4-160 22,1-2-880-22,3 0-272 0,7-5-48 0,3 1-16 15,7-8-2176-15,2-1-448 0,-2-16-96 1,16 8-16 0</inkml:trace>
    </iact:actionData>
  </iact:action>
  <iact:action type="add" startTime="62533">
    <iact:property name="dataType"/>
    <iact:actionData xml:id="d84">
      <inkml:trace xmlns:inkml="http://www.w3.org/2003/InkML" xml:id="stk84" contextRef="#ctx0" brushRef="#br1">13323 18009 11967 0,'0'0'1072'0,"0"0"-864"3,0 0-208-3,0 0 0 8,8-10 1584-8,-8 10 272 7,10-10 48-7,-10 10 16 9,0 0-1024-9,0 0-192 6,0 0-32-6,0 0-16 9,0 0-272-9,0 0-48 6,0 0-16-5,0 0 0 6,0 0 16-7,0 0 0 7,0 0 0-7,0 0 0 9,0 0 176-9,0 0 48 6,0 0 0-6,0 0 0 8,10 14-32-8,-1-1 0 8,-9-13 0-8,0 0 0 7,16 8-192-7,-4 0-32 7,3 2-16-7,-15-10 0 9,0 0-96-9,18 9-32 7,-4 3 0-7,1 2 0 8,-5-4 32-8,6 5 0 6,-5-1 0-6,9 3 0 8,-3 5 128-8,3-3 16 9,3 5 16-9,-1 3 0 7,-1 8-32-7,5 2 0 6,-1-2 0-6,2 4 0 8,0-2-64-8,1 2-32 7,-1 4 0-6,-2-4 0 7,-3 0-224-8,1-4 144 6,-1 0-144-6,-5-1 128 9,1-7-128-9,-1-4 192 6,-1-1-192-6,2-1 192 9,-7 3-32-9,7-9 0 7,-6 1 0-7,1-6 0 7,-3 1-32-6,-10-11-128 5,18 4 192-6,-18-4-64 8,0 0-128-8,0 0 0 8,0 0 0-8,0 0 0 25,0 0-1792-25,7-13-320 0,-1 1-80 0,-6-6-10960 1</inkml:trace>
    </iact:actionData>
  </iact:action>
  <iact:action type="add" startTime="63041">
    <iact:property name="dataType"/>
    <iact:actionData xml:id="d85">
      <inkml:trace xmlns:inkml="http://www.w3.org/2003/InkML" xml:id="stk85" contextRef="#ctx0" brushRef="#br1">14031 17815 17503 0,'0'0'1552'1,"0"0"-1232"3,-11-3-320-4,11 3 0 9,0 0 2368-9,-14 9 432 6,-1-1 80-6,-1 4 0 8,-6 7-1328-8,1 5-272 8,-2 1-48-8,-3 4-16 7,3 5-160-7,-3 5-32 8,-3 5-16-7,2 7 0 6,0-4-176-7,1 0-48 6,3 3 0-6,-3 1 0 9,3 0-272-9,2 0-48 7,-1 5-16-7,3-5 0 8,-5-4-256-8,7-1-64 7,3 3-128-7,-2-12 192 8,7-4-192-7,-5 0 176 5,4-5-176-5,4-3 160 6,-3-3-160-7,5-1 0 7,-4-3 0-7,6-5 0 23,2 5-320-22,0-18-112-1,0 0-16 0,0 0 0 12,12 8-2128-12,3-3-432 0,5-5-96 0</inkml:trace>
    </iact:actionData>
  </iact:action>
  <iact:action type="add" startTime="63342">
    <iact:property name="dataType"/>
    <iact:actionData xml:id="d86">
      <inkml:trace xmlns:inkml="http://www.w3.org/2003/InkML" xml:id="stk86" contextRef="#ctx0" brushRef="#br1">14661 18598 20271 0,'0'0'1792'0,"0"0"-1424"4,0 0-368-4,0 0 0 9,0 0 1392-9,0 0 208 6,0 0 32-6,0 0 16 9,0 0-1008-9,16 3-208 7,2 1-48-7,-1 0 0 9,-17-4 64-9,18 4 0 7,-1 2 0-7,1 0 0 7,-4 0 64-7,5 1 32 6,-3 3 0-6,1 0 0 10,3 6 128-10,-7-3 32 6,5 9 0-6,-6-3 0 8,1 1-48-8,-5 3 0 7,0 4 0-7,0-1 0 8,-6-1 48-8,-2 0 16 7,-2 3 0-7,-6-1 0 8,0 0-80-6,-4 1-32 3,-7-1 0-5,-5 0 0 8,-3 4 0-8,-2 3 0 7,0-7 0-7,1 0 0 8,-3-1-144-8,0-1-16 7,-2-2-16-7,2 1 0 9,1-9-144-9,5 3-32 6,5-1 0-6,3-3 0 8,9 2-256-8,-2-7 128 7,10-9-128-7,0 0 0 8,0 0 0-8,0 0 0 7,20 8 0-7,3-2 0 8,6-6 0-8,3-6 0 8,1 0-144-8,8 1 144 7,-6-1-288-7,10-6 32 8,2 0 0-8,3-3 0 21,3 5-1872-20,2-2-368-1,1-3-80 1</inkml:trace>
    </iact:actionData>
  </iact:action>
  <iact:action type="add" startTime="64750">
    <iact:property name="dataType"/>
    <iact:actionData xml:id="d87">
      <inkml:trace xmlns:inkml="http://www.w3.org/2003/InkML" xml:id="stk87" contextRef="#ctx0" brushRef="#br2">14281 12593 13823 0,'0'0'608'1,"24"-6"128"14,3-4-592-15,4 4-144 0,8 1 0 0,6 5 0 1,10 0 1296-1,-3 0 240 7,3 1 32-7,-4 5 16 7,-1 6-1136-7,-1 0-240 7,0 5-32-6,0 7-16 6,-8 3-160-7,-1 6 0 7,-1 2 0-7,2 12 0 8,-5 2 0-8,1 2 0 7,4 3 0-7,-6 3 128 8,2 5-128-8,-4-1 0 8,-4-1 0-7,-2 8 0 6,-1-3 272-7,-11-1-16 6,1 4-16-6,-8-3 0 9,-4 5 384-9,-4 0 80 7,-2 4 0-7,-4 8 16 8,-2 0-16-8,-6 4-16 7,1 3 0-7,-7 5 0 8,-3-2-240-8,0 5-64 7,1 3 0-7,-3 1 0 8,-3 2-192-8,5-1-64 7,2 3 0-7,3 2 0 8,4-3-128-8,-1 5 0 7,5 2 0-7,4-2 0 8,-2-1 0-8,4-3 0 7,1-6 0-7,1 3 0 7,2 1 0-7,3-5 128 7,3-1-128-7,6-3 0 8,-2-12 0-8,7-2 0 8,-1-6 0-8,7-2 0 7,3-14 0-7,1-3 0 8,0-4 0-8,5-4 0 8,3-1 160-8,0-5-160 7,2-2 192-7,2-6-192 9,-4-1 256-9,2-3-48 6,4-10-16-6,-2-1 0 8,4-4-16-8,-4-3-16 7,0-5 0-7,-4-2 0 7,2-6-160-7,0 0 160 8,-4 0-160-8,-2-6 160 7,1 5-160-7,-3-5 0 8,-4-4 144-8,1 0-144 7,-1 3 0-7,-5-3 128 8,-9 4-128-8,-11 8 0 7,0 0 0-7,0 0 144 8,16 0-144-8,-16 0 0 7,0 0 128-7,8 20-128 8,-6-3 0-8,1 5 0 7,-1 1 144-7,-2 4-144 8,-2 6 0-8,2 6 144 8,2-1-144-8,2 8 0 7,2 1 0-7,-2 6 0 8,0 1 0-8,-2 3 0 7,2 5 0-7,0-1 0 8,-2-3 0-8,2 7 0 7,1 5 0-7,-1-2 0 8,0 4 0-8,-2 2 0 6,2 1 0-6,-2-1 0 9,0 0 288-9,-2-4-32 7,-4 2 0-7,0 0 0 8,0 0 352-8,-4 1 64 7,-3-1 16-7,1-8 0 8,-6-2 16-8,-1-3 16 7,-7 1 0-7,1-7 0 8,-2 0-80-8,-1-3-32 7,-3 3 0-7,0-2 0 7,-4-8-288-6,-2 0-48 6,-1 3-16-7,1-5 0 8,-4-2-256-8,2-5 0 6,2-7 0-6,-4 0 0 24,2-7-1472-24,4-9-416 0,0-5-80 0,-2-8-13856 3</inkml:trace>
    </iact:actionData>
  </iact:action>
  <iact:action type="add" startTime="65700">
    <iact:property name="dataType"/>
    <iact:actionData xml:id="d88">
      <inkml:trace xmlns:inkml="http://www.w3.org/2003/InkML" xml:id="stk88" contextRef="#ctx0" brushRef="#br2">15886 15345 25567 0,'0'0'1136'1,"22"3"224"-1,3-6-1088 0,8-3-272 3,8 0 0-3,0-2 0 8,6-2 544-8,4 4 48 8,3-3 16-8,-1-5 0 8,2 2-336-8,-1-3-64 6,5 1-16-6,-3-1 0 9,-1 1-192-9,2 0 128 6,-3 8-128-6,-1-1 0 9,-2-7-176-9,-8 8-128 6,-1 0-16-6,-8 0-16 24,-5 2-1872-24,-6 3-368 0</inkml:trace>
    </iact:actionData>
  </iact:action>
  <iact:action type="add" startTime="65896">
    <iact:property name="dataType"/>
    <iact:actionData xml:id="d89">
      <inkml:trace xmlns:inkml="http://www.w3.org/2003/InkML" xml:id="stk89" contextRef="#ctx0" brushRef="#br2">15947 15793 16575 0,'0'0'1472'0,"0"0"-1168"3,19 0-304-3,9-2 0 9,13 4 2112-9,0-4 352 6,5-8 80-6,5 3 16 8,-2-9-1696-7,0 4-336 5,5-5-64-6,5 1-16 8,-1-3-224-8,3-3-48 8,-5 5-16-8,9-3 0 8,1-1-160-8,-5 3 0 7,-3 1 0-7,-1-3 0 23,-5 3-320-21,-3 1-160-2,-12-2-32 0,-4 5-7488 5,-5-5-1488-5</inkml:trace>
    </iact:actionData>
  </iact:action>
  <iact:action type="add" startTime="66117">
    <iact:property name="dataType"/>
    <iact:actionData xml:id="d90">
      <inkml:trace xmlns:inkml="http://www.w3.org/2003/InkML" xml:id="stk90" contextRef="#ctx0" brushRef="#br2">16452 14769 28559 0,'0'0'2544'1,"23"0"-2032"6,5 0-512-7,7 2 0 7,12 4 208-7,11 0-48 8,9 0-16-8,1 9 0 8,4 1 112-8,-4 5 32 6,2 3 0-6,-7 1 0 10,-5 10-32-9,-1 0 0 3,-2 4 0-3,-5 0 0 7,-3 6 96-8,-8-4 16 6,-4 4 0-6,-6-2 0 10,-7 0-176-10,-3 6-48 7,-7-1 0-6,-2-5 0 6,-10 4 112-7,-6-8 32 6,-4-2 0-6,-3-4 0 8,-9-1-128-8,-3-1-32 7,-4-2 0-7,-3-2 0 8,-5 1 32-8,4-3 0 7,-2 0 0-7,0-3 0 21,-2-9-1920-21,2 1-384 0</inkml:trace>
    </iact:actionData>
  </iact:action>
  <iact:action type="add" startTime="67197">
    <iact:property name="dataType"/>
    <iact:actionData xml:id="d91">
      <inkml:trace xmlns:inkml="http://www.w3.org/2003/InkML" xml:id="stk91" contextRef="#ctx0" brushRef="#br2">18884 14407 7359 0,'0'0'656'1,"-15"-6"-528"6,1 2-128-7,-3-4 0 8,1 0 1392-8,2 0 240 7,-1 4 48-7,-1-3 16 8,-5 1-1120-8,1 2-208 7,1 0-48-7,-5 0-16 9,-1 4 112-9,-4 0 32 8,-5-2 0-8,-3 2 0 7,2 4 240-7,6 0 48 7,-2 6 16-7,-4 3 0 8,0-3-240-8,1 6-32 7,5 1-16-7,-2 11 0 8,0 7-128-8,3 0-16 7,1 4-16-7,6 4 0 8,1 2 16-8,7-1 16 9,-3 3 0-9,8 2 0 6,-2 4-32-6,6-5-16 7,4 5 0-7,4-6 0 8,4-2-96-8,0-8 0 8,8 0-16-8,-1-8 0 7,7-9 96-7,1-3 32 7,2-9 0-7,3-2 0 8,1-6 304-8,2-4 64 7,0-6 16-7,5-7 0 8,4-5 32-8,-2-3 16 7,3-6 0-7,-2-7 0 8,3-8-384-8,-5 1-80 7,1-2-16-7,1-6 0 9,-4-3-256-9,-2 1 0 6,-4 1-208-6,0-3 80 8,-1-7 832-8,-1-5 192 7,0 1 16-7,1-4 16 23,-3 0-1536-23,-2 0-304 1,-1-10-64-1,-3 0-16 0,-3-2 528 0,3 0 96 6,-5-4 32-6,0 5 0 22,-1 1-352-22,-1 6-64 0,-8 1-16 0,2 9 0 15,-2 12 144-15,-4 13 32 1,-4 7 0-1,0 13 0 0,0 3 384 0,4 18 80 7,0 0 128-7,-14 8-208 8,-1 2 208-8,-5 15 0 7,1 7 0-7,1 5 0 8,-3 4 0-8,1 1 0 7,3 9 0-7,-3 8 0 8,-1 9 240-8,1 4-64 7,3 2-16-7,-1 10 0 8,6 8 32-8,-5-1 16 7,3 7 0-7,-1-4 0 8,7-7-16-8,0-1-16 7,8-4 0-7,0-6 0 8,4-6-48-8,2-9 0 7,0-7 0-7,1-3 0 9,5-2 0-9,-4-6-128 7,2-12 192-7,1-2-64 7,-1-2 0-7,4-5 0 8,-3-7 0-8,7-5 0 23,-2-4-512-23,1 0-128 0,5-4 0 1,-5-8-16-1</inkml:trace>
    </iact:actionData>
  </iact:action>
  <iact:action type="add" startTime="67844">
    <iact:property name="dataType"/>
    <iact:actionData xml:id="d92">
      <inkml:trace xmlns:inkml="http://www.w3.org/2003/InkML" xml:id="stk92" contextRef="#ctx0" brushRef="#br2">19700 14110 21183 0,'0'0'1888'0,"6"22"-1504"7,-3 1-384-7,3-2 0 8,6 9 128-8,4-1-128 7,3 2 160-7,-1 4-160 8,1 4 736-8,5-2 48 8,-3 2 16-8,2 4 0 8,1 6-96-8,3 0-32 6,6-2 0-6,-1 1 0 8,-1 3-336-8,0-2-64 7,-4-6-16-6,3 1 0 6,1-5-256-7,-2 0 160 7,-8-7-160-7,3-3 128 8,-3-6-128-8,-3-3 0 8,-3-3 0-8,3-3-176 22,-18-14-1424-22,16 2-272 0</inkml:trace>
    </iact:actionData>
  </iact:action>
  <iact:action type="add" startTime="68116">
    <iact:property name="dataType"/>
    <iact:actionData xml:id="d93">
      <inkml:trace xmlns:inkml="http://www.w3.org/2003/InkML" xml:id="stk93" contextRef="#ctx0" brushRef="#br2">20412 13782 13823 0,'0'0'1216'1,"0"0"-960"4,0 0-256-5,0 0 0 8,0 0 1152-8,0 0 192 6,0 0 48-6,-6 20 0 9,-2 3-160-9,0 5-16 6,-9 1-16-6,1 4 0 9,-2 6-48-9,-5 0-16 6,-2 10 0-6,-5 3 0 9,-3 3 128-9,-4 8 16 7,0-1 16-7,-2 6 0 8,-6-3-272-8,2 5-64 6,2 0-16-6,-3-2 0 9,5-5-432-9,0-5-64 8,3-7-32-8,7 0 0 6,2-3-240-6,5-9-48 8,11-11-128-8,-3-1 192 7,4-2-192-7,6-3 0 9,1-3 0-9,3-3 0 21,0-16-2112-21,0 0-448 1,11 12-112-1</inkml:trace>
    </iact:actionData>
  </iact:action>
  <iact:action type="add" startTime="68808">
    <iact:property name="dataType"/>
    <iact:actionData xml:id="d94">
      <inkml:trace xmlns:inkml="http://www.w3.org/2003/InkML" xml:id="stk94" contextRef="#ctx0" brushRef="#br2">20583 14923 15663 0,'-19'-7'1392'0,"19"7"-1120"0,0 0-272 0,0 0 0 0,0 0 768 0,0 0 112 4,0 0 16-4,0 0 0 8,0 0-224-8,0 0-32 7,8-18-16-7,5 10 0 8,-1 0 80-8,6 3 32 8,-5-1 0-8,5 0 0 9,1 2-32-9,1 4-16 5,1 0 0-5,3 4 0 8,1 0-192-8,-2 4-48 7,-3 7 0-7,-1 1 0 8,-1 1-272-8,-6 7-176 7,-1 1 192-7,-5 4-192 8,-6 2 272-8,-2 3-48 8,-9 7-16-8,-5-2 0 9,-9-2 112-9,-3 4 0 6,-1-4 16-5,-4 6 0 6,-2-6 176-7,2 0 48 6,-1-8 0-6,3 0 0 8,4-3 192-8,3-5 32 7,7-2 16-7,5 1 0 9,6-8-288-9,6-12-48 7,0 0-16-7,0 0 0 8,0 0-208-8,14 13-48 7,7-7-16-7,7-6 0 7,3-2 16-7,10-4 16 8,0-1 0-8,10 1 0 7,-1 0-208-7,1-4 144 7,-2-5-144-7,4 5 128 8,-1-4-128-8,-3 6 0 7,-4-3 0-7,-8 3 0 24,-4 4-1728-23,-6 2-288-1,-7-2-48 1</inkml:trace>
    </iact:actionData>
  </iact:action>
  <iact:action type="add" startTime="69450">
    <iact:property name="dataType"/>
    <iact:actionData xml:id="d95">
      <inkml:trace xmlns:inkml="http://www.w3.org/2003/InkML" xml:id="stk95" contextRef="#ctx0" brushRef="#br2">18254 16156 6447 0,'0'0'576'1,"0"0"-576"5,0 0 0-6,0 0 0 10,0 0 2240-10,0 0 320 6,0 0 80-6,0 0 16 8,0 0-1392-8,14 0-288 6,-14 0-48-6,20-4-16 9,3 2 96-9,0 0 16 6,3-2 0-5,5 2 0 7,4 4 80-8,10-2 32 6,4 0 0-6,9 4 0 9,3-4-272-9,5-6-48 7,8 0-16-7,10 1 0 8,6-5-80-8,9-2-16 6,8 2 0-6,3-1 0 11,1 3-272-11,2 2-64 6,-4 0-16-5,6 0 0 5,0 4-160-6,-2 2-16 7,-1 8-16-7,-11-2 0 8,-11 2-32-8,-8 7-128 8,-6-1 192-8,-8 4-64 7,-7-5-128-7,-9 5 0 7,-9-3-192-7,-2 1 192 22,-12 2-944-22,-3-3-64 1,-7 5-16-1,-5 1-13232 3</inkml:trace>
    </iact:actionData>
  </iact:action>
  <iact:action type="add" startTime="70022">
    <iact:property name="dataType"/>
    <iact:actionData xml:id="d96">
      <inkml:trace xmlns:inkml="http://www.w3.org/2003/InkML" xml:id="stk96" contextRef="#ctx0" brushRef="#br2">19011 17418 11807 0,'0'0'512'0,"0"0"128"0,16-14-512 0,-8 2-128 6,1-3 0-5,-1 3 0 6,-4-2 1200-7,0 1 208 8,-4-5 64-8,0 4 0 7,-4-1-96-7,0 5-16 7,-4-4 0-7,-3 3 0 9,1-3-256-9,-6 2-48 6,3 5-16-6,-5-7 0 8,1 2-416-8,1-1-96 7,-6 3-16-7,3 0 0 8,1 0-176-8,-3 5-32 8,-6 3-16-8,1 2 0 8,3 0-80-8,-1 2-16 7,-1 5 0-7,0 5 0 7,1-2-32-7,-1 9-16 7,0 5 0-7,-3 1 0 10,1 2-16-10,0 5 0 5,1 1 0-5,1 2 0 8,0 6 0-8,3-2-128 7,5 2 192-7,-1-4-64 9,10-2 32-9,-1 2 0 7,3-4 0-7,6-2 0 7,6 2-160-7,5-3 0 8,1-7 144-8,7 0-144 7,1-3 0-7,-1-6 144 7,3-1-144-7,5-5 0 8,4-6 304-8,1-2-48 7,1-10-16-7,0-1 0 8,-2-1 208-8,6-10 64 7,2 1 0-7,-4-8 0 8,0-4-224-8,4-8-32 7,-3 6-16-7,3-4 0 9,0-10-240-9,-4 2 144 7,0 0-144-7,2-2 128 8,-4-3-128-8,2-1 0 7,-2-3 144-7,-3-7-144 8,-5-7 0-8,2 2 144 6,1-4-144-6,-3-5 0 8,-4-1 144-8,1-2-144 7,-7-1 0-7,-1 6 144 8,-4 1-336-8,1 14-64 8,-5 7 0-8,-2 10-16 7,0 10 80-7,0 12 0 7,-4 7 16-7,0 14 0 8,0 0 176-8,0 0 0 7,-8 23-144-7,0 9 144 8,-5 5-128-8,3 11 128 7,-6 7-160-7,5 4 160 8,-5-1 0-8,4 6-144 7,3 3 144-7,-5-1 0 8,4 4 0-8,-1 4 192 8,1-3 0-8,6 1-16 9,0-8 48-9,4 2 16 5,0-5 0-5,0-3 0 9,0-5-112-9,0-2-128 6,2-1 176-6,2-5-176 8,-2-2 144-7,6-10-144 5,3-1 0-6,-1-5 144 8,2-4-144-8,1-3 0 7,-3-9 0-7,8 3-176 24,-5-6-1232-24,3-2-256 0,2-6-64 0,-18 0-7760 8,15-2-1568-8</inkml:trace>
    </iact:actionData>
  </iact:action>
  <iact:action type="add" startTime="70627">
    <iact:property name="dataType"/>
    <iact:actionData xml:id="d97">
      <inkml:trace xmlns:inkml="http://www.w3.org/2003/InkML" xml:id="stk97" contextRef="#ctx0" brushRef="#br2">19840 16973 25567 0,'0'0'1136'0,"0"0"224"0,0 0-1088 0,0 0-272 2,18 16 0-2,1 5 0 7,5 2 320-7,-9 5 16 8,1 1 0-8,5 0 0 8,-1-1 96-8,3-1 16 6,-1 4 0-6,1 2 0 8,-1 6-16-8,-3-4 0 7,2 2 0-7,3-2 0 8,1-5-176-8,-3 1-16 7,-3-4-16-7,1 1 0 8,1-1-96-8,-3-2-128 8,-5-5 176-8,5 1-176 8,-8-1 0-8,3-3 0 8,-1-5 0-8,-2 0 0 22,-10-12-800-21,15 9-112-1,-15-9-32 1,0 0-7648 4,14-4-1536-5</inkml:trace>
    </iact:actionData>
  </iact:action>
  <iact:action type="add" startTime="70865">
    <iact:property name="dataType"/>
    <iact:actionData xml:id="d98">
      <inkml:trace xmlns:inkml="http://www.w3.org/2003/InkML" xml:id="stk98" contextRef="#ctx0" brushRef="#br2">20343 16854 27759 0,'0'0'1216'1,"-17"14"272"-1,1-8-1184 0,1 11-304 3,5 5 0-3,-4 9 0 8,3 4 352-8,-7 2 16 7,4 8 0-7,-5 2 0 8,-3-1 416-8,-1 5 96 6,1-2 16-6,-3-2 0 9,2-1 48-9,-3 1 16 8,3 2 0-8,0-6 0 6,-1-4-416-6,7-4-80 8,-3 4-16-8,3 0 0 8,1-4-272-8,0-2-176 7,7-5 192-7,-3-5-192 8,4-2 0-7,2 1-256 4,2-7 32-5,0 3 0 25,4-18-1600-25,0 0-320 0,-2 12-64 0,2-12-7392 6,0 0-1488-6</inkml:trace>
    </iact:actionData>
  </iact:action>
  <iact:action type="add" startTime="71106">
    <iact:property name="dataType"/>
    <iact:actionData xml:id="d99">
      <inkml:trace xmlns:inkml="http://www.w3.org/2003/InkML" xml:id="stk99" contextRef="#ctx0" brushRef="#br2">20782 17580 17503 0,'-19'19'768'1,"9"2"176"-1,-6 7-752 0,7 5-192 2,-1 8 0-2,0 0 0 8,4 6 3456-8,0 3 640 7,-5-1 144-7,-1 0 32 8,-2 2-2736-8,1-3-528 7,-1-1-112-7,0-6-32 8,1 2-400-8,1-4-80 6,2 2 0-6,1-6-16 9,3-4-368-9,2-1 0 7,4-3 0-7,2-2-11120 17,0-5-2096-17</inkml:trace>
    </iact:actionData>
  </iact:action>
  <iact:action type="add" startTime="71718">
    <iact:property name="dataType"/>
    <iact:actionData xml:id="d100">
      <inkml:trace xmlns:inkml="http://www.w3.org/2003/InkML" xml:id="stk100" contextRef="#ctx0" brushRef="#br2">21802 15852 19343 0,'-21'2'848'0,"21"-2"192"0,-14 2-832 0,14-2-208 7,0 0 0-7,0 0 0 8,0 0 2016-8,0 0 352 6,12-14 80-6,6 4 16 9,5 4-1424-9,4-2-272 7,3-3-64-7,1 3-16 8,6-4-192-8,6 3-48 7,0 1 0-7,5-6 0 8,3 2-208-8,0-1-48 6,3 3-16-6,-3 2 0 25,-6-2-1552-25,-2 8-304 0,-4 2-64 2</inkml:trace>
    </iact:actionData>
  </iact:action>
  <iact:action type="add" startTime="71885">
    <iact:property name="dataType"/>
    <iact:actionData xml:id="d101">
      <inkml:trace xmlns:inkml="http://www.w3.org/2003/InkML" xml:id="stk101" contextRef="#ctx0" brushRef="#br2">21681 16425 23951 0,'0'0'2128'1,"0"0"-1696"2,0 0-432-3,20 8 0 8,7-2 1760-8,12-6 272 8,4-4 48-8,8 0 16 8,2-8-1440-8,5-2-272 8,8-5-64-8,-1 3-16 21,7-3-1936-21,-2-6-384 0</inkml:trace>
    </iact:actionData>
  </iact:action>
  <iact:action type="add" startTime="72996">
    <iact:property name="dataType"/>
    <iact:actionData xml:id="d102">
      <inkml:trace xmlns:inkml="http://www.w3.org/2003/InkML" xml:id="stk102" contextRef="#ctx0" brushRef="#br2">23745 14342 3679 0,'0'0'160'0,"0"0"32"0,-4-4-192 0,0-2 0 5,-5 1 0-5,3 1 0 8,6 4 3136-8,-4-2 592 7,-4-2 112-7,-2 0 32 8,1 2-2480-8,-1-2-496 6,-2 4-112-5,2-2-16 7,-5-2-64-8,3 4-32 7,-8 2 0-7,7 2 0 8,-5-4-160-7,-1 8-16 5,-3 0-16-6,3 3 0 7,-5 3-192-6,-1-2-32 6,0 5-16-7,1 5 0 8,1-5-240-8,-2 7 144 7,-1 5-144-7,5 6 128 8,-1 0 0-8,-1 0 0 8,3 6 0-8,5-2 0 9,-5 6-128-9,9-4 160 5,1 4-160-4,4-8 160 7,2 0-160-8,4-6 0 6,0-2 0-6,4-5 0 8,2 1 128-8,4-7-128 7,-3-1 192-7,-7-17-64 8,18 8 304-8,-6-2 48 7,-12-6 16-7,23-4 0 9,0-2 208-9,-3-6 32 8,1-3 16-8,5-7 0 7,1-3-336-7,2-6-64 7,2-4-16-7,-1 0 0 7,-3-2-336-7,-2 2 144 7,-1-3-144-7,1-4 0 8,-1-1 0-8,-1-2 0 7,-2-8-160-7,-1-1 160 8,3-5-176-8,-1 1 176 7,-5-7-128-7,-1 1 128 8,3-12-208-8,-3 4 32 7,2-4 16-7,-1-1 0 23,-1 1-288-22,1 6-48-1,-3 2-16 0,0 8 0 14,-5 7 0-14,1 8-16 0,-4 6 0 0,-4 10 0 2,0 3 272-2,-2 9 64 5,0 17 16-5,0 0 0 8,-4-10 176-8,4 10 128 7,-12-2-128-7,1 10 176 8,1 11-176-8,-6 3 0 7,5 1 0-7,-7 7 128 8,2 7-128-8,3 2-176 8,-3 5 48-8,4 9 0 7,-3 2 128-7,3 3 0 7,-5 5 0-7,5 7 0 8,-4-2 144-8,7 2-144 8,3-1 192-8,-2-1-192 7,2-2 224-7,4 2-64 7,2-5-16-7,4-3 0 8,6-5 48-8,-1-6 0 8,9-5 0-8,-4-6 0 8,3-3-192-8,-1 0 192 6,1-6-192-6,7-6 192 9,-7-5-192-9,1 1 0 6,1-11 0-6,-3-2 0 24,2 4-1216-24,1-10-288 1,-5-6-48-1</inkml:trace>
    </iact:actionData>
  </iact:action>
  <iact:action type="add" startTime="73715">
    <iact:property name="dataType"/>
    <iact:actionData xml:id="d103">
      <inkml:trace xmlns:inkml="http://www.w3.org/2003/InkML" xml:id="stk103" contextRef="#ctx0" brushRef="#br2">24324 14075 11055 0,'0'0'976'1,"0"0"-784"4,0 0-192-5,0 0 0 9,0 0 2032-8,0 0 352 4,-2 19 80-5,2-1 16 9,4 4-1424-9,4 1-288 7,2-4-48-7,0 3-16 8,5 5 32-8,1 0 0 7,3 1 0-7,5 3 0 8,-3-2-144-8,3 0-16 7,3 1-16-6,0-3 0 6,-3 0-320-7,-1 1-64 7,-1 1-16-7,1-4 0 7,-5-3-160-7,-1-5 160 8,1 3-160-8,-7-10 160 8,-11-10-160-8,18 11 0 6,-18-11 144-6,12 6-144 22,-12-6-1248-22,0 0-320 0,0 0-64 0</inkml:trace>
    </iact:actionData>
  </iact:action>
  <iact:action type="add" startTime="73972">
    <iact:property name="dataType"/>
    <iact:actionData xml:id="d104">
      <inkml:trace xmlns:inkml="http://www.w3.org/2003/InkML" xml:id="stk104" contextRef="#ctx0" brushRef="#br2">24683 13940 21183 0,'0'0'1888'1,"0"0"-1504"3,0 0-384-4,0 0 0 7,-6 18 0-7,-5-2 0 7,-1 3 0-7,0 8 128 8,-7 3 720-8,1 3 160 8,1 8 16-8,-3-4 16 9,-5 0 48-9,1 6 16 5,3 2 0-5,0-6 0 10,-3 2-16-10,3 0-16 6,-3 7 0-6,3-5 0 8,1 0-512-8,1-4-112 7,-1 2 0-7,7-8-16 8,-3-2-272-8,6-1-160 8,1-9 192-8,3-1-192 7,2-9 0-7,4-11 0 7,8 14-240-7,5-8 80 24,-13-6-2400-23,18-2-496-1</inkml:trace>
    </iact:actionData>
  </iact:action>
  <iact:action type="add" startTime="74272">
    <iact:property name="dataType"/>
    <iact:actionData xml:id="d105">
      <inkml:trace xmlns:inkml="http://www.w3.org/2003/InkML" xml:id="stk105" contextRef="#ctx0" brushRef="#br2">25062 14407 13823 0,'0'0'1216'0,"0"0"-960"5,0 0-256-5,0 0 0 8,13 0 1328-8,-13 0 208 7,14 5 64-7,-14-5 0 8,0 0-592-8,0 0-112 7,10 16-32-7,-10-16 0 9,2 16 64-9,-4-1 16 6,-2 5 0-6,-2-7 0 8,2 3-96-8,-6-6-16 7,3 7 0-7,1-3 0 9,-2 5-256-9,-4 1-64 7,4-4-16-7,1 3 0 7,-3-5-224-7,2 1-32 7,2 3-16-7,0-5 0 8,1 3-80-7,5-16-16 5,-4 14 0-6,4-14 0 8,0 0 80-8,4 19 16 7,3-7 0-7,-7-12 0 8,0 0 224-8,14 14 32 7,5-9 16-7,-3 3 0 8,2 0-128-8,1-4-32 7,-3-4 0-7,1 0 0 8,3 2-160-8,-7 0-48 8,5-2 0-8,-2 0 0 8,-16 0-128-8,19 0 0 8,3 0 144-8,-7-4-144 8,1-2 0-8,-16 6 144 5,21-6-144-5,-3 2 0 9,1-2-144-9,-1 5-144 7,-18 1-32-7,14-8 0 21,1-2-2752-21,-7 0-544 0</inkml:trace>
    </iact:actionData>
  </iact:action>
  <iact:action type="add" startTime="74752">
    <iact:property name="dataType"/>
    <iact:actionData xml:id="d106">
      <inkml:trace xmlns:inkml="http://www.w3.org/2003/InkML" xml:id="stk106" contextRef="#ctx0" brushRef="#br2">26084 13387 14847 0,'0'0'656'1,"0"0"144"-1,0 0-640 0,0 0-160 4,0 0 0-4,0 0 0 9,0 0 832-9,-10 2 128 6,-6 5 16-6,5 7 16 9,-7 0-64-9,6 5-16 6,-5 5 0-6,5 3 0 9,-5 6 112-9,5 6 0 6,-6 2 16-6,5 4 0 8,-1 4-240-8,-1 7-48 7,1 10-16-7,-6 3 0 8,-1 5-176-8,1 8-48 7,-3 0 0-7,-2 3 0 8,-3 3-256-8,-3 2-64 10,-8-2-16-10,6-6 0 6,2-4-176-6,1-8 192 7,3-2-192-7,0-6 192 8,1-1-64-8,1-5-128 7,2-5 192-7,3-2-64 7,1-8 816-7,3 0 144 8,6-8 48-8,3-4 0 24,-3-1-1984-24,6-7-400 1,4-21-80-1,0 0-13072 1</inkml:trace>
    </iact:actionData>
  </iact:action>
  <iact:action type="add" startTime="75099">
    <iact:property name="dataType"/>
    <iact:actionData xml:id="d107">
      <inkml:trace xmlns:inkml="http://www.w3.org/2003/InkML" xml:id="stk107" contextRef="#ctx0" brushRef="#br2">26353 14717 13823 0,'0'0'608'0,"0"0"128"0,0 0-592 0,0 0-144 4,-14 0 0-4,14 0 0 7,-15 2 944-6,-1 3 144 6,4-3 48-7,-5 4 0 7,1-4-240-7,-3 2-32 8,-1 4-16-8,5 0 0 8,-7-2 176-8,5 1 48 7,3 3 0-7,-6-2 0 8,-1 2-240-8,2 5-64 7,-3-5 0-7,-1 8 0 8,1 3-240-8,1-2-48 7,1 7-16-7,-1-3 0 8,1 3-128-8,1-1-16 7,1 0-16-7,-1 1 0 7,5-9-80-7,0 1-16 8,7-1 0-8,-1-1 0 8,2 1 16-7,6-3 0 5,0-14 0-6,10 18 0 8,-4-1 32-7,3-5 16 5,-9-12 0-6,18 14 0 8,-4-5-128-8,1-3-16 7,-15-6-128-7,20 8 192 8,-7 2-64-8,-13-10-128 7,20-2 176-7,-5 2-176 8,-15 0 224-8,14-2-64 7,0-6-16-7,-14 8 0 8,15-4-144-8,-15 4 128 7,0 0-128-7,18-6 128 9,-18 6-128-9,13-4 0 6,-13 4 0-6,0 0 0 8,16-7 128-8,-6-3-128 8,-2 2 128-8,-8 8-128 7,0 0 0-7,13-8 0 7,-5-7 0-7,-8 15 0 8,0 0 0-8,18-8 0 7,-18 8 0-7,13-14 128 8,3 1-128-8,-6-3 0 7,-10 16 0-7,15-8 0 9,-5-6 0-9,6 1 0 6,-5-1 0-6,7 0 0 8,-4 5 0-8,3-7 0 7,1-1 0-7,-3 1 0 8,5-5 0-8,-5 1 0 7,3 2 128-7,3-3-128 8,-3-4 0-8,3 1 0 7,1 1 0-7,1-1 128 8,-1-3-128-8,-5 0 0 8,1-4 0-8,1 1 0 8,-5-1 0-8,5 0 128 6,-5-2-128-5,2 0 0 6,-5 5 0-7,3 1-176 7,-4 0 16-6,4-4 0 6,-7 1 0-7,3 3 0 7,2 6 0-7,-6-3 0 8,-1-1 160-8,-1 1 0 7,2-3 0-7,-2 6 0 8,-2-1 0-8,2 5 0 7,-2-7 0-7,0 3 0 8,-2 1 0-7,0 5 0 5,0-5 0-6,0 8-128 8,0-7 128-8,0 7 0 7,0 12 0-7,0-15-128 8,0 15 128-8,-2-12-160 8,0-4 160-8,2 16-160 8,-2-9 160-8,2 9 0 6,-4-14-144-6,4 14 144 8,0 0 0-8,0 0 0 7,0 0 0-7,0 0 0 8,0 0 0-8,0 0 0 8,0 0 0-8,0 0 0 7,0 0-192-7,0 0 192 7,-14 2-160-7,14-2 160 8,-13 14 0-8,-3-3 0 7,6 5 0-7,-1 1 0 8,1 5 0-8,2 5 0 7,-4 6 0-7,3 4 0 8,-1-1 0-8,-4 1 0 7,5 4 0-7,-5-1 0 9,4 5 0-9,-3 4 0 7,1-6 0-7,4 4-144 8,-2 0 144-7,2-4 0 4,3 1 128-5,-1-7-128 8,0-3 0-6,2-1 0 3,0-4 0-5,4-4 0 8,0-5 0-8,4-1 144 7,0 3-144-7,4-9 160 8,-8-13 128-8,0 0 32 8,11 14 0-8,5-8 0 7,-16-6 0-7,16 2 0 8,-1-6 0-8,-1-2 0 7,3 8-112-7,3-6-16 7,-6-6 0-6,5 1 0 6,1-1-48-7,-1-2-16 7,1 4 0-7,5-9 0 8,-6-1-128-8,-1-1 0 8,2-1 0-8,5 3 0 8,0-7 0-8,1-1 0 6,-3 0 0-6,0-3-176 9,5-1 176-9,-1-4-160 6,-2-6 160-6,3 4-160 8,-1-2 160-8,-2-4-160 7,1 0 160-7,-3-4-160 8,1 0 160-8,-5 0-128 7,-5-3 128-7,1-3-128 8,-7 6 128-8,0 6-208 7,-2 6 80-7,2 4 128 8,-5 3-192-8,1 7 192 8,-2 9-192-8,-2 10 192 7,0 0 0-7,0 0 0 8,0 0 0-8,-9 8 0 8,-7 9 0-8,2 3 0 7,-5 5 0-7,1 10 0 8,5 4 0-8,-7 0 0 6,4 4 128-6,-1 4-128 9,1 2 208-9,5 5 16 6,-5 7 0-6,6-1 0 9,4 1-32-9,1-1 0 7,-3-3 0-7,4-5 0 8,2-3-64-8,0-2 0 6,2-6-128-6,2 4 192 9,2-10-192-9,2-4 0 7,3-8-144-7,-3 1 144 24,0-5-640-22,0-5-48-2,-6-14 0 0,0 0-15040 0</inkml:trace>
    </iact:actionData>
  </iact:action>
  <iact:action type="add" startTime="76117">
    <iact:property name="dataType"/>
    <iact:actionData xml:id="d108">
      <inkml:trace xmlns:inkml="http://www.w3.org/2003/InkML" xml:id="stk108" contextRef="#ctx0" brushRef="#br2">26688 14520 23951 0,'10'-6'2128'0,"6"-2"-1696"6,9-2-432-5,10 6 0 6,8 0 2064-6,10 2 336 5,5 2 64-6,5 0 16 8,7 0-1840-8,2 0-352 7,6 4-80-7,-2 2-16 8,0 2-192-8,-7 2 0 9,-7-2 0-9,-11 5-160 7,-4-5-64-7,-6 8-16 7,-10-3 0-7,-12 5-9488 16,-5-4-1920-16</inkml:trace>
    </iact:actionData>
  </iact:action>
  <iact:action type="add" startTime="76420">
    <iact:property name="dataType"/>
    <iact:actionData xml:id="d109">
      <inkml:trace xmlns:inkml="http://www.w3.org/2003/InkML" xml:id="stk109" contextRef="#ctx0" brushRef="#br2">23640 15976 22111 0,'0'0'1968'0,"0"0"-1584"3,0 0-384-3,19-2 0 9,5-1 1344-9,9-1 176 7,4-4 32-7,14-4 16 8,9 4-464-8,14-5-80 7,12 1-32-7,10-4 0 8,1-5 80-8,10 1 16 7,9 1 0-7,10 5 0 8,9-3-320-6,-1 5-64 3,1-4-16-5,0 5 0 8,1-3-480-8,5 6-80 8,-1 1-128-8,-9 1 176 20,-8 4-672-20,-14 0-128 0,-16 2-16 0,-9 4-10240 10,-11 2-2048-9</inkml:trace>
    </iact:actionData>
  </iact:action>
  <iact:action type="add" startTime="76840">
    <iact:property name="dataType"/>
    <iact:actionData xml:id="d110">
      <inkml:trace xmlns:inkml="http://www.w3.org/2003/InkML" xml:id="stk110" contextRef="#ctx0" brushRef="#br2">24383 17287 16575 0,'0'0'736'1,"-12"-4"160"-1,-7-6-720 0,3-3-176 3,1 5 0-3,-1-4 0 8,0 4 1680-8,-7 1 304 7,-2-7 64-7,-3 4 16 8,3 2-976-8,-2-5-192 7,-3 1-32-7,1-2-16 8,-2 5-256-8,2-1-48 7,3 0-16-7,1 6 0 9,0 2-112-9,3 2-32 6,1 2 0-6,3 8 0 8,-3 4-384-8,3 1 0 8,2 5 0-8,-1 5 0 7,3 4 128-7,-1 4-128 8,5 3 128-8,-2-1-128 7,4 0 144-7,4 6-144 9,1-4 160-9,3 4-160 7,2-8 128-7,1 0-128 7,1-4 0-7,6 1 144 7,2-5-144-7,-2 0 0 8,1-5 0-8,-11-20 0 7,18 10 256-7,-1-3 0 8,3-3 16-8,-3-8 0 7,1-5 224-7,5-9 32 8,3 0 16-8,1-5 0 8,0-6-80-8,5-6-16 7,-1 0 0-7,0-2 0 8,4-6-256-8,-2 2-48 7,-4-8-16-7,-1 2 0 8,-5 2-128-8,1-3 0 7,-5-5 144-7,3 2-144 8,-9-1 0-8,3-7 144 6,-3-1-144-6,1-7 0 9,-6 1 128-9,4 2-128 7,-5-7 0-7,-1 11 0 7,2 1-160-7,2 9-96 8,-4 9 0-8,-4 8-16 7,0 11 16-7,0 8 16 8,-2 14 0-8,0 0 0 8,0 0 112-8,0 0 128 7,-6 26-208-7,2 3 80 8,-2 2 128-8,-2 6 0 7,2 4 0-7,2 4 0 8,-3 4 0-8,-1 2-160 6,2-3 160-6,0 5 0 9,0 4 0-9,4-3 0 7,-4 1 0-7,3-4 0 8,1-3 224-8,2-5-48 6,2 2-16-5,1-10 0 7,3-4 16-8,0-1 0 7,0-5 0-7,2-4 0 7,3-1 96-7,-1-10 32 8,-10-10 0-8,20 7 0 8,-7 3-16-8,5-8 0 7,3-4 0-7,1-6 0 8,-3-1-64-8,3 3-16 8,-1-4 0-8,1 4 0 7,-3-4-208-7,1 3 128 7,-1-1-128-7,-3 2 0 8,-1 0 0-8,1 2-288 7,-16 4 32-7,0 0 16 21,20-2-1936-21,-20 2-384 0,0 0-64 1</inkml:trace>
    </iact:actionData>
  </iact:action>
  <iact:action type="add" startTime="77457">
    <iact:property name="dataType"/>
    <iact:actionData xml:id="d111">
      <inkml:trace xmlns:inkml="http://www.w3.org/2003/InkML" xml:id="stk111" contextRef="#ctx0" brushRef="#br2">25071 16679 23039 0,'0'0'1024'0,"0"0"192"0,0 0-960 0,0 0-256 3,0 0 0-3,0 0 0 8,0 0 832-8,-3 13 112 7,-3 3 16-7,4 1 16 8,0-1-128-8,2 5-16 7,0 7-16-7,0 1 0 9,2 2-208-9,0 2-32 6,4 4-16-6,-1-2 0 8,5 3-48-8,-4 1 0 8,2-2 0-8,0 2 0 6,3-6-240-6,-3-2-48 8,0-2-16-8,2-2 0 8,-6 3-208-8,1 1 144 7,1-4-144-7,4-5 128 7,-4-3-128-7,0-5-144 9,0 3 144-9,-6-17-208 23,0 0-1280-22,9 10-256 1,-9-10-48-2</inkml:trace>
    </iact:actionData>
  </iact:action>
  <iact:action type="add" startTime="77786">
    <iact:property name="dataType"/>
    <iact:actionData xml:id="d112">
      <inkml:trace xmlns:inkml="http://www.w3.org/2003/InkML" xml:id="stk112" contextRef="#ctx0" brushRef="#br2">25403 16579 23039 0,'0'0'2048'0,"0"0"-1648"3,0 0-400-3,0 0 0 9,-12 10 832-9,-1 0 64 7,1 7 32-7,-4-1 0 8,-1 5-64-8,-7 8-16 7,1 3 0-7,-2 7 0 8,-3-4 288-8,-1 0 48 7,0 4 16-7,-2 0 0 8,-3 8-64-8,-3-2-16 8,4 3 0-8,0 1 0 8,2-8-480-8,2 2-112 7,1 4-16-7,3-8 0 7,2-2-320-7,3-2-192 7,8-6 192-7,1-4-192 8,5-5 0-8,4-1 0 7,4-1 0-7,4-4-144 24,1 1-576-24,3-3-112 1,8-2-32-1,-1-6 0 12,7-6-2560-12,-1-6-512 0</inkml:trace>
    </iact:actionData>
  </iact:action>
  <iact:action type="add" startTime="78042">
    <iact:property name="dataType"/>
    <iact:actionData xml:id="d113">
      <inkml:trace xmlns:inkml="http://www.w3.org/2003/InkML" xml:id="stk113" contextRef="#ctx0" brushRef="#br2">25528 17332 29423 0,'-12'23'1296'1,"8"-7"288"-1,2 3-1264 0,0 9-320 2,4 5 0-1,-4 4 0 7,-3 2 480-8,-1-2 32 6,-6 2 16-6,0 0 0 8,-1 4 352-8,-1-6 64 7,0 0 16-7,1 0 0 8,-1-4-384-8,6-2-80 7,4-1-16-7,2-1 0 8,0 0-480-8,4-5 0 7,2 1 0-6,4-6 0 22,2-5-2624-22,-10-14-512-1</inkml:trace>
    </iact:actionData>
  </iact:action>
  <iact:action type="add" startTime="78356">
    <iact:property name="dataType"/>
    <iact:actionData xml:id="d114">
      <inkml:trace xmlns:inkml="http://www.w3.org/2003/InkML" xml:id="stk114" contextRef="#ctx0" brushRef="#br2">26677 16384 27695 0,'0'0'1216'0,"0"0"272"0,0 0-1184 0,-16 16-304 4,6-1 0-4,-5 7 0 8,3 3 688-8,-7 4 80 7,-5 4 0-7,-1 6 16 9,-2 2 0-9,-3 8 0 7,-1 0 0-7,-2 4 0 8,0 1-160-8,-2 5-48 8,0 1 0-8,-1 5 0 7,1 5 32-7,-4 2 0 7,2 2 0-7,-4 0 0 8,2 0-384-7,4-4-80 5,-4 6-16-6,2-1 0 8,-6-5-128-8,2 2 0 7,-6-6 0-7,4 1 128 8,-1-7-128-8,-3 0 0 7,6 1 0-7,2-6 128 21,8-11-496-21,7 1-96 0,7-10-32 0,3-3-10560 9,10-5-2112-9</inkml:trace>
    </iact:actionData>
  </iact:action>
  <iact:action type="add" startTime="78719">
    <iact:property name="dataType"/>
    <iact:actionData xml:id="d115">
      <inkml:trace xmlns:inkml="http://www.w3.org/2003/InkML" xml:id="stk115" contextRef="#ctx0" brushRef="#br2">26885 17894 18431 0,'0'0'816'0,"0"0"160"0,0 0-784 0,0 0-192 1,-13 0 0 0,13 0 0 6,-16 1 960-6,5 1 128 6,-7-2 48-7,4 2 0 8,-3 2 64-8,-1-4 16 7,3 0 0-7,-7 2 0 8,-1 0-288-7,-3 2-48 5,-1-2-16-6,0 0 0 8,-1-2-224-8,-1 0-32 7,-4 2-16-7,2 2 0 9,-2 0 32-9,1 4 0 6,-1-5 0-6,4 3 0 8,0 2-240-8,0 4-64 7,-1-1 0-7,3 5 0 8,2-2-48-8,3 5-16 6,5 1 0-6,-5-1 0 10,1 7-64-10,3-3-32 6,1 0 0-6,-1 3 0 8,6-1-160-8,1 0 0 7,3-1 0-7,2 3 0 8,0 2 0-8,4-1 0 7,2-7 0-7,0 1 0 8,0 3 0-8,4-2 0 7,0 3 0-7,0-5 0 8,2-1 0-8,3-1 0 7,-1 1 0-7,2-5 0 8,4 1 128-8,-5-4-128 7,-9-12 128-7,20 11-128 8,-20-11 128-8,16 6-128 7,1 0 128-7,3-6-128 8,-5-4 192-8,3-2-32 7,5-9-16-7,1 1 0 8,1-11-144-8,2-1 0 7,1 1 0-7,1 0 0 8,4-1 128-8,0-3-128 7,0-2 0-7,2-2 128 8,-3-1-128-7,-1-3 0 5,-2 0 0-6,2-8 0 9,-1 3 128-9,-1-5-128 6,-2 2 128-6,0 0-128 8,-1-6 0-7,-1 1 0 5,0 1 0-6,1-4 0 8,1-5-128-8,-3 1 128 7,1 1 0-7,-4-1 0 8,-1 2 0-8,1 1-144 8,-3-3 144-8,-4 3 0 7,3 3 0-7,-5 4-128 7,-1 4 128-6,-1-2 0 6,-4 4 0-7,0-3 0 7,0 7 0-7,-4-2 0 8,-2 5 0-8,0 5 0 7,0 2 0-7,0 1 0 8,-2 3-128-8,-2 2 128 7,0 7 0-7,0 4 0 8,4 10-128-8,0 0 128 7,0 0 0-7,0 0 0 8,-10 2-144-8,-3 2 144 7,1 4 0-7,-2 13-144 9,3 1 144-9,-5 9 0 6,4 2 0-6,-1 4-128 8,1 2 128-8,4 2 0 8,-4 8 0-8,3 4-128 8,1 1 128-8,-4 3 0 7,4 3 128-7,1 1-128 8,-3 1 128-8,4 0-128 7,0-3 160-7,4 1-160 7,0-1 160-7,0-4-160 7,0-3 160-7,2-3-160 8,2 0 144-8,2-4-144 7,2-6 128-7,2-6-128 9,4 0 192-9,-3-4-32 6,7 2-16-6,-4-11 0 8,3-3 0-8,-1-5 0 7,5 4 0-7,3-10 0 8,-5-3 16-8,3-1 0 7,3-2 0-7,-1 0 0 8,-5-4-32-7,5-1-128 5,-1-1 192-6,-3-4-64 9,1 0-128-9,3-1 0 6,-1-7 0-6,-3 2 0 9,-1 3-176-9,1-5-16 7,-6 5 0-7,3-5 0 7,-3 4 0-6,2-3 0 6,-5 3 0-7,3-1 0 8,0-1 192-8,-6 4 0 6,1-7 0-6,3 5 0 8,-2-5 0-8,-4 1 0 8,0 0 0-8,0-1 0 7,-2 1 0-7,5 1 0 8,-1-8 0-8,0-1 0 7,-2-1 0-7,4-2 0 8,-2-1 0-8,-3-1 0 7,5-2 0-7,-2 0 0 8,2-6 0-8,-2-4 0 9,-2 8 0-9,2-4 0 6,3-6 0-6,-1 2 0 8,-4 4 0-8,0 2 0 7,0 0 0-7,2 6 0 8,-2 2 0-8,-1 3 0 7,-3 5 0-7,2 5 0 8,-2-1 0-8,0 17-128 7,0 0 128-7,0 0 0 7,0 0 0-7,0 0-128 7,0 0 128-6,0 0 0 7,-7 21 0-8,-5 4 0 7,2 5 0-7,-4 3 0 8,3 2 0-8,3 8 0 7,-2 2 0-7,2-1 0 8,-3 5 0-8,-1-2 144 8,4 0-144-8,2 2 160 7,-3 1 0-7,3 3 0 7,2-2 0-7,4-1 0 8,0 3-16-8,4-2 0 6,0-4 0-6,2-1 0 9,1-5-144-9,-1 2 128 7,2-4-128-7,6-2 128 8,-5-6-128-8,7-5 0 6,-4-9 0-6,1 1 0 9,-3-1-288-9,0-9-96 7,-10-8 0-7,15 6-16 24,-15-6-2528-23,0 0-496-1</inkml:trace>
    </iact:actionData>
  </iact:action>
  <iact:action type="add" startTime="79721">
    <iact:property name="dataType"/>
    <iact:actionData xml:id="d116">
      <inkml:trace xmlns:inkml="http://www.w3.org/2003/InkML" xml:id="stk116" contextRef="#ctx0" brushRef="#br2">27036 17757 36159 0,'0'0'1600'0,"15"-12"336"0,9-3-1552 0,11 5-384 6,6-2 0-6,11 4 0 9,11 3 512-9,5 1 32 6,-2-2 0-6,5-4 0 8,-5 0-176-8,6-3-48 7,0 1 0-7,2 2 0 8,2-5-192-8,4 7-128 8,2-4 160-7,-4 2-160 20,-5 6-1904-20,-1-5-464 0,-8-1-112-1</inkml:trace>
    </iact:actionData>
  </iact:action>
  <iact:action type="add" startTime="80968">
    <iact:property name="dataType"/>
    <iact:actionData xml:id="d117">
      <inkml:trace xmlns:inkml="http://www.w3.org/2003/InkML" xml:id="stk117" contextRef="#ctx0" brushRef="#br1">27533 13147 18431 0,'0'0'816'1,"0"0"160"-1,2-12-784 0,0-2-192 4,-2 14 0-4,0 0 0 8,0 0 800-8,0 0 112 7,0 0 32-7,0 0 0 8,-16 2-336-8,-1 6-64 7,-3 2-16-7,3 3 0 8,-7 5-144-8,-3 7-48 7,-2 3 0-7,-10 5 0 8,2 12 432-8,-6 3 96 7,2 3 16-7,-6 10 0 8,-2 1-48-8,2 16-16 7,-3 6 0-7,-5 8 0 8,-1 9-256-8,-1 2-48 8,2-3-16-8,-1 5 0 8,-5 2-144-7,5-1-32 5,-1-5 0-6,3-5 0 8,-1-7 96-8,4-3 16 7,4 0 0-7,3-12 0 8,7-4 32-8,3-7 16 6,3-5 0-6,4-1 0 9,3-5-240-9,1-3-48 6,2 0-16-6,3-10 0 8,4-2-176-8,-1-8 160 7,7-5-160-7,0-1 160 8,2-2-160-8,6 1-144 7,4-3 144-7,2-9-208 24,-6-10-2800-23,0 0-544-1</inkml:trace>
    </iact:actionData>
  </iact:action>
  <iact:action type="add" startTime="81687">
    <iact:property name="dataType"/>
    <iact:actionData xml:id="d118">
      <inkml:trace xmlns:inkml="http://www.w3.org/2003/InkML" xml:id="stk118" contextRef="#ctx0" brushRef="#br1">27703 16753 17503 0,'0'0'1552'0,"0"0"-1232"6,0 0-320-6,0 0 0 8,0 0 1104-8,0 0 176 7,0 0 16-7,0 0 16 9,0 0-224-9,0 0-64 6,-2 15 0-6,-4 7 0 8,-2 1 16-8,-7 6 0 8,-1 8 0-8,0 4 0 7,-7-2-160-7,0 10-48 8,-5 6 0-8,-1 1 0 7,-2 5 304-7,-2 7 48 8,-8-4 16-8,2 10 0 7,-12-5-176-7,2 7-48 8,-2 6 0-8,5-2 0 9,-3-2-496-7,6-6-96 2,2 0-32-4,-6 0 0 7,0-8 48-7,4-1 16 8,-3-5 0-8,5-5 0 8,-2-4 16-8,6-2 0 7,-4-8 0-7,4 0 0 8,4-4-144-8,1-6-32 7,5 2 0-7,6-5 0 8,1-3-256-8,10-9 160 7,1-1-160-7,9-13 128 23,0 0-768-22,0 0-176-1,0 0-16 0,19 2-12288 6,4-2-2432-6</inkml:trace>
    </iact:actionData>
  </iact:action>
  <iact:action type="add" startTime="82646">
    <iact:property name="dataType"/>
    <iact:actionData xml:id="d119">
      <inkml:trace xmlns:inkml="http://www.w3.org/2003/InkML" xml:id="stk119" contextRef="#ctx0" brushRef="#br1">21853 15491 14735 0,'-21'6'1312'1,"-1"-4"-1056"7,5 0-256-8,-3 0 0 7,3 1 1968-7,3 1 336 8,-2 4 64-8,5-2 0 8,-5-2-992-8,16-4-208 6,0 0-32-6,0 0-16 9,-12 2-400-8,12-2-80 5,0 0 0-6,0 0-16 8,0 0-48-8,0 0 0 7,0 0 0-7,22-2 0 8,-5 2 96-8,7-2 16 6,1-2 0-6,4 0 0 9,5-4-80-9,5 2-16 7,-4 3 0-7,8-1 0 8,-1-2-224-8,7-2-48 7,2 2-16-6,0 2 0 6,-3 2-128-7,3 0-32 7,0 0 0-7,-2 0 0 9,1 1-144-9,-5 1 160 6,-2 0-160-6,-6 0 160 8,-2 0-160-8,-4 0 192 7,-1 1-192-6,-7 1 192 6,-7-2-192-7,-16 0 128 7,0 0-128-7,0 0 128 7,0 0 0-6,0 0 0 6,0 0 0-7,0 0 0 7,-18 14 0-7,-5 0 0 8,-6-8 0-8,-7 1 0 8,-1-1-128-8,-4 2 128 7,-7-2-128-7,-5-2 128 8,-2 2 16-8,-1 1 0 7,-1-3 0-7,1 2 0 8,-5-2 112-8,9 4 0 7,1-2 16-7,4 0 0 9,8-1-128-9,2 1-16 6,10-2-128-6,5-2 192 8,7-2-192-8,15 0 128 7,0 0-128-7,0 0 0 8,0 0 128-8,0 0-128 7,25-6 0-7,4 2 0 8,2 1 128-8,12-1-128 7,2-6 0-7,6 0 0 8,3 6 0-8,3 0 0 7,0 0 0-6,-1-1 0 6,1 1 0-7,-1 0 128 7,1 0-128-7,-4 2 0 8,-7-4 0-8,-3-2 0 7,-8 2 0-7,-7 2 0 8,-7 1 0-8,-21 3 0 7,0 0 0-7,0 0 0 8,0 0 0-8,0 0 128 7,-21 3-128-7,-5 1 0 8,-5 0 128-8,-12 4-128 7,-4-2 0-7,-7 0 144 8,-7 0-144-8,1 3 0 7,-1-1 0-7,-1-2 0 9,-4 6 0-9,5-2 0 6,5-3 0-6,7 5 0 8,8-4 0-8,4 2 128 7,8 1-128-7,9-5 0 8,1-2 0-8,19-4 0 7,0 0 128-7,0 0-128 8,0 0 0-8,0 0-256 7,29-2 64-7,2 0 16 25,6 2-1472-25,6-4-288 1,2-6-64-1,2 3-14752 0</inkml:trace>
    </iact:actionData>
  </iact:action>
  <iact:action type="add" startTime="83357">
    <iact:property name="dataType"/>
    <iact:actionData xml:id="d120">
      <inkml:trace xmlns:inkml="http://www.w3.org/2003/InkML" xml:id="stk120" contextRef="#ctx0" brushRef="#br1">21777 16474 12895 0,'-49'11'576'1,"18"-9"112"-1,-2-2-560 0,4 2-128 2,7 0 0-2,7 0 0 9,15-2 4032-9,0 0 784 6,-12-4 160-6,12 4 16 8,0 0-3696-8,0 0-736 8,19-7-160-8,5-3-16 8,3-2 64-8,8-2 0 6,8 1 16-6,6-5 0 8,6 3 48-8,7-7 0 8,0 1 0-8,1 1 0 7,5 5-64-7,-2-5-16 7,5 3 0-7,-5-5 0 10,6 3 16-10,-8 5 0 5,-5-2 0-4,-4 9 0 6,-5-3-192-7,-7 4-48 8,-10 2 0-8,-5 0 0 8,-11 4-208-8,-17 0 176 6,0 0-176-6,0 0 160 9,0 0-160-9,0 0 128 7,-8 12-128-7,-7 7 128 8,-16 1-128-8,-6-1 128 6,-4 5-128-6,-10-5 128 9,-6 1-128-9,-1-5 0 6,-7 3 0-6,3-4 0 8,2 1 144-8,-3-1-144 7,3-1 160-6,3 1-160 6,2 0 208-7,13-8-48 8,-3-2-16-8,13 3 0 7,3 1-144-7,8-6 128 8,21-2-128-8,0 0 128 7,0 0-128-7,0 0 128 8,17-4-128-8,5-2 128 7,13-7-128-7,4 3 0 7,10-6 0-7,3 9 0 8,5-1 0-8,-1-2 0 8,3 0 0-8,5 2 0 8,3-1 0-8,-5 1 0 6,-1 0 0-6,1-4 0 9,-2 3 0-9,-5-3 0 6,-10 2 0-6,-4 0 0 9,-12-1 0-9,-4 1 0 7,-3 2 0-7,-12-4 0 24,-10 12-1536-24,4-11-304 0,-4-5-48 0,-8 6-9312 6,-8-5-1872-6</inkml:trace>
    </iact:actionData>
  </iact:action>
  <iact:action type="add" startTime="83851">
    <iact:property name="dataType"/>
    <iact:actionData xml:id="d121">
      <inkml:trace xmlns:inkml="http://www.w3.org/2003/InkML" xml:id="stk121" contextRef="#ctx0" brushRef="#br1">21781 15584 24815 0,'-35'0'1088'0,"15"0"256"0,3 0-1088 1,-1 0-256 3,8-1 0-4,10 1 0 9,0 0 928-9,0 0 128 6,0 0 32-6,0 0 0 8,16 0-432-8,11-2-80 7,10-2 0-7,6-6-16 8,10-2 368-8,11 2 80 6,7-3 16-6,5 1 0 9,-2-5-384-9,8 1-80 7,4 2-16-7,-5-3 0 8,-3 3-304-8,-1 0-64 6,-3 5-16-6,-8 1 0 8,-9-2-160-8,-7 4 0 7,-3 2 0-7,-12 0 128 27,-8 3-1232-27,-7 1-256 0,-20 0-48 0,0 0-16 0</inkml:trace>
    </iact:actionData>
  </iact:action>
  <iact:action type="add" startTime="85936">
    <iact:property name="dataType"/>
    <iact:actionData xml:id="d122">
      <inkml:trace xmlns:inkml="http://www.w3.org/2003/InkML" xml:id="stk122" contextRef="#ctx0" brushRef="#br2">27982 15304 14735 0,'0'0'640'1,"0"0"160"-1,-12 5-640 0,12-5-160 5,0 0 0-5,-14 8 0 8,14-8 1760-8,0 0 320 8,0 0 64-8,0 0 16 7,0 0-816-7,0 0-176 8,14 16-16-8,7-10-16 7,7-6 96-7,5-2 32 8,2 2 0-8,12-2 0 7,4-2-208-7,3 0-32 7,5-4-16-7,1 0 0 9,4 3-384-9,5-3-80 7,-5 0-16-7,4 2 0 8,-3 4-288-8,-1 0-64 6,2 2-16-5,-9 0 0 7,-2 0-160-8,-5 0 0 7,-9-2 0-7,-2 2 0 8,-6-2-144-8,-5 2-112 7,-9 4-32-7,-5-2 0 21,-14-2-2320-21,0 0-464 0</inkml:trace>
    </iact:actionData>
  </iact:action>
  <iact:action type="add" startTime="86178">
    <iact:property name="dataType"/>
    <iact:actionData xml:id="d123">
      <inkml:trace xmlns:inkml="http://www.w3.org/2003/InkML" xml:id="stk123" contextRef="#ctx0" brushRef="#br2">28282 15719 23951 0,'-31'2'1056'0,"19"0"224"0,12-2-1024 0,0 0-256 5,0 0 0-5,0 0 0 8,16 14 1872-8,5-7 320 7,5-1 64-7,5-2 16 8,0-8-1312-8,8 2-256 8,0 2-48-8,10-2-16 7,7-4 176-7,9-1 16 7,7 3 16-7,10 0 0 8,0 2-240-8,2 0-48 7,-2-4-16-7,-4 2 0 8,-10 4-384-8,-2 0-160 8,-5 0 128-7,-7 0-128 18,1 0-1152-19,-8 2-304 1,-6 0-64-1,-4 0-14576 4</inkml:trace>
    </iact:actionData>
  </iact:action>
  <iact:action type="add" startTime="88188">
    <iact:property name="dataType"/>
    <iact:actionData xml:id="d124">
      <inkml:trace xmlns:inkml="http://www.w3.org/2003/InkML" xml:id="stk124" contextRef="#ctx0" brushRef="#br2">30763 13248 8287 0,'0'0'736'1,"0"0"-592"5,0 0-144-6,0 0 0 8,10-12 1696-8,-10 12 304 7,0 0 64-7,0 0 16 8,0 0-880-8,0 0-176 7,0 0-48-7,0 0 0 8,0 0 16-8,0 0 0 7,0 0 0-7,-14-2 0 8,-3 4-176-8,-3 4-48 7,-3-2 0-7,-3 2 0 9,-3 4-96-9,-2 1-32 6,-4-1 0-6,-4 6 0 8,-6-6-160-8,-4 5-32 7,6-3-16-7,-4 3 0 8,-1-5-112-8,3 0 0 7,2 2-16-5,0-1 0 4,4 7 0-6,-2-6 0 8,4 1 0-8,4-1 0 8,2 6-80-8,1-7-16 6,3 1 0-6,4-4 0 8,3 0-80-8,6-3 0 7,-1 3-128-7,15-8 192 8,0 0-192-8,0 0 144 7,0 0-144-7,0 0 128 8,0 0 0-8,0 0 0 7,0 0 0-7,0 0 0 8,0 0-128-8,0 0 128 7,0 0-128-7,0 0 128 8,0 0-128-8,0 0 0 7,0 0 0-7,0 0 128 8,0 0-128-8,0 0 0 7,0 0 0-7,-2 18 0 8,0-3 0-8,2-15 0 7,0 0 0-7,-2 22 0 8,0-7 0-8,-2 5 0 7,-2-3 0-7,2 1 0 8,1 2 0-8,-3 1 0 7,2-3 0-7,-6 1 0 8,2 4 0-8,2-1 0 7,1-5 0-7,-3 3 0 8,2-1 0-8,2-3 0 7,2 0 0-7,2 1 0 8,2-5 0-8,4 3 0 7,4-5 0-7,-3 2 0 8,-7-12 0-8,26 12 128 7,-1-7-128-7,4 1 128 8,3 0 16-8,-1 0 0 7,4-2 0-7,4 0 0 8,-6-4-144-8,4 4 0 8,4 0 144-8,-6 1-144 8,-2 5 0-8,-1-2 0 6,1 2 0-6,-2 3 128 8,-4-1-128-8,1 6 0 7,-3 3 0-7,-6 1 0 8,-1-5 0-8,-2 7 0 7,-9 1 0-7,-1 0 0 8,-6 1 0-8,-4-5 0 7,-2-3 0-7,-5 3 0 9,-1 2 0-9,-6-1 0 6,1-6 128-6,-8 1-128 8,-5-3 208-8,1 1-16 7,-4 5-16-7,-2-7 0 8,-4 1 48-8,-2-2 16 7,6 5 0-7,-2-7 0 8,-2-2-112-8,2 0 0 8,-4-4-128-8,4-2 192 8,5-4-192-8,3 0 0 7,2-2 0-7,3-2 0 21,7-2-384-21,5 2-112 1,2-2-16-1,10 8-10112 7,4-17-2032-6</inkml:trace>
    </iact:actionData>
  </iact:action>
  <iact:action type="add" startTime="88896">
    <iact:property name="dataType"/>
    <iact:actionData xml:id="d125">
      <inkml:trace xmlns:inkml="http://www.w3.org/2003/InkML" xml:id="stk125" contextRef="#ctx0" brushRef="#br2">30763 13753 16575 0,'0'0'1472'0,"0"0"-1168"4,14 4-304-4,1 6 0 8,-5-2 880-8,8 7 112 8,-5-1 32-8,5 7 0 8,-6 1-16-8,3 3 0 6,3-1 0-6,-7 3 0 8,1-2-224-8,2 1-32 7,-4-1-16-6,3 2 0 7,-3 2-208-8,2 3-32 7,-5-1-16-7,-1-4 0 8,0-3-240-8,0 1-48 6,0 0-16-6,-2-1 0 8,-4-1-176-8,0-3 0 7,0-5 144-6,0-15-144 6,-4 18 0-7,4-18-208 7,0 13 16-7,0-13 16 24,0 0-1552-23,0 0-320-1,0 0-64 0</inkml:trace>
    </iact:actionData>
  </iact:action>
  <iact:action type="add" startTime="89139">
    <iact:property name="dataType"/>
    <iact:actionData xml:id="d126">
      <inkml:trace xmlns:inkml="http://www.w3.org/2003/InkML" xml:id="stk126" contextRef="#ctx0" brushRef="#br2">31108 13615 15663 0,'-7'-16'1392'0,"3"6"-1120"2,4 10-272-2,0 0 0 8,0 0 1680-8,0 0 288 7,-2-7 48-7,2 7 16 8,0 0-912-8,-16 19-176 6,2 1-48-6,-3 7 0 8,3 6 96-8,-5 0 16 7,-1 0 0-7,-1 4 0 8,1 2 128-8,-3 0 16 8,-2 6 16-8,-3 2 0 8,5-2-288-8,-1 4-64 6,1 3-16-6,3-3 0 9,-1 0-448-9,0 0-96 6,3-3 0-6,2-7-16 8,3 0-240-8,3-7 0 7,4-5 0-5,0-4 0 5,-1-5 0-7,5-1 0 7,2-17-128-7,0 0 128 23,0 0-592-23,15 16-16 0,-1-8 0 0,3-6-10144 7,3-4-2016-6</inkml:trace>
    </iact:actionData>
  </iact:action>
  <iact:action type="add" startTime="89390">
    <iact:property name="dataType"/>
    <iact:actionData xml:id="d127">
      <inkml:trace xmlns:inkml="http://www.w3.org/2003/InkML" xml:id="stk127" contextRef="#ctx0" brushRef="#br2">31313 14290 21183 0,'0'0'944'1,"-2"15"192"-1,2-15-912 0,-4 25-224 5,-3 3 0-5,5 1 0 9,2 0 1264-9,-6 4 208 6,-4-1 32-6,-4-1 16 8,3 0-352-8,-7 0-64 7,4 0-16-7,-3 5 0 7,-5-5-224-6,7 0-48 6,-5-4-16-7,5-1 0 7,3-3-464-7,0-3-80 8,4-1-32-8,5 1 0 8,-1-9-224-8,4-11 0 7,0 0-192-7,7 16 192 25,-7-16-2128-24,18 6-320 0,-2-6-64-1,1-6-16 0</inkml:trace>
    </iact:actionData>
  </iact:action>
  <iact:action type="add" startTime="89675">
    <iact:property name="dataType"/>
    <iact:actionData xml:id="d128">
      <inkml:trace xmlns:inkml="http://www.w3.org/2003/InkML" xml:id="stk128" contextRef="#ctx0" brushRef="#br2">31701 13804 14735 0,'0'0'1312'1,"-7"21"-1056"3,-9 1-256-4,4 5 0 9,-1 2 1280-9,1 1 208 7,-4-1 48-7,7 2 0 8,-5-2-400-8,2 4-80 8,0-1-16-8,1 3 0 6,1-2-304-6,-4-4-64 9,5 2-16-9,-1-1 0 7,4-7-432-7,4 2-96 7,2 1 0-7,-2-5-128 8,0-5 160-8,0 1-160 8,2-17 128-8,4 16-128 8,-4-16 0-8,8 16 0 6,-8-16 0-5,14 11 0 23,-14-11-1488-23,0 0-384-1,0 0-80 0</inkml:trace>
    </iact:actionData>
  </iact:action>
  <iact:action type="add" startTime="89919">
    <iact:property name="dataType"/>
    <iact:actionData xml:id="d129">
      <inkml:trace xmlns:inkml="http://www.w3.org/2003/InkML" xml:id="stk129" contextRef="#ctx0" brushRef="#br2">31206 14137 19343 0,'0'0'1728'0,"0"0"-1392"0,0 0-336 0,14-3 0 0,3-1 880 0,7 0 96 3,3 4 32-3,2 0 0 7,0-2-256-7,1 2-48 7,-3-4-16-7,6 2 0 8,10-4 112-8,-6 2 32 7,4-2 0-7,-4 4 0 8,2 2-176-8,2 0-16 7,0-2-16-7,0 0 0 9,-6 0-448-9,4 2-176 7,-4 0 128-7,-4 2-128 23,1-4-384-22,-3 1-176-1,-4-1-16 0,-3-2-12592 2</inkml:trace>
    </iact:actionData>
  </iact:action>
  <iact:action type="add" startTime="90156">
    <iact:property name="dataType"/>
    <iact:actionData xml:id="d130">
      <inkml:trace xmlns:inkml="http://www.w3.org/2003/InkML" xml:id="stk130" contextRef="#ctx0" brushRef="#br2">32257 13589 23951 0,'0'0'2128'0,"0"0"-1696"5,0 0-432-5,0 0 0 8,6 18 544-8,4 1 32 8,-4 1 0-8,1 1 0 7,5 3-128-7,-4 5-32 8,2 4 0-8,3 4 0 8,-3-2-64-8,4 0-16 6,-4 6 0-6,1-5 0 8,1-3-112-8,-4 6-32 8,3 0 0-8,-3 0 0 7,-2 2-192-7,2-6 128 8,2 6-128-8,-6-8 0 8,-1-4 0-8,1 0-192 6,0 1 16-6,-2-5 0 24,0-4-784-24,-2-5-144 1,0-16-48-1,0 0-10560 1</inkml:trace>
    </iact:actionData>
  </iact:action>
  <iact:action type="add" startTime="90411">
    <iact:property name="dataType"/>
    <iact:actionData xml:id="d131">
      <inkml:trace xmlns:inkml="http://www.w3.org/2003/InkML" xml:id="stk131" contextRef="#ctx0" brushRef="#br2">32661 13529 22111 0,'0'0'1968'0,"0"0"-1584"5,0 0-384-5,0 0 0 9,0 0 656-9,-14 19 48 6,-3-3 16-6,-7 5 0 8,1 5 336-8,0 1 64 8,-3 2 16-8,-1 7 0 8,-2 3 224-8,-1 0 48 8,-3 5 16-8,0 3 0 7,-6-2-336-7,2 4-80 8,2 3-16-8,-2-3 0 7,0-2-560-7,4-4-112 7,-4-6-32-7,7 2 0 8,3-6-288-8,7-2 128 7,1-3-128-7,3-3 0 8,7-2 0-8,5-3 0 7,4-5 0-7,2 5-144 22,-2-20-1712-21,17 10-352-1,-1-4-64 1</inkml:trace>
    </iact:actionData>
  </iact:action>
  <iact:action type="add" startTime="90727">
    <iact:property name="dataType"/>
    <iact:actionData xml:id="d132">
      <inkml:trace xmlns:inkml="http://www.w3.org/2003/InkML" xml:id="stk132" contextRef="#ctx0" brushRef="#br2">32729 14155 14735 0,'0'0'1312'1,"0"0"-1056"2,0 0-256-3,0 0 0 8,0 0 3184-8,0 0 576 8,0 0 112-8,16 2 32 8,-16-2-2176-8,19 4-416 8,-5-2-96-8,4 4 0 7,-18-6-272-7,15 7-48 7,1 1-16-7,-3-2 0 8,-13-6-416-8,12 16-80 7,-12-16 0-7,10 15-16 8,0 3-208-8,-6 3-32 7,-6-5-128-7,-4 3 192 9,-2 3 0-9,0-1 0 6,-7 1 0-6,3 1 0 9,-6-1 96-9,7 1 16 6,-5-2 0-6,6-1 0 9,-3 1-48-9,5-1 0 7,2-5 0-6,6-15 0 5,0 18-96-6,4 0-32 7,-4-18 0-7,12 13 0 8,3-1-128-8,7-2 0 7,-1-4 144-7,8 1-144 8,4 1 0-8,3-4 0 7,3-2 0-7,-2-2 128 8,2 2-416-8,2 0-80 7,-2 0-16-7,0-4 0 24,-6 0-2800-24,-6 0-560 1</inkml:trace>
    </iact:actionData>
  </iact:action>
  <iact:action type="add" startTime="91417">
    <iact:property name="dataType"/>
    <iact:actionData xml:id="d133">
      <inkml:trace xmlns:inkml="http://www.w3.org/2003/InkML" xml:id="stk133" contextRef="#ctx0" brushRef="#br2">30080 15518 16575 0,'0'0'1472'1,"0"0"-1168"3,0 0-304-4,0 0 0 8,16-14 720-8,4 5 96 8,7-3 16-8,4 4 0 8,2 2 352-8,10-5 80 6,10-1 16-6,11 0 0 9,12-3-176-9,8-3-16 6,4 6-16-6,4-1 0 9,-3 3-48-9,7 0-16 6,11-3 0-6,12 3 0 10,4-2-272-10,4 4-48 6,-6 4-16-6,4-1 0 8,-6 1-320-8,0 6-64 7,1 0-16-7,-8 2 0 8,-11-1-128-8,-13 5-16 7,-16 2-128-7,-8-2 192 8,-7-2-192-8,-12 3 0 7,-4-1 128-7,-4-2-128 8,-8 0 0-8,-6-2 0 7,-3 0 0-7,-6 0 0 23,-14-4-1728-23,0 0-256 0,0 0-32 0</inkml:trace>
    </iact:actionData>
  </iact:action>
  <iact:action type="add" startTime="92152">
    <iact:property name="dataType"/>
    <iact:actionData xml:id="d134">
      <inkml:trace xmlns:inkml="http://www.w3.org/2003/InkML" xml:id="stk134" contextRef="#ctx0" brushRef="#br2">29973 16084 19231 0,'0'0'848'1,"0"0"176"-1,0 0-816 0,0-10-208 6,0 10 0-6,0 0 0 8,8-18 976-8,6 11 160 6,-3-3 16-6,9 0 16 8,-1 2-240-8,3 1-48 7,5-1-16-7,2 4 0 9,5 4-96-9,1 0 0 6,2-2-16-6,6 6 0 9,-4 4-352-9,2 1-64 6,-6 3-16-6,-2 4 0 8,-4-5-320-8,-2 5 128 7,-5-2-128-7,-7 3 0 8,-9 5 0-8,-6-3 144 7,-2-1-144-7,-7 3 0 8,-5 1 160-8,-9-1-160 7,-5-2 128-6,-1 3-128 7,0 1 160-8,1-3-160 7,-3-5 192-7,4 5-192 7,0-6 128-7,3 1-128 8,5-1 0-8,7-1 0 8,0-3 0-8,12-10 0 6,-2 16 128-5,2-6-128 6,0-10 0-7,12 17 0 7,0-7 0-6,7 6 0 6,1-3 0-7,1 5-144 8,5 3 144-8,1-5 0 7,0 3 0-7,2 3 0 7,-1-1 0-7,-1-1-128 8,-4 3 128-8,-3 2 0 7,-6 1 0-7,-3-3 0 9,-7-1 128-9,-6-3 16 6,-4 3 0-6,-9-1 0 8,-1-7 400-8,-5 3 80 7,-5 1 16-7,-3-1 0 9,-2 3-16-9,-6-1 0 7,2-1 0-7,2-2 0 8,-4-9-224-8,1 5-32 7,1-4-16-7,4-4 0 7,0-2-192-7,4-4-32 8,1 0-128-8,5-6 192 7,3-6-192-7,8 3-208 8,3-5 32-8,1 4 16 22,6-5-2480-22,6 1-496 1,0-1-112-1</inkml:trace>
    </iact:actionData>
  </iact:action>
  <iact:action type="add" startTime="92648">
    <iact:property name="dataType"/>
    <iact:actionData xml:id="d135">
      <inkml:trace xmlns:inkml="http://www.w3.org/2003/InkML" xml:id="stk135" contextRef="#ctx0" brushRef="#br2">30874 16246 21071 0,'0'0'928'0,"0"0"208"0,0 0-912 0,16-4-224 5,1 4 0-5,1 2 0 9,-6 5 848-9,5 7 128 6,-3 0 32-6,3 3 0 8,-7 1-176-7,8 1-16 5,-5 5-16-6,5 3 0 8,2 2-32-8,-5 2-16 7,5 3 0-7,1-1 0 8,-3 0-240-8,-1 4-32 8,3 2-16-8,-7-4 0 7,3-2-208-7,-6 4-64 8,1-4 0-8,-1 1 0 8,-2-3-192-8,4-6 144 7,-5-1-144-7,-1-3 128 8,2-5-128-8,0 1 0 7,-8-17 0-7,6 18 0 23,2-8-288-22,-8-10-144-1,0 0-16 0,0 0-9040 6,15-4-1808-6</inkml:trace>
    </iact:actionData>
  </iact:action>
  <iact:action type="add" startTime="92888">
    <iact:property name="dataType"/>
    <iact:actionData xml:id="d136">
      <inkml:trace xmlns:inkml="http://www.w3.org/2003/InkML" xml:id="stk136" contextRef="#ctx0" brushRef="#br2">31417 16195 24815 0,'0'0'1088'1,"0"0"256"-1,0 0-1088 0,0 0-256 5,-18 4 0-5,8 6 0 9,-3-1 768-9,1 11 112 6,-8 1 16-6,1 5 0 7,-3-3 48-7,1 4 16 8,-4 3 0-8,-1 5 0 7,1 4 176-7,0 2 32 8,-3-6 16-8,1 4 0 8,0 6-160-8,1-6-48 6,3 3 0-6,-2-4 0 9,-1 4-432-9,5-1-96 7,-1 4 0-7,1 0-16 8,3-10-304-8,5 0-128 7,-5 2 128-7,8-3-128 8,-1-1 0-8,5-6 0 8,2-4 0-8,4-3-176 22,4-6-1232-21,5-3-240-1,1 3-48 0,2-10-9360 6,5-2-1872-6</inkml:trace>
    </iact:actionData>
  </iact:action>
  <iact:action type="add" startTime="93162">
    <iact:property name="dataType"/>
    <iact:actionData xml:id="d137">
      <inkml:trace xmlns:inkml="http://www.w3.org/2003/InkML" xml:id="stk137" contextRef="#ctx0" brushRef="#br2">31762 17092 19343 0,'0'0'1728'1,"-10"16"-1392"0,-2-3-336-1,3 9 0 8,1-1 2320-8,-2 6 400 7,4 7 80-7,0-1 16 8,-3 4-1664-8,-5 0-336 7,4-4-64-7,-3 0-16 8,1-2 96-8,-2 4 0 8,4 3 16-8,-3-5 0 7,3-4-592-6,4-4-128 4,-2 1-128-5,1-1 176 9,3-4-176-9,4-3 0 8,0-18 0-8,2 19 0 22,-2-19-1472-21,11 20-288-1,-11-20-48 0,14 10-12144 2</inkml:trace>
    </iact:actionData>
  </iact:action>
  <iact:action type="add" startTime="93641">
    <iact:property name="dataType"/>
    <iact:actionData xml:id="d138">
      <inkml:trace xmlns:inkml="http://www.w3.org/2003/InkML" xml:id="stk138" contextRef="#ctx0" brushRef="#br2">31859 16788 7359 0,'0'0'320'0,"-17"-2"80"1,5-2-400-1,12 4 0 2,0 0 0-2,0 0 0 8,0 0 4240-8,0 0 768 8,0 0 160-8,0 0 16 7,0 0-3392-7,0 0-704 7,0 0-128-7,0 0-16 9,18-6-48-9,3 4-16 7,2 2 0-7,-1-4 0 7,-3 0-240-7,3 2-32 8,3 2-16-8,1 0 0 8,-1-2-336-8,2-2-80 6,1 1-16-6,-1 1 0 9,-2-2-160-9,-1 2 0 7,-7-4 0-7,3 2 0 23,-1 2-1344-23,-5 2-192 1,3 0-32-1,-3 0-12496 2</inkml:trace>
    </iact:actionData>
  </iact:action>
  <iact:action type="add" startTime="93956">
    <iact:property name="dataType"/>
    <iact:actionData xml:id="d139">
      <inkml:trace xmlns:inkml="http://www.w3.org/2003/InkML" xml:id="stk139" contextRef="#ctx0" brushRef="#br2">32524 16035 17503 0,'0'0'1552'1,"0"0"-1232"2,0 0-320-3,0 0 0 7,0 0 768-7,0 0 80 8,0 0 32-8,0 23 0 8,0 1 64-8,-3 3 16 6,-3 0 0-6,-4 5 0 8,-2 3 128-8,-3 0 48 7,3 0 0-7,-4 6 0 9,3-4 64-9,-5 2 16 6,1 2 0-6,-1-2 0 9,-7 8-448-9,5-2-96 6,5-8-16-6,-5-4 0 9,2 4-448-9,5-2-80 6,-3-4-128-6,8-2 176 9,3-3-176-9,-3-3 0 8,6-1 0-8,2-7-176 21,0-15-400-21,0 0-64 0,6 18-32 0,-6-18 0 15,0 0-2224-13,13 6-448-2</inkml:trace>
    </iact:actionData>
  </iact:action>
  <iact:action type="add" startTime="94237">
    <iact:property name="dataType"/>
    <iact:actionData xml:id="d140">
      <inkml:trace xmlns:inkml="http://www.w3.org/2003/InkML" xml:id="stk140" contextRef="#ctx0" brushRef="#br2">32503 16386 20847 0,'0'0'912'1,"0"0"208"-1,6-12-896 13,-6 12-224-13,15-15 0 0,-1 7 0 2,2 0 656-2,3 0 96 7,-3 2 16-7,1 3 0 8,-17 3-80-8,18-2-16 6,-2 0 0-6,1 2 0 9,-3 2 32-9,3 0 0 7,-3 1 0-7,2 3 0 8,3 4-16-8,-5-2 0 7,3 9 0-7,-7-5 0 8,2 2-336-8,-4-1-64 7,-5 5-16-7,1-2 0 9,-6 3-32-9,-2 4-16 6,1-7 0-6,-9 2 0 8,-2 3 64-8,-3-7 16 7,-1-1 0-7,-3-3 0 8,-3 6 112-8,5-7 32 8,5-1 0-7,-3 2 0 5,3-4-96-6,14-6-16 7,0 0 0-7,0 0 0 8,-14 8-336-8,14-8 144 7,0 0-144-7,0 0 0 8,0 0 0-8,0 0 0 7,0 0 0-7,8 21 0 8,4 4 0-8,-4-1 0 8,3-3 0-8,-3-1 0 7,-4 1 0-7,-4 3 0 7,0 1 0-7,-2 0 0 8,-6 3 176-8,-5-1-176 7,-1 0 160-7,-8-3-160 8,-3-9 416-8,-4 7-16 7,0-1 0-7,-3-3 0 9,-1-1 64-9,2 3 16 6,2-7 0-6,1 3 0 9,3-8-224-9,6 0-64 6,-1-1 0-6,8-5 0 8,12-2-192-7,0 0-240 5,-7-11 48-6,5 1 16 25,7-6-2128-25,11 5-448 1,4-7-64-1</inkml:trace>
    </iact:actionData>
  </iact:action>
  <iact:action type="add" startTime="94688">
    <iact:property name="dataType"/>
    <iact:actionData xml:id="d141">
      <inkml:trace xmlns:inkml="http://www.w3.org/2003/InkML" xml:id="stk141" contextRef="#ctx0" brushRef="#br2">32778 16994 23039 0,'0'0'2048'0,"0"0"-1648"7,18 12-400-6,-3-2 0 6,5 7 1440-7,-1-1 208 7,-5 6 32-7,1 1 16 8,-7 2-592-8,0 1-112 7,0-1-32-7,-2 4 0 8,-4-3-256-8,2 1-64 7,-2 0-16-7,-1 2 0 9,-1-5-176-9,0-5-48 6,0 3 0-6,0 1 0 8,2-1-256-8,-2-3-144 7,0-3 160-7,0 5-160 9,-2-3 0-9,2-3 0 7,-1 3 0-7,-1-8 0 23,2-10-240-23,0 0-144 0,-2 19-16 0,2-19-16 17,0 0-2512-17,0 0-496 0</inkml:trace>
    </iact:actionData>
  </iact:action>
  <iact:action type="add" startTime="95247">
    <iact:property name="dataType"/>
    <iact:actionData xml:id="d142">
      <inkml:trace xmlns:inkml="http://www.w3.org/2003/InkML" xml:id="stk142" contextRef="#ctx0" brushRef="#br2">32881 17620 24527 0,'0'0'1088'1,"0"0"224"-1,24 10-1056 0,-1-2-256 3,3-2 0-3,-5 2 0 8,2 5 1296-8,-3-3 208 6,-2 6 32-6,-5-3 16 8,1 5-784-7,-6-4-176 7,-6 3-16-8,-2 3-16 8,-4-5 272-8,-6 3 64 6,0 3 16-6,-2-3 0 8,-7 1-32-8,-3 3-16 8,-3-3 0-8,-2-3 0 7,-4 3-176-7,-1-5-48 7,-3 2 0-7,-4 3 0 9,2-1-240-9,2-1-48 6,-4 1-16-6,4-5 0 7,2 5-144-7,4-6-48 8,1 1 0-8,5-3 0 8,-1 2-144-8,9 1 0 7,15-13 144-7,-12 8-144 8,12-8 0-7,-4 14 128 5,4-14-128-6,4 10 0 8,-4-10 0-8,10 13 0 7,4-3 0-7,3 4 128 8,8-3 0-8,3-3 0 7,1 4 0-7,6 0 0 8,2-3-128-8,8 5 0 7,-2-6 128-7,6 5-128 8,1-3 0-8,-1 2 0 7,-4 0 0-7,0-5 128 8,-4-1-128-8,0 2-128 7,-8-2 128-7,-6-2-192 23,-3 0-2160-22,-3 0-432-1,-7 5-96 0</inkml:trace>
    </iact:actionData>
  </iact:action>
  <iact:action type="add" startTime="95892">
    <iact:property name="dataType"/>
    <iact:actionData xml:id="d143">
      <inkml:trace xmlns:inkml="http://www.w3.org/2003/InkML" xml:id="stk143" contextRef="#ctx0" brushRef="#br2">32915 17123 11967 0,'0'0'528'0,"19"-4"112"0,-5-2-512 0,1-3-128 4,-15 9 0-4,18-6 0 8,-18 6 2576-8,0 0 496 8,0 0 80-8,0 0 32 8,0 0-1296-8,0 0-256 6,0 0-48-6,0 0-16 8,0 0-224-8,-16 2-64 7,1 2 0-7,-3 3 0 8,-7 1-320-8,-1 2-80 7,-3 6-16-7,-2-1 0 8,-4 5-32-8,0 5-16 7,0 0 0-7,0 3 0 9,-5 1-160-9,5 0-16 7,4-3-16-7,0-1 0 8,-2 2-336-8,4 1-64 8,1-7-16-8,7-3 0 8,-1-1-208-8,1 1 0 5,3-3 128-5,5-1-128 9,13-14 0-9,0 0 0 7,0 0 0-7,0 0-160 24,0 0-1120-24,0 0-208 0,0 0-48 0,19-2-16 14,-5 0-1088-13,5-4-224 0,-3-2-32-1</inkml:trace>
    </iact:actionData>
  </iact:action>
  <iact:action type="add" startTime="96268">
    <iact:property name="dataType"/>
    <iact:actionData xml:id="d144">
      <inkml:trace xmlns:inkml="http://www.w3.org/2003/InkML" xml:id="stk144" contextRef="#ctx0" brushRef="#br2">32714 16856 8287 0,'-20'-4'736'1,"20"4"-592"2,-12-2-144-3,12 2 0 8,-15 4 4016-8,15-4 768 6,-8 18 144-6,2-5 48 9,0 5-2880-9,4 3-576 7,0 3-112-7,4 3-32 8,4 0-224-8,2 4-64 7,0 1 0-7,6 3 0 8,-3 2-448-8,5 0-112 8,-1 2-16-8,5 4 0 7,-4-2-320-7,1 0-64 7,1-10 0-7,-5 4-128 8,5 4 0-8,1-6 0 7,-3 2 0-7,2-4-11008 17,-7-3-2224-16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887">
    <iact:property name="dataType"/>
    <iact:actionData xml:id="d0">
      <inkml:trace xmlns:inkml="http://www.w3.org/2003/InkML" xml:id="stk0" contextRef="#ctx0" brushRef="#br0">11221 13839 14735 0,'0'0'1312'2,"-12"10"-1056"5,-4-6-256-7,16-4 0 8,-11 11 1536-8,-5 3 240 7,2-4 48-7,1 3 16 8,-1-3-1184-8,1 2-224 7,-1 0-48-7,6-5-16 8,-4 5-128-8,12-12-32 7,-7 8 0-7,7-8 0 7,0 0 112-7,-12 10 32 8,12-10 0-8,0 0 0 8,0 0 208-8,0 0 32 7,-8 13 16-7,8-13 0 7,0 0-176-6,0 0-48 6,0 0 0-7,0 0 0 8,0 0 112-8,6 14 16 8,-6-14 0-8,16 14 0 7,3-7 192-7,-1-3 64 7,-1 0 0-7,7 0 0 8,3-4-192-8,0 6-16 7,2-6-16-6,1 0 0 6,3-2-176-7,0-2-48 7,0 2 0-7,2 2 0 8,-2-2-64-8,3 0-32 7,-1 0 0-7,0 2 0 8,4-2 0-8,4 0 0 7,-2 2 0-7,3-2 0 9,1 2-32-9,0 0 0 6,6 0 0-6,2 0 0 9,-1-2-64-9,3 1 0 7,-1-1-128-7,1 0 192 8,-2 4-192-8,-1-4 144 6,-1-4-144-6,4 2 128 8,1 0-128-8,3 0 0 7,-1-4 0-7,7-1 128 8,1 1-128-8,0 4 0 7,8-4 144-7,-3-2-144 8,3 2 0-8,-4 3 0 8,-6-1 0-8,5-4 128 7,-1 2-128-7,4-2 0 7,-2 1 0-7,6 1 0 8,-1 0 0-8,-1 0 0 7,2 2 0-7,0 1 0 8,-8 3 0-8,2-4 0 7,-3-4 0-7,3 2 0 8,4 2 128-8,-2 1-128 8,2 1 160-8,4 2-160 8,4 0 128-8,-4 2-128 6,-4 0 0-6,-2 0 144 9,-3 2-144-9,1 0 0 6,4 4 0-6,-4-3 128 8,2 1-128-8,5-2 0 7,-7 2 0-7,4 0 0 8,2 0 0-8,-8 2 0 8,2-4 128-8,-9 2-128 7,-3-2 0-7,1 0 0 7,-1 1 0-7,1-1 0 8,1-2 0-8,-3 2 0 8,-2-2 0-8,1 0 0 7,3 2 0-7,-5 0 128 7,-1 4-128-7,-4-4 0 8,-2 0 160-8,-3 2-160 8,-3-4 192-8,0 2-192 8,-6 0 176-8,6 2-176 6,-4-2 160-6,6 2-160 9,-8-6 160-9,-3 4-160 6,-1 3 160-6,0-1-160 9,0-2 128-9,2 0-128 6,-3-2 0-6,-1 4 0 9,0 0 0-9,1-2 128 6,-3 0-128-6,0 0 0 9,0 2 0-9,1-2 0 6,-5-2 0-6,-1 0 0 8,-5 2 0-8,3-2 128 7,1 0-128-7,-3 0 0 9,1 0 0-9,-1 0 128 6,-18 0-128-6,15-2 0 8,3 0 128-8,-6-2-128 9,-12 4 0-9,15 0 144 7,-15 0-144-7,16-4 0 6,-16 4 0-6,13-4 0 8,-13 4 0-8,0 0 0 7,0 0 0-7,0 0 0 9,0 0 128-9,0 0-128 6,12-6 0-6,-12 6 128 8,0 0-128-8,0 0 0 7,0 0 144-7,-6-15-144 10,-1 5 0-10,-7 4 144 6,0-4-144-6,-3 4 0 8,-1 1 192-8,-5 3-192 8,-5-2 192-8,-3 0-192 7,-6-2 128-7,0 4-128 6,-8 0 0-6,0 0 0 8,-3 0 128-8,-3 2-128 8,0 2 0-8,-2 2 0 8,-3 2 0-8,1 0 0 7,-1-2 0-7,-5 0 0 8,-3-1 0-8,-4 3 0 7,-1 2 0-7,-5-2 0 7,-8-4 0-7,2 4 0 8,0 0 0-8,0 1 0 7,0-1 0-7,0-2 0 8,4 4 0-8,-6 2 0 7,-7-4 0-6,-1 1 0 6,0-1 0-7,3 2 0 8,-1-2 0-8,4 0 160 6,-2 1-160-5,2 3 128 7,0-4-128-8,-2-2 0 6,-1-2 0-6,-3 2 0 9,4 2 0-9,2-4 0 7,2 0 0-7,4 1 0 8,6-1 0-8,-4 0 0 6,0-2 0-6,-2 0 0 9,-4 0 0-9,0 2 0 7,6 0 0-7,-2 0 0 8,0 2 0-8,4 2 0 7,4-4 0-7,-2 2 0 8,3 0 0-8,-5-2 0 7,-2 0 0-7,-2 2 0 8,0-3 0-8,6 1 0 7,-4 4 0-7,4-2 0 7,1-2 0-7,1 2 0 8,6-2 0-8,-1 2 0 7,-5 0 0-7,-2 4 0 8,0-5 0-8,-4-1 128 8,4 2-128-8,3-2 0 7,-3 2 144-7,6 2-144 9,-2 0 0-9,3 0 0 5,7 0 0-5,-3-2 128 10,-7-1-128-10,4 1 0 6,-5 2 0-6,3-2 0 8,2 2 0-8,-5-2 0 7,5 2 0-7,-2 3 0 8,1-1 0-8,7 0 0 7,-1 4 0-7,3-4 0 8,-1-3 0-8,-3 3 0 7,-3 2 0-7,3-4 128 8,-3-2-128-8,1-2 0 8,0 0 0-8,3 5 0 7,3 1 0-7,-3-4 0 7,-1 0 0-7,5 2 0 7,4 4 0-7,0-3 0 8,-3 1 0-7,1 4 0 6,-3-8 0-7,1-2 0 7,-3 2 0-7,1 0 0 8,0-3 0-8,-3 1 0 7,3 4 0-7,3-2 0 8,-1 0 0-8,4 2 0 7,1-2 0-7,1 2 0 9,-2 3 0-9,2-5 0 6,-1 2 0-6,-1 0 0 8,-4 0 0-8,1-2 0 7,-1 0 0-7,4-4 0 8,1 0 0-8,1 0 0 7,-2-2 0-7,6 4 0 8,1 2 0-8,5-2 0 7,-6-2 0-7,8 0 0 8,-2 0 0-8,4-2 0 8,1 0 0-8,-3 0 0 8,2 0 0-8,2 0 0 6,-2 0 0-6,-4-4 0 8,4 2 0-8,-2 0 0 7,-4-2 0-7,6 4 0 8,-2-3 0-8,1-1 0 7,3 0 0-7,4 0 0 8,-2 0 0-8,0 2 0 7,-3-2 0-7,5 2 0 9,2 3 0-9,2-1 0 6,-3 2 0-6,1 0 0 9,4-2 0-9,-1 2 0 6,1 2 0-6,-3 0 0 8,5-1 0-8,-1-1 0 7,-3 0 0-7,4 0 0 8,-3 4 0-8,-1 4 0 7,-4-8 0-7,3 2 0 9,1 2 0-9,2-4 0 6,-3 0 0-6,1 2 0 8,-1-4 0-8,1 6 0 8,4 0 0-8,-3 0 0 7,-3-2 0-7,4-2 0 7,1 0 0-7,1 4 0 8,1-2 0-8,1 1 0 7,-3 1 0-7,1-4 0 8,1 0 0-8,-1 4 0 7,1 2 0-7,7-2 0 8,-3 0 0-8,4 0 0 7,-5 0 0-7,1-2 0 8,0 2 0-8,3-1 0 7,-1-3 0-6,4 4 0 6,10-4 0-6,-15 10 0 5,3-6 0-6,12-4 0 9,-15 4 0-9,15-4 0 6,-12 2 0-6,12-2 0 8,-18 0 0-8,18 0 0 8,-9 4 0-8,9-4 0 7,-16 2 0-7,16-2 128 7,-12 0-128-7,12 0 128 8,0 0-128-8,0 0 176 7,0 0-176-7,0 0 192 8,0 0-192-8,0 0 0 7,-13-8 0-7,13 8 128 8,-8-12-128-8,2-3 128 7,6-1-128-7,-4 0 128 8,4-7-128-8,-2-2 0 7,2-5 0-7,6 1 128 8,-2-8-128-8,0-6 0 8,-2-2 0-8,3-2 128 8,-1-3-128-8,6-7 0 6,-2-9 0-6,2 0 128 9,1-3-128-9,-3-1 0 6,4-10 0-6,2 2 0 8,-5-4 0-8,5-2 0 7,-4-1 128-7,5-9-128 8,-3-2 0-8,6 5 0 7,-3-3 0-7,1 3 0 8,-3-1 0-8,1-2 0 8,-2 5 0-8,1-3 0 7,-3-6 0-7,4 3 0 8,-4-1 0-8,-1 8 0 7,-1 3 0-7,-2 1 0 8,2-2 0-8,0 6 0 7,-3 4 0-7,1 0 128 8,-2 6-128-8,0 0 0 8,0 7 0-8,0 1 0 6,0 3 0-6,-2 5 0 8,-2-1 0-8,-2 2 0 7,-2 7 0-7,0-3 0 9,-2 0-192-9,0 6 192 6,0-2-192-6,-1 4 192 9,1-2 0-9,0 0 0 6,0 6 0-6,-2 2 0 8,2-2-224-7,3 4 80 5,-3 4 16-6,4 2 0 9,-2 1 128-9,2 5 0 6,-2 3 0-6,4-3 0 8,0-1 0-8,4 1 0 7,-2 5 0-7,2-1 0 8,-2 7 0-8,-2 10-208 9,6-18 80-9,-1 9 128 7,-5 9-160-7,16-12 160 7,-6 6 0-7,5 2-144 8,-3 0 144-8,6 0-128 6,-3 0 128-6,5 3-128 8,1-5 128-8,5 4-128 7,3 0 128-7,2 0-128 8,2 2 128-8,4-2 0 7,-2 0 0-7,4-2-128 9,4 6 128-9,0-2 0 7,0-4 0-7,4 0 0 8,-4-4 0-8,6 6 0 6,1 2 0-6,5 2 0 9,0-6 0-9,3 4 0 7,3 0 0-7,7 2-128 8,0 2 128-8,6-4 0 7,-4-2 0-7,1 0 0 9,-5 0 0-9,4 2 0 6,4-1 0-6,-2 1 0 8,5 1 0-8,2 3 0 7,7 2 0-7,0-4-128 7,0-4 128-7,-2-4 0 8,-4 1 0-8,4 1 0 7,3 2 0-7,3-2 0 7,-2-2 0-7,9 2 0 9,1 8 0-9,0-4 0 7,-11-6 0-7,3 4 0 7,2 2 0-7,-1 8 0 8,3-4 0-8,4-2 0 8,5 0 0-8,-4-2 0 7,1 0 0-7,-5-2 0 8,3 0 0-8,1-2 0 7,-3-4 0-7,7 8 0 9,5 4 0-9,-7 2 0 5,1-6 0-5,-1 0 0 8,-5-6 0-8,3 4 0 7,0 2 0-7,1 0 0 8,5-2 0-8,1-2 0 7,-9 0 0-7,3 2 0 9,-3-3 0-9,-5-5 0 7,1 0 0-7,5 8 0 8,1 0 0-8,-3-2 0 7,4-7 0-7,-9 3 0 7,-3 2 0-7,-4 0 0 8,2-2 0-8,1 2 0 8,-3 2 0-8,4 1 0 7,-2-3 0-7,0 0 0 8,-2 0 0-8,-4 0 0 7,-2 0 0-7,0-3 0 9,-4 3 0-9,2 2 0 6,-2 2 0-6,4 2 0 8,0-4 0-8,-2 0 0 7,2-4 0-7,-6 2 0 8,-5 1 0-8,1-3 0 7,-2-4 0-7,4 4 0 8,-5 2 0-8,7-1 0 7,-6-3 0-7,4 4 0 8,-3-2 0-8,5-2 0 7,-4 1 0-7,0-5 0 8,-7 2 0-8,-3 3 0 7,1-5 0-7,1 6 0 8,-3-2 0-8,-4 1 0 7,-1-1 0-7,3 0 0 8,1 2 0-8,-1 4 0 7,-2 1 0-7,-3-1 128 9,-1 0-128-9,0-2 0 6,-6 0 0-6,0 2 0 8,-8 0 0-8,2 0 0 7,-2 0 0-7,-2 1 0 9,-2-3 0-9,3 0 0 6,-5 2 0-6,0-2 0 8,-3 0 0-8,-5 2 0 7,0-2 0-7,1 5 0 8,-7-1 0-8,3 2 0 7,-18 0 0-7,14 2 0 8,-14-2 0-8,15 0 0 7,-15 0 0-7,18 5 0 9,-18-5 0-9,0 0 0 6,0 0 0-6,8 12 0 8,-8-12 0-8,7 10 0 7,-7-10 0-7,0 0 0 8,4 19 0-8,-4-19 0 7,2 18 0-7,-2-1 0 8,0 3 0-8,2-4 0 7,-2 3 0-7,0 4-128 8,0-7 128-8,0 6 0 7,4 1 0-7,-2 4 0 8,-2 1 0-8,0 3-160 7,0 2 160-7,0 6 0 9,2 4 0-9,-2 2-128 6,-2 3 128-6,0-1 0 8,2 2 0-8,0 4 0 7,0-1 0-7,0 1 0 8,0 2 0-8,-4 1 0 7,2 1 0-7,0-1 0 8,0 1 0-8,0 1 0 7,0-1 0-7,-1 1 0 9,1 1 0-9,-4-1 0 6,-4 1 0-6,4 1 0 8,0 3 0-8,2 3 0 8,-3 0 0-8,-1 1 0 7,0-5 0-7,2 2 0 8,-4 9 0-8,7-9 0 7,-5 4 0-7,4-3 0 7,-4 3 0-7,4 0 0 8,0 4 0-8,2-4 128 7,0 5-128-7,0-7 0 9,2 4 0-9,2-6 0 6,-2 3 0-6,0-5 0 8,0-5 0-8,0 3 0 7,0 1 0-7,2-1 0 9,0-7 128-9,0 1-128 7,-2 1 0-7,0-2 144 8,0-3-16-8,0 1-128 6,0 2 192-6,0-5-64 8,0-1-128-8,0 0 0 7,0 2 144-7,2-4-144 8,-4-4 0-8,0 5 0 7,0 3 0-7,0-6 128 8,0 0-128-8,0-2 0 8,0 4 0-8,1-8 128 8,-1 2-128-8,0-2 0 6,-4-2 0-5,4-2 128 6,-2 2-128-7,2-4 0 7,2 1 0-7,-2-3 128 8,0 0-128-8,0-1 176 7,2-1-176-7,0-4 192 8,0 5-192-8,0-9 192 8,0-3-192-8,0 1 192 8,-2-3-48-8,2-14 0 6,0 0 0-6,0 0 0 9,0 15 48-9,0-15 0 6,0 0 0-6,0 0 0 8,0 0 0-8,0 0 0 7,0 0 0-7,0 0 0 8,0 0-192-8,0 0 192 7,0 0-192-7,-8-17 192 9,-3 3-384-9,3-3-80 7,-4-3-16-7,0 7 0 22,1-3-2448-22,-7 6-480 1</inkml:trace>
    </iact:actionData>
  </iact:action>
  <iact:action type="add" startTime="11535">
    <iact:property name="dataType"/>
    <iact:actionData xml:id="d1">
      <inkml:trace xmlns:inkml="http://www.w3.org/2003/InkML" xml:id="stk1" contextRef="#ctx0" brushRef="#br0">27159 6939 11055 0,'0'0'976'1,"0"0"-784"4,11-13-192-5,-11 13 0 7,6-12 496-7,-6 12 48 8,0 0 16-8,6-16 0 8,-6 16-176-8,0-11-16 8,-4-5-16-8,0 6 0 8,-4-2 240-8,-1-1 48 6,-1 1 16-6,2-3 0 8,-8 1-48-7,5-2-16 5,-7-1 0-6,1 3 0 8,-1-3-208-8,-3 3-64 7,1-6 0-7,-3 3 0 8,-5-1 0-8,1-3-16 7,2-3 0-7,1 3 0 8,-3 3 16-8,0-1 16 7,-4 1 0-7,-1 3 0 9,-5-3-112-8,2 5-32 4,-4-5 0-5,0 0 0 8,-8-1-192-8,0-1 0 7,-1 1 0-7,-5 3 0 8,0-1 192-8,1-1-64 8,-3 7-128-8,-1 1 192 8,-7 2-192-8,-3 6-128 6,1 0 128-6,-7 0-208 8,0 0 208-8,-8 0 0 7,-8-2 0-7,4 0 0 8,1 2 0-8,3 2 0 7,4 4 0-7,1 0 0 8,3-2 0-8,4-2 0 7,-6-2 0-7,6 4 0 8,-5 0 0-8,9 2 0 7,-2-4 0-7,5 6 0 8,3 6 0-8,1-1 0 7,-3 5 0-7,-3-2 0 8,1 3 0-8,1 1 0 7,-5-3 208-7,6 7-64 9,3-5-144-9,1-3 0 7,-3 2 0-7,2-1 128 8,3 7-128-8,1 1 192 6,1-2-192-6,1-1 192 8,0 1 0-8,4 3 16 7,-1-1 0-7,-1 3 0 8,0-1 48-8,4 2 16 8,-4 2 0-8,6 3 0 7,2-3-16-7,2 0 0 8,2-2 0-8,4 5 0 7,0 3-96-7,4-2-32 8,0-6 0-8,-3 2 0 8,5 3 32-8,4-1 0 6,-3 0 0-6,1 0 0 8,-2-1-160-8,3 1 0 7,-1 8 0-7,0-6 0 8,-3 0 0-8,5 0 160 8,-1 0-160-8,7-1 160 8,-3-1-160-8,5-4 0 6,3 0 0-6,4-1 0 9,-2-1 144-9,7 0-144 6,1-1 160-6,2-5-160 9,-2 3 208-9,6 3-48 7,5-1-16-7,-1 3 0 8,-2 0-16-8,8 0-128 6,-5-3 192-6,9-3-64 8,-1 3-128-8,5 3 192 7,1 0-192-7,1-1 192 8,-3-5-192-8,7 4 0 8,-3 5 144-8,8-3-144 7,0-7 0-7,2 3 144 8,8-2-144-8,0 5 0 7,6-3 208-7,4 1-64 7,1-7-16-7,3-1 0 10,3-1 80-10,7-5 16 5,-3 0 0-5,-2 2 0 8,-1-7 32-8,5 3 0 7,-3 0 0-7,5-6 0 9,-4-2-64-9,2-2 0 6,5 0 0-6,-3-2 0 10,2 4 0-10,4 0-16 5,-5-2 0-5,5 0 0 9,-4 0-48-9,2 0 0 7,2 0 0-7,-4 2 0 7,3 0-128-7,-5-2 0 7,0 0 0-7,-5 1 0 9,3-1 0-9,-4-2 0 6,1-6 0-6,-3 4 128 8,1 0-128-8,-1-2 192 8,2-5-192-8,3 5 192 9,1 4-192-9,-5-6 0 6,-5 1 144-6,1 1-144 8,-3-6 0-8,1 4 128 6,-2-3-128-6,-1 3 0 9,3-6 0-9,-4 5 0 6,-3-7 0-5,1 6 128 7,2-3-128-8,0 1 0 7,-1-3 0-7,-1 3 128 7,0 2-128-6,-2 2 0 6,-2-3 0-7,-5-1 128 8,5-7-128-8,-6-1 128 6,2 3-128-6,-6-3 128 9,3-3-128-9,1 4 128 7,-8 1-128-7,2-1 128 8,0-5-128-8,2 1 0 7,-4 0 128-7,-1-1-128 9,-3-1 0-9,0 0 0 6,-1-3 0-6,-3 1 128 8,0 0-128-8,-3 0 0 7,-3-3 128-7,3-5-128 8,-6 0 144-8,3-2-144 7,-7 4 192-6,4 0-192 6,-7-10 256-7,3 2-64 7,0-2-16-7,-6 4 0 8,-2-3-32-8,-2-1 0 7,-4 2 0-7,-2 2 0 8,0 6-144-8,-2-2 192 7,-1-4-192-7,-7 4 192 8,0-4-192-8,1 4 0 7,-7 4 144-7,-1-5-144 8,-4-1 0-8,-3 2 0 7,-3 0 0-7,-2 2 128 8,-8 4-128-8,0 2 0 7,-6 2 0-7,-3 1 0 8,-5 3 0-8,-3-1 0 7,-8 3 0-7,-9 5 0 8,-6-3 0-8,-5 5 0 7,0-3 0-7,0 9 0 8,-3 6 0-8,-3 6-160 7,-2 2 160-7,-1-2-208 21,-10 1-368-20,1 5-80-1,1 0-16 0,5 13-10000 8,1 8-2000-8</inkml:trace>
    </iact:actionData>
  </iact:action>
  <iact:action type="add" startTime="15559">
    <iact:property name="dataType"/>
    <iact:actionData xml:id="d2">
      <inkml:trace xmlns:inkml="http://www.w3.org/2003/InkML" xml:id="stk2" contextRef="#ctx0" brushRef="#br0">23417 8205 11055 0,'0'0'976'0,"0"0"-784"5,0 0-192-5,0 0 0 9,0 0 496-9,0 0 48 6,0 0 16-6,-13 4 0 9,13-4 0-9,0 0 0 6,-14 4 0-6,14-4 0 9,0 0 336-9,0 0 80 7,0 0 16-7,0 0 0 7,0 0-176-7,0 0-48 8,0 0 0-8,0 0 0 8,22 6 128-8,-3-1 0 7,3-5 16-7,-1 0 0 7,2 0-144-7,-1 2-16 8,-3 0-16-8,5-2 0 8,-1 2-272-8,3 0-48 7,1 0-16-7,2 0 0 9,2-4-80-9,1 2-32 6,-3-2 0-6,6 2 0 7,-2-2 96-7,0 0 0 8,4 0 16-8,2-2 0 8,-2-1-16-8,6 3-16 7,-4 0 0-7,6 0 0 8,-6 0-48-8,6 2 0 6,-2 2 0-6,0-2 0 9,0 0-64-9,-4 4 0 6,4 0-16-6,-6-1 0 9,0-1-48-9,2 0-16 6,-4 2 0-6,2-2 0 9,2-2-32-9,-4 0 0 7,2 0 0-7,4 0 0 8,-6-2 48-7,6 2 0 5,-4 2 0-6,2-2 0 8,2 0-32-8,-4-2 0 7,4 0 0-7,-2 0 0 7,2 0 0-7,-6 0 0 8,0 2 0-8,4 0 0 8,-3-7-16-8,1 3 0 7,2 2 0-7,-4-2 0 8,2-4-16-8,4-2-128 7,-4 3 192-7,4 3-64 8,-4-2 0-8,6-2 0 7,-2 2 0-7,4 2 0 8,-6 2-128-8,3-2 192 7,-4-1-192-7,4-5 192 8,-3 0-32-8,0 0 0 7,0 1 0-7,0 1 0 9,0-2 0-9,-1 0 0 6,4 0 0-6,-4-3 0 8,-3 7-32-8,4 0 0 7,-4-2 0-7,2-1 0 8,0 1-128-8,-2 4 192 8,0-2-192-8,4-4 192 7,-4 2-64-7,-2 3-128 6,-1-1 192-6,-1-2-64 8,2 2 0-8,-4 2 0 7,-1-2 0-7,-3-3 0 9,2 1-128-9,-7 2 128 6,-1 0-128-6,1 0 128 9,-7 2-128-8,5 0 192 4,-18 4-192-5,16-3 192 9,-16 3-192-9,15-2 128 7,-15 2-128-7,18 0 128 10,-18 0-128-10,0 0 0 5,0 0 0-5,0 0 128 8,0 0-128-8,0 0 0 7,0 0 0-7,0 0 128 8,0 0-128-8,0 0 0 7,0 0 0-7,0 0 0 8,0 0 0-8,0 0 0 7,0 13 0-7,0-13 0 8,0 0 0-8,0 0 0 7,0 0 0-7,-10 18 0 8,2-1 0-8,2-7-272 8,6-10 32-8,-13 20 16 22,1 1-2432-22,-6 2-480 1,1 9-112-1</inkml:trace>
    </iact:actionData>
  </iact:action>
  <iact:action type="add" startTime="18308">
    <iact:property name="dataType"/>
    <iact:actionData xml:id="d3">
      <inkml:trace xmlns:inkml="http://www.w3.org/2003/InkML" xml:id="stk3" contextRef="#ctx0" brushRef="#br0">5020 17913 10079 0,'0'0'448'0,"0"0"80"0,0 0-528 0,0 0 0 4,0 0 0-4,0 0 0 8,0 0 832-8,0 0 48 7,0 0 16-7,0 0 0 7,0 0-208-7,0 0-48 8,0 0 0-8,0 0 0 8,0 0 96-8,0 0 16 7,0 0 0-7,0 0 0 9,0 0-240-9,0 0-32 5,0 0-16-5,0 0 0 8,0 0-16-8,0 0 0 8,0 0 0-8,0 0 0 9,0 0 128-9,0 0 0 6,0 12 16-6,0-12 0 8,0 0 80-8,0 0 16 8,-2 17 0-8,2-17 0 7,0 18-176-7,2-6-48 7,-2-12 0-7,4 17 0 8,2-3-128-8,-2 1-16 7,-4-15-16-7,6 14 0 8,-6-14 16-8,9 18 0 8,3-9 0-8,-4 5 0 7,-8-14-48-7,17 12 0 8,-3-1 0-7,0-1 0 5,-14-10 80-6,11 10 16 7,-11-10 0-7,20 13 0 8,-1-5-48-8,-3 0-16 7,3 0 0-7,-3-2 0 8,2-2-16-8,1 0 0 7,-3-1 0-7,1 1 0 8,1 0-64-8,-3-2-16 7,3 0 0-7,-2 0 0 8,-1 0 0-8,5-2 0 7,-20 0 0-7,17 0 0 8,1 0-16-8,1 2-16 7,-5-2 0-7,4-2 0 9,-3 0-176-9,1 0 192 6,-3 2-192-6,3-2 192 8,0-4-192-8,-3 4 160 7,7 2-160-7,-7-2 160 8,-13 2-160-8,20-3 0 7,-1-1 144-7,-3 2-144 8,4 0 0-8,-1 0 0 7,-3-2 0-7,1-2 0 9,-5 2 128-9,4 2-128 6,-3-2 128-6,1 2-128 8,-14 2 0-8,17-7 0 8,-7-7 0-8,2 6 0 7,-12 8 0-7,15-8 128 7,-1-3-128-7,0 3 0 8,-14 8 128-8,15-8-128 7,-15 8 128-7,14-12-128 8,-4 4 0-8,-10 8 0 7,0 0 0-7,13-7 128 8,-13 7-128-8,0 0 0 7,0 0 128-7,0 0-128 9,0 0 0-9,0 0 0 6,4-12 0-6,-4 12 128 8,0 0-128-8,0 0 0 7,0 0 0-7,0 0 0 8,0 0 0-8,0 0 0 8,0 0 0-8,0 0 0 7,0 0 0-7,0 0 0 7,0 0 0-7,-7 14 0 8,-5-7 128-8,12-7-128 8,-10 8 128-8,-4 4-128 7,14-12 128-7,-11 10-128 8,1-3 160-8,-4 3-160 7,3-4 128-7,-5 4-128 7,4 2 0-7,-3-7 144 8,3 3-144-8,-4 2 160 8,5-2-160-8,-7-4 160 7,1 0-160-7,1-1 128 7,-2 1-128-7,1 0 128 9,-1-2-128-9,-3-2 0 6,1-2 0-6,3-2 128 10,-5 2-128-10,1 0 160 5,-3-1-160-5,3-3 160 8,-2-2-160-8,-1-2 0 7,3 2 0-7,-1 4 0 8,-3-3 0-8,3-3 0 7,-3 2 0-6,4 0 128 7,-3 0-128-8,3 5 0 6,3-3 0-6,-1 2 0 8,3 0 0-8,2 2 0 7,14 2 0-7,0 0 0 8,-15-2 0-8,15 2 0 7,-12 0 0-7,12 0 0 8,-13 0 0-8,13 0 0 7,0 0 0-7,0 0 0 8,0 0 0-8,0 0 0 7,0 0 0-7,0 0 0 9,0 0 0-9,0 0 0 6,0 0 0-6,0 0 0 9,0 0 0-9,0 0 0 6,0 0 0-6,0 0 0 9,0 0-128-9,0 0 128 6,0 0 0-6,0 0 0 8,0 0 0-8,0 0-144 7,0 0 144-7,0 0 0 26,0 0-2016-26,0 0-288 1,0 0-64-1</inkml:trace>
    </iact:actionData>
  </iact:action>
  <iact:action type="add" startTime="20032">
    <iact:property name="dataType"/>
    <iact:actionData xml:id="d4">
      <inkml:trace xmlns:inkml="http://www.w3.org/2003/InkML" xml:id="stk4" contextRef="#ctx0" brushRef="#br0">20279 18219 5519 0,'0'0'240'1,"-12"-6"64"-1,3 0-304 0,-7-1 0 5,4 1 0-4,-1 0 0 6,3-2 1280-6,0-4 208 5,-2 5 48-6,12 7 0 8,-7-10-448-8,-5-2-64 7,2 2-32-7,4-1 0 9,-5 3 96-9,3 2 0 6,2-6 16-6,6 12 0 9,-6-9-160-9,-4 3-48 7,10 6 0-7,-9-12 0 7,1 4-128-7,-2 2-16 7,10 6-16-6,0 0 0 6,-14-3-16-7,3-1 0 7,1-4 0-7,10 8 0 8,0 0-32-7,0 0-16 6,-10-2 0-7,10 2 0 7,0 0-176-7,0 0-48 7,0 0 0-7,0 0 0 9,0 0-192-9,0 0-32 6,4 17-16-6,2-3 0 8,-6-14 32-8,16 16 0 7,-3-5 0-7,7 3 0 9,-5-4 144-9,7 5 16 7,3-9 16-7,-1 2 0 8,1 2-32-8,2-2 0 6,0 1 0-4,5 1 0 5,-5-4-96-7,2-4-32 7,2 2 0-7,1-2 0 8,-3-2 0-8,-2 0-16 7,4 0 0-7,-1 0 0 8,-1 0 16-8,0-2 16 7,0-4 0-7,1 2 0 8,-3 0 32-8,0-4 0 7,-1 1 0-7,-3-1 0 8,1-4-32-8,-7 2 0 7,3 4 0-7,-7-5 0 7,3-1-112-6,-4 2-32 6,-1-3 0-7,-3 5 0 8,-8 8-128-8,8-12 160 7,0 2-160-7,-8 10 160 7,0 0-160-7,0 0 128 7,0 0-128-7,0 0 128 9,0 0 128-9,0 0 0 6,0 0 16-6,0 0 0 9,-16 2-96-9,6 4-32 6,-5 2 0-6,3-2 0 10,-4 0-144-10,5 2 0 6,-7-1 0-6,6 1 128 8,-1 0-128-8,1 4 0 7,-5-3 0-7,1-3 0 8,-2 2 0-8,-3 2 128 6,-3-4-128-6,5 1 0 9,-6 1 0-9,1-2 128 7,1-2-128-7,-1 2 0 8,3 0 128-8,-2 0-128 7,-1-6 128-7,-1 1-128 8,-1 1 128-8,3-2-128 8,0-3 128-8,1-3-128 7,5 0 128-7,-3 0-128 6,-1 0 128-5,5-4-128 7,-2 1 0-8,5 1 128 7,-1-6-128-7,4 4 0 8,-1-5 0-8,3 5 0 6,-4-6 128-6,4 7-128 9,8 9 0-9,-7-10 0 7,-1-4 0-7,8 14 0 8,0 0 0-8,0 0 0 6,0 0 0-6,0 0 0 9,-8-7 0-9,8 7 0 6,0 0 0-6,0 0 0 10,0 0 0-10,0 0 0 6,0 0 0-6,0 0 0 8,18 5-144-8,-1 3 144 7,-5 2 0-7,0-4 0 8,-12-6 0-8,15 11 0 7,1 3 0-7,-3-4 0 8,5 2 0-8,-4-5 0 8,3-1 0-8,-1 2 0 7,3 2-128-7,3-4 128 7,1-1 0-7,4 1 0 8,3 0 0-8,-3-2 0 7,-2 0 0-7,3-4 0 8,1 0 0-8,2 0 0 6,-2 2 160-6,3-4-32 9,1 0 0-9,0-2 0 7,-2 0 0-7,-2-2 0 9,-1 2-128-9,-5 1 192 6,-3-1-64-6,-3 0 0 8,-3 0-128-8,-14 4 0 7,13-8 128-7,-13 8-128 8,0 0 0-8,0 0 0 6,0 0 0-6,0 0 0 23,0 0-1856-22,0 0-432-1,-21 2-80 1</inkml:trace>
    </iact:actionData>
  </iact:action>
  <iact:action type="add" startTime="22343">
    <iact:property name="dataType"/>
    <iact:actionData xml:id="d5">
      <inkml:trace xmlns:inkml="http://www.w3.org/2003/InkML" xml:id="stk5" contextRef="#ctx0" brushRef="#br0">8849 18771 4607 0,'0'0'400'1,"0"0"-400"5,0 0 0-6,0 0 0 8,0 0 1904-8,-14-4 288 7,14 4 64-7,0 0 16 8,-13-6-768-8,13 6-160 8,0 0-16-7,0 0-16 5,-6-11-240-6,6 11-48 7,0 0-16-7,0 0 0 9,0 0-176-9,0 0-16 7,-10-12-16-7,10 12 0 8,0 0-112-8,0 0-32 6,0 0 0-6,0 0 0 8,0 0-80-8,0 0 0 8,0 0-16-8,0 0 0 7,0 0-96-7,0 0-16 7,14-10 0-7,-3 2 0 8,-11 8 0-8,22-4 0 7,1 1 0-7,5 1 0 9,1 2-64-8,2-2-32 4,4 0 0-4,8 2 0 7,-2-4 0-8,4-4 0 7,2 2 0-7,3 0 0 8,5 0 112-8,3-3 32 6,1 1 0-6,-2 2 0 9,-1-2 64-9,5-1 16 7,3-1 0-7,0 4 0 8,-1-4-144-8,-3 2-32 7,1 1 0-7,-3 1 0 8,-1 0-32-8,-3 2-16 7,-1 0 0-7,-4 4 0 7,0 2-160-7,-5 4-16 8,-6 4-16-8,1-5 0 8,-6 1-160-8,-4 6 0 7,0-4 0-7,-2 0 128 8,1 5-128-8,-3-3 0 6,1 2 0-6,-3-1 128 9,-6-3-128-9,1 0 0 7,-4 2 0-7,-1-4 128 8,1-1-128-8,-2 1 0 6,-12-6 0-6,13 10 0 25,-13-10-944-25,16 6-272 0,-16-6-48 1,18 2-15984 0</inkml:trace>
    </iact:actionData>
  </iact:action>
  <iact:action type="add" startTime="23261">
    <iact:property name="dataType"/>
    <iact:actionData xml:id="d6">
      <inkml:trace xmlns:inkml="http://www.w3.org/2003/InkML" xml:id="stk6" contextRef="#ctx0" brushRef="#br0">14950 18845 8287 0,'0'0'368'1,"0"0"80"-1,-10-4-448 0,10 4 0 4,-13-9 0-4,3 3 0 8,10 6 1664-8,-10-6 240 7,10 6 48-7,0 0 16 8,-13-4-624-8,13 4-112 7,0 0-16-7,0 0-16 8,-10-8 16-8,10 8 0 8,0 0 0-8,0 0 0 8,0 0-128-8,0 0 0 7,0 0-16-7,0 0 0 8,0 0-400-8,0 0-80 6,19 4-16-6,3 0 0 8,7-2 48-8,6-2 0 7,0 0 0-7,8-2 0 9,0-2 80-8,8 2 0 4,3-6 16-5,5 1 0 9,1 1-112-9,5-2-32 6,-3-2 0-6,3 2 0 9,-1-1 32-9,-2-3 0 6,3 4 0-6,-1 0 0 9,-3 0-96-9,-5 5 0 6,-3-1-16-6,-2 4 0 9,-5-4-144-9,1 2-32 6,0 0 0-6,-4 0 0 8,0-4-112-8,-2 4-16 8,-2-2-16-8,-6 2 0 7,0 2-176-7,-4 0 0 8,-3 0 144-8,-5 0-144 7,1 2 0-6,-7 0 144 6,1 0-144-7,-16-2 0 7,0 0 160-7,0 0-160 8,0 0 128-8,0 0-128 7,0 0 0-7,0 0-320 8,0 0 48-8,0 0-12400 16,-22 10-2464-16</inkml:trace>
    </iact:actionData>
  </iact:action>
  <iact:action type="add" startTime="24626">
    <iact:property name="dataType"/>
    <iact:actionData xml:id="d7">
      <inkml:trace xmlns:inkml="http://www.w3.org/2003/InkML" xml:id="stk7" contextRef="#ctx0" brushRef="#br0">30047 18566 4607 0,'0'0'400'1,"0"0"-400"5,-13 4 0-6,13-4 0 7,-12 4 2272-6,12-4 368 5,-16 8 80-6,7 2 16 9,9-10-1328-9,-18 7-272 7,6-1-48-7,-1 0-16 8,13-6 144-8,-12 8 16 7,12-8 16-7,-14 6 0 8,14-6 144-8,0 0 16 6,0 0 16-6,0 0 0 8,0 0-416-8,0 0-96 8,0 0-16-8,0 0 0 7,0 0-320-7,14 13-64 8,0 1 0-8,7-8-16 8,6 0 128-8,8-2 16 6,8-4 16-6,6 4 0 10,4-2-128-10,11 0-16 6,14-1-16-6,6-1 0 8,4-1-48-8,2-1 0 7,-5-6 0-7,5 2 0 8,-2 0 80-8,2-2 16 7,5-1 0-7,-1 3 0 7,1 0-80-7,-5 0-16 8,-6-2 0-8,-4 2 0 8,-10 0-64-8,0 3-32 7,-7-7 0-7,-9 4 0 8,-7 2-176-8,-10 0-48 6,-4 4 0-6,-5-4 0 8,-9-2 16-8,-1 1 0 7,-18 5 0-7,0 0 0 9,0 0-144-9,0 0 0 6,0 0 0-6,-16-8 128 24,-1 4-512-24,-7 2-96 0,-9 4-32 0,-4 0 0 15,0 4-1920-15,-6 0-384 1,2 3-64 0</inkml:trace>
    </iact:actionData>
  </iact:action>
  <iact:action type="add" startTime="25438">
    <iact:property name="dataType"/>
    <iact:actionData xml:id="d8">
      <inkml:trace xmlns:inkml="http://www.w3.org/2003/InkML" xml:id="stk8" contextRef="#ctx0" brushRef="#br0">23704 18755 13295 0,'0'0'576'0,"0"0"144"0,0 0-576 0,0 0-144 5,0 0 0-5,0 0 0 8,-12 6 1152-8,12-6 192 7,0 0 32-7,0 0 16 8,0 0 0-8,0 0 0 7,0 0 0-7,0 0 0 8,0 0-224-8,0 0-32 7,0 0-16-7,0 0 0 9,0 0 80-9,22 4 16 7,1-2 0-7,5 2 0 7,3 0-288-7,4 4-48 8,8-8-16-8,2 2 0 7,9 2-160-7,5-4-16 8,3-2-16-8,5 0 0 9,11-2 160-9,2-4 16 6,1 2 16-6,7 2 0 7,6-9-112-7,1 1-32 8,-3 2 0-8,2-3 0 8,-5 1-176-8,-1-4-32 6,2 5-16-6,0-5 0 8,-6 2-112-8,-4-1-32 7,-6 5 0-7,-4 0 0 8,-4 4-176-8,-11 0-48 7,-10-3 0-7,-10 1 0 9,-4 4 0-9,-6 2 0 6,-5-2 0-6,-3 4 0 9,-17 0-128-9,0 0 0 6,0 0 0-6,0 0 0 9,0 0-176-9,0 0-64 6,0 0-16-6,-19 12 0 24,-6 3-2848-24,-9 3-576 1</inkml:trace>
    </iact:actionData>
  </iact:action>
  <iact:action type="add" startTime="32195">
    <iact:property name="dataType"/>
    <iact:actionData xml:id="d9">
      <inkml:trace xmlns:inkml="http://www.w3.org/2003/InkML" xml:id="stk9" contextRef="#ctx0" brushRef="#br0">12040 14459 13935 0,'0'0'608'1,"0"0"144"-1,0 0-608 0,0 0-144 4,0 0 0-4,0 0 0 7,0 0 1024-7,0 0 160 7,0 0 32-7,6-12 16 9,-6 12-112-9,0 0-32 6,0 0 0-6,6-15 0 9,-6 3 0-9,0 12 0 7,0 0 0-7,0 0 0 7,0 0-224-6,0 0-48 7,-2-15-16-8,2 15 0 7,0 0-208-7,0 0-32 6,0 0-16-6,0 0 0 8,0 0-224-8,0 0-32 7,0 0-16-7,0 0 0 9,0 0-128-9,0 0-16 8,0 0-128-8,4 21 192 8,1-3-32-8,1 3-16 6,6 2 0-6,-2 7 0 7,-2 1 16-7,7 8 0 11,-3-2 0-11,4 2 0 6,-5 2-160-5,5 0 192 4,-6 0-192-5,3-4 192 8,-3-6-64-8,2 2 0 7,-1-4 0-7,-3-3 0 8,0-5 272-8,2 1 48 7,-10-22 16-7,9 19 0 8,-1-5 80-8,2 0 16 6,-10-14 0-6,8 7 0 9,-8-7-144-9,0 0-32 7,0 0 0-7,0 0 0 8,0 0 96-8,17-4 16 7,-7-1 0-7,-10 5 0 8,10-16-96-8,2 4-16 7,-7-9 0-7,1-1 0 8,0 3-224-8,2-5-160 7,-2-1 192-7,2 0-192 8,-3 1 128-8,5-3-128 7,-4 2 0-7,4 1 0 8,2-3 0-8,-7 2 0 7,3-3 0-7,4 3 0 8,-2 4 160-8,3-3-160 7,-3-1 128-7,2 1-128 8,3 1 0-8,3 3 0 7,-6 1 0-7,5-1-176 8,-3 3 176-8,1 3 0 7,-3 1 0-7,2 3 0 8,-6-2 0-8,1 0 0 7,-9 12 0-7,12-5 0 8,-12 5 0-8,0 0 0 6,8-8 0-6,-8 8 0 9,0 0 0-9,0 0 0 7,0 0 0-7,0 0 0 9,0 0 0-9,0 0 0 6,0 0 0-6,0 0 0 8,0 0 0-8,0 0 0 7,0 0 0-7,0 0-128 8,-4 13-96-8,4-13-16 7,0 0 0-7,0 0 0 22,0 0-2208-22,0 0-448 0,0 0-96 0</inkml:trace>
    </iact:actionData>
  </iact:action>
  <iact:action type="add" startTime="32902">
    <iact:property name="dataType"/>
    <iact:actionData xml:id="d10">
      <inkml:trace xmlns:inkml="http://www.w3.org/2003/InkML" xml:id="stk10" contextRef="#ctx0" brushRef="#br0">11710 14171 2751 0,'0'0'256'0,"0"0"-256"3,0 0 0-3,0 0 0 8,0 0 2432-8,0 0 432 7,0 0 80-7,0 0 32 8,0 0-1088-8,0 0-224 8,0 0-32-8,0 0-16 7,0 0 80-6,0 0 16 5,0 0 0-6,0 0 0 8,0 0-400-8,0 0-80 7,0 0-16-7,20-2 0 8,-1 0-192-8,1 0-64 7,3-4 0-7,5 4 0 9,1 2-208-9,4 0-48 6,4 0-16-6,-2 0 0 10,8-2-112-10,-4 0-32 6,6 0 0-6,0-2 0 8,7-6-16-8,-1 3 0 6,0 1 0-6,2-4 0 9,-5 4-64-9,-1 0-16 6,-2 0 0-6,2 1 0 9,-6-1-112-9,2 4-16 6,-10-2-16-6,0 2 0 9,0 0-80-9,-4 2-16 6,-5-2 0-6,-3-2 0 8,-1 0-16-7,-9-2-16 6,-11 6 0-7,0 0 0 8,14-7 80-8,-14 7 0 7,6-8 16-7,-6 8 0 7,0 0 0-7,0 0 0 7,-6-20 0-7,-6 7 0 8,-1-5-48-8,-7 2-16 7,-3 1 0-7,-2-7 0 9,-3 1-64-9,-3 1-16 6,-2-1 0-6,2 0 0 9,-3 1-128-9,1 6 0 6,2-3 0-6,4 7 128 8,1-2-128-7,5 7 0 6,-2 1 0-7,-1 4 0 24,3 2-800-24,9 3-144 0,-4 5-16 0,16-10-12368 6,-9 12-2480-6</inkml:trace>
    </iact:actionData>
  </iact:action>
  <iact:action type="add" startTime="34148">
    <iact:property name="dataType"/>
    <iact:actionData xml:id="d11">
      <inkml:trace xmlns:inkml="http://www.w3.org/2003/InkML" xml:id="stk11" contextRef="#ctx0" brushRef="#br0">15268 14354 2751 0,'-8'-2'128'1,"8"2"16"-1,-7-2-144 0,7 2 0 3,-6-4 0-3,6 4 0 7,0 0 2560-7,0 0 464 7,0 0 112-7,0 0 0 8,-6-4-1904-8,-2 0-384 7,8 4-80-7,0 0 0 8,0 0 368-8,0 0 80 8,-8-9 0-8,8 9 16 8,0 0-352-8,0 0-80 6,0 0-16-6,0 0 0 8,-4 11-464-8,0-3-80 8,2 2-32-8,0 5 0 8,1-1 112-8,-1 7 32 6,-2 7 0-6,4 5 0 8,-2 6 32-8,-2 4 16 8,0 6 0-7,4 1 0 6,0-1-144-7,2-6-48 7,4 0 0-7,-2-2 0 8,1 4 96-8,3-8 16 7,4-2 0-7,0-8 0 7,3-2 144-7,-1-5 48 8,4 1 0-8,-3-5 0 7,3-10-16-7,1-2 0 8,-3 2 0-8,3-2 0 8,3-4 48-8,-5-4 16 6,3-2 0-6,-1-2 0 9,-5 0 0-9,4 4 0 7,-5-4 0-7,3-7 0 8,-1 3-240-8,-3-3-32 7,0 1-16-7,1-4 0 9,-5 1-144-9,4-3-128 6,-4 1 192-6,0 5-192 8,-8 14 128-8,5-19-128 6,3 1 0-6,-8 18 0 9,0 0 0-9,0 0 0 7,0 0 0-7,0 0 0 7,0 0 0-7,0 20 0 8,0 3 0-8,2-2 0 8,2-3 0-8,0 3-144 7,2 3 144-7,4 1-128 8,-5-3 128-8,3-7 0 7,8 5 0-7,-1-3 0 7,3-1 0-7,3 0 0 8,-5-11 0-8,5 1 0 8,3-2 0-8,-1 0 0 7,1-4 0-7,-1-4 0 8,1-6 0-8,-3-5 144 8,2 1-144-8,1-7 160 8,-1-3 144-8,-3-5 16 6,-3-4 16-6,-1-2 0 8,-4-2 64-8,-3 0 16 7,1-6 0-7,-4 0 0 8,-4-4 32-8,-2 0 0 7,-2 0 0-7,0-1 0 8,-6 3-64-8,0 6-16 7,1-2 0-7,1 6 0 8,-6 4-192-8,4 3-48 7,2 1 0-7,-1 6 0 8,-5 7-128-8,4-2 0 7,-4 5 0-7,5-3 0 8,1 6 0-8,6 8 0 7,0 0 0-7,0 0 0 23,-10-8-1024-22,10 8-128-1,0 0-16 0,-12 8-16 12,6 4-1632-11,6-12-336-1,-5 15-64 0</inkml:trace>
    </iact:actionData>
  </iact:action>
  <iact:action type="add" startTime="34883">
    <iact:property name="dataType"/>
    <iact:actionData xml:id="d12">
      <inkml:trace xmlns:inkml="http://www.w3.org/2003/InkML" xml:id="stk12" contextRef="#ctx0" brushRef="#br0">14974 14245 10127 0,'0'0'896'1,"0"0"-704"2,-12-4-192-3,12 4 0 8,0 0 1264-8,0 0 208 7,0 0 64-7,0 0 0 8,0 0-80-8,0 0-16 7,0 0 0-7,0 0 0 8,0 0-272-8,0 0-48 7,0 0-16-7,10-8 0 8,5 0-192-8,3 0-32 7,1 3-16-7,5 3 0 8,-1-2-144-8,4 2-16 7,7-4-16-7,-1 2 0 8,6 2-96-7,2-2-16 5,9 0 0-6,5-4 0 9,0-3-128-9,3 3-48 9,7-4 0-9,1 2 0 6,-2 5 80-6,6-5 16 6,1-4 0-6,3 6 0 8,-6-3 16-8,2-1 0 7,0 0 0-7,-3-3 0 8,-1 3-64-8,0-4-16 8,-5 1 0-8,-5 1 0 7,-5-5 16-7,-4 3 16 8,-10-3 0-8,0 1 0 7,-2 0-32-7,-6 1-16 8,-7 1 0-8,-5 3 0 8,-3-3-32-8,-6 2 0 6,-6-5 0-6,-4 3 0 8,-2-1 48-8,-12-3 0 8,-3 5 0-8,-3-5 0 8,-7 3-240-8,-6 3-32 6,0 0-16-6,0 6 0 9,-6 5-144-9,4 1-176 6,2 2 48-5,-4 4 0 21,4 1-1616-22,1 9-320 1,-1 0-64-1</inkml:trace>
    </iact:actionData>
  </iact:action>
  <iact:action type="add" startTime="37539">
    <iact:property name="dataType"/>
    <iact:actionData xml:id="d13">
      <inkml:trace xmlns:inkml="http://www.w3.org/2003/InkML" xml:id="stk13" contextRef="#ctx0" brushRef="#br0">11921 14760 6447 0,'0'0'272'1,"16"3"80"-1,-16-3-352 0,17 8 0 4,1 2 0-4,-7-2 0 8,-11-8 1536-8,18 10 256 7,-6 1 32-7,1-3 16 8,-3 10-992-8,0-7-192 7,-10-11-32-6,13 20-16 7,-3 1-32-8,2-5 0 7,-6-1 0-7,2-1 0 7,-3 6 48-7,3 1 0 8,-4-3 0-8,-2-3 0 8,-2-15 80-8,0 18 32 7,0-5 0-7,-2 5 0 8,2-18 16-8,-6 14 0 7,6-14 0-7,-11 19 0 7,3-1-144-7,2-5-32 8,-8 1 0-8,6-4 0 8,-1-2-112-8,-3 3-16 6,2-3-16-6,-3-2 0 9,1 0-80-9,-2 2-16 6,1-1 0-5,-3-1 0 8,2 0-128-9,-5-4-16 6,-1 4-16-6,3 0 0 8,-5 0-176-8,1 1 192 7,-3 1-192-7,-1-2 192 8,2-2-32-8,-5 2 0 7,-3-2 0-7,4 1 0 8,3-3 32-8,-7 0 0 7,-4-2 0-6,0 2 0 7,2 2-192-8,-4-2 160 6,0-2-160-6,-4 4 160 8,-2 0-160-8,0 0 0 7,4-4 144-7,-6 4-144 8,2-2 0-8,-4 2 128 7,3 0-128-7,-1-3 0 8,-6 1 128-8,4 0-128 7,4-2 128-7,-4 2-128 8,1 0 128-8,1 2-128 7,-2 0 128-7,-2-4-128 8,0-6 128-8,-1 4-128 7,1 2 128-7,-2-2-128 8,-1-4 0-8,1 6 144 7,-2-3-144-7,1-1 0 8,-3 0 144-8,4-2-144 7,4 2 0-7,-1-2 144 9,3 2-144-9,2-4 128 6,-4-5-128-6,4 5 128 8,0-4-128-8,-2 3 0 8,4-3 0-8,-2-2 128 7,4 8-128-7,-2-1 0 7,4-3 144-6,2 0-144 6,-4-6 0-7,6 5 0 7,4-5 0-7,-2 4 128 8,-1-3-128-8,-1 5 0 7,4-5 0-7,0 5 128 8,-2 4-128-8,3-4 0 7,1 0 0-7,0 5 128 8,-3 1-128-8,3 0 0 7,0 0 128-7,-1 0-128 8,-1-4 0-8,2 4 144 8,0 4-144-8,-1 0 0 8,1-6 128-8,0-3-128 6,-3 3 0-6,1 2 0 8,0 4 0-8,2 0 0 7,-1-2 0-7,3 2 0 8,0 0 0-8,-1 2 0 7,-1 0 128-7,2 2-128 8,-1-2 0-8,3 2 0 7,1 5 0-7,1-3 0 8,1 2 0-8,-1-2 0 8,1 0 0-8,-1 1 0 7,1 5 0-7,5 2 0 7,-5-6-128-7,7 7 128 8,-1 1 0-8,0 1 0 7,1 1 0-7,-5-4 0 8,5 3 0-8,-5-1 0 7,4 1 0-7,-3 3 160 9,1-5-160-9,3 5-144 6,-3 3 144-6,4-1-208 9,-3-5 208-9,3 5 0 6,-6-3 0-6,5-1-144 9,1 1 144-9,0 7 0 6,3 1 0-6,-5-2 0 8,6-1 0-8,-6 1 0 7,3 0 0-7,3-3 0 8,-2-1 0-8,2 3 0 7,3 1 0-7,-5 2 0 8,2 5 0-8,2 1 0 7,-6-8 0-7,5 6 0 8,1 6 0-8,0-2 0 8,-4-3 0-8,4 3 0 7,2 0 0-7,2-2 0 9,0-4 0-9,2 4 0 7,0 1 0-7,0-1 0 6,0-6 0-6,0 2-128 8,4 1 128-8,-2-3 0 7,-2-4 0-7,2-3 0 8,0-1 0-8,2 1 0 7,-4-20 0-7,6 13 0 8,-6-13 0-8,2 18 128 7,-2-18-128-7,0 14 128 8,0-14-128-8,0 0 128 7,0 0-128-7,0 0 128 8,0 0-128-8,0 0 128 7,0 0-128-7,0 0 128 8,0 0-128-8,0 0 0 7,0 0 0-7,0 0 128 24,14-4-1488-24,-14 4-304 0,0 0-48 0,0 0-7680 7,0 0-1536-7</inkml:trace>
    </iact:actionData>
  </iact:action>
  <iact:action type="add" startTime="38502">
    <iact:property name="dataType"/>
    <iact:actionData xml:id="d14">
      <inkml:trace xmlns:inkml="http://www.w3.org/2003/InkML" xml:id="stk14" contextRef="#ctx0" brushRef="#br0">7618 16029 13471 0,'0'0'592'0,"0"0"128"0,0 0-576 0,0 0-144 3,-8 12 0-3,8-12 0 8,-9 13 512-8,3 5 80 7,2-2 16-7,2-1 0 8,2-15 416-8,0 22 64 7,0-5 32-7,4 1 0 8,-4-18-64-8,8 21-16 7,5-5 0-7,7 3 0 8,-3 1-256-8,5-5-48 7,1 5-16-7,4 1 0 8,3-3-224-8,1 3-48 7,2 3-16-7,6-1 0 10,-4 3-128-10,2-1-32 5,0 0 0-5,-4 1 0 8,5-5-64-8,-1-1-16 8,-4-5 0-8,-4-5 0 7,2 6 96-7,2-9 16 7,-1-3 0-7,1 0 0 8,-2 0 112-8,-2-2 32 8,-3 2 0-8,1-8 0 7,0 0-112-7,4-2-16 8,3 2 0-8,5-9 0 7,0-1-64-7,3-11-32 8,3-3 0-8,4 1 0 7,-6 0-64-7,6-3-16 8,0-1 0-8,1-2 0 24,-1-4-944-24,-2 4-192 1,0 2-32-1,-1-2-13248 1</inkml:trace>
    </iact:actionData>
  </iact:action>
  <iact:action type="add" startTime="39430">
    <iact:property name="dataType"/>
    <iact:actionData xml:id="d15">
      <inkml:trace xmlns:inkml="http://www.w3.org/2003/InkML" xml:id="stk15" contextRef="#ctx0" brushRef="#br0">14716 13894 10127 0,'0'0'896'0,"12"-12"-704"6,5 2-192-6,-3-2 0 8,2 5 768-8,-5-1 112 7,5 0 16-7,-16 8 16 8,12-8-432-8,3 6-96 7,-15 2 0-7,14-4-16 8,-14 4-64-8,16-2-16 7,-16 2 0-7,17 2 0 9,-17-2-32-9,16 2 0 6,1 0 0-6,-17-2 0 8,16 6 48-8,-16-6 0 8,17 16 0-8,-1-5 0 7,-6 5 144-6,-1-6 48 6,-9-10 0-7,12 23 0 7,-4-3 16-7,0-3 0 8,2 1 0-8,-5 1 0 8,-1-3-96-8,2 5-16 7,-2 1 0-7,2-5 0 9,-4 1-128-9,0 1-16 6,-4-5-16-5,2 6 0 6,-2-1 80-7,-4-5 32 6,6-14 0-6,-8 19 0 8,2-3 112-8,-1 1 32 8,-5-3 0-8,4-4 0 7,-6 3-112-7,5 3-32 8,1 4 0-8,-4-5 0 8,0 1-96-8,-1-3 0 6,-1 3-16-6,1-4 0 9,-1 1-48-9,2 1 0 6,2 2 0-6,-1 1 0 8,-9-5-16-8,3 5-16 8,-1-1 0-8,-3 4 0 8,1-3 0-8,3 1 0 6,-5 3 0-6,-1-1 0 9,-3-5-32-9,1 5-128 6,0-1 192-6,-1-1-64 8,-1 3-128-8,0 3 192 9,-1-3-192-9,3-1 192 6,2-1-192-6,1 1 128 8,-3-5-128-8,-1 3 128 8,1 3-128-8,6 1 0 6,3-5 144-6,-4 3-144 8,1-3 128-8,3 1-128 7,-3 5 128-7,1-1-128 8,3-9 128-8,-3 3-128 7,1 1 160-7,1-3-160 9,-4 6 0-9,7-5 0 7,-7 1 0-7,3 3 0 9,3-1 144-9,-2 1-144 6,7 1 128-6,-5-5-128 8,0 3 192-8,1 2-64 7,-1-5 0-7,2 5 0 8,1-7-128-8,5 5 128 7,-6 1-128-7,4-3 128 8,3 1-128-8,1 1 0 7,0-4 144-7,-4 5-144 8,2-3 0-8,0 1 144 7,2 5-144-7,0-7 0 7,-1 5 128-7,3 3-128 8,0-1 0-8,0-3 0 8,-2 5 0-8,2-3 0 6,2 3 0-6,0-3 0 9,-2 2 0-9,0-1 0 7,0-1 128-7,0 3-128 8,-2-3 0-8,-2 1 160 7,4-5-160-7,0 5 128 8,0-5-128-8,0-1 128 7,1 5-128-7,-1-1 128 8,2-3 0-8,-2 1-128 6,0 1 192-6,0-1-64 9,0 1-128-9,2 1 160 7,0-20-160-7,0 17 160 8,0-1-160-8,0 2 128 7,0-18-128-7,0 0 128 7,4 13-128-7,-4-13 0 8,4 18 144-8,-4-18-144 8,0 0 0-8,0 0 144 7,0 0-144-7,0 0 0 7,0 0 0-7,17 4 0 9,-17-4 0-9,0 0 0 21,16-2-480-21,-16 2-208 1,15-6-32-1,-15 6-9392 7,0 0-1856-7</inkml:trace>
    </iact:actionData>
  </iact:action>
  <iact:action type="add" startTime="40167">
    <iact:property name="dataType"/>
    <iact:actionData xml:id="d16">
      <inkml:trace xmlns:inkml="http://www.w3.org/2003/InkML" xml:id="stk16" contextRef="#ctx0" brushRef="#br0">13647 15978 23727 0,'-21'2'1040'0,"21"-2"240"0,-12 0-1024 0,12 0-256 5,0 0 0-5,-10 14 0 8,10-14 192-8,-9 14-16 7,3 1 0-7,-2 3 0 7,0-3 336-7,2 5 80 8,4 1 16-8,0-3 0 8,0 3 192-8,4-1 32 7,2-1 16-7,2-1 0 9,2 3-336-9,4-1-80 6,-3-1-16-6,9-1 0 8,-4-1-80-8,5-5-16 7,4 2 0-7,5-4 0 8,1 1 0-8,-2 1-16 8,7-6 0-8,-1 2 0 7,2-1-64-7,2-1-16 9,6-2 0-9,-4-4 0 6,0 0-96-6,4 0 0 7,5-4-128-7,-1-2 192 8,4-5-192-8,2 3 128 8,1-4-128-8,1 2 0 21,-1 1-2080-21,1-7-512 0</inkml:trace>
    </iact:actionData>
  </iact:action>
  <iact:action type="add" startTime="42355">
    <iact:property name="dataType"/>
    <iact:actionData xml:id="d17">
      <inkml:trace xmlns:inkml="http://www.w3.org/2003/InkML" xml:id="stk17" contextRef="#ctx0" brushRef="#br0">12395 14344 17503 0,'0'0'1552'3,"0"0"-1232"3,-8-12-320-6,8 12 0 7,0 0-208-7,0 0-112 8,0 0 0-8,0 0-16 8,0 0 336-8,0 0 160 8,-12 14-16-8,5 0 0 7,3 3-144-7,0 7 0 7,2-9 0-7,0 11 0 8,2 7 176-8,4 0 0 8,-2 2 0-8,6 2 0 7,5 2 64-7,-1 0 16 7,4 8 0-7,-3-2 0 8,7-4-256-8,1 4 128 7,5-4-128-7,1 5 0 9,2 1 128-9,2-4-128 6,-1 2 0-4,-1-6 144 4,4 6-144-6,0-6 0 7,2 4 0-7,-2-4 128 8,3 2 0-7,3-8 0 5,2-2 0-6,3-2 0 8,-5-1 208-8,6-5 48 7,-4-2 0-7,4-7 0 8,4 2 48-8,-4-5 16 7,0 1 0-6,5-4 0 6,1 2-176-7,2-1-16 8,-5-3-16-8,7 0 0 8,2 0-32-8,3 4 0 6,-1-4 0-6,1-6 0 8,-1 0-64-8,1-2-16 7,2 2 0-7,1-2 0 8,-1 0-128-8,7-2 160 7,-5-4-160-7,8 2 160 8,-4 2-160-8,6 0 160 7,-3-5-160-7,-1-3 160 8,-2 0-16-8,2-3 0 7,3-1 0-7,-3 4 0 8,6-3 16-8,0 3 0 7,4 2 0-7,-2-2 0 9,4 5-160-9,-2-1 192 6,-2-4-192-6,0 4 192 9,0 3-192-9,0-1 0 7,-2-2 144-7,6 0-144 8,6 0 0-8,-1-3 0 6,-3 5 0-6,0 4 0 8,-2-6 0-8,0-2 0 7,0 2 0-7,0 3 128 8,0-9 0-8,0 4 16 8,2 2 0-8,1-3 0 7,5 1-144-7,-6 2 128 8,-4-6-128-8,0 3 128 7,0-5 64-7,0 4 0 7,2-1 0-7,0 5 0 8,2-6-192-8,-1 3 192 7,-3-1-192-7,0-4 192 8,-2 1-64-8,-1 1-128 7,-5 4 192-7,4-1-64 9,4 5-128-9,0 0 160 7,2 2-160-7,-2 0 160 8,-2 2-160-8,-4 0 0 6,2 2 0-5,0-2 0 7,-6-6 0-8,2 8 128 6,0 0-128-6,-1 0 0 8,1 4 0-8,-4-2 0 7,4 0 0-7,2 2 0 8,-3 2 0-8,1-4 0 7,-6-4 0-7,2 2 0 8,-5 4 0-8,1 0 128 7,2-2-128-7,1-2 0 8,3 0 0-8,-6 0 0 8,-1 4 128-8,3 0-128 7,-5-6 0-7,1-2 192 8,-3 2-192-8,1 2 192 8,-3 4-192-8,-1-2 0 7,-3-2 144-7,-1 4-144 8,3-1 0-8,0 7 0 7,-5-2 0-7,3 0 0 7,0 2 0-6,-1-5 0 5,-1 5 0-6,2 2 128 9,1-6-128-9,-1 2 0 6,-4 1 0-6,-4 1 0 9,1-2 0-9,3 7 0 6,-6-1 0-6,4 2 0 9,4-1 0-9,-5 3 0 6,-1 1 0-6,2-3 0 8,4 1 0-8,-6 7 0 7,-2 1 0-7,2-1 0 9,-3-7 0-9,5 5 0 7,-8 1 0-7,4-2 0 7,-6-1 0-7,2-1 0 9,-6 1 0-9,-1-4 0 7,3 3 0-7,2 3 0 6,-8 1 128-5,0-4-128 6,1 1 208-7,-1 3-16 7,-2 5-16-7,4-1 0 8,-3-4-48-8,-1-1 0 7,0-5 0-7,1 5 0 9,1 3-128-9,0 2 0 6,-4-3 144-6,-1 1-144 9,-1 4 128-9,-3 1-128 6,1-3 128-6,5-2-128 9,-5 1 160-9,2-1-32 6,-1 0-128-6,-5 3 192 9,3 1 0-9,-1 0-16 7,-7 1 0-7,2 1 0 8,-4 0 32-8,-1-2 16 7,1-3 0-7,-2 1 0 8,-4 2 0-8,0-2 0 7,0 1 0-7,3-3 0 8,-3-2-32-8,-2-1 0 7,-2-3 0-7,2 1 0 7,-2-1-64-7,0-5 0 8,0-14-128-8,0 20 192 7,-2-3-64-7,2-17-128 8,0 0 176-8,0 0-176 7,-2 16 128-7,2-16-128 7,0 0 0-6,0 0 0 21,0 0-464-22,0 0-160 0,4 13-16 0,-4-13-16 16,0 0-2032-16,10-11-416 0,-2-1-80 0</inkml:trace>
    </iact:actionData>
  </iact:action>
  <iact:action type="add" startTime="43366">
    <iact:property name="dataType"/>
    <iact:actionData xml:id="d18">
      <inkml:trace xmlns:inkml="http://www.w3.org/2003/InkML" xml:id="stk18" contextRef="#ctx0" brushRef="#br0">22337 16304 15663 0,'-33'0'1392'1,"17"2"-1120"2,-5 2-272-3,9 2 0 8,12-6 2432-8,0 0 448 6,0 0 64-6,-6 15 32 10,6 7-2080-10,6 1-432 7,0-1-80-7,2-3 0 6,7 1-192-6,1 3-48 8,3 2 0-8,9-3 0 7,-1-5 112-7,2 3 32 8,4 1 0-8,6-5 0 8,-4 0 32-8,6-11 0 8,2-1 0-8,2-4 0 7,-4-2 192-7,6-1 32 7,-2-5 16-7,4-8 0 7,-3 2 192-7,5-5 32 10,2-4 16-10,-4-5 0 7,1-5-128-7,1 0-32 6,0-4 0-6,-1-2 0 8,-3-2-272-8,-6 0-64 8,-2-10-16-8,-4 10 0 7,-4 0-288-7,-5 6 128 7,-9 0-128-7,-5-2 0 23,-4 2-1472-23,-2 4-384 0,-6 3-96 0,-6 1-13344 3</inkml:trace>
    </iact:actionData>
  </iact:action>
  <iact:action type="add" startTime="44069">
    <iact:property name="dataType"/>
    <iact:actionData xml:id="d19">
      <inkml:trace xmlns:inkml="http://www.w3.org/2003/InkML" xml:id="stk19" contextRef="#ctx0" brushRef="#br0">16039 13361 13071 0,'-20'-15'576'1,"10"9"128"-1,-3 2-576 0,1 2-128 5,12 2 0-4,-10 0 0 6,-1 2 368-7,11-2 32 7,-10 10 16-7,-2 3 0 8,12-13-288-8,-8 12-128 8,0 6 0-8,3-1 128 8,3-3-128-8,-2 3 0 6,4-17 0-6,0 24 0 9,6 3 192-9,-1 0 96 7,1 1 32-7,4 1 0 8,2 0 320-8,1 2 80 6,5 1 16-6,3 5 0 9,-3 5-160-9,5 5-16 7,5-2-16-7,5 2 0 10,6 0-176-10,-2-2-48 5,6 1 0-4,-2 3 0 5,4-4-64-6,1 2 0 8,1 4-16-8,6-7 0 7,2-1-32-7,-1 4 0 8,11-6 0-8,-3 4 0 7,2-8 64-7,3 4 16 9,1-6 0-9,4 4 0 7,-4-6 32-7,5-2 16 7,1-5 0-7,0 1 0 8,6 0-80-8,4 3-32 7,1-3 0-7,5 0 0 7,-2-1-64-7,-4-1-16 7,0 2 0-7,3-1 0 9,1-5-144-9,6 4 160 6,-4 1-160-6,7-1 160 9,-1 0-160-9,3-1 192 6,-3-5-192-6,3 1 192 9,-5 3-192-9,5-1 128 6,-1-3-128-6,3-5 128 9,3 1-128-9,1-5 160 7,-4-2-160-7,1 0 160 8,1-4 0-8,-1-2 0 7,-3 2 0-7,3 1 0 8,-5-1 16-8,1 0 0 7,3-4 0-7,-7 2 0 8,1 2-176-8,-3 0 128 7,3 0-128-7,3 2 128 7,1 1-128-7,-1-1 0 8,3 0 0-8,-7-2 128 8,0 2-128-8,-5 4 0 7,5-3 0-7,2-5 0 8,-7 0 0-8,5 0 128 6,-2 0-128-6,-7 2 0 9,-1 4 0-9,-2-4 0 7,-2-2 128-7,2-2-128 8,0-4 0-8,0 2 0 7,-2 4 0-7,0-2 128 8,0 0-128-8,-6 4 0 7,-2 0 0-7,0 2 0 9,-3-8 0-9,3 0 128 6,-4-2-128-6,4 2 0 8,6-2 128-8,-6 0-128 7,3-2 0-7,-1 2 128 8,-6 0-128-8,2 0 0 7,-7 3 144-7,1-5-144 8,0-2 0-8,-1 2 0 8,3 0 0-8,0 4 0 7,-1-2 0-7,1 0 0 7,-4-1 0-7,1 1 0 8,3 0 0-8,-3-2 0 7,-7 0 0-7,3-2 128 8,-1 2-128-8,1 1 128 7,3 1-128-7,1-4 128 8,-5-2-128-8,4 4 176 8,3 4-176-8,-3-4 192 8,-5-3-192-8,1 3 0 6,-1 0 144-6,-4 0-144 9,-3-2 0-9,3 3 0 6,0-1 0-6,-3 2 128 8,-3-4-128-8,4 0 0 7,2 4 0-7,3 0 0 8,1 2 0-8,-1-1 0 7,1 1 0-7,-1 0 0 8,5-6 0-8,-5 2 0 7,-1-2 0-7,-6 2 128 8,0-1-128-8,-1 1 0 7,3-2 0-7,-2 2 0 8,0 0 0-8,1 4 0 7,1 2 0-7,4 0 0 8,3 2 0-8,-3 2 0 8,-7 0 0-8,5-4 0 8,-2-4 144-8,-2-2-144 6,-6 2 192-6,1 2-192 8,-3 2 144-8,4 0-144 7,-2 2 0-7,2 2 144 8,-2-2-144-8,-4 6 0 7,6-2 0-7,-4-2 0 9,4 2 0-9,-3 3 128 6,3 1-128-6,0 0 0 8,-6-2 0-8,2-3 0 7,-4 1 0-7,0 2 0 8,2 2 0-8,-6-4 0 7,-3 0 0-7,1 1 0 8,-2 3 0-8,0-4 0 7,1 2 0-7,-1 2 0 8,4-3 128-8,-2 1-128 8,-1 6 128-8,-3-4-128 8,0-3 128-8,-1 7-128 6,-3-4 128-6,-2 7-128 9,1-3 0-9,-1 2 128 6,-1 1-128-6,-5 1 0 8,3 3 0-8,-4-1 0 7,3-3 128-7,1 7-128 8,-7 1 0-8,5 2 0 7,-6-1 144-7,2 1-144 9,1-2 0-9,-5 3 0 6,4 1 0-6,-4 4 128 9,-3 6-128-9,5-2 0 6,0-6 0-6,-4 4 0 9,0 4 0-9,-1-4 144 6,3-1-144-6,-4 1 0 8,2-4 128-8,0 0-128 8,2-2 0-8,-1 1 0 9,-3-3 224-9,4 2-64 5,0 2-16-5,0 2 0 8,-4 1 32-8,3-3 0 8,3-2 0-8,-2-2 0 7,-2 1 16-7,6-1 0 7,-7-2 0-7,-1-1 0 8,2-3-16-8,0 5 0 7,2-1 0-7,-2 0 0 8,0-3 32-8,-1-5 16 8,-1-3 0-8,2 2 0 7,-2-5-64-7,-4-11-16 7,0 0 0-7,4 20 0 9,-2-5-144-9,0 1 192 6,-2-16-192-6,0 0 192 8,2 14-192-8,-2-14 0 8,2 13 144-8,-2-13-144 7,0 0 0-7,0 0-192 7,0 0 32-7,0 0 0 23,0 0-1632-23,0 0-320 1,0 0-64-1,0 0-7456 7,0 0-1504-7</inkml:trace>
    </iact:actionData>
  </iact:action>
  <iact:action type="add" startTime="45272">
    <iact:property name="dataType"/>
    <iact:actionData xml:id="d20">
      <inkml:trace xmlns:inkml="http://www.w3.org/2003/InkML" xml:id="stk20" contextRef="#ctx0" brushRef="#br0">27586 16209 29663 0,'0'0'1312'0,"-8"13"272"0,0 5-1264 0,8 1-320 5,6-1 0-5,0 3 0 7,0 3 192-7,3-3-32 7,5-1 0-7,-2 1 0 8,5 0 32-8,-3 5 0 8,4-1 0-8,5-1 0 9,2-5 64-9,-1 3 0 5,-5-1 16-5,5-3 0 9,1-5 128-9,2 3 32 8,1-6 0-8,-1 1 0 6,2 1 112-6,2-4 32 8,3 0 0-8,1-1 0 8,-2-5 96-8,4-2 32 6,4-2 0-6,-2-7 0 9,4-3 16-7,-4-8 16 3,6-3 0-5,-6-4 0 7,4-4-144-7,-3-5-16 8,5-1-16-8,-2-4 0 7,-8 2-144-7,2-5-32 8,2-1 0-8,-3 2 0 7,-1-6-192-7,2 2-32 9,-4 8-16-9,-2-2 0 7,-4 2-144-7,1 10 0 7,-1 0 0-7,-7 1 128 8,-5 3-128-8,3 2 0 7,-9 3-160-7,3 7 160 22,-4-3-1696-21,-8 16-240-1,2-14-48 0,-2 14-15792 2</inkml:trace>
    </iact:actionData>
  </iact:action>
  <iact:action type="add" startTime="50783">
    <iact:property name="dataType"/>
    <iact:actionData xml:id="d21">
      <inkml:trace xmlns:inkml="http://www.w3.org/2003/InkML" xml:id="stk21" contextRef="#ctx0" brushRef="#br1">8769 18947 8399 0,'0'0'368'0,"0"0"80"0,0 0-448 0,0 0 0 3,0 0 0-3,0 0 0 8,0 0 320-8,0 0-48 7,0 0 0-7,0 0 0 8,0 0-272-8,0 0 160 7,0 0-160-7,0 0 128 8,0 0-128-8,0 0 0 7,-4 9 0-7,4-9 128 8,0 0 336-7,0 0 64 6,0 0 16-7,-14 8 0 7,14-8 224-7,0 0 32 7,0 0 16-7,0 0 0 8,0 0-48-8,0 0-16 7,0 0 0-7,0 0 0 8,0 0-48-8,0 0-16 7,0 0 0-7,0 0 0 9,0 0-112-9,0 0 0 6,0 0-16-6,0 0 0 9,0 0-48-9,0 0-16 7,-11 2 0-7,11-2 0 7,0 0-64-7,0 0-16 7,0 0 0-7,0 0 0 9,0 0 96-9,0 0 0 7,0 0 16-7,0 0 0 7,0 0-32-7,0 0-16 7,0 0 0-7,0 0 0 8,0 0-64-8,0 0-16 8,0 0 0-8,0 0 0 8,0 0-64-8,0 0-16 6,0 0 0-6,0 0 0 8,0 0 64-8,0 0 0 7,0 0 0-7,0 0 0 9,0 0 64-9,21-4 0 7,-5 2 16-7,3 0 0 9,1 0-176-9,-3 0-32 5,3-3-16-5,1-1 0 9,-3 2-112-9,3 2-128 7,1 0 176-7,1 0-176 8,-1 0 240-8,-3 0-64 7,3 2-16-7,1 2 0 8,0-2 80-8,1 0 16 7,3 0 0-7,-4 0 0 8,-3 2 0-8,1 0 16 6,3 0 0-5,-1 0 0 7,3 0-16-8,-1 0 0 7,-2 2 0-7,5-4 0 7,-1 0 0-7,0 2 0 8,5 1 0-8,-3-1 0 7,0-2-64-7,2 0 0 7,-1 2-16-7,-3-2 0 9,0 0-48-9,2 0-128 7,1 0 192-7,-1 2-64 7,-2 0-128-6,1 2 192 5,-3 0-192-6,0-2 192 8,1-2-192-8,-1 4 160 8,0-2-160-8,-5 0 160 8,1-4-32-8,3-4 0 6,1 4 0-6,0 0 0 9,-5 2 16-9,-3-2 0 7,3 0 0-7,1 0 0 8,-3 0-144-8,1 0 192 7,3 2-192-7,-3 0 192 8,-1 0-192-8,1 0 192 7,1-2-192-7,-4 2 192 8,1 0-192-8,-1 0 0 6,-16 0 144-6,19 0-144 9,1-2 0-9,-7 2 144 7,-13 0-144-7,0 0 0 8,18-1 176-8,-18 1-176 7,18-2 160-7,-18 2-160 8,13-6 192-8,-13 6-48 6,0 0-16-6,16 0 0 8,-16 0-128-7,0 0 128 6,0 0-128-7,0 0 128 7,0 0-128-7,0 0 0 7,0 0 0-7,0 0 128 9,0 0-128-9,0 0 0 7,0 0 0-7,0 0 0 8,0 0 0-8,0 0 0 7,0 0 0-7,0 0 0 23,-16 13-1040-23,1-3-192 1,-5 4-48-1,-1-4-17280 2</inkml:trace>
    </iact:actionData>
  </iact:action>
  <iact:action type="add" startTime="51799">
    <iact:property name="dataType"/>
    <iact:actionData xml:id="d22">
      <inkml:trace xmlns:inkml="http://www.w3.org/2003/InkML" xml:id="stk22" contextRef="#ctx0" brushRef="#br1">11749 18077 4607 0,'0'0'400'1,"0"0"-400"6,-15 10 0-7,3-1 0 8,-2-3 2384-8,3-4 400 6,-5 0 80-6,16-2 16 9,-14 4-944-8,14-4-176 6,-15 2-32-7,15-2-16 7,0 0 32-7,-12 4 16 8,12-4 0-8,0 0 0 7,0 0 176-7,0 0 48 7,0 0 0-7,0 0 0 9,0 0-1792-9,0 0-368 7,0 0-64-7,0 0-16 7,0 0 576-7,0 0 96 8,16-8 32-8,5 4 0 7,5-2 0-7,3 0 16 7,0 3 0-7,2-1 0 9,2-2-32-7,8 2-16 2,-4 0 0-4,6-4 0 8,-4 2-32-8,4 0-16 7,-6 1 0-7,2-3 0 8,-4 4-16-8,-3 0 0 7,-3-2 0-7,-2 4 0 9,-3-2 0-9,-3 2 0 6,-5-3 0-6,1 3 0 9,-17 2-224-9,0 0-128 7,14-2 128-7,-14 2-128 7,0 0 240-7,0 0-32 7,0 0 0-7,0 0 0 8,0 0 128-8,0 0 32 8,-14-4 0-8,-3 2 0 7,-7 2-224-7,-3 0-144 8,-2 0 192-8,-2 2-192 8,-5-2 176-8,3 0-176 7,-2 0 160-7,2-2-160 7,-2-2 128-7,4-2-128 8,-6 0 0-8,5-4 144 7,3 5-144-7,4 1 192 7,-1-2-192-7,9-2 192 8,-1 4-192-8,11 0 0 7,-1 2 0-7,8 2 0 8,0 0 0-8,0 0 0 7,0 0 0-7,9-8 0 10,9-1-144-10,2 3 144 6,3 2 0-6,8 0 0 8,6 2-128-8,-2 0 128 7,2 0 0-7,4 0 0 7,-2-2 0-6,2 2 0 5,-6-1 0-6,-1-1 0 8,-1 2 0-7,0-2 0 5,-8 0 0-6,1 2 0 9,-5 2 0-9,-1 0 0 7,-5-6 0-7,-15 6 0 8,0 0 0-8,0 0 0 7,0 0 0-7,0 0 0 7,0 0 0-7,0 0 0 8,0 0 0-8,-15 10 0 8,-7-4 0-8,-5 0 176 7,-6 5-176-7,-10-1 160 8,-2-6-32-8,-4 2-128 6,0 2 192-6,-1-1-64 9,-3-3 0-9,-2 2-128 6,-1 2 192-6,7-4-64 10,0 0-128-10,8 0 160 6,8-4-160-6,4 0 160 8,4 0-160-8,7 0 0 6,18 0 0-6,0 0 0 8,0 0 0-8,0 0 0 8,0 0 0-8,18-4 0 8,3-2 0-8,8-2 0 7,6 2 0-7,12 2 0 8,4 4-144-8,2-2 144 7,-1-2 0-7,-1 1 0 8,2-5 0-8,-3 2 0 7,-1 2 0-7,0 0 0 8,-8 0 0-8,0 0 0 6,-10-4 0-6,-4 5 0 9,-5-1 0-9,-7 4 0 6,-15 0 0-6,0 0 0 9,0 0 0-9,0 0 0 7,0 0 0-7,-21 7 0 8,-8 3 0-8,-7-2 128 7,-3 0-128-7,-7 2 144 9,-3-3-144-9,-2-1 128 5,-3 0-128-5,-1 2 128 10,0-4 16-10,7 0 0 6,1-2 0-6,4 0 0 8,6-2-144-8,8 2 128 7,5-2-128-7,10-2 128 7,14 2-128-6,0 0 0 5,0 0 0-6,0 0 0 9,0 0 0-9,12-2 0 7,12-2 0-7,5 0 0 8,4-4 0-8,8 4 0 7,0 0 0-7,6 2 0 8,-6-2-128-8,2 2 128 6,-8-1 0-6,-2 1 0 9,-4-4 0-9,-5 4 0 7,-7 0 0-7,-17 2 0 7,0 0 0-7,0 0 0 7,0 0 0-7,0 0 0 9,0 0 0-9,-19 6 160 7,-5 0-32-7,-3-1-128 9,-4-1 0-9,-2 0 0 6,-3 0 0-6,1 0 0 22,4 2-1136-21,4 0-176-1,1-2-32 0,9-4-18688 3</inkml:trace>
    </iact:actionData>
  </iact:action>
  <iact:action type="add" startTime="53091">
    <iact:property name="dataType"/>
    <iact:actionData xml:id="d23">
      <inkml:trace xmlns:inkml="http://www.w3.org/2003/InkML" xml:id="stk23" contextRef="#ctx0" brushRef="#br1">14954 18949 1839 0,'0'0'160'0,"-10"-8"-160"7,1 2 0-7,-3 2 0 8,0 2 2896-8,4-2 560 7,8 4 96-7,-11-4 32 8,11 4-1712-8,-10-2-336 7,10 2-64-7,-14-4 0 8,3 4-256-8,11 0-32 8,0 0-16-8,0 0 0 8,0 0-80-8,0 0 0 7,0 0-16-7,0 0 0 8,0 0-112-8,0 0-32 7,0 0 0-7,0 0 0 7,0 0-400-7,15 6-80 7,5-6 0-7,5 0-16 8,8-2 48-8,8 2 16 7,10 0 0-7,7-4 0 9,5-1 80-9,13-3 32 7,4-2 0-7,6-4 0 7,1 3-96-7,9-5 0 7,-4 4-16-7,3-1 0 8,3 3-112-8,-5-4 0 7,-3 5-16-7,-6-1 0 9,-4-2-128-9,-8 6-32 6,0-2 0-6,-7 1 0 9,-5 3-48-9,-3 0-16 6,-5 0 0-6,-3 4 0 9,-4-2-144-9,-12 2 160 7,-4-2-160-7,-3 2 160 8,-5-2-160-8,-9 0 160 6,-12 2-160-6,0 0 160 9,0 0 96-9,0 0 0 6,0 0 16-6,0 0 0 9,-18-2 48-9,-9 0 16 6,-6-2 0-6,-4 4 0 8,-2 0-176-7,-8 0-32 6,-6 0-128-7,1 6 192 8,-7-2-192-8,-1 0 128 7,-9-2-128-7,3-2 0 8,-8 0 128-8,0 0-128 6,-2-2 0-6,-2 0 0 9,0-4 0-9,2 0 128 6,7 4-128-6,-1 0 0 8,8 2 0-8,1 0 0 8,7-2 0-8,5 1 0 8,4 2 144-8,10 3-144 6,6-2 128-6,5 2-128 9,7-2 0-9,17-2 0 6,-14 4-192-5,14-4 192 6,0 0-192-7,0 0 192 7,16 6-160-7,7-4 160 9,6-2-192-9,14-2 192 6,12 0-208-6,3-2 80 9,11-2 128-9,5 0-160 7,8 4 160-7,6 0-160 8,5 2 160-8,-5 0 0 7,0-3-144-7,-4 3 144 8,-6-2 0-8,-4 0 0 7,-12-6 0-7,-3 2 0 8,-9 2 0-8,-5 4 0 7,-12-2 0-7,-1 0 0 8,-9 0 0-8,-5 2 0 7,-18 0 128-7,0 0-128 7,0 0 224-7,0 0-32 7,-16 4-16-7,-7 0 0 9,-9 4 48-9,-5 0 16 6,-13 1 0-6,-11 5 0 9,-13-2-240-9,-6 3 176 6,-4-5-176-6,-6 6 160 9,-9-5-16-9,-3 7 0 6,1-6 0-6,-4 7 0 9,-3 1-144-9,13-5 160 6,3 3-160-6,10-6 160 10,6 1 32-10,10-3 0 6,9 0 0-6,5 1 0 8,9-5-64-8,10 0 0 7,5 2 0-6,13 0 0 6,1-2-128-7,14-6 0 6,0 0 0-6,0 0 0 9,18 3-288-9,7-1 16 8,8-4 0-8,8 1 0 21,10-3-1712-21,5 2-320 1,3 2-80-1</inkml:trace>
    </iact:actionData>
  </iact:action>
  <iact:action type="add" startTime="55540">
    <iact:property name="dataType"/>
    <iact:actionData xml:id="d24">
      <inkml:trace xmlns:inkml="http://www.w3.org/2003/InkML" xml:id="stk24" contextRef="#ctx0" brushRef="#br1">26979 17747 5519 0,'0'0'240'1,"0"0"64"-1,4-15-304 0,0 3 0 4,-2-2 0-4,2 3 0 8,0-7 2416-7,2 6 416 5,-3 1 96-6,1-1 16 8,-4 12-1264-8,2-16-240 9,0 3-48-9,2-3-16 7,-2 4 32-7,0-1 0 7,-2 13 0-6,6-16 0 5,-4-3-320-6,0 7-64 10,-2 12-16-10,0-18 0 6,0 7-128-6,0 11-32 7,0-16 0-7,0 16 0 7,0 0-128-7,0 0-16 8,0-10-16-8,0 10 0 7,0 0-304-6,0 0-64 6,0 0-16-7,0 0 0 7,0 0-112-7,2 24 0 8,0 3-16-8,0 2 0 8,0 1 112-8,1 3 32 7,1 2 0-7,0 8 0 8,2-4-16-8,-4 6 0 6,0-3 0-5,0 7 0 7,-2 0-16-8,0 6 0 6,0-5 0-6,0-1 0 9,0-6 64-9,2 6 16 7,-2-8 0-7,0 2 0 9,-2-8 48-9,0 2 16 5,0-6 0-5,0 0 0 9,0-2-160-9,-2 1-16 7,0-5-16-7,0-6 0 8,1-3 16-8,1 2 0 6,2-18 0-6,-2 9 0 9,2-9 16-9,0 0 16 7,0 0 0-7,0 0 0 7,0 0-32-7,0 0 0 8,2-13 0-8,-2-9 0 8,4-5-96-8,-1 0-32 6,-1-5 0-6,2-1 0 9,0-6-128-9,-2 2 0 7,-2-2 144-7,0-2-144 8,0-6 128-8,2 3-128 7,0-3 128-7,-2-2-128 8,0 6 0-8,0-2 0 7,-2 0 0-7,0 6 128 8,0-2-128-8,-2 4 0 7,2 2 0-7,-2 4 0 8,1 4 0-8,1 1 0 7,0 5 0-7,0 0-128 8,-2 7 128-8,0 2 0 7,4 12 0-7,0 0-128 8,0 0 128-8,0 0 0 7,-12 16-144-7,6-1 144 8,0 7 0-8,3 5-176 7,-1 2 176-7,2 7-128 8,-2 4 128-8,0-2 0 7,0 4 0-7,-2-1 0 8,-2 8 0-8,1 2 0 7,-1 0 0-7,2-7 0 8,-4-3 0-8,6-4 0 6,0 4 0-6,2-7-128 9,2-5 128-9,-2-2 0 7,2-4 0-7,-2-3 0 8,1-4 0-8,1-1 0 7,0-15 0-7,3 12 0 8,-3-12-176-8,0 0-96 6,0 0-32-6,0 0 0 24,0 0-1584-23,0 0-320-1,0 0-64 0,0 0-16 14,0 0-672-14,0 0-144 1,0 0-32-1</inkml:trace>
    </iact:actionData>
  </iact:action>
  <iact:action type="add" startTime="56171">
    <iact:property name="dataType"/>
    <iact:actionData xml:id="d25">
      <inkml:trace xmlns:inkml="http://www.w3.org/2003/InkML" xml:id="stk25" contextRef="#ctx0" brushRef="#br1">26562 18264 17503 0,'0'0'1552'0,"0"0"-1232"4,0 0-320-4,0 0 0 9,0 0 992-9,0 0 144 6,0 0 16-6,15-8 16 9,-15 8-64-9,22-8-16 7,1 5 0-7,-1-3 0 8,-5 0 224-8,5-4 32 8,3 2 16-8,2 0 0 7,3-3-128-7,3 1-16 7,2-6-16-7,4 5 0 8,0-5-144-8,6 4-32 8,2-3 0-8,-1 3 0 7,5-3-304-6,2 5-64 5,-3 4-16-6,-1-2 0 9,-8 0-304-9,-4 2-64 6,-6 5-16-5,1-1 0 6,-9 0-128-7,-5 2-128 7,-3 0 192-7,-15 0-192 8,0 0 208-8,0 0-64 7,0 0-16-7,0 0 0 8,8 11-128-7,-8-11 192 5,-4 20-192-6,-6-8 192 9,-9 1-64-9,-5-5-128 6,-7 2 192-6,-2-1-64 9,-10-5 64-9,2 2 16 7,-6-2 0-7,2 4 0 8,3-2 48-8,-3-2 0 6,4-4 0-6,-2 0 0 8,8 0-32-8,2 0 0 7,5 0 0-7,7 0 0 8,1-2-64-8,20 2-16 7,0 0 0-7,0 0 0 8,0 0-144-8,0 0 0 7,0 0 144-7,20-12-144 9,-5 4 0-9,11 2 0 7,7-1 0-7,4-1 0 8,0 2 0-8,8 2 0 7,0 2 0-7,4 2 0 7,1-4 0-7,1 2-160 7,-2 0 160-7,-6 2-208 24,0 2-1392-24,-6 2-256 1,-6-2-64-1,-6 6-16608 2</inkml:trace>
    </iact:actionData>
  </iact:action>
  <iact:action type="add" startTime="58362">
    <iact:property name="dataType"/>
    <iact:actionData xml:id="d26">
      <inkml:trace xmlns:inkml="http://www.w3.org/2003/InkML" xml:id="stk26" contextRef="#ctx0" brushRef="#br1">7341 16757 6447 0,'0'0'576'0,"0"0"-576"6,0 0 0-6,0 0 0 8,0 0 1392-8,0 0 160 7,0 0 48-7,0 0 0 8,0 0-528-8,0 0-112 7,0 0 0-7,0 0-16 9,0 0 16-9,0 0 16 6,0 0 0-6,0 0 0 8,-13 3 96-8,-1-1 16 7,-2 0 0-7,1 0 0 9,-7 2-176-9,1-4-16 6,-3 0-16-6,-3 2 0 8,-2 0-240-8,-1 0-64 7,-3-4 0-7,2 0 0 9,2 0-128-9,-2 0-16 6,1-4-16-6,1 4 0 9,-2-3-80-8,8 3-16 5,1-2 0-6,1 2 0 8,3 0 0-8,2-2-16 7,-1-2 0-7,5 4 0 7,12 2-112-7,0 0-32 7,-15 0 0-7,15 0 0 8,0 0-160-8,0 0 128 7,-10 8-128-7,10-8 128 8,0 0-128-8,-6 19 0 8,0-5 0-8,4 8 0 7,2 5 0-7,2 2 0 7,4 2 0-7,-4 6 0 9,0-2 0-9,2 10 0 7,0 0 0-7,4 6 0 8,3 3 0-8,-1 5 0 7,4-1 0-7,-5 5 0 7,3-5 0-7,0 3 0 8,-4-5 0-8,-1 7 0 8,1 3 0-8,-4-3 0 6,-2-3 0-6,-2 4 0 9,0 1 0-9,-2-3 0 6,-2 4 0-6,-4-3 0 8,1-7 160-8,-1 3-160 8,-4-1 192-8,2 1-192 7,1-3 240-7,-3-1-64 8,4 0-16-8,4-5 0 7,0-3 32-7,-2 2 0 7,1-6 0-7,1 2 0 8,0-4-192-8,2 2 128 8,-2-6-128-8,2 4 128 8,4-6-128-8,-2 2 0 6,0 0 0-6,0-4 128 9,0 0-128-9,2-2 0 7,0-3 0-7,-2-5 128 8,2-2-128-8,-2 3 0 6,-2-3 0-5,2-5 0 7,2 1 128-8,-2-17-128 6,0 0 128-6,0 0-128 8,0 0 192-8,0 0-32 7,0 0-16-7,0 0 0 8,0 0 48-8,0 0 16 8,19 0 0-8,-19 0 0 7,14-3-208-7,-14 3 144 8,17-8-144-8,-17 8 128 8,14-6-128-8,-14 6 0 6,18-6 0-6,1 4 0 9,-3 0 0-9,1 0 0 6,5 0 0-6,-3 0 0 8,5 0 0-8,1 2 0 8,2 2 0-8,3-2 0 7,1 0 0-7,4 0 0 7,-2 0 0-7,-2 0 0 9,4-2 0-9,4-2 0 6,-2 2 0-6,-1 2 0 9,-5-1 0-9,2 2 0 6,-6 1 0-6,1 2 0 9,-7-2-384-9,2 2 64 6,-1 0 0-6,-1-2 0 24,-21-2-1920-24,16 4-384 1,-16-4-80-1,25-2-16 0</inkml:trace>
    </iact:actionData>
  </iact:action>
  <iact:action type="add" startTime="59191">
    <iact:property name="dataType"/>
    <iact:actionData xml:id="d27">
      <inkml:trace xmlns:inkml="http://www.w3.org/2003/InkML" xml:id="stk27" contextRef="#ctx0" brushRef="#br1">7926 17149 7359 0,'-13'-8'320'0,"13"8"80"0,0 0-400 0,-10-12 0 3,10 12 0-3,-2-12 0 9,2 12 2112-9,2-15 352 6,-2 15 64-6,8-14 16 8,-2-3-1280-8,-1 3-256 7,7-2-48-7,-2 5-16 8,4-5-16-8,1 4 0 7,3-3 0-7,-3 3 0 8,5-8-48-8,-1 5-16 7,-1 1 0-7,1 1 0 8,5-1-80-8,-3-4-16 7,-1 7 0-7,-1-3 0 8,3 4-80-8,-7 4-32 7,1-5 0-7,1 5 0 8,-5 2-144-8,-12 4-16 7,0 0-16-7,20 0 0 8,-20 0-128-8,0 0-32 7,11 16 0-7,1-1 0 8,-4 7 64-8,-4 1 0 7,2 2 0-7,-6 5 0 10,-2 3 80-10,0 2 32 5,-2 4 0-4,4 2 0 6,-4 6-160-7,2-1-16 7,2-1-16-7,0 4 0 8,0 4-96-8,2 3-16 7,-2-1 0-7,0 3 0 9,0 7-64-9,2 3 0 6,0-4-128-6,2 7 192 8,0-5-192-8,0 4 176 8,3-6-176-8,-3-3 160 7,0-7-160-7,4-1 0 7,2 0 0-7,-3-3-176 8,-1 3 176-8,2-2 0 7,-2-2 0-7,0-1 0 8,-2-1 0-8,4-2 128 7,1-8-128-7,-1 4 0 8,-4-4 0-8,4 0 144 7,2-2-144-7,-3-2 0 8,1-1 160-8,4-3-160 7,-4-2 128-7,-1 0-128 9,1 1 144-9,2-5-144 6,-4-5 160-6,2 1-160 8,1 3 128-8,-3-3-128 7,0-1 0-7,0-1 0 8,4 1 192-8,-4-5-64 7,-3 5-128-7,3-6 192 8,-6-12-32-8,10 17-16 8,-10-17 0-8,6 12 0 8,-6-12-16-8,0 0 0 6,0 0 0-6,0 0 0 8,0 0 0-8,0 0-128 8,2 16 192-8,-2-16-64 7,0 0 32-7,0 0 0 7,0 0 0-7,-12 5 0 8,0-1-16-8,3 0 0 7,-5 0 0-7,2 0 0 8,-3 0-16-8,1 0-128 7,-3 0 192-7,-1-4-64 8,0 0 32-8,-3 2 0 7,0 2 0-7,-1 1 0 9,-1 1 32-9,-3-2 16 7,-1 0 0-7,4-2 0 7,-3 2-64-7,1 0-16 7,0 0 0-7,5 2 0 9,4-3-128-9,-1 1 0 6,3-2 0-6,1 2 0 8,13-4 0-8,0 0 0 8,-12 6 0-8,12-6 0 21,0 0-1168-20,0 0-224-1,0 0-32 0,8 18-16 14,3 1-1840-14,3-3-368 0</inkml:trace>
    </iact:actionData>
  </iact:action>
  <iact:action type="add" startTime="60827">
    <iact:property name="dataType"/>
    <iact:actionData xml:id="d28">
      <inkml:trace xmlns:inkml="http://www.w3.org/2003/InkML" xml:id="stk28" contextRef="#ctx0" brushRef="#br1">22146 16764 3679 0,'0'0'160'1,"0"0"32"-1,0 0-192 0,0 0 0 2,0 0 0-2,0 0 0 8,0 0 2352-8,0 0 416 7,0 0 96-7,0 0 16 8,0 0-1280-8,0 0-240 7,0 0-48-7,0 0-16 9,0 0-144-9,0 0-16 7,0 0-16-7,0 0 0 7,0 0-336-7,0 0-64 8,0 0-16-8,0 0 0 9,-12 8-80-9,2 2-32 6,-7-4 0-6,3 0 0 7,-5-1 64-7,1 3 16 8,2-2 0-8,-5-2 0 7,1-8 0-7,3 2 0 7,-3 2 0-7,3-2 0 9,-1-4-112-9,-1 2-32 6,1 1 0-5,1-3 0 7,-3 2-192-8,6-2-32 6,3-6-16-6,3 6 0 8,-6-3-96-8,6-1-32 7,8 10 0-7,0 0 0 9,-7-8-160-9,7 8 0 6,0 0 144-6,0 0-144 8,0 0 0-8,0 0 0 8,-8-8 0-8,8 8 0 9,0 0 0-9,0 0 0 6,0 0 0-6,0 0 0 8,0 14 0-8,2 3 0 7,-2-17 0-7,6 18 0 7,0 3 0-7,-1 5 0 8,3 1 0-8,4 4 0 8,-4 4 0-8,7 3 0 7,-3 6 0-7,4-3 0 7,-7 4 0-7,3 0 0 8,2 4 0-8,-1 1 0 8,1 5 0-8,-4 0 0 7,3 1 0-7,-3 1 128 8,2-3-128-8,-2 5 0 7,-5 3 128-7,3 3-128 7,0-5 128-7,-4-1-128 8,-2-3 128-8,-2 3-128 8,0 1 192-8,0-9-48 6,0-2 0-6,0-1 0 9,0 3 48-9,-2-6 0 6,0 2 0-6,2 3 0 9,0-1-64-9,0 2-128 6,-2-2 192-6,0-1-64 9,0 1-128-9,2 0 0 7,-4-8 0-7,2 6 128 8,0 1-128-8,2-5 0 7,0 0 144-7,0-6-144 8,-2 2 0-8,2-2 0 7,0 2 0-7,0 2 0 8,2-8 0-8,0 3 0 6,-2 1 0-6,-2-2 128 8,0 0-128-8,0 0 0 8,-1-4 0-8,1-2 128 8,-2-3-128-8,-2-5 0 7,-2 3 0-7,2-1 0 8,0 0 128-8,-1 1-128 7,-5-5 128-7,4-3-128 8,-4 1 0-8,3-3 144 7,1 4-144-7,-4-5 0 8,0 3 128-8,5-6-128 7,-5 1 0-7,4-1 0 8,2 4 128-8,6-14-128 7,0 0 0-7,0 0 0 8,-9 11 0-8,9-11 0 7,0 0 0-7,0 0 0 8,0 0 0-8,0 0 128 7,0 0-128-7,0 0 0 8,0 0 128-8,19 2-128 8,1-4 0-8,-3 1 0 7,3-1 128-7,3-4-128 7,2-4 0-7,1 0 0 8,1 6 0-8,2-3 0 6,6-3 0-6,0 2 0 9,3-6 0-9,-7 7 0 7,0 1 128-7,-2 0-128 8,-7-2 0-8,1 2-224 7,-5 0 32-7,1 4 16 25,1-2-1664-25,-7 1-336 0,-13 3-64 0,18-10-7936 5,-3 0-1584-5</inkml:trace>
    </iact:actionData>
  </iact:action>
  <iact:action type="add" startTime="61727">
    <iact:property name="dataType"/>
    <iact:actionData xml:id="d29">
      <inkml:trace xmlns:inkml="http://www.w3.org/2003/InkML" xml:id="stk29" contextRef="#ctx0" brushRef="#br1">22760 17092 14447 0,'0'0'640'0,"0"0"128"0,-10-10-608 0,-1-1-160 4,3 3 0-4,2-2 0 9,-6-4 1200-9,4 5 208 6,1-5 32-6,-1 6 16 8,2-2-256-8,6 10-48 7,-2-15-16-7,4 3 0 8,-2 12-48-8,10-14 0 7,0 3 0-6,-1-3 0 6,9 6-256-7,1 0-64 7,1-1-16-7,1 1 0 9,1-8-320-9,5 5-64 7,4 3-16-7,0-2 0 7,-3 2-112-7,-1 2-32 8,-2-5 0-8,-1 1 0 7,-1 4-16-7,-5 0 0 7,-1 0 0-7,3 4 0 9,-6-1 32-9,-14 3 0 7,17 0 0-6,-17 0 0 5,18 11 32-6,-5-1 0 7,-13-10 0-7,16 23 0 9,-8 5-128-9,0-1 0 6,1 2-128-6,-1 2 192 9,-4 7-16-9,0 4-16 7,0-3 0-7,0 10 0 8,2 2-160-8,-1 5 192 6,-3 1-192-6,0 1 192 8,0-1-192-8,-2 5 0 8,-2 3 0-8,0 1 0 7,2 6 0-7,-2 2 0 8,0-5 0-8,2 7 0 8,0-8 0-8,0 0 0 6,2-9 0-6,0 1 0 8,2-3 0-8,2-1 0 8,2-1 0-8,0 1 0 7,-4 5 128-7,3-6-128 7,5-7 0-7,-4 3 128 9,0 0-128-9,1-1 0 6,-3-3 144-6,0-4-144 9,2 4 144-9,2-6-144 6,-1 2 192-6,1-6-192 8,0-6 256-8,-4 4-48 7,2 0-16-7,3-2 0 8,-3-3-16-8,2-1-16 7,2 0 0-7,-5-2 0 9,3-3-32-9,4 1 0 7,-4 1 0-7,3-3 0 8,-3 0 0-8,0-7 0 7,1 0 0-7,-5-3 0 7,-6-13 80-7,8 14 16 7,-8-14 0-6,8 12 0 7,-8-12 48-8,0 0 16 6,0 0 0-6,0 0 0 9,0 0 144-9,0 0 16 6,0 0 16-6,0 0 0 9,-16 5-32-9,16-5-16 6,-17 2 0-6,1-4 0 9,0-1-128-9,5 1-32 6,11 2 0-6,-18-4 0 8,7 0-80-8,11 4-32 7,-16-2 0-7,6 0 0 8,10 2-144-7,-15 0 0 5,3 0 144-6,12 0-144 9,-18 2 0-9,7 2 0 6,-5 0 0-6,4 0 128 9,-1-1-128-9,1-1 0 7,12-2 0-7,-16 4 0 8,5 0 0-8,-5-2 0 7,4 2 0-7,12-4 0 9,-9 4 0-9,9-4 0 6,-16 8 0-6,16-8 0 7,-12 6 0-7,12-6 0 8,-13 5 0-8,13-5 0 8,-10 8 0-8,10-8 0 7,-10 12 0-7,10-12 0 7,0 0 0-7,-10 6 0 7,10-6 0-7,0 0 0 8,-9 6 0-8,9-6 0 7,0 0 0-7,0 0 0 9,0 0 0-9,0 0 0 7,-16-2 0-7,16 2 0 8,0 0 0-8,0 0 128 7,0 0-128-7,0 0 128 8,-8-8-128-8,8 8 0 6,-10-12 0-6,10 12 0 9,0 0 0-9,-3-12 0 6,3 12 0-6,-2-9 0 8,2 9 0-8,0 0 0 8,0 0 0-8,0-16 0 8,0 16 0-8,0 0 0 7,3-12 0-7,-3 12 0 8,0 0-128-8,0 0-64 7,0 0 0-7,0 0 0 22,8-13-1152-22,-8 13-224 1,0-8-48-1,0 8-16 14,0 0-1328-14,0 0-272 0,0 0-48 4,0 0-10960-4</inkml:trace>
    </iact:actionData>
  </iact:action>
  <iact:action type="add" startTime="63211">
    <iact:property name="dataType"/>
    <iact:actionData xml:id="d30">
      <inkml:trace xmlns:inkml="http://www.w3.org/2003/InkML" xml:id="stk30" contextRef="#ctx0" brushRef="#br1">13183 16700 10703 0,'0'0'464'1,"0"0"112"-1,10-14-448 0,1 7-128 5,-5-3 0-5,-6 10 0 8,0 0 656-8,0 0 112 8,0 0 32-8,0 0 0 8,0 0 160-8,0 0 48 6,4-16 0-6,-4 16 0 9,0 0 48-9,0 0 16 7,0 0 0-7,0 0 0 8,-15-2-256-8,-1 0-48 7,0 4-16-7,1 2 0 9,-7 2-128-9,3 4-32 6,3-2 0-6,-5-1 0 8,-5 5-176-8,1-2-32 7,0 0-16-7,-3 1 0 9,-1-5-160-9,0 0-16 6,0 6-16-6,1-7 0 10,-1-1-32-10,0-2 0 6,-2 2 0-6,1-4 0 6,-1 2 0-6,6-4 0 8,-3-2 0-8,5 2 0 7,0 2 112-7,1 2 0 8,5 0 16-8,3-2 0 8,4-4-112-8,10 4-32 6,0 0 0-5,0 0 0 7,-11-2-128-8,11 2 0 7,0 0 144-7,0 0-144 8,0 0 0-8,0 0 144 7,0 0-144-7,0 0 0 8,0 0 144-8,0 0-144 7,0 0 0-7,0 0 144 8,17 6-144-8,-1 4 0 7,-1 4 0-7,3-1 0 8,-5 5 0-8,5 3 0 8,-4 3 0-8,3 1 0 7,-5 2 0-7,6 5 0 8,-3 3 0-8,3 6 0 7,1-2 0-7,-5 7 0 7,1 1 0-7,-7 4 0 8,4 0 0-8,-4 1 0 7,-4 3 0-7,0-2 0 8,-1-5 0-8,1 3 0 7,0-4 0-7,-2 2 0 8,0 1 160-8,0 1-160 7,0 2 192-7,-2-1-192 8,2-3 208-8,-2 4-64 7,0 1-16-7,2-1 0 9,-2-4 16-9,0 1 0 5,-2-5 0-5,0 4 0 9,0 0-16-9,-4-2-128 7,-4-2 192-7,3 3-64 8,1 3-128-8,-4 0 0 7,2-3 144-7,0-3-144 8,-5-2 0-8,1-4 128 7,0 2-128-7,3-4 0 8,3-2 0-8,0 0 128 7,0-3-128-7,0-1 0 8,0-6 0-8,3 1 0 7,-3-1 0-7,-2-4 128 9,2 1-128-9,0-3 0 6,2 3 128-6,0-7-128 8,-3 5 0-8,1-5 0 7,0-3 0-7,2 0 128 8,4-12-128-8,-8 15 0 7,0-5 128-7,8-10-128 8,0 0 0-8,-7 16 144 7,7-16-144-7,0 0 0 8,0 0 144-8,0 0-144 6,0 0 0-6,0 0 144 9,0 0-144-9,0 0 0 7,0 0 0-7,0 0 128 8,17 6 96-8,-17-6 16 7,18 2 0-7,-1-4 0 8,-17 2-64-8,22-4-16 8,-5 2 0-8,1-2 0 8,1-2-160-8,-3 2 0 7,1-2 0-7,-1 2 0 7,0 2 0-7,1 2-192 7,-3-2 0-7,5 1 16 22,-3-1-1600-22,2 0-320 0,5 0-64 0,-4-4-11152 4</inkml:trace>
    </iact:actionData>
  </iact:action>
  <iact:action type="add" startTime="64172">
    <iact:property name="dataType"/>
    <iact:actionData xml:id="d31">
      <inkml:trace xmlns:inkml="http://www.w3.org/2003/InkML" xml:id="stk31" contextRef="#ctx0" brushRef="#br1">13626 16868 14559 0,'0'0'640'1,"0"0"144"-1,-16-6-624 0,16 6-160 5,0 0 0-5,0 0 0 8,0 0 736-7,0 0 112 5,0 0 32-5,0 0 0 6,0 0-208-7,4-18-32 8,2 3-16-8,4 3 0 7,5-4 160-7,5 5 48 8,1-3 0-8,7 0 0 7,3-3-160-7,4 5-32 7,-2-3 0-7,-2 1 0 8,0-4-80-8,1 5-32 7,-3-1 0-7,-2 6 0 8,1 2-144-8,-7-1-48 9,-2-1 0-9,-5 4 0 7,-14 4-144-7,16 2-16 7,-1 0-16-7,-15-2 0 8,0 0 32-8,0 0 0 6,12 13 0-6,-4-3 0 9,-8-10 128-9,2 18 48 7,-2-18 0-7,-4 19 0 7,-2 5 32-7,2 1 16 8,-4 0 0-8,1 3 0 7,-1 3-144-7,4 2-16 10,-4 6-16-10,2-2 0 6,2 6-240-5,-2 2 0 6,4 4 128-7,-1 3-128 7,-3 7 0-7,4-1 0 8,2 7 0-8,2-3 0 6,2 0 0-5,0 9 0 7,-1-1 0-8,-1 2 0 8,0 2 0-8,2-8 0 5,2 3 0-5,2-5 0 8,-2-5 0-8,-2 1 0 7,0-7 0-7,-1-5 0 9,1 1 0-9,2-4 0 6,-4 0 0-6,0 4 0 9,0-6 0-9,-2 1 0 7,0 3 0-7,0-6 0 8,0 0 0-8,0-4 0 6,-2 0 0-6,2 4 0 9,-2-6 0-9,2 0 0 7,0 0 128-7,0-1-128 8,0-5 0-8,0-2 0 6,2 0 128-6,-2 1-128 9,0-5 0-9,2-1 0 7,-2-5 128-7,2 3-128 8,0-3 0-8,2 1 0 8,-2 1 0-8,2 3 0 7,2-9 128-7,-6-13-128 6,5 20 0-6,-1-8 0 9,-4-12 192-9,0 0-48 7,6 17-16-7,-6-17 0 7,0 0-128-7,6 20 0 8,-6-20 0-8,0 0 0 7,8 13 192-7,-8-13-64 8,0 0 0-8,0 0 0 8,0 0-128-8,0 0 0 7,0 0 0-7,0 0 0 8,0 0 0-8,0 0 256 6,0 0-32-6,0 0-16 8,0 0 144-8,0 0 32 8,0 0 0-8,0 0 0 7,0 0-80-7,0 0-16 7,0 0 0-7,0 0 0 8,0 0-96-8,0 0 0 8,0 0-16-8,0 0 0 8,0 0 0-8,0 0 0 7,-16 0 0-7,6 0 0 7,10 0 96-7,-17-2 32 7,3 0 0-7,-3 2 0 9,17 0 16-9,-18 2 0 7,-1-2 0-7,-1 4 0 8,1 0-80-8,3 2-16 6,-3 0 0-6,1-2 0 9,4 0-96-9,-3 1-128 7,3 3 176-7,-2-2-176 9,5-2 128-9,-3 2-128 6,14-6 0-5,-10 6 0 7,10-6 0-8,-13 9 0 6,13-9 0-6,0 0 0 8,0 0 0-8,0 0 0 7,0 0 0-7,0 0 0 23,0 0-1472-23,0 0-256 1,0 0-64-1,0 0-9760 7,17 6-1952-7</inkml:trace>
    </iact:actionData>
  </iact:action>
  <iact:action type="add" startTime="66592">
    <iact:property name="dataType"/>
    <iact:actionData xml:id="d32">
      <inkml:trace xmlns:inkml="http://www.w3.org/2003/InkML" xml:id="stk32" contextRef="#ctx0" brushRef="#br1">27997 16916 5519 0,'0'0'496'1,"10"-11"-496"10,2 3 0-11,-4-4 0 4,-8 12 1152-4,11-10 144 7,-11 10 32-7,0 0 0 8,0 0-96-8,0 0-16 12,0 0 0-12,0 0 0 3,0 0-192-3,0 0-64 12,0 0 0-12,0 0 0 3,0 0-240-3,0 0-48 11,0 0-16-11,0 0 0 4,0 0 128-4,-13 10 32 10,-3-2 0-10,2-2 0 5,-3-4-144-5,3 0-32 11,-3 0 0-11,3 0 0 4,-4-2-32-4,-1-2-16 12,3-2 0-12,-3 0 0 3,1-2-80-3,1-2 0 8,-3 0-16-8,1 1 0 4,3-7-80-4,-2 4-16 8,3 4 0-8,3-3 0 8,12 9-176-8,-15-8-32 10,1 4-16-10,14 4 0 4,0 0-176-4,-14-2 0 11,14 2 144-11,0 0-144 4,-11 10 0-4,5 3 0 11,6-13 0-11,-6 16 0 4,-2 7 0-4,6-1 0 12,2 3 0-12,0 3 0 3,0-1 0-3,4 4 0 6,4 0 0-6,-2 4 0 9,-4 4 0-9,5-2 0 11,5 6 0-11,-6-2 0 4,2 4 0-4,0-6 0 7,3 2 0-7,-3 0 0 8,0 6 0-8,0 2 0 13,-4-1 0-13,-1-1 0 2,-1 4 0-2,-2 0 0 7,-2-5 0-7,1-1 0 9,-1 0 0-9,2-4 0 10,-2 0 0-10,2-2 0 4,-4 0 192-4,-2-4-16 6,2-2-16-5,2 0 0 8,0 3 64-9,0-5 16 11,2-2 0-11,0 0 0 3,0 2-64-3,2 3-16 7,2 3 0-7,-2 0 0 9,-2 0-160-9,6 6 0 10,-2-2 0-10,0 0 128 4,-4-2-128-4,0 2 128 7,0-4-128-7,0 5 128 8,0-1-128-8,0 6 0 13,0 0 0-13,0-6 0 2,-2 0 0-2,0-4 0 7,-2 2 0-7,0-2 0 8,2-6 0-8,2 0 0 11,-2 1 0-11,2-3 0 4,0-2 0-4,0 1 0 7,0-3 0-7,2-2 128 9,0 1-128-9,2-5 0 12,-4-3 0-12,0-16 128 3,2 17-128-3,-2-17 128 6,0 0-128-6,0 0 128 8,0 0-128-8,0 0 192 10,6 10-192-10,-6-10 192 5,0 0 32-5,0 0 16 11,0 0 0-11,19-4 0 5,-5 0-112-5,3-2-128 6,-3 1 176-6,5 1-176 8,-1 0 128-8,0 0-128 12,1 2 0-12,4-2 0 3,1 0 0-3,-3 0 0 12,5-4 0-12,3 5 0 3,4 1 0-3,-2 2 0 11,-1 0 0-11,-3-2 0 19,-4 2-576-18,-3 0-64-1,-1-4 0 0,5 2-9712 7,-3 0-1936-7</inkml:trace>
    </iact:actionData>
  </iact:action>
  <iact:action type="add" startTime="67419">
    <iact:property name="dataType"/>
    <iact:actionData xml:id="d33">
      <inkml:trace xmlns:inkml="http://www.w3.org/2003/InkML" xml:id="stk33" contextRef="#ctx0" brushRef="#br1">28473 17067 17503 0,'-11'-20'768'1,"5"10"176"-1,-2 1-752 0,8-5-192 6,2 2 0-6,-2 12 0 5,12-15 896-5,-3 5 160 11,9-6 32-11,-5 5 0 4,3-5-432-4,0 6-80 6,3-3 0-6,1 1-16 9,-1-2 80-9,-1 4 0 12,1 5 16-12,3-7 0 3,-5 0-128-3,3 4-16 10,1 1-16-10,-1 1 0 5,-3 0-128-5,3 2-32 11,-7-4 0-11,3 4 0 4,2 4-16-4,-5 4-16 13,-13-4 0-13,20 8 0 2,-10 0-304-2,3 4 160 6,-13-12-160-6,8 19 128 8,-2 6-128-8,-2 1 128 11,-4-1-128-11,0 4 128 5,-4 10 16-4,0-2 0 4,0 0 0-5,0 4 0 8,2-2-16-8,2 6-128 7,-4 0 192-7,0 4-64 8,4 2-128-8,4 5 128 7,-2 5-128-7,2-1 128 8,0 1-128-8,-2-1 0 8,4 4 144-8,0 3-144 8,3-5 0-8,-5 4 0 7,2 5 0-7,0-9 128 9,2 2-128-9,-4-5 144 11,-2-1-144-11,0-5 160 3,2-4 16-3,1-4 0 11,5-1 0-11,-2-1 0 4,-2 0 144-4,4-4 48 10,1 2 0-10,1-4 0 5,4 2-128-5,3-4-32 11,-1-3 0-11,1 3 0 4,3 0-80-4,-5-4-128 10,1 0 176-10,-1-2-176 5,-7-1 144-5,2-1-144 6,-3-5 0-6,-3-5 144 9,2 1-144-9,2-1 192 11,-6-3-192-11,-2 1 192 4,-2-15 160-4,-2 12 32 12,-2 6 16-12,-6-7 0 3,0 3 16-3,-3-4 0 6,-5 0 0-6,-7 1 0 9,-4-3 64-9,-3 4 16 11,-5-6 0-11,-2-1 0 4,-6-3-80-4,1 2-16 10,-5 2 0-10,-2 0 0 5,2-2-208-5,6 0-32 10,0 0-16-10,6 2 0 5,-4-3-144-5,8 1 0 11,6-4 0-11,7 0 0 19,7 0-304-19,13 0-80 0,0 0-32 0,0 0 0 14,0 0-2576-14,10-9-512 0,9 1-96 0</inkml:trace>
    </iact:actionData>
  </iact:action>
  <iact:action type="add" startTime="69021">
    <iact:property name="dataType"/>
    <iact:actionData xml:id="d34">
      <inkml:trace xmlns:inkml="http://www.w3.org/2003/InkML" xml:id="stk34" contextRef="#ctx0" brushRef="#br1">14771 18978 12895 0,'-22'-8'1152'1,"3"2"-928"6,3 0-224-7,-1 2 0 8,17 4 2560-8,-8-7 448 10,8 7 112-10,0 0 16 5,0 0-2240-5,0 0-432 10,0 0-80-10,0 0-32 5,0 0-144-5,4-16-16 11,5 8-16-11,9-5 0 4,0 3 336-4,3-2 64 6,12-2 0-6,2 5 16 9,2-5 128-9,10 6 32 11,8-5 0-11,9 3 0 4,10 4-176-4,2-4-16 12,4 2-16-12,-4 5 0 4,-1-5-96-3,1 0-32 4,-6 4 0-5,-2 0 0 8,-6 2 32-8,-1 2 16 10,-4 2 0-10,-3 2 0 5,-1 0-16-5,-6 2-16 13,-4-2 0-13,-8 0 0 2,-8-2-32-2,0 0 0 12,-3-2 0-12,-9 1 0 4,-15-1 16-4,0 0 0 6,0 0 0-6,0 0 0 8,0 0 96-8,0 0 0 7,-15 2 16-7,-13 0 0 7,-5-2-144-7,-8 2-16 8,-4 0-16-8,0 2 0 8,-7 0-160-8,-3-2-16 12,1-2-16-12,1 2 0 3,2 2-160-2,2-2 0 4,3 4 0-5,-1 1 0 9,6-3-208-9,4 0-128 7,4 0-32-7,7 2 0 25,11 0-2528-24,15-6-512 0</inkml:trace>
    </iact:actionData>
  </iact:action>
  <iact:action type="add" startTime="69863">
    <iact:property name="dataType"/>
    <iact:actionData xml:id="d35">
      <inkml:trace xmlns:inkml="http://www.w3.org/2003/InkML" xml:id="stk35" contextRef="#ctx0" brushRef="#br1">30000 18861 2751 0,'-21'-10'128'1,"9"6"16"-1,-9-2-144 0,-1 0 0 6,-1-1 0-6,0 1 0 8,1 0 2096-8,1-2 384 10,-3-4 80-10,3 7 0 5,-3-5-1248-5,3 0-256 11,-6 4-48-11,3 0-16 4,1 1 48-4,1-1 16 12,1-2 0-12,1 6 0 2,-1-2 48-1,0 0 16 11,3 0 0-12,2 0 0 3,-3 2-224-3,3 0-64 11,-3-1 0-11,-1 1 0 4,7 0-32-4,-3 2-16 11,4-6 0-11,-3 0 0 4,3 0-80-4,-4 4 0 6,7 0-16-6,9 2 0 9,0 0 16-9,0 0 0 12,0 0 0-12,0 0 0 3,0 0-240-3,0 0-32 10,15-6-16-10,9 2 0 4,5 2-128-4,12 1-32 7,6-1 0-7,15 0 0 9,8 2-16-7,10 0-16 7,4-4 0-9,4 2 0 4,6-4-96-4,1 0-128 6,8 2 176-6,7 0-176 9,3-2 176-9,-6 1-176 11,-7-3 160-11,-11 4-160 4,-1-2 352-4,-8-2-32 7,-6 4 0-7,-7 0 0 8,-1-1 64-8,-6-1 16 11,-3-2 0-11,-8 4 0 4,-8 0-192-4,-8 2-32 7,-10 2-16-7,-5-2 0 8,-18 2-160-8,0 0 160 11,0 0-160-11,0 0 160 3,0 0 32-3,-24 2 0 8,-7 0 0-8,-6 2 0 8,-10 0-64-8,-5 0-128 11,-7 2 192-11,1-2-64 4,-5-1 0-4,-1-1-128 7,-3 0 192-7,-5 2-64 9,0 0-128-9,-4 2 0 9,-14-4 144-9,2 0-144 6,1 0 0-6,7 0 144 10,8-2-144-10,5 2 0 5,7-2 128-5,9 0-128 11,14 0 0-11,6 0 0 3,11 0 0-3,5 0 0 7,15 0 0-7,0 0 0 7,0 0 0-7,21 0 0 9,8 0 0-9,10 0 0 7,10 0 0-7,10 0 0 13,9 2 0-13,10 2 0 3,10 1 0-3,1 5 0 6,1-4 0-6,4 0 0 8,-2 0 0-8,5 2 0 7,-3-3 0-7,5 3 0 8,-1 6 0-8,-5-4 0 10,-11 1-128-10,-4 1 128 5,-9-6 0-5,-9 2 0 11,-9-1 0-10,-8 1 0 3,-10-2 0-4,-10 0 0 6,-9 0 0-6,-14-6 0 8,0 0 0-8,0 0 0 12,-8 10 128-12,-10-5-128 3,-7 1 144-3,-10 2-16 7,-10-4-128-7,-2 2 192 8,-11-6-192-8,-12-2 176 7,-8-2-176-7,-2 2 160 8,-4 0-160-7,0 0 192 10,0-4-192-11,4 0 192 3,0 5-48-3,8-1 0 13,0-4 0-13,5 0 0 2,-1-2-144-1,10 4 160 10,9 0-160-11,8 2 160 4,4 0-160-4,10 0 128 11,7 0-128-11,2 2 128 4,18 0-128-4,0 0 0 10,0 0 0-10,0 0 0 20,0 0-464-20,16 8-128 0,0 2-32 1,5 2 0 11,6-4-2896-12,1-1-576 0</inkml:trace>
    </iact:actionData>
  </iact:action>
  <iact:action type="add" startTime="77761">
    <iact:property name="dataType"/>
    <iact:actionData xml:id="d36">
      <inkml:trace xmlns:inkml="http://www.w3.org/2003/InkML" xml:id="stk36" contextRef="#ctx0" brushRef="#br1">27974 6633 6447 0,'-20'27'576'0,"13"-15"-576"6,1 6 0-6,-6-1 0 8,0 5 0-8,3 1-224 12,-5-2 16-12,0 9 0 3,-3-5 640-3,5-4 128 7,-2-5 16-7,5 4 16 8,-1-5 608-8,0 3 112 12,2 1 32-12,-1-3 0 5,1 1-576-5,4 1-96 11,2-8-32-11,2-10 0 4,0 0-192-4,0 13-32 11,0-13-16-11,4 14 0 4,-4-14-48-4,0 0-16 11,17 2 0-11,-3-2 0 3,5-2 208-3,-3 0 32 12,2-4 16-12,3-4 0 4,-1 3-224-4,-3 1-48 9,5-4-16-9,3 2 0 6,-2 0-112-6,5-3-32 10,-1 3 0-10,0 0 0 4,-1-6-160-4,-1 5 0 11,-2 1 0-11,1-2 128 4,-3 4-128-4,3 0 0 11,1 3 0-11,-4-1 128 5,-5 0-336-5,2-2-80 9,-18 6-16-8,13-4-5920 15,-13 4-1200-16</inkml:trace>
    </iact:actionData>
  </iact:action>
  <iact:action type="add" startTime="78124">
    <iact:property name="dataType"/>
    <iact:actionData xml:id="d37">
      <inkml:trace xmlns:inkml="http://www.w3.org/2003/InkML" xml:id="stk37" contextRef="#ctx0" brushRef="#br1">27835 6881 1839 0,'0'0'160'0,"0"0"-160"7,0 0 0-7,0 0 0 5,8-8 2560-5,4 2 464 10,-4 0 112-10,3 2 0 5,3-4-1904-5,4 1-384 11,-5-1-80-11,9-4 0 5,1-1 32-5,6 1 16 10,-1-6 0-10,3 3 0 5,0 1-288-5,2-5-48 11,4 1-16-11,0 0 0 4,0-5-160-4,4 2-48 11,-4-3 0-11,6 3 0 3,-4-3-48-3,2 1-16 8,-2-1 0-8,-2 5 0 9,2 3 16-9,-5-1 0 12,-1 5 0-11,-4 0 0 2,0 9-32-3,-1 1-16 11,-5 2 0-11,-2 2 0 4,1 1-160-4,-8 5 0 11,1 0 0-11,-5 0 0 3,0 4 0-3,-5-3-176 8,-3 3 48-8,0 2 0 8,-2-14-192-8,0 11-16 7,-4 5-16-7,3-6 0 4,-1 5 224-4,-4-1 128 7,2 3-160-7,0-5 160 9,0 4 0-9,2-3 0 6,0 1-128-6,-2-2 128 8,0 1 0-8,-2-1 0 12,3 4 0-12,-1-5-144 3,0 5 144-2,-2-2 0 10,-2 3 0-11,0 7-128 4,2 1 128-4,-1 2 0 11,-3-3 0-11,0 1 0 4,2-2 128-4,-5 7-128 8,3 7 160-8,-2-6-160 7,1 0 128-7,-5 0-128 11,4 1 0-11,-1 1 144 4,1-6-144-4,6-4 0 11,0-1 0-11,0-1 128 4,0 1-128-4,3-7 0 6,3-15 0-6,-2 18 128 9,2-18 64-9,0 16 16 6,0-16 0-6,0 0 0 9,0 0 80-9,11 9 16 10,-11-9 0-10,22 2 0 5,-1-2-48-5,5-2-16 6,-1-5 0-6,2-3 0 9,3 0 48-9,-1-4 16 12,4 3 0-12,2 3 0 3,2-4-64-3,-6 4-16 11,1 1 0-11,-1-7 0 3,-2 4-80-3,2-3-16 12,4 3 0-12,-3 0 0 4,-3 0-128-4,-2 2 0 11,-2 3 0-11,1-5 0 5,-3 4 0-5,-3 0 0 6,-3 4 0-6,1-2 0 21,-18 4-560-21,15-2-192 0,1 4-32 1,-16-2-16-1</inkml:trace>
    </iact:actionData>
  </iact:action>
  <iact:action type="add" startTime="78857">
    <iact:property name="dataType"/>
    <iact:actionData xml:id="d38">
      <inkml:trace xmlns:inkml="http://www.w3.org/2003/InkML" xml:id="stk38" contextRef="#ctx0" brushRef="#br1">29675 6473 13295 0,'-12'-17'576'1,"12"17"144"-1,-8-6-576 0,8 6-144 10,0 0 0-10,0 0 0 3,2-10 880-3,6-2 144 6,0 4 16-6,7-1 16 9,-1-3-448-9,6 4-96 6,-5-4 0-6,11 1-16 9,-1 3 96-9,0-4 32 12,-1 4 0-12,3 1 0 3,0-3-176-3,1 6-48 12,-7 2 0-12,-1 0 0 4,1 0-160-4,-2 6-48 6,3 2 0-6,-10 6 0 8,-12-12-192-8,13 17 128 12,-5 3-128-12,-4 5 0 3,-6 4 0-3,0 6 0 7,-6 6 0-7,-7 0 0 9,-5 10 128-9,-1 4-128 7,-7 5 0-7,-3-1 144 7,-2-5-144-7,0-3 0 12,0 0 0-12,-6-3 128 3,0-1-128-3,0-8 0 12,-2 0 144-12,6-6-144 3,-2-3 320-3,5-3-16 12,5-2 0-12,2 1 0 4,9 1 112-4,-3-4 32 11,7-3 0-11,0-1 0 4,6-7-256-4,6-12-32 12,0 0-16-12,0 0 0 4,0 0-16-4,22 12 0 11,-1-8 0-11,3-4 0 4,3-2-128-4,4-2 192 11,0 2-192-11,3 0 192 4,1 0-192-4,2-2 160 4,-4 0-160-4,-2 2 160 9,-2 2-160-9,3-2 0 6,-1-2 144-6,0 0-144 8,-2 2 0-8,2 0 0 7,-1-1 0-7,-1 3 0 9,-2 0 0-9,1 0 0 6,-5-4 0-6,-2 8 0 8,3-1 0-8,-3 3-208 7,-3-2 16-7,-3 2-8112 17,-15-6-1616-17</inkml:trace>
    </iact:actionData>
  </iact:action>
  <iact:action type="add" startTime="79397">
    <iact:property name="dataType"/>
    <iact:actionData xml:id="d39">
      <inkml:trace xmlns:inkml="http://www.w3.org/2003/InkML" xml:id="stk39" contextRef="#ctx0" brushRef="#br1">30792 6411 4607 0,'0'0'192'0,"0"0"64"0,-13 19-256 0,3-1 0 5,2-9 0-5,-4 7 0 8,3 6 1920-8,-5-3 352 8,0 2 64-8,1 5 16 7,-1 1-960-7,-1 4-192 7,3 8-48-7,-2-2 0 8,4 4 16-8,3 2 0 7,-7-8 0-7,4 4 0 8,2-4-480-8,1 3-112 7,1 1 0-7,2-6-16 8,0-2-304-8,0 0-64 7,2-6-16-7,0-3 0 8,2-3-176-8,0-5 0 8,0-14 144-8,2 20-144 8,-2-20 128-8,4 13-128 6,-4-13 160-6,0 0-160 8,0 0 0-8,0 0-240 7,0 0 32-7,0 0-10496 12</inkml:trace>
    </iact:actionData>
  </iact:action>
  <iact:action type="add" startTime="79639">
    <iact:property name="dataType"/>
    <iact:actionData xml:id="d40">
      <inkml:trace xmlns:inkml="http://www.w3.org/2003/InkML" xml:id="stk40" contextRef="#ctx0" brushRef="#br1">30225 6762 20271 0,'0'0'1792'0,"0"0"-1424"3,10-10-368-3,5 6 0 9,5-2 256-9,-1 0-32 6,5 4 0-6,5 2 0 8,4-3-16-7,4-1 0 6,0 4 0-7,4-2 0 7,-4 0 96-7,4 2 16 7,-6 0 0-7,2-2 0 9,2-2-192-9,-4 2-128 7,0 0 192-7,4 2-192 8,-3 0 176-8,-5 0-176 6,0 0 160-6,-4 2-160 24,-3 0-1472-24,-1-2-400 0</inkml:trace>
    </iact:actionData>
  </iact:action>
  <iact:action type="add" startTime="79898">
    <iact:property name="dataType"/>
    <iact:actionData xml:id="d41">
      <inkml:trace xmlns:inkml="http://www.w3.org/2003/InkML" xml:id="stk41" contextRef="#ctx0" brushRef="#br1">31734 6046 10127 0,'0'0'896'1,"0"0"-704"-1,0 0-192 0,0 0 0 7,-7-6 768-7,7 6 128 7,-20 0 32-7,1 4 0 8,-5 0-224-8,-3 4-64 7,-6 0 0-7,-2-1 0 9,-2 5 240-9,-2-2 32 6,2-4 16-6,1 7 0 8,-6-1-144-8,4 4-16 6,-2-7-16-6,4 7 0 9,7-2-240-9,2 7-64 7,5 1 0-7,9-5 0 8,-3 1-176-8,10-5-32 7,2 3-16-7,6 1 0 8,2-3-48-8,8 4-16 7,4-5 0-7,1 7 0 8,7-1 32-8,3-3 16 7,4 1 0-7,-2 1 0 9,2 1-48-8,-1 5-16 4,-3-1 0-5,-2 3 0 8,-1-7 32-8,-3-1 0 7,1 7 0-7,1 2 0 8,1 3 80-8,-3-1 0 7,-7 0 16-7,1 4 0 8,-5-2-144-8,-2-1-128 7,0-3 192-7,-6 2-192 8,-4 1 160-8,-6-1-160 7,0-2 128-6,-4 4-128 7,-9-3 192-8,-3-3-64 5,-3 0 0-5,0-5 0 9,1-7 96-9,-1 1 16 6,-2-6 0-6,0 2 0 9,1-1 16-9,-1-3 16 7,-2-2 0-7,0 0 0 8,3-4-96-8,3 2-32 7,0 0 0-7,1-4 0 8,5-6-144-8,3-2 0 8,-1 1 144-8,5-1-144 7,-2-6 128-7,6-1-128 7,-1-9 128-7,5 1-128 8,0 2 0-8,6-3 128 8,2-3-128-8,5 0 0 7,1 0 0-7,8-3 0 8,-1 1 0-8,5 4 0 8,1-6 0-8,6 3 0 6,3-1 0-6,7 4 0 9,-2 2 0-9,2 1 0 6,0 3 0-6,-2-1 0 9,6-1 0-9,-4 1 0 6,2 1 0-6,-4 1 0 9,0-3 0-9,2 0 0 6,-6 3 0-6,0 1 0 8,-4-9 0-8,1 5 0 7,-3 2 0-7,-2-5 0 8,-3-1 0-8,-3 0 0 7,-5-1 0-7,0 5 0 8,-9 3 0-8,-1 3 0 7,-4-7 0-7,-2 5 0 8,-2 7 0-8,-3 0 0 7,-9 7 0-7,4-1 0 9,-5 2 0-9,-3 2 0 6,-3 2-160-6,3 2 160 21,-1 0-624-20,3 0-16-1,3 2 0 0,-5 3 0 15,5 7-1760-15,1-4-352 0</inkml:trace>
    </iact:actionData>
  </iact:action>
  <iact:action type="add" startTime="80494">
    <iact:property name="dataType"/>
    <iact:actionData xml:id="d42">
      <inkml:trace xmlns:inkml="http://www.w3.org/2003/InkML" xml:id="stk42" contextRef="#ctx0" brushRef="#br1">32052 6379 5519 0,'0'0'496'0,"0"0"-496"4,0 0 0-4,0 0 0 8,-2 22 1824-8,-3-1 272 7,-1-1 48-7,-2-3 16 9,2 5-912-9,-6 3-176 6,1 3-48-6,-5 1 0 8,2 0 224-8,-5 4 32 7,-1 8 16-7,3-6 0 10,-5 6-288-10,5-4-64 5,1 2-16-5,1 2 0 8,5-4-432-8,2 2-96 8,0-4-16-8,6-1 0 8,4-5-160-8,2-2-32 6,4-4-16-6,-2-1 0 8,6-6 80-8,5-1 0 7,5 3 16-7,1-9 0 8,4 3-48-8,5-2-16 8,1-8 0-7,4 0 0 5,4 0-80-6,-6-2 0 7,-2 0-128-7,-4-2 192 8,-1-2-192-8,-3 0 0 8,0-4 0-8,-3 2-8672 16,-1-1-1664-16</inkml:trace>
    </iact:actionData>
  </iact:action>
  <iact:action type="add" startTime="80763">
    <iact:property name="dataType"/>
    <iact:actionData xml:id="d43">
      <inkml:trace xmlns:inkml="http://www.w3.org/2003/InkML" xml:id="stk43" contextRef="#ctx0" brushRef="#br1">32365 6085 35935 0,'-20'-55'3200'0,"14"24"-2560"6,8 4-512-6,0 2-128 23,0 3-1072-23,4 6-224 1,-6 16-48-1,0 0-16 0,0 0 1232 0,0 0 128 5,0 0 256-5,0 0-64 8,0 0-192-8,0 0 0 8,-6 18 0-8,0 0 0 24,-2 1-768-24,4 4-192 0,-5 1-48 0</inkml:trace>
    </iact:actionData>
  </iact:action>
  <iact:action type="add" startTime="82247">
    <iact:property name="dataType"/>
    <iact:actionData xml:id="d44">
      <inkml:trace xmlns:inkml="http://www.w3.org/2003/InkML" xml:id="stk44" contextRef="#ctx0" brushRef="#br1">24947 9084 11167 0,'0'0'496'1,"0"0"96"-1,0 0-464 0,9-5-128 7,1-9 0-7,-10 14 0 8,0 0 656-8,0 0 112 7,0 0 32-7,0 0 0 8,0 0 176-8,0 0 48 7,-8-12 0-7,2 2 0 8,-3 1-240-8,-5 5-32 7,4 2-16-7,-9 2 0 8,-5 0-144-8,-1 0-16 7,-2 0-16-7,-2 0 0 8,-3 4-80-8,-1 0-16 7,-8 3 0-7,2 1 0 8,-6 0-224-8,2 2-48 7,-5 2-16-7,1-7 0 8,-2 3-176-7,4 2 128 5,-4-4-128-6,5 0 128 8,3-1 0-8,7 1 0 8,3-2 0-8,6 0 0 8,3-2 192-8,1-2 16 7,1 0 16-7,7 0 0 7,13 0-176-7,0 0-48 8,-16 0 0-8,16 0 0 7,0 0 0-7,0 0 0 7,0 0 0-7,0 0 0 8,0 0-128-8,0 0 0 7,0 0 0-7,0 0 128 8,0 0-128-8,10 12 0 7,-10-12 144-6,8 17-144 6,0 3 0-7,1-5 144 7,-3 3-144-7,-2 5 0 8,-4 5 0-8,2 3 0 8,-2 4 0-8,-2 4 0 7,-2-2 128-7,-6 10-128 8,-1 2 0-8,-1 9 0 8,-6 1 0-8,-1 3 0 6,3 10 0-6,-3-2 0 9,-3 4 0-9,1-5 0 6,1-1 0-6,-1-8 0 8,-2 1 128-8,1-5-128 7,-1-1 192-7,1-2-192 9,-3-3 448-9,1 1 0 7,-1-2-16-7,0-2 0 7,-1 0 32-7,1 1 16 8,2-3 0-8,-1-4 0 7,1 4-128-7,-1-8-32 8,1 0 0-8,-2 2 0 7,3-2-112-7,1 4-16 7,-1-6-16-7,1 2 0 8,-3-6-176-8,5 1 192 8,3-3-192-8,1 0 192 8,5-2-192-8,-2-3 0 6,3-5 0-6,1 1 128 9,0-8-128-9,8-12 0 6,0 0 0-6,0 0 128 8,0 0-128-8,0 15 0 8,0-15 0-8,0 0 128 7,0 0-128-7,17 8 0 7,3-4 144-7,-2-2-144 9,3-4 0-9,6 0 0 6,4-4 0-6,1 2 128 8,3 2-128-8,0 0 0 7,4-2 0-7,2-2 128 9,0 6-128-9,2-1 0 7,4-1 0-7,-1 2 0 7,1 2 0-7,6 3 0 8,1-1 0-8,-1 2 0 8,0-4 0-8,-2 2 0 6,-5 0 128-5,3 4-128 7,-2-2 128-8,-8-1-128 6,-2 3 160-6,-8 2-160 8,-5-4 128-8,-7-2-128 8,-1 2 0-8,-16-6 144 7,0 0-144-7,0 0 0 8,0 0 0-8,0 0-176 21,4 17-2144-20,-4-17-432-1</inkml:trace>
    </iact:actionData>
  </iact:action>
  <iact:action type="add" startTime="83298">
    <iact:property name="dataType"/>
    <iact:actionData xml:id="d45">
      <inkml:trace xmlns:inkml="http://www.w3.org/2003/InkML" xml:id="stk45" contextRef="#ctx0" brushRef="#br1">25645 8751 8287 0,'0'0'736'1,"16"-8"-592"6,-16 8-144-7,9-10 0 8,-9 10 1312-8,0 0 224 7,14-5 64-7,-14 5 0 8,0 0-464-8,0 0-96 8,0 0-16-8,0 0 0 7,0 0-192-7,0 0-32 7,0 0-16-7,-4 21 0 8,-2-3 192-8,-2 1 48 7,-7 4 0-7,3 7 0 8,-4 5-128-8,5 6 0 7,-3-2-16-7,2 4 0 9,3-6-128-8,-3 4-32 4,2-4 0-5,2 0 0 8,-1-2-112-8,-1-4-32 8,2 0 0-7,-4-3 0 5,5-3-16-6,-5 0-16 7,0-1 0-7,4-3 0 9,-3 3-224-9,3-5-64 6,2-1 0-6,0-5 0 8,0 3-128-8,6-16-128 7,0 0 192-7,-7 12-192 9,7-12 144-9,-6 17-144 7,6-17 0-7,0 10 144 7,0-10-144-7,0 0-192 7,0 0 32-7,0 0-10272 16,0 0-2048-16</inkml:trace>
    </iact:actionData>
  </iact:action>
  <iact:action type="add" startTime="83961">
    <iact:property name="dataType"/>
    <iact:actionData xml:id="d46">
      <inkml:trace xmlns:inkml="http://www.w3.org/2003/InkML" xml:id="stk46" contextRef="#ctx0" brushRef="#br1">24970 10274 8287 0,'0'0'368'1,"0"0"80"-1,0 0-448 0,0 0 0 4,0 0 0-4,0 0 0 8,0 0 2096-8,16-8 336 7,-5-3 64-7,-1 1 0 8,4 4-768-8,1 0-176 7,3-4-16-7,-1 1-16 9,5 3-432-9,1-2-64 6,5 0-32-6,1 0 0 9,2 1-304-9,2-5-64 7,6 2-16-7,-4 2 0 7,2-5-240-7,2 3-48 7,-3 2-16-7,1-4 0 8,-2 7-304-8,-2 1 160 9,-6-2-160-9,1-2 128 8,-3 4-256-8,-2 2-64 6,-3 0-16-5,-3 0-8528 14,-17 2-1696-15</inkml:trace>
    </iact:actionData>
  </iact:action>
  <iact:action type="add" startTime="84189">
    <iact:property name="dataType"/>
    <iact:actionData xml:id="d47">
      <inkml:trace xmlns:inkml="http://www.w3.org/2003/InkML" xml:id="stk47" contextRef="#ctx0" brushRef="#br1">25226 10155 13823 0,'-22'-2'1216'1,"22"2"-960"0,-12 6-256-1,12-6 0 8,-15 6 576-7,3 4 64 5,-2-5 0-6,3 3 16 8,-7 4 16-8,1-4 0 8,-3 1 0-8,-1 3 0 7,3-4 576-6,4 0 112 6,-3 0 32-7,17-8 0 8,-10 13-416-8,2 3-80 7,8-16 0-7,-7 12-16 8,7-12-432-8,3 17-64 7,5-7-32-7,0 5 0 8,10-7-96-8,-1 0 0 7,5 4-16-7,3-4 0 9,2 1-48-9,5 3 0 6,1-4 0-6,4 7 0 9,-2 1-64-9,2 4 0 6,0-5-128-6,-2 5 192 9,-4 1-64-9,2-1-128 6,-3-3 176-6,-1 3-176 8,-4 1 240-8,-1-3-64 7,-1 1-16-7,-1 3 0 8,-11-11 160-8,3 7 16 7,-8-1 16-7,2-1 0 8,-5 3 32-8,-3-1 0 7,-3-4 0-7,-5 3 0 8,-2-3-80-8,-8 3-16 7,-3-1 0-7,-4 0 0 8,-7 1 48-8,1-3 16 7,0 1 0-7,-8-3 0 8,0 4-96-8,2-5-32 8,-6 3 0-8,4-4 0 8,-8 0-96-8,2 1 0 6,2-5-128-6,1 0 192 9,3-4-192-9,0-2 128 6,5-4-128-6,5 0 0 9,0-4 0-9,5-5 0 6,5 1 0-6,7-6 0 23,8 5-1568-22,6-5-304-1,8-5-64 1,8-3-16-1</inkml:trace>
    </iact:actionData>
  </iact:action>
  <iact:action type="add" startTime="84757">
    <iact:property name="dataType"/>
    <iact:actionData xml:id="d48">
      <inkml:trace xmlns:inkml="http://www.w3.org/2003/InkML" xml:id="stk48" contextRef="#ctx0" brushRef="#br1">26246 8332 11455 0,'0'0'512'1,"0"0"96"-1,0 0-480 0,0 0-128 4,0 0 0-4,0 0 0 8,0 0 320-8,0 0 32 7,8-14 16-6,-8 14 0 7,15-6 480-8,-1-6 112 7,1 1 0-7,5 3 16 7,-3-2-16-7,5 2-16 7,1 3 0-7,3-1 0 9,1-4-224-9,2 2-32 6,2 0-16-6,3-3 0 9,3 1-160-9,-4 4-48 7,-4 0 0-7,-4-2 0 7,-3 1-16-7,-5 5 0 7,1 2 0-7,-18 0 0 8,12 2-128-8,-12-2-16 7,0 0-16-7,11 15 0 8,-7-1-160-8,-6 7-128 7,-5 1 144-7,-5 5-144 8,2 6 256-7,-6 4-64 6,-1 8 0-6,-3 4 0 7,1 7 48-8,-1 5 0 5,1 1 0-5,-3 8 0 9,-3 1 0-9,2 9 0 7,-3 3 0-7,3 1 0 7,5 0-48-6,-3 0-16 6,3 0 0-7,7-8 0 8,-1-8 192-8,4-5 32 7,2 1 16-7,4 0 0 8,0-3 16-8,2-3 0 7,0 3 0-7,2-1 0 7,2 3 0-6,2-5 0 6,0-5 0-7,6 3 0 7,-3 1-224-7,5-1-32 7,-6 1-16-6,0 0 0 7,-1-3-160-8,-1 3 0 7,-2 1 0-7,2 1 0 8,-2-3 0-8,0 5 0 7,-4-3 0-7,0-1 0 8,-2-5 0-8,2 3 0 7,-2-4 0-7,0-6 0 8,0-4 0-8,0-4 0 6,0 0 144-6,-2 0-144 9,2-4 0-9,-2-2 0 6,-1 2 0-6,-1-2 0 9,0-5 0-9,2 1 176 7,-4 0-176-7,-2-3 192 8,3-3-64-8,-1 3-128 7,-4-5 192-7,2-1-64 8,3-1 128-8,-5-3 0 7,2 0 16-7,-6-3 0 8,5 5 96-8,-7-6 16 8,3 1 0-8,-5-3 0 7,1-2 16-7,1 0 16 7,-3 0 0-7,-1-2 0 8,3 0-112-8,-1-1-32 6,-5-3 0-5,-1 2 0 7,1-2-144-8,2 2-128 7,1 2 144-7,3-4-144 8,1 0 144-8,1 2-144 7,5-2 128-7,12 0-128 8,0 0 0-8,0 0-144 6,0 0 0-6,0 0 0 24,0 0-1488-24,0 0-288 1,6-13-64-1,7-9-14096 2</inkml:trace>
    </iact:actionData>
  </iact:action>
  <iact:action type="add" startTime="85536">
    <iact:property name="dataType"/>
    <iact:actionData xml:id="d49">
      <inkml:trace xmlns:inkml="http://www.w3.org/2003/InkML" xml:id="stk49" contextRef="#ctx0" brushRef="#br1">27145 9348 12895 0,'0'0'1152'0,"0"0"-928"6,0 0-224-6,0 0 0 8,-2-16 1616-8,2 16 288 8,0 0 48-8,0 0 16 8,0 0-752-8,0 0-128 7,0 0-48-7,0 0 0 7,0 0-144-7,2 18-48 8,-4-3 0-8,2 7 0 9,0 9-80-9,0 2 0 7,-2 8-16-7,-2-2 0 8,-2 6-160-8,2 2-16 7,-2-1-16-7,5-1 0 7,-3-2-240-7,0-4-64 7,-6-4 0-7,2 0 0 8,2-1-96-8,-5-5-32 8,-1-4 0-8,-2-1 0 8,1-3 0-8,-1 1 0 7,0-1 0-7,1-3 0 8,3-5-128-8,4 1 128 6,0-4-128-6,6-10 128 8,-15 7-304-8,15-7-64 7,0 0-16-7,0 0 0 24,-14 6-1872-23,14-6-384 0,-12-4-80-1</inkml:trace>
    </iact:actionData>
  </iact:action>
  <iact:action type="add" startTime="85808">
    <iact:property name="dataType"/>
    <iact:actionData xml:id="d50">
      <inkml:trace xmlns:inkml="http://www.w3.org/2003/InkML" xml:id="stk50" contextRef="#ctx0" brushRef="#br1">26772 9732 22287 0,'0'0'976'1,"0"0"224"-1,4-18-960 0,4 7-240 4,-8 11 0-4,12-14 0 8,1 4 448-8,-1-1 32 7,6 1 16-7,-5 2 0 8,3 0 576-8,0 2 112 8,3 0 32-8,4 1 0 7,-1-3-256-7,3 4-32 8,-1 2-16-8,3 0 0 8,4-2-416-8,-2 2-96 6,-1 0-16-6,-1 2 0 8,2 2-128-8,1-2-16 8,-3 0-16-8,0 6 0 8,4 2-224-8,-5 4 128 6,-9-5-128-6,3 1 0 8,-1 2 0-8,-3-2 0 7,-2 1 0-7,-7 3 0 22,-7-12-1280-21,12 14-256-1,-4 3-64 0</inkml:trace>
    </iact:actionData>
  </iact:action>
  <iact:action type="add" startTime="86201">
    <iact:property name="dataType"/>
    <iact:actionData xml:id="d51">
      <inkml:trace xmlns:inkml="http://www.w3.org/2003/InkML" xml:id="stk51" contextRef="#ctx0" brushRef="#br1">28247 9391 12895 0,'-4'-16'576'0,"4"16"112"0,0 0-560 0,0 0-128 3,0 0 0-3,0 0 0 7,0 0 1840-7,0 0 336 8,-14 10 64-8,3 1 0 8,-7 1-1040-8,3-2-224 6,-7 7-32-5,3-1-16 7,-3 0 272-8,5 7 48 7,-3 2 16-7,1 7 0 8,1-1-384-8,-3 6-80 6,3 4-16-5,4-4 0 7,-3 8-208-8,7-4-64 7,-2 2 0-7,6-6 0 7,3-2-224-7,1-2-48 8,0-2-16-8,4-4 0 7,2-7 64-7,3-4 16 8,3 1 0-7,-2-1 0 6,7-1 0-7,-1-3 0 7,6-2 0-7,1-4 0 8,2 1-128-8,3-3-32 8,-3 4 0-8,1-8 0 8,-1-2-144-8,0-4 0 6,-5 2 0-6,2-1 128 23,-1-1-448-23,-3-4-112 0,1 0-16 0,1 2-10304 7,-8-5-2048-7</inkml:trace>
    </iact:actionData>
  </iact:action>
  <iact:action type="add" startTime="86483">
    <iact:property name="dataType"/>
    <iact:actionData xml:id="d52">
      <inkml:trace xmlns:inkml="http://www.w3.org/2003/InkML" xml:id="stk52" contextRef="#ctx0" brushRef="#br1">28177 9157 34095 0,'-30'-57'1504'1,"17"26"320"-1,1 7-1456 0,6 3-368 5,6 3 0-5,6 9 0 8,6-3 0-8,-6 0-320 6,0 2 64-5,-6 10 16 6,0 0 240-7,0 0 0 7,0 0 192-7,0 0-192 9,9-11 0-9,-9 11 0 7,0 0 0-7,0 0 0 22,0 0-1920-21,0 0-480-1</inkml:trace>
    </iact:actionData>
  </iact:action>
  <iact:action type="add" startTime="87486">
    <iact:property name="dataType"/>
    <iact:actionData xml:id="d53">
      <inkml:trace xmlns:inkml="http://www.w3.org/2003/InkML" xml:id="stk53" contextRef="#ctx0" brushRef="#br1">30724 8160 6447 0,'0'0'272'2,"0"0"80"-2,-12-8-352 0,-3 6 0 6,1 0 0-6,-5 2 0 8,-3 0 1792-8,-3 0 304 8,-6 0 48-8,-6 2 16 8,-8-2-816-8,0 4-144 7,-2 2-48-7,-4 0 0 9,3-2-64-9,3 0 0 7,-4 0-16-7,2 1 0 7,2 1-304-7,-2 2-64 6,1-4-16-6,3 0 0 9,-2-4-224-9,4 0-32 6,8 2-16-6,3-2 0 9,3-2-32-9,4 2 0 7,5-4 0-7,3 2 0 8,15 2-192-8,0 0-64 6,0 0 0-6,0 0 0 9,0 0 32-9,0 0 0 7,0 0 0-7,0 0 0 8,19 6-32-8,-1 0 0 7,3 7 0-7,3 1 0 7,-1 6-128-7,2 5 0 7,-1 6 144-7,-5 6-144 9,-1 6 0-8,-1 4 0 6,-7 2 0-7,-2 13 0 7,-2 4 0-7,-6 12 0 7,-4 2 0-7,-2 6 0 8,-4 8 0-8,-9 5 144 8,-3 8-144-8,1-5 0 7,-3-7 128-7,1 5-128 7,-4-7 0-7,-3 3 0 8,1-2 0-8,-2-9 0 7,-6-3 0-7,0 0 0 8,2 0 192-8,-4-4 0 7,2-10-16-7,-4 1 0 8,2-5 144-8,2 4 48 7,2-5 0-7,1 1 0 8,1-2-64-8,0-3-16 7,4-2 0-7,3-7 0 9,5-5-160-9,1 2-128 6,7 0 192-6,-1-8-192 9,6-4 128-9,4-2-128 6,2-6 0-6,2-5 0 8,4-1 0-8,2-1 128 7,8-3-128-7,0-5 0 8,7-6 176-8,0 4-176 7,5-3 160-7,5-3-160 8,2-4 192-8,0 0-48 8,2-2-16-8,6 2 0 7,-2 2-128-7,6-4 128 7,0-4-128-7,0-1 128 8,6 3-128-8,-1-2 0 7,-7 2 0-6,2-2 0 6,2-6 0-7,-6 5 0 7,2 1 0-7,-8-4 0 8,-4 0-144-8,-2 4-112 8,1 1-32-8,-3-1 0 20,-5 2-2304-20,-1 0-464 0</inkml:trace>
    </iact:actionData>
  </iact:action>
  <iact:action type="add" startTime="88165">
    <iact:property name="dataType"/>
    <iact:actionData xml:id="d54">
      <inkml:trace xmlns:inkml="http://www.w3.org/2003/InkML" xml:id="stk54" contextRef="#ctx0" brushRef="#br1">31210 8443 12895 0,'-4'-26'576'1,"4"26"112"-1,0 0-560 0,0-15-128 4,0 15 0-4,0 0 0 8,0 0 1088-8,0 0 176 7,0 0 32-7,-18-6 16 8,1 4-768-8,-5 2-160 7,-3 2-16-7,0 6-16 9,-3 3 480-9,3 1 80 7,2 2 32-7,1-2 0 8,1 5-176-8,-1 1-16 7,-3 3-16-7,1 4 0 7,1 3-304-7,0 3-64 8,5 0-16-8,-1 0 0 7,3-3-208-7,6-1-144 9,4-2 192-9,2 1-192 7,2-1 144-7,6-2-144 6,2-1 0-6,10-5 144 11,-1 1-16-11,9 3 0 5,1-1 0-5,4-3 0 7,1 5 16-7,-1-5 0 8,-2-1 0-8,1 4 0 7,-1-7 16-7,-2 5 0 8,-1-1 0-8,-3-1 0 7,-5 0-16-7,1-5 0 7,-5 3 0-7,2-4 0 8,-14-10-16-8,7 19 0 8,-1-5 0-8,-6-14 0 8,4 17 64-8,-4-5 16 6,-4 2 0-6,4-14 0 9,-9 9-32-9,-5 5-16 7,-2-6 0-7,1 2 0 8,-1-1-32-8,-3-3 0 7,-1-2 0-7,3 4 0 8,-3 2-128-8,1-4 0 7,-3-4 0-7,3 1 0 8,-3 1 0-8,3 4 0 7,1-4 128-7,-1-2-128 8,1-4 0-8,4 2 0 7,-3 0 0-6,5-2 0 6,12 2 0-7,-16-8 0 7,9 2 0-7,7 6 0 7,0 0 0-7,-12-5-144 8,12 5 144-8,-8-10 0 7,8 10-144-7,0 0 144 7,0 0 0-7,0 0-144 8,0-18 144-8,4 3 0 8,-4 15-144-8,12-14 144 9,-2-4 0-9,5 7 0 5,1-5-144-5,3 6 144 9,-5-3 0-9,3 1 0 6,7-2 0-5,-3 1 0 7,3-3 0-8,-3 3 0 7,3-7 0-7,-1 4 0 8,2-3 0-8,3-6 0 7,1 1 0-7,2-1 0 8,0-1 0-8,1-1 0 7,1 2 0-7,-2-1 0 8,0 3 0-8,-4-4 128 8,-5-4-128-8,-7 3 192 7,3 1-192-7,-8 4 144 7,0-5-144-7,-5 3 128 7,-3 0-128-6,-4 3 0 6,-3 5 0-6,-5 3 0 6,0 0 128-7,-4 6-128 7,-1 1 0-7,-11 5 128 8,-1 2-128-8,0 4 0 7,-4-1 0-7,-1 5 0 22,-3 6-1712-22,4 0-368 0,-8 11-80 1,2 2-16-1</inkml:trace>
    </iact:actionData>
  </iact:action>
  <iact:action type="add" startTime="88889">
    <iact:property name="dataType"/>
    <iact:actionData xml:id="d55">
      <inkml:trace xmlns:inkml="http://www.w3.org/2003/InkML" xml:id="stk55" contextRef="#ctx0" brushRef="#br1">30863 10336 16575 0,'0'0'736'1,"0"0"160"-1,-8 14-720 0,2 0-176 1,6-14 0-1,-12 17 0 8,1 7 688-8,1-3 96 6,-6 1 32-6,4 1 0 9,-3 4 336-9,3 1 80 6,-1-1 16-6,5 4 0 9,0-2-384-9,2 3-80 6,6-3-16-6,6-2 0 9,0 0-272-9,2-1-64 6,5-5-16-6,1-5 0 9,5 3 48-9,3-9 16 6,-1 2 0-6,5-6 0 10,-1-4 32-10,2 0 16 7,3-4 0-7,-3 2 0 8,-2-4-704-8,3-4-144 6,-1-4-16-5,0 0-16 6,0-5 1536-7,-1-3 304 7,-3-1 64-7,3-4 16 8,-5-3-896-8,-3-3-176 7,-3-2-48-7,-7 0 0 9,-2 0 64-9,-4 1 16 6,-4-1 0-6,-4-2 0 8,-4-4-176-8,-7 0-32 8,-3 0-16-8,-1 8 0 7,-7 2-304-7,-1-2 160 7,-4-5-160-7,4 13 128 8,0 4-128-8,1 1 0 7,1 6 0-7,2-1 0 25,3 3-1152-24,1 6-128-1,-1 0 0 0,7-2-10080 5,1 2-2016-5</inkml:trace>
    </iact:actionData>
  </iact:action>
  <iact:action type="add" startTime="89382">
    <iact:property name="dataType"/>
    <iact:actionData xml:id="d56">
      <inkml:trace xmlns:inkml="http://www.w3.org/2003/InkML" xml:id="stk56" contextRef="#ctx0" brushRef="#br1">31682 7901 11967 0,'0'0'1072'0,"0"0"-864"4,12-16-208-4,-5 2 0 8,5-1 752-8,4 3 96 7,1-2 32-7,1 3 0 9,3-9 192-9,3 7 32 6,-3-3 16-6,1 6 0 9,3-1 32-9,4 1 0 6,4 2 0-6,0-2 0 8,-1 4-624-8,1 2-112 7,0 1-32-7,0 1 0 9,-4 0-96-9,-1 2-32 8,-9 2 0-8,-1 2 0 7,-18-4 16-7,17 3 0 7,-17-3 0-7,12 14 0 8,-12-14-272-8,10 12 0 7,0 5 0-7,-7 1 0 7,-3 5 272-7,0 3 0 7,0-1 0-7,-3 2 0 8,-7 6-64-6,2 8-16 3,2-2 0-5,-8 10 0 8,1 4 80-8,-7 5 16 7,-1 5 0-7,1 9 0 8,-1 4 96-8,-3 2 32 8,3 8 0-8,5 0 0 8,-1-1-224-8,5 3-32 7,-3 6-16-7,7 1 0 8,-2-7-144-8,6-2 192 7,0-2-192-7,4-10 192 9,2-4-64-9,2-4-128 6,4 7 192-6,-2-5-64 8,2 2 96-8,3-2 16 7,-3 4 0-7,0-5 0 7,4 3-112-7,-3-4 0 8,-3 2-128-8,2-3 192 8,-2-1-192-8,-2 4 144 7,0-1-144-7,-2 3 128 8,1-2-128-8,1 2 0 7,4-1 0-7,-2-3 0 8,2-6 0-8,0-5 0 7,3 0 0-7,-3-1 0 8,2-3 0-8,2-6 0 7,-5-2 0-7,5-6 0 8,-4 6 128-8,-4-6 0 7,0 0 0-7,0-4 0 8,-2-4-128-8,3 0 0 7,-3-1 0-7,0-5 0 9,-2-5 128-9,0 5 0 6,0 2 0-6,0-3 0 8,-2-1 32-8,0-5 0 7,-3 0 0-7,5-16 0 8,-6 11 240-8,0 3 48 7,-8-10 16-7,1 0 0 8,-9 0 224-8,1-4 32 7,-1-4 16-7,-5 2 0 8,-8 0-176-8,0 0-48 7,0-2 0-7,-6 0 0 8,0-2-112-8,-6 2-16 8,-2 0-16-8,2 1 0 7,-2 1-208-7,-1 0-32 7,1 0-128-7,8 2 192 9,0-2-192-9,6 2 0 6,2 0 0-6,-2 2 0 8,3 0 0-8,3 2 0 7,0-3-176-7,4 7 176 23,3 6-2432-23,7 0-384 1,-3 3-64-1</inkml:trace>
    </iact:actionData>
  </iact:action>
  <iact:action type="add" startTime="92895">
    <iact:property name="dataType"/>
    <iact:actionData xml:id="d57">
      <inkml:trace xmlns:inkml="http://www.w3.org/2003/InkML" xml:id="stk57" contextRef="#ctx0" brushRef="#br1">7790 17507 15663 0,'0'0'688'0,"0"0"144"0,0 0-656 0,0 0-176 4,0 0 0-4,0 0 0 8,-8-7 144-8,8 7 0 8,0 0 0-8,0 0 0 7,0 0-144-7,0 0 128 8,2-16-128-8,-2 16 128 7,0 0-128-7,6-12 0 9,-6 12 0-9,0 0 128 6,0 0-128-6,8-13 0 9,-8 13 0-9,0 0 0 7,5-10 0-7,-5 10-320 6</inkml:trace>
    </iact:actionData>
  </iact:action>
  <iact:action type="add" startTime="93718">
    <iact:property name="dataType"/>
    <iact:actionData xml:id="d58">
      <inkml:trace xmlns:inkml="http://www.w3.org/2003/InkML" xml:id="stk58" contextRef="#ctx0" brushRef="#br1">13567 17186 5519 0,'0'0'496'1,"0"0"-496"5,0 0 0-6,0 0 0 8,0 0 2000-8,0 0 304 7,8-12 64-7,0 2 16 8,-8 10-1088-8,12-12-208 7,-12 12-64-7,13-7 0 8,1-1-496-8,1 0-96 7,1 4-32-7,2 2 0 9,-18 2-400-9,17-2 0 7,1 0 128-7,-18 2-128 7,19 4 0-6,-3 0-176 5,1 4 48-6,-17-8-8320 11</inkml:trace>
    </iact:actionData>
  </iact:action>
  <iact:action type="add" startTime="94158">
    <iact:property name="dataType"/>
    <iact:actionData xml:id="d59">
      <inkml:trace xmlns:inkml="http://www.w3.org/2003/InkML" xml:id="stk59" contextRef="#ctx0" brushRef="#br1">13347 19282 14335 0,'0'0'640'0,"0"0"128"0,-16 4-624 0,16-4-144 3,0 0 0-3,0 0 0 7,0 0 320-7,0 0 16 7,0 0 16-7,0 0 0 8,0 0-224-8,0 0-128 7,-6 14 160-7,6-14-160 8,0 0 128-8,0 0-128 7,0 0 0-6,0 0 0 7,0 0 0-8,0 0 0 7,0 0 0-7,0 0 0 24,0 0-304-24,0 0-144 0</inkml:trace>
    </iact:actionData>
  </iact:action>
  <iact:action type="add" startTime="97877">
    <iact:property name="dataType"/>
    <iact:actionData xml:id="d60">
      <inkml:trace xmlns:inkml="http://www.w3.org/2003/InkML" xml:id="stk60" contextRef="#ctx0" brushRef="#br1">10255 18391 1839 0,'0'0'160'1,"0"0"-160"4,0 0 0-5,0 0 0 9,0 0 2112-9,0 0 400 7,0 0 80-7,0 0 16 8,0 0-1424-8,0 0-288 8,0 0-48-8,0 0-16 7,0 0-336-7,0 0-80 6,0 0-16-5,0 0 0 7,0 0-240-8,0 0-160 7,0 0 192-7,0 0-192 8,0 0 0-8,0 0 0 7,0 0 0-7,0 0 0 8,0 0 0-8,0 0 0 7,0 0 0-7,0 0-4736 17,0 0-912-16</inkml:trace>
    </iact:actionData>
  </iact:action>
  <iact:action type="add" startTime="98567">
    <iact:property name="dataType"/>
    <iact:actionData xml:id="d61">
      <inkml:trace xmlns:inkml="http://www.w3.org/2003/InkML" xml:id="stk61" contextRef="#ctx0" brushRef="#br1">15687 18348 9215 0,'0'0'816'1,"0"0"-656"5,-11 2-160-6,11-2 0 9,0 0 1952-9,-14 8 352 6,4 3 80-6,10-11 16 9,-7 12-1600-9,-3-2-320 7,10-10-64-7,-8 17-16 8,8-17-272-8,-2 18-128 7,2-18 128-7,0 14-128 7,0-14 0-7,0 0 0 9,0 0 0-9,0 0 0 6,2 19-144-6,-2-19-16 8,0 0 0-8,0 0 0 8,0 0 160-7,0 0-160 5,2 14 160-6,-2-14-160 8,0 0-16-8,0 0 0 7,0 0 0-7,0 0 0 22,0 0-304-21,6 17-64-1,-6-17-16 1,0 0-6848 1</inkml:trace>
    </iact:actionData>
  </iact:action>
  <iact:action type="add" startTime="99514">
    <iact:property name="dataType"/>
    <iact:actionData xml:id="d62">
      <inkml:trace xmlns:inkml="http://www.w3.org/2003/InkML" xml:id="stk62" contextRef="#ctx0" brushRef="#br1">11221 17117 5519 0,'0'0'496'0,"-10"-13"-496"6,2 3 0-6,-2 0 0 8,3-5 2032-8,1 3 304 8,-2-2 64-8,-4 4 16 8,4-3-1456-8,-5 3-272 7,-1 4-64-7,-1 0-16 7,1-1-192-7,-6 3-32 8,1 0-16-8,-3 4 0 8,-3 0-48-8,-2 2-16 7,-2 7 0-7,-5 1 0 7,1-2 0-6,2 8 0 5,0-3 0-6,-2 7 0 8,-4-1 16-8,0 1 0 8,1 3 0-8,-3 6 0 8,2 7 64-8,-4 3 0 6,0-2 16-6,-1 5 0 10,1 1-176-10,-8 4-32 7,-2 6-16-7,0 1 0 7,-3 1-176-7,-1 7 160 7,2 7-160-7,1-3 160 8,-1 2-32-8,2-3 0 6,-1-1 0-6,5 0 0 8,6-3 176-8,2-3 16 8,4-1 16-8,8-4 0 8,5-3 48-8,10-3 16 7,7-2 0-7,6 2 0 8,5-8-208-8,14 2-32 7,1-4-16-7,9-2 0 7,9 0-144-7,2-8 160 8,7-3-160-8,3-7 160 8,2 1-160-8,3-10 192 7,11-1-192-7,1-1 192 8,0-8-48-8,4-6 0 6,4 1 0-6,-3-11 0 9,1-1 16-9,-2-7 0 7,-4-3 0-7,0-8 0 8,-7 0-16-8,-1-6 0 6,1-4 0-6,-5-2 0 9,-3-1 112-9,-6-3 0 7,-8-2 16-7,-4-3 0 8,-8-1 80-8,-7-1 16 6,-3-2 0-6,-3-1 0 9,-8 1 64-9,-8-1 16 7,-8 3 0-7,-4 3 0 8,-9 1-176-8,-6-1-16 7,-12 3-16-7,-4 1 0 8,-8 8-240-8,-1 0 144 7,-1 6-144-7,4 6 128 8,6 14-128-8,4 3-176 7,1 8 48-7,4 2 0 24,5 2-480-23,6 10-96-1,5 2 0 0,7 4-8896 5,7 3-1792-5</inkml:trace>
    </iact:actionData>
  </iact:action>
  <iact:action type="add" startTime="100341">
    <iact:property name="dataType"/>
    <iact:actionData xml:id="d63">
      <inkml:trace xmlns:inkml="http://www.w3.org/2003/InkML" xml:id="stk63" contextRef="#ctx0" brushRef="#br1">16419 17145 12431 0,'0'0'544'0,"-22"-14"128"0,5 2-544 0,3 4-128 5,-1-3 0-5,15 11 0 8,-14-8 1008-8,14 8 160 7,-21-4 48-7,3 2 0 8,4 4-576-8,-5 2-128 7,3 6 0-7,-1 5-16 9,-5-3-64-9,1 8-16 6,-1 5 0-6,1 6 0 8,-5 4-32-8,5 4-16 8,-2-2 0-8,3 12 0 7,1 6 16-7,-3 1 0 8,1 5 0-8,3 9 0 7,-3 2-192-7,5 6-48 8,4 4 0-7,3-2 0 5,3 0-144-6,2-6 0 7,2-14 0-7,6-1 128 8,8-3-128-8,-3-5 0 8,5-14 0-8,0-2 128 8,7-9-128-8,1-9 192 6,-3 1-192-6,8-12 192 8,3-1 384-8,7-6 96 8,-6-5 16-8,6-10 0 7,4 0-64-7,-4-7-16 7,0-4 0-7,4-1 0 8,-6-3-288-8,-2-4-48 7,-5-4-16-7,-7 2 0 8,-2-4 0-8,-9 0-16 7,-2-6 0-7,-8-1 0 8,-6 1 400-8,-4-4 96 7,-5-4 16-7,-9 1 0 9,-13-12-64-9,-2 7-16 6,-7 6 0-6,-3 3 0 8,-4 3-480-8,-1 2-192 7,-1 10 128-7,4 6-128 9,2 5 0-9,1 5-320 6,1 9 48-5,8 4 16 24,0 4-1616-23,8 6-320-2,3 2-64 0</inkml:trace>
    </iact:actionData>
  </iact:action>
  <iact:action type="add" startTime="101168">
    <iact:property name="dataType"/>
    <iact:actionData xml:id="d64">
      <inkml:trace xmlns:inkml="http://www.w3.org/2003/InkML" xml:id="stk64" contextRef="#ctx0" brushRef="#br1">25680 17560 10703 0,'0'0'464'0,"0"0"112"0,12-10-448 0,-12 10-128 4,6-15 0-4,-6 15 0 7,5-20 640-7,-3 7 96 8,0-7 32-8,-4 2 0 7,-1-3 64-7,-1 0 0 7,0-3 16-7,2 1 0 9,0-1-208-9,-4 1-64 7,-6-8 0-7,6 9 0 10,1 3-96-10,-3 3-32 4,-2 3 0-4,2-3 0 9,-4 4-80-9,3 4-32 7,9 8 0-7,-18-5 0 8,3 3 160-8,-7 2 16 7,1 4 16-7,-1 7 0 8,1 3-80-8,-5 3-32 7,-3 5 0-7,0 5 0 9,-4 4-64-9,2 3-16 7,-1 6 0-7,1 0 0 7,0 6-32-7,-2 5-16 8,-2 4 0-8,3 3 0 7,1 3-160-7,4-1-128 7,0 8 144-7,3-3-144 8,7-3 0-7,-3 4 128 6,6-5-128-7,5-5 0 7,5-3 0-7,0-4 0 7,2-8 0-7,4 0 0 9,2-6 0-9,4-6 0 7,5 2 0-7,-3-1 0 8,8-7 0-8,-3 0 176 6,5-7-176-6,1-2 160 8,-3-5 32-8,7-1 0 7,4-4 0-7,6-4 0 9,1-8 48-9,1-3 16 6,4-5 0-6,0-4 0 8,3-7 0-8,3 0 16 7,0-4 0-7,-2-3 0 9,-4-1-80-9,-2 2 0 6,-6-4-16-6,-4 0 0 9,-3 2 80-9,-5-2 0 6,-7-8 16-6,-1 2 0 9,-9 2 176-9,-2-6 16 6,-6 3 16-6,0-3 0 8,-7 0-112-8,-1 0-32 8,-6-2 0-8,-1 3 0 7,-4 9-208-7,-3-1-128 7,-1 5 128-7,0 6-128 9,-3 2 0-9,5 5 0 7,2 7 0-7,1 3 0 23,5 4-1568-23,-1 6-288 0,0 2-48 1</inkml:trace>
    </iact:actionData>
  </iact:action>
  <iact:action type="add" startTime="102083">
    <iact:property name="dataType"/>
    <iact:actionData xml:id="d65">
      <inkml:trace xmlns:inkml="http://www.w3.org/2003/InkML" xml:id="stk65" contextRef="#ctx0" brushRef="#br1">31424 17344 12431 0,'-7'-20'544'1,"-1"8"128"-1,2 1-544 0,2-7-128 4,-6 1 0-4,-1 1 0 7,3-6 960-7,0 5 144 8,-2 1 48-8,2-1 0 7,-1 3-256-7,-5-1-64 9,4 7 0-9,-1-2 0 6,11 10-192-6,-12-6-32 7,-6 0-16-7,7 6 0 10,-7 4-320-10,2 4-64 6,-5 6-16-6,-2-1 0 8,-5 5 48-8,-1 7 0 6,-2 2 0-6,-4 5 0 9,3 3 48-9,-1 8 16 7,-2 3 0-7,0 3 0 9,-2 4-48-8,4 7 0 3,2 7 0-4,1-1 0 10,3 6-128-10,4 2-128 6,5-5 192-6,6 1-192 8,7-6 0-8,-3-2 0 7,4-1 0-7,6-6 0 8,6-7 128-8,-1-1-128 7,9-4 0-7,0-6 0 8,3 0 192-8,1-2-192 7,7-13 192-7,4-5-192 8,-2-1 320-8,3-8-32 7,-1-8-16-7,8-4 0 8,6-6 96-8,5-2 16 7,1-11 0-7,-2-1 0 8,2-3 64-8,-3-2 32 7,-1-4 0-7,-8-4 0 8,0-4 80-8,-6 2 16 7,-5-10 0-7,-3-6 0 8,-2 1 48-8,-5-7 16 7,0-7 0-7,-9 0 0 9,1-10-48-9,-4 2 0 6,-6-2 0-6,-6 0 0 9,-6 0-288-9,1 0-64 6,-11 2-16-6,1 11 0 8,-3 5-224-8,-1 11 144 7,-2 2-144-7,-3 4 128 9,-1 10-128-9,-4 10 0 6,-2 9 0-6,-4 1 0 8,2 5-432-8,-6 6 48 7,2 2 0-7,2 4-10512 17,4 11-2096-17</inkml:trace>
    </iact:actionData>
  </iact:action>
  <iact:action type="add" startTime="116029">
    <iact:property name="dataType"/>
    <iact:actionData xml:id="d66">
      <inkml:trace xmlns:inkml="http://www.w3.org/2003/InkML" xml:id="stk66" contextRef="#ctx0" brushRef="#br1">29382 7610 12895 0,'0'0'1152'1,"0"0"-928"4,-10-8-224-5,10 8 0 24,0 0-320-24,0 0-128 0,-5-6 0 0,5 6-16 0,-10-11 1056 0,10 11 224 6,0 0 32-6,0 0 16 9,0 0-192-9,0 0-32 7,0 0-16-7,0 0 0 7,0 0 16-7,0 0 0 10,0 0 0-10,0 0 0 6,0 0-16-6,0 0 0 7,0 0 0-7,0 0 0 8,0 0-176-8,0 0-48 8,0 0 0-8,11-8 0 7,1 4 48-7,4 0 16 6,3 0 0-6,1 2 0 8,5-2 32-8,2 2 0 7,1 0 0-6,3 0 0 9,8-1-272-10,-2-1-48 5,4 2-16-4,-2 0 0 6,8-2-32-7,-2 2 0 7,2-2 0-7,-1 4 0 8,-7-4 16-8,6 2 0 7,2 2 0-7,-2 0 0 8,2-2 64-8,3 2 16 7,3 0 0-7,4 0 0 8,1-2-96-8,1 0 0 7,5 2-128-7,0 0 192 8,-5 2-64-8,1 2-128 7,-1-2 176-7,1 0-176 7,1-4 224-7,-3 0-64 8,-1-2-16-8,1 0 0 8,-1 2 0-8,3-3 0 7,-1-5 0-7,0 0 0 7,7 4 48-7,-8 2 0 8,1-5 0-8,-3 1 0 8,-3 2-64-8,-2-4 0 7,3 4 0-7,-5 0 0 8,-6-3-128-8,2-1 160 7,0 2-160-7,-4 2 160 8,2-5-160-8,-4 3 128 7,0 2-128-7,0 0 128 9,-4-2 0-9,-2 4-128 6,-4 1 192-6,-3 1-64 8,-3 2 0-8,-2-2-128 7,3 4 192-7,-10-2-64 8,-14 0-128-8,0 0 0 7,0 0 144-7,0 0-144 7,15 2 0-7,-15-2 128 8,0 0-128-8,0 0 0 8,0 0 128-8,0 0-128 7,0 0 160-7,0 0-160 8,-15 9 192-8,3 3-64 7,-2-6-128-7,-1 2 192 8,-9-4-64-8,1 3-128 7,-5-1 176-7,-1-4-176 8,-2 4 192-8,0 0-192 7,-8 4 192-7,0-5-192 9,-2 5 128-9,-2 2-128 6,-4-2 0-6,2 1 0 8,-2-3 144-8,-1-2-144 7,-3 0 0-7,-4 4 144 9,-3-3-144-9,-5-1 0 6,-9 0 144-6,0 4-144 9,-4-4 0-9,0 1 0 6,4 3 0-6,1-2 128 8,-3-2-128-8,0 2 0 7,2 1 0-7,-8-1 128 8,-4-4-128-8,0 2 0 7,2 0 0-7,4-4 0 8,4 4 0-8,6-2 0 8,-2 1 0-8,7 1 0 7,1 0 0-7,-2-4 0 8,3 0 0-8,1 0 0 8,-1-2 0-8,-1 0 0 6,3 0 0-6,3 0 128 8,3-2-128-8,6 2 0 7,0 0 0-7,6 0 0 8,6-4 0-8,2 4 0 7,4-2 0-7,4 2 0 8,1 0 0-8,5 0 0 7,3 0 0-7,-1 0 0 9,17 0 0-9,-12 2 0 6,12-2 0-6,0 0 0 8,0 0 0-8,0 0 0 7,0 0 0-7,0 0 0 9,0 0 0-9,0 0-128 6,0 0 128-6,0 0 0 8,15-10 0-8,9 3-128 8,7-1 128-8,2-2 0 8,2 4 0-8,4 2 0 7,8 2 0-7,8-2 0 7,3-1 0-7,9-3 0 8,3 2 0-8,6 0 0 7,-2-6 0-7,0 5 0 7,2-1 0-7,0-4 0 8,4 2 0-8,4 1 0 7,4-9 0-7,5 4 0 8,3 1 0-8,-8 3 0 7,-4-2 128-7,-2 2-128 8,0-5 0-8,-2 3 144 7,-6 4-144-7,0-3 0 9,4 3 128-9,-2 6-128 6,-2-2 0-6,-4 0 0 8,0-2 144-8,-9 4-144 8,-5 0 0-8,-5 2 144 8,-2 0-144-8,-6 2 0 6,0 2 0-6,-8 2 128 8,-2-4-128-7,-4 0 0 5,-1 2 0-6,-7-4 128 8,-1 2-128-8,-20-2 0 8,15 2 0-8,-15-2 128 7,0 0-128-7,0 0 0 7,0 0 144-7,0 0-144 8,0 0 160-8,-14 4-32 7,-5 0-128-7,-2-2 192 9,-7 1-64-9,-5 1-128 6,-6 0 176-6,-8-2-176 8,-2 2 176-8,-3-2-176 7,-11-4 160-7,-5 2-160 8,-10 2 192-8,-4 2-48 8,-6 4-16-8,-1-2 0 10,-1-3-128-10,4 1 160 4,0 2-160-4,-5 2 160 9,-5 0-160-9,-5-2 0 6,-1 3 0-6,3 1 128 8,1-6-128-8,8 4 0 7,5 2 0-7,3-5 128 8,4-3-128-8,0 0 0 7,0-2 0-7,7 4 0 8,1 0 0-8,8-2 0 8,3 6 0-8,9-4 0 8,9 0 0-8,4-2 0 7,9 2 0-7,3-2 0 7,5-2 0-7,5 0 0 7,15 0 0-7,0 0 0 8,0 0 0-8,0 0 0 8,0 0 0-8,19 1 0 8,-1-1 0-8,11 0-144 6,10 0 144-6,8-3 0 9,8-1-144-9,9 2 144 7,4-2 0-7,6 2-144 8,2 0 144-8,-2-4 0 7,-3 2 0-7,7 0 0 8,4 0 0-8,7-1 0 7,9-5 0-7,-3 0 0 8,5 2 0-8,-6 0 0 7,-5 3 0-7,-3 1 0 8,0 0 0-8,-2 0 0 6,4-8 0-6,1 4 0 9,3 1 0-9,-8 3 0 7,-6 6 0-7,-8-4 0 8,-2-4 0-8,-7 4 0 8,-3 2 0-8,-3 0 0 7,-4-2 0-7,-10 2 0 7,0 0 0-7,-10 2 0 8,-2-2 0-8,-6 2 0 6,-9-2 0-5,-14 0 128 6,0 0-128-7,0 0 0 7,0 0 0-7,-14 10 0 9,-5-3 128-9,-6-1-128 6,-9-2 128-6,-3 2-128 9,-9-4 0-9,-3 0 128 6,-6-2-128-6,-5 2 0 9,-5 0 128-9,-11 4-128 7,-10-1 160-7,-1 3-160 8,-5-4 192-8,2 0-48 6,3-2-16-6,-7 2 0 8,0 0-128-7,-3 0 0 6,-3 4 0-7,1-3 0 8,7-3 0-8,6 0 128 6,10 0-128-5,10 0 0 7,9 0 128-8,12 0-128 7,5 0 0-7,12-2 128 8,11 0-128-8,17 0 0 6,0 0 0-6,0 0 128 9,0 0-128-9,0 0 128 7,21-10-128-7,14 1 128 8,6-7-128-8,16 4 0 7,13-5 0-7,12 3 0 8,10-4-256-8,7 3 32 7,-3 3 0-7,-3-1 0 24,-9-1-1408-24,0 6-288 0,-2-2-48 0,-2 6-13216 2</inkml:trace>
    </iact:actionData>
  </iact:action>
  <iact:action type="add" startTime="118086">
    <iact:property name="dataType"/>
    <iact:actionData xml:id="d67">
      <inkml:trace xmlns:inkml="http://www.w3.org/2003/InkML" xml:id="stk67" contextRef="#ctx0" brushRef="#br1">23425 11862 11455 0,'0'0'512'0,"-11"3"96"0,11-3-480 0,-16-2-128 6,2 2 0-6,14 0 0 8,-19-1 608-7,3-1 96 5,1 0 32-6,1 2 0 8,14 0 96-8,-16 2 32 7,-1-4 0-7,5 2 0 8,12 0 16-8,-16 0 0 8,16 0 0-8,0 0 0 9,0 0 16-9,0 0 0 5,0 0 0-5,0 0 0 9,0 0-96-9,0 0-16 6,22-8 0-6,3 0 0 9,1 0-400-9,3 2-96 8,2 1-16-8,4-1 0 6,4-2-96-6,-2 2-32 9,4 2 0-9,0 0 0 7,10-4 64-7,-2 1 16 7,-4 1 0-7,5 2 0 7,7-2 128-6,3-2 32 6,5 0 0-7,-3 3 0 7,14 1 48-7,-6-6 16 8,1-2 0-8,3 4 0 8,-2-1-176-8,0 3-16 7,2 0-16-7,-2 2 0 8,4 0-80-8,4 2-16 6,2-2 0-6,-2 0 0 9,-2 0-144-9,-2-1 128 6,0 1-128-6,2-2 128 9,2 0 0-9,4 2 0 7,4-2 0-7,4 4 0 8,-3-2 48-8,-3-1 0 7,-4-3 0-7,0 2 0 8,0 0 32-8,2 0 16 7,2-2 0-7,3 3 0 7,7-1-96-7,-4 0-128 8,3-6 176-8,-7 4-176 8,-6 3 144-8,2-3-144 7,-2 0 0-7,0 2 144 8,4 2-144-8,1 0 0 8,5 2 0-8,-4 0 0 7,-2-3 0-7,-5 3 0 7,-2 0 0-7,0 0 0 8,1 0 0-8,-2 0 0 7,4 0 0-7,4 2 0 8,0 0 0-8,0 0 128 7,-2-2-128-7,-2 0 0 8,-6 0 160-8,0 2-160 7,2 0 192-7,2-2-192 8,0 0 208-8,2 0-64 7,0-2-16-7,1 0 0 8,-3 0-128-8,0 1 192 7,-5 3-192-7,-3-2 192 8,0-4-64-8,4-2-128 6,-4 2 192-6,6 0-64 9,2-4-128-9,-2 1 160 7,-2 1-160-7,-8 4 160 8,-1-2-160-8,-3 0 0 7,1 4 0-7,-1 0 0 8,-6-5 0-8,1 5 0 7,1-2 128-7,5 0-128 8,3-6 0-8,-2 4 0 7,1 2 0-7,-9 4 128 8,-1-2-128-8,-3 0 0 7,1-1 0-7,-2 1 0 8,-3-2 0-8,1 2 0 7,-4 2 0-7,2-2 0 8,1 2 0-8,1-4 0 7,2 0 0-7,3 2 0 9,1 2 0-9,1-2 0 6,-3 0 128-6,-2 0-128 8,-3 0 0-8,-3 2 128 8,-2-6-128-8,2 2 128 8,-6-1-128-8,2 1 0 6,-2 0 144-6,2 0-144 8,-6-2 0-8,4 2 144 7,-8 0-144-7,2 2 0 8,-2 0 128-8,0 0-128 7,-2 2 0-7,-1 0 0 8,-5 0 160-8,-2 0-160 7,-1-2 128-7,-3 1-128 8,-1 1 128-8,-18 0-128 7,14 0 0-7,-14 0 128 8,0 0 0-8,0 0-128 7,0 0 192-7,0 0-64 8,0 0 16-8,0 0 0 7,0 0 0-7,0 0 0 8,0 0-16-8,0 0-128 8,0 0 192-8,0 0-64 8,0 0-128-8,-16 3 128 6,-3 3-128-6,1 2 128 9,2-4-128-9,-1 0 0 6,-3 0-160-6,5-2 160 27,-5 2-1648-27,3 3-224 0,-3 7-48 0,-5-4-16 0</inkml:trace>
    </iact:actionData>
  </iact:action>
  <iact:action type="add" startTime="120038">
    <iact:property name="dataType"/>
    <iact:actionData xml:id="d68">
      <inkml:trace xmlns:inkml="http://www.w3.org/2003/InkML" xml:id="stk68" contextRef="#ctx0" brushRef="#br1">24954 11873 2751 0,'0'0'256'0,"0"0"-256"6,0 0 0-6,0 0 0 8,0 0 1216-8,-11 6 208 7,11-6 48-7,-14 6 0 9,14-6-864-9,-10 12-160 6,-3-5-48-6,13-7 0 8,-8 10 48-8,8-10 16 7,-16 12 0-7,7-2 0 8,9-10 144-8,-6 9 32 8,6-9 0-8,-12 12 0 8,12-12 112-8,0 0 16 6,-12 8 16-6,12-8 0 8,0 0 96-8,0 0 16 8,0 0 0-8,0 0 0 7,0 0-64-7,0 0 0 8,0 0 0-8,0 0 0 8,10-10-48-8,4-7-16 6,-5 5 0-6,7-6 0 9,-4-7-192-9,5-2-32 7,-3-3-16-7,3 1 0 9,-3 2-288-9,0 0-64 5,-6-5-16-5,5 5 0 8,1 4-160-8,2-1 160 7,-9 5-160-7,5 3 160 9,0-1-160-9,-1 5 0 6,1-4 0-6,-12 16 0 8,8-8 0-8,-8 8 0 7,0 0 0-7,0 0 0 8,0 0 0-8,17 8-144 7,-17-8 144-7,12 22 0 9,-2-1 0-9,2 5-128 6,-6 1 128-6,1 4 0 9,1 2 0-9,-2 4 0 6,-4 4 0-6,4-4 0 8,0 4 0-8,1-4 0 8,-3 0 0-8,0-2 0 8,2-3 0-8,-2-7 128 7,-2-7-128-7,0-1 0 7,2 5 0-7,-2-7 128 8,-2-15-128-8,2 18 0 8,-2-18 176-8,0 17-176 7,0-17 192-7,0 0-192 8,0 0 0-8,0 0 0 6,0 0 0-6,0 0-8352 17,0 0-1744-17</inkml:trace>
    </iact:actionData>
  </iact:action>
  <iact:action type="add" startTime="120551">
    <iact:property name="dataType"/>
    <iact:actionData xml:id="d69">
      <inkml:trace xmlns:inkml="http://www.w3.org/2003/InkML" xml:id="stk69" contextRef="#ctx0" brushRef="#br1">24937 11821 8287 0,'0'0'368'1,"0"0"80"-1,0 0-448 0,8-14 0 3,-4 0 0-3,-4 14 0 8,0 0 2016-8,7-13 320 6,-1-1 64-6,-6 14 16 8,12-14-1136-8,-12 14-240 8,0 0-32-8,10-8-16 7,-10 8-176-7,0 0-48 8,0 0 0-8,0 0 0 7,0 0-176-7,15 8-32 8,-15-8-16-8,8 18 0 8,0 7 64-8,2-1 16 7,-4 1 0-7,-3 4 0 8,1 8-240-8,-2 10-32 7,0-4-16-7,-2 8 0 8,-2 3-80-7,0 7 0 5,-2 9-16-6,2-4 0 9,1 1-64-9,-1-5-16 6,-2 0 0-6,0-3 0 8,2-1 112-8,0-3 32 7,-2-6 0-7,-2 0 0 8,0-1-80-8,-2 1-16 7,5-2 0-7,-3 0 0 9,2-3 112-9,-2-5 32 6,-4 2 0-6,4-5 0 8,2-7-32-8,2 0-16 7,1-2 0-7,-3 3 0 8,2-5-144-8,-4 0-32 7,0-3 0-7,4-5 0 8,0 1-128-8,0 1 128 7,0-5-128-7,2 2 128 8,0-16-128-8,0 0 0 7,6 11 0-7,-6-11 128 23,0 0-1664-23,0 0-352 1,0 0-64-1</inkml:trace>
    </iact:actionData>
  </iact:action>
  <iact:action type="add" startTime="121061">
    <iact:property name="dataType"/>
    <iact:actionData xml:id="d70">
      <inkml:trace xmlns:inkml="http://www.w3.org/2003/InkML" xml:id="stk70" contextRef="#ctx0" brushRef="#br1">24305 13747 14559 0,'0'0'640'1,"-4"-7"144"-1,4 7-624 0,-2-16-160 3,2 16 0-3,0-12 0 8,0 12 672-8,0-15 96 7,0 15 32-7,0 0 0 8,0 0-48-8,0 0-16 7,0 0 0-7,0 0 0 8,0 0 32-8,0 0 0 7,0 0 0-7,0 0 0 8,0 0-160-8,18 13-32 7,-7 3 0-7,5 5 0 8,-6 5-96-8,3 1-32 8,-1 0 0-8,4 5 0 8,-3 3-80-8,3 4-32 7,-8-4 0-7,3 8 0 8,3-2-48-6,0 3-16 2,-1-5 0-4,-5 4 0 9,4-2-32-9,-4-2-16 6,-4-7 0-6,3-3 0 8,3-2-32-8,-2-4 0 7,2-3 0-7,5-2 0 9,-7-1 128-9,6-5 32 7,-6 1 0-7,-8-13 0 7,15 8 128-7,-15-8 32 7,0 0 0-7,22-2 0 9,-3-6 144-9,1-5 48 6,-7-1 0-6,5-3 0 8,-5-7-192-8,3-1-16 8,-2-6-16-8,-1 1 0 8,-3-3-192-8,4-6-32 6,-6-2-16-6,1-2 0 9,5 2-48-9,-6-1-16 6,4 4 0-6,-3-2 0 9,-1 1-48-9,4 5 0 6,-4 3 0-6,-1-2 0 9,7 2-128-9,-4 5 0 6,-2 9 0-6,1-3 0 9,-3 3 0-9,2 7-192 6,-8 10 32-6,14-8 16 24,-14 8-704-23,0 0-144-1,0 0-32 0,13-2 0 12,-13 2-1968-12,0 0-400 0</inkml:trace>
    </iact:actionData>
  </iact:action>
  <iact:action type="add" startTime="121573">
    <iact:property name="dataType"/>
    <iact:actionData xml:id="d71">
      <inkml:trace xmlns:inkml="http://www.w3.org/2003/InkML" xml:id="stk71" contextRef="#ctx0" brushRef="#br1">24069 13392 11967 0,'0'0'528'0,"-16"-7"112"0,7-5-512 0,9 12-128 3,0 0 0-3,0 0 0 8,3-12 2016-8,-3 12 368 6,18-8 80-6,0 1 16 9,3 3-1584-9,8-4-320 6,6-2-64-6,8-2-16 9,-2 7 272-9,8-5 64 8,4-4 16-8,7 4 0 7,8-5-336-7,3 5-80 6,5-2-16-5,2 3 0 7,2 1 48-8,-2-2 16 7,-6 2 0-7,0 4 0 8,-4-1-80-8,-3 1-16 7,-11-4 0-6,-5 8 0 6,-6 0-176-7,2 2-32 8,-8-2-16-8,-4 0 0 7,-6 0 48-7,-5 0 16 7,-3-2 0-7,-19 2 0 7,0 0 432-7,0 0 96 8,0 0 16-8,0 0 0 8,-13-10 176-8,-5 2 32 7,-11-5 16-7,-8 3 0 8,-4-6-560-8,-10 5-112 7,-2-7-32-7,-1 4 0 8,-3-5-80-8,1 1-16 7,1 3 0-7,4-5 0 8,3 1-192-8,5 3 0 7,-2 4 0-7,12 5 0 25,3-3-400-25,7 0-32 0,7 4 0 0,16 6 0 12,0 0-2512-12,0 0-496 0</inkml:trace>
    </iact:actionData>
  </iact:action>
  <iact:action type="add" startTime="122243">
    <iact:property name="dataType"/>
    <iact:actionData xml:id="d72">
      <inkml:trace xmlns:inkml="http://www.w3.org/2003/InkML" xml:id="stk72" contextRef="#ctx0" brushRef="#br1">29862 11990 8287 0,'0'0'736'1,"0"0"-592"6,0 0-144-7,0 0 0 8,0 0 1664-8,0 0 288 7,0 0 64-7,0 0 16 8,0 0-528-8,0 0-96 8,0 0-32-8,0 0 0 7,0 0 160-7,0-17 16 7,2 5 16-7,4-8 0 9,0 3-416-9,3-6-96 6,-3 3-16-6,8-5 0 9,0-5-368-9,3 1-80 6,-3-6-16-6,3 0 0 8,-1 2-224-8,5 0-48 7,3 1-16-7,1-3 0 10,-3-2-96-10,-1 4-32 5,4 2 0-5,1 0 0 11,-1-4-160-11,0 3 0 5,1 3 144-4,-1 4-144 5,1 9 0-6,-1-3 0 8,-2 9 0-8,-3 0 0 8,-1 6 0-8,3 8 0 7,-9 6 0-7,3 4 0 7,-2 7 0-7,-1 2 0 8,-5 3 0-8,4 3-128 7,-4 2 128-7,-3 4-192 8,3 10 192-7,0-2-192 5,-2 0 192-6,-4 6 0 8,-2-2 0-8,4-1 0 7,0 1 0-7,0-8 0 8,1-2 0-8,-1-4 0 8,0-1 0-8,0-1 0 6,4-2 0-6,2-6 0 8,-4-1 0-8,1-5 0 8,3-1 0-8,-2 2 0 7,-8-18-256-7,10 11-32 8,-10-11 0-8,0 0 0 21,0 0-1648-20,17 6-336-1,-17-6-64 0,0 0-9632 3</inkml:trace>
    </iact:actionData>
  </iact:action>
  <iact:action type="add" startTime="122620">
    <iact:property name="dataType"/>
    <iact:actionData xml:id="d73">
      <inkml:trace xmlns:inkml="http://www.w3.org/2003/InkML" xml:id="stk73" contextRef="#ctx0" brushRef="#br1">30262 11696 20271 0,'0'0'1792'0,"0"0"-1424"6,0 0-368-5,0 0 0 7,0 0 976-8,0 0 128 6,0 0 32-6,0 0 0 9,8 21-304-9,-4 5-64 6,-1 1-16-6,3 0 0 9,-2-1 128-9,4 5 16 6,-4 8 16-6,-2 4 0 9,0-6-144-9,-2 8-48 7,0 7 0-7,0 3 0 7,2-1-256-7,-2 3-48 8,-2 0-16-8,0-1 0 8,0 6-240-8,0-3-160 7,-2-4 192-7,0 3-192 8,0 1 160-8,2-1-160 8,0-5 128-8,2-4-128 7,0-9 0-7,2 5 0 7,2-6 128-7,4-2-128 8,-2-3 0-8,4-5 0 7,1 0 0-7,1-4 0 23,6-1-1520-22,5-7-176-1,-2 3-32 0,3-10-12032 2</inkml:trace>
    </iact:actionData>
  </iact:action>
  <iact:action type="add" startTime="122982">
    <iact:property name="dataType"/>
    <iact:actionData xml:id="d74">
      <inkml:trace xmlns:inkml="http://www.w3.org/2003/InkML" xml:id="stk74" contextRef="#ctx0" brushRef="#br1">30024 13716 16703 0,'0'0'736'1,"0"0"160"-1,0 0-720 0,0 0-176 4,0 0 0-4,0 0 0 8,0 0 1200-8,0 0 208 7,-12 6 32-7,12-6 16 9,-8 18-384-9,3-9-80 6,5-9-16-6,-12 20 0 8,6 1-352-8,0-3-80 7,2 1-16-7,0 5 0 8,2-1-208-8,2-1-64 7,0-1 0-7,2 2 0 8,2-1-96-7,0-7-32 6,4 1 0-7,2-4 0 7,-3 1 64-7,7-7 16 7,4-2 0-7,1-6 0 8,-1-4 368-8,7-1 64 7,4-11 0-7,5 0 16 9,-5 1-272-8,2-6-48 4,0-3-16-5,0 3 0 8,-3 1-192-8,-3 5-128 7,0-5 160-7,-3 3-160 8,-5 7 160-8,-1 0-160 7,-4 5 160-7,-12 7-160 8,0 0 0-8,0 0 0 7,0 0 0-7,15 7-160 8,-15-7 160-8,12 20 0 7,-2 1 0-7,-4 1 0 8,-2-1 0-8,3 3 0 8,5-3 0-8,-2 3 128 8,5-3-128-8,-1-3 0 7,6-5 0-7,-1-5 0 7,-1 4 0-7,5-6 128 7,2-6-128-7,5-2 0 8,1-6 192-8,0-2-16 7,2 0-16-7,-2-7 0 8,-1-3 208-8,-3-1 32 7,-4-5 16-7,-3 1 0 8,-1-2 96-8,1-2 0 7,-6-5 16-7,1 1 0 8,-7 0-32-8,-2 4-16 7,0-2 0-7,-4-1 0 8,-2-5-240-7,-2 8-48 5,-4 2-16-6,0 3 0 9,0-3-176-9,-2 6 0 7,-1 1 0-7,-1 6 0 21,2 5-1024-21,-4 3-304 0,3-2-48 0,-3 2-16 15,12 6-1712-15,0 0-352 0</inkml:trace>
    </iact:actionData>
  </iact:action>
  <iact:action type="add" startTime="123522">
    <iact:property name="dataType"/>
    <iact:actionData xml:id="d75">
      <inkml:trace xmlns:inkml="http://www.w3.org/2003/InkML" xml:id="stk75" contextRef="#ctx0" brushRef="#br1">29807 13172 4607 0,'-17'-2'400'0,"1"2"-400"5,1 2 0-5,15-2 0 8,0 0 3888-8,0 0 688 8,0 0 144-8,0 0 16 8,21 4-3152-8,2-2-640 6,5-4-128-6,3 2-32 9,2 0-320-9,8-6-64 6,2 0-16-6,8-7 0 8,3 1 16-8,7-6 0 8,7 3 0-8,6-5 0 7,10 3 192-7,4 3 48 8,-4-4 0-8,2 5 0 7,-3-3 16-7,-3 5 16 10,-7-5 0-10,-1 4 0 6,2-3-96-5,-6 1-32 5,2-2 0-6,-5 9 0 7,-3-3-256-7,-3 4-48 8,-14 2-16-8,-1 2 0 7,-5-6-16-7,-2 4 0 8,-7 4 0-8,-5-3 0 8,-7-3-208-8,-1 0 128 6,-7 0-128-6,-10 6 0 8,0 0 384-8,0 0 0 7,0 0-16-7,-8-18 0 9,-2 5 192-9,-9-3 32 7,-8 4 16-7,-5-5 0 9,-5-8-176-9,0 1-48 5,0 1 0-5,-6 1 0 9,-4-3-192-9,5 2-64 6,-5-1 0-6,6 5 0 9,-2 3-128-9,6-3 0 7,-2 3 0-7,8 4 0 23,5 4-992-22,7-1-288-1,1 1-48 0,1 4-10064 7,5 2-2000-7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13:33.38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99">
    <iact:property name="dataType"/>
    <iact:actionData xml:id="d0">
      <inkml:trace xmlns:inkml="http://www.w3.org/2003/InkML" xml:id="stk0" contextRef="#ctx0" brushRef="#br0">1415 3066 11055 0,'-9'-10'480'1,"9"10"112"-1,0 0-464 0,0 0-128 16,0 0 0-16,0 0 0 0,0 0 816 0,0 0 144 2,21 4 16-2,1-4 16 9,-1-4-544-9,-3 2-96 7,-3 0-32-7,7 2 0 7,3 0-160-7,2-2-32 7,-1 1-128-7,1 1 192 8,0 0-64-8,1 1-128 8,-3-1 176-8,0 0-176 8,-1-1 256-8,3 1-48 6,0 0-16-6,5 0 0 9,-1 0 208-8,0-2 48 4,0 0 0-5,6 0 0 9,2 0-64-9,-2-6 0 8,6 2 0-8,0 2 0 7,4 2 32-7,6-2 0 6,-3-2 0-6,5-1 0 8,3-1 48-8,-1 2 16 7,-2-2 0-7,-1 0 0 8,5 3-112-8,-1 1-32 7,1-4 0-7,3 0 0 8,3 2-128-8,1 2-16 7,4 2-16-7,0-4 0 8,4-1-176-8,1 1 0 7,-9 0 144-7,4 2-144 8,-6-4 0-8,5-1 144 8,-5 3-144-8,6 2 0 7,-3 0 144-7,7 0-144 8,-2-4 0-8,4 4 144 8,2-2-16-8,0 4-128 7,-8-5 192-7,1-1-64 7,-5 4 16-7,4 0 0 7,-4 0 0-7,7 0 0 8,1 2 80-8,-2 0 16 7,2-2 0-7,0 3 0 8,-8-1 32-8,5 0 16 7,-7 2 0-7,0 0 0 8,1-2 0-8,-3 4 0 7,2 2 0-7,7-3 0 9,-3-1 32-9,2 4 0 6,-5-2 0-6,5-2 0 8,-4 0-160-8,4 2-32 7,-9 0 0-7,3 0 0 8,1-2 0-8,-3 0 0 8,2 0 0-8,5 2 0 8,-3 0-128-8,4 0 160 6,-2-2-160-6,5 2 160 8,-7 0-160-8,2 0 0 8,-7-2 0-8,1 0 0 7,4 2 0-7,-5-2 0 8,-1 0 128-8,3 2-128 7,-1 2 0-7,-1 0 0 7,-1-2 0-7,0-2 128 8,-3 0-128-8,-2 0 128 7,-3-2-128-7,-3 2 128 8,0 0 48-8,0 0 0 7,-6-2 0-6,-1-4 0 7,-6 4 32-8,-1 0 16 6,2-2 0-6,-4 2 0 9,-4-2 16-9,-2 4 0 6,1-4 0-6,-3 2 0 10,-3 0 16-10,-3 2 16 5,-1 0 0-5,-1 0 0 9,-17 0-64-9,14 2-16 6,-14-2 0-6,0 0 0 8,0 0-192-8,15 4 176 8,-15-4-176-8,0 0 160 7,0 0-160-7,6 12-224 8,-6-12 48-8,-7 19 16 23,-9 1-2400-23,-2-6-464 1</inkml:trace>
    </iact:actionData>
  </iact:action>
  <iact:action type="add" startTime="8859">
    <iact:property name="dataType"/>
    <iact:actionData xml:id="d1">
      <inkml:trace xmlns:inkml="http://www.w3.org/2003/InkML" xml:id="stk1" contextRef="#ctx0" brushRef="#br0">20778 6292 8287 0,'0'0'368'1,"0"0"80"-1,0 0-448 0,0 0 0 8,0 0 0-7,0 0 0 3,0 0 1920-4,0 0 288 11,0 0 64-11,0 0 16 4,0-12-1008-4,4-4-192 11,2 5-32-11,-6 11-16 5,14-12-160-5,-3 2-48 10,7-1 0-10,-4-1 0 5,1 4-112-5,-1-4-16 10,3 3-16-10,5 1 0 5,-4-6-192-5,3 4-48 11,2 3 0-11,5-5 0 3,-1 4-144-3,0 0-48 12,1-3 0-11,-1 3 0 2,0 2 32-3,4-2 0 10,1 2 0-9,-3 0 0 2,-2 4-160-3,1 1-128 13,-1 1 192-13,0 1-192 3,0-1 208-3,1 2-64 10,1 6-16-9,0 4 0 3,1-4 0-4,1 7-128 11,-4-5 192-11,0 12-64 4,3 3 0-4,-1 2-128 11,-2 4 192-11,0 1-64 3,-5 1 16-3,1 2 0 11,-1 4 0-11,-1-6 0 5,3 0 16-5,-5 2 0 12,3-2 0-12,-3 1 0 3,-1-3 32-3,-7 4 0 10,1 2 0-10,2-4 0 5,-6-6 48-5,3 1 16 10,-3-1 0-10,0-2 0 4,4 1-48-4,-5-3 0 12,-1-3 0-12,2-1 0 4,2 1-80-4,-2-5-128 11,1 3 176-11,3-7-176 4,-12-11 160-4,8 16-160 11,-8-16 128-11,15 14-128 4,-7-1 128-4,-8-13-128 10,0 0 128-10,0 0-128 4,0 0 0-4,0 0-320 11,12 4 48-11,-12-4 16 19,0 0-800-18,0 0-160-1,8-11-16 0,-6-5-8176 11,-4 4-1616-10</inkml:trace>
    </iact:actionData>
  </iact:action>
  <iact:action type="add" startTime="9372">
    <iact:property name="dataType"/>
    <iact:actionData xml:id="d2">
      <inkml:trace xmlns:inkml="http://www.w3.org/2003/InkML" xml:id="stk2" contextRef="#ctx0" brushRef="#br0">21642 6337 11967 0,'0'0'1072'0,"0"0"-864"10,0 0-208-10,0 0 0 3,0 0 1392-2,0 0 224 9,0 0 48-10,0 0 16 5,-5-12-16-5,5 12 0 6,0 0 0-6,-12 0 0 10,12 0-496-10,-18 12-96 7,3-1-32-7,1 9 0 3,-2 1-144-3,1 5-48 8,-7 3 0-8,3 6 0 8,1 4 48-8,-1 6 0 12,-5 5 0-12,3-1 0 4,1-4-272-4,-1 4-48 12,0 4-16-12,-1-1 0 3,1-3-128-3,-1-2-32 13,-1 3 0-13,-3-5 0 3,-1-4-160-3,4 0-48 11,-1-2 0-11,9 0 0 4,-5-6-32-4,1-1-16 6,5-3 0-6,0-4 0 10,7-1-144-10,1-7 128 11,2-3-128-11,0-1 128 4,4-13-128-4,0 0-176 10,0 0 48-10,16 2 0 20,3-7-1872-19,-1-3-368 1,3-4-80-2</inkml:trace>
    </iact:actionData>
  </iact:action>
  <iact:action type="add" startTime="11771">
    <iact:property name="dataType"/>
    <iact:actionData xml:id="d3">
      <inkml:trace xmlns:inkml="http://www.w3.org/2003/InkML" xml:id="stk3" contextRef="#ctx0" brushRef="#br0">23525 6083 6447 0,'0'0'272'0,"0"0"80"0,0 0-352 0,0 0 0 10,0 0 0-10,0 0 0 5,4-18 2304-5,-4 18 400 11,0 0 80-11,4-11 16 5,-4 11-1024-5,0 0-208 12,0 0-32-12,0 0-16 2,0 0-416-2,0 0-80 11,0 0 0-11,0 0-16 4,0 0-352-4,0 0-64 10,-6 13-16-10,2 7 0 4,0-4 80-4,-2 9 16 11,2 8 0-11,2 8 0 5,0-2-16-5,0 4 0 11,0 2 0-11,2 2 0 5,-2 7-48-5,0 5-16 11,-1-3 0-11,-1 3 0 3,-2-5-176-3,0-3-32 11,-2 0-16-11,2-4 0 4,-4-3-176-4,5-5-16 11,1-2-16-11,2 1 0 5,-4-5-32-5,0-4-128 11,4-4 192-11,0-1-64 4,2-3-128-4,2-7 0 11,-2-14 0-11,10 15 0 17,-10-15-576-16,0 0-192-1,12 8-32 0,-12-8-16 14,0 0-2192-14,19-6-432 0</inkml:trace>
    </iact:actionData>
  </iact:action>
  <iact:action type="add" startTime="12088">
    <iact:property name="dataType"/>
    <iact:actionData xml:id="d4">
      <inkml:trace xmlns:inkml="http://www.w3.org/2003/InkML" xml:id="stk4" contextRef="#ctx0" brushRef="#br0">22830 6762 17503 0,'0'0'1552'1,"0"0"-1232"6,0 0-320-7,0 0 0 6,0 0 2176-6,16 2 384 9,3 2 80-9,3-2 16 5,5-1-1232-5,4-1-240 13,5-3-48-13,10-3-16 2,5 2 32-2,8-2 0 12,1 0 0-12,4 0 0 3,5-3-464-3,-7 1-96 11,-1 0-16-11,-3-2 0 5,-5 2-368-5,-5 4-80 9,1-3 0-9,-19 1-128 4,-3 2 128-4,2 0-128 13,-2 0 0-13,-1 4 0 19,-1-2-1216-19,-3 2-288 0,-5 0-64 0,7-2-13648 3</inkml:trace>
    </iact:actionData>
  </iact:action>
  <iact:action type="add" startTime="12582">
    <iact:property name="dataType"/>
    <iact:actionData xml:id="d5">
      <inkml:trace xmlns:inkml="http://www.w3.org/2003/InkML" xml:id="stk5" contextRef="#ctx0" brushRef="#br0">25350 6418 5519 0,'0'0'496'1,"0"0"-496"9,0 0 0-10,0 0 0 4,0 0 2576-4,0 0 432 11,4-13 64-11,-4 13 32 3,0 0-1424-3,0 0-272 11,0 0-64-11,0 0-16 4,-15 12-288-4,3 1-48 11,-4 7-16-11,7 1 0 5,-7 4-144-5,6 7-16 11,-1 3-16-11,1 8 0 3,0-2-48-3,-4 5-16 11,7 1 0-11,-5-4 0 6,4 4-160-6,2-6-16 9,-2 2-16-9,3-4 0 5,1 4-240-5,2-10-48 11,2-4-16-9,4-2 0 0,0-5-96-2,3-1-16 10,-3-5 0-10,4 2 0 5,6-9 0-5,-3 1 0 10,-11-10 0-10,24 6 0 4,1-2-304-4,1-4-64 11,-1-2-16-11,0-4 0 20,-5-6-2080-20,-1 4-416 0,1 3-96 0,-7-7-16 0</inkml:trace>
    </iact:actionData>
  </iact:action>
  <iact:action type="add" startTime="12915">
    <iact:property name="dataType"/>
    <iact:actionData xml:id="d6">
      <inkml:trace xmlns:inkml="http://www.w3.org/2003/InkML" xml:id="stk6" contextRef="#ctx0" brushRef="#br0">25155 5898 31327 0,'0'0'2784'1,"0"0"-2224"3,8-16-560-4,-2 4 0 8,-2-3 272-8,-4 15-48 8,0 0-16-8,6-12 0 8,-6 12 16-8,6-15 0 7,-6 15 0-7,9-10 0 8,-9 10-224-8,0 0-240 7,10-10 48-7,-10 10 16 24,16-10-2000-24,-16 10-416 1</inkml:trace>
    </iact:actionData>
  </iact:action>
  <iact:action type="add" startTime="13245">
    <iact:property name="dataType"/>
    <iact:actionData xml:id="d7">
      <inkml:trace xmlns:inkml="http://www.w3.org/2003/InkML" xml:id="stk7" contextRef="#ctx0" brushRef="#br0">26335 7669 11055 0,'0'0'976'1,"0"0"-784"7,0 0-192-8,0 0 0 3,0 0 2144-3,0 0 384 7,0 0 80-7,0 0 16 9,16 9-1088-9,-16-9-192 7,20-4-64-7,-5-5 0 9,5-5-256-9,-1-7-48 11,3-7-16-11,1-1 0 4,-2 2-192-4,5-8-64 12,-1-4 0-11,1 2 0 2,-1-6-112-3,2 0-16 11,-1-6-16-11,1-6 0 4,0 1-64-4,-1-3-16 7,-3-5 0-7,0-3 0 7,-1 5-128-7,-1 1-32 14,-5-3 0-14,1-4 0 1,1 1-128-1,-4-3-16 11,3 8-16-11,-5 5 0 4,0 8-160-4,-3 4 0 11,1 6 144-11,2 4-144 4,-6 6 0-4,-1 5 0 13,-3 1 0-13,0 1 128 3,0 11-128-3,-2 9 0 10,0 0 0-10,0 0 0 5,0 0 0-5,0 0 0 7,-2 15 0-7,-5 7 0 7,-3-1-176-7,-6 12 176 13,5 12-208-13,-5 10 80 3,6 7 128-3,-5 8 0 7,3-1 0-7,-2-1-128 8,3-6 128-8,5-5 0 7,0-6 0-7,6-5-128 8,4-3 128-8,2 0 0 7,-1-10 0-7,7-5 0 8,4-11 144-8,5 1-144 12,-3-3 192-12,-3-7-192 3,5-2 352-3,-1-2-32 7,5-4-16-7,1-2 0 8,4-2 16-8,1 0 0 12,3-6 0-12,-2-5 0 3,0-5-64-3,-2 3 0 12,1-5 0-12,-1-3 0 3,0-2-128-3,-3-1-128 12,-1-1 192-12,-2-4-192 3,3-6 176-3,-7 0-176 7,3-8 160-7,-3 0-160 8,1-3 144-8,-5-3-144 7,3-2 128-7,-5 3-128 8,3-1 128-8,-6 4-128 12,4 10 0-12,-7 0 128 3,3 4-128-3,0 8 0 11,-4 0 0-11,0 7 0 4,-3 6-144-4,1 1 144 11,2 5 0-11,-6 8 0 4,0 0-192-4,2 14 192 7,-4 3-192-7,0 7 192 4,-2 5-192-4,2 6 192 8,-2 10-192-8,1 6 192 8,1 5 0-8,0 3 0 11,0 3 0-11,2-2 0 4,0 3 0-4,4-9 0 6,3-3 0-6,5-6 0 9,-2 0 0-9,5-8 0 12,1-2 0-12,7-2 0 3,3-6 0-3,1-5 0 10,2-1 128-10,7-1-128 5,4-3 0-5,3-5 0 11,8 4-128-11,31-3-17600 7</inkml:trace>
    </iact:actionData>
  </iact:action>
  <iact:action type="add" startTime="15554">
    <iact:property name="dataType"/>
    <iact:actionData xml:id="d8">
      <inkml:trace xmlns:inkml="http://www.w3.org/2003/InkML" xml:id="stk8" contextRef="#ctx0" brushRef="#br0">20874 14368 4607 0,'0'0'192'0,"0"0"64"0,0 0-256 0,0 0 0 10,0 0 0-10,0 0 0 4,0 0 2816-4,0 0 528 11,0 0 112-11,0 0 0 4,0 0-1792-4,0 0-384 11,0 0-64-11,0 0 0 4,0 0-304-4,0 0-48 12,0 0-16-12,17 3 0 4,-17-3-176-4,14 2-32 7,-14-2-16-7,20 4 0 8,1 0-208-8,-5 0-32 11,1 0-16-11,3 2 0 3,-3-4-16-3,1 0 0 11,1 0 0-11,-3-2 0 5,2 0 160-5,1 0 48 10,-3 0 0-10,1 0 0 5,5 0-48-5,-5 0-16 7,1 0 0-7,1 0 0 8,-3 0-176-8,1-2-16 12,5 0-16-12,-22 2 0 3,14-2-96-3,-14 2-32 9,0 0 0-9,17-2 0 5,-17 2-32-5,0 0 0 7,0 0 0-7,0 0 0 8,0 0 144-8,0 0 32 12,0 0 0-11,0 0 0 1,0 0 16-2,0 0 16 8,-23 2 0-8,1 2 0 8,-1 0-144-8,-1-2-16 10,-1 0-16-10,0 1 0 4,1-1 16-4,-1 2 0 6,0 0 0-6,1-2 0 8,3-2-48-8,5 0-128 7,16 0 192-6,-15 0-64 7,15 0-128-8,0 0 0 6,0 0 144-6,0 0-144 9,0 0 0-9,0 0 0 6,0 0 0-6,21-6 0 10,2 2 160-10,3 4-32 5,1 0-128-5,2 0 192 9,3 0-48-9,-1 0-16 6,2 0 0-6,-2 0 0 9,-2 0 0-9,-1 0-128 7,-3-2 192-7,-2 2-64 8,-1 0 80-8,-1 0 16 7,-7 0 0-7,-14 0 0 8,18-2 0-8,-18 2 0 7,0 0 0-7,0 0 0 8,0 0-96-8,0 0 0 6,0 0-128-5,0 0 192 6,0 0-192-7,-14-1-128 8,0-3 128-8,-3 4-12640 16,1 2-2400-16</inkml:trace>
    </iact:actionData>
  </iact:action>
  <iact:action type="add" startTime="16678">
    <iact:property name="dataType"/>
    <iact:actionData xml:id="d9">
      <inkml:trace xmlns:inkml="http://www.w3.org/2003/InkML" xml:id="stk9" contextRef="#ctx0" brushRef="#br0">31768 17482 6447 0,'0'0'576'1,"0"0"-576"4,0 0 0-4,0 0 0 7,0 0 1840-8,0 0 256 6,0 0 48-6,0 0 16 9,-10-14-624-9,4-1-112 7,6 15-16-7,0 0-16 8,0 0 48-8,0 0 16 7,0 0 0-7,0 0 0 9,0 0-400-9,0 0-80 6,0 0-16-6,0 0 0 9,14-6-208-9,3 4-48 5,5 2-16-5,-3 2 0 9,5-6 96-8,3 2 32 5,0 2 0-6,4 2 0 9,3 2-112-9,-3-4 0 6,0-2-16-6,0 4 0 10,2 2-176-10,-1 0-16 6,-5-6-16-6,-4 2 0 7,-1 4-96-7,-3 0-32 7,-9 1 0-7,-10-5 0 8,0 0-32-8,0 0 0 7,0 0 0-7,0 0 0 8,0 0 0-8,0 0 0 7,0 0 0-7,0 0 0 9,-18 0-80-9,-5 6-32 6,-8-2 0-6,0 2 0 9,-4-6-208-9,5 4 176 6,-1 4-176-6,4-2 160 9,1-6-160-9,9 2 0 6,3-1 144-6,14-1-144 9,0 0 0-9,0 0 0 6,0 0 0-6,0 0 128 8,0 0-128-8,0 0 0 7,16 0 0-7,9 0 0 8,6 0 0-8,8 0 0 8,2 2 128-8,6-2-128 7,2-3 0-6,-4-3-240 6,0 6 48-7,1-4 0 22,-7-4-2688-21,2 0-544-1</inkml:trace>
    </iact:actionData>
  </iact:action>
  <iact:action type="add" startTime="17790">
    <iact:property name="dataType"/>
    <iact:actionData xml:id="d10">
      <inkml:trace xmlns:inkml="http://www.w3.org/2003/InkML" xml:id="stk10" contextRef="#ctx0" brushRef="#br0">20254 18161 3679 0,'0'0'320'1,"-18"2"-320"3,3 0 0-4,1-2 0 9,0 0 2384-9,3 0 416 7,1 0 80-7,10 0 0 8,-16 3-1664-8,16-3-352 7,-12-1-64-7,12 1-16 9,0 0 208-9,-15 3 32 7,15-3 16-7,0 0 0 7,0 0 16-7,0 0 0 8,0 0 0-8,0 0 0 7,0 0-160-7,0 0-16 7,0 0-16-6,0 0 0 7,0 0-64-8,23 4-16 6,1-6 0-6,1 4 0 8,2 4-144-8,3-4-16 7,-1-2-16-6,0 0 0 7,6-2 0-7,8 2 0 4,-2 0 0-5,8 0 0 9,0-2 112-9,3 2 32 6,5-4 0-6,3 4 0 8,7 4-128-7,1-4-32 5,-4-4 0-6,5 2 0 9,-5 0-96-9,6 0-32 6,0 1 0-6,4-3 0 8,-7 2-144-8,3-2-16 8,-6 2-16-8,7 0 0 7,-5 0-96-7,0-2 0 7,-5 2-16-7,-3-2 0 8,-1 0 32-8,-3 0 16 8,-1 0 0-8,0 1 0 7,-5 1 16-7,-3-2 0 7,0 2 0-7,-4 4 0 9,0-4-112-9,-2 0-128 6,-2 2 176-6,-2 0-176 8,-4-2 0-8,3 0 0 8,-3-2 0-8,2 2 0 7,-4 2 128-7,-1-2-128 7,-3-2 0-7,-4 2 0 9,3 2 0-9,-1 2 0 6,-1-2 0-6,-1 2 0 24,-7 0-288-23,1 0-112-1,-15-2-32 0,10 6 0 13,-10-6-2688-12,0 0-528-1</inkml:trace>
    </iact:actionData>
  </iact:action>
  <iact:action type="add" startTime="18603">
    <iact:property name="dataType"/>
    <iact:actionData xml:id="d11">
      <inkml:trace xmlns:inkml="http://www.w3.org/2003/InkML" xml:id="stk11" contextRef="#ctx0" brushRef="#br0">27679 18342 12895 0,'0'0'1152'1,"0"0"-928"2,-9-10-224-3,9 10 0 7,0 0 832-6,0 0 112 6,-6-8 16-7,6 8 16 8,0 0-272-8,0 0-48 6,0 0-16-6,0 0 0 9,0-15 320-9,0 15 48 7,0 0 16-7,8-14 0 8,3 3 112-8,7 3 16 6,5 2 16-6,3 2 0 10,3 2-64-10,6 0-16 5,12 0 0-5,7 2 0 9,7 0-144-9,11 2-48 6,0-2 0-6,4-2 0 9,0-6-96-6,4 1-32 1,2 3 0-4,2-4 0 8,0-4 64-8,8 6 16 7,5-2 0-7,-3 1 0 8,3-1-112-8,-9 2-32 7,-2-10 0-7,0 5 0 8,-2-5-256-8,-1 6-48 8,1-3-16-8,-2 1 0 7,-2 2-192-7,-6-3-32 8,-9 3-16-8,-5-6 0 7,-11 5-144-7,-4-5 0 7,-6 4 0-7,-4-1 128 8,-8 3-256-8,-9 2-64 7,-3-4-16-7,-15 12 0 25,0 0-2608-24,-2-11-512-1</inkml:trace>
    </iact:actionData>
  </iact:action>
  <iact:action type="add" startTime="19473">
    <iact:property name="dataType"/>
    <iact:actionData xml:id="d12">
      <inkml:trace xmlns:inkml="http://www.w3.org/2003/InkML" xml:id="stk12" contextRef="#ctx0" brushRef="#br0">16667 15226 2751 0,'0'0'128'1,"0"0"16"-1,0 0-144 0,13-6 0 9,1-8 0-9,5 8 0 5,1 4 3600-5,5-2 688 11,3 1 144-11,3-5 32 4,2-4-2640-4,2 6-528 12,0-2-96-12,10 1-32 4,-4-1 192-4,10-6 48 11,3 2 0-11,7 5 0 3,7-3-80-3,2 2-16 12,6 4 0-12,6 0 0 3,4 2-160-3,0 0-48 13,2-3 0-13,-4-1 0 3,-1 0-400-3,-1 2-64 10,-2 0-32-10,-2-2 0 4,8 2-96-4,-8 2 0 10,0-2-16-10,-2 2 0 6,0 2-192-6,-9-2-48 10,1-3 0-10,-8-3 0 4,-5 6-64-4,0-2-32 10,-7 2 0-10,-5-2 0 5,2 0-160-5,-10-2 160 10,-2 2-160-9,1-1 160 3,-9-1-160-4,-2 2 0 10,-3 4 0-10,1-2 128 5,-7-2-128-5,-14 4 0 10,0 0 0-10,0 0 0 19,0 0-1536-18,0 0-224-1,0 0-48 0,0 0-15280 4</inkml:trace>
    </iact:actionData>
  </iact:action>
  <iact:action type="add" startTime="20315">
    <iact:property name="dataType"/>
    <iact:actionData xml:id="d13">
      <inkml:trace xmlns:inkml="http://www.w3.org/2003/InkML" xml:id="stk13" contextRef="#ctx0" brushRef="#br0">9487 15075 6447 0,'0'0'576'1,"0"0"-576"9,-10-1 0-10,10 1 0 3,0 0 1696-3,0 0 224 10,0 0 64-10,0 0 0 5,0 0-320-5,0 0-64 10,0 0-16-10,0 0 0 5,0-18-112-5,4 2 0 10,-4 16-16-10,12-7 0 5,3-5-336-5,3 4-64 10,-3 2-16-10,7 0 0 4,1 2-272-4,3 2-64 11,3-3-16-10,2 1 0 2,6 2-112-3,8-2-32 12,4 0 0-12,7-2 0 4,5-4 64-4,13 3 16 11,6 1 0-11,4-4 0 5,3 6-32-5,1-4 0 9,2-3 0-9,2 1 0 5,-5 6-64-5,-3 0-16 11,-4-4 0-11,0-2 0 3,0 5-64-3,-2 3-32 11,-2-2 0-11,0-2 0 5,-3-6-64-5,-11 6-16 12,-4 2 0-12,-1-1 0 3,-4-3-48-3,-5 2-16 11,-9 2 0-11,1 2 0 4,-7-2-48-4,-4 2-16 10,-2 0 0-10,-1 2 0 5,-7 0-64-5,-5 0-16 10,-14 0 0-10,15 0 0 5,-15 0-128-5,0 0 160 10,0 0-160-10,0 0 160 5,0 0-160-5,0 0 0 10,0 0 0-10,-11 10 0 20,3 6-704-20,-6-5-192 0,-1-1-16 0,-9 6-11600 11,1-5-2320-11</inkml:trace>
    </iact:actionData>
  </iact:action>
  <iact:action type="add" startTime="23453">
    <iact:property name="dataType"/>
    <iact:actionData xml:id="d14">
      <inkml:trace xmlns:inkml="http://www.w3.org/2003/InkML" xml:id="stk14" contextRef="#ctx0" brushRef="#br0">23743 8336 5519 0,'0'0'496'0,"0"0"-496"9,0 0 0-9,0 0 0 5,0-10 864-5,0 2 80 10,2 2 16-10,-2-2 0 5,0-5-96-5,0 7-16 10,0 6 0-10,0-8 0 5,0-4 160-5,0 5 16 10,0-1 16-10,0 8 0 5,0 0-80-5,0 0-32 12,0-10 0-12,0 10 0 3,0 0 80-3,0 0 16 12,-2-8 0-12,2 8 0 3,0 0-192-2,0 0-48 10,0 0 0-11,0 0 0 3,0 0-288-3,0 0-64 11,0 0-16-11,0 0 0 4,-4 10 64-4,-4 6 16 7,7-5 0-7,-3 7 0 10,-2 3 16-10,4 3 0 6,0 3 0-6,0 6 0 10,-2 0-96-9,2 10-16 4,-2 2 0-5,2 4 0 8,0 1-144-8,0 1-48 13,2 8 0-13,2 17 0 2,0-12-48-2,0-3-16 7,4-1 0-7,-4-7 0 8,-2-7 16-8,2-1 0 7,0-6 0-7,0 0 0 9,-2-4 0-9,0-1 0 6,0-5 0-6,2 0 0 8,0-2 96-8,2-1 0 12,0-3 16-12,1-1 0 4,-1-9-80-4,0 5 0 6,0-5-16-6,0 1 0 4,-4-14-176-4,0 0 160 7,0 0-160-7,0 0 160 8,14 14-160-8,-14-14 160 8,0 0-160-8,0 0 160 21,0 0-672-21,0 0-144 0,0 0-32 1,0 0 0 14,0 0-1456-15,11-6-288 0,-11 6-64 0,0 0-16 1</inkml:trace>
    </iact:actionData>
  </iact:action>
  <iact:action type="add" startTime="23946">
    <iact:property name="dataType"/>
    <iact:actionData xml:id="d15">
      <inkml:trace xmlns:inkml="http://www.w3.org/2003/InkML" xml:id="stk15" contextRef="#ctx0" brushRef="#br0">23271 9160 15663 0,'0'0'688'1,"0"0"144"-1,0 0-656 0,-10 8-176 10,3 6 0-10,1-2 0 5,-4-1 320-5,2 3 16 12,2 0 16-12,0 3 0 4,-1 5 272-4,3-1 48 10,2-1 16-10,0 15 0 4,2-4-48-4,4 2-16 12,4-4 0-12,-1 1 0 3,-1-5 160-3,4 0 48 10,4-1 0-10,-1-1 0 5,5-1 80-5,3 3 32 9,-5 0 0-9,5-1 0 5,5-3-176-5,1 1-16 8,0-7-16-8,3 1 0 8,1-8-96-8,-2-1 0 11,0-1-16-9,3-4 0 0,-3-2 16-2,2-2 16 12,0-4 0-12,2 0 0 3,-3 1-144-3,-1-3-48 11,-2-4 0-11,0 2 0 4,1-5-160-4,-1 1-48 10,-2-3 0-10,1-1 0 5,-1-5 32-5,2-1 0 10,1-1 0-10,-1-4 0 5,-2-12 80-5,-1 2 16 11,-7 4 0-11,1-6 0 5,0 2-144-5,-7 0-32 9,3 3 0-9,-6 3 0 5,-4-2-208-5,1 2 0 12,-1 6 128-12,0 1-128 18,-2-1-352-17,-2 10-112-1,-2-1-32 0,-4 6-11408 4,1 1-2272-3</inkml:trace>
    </iact:actionData>
  </iact:action>
  <iact:action type="add" startTime="25509">
    <iact:property name="dataType"/>
    <iact:actionData xml:id="d16">
      <inkml:trace xmlns:inkml="http://www.w3.org/2003/InkML" xml:id="stk16" contextRef="#ctx0" brushRef="#br0">21311 11218 19519 0,'-12'-14'864'1,"12"14"176"-1,0 0-832 0,-8-9-208 2,8 9 0-1,0 0 0 7,-2-12 208-8,2 12 0 8,0 0 0-8,0 0 0 7,0 0 208-7,0 0 32 7,0 0 16-7,0 0 0 8,0 0 272-8,14 12 48 7,-14-12 16-7,16 21 0 8,-1-2-32-8,3 7 0 7,-5 3 0-7,5 6 0 8,-4-2-336-8,3 6-80 7,1 2-16-7,-5 0 0 8,5 4-80-7,-4 2 0 5,1-6-16-6,-3 8 0 10,4-1-112-10,-5-5-128 6,5-2 176-6,-4-4-176 8,3 4 256-8,-3-4-48 6,2-2-16-6,-3-3 0 8,3-7 64-7,-4-4 0 5,-1 3 0-6,3-7 0 8,-12-17 112-8,8 14 16 8,-8-14 16-8,0 0 0 7,16 10 224-7,-16-10 32 8,13-4 16-8,3-4 0 7,-16 8-96-7,15-12 0 8,3-7-16-8,-4-6 0 7,-1-3-240-7,1-1-32 8,-2-2-16-8,-3-6 0 7,3 0-80-7,-2-4-32 8,-2-6 0-8,1-2 0 7,-1 8 32-7,0-4 16 8,4-5 0-8,-3 9 0 8,-1-2-48-8,6 6-16 6,-4-6 0-6,3 8 0 9,-1 0-144-9,4 1 0 7,-3 7 144-7,5 2-144 8,-7 1 0-8,7 3 0 7,-4 1 0-7,3 5 0 8,-3-3 0-8,2 1 0 6,1 5 0-6,-7 0 0 9,-10 12 0-9,0 0 0 7,12-7 0-7,-12 7 0 23,0 0-480-21,0 0-16-2,0 0 0 0,0 0 0 11,0 0-1856-11,0 0-368 0,0 0-80 1,0 0-11504 3</inkml:trace>
    </iact:actionData>
  </iact:action>
  <iact:action type="add" startTime="26142">
    <iact:property name="dataType"/>
    <iact:actionData xml:id="d17">
      <inkml:trace xmlns:inkml="http://www.w3.org/2003/InkML" xml:id="stk17" contextRef="#ctx0" brushRef="#br0">20919 10709 17103 0,'0'0'752'0,"0"0"160"0,0 0-720 0,0 0-192 8,0 0 0-8,0 0 0 4,0 0 1152-4,0 0 192 13,0 0 32-13,0 0 16 2,0 0-240-2,0 0-64 12,0 0 0-12,0 0 0 3,0 0-176-3,0 0-32 7,12 0-16-7,5-2 0 9,6 0-160-9,5-2-48 6,3 4 0-6,24-4 0 10,-1 0-144-10,3 0-16 12,1-3-16-12,5 1 0 3,3 2-160-3,0 0-48 11,8-6 0-9,1 0 0 2,-9-1 16-4,6 1 0 10,-4 6 0-10,3 0 0 4,-7-4 160-4,0-1 16 11,1-1 16-11,-7 4 0 3,-3-4-96-3,-4 3 0 10,-7-3-16-10,-1-4 0 5,-12 4-80-5,1 3-16 11,-5-7 0-11,-6 8 0 4,-3-2 144-4,-18 8 32 12,0 0 0-12,10-11 0 3,-10 11-80-3,2-12-16 11,-2 12 0-11,-12-16 0 4,-7 5-96-4,-5-5-32 11,-1 4 0-11,-3 1 0 4,-3 5-224-4,2 0 144 11,-2-2-144-11,2-2 128 19,1 4-432-19,3 4-80 0,1 1-32 0,3 1 0 15,-2 0-2384-15,5 5-464 1,2 7-112-1</inkml:trace>
    </iact:actionData>
  </iact:action>
  <iact:action type="add" startTime="26874">
    <iact:property name="dataType"/>
    <iact:actionData xml:id="d18">
      <inkml:trace xmlns:inkml="http://www.w3.org/2003/InkML" xml:id="stk18" contextRef="#ctx0" brushRef="#br0">23774 11107 8287 0,'-2'-18'736'0,"2"18"-592"6,0-11-144-6,0-1 0 8,0 12 2016-8,0 0 368 7,0-14 80-7,0 4 16 8,0 10-880-8,0 0-160 7,0 0-32-7,0 0-16 9,-3-9-48-9,3 9 0 11,0 0 0-10,0 0 0 2,-12-2-384-3,4 4-64 11,0 2-32-11,-2 7 0 4,3 1-160-4,1 6-16 12,-2-3-16-12,-4 20 0 3,5 0-128-3,1 4-32 13,2 8 0-13,-2 2 0 3,0 2-96-3,2-3-32 12,2 3 0-12,-2-2 0 4,0 0-112-3,2-7-16 8,2 1-16-9,0-6 0 4,-3 4-64-4,3-7-16 11,0-7 0-11,0 0 0 3,0 0-160-3,3-5 0 12,-3-6 0-12,2 3 0 4,0-3 0-4,-2-16 160 11,6 11-160-11,-6-11 160 4,0 0-352-4,0 0-64 11,14 0 0-11,-14 0-16 17,17 0-2640-16,-17 0-528-1</inkml:trace>
    </iact:actionData>
  </iact:action>
  <iact:action type="add" startTime="27188">
    <iact:property name="dataType"/>
    <iact:actionData xml:id="d19">
      <inkml:trace xmlns:inkml="http://www.w3.org/2003/InkML" xml:id="stk19" contextRef="#ctx0" brushRef="#br0">23353 11407 22111 0,'-17'-4'1968'14,"5"-6"-1584"-14,2 3-384 0,10 7 0 2,0 0 1760-2,0 0 272 11,0 0 48-11,20-2 16 5,1 0-1616-5,0 2-320 13,11 2-160-13,-1 0 160 2,4-2 656-2,8 2 128 10,-2-4 16-10,10 2 16 5,-1-4-128-5,3-2-16 10,0-2-16-10,3 2 0 5,3 2-336-5,-1-1-64 11,-1 1-16-11,-1 4 0 5,-3-4-256-5,0 2-144 12,-1 0 160-12,-7 0-160 3,-4 2 0-3,-4-2 0 12,-2 0 0-11,-5 2 0 16,-3 2-2256-17,0 2-352 0,1-2-64 0</inkml:trace>
    </iact:actionData>
  </iact:action>
  <iact:action type="add" startTime="27759">
    <iact:property name="dataType"/>
    <iact:actionData xml:id="d20">
      <inkml:trace xmlns:inkml="http://www.w3.org/2003/InkML" xml:id="stk20" contextRef="#ctx0" brushRef="#br0">25856 11033 15663 0,'0'0'1392'1,"2"-10"-1120"4,-2 10-272-5,11-18 0 9,-1 5 1136-9,-4-1 160 6,-6 14 48-6,0 0 0 8,0 0 48-8,0 0 16 8,0 0 0-8,0 0 0 7,0 0-240-7,0 0-32 7,-4 20-16-7,-6 1 0 9,2 0-256-9,3 7-48 6,-3 1-16-6,-2 4 0 10,2 2-96-10,2 0 0 5,-3 6-16-5,1 0 0 8,0 8-304-8,0-2-64 7,0-2-16-7,3 2 0 9,1-5-144-9,4-5-32 7,-2-7 0-5,2-1 0 4,2-2-128-6,0-1 160 6,1-1-160-6,5-6 160 9,4-3-32-9,-2 2 0 7,3-11 0-7,1 1 0 8,6 0 32-8,-1-6 0 7,1-6 0-7,1-2 0 7,0 0-304-7,5-1-64 8,-3-9-16-8,-1 2-10848 16,-3-3-2176-16</inkml:trace>
    </iact:actionData>
  </iact:action>
  <iact:action type="add" startTime="28059">
    <iact:property name="dataType"/>
    <iact:actionData xml:id="d21">
      <inkml:trace xmlns:inkml="http://www.w3.org/2003/InkML" xml:id="stk21" contextRef="#ctx0" brushRef="#br0">25889 10510 35935 0,'-18'-10'3200'1,"5"-7"-2560"5,5 5-512-6,2-4-128 7,6 16 208-7,0 0 32 8,0 0 0-8,0 0 0 7,0 0-240-7,8-11 0 8,-8 11-144-8,7-14 144 9,-7 14-128-9,10-10 128 6,2-1 0-6,-12 11-144 24,0 0-720-23,16 7-144 0,-1-1-16-1,1 2-16 14,-1 0-2224-13,3 2-448 0</inkml:trace>
    </iact:actionData>
  </iact:action>
  <iact:action type="add" startTime="28362">
    <iact:property name="dataType"/>
    <iact:actionData xml:id="d22">
      <inkml:trace xmlns:inkml="http://www.w3.org/2003/InkML" xml:id="stk22" contextRef="#ctx0" brushRef="#br0">27221 11183 27183 0,'-8'-22'1200'1,"8"22"256"-1,0 0-1168 0,4-15-288 3,2 3 0-3,-6 12 0 8,0 0 384-8,0 0 32 7,0 0 0-7,0 0 0 8,0 0 144-8,0 0 16 7,0 0 16-7,0 0 0 8,0 0-64-8,0 0-16 7,-16 8 0-7,9 11 0 9,-5 5-96-9,4 5-32 6,2 2 0-6,0 4 0 7,2 10-384-7,4-2 0 8,0 2 0-8,4 6 0 8,2-6 0-8,0-3 0 7,4-8 0-7,3-1 0 9,7 0 0-8,-3-6 0 5,5-5 128-6,1-3-128 8,3 1 400-8,-3-5 0 6,1-3 0-6,3-8 0 8,-6-4 240-8,5-4 32 7,1-6 16-7,0 0 0 8,-1-7-112-8,-3 1 0 7,0-5-16-7,-3 1 0 8,-4 5-304-8,3-7-64 7,-5 1-16-6,1 3 0 6,-3-1-176-7,0-3 128 7,-8 7-128-7,1-1 128 8,1 6-128-8,-6 10 0 7,0 0 0-7,0 0 128 8,0 0-128-8,0 0 0 7,6 14 0-7,-2 9-176 8,-2 3 176-8,0 3-192 8,6-2 192-8,3 6-192 8,-1 3 192-8,10-1 0 6,-3-4 0-6,7-2 0 9,3-9 0-9,2-7 0 6,2 3 0-6,5-10-128 8,-3 0 128-8,2-4 0 7,6-4 0-7,-4-4 0 8,2-4 0-7,0-8 144 5,-6-9-16-6,-2-2-128 8,-2-4 256-8,1-2-64 8,-5 0-16-8,-3-3 0 7,-1-6 272-7,-7 3 48 8,-1-4 16-8,-5-4 0 7,-2 0-80-7,-2 4-16 8,0-1 0-8,-2 5 0 7,-2-4-128-7,2 6-32 8,-2 4 0-8,0 5 0 8,0 5-256-8,2 8 0 6,0-1 128-6,-2 18-128 8,0 0 0-8,0 0 0 7,0 0 0-7,0 0-144 21,0 0-1104-21,0 0-224 0,0 0-32 0,0 0-11088 9,0 0-2208-8</inkml:trace>
    </iact:actionData>
  </iact:action>
  <iact:action type="add" startTime="29097">
    <iact:property name="dataType"/>
    <iact:actionData xml:id="d23">
      <inkml:trace xmlns:inkml="http://www.w3.org/2003/InkML" xml:id="stk23" contextRef="#ctx0" brushRef="#br0">27129 10446 12895 0,'-11'-12'1152'0,"11"12"-928"4,-14-4-224-4,14 4 0 8,0 0 1552-8,0 0 272 8,0 0 48-8,0 0 16 7,0 0-384-7,0 0-80 8,0 0-16-8,0 0 0 8,0 0-32-8,0 0-16 7,0 0 0-7,14-8 0 7,1 2-432-7,7 1-96 7,1 3 0-7,8 2-16 9,4 0-160-9,8 0-16 6,6 0-16-6,2-2 0 8,-2 0-176-8,9 0-16 8,3-2-16-8,-1-2 0 9,2-2-144-8,7-2-16 4,-1-1-16-5,6-3 0 8,4 10 64-8,-4 0 16 7,0-2 0-7,2-3 0 8,-2-1 32-8,-3-2 16 7,1 1 0-7,-4 5 0 8,2-4-112-8,-5 0-32 7,1 4 0-7,-5 4 0 8,-5-2-32-8,-3-1-16 7,-10-5 0-7,-2 6 0 8,-10 2-16-8,-2-2 0 7,-5 0 0-7,-3-4 0 8,-21 8 112-8,14-3 32 7,-14 3 0-7,0 0 0 7,0 0-48-7,0 0 0 8,0 0 0-8,0 0 0 8,-10-12 0-8,-8-6 0 7,-3 3 0-7,-3-3 0 8,-7 10-96-8,-4-7-32 7,-2 1 0-7,-2-5 0 8,0 1 0-8,2 2-128 7,-4-5 192-7,6 1-64 9,0 3-128-9,-2-1 128 6,2 5-128-6,3 1 128 8,1 2-128-8,-2-3 0 7,0 5 0-7,4 0 0 8,3 0-192-8,1 6-128 7,0 2-32-7,1 6-13008 16,-1 4-2592-16</inkml:trace>
    </iact:actionData>
  </iact:action>
  <iact:action type="add" startTime="31093">
    <iact:property name="dataType"/>
    <iact:actionData xml:id="d24">
      <inkml:trace xmlns:inkml="http://www.w3.org/2003/InkML" xml:id="stk24" contextRef="#ctx0" brushRef="#br0">30240 5820 11967 0,'12'-18'1072'1,"6"3"-864"4,-1-1-208-5,3 2 0 7,3-3 2240-7,-3 7 384 7,-3-6 96-7,1 7 16 8,-7-3-1968-8,-11 12-400 8,12-12-80-8,-12 12-16 7,4-17-80-7,-6 3 0 7,-6-2-16-7,-7 5 0 8,-3-3 96-8,1 2 32 7,-13-3 0-7,-5 5 0 8,-4 2-16-8,-2-1 0 7,-2 3 0-7,-3 2 0 9,-3 0-16-9,-8 0 0 6,-7-4 0-6,-10 4 0 9,-8-2 16-7,0 3 0 3,0-5 0-5,-2-2 0 8,-2 2-80-8,2-2-16 7,2-3 0-7,-7 5 0 8,-13 0 144-8,-3-4 32 7,-4 3 0-7,-1-3 0 7,3 4 0-7,-2 4 0 8,-4 2 0-8,-8-3 0 7,-8-7-144-7,-2 4-32 7,3 4 0-7,-5 0 0 9,2 2-192-9,-5-4 144 6,-6 1-144-6,-1 1 128 9,3 4-128-9,1 0 0 6,1 0 144-6,-9-2-144 8,-3 0 0-8,0 0 0 8,8 2 0-8,-1 0 0 8,-3-2 0-8,-6 0 0 7,-2 0 0-7,5 2 0 9,9 4 0-9,-10-2 0 6,-4-4 0-6,-2 4 0 8,9 0 0-8,-1 0 0 6,6 4 0-5,-4-3 0 7,1 1 0-8,-1 2 0 7,4-2 0-7,1 4 128 8,1 8-128-8,-3-7 0 7,-1 1 128-7,5 4-128 8,3-5 0-8,5 3 0 7,-1-4 0-7,-3 0 0 8,0 3 0-8,5-1 0 7,7 2 0-7,2 2 0 8,8-3 0-8,-4 5 0 7,-2-6 0-7,2 3 128 8,2-7-128-8,7 6 0 7,5 3 0-7,3 1 0 8,-3 0 0-8,-2 1 0 7,-2-7 0-7,9 4 0 8,2-1 0-8,7 7 0 7,1-5 0-7,2 3 128 9,2 5-128-9,-4-3 0 6,1-5 0-6,-3 3-128 8,4-4 128-8,2 3 0 7,4 5 0-7,-2-3 0 8,2 4 0-8,0 3 0 7,6 1 0-7,0 0-128 8,-6 5 128-8,4-3 0 7,2-2 0-7,10 0 0 8,-3 3 0-8,9 5 0 7,3-2 0-7,6 0 0 8,3 2 0-8,3 0 0 8,6-1 0-8,7-1-128 7,3 8 128-7,4-4 0 7,5 0 0-7,4 0-128 8,1-4 128-8,5-2 0 7,4 2 0-7,8 4 0 8,4-2 0-8,5 1 0 7,-1 3-144-7,8-2 144 8,5-6 0-8,6 0 0 7,6-4 0-7,6 3 0 8,6-3 0-8,2 0 0 7,3-1 0-7,9 1 0 9,11 4 0-9,2-2 0 6,6-5 0-6,2-5 0 8,0-5 0-8,7 1 0 7,1 5 0-7,9-4 0 8,3 3 128-8,1 1-128 8,8-9 192-8,0 5-64 8,-3-4-128-8,-1 3 192 6,0-5-192-6,8 6 192 8,12-7-192-8,-8-3 128 7,0 6-128-7,2-4 128 8,1-1-128-8,5 5 128 7,2 2-128-7,-2-1 128 8,-5-5-128-8,7 0 0 7,-2 6 0-7,1-5 0 8,7 3 0-8,1 2 128 7,-1-4-128-7,0 3 0 8,-3-1 0-8,5 2 128 7,7-9-128-7,-6 3 0 9,-1 4 0-9,-1-4 128 6,-1-1-128-6,1 5 0 8,9-4 0-8,-1-2 0 7,-6 2 0-7,1 1 0 8,-3-3 0-8,7 4 0 7,7 0 128-7,-10-4-128 8,-7-2 0-8,1 1 0 7,7 5 0-7,-1-4 128 8,2-4-128-8,-5-2 0 8,-6-2 0-8,5 0 0 7,8 0 128-7,-3 0-128 7,-3-4 0-7,-3 0 128 8,-1-1-128-8,3-7 160 7,5 2-160-7,-2-5 160 8,-3 5-160-8,-5-8 0 7,-1 3 0-7,4-3 0 8,5-3 128-8,-3 4-128 7,-9-1 0-7,1-1 128 9,-8-3-128-9,6 3 0 7,3-1 0-7,-1 3 0 8,-4-3 0-8,-3-3 128 6,-10-2-128-6,5-1 0 8,5 5 128-7,-1-2-128 5,2-3 0-6,-8-3 128 8,-12-4-128-8,1-8 0 7,-5 2 0-7,-3-4 0 8,3 4 0-8,-5-7 0 8,-1-5 0-8,-11-4 128 7,-14-1 208-7,-5-7 48 8,-11-1 0-8,-11-2 0 7,-6 6 256-7,-7-3 48 7,-7-7 16-7,-9 8 0 8,-6 1-144-8,-8-1-32 7,-6 5 0-7,-8 1 0 8,-7-5-80-8,-11 7 0 7,-7 3-16-7,-7 5 0 9,-17-5-304-9,-9 6-128 6,-20 6 0-6,-1 0 128 9,-7 6-128-9,1 6 0 6,-9 5 0-6,-16 5 0 23,-17 1-448-23,-5 5-32 0,-10 5 0 0,0 12 0 14,-4 9-1440-13,-14 3-304-1,-7 5-48 0,1 9-13472 4</inkml:trace>
    </iact:actionData>
  </iact:action>
  <iact:action type="add" startTime="37069">
    <iact:property name="dataType"/>
    <iact:actionData xml:id="d25">
      <inkml:trace xmlns:inkml="http://www.w3.org/2003/InkML" xml:id="stk25" contextRef="#ctx0" brushRef="#br0">7441 16634 11055 0,'0'0'976'0,"0"0"-784"4,0 0-192-4,0 0 0 8,0 0 1152-8,0 0 176 7,0 0 32-7,0 0 16 8,0 0 256-8,0 0 48 7,13-4 16-7,5-2 0 8,-5-12-272-8,5 3-48 8,-4-7-16-8,1-3 0 8,-1-4-432-8,0 1-96 7,-7-3 0-7,5-2-16 7,-4-2 592-7,2 2 128 8,1 2 32-8,-1-3 0 25,0 1-1728-25,4-4-352 0,-7 2-64 0,5-2 0 0,-4 0 704 0,2 4 128 5,1 4 48-5,-3 1 0 8,4 7-144-7,1 5-32 5,-7-1 0-6,2-1 0 8,4 4-128-8,-12 14 0 7,0 0 0-7,13-5 0 8,-13 5 0-8,0 0 0 7,18 9 0-7,-4 1 0 8,-1 6 0-8,-5 3 0 7,4 1-176-7,-4 7 176 9,1 4 0-9,3 10-128 7,-4 0 128-7,2 2 0 7,-1 2 0-7,-3-4 0 8,2 2 0-8,2-6-128 7,-4-2 128-7,-2 2 0 7,-4-2 0-7,0-4 0 8,2 1 0-8,-2-9 0 7,0-2 128-7,0 1-128 8,-2-3 128-8,2-1-128 6,0-18 160-6,-4 19-160 9,2-5 144-9,2-14-144 6,0 0 128-6,0 0-128 23,0 0-320-23,0 0-160 1,0 0-32-1,0 0 0 15,0 0-2512-15,0 0-512 0</inkml:trace>
    </iact:actionData>
  </iact:action>
  <iact:action type="add" startTime="37491">
    <iact:property name="dataType"/>
    <iact:actionData xml:id="d26">
      <inkml:trace xmlns:inkml="http://www.w3.org/2003/InkML" xml:id="stk26" contextRef="#ctx0" brushRef="#br0">7601 16214 19231 0,'0'0'848'0,"0"0"176"0,0 0-816 9,0 0-208-9,0 0 0 0,0 0 0 2,0 0 416-2,0 0 32 7,9 20 16-7,-5-5 0 9,0 5 704-9,2 1 144 7,-2-3 32-7,4 3 0 8,-2 5-112-8,3 1-16 6,1 0 0-6,-2 7 0 8,-2 8-208-8,1-4-48 8,1-5-16-8,-4 10 0 7,-2 5-240-7,-2 1-64 8,0-2 0-8,-2 2 0 7,0 3-176-7,-2-7-32 7,-3-4-16-6,1 2 0 8,0-6 32-9,-2 0 0 5,-2-2 0-5,4-2 0 9,3-1-96-9,-3-3-16 6,-4-2 0-6,4-2 0 8,0 3-144-8,4-3-48 8,0-3 0-8,-2-7 0 8,4-15-144-8,-3 20 0 6,1-9 144-6,2-11-144 24,0 0-656-24,0 0-208 0,15 12-32 1,5-8-10656 5,-3-2-2128-6</inkml:trace>
    </iact:actionData>
  </iact:action>
  <iact:action type="add" startTime="39017">
    <iact:property name="dataType"/>
    <iact:actionData xml:id="d27">
      <inkml:trace xmlns:inkml="http://www.w3.org/2003/InkML" xml:id="stk27" contextRef="#ctx0" brushRef="#br0">15013 11928 8287 0,'0'0'736'2,"0"0"-592"4,9-20-144-6,-3 1 0 9,2 1 784-9,2-1 128 7,-4 1 32-7,1 5 0 7,1-11-144-7,-2 5-32 8,-2 1 0-8,-2-1 0 9,2-3 160-8,0 3 32 4,0-1 0-5,1 1 0 9,-1 5-96-9,-4 14-16 6,0 0 0-6,4-14 0 7,-4 14-208-7,0 0-64 7,0 0 0-7,0 0 0 8,2-13-32-8,-2 13-16 7,0 0 0-7,0 0 0 9,0 0-80-9,0 0-32 7,0 0 0-7,0 0 0 8,-6 15-80-8,-3 7-16 6,1 1 0-6,2 4 0 9,-4 3 128-9,0 3 0 7,3 2 16-6,3 6 0 6,-2-2-16-7,-2 10 0 7,2 1 0-7,2 1 0 8,2-2-64-8,-2 2-32 7,1-3 0-7,-1 1 0 8,2-6 32-8,0 0 0 7,-2-8 0-7,0 4 0 8,0-4-48-8,-2-4 0 7,0 2 0-7,1-3 0 8,-1-5-80-8,2-4-32 7,0 1 0-7,-4-6 0 7,8-16-80-6,-6 15-16 6,6-15 0-7,-6 18 0 8,2-5-128-8,4-13 160 7,0 0-160-7,0 0 160 8,0 0-160-8,0 0-192 7,0 0 32-7,0 0 16 22,0 0-1568-21,0 0-304-1,0 0-64 1</inkml:trace>
    </iact:actionData>
  </iact:action>
  <iact:action type="add" startTime="39411">
    <iact:property name="dataType"/>
    <iact:actionData xml:id="d28">
      <inkml:trace xmlns:inkml="http://www.w3.org/2003/InkML" xml:id="stk28" contextRef="#ctx0" brushRef="#br0">14667 12244 20271 0,'-9'2'1792'12,"9"-2"-1424"-11,-14 8-368-1,14-8 0 0,-8 13 384 0,0 7 16 7,1 1 0-7,1 3 0 9,0 3 304-9,0 0 64 6,-2 0 16-6,6 7 0 9,0 3 352-9,4-2 64 6,2-2 16-6,4 2 0 8,-2-6-320-8,4 0-48 7,5 1-16-7,1-5 0 8,3-9-224-8,5-1-48 7,1-7-16-7,4 4 0 8,4-6 32-8,3-8 16 8,-1-4 0-8,0-6 0 7,8 2 16-7,2-7 0 7,1 1 0-6,7-7 0 6,-4-6-224-7,-4-7-32 7,1-1-16-7,3 0 0 8,-6-7-192-8,2 5-144 8,2-8 192-8,-6 4-192 8,-2 2 144-8,-2 0-144 6,-2 2 0-6,-2 2 144 24,-8-4-1136-24,-1 10-224 1,-3 3-64-1,1 7-15168 1</inkml:trace>
    </iact:actionData>
  </iact:action>
  <iact:action type="add" startTime="41946">
    <iact:property name="dataType"/>
    <iact:actionData xml:id="d29">
      <inkml:trace xmlns:inkml="http://www.w3.org/2003/InkML" xml:id="stk29" contextRef="#ctx0" brushRef="#br0">12902 14381 14047 0,'0'0'624'0,"-12"-6"128"1,12 6-608-1,0 0-144 6,-5-7 0-6,5 7 0 9,-6-12 688-9,6 12 96 6,0 0 32-6,0 0 0 9,-14-10 128-8,6 2 16 5,8 8 16-6,-6-8 0 8,6 8 208-8,0 0 32 6,-9-5 16-6,9 5 0 9,0 0-144-9,0 0-16 6,0 0-16-6,0 0 0 8,0 0-304-8,0 0-64 7,0 0-16-7,0 0 0 8,0 0-208-8,0 0-32 8,23-4-16-8,0 4 0 7,5-2 128-7,1-2 32 8,-2 0 0-8,3-4 0 8,-1 8-64-6,4-2-16 3,-2-2 0-5,2 2 0 7,1 0-160-7,-1-1-16 7,-4 1-16-7,0 0 0 8,2 0-96-8,-3-2-16 7,-7 2 0-7,3 2 0 9,-3-4 16-9,1 2 0 6,-7 0 0-6,-15 2 0 9,16 2 32-9,-16-2 0 6,0 0 0-6,0 0 0 9,0 0 0-9,0 0 0 6,0 0 0-5,0 0 0 7,0 0 96-8,-14 2 32 6,-2 0 0-6,-7 2 0 8,-4 2-192-8,-1-2-48 8,-1-3 0-8,-2 1 0 7,-6 0-128-7,2 0 0 7,0-2 144-7,2 0-144 8,-3 0 128-8,5 0-128 8,0-2 160-8,2 2-160 7,1-4 128-7,5 3-128 8,2-1 0-7,5 2 144 6,-4-2-144-7,20 2 0 7,-11-8 0-7,11 8 0 8,0 0 0-8,0 0 0 6,0 0 0-6,0 0 0 8,0 0-192-8,17-4 192 8,11 2-160-8,1-2 160 7,4 0-128-7,2-2 128 7,2 0 0-7,6 3-144 9,-2 1 144-9,2 0 0 6,-4-2-144-5,4 4 144 7,-4 2 0-8,2 0 0 7,-4-2 0-7,2 4 0 8,-6-1 0-8,-2 3 0 7,-3-2 0-7,-3 0 0 8,-9-2 0-8,-16-2 0 7,15 4 0-7,-15-4 0 8,0 0 0-8,0 0 0 7,0 0 0-7,0 0 0 8,-15 12 0-8,-5-3 0 7,-9-3 128-7,-8 6-128 7,-4-4 192-7,-8 0-32 8,0 3-16-8,-1-1 0 7,1 0-144-7,-2 0 0 7,0-3 0-7,3-3-176 9,-1 2 176-9,8-2 0 7,0 2 0-7,8-4 0 8,0-2 0-8,9 2 0 7,7-2 0-7,5 0 0 8,12 0 0-8,0 0 0 6,0 0 0-6,0 0 0 9,0 0 0-9,0 0-192 7,27 4 192-7,3-2-192 9,3 0 192-9,4-1-160 6,-2-1 160-6,2 2-160 8,0 0 160-8,-2 0 0 7,2 4 0-7,-4-4 0 8,-5-2 0-8,-1 0 0 7,-2 2 0-7,-3 0 0 8,-1-2 0-8,-7 0 0 7,-14 0 0-6,0 0 0 6,0 0 0-7,0 0 0 7,0 0 0-7,0 0 0 8,0 0 0-8,0 0 144 7,-18 4-16-7,-5-2-128 8,-2 2 192-8,-5 0-64 7,-3 0 0-7,-4 1-128 8,0-3 0-8,2 0 0 7,-4 0 0-7,2 0 0 9,4-2 0-9,1 0 0 6,5 2 128-6,4-2-128 8,3 0 0-8,20 0 0 7,-10 0 0-7,10 0 0 8,0 0 0-8,0 0 0 7,0 0 0-7,16-2-144 8,6-2 144-8,7 0-160 7,2-3 160-7,6 1-160 8,-2 0 160-8,2-2 0 7,0-4 0-7,-2 5-128 8,0 3 128-8,-3-8 0 8,-3 4 128-8,-2 4-128 7,1-2 0-7,-5-1 0 7,-4 1 0-7,-1 2 0 8,-18 4 0-8,0 0 0 7,0 0 0-7,0 0-128 8,0 0 128-8,0 0 0 7,-12-6 128-7,-3 4-128 8,-7 2 160-8,-3 2-32 7,-2 0-128-7,-3-2 192 8,-7 2-192-8,2 2 176 7,0 0-176-7,8-2 160 9,-1-4-160-9,3 2 192 6,0 4-192-6,5-4 192 8,7 0-192-8,13 0 0 7,0 0 0-7,0 0 0 8,0 0 0-8,0 0 0 7,0 0 0-7,0 0 0 8,11-2 0-8,7-2 0 7,1 0 0-7,1 0-176 8,3-2 32-8,5-2 0 8,-1 4 0-8,2 1 0 22,2-1-1008-22,-1 2-208 0,-5 2-48 0,0 2-16320 3</inkml:trace>
    </iact:actionData>
  </iact:action>
  <iact:action type="add" startTime="45836">
    <iact:property name="dataType"/>
    <iact:actionData xml:id="d30">
      <inkml:trace xmlns:inkml="http://www.w3.org/2003/InkML" xml:id="stk30" contextRef="#ctx0" brushRef="#br0">23786 16983 4607 0,'0'0'400'1,"0"0"-400"3,-10-20 0-4,4 9 0 8,1-3 1968-8,5 14 304 8,0 0 64-8,-12-14 16 8,4-3-816-8,0 7-144 6,8 10-48-6,0 0 0 9,-9-22 192-9,3 11 16 7,6 11 16-7,-4-18 0 8,4 18-224-8,-2-15-32 7,0 1-16-7,2 14 0 8,0 0-304-8,0 0-64 7,0 0-16-7,0 0 0 8,0 0-272-8,0 0-64 6,0 0-16-6,0 0 0 10,0 0-208-10,0 0-32 7,0 0-16-7,0 0 0 7,0 21 0-7,0-1 0 7,-2 3 0-7,0 5 0 9,2 1 48-9,-2 8 16 7,-4 4 0-7,2 4 0 7,-2 2-48-6,3 1-16 5,-3 7 0-5,0 0 0 6,-4-3-112-7,6 1 0 7,0 1-16-7,-2 3 0 8,-1-6 0-8,1 1 0 7,2-1 0-7,0-6 0 7,0-4 64-7,2-2 16 7,-2 0 0-7,2-6 0 9,2-6 0-9,0 3 16 7,0-3 0-7,0-4 0 8,0-3-48-8,0-7-16 7,0-13 0-7,0 18 0 9,0-18 16-9,-2 12 0 6,2-12 0-6,0 0 0 8,0 0 16-8,0 0 0 7,0 0 0-7,0 0 0 8,0 0 80-8,-2-12 0 6,0-9 16-6,0-1 0 9,1-1-128-9,1-5-16 7,0-3-16-7,1 2 0 8,1-2-176-8,-2-2 128 8,0-10-128-8,0 4 128 7,-2-4-128-7,2 2 0 7,0-6 0-7,0 2 0 7,-1 2 0-7,1-2 0 8,-2 4 0-8,4-5 0 8,-1 1 0-8,-1 6 0 7,0-2 0-7,0 4 0 8,2 4 0-8,-2 1 0 7,2 5 0-7,2 2 0 8,-2 1 0-8,4 5 0 7,-2 5-144-7,-4 14 144 9,0 0 0-8,0 0-160 4,0 0 160-5,0 0-128 8,0 0 128-8,0 0-192 7,14 8 192-7,-3 10-192 8,-5-1 192-8,-4 7-208 7,2 3 80-7,0 4 128 8,-2 8-160-8,-2 0 160 8,0 6 0-8,-2 0-144 7,0 2 144-7,-2 3 0 8,0 5 0-8,0-1 0 7,-2-1 0-7,1 0 0 7,1-3 0-7,0-5 0 8,-2-4 0-8,0-8 0 7,0-1 0-7,2-3 128 8,-2-2-128-8,3-1 0 7,3-5 0-7,-2-7 0 8,2-14 0-8,0 0 128 7,0 0-128-7,0 0 0 21,0 0-688-20,0 0-208-1,0 0-32 0,0 0-16 15,5-14-1472-14,1-5-288-1,2 1-64 1</inkml:trace>
    </iact:actionData>
  </iact:action>
  <iact:action type="add" startTime="46512">
    <iact:property name="dataType"/>
    <iact:actionData xml:id="d31">
      <inkml:trace xmlns:inkml="http://www.w3.org/2003/InkML" xml:id="stk31" contextRef="#ctx0" brushRef="#br0">23197 17652 11967 0,'-10'0'1072'1,"10"0"-864"3,-15-6-208-4,15 6 0 8,0 0 1824-8,0 0 320 7,0 0 64-7,0 0 16 8,-10-6-880-8,10 6-160 7,0 0-32-7,0 0-16 9,0-16 272-9,0 16 64 6,10-11 16-6,11-3 0 8,3 2-368-8,7 3-80 8,0-5-16-8,14 4 0 8,4-3-192-8,3-1-32 7,3-4-16-7,1 3 0 7,9-3-208-7,-5 1-32 7,-1 3-16-7,3 0 0 8,-1 5-80-7,-1 5 0 5,-5 0-16-6,-7 2 0 8,-1 0-208-8,-2-2-32 7,-12 2-16-7,-1 2 0 8,-5 2-176-8,-4-2 0 8,-3 4 144-8,-9-4-144 8,-11 0 192-8,0 0-16 6,0 0-16-6,0 0 0 8,0 0 96-8,-17 8 32 7,-3-4 0-7,-7 3 0 8,-6 5-112-8,-8-4-32 8,-6-2 0-8,-2 0 0 8,-5 1-144-8,-1 1 128 7,1-4-128-7,1 2 128 7,2 0 64-6,2-2 0 6,8 0 0-7,0-1 0 7,10-3-64-7,4 0-128 8,4 2 192-8,9 0-64 7,14-2-128-7,0 0 0 7,0 0 0-7,0 0 0 8,0 0 0-8,0 0 0 7,12-4-128-7,9 1 128 8,4-1 0-8,9 0 0 7,5-2 128-7,5 4-128 8,1-6 0-8,0 6 0 8,2-2-192-8,6 0 192 8,-1-1 0-8,-1 3 0 7,-4-2 0-7,-4 2 0 9,-4 0 0-9,-2 0 0 6,-4 0 0-6,-6-2 0 8,-7 0 0-8,-20 4 128 6,12-2-128-6,-12 2 128 8,0 0 160-8,0 0 32 7,0 0 0-7,-8-10 0 9,-10 7-16-9,-1 1 0 7,-1-4 0-7,-5 4 0 8,-4 2-304-8,-3 2 0 6,-5 0 128-6,2 0-128 8,4-2 0-8,0 2-224 7,3 1 32-7,5 3 16 26,-2-6-1616-26,3 8-336 1,3 0-64-1</inkml:trace>
    </iact:actionData>
  </iact:action>
  <iact:action type="add" startTime="48223">
    <iact:property name="dataType"/>
    <iact:actionData xml:id="d32">
      <inkml:trace xmlns:inkml="http://www.w3.org/2003/InkML" xml:id="stk32" contextRef="#ctx0" brushRef="#br0">18155 19625 7359 0,'0'0'656'1,"0"0"-528"3,0 0-128-4,0 0 0 9,0 0 1232-9,8 18 224 6,0-10 32-6,-8-8 16 8,0 0-160-8,0 0-48 8,0 0 0-8,0 0 0 7,0 0-144-6,0 0-48 6,0 0 0-7,13 4 0 9,-13-4-160-9,18 0-48 5,-18 0 0-5,13-8 0 8,-13 8-256-7,16-12-48 5,-2-2-16-5,-1 5 0 7,-5-11-144-8,4 5-48 7,-4-3 0-7,1-2 0 9,3 3-128-9,-4-3-16 5,0-5-16-5,3 0 0 8,-3-1-16-8,2 1 0 8,0 4 0-7,-3-5 0 6,1-5 32-7,2 2 0 7,-2 3 0-7,-4 1 0 8,0 2-112-8,0 1-128 7,-1 1 176-7,5-3-176 8,-4 3 128-8,0 5-128 8,4-1 0-8,2 7 0 7,-10 10 0-7,0 0 0 6,5-14 0-6,-5 14 0 9,0 0 0-9,0 0 0 6,0 0 0-6,0 0 0 9,10 8 0-9,4 4 0 7,-6 3 0-7,3-1 0 8,1 4 0-8,-4-1 0 7,6 5 0-7,-5 1 0 8,3 4 0-8,2 3 0 7,-1 5 0-7,1 2 0 9,0-4 240-9,-1 0-16 6,-3 4 0-6,4 2 0 8,-5-10 160-8,1 3 48 7,2-1 0-7,-6 0 0 8,1-4-144-8,3-3-32 7,-2-3 0-7,2 1 0 8,2-3-112-8,-5-3-16 7,-7-16-128-7,10 11 192 8,2 3-64-8,-12-14-128 7,0 0 176-7,10 6-176 8,-10-6 0-8,0 0-320 7,15 0 32-7,-15 0 16 24,0 0-2608-24,8-8-528 0</inkml:trace>
    </iact:actionData>
  </iact:action>
  <iact:action type="add" startTime="48706">
    <iact:property name="dataType"/>
    <iact:actionData xml:id="d33">
      <inkml:trace xmlns:inkml="http://www.w3.org/2003/InkML" xml:id="stk33" contextRef="#ctx0" brushRef="#br0">18545 19344 19119 0,'0'0'832'0,"0"0"192"0,0 0-816 0,0 0-208 3,0 0 0-3,0 0 0 9,0 0 432-9,0 0 32 6,0 0 16-6,0 0 0 8,0 0 800-8,-12 14 176 7,6 4 16-7,-3 3 16 8,1 4-176-8,4 3-32 7,2-1-16-7,0 0 0 8,0 5-304-8,0 1-64 7,2 4-16-7,2 0 0 9,2 6-256-9,-2-2-48 6,0 6-16-6,2-5 0 8,0 3-128-8,0 4-32 8,0-4 0-8,-1 2 0 10,1 1-32-10,-2-5-16 5,-2 0 0-5,0 2 0 8,0-6 16-8,0 0 0 6,-2-4 0-6,0-2 0 9,2-3-48-9,2 3-16 7,-4-2 0-7,0-2 0 7,-1-5-128-7,-3-3-32 7,4 1 0-7,0-7 0 9,2-15-144-9,-4 16 128 6,4-16-128-6,0 0 128 8,0 0 0-8,0 0-128 7,-8 8 192-7,8-8-64 8,0 0-128-8,0 0 192 7,0 0-192-7,-14-8 192 9,5-4-192-9,1-4 0 6,0 1 0-6,4 1 0 23,0-5-944-23,0 3-208 1,2-1-64-1,0-3 0 14,2 4-1600-14,-1-3-320 0</inkml:trace>
    </iact:actionData>
  </iact:action>
  <iact:action type="add" startTime="49902">
    <iact:property name="dataType"/>
    <iact:actionData xml:id="d34">
      <inkml:trace xmlns:inkml="http://www.w3.org/2003/InkML" xml:id="stk34" contextRef="#ctx0" brushRef="#br0">26291 15130 2751 0,'3'-14'256'2,"-1"1"-256"4,2-1 0-6,2 4 0 8,-6 10 2368-8,12-17 416 7,-6-1 96-7,3 8 0 8,-9 10-1632-8,14-13-336 8,-8-1-64-8,2-1-16 8,2 1 0-8,-10 14-16 6,0 0 0-6,7-10 0 9,1-7-16-9,-2 1 0 7,0 6 0-7,-6 10 0 8,4-11-144-8,-4 11-16 6,0 0-16-6,0 0 0 8,0 0-96-8,0 0-16 8,0 0 0-8,0 0 0 10,0 0-192-10,-14 11-32 5,2 9-16-5,-1-5 0 9,1 3 48-9,-4-1 0 6,5 3 0-6,-7 7 0 8,5 5 96-8,-5 7 32 9,2-6 0-9,-1 13 0 7,-1 5-48-7,5-2 0 6,-7 2 0-6,6-1 0 8,-1 3-16-8,3-4-16 7,-5-2 0-7,3-5 0 8,0 1 32-8,-1-6 16 7,3 0 0-7,-2-1 0 8,5-5-96-8,1-4 0 7,-4-7-16-7,2 3 0 8,4 4-160-8,-3-3-16 7,1-5-128-7,2-7 192 8,6-12-64-8,0 0-128 7,-2 17 176-7,2-17-176 26,0 0-304-26,0 0-160 0,0 0-48 0,0 0 0 10,0 0-2048-9,0 0-432-1,0-17-80 0</inkml:trace>
    </iact:actionData>
  </iact:action>
  <iact:action type="add" startTime="50282">
    <iact:property name="dataType"/>
    <iact:actionData xml:id="d35">
      <inkml:trace xmlns:inkml="http://www.w3.org/2003/InkML" xml:id="stk35" contextRef="#ctx0" brushRef="#br0">25711 15567 13823 0,'0'0'608'0,"0"0"128"0,0 0-592 0,0 0-144 4,0 0 0-4,0 0 0 8,0 0 1600-8,0 0 272 7,0 0 64-7,0 0 16 8,-9 16-944-8,1 3-192 7,-2 1-48-7,0 3 0 8,2 2 320-8,4 5 48 7,1 7 16-7,1-6 0 8,2 0-352-8,2 0-64 7,1 0-16-7,1 6 0 9,2 2-160-9,2-5-48 6,4-5 0-6,-4 0 0 8,5 0-160-8,-1-1-32 7,4-1-16-7,-3-4 0 7,5-3 176-7,-3-6 32 8,5-3 16-8,3-5 0 8,-1-2 0-7,3-4 0 7,2-4 0-8,3-8 0 7,-1-3-64-7,2-11-16 6,0-1 0-6,4-4 0 9,2 0-128-9,-1-2-16 6,1-3-16-6,2 1 0 8,-6-4-128-8,2 0-32 7,2 6 0-7,-4 0 0 8,-2-6-128-8,-1 2 0 7,-1 6 144-7,-2 2-144 8,-1 5 0-8,-1 1 0 7,-4 3 0-7,-5 7 0 22,1-1-1264-22,-7 6-320 1,-10 8-64-1</inkml:trace>
    </iact:actionData>
  </iact:action>
  <iact:action type="add" startTime="59633">
    <iact:property name="dataType"/>
    <iact:actionData xml:id="d36">
      <inkml:trace xmlns:inkml="http://www.w3.org/2003/InkML" xml:id="stk36" contextRef="#ctx0" brushRef="#br0">30861 5709 13759 0,'0'0'608'0,"17"-2"128"0,-3 4-592 0,3 3-144 6,3 1 0-6,1 2 0 8,-1-6 0-8,1 2 0 7,3-2 0-7,-3 2 0 8,-3-2 0-8,-1-2-192 8,3-2 64-8,-20 2 128 7,15 4-176-7,3 0 176 8,-18-4-128-8,0 0 128 7,0 0 0-7,0 0 144 7,0 0 0-7,0 0 0 8,0 0 432-8,0 0 64 7,0 0 32-7,0 0 0 9,0 0 176-9,0 0 48 6,0 0 0-6,-14-4 0 9,1 0-16-9,-3 0 0 7,0-4 0-7,-5-2 0 8,-2 6-48-8,-1 2 0 6,-1 1 0-6,-1-1 0 9,-1-8-352-8,-2 2-80 4,-4 4-16-5,-4 2 0 8,-10 0-96-8,-2 0-32 8,-2 0 0-8,-7 0 0 7,-6 0-112-7,-1 0-16 8,-3-3-128-8,4 1 192 7,-7 2-64-7,7 0-128 8,-2 2 176-8,-3 0-176 7,-3-4 288-7,-8 2-48 8,-8-4-16-8,-1 2 0 9,-1-7 64-9,-2 5 16 5,3 2 0-5,3-2 0 8,2-2-48-8,-8 2 0 7,-9-2 0-7,-5-5 0 8,1 1 0-8,2-2-16 7,3 3 0-7,-1 3 0 9,5 0-32-9,-9 0 0 6,-8-1 0-5,-2-3 0 7,0 2-64-8,2 2-16 7,5-1 0-7,1 1 0 8,-2 0 0-8,-4-4-128 6,-4 1 192-6,0-3-64 8,5 2-128-8,5 3 0 7,4-5 144-7,-3 4-144 8,-1-4 0-8,-2 5 144 8,-4-5-144-8,3 4 0 8,3 1 144-8,8-3-144 7,-1 2 0-7,-7 4 144 8,-6-2-144-8,2 3 0 7,-4-3 144-7,3 6-144 8,3-2 128-7,0 2-128 5,0-4 160-6,-6 4-160 7,-4 2 128-7,4 0-128 8,3-2 0-8,3 4 0 8,0 4 128-8,0-4-128 7,-2 0 0-7,-3 0 0 8,1 0 0-8,2 0 0 7,-2-2 0-7,4 4 0 9,3 0 0-9,-9 1 0 5,-2 3 0-5,4-4 0 9,4-2 0-9,2 4 0 7,-1 0 0-7,1 4 0 9,-2-5 0-9,0 3 0 6,-3-2 0-6,5 2 0 8,8-2 0-8,-3 0 0 7,9-1 0-7,-7 5 0 8,5-4 0-8,-3 0 128 7,1-4-128-7,3 0 0 8,6 2 0-8,0 3 0 7,1-1 0-7,5 0 0 8,4 0 0-8,-4 4 0 6,-6-4 0-5,0 1 0 7,0-1 144-8,5 2-144 7,3-4 128-7,2 4-128 8,1 7 0-8,5-1 0 7,0 6 0-7,2-9-176 8,-4 3 176-8,-2-6 0 7,-4 3 0-7,8-3 0 9,-3-4 0-9,3 4 0 6,4 2 0-6,-2-1 0 9,3 9 0-9,-1-4 0 6,4 5 0-6,-1-3 0 8,-9-1 0-8,2 5 0 7,0-7 0-7,2 7 0 8,7-1 0-8,-1 3 0 7,2 1 0-7,3 3 0 8,3 1 0-8,1-2 0 7,0 3 0-7,-1-1 0 8,1-2 0-8,2 3 0 7,1-1 0-7,3 0 0 8,2 0 0-8,0-1-128 7,1-5 128-7,7 1 0 8,1 3 0-8,7 2 0 8,4 3 0-8,2-3 0 7,5-2 0-7,1-1 0 7,7-3 0-7,0 5-128 8,6 1 128-8,6 0 0 7,-2 0 0-7,6 1 0 8,4-1 0-8,4-2-160 7,0-1 160-7,7-3 0 8,-1 5 0-7,5-1 0 5,4-2 0-6,8 3 0 8,1-1 0-8,4 0 0 7,3 1 0-7,8-3 0 8,0 1 0-8,1-3 0 7,1 2 0-7,2-1 0 8,3-1 0-8,3-5 0 8,1 1 0-8,8 5 0 7,-1-3 0-7,7 5 0 8,6 1 0-8,5-3 0 8,1-5 0-8,2-3 0 6,-6 3 0-6,4-3 0 8,-1 6 0-8,11 3 0 7,-5-2 0-7,13-1 0 8,-3-3 0-8,-1 1 0 7,-3-6 0-7,3 7 0 8,-1-3 0-8,8 5 0 7,4 3 0-7,2-5 0 8,-1-5 0-8,-3 3 0 7,2-3 0-7,4 4 0 9,6-1 0-9,2-7 128 6,5 2-128-6,1 3 0 8,-8 3 0-7,6-5 0 5,5 1 128-6,5-4-128 8,-1 0 0-8,3 5 0 8,-5-3 0-8,3 1 0 8,1-7 144-8,2 2-144 6,7 6 128-5,-7-4-128 7,2 1 0-8,5-1 0 6,-3-2 0-6,2 5 0 8,0-5 0-8,-1 4 0 7,5-2 0-7,0-4 0 8,6-3 0-8,-2 1 0 7,-12-2 0-7,12 0 0 8,0 2 0-8,0-4 0 7,-1 0 0-7,-7-4 0 9,-2 2 0-9,8 0 0 6,2 0 0-6,-8-3 128 9,-3-1-128-9,1-6 0 6,-2 2 0-6,3-1 128 9,7-3-128-9,-12 4 160 7,-5-2-160-7,-3 1 160 8,5-11-160-8,-1 3 0 6,5-1 0-6,-9-1 0 8,-11-5 0-8,-4 3 0 8,4 0 0-8,2-1 0 7,4 3 0-7,-10-5 0 8,-6-5 0-8,-4-2 0 7,-4-2 128-7,1 2-128 8,-1 0 128-8,4-6-128 7,-4-2 144-7,-3-6-144 7,-7 0 160-7,-5 0-160 8,-6-5 256-8,-2-3-32 7,0-3-16-7,0-1 0 8,-6 8 32-8,-6-3 0 7,2-1 0-7,-11 1 0 9,-5-1 16-9,-7 0 0 7,-8-1 0-7,-4 3 0 8,-8 4 96-7,-3-1 32 4,-11 3 0-5,3 2 0 9,-8-2 0-9,-3-2 16 6,-7 1 0-6,-5 5 0 8,-3 0-112-8,-6 6-32 7,-7 0 0-7,-9 2 0 9,-11 9-256-9,-3 7 0 6,-11-1 0-5,-11 1 0 6,-12 1-208-7,-4 3-160 7,-6 9-16-7,0 4-16 24,0 6-2096-23,-5 7-400-1,-3 9-96 1</inkml:trace>
    </iact:actionData>
  </iact:action>
  <iact:action type="add" startTime="61376">
    <iact:property name="dataType"/>
    <iact:actionData xml:id="d37">
      <inkml:trace xmlns:inkml="http://www.w3.org/2003/InkML" xml:id="stk37" contextRef="#ctx0" brushRef="#br0">30381 8997 23951 0,'0'0'2128'0,"0"0"-1696"5,0 0-432-5,0 0 0 8,0 0 656-8,0 0 48 7,0 0 16-7,0 0 0 9,0 0-416-9,0 0-96 5,-14 4-16-5,2-1 0 10,-5 1 128-10,1 0 0 6,-5 0 16-6,-6 0 0 8,-1-4-160-8,1 2-48 7,-12 0 0-7,2 0 0 8,2 0 96-8,-6-2 16 8,-2 2 0-8,-8 0 0 7,-5 0 240-7,-11 0 48 7,-3 0 16-7,0 3 0 8,0-1-128-7,-4 2-32 5,1 0 0-6,1 4 0 8,-4-4-112-8,-2 0-16 7,-2-1-16-7,-6 3 0 8,-3 2-16-8,-7-4 0 7,2 4 0-7,5 1 0 9,-5-5-224-9,4 2 176 6,3 2-176-6,-13-3 160 8,-5-1-160-8,-3 4 192 7,3 2-192-7,2-6 192 9,-1 3-192-9,1 3 0 6,2-2 0-6,-9 3 0 9,-7-5 0-9,2 2 160 6,4 0-160-6,4-2 160 8,3 1-160-8,1 3 192 7,-4-4-192-7,-4 2 192 8,-7-1-64-8,5-1 0 7,4 2 0-7,8 3 0 8,1-5 128-8,-1 4 0 7,-5-6 16-7,-1 4 0 8,-8 5-96-8,6-3-32 8,4 3 0-8,1-1 0 8,3 6-144-8,-3-5 0 6,-1-3 144-6,2 0-144 8,-3-3 0-8,-1 1 128 7,6 10-128-7,3-7 0 8,-1 3 0-8,-3-6 144 7,-1 3-144-7,-3-3 0 8,1 4 160-8,4-1-160 7,1 7 128-7,-1-3-128 9,-3 5 128-9,-1-1-128 6,-6 1 128-6,2-5-128 8,3 1 128-8,1 3-128 7,2 1 0-7,-3-5 128 8,-1 5-128-8,-2 1 0 7,-4-5 0-7,3-3 0 8,1 5 0-8,6-5 0 8,3 3 0-8,-3 3 128 8,-4-7-128-8,1 4 192 6,1-7-192-6,6 5 192 8,-3-4-192-8,3 1 0 7,5-1 0-6,-3 6 0 6,3-11 0-7,-6 5 0 7,3-6 0-7,1 0 0 8,7 4 0-8,5-1 0 7,2-5 0-7,2 2 0 8,10 2 0-8,-1 0 0 8,-5-3 0-8,2-3 0 7,-2 0 0-7,4-2 0 7,8 4 0-7,-1-2 0 9,5-6 0-9,3 2 0 6,5 0 128-6,5 0-128 9,4 2 0-9,0-1 0 7,4-1 0-7,4 2 0 8,-4 0 0-8,4 0 0 6,-6-6 0-6,6 0 0 9,3 2 0-9,3 2 0 6,2 0 0-6,1 0 0 8,3 2 128-8,4 0-128 8,3 0 0-8,2 0 128 7,5-2-128-7,9 2 160 7,-8 2-160-7,8-2 160 8,0 0-16-8,0 0 0 7,-4 16 0-7,4-16 0 8,0 13-144-8,4 7 0 7,0 1 0-7,5-1 128 9,5 3-128-9,-2 3 0 6,5 1 0-6,-1 4 0 8,0 2 0-8,3 8 0 8,-1-6 0-8,3 10 0 8,2-2-144-8,-1 8 144 6,1 5 0-6,1 3 0 9,1 1 0-9,-2 1 0 6,1 1 0-6,-1 3 0 8,3-1 0-8,-5-2 0 8,-1 3 0-8,1 1 0 8,1 0 0-8,1 4 0 6,0-1 0-6,-7 3 0 8,3-4 0-8,-3 4-128 8,0 2 128-8,1-5 0 7,-3 1 0-7,3-4 0 8,-5 8 0-8,4-4 0 8,-7 3 0-8,3 1 0 7,-2-4 0-7,-4 0 0 8,0-5 0-8,1 1 0 7,-3-4 0-7,0 1 0 8,-4-3 128-8,0 1-128 7,0-5 0-7,0 1 0 8,-2-5 128-8,-2 1-128 6,0-6 0-6,1 0 0 9,-1 1 128-9,2-7-128 6,-2-2 0-6,2-4 144 9,0-5-144-9,2-3 0 6,-2-2 0-6,2-1 0 8,0 1 0-8,0-5 128 7,0-3-128-7,2-1 0 8,-2-16 128-8,2 11-128 7,-2-11 0-7,8 16 128 9,-8-16-128-9,0 0 0 7,13 10 0-7,-13-10 0 7,16 8 0-7,1-5 0 9,5-3 0-9,-5 0 0 7,7-1 0-7,3-1 0 7,2-2 0-7,7-2 128 8,-1 0-128-8,8-4 0 7,0 2 0-7,3 3 0 7,-3-11 0-6,6 6 0 6,2-3 0-7,1 1 0 8,5 0 0-8,-1-1 0 7,3 3 0-7,9-4 0 8,3 6 0-8,5 2 0 7,0-3 0-7,-2 1 0 8,0 0 0-8,6 0 0 7,0-1 0-7,2 3 0 8,4-2 0-8,3-2 0 7,7 2 0-7,-3 4 0 8,5-5 0-8,-2-3 0 7,1 2 0-7,-1-3 0 8,5 1 0-8,8-4 128 7,1 5-128-7,1-3 0 8,-4 2 0-8,0 2 0 7,3-1 128-7,1 1-128 8,0-8 0-8,8 7 0 7,4-5 0-7,-6 4 0 8,-4-1 0-8,4 1 0 7,6-7 128-7,-4 5-128 8,12-2 0-8,-9 5 0 7,1-7 0-7,-2 3 0 8,6-1 0-8,4 0 0 7,-1 7 0-7,-1-7 0 8,-4 2 0-8,-4-5 0 7,4 3 0-7,-2 1 128 8,7 5-128-8,-5-4 0 7,-2-1 0-7,-6-3 0 9,-6 4 0-9,0 3 0 6,3 1 0-6,5-4 0 8,-1 5 0-8,-2-5 0 7,-9 4 0-7,0 0 0 8,-2-3 0-8,5 5 0 8,-1-2 0-8,-4 4 0 7,1 0 0-7,-9 1 0 7,1-7 0-7,-9 2 0 8,1 6 0-8,2-2 0 7,-3-3 0-7,3 7 0 8,8 2 0-8,-7 0 0 7,-1-2 0-7,-8 2 0 8,-8-2 0-8,4-2 0 7,0 6 0-7,2-2 0 8,0 0 0-8,0 0 0 8,-2 0 0-8,-2 2 0 8,-2 2-144-8,-10 0 144 6,-4-4 0-6,3 5 0 8,-7-1 0-8,-3 2 0 7,1-2 0-7,-1 0 0 8,0-2 0-8,-5 6-128 7,-1 0 128-7,-2-3 0 8,0 1 0-8,0-2 0 7,-8 2 0-7,-2-2 0 8,-2 0 0-8,-4 2 0 7,-4-10 0-7,1 6 0 8,-7 4 0-8,-5 1 0 7,1-3 0-7,-3-2 0 8,-14-2 0-8,0 0 0 7,15-2 0-7,-15 2 0 8,0 0 0-8,12-11 0 8,0 1 0-8,-6 0 144 8,-6 10-144-8,4-17 128 6,-2-3-128-6,-2 4 128 8,0-1-128-8,0-1 128 7,0-1-128-7,2-10 128 8,-1-8 0-8,5-2 0 7,-2-10 0-7,2-2 0 8,4-6 48-8,2-7 0 7,-5-12 0-7,5-4 0 8,2-4 0-8,-5-3 0 7,5-13 0-7,-2 3 0 8,5-5-48-8,-7-1-128 7,-2-1 192-7,2 3-64 9,-4-4 0-9,1-3-128 7,3 7 192-7,-4 2-64 7,0-3 160-7,-2-1 32 8,0 7 0-8,-2 1 0 8,-2 5-32-8,0 0 0 6,-2-1 0-6,0 3 0 8,-2 2-96-8,0 2 0 7,0 2-16-7,-2 2 0 8,-4 8-176-8,3 8 128 7,-3 5-128-7,-2 5 128 8,2-3-128-8,-1 6 0 7,-5 7 0-7,2 3-176 23,1 4-928-23,-3-1-192 0,0 9-48 0,-3 6-11968 8,1 5-2416-8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9">
    <iact:property name="dataType"/>
    <iact:actionData xml:id="d0">
      <inkml:trace xmlns:inkml="http://www.w3.org/2003/InkML" xml:id="stk0" contextRef="#ctx0" brushRef="#br0">29232 1453 13823 0,'8'-17'608'0,"-8"17"128"0,11-8-592 0,-11 8-144 5,14-12 0-5,2 4 0 8,-5 3 960-8,5 1 176 8,-16 4 16-8,14-6 16 7,-14 6-752-7,13-8-160 7,-13 8-16-7,10-10-16 8,-10 10 96-8,10-8 32 7,-10 8 0-7,0 0 0 8,8-13-32-8,-8 13 0 8,2-14 0-8,-2-3 0 7,-2-1 128-7,-4 4 32 7,0-3 0-7,-2 3 0 8,0-3-16-8,-5 3 0 7,1-6 0-7,-6 3 0 8,3-1 16-8,-5-1 0 8,-3 1 0-8,-2 5 0 8,-5-3 32-8,1 4 0 7,-8-3 0-7,-4 3 0 8,-4-6-192-8,0 5-16 6,-5-5-16-6,1 1 0 9,0-1-144-9,2-3-16 7,-5 3-128-7,-1 5 192 8,0-7-64-8,-1 6-128 7,1-3 176-7,-2 1-176 7,-3 5 176-7,1-7-176 8,-5 0 160-8,-6-3-160 8,-1-4 160-8,-1 1-160 7,6 1 160-7,-3-1-160 8,3 3 256-8,2 0-64 7,-5-3 0-7,5 5 0 8,1 1-64-8,-7-1 0 7,-4-1-128-7,-4 4 192 7,-4-3-192-7,2-3 144 8,4 7-144-8,4-3 128 8,-5 3-128-8,7 3 128 7,0-6-128-7,2 5 128 7,-7-7-128-7,3 7 0 8,-6-5 144-8,0 3-144 8,2-3 0-8,2 0 128 6,-2 5-128-5,3-3 0 7,3 4 0-8,-2 1 0 7,2 3 0-7,-4 2 0 8,-6-6 0-8,-1 3 144 7,-6 1-144-7,3-4 0 8,4 2 176-8,2-1-176 7,-2 1 160-7,5 4-160 8,5-2 176-8,-6 0-176 7,0 3 192-7,-2-1-192 7,-4-8 128-6,0 2-128 6,0 3 0-7,2-5 0 8,0 6 144-8,4 2-144 7,-2 1 0-7,-2 1 144 7,-6-2-144-6,2 2 0 6,-2 0 0-7,2-2 0 8,2-6 0-8,0 7 0 7,0-1 0-7,2 2 0 8,4-2 0-8,-2 4 0 7,-4-2 144-7,-2 2-144 8,0 0 144-8,0-2-144 7,0-2 192-7,4-1-192 8,0 1 0-8,2 2 0 6,2 4 0-6,-4 0-144 9,-2 0 144-9,0 0 0 6,-2 0 0-6,0 0 0 9,2-2 0-9,2 0 0 7,2 0 0-7,-2 4 128 8,0 0-128-8,2 0 0 7,0 4 128-7,0 0-128 8,-10-1 128-8,4-1-128 7,0 2 128-7,4 0-128 8,-2 0 128-8,0 4-128 7,-2-4 128-7,0 5-128 8,-1 5 0-8,-3-1 0 7,-6-3 0-7,4-2 128 8,3 4-128-8,1-3 128 6,-2 5-128-6,4-4 128 9,2 5-128-9,-4-1 0 7,-6 1 0-7,1 1 0 8,-3-10 0-8,4 7 0 6,4-3 0-6,2 4 0 9,0-1 0-9,4 5-128 6,-2-5 128-5,0 5 0 7,-3 1 0-8,-1 3 0 7,2-3 0-7,4 0 0 8,4 5 0-8,3-1 0 6,-3 2 0-6,6 1 0 9,-4-1 0-9,6 0 0 7,-5 1 0-7,5 1 0 8,-2 2 0-8,1 4 0 7,-1-4 0-7,6 1 0 8,5-3 0-8,3 0 0 7,-1 2 0-7,4 3 128 8,1 1-128-8,1 0 0 7,8-4 0-7,0 2 128 8,4-4-128-8,4 6 0 7,-2 1 0-7,-3-3 0 8,3 0 0-8,4 4 0 7,4-2 0-7,-2-2 0 8,3 0 0-8,1 4 0 7,1-3 0-7,7 3 0 8,3 2 0-8,-1-2 0 7,3 6 0-7,2-6-128 9,-2 2 128-9,7 4 0 6,-1-1 0-6,-2-1 0 8,4 2 0-8,4 0 0 7,0 4 0-7,4 0 0 8,2-2 0-8,0 1 0 7,1 5 0-7,7-2 0 8,-2-2 0-8,5 1-128 8,-3 5 128-8,6 0 0 7,-1-6 0-7,3-3 0 8,-1 3 0-8,4-2 0 7,3 0 0-7,-1 2 0 7,-2-8 0-7,5 6 0 8,-3 1 0-8,2-1 0 7,0 2 0-7,3-2 0 8,7-6 0-8,-2 4 0 7,6-4 0-7,-2 4 0 8,5-4 0-8,1 6 0 7,0-4 0-7,6 0 128 8,1-6-128-8,3-2 0 8,1 0 0-8,5 2 0 8,-3-4 0-8,-1 0 0 6,1 1 0-6,5-3 128 9,-1-2-128-9,-2-1 0 6,5 1 0-6,-1 2 128 8,6 0-128-8,-4 1 0 7,9-1 0-7,-1-2 128 8,-2-1-128-7,4-3 0 6,0 0 0-7,2 1 0 7,2 1 0-7,2-2 144 8,3-1-144-8,5 1 0 7,0 1 128-7,-1-1-128 8,-5-3 0-8,4-5 0 7,0 3 144-7,1-5-144 7,5 5 0-7,-3 3 144 8,9-3-144-8,-5-2 0 8,1-5 0-8,1 3 0 8,-3-2 128-8,5 5-128 6,-3-5 0-6,5 4 128 9,3 3-128-9,-1-7 0 6,-6-4 0-6,5 1 128 9,-1-1-128-9,4 4 128 6,-3 3-128-6,3-3 128 9,6 2-128-9,-3-6 0 6,-9-3 144-6,4 5-144 9,3-4 0-9,-1 2 0 6,2 2 0-6,2-3 128 8,2-1-128-8,-1 2 128 8,-3 4-128-8,0-8 128 8,-2-4-128-8,4 2 0 7,5 1 0-7,1 1 0 8,-6 2 0-8,2-4 128 8,0-4-128-8,0-2 0 7,4 2 0-7,2 0 0 6,-4 0 0-6,-4 0 128 9,-5 1-128-9,1-1 0 7,4-4 0-7,4 0 0 7,0-2 0-7,-1 2 0 7,-5-2 0-7,-4-1 0 9,0 1 0-9,-1 2 0 7,-3-12 0-7,6 7 128 8,5-3-128-8,-3 2 128 7,-6-3-128-7,1 1 128 8,-9-5-128-8,7 5 0 6,1-4 0-6,2 3 0 9,-3-3 128-9,-1-5-128 7,1 1 128-7,-9 1-128 8,-3 3 0-8,2-3 144 7,-5-4-144-7,7 5 0 8,2 5 128-8,-7-7-128 7,-1-5 0-7,-4 1 0 8,-8 1 144-8,0 0-144 7,-2-3 0-7,-4 3 144 8,3-2-144-8,-3-1 0 7,2-3 0-7,2 2 0 8,-6-2 128-8,3 2-128 7,-11-3 0-7,1-3 128 7,-5 4-128-7,1 0 128 8,-5 0-128-8,-1 1 128 8,0-1-128-8,-2 4 160 7,-3-2-160-7,3 1 160 8,0-1-160-8,0-2 0 7,-8-4 144-7,2 2-144 8,-6-1 0-8,4-1 128 7,-6-2-128-7,-4 2 0 8,-2 2 176-8,-4-4-48 7,-1-2 0-7,-5 2 0 8,-3-8 0-8,2 6 0 7,-9-4 0-7,5 6 0 7,-6-4 0-7,-2 4 0 8,-2-8 0-8,-3 4 0 8,-1-5-128-8,-1 1 0 7,-5 2 144-7,0-4-144 7,-2 0 0-7,-2 4 0 7,1-4 0-7,-9 5 128 8,2-7-128-8,-5 0 0 8,-4-2 0-8,-3 4 0 8,-1 3 0-8,0-1 0 6,-8 4 0-6,0-4 0 9,-2 4 0-9,-4-2 0 7,4 4 0-7,-4-2 0 8,2 6 0-8,-4-4 0 6,2 4 0-6,0 2 0 9,-6 2 0-9,3 3 0 7,1 1 0-7,-6 2 0 8,2-1 0-8,-3-1 0 6,-3-2 0-6,-4 3 0 9,-1 1 0-9,1-2 0 7,3-3 0-7,1 3 0 8,-1 6 0-8,-1-1 0 7,-1 1 0-7,3-1 128 8,4 1-128-8,-1 5 0 6,-1 3 0-6,-4-5 0 9,-1 1 0-9,-7-3 0 7,3 2 0-7,2 5 0 8,-7-5 0-8,5 5 0 7,1-5 0-7,-1 8 0 8,-2-1 0-8,3 5 0 7,3 2 0-7,-1 0 0 8,-7 0 0-8,-1-2 0 6,-7 0 0-6,2 1 0 9,-2-3 0-9,2 0 0 7,2 2 0-7,-2 2 128 8,3 2-128-8,3 2 0 7,4-2-128-7,-1 2 128 8,-5 2 0-8,3 2 0 7,-7-4 0-7,8 0-128 8,-2 0-96-8,3 0-16 7,3 2 0-7,3 4 0 21,1 2-1776-20,3 0-352-1,0 1-80 1</inkml:trace>
    </iact:actionData>
  </iact:action>
  <iact:action type="add" startTime="10963">
    <iact:property name="dataType"/>
    <iact:actionData xml:id="d1">
      <inkml:trace xmlns:inkml="http://www.w3.org/2003/InkML" xml:id="stk1" contextRef="#ctx0" brushRef="#br0">7415 2770 20271 0,'-13'-6'1792'1,"1"-2"-1424"5,-8 0-368-6,1 4 0 8,-1-2 0-8,-3-1-128 7,-4 1 0-7,-5 0 0 9,-7 4 128-9,2-4 0 6,-7 0 0-6,3 2 0 9,-2-3 0-9,0 3 176 7,-6-2-48-7,-4 0 0 8,3 2 80-8,-1 2 16 7,0 0 0-7,-3 0 0 8,-3-2-48-8,-5 4-16 7,-9-2 0-7,1 2 0 10,-10 0-160-10,4 4 0 5,4 4 144-4,-2 2-144 5,-2-6 0-5,4 2 0 6,1 3 0-7,-3 5 0 8,-6-2 0-8,-6 3 0 7,-3-1 0-7,1 2 0 7,4-3 0-7,2 3 0 8,0 5 0-8,2 1 0 7,2-1 0-7,-4 4 0 8,0-1 0-8,-3-1 0 8,-1 1 0-8,4-3 0 7,4-1 0-7,2 5 0 8,7 4 0-8,3 1 128 7,4-3-128-7,7 2 0 9,1 8 128-9,-1-6-128 6,-2 2 160-6,5 1-160 9,1-1 224-9,4-4-48 6,2 0-16-6,4-1 0 8,4 3 16-8,8 2 0 7,0 8 0-7,3-2 0 8,1 0-176-8,6 4 0 7,3-6 0-7,-2 4 0 8,9-4 0-8,-1 6 0 8,2-4 0-8,4 2 0 7,2-6 0-7,0-2 0 7,2 4 0-6,2 0 0 6,2-6 0-7,-2 1 0 7,4 1 0-7,0 2 0 8,2-2 0-8,-1-2 192 7,3-2-192-6,6 3 192 7,-5 7-64-8,5-6-128 6,4-4 192-6,-3 0-64 8,5 1-128-8,3-3 0 7,4-2 144-7,2 2-144 8,3 1 128-8,3-3-128 7,-2-1 160-7,2 1-160 8,2-2 128-8,-4 3-128 7,0-3 0-7,2-2 144 8,-4 3-144-8,4-5 0 7,2 1 144-7,-4-1-144 8,4-1 0-8,2-2 144 7,-2 3-144-7,4 1 0 8,-2-3 160-8,2 7-160 8,-4-5 128-8,8-1-128 7,4-1 128-7,1 1-128 9,-1-5 0-9,-4 1 128 7,0-6-128-7,-1 2 0 6,-5-1 144-6,4-1-144 8,-4 2 144-8,4 0-144 7,0-5 192-7,0-3-192 8,2 0 224-8,3 0-64 7,-1-2-16-7,-2-2 0 8,4 0 48-8,1-2 16 7,1 1 0-7,2-1 0 9,-1-4 0-9,-1 0 0 6,-6 2 0-6,-4 0 0 9,1-7-16-9,-3 3-16 6,2-4 0-6,0 5 0 8,-2-7-48-8,0 6-128 7,0-3 192-7,-4-1-64 8,4 0-128-8,-6 1 192 8,2-5-192-8,4 4 192 8,-4 1-64-8,2 3 0 7,-5-6 0-7,-1 5 0 7,-2-11 0-7,0 5 0 8,-2-5 0-8,-1 1 0 7,-3-3-128-7,-2 3 160 8,-1 1-160-8,1-1 160 7,-3-4-32-7,-5 1-128 7,5 1 192-7,-4-3-64 9,1-1 80-9,3 0 16 6,-5-2 0-6,1-1 0 8,-3 1 32-8,1 0 16 7,0 0 0-7,-1-5 0 8,-5-5-16-8,6 2 0 8,-8 2 0-8,3-6 0 8,1 0-256-8,-2-2 160 7,-2 6-160-7,2-9 128 8,-1-5-128-8,-1 0 0 6,-4 0 0-6,0 1 128 9,-2 1-128-9,0-2 0 6,0 5 0-6,0 1 128 8,-2-4-128-8,0 2 192 8,2 4-192-8,-4-2 192 7,1 4-64-7,-3-2 0 8,0 6 0-8,-2-2 0 7,0 6 64-7,-3 4 0 7,-1-4 0-6,-6 2 0 6,1-4 16-7,-1 5 16 7,-7 5 0-7,-3 5 0 8,1 1 0-8,-2-1 0 7,-2 7 0-7,-4-1 0 8,-2 6-96-8,-4 1 0 8,-8 5-128-8,-4 2 192 8,0 2-192-8,-1 3 0 7,-3 3 0-7,3 8 0 22,-3-3-512-22,3 9 16 0,1-3 0 1,10 7 0 12,2 3-2272-12,6-2-464-1</inkml:trace>
    </iact:actionData>
  </iact:action>
  <iact:action type="add" startTime="13668">
    <iact:property name="dataType"/>
    <iact:actionData xml:id="d2">
      <inkml:trace xmlns:inkml="http://www.w3.org/2003/InkML" xml:id="stk2" contextRef="#ctx0" brushRef="#br0">26607 2690 15263 0,'21'-2'672'1,"-1"4"144"-1,-3 0-656 0,5 0-160 5,-1 1 0-5,-2 3 0 7,-19-6 128-6,14 10-128 5,-14-10 192-6,0 0-64 8,8 12 96-8,-8-12 16 6,0 17 0-6,-6-5 0 9,-4 2 144-9,-9-5 16 6,-3 5 16-6,-3-4 0 9,-4 0-48-9,-6 1-16 7,-2-3 0-7,-8 2 0 8,-2 3-128-8,2-3-32 8,-4 4 0-8,2-4 0 7,1-3-64-7,-3 5 0 7,-2-4-128-7,-1 6 192 9,3-9-64-9,-2 1 0 6,-4 0-128-6,-1 4 192 8,-7-2-48-8,1-4-16 8,-10 1 0-7,7 1 0 5,-1 4 0-6,4-4 0 8,-1 0 0-8,1 4 0 7,-2-3-128-7,1 1 128 7,5 0-128-7,-7 2 128 8,-1-4-128-8,-2-1 0 7,-5 5 0-7,1-8 0 8,8-2 0-8,0 0 0 7,-3 0 0-7,5 0 0 8,-6 2 192-8,3 2-32 7,3-2-16-7,-6-2 0 9,-1-2-144-9,-3 2 0 6,2 0 0-6,0-2 0 8,5 0 0-8,-1 0 0 7,2-4 0-7,1 4 0 8,-1 2 0-8,1-2 0 8,5 0-176-8,-5 0 176 8,-5-1 0-8,2 1 0 7,-4-4 0-7,5-2 0 7,-1 0 272-7,2 2-16 7,1-3 0-7,-3-1 0 8,0 4 0-8,3 2 0 7,-3 0 0-7,1 0 0 8,-9-2-48-8,6 2-16 7,-4-1 0-7,8-1 0 8,-5-4-64-8,5 2-128 7,5 2 176-7,1-1-176 8,-3-5 144-8,7 4-144 8,-1 2 0-8,4-6 144 8,-3 3-144-8,-1-5 0 7,-1 0 0-7,-3 5 128 8,1-7-128-8,3 6 0 7,2-7 0-7,7 1 0 8,-1 3 0-8,4-3 0 6,2 0 0-6,4-1 0 9,-4 3 0-9,6-1 128 7,-2 3-128-7,7-4 0 7,3 3 128-7,2-5-128 8,3 6 0-8,1-3 128 7,-1-7 64-7,7 5 0 9,-3-3 0-9,1 1 0 6,3 3-16-6,0-1 0 8,5-3 0-8,-1 4 0 7,-2-3 0-7,6 3 0 8,0 3 0-8,3-7 0 7,-3-3-48-7,4 3-128 8,2-1 192-8,2-1-64 7,0 3-128-7,3 1 0 8,-1-1 144-8,0-1-144 8,4 5 0-8,4-5 0 7,-4 3 0-7,3 3 0 8,5-2 0-8,-4 5 0 7,3-7 0-7,5 6 0 7,-5-3 0-7,5 3 0 8,1-3 0-8,1 5 0 8,3-4 0-8,2 4 0 6,3-1 0-5,5-1 128 7,-2 4-128-8,0-4 0 7,0 3-128-7,6 1 128 8,-2-6 0-8,8 5 0 7,4-5 0-7,0 6 128 8,1 2-128-8,3-2 0 6,0-3-128-6,1 3 128 9,-1 0 0-9,2-2 0 7,-5 3 0-7,3 3 0 7,4-4 0-7,-1-2 0 7,-1 4 0-7,3 4 0 9,3 2 0-9,5-2 0 6,-2-2 0-6,5 1 0 9,-1-3 0-9,-4 0 0 7,1 0 0-7,-1 2 0 8,-2-4 0-8,5 1 0 6,-5 1 0-6,5 4 0 9,5 0 0-9,0 0 0 6,0-2 0-6,2-4 0 9,0 0 0-9,-7 2 0 6,3-3 0-6,-4-1 0 9,4 4 0-9,-3 0 0 7,-3 0 0-7,6 6 0 8,4 0 0-8,-1-3 0 7,-1-1 0-7,-4 0 0 8,2 0 0-8,-3-4 0 7,3-8 0-7,-4 13 0 8,4 1 0-8,-3 2 0 7,1 0 0-7,0 2 0 7,6-4 0-7,2-2 0 7,-3-2 0-7,-3-2 0 9,-6 0 0-9,2 0 0 7,-3-1 0-7,1 5 0 8,1 0 0-8,-3 2 128 7,0 2-128-7,7-2 0 8,-5 2 0-8,6-2 0 7,-3-4 0-7,-5 0 0 8,-3 4 0-8,-5 2 0 7,-3-2 0-7,0 0 0 8,-1 1 0-8,-1 1 0 7,-2-2 0-7,0 4 0 8,-1 1 0-8,-1 5 0 7,2-4 0-7,0 2 0 8,2 2 0-8,-6 2 0 7,3-5 0-7,-5-1 0 8,2-2 0-8,0-2 0 8,-6 6 0-8,-2-2 0 7,-3 2 0-7,-1-2 0 7,0 2 0-7,0-4 0 8,-2 1 0-8,-1 1 0 7,-3 0 0-7,-1 2 0 8,-5 0 0-8,3-2 0 6,-1 2 0-6,-5 3 0 9,1 1 0-9,1 0 0 6,-9 6 0-6,5-7 0 9,-14-9 0-9,14 18 0 7,-1-6 0-7,-3 3 0 8,-2-3 0-8,-8-12 0 7,12 17 0-7,-5-3 0 8,-1 2 0-8,0 1 0 7,-2-1 0-7,0 5 0 8,-2-1 0-8,0-3 0 7,0 5 0-7,-4 1 0 8,-2 1 0-8,-2-1 0 8,0-4 0-8,0 5 0 7,3-3 0-7,-3 3 0 7,-4-3 0-7,2-1 0 8,2 3 0-8,-4-1 176 7,-1 1-48-7,1-2 0 8,-6-1 16-8,5 1 0 7,-7 3 0-7,3-1 0 8,1-1-16-8,-2-1-128 7,3 2 192-7,-7 1-64 9,-1-1-128-9,3-3 160 6,-3-3-160-6,-1 5 160 9,1 1-32-9,-1-1 0 6,-1-3 0-6,0 1 0 8,-5-5 0-8,1-1 0 7,0 3 0-7,-5-3 0 8,-5 2-128-8,2-3 160 7,2 3-160-7,-8 1 160 8,0-5-160-8,0 4 0 7,0-5 144-7,4 5-144 8,-2-6 0-8,4 3 128 8,-2 1-128-8,-2-2 0 7,4-2 0-7,-4-3 0 8,2 1 0-8,4 4 128 7,-2-4-128-7,-1 1 144 7,3 1-144-7,0-4 160 9,0 0-160-9,-4-2 128 6,0 0-128-6,2 2 128 8,-2-3 16-8,-2 1 0 7,-2-2 0-7,2-2 0 8,2 0 80-8,-2 0 16 7,3 0 0-7,3 2 0 9,-4-4-64-9,2 2-16 6,2-2 0-6,-2 0 0 8,-4 0 0-8,4 0 0 7,2-1 0-7,-6-1 0 8,2 0-160-8,-1 2 192 7,-4-2-192-7,3 0 192 8,-8 0-64-8,2 2 0 8,0 2 0-8,-2-2 0 7,-2-4-128-7,7 2 0 8,-1 1 144-8,4 1-144 8,-4 0 0-8,6 2 0 7,-4 0 0-7,6 0 0 7,1-2 0-7,5 4 0 7,2 2 0-7,3 1 0 23,1 3-1792-22,5-2-256-1,3 0-64 1</inkml:trace>
    </iact:actionData>
  </iact:action>
  <iact:action type="add" startTime="16821">
    <iact:property name="dataType"/>
    <iact:actionData xml:id="d3">
      <inkml:trace xmlns:inkml="http://www.w3.org/2003/InkML" xml:id="stk3" contextRef="#ctx0" brushRef="#br0">15961 3729 21183 0,'-14'-17'944'1,"0"9"192"-1,3 0-912 0,-7 0-224 4,0 4 0-4,1 2 0 7,-8 0 128-6,-5 0-128 6,-3 2 176-7,-8-2-176 8,-4 1 0-8,0-1 0 6,-7 0 0-6,-3 0 0 9,-7-4 0-9,-10 2 0 6,-5 0 0-6,-1 0 0 9,-3 0 0-9,-1-2 0 6,0-1 0-6,0 1 0 10,-2 2 0-10,-4-2 0 5,-2 2 0-5,-7-4 0 9,-3 0 256-9,3 1-48 6,7-3-16-6,4 2 0 9,-1-2 80-9,-3-1 16 7,0 1 0-7,0 2 0 8,-7-6 48-8,3 7 16 7,-1 1 0-7,1-2 0 8,4 2-48-8,1 0-16 7,3 4 0-7,-4 0 0 9,-4 2-288-9,-5 4 128 6,-3-2-128-6,9 8 0 8,-3 6 176-8,5 1-176 7,-1-5 160-7,-4 5-160 8,3 3 0-8,-9 3 0 7,1 1 0-7,5 1-160 9,9 0 160-9,1 3 0 6,-2-5 0-6,6 4 0 9,6 5 0-9,-4 3 0 6,-2 2 0-6,2 0 0 9,0-4 0-9,4 2 0 6,8 2 0-6,-1-2-128 8,9 4 128-8,2 4 0 7,3-6 0-7,4 6 0 8,2-4 0-8,7 4 0 8,-3-4 0-8,8 6 0 8,-2-4 0-8,5 0 0 7,7-2 0-7,4 0 0 8,3-4 0-8,8 0 0 7,7 0 0-7,3 2 0 7,2-4 0-7,6 0 0 7,1-1 0-7,7-3 0 8,0-2 0-8,7 1 0 7,4-5 0-7,5 2 0 8,-1-1 0-8,4-1 0 7,6 1 0-7,0-5 128 8,6-1-128-8,2-1 128 7,7 3-128-7,7-5 128 9,-1 1-128-9,9-1 0 6,9 3 128-6,6 0-128 8,1-7 0-8,-1 3 0 8,-2-2 0-8,6-5 128 8,2 3-128-8,3-2 0 6,7-4 0-6,5 0 128 8,6-4-128-8,-1-2 0 7,-7-2 0-7,0-2 0 8,3-6 192-8,5 3-48 8,8 1 0-8,0-8 0 7,6 1-144-7,-3-3 0 8,-5-1 0-8,8 3 0 7,0-2 208-7,4-3-32 8,4-1-16-8,-7 1 0 7,-3-4-160-7,2-1 0 7,2 5 0-7,5-4 0 8,1-3 0-8,-8-1 0 8,-4 2 0-8,-6-3 0 8,-4-1 0-8,4 0 0 7,0 0 0-7,-2-2 0 9,-5 1 0-9,-7 1 0 6,-3 0 0-6,-9 0 0 8,-3-6 0-8,0 2 0 6,-2 2 0-6,-2 1 0 9,-4-1 0-9,-6-4 0 6,-13 6 144-6,-9 0-144 9,-7 3 128-9,-6-3-128 7,-9-4 160-7,-9-2-160 7,-3 2 448-7,-9 4-16 8,-5 0 0-8,-7-3 0 8,-5 1 112-8,-10 2 32 7,-5 2 0-7,-8-1 0 7,-14 1-240-7,-8 0-32 8,-5 2-16-8,-14 1 0 7,-6 1-160-7,-2 5-128 8,-4 5 192-8,-2 1-192 8,0 6 0-8,-7 5 0 7,-3 1 0-7,-7 5 0 22,-4 1-1488-22,2 4-304 0</inkml:trace>
    </iact:actionData>
  </iact:action>
  <iact:action type="add" startTime="18185">
    <iact:property name="dataType"/>
    <iact:actionData xml:id="d4">
      <inkml:trace xmlns:inkml="http://www.w3.org/2003/InkML" xml:id="stk4" contextRef="#ctx0" brushRef="#br0">6978 5223 6447 0,'0'0'576'0,"0"0"-576"6,0 0 0-6,0 0 0 9,0 0 1888-9,0 0 272 6,0 0 48-6,0 0 16 9,0 0-1120-9,-11-8-208 7,11 8-64-7,-10-6 0 9,2-3 0-9,-4 1-16 6,5 2 0-5,-3 0 0 7,-4-2-112-8,2 6-32 7,-3-2 0-7,3 1 0 7,-5 1-112-7,1 0-32 8,0 0 0-8,-5-2 0 7,-2 0-80-7,-1-2 0 8,3 0-16-8,-1 2 0 9,-3 2-48-9,1 0-16 5,-3 2 0-5,0 0 0 10,-4 0-32-10,-1 2 0 7,-7 0 0-7,0 0 0 7,-3 0-144-7,-1 2-48 7,-6 0 0-7,4 4 0 7,0-2-144-7,-2-2 160 7,0 3-160-7,3 3 160 8,-3-2-160-8,0-2 0 7,-4 3 0-7,4 1 0 9,-3-2 0-9,1 6 0 7,-4-7 0-7,-3 3 0 8,-5 2 0-8,-1-6 128 7,-2 2-128-7,1 1 0 8,5-1 128-8,1-2-128 7,0 0 0-7,1 2 128 8,-3-2-128-8,1-3 0 6,3-1 0-6,-1 2 0 9,-3 0 128-9,-1 0-128 6,-3 0 0-5,-1-2 128 6,3-2-128-7,5 0 0 8,1-2 0-8,1-2 128 8,1 2-128-8,2 2 0 7,2-2 0-7,1 0 0 7,1 0 0-7,6-2 0 8,-2 2 128-8,2-1-128 8,-6-1 0-8,0 2 0 7,6-4 0-7,-3 2 0 7,3 0 0-7,0 0 0 8,6 0 0-8,-2-2 0 8,5-1 0-8,3 3 0 7,2 0 0-7,1 2 0 9,1 0 0-9,6-2 0 5,-5 0 0-4,3 0 0 8,3 0 0-9,4 0 192 6,14 4-192-6,-15-4 192 8,-1 2 64-8,1 1 0 7,15 1 16-7,-12-2 0 8,-2 0-48-8,14 2-16 6,0 0 0-6,0 0 0 9,-9 2-208-9,9-2 144 7,0 0-144-7,0 0 128 8,-10 7-128-8,10-7 0 7,-10 18 0-7,6-4 0 8,2 3 0-8,2-1 0 7,0 1-128-7,2 5 128 8,0-1 0-8,0 5 0 7,4 3 0-7,0 2 0 8,-4 0 0-8,0-2 0 7,2 3 0-7,-2 3 0 8,-1 6 0-8,1-2 0 7,0 4 0-7,-2-2 0 8,0 3 0-8,0 5 0 7,-2-4 0-7,0 6 0 8,1-1 0-8,-1 1 0 7,0 2 0-7,-2-1 0 8,-4 3 0-8,2 2 0 7,-2-1 0-7,2 3 0 8,-3 1 0-8,3-1 0 7,-2-3 0-7,4 3 0 8,-6-5 0-8,4 1 0 7,1-4 0-7,1-1 0 8,-6-3 0-8,4 2 160 8,0-6-160-8,2 4 160 7,-1 1-32-7,-3-7-128 6,2 2 192-6,2-6-64 8,0 4-128-8,-2-6 0 7,-4-3 144-7,3-3-144 9,-1-2 0-9,-2-3 144 7,2-1-144-7,2-4 0 8,-1-3 128-8,-1 2-128 7,4-3 0-7,4-15 0 8,-6 16 160-8,6-16-160 7,-4 17 128-7,4-17-128 8,0 0 128-8,0 0-128 7,0 0 0-7,0 0 128 8,0 0-128-8,0 0 0 7,0 0 144-7,0 0-144 8,14 0 0-8,-14 0 0 7,19-9 0-7,1 1 128 9,-5 2-128-9,3-4 0 6,2 2 0-6,-3 1 0 8,5-7 0-8,-1 4 0 7,6-3 0-7,3 1 0 8,-3 0 0-8,6-2 0 7,2 5 0-7,6-5 0 8,-4 2 0-8,8-1 0 7,-2 5 0-7,4 2 0 8,2-2 0-8,3 0 0 6,5 3 0-6,-1-1 0 9,-1-6 0-9,1 2 0 6,1 4 0-6,0-1 0 10,-1-1 0-10,3 4 0 5,3 2 0-5,-1 2-128 9,-1 4 128-9,4 2 0 7,9 4 0-7,1-5 0 9,-6 1 0-9,0 0 0 6,-7 2 0-6,-3-2 0 8,3-2 0-8,-1 5 0 7,1 7 0-7,-1-4 0 8,-3 3 0-8,3 1 0 7,1-1 0-7,-3 5 0 8,3-4 0-8,-5 1 0 8,3 1 0-8,-7-5-128 7,-3 5 128-7,-4-3 0 7,2 3 0-7,-6 0 0 8,0-5 0-8,-2 3 0 7,-2-4 0-7,-2 3 0 8,0-3 0-8,-4 3 0 7,-2-3 0-7,-1 4 0 8,-1-6 0-8,-4 3 0 8,-1-1 0-8,1-4 0 8,1 1 0-8,-7-1 0 6,-1-4 128-6,-16-4-128 9,19 6 0-9,-19-6 128 6,0 0-128-6,0 0 0 8,14 2 160-8,-14-2-32 7,0 0-128-7,0 0 192 8,0 0 80-8,0 0 16 7,0 0 0-7,0 0 0 8,2-12-96-8,-2 12 0 7,-4-19-16-7,0 3 0 8,2-3-176-8,0-3 160 8,0 3-160-8,0-3 160 7,-3-7-160-7,3-2 0 7,2 0 0-7,2-3 0 8,3-1 0-8,-1-6 0 8,-2-2 0-8,-2-1 128 8,0-3-128-8,2-4 0 6,2-9 0-6,0-3 128 8,2 1-128-8,2-6 128 8,-4-5-128-8,-3-1 128 7,1 0 0-7,0 4 0 7,-2-6 0-7,2 2 0 9,2 2 128-9,0-1 0 6,-4 1 16-6,4 4 0 8,-2-6 112-7,0 8 32 5,-2-3 0-6,2 7 0 8,0 5-80-8,-2 3-16 7,0-1 0-7,2 1 0 8,0 1-112-8,-2 4-16 8,0 2-16-8,0 1 0 7,0 3-176-7,0 6 0 8,0-4 0-7,0 6 0 6,0 1 0-7,2 5 0 6,-2-4 0-6,2 4 0 9,-4 1 0-9,2 1 0 6,0 2 0-6,0 3 0 8,0-3 0-8,0 5 0 7,-2 7-144-7,0-3 144 9,0 5 0-9,2 11 0 6,0 0-128-6,-2-16 128 9,-4 6 0-9,6 10-160 6,0 0 160-6,0 0-128 9,-4-13 128-9,4 13-160 6,0 0 160-6,0 0-160 8,0 0-48-8,0 0-16 7,0 0 0-7,0 0 0 25,0 0-352-24,0 0-80-1,0 0-16 0,0 0-10864 5,0 0-2176-5</inkml:trace>
    </iact:actionData>
  </iact:action>
  <iact:action type="add" startTime="20797">
    <iact:property name="dataType"/>
    <iact:actionData xml:id="d5">
      <inkml:trace xmlns:inkml="http://www.w3.org/2003/InkML" xml:id="stk5" contextRef="#ctx0" brushRef="#br0">21914 92 9503 0,'0'0'416'1,"13"-6"96"-1,-13 6-512 0,10-12 0 6,2-1 0-6,-1 5 0 8,-5-4 832-8,-6 12 64 7,10-11 0-7,0 1 16 8,-10 10-144-8,8-12-48 7,-8 12 0-7,9-10 0 9,1-1-80-9,-10 11 0 6,0 0-16-6,6-10 0 9,-6 10 80-9,0 0 32 7,0 0 0-7,0 0 0 7,0 0-176-7,0 0-48 7,0 0 0-7,0 0 0 8,8 16-112-7,0-3-16 6,-5 5-16-7,-1-3 0 8,-2 5-48-8,0 3-16 7,0 3 0-7,0 1 0 8,-2 0-48-7,0 4 0 5,-5 3 0-6,3 7 0 8,0-4 0-8,0 9 0 6,-4 1 0-6,-2 6 0 10,1 3-64-10,-5 3 0 6,2 3-16-6,1-1 0 8,-7 3-176-8,4 4 128 7,3-7-128-7,3-3 128 8,-6-5-128-8,6 0 0 6,-1-5 0-6,-1-1 128 9,2 0-128-9,-6 2 0 7,3-2 0-7,3-5 0 8,-2 1 256-8,2-4-16 7,3 2-16-7,-1-6 0 8,-4 2 32-8,4 1 0 7,0-5 0-7,2-4 0 7,-5-4-32-7,3-1 0 8,2-7 0-8,0 5 0 7,0 1-48-7,0-3-16 7,-4-7 0-7,4 3 0 9,4-16-32-9,0 0-128 6,-2 14 192-6,2-14-64 9,0 0-128-9,0 0 192 7,0 0-192-7,0 0 192 8,4 19-192-8,-4-19 128 6,0 0-128-6,0 0 128 9,0 0 0-9,0 0-128 7,16 8 192-7,-2-2-64 8,-14-6 16-8,19 0 0 7,3 0 0-7,-5-2 0 8,3-2-144-8,1 0 128 7,1-2-128-7,-3 0 128 8,3-2-128-8,-1 3 0 7,2-1 144-7,1-2-144 8,1-4 0-8,2 4 0 6,3 3 0-6,-3-5 128 9,0 4-128-9,3 0 0 6,1 2 0-6,-2 0 0 9,4 0 0-9,0-1 144 6,4 3-144-6,-1 0 0 9,3-2 192-9,2 2-192 6,-1-2 192-6,5 0-192 9,2 2 160-9,-4-4-160 7,0 2 128-7,0-2-128 8,0 1 128-8,2-1-128 6,-2-2 0-5,3 4 128 7,3 0-128-8,-4 2 0 7,2 2 0-7,2 0 128 8,-5 0-128-8,5-2 0 7,0 0 144-7,4 2-144 8,-1 0 0-8,1 0 0 7,0-2 0-7,-5 2 0 8,1-4 0-8,-2-1 0 7,2-1 0-7,1 2 0 8,-1 0 0-8,2 4 0 7,0-2 0-7,-1 2 128 8,1 0-128-8,2 0 128 7,3-2-128-7,-1 0 128 8,-2 0-128-8,1 2 144 7,1 0-144-7,-6-2 160 8,-1-6-160-8,1 5 0 7,2 1 0-7,-2 0 128 9,-5 0-128-9,5 0 0 6,2 2 0-6,-6 0 128 8,2 0-128-8,1 0 0 7,3 0 0-7,-2 2 0 8,-2 0 0-8,-1 0 0 7,3 0 0-7,-6-2 0 8,0 0 0-8,-4 0 0 7,2 0 0-6,-4 0 0 6,4 0 0-7,-2 0 0 7,4 0 0-7,-4 0 0 8,4 1 0-8,-4 1 0 8,4 0 0-8,-2 0 0 7,6 4 0-7,-3-2 0 7,5 0 0-7,-2-2 0 8,-6 0 176-8,4 2-48 7,2 0-128-7,-6-2 192 8,0-2-192-8,-6 0 0 7,2 0 0-7,2 4 0 8,-4-3 0-8,6 3 0 7,-4-2 0-7,2 2 0 8,2-4 0-8,-4 4 0 7,4 0 0-7,-2 0 0 9,4 4 0-9,-2-2 0 6,4-4 128-6,-6 1-128 8,2 1 0-8,-4 0 0 7,4 0 0-7,-4 0 0 8,-4 0 128-8,0 0-128 7,-2 2 0-7,0 0 0 8,-3 1 0-8,1-1 0 7,0-4 0-7,0 4 0 8,-1-2 0-8,-1 4 0 8,0-1 0-8,1-1 0 7,-3 0 0-7,0 4 128 7,-3-2-128-7,1-2 0 8,-1 3 0-8,1 1 0 7,-1-6 0-7,-3 4 0 8,3 2 0-8,-1-5 0 7,2-1 0-7,-5 2 0 8,0-2 128-8,-1 2-128 7,-17-6 0-7,14 6 0 9,-14-6 128-9,17 2-128 6,-17-2 0-6,16 2 0 8,-16-2 128-8,0 0-128 7,16 0 0-7,-16 0 144 8,0 0 16-8,0 0 0 7,17-8 0-7,-9-4 0 8,0 2 32-8,-2-3 0 7,-6 13 0-7,7-18 0 9,-3-3-192-9,-2 1 160 7,2-3-160-7,0-1 160 7,0-1-160-7,4-4 0 8,-2-6 0-8,-1 2 128 7,1-1-128-7,4-5 0 8,0 2 144-8,1 2-144 7,1-8 0-7,-2 0 0 7,2-5 0-7,-3-3 0 8,3 0 0-8,2 6 0 7,-5-1 0-7,7-1 0 8,-2 4 0-8,1-2 0 7,-3-4 0-7,4 8 0 9,-5-2 0-9,5 6 0 6,-2-6 0-6,1 6 0 9,-1-2 0-9,1 4 0 6,3 2 0-6,-4-2 0 9,1-6 0-9,-3 8 0 6,2 4 0-6,-5-3 0 8,3-7 0-8,2 4 0 7,-6 4 0-7,3 2 0 8,-3 2 0-8,-2 1 0 8,2-1 0-8,0 2 0 7,-3 1 0-7,-1 3 0 8,0 3 0-8,-2-1 0 8,0 1 0-8,0 4 0 7,2-1 0-7,-4 15 0 7,-4-14 0-7,2-1 0 7,2 15 0-7,-4-10 0 8,4 10 0-8,0 0 0 7,-8-16 0-7,8 16 0 8,-7-9 0-8,7 9 0 7,-16-8 0-7,16 8 0 9,-14-10 0-9,-1 4 0 7,3 4 0-7,-4 0 0 8,5 2 0-8,-7-2 0 7,4 2 0-7,-1 0 0 8,-5 2 0-8,1 0 0 7,1 2 0-7,-3 0 0 8,1 2 0-8,1 0 0 7,-5-2 0-7,-1-1 0 7,0 1 0-7,-5 2 0 7,-3 2 0-7,-4-2 0 9,2-4 0-9,-2 0 0 7,-10-2 128-7,2 4-128 8,-1 2 144-8,-3-1-144 6,-2-5 192-6,2 0-192 8,-1 2 0-8,1 2 0 8,-6 0 0-8,1 0 0 8,-1 4 0-8,0 0 0 6,-5-3 0-6,-2-1 0 8,-3-4 0-8,-5 2 0 8,2 0 0-8,-3 2 0 8,5-2 0-8,-4 4 0 6,2-4 0-6,-1 4 0 9,7-2 0-9,-10 3 0 6,0 1 0-6,-8-2 0 9,-6-2 0-9,-2-2 0 6,2 2 0-6,2 2 0 9,-1 2 0-9,1-1 0 7,2 1 0-7,-2 2 0 8,-2-2 0-8,-4-4 0 7,-5-2 0-7,5 3 0 8,-4-1 0-8,7 4 0 7,-1-2 0-7,2-2 0 8,-6 2 0-8,-1 2 0 7,3-3 0-7,2-1 0 8,4-2 0-8,2 2 0 6,0 0 0-6,3-2 0 8,1 4 0-8,-2-2 0 7,2 0 0-7,-2-2 0 9,0 0 0-9,5-1 0 6,1 3 0-6,6 0 0 9,2-2 144-9,1 4-144 6,-1-4 0-6,4 0 144 10,5-2-144-10,-3 2 0 5,-7 0 0-5,5-2 0 9,3 0 0-9,1 2 0 6,-1-2 0-5,5 2 0 7,5 0 128-8,0 0-128 7,2 2 0-7,4-2 128 8,-3-2-128-8,7 0 0 7,0 0 0-7,4 0 128 8,3 0-128-8,1 3 0 8,2-1 144-8,2-2-144 7,-1 0 0-7,1 0 128 7,2 0-128-7,3-2 0 8,-1 2 0-8,3 0 128 7,3 0-128-7,-1 0 0 8,4-3 128-8,-1 3-128 6,3-2 160-6,-2 0-160 9,14 2 160-9,-11-2-160 6,11 2 160-6,0 0-160 9,-16-2 128-9,16 2-128 7,-8-2 0-7,8 2 144 8,0 0-144-8,0 0 0 7,0 0 0-7,0 0 0 8,0 0 0-8,0 0 0 7,0 0 0-7,0 0 0 23,0 0-624-23,0 0 0 0,0 0 0 0,-9 19-10864 7,-1-3-2176-6</inkml:trace>
    </iact:actionData>
  </iact:action>
  <iact:action type="add" startTime="23578">
    <iact:property name="dataType"/>
    <iact:actionData xml:id="d6">
      <inkml:trace xmlns:inkml="http://www.w3.org/2003/InkML" xml:id="stk6" contextRef="#ctx0" brushRef="#br0">10776 5196 19983 0,'0'0'880'1,"0"0"192"-1,0 0-864 0,0 0-208 3,14-8 0-3,-14 8 0 8,13-4 0-8,-13 4 0 7,0 0 0-7,0 0 0 9,18 6 0-9,-18-6 0 6,12 13 0-6,-1 1 0 8,-3 4 0-8,-4-1 272 7,0 3-16-7,0 3-16 8,-4 1 80-8,0 5 32 8,-2 2 0-8,-2 2 0 7,0 6 16-7,0 0 0 8,-2 4 0-8,-1 2 0 7,-1 8-176-7,2 1-48 7,-8 1 0-7,2 3 0 9,-1 1-144-9,-1 3 128 7,-3-1-128-7,3-3 128 8,-4 1-128-8,5 1 0 6,-7 3 144-6,5-7-144 8,-1-1 176-8,-1-8-48 8,3-3 0-8,0-5 0 7,2 4 144-7,-3-8 32 8,3-3 0-8,-3 1 0 7,5-2 16-7,2-2 0 7,-2 0 0-7,4-5 0 8,4-5-144-8,1-1-32 7,1-18 0-7,-2 21 0 8,2-21-144-8,3 14 192 7,-3-14-192-7,0 0 192 8,18 14-48-8,-4-8 0 7,5-3 0-7,-3-3 0 9,3-3-144-9,5-1 0 6,3-4 0-6,0-2 128 9,3 2-128-9,5-3 0 6,8-3 0-6,-2 2 0 9,3-5 128-9,5 1-128 7,2 2 0-7,5 5 128 8,7-5-128-8,-1 6 160 7,1-4-160-7,1 5 160 7,-3 3-32-7,1-2-128 8,2 2 192-8,1 4-64 7,1-4-128-7,4 4 0 8,2 4 144-8,1 0-144 7,5 0 0-7,2-2 128 7,1-2-128-7,-1 0 0 9,-5 0 0-9,-1 0 0 6,4 0 0-6,0-4 0 8,2 0 128-8,2 4-128 8,2-2 128-8,1-2-128 8,1 0 192-8,-2 2-48 6,-6 0 0-6,0 2 0 9,4-4-144-9,0 2 128 6,-2 2-128-6,4-1 128 9,2-1-128-9,3 0 0 6,-1-2 144-6,-2 0-144 8,-8 0 0-8,2 0 128 8,0 0-128-8,0 2 0 7,-2 2 0-7,4 0 0 8,2 0 0-8,0 0 128 7,-1 0-128-7,-5-2 0 8,-2 0 0-8,-5-2 0 8,-1-1 0-8,0 1 0 7,-2 0 0-7,-1 2 128 7,1 4-128-7,-6-2 0 8,5 0 0-8,-7-2 0 8,-3 0 0-8,-5 0 0 7,-7 2 0-7,-2 0 0 8,-2 0 0-8,0 0 0 7,-8 0 0-7,0 4 128 8,1 0-128-8,-5 0 0 7,0 3 0-7,-7-3 128 8,-1 0-128-8,0 2 0 7,-1-2 0-7,-4-2 0 8,-1 0 0-8,-15-2 128 6,16 8-128-6,-16-8 128 8,0 0-128-8,15 4 0 8,-15-4 128-8,0 0-128 7,0 0 144-7,0 0-144 8,0 0 192-8,0 0-192 8,18-2 192-8,-18 2-64 7,0 0 0-7,10-12-128 9,-2 0 240-9,1-1-64 6,-3-3-16-6,-2-6 0 8,2 1 0-8,0 2 0 7,2-7 0-7,-3-1 0 7,-1-4 32-7,4-4 16 8,4-1 0-8,-2-3 0 8,3-1 48-8,1 1 0 7,3-6 0-7,-1-4 0 8,2-4-256-8,3 1 144 7,0-3-144-7,-1 0 128 9,3-1-128-9,1-3 192 6,1-1-192-6,-1 3 192 8,-1-3-192-8,0 1 192 7,1 3-192-7,-3 1 192 8,3 4-192-8,-3 3 160 8,-3-5-160-8,3 4 160 7,1 2-160-7,1 3 160 7,2-1-160-7,-1 6 160 8,-7-2-160-8,3 2 0 7,1 2 0-7,-5 0 0 8,1 2 0-8,3 7 0 7,-6-3 0-7,3 2 0 8,-7 3 0-8,4 3 0 7,-7 4 0-7,1 1 0 8,-2-1 0-8,0 1 0 7,-2 6 0-7,-4 12 0 8,2-13 0-8,-2 13 0 7,0-12 0-7,0 12 0 8,0 0 0-8,0 0 0 7,-4-14 0-7,4 14 0 8,0 0 0-8,0 0 0 7,-12-8 0-7,2 5 0 9,-5 1 0-9,15 2 0 6,-16 0 0-6,-1 0 0 8,3 0 0-8,-6 2 0 7,3 1 0-7,1 3 0 8,-5 4 0-8,-5-2 0 7,1-4 144-7,-2 4-144 8,-2-1 0-8,-1 1 0 7,1-2 0-7,0 6 128 8,-8-3-128-8,-2 1 0 7,-6 4 0-7,0-6 0 8,-6-2 0-8,-1 1 0 7,-3-1 0-7,0-2 0 8,3 2 0-8,-3-2 0 7,-2 2 0-7,1 0 0 8,-1 1 0-8,-1 7 0 8,-1-2 0-8,-9-3 128 8,-2 1-128-8,-4-4 0 6,-6-2 0-6,4 2 0 9,0 0 0-9,0 3 0 6,-4 1 0-6,2 4 0 8,-2-4 0-7,0 1 0 5,-6 1 0-6,2-6 0 8,-4 0 0-8,2 3 0 7,0-1 0-7,3 2 0 8,-1 0 0-8,2-2 0 7,0 1 0-7,0 3 128 8,-6-4-128-8,2-2 0 8,1 3 0-8,3-1 0 7,0 0 0-7,2 4 0 7,2-5 0-6,4 1 0 6,1 4 0-7,-7-6 0 7,-1 0 0-7,-1 1 0 9,6 3 0-9,5-2 0 6,-1-4 0-6,10 4 0 8,-5 0 0-8,7-1 0 7,1-3 0-7,3 2 0 8,3-2 0-8,-1 0 0 7,-3-2 0-7,0 0 0 9,3-2 0-9,-1 0 0 6,1 0 0-6,1 2 0 9,4 0 0-9,4 0 0 6,-1 0 0-6,-3 1 0 8,4 1 0-8,2-2 0 7,-4 0 0-7,6 2 0 9,-2-4 0-9,4 2 0 6,-6 0 0-6,1 2 0 8,-1 0 0-8,-4-4 0 7,2 2 0-7,2 0 0 9,-4-2 0-9,5 2 0 6,5 0 0-6,-2 0 0 8,2 0 0-8,2 3 0 7,-2-3 0-7,3 2 0 8,1 0 0-8,2 0 0 7,4 0 0-7,0 2 0 8,-1 0 0-8,3 0 0 7,2-5 0-7,3 5 0 8,3-2 0-7,-1 4 0 5,3-4 0-6,3-2 0 9,2 0 0-9,12-2 0 6,0 0 0-6,0 0-128 8,0 0-48-8,0 0 0 7,0 0 0-7,0 0 0 24,0 0-1312-24,16 10-272 1,3-1-48 1</inkml:trace>
    </iact:actionData>
  </iact:action>
  <iact:action type="add" startTime="47715">
    <iact:property name="dataType"/>
    <iact:actionData xml:id="d7">
      <inkml:trace xmlns:inkml="http://www.w3.org/2003/InkML" xml:id="stk7" contextRef="#ctx0" brushRef="#br1">15808 3727 15663 0,'0'0'1392'2,"0"0"-1120"4,10-12-272-6,-10 12 0 9,18-5 1920-9,-18 5 336 7,13-4 64-7,-13 4 16 8,0 0-1632-8,0 0-320 7,0 0-64-7,0 0 0 8,4-10 272-8,-4 10 64 7,-8-16 16-7,-5 7 0 8,-3-7-160-7,-7 6-48 5,-5-1 0-5,-3 1 0 6,-4-6-208-7,-6 5-32 7,0 1-16-7,-6-6 0 8,-1 1 48-8,-7 1 0 7,-7-4 0-6,-5 7 0 7,-3-5 0-7,0 6 0 5,2-1 0-6,-6-3 0 8,3 2 0-8,-1-1 16 6,2 3 0-6,-4-2 0 9,-8 2-32-9,-4 1-16 6,-6-3 0-6,3 2 0 8,-1-5-96-7,-4 7-128 5,3 2 176-6,-7 2-176 8,1 2 128-8,-11 2-128 7,-1-4 0-7,-2 2 0 8,-2-2 160-8,2 4-160 7,-1 6 128-7,-5 2-128 8,-4 0 0-8,-3 2 0 7,-1-1 128-7,2 3-128 8,2 9 0-8,2 3 0 8,-4-1 0-8,2 5 0 7,-6 1 0-7,8 0 0 8,4 0 0-8,6 3 0 8,4 7 128-8,-1-2-128 6,1-6 192-6,4 2-64 9,5 2-128-9,4 6 0 6,7-2 144-6,8 2-144 8,1-6 128-8,6 10-128 7,6-2 160-7,5 4-160 8,3-6 0-8,3 3 0 7,4 3-176-7,10-4 176 9,0 2-128-9,6 0 128 6,4 0 0-6,5 0 0 8,5-6 0-8,5 5 0 7,1-7 0-7,5 6 0 8,2-2 0-8,4 4 0 7,4-8 0-7,4 4 0 8,6-4 0-8,1 6 192 8,9-4-64-8,1 0 0 8,0-8-128-8,7-1 0 7,-1-1 0-7,6 0 128 8,8 2 0-8,0-1-128 7,2-3 192-7,2-4-64 7,7 1 48-7,7-3 0 7,1-3 0-7,6 1 0 8,6-1-48-7,8-5 0 6,2 3 0-7,6-8 0 7,6-2-128-7,1-2 0 7,1-4 144-7,7 2-144 9,4 3 128-9,4-3-128 6,6-4 128-6,4-3-128 9,-6-1 0-9,4 0 144 7,2 0-144-7,10-4 0 8,5 0 128-8,3 3-128 7,-1-9 0-7,-1 6 0 8,-1-5 0-8,2 3 0 6,9-2 0-5,-7 3 0 7,-5-5 128-8,1 0-128 7,1-5 0-7,-1-2 0 8,6 11 128-8,-5-8-128 7,-6 1 0-7,1 3 0 8,1-5 0-8,1 1 160 7,-3 5-160-7,-8-5 128 7,-2-5-128-7,-8 0 0 7,-2-5 0-7,-2 7 128 8,0 7 0-8,-4-5-128 7,-3-5 192-7,-12-1-64 8,-7-2-128-8,-5-2 0 8,-8-1 0-8,-5-1 0 8,-3 4 0-8,-5 2 0 7,-3 3 0-7,-7-3 128 8,-8-2-128-8,-2-2 160 7,-8-3-160-7,-3 3 160 8,-9-4-160-8,-1 0 160 7,-7 4-160-7,-1 2 160 8,-10-3-160-8,-4 5 192 7,-10-2-192-7,3 0 192 7,-11-5-192-6,-3-3 0 6,-4 0 144-7,-6 4-144 8,-10-2 0-8,-2 0 0 7,0-4 0-7,-6 0 0 7,-1 4 0-7,-5 4 0 8,-5-1 0-8,-4 1 0 8,-10-2 0-8,-2 0 0 7,-6 0 0-7,0 4 0 7,-8-3 0-7,1 1 0 8,-7-4 0-8,3 6 0 8,-5 1 0-8,-5 7 0 7,-8-2 0-7,2-1 0 8,-2-3 0-8,-2 0 0 7,0 3 0-7,-2 5 0 8,-12 7 0-8,-2-6 0 7,1 3 0-7,1-1 0 8,-2 6 0-8,-3-1 0 7,-6 3 0-7,-5 2 0 8,1-4 0-8,0 8 0 7,-3 4 0-7,1 4 0 7,-10-2 0-6,4 0-128 6,6 0 128-7,2 6 0 8,-3 3 0-8,3-3 0 7,-8 2 0-7,6-1-128 7,7 7 128-7,1 3 0 9,1 3 0-9,3-1 0 7,1-3 0-7,6 5 0 7,12 2 0-7,-2 3 0 8,2 3 0-8,4 0-128 7,4 4 128-7,8-2 0 8,5 4 0-8,10 0-128 7,4-8 128-7,6 8 0 8,10 4 0-8,4 4 0 7,5-2 0-7,6 0-128 8,8-6 128-8,2 4 0 7,10 2 0-7,8-4-128 8,7 1 128-8,2-1-128 7,9 4 128-7,5-2-128 8,5 4 128-8,11 4 0 7,0-3 0-7,9-3 0 8,10 0 0-8,0 4-128 7,0 2 128-7,8-9 0 8,2-1 0-8,8-4 0 8,1 1 0-8,5 2 0 7,3 0 0-7,5 4 0 7,9-7 0-7,4 4 0 8,2-6 0-8,0 3 0 7,-1-1 0-7,5-4 0 8,-2-4 0-8,6-2 0 7,5 1 0-7,3-1 0 8,7-6 0-8,5-5 0 7,1-2 0-7,2-5 0 8,0 5 0-8,8-6 0 6,2-2 0-6,4-2 128 9,1-1-128-9,-1-3 0 7,2-1 0-7,7-3 0 8,3-2 0-8,1-2 144 7,7-4-144-7,-1 1 0 9,-4-9 128-9,7 4-128 5,5-3 0-4,-4-3 0 7,-2 1 0-8,-2 0 0 7,6-5 0-7,1 1 0 8,3 0 128-8,-6-1-128 8,-4-1 0-8,-3 0 0 7,-3 1 0-7,0-1 0 8,-1-6 0-8,-3-2 0 7,-5 2 0-7,-6 3 0 7,-2 1 0-7,-2 0 0 8,-2-1 128-8,-12-3-128 7,-9-6 0-7,-3 2 0 8,-5 6 128-8,-8-4-128 7,-8-2 0-7,-4 2 0 8,2 2 144-8,-11-6-144 8,-7 0 0-8,-1 2 144 8,-4-2-144-8,-10 5 0 6,-4-1 0-6,-8-4 128 9,-5 4-128-9,-5 0 128 6,-9-2-128-6,-2 0 128 8,-6 2-128-8,-4-6 0 7,-6 2 0-7,-9-2 0 8,-7 6 0-8,-1-2 0 7,-8-2 0-7,-8 2 0 8,-4-4 0-8,-5 4 0 8,-7 2 0-8,-3-4 0 7,-3 4-144-7,-3 1 144 7,-2 1 0-7,-6 4 0 8,-6 2-128-8,-8-5 128 7,-7 1 0-7,-1 0 0 8,-5-2-128-8,-1 6 128 7,-1-1 0-7,-6 7 0 9,-6 5 0-9,-4-1-128 6,-8-5 128-6,0 9 0 8,-3-1 0-8,-5 8 0 7,-7 6 0-7,-4 0 0 9,-10 0-128-9,2 4 128 6,-2 12 0-6,-14-3 0 8,-6 5-128-8,-3 3 128 7,4 3 0-7,-13 3 0 8,-11 6-176-8,2 2 176 7,10 4-160-7,-8 6 160 23,-8 2-720-23,3 6-48 0,5 3-16 0,-2 3-10256 8,-14-1-2048-8</inkml:trace>
    </iact:actionData>
  </iact:action>
  <iact:action type="add" startTime="50152">
    <iact:property name="dataType"/>
    <iact:actionData xml:id="d8">
      <inkml:trace xmlns:inkml="http://www.w3.org/2003/InkML" xml:id="stk8" contextRef="#ctx0" brushRef="#br1">1847 10847 10943 0,'0'0'480'1,"0"0"96"-1,0 0-448 0,0 0-128 9,-10 4 0-9,10-4 0 5,-10 8 1072-5,2-4 192 10,-4-2 32-10,12-2 16 5,0 0 320-5,0 0 64 7,0 0 16-7,0 0 0 8,0 0-352-8,0 0-64 10,0 0-16-10,0 0 0 4,18-4-384-3,4-2-64 9,3-4-32-10,4 3 0 4,4-7-304-4,2 0-64 11,10 1-16-11,0-1 0 5,4-4-224-5,2 3-32 12,3-7-16-12,1 5 0 4,-1 3-144-4,-1-3 192 10,0 3-192-10,-8-2 192 4,-2 3-192-4,-4-1 0 10,0 6 0-10,3-7 0 19,-8 7-2112-19,-15 0-512 1,1-6-112-1,-20 14-16 1</inkml:trace>
    </iact:actionData>
  </iact:action>
  <iact:action type="add" startTime="50454">
    <iact:property name="dataType"/>
    <iact:actionData xml:id="d9">
      <inkml:trace xmlns:inkml="http://www.w3.org/2003/InkML" xml:id="stk9" contextRef="#ctx0" brushRef="#br1">1743 10857 16815 0,'0'0'736'0,"0"0"160"0,0 0-704 0,0 0-192 8,0 0 0-8,0 0 0 5,0 0 576-5,0 0 64 10,0 0 32-10,-14-8 0 5,1 6 128-5,-1 6 32 11,1 8 0-11,-7-4 0 4,4 5-448-4,-3 3-64 10,-3 4-32-10,3 5 0 4,1 0 144-3,-3 1 16 9,-1-1 16-10,7 0 0 6,-3-1 32-6,9-1 0 9,-1-1 0-8,4 1 0 3,4-2-144-4,4-1-32 12,2 1 0-12,8 1 0 3,-1-9-128-3,9 3-16 10,3 0-16-10,4-7 0 5,5 1 224-4,-1 2 32 9,8-4 16-6,4-1 0-4,-6 3-144 0,8-2-32 10,-2 4 0-10,-2 3 0 6,-4-3-128-6,-12 0-128 9,0-2 192-9,14 11-192 6,-5-3 0-6,-5-1 0 9,-6 3 0-9,-5 3 0 5,-1 4 0-5,1 1 0 10,-10-5 0-10,-2 2 0 5,-5-3 480-5,-2-1-16 11,-3 3 0-11,-2-3 0 4,-8-1 0-4,2 3 0 12,-7-2 0-12,-3 1 0 3,-3-3-48-3,2-3-16 11,-5 4 0-11,-3-5 0 4,0-1-160-4,2-3-48 12,-4 1 0-12,3-6 0 3,1 2-192-3,2-4 176 12,-1 0-176-12,9-4 160 3,7-6-304-3,12 6-64 12,-13-10-16-12,13 10 0 17,-4-23-2624-17,6-5-528 0</inkml:trace>
    </iact:actionData>
  </iact:action>
  <iact:action type="add" startTime="50919">
    <iact:property name="dataType"/>
    <iact:actionData xml:id="d10">
      <inkml:trace xmlns:inkml="http://www.w3.org/2003/InkML" xml:id="stk10" contextRef="#ctx0" brushRef="#br1">2964 10635 21183 0,'0'0'944'0,"12"-12"192"11,-12 12-912-11,12-2-224 0,3 2 0 0,-1 6 0 2,1 6 480-2,1 1 48 10,0 5 16-10,3 3 0 5,-3 7 256-5,3 1 48 11,5 0 16-11,-1 4 0 6,0 4-224-6,5 8-32 10,-5 6-16-10,-5-18 0 4,3 4-160-4,1 6-48 11,1 4 0-11,0-4 0 3,-1 4-192-3,-1-5-32 7,1 1-16-7,-5-4 0 9,1 0-144-9,1-5 160 7,-3-5-160-6,4 6 160 8,-3-8-160-9,-5-5 160 7,0-3-160-7,-1-5 160 22,-11-14-1296-22,0 0-256 0,0 0-48 0,0 0-10832 4</inkml:trace>
    </iact:actionData>
  </iact:action>
  <iact:action type="add" startTime="51175">
    <iact:property name="dataType"/>
    <iact:actionData xml:id="d11">
      <inkml:trace xmlns:inkml="http://www.w3.org/2003/InkML" xml:id="stk11" contextRef="#ctx0" brushRef="#br1">3600 10586 26719 0,'0'0'1184'0,"0"0"240"0,0 0-1136 0,-14 14-288 6,5 7 0-6,-7 5 0 9,2 3 512-9,-1-4 32 6,-3 2 16-6,-9 24 0 9,-2-2 416-9,1 6 96 6,1-1 16-6,0 3 0 9,-3-1-416-9,3 5-80 6,-4 1-16-6,0 0 0 9,0 3-304-9,3-5-64 12,-1 3-16-12,4-5 0 2,1-3-192-2,7-6 128 9,1-8-128-9,2-6 0 7,9 4 0-7,3-6 0 12,4-10 0-12,5-1-160 17,7-3-1472-16,-2-5-288-1,3-1-64 0,7-9-7280 8,-3-6-1440-8</inkml:trace>
    </iact:actionData>
  </iact:action>
  <iact:action type="add" startTime="51413">
    <iact:property name="dataType"/>
    <iact:actionData xml:id="d12">
      <inkml:trace xmlns:inkml="http://www.w3.org/2003/InkML" xml:id="stk12" contextRef="#ctx0" brushRef="#br1">3996 11583 27759 0,'-2'41'1216'0,"0"-14"272"0,-4 4-1184 0,0 2-304 9,2 8 0-9,-1 0 0 4,1 0 832-4,-4 2 128 12,-2-10 0-12,2 6 16 4,3-2-512-4,-5-4-96 11,0 1-32-11,4-1 0 20,2-10-1360-20,2 0-288 0,0 1-48 0,4-3-11696 3</inkml:trace>
    </iact:actionData>
  </iact:action>
  <iact:action type="add" startTime="51787">
    <iact:property name="dataType"/>
    <iact:actionData xml:id="d13">
      <inkml:trace xmlns:inkml="http://www.w3.org/2003/InkML" xml:id="stk13" contextRef="#ctx0" brushRef="#br1">5274 10561 22287 0,'0'0'976'0,"0"0"224"1,0 0-960-1,0 0-240 5,0 0 0-5,-8 23 0 9,4 2 432-9,2 5 32 12,-2-1 16-12,0 4 0 3,0 2 112-3,-2 6 32 10,2-2 0-10,3 10 0 5,-1 4-288-5,-2 1-48 10,2 5-16-10,0-3 0 5,-2 5-144-5,0-1-128 11,-4 3 192-11,2-7-192 4,0-11 128-4,5-2-128 12,-5-4 0-12,0-4 0 3,0-4-176-3,2-3-144 7,2-7-16-7,0-2-16 24,-2-1-1888-23,4-18-368 0</inkml:trace>
    </iact:actionData>
  </iact:action>
  <iact:action type="add" startTime="52014">
    <iact:property name="dataType"/>
    <iact:actionData xml:id="d14">
      <inkml:trace xmlns:inkml="http://www.w3.org/2003/InkML" xml:id="stk14" contextRef="#ctx0" brushRef="#br1">4866 11298 23151 0,'0'0'1024'0,"16"0"208"0,1-4-976 0,8-6-256 9,3 4 0-9,1 1 0 4,0-7 272-4,10 0 16 11,4 4 0-11,2-3 0 5,-4 1-128-5,8-4-32 12,0 3 0-12,5 5 0 3,5 0-128-3,-1 0 0 12,-3 2 0-12,-3 0-10928 8</inkml:trace>
    </iact:actionData>
  </iact:action>
  <iact:action type="add" startTime="52222">
    <iact:property name="dataType"/>
    <iact:actionData xml:id="d15">
      <inkml:trace xmlns:inkml="http://www.w3.org/2003/InkML" xml:id="stk15" contextRef="#ctx0" brushRef="#br1">6210 10518 27871 0,'0'0'1232'1,"0"0"256"0,10 19-1184-1,5 3-304 11,-1 1 0-11,5 4 0 3,-3 7 0-3,2 1 0 10,-1 6 0-10,-5-2 0 6,3 0 192-6,-1 4-192 10,4 3 192-10,-5 1-192 4,3 4 144-3,3 0-144 9,-1-1 0-10,-1 1 144 5,-1-2-144-5,2-4-144 10,1-1 144-10,-1-5-208 19,1 4-688-18,3-7-128-1,3-5-16 0,-9-12-6640 11,3 3-1312-11</inkml:trace>
    </iact:actionData>
  </iact:action>
  <iact:action type="add" startTime="52466">
    <iact:property name="dataType"/>
    <iact:actionData xml:id="d16">
      <inkml:trace xmlns:inkml="http://www.w3.org/2003/InkML" xml:id="stk16" contextRef="#ctx0" brushRef="#br1">6797 10401 29823 0,'0'0'1328'1,"0"0"272"-1,-2 12-1280 0,-2 1-320 4,-4 1 0-4,-5 7 0 9,5 12 352-9,-8 8 16 10,3 4 0-10,-15 22 0 5,-1-3 368-5,0 8 80 11,-4 2 16-11,-1 0 0 4,-1 2-304-4,-2 4-48 11,-8 2-16-11,3 4 0 4,-3-2-240-4,0-2-48 14,8-4-16-14,4-4 0 16,5-12-480-15,3-5-112-1,3-6-16 0,5-12 0 13,7-4-528-13,4-6-112 0,4-6-32 0,6-3 0 15,2-1-1744-15,8-9-336 0</inkml:trace>
    </iact:actionData>
  </iact:action>
  <iact:action type="add" startTime="52780">
    <iact:property name="dataType"/>
    <iact:actionData xml:id="d17">
      <inkml:trace xmlns:inkml="http://www.w3.org/2003/InkML" xml:id="stk17" contextRef="#ctx0" brushRef="#br1">7304 11395 23039 0,'0'0'2048'0,"0"0"-1648"9,0 0-400-9,12-7 0 4,7 3 560-4,-3 0 16 11,3 2 16-11,1 2 0 4,-4 2-368-3,1 2-80 10,3-2-16-10,-9 4 0 2,7 5 192-3,-5-1 16 12,3 4 16-12,-4 1 0 3,0 3 96-3,-5-1 0 12,-5 7 16-12,-2 1 0 3,-2 4 240-2,-7 18 32 9,-7-6 16-10,-2 4 0 5,-1 2-144-5,-5-8-32 6,1 2 0-6,0-4 0 9,5-6 128-9,3-2 32 7,-3-5 0-7,10-3 0 9,0-5-112-9,3 1-32 11,5-7 0-10,0-10 0 2,13 12-224-3,1-6-48 10,5-6-16-10,1 0 0 5,3-4-128-5,6-4-32 10,3-6 0-10,5 2 0 5,6-3-384-5,0 1-80 11,3-3 0-11,3-3-16 20,6 7-2432-20,1-7-496 0</inkml:trace>
    </iact:actionData>
  </iact:action>
  <iact:action type="add" startTime="53248">
    <iact:property name="dataType"/>
    <iact:actionData xml:id="d18">
      <inkml:trace xmlns:inkml="http://www.w3.org/2003/InkML" xml:id="stk18" contextRef="#ctx0" brushRef="#br1">8765 10892 24191 0,'0'0'1072'1,"0"0"208"-1,0 0-1024 0,0 0-256 8,0 0 0-8,20 2 0 4,-3 2 624-4,8-2 64 11,9-2 16-11,3-2 0 4,-2-4-192-4,4 2-16 12,2-5-16-12,-8 3 0 4,4-2-288-4,4 0-48 9,-2-4-16-9,4 5 0 6,4-3-128-6,-8-2-256 11,0 4 64-11,15-7-12480 9</inkml:trace>
    </iact:actionData>
  </iact:action>
  <iact:action type="add" startTime="53428">
    <iact:property name="dataType"/>
    <iact:actionData xml:id="d19">
      <inkml:trace xmlns:inkml="http://www.w3.org/2003/InkML" xml:id="stk19" contextRef="#ctx0" brushRef="#br1">9032 11222 19343 0,'0'0'1728'0,"0"0"-1392"5,20 0-336-5,-3 0 0 8,7 0 1792-8,1 0 304 10,4-2 48-10,6-4 16 5,8-4-1472-4,2 2-304 10,6 1-48-11,6-5-16 4,9 0-320-4,0-1 0 6,6 1 0-6</inkml:trace>
    </iact:actionData>
  </iact:action>
  <iact:action type="add" startTime="53650">
    <iact:property name="dataType"/>
    <iact:actionData xml:id="d20">
      <inkml:trace xmlns:inkml="http://www.w3.org/2003/InkML" xml:id="stk20" contextRef="#ctx0" brushRef="#br1">11896 10346 29599 0,'0'0'1312'0,"-4"-2"272"1,-8-4-1264-1,0 2-320 10,-1 4 0-10,-3 4 0 4,-9 2 0-4,-5 2 0 11,-3 8 0-11,-8 1 0 4,0 9 144-4,-5 1-144 10,-1 6 0-9,-4 4 144 3,-6 2-144-4,1 6 0 11,-3 4 0-11,3-1 128 4,-1-1 0-4,7 6-128 10,5 5 192-10,2 5-64 6,8-5-128-6,3 3 0 10,7-1 144-10,6 3-144 4,11-3 0-4,6-5 0 10,8-7 0-9,5-3 0 4,15-10 0-5,13-5 0 10,10-7 0-10,11-5 0 5,6-11 384-5,8-1 0 10,-1-10 0-10,7-3 0 4,1-11 64-4,3-1 32 7,2-9 0-7,6-3 0 10,-4 0 80-10,-1-4 16 6,-1-8 0-6,-6-2 0 9,-4-6 128-9,-4-1 48 7,-9-5 0-7,-9-7 0 8,-11-7 208-8,-4-3 64 7,-11-8 0-7,-9-1 0 8,-11-5-384-8,-10 2-80 11,-10 6-16-11,-5 6 0 4,-12 8-256-4,-9 5-48 12,-1 9-16-12,-11 3 0 3,-9 14-224-3,-3 5-128 7,-10 5 128-7,-36-2-208 24,1 11-2000-24,0 12-400 1,2 8-80-1</inkml:trace>
    </iact:actionData>
  </iact:action>
  <iact:action type="add" startTime="54549">
    <iact:property name="dataType"/>
    <iact:actionData xml:id="d21">
      <inkml:trace xmlns:inkml="http://www.w3.org/2003/InkML" xml:id="stk21" contextRef="#ctx0" brushRef="#br1">5155 13197 4607 0,'0'0'400'0,"0"0"-400"7,0 0 0-7,5-11 0 7,1-5 3408-7,0 6 608 8,2-3 112-8,-8 13 32 8,19-6-2640-8,-3 4-528 6,2 2-96-6,3 4-32 10,2 7-288-10,3 7-48 5,1 5-16-5,4 7 0 9,1 7 64-9,1 8 0 7,2 7 0-7,2 5 0 8,-4-3-224-8,4 3-32 6,0 5-16-6,-2 5 0 10,2-3-112-10,-5 0-32 6,-5 1 0-6,-2-9 0 8,-3-3-160-8,-1-2 160 7,-1-6-160-7,-7 1 160 9,3-11-160-8,-4-3 0 3,-3-7 144-4,3 0-144 8,-4-5 0-8,4-5-208 8,-5 1 16-8,3-6 16 25,-10-10-1696-25,0 0-352 0</inkml:trace>
    </iact:actionData>
  </iact:action>
  <iact:action type="add" startTime="54852">
    <iact:property name="dataType"/>
    <iact:actionData xml:id="d22">
      <inkml:trace xmlns:inkml="http://www.w3.org/2003/InkML" xml:id="stk22" contextRef="#ctx0" brushRef="#br1">6069 13106 22975 0,'0'0'1024'0,"0"0"192"0,-13 6-960 0,1-1-256 3,-2 9 0-3,3 0 0 9,-7 5 416-9,1 7 32 6,-3 5 16-6,-5 2 0 8,-3 8 64-8,1 0 16 7,-2 10 0-7,-2 1 0 9,-3 5 240-9,-1 3 48 6,-4 5 16-6,-2 5 0 9,6 8-240-9,0 0-48 6,-2-2-16-6,4 0 0 9,0 0-368-8,5-2-176 5,1-10 160-6,4-7-160 9,-1-6 0-9,9-10 0 6,-3 0 0-6,10-10 0 22,5-2-1120-22,4-6-320 0,7-3-64 1</inkml:trace>
    </iact:actionData>
  </iact:action>
  <iact:action type="add" startTime="55122">
    <iact:property name="dataType"/>
    <iact:actionData xml:id="d23">
      <inkml:trace xmlns:inkml="http://www.w3.org/2003/InkML" xml:id="stk23" contextRef="#ctx0" brushRef="#br1">6399 14100 25791 0,'0'0'1152'1,"20"2"224"-1,5-2-1104 0,6 0-272 2,6 0 0-2,-4 2 0 8,0 2 256-8,-1 2 0 8,-1 2 0-8,0 0 0 8,-7-1-128-8,-1 7-128 7,0-4 144-7,-3 5-144 8,-12-3 0-8,-1 8 128 8,-1-5-128-8,-4 7 0 7,-8-1 448-7,1 6 64 7,-3 1 0-7,-6-1 0 8,-5 0-96-7,-7 1-16 4,1 1 0-5,-2-2 0 9,-3 2-16-9,3 1 0 8,0-1 0-8,1-4 0 7,-1-3 144-7,6-3 32 7,5-1 0-6,0 1 0 6,11-1-320-7,1-4-64 7,4-14-16-7,4 19 0 8,-4-19-160-8,13 12 0 7,5-1 0-7,5-3 0 8,2-2 128-8,5-2-128 7,1-4 128-7,0-2-128 8,6-2 0-8,2 0 0 7,-2 0 0-7,6-7 0 23,-4-1-1248-23,2-6-336 1,-4 7-64-1</inkml:trace>
    </iact:actionData>
  </iact:action>
  <iact:action type="add" startTime="55587">
    <iact:property name="dataType"/>
    <iact:actionData xml:id="d24">
      <inkml:trace xmlns:inkml="http://www.w3.org/2003/InkML" xml:id="stk24" contextRef="#ctx0" brushRef="#br1">7585 13667 15663 0,'0'0'1392'1,"0"0"-1120"2,0 0-272-3,0 0 0 8,0 0 1760-8,0 0 288 7,16 0 64-7,3-2 16 8,3 1-1104-8,-1-1-208 7,0 0-48-7,7-2-16 9,3 0-256-9,0-2-48 6,0 2-16-6,3 0 0 8,10 2-240-8,-5 0-64 9,2-2 0-9,-2 0 0 8,0-1-128-8,0 1 0 5,-7-2 0-5,-3 6 0 23,-2 0-1648-22,-3 0-352-1</inkml:trace>
    </iact:actionData>
  </iact:action>
  <iact:action type="add" startTime="55783">
    <iact:property name="dataType"/>
    <iact:actionData xml:id="d25">
      <inkml:trace xmlns:inkml="http://www.w3.org/2003/InkML" xml:id="stk25" contextRef="#ctx0" brushRef="#br1">7788 14015 24879 0,'0'0'2208'1,"0"0"-1760"1,23 0-448-2,8 0 0 8,8 0 576-8,-1-4 48 7,1-4 0-7,1 0 0 8,3 0-624-8,0-5 0 7,2 1 0-7,-4-6-7968 17,2 3-1632-15</inkml:trace>
    </iact:actionData>
  </iact:action>
  <iact:action type="add" startTime="56217">
    <iact:property name="dataType"/>
    <iact:actionData xml:id="d26">
      <inkml:trace xmlns:inkml="http://www.w3.org/2003/InkML" xml:id="stk26" contextRef="#ctx0" brushRef="#br1">9208 13855 27935 0,'0'0'1232'1,"0"0"256"-1,0 0-1184 0,0 0-304 4,21-6 0-4,1-2 0 8,-1 2 592-8,5 0 64 6,1 0 16-5,2-3 0 7,0 1-384-8,5 2-80 7,-1-4-16-7,0-1 0 9,4 1-64-9,2 0 0 6,-4 2-128-6,6 2 192 8,-2-1-192-8,0-3 128 6,0 4-128-6,-6 2 0 25,-2-4-1760-23,1-1-448-2</inkml:trace>
    </iact:actionData>
  </iact:action>
  <iact:action type="add" startTime="56666">
    <iact:property name="dataType"/>
    <iact:actionData xml:id="d27">
      <inkml:trace xmlns:inkml="http://www.w3.org/2003/InkML" xml:id="stk27" contextRef="#ctx0" brushRef="#br1">10770 12940 23327 0,'0'0'1024'1,"0"0"224"-1,0 0-992 0,18-6-256 5,-3 2 0-5,9 0 0 8,5 0 480-8,6 2 48 7,6-1 16-7,-2-1 0 8,6-8-368-8,6 6-176 7,5 2 160-7,1-4-160 8,-1-3 0-8,-1 1 128 8,-2-6-128-8,-5 7 0 7,-5-5 0-7,0 4 0 8,-10 4 128-8,2-3-128 22,-3 3-288-21,-9 2-96-1,-5 2-32 1,-18 2 0 14,0 0-720-15,0 0-144 2,0 0-16-2</inkml:trace>
    </iact:actionData>
  </iact:action>
  <iact:action type="add" startTime="56818">
    <iact:property name="dataType"/>
    <iact:actionData xml:id="d28">
      <inkml:trace xmlns:inkml="http://www.w3.org/2003/InkML" xml:id="stk28" contextRef="#ctx0" brushRef="#br1">11080 12883 11967 0,'-58'12'1072'0,"21"0"-864"5,-12 7-208-5,0 5 0 7,-3-3 1152-7,-1 3 176 7,0-3 32-7,4 4 16 8,-3 3-176-8,1-1-48 8,2-2 0-8,6 1 0 8,0-3-480-8,10 1-96 7,4-3-32-7,6-2 0 8,3 1-272-8,12 1-48 6,3-5-16-6,8 4 0 9,7 3 144-9,12 0 32 7,3-1 0-7,4-1 0 7,4 5 256-7,10-1 48 7,0-2 16-7,2 3 0 9,2-1-320-9,-2 2-64 8,4 5-16-8,1-3 0 6,-7 0-144-6,0 2-32 8,0-1 0-8,-6 3 0 7,-10-2 48-7,1-2 0 8,-5-4 0-8,-7 1 0 7,-3-5 256-7,-9 1 48 8,-4-1 16-8,-2 3 0 8,-6-5 96-8,-7-3 32 7,-5 3 0-7,-5-5 0 8,-6 1-176-8,-2-3-16 7,-1 6-16-7,-6-9 0 7,0 3-160-6,-4-4-16 5,3 0-16-6,-6 1 0 9,0-1-224-9,2-6 176 7,-6 0-176-7,3-2 160 8,-1-2-416-8,6 0-96 6,0-6-16-6,6-5 0 24,8 3-1392-24,3-4-288 1,9 3-48-1,7-3-7056 6,6 2-1424-6</inkml:trace>
    </iact:actionData>
  </iact:action>
  <iact:action type="add" startTime="57240">
    <iact:property name="dataType"/>
    <iact:actionData xml:id="d29">
      <inkml:trace xmlns:inkml="http://www.w3.org/2003/InkML" xml:id="stk29" contextRef="#ctx0" brushRef="#br1">11983 13275 24879 0,'0'0'2208'0,"0"0"-1760"3,0 0-448-3,0 0 0 8,22 2 960-8,-1 4 96 7,-5 8 32-7,1 1 0 7,3 7-576-7,-2 5-128 8,1 1 0-8,4 1-16 7,1 0-48-6,-1 4 0 5,-1 8 0-6,1-4 0 9,-1 2-128-9,1-2-16 6,-5-2-16-6,1 6 0 9,1-4-160-9,1 0 0 6,-3-1 144-6,3-5-144 9,0-2 0-9,-5-4 144 7,0-3-144-7,1-5 0 8,-5 3 0-8,6-3 0 6,-9-7 0-6,-9-10 0 23,14 8-256-23,-14-8-176 0,0 0-16 0,0 0-13408 4</inkml:trace>
    </iact:actionData>
  </iact:action>
  <iact:action type="add" startTime="57508">
    <iact:property name="dataType"/>
    <iact:actionData xml:id="d30">
      <inkml:trace xmlns:inkml="http://www.w3.org/2003/InkML" xml:id="stk30" contextRef="#ctx0" brushRef="#br1">12690 13028 1839 0,'-2'-16'160'0,"2"16"-160"5,-2-12 0-5,2 12 0 8,0 0 6704-8,0 0 1296 7,0 0 272-7,0 0 48 8,-6 14-6512-8,-8 6-1296 7,-3 5-272-7,-5 8-48 8,-7 2 160-8,-6 6 32 8,-2-2 16-8,-8 8 0 7,2 6 176-7,-4-5 48 8,0-1 0-8,0 6 0 8,-3 7 48-8,-3 1 16 6,-2-5 0-5,-1 3 0 7,-3 1-432-8,5-1-64 6,-1-1-32-6,2-7 0 8,5-6-160-8,5 0 0 8,6-6 144-8,7-6-144 7,5-2 0-7,6-2 0 7,5-7 0-7,2-1 0 23,6-7-1776-22,6-14-368-1,0 0-80 0,0 0-13008 2</inkml:trace>
    </iact:actionData>
  </iact:action>
  <iact:action type="add" startTime="57795">
    <iact:property name="dataType"/>
    <iact:actionData xml:id="d31">
      <inkml:trace xmlns:inkml="http://www.w3.org/2003/InkML" xml:id="stk31" contextRef="#ctx0" brushRef="#br1">12883 13868 25791 0,'0'0'1152'1,"5"16"224"-1,9 3-1104 0,-4 5-272 2,7-1 0-2,-1 12 0 8,2 2 1536-8,-5 6 240 7,1-4 48-7,-8 8 16 9,-2-2-640-9,-4 6-128 6,-2-3-32-6,-4 5 0 8,-4-8-352-8,-4 0-80 7,1 2-16-7,-5-3 0 9,-1-3-304-9,3 4-64 6,-1-4-16-6,-1 2 0 9,2-8-208-9,-3 2 0 6,5-4 0-6,-1-1 0 26,5 1-1328-26,2-4-304 1,4 2-64-1</inkml:trace>
    </iact:actionData>
  </iact:action>
  <iact:action type="add" startTime="62191">
    <iact:property name="dataType"/>
    <iact:actionData xml:id="d32">
      <inkml:trace xmlns:inkml="http://www.w3.org/2003/InkML" xml:id="stk32" contextRef="#ctx0" brushRef="#br1">24391 13942 8287 0,'0'0'736'1,"0"0"-592"4,0 0-144-5,0 0 0 8,0 0 1120-8,0 0 192 8,0 0 32-8,0 0 16 7,11-11-240-7,-11 11-48 8,0 0-16-8,0 0 0 7,0 0-128-7,14-10-32 7,-14 10 0-6,0 0 0 6,0 0-256-7,0 0-48 7,16 0-16-7,-16 0 0 9,13 14-64-9,-1-5-32 6,-6 7 0-6,-2-2 0 8,0 5 96-8,2 3 32 8,-4 3 0-8,1 2 0 8,-1 2 0-8,0 3 0 6,-2 1 0-6,0 0 0 11,0 6-48-11,0-6-16 5,0-4 0-4,0 1 0 5,0-1 0-6,0 0 0 8,0-2 0-8,-4-1 0 8,2-3-80-8,1-1-16 7,-1-1 0-7,2-5 0 7,0-16-160-7,0 19-32 7,0-5-16-7,0 1 0 8,0-15-112-8,0 0 0 8,0 0-128-8,0 0 192 8,0 0-64-8,0 0 0 6,0 0-128-6,0 0 192 22,0 0-1472-22,0 0-320 0,11-7-48 0</inkml:trace>
    </iact:actionData>
  </iact:action>
  <iact:action type="add" startTime="66396">
    <iact:property name="dataType"/>
    <iact:actionData xml:id="d33">
      <inkml:trace xmlns:inkml="http://www.w3.org/2003/InkML" xml:id="stk33" contextRef="#ctx0" brushRef="#br1">24418 20575 10127 0,'0'0'896'0,"0"0"-704"5,0 0-192-5,-12 0 0 9,12 0 1088-9,-9 0 176 11,9 0 32-11,0 0 16 4,-16 0-608-4,16 0-128 7,-10 0-32-7,10 0 0 9,0 0-192-9,0 0-32 9,-15 0-16-9,15 0 0 5,0 0 144-5,-8 2 48 7,8-2 0-7,-8 2 0 8,8-2 368-8,0 0 80 13,-12 6 16-13,5-4 0 3,-5 0-128-3,2 4 0 11,10-6-16-11,-8 3 0 4,-7 1-224-4,5-2-32 11,-2 2-16-11,2 0 0 4,1 0 0-4,-3 2 0 10,0-2 0-9,6 0 0 3,6-4 240-4,0 0 48 12,-11 2 16-12,11-2 0 3,0 0-272-3,0 0-64 6,0 0-16-6,0 0 0 9,0 0-112-9,0 0 0 11,0 0-16-11,0 0 0 5,0 0-128-5,13-2-32 12,1 2 0-12,4-2 0 3,5-2-16-3,0 2 0 11,1 0 0-11,3-2 0 3,4 0-192-3,1 2 176 11,1 2-176-11,0 0 160 4,2 0-160-3,2 0 128 9,-4 2-128-10,18-2 128 4,-8 0 32-4,-2 2 0 11,-4 0 0-11,0 4 0 5,-6-4 0-5,0 0 0 10,-1 0 0-10,-5 0 0 4,-6 0-32-4,-5-2 0 11,-14 0 0-11,18-2 0 4,-18 2 32-4,0 0 0 11,0 0 0-11,0 0 0 5,0 0 48-5,0 0 16 10,0 0 0-10,0 0 0 4,0 0-64-4,-16 0-16 13,0 2 0-13,-3 0 0 3,-6-2 0-3,-3 1 0 11,1 5 0-11,-2 0 0 3,-3-4 0-3,1 2 0 10,-4 0 0-10,0 2 0 5,2 2-144-5,-2 1 160 10,-2-3-160-10,6 2 160 5,-1 2-160-5,3-2 128 12,0-1-128-12,3 5 128 3,-3-4-128-3,4-2 0 12,-2 2 0-12,1 3 0 3,1-3 0-3,3 0 0 11,1 0 128-11,5-3-128 5,-3 1 0-5,7 0 0 10,12-6 0-10,-14 8 0 5,14-8 0-5,0 0 0 10,0 0 0-10,0 0 0 5,0 0 0-5,0 0 0 9,0 0 0-9,0 0 0 4,24-2 0-4,3-4 0 12,4 0 0-12,3 0 128 4,1 3-128-4,0-1 0 10,2-4 0-9,2 0 0 4,-4 4 0-5,2 2 0 10,2-2 0-10,-4 2 0 4,0-3 0-4,2-1 0 11,-4 6 128-11,1-2-128 4,-1-2 0-4,2 2 0 11,-4 0 0-11,-4 2 128 4,-5 0 0-4,-7 0 0 12,-15 0 0-12,0 0 0 4,0 0 16-4,0 0 0 12,0 0 0-12,0 0 0 3,0 0-144-3,0 0 0 11,0 0 0-11,-7 6 0 4,-13 0 0-4,1 1 128 10,-5-3-128-10,-3 0 128 5,0 0 0-5,-5 2 0 10,-1 0 0-10,-2 2 0 5,0-4-128-5,-6-3 160 10,0 3-160-10,-4 2 160 4,4-2-160-4,-4 2 0 11,-1-4 144-11,5-2-144 4,-8 0 0-4,8 0 0 10,4 0 0-9,6 0 128 3,1 0-128-4,5-2 0 7,4 0 128-7,7-4-128 8,14 6 0-8,0 0 0 12,0 0 0-12,0 0 0 3,0 0 0-3,6-10 0 7,11 5 0-7,1 1 0 8,3-8 0-8,7 6 0 10,5 2 0-10,6 0-128 5,-4-3 128-5,4 3 0 11,4 0 0-11,-4 0 0 5,6 2 0-5,0 2 0 6,-3 0 0-6,5-2 0 8,-6 0 0-8,2 2 0 7,-4 0 0-7,0 0 0 8,-8 0 0-8,-5 0 0 10,-5 2 0-10,-3 0 0 4,-1-2 0-4,-17 0 0 7,0 0 0-7,0 0 0 9,0 0 0-9,0 0 0 11,0 0 0-11,0 0 0 4,-21 4 160-4,-3 0 16 12,-3 0 0-12,-2 3 0 3,-4-5-176-3,2 0 0 11,-7 0 0-11,1-2-176 3,0 0 176-3,-2 0 0 7,2-2 0-7,2 6 0 9,-6-2 0-9,4 0 128 11,-6-2-128-11,4 2 0 4,-2-2 0-4,4 0 0 6,6-2 0-6,4 2 128 9,1 0-128-9,9 0 192 7,5-2-64-7,12 2 0 8,0 0-128-8,0 0-192 7,0 0 64-7,0 0 0 8,0 0 128-8,20-2 0 12,1 0 0-12,10 0-128 3,2-2 128-3,3 2 0 11,6-3 0-11,-3 3 0 4,4-2 0-4,-2 2 0 10,6 0 0-10,-2 2-128 5,0-2 128-5,0-2 0 11,-6 2 128-11,2 0-128 4,-6 0 0-4,-2 2 0 7,-4 0 0-7,-5 0 0 8,-5 0 0-8,-19 0 0 12,12 0 0-12,-12 0 0 3,0 0 0-3,0 0 0 10,0 0 0-10,-12-4 0 5,-7 4 0-5,-3 0 144 10,-7-2-144-10,-2 2 0 5,-2-2 160-5,-5 2-160 11,1-2 128-11,0 2-128 4,-4-2 0-4,4 2 0 6,4 0 0-6,-2 0 0 9,-2-2 0-9,4 2 0 10,4 0 128-10,-1 0-128 5,1 0 0-5,6 0 0 7,3-1 0-7,8 1 0 8,12 0 0-8,0 0 0 11,0 0 0-11,0 0 0 4,0 0 0-4,0 0-176 7,18 3 176-7,7-1-128 8,3-2 128-8,3 0 0 11,4 0 0-11,0 0 0 4,4 0 0-4,4 0 0 11,4 0 0-11,-2 0-128 4,0-2 128-4,1 2 0 11,-3 0 0-11,2 0 0 4,-8 0 0-4,2 2 0 7,-8-2 0-7,-3 0 0 9,-9-2 0-9,-3 2 0 10,-16 0 0-10,0 0 0 4,0 0 0-4,0 0 0 11,0 0 0-11,-10 0 128 5,-9 0-128-5,-3 0 0 6,-3 0 0-6,-3 2 128 8,-3 0-128-8,-2 2 0 12,0 0 128-12,-4 0-128 3,0-2 0-3,2 0 0 10,-4-2 0-10,4 2 0 5,3-2 0-5,3 2 0 11,0-2 0-11,3 0 128 5,3 0-128-5,4 2 0 6,7 0 0-6,12-2 0 8,0 0 0-8,0 0 0 12,0 0 0-12,0 0 0 3,0 0-128-3,0 0 128 10,15 4-128-10,7-2 128 5,5-2 0-4,3 0 0 10,1 0 0-11,4 0-128 4,0 0 128-4,-2 0 0 11,2 0 0-11,2 0 0 4,-4 0 0-4,3-2 0 7,-3 0 0-7,2 0 0 7,-4 0 0-7,-6 0 0 11,-7 0 0-11,-2 0 0 4,-16 2 0-4,0 0 0 12,0 0 0-12,0 0 0 4,0 0 0-4,0 0 0 6,-10-8 0-6,-6 2 128 8,-1 2-128-8,-3 2 0 12,-5 0 0-12,-5 1 128 3,-1-1-128-3,0 0 0 11,2 2 0-11,0 0 0 4,-1-2 0-4,1 2 128 11,-2 0-128-11,2 2 0 5,1 0 0-5,3-2 0 11,3 0 0-11,7 2 128 3,-5-2-128-3,9 1 0 7,11-1 0-7,0 0 0 9,0 0 0-9,0 0 0 9,0 0 0-9,0 0-128 5,13 4 128-5,9-2 0 12,-1-2-144-12,7 0 144 4,3 0 0-4,0 0 0 11,-2 0 0-11,2 0 0 3,3-2 0-3,1 0 0 7,-4 0 0-7,0 1 0 8,2-1 0-8,-2 2 0 8,-3-2 0-8,-1 0 0 7,-5 0 0-7,-5-2 0 8,-17 4 0-8,0 0 0 8,0 0 0-8,0 0 0 7,0 0 0-7,0 0 0 8,0 0 0-8,0 0 0 7,-19-12 0-7,-1 6 128 8,-1 0-128-8,-1 3 0 10,-1-3 0-10,-3 2 128 5,-1 2-128-5,4 0 0 11,-1 2 144-11,3 0-144 4,1-2 128-4,-1 2-128 6,3 2 128-6,7-2-128 9,11 0 0-9,-16 0 0 11,16 0 0-11,0 0 0 4,0 0 0-4,0 0 0 10,0 0 0-10,0 0 0 4,0 0 0-4,0 0 0 11,0 0 0-10,0 0 0 3,18 6 0-4,-3 2 0 11,1-5 0-11,3 1-128 3,-3-4 128-3,3 0 0 7,1 0 0-7,-5-2 0 8,1-2 0-8,0-1 0 8,-16 5 0-8,15-2 0 8,-15 2 0-8,0 0 0 11,0 0 0-11,0 0 0 4,0 0 0-4,0 0 0 6,0 0 0-6,0 0 0 9,0 0-320-9,0 0-16 7,-11-10-16-7,-3 6 0 23,2 0-1776-23,-3 0-368 0,3 0-64 0,-4 0-15312 3</inkml:trace>
    </iact:actionData>
  </iact:action>
  <iact:action type="add" startTime="70735">
    <iact:property name="dataType"/>
    <iact:actionData xml:id="d34">
      <inkml:trace xmlns:inkml="http://www.w3.org/2003/InkML" xml:id="stk34" contextRef="#ctx0" brushRef="#br1">24381 20764 1839 0,'0'0'160'1,"0"0"-160"4,0 0 0-5,0 0 0 9,0 0 864-9,0 0 144 9,-14-2 16-9,-1 0 16 5,15 2-624-5,-12 0-128 11,12 0-32-11,-14 0 0 4,14 0 896-4,-11-2 192 7,-5 0 16-7,16 2 16 9,-14-5-32-9,-1 3 0 10,3 0 0-10,-3 0 0 4,15 2-224-4,-16-2-48 10,0 0-16-10,-1 2 0 4,5 0-304-4,12 0-64 7,-16 2-16-7,7 0 0 9,9-2-224-9,-18 4-64 12,6 0 0-12,-1 1 0 4,13-5 64-4,0 0 16 6,0 0 0-6,0 0 0 9,0 0 64-9,0 0 16 10,0 0 0-10,0 0 0 4,17 0 144-4,7 0 16 13,-1-2 16-13,4-3 0 3,1 1-304-3,1 0-64 9,0 0-16-9,1 0 0 5,-3-2-176-5,2-2-32 8,-2 1-128-8,3 3 192 7,-3-2-16-7,0-2-16 10,-1 0 0-10,-5 4 0 5,-3 0 160-5,-3 2 16 7,-15 2 16-7,0 0 0 8,0 0-32-8,0 0 0 12,0 0 0-12,0 0 0 3,0 0 96-3,0 0 16 7,0 0 0-7,-8 6 0 8,-9-2 80-8,-3 2 0 11,-3-2 16-11,2 2 0 4,-3-2-96-4,1 0-32 12,-5-2 0-12,7-1 0 4,-1 3-112-3,7-2-32 9,-5 2 0-10,7 0 0 4,-3-4-256-4,16 0 128 6,-15 0-128-6,15 0 0 22,0 0-1152-22,0 0-320 1,0 0-80-1,-12-6-14976 4</inkml:trace>
    </iact:actionData>
  </iact:action>
  <iact:action type="add" startTime="73213">
    <iact:property name="dataType"/>
    <iact:actionData xml:id="d35">
      <inkml:trace xmlns:inkml="http://www.w3.org/2003/InkML" xml:id="stk35" contextRef="#ctx0" brushRef="#br1">23648 17503 10303 0,'0'0'448'1,"0"0"112"-1,0 0-560 0,0 0 0 8,0 0 0-8,0 0 0 5,0 0 912-5,0 0 80 11,0 0 16-11,0 0 0 4,0 0 96-4,0 0 32 11,0 0 0-11,0 0 0 5,0 0-128-5,0 0-32 11,0 0 0-11,0 0 0 4,0 0-192-4,0 0-32 11,0 0-16-11,0 0 0 5,0 0-160-5,0 0-48 6,0 0 0-6,0 0 0 9,0 0-48-9,0 0-16 11,0 0 0-11,0 0 0 4,15-9 48-4,3-1 0 11,-5 4 0-11,7 4 0 4,-4 0-64-4,1-2-16 7,1 0 0-7,-5-1 0 8,5 1-128-8,-5 2-32 11,5 0 0-10,-4 0 0 3,1 0-48-4,3 2-16 11,-4-2 0-11,3 0 0 3,-17 2 96-2,16-2 16 10,1 0 0-11,-17 2 0 3,14 0-32-3,-14 0 0 12,15-4 0-12,-15 4 0 3,0 0-112-3,0 0-32 12,0 0 0-12,0 0 0 3,0 0 80-3,0 0 16 7,0 0 0-7,0 0 0 8,0 0-16-8,-15-6 0 7,-3 2 0-7,-3 2 0 8,-1 1-224-8,-1 1 176 13,-2-2-176-13,3 2 160 3,-3-2-160-3,-1 0 192 10,1 0-192-10,0 0 192 5,3 0-64-5,7 2-128 7,-5 0 192-7,7 0-64 8,13 0-128-8,-12-2 0 7,12 2 144-7,0 0-144 8,0 0 0-8,0 0 0 12,0 0 0-12,0 0 0 3,0 0 0-3,0 0 0 7,0 0 0-7,21 2 0 4,1-2 0-4,1-2 0 7,4 4 0-7,1-2 128 9,-3-2-128-9,0-2 0 12,1 0 0-12,-1 4 128 3,-1 2-128-3,1 0 0 10,-6-2 0-10,-1 0 0 5,2 0 0-5,-3 0 0 11,-17 0 128-11,14 4-128 5,-14-4 128-5,0 0-128 5,0 0 160-5,0 0-160 9,0 0 144-9,0 0-144 11,0 0 128-11,-12 6-128 3,-6-2 144-3,1-2-144 11,-1 0 160-11,-5 1-160 5,0 1 160-5,1 2-160 10,1-2 160-10,1 2-160 5,-3-6 144-5,-1 2-144 11,5 4 128-11,3 0-128 3,-3-1 128-3,7-3-128 7,12-2 128-7,-14 4-128 9,14-4 0-9,0 0 0 10,0 0 0-10,0 0 0 4,0 0 0-4,0 0 0 7,0 0 0-7,0 0 0 9,20 4 0-9,-5 0 0 12,3-2 0-12,2 0 0 3,-5-2 0-3,3-4 0 12,-1 2 0-12,-3 2 0 3,-14 0 0-3,21 0 0 10,-7-2 0-10,-14 2 0 5,16 0 0-5,-16 0 0 11,0 0 0-11,0 0 0 4,0 0 0-4,0 0 0 11,0 0 0-11,0 0 0 3,0 0 0-3,0 0 0 8,0 0 0-8,-18 0 0 8,2 2 0-8,-5 0 0 11,1-2 0-11,-1 2 0 4,2 0 0-4,-3 0 0 11,1-2 128-11,5 0-128 4,0 0 0-4,16 0 0 6,-11 6 0-6,11-6 0 8,0 0 0-8,0 0 0 12,0 0 0-12,0 0 0 4,0 0 0-4,0 0 0 7,0 0 0-7,0 0 0 8,0 0 0-8,17-8 0 7,5 6 0-7,-3 2 0 9,-5-2 0-9,3 0 0 6,-17 2 0-6,20 0 0 9,-6-2 0-9,-14 2 0 6,17 0 0-6,-17 0 0 8,14 0 0-8,-14 0 0 11,0 0 0-11,0 0 0 4,0 0 0-4,0 0 0 11,0 0 0-11,0 0 0 4,0 0 0-4,-12 4 0 12,-5 2 0-12,3-4 0 3,-6 2 0-2,1-2 0 6,-1 0 0-7,1-2 0 7,-3 0 128-7,5 2-128 11,3 0 128-11,-1-2-128 4,15 0 0-4,-12 2 128 12,12-2-128-12,0 0 0 4,0 0 0-4,0 0 0 6,0 0 128-6,0 0-128 8,0 0 0-8,0 0 0 7,0 0 144-7,12-8-144 8,-12 8 0-8,21-8 0 10,1 2 0-10,1 2 0 5,-6 2 0-5,3 0 0 7,-1 0 0-7,-3 0 0 8,2-2 0-8,-18 4 128 11,17-5-128-11,-17 5 0 4,14-2 0-4,-14 2 0 11,0 0 0-11,0 0 0 4,0 0 0-4,0 0 0 10,0 0 0-10,0 0 0 5,0 0 0-5,0 0 0 11,-12 2 0-11,-5 0 0 5,3 1 0-5,-6 1 128 6,-1 0-128-6,1 0 0 8,1-4 128-8,-1 2-128 12,5 0 128-12,1 2-128 3,1 0 144-3,13-4-144 10,0 0 192-10,-12 0-192 5,12 0 128-5,0 0-128 12,0 0 0-12,0 0 0 4,0 0 128-4,0 0-128 6,0 0 0-6,19-4 0 9,1-2 0-9,3 4 0 11,1-2 128-11,-1 0-128 3,2 2 0-3,-1 0 0 10,-5-1 0-10,5 1 0 5,-3-2 0-5,1 2 0 11,1-2 0-11,-5 4 0 5,-1 0 0-5,1 0 0 10,-18 0 0-10,0 0 0 4,0 0 0-4,0 0 128 6,0 0-128-6,0 0 0 8,0 0 0-8,0 0 0 8,0 0 0-8,0 0 0 8,-20 0 0-8,1 4 0 12,-3 0 0-12,1 0 0 4,-3-1 0-4,-1 1 0 6,0 0 0-6,1-2 0 9,3 0 0-9,1 0 0 10,-1 2 0-10,5 0 0 4,7-4 0-4,9 0 0 7,0 0 0-7,-16 2 0 8,16-2 128-8,0 0-128 7,0 0 0-7,0 0 0 8,0 0 0-8,0 0 0 11,17-4 0-11,5 0 0 4,-5 2 0-4,5 0 0 7,1 0 0-7,1 0 0 8,-5 0 0-8,-1 2 0 11,1-2 0-11,1 0 0 4,-5 2 0-4,3-2 0 7,-18 2 0-7,19-3 0 8,-19 3 0-8,0 0 0 12,0 0 0-12,0 0 0 3,0 0 0-3,0 0 0 7,0 0 0-7,0 0 0 8,0 0 0-8,-19 5 0 11,-4-1 0-11,1 0 0 5,1-2 0-5,3 2 0 10,-3-2 0-10,-1 0 0 5,-3 0 0-5,3 0 0 11,3-2 0-11,-1 4 0 4,9-4 0-4,11 0 0 6,-18 0 0-6,18 0 0 8,0 0 0-8,0 0 0 10,0 0 0-10,0 0 0 5,0 0 0-5,0 0 0 7,0 0 0-7,18-8 0 8,-3 4 0-8,5 0 0 7,3 4 0-7,1 0 0 8,-3-6 0-8,2 6 0 7,-1 4 0-7,1-4 0 8,1-4 0-8,-3 0 0 7,-3 4 0-7,1 0 0 8,1 0 0-8,-20 0 0 7,13 0 0-7,-13 0 0 9,0 0 0-9,0 0 0 7,0 0 0-7,0 0 0 8,0 0 0-8,0 0 0 7,-9 6 0-7,-7-2 0 8,0-2 0-8,-5 2 0 10,-4 2-128-10,1 0 128 6,1-2 0-6,-1-2 0 6,3-2 0-6,-2 2 0 8,-3-1 0-8,3 1 0 11,3 2 0-11,7-2 0 5,-3-4 0-5,16 2 0 10,0 0 0-10,0 0 0 4,0 0 0-4,0 0 0 11,-8-2 0-11,8 2 0 4,0 0 0-4,0 0 0 11,0 0 0-11,0 0 0 5,20-2 0-5,-1 0 0 10,5 2 0-10,-3 0 0 4,-1-3 0-4,-5-1 0 11,5 4 0-11,1 0 0 4,-3 0 0-3,-1 0 0 8,1-4 0-9,-5 4 0 5,5 2 0-5,-18-2 0 10,0 0 0-10,16 0 0 6,-16 0 0-6,0 0 0 11,0 0 0-11,0 0 0 4,0 0 0-4,0 0 0 10,0 0 0-10,-14 4 0 4,-2-2 0-4,3 1 0 11,-7-1 0-11,3 2 0 5,-1 0 0-5,-5-2 0 10,1-2 0-10,1 4 0 5,-1-2 0-5,3-2 0 11,-1 0 0-11,9 0 0 4,-3 0 0-4,14 0 0 11,0 0 0-11,0 0 0 4,0 0 0-4,0 0 0 10,0 0 0-10,0 0 0 5,0 0 0-5,14-10 0 10,-1 2 0-10,5 7 0 5,-1-3 0-5,-1 2 0 10,3 0 0-10,-1-4 0 5,0 2 0-5,3 2 0 10,-5 2 0-10,-1-2 0 5,3-2 0-5,-18 4 0 10,13-4 0-10,-13 4 0 5,0 0 0-5,18-4 0 10,-18 4 0-10,0 0-144 19,0 0-1824-19,0 0-352 0,0 0-80 0,0 0-16 0</inkml:trace>
    </iact:actionData>
  </iact:action>
  <iact:action type="add" startTime="77913">
    <iact:property name="dataType"/>
    <iact:actionData xml:id="d36">
      <inkml:trace xmlns:inkml="http://www.w3.org/2003/InkML" xml:id="stk36" contextRef="#ctx0" brushRef="#br1">23745 17482 2751 0,'0'0'256'0,"0"0"-256"9,0 0 0-9,0 0 0 4,0 0 1648-4,0 0 272 11,0 0 64-11,0 0 16 4,0 0-1184-4,0 0-240 11,0 0-64-11,0 0 0 5,0 0-48-5,0 0-16 12,0 0 0-12,0 0 0 4,0 0 224-4,0 0 32 10,0 0 16-10,0 0 0 4,0 0-144-4,-14 0-48 12,3 0 0-12,11 0 0 3,-12 4-112-3,12-4-32 9,-16 6 0-9,16-6 0 5,0 0 32-5,0 0 0 11,0 0 0-11,0 0 0 5,-5 11 224-5,5-11 32 10,0 0 16-9,0 0 0 3,0 0-32-4,0 0 0 10,15 4 0-10,1-2 0 5,-16-2-64-5,21-4-16 11,-1 2 0-10,3 1 0 2,-1 1-192-3,1 0-32 10,-2-4-16-10,-3 0 0 6,2 2-144-5,1 2-48 7,-5 0 0-8,-1 0 0 5,-15 0 0-5,0 0 0 10,18-4 0-10,-18 4 0 5,0 0-16-5,0 0 0 10,0 0 0-10,0 0 0 4,0 0 48-4,-16 8 0 11,1-4 0-11,-3-1 0 5,-5 3-48-5,-3 0-128 12,1 2 192-12,-2-4-64 3,-1-4 0-3,3 2 0 10,0 0 0-10,5-2 0 5,1 0 128-5,3 0 0 10,16 0 16-10,0 0 0 4,0 0-80-4,0 0 0 12,-10-4-16-12,10 4 0 4,0 0-32-4,0 0 0 11,0 0 0-11,0 0 0 4,18-16-144-4,-3 8 0 12,7 3 0-12,-3-1 0 3,-1-2 0-3,1 2 0 10,3 2 0-10,-7 0 0 5,3 0 0-5,-18 4 0 10,18-2 0-10,-18 2 0 5,0 0 0-5,0 0 0 10,0 0 0-10,0 0 0 5,0 0 272-5,0 0-16 10,0 0-16-10,0 0 0 5,-20 4-32-5,1 0 0 10,-1-2 0-10,1 0 0 5,-5 0-16-5,3 0 0 10,1-4 0-10,5 4 0 5,-3 2 0-5,18-4-16 10,-12 4 0-10,12-4 0 5,0 0-176-5,0 0 0 10,0 0 0-10,0 0 0 20,0 0-1280-19,0 0-272-1,0 0-64 0</inkml:trace>
    </iact:actionData>
  </iact:action>
  <iact:action type="add" startTime="80314">
    <iact:property name="dataType"/>
    <iact:actionData xml:id="d37">
      <inkml:trace xmlns:inkml="http://www.w3.org/2003/InkML" xml:id="stk37" contextRef="#ctx0" brushRef="#br1">23728 17509 15999 0,'0'0'704'1,"0"0"160"-1,0 0-688 0,0 0-176 9,0 0 0-9,0 0 0 5,0 0 736-5,0 0 112 10,-12-4 32-10,12 4 0 4,0 0-400-4,0 0-80 11,0 0-16-11,0 0 0 5,-14-2 480-5,14 2 96 10,0 0 0-10,0 0 16 4,0 0 32-4,0 0 0 11,0 0 0-10,0 0 0 3,16-5-432-4,1 1-64 10,-3-4-32-10,6 4 0 5,-5 0-96-5,3 2-32 11,3 0 0-11,-3-2 0 4,-1-2-64-4,3 3-16 11,-7 1 0-11,5 0 0 3,-18 2 64-3,14-2 16 12,-14 2 0-12,15-2 0 3,-15 2 0-3,0 0 0 12,0 0 0-12,0 0 0 4,0 0-96-4,0 0-32 12,0 0 0-12,0 0 0 3,0 0 32-3,-17 8 16 12,-3 1 0-12,-3-3 0 3,-5-4-64-3,1 2-16 10,-2 0 0-10,2 4 0 6,-3-2 64-6,5-3 0 10,0 1 0-10,1 0 0 4,7-2-80-4,3 0-16 10,14-2 0-10,-16 4 0 5,16-4-160-5,0 0 0 11,0 0 144-10,0 0-144 2,0 0 0-3,0 0 0 10,0 0 0-9,0 0 0 3,0 0 0-4,22-8 128 11,1 0-128-11,-1 7 0 5,-5-1 0-5,5 0 0 9,1-2 0-9,-1 2 128 5,-5-2-128-5,3 2 0 10,-1 2 0-10,-7-2 128 5,-12 2-128-5,0 0 0 10,0 0 0-10,0 0 0 4,0 0 0-4,0 0 0 12,0 0 0-12,0 0 0 5,0 0 0-5,-14 4 0 9,-7 6 0-9,-5-5 128 5,-3-3-128-5,2 2 144 11,-4 0-144-11,-1-2 160 4,-3 2 0-4,4 0 0 10,0 0 0-10,2-2 0 6,-1 0 0-6,3-2 0 9,4 0 0-9,3 0 0 5,6 0-160-5,1 0 0 12,13 0 144-12,0 0-144 3,0 0 0-3,0 0 0 11,0 0 0-10,0 0 0 2,0 0 0-3,21-4 0 11,5 0 0-11,1 0 0 4,0-2 0-4,3 2 0 10,1-2 0-10,0 5 0 5,2-1 0-5,0 2 0 11,-3 0 0-11,1-2 0 4,-2-2 0-4,-2 2 0 11,-1 2 0-11,-3 0 0 4,-7 0 0-4,-16 0 0 10,15 4 0-10,-15-4 0 5,0 0 0-5,0 0 0 11,0 0 0-11,0 0 128 4,0 0-128-4,0 0 144 10,-15 7-144-10,-1-1 160 5,-5-2-32-5,-1 2 0 10,3-2 0-10,-7-2 0 5,-3-2 48-5,4 0 0 10,1 0 0-10,1 0 0 4,1 0 0-4,5 0 0 11,-1-4 0-11,9 2 0 5,9 2-176-5,0 0 160 12,0 0-160-12,0 0 160 3,0 0-160-3,0 0 0 10,0 0 0-10,0 0 0 4,19-8 0-4,6 2 0 12,3 4 0-12,-1-1 0 4,2-1 0-4,1 2 0 11,-1 0 0-11,4-2 0 4,-4 2 0-3,0 0 0 10,1 0 0-11,-3 2 0 3,-4 0 0-2,-3 2 0 10,-1 0 0-11,-3-2 0 4,-16 0 0-4,0 0 0 9,0 0 0-9,0 0 0 5,0 0 0-5,0 0 0 10,-16 8 0-10,-1 0-12672 16,-1-1-2512-15</inkml:trace>
    </iact:actionData>
  </iact:action>
  <iact:action type="add" startTime="83227">
    <iact:property name="dataType"/>
    <iact:actionData xml:id="d38">
      <inkml:trace xmlns:inkml="http://www.w3.org/2003/InkML" xml:id="stk38" contextRef="#ctx0" brushRef="#br1">23326 16070 13823 0,'0'0'1216'0,"0"0"-960"9,0 0-256-9,0 0 0 5,0 0 0-5,0 0 0 6,0 0 128-6,0 0-128 8,0 0 896-8,0 0 144 10,0 0 32-10,0 0 0 5,0 0-112-5,13-2-32 7,-13 2 0-7,18 0 0 9,-18 0-160-9,0 0-16 11,16 2-16-11,-16-2 0 3,17-2 32-3,3 2 16 8,-5-2 0-8,3 2 0 7,-3 0 0-6,1 0 0 9,-16 0 0-10,21 0 0 5,-5-4-144-5,0 2-16 11,1 0-16-11,-3 0 0 4,-14 2-64-4,19-2-16 6,-5 1 0-6,-14 1 0 9,18 0-144-9,-18 0-16 11,0 0-16-11,0 0 0 3,0 0-128-3,0 0-32 12,0 0 0-12,0 0 0 3,0 0 208-2,0 0 48 5,0 0 0-6,0 0 0 8,0 0-16-8,-14 3 0 7,0-3 0-7,1 2 0 8,-1 0-176-8,-4-2-16 7,3-2-16-7,-5 2 0 9,3 0-32-9,3-2-16 10,-2-1 0-10,5 1 0 4,11 2-176-4,0 0 128 13,0 0-128-13,0 0 128 3,-12-6-128-3,12 6 0 6,0 0 0-6,0 0 0 8,0 0 0-8,0 0 0 12,0 0 0-12,18-6 0 3,1 0 0-3,-3 4 0 12,-1-6 0-12,3 6 0 3,-4-2 0-3,3 1 0 12,-3 1 0-12,3-2 0 4,-5 0 0-4,-12 4 0 11,18-2 0-11,-18 2 0 4,11-4 0-4,-11 4 0 11,0 0 0-11,0 0 0 4,0 0 0-4,0 0 0 11,0 0 0-11,0 0 0 3,0 0 0-3,0 0 0 12,0 0 0-12,0 0 0 4,0 0-128-4,0 0 128 7,0 0 0-7,-11 2 0 8,-5-2 0-8,16 0 0 11,-14-2 0-10,1 0 0 1,13 2 0-2,0 0 0 12,-12-2 0-12,12 2 0 3,0 0 0-3,0 0 0 7,0 0 0-7,0 0 0 9,0 0 0-9,0 0 0 11,0 0 0-11,0 0 0 4,0 0-128-4,0 0 128 6,0 0 0-6,0 0 0 9,0 0 0-9,0 0 0 10,0 0 0-10,0 0 0 5,0 0 0-5,0 0 0 12,0 0 0-12,0 0 0 3,0 0-144-3,0 0 144 6,0 0 0-6,0 0 0 8,0 0 0-7,-18 6 0 10,5 0 0-11,-7 2 0 3,3-5 0-3,-1-1 0 11,-3 0 0-11,1 0 0 5,3 2 0-5,-3 0 0 11,5 0 0-11,3 2 0 4,-2-4 0-4,14-2 0 11,0 0 0-11,0 0 0 4,0 0 0-4,0 0-128 12,0 0 128-12,0 0 0 3,0 0 0-3,0 0 0 10,0 0 0-10,18-4 0 6,-1-2 0-6,-1 2 0 10,3 2 0-10,5-2 0 5,-3 0 0-5,-3-1 0 10,-1 3 0-10,3-4 0 4,-5 2-192-4,3 0 192 6,-18 4-192-5,16-4 192 21,-3 2-1264-22,-13 2-144 0,14-4-16 0,-14 4-14624 5</inkml:trace>
    </iact:actionData>
  </iact:action>
  <iact:action type="add" startTime="84636">
    <iact:property name="dataType"/>
    <iact:actionData xml:id="d39">
      <inkml:trace xmlns:inkml="http://www.w3.org/2003/InkML" xml:id="stk39" contextRef="#ctx0" brushRef="#br1">23854 18672 8287 0,'0'0'736'1,"0"0"-592"10,0 0-144-11,0 0 0 4,0 0 1488-4,0 0 272 10,0 0 48-10,0 0 16 5,0 0-544-5,0 0-96 6,0 0-32-6,0 0 0 8,0 0 176-8,0 0 16 12,0 0 16-12,0 0 0 4,0 0-320-4,0 0-64 10,0 0-16-10,0 0 0 5,0 0-256-5,16 4-64 10,-16-4-16-10,21 1 0 5,-1 1-304-5,3 0-48 12,-1 0-16-12,-5-2 0 3,3 2-80-3,-1 2-32 6,1-2 0-6,1 0 0 9,-1 0-16-9,-20-2 0 10,15 0 0-10,-15 0 0 5,16 6-128-5,-16-6 128 11,0 0-128-10,0 0 128 2,0 0 64-3,0 0 0 6,0 0 0-6,-6 10 0 8,-9-5 192-8,-1 5 32 13,-5-2 16-13,-5-2 0 3,1 0-272-3,-3 2-160 11,1-5 192-11,0 1-192 4,2 0 256-4,3-2-64 12,4-4-16-12,-1 2 0 3,1 0 0-2,7 0 0 10,-5 0 0-11,16 0 0 3,0 0-176-3,0 0 0 6,0 0 0-5,0 0 0 7,0 0 0-8,0 0 0 11,16-6 144-11,3 1-144 4,-1-3 0-4,5 4 144 11,1 0-144-11,1 0 0 4,4 0 128-4,-1 0-128 13,-1 0 0-13,0 2 0 2,-1-2 128-2,-5 3-128 12,-5-1 0-12,1 0 0 3,-17 2 128-2,0 0-128 8,0 0 0-9,0 0 0 5,0 0 256-5,0 0-48 11,0 0-16-11,0 0 0 4,-19 5 192-4,-1 1 16 6,-1 4 16-6,-3-6 0 9,-1-2-288-9,0 2-128 10,-3 0 0-10,7 0 128 4,1 1-336-4,5-3-80 13,1-2-16-13,14 0-10960 15,0 0-2208-15</inkml:trace>
    </iact:actionData>
  </iact:action>
  <iact:action type="add" startTime="85478">
    <iact:property name="dataType"/>
    <iact:actionData xml:id="d40">
      <inkml:trace xmlns:inkml="http://www.w3.org/2003/InkML" xml:id="stk40" contextRef="#ctx0" brushRef="#br1">24133 19972 18143 0,'0'0'800'1,"-11"2"160"-1,-5-4-768 0,6 2-192 5,10 0 0-5,-15 0 0 8,15 0 384-8,0 0 48 12,-10-3 0-12,10 3 0 4,-16-2-96-4,16 2-16 11,0 0 0-11,0 0 0 4,0 0 240-4,0 0 32 7,0 0 16-7,0 0 0 7,0 0 160-7,20-4 16 10,-1 2 16-9,1-2 0 3,3 4-160-4,4-2-48 7,1 0 0-7,1 0 0 9,0 0-144-9,1 0-48 11,-1 0 0-11,2 2 0 4,-4-4-112-4,1 0-32 13,-5 2 0-13,2 0 0 2,-3-3 128-2,-1 3 32 11,3 0 0-11,-9 2 0 4,-15 0-16-4,16 0 0 11,-16 0 0-11,0 0 0 4,0 0-192-4,0 0-32 6,0 0-16-6,0 0 0 9,-16 2 240-9,-1 0 48 11,-5 5 16-11,-5-3 0 3,0 0-320-3,-5 0-144 12,-5 2 128-12,-2 2-128 3,-5-2 176-3,1-4-48 12,-4 1-128-12,8-3 192 4,-2 2 112-4,6 0 16 6,7-2 0-6,1 0 0 8,6 0-128-8,7 0 0 12,14 0-16-12,0 0 0 3,0 0-176-3,0 0 0 12,0 0 0-12,0 0 0 3,16-2 0-3,7 0 128 7,6 0-128-7,4 1 0 9,6-1 0-9,-1 0 128 7,4-2-128-7,-3-2 0 8,2 2 0-8,-5 0 0 7,-5 2 0-7,0 0 0 9,-4-2 0-9,-3 0 0 9,-3 2 128-9,-21 2-128 5,14 0 0-5,-14 0 0 11,0 0 0-11,0 0 0 4,0 0 0-4,0 0 0 6,-14 8 0-6,-7-2 128 9,-3 0 0-9,-1 2 0 11,-2 0 0-11,-5-5 0 3,-1 3 0-3,-2 0-128 12,-2 0 192-12,2-2-64 4,4 0 48-4,0-2 0 11,1-2 0-11,7 0 0 4,1 0-48-4,11 0-128 6,11 0 192-6,0 0-64 9,0 0-128-9,0 0 0 12,0 0 0-12,0 0 128 3,13 0-128-3,11-2 128 10,-1 0-128-10,4 2 128 5,1-4-128-5,3 0 0 11,0-2 0-11,2 2 128 4,1 0-128-4,1 2 0 11,-4-1 0-11,-2-1 128 4,-2-4-128-4,1 4 0 6,-9 0 0-6,-3 2 128 8,1 0-128-8,-17 2 0 8,14-6 0-8,-14 6 0 8,0 0 0-8,0 0 0 7,0 0 128-7,0 0-128 24,0 0-1168-24,0 0-272 0,0 0-48 0</inkml:trace>
    </iact:actionData>
  </iact:action>
  <iact:action type="add" startTime="92881">
    <iact:property name="dataType"/>
    <iact:actionData xml:id="d41">
      <inkml:trace xmlns:inkml="http://www.w3.org/2003/InkML" xml:id="stk41" contextRef="#ctx0" brushRef="#br1">21561 14321 4607 0,'-14'13'192'1,"14"-13"64"-1,-12 18-256 0,4 1 0 3,4-5 0-3,1 2 0 8,3-16 640-8</inkml:trace>
    </iact:actionData>
  </iact:action>
  <iact:action type="add" startTime="93151">
    <iact:property name="dataType"/>
    <iact:actionData xml:id="d42">
      <inkml:trace xmlns:inkml="http://www.w3.org/2003/InkML" xml:id="stk42" contextRef="#ctx0" brushRef="#br1">21746 13921 11055 0,'0'0'976'0,"0"0"-784"4,0 0-192-4,0 0 0 8,0 0 832-8,0 0 128 7,0 0 32-7,0 0 0 8,0 0-96-8,0 0 0 8,0 0-16-8,0 0 0 7,0 0-352-7,0 0-64 8,8 10-16-8,-4-3 0 7,-4-7 336-7,0 24 64 8,0-5 16-8,0 1 0 7,0 1-224-7,0 3-32 8,0-1-16-8,-2 2 0 8,2 5-256-8,0-3-48 6,0-2-16-6,0 3 0 8,0-7-128-8,0 3-16 7,2 3-128-7,-2-4 192 8,0-1-192-8,3 3 128 7,-1-2-128-7,2-3 0 8,-2-2 0-8,2-3 128 7,-4-15-128-7,0 0 0 9,8 18 0-9,4-3-256 6,-12-15 48-6,0 0 16 24,0 0-1856-23,0 0-384 0</inkml:trace>
    </iact:actionData>
  </iact:action>
  <iact:action type="add" startTime="93543">
    <iact:property name="dataType"/>
    <iact:actionData xml:id="d43">
      <inkml:trace xmlns:inkml="http://www.w3.org/2003/InkML" xml:id="stk43" contextRef="#ctx0" brushRef="#br1">21174 14960 4607 0,'0'0'400'0,"0"0"-400"0,0 0 0 0,0 0 0 0,0 0 1712 0,0 0 256 3,0 0 48-3,0 0 16 8,18 4-1136-8,-18-4-240 6,17 4-32-6,1-10-16 8,0-1-208-8,-3 1-32 7,3 0-16-7,1-2 0 9,-1 0 80-9,3 2 16 8,1-1 0-8,1-3 0 8,0 4-64-8,-1 2-16 5,1-2 0-5,-1 0 0 9,1 2-240-9,-3 4-128 6,-3 0 160-6,3 0-5616 17,-1 0-1136-16</inkml:trace>
    </iact:actionData>
  </iact:action>
  <iact:action type="add" startTime="93765">
    <iact:property name="dataType"/>
    <iact:actionData xml:id="d44">
      <inkml:trace xmlns:inkml="http://www.w3.org/2003/InkML" xml:id="stk44" contextRef="#ctx0" brushRef="#br1">21857 14800 17791 0,'0'0'784'0,"2"18"176"0,-2 2-768 1,0-5-192 4,0 3 0-5,0 5 0 8,-4 4 832-8,2 1 128 7,2-5 16-7,-4 4 16 8,-2-1-352-8,1-3-80 7,1 1-16-7,0-3 0 8,0 2-208-8,2 1-32 7,-2-1-16-7,2-3 0 8,0-3-288-8,2 3 128 7,0-20-128-7,6 15 0 8,-6-15 0-8,8 16-256 7,-8-16 32-7</inkml:trace>
    </iact:actionData>
  </iact:action>
  <iact:action type="add" startTime="95219">
    <iact:property name="dataType"/>
    <iact:actionData xml:id="d45">
      <inkml:trace xmlns:inkml="http://www.w3.org/2003/InkML" xml:id="stk45" contextRef="#ctx0" brushRef="#br1">22973 8006 2751 0,'0'0'256'14,"0"0"-256"-14,0 0 0 0,0 0 0 2,0 0 1568-2,0 0 272 6,0 0 48-6,0 0 16 9,0 0-1904-9</inkml:trace>
    </iact:actionData>
  </iact:action>
  <iact:action type="add" startTime="95672">
    <iact:property name="dataType"/>
    <iact:actionData xml:id="d46">
      <inkml:trace xmlns:inkml="http://www.w3.org/2003/InkML" xml:id="stk46" contextRef="#ctx0" brushRef="#br1">22848 8051 1839 0,'0'0'0'0,"0"0"160"0,0 0-160 0,0 0 0 5,0 0 0-5,0 0 0 9,-12 6 2080-9,12-6 384 6,-15 4 80-6,15-4 16 9,-12 3-1728-9,12-3-320 7,0 0-80-7,-14 4-16 8,14-4 224-8,0 0 64 7,0 0 0-7,0 0 0 8,0 0 64-8,0 0 0 7,0 0 16-7,0 0 0 7,0 0-16-7,0 0 0 8,0 0 0-8,0 0 0 9,16-4-224-9,-4 1-48 6,-12 3-16-6,23-4 0 8,4-4-160-8,1 4-16 7,-1 0-16-7,0 4 0 8,0-2-48-7,1 0-16 5,1-2 0-6,0 2 0 8,1 2 48-8,-1 0 16 7,-2-2 0-7,2 2 0 8,5-4 96-8,-3 2 0 7,-4-1 16-7,-2 1 0 8,-1 0-48-8,-5 0-16 7,1 0 0-7,-3 2 0 8,-17 0-80-8,14 0-32 6,-14 0 0-6,0 0 0 8,18 0-96-8,-18 0-128 8,0 0 176-8,0 0-176 8,0 0 0-8,0 0 0 6,0 0 0-6,0 0 0 23,0 0-608-23,-16 10-128 0,2-3-32 1,-3-1-11328 2</inkml:trace>
    </iact:actionData>
  </iact:action>
  <iact:action type="add" startTime="96152">
    <iact:property name="dataType"/>
    <iact:actionData xml:id="d47">
      <inkml:trace xmlns:inkml="http://www.w3.org/2003/InkML" xml:id="stk47" contextRef="#ctx0" brushRef="#br1">24430 7427 7359 0,'0'0'656'0,"0"0"-528"6,13-12-128-6,1 6 0 8,-14 6 1408-8,0 0 256 7,0 0 64-7,10-10 0 8,-10 10-544-8,0 0-96 7,0 0-32-7,0 0 0 8,-4-13 288-8,4 13 64 7,0 0 16-7,-18-4 0 8,1 2-864-8,-5 2-176 8,1 2-48-8,-4 0 0 7,-3 4 16-7,-1 0 0 8,-2 1 0-8,2-1 0 8,-1-4 32-8,3 4 16 6,0-2 0-6,-1 4 0 8,1-1-144-8,2 1-16 7,1 2-16-7,3-2 0 8,1-4-80-8,-1 4-16 7,3 1 0-6,5-1 0 6,-5-2-128-7,6 0 128 7,-3 4-128-7,15-10 128 8,-12 5-128-8,12-5 0 7,-14 6 0-7,14-6 128 8,0 0-128-8,-9 8 128 7,9-8-128-7,0 0 128 8,-12 12-128-8,12-12 0 7,0 0 144-7,0 0-144 8,0 0 0-8,-8 8 144 8,8-8-144-8,-8 13 0 8,8-13 176-8,0 0-176 7,-6 12 160-7,6-12-160 7,-9 10 128-7,9-10-128 7,0 0 0-7,-8 13 144 8,8-13-144-8,-6 10 192 7,6-10-192-7,0 0 192 9,-12 16-192-9,3-7 128 6,3 5-128-6,-4-4 128 8,10-10-128-8,-8 13 0 7,8-13 0-7,-6 12 128 8,6-12-128-8,0 0 0 7,0 18 0-7,0-18 0 8,6 13 0-8,-6-13 0 7,0 0 0-7,20 16 0 8,-5-8 256-7,5 2-48 6,1-1 0-7,5-1 0 8,1 0-64-8,2 6-16 6,-1-3 0-6,5 7 0 8,2-5-128-8,0 5 0 7,-2-4 0-7,-4 3 0 8,-1 5 0-8,1-1 0 8,0-1 0-8,-3 5 0 7,-3 4 0-7,-4 4 0 8,-7-1 0-8,-4 1 0 7,0-2 0-7,-6 0 0 7,-4 0 0-7,-6-1 0 8,-4-3 208-8,-1-2 16 7,-1-3 0-7,-2 1 0 8,-1-1 176-8,-7-5 48 7,-1 1 0-7,-4-3 0 8,-6-5-64-8,-4 2-16 8,2-1 0-8,-4-3 0 9,4 0-240-9,-1 2-128 5,1-4 160-5,4-1-160 9,2 1 0-9,2 2-208 6,0-2 16-6,3-2-10096 16,3 2-2000-16</inkml:trace>
    </iact:actionData>
  </iact:action>
  <iact:action type="add" startTime="98328">
    <iact:property name="dataType"/>
    <iact:actionData xml:id="d48">
      <inkml:trace xmlns:inkml="http://www.w3.org/2003/InkML" xml:id="stk48" contextRef="#ctx0" brushRef="#br1">21555 8068 11567 0,'0'0'512'1,"0"0"112"-1,0 0-496 0,0 0-128 6,0 0 0-6,0 0 0 8,0 0 688-8,0 0 112 7,0 0 32-7,0 0 0 8,0 0 432-8,0 0 80 7,0 0 32-7,0 0 0 8,0 0-224-7,0 0-64 5,0 0 0-6,0 0 0 8,0 0-272-8,0 0-64 7,0 0-16-7,0 0 0 9,-4-15-80-9,4 15-16 6,0 0 0-6,0 0 0 9,0 0-112-9,0 0-16 6,0 0-16-6,0 0 0 9,8-12-240-9,-8 12-32 6,19-2-16-6,4-2 0 8,3-2 128-8,1-1 32 7,2 1 0-7,3 2 0 9,5 4-32-8,4-2 0 4,-2-2 0-5,4 0 0 8,-6-2-160-8,0 2-48 8,-2 0 0-8,-2 2 0 7,2 0 32-7,-2 1 0 7,-5-1 0-7,-3 0 0 8,-4 0-160-7,1 0 128 6,-9-4-128-7,-13 6 128 8,16-2 64-8,-16 2 0 6,0 0 0-6,0 0 0 8,0 0 64-8,0 0 32 7,0 0 0-7,0 0 0 8,0 0 32-8,-19 0 0 8,-5 2 0-8,-3-2 0 8,-2-2-320-8,-3 0 0 6,-3 0 128-6,0 0-128 8,-4 2 128-8,2-2-128 7,-8 0 144-7,6 2-144 9,-2-2 192-9,4-2-64 6,2-3-128-6,0 1 192 9,0 0-192-9,4 4 0 7,1-2 128-7,7 0-128 7,3-4 0-7,7 4 0 8,-1-1 128-8,14 5-128 8,0 0 0-8,0 0 0 6,0 0 0-6,0 0 0 8,0 0 0-8,16-2 128 7,-3 0-128-7,9 0 0 8,5 0 128-8,2 2-128 7,1 0 176-7,1 0-176 8,4 0 0-8,-2 0 0 7,6 0 0-7,0 0 0 9,-4 0 0-9,0 0 0 6,1 0 0-6,-5 0 0 9,-2 0 0-9,0 0 0 6,1 0-160-6,-3 2 160 8,-6-6 0-8,-5 4 0 7,-16 0 144-7,15 2-16 8,-15-2-128-8,0 0 0 8,0 0-176-8,0 0 176 8,0 0 0-8,0 0 0 7,-19-2 0-7,-4 6 0 7,-7 0 160-6,-5-1-160 6,-2 3 128-7,-8 2-128 7,0-2 0-7,3-2 0 8,-9 2 128-8,0-2-128 7,4-4 0-7,2 4 0 7,-3 1 0-7,5-3 0 8,4 0 128-8,4 0-128 7,0 0 0-7,7 4 128 9,5 0-128-9,3 2 0 6,5-4 0-6,15-4 0 8,0 0-128-8,0 0 128 7,0 0 0-7,0 0 0 9,0 0 0-9,23 3 0 7,4 3 0-7,5-2 0 8,7-2 0-8,2 4 0 6,5-4 0-6,1-2 0 9,-2-2-128-9,4-2 128 7,3 2 0-7,1-2 0 8,-6-2 0-8,-4 3 0 7,4-3 0-7,-8-4 0 7,2 2 0-6,-10 4 0 6,-2 0 0-7,-5 0 0 7,-11-1 0-7,-13 5 0 7,0 0 0-7,0 0 0 8,0 0 0-8,0 0 160 7,-12-2-160-7,-11 4 160 8,-8 3-160-8,-4 1 0 7,-10 0 144-7,-4 2-144 8,-5 0 0-8,-1 0 128 8,-2-3-128-8,1 1 0 9,-3 2 0-9,3-2 128 5,1-2-128-4,0 0 0 7,7 3 0-8,9 3 0 6,0-2 0-6,7-4 0 8,5 2 0-8,8 0 0 8,5-2 0-8,14-4 0 7,0 0 0-7,0 0 0 7,0 0 0-6,25 0 0 7,5 0 0-8,7-2-128 7,6 0 128-7,3-4-128 7,5 4 128-7,8 2-128 8,-1 0 128-8,1-2-128 7,-3-4 128-7,5 2 0 8,-1-4 0-8,-3-1-128 7,-7 1 128-7,-1 4 0 8,0 0 0-8,-12-2 0 8,-6 0 0-8,-5 2 0 7,-7 2 0-7,-19 2 0 8,0 0 0-8,0 0 0 6,0 0 0-6,0 0 0 9,-16 0 0-9,-3 0 128 7,-14 2-128-7,-2 2 128 8,-2-2-128-8,-10 2 0 7,-2 2 128-7,-4 0-128 8,-3-2 192-8,1 0-48 7,1 0 0-7,-1-1 0 8,-2 1-16-8,5 0 0 7,5 0 0-7,0 0 0 8,10-4-128-8,4 2 0 7,8 0 0-7,7 0 0 8,0-2 0-8,18 0 0 8,0 0 0-8,0 0 0 7,0 0 0-7,0 0 0 7,0 0 0-7,22 2 0 8,5-4 0-8,2 2-176 7,3 0 176-7,9 2-192 21,0 0-1152-20,7 4-224-1,1-2-48 0,4-3-14704 4</inkml:trace>
    </iact:actionData>
  </iact:action>
  <iact:action type="add" startTime="101422">
    <iact:property name="dataType"/>
    <iact:actionData xml:id="d49">
      <inkml:trace xmlns:inkml="http://www.w3.org/2003/InkML" xml:id="stk49" contextRef="#ctx0" brushRef="#br1">22345 11159 12959 0,'0'0'576'1,"0"0"112"-1,0 0-560 0,0 0-128 4,0 0 0-4,0 0 0 8,0 0 1008-8,0 0 160 7,0 0 48-6,0 0 0 6,0 0-176-7,0 0-16 9,0 0-16-9,0 0 0 7,0 0-160-7,0 0-16 7,0 0-16-7,0 0 0 8,0 0-64-8,0 0-16 7,0 0 0-7,0 0 0 7,-12-7-176-7,12 7-48 8,0 0 0-8,0 0 0 8,0 0-176-8,0 0-32 7,0 0-16-7,0 0 0 9,0 0-16-9,0 0 0 6,0 0 0-6,0 0 0 8,17 0 192-8,5 0 48 7,-3 4 0-7,1-4 0 8,3-4-128-8,1 2 0 7,-1 0-16-7,-1 2 0 9,-5 0-240-7,3 0-128 2,-1-2 160-4,-3 2-160 8,1 0 192-8,-5 0-48 7,4 0-16-7,-16 0 0 8,0 0 0-8,0 0-128 7,0 0 192-7,0 0-64 8,0 0 0-8,0 0 0 7,0 0 0-7,0 0 0 8,0 0 16-8,-16 4 0 8,-1-2 0-8,-5 2 0 8,1-3 0-8,-5 1 0 6,-1-2 0-6,-2-2 0 8,-1 1 48-8,3 1 0 7,0 1 0-7,5 1 0 8,5-2-64-8,-3 0-128 7,5 2 192-7,15-2-64 8,0 0-128-8,-12-2 160 7,12 2-160-7,0 0 160 8,0 0-160-8,0 0 0 7,0 0 0-7,0 0 0 8,0 0 0-8,0 0 0 7,0 0 0-7,18 6 128 8,-3-4-128-8,5 0 0 7,-7-4 0-7,7 2 0 8,3 2 0-8,1 0 0 8,-7-4 0-8,1 2 0 8,-1 0 0-8,-17 0 0 6,14 2 0-6,-14-2 0 8,0 0 0-8,0 0 0 7,0 0 0-7,0 0 0 8,0 0 0-8,0 0 0 7,0 0 0-7,0 0 0 8,0 0 0-8,-14 2 0 7,-7-2 0-7,-1 0 128 8,-1 4-128-8,0 2 0 7,-1-4 0-7,3 0 0 8,-3-2 128-8,3 4-128 7,-1 0 0-7,5-4 128 9,-5 0-128-9,5 1 0 6,3 1 0-6,14-2 0 8,-17 0 0-8,17 0 0 8,0 0 128-8,0 0-128 8,0 0 0-8,0 0 0 6,0 0 0-6,0 0 0 8,0 0 0-8,0 0 0 7,17-2 0-7,-1 1 128 8,1-5-128-8,7 4 0 7,-3 4 0-7,1-2 0 8,3-4 0-8,2-4 0 8,3-2 0-8,-3 8 0 7,0 0 0-7,-3 2 0 7,-3 0 128-7,0-2-128 8,-5 0 0-8,-16 2 0 7,14 0 0-7,-14 0 0 8,0 0 0-8,0 0 0 7,0 0 0-7,0 0 0 8,0 0 0-8,0 0 0 8,0 0 0-8,-20 4 0 8,-5 0 0-8,-4 2 0 6,-5 0 0-6,3 2 0 9,-2-2 0-9,-2-3 0 6,2 1 0-6,2 0 128 8,1-8-128-8,1 6 0 7,2 2 0-7,3-2 128 8,1 2-128-8,7-4 0 8,3 0 0-8,13 0 0 7,0 0 0-7,0 0 0 8,0 0 128-8,0 0-128 7,0 0 0-7,19-6 0 8,-3 2 0-8,5 2 0 7,3-3 0-7,-1 3 0 7,4 0 0-6,1 2 0 6,-3-4 0-7,-2 0 0 8,-3-2 0-8,1 2 0 8,1 2 0-8,-3 0 0 6,-19 2 0-6,0 0 0 8,0 0 0-8,0 0 0 7,0 0 0-7,0 0 0 8,0 0 0-8,0 0 0 7,0 0 0-7,-17-2 0 23,1-4-1296-23,3 2-240 1,-5-1-64-1,4-1 0 0</inkml:trace>
    </iact:actionData>
  </iact:action>
  <iact:action type="add" startTime="102908">
    <iact:property name="dataType"/>
    <iact:actionData xml:id="d50">
      <inkml:trace xmlns:inkml="http://www.w3.org/2003/InkML" xml:id="stk50" contextRef="#ctx0" brushRef="#br1">21717 8835 2751 0,'0'0'256'1,"0"0"-256"4,0 0 0-5,0 0 0 8,0 0 1856-8,0 0 336 7,0 0 64-7,0 0 16 8,0 0-1088-8,0 0-224 7,0 0-32-7,0 0-16 8,0 0 96-8,0 0 16 8,0 0 0-8,0 0 0 9,0 0 0-9,0 0 16 6,0 0 0-6,5 19 0 8,3-5-32-8,-8-14-16 6,10 16 0-6,-10-16 0 8,0 0-224-8,16 7-32 7,1 5-16-7,3-2 0 9,-3-4-64-9,5-2-16 6,1-3 0-6,2 1 0 8,-1 0-64-8,-1-2-32 7,5-4 0-5,-3 4 0 4,-2 0-96-6,3-1 0 7,-1-3-16-7,2 2 0 9,1-2-96-9,-1 0-16 6,-4-2 0-6,-1 4 0 9,-1 0-48-9,-3 0-16 7,1 0 0-7,-1 0 0 8,-18 2-112-8,14-2-16 6,-14 2-128-6,0 0 192 8,0 0-192-8,0 0 144 7,0 0-144-7,0 0 128 8,0 0-128-8,0 0 0 7,0 0-192-7,0 0 192 24,0 0-1680-24,-14 10-224 0,-2 2-32 0,5-4-12112 2</inkml:trace>
    </iact:actionData>
  </iact:action>
  <iact:action type="add" startTime="103451">
    <iact:property name="dataType"/>
    <iact:actionData xml:id="d51">
      <inkml:trace xmlns:inkml="http://www.w3.org/2003/InkML" xml:id="stk51" contextRef="#ctx0" brushRef="#br1">21902 9816 4607 0,'0'0'400'0,"0"0"-400"4,0 0 0-4,0 0 0 7,0 0 2928-7,0 0 496 7,0 0 96-7,0 0 32 8,0 0-1584-8,0 0-320 7,0 0-64-7,0 0-16 9,0 0-320-9,0 0-64 6,14 8-16-6,3-3 0 9,-17-5-144-9,20 4-48 7,-3-6 0-7,3 2 0 8,1-2-128-8,-1 0-16 6,1-1-16-6,2 1 0 10,1-2-192-10,3 2-48 5,0-2 0-5,-1 0 0 8,-3 0-192-8,-1-2-32 8,1 4-16-8,-1 0 0 9,1 0-96-9,-4 0-32 7,-1 0 0-7,0 0 0 7,-1-3-208-7,-17 5 128 7,16-2-128-7,-16 2 0 7,17 0 0-7,-17 0 0 8,0 0 0-8,0 0 0 23,14-2-1408-23,-14 2-320 0,0 0-64 0,0 0-13216 3</inkml:trace>
    </iact:actionData>
  </iact:action>
  <iact:action type="add" startTime="104247">
    <iact:property name="dataType"/>
    <iact:actionData xml:id="d52">
      <inkml:trace xmlns:inkml="http://www.w3.org/2003/InkML" xml:id="stk52" contextRef="#ctx0" brushRef="#br1">22019 10764 15775 0,'0'0'704'1,"0"0"128"-1,0 0-656 0,0 0-176 2,0 0 0-1,19 0 0 7,-3 1 1216-8,2-1 224 6,3 0 32-6,-3 0 16 8,-1 0-144-8,5 0-48 8,-5 0 0-8,3 0 0 8,1 0-384-8,1 0-80 7,-3-1 0-7,3 1-16 7,-1 0-416-7,2 0-80 7,-1 0 0-7,-3 0-16 9,3 0-304-9,-1 1 128 7,-1 1-128-7,-5-2 0 23,5 0-1472-22,-20 0-416 0</inkml:trace>
    </iact:actionData>
  </iact:action>
  <iact:action type="add" startTime="104829">
    <iact:property name="dataType"/>
    <iact:actionData xml:id="d53">
      <inkml:trace xmlns:inkml="http://www.w3.org/2003/InkML" xml:id="stk53" contextRef="#ctx0" brushRef="#br1">22185 12216 8287 0,'0'0'368'0,"0"0"80"0,0 0-448 0,0 0 0 7,0 0 0-7,0 0 0 8,0 0 1840-8,0 0 272 8,0 0 64-8,0 0 16 7,0 0-672-7,0 0-144 7,0 0-32-7,15-7 0 8,-15 7-128-8,12-8-16 8,-12 8-16-8,20-8 0 8,-9 2-128-8,7 0-32 6,-5 2 0-6,5 2 0 8,0 1-512-8,-1-5-96 7,3 2-32-7,5 0 0 8,0 0-256-8,3 2-128 7,-3 2 128-7,0 0-128 8,-3 0 0-8,1 0 128 8,1 0-128-8,-1 4 0 21,2 0-976-21,-1 0-288 0,-5 2-48 1</inkml:trace>
    </iact:actionData>
  </iact:action>
  <iact:action type="add" startTime="105340">
    <iact:property name="dataType"/>
    <iact:actionData xml:id="d54">
      <inkml:trace xmlns:inkml="http://www.w3.org/2003/InkML" xml:id="stk54" contextRef="#ctx0" brushRef="#br1">22173 13024 14111 0,'0'0'624'0,"0"0"128"0,0 0-608 1,0 0-144 4,0 0 0-5,0 0 0 8,16-6 1088-8,-16 6 176 8,19-8 32-8,-5 2 16 8,1 0-320-8,3-3-64 7,-2 1-16-7,3 0 0 7,-5-4-272-7,5 3-48 7,5 3-16-7,-3 0 0 8,2 0-208-8,1 4-48 7,3 0-16-7,0-2 0 8,-1 0-176-8,-3 2-128 7,1 1 144-7,-1-1-144 8,2 0 0-8,-3 2-192 7,-3 0 16-7</inkml:trace>
    </iact:actionData>
  </iact:action>
  <iact:action type="add" startTime="105940">
    <iact:property name="dataType"/>
    <iact:actionData xml:id="d55">
      <inkml:trace xmlns:inkml="http://www.w3.org/2003/InkML" xml:id="stk55" contextRef="#ctx0" brushRef="#br1">22388 13685 4607 0,'0'0'192'1,"0"0"64"-1,0 0-256 0,0 0 0 6,19-2 0-6,1 0 0 8,-5 0 3312-8,5-2 608 7,-1 2 128-7,-3 2 32 8,-1-2-3056-8,3 2-624 7,-18 0-112-7,17 0-32 8,3-2-128-8,0 4-128 7,-5 2 144-7,3 0-144 8,3-10 0-8,-5 6 128 7,-16 0-128-7,19 6 0 8,-5 0-144-8,-14-6-80 7</inkml:trace>
    </iact:actionData>
  </iact:action>
  <iact:action type="add" startTime="118012">
    <iact:property name="dataType"/>
    <iact:actionData xml:id="d56">
      <inkml:trace xmlns:inkml="http://www.w3.org/2003/InkML" xml:id="stk56" contextRef="#ctx0" brushRef="#br2">1357 16203 8287 0,'0'0'368'0,"0"0"80"0,0 0-448 0,0 0 0 6,-16-6 0-6,16 6 0 8,0 0 624-8,0 0 32 7,-11-4 16-7,11 4 0 7,0 0-544-7,-16 2-128 8,16-2 0-8,0 0 0 8,-14 4 0-8,1 4 0 7,13-8-192-7,0 0 192 7,0 0-432-7,-10 7 48 8,-4 1 0-8,14-8 0 24,0 0-48-24,0 0 0 1,0 0 0-1,0 0 0 0,0 0 240 0,-11 8 64 5,11-8 0-5,0 0 0 9,-14 4 288-9,14-4 64 5,0 0 16-5,-12 6 0 9,12-6 544-9,0 0 112 6,-11 2 32-5,11-2 0 7,0 0 32-7,0 0 0 5,-16 0 0-6,16 0 0 8,0 0 0-8,0 0 16 7,0 0 0-7,0 0 0 8,0 0-240-8,0 0-48 7,0 0-16-7,0 0 0 8,0 0-192-8,0 0-32 7,0 0-16-7,23-4 0 8,3-8 80-8,3 2 0 6,0 4 16-6,6 1 0 8,6-1-144-8,0 0-16 9,4 0-16-8,-4-4 0 6,2-3-112-7,-4 5-32 6,4 2 0-6,-4 0 0 9,0 4-80-9,-8 4-128 6,-4 4 176-6,1 0-176 8,-5-2 192-8,-5 4-64 7,-1 1 0-7,3-1-128 8,-20-8 256-8,8 10-64 7,-8-10-16-7,0 19 0 8,-4-1 16-8,-10-1 0 7,0 3 0-7,-7 3 0 8,-4 1 64-8,-3-5 32 7,-1 1 0-7,-4 3 0 8,-6-1-48-8,2-3-16 7,2-1 0-7,-6 5 0 8,2-3 80-8,4-3 16 7,-2 1 0-7,7-5 0 9,5 1-192-9,9-6-128 5,1 2 192-5,15-10-192 9,0 0 0-9,0 0 0 7,0 0 0-7,0 0 0 8,0 0 0-8,11 11 0 7,-11-11 0-7,22 12 0 8,5 2 0-8,6-3 0 7,-1 5 0-7,1-2-144 9,-2 1 144-9,4 1 0 6,4-1 0-6,-6 7 0 8,-4-1 0-8,-3-1 0 7,-3-1 0-7,-7 5 0 8,-3-1 0-8,-3 2 0 7,0 1 0-7,-6-1 0 8,-6-1 0-8,-4-1 0 8,-4-4 0-8,-1 5 0 8,-9-1 416-8,-3 3 16 6,-7-1 0-6,-3-4 0 8,-8 1 192-8,2-1 32 7,-2-3 16-7,0-4 0 8,-5 1-192-8,1-3-32 6,-2-2-16-6,0 1 0 9,8-5-224-9,-2 2-32 7,6 0-16-7,6-4 0 8,1-2-160-8,1 0 0 6,2-1 0-6,5-1 0 25,5 0-2048-25,-1-3-320 1,8-1-80-1</inkml:trace>
    </iact:actionData>
  </iact:action>
  <iact:action type="add" startTime="119291">
    <iact:property name="dataType"/>
    <iact:actionData xml:id="d57">
      <inkml:trace xmlns:inkml="http://www.w3.org/2003/InkML" xml:id="stk57" contextRef="#ctx0" brushRef="#br2">10688 5026 11055 0,'0'0'480'0,"0"0"112"0,0 0-464 0,0 0-128 3,0 0 0-3,0 0 0 9,0 0 928-9,0 0 160 6,0 0 48-6,0 0 0 9,0 0-336-9,18-2-64 6,-18 2-16-6,13 2 0 8,-13-2-128-8,0 0-16 8,10 14-16-8,0-3 0 7,-10-11-48-7,4 26-16 6,2-3 0-5,-2 4 0 7,-4 1-16-7,-2 3 0 5,2 0 0-6,0 6 0 8,-4 2-144-8,2 4-16 7,0 4-16-6,0 2 0 7,-4-1 96-8,-4 5 32 6,1 8 0-6,-1 1 0 8,-6 8-32-8,5 6 0 7,-7 4 0-7,0 2 0 8,3 0-144-8,-5 2-48 8,1 2 0-8,3-1 0 8,-3-3-64-8,1-6-16 6,3-1 0-6,-3-1 0 9,4-8 192-9,-1 0 16 6,5-3 16-6,-4-7 0 8,5-5 160-7,-5-4 48 5,0 0 0-6,4-3 0 8,1-5-176-8,1-2-48 7,2-5 0-7,2-5 0 8,0-9-112-8,4 1-32 7,0 1 0-7,6-7 0 8,-6-13 0-8,0 0-16 7,12 14 0-7,7-10 0 8,-19-4 128-8,22-6 16 7,-1-4 16-7,5 0 0 8,1 1-80-8,4-7-32 7,2 2 0-7,2-3 0 9,1-3-224-9,4 5 128 6,-1-3-128-6,8 6 0 8,-2-7 128-8,6-1-128 7,3 7 0-7,5-5 0 8,3 3 128-8,1 1-128 7,3-6 0-7,4 7 0 8,-1-5 0-8,1 7 0 7,-2-7 0-7,6 6 0 9,4-3 0-9,2 5 0 6,2-4 0-6,0 7 0 8,0-3 0-8,6-2 0 7,-2 4 0-7,-1-3 0 8,1-1 0-8,0 4 0 7,-2-2 0-7,2 4 0 8,2 3 0-8,3-3 0 8,3 0 0-8,-4 0 0 8,3 2 0-8,-1 0 0 7,-6 2 0-7,-2 0 0 7,1 0 0-7,3 0 0 7,2 2 0-6,-2 0 0 6,-3 2 0-7,1-2 0 8,-6 2 0-8,2 0 0 7,-2 2 0-7,0 0 0 7,0 4 0-7,2 0 0 8,0-2 0-8,2 3 0 7,0 1 0-7,-6-4 0 9,-6 0 0-9,2 0 0 6,-2 1 0-6,-5 1 0 9,-1 0 0-9,2 2 0 6,-4-2 0-6,3-1 0 9,-5 5 0-9,-3-4 0 7,-1-2 0-7,-1 0 0 8,-6 1 0-7,-1-1 0 4,-9-2 0-5,0-2 0 8,-2 4 0-8,-2 0 0 8,-6 0 0-8,-1-1 0 8,-3-3 128-8,-4 2-128 7,-5-2 0-7,1 0 0 7,-1 0 0-7,-18-2 128 7,14 0-128-6,-14 0 0 6,17 0 0-7,-17 0 0 7,12 0 128-7,-12 0-128 8,0 0 128-8,16-8 0 7,-9 1-128-7,5-5 192 9,-4 0 0-9,-2-3 0 6,0 1 0-6,3-6 0 9,-1-1-64-9,0-6-128 7,4-8 176-7,-1-1-176 9,5-5 176-9,0 2-176 5,3-3 160-5,4-3-160 9,-5-8 160-9,3-2-160 6,3 1 160-6,1-7-160 9,1-9 144-9,3 4-144 6,0-6 128-6,0-4-128 8,1-2 128-8,-1 4-128 8,2-3 128-8,-2 1-128 8,-3-2 0-8,7 10 0 7,0 0 128-7,-2 5-128 8,0-3 0-8,-1 0 0 7,-3 9 0-7,2 5 0 8,0-1 0-8,-1 0 0 7,-1 1 0-7,0 7 0 7,1 0-128-7,-3 6 128 8,-3 0 0-8,-1 8 0 8,-3 2 0-8,-1 3 0 7,-1 3 0-7,-7 3 0 8,-3 1 0-8,-2-1 0 7,-4 20 0-7,0-13 0 9,-4-3 0-9,4 16 0 5,-8-10 0-5,-5 4 0 9,-1 1 0-9,-5 3 0 6,-5 0 0-6,-1 2 0 9,0 2-176-9,1 1 176 7,-9 1-128-7,0 0 128 8,-2 2 0-8,0 0 0 7,-8 6 0-7,2-1-128 8,-2-1 128-8,-4 6 0 7,-4-5 0-7,-5 5 0 8,-7-6 0-8,-3 2 0 8,-10-5 0-8,-4 3 0 7,2 0 0-7,-4 0 0 7,0 5 128-7,-6-3-128 8,1 0 0-8,-13 1 144 7,-5-5-144-7,-1 4 0 8,3-4 144-8,-4-5-144 7,-2 3 0-7,-7 2 144 8,-6-2-144-8,-1-2 160 7,-6-4-160-7,-2 4 160 9,1 0-160-9,-3 1 160 6,-6 5-160-6,-7-4 160 8,0 0-160-8,0 0 160 6,-1 2-160-6,1-3 160 10,-6-3-32-10,4 8-128 6,5 6 192-6,7-7-64 8,3 3-128-8,6-4 160 8,2-2-160-8,3 6 160 7,3-5-160-7,9-1 0 7,9 2 0-7,9 2 0 8,10-4 0-8,8-3 0 7,8 5 0-7,7 0 0 22,7-2-2016-22,9-4-384 0</inkml:trace>
    </iact:actionData>
  </iact:action>
  <iact:action type="add" startTime="121059">
    <iact:property name="dataType"/>
    <iact:actionData xml:id="d58">
      <inkml:trace xmlns:inkml="http://www.w3.org/2003/InkML" xml:id="stk58" contextRef="#ctx0" brushRef="#br2">2564 16105 14735 0,'0'0'1312'1,"0"0"-1056"4,0 0-256-5,0 0 0 8,0 0 848-8,0 0 112 7,0 0 32-7,0 0 0 9,0 0-160-9,0 0-48 6,-2 22 0-6,2-5 0 9,2 1-48-9,0 3-16 7,2-1 0-7,2 3 0 8,6 10-128-8,-1 0-16 6,7-1-16-6,0 7 0 9,3 5-96-9,2 5-16 7,3-4 0-7,-1 4 0 7,0 2-160-7,3-1-32 8,-1-3-16-8,0-2 0 7,-5 0-240-7,-3-4 144 8,1 2-144-7,-1-6 128 5,-5-2 0-6,2-6 0 8,-7-2 0-8,1-1 0 7,0-7-128-7,-4 1 0 8,0-3 144-8,-6-17-144 7,0 0-192-7,0 0-96 7,0 0-32-7,0 0 0 24,0 0-1808-23,0 0-368-1</inkml:trace>
    </iact:actionData>
  </iact:action>
  <iact:action type="add" startTime="121377">
    <iact:property name="dataType"/>
    <iact:actionData xml:id="d59">
      <inkml:trace xmlns:inkml="http://www.w3.org/2003/InkML" xml:id="stk59" contextRef="#ctx0" brushRef="#br2">3036 16185 22975 0,'-17'2'1024'1,"17"-2"192"-1,0 0-960 0,0 0-256 3,-14 0 0-3,14 0 0 8,-15 6 640-8,1 8 64 7,-4 1 32-7,3 7 0 8,-7 3-48-8,-3 4-16 7,0 0 0-7,-1 5 0 8,3 3 272-8,-1-2 48 7,5-2 16-7,-5 6 0 8,-3 0-112-8,4 4-32 6,-3 0 0-6,5 2 0 9,3-4-528-9,-1 1-96 8,-3-4-32-8,9 1 0 7,-5-2-208-7,5-4 128 7,-1-6-128-7,6-5 0 8,-4-3 0-8,7-3 0 8,1 1 0-8,4-17 0 22,0 12-1664-21,0-12-288-1,0 0-48 0,13 8-11776 2</inkml:trace>
    </iact:actionData>
  </iact:action>
  <iact:action type="add" startTime="121648">
    <iact:property name="dataType"/>
    <iact:actionData xml:id="d60">
      <inkml:trace xmlns:inkml="http://www.w3.org/2003/InkML" xml:id="stk60" contextRef="#ctx0" brushRef="#br2">3579 16755 27519 0,'0'0'1216'0,"0"15"256"1,0 3-1168-1,3 1-304 2,-1 5 0-2,0 7 0 8,-2 2 0-8,-2 0 160 7,0 2-160-7,-5 4 128 7,-7 0 80-7,4 6 16 8,-5-6 0-8,3 4 0 8,-4-4-32-8,5 2-16 7,-5-6 0-7,6-8 0 8,-1 1-176-8,3-5 0 7,4 0 0-7,2-7 0 22,2-16-1776-22,6 14-336 0,-6-14-64 2,23 8 0-2</inkml:trace>
    </iact:actionData>
  </iact:action>
  <iact:action type="add" startTime="122216">
    <iact:property name="dataType"/>
    <iact:actionData xml:id="d61">
      <inkml:trace xmlns:inkml="http://www.w3.org/2003/InkML" xml:id="stk61" contextRef="#ctx0" brushRef="#br2">4129 16405 21535 0,'0'0'960'0,"0"0"192"0,0 0-928 0,0 0-224 6,0 0 0-6,0 0 0 7,19 10 592-7,-1-6 80 8,3-4 16-8,6-2 0 7,7-2-176-7,5 0-16 8,-4 0-16-8,6-1 0 7,4-7-208-7,5 4-32 7,1 0-16-6,2 1 0 6,-5 3-224-7,3 0 128 7,-2 2-128-7,0 2 0 9,-8 0 0-9,0 0 0 7,-8 0 0-7,0 0-7904 17,-4 2-1568-15</inkml:trace>
    </iact:actionData>
  </iact:action>
  <iact:action type="add" startTime="122532">
    <iact:property name="dataType"/>
    <iact:actionData xml:id="d62">
      <inkml:trace xmlns:inkml="http://www.w3.org/2003/InkML" xml:id="stk62" contextRef="#ctx0" brushRef="#br2">5597 15848 19343 0,'0'0'1728'0,"0"0"-1392"5,0 0-336-5,0 0 0 8,-9 9 592-8,3 3 48 8,0 6 16-8,-2 1 0 7,0-3-336-7,2 3-80 7,-5 7-16-7,-1-1 0 8,4 0 96-8,-5 5 32 7,1-3 0-7,-2 6 0 8,3 4 112-8,-1 6 32 7,2 2 0-7,2 0 0 8,-1 2-128-8,1-1-32 7,2-3 0-7,2 2 0 8,0-6-176-8,2-2-32 7,-2-6-128-7,2 1 192 8,2-3-192-8,-2-2 176 7,0-3-176-7,4-3 160 24,2-1-784-23,2-3-144-1,-6-17-48 0,0 0-10576 1</inkml:trace>
    </iact:actionData>
  </iact:action>
  <iact:action type="add" startTime="122849">
    <iact:property name="dataType"/>
    <iact:actionData xml:id="d63">
      <inkml:trace xmlns:inkml="http://www.w3.org/2003/InkML" xml:id="stk63" contextRef="#ctx0" brushRef="#br2">5855 16088 16575 0,'12'-16'736'1,"3"0"160"-1,3 5-720 0,5-7-176 2,6 5 0-2,6-5 0 9,1 6 576-9,-1-1 64 6,-2 7 32-6,2 0 0 8,-6-2-224-8,-3 6-64 7,-7 2 0-7,1 8 0 8,-1 2-80-8,-9-3-32 7,-10-7 0-7,0 0 0 8,6 20 48-8,-6 3 0 8,-6-1 0-8,-2-3 0 8,-9 1-16-8,1 3 0 6,-6 3 0-6,-1-1 0 9,0-6 128-9,1 1 16 6,5-1 16-6,-3-5 0 8,3 2-48-8,3-7-16 7,6 5 0-7,8-14 0 8,-6 16-256-8,6-16-144 7,8 17 160-7,2-5-160 8,7 4 0-8,3-3 0 9,5 3 0-9,4 1-160 6,7-5 160-6,-1 8 0 8,4 1 0-8,2-1-128 7,-8 3 128-7,0-2 0 7,0 1 0-7,-2-3 0 8,-7 3 0-8,-1 1 0 8,-5-1 0-8,-9-3 0 8,1-1 0-8,-10 3 128 6,-8-1 0-6,-3-5 0 8,-7 5 400-8,-1-3 96 7,-13-1 16-7,-1 1 0 9,-4-5 0-9,-6 4 0 6,4-6 0-6,-4 1 0 8,4-1-288-8,-2-4-48 7,2-2-16-7,4 0 0 8,0 0-288-8,8-4 128 7,7-6-128-7,1 2 0 24,7-4-1152-24,0-6-320 0,5 1-80 0,7-5-11472 2</inkml:trace>
    </iact:actionData>
  </iact:action>
  <iact:action type="add" startTime="123297">
    <iact:property name="dataType"/>
    <iact:actionData xml:id="d64">
      <inkml:trace xmlns:inkml="http://www.w3.org/2003/InkML" xml:id="stk64" contextRef="#ctx0" brushRef="#br2">7043 16205 21183 0,'0'0'944'0,"0"0"192"0,17 4-912 1,-1 1-224 4,5 3 0-5,3 10 0 7,3 3 896-7,-2 3 128 7,1-1 16-7,-1 4 16 9,2 1-608-9,1 5-112 6,-3-4-16-6,-5 2-16 9,-1 2-64-9,3-1-16 7,-7-3 0-7,3 4 0 7,-3 0-224-7,-3-2 0 8,-2-1 0-8,1-3 0 8,-3 0-208-8,0-3 16 7,4-5 0-7,-6-1 0 23,-6-18-576-23,11 15-128 0,3-5 0 1,-14-10-9792 1</inkml:trace>
    </iact:actionData>
  </iact:action>
  <iact:action type="add" startTime="123507">
    <iact:property name="dataType"/>
    <iact:actionData xml:id="d65">
      <inkml:trace xmlns:inkml="http://www.w3.org/2003/InkML" xml:id="stk65" contextRef="#ctx0" brushRef="#br2">7445 16047 27359 0,'0'0'1216'0,"-14"2"240"0,4 0-1168 0,10-2-288 6,-14 15 0-6,3 3 0 9,-3 9 336-9,0 2 16 6,-9 2 0-6,0 8 0 8,-5 0 208-8,1 4 32 6,-2-6 16-6,0 10 0 9,-5-4 16-9,3 0 0 7,-6 0 0-7,4-4 0 8,4 6-352-8,1-6-64 7,3 2-16-7,2-2 0 8,3-4-192-8,1 4 176 7,1-6-176-7,6-4 160 24,1 1-480-24,7-3-112 0,2-2-16 1,6-5 0 10,-4-20-1792-11,17 11-384 0,3-5-64 0</inkml:trace>
    </iact:actionData>
  </iact:action>
  <iact:action type="add" startTime="123749">
    <iact:property name="dataType"/>
    <iact:actionData xml:id="d66">
      <inkml:trace xmlns:inkml="http://www.w3.org/2003/InkML" xml:id="stk66" contextRef="#ctx0" brushRef="#br2">7762 16718 21183 0,'0'0'1888'1,"0"0"-1504"2,0 0-384-3,22-4 0 8,3 0 1792-8,5 2 272 7,3 4 64-7,2 4 16 8,-2 3-1472-8,-4-1-288 7,-1 0-64-7,-5 4-16 8,-2-1-304-8,-1 5 128 8,-3-2-128-8,-7 5 0 7,-2-3 192-7,-2 1-64 7,-12 3 0-7,2-1-128 8,0 9 400-8,-6 5-16 7,-9-4-16-7,-1 2 0 8,1 0 272-8,-4 1 48 8,-5-3 16-8,3 0 0 7,0-4 64-7,5-1 0 7,2-3 16-7,1-3 0 8,9-1-224-8,-2 1-48 9,4-8-16-9,6-10 0 7,0 15-352-6,0-15-144 4,8 14 128-5,6-2-128 8,0-5 0-8,5-3 0 8,5 2 0-8,1-2 0 7,2-4-384-7,0-2 32 7,5-2 16-7,-1 0 0 23,0 2-1552-22,-2-3-304-1,-1-7-64 0</inkml:trace>
    </iact:actionData>
  </iact:action>
  <iact:action type="add" startTime="124258">
    <iact:property name="dataType"/>
    <iact:actionData xml:id="d67">
      <inkml:trace xmlns:inkml="http://www.w3.org/2003/InkML" xml:id="stk67" contextRef="#ctx0" brushRef="#br2">9083 16441 22111 0,'0'0'976'0,"0"0"208"0,-14-2-944 1,14 2-240 3,0 0 0-4,0 0 0 8,0 0 1568-8,20-4 272 7,-5 2 48-7,9 2 16 8,3-2-1488-8,2 0-288 7,3-4-128-7,7 0 0 8,2 4 128-8,5 0-128 8,3-2 0-8,0 0 0 7,6 3 0-7,-1-3-288 8,-1 0 32-8,-2 0 16 21,-5 2-1648-20,-3 0-336-1</inkml:trace>
    </iact:actionData>
  </iact:action>
  <iact:action type="add" startTime="124439">
    <iact:property name="dataType"/>
    <iact:actionData xml:id="d68">
      <inkml:trace xmlns:inkml="http://www.w3.org/2003/InkML" xml:id="stk68" contextRef="#ctx0" brushRef="#br2">9331 16731 4607 0,'0'0'400'14,"0"0"-400"-13,0 0 0-1,0 0 0 0,19 0 5840 0,9 0 1088 4,3 0 224-4,8 0 32 8,2 0-5712-8,6 0-1136 8,-1-4-336-8,1-2 144 8,2-1-144-8,0 1 0 7,1-4 144-7,-3 2-144 22,2 0-1008-22,2 5-272 1,-1-3-48-1,5-2-11040 2</inkml:trace>
    </iact:actionData>
  </iact:action>
  <iact:action type="add" startTime="124770">
    <iact:property name="dataType"/>
    <iact:actionData xml:id="d69">
      <inkml:trace xmlns:inkml="http://www.w3.org/2003/InkML" xml:id="stk69" contextRef="#ctx0" brushRef="#br2">12216 15998 25791 0,'-36'-2'1152'0,"15"0"224"0,-4 2-1104 0,-1-2-272 4,1 0 0-4,0 2 0 8,-1 0 640-8,-3 4 80 7,-4-2 16-7,-2 4 0 8,3 4-448-8,1-1-96 7,-2 5 0-7,4 5-16 8,-4 5 128-8,-2 3 16 7,1 4 16-7,3 8 0 8,2-2 880-8,2 2 160 7,-1 6 32-6,5 6 16 21,1 6-1744-21,7-1-336-1,-1-1-80 0,8 3-16 0,6 1 752 0,4-3 0 6,6-1 0-6,8-6 0 9,1-1 0-9,11-9 0 7,5 0 0-7,6-7 0 7,10-9 0-7,5-7 0 7,7 1 144-7,7-9-144 8,6-4 528-8,4-4 16 7,2-6 0-7,-4-2 0 8,-4-5-80-8,1-3-16 7,-1-7 0-7,-6-5 0 8,-2-3-32-8,1-4-16 7,-7 2 0-7,-3-2 0 8,-10-8 208-8,-6 4 32 8,-8-10 16-8,-8 0 0 8,-13 1 48-8,-8-9 0 6,-10-7 0-6,-11-1 0 8,-12-7-176-8,-7 6-16 7,-8-1-16-7,-5 13 0 8,-8 7-352-8,-1 6-144 7,-8 8 128-7,-1 8-128 8,-1 5 0-8,-2 8-256 7,-8 5 48-7,-6 5 0 22,-3 6-2176-22,3 1-432 0,0 5-96 0,10 8-16 1</inkml:trace>
    </iact:actionData>
  </iact:action>
  <iact:action type="add" startTime="127603">
    <iact:property name="dataType"/>
    <iact:actionData xml:id="d70">
      <inkml:trace xmlns:inkml="http://www.w3.org/2003/InkML" xml:id="stk70" contextRef="#ctx0" brushRef="#br2">2535 18820 10127 0,'0'0'896'1,"0"0"-704"6,0 0-192-7,0 0 0 8,0-12 1056-8,0 12 176 8,2-13 48-8,-2 13 0 7,0 0-320-7,0 0-64 7,0 0-16-7,0 0 0 8,0 0-32-8,0 0 0 7,0 0 0-7,0 0 0 8,0 0-224-8,0 0-48 8,0 0-16-8,0 0 0 7,8 19-16-7,2-1 0 7,1 5 0-7,5 4 0 8,1 4-80-8,5 7-16 7,1-3 0-7,3 11 0 8,1 5-128-8,2 6-48 8,-1 1 0-8,1 1 0 9,0-3-96-9,0-1-32 5,1 1 0-5,-1 1 0 9,-4-6-144-9,1-3 0 6,-11-1 144-6,3-4-144 9,-1-4 144-9,-5-4-144 7,-4-4 192-7,3-3-192 8,-5-1 192-8,2-4-192 6,0-5 192-6,-4 0-192 8,-4-18 160-8,0 0-160 7,2 17 128-7,-2-17-128 24,0 0-1376-23,0 0-352-1,0 0-80 0</inkml:trace>
    </iact:actionData>
  </iact:action>
  <iact:action type="add" startTime="127968">
    <iact:property name="dataType"/>
    <iact:actionData xml:id="d71">
      <inkml:trace xmlns:inkml="http://www.w3.org/2003/InkML" xml:id="stk71" contextRef="#ctx0" brushRef="#br2">3227 18810 23151 0,'0'0'1024'1,"0"0"208"-1,0 0-976 0,0 0-256 3,0 0 0-3,0 0 0 8,0 0 144-8,0 0-16 6,-5 18 0-6,-9 9 0 8,0 4 384-8,-7 4 64 7,-3 0 0-7,-3 6 16 8,-4 6 128-7,0 4 32 6,-4 0 0-7,-2 5 0 8,0 3 128-8,1 5 16 7,-5-2 16-7,8-3 0 8,2-3-272-8,0-1-48 7,-2-4-16-7,3-4 0 8,1-5-368-8,2-4-80 7,3 1 0-7,7-6-128 9,-3-2 160-9,11-4-160 6,-1-3 128-6,6-7-128 25,4-3-1216-24,0-14-336-1,0 0-64 0</inkml:trace>
    </iact:actionData>
  </iact:action>
  <iact:action type="add" startTime="128250">
    <iact:property name="dataType"/>
    <iact:actionData xml:id="d72">
      <inkml:trace xmlns:inkml="http://www.w3.org/2003/InkML" xml:id="stk72" contextRef="#ctx0" brushRef="#br2">3606 19723 15663 0,'0'0'1392'1,"0"0"-1120"5,0 0-272-6,10-8 0 8,11 2 2816-8,3 0 512 7,5 0 112-7,0-1 16 8,0-3-2816-8,2 2-640 7,5 4 0-7,1 0 0 9,-4 2 0-9,0 4 0 6,-2 2 0-6,-2 0 0 8,-3 6 0-8,-3 2 0 7,1-3 0-7,-5 11-128 8,-9-5 128-8,-2 5 0 7,-1 1 0-7,-1 1 0 8,-6 3 336-8,-4 1 112 7,-3 1 0-7,-3-4 16 8,-2-1 272-8,-3-1 48 7,1 3 16-7,-4-3 0 8,3-2-224-8,1 1-32 8,-3-1-16-8,3-1 0 8,-4 0-304-8,9-1-64 6,-1-1-16-6,4-1 0 8,6-15-144-8,0 0 0 8,-2 16 0-8,2 0 0 7,0-16 0-7,6 17 0 7,6-1 0-7,-5 3 0 8,1-3 0-8,4 1 0 7,-6 3 0-7,3-5 0 8,3 1 0-8,-6 6 0 7,0-7 0-7,-2 5 128 8,-4 1 0-8,-4 1 0 7,-2-5 0-7,0 5 0 8,-6 1 0-8,1-2 0 7,-9-1 0-7,-1 1 0 9,-6 1 0-9,-1-3 0 6,1-5 0-6,0 5 0 8,-1-3-128-8,3 0 0 7,2-3 144-7,-1 1-144 24,1-4-1920-24,-1 1-448 1</inkml:trace>
    </iact:actionData>
  </iact:action>
  <iact:action type="add" startTime="128910">
    <iact:property name="dataType"/>
    <iact:actionData xml:id="d73">
      <inkml:trace xmlns:inkml="http://www.w3.org/2003/InkML" xml:id="stk73" contextRef="#ctx0" brushRef="#br2">3553 19816 8287 0,'0'0'736'16,"-11"-3"-592"-16,-3-1-144 0,6 2 0 0,8 2 1856 0,0 0 352 6,-16-4 64-6,16 4 16 9,0 0-1104-9,0 0-224 6,0 0-32-6,0 0-16 8,0 0 144-8,0 0 32 7,0 0 0-6,0 0 0 6,6-14-112-7,6 4-16 8,-2 3 0-8,7-5 0 7,-3 4-64-7,7 0 0 8,5-3-16-8,1 3 0 9,0-2-272-9,3 0-48 5,1 4-16-5,2 1 0 9,4-3-176-9,-4-2-48 6,2 6 0-6,-1 4 0 10,-5 4-32-10,2 2-16 6,-8 2 0-6,1 1 0 8,-3 7-128-8,1 0-16 6,-9 3-128-6,1 3 192 9,-10-1-64-9,-2 10-128 7,-4 0 176-7,0 3-176 8,-6-3 272-8,-5 6-48 7,-3 2-16-7,-8 0 0 8,-3 4 80-8,-2-4 16 7,-6 0 0-7,0-2 0 8,2 0 64-8,-3 2 16 7,-3-8 0-7,2 0 0 8,-6 4 0-8,6 0 0 7,0 1 0-7,0-7 0 8,4-2-192-8,4 0-16 7,2-5-16-7,3-3 0 8,7-1-160-8,1-1 160 7,2-9-160-7,5 2 160 8,9-10-160-8,0 0 0 7,0 0 0-7,0 0 0 8,0 0 0-8,0 0 0 6,0 0 128-6,0 0-128 9,11 12 0-9,9-8 0 7,5 0 0-7,2-1 0 8,1-3 0-8,1 0 128 6,4-3-128-6,6 4 0 9,-2 3 0-9,6 0 0 6,-6 2 0-6,6 0 0 9,-4 0 0-9,4 0 128 6,-6-2-128-6,2 1 0 9,2-3 128-9,-6 2-128 7,-2-2 128-7,-3 4-128 8,-7-4 128-8,-3-2-128 7,-3 0 128-7,-17 0-128 8,16 2 0-8,1-4 0 7,-5-2 0-7,-12 4 0 22,16-6-2832-22,-16 6-448 0</inkml:trace>
    </iact:actionData>
  </iact:action>
  <iact:action type="add" startTime="129573">
    <iact:property name="dataType"/>
    <iact:actionData xml:id="d74">
      <inkml:trace xmlns:inkml="http://www.w3.org/2003/InkML" xml:id="stk74" contextRef="#ctx0" brushRef="#br2">4735 19485 30399 0,'-45'0'2704'1,"26"0"-2160"3,-1 0-544-4,7 0 0 8,13 0 896-8,0 0 64 7,0 0 0-7,0 0 16 8,19 2-736-8,3-2-240 8,1 0 128-8,2-2-128 7,5 0 0-7,3-2 0 7,6 2 0-7,2-4 0 8,-4-2 0-8,6 3 0 7,-4-1 0-7,4 4 0 8,-4-2 0-8,0 2-272 6,-6 0 16-5,-6 4 16 21,-3 2-2032-21,-9 2-416 0</inkml:trace>
    </iact:actionData>
  </iact:action>
  <iact:action type="add" startTime="129753">
    <iact:property name="dataType"/>
    <iact:actionData xml:id="d75">
      <inkml:trace xmlns:inkml="http://www.w3.org/2003/InkML" xml:id="stk75" contextRef="#ctx0" brushRef="#br2">4872 19848 31327 0,'0'0'1392'0,"0"0"272"0,0 0-1328 0,13 7-336 6,11-1 0-6,1-8 0 7,3-2 512-7,3-5 48 7,4-1 0-7,0 2 0 8,6-6-224-8,4 5-32 7,5-7-16-7,3 4 0 8,4-3-288-7,-1 5 0 5,5-6-176-6,-1 5-15024 12</inkml:trace>
    </iact:actionData>
  </iact:action>
  <iact:action type="add" startTime="130864">
    <iact:property name="dataType"/>
    <iact:actionData xml:id="d76">
      <inkml:trace xmlns:inkml="http://www.w3.org/2003/InkML" xml:id="stk76" contextRef="#ctx0" brushRef="#br2">7636 18385 4607 0,'0'0'400'1,"-18"8"-400"3,3 0 0-4,-1-3 0 8,2-3 2384-8,1 2 400 7,3 0 80-7,10-4 16 8,0 0-1536-8,-14 4-320 7,14-4-48-7,0 0-16 8,0 0 128-8,0 0 0 8,0 0 16-8,8-12 0 7,4 5-208-7,-1-5-32 8,9 2-16-8,-1 0 0 7,1-5-176-7,5 7-32 7,5-4-16-7,9 4 0 8,0-1-144-8,7-1-32 8,1 4 0-8,2 2 0 7,4-2-160-7,-3 4-32 10,-1 0-16-10,-2 2 0 6,-8 2-112-6,-2 4 0 7,-2 0-128-7,-8 8 192 7,-5-1-192-7,-3 7 128 7,-3-3-128-7,-10 7 0 8,-2 1 0-8,-6 6 0 7,-2-1 0-7,-4-1 0 8,-8-2 160-8,1 1-160 7,-3-3 160-7,-5 0-160 9,-4 3 224-9,-3-3-48 6,1-4-16-6,0 3 0 9,0-5-160-9,1-3 160 7,5-1-160-7,1-5 160 7,5-2-160-7,3 4 0 7,6-4 0-7,8-8 128 8,0 0-128-8,0 0 0 7,0 0 0-7,12 13 0 9,8-1 0-9,-1-4 0 7,4 1 0-7,7 1 0 7,5 2-160-7,-2 5 160 8,2 1 0-8,0-2-144 7,2 3 144-7,-5-1 0 8,1-7 0-8,-4 9 0 7,-4-1 0-7,-3 3 0 8,-1 1 0-8,-11 1 0 7,-2-5 0-7,-2-1 0 8,-10 1 0-8,0-3 0 8,-4-3 128-8,-4 7 128 6,-7-5 0-6,-5 3 16 9,-1 2 288-9,-2-5 48 7,-4 5 16-7,-1-5 0 8,-5-3-304-8,2-2-48 6,0-1-16-6,0-1 0 9,-2-4-112-9,6-2-16 7,-1-4-128-7,3-2 192 8,4 2-192-8,3-5-288 6,5-3 64-6,1 2 16 22,10-2-2256-22,4-3-448 0,2 1-96 0</inkml:trace>
    </iact:actionData>
  </iact:action>
  <iact:action type="add" startTime="131464">
    <iact:property name="dataType"/>
    <iact:actionData xml:id="d77">
      <inkml:trace xmlns:inkml="http://www.w3.org/2003/InkML" xml:id="stk77" contextRef="#ctx0" brushRef="#br2">9106 18545 8287 0,'0'0'368'0,"0"0"80"0,0 0-448 0,0 0 0 6,0 0 0-6,0 0 0 8,0 0 3840-8,14 8 672 7,-14-8 144-7,12 17 16 8,7-3-3200-8,-1 3-640 7,1 5-128-7,3-1-16 8,-1 1-64-8,3 5-16 8,1 2 0-8,2 4 0 7,1 3-160-7,1-3-16 7,-2 4-16-7,0 2 0 8,-1-6-208-8,1 2-32 8,0 0-16-8,1-4 0 7,-7-3-160-7,1-1 128 7,-3 0-128-7,-3-3 128 8,-1-7-128-8,3 3 192 7,-6-5-192-7,3-3 192 9,-3-2-192-9,-12-10 0 5,17 11 0-5,-3-5 0 24,-14-6-1696-23,20 4-368 0,-20-4-80-1</inkml:trace>
    </iact:actionData>
  </iact:action>
  <iact:action type="add" startTime="131765">
    <iact:property name="dataType"/>
    <iact:actionData xml:id="d78">
      <inkml:trace xmlns:inkml="http://www.w3.org/2003/InkML" xml:id="stk78" contextRef="#ctx0" brushRef="#br2">9721 18465 19343 0,'0'0'1728'0,"-12"-4"-1392"5,12 4-336-5,-10-4 0 8,10 4 1104-8,0 0 160 7,-15 6 16-7,3 6 16 8,-6 1-416-8,3 3-96 7,-7 5-16-7,-3 7 0 8,-4 3 224-8,-4 4 32 7,-2 0 16-7,3 0 0 8,-1 4 16-8,2-2 0 8,2 6 0-8,-1-4 0 7,3 2-304-7,2 2-64 7,-1 0-16-7,3-4 0 8,0 4-432-8,5-4-96 8,-1-10-16-8,-1 2 0 7,6-3-128-7,1-1 0 7,5 0 144-7,2-3-144 9,2-5 0-8,4-19 0 4,2 14-192-5,-2-14 64 22,0 0-1776-22,18 4-336 1,3-6-80-1</inkml:trace>
    </iact:actionData>
  </iact:action>
  <iact:action type="add" startTime="132052">
    <iact:property name="dataType"/>
    <iact:actionData xml:id="d79">
      <inkml:trace xmlns:inkml="http://www.w3.org/2003/InkML" xml:id="stk79" contextRef="#ctx0" brushRef="#br2">10324 18728 30527 0,'0'0'1344'1,"-8"14"288"-1,6 5-1312 0,4 3-320 2,4 7 0-2,1 2 0 8,-1 4 320-8,-2 6-16 7,-4-4 0-7,-2 0 0 8,-4 6 144-8,-1-4 16 7,-7 0 16-7,2-2 0 9,2 4-160-9,-1-2-16 6,1-2-16-6,-2 0 0 9,6-5-288-9,2-1 160 7,-1-2-160-7,-1-2 128 7,2-1-128-7,2-3-256 8,0-5 64-7,2-1-9952 16,0 1-2000-17</inkml:trace>
    </iact:actionData>
  </iact:action>
  <iact:action type="add" startTime="132648">
    <iact:property name="dataType"/>
    <iact:actionData xml:id="d80">
      <inkml:trace xmlns:inkml="http://www.w3.org/2003/InkML" xml:id="stk80" contextRef="#ctx0" brushRef="#br2">6651 19976 7359 0,'0'0'320'1,"15"-2"80"-1,3 0-400 0,7-1 0 6,4-1 0-6,7 0 0 9,6-6 2640-9,3 4 448 7,8 2 96-7,11-2 16 8,5-5-1728-8,7 3-320 6,4 2-80-6,4-6-16 9,-3 1-64-9,7-1-16 6,6-2 0-6,3 10 0 10,13 2-400-10,1 0-64 5,0-3-32-5,-6 1 0 9,-7-2-240-9,-6 2-48 7,-3 4-16-7,-1 2 0 8,0 2 16-8,-6 2 0 7,-4 1 0-7,-4-1 0 8,-4-4 208-8,-11 2 48 8,-9-2 16-8,-7 2 0 7,-2 0-192-7,-10 0-32 8,-5-2-16-8,-9 0 0 8,-1 0-96-8,-16-2 0 5,15 2-128-5,-15-2 192 22,0 0-1312-22,0 0-272 1,0 0-48-1</inkml:trace>
    </iact:actionData>
  </iact:action>
  <iact:action type="add" startTime="133072">
    <iact:property name="dataType"/>
    <iact:actionData xml:id="d81">
      <inkml:trace xmlns:inkml="http://www.w3.org/2003/InkML" xml:id="stk81" contextRef="#ctx0" brushRef="#br2">7203 20263 22111 0,'0'0'976'1,"0"0"208"-1,0 0-944 0,0 0-240 3,0 0 0-3,0 0 0 8,2 18 688-8,2 3 80 7,-1 4 32-7,-3 3 0 8,-2-1-32-8,2 2 0 7,0 6 0-7,0 2 0 8,0-2 96-8,-1 1 16 7,-3 3 0-7,2-2 0 8,-2 4-224-8,0 0-32 7,-4 0-16-7,0-1 0 8,0-2-304-8,-3 2-64 7,1-4-16-7,2-1 0 9,-4 0-96-9,3-2 0 6,3-6-128-6,-4-5 192 8,2-5-192-8,4 1 0 7,4-18 0-7,0 0 0 25,0 0-2176-24,0 0-336-1</inkml:trace>
    </iact:actionData>
  </iact:action>
  <iact:action type="add" startTime="133505">
    <iact:property name="dataType"/>
    <iact:actionData xml:id="d82">
      <inkml:trace xmlns:inkml="http://www.w3.org/2003/InkML" xml:id="stk82" contextRef="#ctx0" brushRef="#br2">7729 20355 14847 0,'0'0'656'1,"0"0"144"-1,-11 0-640 0,11 0-160 5,-16 2 0-5,16-2 0 8,0 0 896-7,-12-2 128 6,12 2 48-7,0 0 0 8,0 0 0-8,0 0 0 7,0 0 0-7,0 0 0 8,0 0-112-8,0-16-32 7,6 2 0-7,2-1 0 8,8 5-96-8,-1 2-32 6,7-1 0-5,1-1 0 7,4 4-224-8,6-4-32 7,8 4-16-7,0 2 0 8,4 2-208-7,0 1-64 5,4-1 0-6,-2 2 0 9,-6 0 48-9,2 3 0 6,-6-1 0-6,2 6 0 8,-8 2-80-8,-2 0-16 7,-2 5 0-7,-5-3 0 8,-10 4-208-8,-1-3 144 7,-5 7-144-7,-2-3 128 8,-6 1-128-8,-2 1 128 7,0-1-128-7,-9 1 128 8,-5 3 80-8,1-3 16 7,-5-3 0-7,1 3 0 8,-3-1-80-8,3-4-16 6,-3 1 0-5,3-3 0 7,5-2 16-8,5-1 0 7,11-9 0-7,-10 6 0 8,10-6-144-8,0 0 0 7,0 0 0-7,0 0 128 8,0 0-128-8,0 0 0 7,0 0 0-7,19 8 0 8,1 2 0-8,3-2 0 7,1-4 0-7,3 3 0 8,4 5 0-8,-2 0 0 6,1 5 0-5,-3-1 0 7,-2 0 0-8,-5 3 0 7,-5-3 0-7,1 3 128 9,-6-1-128-9,-2-1 0 6,-6 5 0-6,-4-1 0 8,-4 1 320-8,-2-3 0 6,-10 3-16-6,1 1 0 10,-7-2 336-10,-3 3 64 6,-10-5 0-6,0 3 16 8,-2 1-128-8,-8-7-16 7,0-1-16-7,-3 1 0 8,-5-6-144-8,-2-4-32 7,-1-1 0-7,-1 1 0 9,3-2-160-9,1 0-32 6,5-2-16-6,3 0 0 25,6-2-1056-24,4 0-208-1,-4-2-32 0,8 2-11152 4,5-2-2224-3</inkml:trace>
    </iact:actionData>
  </iact:action>
  <iact:action type="add" startTime="153835">
    <iact:property name="dataType"/>
    <iact:actionData xml:id="d83">
      <inkml:trace xmlns:inkml="http://www.w3.org/2003/InkML" xml:id="stk83" contextRef="#ctx0" brushRef="#br2">31337 12117 6447 0,'0'0'272'0,"0"0"80"0,0 0-352 0,0 0 0 10,11-16 0-9,3 11 0 3,-14 5 1664-4,12-6 256 10,-12 6 48-10,0 0 16 5,15-6-992-5,-15 6-192 12,0 0-32-12,12-8-16 3,-12 8 144-3,12-6 48 12,-12 6 0-12,0 0 0 4,0 0 176-4,13-12 32 9,-13 12 16-9,0 0 0 6,0 0-272-6,8-11-48 9,-8 11-16-9,0 0 0 6,8-14-16-6,-8 14-16 10,0 0 0-9,0 0 0 2,8-15-96-3,-8 15-32 11,0 0 0-11,0 0 0 4,0 0-224-4,0 0-64 11,0 0 0-11,0 0 0 4,0 0-208-4,0 0-48 12,0 0-128-12,0 0 192 4,0 0-64-4,0 17-128 10,0 1 176-10,0 1-176 4,-2-5 272-4,2 3-48 11,0 5-16-11,0-3 0 4,0 1 32-4,0 3 0 12,-2 1 0-12,-2 1 0 4,4 2 0-4,-2 1 0 10,0-5 0-10,2 0 0 5,0-3-16-5,0-1 0 11,-2 5 0-11,0-11 0 3,2-13 0-3,0 0 0 12,-2 16 0-12,2-16 0 3,-2 18 32-3,2-18 16 11,0 0 0-11,0 0 0 5,0 0 32-5,0 0 0 10,0 0 0-10,0 0 0 5,0 0 0-5,0 0 0 11,0 0 0-11,0 0 0 3,0-20-160-3,0-1-16 12,0 5-128-12,2-3 192 4,-2-7-192-4,0 1 144 10,-2-2-144-10,0-3 128 4,0-1-128-4,2-2 0 11,0 0 0-11,0 0 128 5,0-1 0-5,-2-1-128 11,0-4 192-11,0 4-64 4,2 2-128-4,0 2 0 10,0 4 0-10,0 1 0 5,2 5 0-5,-2-1 0 10,2 1-192-10,-2 5 192 5,0 16-128-5,0 0 128 10,0 0 0-10,0 0 0 5,0 0 0-5,0 0 0 10,0 0 0-10,0 0 0 5,0 0-160-5,-7 10 160 11,-1 8 0-11,4-3-144 4,0 5 144-4,2 3 0 10,-4 0 0-10,2 3 0 5,0 9 0-5,0-4-160 11,-1-2 160-11,1 5 0 4,2 1 0-4,-2 0 0 11,0 0 0-11,-2-2 0 4,4 0 0-4,0-4 0 11,-2 1 0-11,0-3 0 4,2-6 0-4,0-3 0 10,1 1 0-10,-1-5 0 5,2-14 0-5,0 0 0 10,-2 16 0-10,2-16 0 5,0 0 0-5,0 0 128 12,0 0-128-12,0 0 0 3,0 0 224-3,0 0-48 11,0 0-16-11,9-18 0 4,-3 1 32-4,2-7 0 11,0-3 0-11,-2-2 0 4,-2-3 0-4,1-1 0 10,3 2 0-10,0-4 0 5,-4 0-192-5,4-6 0 10,2 2 0-10,-3-2 0 5,-1 4 0-5,2 4 0 10,0 5 0-10,-2-1 0 5,-1-2 0-5,3 4 0 10,2 1 0-9,-4 7 0 3,-6 19-144-4,8-10 144 10,-8 10 0-10,0 0 0 5,0 0-144-5,0 0 144 11,0 0 0-11,2 16-144 4,-2 3 144-4,-2 3 0 11,0-1-144-11,-2 6 144 4,0 7 0-4,-4 1-144 10,-4 0 144-10,5 8 0 5,1-4 0-5,-4 2-128 10,0-10 128-10,4 2 0 5,1 4 0-4,-3 0 0 8,4-4 0-8,0-3 0 3,2-3 0-4,-2-6 0 10,2-5 0-10,0-1 0 5,2-15 0-5,0 0 0 10,0 0 0-10,0 0 0 5,0 0 0-5,0 0 0 10,0 0 144-9,0 0-144 3,2-17 176-4,0 1-48 11,0-5-128-11,0-3 192 4,-2 1-192-4,4-2 144 10,-2-3-144-10,2 1 128 4,0 0-128-4,0-1 0 12,-8-3 0-12,8 0 128 4,-1 2-128-4,1-4 0 11,-4-6 0-11,2 4 0 4,-2 5 0-4,4 1 0 10,0-2 0-10,0 4 0 5,-2 1 0-5,0 5 0 10,2 9 0-10,-4 12 0 5,0 0 0-5,0 0 0 10,0 0 0-9,0 0 0 3,0 0 0-4,-4 18-176 10,0 3 176-10,2 2-128 5,0 5 128-5,-2 1 0 12,0-2-144-12,-2 6 144 3,-1 10 0-3,1-4 0 12,0 2-144-12,4-6 144 3,0-5 0-3,0 1 0 11,0 0 0-11,2-2 0 4,4-5 0-4,-2-3 0 10,-2-1 0-10,0-20 0 5,0 13 0-5,0-13 0 11,0 0 0-11,0 0 0 4,0 0 0-4,0 0 0 11,0 0 0-11,6-15 0 4,0-5 144-4,0 1-144 11,-3-3 128-11,1 1-128 4,-2-6 0-4,0 1 0 11,0 1 128-11,2 1-128 4,-2-3 0-4,-2 0 0 11,0-2 0-11,4-5 128 5,2-3-128-5,-2 4 0 9,0 2 0-9,-2 0 0 5,3 2 0-5,-1 3 0 11,0 5 0-11,2 9 0 3,-6 12 0-3,0 0 0 11,0 0 0-11,0 0 0 5,4 14-128-5,-2 7 128 10,2 1-160-10,-4 3 160 5,-2 0 0-5,0 8-144 10,0 5 144-10,-4 6 0 4,-4-9 0-4,3 10 0 12,1-4 0-12,-6 6-128 4,0 0 128-3,6-6 0 9,-3-4 0-10,3-2-128 4,0-8 128-4,4-7 0 11,-2-5 0-11,4-15 0 5,0 0 0-5,0 0 0 9,0 0 0-9,0 0 0 5,0 0 0-5,0 0 144 10,0 0-144-10,-2-11 0 6,4-9 176-6,2-3-176 10,-2-1 160-10,-2-1-160 5,0-2 128-5,2 1-128 10,-4 1 0-10,4-2 0 4,0-3 0-4,2 3 128 11,0 2-128-11,4-4 0 4,-5-3 0-4,1 3 0 11,-2 2 0-11,2 5 0 4,2 5 0-4,2-1 0 11,-4 7 0-11,-4 11 0 5,0 0 0-5,0 0 0 10,0 0 0-10,4 15 0 4,-2 7-176-4,-2 3 176 11,0 2-160-11,0 3 160 4,-2-3 0-4,2 6 0 11,-4 6-128-11,-4-2 128 5,2 2 0-5,0 2 0 10,2-6 0-10,-2-2 0 5,3-5 0-5,-3-7 0 10,2-1 0-10,2-9 0 5,2-11 0-5,0 0 0 10,0 0 0-10,0 0 0 4,0 0 0-4,0 0 0 10,0 0 0-9,0 0 0 3,0 0 0-4,0-11 0 11,0-11 160-11,0 1-160 5,0-5 128-5,2 1-128 10,2 2 0-10,-2-3 128 4,-4 1-128-4,2-3 128 11,2-1-128-11,4 0 128 4,-5-2-128-3,3 0 160 9,-2-1-160-10,4 5 160 4,0 2-160-4,2 5 0 11,-4 3 0-10,0 3 0 3,-4 14 0-4,0 0 0 10,0 0 0-10,0 0 0 4,0 0 0-3,4 16 0 9,-4 5-176-10,0 2 176 4,-2-1 0-4,0 5-160 11,2 2 160-11,-4 5 0 5,-4-3 0-5,2 2 0 10,0 4 0-10,2 2 0 5,-3-6 0-5,-1-2 0 11,4-3 0-11,0-5 0 4,0-5 0-4,2-7 0 11,2-11 0-11,0 0 0 4,0 0 0-4,0 0 0 10,0 0 0-10,0 0 0 4,0 0 0-4,0 0 0 11,0-17 0-11,2-1 144 5,2-5-144-5,0-2 0 10,-2-5 144-10,0 3-144 5,0-2 128-5,-2-1-128 11,-2 1 160-11,4 0-160 4,4-4 176-4,-3 4-176 10,1-1 192-10,0 3-192 5,-2 2 128-5,2 7-128 10,-2-1 0-10,-2 19 0 5,0 0 0-5,0 0 0 10,0 0 0-10,0 0 0 5,0 0 0-5,0 25-144 10,0 0 144-10,-2 3-128 4,0 1 128-4,2-2 0 11,-2 4 0-11,2 6-128 5,-2 4 128-5,2-4 0 10,0 2 0-10,2-5 0 5,2-5 0-5,0-2 0 11,2-5 0-11,0-7 0 4,-2 3-128-4,1-7 0 12,-5-11 0-12,14 10 0 17,-14-10-1296-17,16 0-256 0,-16 0-48 0,17-10-16352 5</inkml:trace>
    </iact:actionData>
  </iact:action>
  <iact:action type="add" startTime="156730">
    <iact:property name="dataType"/>
    <iact:actionData xml:id="d84">
      <inkml:trace xmlns:inkml="http://www.w3.org/2003/InkML" xml:id="stk84" contextRef="#ctx0" brushRef="#br2">30566 12099 10591 0,'0'0'464'1,"0"0"112"0,0 0-576-1,0 0 0 7,0 0 0-7,0 0 0 9,10-9 992-9,-10 9 96 11,0 0 0-11,6-14 16 4,-6 14-160-4,0 0-48 7,0 0 0-7,0 0 0 9,0 0 80-9,0 0 16 6,0 0 0-6,0 0 0 8,0 0-192-8,0 0-32 7,0 0-16-7,0 0 0 9,0 0 64-9,0 0 16 10,0 0 0-10,0 0 0 5,0 0-176-4,0 0-16 8,0 0-16-9,0 0 0 5,0 0-96-5,0 0-16 7,0 0 0-7,0 0 0 8,0 0-16-8,-6 16-16 11,0-5 0-11,2 7 0 4,4-18-112-4,-4 17-32 11,2 5 0-11,0-1 0 4,-2-1-16-4,2-5 0 13,4 5 0-13,-2-1 0 4,2-1-16-4,0 3-16 9,-2 3 0-9,0-5 0 4,0 1-32-4,2-1 0 11,-2 1 0-11,2-6 0 5,-2 3-64-5,4-3 0 9,-4 1-16-9,0 3 0 6,0-6-32-6,0 3 0 11,0-15 0-11,-4 16 0 4,2 3-16-4,0-5-128 11,-2 0 192-11,4-14-64 3,0 0-128-3,-3 15 192 12,1 1-192-12,0-1 192 3,2-15-192-2,0 0 0 6,0 0 0-7,0 0 128 9,-8 14-128-9,8-14 0 7,0 0 0-7,0 0 0 8,0 0 0-8,0 0 0 11,0 0-224-11,0 0 80 18,0 0-1616-17,0 0-320-1,0 0-64 0,0 0-12960 4</inkml:trace>
    </iact:actionData>
  </iact:action>
  <iact:action type="add" startTime="157332">
    <iact:property name="dataType"/>
    <iact:actionData xml:id="d85">
      <inkml:trace xmlns:inkml="http://www.w3.org/2003/InkML" xml:id="stk85" contextRef="#ctx0" brushRef="#br2">29973 12222 3679 0,'0'0'320'1,"0"0"-320"10,0 0 0-11,0 0 0 4,0 0 2880-4,0 0 496 11,0 0 96-11,0 0 32 4,0 0-1776-4,0 0-336 6,0 0-80-6,0 0-16 9,0 0-96-9,0 0-32 12,0 0 0-12,0 0 0 3,0 0-208-3,0 0-32 11,0 0-16-11,0 16 0 3,0 1-80-3,-2-1-32 12,-2 6 0-12,-3-3 0 4,1 1-128-4,0 1-32 6,2 0 0-6,0 7 0 9,0-1-144-9,-2 0-48 11,0 3 0-11,2-1 0 4,3 2-80-3,1 2-32 9,-4 0 0-10,2-5 0 4,0-9-144-4,0 5-16 11,-2-1-16-11,2 0 0 4,-2-5-160-4,2-2 160 7,2-16-160-7,0 21 160 8,0-3-160-8,0-5 128 12,0-13-128-12,2 18 128 3,-2-18-128-3,0 0 128 10,6 13-128-10,-6-13 128 5,0 0-128-5,0 0 0 11,17 4 0-11,-17-4 0 20,18-2-400-20,-18 2-64 0,10-7-16 0,-10 7 0 13,6-10-2304-12,-6 10-464-1,-2-16-80 0</inkml:trace>
    </iact:actionData>
  </iact:action>
  <iact:action type="add" startTime="157903">
    <iact:property name="dataType"/>
    <iact:actionData xml:id="d86">
      <inkml:trace xmlns:inkml="http://www.w3.org/2003/InkML" xml:id="stk86" contextRef="#ctx0" brushRef="#br2">29078 12649 20095 0,'0'0'896'0,"0"0"176"1,0 0-864 12,0 0-208-13,0 0 0 1,0 0 0 0,0 0 896-1,0 0 128 6,0 0 16-6,0 0 16 9,-6 24 0-9,2-9 0 11,-2-1 0-11,-2 4 0 4,1-3-80-4,-1 5-16 11,2-7 0-11,-2 5 0 5,2-1-192-5,1-3-64 10,3 6 0-10,-2-1 0 5,-4-1-176-5,2 3-32 10,2 3-16-10,0-3 0 4,2-5-160-4,2 5-16 11,-4-1-16-11,2-5 0 3,-3 3-112-3,3-3-32 12,0 1 0-12,-2 1 0 4,0-5-144-4,4-12 128 12,-4 20-128-12,4-20 128 3,-4 13-128-2,4-13 0 9,0 0 144-10,-4 18-144 4,4-18 0-4,-4 12 0 11,4-12 0-11,0 0 0 18,0 0-1568-17,0 0-288-1,0 0-48 0,14 7-7984 12,-14-7-1600-11</inkml:trace>
    </iact:actionData>
  </iact:action>
  <iact:action type="add" startTime="158430">
    <iact:property name="dataType"/>
    <iact:actionData xml:id="d87">
      <inkml:trace xmlns:inkml="http://www.w3.org/2003/InkML" xml:id="stk87" contextRef="#ctx0" brushRef="#br2">28028 12790 16991 0,'0'0'752'0,"0"0"144"0,0 0-704 0,0 0-192 9,0 0 0-8,0 0 0 5,0 0 976-6,0 0 176 8,-3 21 16-8,-1-7 16 5,4-14-48-5,-2 21-16 10,0 1 0-10,2-1 0 5,0 3 32-5,0-3 16 11,2 4 0-11,2 1 0 4,-2-3-336-4,1 5-80 12,-1 1-16-12,2-4 0 4,0-1-384-4,-4-1-80 12,0-2-16-12,0-1 0 3,-2-3-128-3,0-3-128 11,0 2 144-11,2 3-144 4,0-3 144-4,0 1-144 10,-2-5 128-10,2-12-128 4,0 18 0-4,2-5 0 11,0 3 0-11,-2-16 0 21,0 0-912-21,0 0-176 0,2 15-16 0,-2-15-8144 11,0 0-1632-11</inkml:trace>
    </iact:actionData>
  </iact:action>
  <iact:action type="add" startTime="158923">
    <iact:property name="dataType"/>
    <iact:actionData xml:id="d88">
      <inkml:trace xmlns:inkml="http://www.w3.org/2003/InkML" xml:id="stk88" contextRef="#ctx0" brushRef="#br2">27106 12903 11967 0,'0'0'1072'2,"0"0"-864"9,0 0-208-11,0 0 0 4,0 0 1584-4,8 19 272 11,-6 3 48-11,-2-3 16 4,0 3-448-4,-2 1-96 10,-6 1-16-10,2 3 0 5,0-2-256-5,2 3-48 11,-2-1-16-11,-1 0 0 4,-1-3-208-4,4 3-32 11,-4 2-16-11,-2-2 0 4,1 3-320-4,3-7-64 10,-4-3-16-10,2 1 0 5,4 1-192-5,-2 1-64 10,-1-7 0-10,1 1 0 5,0 3-128-5,4-7 160 10,-2 3-160-10,4-16 160 5,-4 15-160-5,2 1 0 10,-2-2 0-10,4-14 0 19,0 0-384-18,0 0-128-1,0 0 0 0,0 17-8800 12,0-17-1760-12</inkml:trace>
    </iact:actionData>
  </iact:action>
  <iact:action type="add" startTime="159361">
    <iact:property name="dataType"/>
    <iact:actionData xml:id="d89">
      <inkml:trace xmlns:inkml="http://www.w3.org/2003/InkML" xml:id="stk89" contextRef="#ctx0" brushRef="#br2">26105 13312 11967 0,'0'0'1072'1,"0"0"-864"9,0 0-208-10,0 0 0 3,0 0 1760-3,0 0 304 10,0 0 64-10,0 0 16 5,0 0-864-5,6 20-160 11,-6-20-32-11,4 21-16 6,-4-1-176-6,0 1-48 9,0 1 0-9,0-3 0 4,-2-1-80-4,2 3-32 11,0 3 0-11,0-1 0 4,0 1-224-4,0-5-32 12,0 1-16-12,0 1 0 3,0 2-256-3,0 1-48 11,0-3-16-11,0 3 0 5,-2-3-144-5,0 1 0 10,0-7 144-10,2 3-144 5,0-18 896-5,0 17 96 10,0-17 32-10,0 14 0 19,0-14-2048-18,0 0-384-1,0 0-96 0,0 0-8032 11,0 0-1616-10</inkml:trace>
    </iact:actionData>
  </iact:action>
  <iact:action type="add" startTime="159855">
    <iact:property name="dataType"/>
    <iact:actionData xml:id="d90">
      <inkml:trace xmlns:inkml="http://www.w3.org/2003/InkML" xml:id="stk90" contextRef="#ctx0" brushRef="#br2">25089 13355 10127 0,'0'0'896'1,"0"0"-704"9,0 0-192-10,0 0 0 5,-8 10 1936-5,-2 4 368 10,1-3 64-10,1 7 0 5,-2-2-1104-5,2 3-240 10,1-1-32-9,-3-3-16 2,2 5-144-2,2 1-16 9,-6 1-16-10,5 1 0 6,1-1-96-6,4-1 0 9,-4-2-16-9,-2-1 0 5,4 4-304-5,0-3-48 10,0-3-16-10,4 1 0 6,-1 1-192-6,1-18-128 10,-4 17 128-10,2 5-128 4,0-5 0-4,2-17 144 11,0 18-144-11,0-1 0 4,0-17 0-4,0 16 0 10,0-16 0-10,0 0 0 20,8 18-1392-19,-8-18-384 0,0 0-80-1</inkml:trace>
    </iact:actionData>
  </iact:action>
  <iact:action type="add" startTime="160306">
    <iact:property name="dataType"/>
    <iact:actionData xml:id="d91">
      <inkml:trace xmlns:inkml="http://www.w3.org/2003/InkML" xml:id="stk91" contextRef="#ctx0" brushRef="#br2">24016 13591 20559 0,'0'0'896'1,"0"0"208"-1,0 0-880 0,0 0-224 10,0 0 0-10,-6 16 0 4,1-2 720-4,-1 3 112 10,0 3 0-9,2-3 16 3,-2 3-16-4,-2 3 0 11,2-3 0-11,3-1 0 4,-5 3-128-4,-2-1-48 12,2-1 0-12,2-1 0 4,-3 2-208-4,3 1-64 11,0-5 0-11,2 1 0 5,-4 2-384-5,0-7 0 10,1 1 0-10,7-14 0 4,-4 17 0-4,4-17 0 10,-8 12 0-9,8-12 0 17,-6 18-272-17,6-18-144-1,0 0-32 0,0 0-8272 10,0 0-1664-9</inkml:trace>
    </iact:actionData>
  </iact:action>
  <iact:action type="add" startTime="161373">
    <iact:property name="dataType"/>
    <iact:actionData xml:id="d92">
      <inkml:trace xmlns:inkml="http://www.w3.org/2003/InkML" xml:id="stk92" contextRef="#ctx0" brushRef="#br2">22232 14541 15999 0,'0'0'704'0,"0"0"160"0,0 0-688 0,0 0-176 9,-8 12 0-8,8-12 0 3,0 0 816-4,-6 13 128 11,6-13 16-11,-6 12 16 4,6-12 128-4,-4 18 32 11,-2-7 0-11,-2 5 0 5,3 2 0-5,-1-5 0 9,2 7 0-9,0-5 0 5,2 1-336-5,-2 5-64 11,2-5-16-11,2 2 0 5,0-7-400-5,0 5-96 10,0 1-16-10,0-1 0 4,2 5-208-4,2-7 128 10,-4-14-128-10,4 18 0 4,0-1 0-4,-2-5 0 13,2 2 0-13,-4-14 0 19,0 0-304-18,0 0-96-1,9 15-32 0,-9-15-12992 3</inkml:trace>
    </iact:actionData>
  </iact:action>
  <iact:action type="add" startTime="161853">
    <iact:property name="dataType"/>
    <iact:actionData xml:id="d93">
      <inkml:trace xmlns:inkml="http://www.w3.org/2003/InkML" xml:id="stk93" contextRef="#ctx0" brushRef="#br2">21319 14847 11967 0,'0'0'528'0,"7"-4"112"0,-5-3-512 0,-2 7-128 10,0 0 0-10,0 0 0 5,0 0 1616-5,0 0 304 11,0 0 48-11,0 0 16 4,2 25-656-4,-4-4-128 12,2-21-32-12,-2 26 0 3,-5 1-224-3,-1-2-48 10,0-3-16-10,-4-1 0 5,-1-5-352-5,5 3-64 9,-4 5-16-9,2-5 0 6,5-7-256-6,-7 8-48 11,4-3-16-11,4 1 0 4,4-18-128-4,-6 17 0 9,6-17 144-8,-9 16-144 3,9-16 0-4,-4 17 0 11,4-17 0-11,0 0-192 19,0 0-1968-18,0 0-400 0</inkml:trace>
    </iact:actionData>
  </iact:action>
  <iact:action type="add" startTime="162322">
    <iact:property name="dataType"/>
    <iact:actionData xml:id="d94">
      <inkml:trace xmlns:inkml="http://www.w3.org/2003/InkML" xml:id="stk94" contextRef="#ctx0" brushRef="#br2">20320 15126 17215 0,'0'0'768'0,"0"0"144"0,0 0-720 0,0 0-192 7,0 0 0-7,0 0 0 4,0 0 672-4,0 0 96 10,0 0 32-10,0 0 0 5,-12 8 64-5,-1 2 16 11,3 7 0-11,-4-3 0 4,3 2-160-4,-3-3-16 12,2 5-16-12,4-3 0 4,-3 5-160-4,3-1-16 9,0-1-16-9,-2 5 0 5,1 7-240-5,3-1-64 10,-4-2 0-10,2 0 0 5,2 1-192-5,0-5 128 12,-3-1-128-12,3 1 0 3,2-7 0-3,-2 1 128 12,-2 1-128-11,8-18 0 1,-4 13 0-2,4-13 0 11,-4 18 0-11,4-18 0 19,0 0-1728-18,-1 14-256 1,1-14-32-2</inkml:trace>
    </iact:actionData>
  </iact:action>
  <iact:action type="add" startTime="162919">
    <iact:property name="dataType"/>
    <iact:actionData xml:id="d95">
      <inkml:trace xmlns:inkml="http://www.w3.org/2003/InkML" xml:id="stk95" contextRef="#ctx0" brushRef="#br2">19033 15267 3679 0,'0'0'160'0,"0"0"32"0,0 0-192 0,0 0 0 10,0 0 0-10,0 0 0 6,0 0 2992-6,0 0 544 8,0 0 112-8,0 0 32 6,0 0-1888-6,2 15-384 10,0 9-80-10,-4-5-16 5,-2-1-272-5,0 5-48 10,0 2-16-10,-2 3 0 5,-2-1-208-5,2 4-64 11,2 0 0-11,-1 1 0 3,-3 3-272-3,4-4-64 10,0 0-16-10,2 0 0 6,-2 1-176-6,-2-5-48 10,2-2 0-10,-1-1 0 4,-1-7-128-4,2-3 0 11,2 1 144-10,2-15-144 2,0 0 0-3,0 0 0 11,0 0-192-11,0 0-12880 9</inkml:trace>
    </iact:actionData>
  </iact:action>
  <iact:action type="add" startTime="163399">
    <iact:property name="dataType"/>
    <iact:actionData xml:id="d96">
      <inkml:trace xmlns:inkml="http://www.w3.org/2003/InkML" xml:id="stk96" contextRef="#ctx0" brushRef="#br2">18065 15434 4607 0,'0'0'400'0,"0"0"-400"10,0 0 0-10,0 0 0 4,0 0 2080-4,0 0 336 7,0 0 64-7,0 0 16 8,0 0-1056-8,0 0-208 8,2 16-32-8,0 5-16 7,-2-1 96-7,0-1 0 12,0 1 16-12,0 5 0 3,0-1-256-3,-2-1-48 12,2-2-16-12,-2 11 0 3,2 1-288-3,2-2-64 12,-2-2-16-12,-2 4 0 3,-2 4-352-3,0-3-80 12,-1-1-16-12,1-4 0 3,-2-2-32-3,2 1-128 12,-2-3 192-12,-2 0-64 4,0-3-128-4,5-3 0 10,-5 1 144-10,0-1-144 5,2-5 0-5,6-14 0 11,0 0 0-11,0 0-128 19,-8 18-1312-19,8-18-256 0,0 0-48 0,0 0-9456 5</inkml:trace>
    </iact:actionData>
  </iact:action>
  <iact:action type="add" startTime="163953">
    <iact:property name="dataType"/>
    <iact:actionData xml:id="d97">
      <inkml:trace xmlns:inkml="http://www.w3.org/2003/InkML" xml:id="stk97" contextRef="#ctx0" brushRef="#br2">16815 15686 6447 0,'0'0'576'1,"0"0"-576"5,0 0 0-6,-2 19 0 8,2 3 2224-8,-2-1 336 12,-2 3 64-12,0-3 0 3,-2 1-960-3,-1 1-208 11,1 0-48-10,0 5 0 3,-2-1-304-4,-4 2-64 10,3 2-16-9,-5-1 0 3,4 5-256-4,0 0-64 12,-3 4-16-12,3 2 0 2,-4-6-272-2,3 6-48 7,-3-4-16-7,2-4 0 8,3-2-128-8,-5 4-32 11,4-3 0-11,-2-1 0 4,3-4-192-4,3-1 176 7,-4-3-176-7,4-4 160 9,0 1-160-9,4-3 128 6,2-17-128-6,0 0 128 8,0 14-128-8,0-14-192 7,0 0 32-7,0 0 16 23,0 0-1856-22,0 0-368-1</inkml:trace>
    </iact:actionData>
  </iact:action>
  <iact:action type="add" startTime="164465">
    <iact:property name="dataType"/>
    <iact:actionData xml:id="d98">
      <inkml:trace xmlns:inkml="http://www.w3.org/2003/InkML" xml:id="stk98" contextRef="#ctx0" brushRef="#br2">15652 15885 11055 0,'0'0'976'0,"0"0"-784"9,0 0-192-9,0 0 0 5,0 0 1328-5,0 0 208 11,0 0 64-11,-2 19 0 4,2-19-528-4,-5 16-112 11,5-16 0-11,-8 19-16 3,2 7-48-3,2-3 0 8,-2 1 0-8,-4 5 0 8,1 4 80-8,5 0 16 10,-4 2 0-10,0 8 0 4,2 2-160-4,0 0-48 7,3 4 0-7,-3-1 0 8,-2 3-304-8,4-4-64 7,4-2-16-7,-4 0 0 9,0-4-224-9,0 1-48 13,0-3-128-11,-1 0 192-2,1-2-192 0,0-5 128 11,0 1-128-11,0-4 0 4,2-4 144-3,0-3-144 5,-4-1 128-6,4-5-128 8,2-16 0-8,2 18 0 13,-2-18 0-13,0 0 0 16,0 0-624-16,0 0-208 0,0 0-32 0,0 0-8112 13,14-10-1632-13</inkml:trace>
    </iact:actionData>
  </iact:action>
  <iact:action type="add" startTime="165005">
    <iact:property name="dataType"/>
    <iact:actionData xml:id="d99">
      <inkml:trace xmlns:inkml="http://www.w3.org/2003/InkML" xml:id="stk99" contextRef="#ctx0" brushRef="#br2">14658 16076 16287 0,'0'0'720'1,"0"0"160"-1,0 0-704 0,0 0-176 10,0 0 0-10,0 0 0 5,0 0 848-5,0 0 144 10,0 0 32-10,5 23 0 6,-3 5 48-6,0-3 16 5,2 0 0-5,0 7 0 8,-2 1-128-7,4 4-32 9,-2 2 0-10,0 0 0 5,-2 8-352-5,0-1-80 11,0 1-16-11,-2 4 0 4,-2 0-128-4,0 1-32 10,-2 3 0-10,-2-1 0 5,-2-1-160-5,0-4-32 10,-1-2-128-10,-5-1 192 5,4 1-192-5,-3-6 128 11,3 2-128-11,2-4 0 19,-2 2-1728-19,2-6-432 1</inkml:trace>
    </iact:actionData>
  </iact:action>
  <iact:action type="add" startTime="166610">
    <iact:property name="dataType"/>
    <iact:actionData xml:id="d100">
      <inkml:trace xmlns:inkml="http://www.w3.org/2003/InkML" xml:id="stk100" contextRef="#ctx0" brushRef="#br2">26511 13213 11679 0,'0'0'512'1,"-2"-14"128"-1,0 1-512 0,-2-1-128 6,2 4 0-6,2 10 0 9,-2-17 896-9,6 7 144 12,4-4 48-12,-2 7 0 3,-6 7-272-3,4-14-48 13,0 2-16-12,-4 12 0 1,0 0 16-2,0 0 16 11,0 0 0-10,0 0 0 2,0 0-176-3,0 0-32 10,5 22-16-10,-1 1 0 4,-8 6 80-4,1 3 32 11,-1-1 0-11,-2 8 0 4,2 4-16-4,-2 3 0 11,-6-5 0-11,3 2 0 6,-5-4-144-6,2 4-48 10,1-6 0-10,-1 0 0 4,2-4-272-4,0-5-64 10,3-7-128-10,1 1 192 5,-4-3-192-5,4-5 0 11,6-14 128-11,0 0-9024 15,0 0-1808-14</inkml:trace>
    </iact:actionData>
  </iact:action>
  <iact:action type="add" startTime="167379">
    <iact:property name="dataType"/>
    <iact:actionData xml:id="d101">
      <inkml:trace xmlns:inkml="http://www.w3.org/2003/InkML" xml:id="stk101" contextRef="#ctx0" brushRef="#br2">28551 12603 6447 0,'0'0'576'0,"0"0"-576"8,0 0 0-8,0 0 0 5,0 0 2176-4,0 0 336 9,0 0 64-10,0 0 16 4,0 0-1152-4,-6 17-224 11,1-5-64-11,-3 3 0 4,4 3-64-4,-2 0 0 12,2 5-16-12,-2 4 0 4,-2 6-240-4,3 3-64 10,-1-1 0-10,2-2 0 5,0 4-304-5,-2 2-64 11,2-4-16-11,0-2 0 4,0-4-256-4,2-1-128 12,2-1 0-12,0 0 128 4,-2-5-128-4,2-3 0 9,0-19 0-9,4 14 128 20,-4-14-1344-19,0 0-288-1,0 0-48 0</inkml:trace>
    </iact:actionData>
  </iact:action>
  <iact:action type="add" startTime="167888">
    <iact:property name="dataType"/>
    <iact:actionData xml:id="d102">
      <inkml:trace xmlns:inkml="http://www.w3.org/2003/InkML" xml:id="stk102" contextRef="#ctx0" brushRef="#br2">29540 12511 13823 0,'0'0'608'1,"0"0"128"-1,0 0-592 0,0 0-144 11,0 0 0-11,0 0 0 3,-2-16 1248-3,2 16 224 11,0 0 32-11,0 0 16 4,0 0-240-4,0 0-32 11,-12 2-16-11,12-2 0 4,-15 14-128-4,5 3-16 11,-2-1-16-11,3 6 0 4,3 3-368-4,-4 2-64 12,2 0 0-12,2 3-16 4,-1-3-208-4,-3 2-32 9,2 1-16-9,2 1 0 6,-4-2-192-6,3-2-48 9,1-1 0-9,-2-3 0 5,-2 2-128-5,2 1 0 11,3-11 0-9,5-15 128 0,-4 16-128-2,4-16 0 11,-6 18 0-11,6-18 128 19,0 0-1008-18,0 0-208-1,0 0-32 0,0 0-11904 3</inkml:trace>
    </iact:actionData>
  </iact:action>
  <iact:action type="add" startTime="168371">
    <iact:property name="dataType"/>
    <iact:actionData xml:id="d103">
      <inkml:trace xmlns:inkml="http://www.w3.org/2003/InkML" xml:id="stk103" contextRef="#ctx0" brushRef="#br2">30133 12203 2751 0,'0'0'128'0,"0"0"16"0,0 0-144 0,0 0 0 7,0 0 0-6,0 0 0 3,0 0 3824-3,0 0 720 8,-15 2 160-9,7 4 32 4,-2 5-2752-4,0 5-528 12,2 1-112-12,-1 3-32 6,-3 7-112-6,2 6-32 10,-3-1 0-10,5 3 0 4,2-2-368-4,0 8-80 11,0-6-16-11,2 2 0 3,0 2-416-3,0-6-96 11,4-2 0-11,-1-1-16 4,-1-5-176-4,4 0 0 11,-2-5 0-11,0-5 128 5,0 3-128-5,1-6 0 11,-1-12-192-11,0 0 192 20,0 0-1904-20,12 7-256 0,4-7-48 0,1-5-16 0</inkml:trace>
    </iact:actionData>
  </iact:action>
  <iact:action type="add" startTime="168760">
    <iact:property name="dataType"/>
    <iact:actionData xml:id="d104">
      <inkml:trace xmlns:inkml="http://www.w3.org/2003/InkML" xml:id="stk104" contextRef="#ctx0" brushRef="#br2">31017 11869 21183 0,'0'0'1888'0,"0"0"-1504"9,0 0-384-9,-14 12 0 5,0 4 0-5,7 1 144 10,-5 7-144-10,2 3 0 4,-5 4 1232-4,3 6 144 11,-2 0 32-11,2 0 0 4,3 4-336-4,-5-2-64 12,6 6-16-12,0 0 0 3,-3 2-672-3,5-2-128 13,0-6-16-13,2 2-16 4,0-2-160-4,4-4 0 10,6-2 0-10,0-4-9104 15,-2-2-1744-14</inkml:trace>
    </iact:actionData>
  </iact:action>
  <iact:action type="add" startTime="169151">
    <iact:property name="dataType"/>
    <iact:actionData xml:id="d105">
      <inkml:trace xmlns:inkml="http://www.w3.org/2003/InkML" xml:id="stk105" contextRef="#ctx0" brushRef="#br2">31752 11688 35007 0,'-10'23'3120'0,"2"5"-2496"8,5 3-496-8,1 4-128 5,2 4-160-4,2 0-48 8,0 4-16-9,-1-4 0 5,-1-2-32-5,0 2 0 11,0-4 0-11,-1 0 0 20,-3-2-1936-18,0-2-400-2,-2-1-80 1</inkml:trace>
    </iact:actionData>
  </iact:action>
  <iact:action type="add" startTime="171671">
    <iact:property name="dataType"/>
    <iact:actionData xml:id="d106">
      <inkml:trace xmlns:inkml="http://www.w3.org/2003/InkML" xml:id="stk106" contextRef="#ctx0" brushRef="#br1">14289 12283 12671 0,'31'10'560'1,"-7"1"112"-1,3 5-544 0,0 3-128 4,0-3 0-4,1 1 0 8,-5-5 688-8,1 2 96 7,-9-4 32-7,1 3 0 8,-4-5 64-8,-12-8 16 8,0 0 0-8,0 0 0 7,0 0 192-7,0 0 64 8,0 0 0-8,-16 6 0 7,-4-2-224-7,-3-2-32 8,-4-2-16-8,-6 0 0 7,-3-2-384-6,-5 0-80 6,2 0-16-7,-2 0 0 8,-1-2 32-8,-7 2 0 7,-2-2 0-7,0-2 0 8,-5-3 48-8,-3 3 16 7,-3-2 0-7,-6 0 0 8,-5 0-96-8,-7 4-16 6,-3-1 0-5,1-7 0 7,0 2-80-8,2 0-32 7,-4-1 0-7,2 3 0 8,-6-2-128-8,-7 0-16 6,-9 5-128-6,5-5 192 9,-3-2-192-9,7 4 144 7,-5-1-144-7,1-1 128 8,-1 4-128-8,-7 2 160 7,-10-2-160-7,-2-2 160 24,4 2-912-24,2 3-176 1,4 1-32-1,-6 2-16 0,-12 0 1680 0,4-2 320 4,-6-2 80-4,10 2 16 8,0 2-832-8,0 2-160 7,2-2-128-6,-8 0 144 6,2-2-144-7,-1 2 160 8,5-2-160-8,0 2 160 7,4 2-160-7,-4-2 128 8,-12 0-128-8,6-2 128 8,0-2-128-8,8 4 0 7,4 0 0-7,-8 0 0 8,-4 4 0-8,-1-4 0 7,3-4 0-7,2 4 0 8,6 0 0-8,1 6 128 7,-6 0-128-7,-1-4 0 8,-6 0 0-8,6 1 0 8,6 3 128-8,2 2-128 7,3 0 0-7,-7-2 0 7,-4 2 0-7,3 3 0 8,-5-5 0-8,9 0 0 8,5 4 0-8,0 0 0 7,-2 1 0-7,-2 5 0 7,-2-4 0-7,2 3 0 8,3 3 0-8,7-5 0 7,0 3 0-7,-1-2 0 8,1 3 0-8,-5-3 0 7,1 3 0-7,2 5 0 8,5-3 0-8,9 3 0 6,-1-3 0-6,-4 5 0 9,3-1 0-9,-9 2 0 6,3 5 0-6,3-3 0 9,1-6 0-9,5 3 0 7,4 7 0-7,2 2 0 9,2-2 0-9,-1 1 0 5,-7-3 0-5,2-2 0 9,4 2 0-9,8 3 0 7,2-3 0-7,0-2 0 8,11 0 0-8,1 3 0 7,0 5 0-7,3-4 0 8,1-2 0-8,1-1 0 7,0 1 0-7,3 0 0 8,-3 0-128-8,9 1 128 7,5 1 0-7,0 0 0 8,6 0 0-8,-2 0 0 7,5-3 0-7,5-1 0 8,2 2-128-8,5 0 128 7,7 3 0-7,-3-5 0 8,7 0 0-8,-1-1 0 7,6-3-144-7,4 2 144 8,2 3 0-8,2-5 0 7,0 2-128-7,6-1 128 9,4-1 0-9,1 3-160 6,7 1 160-6,3 0-128 9,2 1 128-9,1-1-208 6,3-2 80-6,4 2 128 8,0 1-208-8,10-1 80 7,-2 0 128-7,8 1-208 8,0 1 208-8,1 0 0 7,5 0-160-7,0 1 160 8,-7-3 0-8,7 2 0 7,2-1 0-7,3 1 0 8,-1-2 0-8,1 0 0 7,4 1 0-7,9-1 0 8,1-2 0-8,4 1 0 8,2 1 0-8,-4 0 0 8,-4 1 0-8,-2-3 0 6,4 0 0-6,4-1 0 8,-2 1 0-8,6-3 0 7,6-1 128-7,0 0-128 8,2 3 0-8,-1-5 0 7,-5-3 144-7,2 3-144 9,2-3 0-9,3 2 0 6,5 1 0-6,2-5 128 8,11 1-128-8,-8-1 0 7,-3 4 0-7,-7-3 0 8,5-1 0-8,0 3 0 7,5-1 0-7,4 3 0 8,12-5 0-8,-5 2 0 7,-13 1 0-7,2-3 0 8,3 0 0-8,-1-5 0 8,1 9 0-8,3-8 0 8,2-3 0-8,-6 5 144 7,-3-6-144-7,-3-2 160 7,3 2-160-7,-4 2 160 7,7-3-160-7,2-1 160 8,-1-2-160-8,-5-2 0 7,-1-2 144-7,-5-2-144 8,5-5 0-8,-3 3 0 7,5 2 0-7,5 0 128 8,2-6-128-8,-7-3 0 7,-3 3 0-7,-3-2 0 8,2 2 0-8,-1 1 128 7,5-1-128-7,1 2 0 8,3 0 0-8,-5-3 0 7,-9 3 0-7,-3 0 0 8,3-6 0-8,-2 7 0 8,-2-1 0-8,4 0 0 8,5 0 0-8,-5 2 0 6,0-2 0-6,-5 1 0 9,-3 1 0-9,-2 0 0 7,0-6 0-7,-2 3 128 7,-2 3-128-7,6-2 0 8,6-4 0-8,-6 6 0 7,-4-1 0-7,-2-7 0 8,-6 2 0-8,2-3 128 7,3 1-128-7,-7-2 0 7,2 5 0-7,0-5 0 8,4 2 0-8,4-3 0 7,0 1 0-7,-7 5 128 8,-3-9-128-8,-6 4 0 7,3-3 0-7,-1 3 0 9,-3 5 0-9,-1-9 0 7,2 5 0-7,5-5 128 8,-5 4-128-8,3 3 0 6,5-5 0-6,-8 8 128 9,1-5-128-9,-3 3 0 6,-5-2 0-6,-1 3 0 8,3-7 0-8,-5 5 0 7,-3-1 0-7,4 2 0 8,-2-1 0-8,1-1 0 8,-1-2 0-8,2 3 0 7,-1-5 0-7,-1 3 0 8,-2-1 0-8,0-2 128 7,-5 3-128-7,-6-5 0 7,-3 1 0-7,0-1 128 8,-2-1-128-8,-4-1 0 7,2 3 0-7,-1 5 0 8,-3-5 0-8,-2 5 0 8,-1-3 0-8,1 5 128 8,-4-6-128-8,-1 5 0 6,-2-3 128-6,-1 4-128 9,-3-1 128-9,3 5-128 6,-5-6 160-6,2 6-160 9,-7-3 0-9,1-1 0 6,2 4 0-6,-4-5 0 8,-2 1 0-8,2-6 0 7,-2 5 128-7,1-3-128 9,-1 4 0-9,0-3 176 6,-2 1-176-6,-2-5 160 9,0-1 32-9,0 4 16 7,0-5 0-7,-2-2 0 8,0-1-32-8,0 1-16 7,0 1 0-7,-4-3 0 8,1-2-160-8,-1-1 192 7,2-1-192-7,-2-4 192 8,-8-4-48-8,5 0 0 7,-7-4 0-7,4 2 0 8,-5-4 80-8,1 4 16 7,-1-4 0-7,-5 8 0 8,3-2 48-8,1 2 16 7,-3 4 0-7,-3 1 0 8,-3 1-112-8,0 4 0 7,-1 1-16-7,-3 7 0 8,0-3-304-8,-10 7-64 7,-2 1-16-7,-12 6 0 22,-7 2-2416-22,-10 2-496 0</inkml:trace>
    </iact:actionData>
  </iact:action>
  <iact:action type="add" startTime="177868">
    <iact:property name="dataType"/>
    <iact:actionData xml:id="d107">
      <inkml:trace xmlns:inkml="http://www.w3.org/2003/InkML" xml:id="stk107" contextRef="#ctx0" brushRef="#br2">12251 17944 12895 0,'-14'-4'1152'2,"-2"-3"-928"5,-3-1-224-7,-1 2 0 7,7 2 3568-7,-5 2 656 8,5-2 144-8,-7 2 32 8,-1-8-3712-8,-3 5-688 7,-3 1-256-6,-4-2 16 5,-6-4 240-6,1 2 0 8,-3 2 0-8,2-3 0 8,-4-5 0-8,0 8 0 7,-5-2 0-7,-3-1 0 8,0 1 0-8,-2-2 0 7,-1-6 0-7,-7 5 0 8,-7-3 256-8,0 4-48 7,-9-5-16-7,5 5 0 8,-4-6 48-7,2 7 0 6,2-5 0-7,-4 4 0 7,0 2-48-7,1-1 0 7,-3 1 0-7,-6 2 0 8,-7-6-64-8,-3 3 0 7,4-1-128-7,0-2 192 8,3 2-192-8,-1 5 0 7,0 1 0-7,-6-4 0 8,-1 2 0-8,-11-2 0 7,-1-5 0-7,2 3 0 8,3-2-256-8,-1 0 48 7,3 7 16-6,-5-1 0 6,-6-4 32-7,-3 4 16 7,-3 0 0-7,0-2 0 8,6-1 144-8,-2 7 0 7,0 6 0-7,-8 3 0 8,-12-3 0-8,6 2 0 7,0-4 0-7,8 8 0 9,-4 5 0-9,-4-3 0 6,-11 2 0-6,3-4 0 9,6-1 0-9,7 1 176 6,6 4-48-6,-8 1 0 8,-7 1 0-8,-2-4-128 7,6-1 192-7,6 3-64 8,6 4-128-8,-2-5 0 7,-6 5 0-7,2-5 128 8,-8 3-128-8,10 0 0 7,4 3 0-7,4 1 0 8,4-7 0-8,-7 7 0 8,-3-1 0-8,-2-1 0 7,0 3 0-7,4 3 0 7,8-3 0-7,5 1 0 8,-3-9 0-8,-2 11 0 7,-10-3 0-7,7-1 0 8,7-1 0-8,5 4 0 7,1 3 0-7,3-3 0 8,4 3 0-8,-5-1 0 7,-5-2 0-7,1 3 0 8,3-3-160-8,6-1 160 7,2-3 0-7,4 1-144 9,1 5 144-9,1-4 0 6,-2 1 0-6,0-3-128 8,-2-3 128-8,4 3 0 7,4-5 0-7,4 4 0 8,3-1 0-8,7-3 0 7,0 3 0-7,5-1 0 8,0 2 0-7,5 1 0 5,1-1 0-6,0 1 0 8,-9-3 0-8,3-3 0 8,1 3 0-8,3 0 0 7,4 1 0-7,1-3 0 7,1 3 0-7,6 1 0 8,-4-3 0-8,4 5 0 7,4-3 0-7,2 1 0 8,-4 4 0-8,4 3-128 7,1 0 128-7,7 4 0 8,-2-1 0-8,2-1 0 7,-3 2 0-7,1 3-128 8,0 1 128-8,0 6 0 7,1-6 0-7,3-4 0 9,2 0 0-9,-3 1 0 6,-1-1 0-6,0 0-128 9,7 0 128-9,6 5 0 6,1-3 0-6,3 0 0 8,-4-4 0-8,7 2 0 7,3-1 0-7,0-1 0 8,4 2 0-8,4 1 0 7,-2-1 0-7,3 2 0 8,7-2 0-8,0 1 0 8,5-3 0-8,3 0 0 8,5 0 0-8,3 1 0 6,1-1 0-6,4 0 0 8,0-3 0-8,0 1-128 7,0 2 128-7,5 3 0 8,-1-7 0-8,0 2 0 7,6 3 0-7,-2-1 0 9,5-2 0-9,5 3 0 6,0-1 0-6,1-2 0 9,7-1 0-9,3-3 0 6,9 1 0-6,-3 3 0 9,4-2 0-9,-4 1 0 7,2-5 0-7,-3-1 0 7,1 1 0-7,-2-1 128 8,7 1-128-8,1 3 128 8,6 1-128-8,4-3 144 7,5-5-144-7,-5 7 160 7,-6-5-160-6,-2-1 128 5,4 2-128-6,2-5 128 8,0 5-128-7,10-5 0 6,3 3 144-7,3 2-144 7,-8-7 0-7,-3 3 0 7,1-4 0-6,2 1 128 6,0 3-128-7,1 0 0 8,11 5 0-8,-1 3 0 8,-1-9 0-8,-1 7 0 7,-7 1 0-7,5-1 0 7,-7-3 0-7,7 7 0 8,-3 1 0-8,9 0 0 8,3 3 0-8,-11-3 0 6,-5-2 0-6,2 1 0 9,-4-3 0-9,5 3 0 6,1-3 0-6,1 1 0 9,7-7 0-9,-1 3 0 6,-7-7 0-6,-2 3 0 9,1-8 0-9,-1 0 0 7,7-2 0-7,7 0 128 8,5-4-128-8,0-4 0 7,-8 0 0-7,3 0 0 8,-1-2 0-8,6 0 0 7,4-5 0-7,4 1 0 8,0 0 0-8,0-4 0 7,-10 3 0-7,3-5 0 7,3 2 0-6,2-1 0 6,6 5 0-7,0-4 0 8,-12 7 0-8,0-3 0 7,-2-4 0-7,0 6 0 8,3-1 0-8,1 1 0 6,4 2 0-6,-8 0 0 9,-8-2 0-9,3 4 128 7,-5-1-128-7,3 3 0 8,1 0 0-8,0 0 0 7,1 0 0-7,-7 0 0 8,-5-2 0-8,0-2 0 7,-5 2 0-7,-1 0 128 8,2 2-128-8,6-2 0 7,-3 2 0-7,-1-3 128 8,-4-3-128-8,-4 0 0 7,-6 0 0-7,2-2 0 8,-4 1 0-8,-2-1 0 7,2-2 0-7,4 3 0 8,-2-5 0-8,0 2 0 7,-1-9 0-7,-3 5 0 8,-10-3 0-8,1-5 128 7,-3 3-128-7,6-3 0 8,-5-1 0-8,-1 2 144 7,-3-9-144-7,7 1 0 8,-1-4 128-8,-1 2-128 6,-3-10 0-6,-3 4 0 9,-3-4 176-9,-2 4-176 7,-7-10 160-7,-7-1-160 9,2-5 272-9,-1-2-32 6,-5-3-16-6,-4 0 0 8,-4-15 272-7,-1-1 48 4,-1-5 16-5,-7-5 0 9,-3-2 80-9,-3-4 0 7,-2-9 16-7,-8-1 0 8,-6-5-112-8,-4 0-32 7,-1-2 0-7,-7 3 0 8,-5 1-176-8,-3 4-32 7,-3 9-16-7,-4 2 0 8,-6 1 16-8,-4 9 0 7,-6 6 0-6,-7 1 0 6,-9 5-304-7,-7 6 0 7,-8 1 128-7,0 7-128 23,-2 7-336-23,-2 6-128 0,-3-2-32 0,-7 8-11328 7,-11 6-2256-7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385">
    <iact:property name="dataType"/>
    <iact:actionData xml:id="d0">
      <inkml:trace xmlns:inkml="http://www.w3.org/2003/InkML" xml:id="stk0" contextRef="#ctx0" brushRef="#br0">6395 4123 20271 0,'-12'-19'896'0,"7"9"192"0,-7 4-880 0,2 0-208 5,10 6 0-5,-15-10 0 9,1 1 0-9,0-1 0 7,1-8-144-7,-3 5 144 8,0 3 0-8,-5 0 0 6,-1-7 0-6,3 3 0 8,-3-4 256-8,-1 3-64 8,-2 1-16-8,-1-3 0 8,-1 1 32-8,0-2 16 7,-4 1 0-7,-1 3 0 8,-7-1-16-8,4 3 0 7,2-4 0-7,-8 5 0 7,0-7 64-7,-6 4 16 7,-1-5 0-7,-7 5 0 9,-4-3-48-8,1-3-16 4,-3 5 0-5,5-5 0 8,-5 3 32-8,-1 5 0 7,0-2 0-7,1 3 0 9,5-7 64-9,-7 6 0 7,-7-3 16-7,2 3 0 9,-5-4-48-9,-5 5-16 5,0-3 0-5,-2 4 0 9,4 6-128-9,-2 0-16 6,0 3-128-6,-4-3 192 8,1-2-192-8,-7 4 0 8,-10 2 128-8,7 2-128 7,-1 4 0-7,4-4 0 8,-2 3 0-8,6 3 0 8,1 8 0-8,-3-3 0 7,-8 7 0-7,1-1 0 7,-9-1 0-7,8 5 0 8,1 3 0-8,3 3 0 7,2 2-128-7,3 2 128 8,-7 2 0-8,2 1 0 8,0 3 0-8,3 3-128 7,1-4 128-7,6 6 0 8,4 5 0-8,2 2 0 7,5-2 0-7,-1-1 0 8,6 3 0-8,-6 0 0 7,1 1 0-7,1 1 0 8,4 4 0-8,9-3 0 7,4 1 0-7,10-1 0 8,0-3 0-8,8-2 0 7,6 0 0-7,2-1 0 7,7-1 0-7,6-4 128 7,6 2-128-6,5-4 0 7,2 4 224-8,5-4 0 7,4 2 0-7,8 2 0 8,5-6-224-8,4 1 128 7,5-1-128-7,5-1 0 8,7 1 0-8,3-4 0 8,2 2 0-8,6-2 0 7,7-6 0-7,-1-4 0 7,-3-3 0-7,6-1 0 8,5 1 0-8,-3-5 128 7,6-1-128-7,4 5 0 8,0 1 0-8,8-7 0 7,8 3 128-7,-4-6-128 8,-4-5 0-8,3 1 0 7,1 0 0-7,6 6 0 8,-3-3 0-8,11 5 128 7,7-8-128-7,-8-2 0 8,-9-2 128-8,2 1-128 7,3-3 0-7,-3 4 0 8,3-2 0-7,3 2 0 5,5 0 0-6,-1 0 0 8,-5-8 0-8,-5-2 0 7,3 4 0-7,-3 4 0 9,3 0 0-9,-1 0 0 6,7-2 128-6,-5-1-128 8,-1-2 0-8,1-1 0 7,-6-4 0-7,-5 0 0 8,3 2 128-8,8 0-128 7,-3-2 0-7,3-7 0 8,-3-1 128-8,-1-6-128 7,-14-3 0-7,-4 2 144 8,-4-1-144-8,2 1 128 7,-3-3-128-7,-1 1 128 8,0 1 64-8,-4-5 16 7,-1-8 0-7,-1 4 0 8,-4 0 48-8,-3 1 0 7,-8-1 0-7,-6-6 0 9,0-2 0-9,-4 4 16 6,2-6 0-6,-8 2 0 9,-6-8 112-9,-2 6 0 6,-5-4 16-6,-4 1 0 8,-1-3-64-8,-9-4-16 7,0-2 0-7,-4 1 0 8,-6-1-32-8,-2 0-16 7,-10 1 0-7,1-3 0 8,-9-3-16-8,-3-1-16 7,-4 1 0-7,-8 1 0 8,-2 2 0-8,-10 1 0 7,-3-5 0-7,-5 5 0 8,-9 1-112-8,0 0 0 7,-10-1-128-7,0 3 192 8,-2 8-64-8,-2 6 0 7,-4 8-128-7,-4 4 192 8,-11-1-448-8,-5 11-112 8,-7 1-16-8,2 10 0 22,2 2-1296-21,3 4-272-1,7 8-48 1</inkml:trace>
    </iact:actionData>
  </iact:action>
  <iact:action type="add" startTime="10612">
    <iact:property name="dataType"/>
    <iact:actionData xml:id="d1">
      <inkml:trace xmlns:inkml="http://www.w3.org/2003/InkML" xml:id="stk1" contextRef="#ctx0" brushRef="#br0">26111 17041 3679 0,'0'0'320'1,"0"0"-320"5,0 0 0-6,6-9 0 7,-6 9 2416-7,2-16 400 7,-2 16 96-7,0-12 16 9,-2-3-1504-9,2 15-288 6,0 0-64-6,-6-14-16 8,0-6-128-8,-3 5-32 7,9 15 0-7,-16-14 0 9,4-3-96-9,-1 5-32 6,3-4 0-6,-6 5 0 8,4-5-160-8,-5 4-32 7,3-5-16-7,-3 9 0 8,1 0-112-8,1-4-32 7,-7-1 0-7,1-3 0 8,-5 8-48-8,5-5-16 7,-5 1 0-7,-1-2 0 8,-2 3-48-8,-4 1-16 9,0-4 0-9,-1 7 0 7,-3-3-96-7,-2 0-32 7,4 2 0-7,-4-2 0 8,2 3-16-8,2 3 0 7,-6 0 0-7,2 4 0 7,4 4-144-7,-4 0 128 8,4 0-128-8,-2 1 128 8,-2 1-128-8,4-2 0 7,-8 6 144-7,4 0-144 7,-6-4 192-7,4-1-48 7,-10 3 0-7,4 4 0 8,4-4-16-8,-1 5 0 7,1-3 0-6,2 4 0 7,0-1-128-8,2 1 0 6,2 0 144-6,-2 3-144 9,2-3 0-9,3 5 128 6,-3-3-128-6,4 3 0 8,0 3 0-8,4 1 128 7,-4 7-128-7,-2-1 0 8,1-2 0-7,3 4 144 5,0 3-144-5,2 5 0 6,-2-2 0-7,1 4 0 8,1 5 0-8,-2 3 0 8,3-4 0-8,5-4 0 7,0 6 0-7,1-6 0 7,3 4 0-7,3-5 0 8,-3 3 0-8,1 6 0 7,4-4 192-7,-1 4-64 8,1-1 0-8,-1-3-128 7,3 0 192-7,-2 4-192 7,4 2 192-7,-1-3-192 8,1-1 128-8,2 0-128 7,-4 0 0-7,5-4 0 9,1 4 192-9,4-3-192 6,0-1 192-6,0 6-192 9,-6 2 208-9,2-2-64 6,0-3-16-6,1 3 0 9,-5 2-128-9,2-1 0 6,2 1 144-6,2-4-144 8,-2 2 0-7,1 0 0 6,1-7 0-7,0 5 128 8,0-2-128-8,2-4 0 7,0 2 0-7,2-4 0 8,2 2 0-8,-2 0 144 7,-2 0-144-7,-2-6 160 7,2 0-32-7,-2 2-128 7,2-2 192-6,0 0-64 6,0-2-128-7,0 4 192 7,0 1-192-7,1-3 192 8,-1 0-192-8,2-2 192 8,0-4-192-8,0 2 192 8,0 1-192-8,0-3 0 6,0-2 0-6,2 2 0 9,1 6 128-9,1-3-128 7,4-5 128-7,0 2-128 8,-2-1 0-8,4 1 128 6,3-2-128-6,-3 2 0 9,4-3 128-9,-7-1-128 7,1-2 0-7,4 3 128 8,-4-5-128-8,5 5 0 7,-3-1 0-7,0 0 0 8,2-1 0-8,-5 3 128 7,5-2-128-7,2-1 0 7,-1-1 0-7,3-1 0 8,-2-1 128-8,1 1-128 8,-3-7 0-8,4 1 160 6,3 1-160-6,-3-1 160 9,3-2-160-9,3-5 192 6,-7 5-192-6,5-4 192 8,1-1-192-8,1 5 128 8,-3-8-128-8,5 2 128 8,-3 1-128-8,4-1 0 7,-1-2 144-7,-3-2-144 8,-1 2 0-8,1-4 128 6,3 0-128-6,-1 2 0 9,-3-2 0-9,-1 0 144 7,1-2-144-7,3 2 0 8,-7-1 128-8,5 1-128 7,2 0 0-7,3 0 0 8,-1-2 128-8,0 2-128 7,1 2 144-7,1-4-144 8,2 0 0-8,-1 0 0 7,-3 0 0-7,2 0 0 8,3 0 128-8,-1-4-128 7,-2 4 0-6,0-2 144 6,1 0-144-7,1-2 0 7,0 1 144-7,-1-1-144 8,-5 0 0-8,0-4 128 7,5 2-128-7,-1 0 0 8,-4 0 128-8,5-5-128 6,-3 3 128-6,-1 0-128 9,-3-2 0-9,0 3 128 7,-5-3-128-7,4-2 0 8,3 2 0-8,-4 1 128 7,-3-5-128-7,6 4 0 8,-3-3 0-8,-1 1 128 6,-1-4-128-6,5 5 0 9,-7-7 0-9,5 4 0 6,3-5 0-6,-1 5 128 9,-1-3-128-9,0-3 128 7,-1 3-128-7,3-3 128 8,1-1-128-8,-3 1 0 7,5 5 0-6,-1-7 128 6,0 3-128-7,1-1 0 7,3-3 0-6,-2-1 0 6,-3 3 0-7,1-1 0 7,-4 1 0-7,3-2 0 8,-3-3 0-8,-1 3 0 7,-1-3 0-7,-3-1 128 8,0 0-128-8,1 0 0 7,-7-3 0-7,0 3 128 8,1 0-128-8,-1-1 0 7,2-5 0-7,-1-2 128 8,-1 0-128-8,6 2 0 6,-4-2 0-6,-1 0 0 10,-3 3 0-10,4 1 0 6,1-2 0-6,-3 4 0 8,6-6 0-8,-5 0 0 7,5 0 0-7,-6 1 0 8,-4-1 0-8,5-2 0 7,-3 4 0-7,2 0 128 8,4-8-128-8,-7 4 0 7,5-4 128-7,-4 0-128 8,2 0 0-8,-3-2 144 8,1-4-144-8,-2 4 0 7,2 1 144-7,0 4-144 7,-2-4 0-7,-5 4 144 8,1-2-144-8,2 2 0 7,0-2 0-7,0 1 0 8,0 1 128-8,-2-1-128 7,0 4 0-7,0-2 128 8,0-4-128-7,-2 6 160 5,0 2-160-6,2-2 160 8,-2 0-160-8,0 4 0 7,-2-4 0-7,0-1 128 9,0 3-128-9,2 2 0 6,-4 2 0-6,0-2 128 8,0-2-128-8,0-1 128 7,0 5-128-7,1-2 128 8,-3-2-128-8,-2 3 192 7,0-3-192-7,2 2 192 8,-5-4-192-8,1 4 128 8,2 2-128-8,-6 1 128 7,5 1-128-7,-1 2 128 8,0-1-128-8,2 1 128 7,-1 0-128-7,-7 3 0 7,4 3 144-7,-1-5-144 8,-1-1 128-8,-2-1-128 7,5-1 128-7,-5 4-128 8,4 3 0-8,-3-1 128 8,5-5-128-8,-4 5 0 8,3 0 0-8,-3 1 128 6,4-3-128-6,-3-3 0 9,1 1 0-9,0 2 128 6,-4 1-128-6,1 3 0 9,-1-9 0-9,-3 7 0 6,3-1 0-6,-1 5 128 8,-3 1-128-8,5-5 0 7,-5 1 128-7,-1 5-128 8,-1-3 0-8,1 6 0 7,-5-3 0-7,3 3 128 8,-1-3-128-8,1 3 0 8,0-4 0-8,1 5 0 8,3-7 0-8,-5 10 0 7,1-2 0-7,-1 5 0 7,7-3 0-7,-3 4 0 8,-3-8 0-8,5 8 0 8,1 4 0-8,-3 2 0 6,20-2 0-5,-17 2 0 21,3 4-384-21,-3 0-32-1,3-2-16 0,14-4 0 12,-14 11-2448-12,14-11-512 1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13723 3425 11967 0,'-15'-16'1072'1,"15"16"-864"4,-8-6-208-5,-2-1 0 9,4-5 400-9,0 4 48 6,6 8 0-6,-5-15 0 8,-5 3 32-8,2-4 16 8,2 5 0-8,-6-3 0 8,3 0-256-8,1-3-48 8,-6 3-16-8,3-4 0 6,-1-1-16-6,-2 1 0 8,-1-3 0-8,1 1 0 9,-4 5-32-9,5-3-128 6,-5 5 192-6,5-5-64 8,-5-3 112-8,2 5 16 6,1-1 0-6,-5-1 0 9,5 4-64-9,-3-1 0 7,-1 3 0-7,3 0 0 8,-4 3 32-8,3 3 0 6,3-2 0-6,-5 0 0 9,-1 2 48-9,3 4 16 8,-5-2 0-8,3 4 0 8,1 0-80-8,-1 4-16 5,-5-2 0-5,3 4 0 8,1 2-192-8,-1 0 0 8,-3-2 0-8,-1 3 0 8,-2 3 0-8,-1-4 0 7,1 5 0-7,2-3 0 7,-2-2 0-7,3 2 144 8,-1-2-144-8,1-1 128 8,3 9 0-8,-3-4 0 7,-1 3 0-7,2-5 0 7,-3 0 64-7,5 3 0 9,1 5 0-9,-1-4 0 7,-4 3-192-7,3-1 0 7,1 3 0-7,1 1 0 8,1-3 0-8,-1 3 0 7,5 1 144-7,-5 1-144 8,-1 3 0-8,1-2 0 7,3 3 0-7,-3 3 0 8,2 4 0-8,3-2 128 7,-1-1-128-7,3 1 0 8,-7 0 0-8,3 2 0 7,1 2 0-7,-4-1 128 8,7-3-128-8,-7 4 0 7,1 4 0-7,1-2 0 8,-1 6 0-8,-1-4 0 7,5-2 0-7,-5 4 128 8,3-6-128-8,1 2 0 7,-2 4 128-7,5-8-128 9,-3-4 128-9,4 3-128 6,-1 1 160-6,3-2-160 8,-2 0 192-8,3 0-48 7,-1-3-16-7,0 3 0 8,4 0 0-8,2 2 0 7,-3 0 0-7,-1-3 0 8,4-3 48-8,2 4 0 7,-2 0 0-7,4 2 0 8,0 1-48-8,0 1 0 7,0-2 0-7,2-2 0 8,2 2 48-8,0 4 0 7,-2 0 0-7,4-2 0 8,-1 2-176-8,-1-1 0 7,2-7 0-7,0 8 0 8,2 4 0-7,-2-4 0 5,-1 4 144-6,3-4-144 9,2-4 128-9,-4-2-128 6,2-3 160-6,1 1-160 8,1 0 176-8,0 2-176 7,2-1 192-7,-5-1-192 8,3 2 176-8,4-4-176 8,-4-3 160-8,5-1-160 7,-3 0 128-7,4 3-128 7,-3-3 0-7,5 1 144 8,-7-1-144-8,5-3 0 7,-6-5 144-7,3 7-144 8,-3-3 0-8,4-1 0 7,-6-1 0-7,3 5 128 8,3-3-128-8,-4 5 0 7,3-3 128-7,-1 2-128 8,4-5 0-8,-5-4 144 8,7 3-144-8,-4-5 0 8,1 2 176-8,-1-5-176 6,3 3 160-6,3 0-160 9,-3-6 208-9,3 1-48 6,0 1-16-6,-3 0 0 8,1-2-16-8,1 2-128 7,-3-3 192-7,1-1-64 8,5-2-128-8,-5 0 160 7,3-2-160-7,1 0 160 8,-1 0-160-8,-5 0 128 8,7 0-128-8,-1-2 128 7,-1 0-128-7,1-2 160 7,1-3-160-7,-1-1 160 8,-3 2-32-8,1-2-128 7,5-4 192-7,-1 5-64 8,-2-7 0-8,-1 4-128 8,1 2 192-8,3-7-64 8,-5-1 16-8,-1-1 0 6,1-3 0-6,3 7 0 8,-7-3-144-8,3 2 128 7,2-3-128-7,-5-1 128 9,3-1-128-9,-3-1 0 6,5-5 0-6,-1 5 128 9,1 1-128-9,-5-1 0 6,5-3 0-6,-1 3 128 8,-3-5-128-8,4 4 160 7,-7 1-160-7,3-3 160 8,1-1-32-8,-5-1-128 7,0-2 192-7,1 1-64 8,-5 1 0-8,6 2 0 8,-6-5 0-8,1 1 0 7,1 0 48-7,-4-5 0 8,0 1 0-8,0 0 0 8,2-2-16-8,-3 0 0 6,-1-8 0-6,2 4 0 8,0-4-160-8,0 6 160 7,-2 2-160-7,0-3 160 8,-2-3-160-8,1 4 192 7,1 4-192-7,0-2 192 8,0-2-192-8,-4 0 192 7,-4 0-192-7,4-4 192 9,0 2-192-9,0 3 192 6,-2 1-192-6,0-2 192 9,0-2-192-9,0 0 160 6,-1-2-160-6,1 4 160 8,0 0-160-8,0-2 0 7,0 2 0-7,0 0 128 8,0-2-128-8,-2 1 0 7,2 1 0-7,0-2 128 9,0 2-128-9,0 2 0 6,-2 2 0-6,2-4 0 9,-4-6 0-9,-1 4 0 7,-1-4 0-7,2 8 0 7,-2-1 0-7,-2 1 0 7,1-4 128-7,3 2-128 8,-4 2 0-8,0-2 0 7,3 4 0-7,-5-2 0 8,4-3 0-8,0 1 0 7,-3 4 0-7,1 4 128 9,2-1-128-9,-4 7 0 6,4 2 0-6,-1-3 128 9,-3 3-128-9,2 3 0 6,-3-2 0-6,1 9 128 9,4 1-128-9,-6 0-176 7,3 6 48-7,-7 2 0 24,3 4-1488-23,1 6-304 0,0 0-48-1</inkml:trace>
    </iact:actionData>
  </iact:action>
  <iact:action type="add" startTime="19291">
    <iact:property name="dataType"/>
    <iact:actionData xml:id="d3">
      <inkml:trace xmlns:inkml="http://www.w3.org/2003/InkML" xml:id="stk3" contextRef="#ctx0" brushRef="#br0">24203 3661 1839 0,'0'0'160'1,"0"0"-160"3,4 17 0-4,-4-17 0 9,-2 20 576-9,2-20 96 7,0 16 16-7,0-16 0 7,-7 17-560-7,3-3-128 7,4-14 0-6,-6 15 0 6,6-15 0-7,-10 18 0 7,-4-6 0-7,7-1 0 8,7-11 0-8,-16 14 0 7,4-6 0-7,-1 3 128 8,-1-3 1008-8,0-4 192 7,14-4 32-7,-13 6 16 8,-5 4-64-8,18-10-16 7,0 0 0-7,0 0 0 8,-11 4-112-8,11-4-32 6,0 0 0-6,0 0 0 9,0 0-128-9,0 0-48 7,5-14 0-7,9 2 0 8,0-7-336-8,3-1-64 7,-3-1 0-7,5-6-16 8,1-3-32-8,-1-3 0 7,1-2 0-6,1 0 0 6,-3-8-16-7,1 6-16 7,1-4 0-7,-1 2 0 8,-7-6 48-8,0 2 16 7,0-4 0-6,-7 6 0 6,1-3-160-7,4 1-16 8,-4 0-16-8,0 2 0 7,0 6-176-7,3 6-48 8,-1-1 0-8,-2 5 0 8,0 7-144-8,2 5 192 6,-3-1-192-6,-5 14 192 8,2-12-192-8,-2 12 0 7,0 0 0-7,0 0 0 8,0 0 128-8,0 0-128 7,0 0 128-7,0 0-128 8,12 10 0-8,0 10 128 8,-6 1-128-8,1 6 0 7,1 3 0-7,-2 3 128 7,-2 10-128-7,2-2 0 8,-2 3 128-8,4-1-128 7,-1 4 0-7,-1-2 128 8,4-8-128-8,-2 0 0 7,-2-2 0-7,-1-2 128 8,3-1-128-8,2-5 0 8,-4-4 0-8,2-1 0 8,-1-5 0-8,-1 1 0 7,-6-18 0-7,4 14 0 7,-4-14-208-7,0 0-128 7,0 0-32-7,0 0 0 21,0 0-2256-21,0 0-448 0</inkml:trace>
    </iact:actionData>
  </iact:action>
  <iact:action type="add" startTime="19908">
    <iact:property name="dataType"/>
    <iact:actionData xml:id="d4">
      <inkml:trace xmlns:inkml="http://www.w3.org/2003/InkML" xml:id="stk4" contextRef="#ctx0" brushRef="#br0">23971 1488 17503 0,'-13'-13'768'1,"13"13"176"-1,-10-14-752 0,10 14-192 3,-6-12 0-3,6 12 0 7,0 0 528-7,0 0 80 8,0 0 16-8,0 0 0 7,0 0-352-7,0 0-64 8,0 0-16-8,18 16 0 8,-3 3 288-8,3 7 48 6,-5 3 16-6,5 2 0 9,2 4-32-9,-3 4-16 7,5-5 0-7,-1 3 0 8,2 2-128-8,5-4-32 6,1 4 0-6,-2 2 0 9,1-2-192-9,-1 4-144 6,0-4 192-6,1 3-192 9,-5-4 256-8,0 1-48 5,-3-6-16-6,-1-2 0 8,5 2 32-8,-5-4 0 7,-3-3 0-7,3 1 0 8,-5 0-96-8,2-3-128 7,-7-1 176-7,5-2-176 8,-6-5 128-8,0 2-128 7,-1-9 0-7,-1 5 0 7,-6-14-208-7,0 0-160 8,2 12-16-8,-2-12-7584 15,0 0-1504-14</inkml:trace>
    </iact:actionData>
  </iact:action>
  <iact:action type="add" startTime="20268">
    <iact:property name="dataType"/>
    <iact:actionData xml:id="d5">
      <inkml:trace xmlns:inkml="http://www.w3.org/2003/InkML" xml:id="stk5" contextRef="#ctx0" brushRef="#br0">24601 1342 23039 0,'0'0'2048'1,"0"0"-1648"1,-2 14-400-2,-1 5 0 8,-1 1 0-8,-2 5-144 7,-6 4 0-7,4 4 0 9,-5 3 352-9,1 8 80 6,-6-6 16-6,3 6 0 9,-5 1 80-9,3 4 32 6,-3 4 0-6,-1-3 0 9,-5 5 32-9,3-2 16 6,0-1 0-6,-1-1 0 9,3-8-208-9,-3 0-32 7,1-8-16-7,-4 2 0 9,1-2-208-9,5-2 128 6,3-4-128-6,1 1 0 8,-1-5 0-8,6-7 128 7,1-7-128-7,3 1 0 8,8-12 0-8,0 0-240 7,0 0 48-7,0 0 16 23,12 14-2400-21,1-12-496-2</inkml:trace>
    </iact:actionData>
  </iact:action>
  <iact:action type="add" startTime="20553">
    <iact:property name="dataType"/>
    <iact:actionData xml:id="d6">
      <inkml:trace xmlns:inkml="http://www.w3.org/2003/InkML" xml:id="stk6" contextRef="#ctx0" brushRef="#br0">24648 1974 24879 0,'0'0'2208'1,"0"0"-1760"2,0 0-448-3,12 8 0 8,5-2 0-8,3 3 0 6,-4-3 128-6,3-2-128 9,4 2 0-9,3 4 0 7,-1-2 144-7,3-3-144 8,-5 3 0-8,4 2 0 7,-3-4 0-7,-3 4 128 8,2 1-128-8,-3-1 0 7,-4 4 0-7,-1-3 0 8,-7 5 0-8,0-4 0 7,-8-12 0-7,6 21 0 8,-10 1 144-8,0-3 16 7,-2 6 0-6,0-3 0 6,-6-5 240-7,3-1 48 7,-1 3 16-7,-4-3 0 8,1 6 192-8,-7-3 48 7,1-1 0-7,5-5 0 10,0 1 64-10,5-6 0 6,-1-6 16-6,10-2 0 7,0 0-208-7,0 0-64 8,-6 17 0-8,6-17 0 7,0 0-256-7,18 8-48 7,3-2-16-7,4 0 0 8,5-2 16-8,1-1 0 7,4-3 0-7,4-5 0 8,-4 1-80-8,2-2 0 7,2 0-128-6,-2 0 192 7,6 2-192-8,-2 2 0 6,4 2 0-6,0 2 0 24,2-2-1616-23,3 4-320-1</inkml:trace>
    </iact:actionData>
  </iact:action>
  <iact:action type="add" startTime="21587">
    <iact:property name="dataType"/>
    <iact:actionData xml:id="d7">
      <inkml:trace xmlns:inkml="http://www.w3.org/2003/InkML" xml:id="stk7" contextRef="#ctx0" brushRef="#br0">31097 9215 3679 0,'0'0'320'1,"0"0"-320"5,0 0 0-6,-6-16 0 7,6 16 1728-7,-10-9 288 7,2-5 48-7,8 14 16 8,-8-12-848-8,8 12-160 7,0 0-48-7,0 0 0 8,-15-5-64-8,15 5-32 7,0 0 0-7,0 0 0 9,0 0-96-9,0 0 0 6,0 0-16-6,0 0 0 8,0 0-144-8,0 0-32 8,0 0 0-8,0 0 0 9,0 0 112-9,19 0 16 5,3 0 0-5,-1 5 0 8,5-3-96-7,3 4-16 5,4 0 0-6,2 4 0 9,0-2-160-7,8 5-48 2,-2-3 0-4,4 2 0 8,-6 3-160-8,4-7-32 8,-6 4-16-8,4-4 0 8,-6 5-48-8,-2 1-16 7,-4-2 0-7,3 5 0 7,-5-1-48-7,0-3-128 8,-3 7 192-8,-3-8-64 7,-3 3 16-7,-7-1 0 7,3 3 0-7,-4 3 0 8,-2-6-16-8,-3 3 0 8,1-3 0-8,-4 5 0 8,-2-5 64-8,-2 3 16 6,0 3 0-6,-5 1 0 9,-1-7 16-9,0 9 0 6,-4 3 0-6,1-1 0 9,-9-1 32-9,3 1 0 6,-5 2 0-6,-1-3 0 9,-5 7-48-9,3-2 0 6,-2 2 0-6,-3 0 0 10,-5 1-16-10,-4-1-16 5,2-4 0-5,4 1 0 8,-6-3 48-8,4-2 16 7,0 1 0-7,0-7 0 9,4-1 16-9,3-1 16 7,3-5 0-7,5 2 0 7,1 2-144-7,1-7-128 9,7 1 192-9,11-8-192 7,-16 8 0-7,16-8 0 6,0 0 0-6,0 0 0 23,0 0-400-23,0 0-144 0,0 0-32 1,18-14 0 12,1 1-2464-13,3-7-496 0,13-7-112 2,-2 0 0-2</inkml:trace>
    </iact:actionData>
  </iact:action>
  <iact:action type="add" startTime="22158">
    <iact:property name="dataType"/>
    <iact:actionData xml:id="d8">
      <inkml:trace xmlns:inkml="http://www.w3.org/2003/InkML" xml:id="stk8" contextRef="#ctx0" brushRef="#br0">32015 8786 10127 0,'0'0'896'1,"0"0"-704"4,0 0-192-5,0 0 0 8,0 0 2032-7,0 0 368 5,0 0 80-6,0 0 16 8,0 0-1616-8,0 0-320 7,14 20-64-7,-2-1-16 7,5-1 224-7,1 5 32 8,-3 4 16-8,7 1 0 8,3-3-176-8,1 6-48 6,-3 4 0-6,-2 6 0 9,3-2-16-8,-1 8-16 5,1 4 0-6,1-1 0 8,0 1-128-8,-1-2-32 6,-7 2 0-6,1-1 0 8,1 3-80-8,-7-4-32 11,2-4 0-11,-6-3 0 6,1-1-64-6,3 0-16 6,-4-9 0-6,-4 1 0 8,2-2-144-8,-2 2 192 7,1-4-192-7,-1-1 192 9,-4-3-192-9,0-4 0 6,0 3 144-6,0-5-144 8,-4-1 0-8,4-18-128 7,0 0 0-7,0 0 0 23,-7 12-448-23,7-12-96 0,0 0-16 0,0 0-11888 3</inkml:trace>
    </iact:actionData>
  </iact:action>
  <iact:action type="add" startTime="22534">
    <iact:property name="dataType"/>
    <iact:actionData xml:id="d9">
      <inkml:trace xmlns:inkml="http://www.w3.org/2003/InkML" xml:id="stk9" contextRef="#ctx0" brushRef="#br0">32675 8891 18431 0,'0'0'1632'1,"0"0"-1312"2,0 0-320-3,0 0 0 9,0 0 160-9,-10 8-32 7,10-8-128-7,-14 16 192 8,-3-3 256-8,-1 5 64 7,1-2 0-7,-3 1 0 8,1 6 768-8,1 9 176 7,-1 7 16-7,-3 0 16 8,3 8-272-8,-1-3-64 7,-1 3-16-7,-3 4 0 8,1 3-304-8,-1 1-48 8,1-2-16-8,2-4 0 7,-1-9-320-7,1 3-80 8,1-6-16-8,4 0 0 8,-3-1-32-8,5-5 0 6,-1-4 0-5,5-2 0 8,-4-1-320-9,7-3 128 6,-1-1-128-5,-2 1 0 5,6-7 0-6,4-14 0 7,0 17 0-7,0-17 0 23,0 0-1088-22,14 18-176-1,-14-18-32 0,19 6-8368 7,1-4-1680-7</inkml:trace>
    </iact:actionData>
  </iact:action>
  <iact:action type="add" startTime="22880">
    <iact:property name="dataType"/>
    <iact:actionData xml:id="d10">
      <inkml:trace xmlns:inkml="http://www.w3.org/2003/InkML" xml:id="stk10" contextRef="#ctx0" brushRef="#br0">32805 9794 26079 0,'0'0'1152'0,"0"0"256"0,0 0-1136 0,0 0-272 4,16 10 0-4,-6 4 0 8,-3-1 288-8,1 7 0 7,-4-1 0-7,-2-1 0 8,-2 1 160-8,0 7 48 7,-2 1 0-7,-2 2 0 8,2 1 256-8,-4 1 48 7,1 0 16-7,-1 4 0 8,0 0-96-8,-4-2-16 8,0-1 0-8,5 3 0 7,-7 0-464-7,4-4-112 8,0-4 0-8,-1-5-128 7,1-7 192-7,2 3-64 7,4-6 0-7,2-12-128 8,0 0 400-8,0 0-16 8,0 0-16-8,0 0 0 7,0 0-112-7,10-20 0 7,3-5-16-7,-1-3 0 9,4-3-112-9,-5-4-128 6,5-2 176-6,-2 0-176 9,3-8 0-6,-3 6 0 1,1-6 0-4,-1 2 0 8,-4 4 128-8,-2-7-128 6,-1 3 0-6,1 2 0 8,-2 8 0-8,-4 3 0 7,2 5 0-7,-2 3 0 8,-2 11 0-8,0 11 0 7,0 0 0-6,-2-16 0 6,2 16 0-6,0 0 0 6,0 0-128-7,0 0 128 7,-18 14 0-7,5 1 0 9,-5 5 0-9,6 7 0 7,-1 1-128-7,1 3 128 7,2 10 0-7,-1 0-144 8,1 7 144-8,-4-1 0 7,3 0 0-7,-1 4 0 7,0-1 0-7,2 1 0 8,-3-4 0-8,5-8 0 8,4-8 0-8,0-2 0 7,-2-5 0-7,4-1 128 8,0-3 64-8,2-7 32 7,0-13 0-7,0 0 0 8,0 0 192-8,0 0 32 7,0 0 16-7,0 0 0 8,0 0 48-8,10-17 0 7,-2-1 0-7,-4-5 0 8,2-4-320-8,0 1-64 7,1-1-128-7,-3-2 192 8,-2-6-16-8,0-3-16 7,0 3 0-7,0 4 0 8,-2-2-160-8,0-2 160 7,0 2-160-7,0 0 160 7,-4 5-160-7,2 9 0 8,0 5 0-8,2 14 0 8,0 0 0-8,0 0 0 7,0 0 0-7,-11 8 0 8,1 15 0-8,2 1 0 7,-6 5 0-7,7 6 0 8,1 8 0-8,-4 0 0 7,4 4 0-7,-2 5 0 9,2-3 0-9,-3-2 0 6,3 0 0-6,0 0-176 8,4-5 176-8,-2-1 0 7,0-11 128-7,2 1-128 9,-2-2 0-9,2-4 0 6,2-3 0-6,0-22 128 8,0 14-128-8,0-14 0 7,0 0 0-7,0 0 128 8,0 0 64-8,0 0 0 7,0 0 16-7,16-10 0 7,-8-6-208-7,2 1 0 8,-5-7 128-8,-1-3-128 22,-4-2-864-22,0-3-224 0,-6-1-32 1,-5 0-11264 6,-1-6-2256-6</inkml:trace>
    </iact:actionData>
  </iact:action>
  <iact:action type="add" startTime="29724">
    <iact:property name="dataType"/>
    <iact:actionData xml:id="d11">
      <inkml:trace xmlns:inkml="http://www.w3.org/2003/InkML" xml:id="stk11" contextRef="#ctx0" brushRef="#br0">15676 3503 7823 0,'0'0'336'1,"0"0"96"-1,0 0-432 0,0 0 0 5,0 0 0-5,0 0 0 8,0 0 240-8,0 0-48 7,0 0 0-7,0 0 0 8,0 0 64-8,0 0 16 8,0 0 0-8,0 0 0 8,0 0 432-8,0 0 96 7,0 0 16-7,0 0 0 7,0 0-304-7,0 0-48 8,0 0-16-8,13 0 0 9,5 0-240-9,-4 0-48 5,3 0-16-4,5 0 0 7,-5-4 16-8,7 4 0 6,-1 0 0-6,4-2 0 9,1-2 96-9,1 2 0 7,0 0 16-6,2 0 0 6,3-4 48-7,-3 3 16 7,-4-3 0-7,4 2 0 8,0-2 0-8,3 2 0 7,-1-2 0-7,0-2 0 7,-4 5-80-7,0-1 0 8,1 0-16-8,-3 4 0 8,-2-2-80-8,-3 0-16 7,-5 2 0-7,3 0 0 7,-6 0-144-7,1 2 0 8,-15-2 0-8,0 0 0 8,0 0 128-8,18 2-128 7,-18-2 128-7,0 0-128 8,0 0 0-8,9 9 0 7,-9-9 0-7,0 0 0 8,0 0-192-8,0 0-32 7,0 0 0-7,2 18 0 23,-2-18-1568-22,0 0-304-1</inkml:trace>
    </iact:actionData>
  </iact:action>
  <iact:action type="add" startTime="32232">
    <iact:property name="dataType" value="strokeEraser"/>
    <iact:actionData xml:id="d12">
      <inkml:trace xmlns:inkml="http://www.w3.org/2003/InkML" xml:id="stk12" contextRef="#ctx0" brushRef="#br1">24674 10104 40831 0,'0'0'0'1,"0"0"0"-1,0 16 0 0,0-16 0 13,0 0 0-13,0 0 0 0,0 0 0 0,0 0 0 15,0 0 0-15,0 0 0 0,0 0 0 0</inkml:trace>
    </iact:actionData>
  </iact:action>
  <iact:action type="add" startTime="32517">
    <iact:property name="dataType" value="strokeEraser"/>
    <iact:actionData xml:id="d13">
      <inkml:trace xmlns:inkml="http://www.w3.org/2003/InkML" xml:id="stk13" contextRef="#ctx0" brushRef="#br1">24998 10500 40895 0,'-33'53'0'1,"7"-9"0"-1,-7 21 0 0,4 25 0 14,-2 25 0-14,4-12 0 1,5-19 0-1,3-18 0 13,5-17 0-13,-2-10-160 0,9-12 160 0,-1-7-192 14,-2-5 64-14,10-15 0 0,0 0 0 0,0 0 128 15,-12-2 0-14,12 2-144-1,-11-11 144 0,5-1 128 15,2-6 80-15,2-1 32 0,2-10 0 1</inkml:trace>
    </iact:actionData>
  </iact:action>
  <iact:action type="remove" startTime="32641">
    <iact:property name="style" value="instant"/>
    <iact:actionData xml:id="d14" ref="#d11"/>
  </iact:action>
  <iact:action type="add" startTime="32640">
    <iact:property name="dataType" value="strokeEraser"/>
    <iact:actionData xml:id="d15">
      <inkml:trace xmlns:inkml="http://www.w3.org/2003/InkML" xml:id="stk14" contextRef="#ctx0" brushRef="#br1">24750 10531 41663 0,'31'-53'0'1,"-1"7"0"7,11-19 0-8,13-13-192 24,7-13-16-24,-3 13-16 0,-9 19 0 0,-4 14 224 0,-10 14 0 0,-4 10 0 0,-5 9 0 0,-3 8 0 9,-7 8 0-9,-3 4 0 0,-5 9 0 0,-2 7 0 32,0 9 0-31,-6 23 0-1,-2 22 0 0,-6-4-304 0,-2-3-112 0,-7-13-32 0,-7-7 0 0,-9-4 976 12,-8-12 192-11,-13 0 48-1,-15-4 0 0,5-2-928 14,5-1-176-12,9-3-48-2,5-5 0 0,10-1 208 10,5-7 48-9,7-1 0-1,4-7 0 0,5-6 128 17,-4-7 256-17,9-1-64 0,1 0-16 0,0-4-176 14,2 3 0-14,2-5 0 0,4 16 0 0,-2-15 0 14,2-3 0-14,0 0 0 0,0 3 0 1,0-7 240 13,4 1-48-13,2-4 0-1,4-5 0 0,-2-11-352 15,-1-15-80-15,7-22-16 0,-2-22 0 0,7 13 256 13,-1 14 0-12,7 17 0-1,4 13 0 0,12 6 0 16,6 12 0-16,0 11 128 0,0 6-128 1,-8 6 0 12,-6 4 0-13,-12 6 0 0,-7 2-144 1,-6 9 144 14,-6 7 176-14,-8 15-48-1,-6 21 0 0,-13 14-128 13,-14 18-144-13,0-12 144 0,-2-18-208 0,2-6 208 16,4-7 0-16,4-6 0 0,5-14 0 0,3-2-368 13,1-3-16-12,5-3-16-1,1-7 0 0,1-1 784 15,3-5 144-14,-2 0 48-1,14-10 0 0,-11 2-576 34,11-2-144-33,0 0-16-1,-12-12 0 0,6 2-208 0,2-5-32 0,4-1-16 0,4-7 0 0,6-5 416 10,-2-5 0-10,3-15 0 1,5-17 0-1,0-26 272 15,7-23 144-14,18 17 32-1,14 17 0 0,23 12-448 12,19 11 0-12,1 4 0 0,-15 5 0 0,-12-11-160 15,-11-9 160-14,-13-18 0-1,-2-17-144 0,-4 11 16 14,2 16 0-14,11 16 0 0,7 15 0 0,15 10 272 16,10 7 64-16,-8 9 16 0,-22 3 0 0,-9 10-224 14,-16 4 0-14,-9 8 0 0,-11 4 0 0,-3 4 0 17,-4 7 0-16,-6 14-176-1,-8 22 176 0</inkml:trace>
    </iact:actionData>
  </iact:action>
  <iact:action type="add" startTime="33176">
    <iact:property name="dataType" value="strokeEraser"/>
    <iact:actionData xml:id="d16">
      <inkml:trace xmlns:inkml="http://www.w3.org/2003/InkML" xml:id="stk15" contextRef="#ctx0" brushRef="#br1">25540 10882 40831 0,'-4'84'0'1,"2"-47"0"-1,0-15 0 0</inkml:trace>
    </iact:actionData>
  </iact:action>
  <iact:action type="add" startTime="34890">
    <iact:property name="dataType"/>
    <iact:actionData xml:id="d17">
      <inkml:trace xmlns:inkml="http://www.w3.org/2003/InkML" xml:id="stk16" contextRef="#ctx0" brushRef="#br0">17523 3300 6447 0,'0'0'272'0,"0"0"80"0,0 0-352 0,0 0 0 5,0 0 0-5,0 0 0 8,0 0 1184-8,0 0 160 7,17 2 48-7,-17-2 0 8,0 0-496-8,0 0-112 7,0 0-16-7,0 0 0 8,0 0-32-8,0 0-16 8,0 0 0-8,0 0 0 8,-9-10-128-8,9 10-16 7,-14 2-16-6,-3-2 0 6,1-6-144-7,-4 6-32 7,-1 2 0-7,-1 0 0 7,-3-8 112-7,2 4 16 8,-5 2 0-8,-1 4 0 8,-4 2-176-8,4-2-16 6,1 0-16-6,1 2 0 11,-2 2 16-11,2-2 16 5,1 1 0-5,1-1 0 7,0 0-160-7,1-2-48 7,-1 0 0-7,1-2 0 8,-1 4 0-8,4-2-128 7,1 1 192-7,4-3-64 8,-1-2-128-8,5 2 0 7,-3 2 0-6,15-4-176 7,0 0 176-8,0 0 0 6,-12 0 0-6,12 0 0 8,0 0 176-8,0 0-48 7,0 0 0-7,0 0 0 8,0 0 48-8,0 0 0 7,0 0 0-7,0 0 0 8,0 0-176-8,0 0 128 8,0 0-128-8,0 0 128 8,0 0-128-8,0 0 0 7,0 0 144-7,0 0-144 7,0 0 192-7,0 0-48 7,0 0 0-7,0 0 0 8,0 0-144-8,0 0 0 7,0 0 0-7,-4 16 0 8,-2-1 128-8,0 3-128 7,-2-8 192-7,3 7-64 9,-9-1-128-9,2 5 0 6,-3-1 0-6,3-1 0 8,-6 3 0-7,5-1 0 5,-5 5 0-6,3-5 0 9,1-3 0-9,4-1 0 7,-4 1 0-7,7-7 0 8,-3 5 0-8,2-4 0 7,2 3 0-7,4-1 0 8,0 3 0-8,0-5 0 6,2-12 0-6,-2 20 0 9,2-5 0-9,2 3 0 7,2-1 0-7,0-3 0 8,-4-14 0-8,10 16 0 7,4-7 0-7,-3 3 0 8,5-4 0-8,3-4 0 7,-1-2 0-7,5 2 0 8,5 2 0-8,1-1 128 7,-2-5-128-7,1 2 128 8,-1-2-128-8,2 4 0 7,0 0 144-7,3-2-144 8,-3-4 0-8,-2 2 128 7,-1 0-128-7,-3 2 0 8,-2 2 0-8,1 2 0 7,-7 2 0-7,3-1 0 9,-18-7 0-9,20 18 0 5,-7 1 0-5,-1 1 0 9,-4-2 0-9,-6-1 0 6,0 5 0-6,0 1 0 9,-2-2 0-9,-2-3 0 6,-2-2 0-6,2 3 0 8,-4-1 0-8,-4 1 0 8,0 1 0-8,-5-3 0 8,1 1 0-8,-5 1 176 7,3-5-48-7,-3 1 0 8,-5-7 256-8,1 0 64 7,-5 0 0-7,1-4 0 8,-2 0 0-8,0-2 0 7,-1-2 0-7,1-2 0 8,-6-2-224-8,0-2-32 7,4-4-16-7,-1 2 0 8,1-5-176-8,4 1 128 6,0 4-128-6,3-4 128 9,5 5-128-9,3-1 0 7,-1 0 0-7,17 8 0 23,-12-4-528-22,12 4-144-1,0 0-32 0,0 0-13024 2</inkml:trace>
    </iact:actionData>
  </iact:action>
  <iact:action type="add" startTime="35762">
    <iact:property name="dataType"/>
    <iact:actionData xml:id="d18">
      <inkml:trace xmlns:inkml="http://www.w3.org/2003/InkML" xml:id="stk17" contextRef="#ctx0" brushRef="#br0">16407 4694 7359 0,'0'0'320'1,"0"0"80"-1,0 0-400 0,0 0 0 3,0 0 0-3,0 0 0 8,0 0 2928-8,0 0 496 7,26-3 96-7,-3-1 32 8,-2 4-2544-8,5-4-512 7,1-4-112-6,2 2 0 6,3 2-48-7,3 0 0 7,4-2 0-7,0-1 0 9,8 1-80-9,-1 0 0 6,-1-2-16-6,6-2 0 8,4 1 288-8,-1-5 64 7,-1 2 16-6,-2-1 0 7,-1 3-288-8,-3 4-48 7,2-2-16-7,0-1 0 9,-3 3-96-9,-5 4-32 6,0-2 0-5,-8 2 0 5,-3 0-128-6,-1 0 0 8,-2 2 0-8,-3 2 128 22,-11 0-1872-22,-13-2-384 1</inkml:trace>
    </iact:actionData>
  </iact:action>
  <iact:action type="add" startTime="36165">
    <iact:property name="dataType"/>
    <iact:actionData xml:id="d19">
      <inkml:trace xmlns:inkml="http://www.w3.org/2003/InkML" xml:id="stk18" contextRef="#ctx0" brushRef="#br0">16608 5196 16991 0,'0'0'752'0,"-15"-4"144"0,15 4-704 0,0 0-192 6,0 0 0-6,0 0 0 9,-12-4 736-9,12 4 112 7,0 0 32-7,0 0 0 7,0 0-624-7,0 0-112 8,0 0-16-8,0 0-128 9,8-10 336-9,3 0-32 6,1 5-16-6,4 1 0 8,1 0-80-8,5 0-16 6,-1-2 0-6,6 4 0 8,3 0 208-8,1 2 48 7,-2 0 0-7,4 2 0 9,2 0-240-9,2 4-32 6,-3-2-16-6,-1 0 0 9,0-2-160-9,-4 3 128 7,-5 1-128-7,-3 2 128 8,1 0-128-8,-7-2 128 6,-1 3-128-6,-3-3 128 8,-11-6-128-8,14 6 0 8,-14-6 144-8,0 0-144 7,6 14 176-7,-6-14-48 8,0 0 0-8,-2 13 0 8,-2-1 144-8,4-12 32 7,-8 14 0-7,-3-4 0 8,3 1-304-8,-6-3 0 7,2 2 0-7,3 4 0 8,-5-3 0-8,4 9 0 7,-5-1 0-7,3-3 0 8,-8 3 144-8,3-5-144 7,-1 2 0-7,-3 5 144 8,1 0-144-8,3-3 160 7,-3 2-160-7,3-7 160 8,1 3 64-8,-1-6 16 7,-1 3 0-7,2-3 0 8,-7 4 160-8,2-5 48 7,-1 5 0-7,3-4 0 8,-5-4 48-8,-1 1 16 7,0 3 0-7,1 0 0 8,-1 5-176-8,-1-1-16 7,1 4-16-7,0-7 0 8,3 1-144-8,-1-4-32 7,-6 4 0-7,-1 1 0 8,1-7-128-8,0 2 128 8,-2 2-128-8,1-4 128 7,1-1-128-7,0-1 128 7,-2 0-128-7,3-4 128 22,3-2-896-22,5 2-176 1,5 6-32-1</inkml:trace>
    </iact:actionData>
  </iact:action>
  <iact:action type="add" startTime="37604">
    <iact:property name="dataType"/>
    <iact:actionData xml:id="d20">
      <inkml:trace xmlns:inkml="http://www.w3.org/2003/InkML" xml:id="stk19" contextRef="#ctx0" brushRef="#br0">16616 5225 2751 0,'0'0'256'2,"0"0"-256"4,0 0 0-6,-10-2 0 9,10 2 2480-9,-17-2 448 7,17 2 80-7,-16-2 32 8,2 0-1824-8,14 2-384 7,-17 0-64-7,3 4 0 8,1 2-240-8,1 2-32 9,12-8-16-9,-18 7 0 6,5-3-96-6,-3 2-32 7,4 2 0-7,12-8 0 8,-15 8 64-8,15-8 16 8,0 0 0-8,0 0 0 7,0 0 32-7,0 0 16 7,0 0 0-7,0 0 0 8,15-2-32-8,-1 0-16 7,3-6 0-7,3 2 0 7,-2 0-112-7,-1 3-32 8,5-5 0-8,-3-2 0 8,3 2-128-8,-1 0-32 9,2-1 0-9,3 1 0 7,1 2 0-7,0-2 0 7,1 0 0-7,-1 4 0 8,0 1 0-8,1 3-128 6,-3-2 192-6,-4 2-64 8,1 0-128-8,1 2 0 7,3 0 0-7,-1 1 128 8,-4 3-128-8,-3 2 0 7,-2-2 0-7,-1 0 0 8,-1 0 128-8,-2 1-128 7,-12-7 128-7,13 10-128 8,-1 0 160-8,0 2-160 8,-12-12 192-8,9 11-192 7,-1 5 224-7,-8-16-64 7,8 12-16-7,-8-12 0 8,4 21 16-8,0-7 0 7,-4 1 0-7,0-15 0 8,-4 22 16-8,0-7 0 8,-2 3 0-8,0 0 0 8,-2-9 48-8,1 3 16 6,-5 2 0-6,2-1 0 8,-5 3-16-8,3-1 0 7,-4-5 0-7,1 0 0 8,-7 4-32-8,3-3 0 7,3 5 0-7,-3-8 0 8,1 0-192-8,2 1 176 7,-3-1-176-7,1 2 160 8,1 0-160-8,-5-3 0 7,1 1 144-7,3 2-144 8,1-6 0-8,-3 0 128 7,3-4-128-7,-1 4 0 8,-1 3 0-8,5 3 128 7,-4-4-128-7,7-4 0 8,-7 2 0-8,7-2 0 8,-5 0 0-8,16-2 0 8,-16 4 0-8,3 3 128 6,-1-1-128-6,14-6 0 8,-14 2 0-8,14-2 144 7,-13 0-144-7,13 0 0 8,-14 2 0-8,14-2 0 7,-8 8 0-7,8-8 0 8,0 0 0-8,0 0 0 7,0 0 0-7,0 0 0 8,-13 8 0-8,13-8 0 7,0 0 0-7,0 0 0 8,0 0 0-8,0 0 0 7,0 0 0-7,0 0 0 8,0 0 0-8,0 0 0 7,0 0 0-7,15 8 0 8,-3-6 0-8,5 0 0 8,-3-2 0-8,4 0 0 8,1 0 0-8,-1 0 0 7,1 1 0-7,5 1 0 8,-1-2 144-8,4 0-144 7,3 2 0-7,-1 0 144 7,0 0-144-7,0 0 0 7,3-2 0-7,1 4 0 8,2-2 0-8,-2 2 0 7,-4 0 128-7,1 0-128 8,-3-4 0-8,0 0 0 7,-1 4 0-7,-1 2 128 8,-4 5-128-8,-3-1 0 7,-1 4 0-7,-3-5 0 9,2 7 0-9,1-6 0 6,-3 5 0-6,0-1 0 9,-5 4 0-9,-3-3 0 7,-2 5 0-7,0-3 0 8,2-1 0-8,-4 1 0 6,-2-5 0-6,0 6 0 8,-2-1 128-8,0-1-128 7,-2 3 0-7,2-3 128 8,0 1-128-8,-2 3 160 8,-2-8-160-8,-1 7 160 7,-7 1 0-7,6-3 0 8,-8 3 0-8,5 1 0 7,-5-7 80-7,4 5 16 7,-7-1 0-7,3-1 0 8,-1 1 48-8,-5-4 16 7,-1 1 0-7,-4 3 0 8,-3-5-64-8,-1 3 0 7,-2-4 0-7,2 5 0 8,-6-1-48-7,0 3-16 6,-2-3 0-7,-2-6 0 8,4-8 0-8,-2 2 0 6,2 1 0-6,3 3 0 9,1-4 32-9,0 0 0 6,4-2 0-6,3-4 0 9,-1-2-48-9,6-2-16 7,1-2 0-7,1 5 0 8,5-1-160-8,14 4 0 6,-16-4 0-6,16 4 128 9,-7-14-128-9,7 14 0 7,0 0 0-7,0 0 0 23,0 0-304-22,0 0-80-1,0 0-32 0,9-8 0 11,9 6-2448-11,-2 0-480 0</inkml:trace>
    </iact:actionData>
  </iact:action>
  <iact:action type="add" startTime="41526">
    <iact:property name="dataType"/>
    <iact:actionData xml:id="d21">
      <inkml:trace xmlns:inkml="http://www.w3.org/2003/InkML" xml:id="stk20" contextRef="#ctx0" brushRef="#br0">26187 8915 11455 0,'0'0'512'1,"0"0"96"-1,0 0-480 0,0 0-128 9,0 0 0-9,0 0 0 5,0 0 688-5,0 0 112 10,0 0 32-10,0 0 0 6,0 0-208-6,0 0-48 9,0 0 0-9,0 0 0 5,-6 11-96-5,2 9-32 11,-1-1 0-11,1 1 0 4,-2 1-48-4,2 5-16 11,-4 3 0-11,-2 0 0 4,1 2 48-4,-5 5 0 10,2-1 0-10,-1 2 0 5,-1 8 0-5,-6 5 0 11,-1 3 0-11,1 0 0 6,-3-5-32-6,2 7 0 10,-3 2 0-10,1-5 0 3,1-3-48-3,-1 2-16 11,0-7 0-11,-1-1 0 5,5 2 32-5,1-6 0 10,-3 0 0-10,3-6 0 5,2-7-48-5,-3 1 0 10,3 2 0-10,3-1 0 5,-1-5-112-5,2-3-16 10,6-1-16-10,3 1 0 5,1-5-176-5,4 1 192 10,1-5-192-10,-3-11 192 4,14 8-192-4,4-4 0 11,3-6-160-11,5-2-8320 16,3-5-1664-16</inkml:trace>
    </iact:actionData>
  </iact:action>
  <iact:action type="add" startTime="42157">
    <iact:property name="dataType"/>
    <iact:actionData xml:id="d22">
      <inkml:trace xmlns:inkml="http://www.w3.org/2003/InkML" xml:id="stk21" contextRef="#ctx0" brushRef="#br0">27346 9001 6447 0,'0'0'272'1,"0"0"80"-1,0 0-352 0,0 0 0 10,0 0 0-10,0 0 0 4,0 0 1568-4,0 0 240 11,0 0 48-11,0 0 16 4,0 0-1120-4,0 0-240 11,0 0-32-11,-4 17-16 4,4-17 240-4,-6 16 64 10,-6 3 0-10,5 3 0 5,-1-1-96-5,-4 6-16 11,-2 5 0-11,-1-3 0 4,-1 4-80-4,-3 2 0 12,-1 10-16-12,3-2 0 4,-5 10 16-4,-1-3 0 10,1 3 0-10,5 0 0 6,-5 3-128-6,1 1 0 10,3 1-16-10,1-5 0 3,-7-2 80-2,7-3 0 11,3-5 16-12,-5 2 0 4,1-8-96-4,4 6-32 10,-3-6 0-10,3 4 0 4,-3-4-160-4,5-4-48 10,-4-4 0-10,7-3 0 4,-3-3-64-4,6 1-128 11,0-5 176-11,4-3-176 4,4 1 0-4,-2-17 0 10,8 16 0-10,6-2-8896 16,1-9-1728-15</inkml:trace>
    </iact:actionData>
  </iact:action>
  <iact:action type="add" startTime="42727">
    <iact:property name="dataType"/>
    <iact:actionData xml:id="d23">
      <inkml:trace xmlns:inkml="http://www.w3.org/2003/InkML" xml:id="stk22" contextRef="#ctx0" brushRef="#br0">28586 9116 11679 0,'0'0'512'1,"0"0"128"-1,8-14-512 0,-2 0-128 10,0 7 0-10,-6 7 0 4,0 0 752-4,0 0 128 10,0 0 16-10,0 0 16 6,0 0-160-6,0 0-48 10,0 0 0-10,0 0 0 4,6 15 208-3,-6 3 48 9,-4 5 0-10,0 2 0 5,0 3-192-5,-4 1-16 10,-4-2-16-9,1 6 0 2,-7 12-96-3,5 0-32 10,-3 2 0-10,0 4 0 6,-1 3-48-6,-5 5-16 11,3 1 0-11,-1 3 0 5,-1-5-128-5,-1-1-32 9,3-5 0-9,1-5 0 4,-3-2-128-4,1-2-16 12,5-6-16-12,-3 0 0 4,7 2-96-4,-5-6 0 11,6-4-128-11,0-3 192 4,3-7-64-4,3-3 0 10,-2 1-128-10,6-17 192 5,-6 12-192-5,6-12 0 9,0 0 0-9,0 0-9072 17,12 14-1856-17</inkml:trace>
    </iact:actionData>
  </iact:action>
  <iact:action type="add" startTime="43297">
    <iact:property name="dataType"/>
    <iact:actionData xml:id="d24">
      <inkml:trace xmlns:inkml="http://www.w3.org/2003/InkML" xml:id="stk23" contextRef="#ctx0" brushRef="#br0">29999 9057 2751 0,'0'0'128'0,"0"0"16"1,0 0-144-1,0 0 0 11,0 0 0-11,0 0 0 3,0 0 2672-3,0 0 496 11,0 0 96-11,0 22 32 6,-4-9-1664-6,-4 7-336 9,2 3-64-9,-2-1-16 6,-2-1-304-6,-5 2-64 9,-1 1-16-9,1 5 0 6,-5 8-112-6,1 4-16 10,1 8-16-10,-5-2 0 4,-1-6-80-4,3 7-16 10,-3 1 0-10,5-2 0 5,-5 0-256-5,3 1-48 10,1-3-16-10,5 0 0 6,-5 4-80-6,7-6 0 11,-3 0-16-11,4-8 0 4,-1-4-48-4,3 2-128 9,-4 0 192-9,5-1-64 5,1-5-128-5,-2 0 192 11,2-3-192-11,4-3 192 3,-2-3-192-2,1 1 192 10,5-19-192-11,0 0 192 4,-2 18-192-4,2-18-144 10,0 0 144-9,0 0-8720 16,11 13-1632-17</inkml:trace>
    </iact:actionData>
  </iact:action>
  <iact:action type="add" startTime="43840">
    <iact:property name="dataType"/>
    <iact:actionData xml:id="d25">
      <inkml:trace xmlns:inkml="http://www.w3.org/2003/InkML" xml:id="stk24" contextRef="#ctx0" brushRef="#br0">31073 9016 3679 0,'0'0'160'0,"0"0"32"0,0 0-192 0,0 0 0 10,0 0 0-10,0 0 0 3,0 0 1536-3,12 10 256 10,-12-10 48-10,0 0 16 5,0 0-544-5,4 19-96 11,-8-1-32-11,0 3 0 4,-2 3 64-4,0 1 16 11,1 4 0-11,-5 1 0 5,2 5-240-5,-2 6-32 12,-5 2-16-12,3 5 0 3,-4 3-176-3,3 4-32 12,-7 1-16-12,3-1 0 3,3-6-240-3,-4 3-32 10,3 3-16-10,-3-2 0 7,3-7-32-7,1 3-16 8,-4-2 0-8,7-8 0 5,-5 0-128-5,6-6-32 10,-3-2 0-10,3 0 0 5,4-1-96-5,0-1-32 10,-2-2 0-10,3-5 0 4,-1-3-128-4,6-5 192 11,0-14-192-11,0 19 192 21,0-19-1232-21,9 12-240 0,-9-12-64 0</inkml:trace>
    </iact:actionData>
  </iact:action>
  <iact:action type="add" startTime="44875">
    <iact:property name="dataType"/>
    <iact:actionData xml:id="d26">
      <inkml:trace xmlns:inkml="http://www.w3.org/2003/InkML" xml:id="stk25" contextRef="#ctx0" brushRef="#br0">22955 9123 13823 0,'0'0'1216'0,"0"0"-960"11,0 0-256-11,0 0 0 4,0 0 544-4,0 0 64 9,0 0 16-9,0 0 0 5,0 0 16-5,0 0 0 10,-4 18 0-10,2 0 0 5,-2-5 96-5,-3 5 32 10,-1-3 0-10,-2 5 0 5,-6 1-16-5,7 7 0 11,-5-1 0-11,2 6 0 4,1 10-304-4,-7-4-64 11,-1 6-16-11,1 2 0 4,-3 3-80-4,-3 3-16 10,-3 0 0-10,0-3 0 6,-1 1-272-6,-1-4 0 12,4-4 128-12,1 2-128 4,3-6 128-4,3 0-128 9,-1-6 192-9,1-2-192 5,1 0 224-5,-3 0-64 10,3 3-16-10,1-1 0 5,-4-4-144-5,7-4 0 10,-3-5 0-10,4-1 0 20,-3 1-896-20,7-9-128 1,-4 1 0-1</inkml:trace>
    </iact:actionData>
  </iact:action>
  <iact:action type="add" startTime="45492">
    <iact:property name="dataType"/>
    <iact:actionData xml:id="d27">
      <inkml:trace xmlns:inkml="http://www.w3.org/2003/InkML" xml:id="stk26" contextRef="#ctx0" brushRef="#br0">21270 9116 7359 0,'0'0'656'0,"0"0"-528"8,0 0-128-8,0 0 0 5,6-12 752-5,-6 12 112 10,0 0 32-10,0 0 0 5,0 0-512-5,0 0-80 10,0 0-32-10,0 0 0 5,0 0 512-5,-12 16 112 10,4 1 0-10,0 5 16 5,-3-3 16-5,-1 4 0 12,0 3 0-12,-1 3 0 2,3 6-32-2,-4 4 0 11,3 8 0-11,-5-2 0 5,2 0-256-5,-5 5-64 10,-3-1-16-10,-1 0 0 5,1 2-320-5,-1 1-64 12,0 3-16-12,3-3 0 5,5 1-160-5,-5-6 192 9,4-6-192-9,3 2 192 5,-3-8-192-5,4 2 160 9,-3 2-160-9,3-8 160 5,-7 0-160-4,5-1 192 9,-2-5-192-10,7 0 192 21,-5 1-544-21,4-7-96 1,1-5-32-1</inkml:trace>
    </iact:actionData>
  </iact:action>
  <iact:action type="add" startTime="46136">
    <iact:property name="dataType"/>
    <iact:actionData xml:id="d28">
      <inkml:trace xmlns:inkml="http://www.w3.org/2003/InkML" xml:id="stk27" contextRef="#ctx0" brushRef="#br0">20014 9034 12207 0,'0'0'528'0,"0"0"128"0,0 0-528 0,0 0-128 11,0 0 0-11,0 0 0 3,0 0 624-3,-6 17 80 12,-6-5 32-12,2 6 0 3,3-3-176-3,-5 7-48 11,2 3 0-11,-2 4 0 5,1 0 16-5,3 10 0 11,-2 2 0-11,0 10 0 4,1 2 0-4,-5 5 0 11,2 1 0-11,-3 7 0 4,1-2 0-4,-3 3 0 10,-1 1 0-10,2-8 0 5,-5-1-128-5,3-6-16 10,3-5-16-10,-7-3 0 6,-1-2 16-6,0 6 0 10,-1-4 0-10,7-6 0 4,-5-4-112-4,5-4-16 10,1 0 0-10,-4-2 0 5,9 3-256-5,-5-3 128 10,8-6-128-10,-1-3 0 5,3-1 144-5,0 1-144 10,2-8 0-10,4 3 144 20,0-15-1616-20,0 0-336 0,0 0-64 0,0 0-16 0</inkml:trace>
    </iact:actionData>
  </iact:action>
  <iact:action type="add" startTime="46765">
    <iact:property name="dataType"/>
    <iact:actionData xml:id="d29">
      <inkml:trace xmlns:inkml="http://www.w3.org/2003/InkML" xml:id="stk28" contextRef="#ctx0" brushRef="#br0">18970 8928 12143 0,'-13'24'528'1,"3"-5"128"-1,-6 1-528 1,3 1-128 8,-5 7 0-9,2 7 0 5,-5 0 1200-5,-1 6 208 10,-3 6 32-10,0 3 16 5,-1 9-160-5,1 3-16 10,2 2-16-10,-9 3 0 5,-1 9-352-5,0-2-64 11,2-2-16-11,2 0 0 4,1-9-336-4,1-5-80 12,2-7-16-12,-3-2 0 5,1 1-144-5,-2-5-16 10,0 0-16-10,1 0 0 3,3-12-64-3,0 0-16 12,1 2 0-12,5 2 0 3,3-3-144-3,0-3-272 10,5-4 64-10</inkml:trace>
    </iact:actionData>
  </iact:action>
  <iact:action type="add" startTime="60352">
    <iact:property name="dataType"/>
    <iact:actionData xml:id="d30">
      <inkml:trace xmlns:inkml="http://www.w3.org/2003/InkML" xml:id="stk29" contextRef="#ctx0" brushRef="#br2">6378 3267 4607 0,'0'0'400'0,"0"0"-400"6,0 0 0-6,0 0 0 8,0 0 1600-8,0 0 256 8,0 0 32-8,0 0 16 8,0 0-1072-8,0 0-224 6,0 0-32-6,0 0-16 8,0 0-96-8,0 0-16 9,0 0 0-9,0 0 0 7,0 0-112-7,0 0-16 6,-16 2-16-6,16-2 0 9,-12 2-16-9,12-2 0 6,-13 6 0-6,13-6 0 9,-12 13 0-9,6-3 0 6,6-10 0-6,-10 20 0 8,4-5-160-8,1 5-128 7,1 1 192-7,0 1-192 9,4-3 288-9,-2 6-48 6,-4 5-16-6,4 3 0 10,2 0-64-10,0 2-16 5,-2 2 0-4,2 4 0 7,0-4-144-8,0 6 160 6,0-4-160-6,2 8 160 8,0-2 16-8,0-4 0 8,2 2 0-8,-2-2 0 8,-2 5 32-8,0-5 16 7,0 2 0-7,0-4 0 8,0 2 96-8,0-4 0 7,-2 4 16-7,-2-4 0 7,2 4-32-6,2-4-16 6,0-4 0-7,2 1 0 8,2 1-48-8,-2-2-16 7,-2-2 0-7,2 0 0 7,4 0 48-7,-4 1 16 8,-2-5 0-8,3 0 0 7,3-3-160-7,2 1-128 8,-2 0 192-8,0 3-192 8,0-1 208-8,0 0-64 7,1 1-16-7,-1-1 0 8,0-2-128-8,0-1 128 7,2-1-128-7,-2-2 128 9,-3 1-128-9,3 1 0 6,-2 3 0-6,4-1 128 8,-2-4-128-8,-4-1 160 7,2 1-160-7,-2 3 160 8,0-3-160-8,0-3 192 7,0 1-192-7,-1 1 192 8,-1-5-192-8,0 1 0 7,0-16 144-7,0 23-144 8,4-1 0-8,-4-5 144 7,-4 1-144-7,4 0 0 7,0-18 192-7,-1 15-192 8,-1 7 192-8,0-11-192 8,2-11 304-8,0 0-48 7,-8 18-16-7,4-1 0 7,-2-5-80-7,-4 2-16 8,10-14 0-8,-9 11 0 8,3 5-144-8,-2-4 0 7,2-1 144-7,6-11-144 8,0 0 0-8,-6 16 0 7,6-16 0-7,-2 12 0 8,2-12 0-8,0 0 0 7,0 0 0-7,0 0 128 8,0 0 0-8,0 0 16 7,0 0 0-7,0 0 0 8,0 0-16-8,0 0 0 7,2 15 0-7,-2-15 0 8,0 0 48-8,0 0 0 7,0 0 0-7,18 4 0 8,-18-4 16-8,19 2 16 7,-1-4 0-7,3 0 0 8,-1 0-208-8,3 2 0 7,-3-2 0-7,5 0 0 8,-4-3 0-8,3-3 0 7,-1 2 0-7,5 2 144 8,3-4-144-8,0 0 0 7,0 3 144-7,0 1-144 8,7 2 0-8,2 2 128 7,-1-2-128-7,4 2 0 8,-4 0 0-8,8 2 0 7,0 2 0-7,-2 0 128 8,2-1-128-8,1 3 0 7,-3-4 0-7,2 2 0 8,2 0 0-8,-2 0 0 7,-2 0 0-7,1-2 0 8,1 0 0-8,-4 4 0 7,2-2 0-7,-4-1 0 8,2-3 0-8,4 0 0 8,-4-2 0-8,5 1 0 8,3 1 0-8,-6 0 144 6,0-2-144-6,0-2 0 8,-4-2 192-8,3 2-192 7,-5 2 192-7,2-2-192 8,-4-6 160-8,1-1-160 7,-3 5 128-7,-2-2-128 8,6 0 128-8,0 2-128 7,-8 0 128-7,2 3-128 8,0 1 160-8,2-2-160 7,1-4 192-7,-1 6-192 8,-2 0 0-7,2 2 0 5,-2-2 0-6,-2-2 0 8,1-2 0-8,-3 0 0 7,-2 1 0-7,0-1 0 8,1 0 0-8,-1 0 0 8,0-4 0-8,-1 4 0 8,-5 3 0-8,3 1 0 6,-5 0 0-6,1-2 0 8,1 0 0-8,-1 0 0 8,-3 2 0-8,3-2 0 7,-3-2 0-7,-1 4 0 8,3-2 0-8,-1 2 0 7,-5 1 0-7,-13 1 0 7,20-2 0-7,-20 2 0 8,18 3 0-8,-3-1 0 7,-15-2 0-7,20 0 0 8,-7 0 0-8,-13 0 0 7,18 0 0-7,-18 0 0 8,0 0 0-8,13 4 0 7,-13-4 0-7,0 0 0 8,0 0 160-8,0 0-160 8,0 0 128-8,16 2-128 9,-16-2 0-9,0 0 0 5,0 0 0-5,14 2 0 8,-14-2 0-8,0 0 0 7,0 0 0-7,0 0 0 8,0 0 0-8,0 0 0 7,0 0 0-7,0 0 0 8,0 0 128-8,0 0-128 8,0 0 128-8,15-2-128 7,-15 2 208-7,12-8-32 8,0-7-16-8,-6 1 0 7,1-5 32-7,3 1 16 7,-4 1 0-7,0-3 0 8,0-1 0-8,2-7 0 7,-3-3 0-7,-1-2 0 8,2-6-48-8,-2 2-16 8,0 0 0-8,4-8 0 8,-4-2 0-8,1 2 0 6,1-3 0-6,4-5 0 9,-2 0-16-9,2-3-128 6,5-3 192-6,-1 1-64 8,2 1-128-8,1-1 0 7,-3-7 144-7,5 7-144 8,-7-1 0-8,5 5 128 7,-3-3-128-7,2 3 0 8,-3 9 0-8,1 4 0 7,4-4 0-7,-5 4 0 8,5-6 0-8,-5 2 0 8,3 2 0-8,-4 2 0 7,3 4 0-7,-5 2 0 8,0-4 0-8,2 6 0 7,-5 4 0-7,1 0 0 7,2 1 0-7,-6 3-128 9,2 0 128-9,0 5 0 6,-1 6 0-6,-1-3 0 9,-2 1 0-9,0 3 0 6,-2 13 0-6,0 0 0 8,0-10 0-8,0 10-160 7,0 0 160-7,0 0 0 8,0 0 0-8,0 0-128 7,0 0 128-7,0 0 0 8,0 0 0-8,0 0-128 7,0 0 128-7,0 0 0 8,-15-2 0-8,15 2-128 7,-12-2 128-7,12 2 0 8,-16 0 0-8,16 0 0 7,-13 4 0-7,13-4 0 8,-18 0 0-8,4 0 0 8,-5 0 0-8,1 0 0 8,1 4 0-8,-5-2 0 7,3 0 0-7,1-2 0 8,-3 0 0-8,-5 0 0 6,-3 2 0-6,-2 0 0 8,-4 1 0-8,0 3 0 7,0-2 0-7,-4 0 0 8,0-2 0-8,2 0 0 8,-2-2 0-8,0 2 0 7,-8-2 0-7,2 2 0 8,0 0 0-8,-6-2 0 8,1-2 0-8,1 2 0 6,-2 2 0-6,0-2 0 9,-9-2 0-9,1 2 0 6,-1 0 0-6,1 0 0 8,1 0 0-8,-1 2 0 8,-3 2 0-8,0 2 0 9,-1-2 0-9,-3-1 0 6,0-1 0-6,3 0 0 8,-1-2 0-8,-1 4 0 7,1 0 0-7,0 4 0 7,-1-4 0-7,5 2 0 8,-5-2 0-8,5 1 0 7,1-1 0-7,1 2 0 8,1-2 0-8,-1 0 0 7,-1-2 0-7,3 0 0 8,1 0 0-8,1 2 0 8,-1-2 0-8,0 0 0 7,3 0 0-7,1 1 0 8,0-1 0-8,4 0 0 7,3 0 0-7,-3 2 0 8,2-4 0-8,6 2 0 7,-4 0 0-7,4-2 0 9,-2 0 0-9,4 0 0 5,2 0 0-4,4 0 0 7,1 0 0-8,3 0 0 7,0 0 0-7,1 0 0 8,1 0 0-8,4 0 0 7,3 0 0-7,2 0 0 7,-1 0 0-7,1 0 0 8,1 2 0-8,15-2 0 7,-12 0 0-7,12 0 0 8,-14 2 0-8,14-2 0 7,0 0 0-7,0 0 0 8,0 0 0-8,0 0 0 7,0 0 0-7,0 0 0 8,0 0 0-8,0 0 0 7,0 0 0-7,0 0 0 8,0 0 0-8,0 0 0 9,0 0 0-9,0 0 0 6,0 0 0-6,0 0 0 8,0 0 0-8,0 0 0 7,20 2 0-7,-7-2 0 8,-13 0 0-8,22 2 0 7,-1 0 0-7,-1-2 0 8,-3 0 0-8,3 4 0 7,1-2 0-7,-1-2 0 8,5 0 0-8,5 0 0 7,7 0 0-7,0 0 0 7,6-2 0-7,-3-2 0 8,9 2 0-8,2 0 0 8,0-2-128-8,3 0 128 7,3 2 0-7,1-2 0 7,3-2 0-6,3-1 0 7,4-1 128-8,1 2-128 7,3-4 0-7,4 2 0 7,-6 3-128-7,2-3 128 8,3-4 0-8,-7 4-128 7,4-1 128-7,-2-1 0 8,6 2 0-8,0 0 0 7,-9 0 0-7,3 3 0 8,-2-1 0-8,4 2 0 7,0 2 0-7,-5 2 0 8,-1-4 0-8,0-2 0 7,-5 0 0-7,3 4 0 8,5 4 0-8,-9 2 0 7,-2 2 0-7,3-6 0 8,1-4 0-8,-1 0 0 7,-7 2 0-7,3-2 0 8,0 2 0-8,-3-2 0 8,-1 4 0-8,0-1 0 8,-5-5 0-8,-3-4 0 6,0 4 0-6,2 4 0 8,-4-2 0-8,0-2 0 7,-8-1 0-7,-4 1 0 8,-4 4 0-8,-1 0 0 7,-3 0 0-7,0-4 0 8,-5-4 0-8,0 6 0 7,-18 4 0-7,0 0 0 8,15-4 0-8,-15 4 128 7,0 0-128-7,0 0 0 8,0 0 0-8,0 0 0 7,0 0 0-7,0 0 0 8,0 0 0-8,-13-5 0 7,13 5 0-7,-14-2 0 8,-4 0 0-8,7 6 0 8,-3 1 0-8,4 3-160 8,10-8 160-8,-17 10-128 6,5 0 128-6,-2 0-128 8,8 7 128-8,-1-1 0 7,-3-3 0-7,2 5-128 8,2-2 128-8,0 5 0 8,-1 4-144-8,1 1 144 7,2 1 0-7,-2 2 0 7,-2 4-144-7,2 1 144 8,2 1 0-8,1 0-128 7,-3 2 128-7,-2 10 0 8,2 3-128-8,0 1 128 7,-2 2 0-7,1 1 0 9,-3-3-128-9,4 7 128 6,-6 1 0-6,2 1 0 8,5-1 0-8,-3 1-128 8,-4-1 128-8,4-3 0 9,4-1 0-9,1-2 0 5,-3-3 0-5,2-1 0 9,0 0 0-9,0-4 0 6,2 2 0-6,-2 1 0 8,-4-7 0-8,4 4 0 7,1 4 0-7,-1-6 0 8,0 2 0-8,0 0 0 8,-4-6 0-8,4 3 0 7,2-6 0-7,0-3 0 7,0 0 0-7,0 2 0 8,0-4 0-8,2-2 0 7,0-1 0-7,0-5 0 8,0-3 0-8,0-1 0 7,2 3 0-7,-2-9 0 8,0-13 0-8,0 0 128 8,0 18-128-8,0-18 0 8,0 0 0-8,0 0 0 6,0 0 0-6,0 0 0 9,-4 11 144-9,4-11-144 6,0 0 128-6,0 0-128 8,0 0 0-8,-13 8 0 8,-1-2 128-8,14-6-128 7,-17-4 0-7,3 0 0 7,-6 2 0-6,7-2 128 7,-3 3-128-8,1 1 0 6,-3 0 0-5,-2 1 0 7,3 5 0-8,-1-4 0 7,-5-4 0-7,-4 4 0 7,-1 2 0-7,1 0 0 8,-2 4 0-8,-4-4 0 7,-6-4 0-7,2 4 0 8,-2 0 0-8,-2-2 0 8,2-4 0-8,-8 2 0 6,-8 0 0-6,1 0 0 9,-1 2 0-9,-2 1 0 6,-7-1 0-6,2 2 0 9,-1 8 0-9,-1-2 0 6,-8-2 0-6,-4 1 0 9,5-3 0-9,-3 0 0 6,2-4 0-6,6 2 0 9,-1 0 0-9,3 0 0 6,4 1 0-6,-1-1 0 8,-1 0 0-8,-1 4 0 7,3-2 128-7,-3 2-128 9,3-2 0-9,1-4 0 7,-1-1 0-7,1 3 0 8,5 2 0-8,1 4 0 8,2-2 0-8,3 0 0 7,1-1 0-7,0 1 0 7,8-2 0-7,-2 6 0 8,6-2 0-8,0-1 0 7,0 3 0-7,2-6 0 7,1 0 0-7,1 0 0 8,2-1 0-8,4 3 0 8,1 0 0-8,3 6 0 7,1-5 0-7,3 3 0 8,-5 0 0-8,1-4 0 7,3 3-128-7,1-1 128 8,5-2 0-8,0 4 0 7,4-3 0-7,8-9 0 8,-11 8-160-8,11-8 160 6,-10 10 0-6,10-10-144 9,0 0 144-9,0 0 0 7,-8 10 0-7,8-10 0 8,0 0 0-8,0 0 0 7,0 0 0-7,0 0 0 8,0 0 0-8,0 0 0 7,0 0 0-7,-12-8 128 8,7-4-128-8,1 2 0 7,2-5 0-6,-2 1 0 5,0-5 0-6,-2 3 128 8,0-4-128-8,2-5 0 8,0-2 0-8,0 0 0 7,1-7 0-7,-3-3 128 8,2-2-128-8,0-6 0 7,0 1 0-7,2-5 0 8,-4-4 0-8,2-3 0 7,-3-5 0-7,3-5 128 8,0 0-128-8,2-9 0 7,-4-3 128-7,2-2-128 9,0-5 0-9,2-1 0 6,0 0 0-6,0 2 0 8,0-4 0-8,0-3 0 7,0 1-176-7,2 2 176 8,0 2 0-8,2 5 0 7,2 3 128-7,0 7-128 8,2 3 0-8,-2 12 0 7,2 3-192-7,-2 2 48 8,2 4 144-8,3 6 0 7,-3 4 0-7,-2 0 0 7,2 6 0-7,0 4 0 8,0 1 0-8,-6 3 0 8,2 2 0-8,-2 1 0 7,0 3 0-7,0 7-128 8,0 10 128-8,0 0 0 7,0 0-144-7,0 0 144 8,0 0-288-8,0 0 16 7,0 0 0-7,-2 19 0 22,0 1-560-21,-2 5-128-1,0 4 0 0,0 3-8992 7,0 5-1792-6</inkml:trace>
    </iact:actionData>
  </iact:action>
  <iact:action type="add" startTime="64226">
    <iact:property name="dataType"/>
    <iact:actionData xml:id="d31">
      <inkml:trace xmlns:inkml="http://www.w3.org/2003/InkML" xml:id="stk30" contextRef="#ctx0" brushRef="#br2">31456 9135 12207 0,'0'0'528'1,"0"0"128"-1,0 0-528 0,-14-6-128 5,2-3 0-5,12 9 0 8,-11-8 704-8,-5 4 128 7,6 0 0-7,10 4 16 9,-19-4-288-9,3-2-64 6,0 2-16-6,-1 2 0 8,5-2 32-8,-1 2 0 7,1-1 0-7,0-1 0 8,12 4 208-8,-12-10 48 7,5 2 16-7,7 8 0 8,0 0 48-8,0 0 16 7,0 0 0-7,0 0 0 9,0 0-240-9,0 0-48 6,0 0-16-6,0 0 0 8,0 0-352-8,0 0-64 7,0 0 0-7,0 0-128 8,11 12 288-8,9 1-48 7,1-3-16-7,1 6 0 8,3-3 96-8,0 3 0 8,-1 4 16-8,-1-5 0 8,3 5-16-7,-1-7-16 4,2 3 0-5,1 1 0 9,-1-5 0-9,-2 6 0 6,1-3 0-6,-1 3 0 8,-2 1-64-8,1-3-16 7,-1 3 0-7,-1-1 0 8,-1-2-96-8,-1 1-128 7,1-7 176-7,-1 4-176 8,-1-5 208-8,-5 3-64 7,3 0-16-7,-17-12 0 8,14 6 160-8,-14-6 32 7,0 0 0-7,17 7 0 8,-17-7-128-8,0 0-32 7,0 0 0-7,0 0 0 8,0 0 0-8,0 18 0 8,0-18 0-8,-3 14 0 8,-9-1-16-8,0-1 0 6,-3 6 0-6,-1-3 0 8,-5-5-16-8,-1 4 0 7,1 3 0-7,-3 3 0 8,-3 1 48-8,-4 2 0 7,-1 9 0-7,-1-3 0 9,0 0-176-9,2 4 0 6,-4 0 0-6,4 3-176 8,1 1 176-8,-1-4 0 7,0 0 0-7,2-4 128 8,-3-3-128-8,3-1 144 7,-2 0-144-7,4 1 160 9,1-3-160-9,1-2 192 6,0-3-192-6,-1 3 192 8,5 1-64-8,-1-8 0 8,5-1 0-8,-3-5 0 8,5 6 16-8,1-3 0 6,-3-5 0-5,5 4 0 6,12-10-144-7,-12 10 192 7,2-3-192-7,10-7 192 8,0 0-192-8,0 0 128 7,0 0-128-7,0 0 128 8,0 0-128-8,0 0 192 7,0 0-192-7,0 0 192 8,0 0 0-8,20-5 0 7,-3 1 0-7,5-2 0 9,5-4-192-9,2 2 192 6,3 2-192-6,3-5 192 9,0 1-192-9,4-6 0 6,4 3 0-6,-4-5 0 8,2 7 0-8,-4-7 0 8,2 2 128-8,-2-3-128 8,2-3 0-8,2 7 0 6,-6-3 0-6,4-1 0 9,-6 1 0-9,-2 1 0 7,1-3 0-7,-1 7 0 7,-4-9 0-7,0 6 0 8,-3 5 0-8,-1-3 0 7,-3 2 0-7,-7 7 0 7,1-3 0-7,-14 8 0 8,0 0 0-8,0 0 0 7,6-16 0-7,-6 16 0 8,2-10 0-8,-2 10 0 7,-6-13 0-7,-4 5 0 8,0-6 0-7,-3 5 0 5,-3 1 0-6,1-4 0 9,3 2 0-9,-6-5 0 7,3 1 0-7,-5-4 0 9,1 5 0-9,1-7 0 5,-1 3 0-5,-3-1 0 9,-1-5 0-9,-1-1 0 6,-3 3 0-6,-2-4 0 8,-2-5 0-8,-1 3 0 8,-1 4 0-8,4 1 0 8,0-7 0-8,-2-6 0 7,-7 2 0-7,5 3 0 7,2 3 0-7,4-2 0 8,-2 4 0-8,1-1 0 7,3 1 0-7,1 1 0 8,3 7 0-8,5-3 0 7,1 1 0-7,7 5 0 7,-4-3 0-7,6-1 0 9,1 4 0-9,1 1 0 7,4 1 0-7,0 12 0 8,0 0 0-8,0 0 0 6,7-8 0-6,-7 8 0 9,18-9 0-9,-4 5 0 6,5 2-176-6,5 2 176 9,-1 4 0-9,4 3-160 6,5 1 160-5,1-2 0 7,4 0-144-8,2 4 144 6,-8-3 0-6,6 5-144 9,2 2 144-9,-4-4 0 7,0 3 0-7,4-5 0 8,-6 0 0-8,3 4 0 7,-3-3 0-7,0 1 0 8,-6 2 0-8,-1-4 0 7,-5 3 0-7,2-1 0 8,-1 0 0-8,-1 1 0 7,-7-5 0-7,-14-6 0 8,17 12 0-8,-9 2 0 7,-8-14 0-7,12 11 0 8,-12-11 0-8,0 0 0 6,0 18 0-6,-4-4 0 9,4-14 0-9,-8 13 0 7,0-1 0-7,-3 5 176 8,-1-5-176-8,-4 6 0 7,-1 1-160-7,-5-3 160 8,1 1 0-8,-2 7 0 7,1 1 0-7,-3 2 0 8,-3-1 0-8,1 3 0 7,-2 2 0-7,0-2 0 8,-6 1 0-8,5 1 0 7,1 0 0-7,4 0 0 8,-1 2 0-8,3-3 0 8,5-5 0-8,-3 0 0 7,1-3 0-7,3-1 0 7,-3 3 0-6,5-7 0 6,1-5 0-7,-2 0 0 7,5 1 0-7,11-13 0 8,-10 6 0-8,10-6 0 7,0 0 0-7,0 0 0 7,0 0 0-7,0 0 0 7,0 0 128-7,0 0-128 8,0 0 0-8,0 0 128 8,0 0-128-8,0 0 0 8,0 0 144-8,0 0-144 7,0 0 0-7,0 0 144 8,4-10-144-8,-4 10 0 6,12-13 0-6,5 5 0 9,-3 2 0-9,3-4 0 7,3 3 0-7,-4 1 0 8,1 2 0-8,-1-2 0 7,1 0 0-7,5 0 0 8,-1 0 0-8,1 4 0 7,1-1 0-7,2-1 0 8,3-2 0-8,-1 4 0 7,-2-2 0-6,3 2 0 6,1 0 0-7,-2 0 0 7,-3 2 0-7,1 0 0 8,-2 0-128-8,-1 0 128 7,-5 0 0-7,3 0 0 8,-6 0 0-8,-14 0 0 7,15 0 0-7,-15 0 0 8,0 0 0-8,12-4 0 7,-12 4 0-7,0 0 0 8,6-15 0-8,-6 5 0 7,-6-6 160-7,0 3-160 9,-2-1 0-9,-7 0 0 6,-3-3-192-6,-3-1 48 8,-5-3 144-8,1-5 0 7,-2 1 0-7,-1 2-128 8,-1-1 128-8,0 1 0 7,-4-2 0-7,-4-3 0 8,1-1 0-8,3-2-128 7,-2-2 0-7,0 1 0 8,2 1 0-8,2-2 0 7,-1-4 0-6,5 4 0 6,2 4 128-7,3 1 0 6,7 3 0-6,-1 3 0 9,8 1-128-9,-1 5 0 7,1-1 0-7,4 5 0 8,4-1 128-8,0 13 0 7,4-12 0-7,-4 12 0 8,13-8-192-8,-1 2 64 7,6 4 0-7,-3 2 0 9,5 4-16-9,3 4 0 6,4-2 0-6,3 2 0 8,-3 5 144-8,0 1-128 7,1 3 128-7,1-1-128 8,8 0 128-8,2 1 0 7,-6-3 0-7,0 3-128 8,0-3 128-8,3 4 0 7,-7-5 0-7,2 3-128 8,0 1 128-8,-3-1 0 7,-3 5 0-7,-4-1 0 8,-3-4 0-8,-1 3 0 8,-3 1 0-8,0-5 0 7,-8 3 0-7,0 1 0 8,-6-1 0-8,-2 5 0 8,-2 3 0-8,-2 1 0 6,-2 2 0-6,-8 4 0 8,-1 2 0-8,-1 2 0 7,-5-2 0-7,-1 4 0 8,1-1 0-8,-4-1 0 7,-4 4 0-7,-1-6 0 9,-1-2 0-9,-2-2 0 6,0-4 0-6,2 5-128 9,2-5 128-9,-1-4 176 6,-1-1-48-6,2-1 0 9,0 3 80-9,0-9 16 6,-1 1 0-6,3-5 0 8,2-3 0-8,1-2 0 7,5 0 0-7,5 2 0 8,-1 0-224-8,17-8 0 8,-14 3 0-8,14-3 0 8,0 0 144-8,0 0-16 7,0 0 0-7,0 0 0 7,0 0-400-7,0 0-96 7,0 0-16-7,0 0-11104 16,0 0-2224-16</inkml:trace>
    </iact:actionData>
  </iact:action>
  <iact:action type="add" startTime="69255">
    <iact:property name="dataType"/>
    <iact:actionData xml:id="d32">
      <inkml:trace xmlns:inkml="http://www.w3.org/2003/InkML" xml:id="stk31" contextRef="#ctx0" brushRef="#br2">15840 3322 9215 0,'0'0'816'0,"0"0"-656"7,0 0-160-7,5-18 0 7,1 4 128-6,-6 14-128 6,6-15 192-7,-6 15-64 8,0 0 144-8,0 0 32 6,0 0 0-6,0 0 0 8,0 0 16-8,0 0 16 7,0 0 0-7,0 0 0 8,0 0-80-8,0 0 0 7,-13 9-16-7,-3 3 0 9,4 6 64-9,1-3 16 6,-1 7 0-6,4-3 0 10,-4 1 112-10,4 1 16 5,3 1 16-5,-1 3 0 9,-2 2 48-9,2-1 0 6,0-1 0-6,4 0 0 9,-2 1 0-9,-1-3 0 7,1 4 0-7,0-1 0 8,2-3-48-8,0 1 0 7,0 1 0-7,0 2 0 8,2 3-144-8,-2-3-16 7,0-2-16-7,0-1 0 8,0-3-80-8,-2-3-16 7,4 1 0-7,0-3 0 8,0-16-192-8,0 15 176 7,0 1-176-7,0-16 160 8,0 0-32-8,6 12 0 7,-6-12 0-7,6 17 0 8,-6-17-128-8,0 0 0 6,0 0 0-6,0 0 0 8,6 12 128-7,-6-12 0 5,0 0 0-6,13 14 0 9,-13-14-400-9,0 0-96 6,0 0-16-6,0 0-6464 18,0 0-1280-18</inkml:trace>
    </iact:actionData>
  </iact:action>
  <iact:action type="add" startTime="69721">
    <iact:property name="dataType"/>
    <iact:actionData xml:id="d33">
      <inkml:trace xmlns:inkml="http://www.w3.org/2003/InkML" xml:id="stk32" contextRef="#ctx0" brushRef="#br2">15288 3895 12095 0,'0'0'528'1,"15"-2"112"-1,5 2-512 0,5 0-128 5,-2-2 0-5,5-2 0 7,-1-2 880-6,2 0 144 6,3 2 16-7,-1 1 16 8,4-9-96-8,4 4-32 7,-6 0 0-7,4 0 0 8,4-1-160-8,-6 3-48 7,2-2 0-7,4 0 0 8,-4 4-112-7,6 0-32 5,-4 1 0-6,0 1 0 8,-4-2-288-7,-5 2-64 5,-1-2-16-6,2 0 0 8,-6 0-48-8,-1 0-16 7,-3 0 0-7,-7 2 0 8,-14 2-144-8,0 0 160 7,0 0-160-7,0 0 160 9,0 0-160-9,10 14 0 8,-10-14 0-8,-8 21-7504 14,-4 1-1536-13</inkml:trace>
    </iact:actionData>
  </iact:action>
  <iact:action type="add" startTime="71776">
    <iact:property name="dataType"/>
    <iact:actionData xml:id="d34">
      <inkml:trace xmlns:inkml="http://www.w3.org/2003/InkML" xml:id="stk33" contextRef="#ctx0" brushRef="#br2">15496 5164 8287 0,'0'0'736'1,"0"0"-592"5,0 0-144-5,0 20 0 6,-2 1 736-7,0-3 112 8,0 3 32-8,1 5 0 8,-3-3-400-8,-2 8-80 7,-4 5-16-7,2 4 0 8,0-1 0-8,-5 8 0 7,1 0 0-7,-4-2 0 8,5 2-48-8,-5-6-16 7,6 2 0-7,-5-6 0 7,5 6 96-7,2-10 16 8,-3-2 0-8,3-2 0 7,0-3 16-7,-2-3 0 7,2 2 0-7,1-3 0 9,-5-9-64-9,4 5 0 7,2-6 0-7,-4 1 0 8,10-13-192-8,0 0-64 6,-9 8 0-5,9-8 0 7,0 0-128-8,0 0 160 7,0 0-160-7,0 0 160 9,0 0-160-9,0 0 0 6,0 0-160-6,0 0 160 25,0 0-832-25,0 0-64 2,17-4 0-2</inkml:trace>
    </iact:actionData>
  </iact:action>
  <iact:action type="add" startTime="72168">
    <iact:property name="dataType"/>
    <iact:actionData xml:id="d35">
      <inkml:trace xmlns:inkml="http://www.w3.org/2003/InkML" xml:id="stk34" contextRef="#ctx0" brushRef="#br2">14979 5644 4607 0,'0'0'400'1,"0"0"-400"4,0 0 0-5,0 0 0 8,0 0 1360-8,0 0 192 7,16 0 48-7,2 0 0 8,-18 0-800-8,19 2-160 7,5 2-16-7,3 0-16 8,6-2 368-8,2 0 80 7,0-2 16-7,6-2 0 8,2 0-48-8,6-2 0 8,2-4 0-8,-3-1 0 7,3-1-240-7,0-2-48 7,-1 2-16-7,1 3 0 8,-4-5-224-8,2 2-48 7,-4 2-16-7,-2-1 0 8,-3 3-160-8,-1 2-16 9,-1 0-16-7,-7 2 0 3,-4 2-240-5,-5 4 128 6,-5-2-128-6,1 2 0 8,-18-4-144-8,0 0-128 7,5 21-32-7,-6-1 0 8</inkml:trace>
    </iact:actionData>
  </iact:action>
  <iact:action type="add" startTime="77962">
    <iact:property name="dataType"/>
    <iact:actionData xml:id="d36">
      <inkml:trace xmlns:inkml="http://www.w3.org/2003/InkML" xml:id="stk35" contextRef="#ctx0" brushRef="#br2">25569 10294 10703 0,'0'0'464'1,"0"0"112"-1,0 0-448 0,0 0-128 6,0 0 0-6,0 0 0 8,0 0 656-8,0 0 112 7,0 0 32-7,0 0 0 9,-6-8-176-9,6 8-48 7,0 0 0-7,0 0 0 7,0 0-48-6,0 0-16 5,0 0 0-6,0 0 0 8,0 0-96-8,0 0-32 8,0 0 0-8,0 0 0 8,0 0-64-8,16-8-32 7,-16 8 0-7,15-8 0 7,1 0-96-7,-16 8 0 7,19-4-16-7,-3 2 0 9,3 1-32-9,-3-1 0 6,0-4 0-6,1 6 0 8,-3 8-144-7,5-7 0 6,-5-2 144-7,4-1-144 9,-18 2 0-9,19 0 0 5,-3 2 0-5,1 1 0 8,1-3 0-8,-5 0 0 7,3-2 0-7,-16 2 0 9,12 6 0-9,-12-6 128 7,0 0-128-7,17 0 0 7,-17 0 0-7,14 2 0 8,2 2 0-8,-16-4 0 8,13-2 0-8,-13 2 0 6,14 2 0-6,-14-2-128 9,14 2-64-9,-14-2-16 7,17-2 0-7,-17 2 0 7,0 0-16-7,14-2 0 8,-14 2 0-8,0 0 0 7,0 0 80-7,15 0 16 8,-15 0 0-8,0 0 0 8,0 0-80-8,0 0-16 6,0 0 0-6,0 0 0 24,0 0-448-23,18 2-96 0,-18-2 0-1,0 0-6592 1</inkml:trace>
    </iact:actionData>
  </iact:action>
  <iact:action type="add" startTime="79360">
    <iact:property name="dataType"/>
    <iact:actionData xml:id="d37">
      <inkml:trace xmlns:inkml="http://www.w3.org/2003/InkML" xml:id="stk36" contextRef="#ctx0" brushRef="#br2">25670 10264 6447 0,'0'0'576'1,"0"0"-576"4,0 0 0-5,0 0 0 7,0 0 1472-7,0 0 176 7,0 0 32-7,0 0 16 8,0 0-864-8,0 0-192 7,0 0-16-7,0 0-16 8,0 0 160-8,0 0 16 8,0 0 16-8,0 0 0 8,0 0-96-8,0 0 0 6,0 0-16-6,0 0 0 9,0 0-48-9,0 0 0 7,0 0 0-7,0 0 0 8,0 0-112-8,0 0-16 6,2-11-16-6,-2 11 0 9,0 0-48-9,0 0-16 7,6-18 0-7,0 0 0 9,-2 7 64-9,2-5 16 6,2 4 0-6,1-5 0 8,-3 1 0-8,-2-5 16 7,2-1 0-7,2 1 0 9,1 0-96-7,-1-5-32 2,2-3 0-4,4-2 0 8,-3 0-48-8,3-3-16 7,-6 1 0-7,7-4 0 8,1 4-80-8,2 0-32 7,-7 2 0-7,5-4 0 8,-4-4-48-8,1 3-16 7,-3 3 0-7,4-4 0 8,-5 2-32-8,7 2-128 7,-2 0 192-7,1 0-64 8,-5-2-128-8,6 3 0 7,-5 1 144-7,7 0-144 9,-5-2 0-9,5 0 0 6,-4-1 0-6,3 3 128 8,-7 0-128-8,4 0 128 7,-7 0-128-7,3-4 128 8,2-1-128-8,-4 7 0 7,0 4 0-7,1-1 128 8,-5 1-128-8,2 0 128 7,0-1-128-7,2 7 128 8,-4-3-128-8,-1 3 176 7,-1 3-176-7,0 1 192 8,-2 15-192-8,2-12 128 7,-2-2-128-7,0 14 128 8,0-11-128-8,0 11 0 7,0 0 0-7,0 0 128 8,0 0-128-8,0 0 0 7,0 0 0-7,0 0 0 9,0 0 0-9,0 0 0 6,0 0 0-6,0 0 0 8,-11 4 0-8,11-4 0 7,-16 7-144-7,8 5 144 8,8-12 0-8,-13 14 0 7,3 3 0-7,4-1 0 8,0 3 0-8,-2 5 0 7,1-1-128-7,1 3 128 8,-6-1 0-8,2 4 0 7,0 0 0-7,-3 7 0 8,1 1 0-8,-2 4 0 8,3-6 0-8,-3 6 0 7,2-4 0-7,-3 2 0 7,3 0 0-7,-2 0 0 8,3 7 0-8,3 1 0 8,-4-6 0-8,2 8 0 8,-1 0 0-8,1-4 0 6,4-1 0-6,-2-3 0 8,-3 0 0-8,3-2 0 7,-2 2 0-7,2-6 0 8,2-1 0-8,3 1 0 7,-5-4 0-7,-2-2 0 9,4-2 0-9,2-5 0 6,-2-5 0-6,-1 3 0 9,1-1 0-9,0-5 0 6,2 4 0-6,4-18 0 8,-6 11 0-8,6-11 0 7,-6 18 0-7,6-18 0 8,0 0 144-8,0 0-144 7,0 0 128-7,0 0-128 8,0 0 192-8,0 0-32 8,0 0-16-8,0 0 0 8,0 0-144-8,14-16 160 6,-4 1-160-6,3-5 160 8,-3 3-160-8,4-3 128 7,-3-7-128-7,3-2 128 8,-2-3-128-8,0-3 0 7,-1-2 0-7,1-4 0 8,4 2 128-8,-7-6-128 7,5 1 0-7,-4-5 128 8,1 0-128-8,3 2 0 7,-2 2 0-7,1-3 0 9,-3-1 0-9,4 6 0 6,-4 0 0-6,3 6 0 8,-3-6 0-7,0 10 0 5,3 2 0-6,-3 3 0 8,2 1 0-8,-4 2 0 8,-3 1 0-8,-1 7 0 8,-4 3 0-8,2-1 0 6,0 5 0-6,-2 10 0 8,0 0 0-8,0 0-144 8,0 0 144-8,0 0-160 7,0 0 160-7,0 0-192 7,0 0 192-7,0 0-192 8,0 0 192-8,0 0 0 7,-6 23 0-7,1 1-128 8,1 3 128-8,-6 2 0 7,-2 2-144-7,2 3 144 8,-7 1 0-8,1 6 0 7,1 0 0-7,-3 11 0 8,-3 7 0-8,1 11 0 7,-3 12 0-7,1-4 0 9,-1-12 0-9,1 4 0 7,1-5 0-7,-2-1 0 9,-3 0 0-9,1-9 0 5,3-4 0-5,1-4 0 9,-2-1 0-9,-1-1 0 6,1-10 0-6,-1-2 0 8,3-5 0-8,3-3 0 8,-1-1 0-8,3-3 0 7,5-9 0-6,-3 1 192 6,4-5-64-7,10-8 0 7,0 0 0-7,0 0 0 8,0 0 0-8,0 0 0 7,0 0-128-7,0 0 160 7,0 0-160-7,2-17 160 8,2-3-160-8,6-5 0 8,-2-3 144-8,3-3-144 7,5-8 128-7,3 0-128 8,-5-8 160-8,9-1-160 8,1-1 0-8,-1-2 128 6,-1-9-128-6,3-1 0 9,2 1 0-9,3-3 0 6,1-3 0-6,-2 2 0 9,-6-10 0-9,3 3 0 6,-3-3 0-6,3 2 0 8,-1 6 0-8,0 7 0 7,1 3 0-7,1-1 0 9,-4 7 0-9,-5 3 0 6,-4 12 0-6,-1 5 0 8,-1 7 0-8,-2 2 0 8,3 7 0-8,-3 0 0 8,-10 14 0-8,10-6 0 7,-10 6 144-7,0 0-144 7,0 0 0-7,0 0 0 8,0 0-144-8,0 0 144 8,-2 14-128-8,-2 4 128 7,-2 1 0-7,2-1 0 8,-2-3-208-8,-1 5 64 7,1-7 16-7,2 5 0 21,4-18-544-21,-4 19-96 0,4-19-32 0,0 0 0 15,0 0-2336-15,0 0-480 0,0 0-96 2,0 0 0-2</inkml:trace>
    </iact:actionData>
  </iact:action>
  <iact:action type="add" startTime="80745">
    <iact:property name="dataType"/>
    <iact:actionData xml:id="d38">
      <inkml:trace xmlns:inkml="http://www.w3.org/2003/InkML" xml:id="stk37" contextRef="#ctx0" brushRef="#br2">25746 8852 10127 0,'0'0'448'0,"0"0"96"0,-4 10-544 0,1 0 0 7,3-10 0-7,-6 15 0 7,4-3 1600-7,0 2 192 7,0-4 64-7,2-10 0 8,0 0-656-8,-4 15-128 7,2-5-32-7,0 7 0 10,2-17-16-10,0 0 0 5,-8 12 0-5,8-12 0 8,0 0-160-8,0 0-32 12,0 0-16-12,0 0 0 4,-11 12-112-4,11-12 0 6,0 0-16-6,0 0 0 4,0 0-32-4,0 0 0 7,0 0 0-7,0 0 0 9,0 0-144-8,0 0-16 4,7-16-16-5,5 6 0 8,-2-7-112-8,3 5-32 8,-3-3 0-8,8-1 0 8,-3 0-96-8,7-1-32 11,1-1 0-11,1-1 0 5,-3-7-48-3,1 3-16 2,3 2 0-4,-2-3 0 8,1-3-16-8,1 0 0 12,2-1 0-12,3 7 0 3,-1-1-128-3,-2-1 128 10,-3 2-128-10,1 3 128 5,-2 0-128-5,3 1 0 10,-5 3 0-10,3 1 0 6,-3 3 0-6,1 4 0 10,-7-4 0-10,1 2 0 4,-3 3 0-4,-13 5 0 6,0 0 128-6,16-6-128 9,-16 6 128-9,10-10 0 6,-10 10 0-6,0 0 0 8,0 0 16-8,0 0 0 7,0 0 0-7,0 0 0 8,0 0-144-8,0 0 0 7,0 0 0-7,0 0 128 8,0 0-128-8,8 19 0 7,-5 1 0-7,-3-2 0 8,0 3 0-8,-2 0 0 7,-3 5 0-7,1 3 0 8,0 2 0-8,0 4 0 8,0 0 0-8,0 1 0 8,0 1 0-8,0 2 0 6,2-6 0-6,2 0 0 9,-4-4 0-9,4 0 0 6,-1 1 0-6,1-3 0 9,0-6 0-9,0 3 0 6,-2 1 0-6,2-3 0 8,0-7 0-8,0-15 0 7,0 20 0-7,0-20 0 8,0 0 208-8,0 0-32 7,0 0-16-7,0 0 0 8,0 13 0-8,0-13 0 7,0 0 0-7,0 0 0 8,0 0-32-8,0 0 0 7,0 0 0-7,0 0 0 8,0 0 0-8,0 0-128 7,0 0 192-7,0 0-64 9,0 0-128-9,-6-11 192 6,-2 1-192-6,0-6 192 8,4 5-192-8,0-5 128 7,4 16-128-7,-4-19 128 8,4-1-128-8,-2 1 0 7,2-3 0-7,0 5 128 8,2-3-128-8,-2-3 128 7,2-3-128-7,2 3 128 9,0-4-128-9,-2-1 0 6,0 1 0-6,2 2 128 8,0-1-128-8,0 1 0 7,-4 2 0-7,2-3 0 9,-2 1 0-9,0 1 0 6,0-1 0-6,0 0 0 8,4 5 0-8,-2 5 0 8,-2-7 0-8,2 7 0 8,-2 1 0-8,0 0 0 7,0 14 0-7,0-13 0 7,0 13 0-7,0-10 0 7,0 10 0-7,0 0 0 8,-4-12 0-8,4 12 0 7,0 0 0-7,0 0 0 8,0 0 0-8,0 0-176 7,-12 6 176-7,12-6-128 8,-16 10 128-8,7-4 0 7,-5 3 0-6,4 3 0 6,-5-4 0-7,3 2 0 7,-4 3 0-7,5-3-128 9,-7 6 128-9,4-3 0 6,-1 3 0-6,-1-1 0 8,-7 5 0-8,-1 3 0 8,-1-3 0-8,0-1 0 8,1 5 0-8,1-1 0 6,-1 1 0-6,3 1 0 9,-4-4 0-9,-1-1 0 7,-1 1 0-7,2 1 0 8,-3-1 0-8,9-3 0 7,-3-1 0-7,7-1 0 8,-3-4 0-8,6-3 0 6,-3 5 0-6,7-6 0 9,8-8 0-9,-8 13 0 6,8-13 0-6,0 0 0 8,0 0 0-8,0 0 0 7,0 0 0-7,0 0 0 8,0 0 0-8,0 0 0 7,16-9 0-7,3 1 0 9,1-8 0-9,-1 3 0 7,5-9 0-7,1 1 0 9,2-1 0-9,1-1 0 5,-1 1 0-5,0-3 0 9,3 0 0-9,1 1 0 6,0 1 0-6,4 2 0 9,-4-3 0-9,1 3 0 6,-1 1 0-5,0 5 0 6,0-1 0-7,0 6 0 8,-7-1 0-8,-1 3 0 8,-1 6 0-8,-1-2 0 7,-5 2 0-7,-16 2 0 7,19 0 0-6,-19 0 0 6,18 6 0-7,-18-6 0 7,9 10 0-7,-9-10 0 8,0 0 0-8,2 21 0 8,0 0 0-8,-2-1 0 7,-4-4 0-7,1 3 0 8,1-3 0-8,-4-1 0 7,-2 1 0-7,4-4 0 8,4-12-288-8,-4 17 32 7,4-17 0-7,-4 16 0 22,2 1-560-22,2-17-96 0,0 0-32 0,0 14-10272 8,0-14-2064-8</inkml:trace>
    </iact:actionData>
  </iact:action>
  <iact:action type="add" startTime="82138">
    <iact:property name="dataType"/>
    <iact:actionData xml:id="d39">
      <inkml:trace xmlns:inkml="http://www.w3.org/2003/InkML" xml:id="stk38" contextRef="#ctx0" brushRef="#br2">26981 8930 9215 0,'0'0'400'0,"0"0"96"0,0 0-496 1,-12 16 0 3,12-16 0-4,-9 16 0 9,3-5 1440-9,6-11 192 6,-4 18 32-6,4-18 16 8,-8 13-656-8,8-13-144 7,0 0-32-7,0 0 0 8,0 0 240-8,0 0 32 7,0 0 16-7,0 0 0 8,0 0 112-8,0 0 32 7,0 0 0-7,0 0 0 8,0 0-288-8,0 0-48 8,0 0-16-8,0 0 0 7,14-11-400-7,-5-5-80 7,5 2 0-7,0-3-16 9,1 1-48-9,-1 1 0 6,4-7 0-6,1 1 0 8,-1-5-16-8,1 1-16 8,1 2 0-8,-3-1 0 8,5 1-64-8,1-2-16 6,0-3 0-6,5 1 0 9,-3 2-64-9,0 1-16 6,-5 1 0-6,1 1 0 9,1 1-192-9,-1 1 176 6,1 3-176-6,-7 3 160 8,5-3-160-8,-4 5 0 7,-1-2 0-7,1 6 0 9,-7 3 128-9,-9 5-128 6,14-8 128-6,-14 8-128 8,0 0 208-8,14-10-32 7,-14 10-16-7,0 0 0 8,0 0-160-8,0 0 192 8,0 0-192-8,0 0 192 7,0 0-192-7,0 0 0 8,0 0 0-8,13 10 0 8,-13-10 0-8,0 0 0 6,12 13 0-6,-8 5 0 8,-4-18 0-8,2 23 0 7,-2-3 0-7,0 3 0 8,0 3 0-8,-2 3 0 7,0 0 0-7,0 0 0 9,-6 1 0-9,-1 1 0 6,1 4 128-6,4 0-128 9,-8 2 0-9,4 2 0 6,3-6 144-6,-3 0-144 9,0-3 0-9,2-1 0 6,2 0 0-6,-2-1 128 8,-1-5-128-8,3-2 0 7,0-1 0-7,2-4 0 8,0 1 144-8,2-17-144 8,-2 18 192-8,2-7-192 8,0-11 240-8,0 0-64 7,0 0-16-7,0 0 0 7,0 0 16-6,0 0 0 6,-4 18 0-7,4-18 0 7,0 0-48-7,0 0 0 7,0 0 0-7,0 0 0 8,0 0 0-8,0 0-128 7,0 0 192-7,0 0-64 8,0 0 0-8,0 0-128 8,-4-16 192-8,4 16-64 7,-2-11-128-7,2 11 0 7,-4-16 144-7,4 16-144 9,-2-10 0-9,2 10 0 6,0-19 0-6,0 7 0 9,0-4 0-9,0 16 0 7,-2-15 0-7,2 1 128 8,0 2-128-8,0-1 0 6,0 13 0-6,2-14 0 9,0-1 0-9,2-1 0 7,-4 16 0-7,2-18 0 8,0-3 0-8,0 1 0 7,0 7 0-7,0-9 0 8,0 1 0-8,0-1 0 7,-2 1 0-7,2-2 0 7,0-1 0-7,0-1 0 8,-2-1 0-8,2 1 0 8,3 0 0-8,-1-1 0 7,-2 5 0-7,0-2 0 8,0-3 0-8,-2 5 0 7,4-1 0-7,0 7 0 8,-2-3 0-8,2 3 0 7,-4 3 0-7,0 12 0 8,0 0 0-8,-2-16 0 7,2 5 0-7,0 11 0 8,0 0 0-8,0 0-128 6,0 0 128-6,0 0 0 9,0 0 0-9,0 0-160 6,0 0 160-6,0 0 0 9,-12 5-128-9,12-5 128 7,-17 12 0-7,5-2 0 8,-2-4 0-8,3 3 0 7,11-9 0-7,-14 12 0 8,0-2-128-8,1 5 128 7,-1-5 0-7,-4 8 0 8,1-1 0-8,-5 3 0 7,3 5 0-7,-3 1 0 8,-3 1 0-8,2 0 0 7,-5 0 0-7,-1 5 0 8,-2-1 0-8,2 2-128 7,-1-4 128-7,3 1 0 8,2-1 0-8,7 2 0 7,-1-2 0-7,7-1 0 8,-4-5 0-8,5-4 0 7,-3-3 0-7,8 0 0 8,6-16 0-8,-6 11 0 7,6-11 0-7,0 0 0 8,0 0 0-8,0 0 0 7,0 0 0-7,0 0 0 8,0 0 0-8,0 0 128 7,0 0-128-7,0 0 0 8,10-9 0-8,0-7 0 7,3 0 0-7,-5-1 0 8,-2-5 0-8,4 1 0 8,-2 3 0-8,1-3 0 7,5 1 0-7,-2 1 128 7,5-4-128-7,1-1 0 8,-3-1 0-8,7-1 0 7,-1 1 0-7,-1 2 0 8,3 1 0-8,3 3 0 7,1-5 0-7,2-1 0 8,0-2 0-8,1-1 0 7,-3 7 0-7,-2 3 0 9,-1-1 0-9,-1-1 0 6,3 5 0-6,-1-1 0 8,-6 6 0-8,-1-1 0 7,1 5 0-7,-5 0 0 8,-14 6 0-8,18-4 0 7,-18 4 0-7,0 0 0 8,17 0-144-8,-17 0 144 8,0 0 0-8,0 0-144 8,10 14 144-8,-2 3 0 7,-8-17 0-7,8 24 0 7,-6-3 0-7,-2 5 0 7,-2-1 0-7,-4 4-128 8,2 2 128-8,-2 4 0 7,2-1 0-7,-2 3 0 8,2 4 0-8,-5-4 0 7,1 2 0-7,-2-2 0 8,-2-2 0-8,5 4 0 7,-1-2 0-7,-2-4 0 8,2-2 0-8,2 0 0 7,-3 3 0-7,5-5 0 9,-2-6 0-9,4-3 0 6,0-1 0-6,0 1 0 8,2-20 0-8,-2 13 0 7,2-13 0-7,2 18 0 9,-2-18 0-9,0 0 0 6,0 0 0-6,0 0 0 21,12 6-1184-20,-12-6-256-1,17-4-48 0,-17 4-9584 9,12-8-1920-9</inkml:trace>
    </iact:actionData>
  </iact:action>
  <iact:action type="add" startTime="83518">
    <iact:property name="dataType"/>
    <iact:actionData xml:id="d40">
      <inkml:trace xmlns:inkml="http://www.w3.org/2003/InkML" xml:id="stk39" contextRef="#ctx0" brushRef="#br2">26718 10409 12895 0,'0'0'576'0,"0"0"112"0,0 0-560 0,0 0-128 6,0 0 0-6,0 0 0 8,0 0 528-8,0 0 80 7,0 0 16-7,0 0 0 8,0 0-432-8,0 0-64 8,4-12-128-8,-4 12 176 7,0 0 576-7,0 0 112 7,0 0 32-7,0 0 0 8,0 0 352-8,0 0 80 8,4-14 16-8,-4 14 0 8,1-15-368-8,3-3-64 6,0 4-16-6,0-5 0 8,2 1-128-8,4 1-16 7,-2-7-16-7,-3-1 0 8,5-2-96-8,0-2-32 7,0-5 0-7,5-1 0 10,-3 0-80-10,4-2-16 6,-3-6 0-5,5 2 0 6,3-6-16-7,-3 1-16 7,-1-1 0-7,5-4 0 8,-5-2-224-8,7 3-32 6,-3-1-16-6,5 2 0 8,1 3-80-8,-2-3-128 7,-1-2 176-7,-1 0-176 9,-1 1 160-9,1 3-160 7,0-2 128-7,-1-2-128 8,-5 3 128-8,3 5-128 7,-1 0 0-7,-3 8 128 8,0 3-128-8,1 3 0 7,-5-8 0-7,3 6 128 7,-7 0-128-7,4 3 160 8,0 5-160-8,-5 0 160 7,1-3-32-7,0 3-128 7,-2 7 192-7,-2-3-64 8,2-3 0-8,0 7-128 7,-1-3 192-7,-1 7-64 9,-2-5-128-9,-2 16 0 6,2-12 144-6,-2 12-144 9,0 0 0-9,2-15 0 6,0 5 0-6,-2 10 0 8,2-14 0-8,-2 14 0 7,0 0 0-7,0 0 0 9,0 0 0-9,6-10 0 7,-6 10 0-7,8-11 0 8,-8 11 0-8,0 0 0 7,4-14 0-7,-4 14 0 7,0 0 0-7,0 0 0 8,0 0 0-8,0 0 0 7,0 0 0-7,0 0 0 7,0 0 0-7,0 0-128 21,0 0-928-20,0 0-176-1,3 18-48 0,-3-18-9152 9,10 15-1856-9</inkml:trace>
    </iact:actionData>
  </iact:action>
  <iact:action type="add" startTime="84327">
    <iact:property name="dataType"/>
    <iact:actionData xml:id="d41">
      <inkml:trace xmlns:inkml="http://www.w3.org/2003/InkML" xml:id="stk40" contextRef="#ctx0" brushRef="#br2">28140 10073 7423 0,'0'0'320'1,"-2"18"80"-1,-2-5-400 0,4 5 0 7,-2-4 0-7,0 3 0 8,0 3-224-8,0-5-128 7,2 3-32-7,0-5 0 8,-4 7 160-8,2 1 32 7,0-1 0-7,0-5 0 8,0 1 992-8,-2-4 208 7,2 7 32-7,1-7 16 9,1-12 192-9,-4 18 32 6,-4-1 16-6,4-3 0 8,0 3-576-8,0-3-112 7,0 2-32-7,4-16 0 8,-4 11-64-8,4-11-32 7,-9 18 0-7,9-18 0 8,0 0 416-7,0 0 96 6,0 0 16-7,-8 10 0 7,8-10 64-7,0 0 16 8,0 0 0-8,0 0 0 7,0 0-256-7,0 0-64 7,0 0 0-6,0 0 0 6,0 0-144-7,0 0-48 7,0 0 0-7,0 0 0 9,0 0-32-9,4-14-16 6,5-2 0-6,-1 1 0 8,2-7-16-8,6-1-16 7,-5 3 0-7,7-3 0 8,-5-4-96-8,3-5-16 7,2-3 0-7,-3 2 0 10,7-4 32-10,-1 0 0 7,-1 0 0-7,1-6 0 7,1 0-48-7,-1-4-16 6,-3-5 0-6,1-1 0 8,3 2-96-8,-3-1 0 7,-1-1-16-7,1-2 0 8,1 1-112-8,-5 1 0 7,5 6-128-7,3-1 192 8,-5-7-192-8,-1 6 144 7,1 1-144-7,-5 5 128 8,5-6-128-8,-2 8 160 7,1-4-160-7,5 8 160 8,-9-2-16-8,5 6 0 8,-1 4 0-8,-3-1 0 7,0 7-144-7,-5-2 160 7,3 3-160-7,2 5 160 8,-4-1-160-8,1 2 128 8,-5 3-128-8,2-1 128 8,2 0-128-8,-10 14 0 6,0 0 0-6,9-7 128 9,-3-7-128-9,-6 14 0 6,0 0 0-6,0 0 128 9,0 0-128-9,0 0 0 6,6-12 0-6,-6 12 0 8,0 0 0-8,0 0 128 7,0 0-128-7,0 0 0 8,0 0 0-8,0 0 0 7,0 0 0-7,0 0 0 8,0 0 0-8,0 0 0 7,0 0 0-7,0 0 0 8,-8 12 0-8,8-12 0 8,-8 16 0-8,-1-7 0 7,9-9 0-7,-8 16 0 8,0-8 0-8,8-8 0 8,0 0 0-8,0 0 0 6,-12 13 0-6,12-13 0 8,0 0 0-8,0 0 0 7,0 0 0-7,0 0-176 23,0 0-1376-23,-7 14-288 1,7-14-48-1,0 0-9056 7,0 0-1792-7</inkml:trace>
    </iact:actionData>
  </iact:action>
  <iact:action type="add" startTime="85064">
    <iact:property name="dataType"/>
    <iact:actionData xml:id="d42">
      <inkml:trace xmlns:inkml="http://www.w3.org/2003/InkML" xml:id="stk41" contextRef="#ctx0" brushRef="#br2">28243 9061 18367 0,'-21'8'816'0,"11"0"160"0,-6-3-784 0,6 1-192 7,-5 0 0-7,15-6 0 8,-14 8 944-8,14-8 144 7,-15 8 16-7,15-8 16 7,0 0-384-7,-10 4-80 7,10-4-16-7,0 0 0 9,0 0 224-9,0 0 32 6,0 0 16-6,0 0 0 9,0 0-48-9,10-14-16 7,5-4 0-7,1-1 0 9,1 1-320-9,5 1-64 6,-3-3-16-6,3 5 0 9,1-5-128-9,1-1-48 6,-1 5 0-6,0-3 0 8,-3-7 0-8,5 3 0 6,3 0 0-6,-3-1 0 9,0-3 48-9,3 3 0 8,-1-1 0-8,2 2 0 7,0-1-32-7,5-1 0 7,1-2 0-7,-2-1 0 8,-4 1-32-8,2 4 0 8,1 5 0-8,-1-1 0 7,4-1-16-7,-4 6-16 7,-2-3 0-7,-1 5 0 8,-5-2-48-8,-3 7-16 7,-1-3 0-7,1 4 0 8,-9 0-160-8,-11 6 160 7,0 0-160-7,16-2 160 8,-1 2 16-8,-15 0 0 7,0 0 0-7,14 12 0 8,-14-12-176-8,8 18 0 7,-4 3 0-7,-2 0 0 9,-2-1 176-9,0 3-48 6,0 1-128-6,-2 3 192 8,-2 4-192-8,0-1 0 7,0-3 0-7,0-4 0 8,0 3 0-8,-3-3 0 7,1 0 0-7,0-1 0 8,2-3 0-8,-2 1 128 7,2-7-128-7,0 3 0 8,4-16 128-8,-6 14-128 7,6-14 0-7,-5 15 144 8,5-15-144-8,0 0 0 7,0 0-192-7,0 18 192 22,0-18-2224-22,0 0-320 0,0 0-64 0,0 0-12752 4</inkml:trace>
    </iact:actionData>
  </iact:action>
  <iact:action type="add" startTime="85785">
    <iact:property name="dataType"/>
    <iact:actionData xml:id="d43">
      <inkml:trace xmlns:inkml="http://www.w3.org/2003/InkML" xml:id="stk42" contextRef="#ctx0" brushRef="#br2">29419 10247 5519 0,'0'0'240'0,"0"0"64"0,0 0-304 0,0 0 0 6,0 0 0-6,0 0 0 8,0 0 2240-8,0 0 400 8,0 0 80-8,0 0 16 7,-10 13-1424-7,10-13-288 8,0 0-48-8,-7 10-16 8,7-10 96-8,0 0 16 6,-10 12 0-5,10-12 0 7,0 0 0-8,0 0 0 6,0 0 0-6,0 0 0 9,0 0-48-9,0 0 0 7,-8-12 0-7,8 0 0 8,6-3-224-8,0-1-48 6,4-3-16-6,7-7 0 9,-3-1-176-9,5 0-48 6,5-2 0-6,-3-1 0 9,-1-7-48-7,3-2-16 3,2 2 0-5,1-4 0 8,-1 2-32-8,2-4-16 6,1 4 0-6,-1-4 0 9,-2 4-112-9,1-5-32 6,-3-1 0-6,3-2 0 9,-7-2-64-9,2 6 0 7,-1-2-16-7,-1 0 0 8,1 3 16-8,1-5 16 7,1 0 0-7,-3 8 0 8,-1-2-208-8,1 2 176 8,3 0-176-8,-6-2 160 7,1 4-160-7,1-2 0 7,-7 6 0-7,5 2 128 8,-6 3-128-8,1 1 160 7,3 6-160-7,-6-1 160 7,2 5-16-7,-1-3 0 8,-7 3 0-8,4 3 0 8,0-2-144-8,2 5 128 7,-2 3-128-7,-6 8 128 8,0 0-128-8,6-14 160 6,-6 14-160-5,0 0 160 7,5-8-160-8,-5 8 0 6,0 0 0-6,0 0 0 9,0 0 0-9,0 0 0 6,0 0 0-6,0 0 0 9,0 0-192-9,0 0-32 7,0 0 0-7,0 0 0 23,0 0-352-23,0 0-64 0,0 0 0 0,0 0-16 13,-9 10-1312-13,9-10-256 0,0 0-48 1,0 0-7776 7,0 0-1568-8</inkml:trace>
    </iact:actionData>
  </iact:action>
  <iact:action type="add" startTime="86342">
    <iact:property name="dataType"/>
    <iact:actionData xml:id="d44">
      <inkml:trace xmlns:inkml="http://www.w3.org/2003/InkML" xml:id="stk43" contextRef="#ctx0" brushRef="#br2">29448 9137 16127 0,'0'0'704'0,"0"0"160"0,0 0-688 0,0 0-176 5,0 0 0-5,0 0 0 8,0 0 1280-8,0 0 208 7,0 0 48-7,0 0 16 8,4-16-272-8,-4 16-64 7,10-13-16-7,4-7 0 8,-4 1-400-8,3 3-80 7,-1-3-16-7,5 1 0 8,-3-3 0-8,6-1-16 7,1-1 0-7,-1 1 0 8,1 1-160-8,4-2-16 7,3-5-16-7,-1 1 0 8,0 2 0-8,3-5 0 7,-5 1 0-7,2 0 0 8,1-8-96-8,-1 2-16 7,-2 5 0-6,1 1 0 6,-5-2-128-7,-1 4-48 8,1 1 0-8,0 1 0 8,3 0-208-8,-3 1 144 6,-1 3-144-6,1 5 128 9,1-3-128-9,-3 3 128 6,-1 2-128-6,-1 7 128 8,-5-5 0-8,4 6-128 7,-5 4 192-7,-11 2-64 8,16-4 16-8,-16 4 0 7,0 0 0-7,19 2 0 8,-19-2-144-8,14 4 192 7,-14-4-192-7,14 20 192 8,-6-7-192-8,-1 7 0 7,1 1 0-7,-2-1 0 8,-2 1 0-8,-2 4 0 8,-2 1 0-8,-2 3 0 7,0 0 0-7,0 3 0 8,-4 3 0-8,2-4 0 8,0 0 0-8,-1-2 0 6,1 2 0-6,-2 1 0 9,-2-3 0-9,2 0 128 6,2 0-128-6,-2-3 0 8,-3-5 0-8,1 3 0 7,2-3 128-7,-2-3-128 9,-4-1-144-9,7 3-64 6,3-5-16-6,2-15 0 23,-4 18-2208-23,4-18-432 0</inkml:trace>
    </iact:actionData>
  </iact:action>
  <iact:action type="add" startTime="86972">
    <iact:property name="dataType"/>
    <iact:actionData xml:id="d45">
      <inkml:trace xmlns:inkml="http://www.w3.org/2003/InkML" xml:id="stk44" contextRef="#ctx0" brushRef="#br2">30662 10124 3679 0,'0'0'160'0,"0"0"32"0,0 0-192 0,0 0 0 5,0 0 0-5,0 0 0 8,0 0 2912-8,0 0 544 7,0 0 96-6,0 0 32 6,0 0-1968-7,0 0-384 7,0 0-80-7,0 0 0 8,0 0-48-7,0 0 0 5,0 0 0-6,0 0 0 9,0 0-144-9,0 0-48 7,8-18 0-7,1 5 0 7,-3-3 32-7,0 0 0 7,2-3 0-7,3-6 0 8,-3-5-80-8,8 1-16 8,-4-6 0-8,3-4 0 8,-5 0-272-8,6-8-48 7,-7 2-16-7,5-1 0 8,2-9-32-8,3 0-16 7,-5 1 0-7,5-3 0 8,-5-5-160-8,5 1-48 7,3 3 0-7,-1-1 0 8,-9-1 96-8,6-3 16 6,-5 1 0-5,5 3 0 7,-3 7-32-8,1 1 0 6,2 4 0-6,-3 4 0 10,3 8-96-10,-3 0-32 6,1 4 0-6,1 2 0 8,-5 0-208-8,2 3 0 7,-4 3 128-7,1 3-128 8,3 1 0-8,-4-1 0 8,1 7 128-8,-1 1-128 7,0 2 0-7,-10 10 0 6,10-10 0-6,-10 10 0 9,0 0 0-9,0 0 0 7,0 0 0-7,0 0 0 8,0 0 0-8,0 0-240 6,0 0 80-6,0 0 16 23,0 0-400-23,0 0-80 0,0 0-16 0,0 0 0 15,0 0-1424-15,0 0-304 0,0 0-48 0,0 0-7808 8,0 0-1552-8</inkml:trace>
    </iact:actionData>
  </iact:action>
  <iact:action type="add" startTime="87454">
    <iact:property name="dataType"/>
    <iact:actionData xml:id="d46">
      <inkml:trace xmlns:inkml="http://www.w3.org/2003/InkML" xml:id="stk45" contextRef="#ctx0" brushRef="#br2">30601 8735 2751 0,'-11'14'256'0,"-3"-8"-256"4,0-2 0-4,3 2 0 8,1 3 3008-8,-2-3 576 7,12-6 96-7,-10 8 32 8,-3-4-1728-8,13-4-352 7,0 0-64-7,0 0-16 8,0 0-272-8,0 0-48 7,0 0-16-7,0 0 0 8,0 0-32-8,0 0-16 8,19-10 0-8,3 2 0 7,-3-1-336-7,1-1-80 7,3 0-16-7,0-7 0 8,3-3-224-8,1 2-64 7,-2-1 0-7,1-4 0 9,-1-1-64-9,1-1-32 6,-5-2 0-6,2-1 0 9,5 1 112-9,-1-2 32 6,2-5 0-6,1 3 0 8,-5 2-48-8,2-4 0 7,2 0 0-7,3 2 0 8,-1-3-144-8,0 3-48 7,-2 4 0-7,3 0 0 8,-5-1-128-8,2 5-128 8,-2 1 144-8,-1 7-144 7,-1-1 144-7,-3 6-144 7,-5-1 128-7,1 3-128 8,-1 2 176-8,-17 6-48 7,14-2-128-7,-14 2 192 8,0 0-32-8,0 0-16 8,16 8 0-8,-9 8 0 8,1-3-144-8,-4 7 0 6,-2-1 144-6,-2 7-144 8,-2 3 0-7,0 8 0 5,-2-2 0-6,0 12 0 9,2 0 0-9,-2-3 0 6,1 3 0-6,1 0 0 9,-2-4 0-9,2 2 0 6,0-4 0-6,0 2 128 8,0-2-128-8,2 0 128 7,0-10-128-7,0 0 128 8,0-2 16-8,0-3 16 7,0-5 0-7,-2 0 0 8,0-5 48-8,0 2 16 8,2-1 0-8,-2-5 0 8,2-12-80-8,0 0-16 7,0 0 0-7,-2 17 0 8,2-17-128-8,0 0 128 6,0 0-128-6,0 0 128 22,0 0-896-22,0 0-176 0,-10 12-32 0,10-12-16 14,-7 12-1856-13,-5-6-368-1</inkml:trace>
    </iact:actionData>
  </iact:action>
  <iact:action type="add" startTime="93097">
    <iact:property name="dataType"/>
    <iact:actionData xml:id="d47">
      <inkml:trace xmlns:inkml="http://www.w3.org/2003/InkML" xml:id="stk46" contextRef="#ctx0" brushRef="#br0">5328 7273 11967 0,'-17'-8'528'1,"7"4"112"-1,-4-4-512 0,6 4-128 5,8 4 0-5,0 0 0 8,-17-4 1264-8,5 2 208 7,-1-1 64-7,5-1 0 8,-2-4-816-8,10 8-144 7,-12-4-48-7,12 4 0 9,-9-2-32-9,9 2-16 6,0 0 0-6,0 0 0 8,-16-2-128-8,16 2-32 8,0 0 0-8,0 0 0 8,0 0-96-8,0 0-32 7,0 0 0-7,0 0 0 7,0 0-64-7,4 18-128 7,-4-18 176-7,12 11-176 8,1 1 320-7,5-2-64 5,3-2 0-6,-1 1 0 8,3-5 144-8,4 2 32 7,5-2 0-7,7 0 0 9,-4 0 48-9,8 2 16 6,0-4 0-6,5-2 0 8,3-2-32-8,2-2 0 8,-5 2 0-8,3 0 0 8,2-2-112-8,3 0-32 6,5 4 0-6,1-4 0 9,1-2-80-9,5-2-32 7,-2 5 0-7,10-3 0 8,2 0-64-8,-3-6-16 7,-1 2 0-7,0-1 0 7,-4-3-128-7,4 4 160 7,4-3-160-7,-2 5 160 9,0 2-160-9,4-2 0 6,0 4 144-6,-2-4-144 9,-2-1 0-9,-2-3 0 7,-9 4 0-7,3 2 128 8,0-3-128-8,-1 3 0 6,1 2 0-6,-2 2 0 8,4 2 0-8,-5 0 0 8,3 0 0-8,-6 0 0 8,-1 0 0-8,-4 0 0 6,-7 0 0-6,1 4 0 9,-4 0 0-9,-6 0 0 6,4-2 0-6,-6 3 128 9,4-1-128-9,-6 0 0 6,-2 2 0-6,0 0 0 9,-2-4 0-9,-4 4 0 6,0 0 0-6,-3-4 0 9,-3 1 0-9,-3-1 144 6,-1 0-144-6,1 0 0 8,-7 0 192-8,-13-2-192 7,0 0 192-7,0 0-192 8,0 0 256-8,0 0-64 7,0 0-16-7,0 0 0 8,0 0 16-8,0 0 16 8,0 0 0-8,-11-10 0 8,1 5 0-8,-8-5 0 7,-5 2 0-7,-2 2 0 7,-3-4-208-7,-1-1 176 7,-4 3-176-7,-2-4 160 8,-6 1-160-8,4 1 128 7,-6-4-128-7,0 4 128 8,-4 1-128-8,0 1 0 7,-1 0 0-7,-7-4 0 9,-6 5 0-9,-3-1 0 6,-6-6 128-6,4 4-128 9,-5 1 0-9,3-3 0 6,-4 4 0-6,2 4 128 9,-6-2-128-9,-2-1 0 6,0 1 0-6,-4 2 128 8,-8 2-128-8,2 0 0 8,-4 2 0-8,3 0 128 8,-1-2-128-7,6 2 0 5,2 2 0-6,0 0 0 8,-4-2 0-8,1 2 0 7,-3-2 0-7,6 2 0 8,8 0 0-8,2 0 0 7,7 0 0-7,1 0 0 7,5-1 0-7,5 5 0 7,7-2 0-7,2 0 0 8,2-2 0-8,6 0 0 7,8-2 0-7,2 0 0 8,-1 0-176-8,9 0 176 7,7 0-128-7,12 0 128 9,0 0-192-9,0 0 64 6,0 0 0-6,0 0 0 9,14 2-16-9,9 0 0 7,8 0 0-7,4 2 0 9,-1-2 144-9,3 4-128 6,11-4 128-6,5 1-128 8,4-1 128-8,5 4 0 6,8 2 0-6,4 2-128 9,14-6 128-9,0 2 0 7,-2-1 0-7,4 3 0 8,1-2 0-8,1-4 0 7,2 2 0-7,5 2 0 8,6 2 0-8,1-5 0 7,-1 1 0-7,-2-2 0 7,-1-2 0-7,-1 2 0 8,1 0 0-8,5-2 128 8,0-2-128-8,-1 0 0 7,-3 2 0-7,-8 0 0 26,-1 0-1600-26,-4 0-304 0,-4 0-48 0</inkml:trace>
    </iact:actionData>
  </iact:action>
  <iact:action type="add" startTime="94312">
    <iact:property name="dataType"/>
    <iact:actionData xml:id="d48">
      <inkml:trace xmlns:inkml="http://www.w3.org/2003/InkML" xml:id="stk47" contextRef="#ctx0" brushRef="#br0">6783 9121 8287 0,'0'0'736'0,"-19"0"-592"7,-1 0-144-7,5 0 0 9,-5 0 1664-9,5 0 320 6,1 2 48-6,-6-2 16 9,1 0-1216-9,5 4-224 6,-5 0-48-6,5-2-16 8,-3-2-160-8,3 2-16 8,-4 0-16-8,-1 2 0 7,5 0 32-7,-3 0 0 7,3-2 0-7,-4 4 0 9,5-4 96-9,13-2 32 7,-14 3 0-7,14-3 0 7,0 0 64-7,0 0 0 7,0 0 16-7,0 0 0 8,0 0-208-8,12 6-64 7,5 0 0-6,7 2 0 6,-1-4 64-7,3-2 0 8,3 0 0-8,2 0 0 8,2-2-16-8,8 0 0 7,-2 0 0-7,8 0 0 8,0-2-64-8,5 2-16 6,1 0 0-6,6 2 0 9,5-2-96-9,0 2 0 6,7-2-16-6,-5 0 0 9,-2 0-16-9,5 0 0 6,-3 0 0-6,6 0 0 8,-10 0-160-8,9 0 192 7,-5-2-192-7,6 2 192 8,-2 0-192-8,3-2 192 8,1 0-192-8,-6 2 192 7,-2 0-192-7,-3 0 128 8,-7 0-128-8,3 2 128 7,-5-2-128-7,1 0 0 8,0 0 0-8,-1 0 0 7,-1 0 0-7,1 2 128 8,-3 0-128-8,-2 2 0 8,-6-3 0-8,2 1 0 6,-8 0 128-6,0 4-128 9,-4-2 0-9,-6-2 0 6,-1 0 144-6,-7 0-144 9,-1 0 128-9,1 4-128 6,-7-4 128-6,-12-2-128 8,0 0 224-8,0 0-32 7,0 0 0-7,0 0 0 9,0 0 64-9,0 0 16 6,0 0 0-6,0 0 0 8,0 0-48-8,-18 2-16 8,1 0 0-8,-7-2 0 8,-3-2-64-8,-2 0-16 6,-4-2 0-6,-6 0 0 9,0 2-128-9,-8-2 160 7,-2-2-160-7,2-4 160 8,-3 3-160-8,-3 1 0 7,-2-4 144-7,1 2-144 7,-3 2 0-7,1-1 144 7,-1-5-144-7,-5 6 0 8,-5-4 128-8,1-1-128 7,-8 1 0-6,2-4 0 6,1 4 128-7,-3 1-128 8,2-3 144-8,4 4-144 8,0-5 0-8,3 3 0 6,5 4 0-6,-1 0 0 9,-3-2 0-9,1 4 0 6,3-1 0-6,0 3 0 9,-3-2 0-9,9 2 0 6,5 0 0-5,0 0 0 7,-2 2 0-8,10 0 0 7,4 0 0-7,4 2 0 8,-2-2 0-8,8 2-128 7,3 0 128-7,3 0 0 8,3 0 0-8,7 0 0 7,11-2 0-7,0 0 0 7,0 0 0-7,0 0 0 8,0 0 0-8,0 0 0 7,0 0-144-7,13 11 144 8,5 1 0-8,5-6-144 7,4-2 144-7,7 2 0 8,3-1 0-8,6-1 0 8,3 0 0-8,9-2 0 7,4 2 0-7,1-2 128 8,4 0-128-8,5 0 0 7,-3-2 0-7,6 0 128 8,-4-2-128-8,5 2 0 7,1 2 0-7,0-2 0 9,4 0 0-9,4 4 128 6,2 2-128-6,0-4 0 8,-1 0 0-8,-3 0 0 7,-6-1 0-7,3-1 0 8,-7 2 0-8,4 2 0 7,2-2 0-7,-2 2 0 8,-4 2 0-8,4-2 0 7,-7-2 0-7,-1 2 128 8,-5-2-128-8,-7 2 0 7,-3 0 0-7,-4-3 0 8,-1-1 0-8,-3 0 0 7,-9 0 0-7,-3 0 0 8,0 0 0-8,-4 0 144 7,-5 0-144-7,-3 0 0 8,-19 0 144-8,14 0-144 7,-14 0 0-7,0 0 144 8,0 0-144-8,0 0 160 7,0 0-160-7,0 0 160 8,-14-5-160-8,-7-1 192 7,-3 4-192-7,-3-4 192 8,-4-2-192-8,-2 2 0 7,-8 2 0-7,0 2 128 8,-8 1-128-8,-4-1 160 7,-5 0-160-7,-10 0 160 8,-3-4-160-8,-7 4 0 7,-2 0 0-7,2 0-176 8,0 0 176-8,2 2 0 7,-4 0 0-7,-4 2 0 8,-7-2 0-8,-1 2 0 7,0-2 0-7,-1 4 0 8,3 2 0-8,0-2 0 8,3-1 0-8,7-1 0 8,0 2 0-8,-2 2 0 6,-2 2 0-6,2-2 0 8,0-2 0-8,6 4 0 7,4 1 0-7,7-3 0 8,9-2 0-8,1 2 0 7,4 0 0-7,9 3 0 9,6-3 0-9,7 2-128 6,8 0 128-6,5-2 0 8,-1-2-160-8,17-4 160 7,0 0-192-7,0 0 192 8,0 0-336-8,0 0 32 7,9 13 16-7,9 1 0 8,5-6 96-8,5 2 32 7,9-5 0-7,7 1 0 8,5-4 160-8,10 2 0 8,5 2 0-8,12 0 0 8,4-2 0-8,4-2 0 6,2 0 0-6,4-2-128 8,3 0 128-8,-1 0 0 7,2 0 0-7,3 0-128 8,8 2 128-8,3-2 0 7,-7 1 0-7,-1 1 0 8,-3-2 0-8,-1 2 0 7,3 0 0-7,-1 0 0 8,1-2 0-8,1 6 0 7,-7 0 0-7,-5-2 0 9,-10-4 0-9,-2 0 0 6,-8 0 0-6,3 2 0 8,-7-2 0-8,-4 0 0 7,-5 0 0-7,-4 2 0 8,-2-2 0-8,-5 2 0 7,-8 0 0-7,-5 0 128 9,-6-2-128-9,-3 0 0 6,-9 0 128-6,-13 0-128 8,0 0 240-8,0 0-32 7,0 0 0-7,0 0 0 8,-15 0 0-8,-11-2 0 8,-5 0 0-8,-8 2 0 7,-2 0-208-7,-10 0 0 7,-1 0 128-7,-5 2-128 8,1 0 0-8,-7 0 0 7,-5 0 128-7,0 1-128 8,-7-3 0-8,-5 0 0 7,-5 0 0-7,-3 0 0 8,-2-3 0-8,2 1 0 7,-1-2 0-7,5 2 0 9,4 0 0-9,-4 0 0 7,-12 0 0-7,3 2 0 8,1-4 0-8,0 0 0 6,3-2 0-6,7 2 0 8,4 2-272-8,9-2 48 7,1 1 16-7,6-1 0 22,-6 0-1120-22,5 2-208 1,1 2-64-1,3 0-12688 3</inkml:trace>
    </iact:actionData>
  </iact:action>
  <iact:action type="add" startTime="101940">
    <iact:property name="dataType"/>
    <iact:actionData xml:id="d49">
      <inkml:trace xmlns:inkml="http://www.w3.org/2003/InkML" xml:id="stk48" contextRef="#ctx0" brushRef="#br0">15054 7965 1839 0,'0'0'160'1,"0"0"-160"4,0 0 0-5,0 0 0 8,0 0 1648-8,0 0 288 7,0 0 64-7,0 0 16 8,0 0-1232-7,0 0-240 5,-10 4-48-6,10-4-16 8,0 0 112-8,-16 8 32 7,16-8 0-7,-10 6 0 8,10-6-48-7,0 0-16 5,-15 1 0-6,15-1 0 8,-10 4 0-8,10-4 0 7,0 0 0-7,0 0 0 8,0 0 32-7,0 0 16 5,0 0 0-5,0 0 0 6,0 0 144-7,0 0 16 7,0 0 16-6,0 0 0 7,0 0-336-8,0 0-64 6,20-2 0-6,-3 0-16 8,3-1-112-8,3 1-32 8,-1 0 0-8,1 0 0 8,4-2 16-8,-1 2 0 7,-3 0 0-7,0 2 0 8,1 0-48-8,-1 2-16 6,-3 0 0-6,1-2 0 8,-1-2-176-8,1 2 192 7,-5 2-192-7,-1 2 192 8,-15-4-64-8,0 0 0 7,14 4 0-7,-14-4 0 9,0 0-128-9,0 0 0 6,0 0 0-6,0 0 0 8,0 0 0-8,0 0 288 7,0 0-48-7,0 0-16 8,-12 9 32-8,-1 1 16 7,-3-2 0-7,-2-2 0 8,1-4-80-8,-3 0-32 8,-1-2 0-8,1 0 0 8,3 0-16-8,-5-2 0 7,-1 0 0-7,2 2 0 7,1-2 16-7,1 0 0 8,-3-2 0-8,7 2 0 7,-3-2-160-7,4 4 0 7,1 0 0-7,13 0 0 8,-10-4 0-8,10 4 0 7,0 0 0-7,0 0 0 8,0 0 0-8,0 0 0 7,0 0 0-7,0 0 0 9,0 0 0-9,0 0 0 6,0 0 0-6,17-4 0 9,3 2 0-9,3 2 0 7,-1 0 0-7,-1 0 0 7,3-2 0-7,-1 0 0 8,0 2 0-8,1 0 0 8,-7 0 176-7,5-1-48 4,-1-3-128-5,5 2 192 8,-3 0-192-8,-3-2-128 8,-1 0 128-8,1 2-208 7,1 2 208-7,-5 0 0 8,1 2 0-8,-3-2 0 22,2-4-2000-22,-16 4-368 0,21-12-64 1,-21 12 0-1</inkml:trace>
    </iact:actionData>
  </iact:action>
  <iact:action type="add" startTime="102663">
    <iact:property name="dataType"/>
    <iact:actionData xml:id="d50">
      <inkml:trace xmlns:inkml="http://www.w3.org/2003/InkML" xml:id="stk49" contextRef="#ctx0" brushRef="#br0">15949 7592 7359 0,'0'0'656'0,"0"0"-528"4,0 0-128-4,0 0 0 7,0 0 1792-7,0 0 320 8,0 0 64-8,0 0 0 8,15 0-880-8,3-1-176 7,0-3-32-7,-5 2-16 8,7-2-176-8,-3 0-16 7,3 0-16-7,1-2 0 8,7-4-160-8,-1 3-16 7,0 1-16-7,0 0 0 8,1-4-224-8,-1 4-32 7,-2 2-16-7,1 2 0 8,-3-1-208-8,-3-1-64 7,-1 0 0-7,1 2 0 8,-5 0-128-8,-15 2 0 6,18-2 144-6,-18 2-144 9,0 0-256-9,14 2-112 7,-14-2-16-7,0 0-11104 11</inkml:trace>
    </iact:actionData>
  </iact:action>
  <iact:action type="add" startTime="102916">
    <iact:property name="dataType"/>
    <iact:actionData xml:id="d51">
      <inkml:trace xmlns:inkml="http://www.w3.org/2003/InkML" xml:id="stk50" contextRef="#ctx0" brushRef="#br0">16031 7567 8287 0,'0'0'736'1,"-22"6"-592"4,3 2-144-5,3 3 0 8,1-1 816-8,3-2 128 7,-6 4 16-7,7-4 16 8,-3 1-192-8,6 3-32 8,8-12-16-8,-12 10 0 7,12-10 208-7,-5 15 32 7,5-15 16-7,-2 14 0 8,2-14-208-8,0 0-32 7,6 18-16-7,5-9 0 8,-11-9-208-8,16 14-32 7,1-6-16-7,3-2 0 8,1 3-96-8,3-1 0 7,-1-4-16-7,1 2 0 8,1 0-80-8,0 4-16 7,-1-5 0-7,1 1 0 8,2 6-48-8,-3-2-16 9,-3 3 0-9,1 1 0 7,-3-6-64-7,-5 5-16 6,1-5 0-6,-5 8 0 9,2-3 0-9,-4 5 0 6,-6-4 0-6,2 5 0 8,-4 1 80-8,-2-3 16 7,0 1 0-7,-4-1 0 8,-4-5 96-8,0 4 0 7,1 1 16-7,-9 3 0 8,-2-3 128-8,1-1 32 8,-6 1 0-8,-1-3 0 7,-1 0-16-7,0-3 0 7,-3 1 0-7,-1-2 0 8,-6 2-176-8,2 1-48 7,4-5 0-7,0 0 0 8,1 0-128-8,3-4-128 7,2-1 144-7,3-3-144 9,1-2 144-9,3 2-144 6,3 0 128-6,-1-1-128 22,16 1-320-22,0 0-160 1,-10-12-32-1,10 12-9056 7,0 0-1824-6</inkml:trace>
    </iact:actionData>
  </iact:action>
  <iact:action type="add" startTime="103605">
    <iact:property name="dataType"/>
    <iact:actionData xml:id="d52">
      <inkml:trace xmlns:inkml="http://www.w3.org/2003/InkML" xml:id="stk51" contextRef="#ctx0" brushRef="#br0">14701 8743 14047 0,'0'0'624'1,"0"0"128"-1,0 0-608 0,19 2-144 6,2-4 0-6,-1-2 0 9,5 0 832-9,5 0 144 6,3 1 32-6,2 1 0 9,2 0-304-9,6 0-48 7,0-2-16-7,6 2 0 8,3-4 96-7,5 4 16 5,-3 2 0-6,5-2 0 8,-1-4 0-8,3 2 0 6,-5-3 0-6,1-1 0 9,1 2-176-9,-5 4-16 7,-6 0-16-5,2 2 0 4,-2 4-112-6,-3 2-32 7,-5-2 0-7,0 1 0 8,0 1 32-8,-7 2 0 7,-3 4 0-7,-4-6 0 8,-1-2-224-8,-5-1-32 7,-3 3-16-7,1 2 0 8,-17-8 0-8,14 8 0 7,-14-8 0-7,18 4 0 8,-18-4-32-8,0 0-128 7,11 8 192-7,-11-8-64 8,0 0 0-8,0 0-128 7,0 0 192-7,0 0-64 8,0 0-128-8,0 0 160 6,0 0-160-6,0 0 160 22,0 0-1376-22,0 0-256 0,-17 0-64 0,-5-2-11408 5</inkml:trace>
    </iact:actionData>
  </iact:action>
  <iact:action type="add" startTime="106625">
    <iact:property name="dataType"/>
    <iact:actionData xml:id="d53">
      <inkml:trace xmlns:inkml="http://www.w3.org/2003/InkML" xml:id="stk52" contextRef="#ctx0" brushRef="#br0">14845 9385 3679 0,'0'0'320'0,"0"0"-320"5,-12 4 0-5,12-4 0 8,-17-2 1824-8,3 2 288 8,14 0 64-8,0 0 16 8,0 0-1168-8,-14 0-224 6,1 2-48-6,13-2-16 9,-14 2-64-9,14-2-16 6,0 0 0-6,-14 3 0 8,14-3-16-8,-13 6-16 7,13-6 0-7,0 0 0 8,-14 2-48-8,14-2-16 7,0 0 0-7,0 0 0 8,0 0-16-8,0 0 0 8,0 0 0-8,0 0 0 7,0 0 32-7,0 0 16 8,14-8 0-8,1 5 0 7,7 1-96-7,-1-2-32 7,3 2 0-7,1 0 0 8,0 0-144-8,3 2-48 9,-3-2 0-9,2-2 0 8,-1-2-32-8,-1 2-16 6,0 2 0-6,3 0 0 8,-3 0 32-8,-2 0 0 6,-3-3 0-5,-1 3 0 7,3 2-32-8,-8 0 0 6,-14 0 0-6,17-2 0 9,-17 2-96-9,0 0 0 7,0 0-128-7,0 0 192 7,0 0-16-7,0 0-16 7,0 0 0-7,0 0 0 8,0 0 32-8,-17 0 16 8,-1 2 0-8,-5 2 0 8,-3 1-208-8,-1-3 176 7,-2 2-176-7,1-2 160 7,-1 0-16-7,2 4 0 9,-2-2 0-9,-1 2 0 7,1-6-144-7,2 2 0 7,-1 0 0-7,7 0 0 8,-1 0 0-8,7-2 0 6,-3 0 144-6,9 3-16 9,9-3-128-9,0 0 0 6,0 0 128-6,0 0-128 8,0 0 0-8,0 0 0 7,0 0 0-7,0 0 128 9,0 0-128-9,15-3 128 6,7-1-128-5,-1 2 128 7,4-4-128-8,-3 2 0 7,-1-2 0-7,1 2 0 8,1 2-176-8,-1 0 0 7,-5-2 0-7,5 2 0 23,-1-1-1936-23,1-1-384 1</inkml:trace>
    </iact:actionData>
  </iact:action>
  <iact:action type="add" startTime="107301">
    <iact:property name="dataType"/>
    <iact:actionData xml:id="d54">
      <inkml:trace xmlns:inkml="http://www.w3.org/2003/InkML" xml:id="stk53" contextRef="#ctx0" brushRef="#br0">15459 9018 6447 0,'0'0'272'0,"0"0"80"0,0 0-352 0,-17 4 0 5,17-4 0-5,-14 0 0 8,-2 0 2704-8,16 0 480 7,0 0 80-7,0 0 32 8,0 0-1792-8,0 0-352 7,0 0-80-7,0 0-16 8,0 0-112-8,0 0-32 7,0 0 0-7,0 0 0 10,16-10-288-10,-2 6-64 5,5 0-16-5,1 2 0 10,-1 1-96-10,5-1 0 5,1 2-16-5,2 0 0 9,3-2-80-9,-3 2-16 6,-2 2 0-6,1 0 0 8,-3-1 32-8,2 3 0 7,-3 0 0-7,-5 4 0 10,1 0-160-10,-2-2-16 5,-16-6-16-5,15 11 0 8,-15-11-176-8,12 12 0 7,-12-12 144-7,0 0-144 8,6 14 160-8,-6-14-32 7,-8 17-128-6,-2-1 192 6,-5-6 32-7,-1-1 0 8,-8 3 0-8,-1-4 0 7,0 0-48-7,-3 0-16 8,-1-3 0-8,2 1 0 8,0 4-160-8,1 2 0 7,5-4 0-7,3-1 0 7,1 1 0-7,7-2 0 7,10-6 0-7,0 0 0 8,-14 10 0-8,14-10 0 7,0 0 0-7,0 0 0 8,0 0-160-8,12 13 160 7,0-3 0-7,7 2-144 9,3-4 144-9,3-1 0 6,4 7 0-6,1-4-128 9,-3 0 128-9,0 3-160 6,0-3 160-6,1 4-160 9,-3-5 160-9,-1 7 0 6,-1-4 0-6,0 3 0 8,-1-1 0-8,-1 5 0 8,-5-7 0-8,1 4 0 8,-7-7 0-8,-10-9 128 7,12 22-128-7,-6-4 176 7,-6-18-32-7,2 19 0 8,-4 2 0-8,0 1 0 7,-4-3 96-7,-4-3 16 7,0 2 0-7,-5-7 0 8,1 5 96-8,-5-4 32 7,-1 1 0-7,3-1 0 8,-7 5-32-8,1-3 0 7,-3 0 0-7,1-4 0 8,-2-3-112-8,-3 1-32 7,-5 2 0-7,2-2 0 9,-6-1-48-9,2-5-16 6,-6-5 0-6,2 3 0 9,-7 0-144-9,3 0 160 7,4 0-160-7,0 0 160 8,0 1-160-8,4-1 0 6,-2 0 0-6,7 0 0 21,3 0-1088-20,2 2-288-1,4 0-64 0,3 0-14592 4</inkml:trace>
    </iact:actionData>
  </iact:action>
  <iact:action type="add" startTime="113290">
    <iact:property name="dataType"/>
    <iact:actionData xml:id="d55">
      <inkml:trace xmlns:inkml="http://www.w3.org/2003/InkML" xml:id="stk54" contextRef="#ctx0" brushRef="#br0">23127 10385 13823 0,'0'0'608'0,"0"0"128"0,0 0-592 0,0 0-144 7,0 0 0-7,0 0 0 8,0 0 464-8,0 0 64 6,0 0 16-6,0 0 0 8,0 0 192-8,0 0 32 7,0 0 16-7,0 0 0 8,0 0-208-8,0 0-32 8,0 0-16-8,0 0 0 8,0 0-272-8,0 0-64 7,0 0-16-7,0 0 0 7,0 0-176-7,0 0 0 7,0 0 0-7,0 0 128 8,0 0-128-8,0 0 0 7,0 0 0-7,0 0 0 8,0 0-272-8,0 0 64 7,0 0 16-7,0 0 0 8,0 0-160-8,0 0-32 8,0 0 0-8,0 0 0 8,0 0 48-8,0 0 0 6,0 0 0-6,0 0 0 25,0 0-112-24,0 0 0 0,0 0-16-1</inkml:trace>
    </iact:actionData>
  </iact:action>
  <iact:action type="add" startTime="114476">
    <iact:property name="dataType"/>
    <iact:actionData xml:id="d56">
      <inkml:trace xmlns:inkml="http://www.w3.org/2003/InkML" xml:id="stk55" contextRef="#ctx0" brushRef="#br0">22276 10434 2751 0,'0'0'128'0,"0"0"16"0,0 0-144 0,0 0 0 6,0 0 0-6,0 0 0 9,0 0 384-9</inkml:trace>
    </iact:actionData>
  </iact:action>
  <iact:action type="add" startTime="116711">
    <iact:property name="dataType"/>
    <iact:actionData xml:id="d57">
      <inkml:trace xmlns:inkml="http://www.w3.org/2003/InkML" xml:id="stk56" contextRef="#ctx0" brushRef="#br0">25202 8636 6447 0,'0'0'576'1,"0"0"-576"6,0 0 0-7,0 0 0 8,0 0 384-8,0 0-16 7,0 0-16-7,0 0-3568 12</inkml:trace>
    </iact:actionData>
  </iact:action>
  <iact:action type="add" startTime="117073">
    <iact:property name="dataType"/>
    <iact:actionData xml:id="d58">
      <inkml:trace xmlns:inkml="http://www.w3.org/2003/InkML" xml:id="stk57" contextRef="#ctx0" brushRef="#br0">26466 8640 3679 0,'0'0'320'0,"0"0"-320"7,0 0 0-7,0 0 0 8,0 0 848-8,0 0 112 7,0 0 0-7,0 0 16 8,0 0-16-8,0 0-16 7,0 0 0-7,0 0 0 7,0 0-240-7,0 0-32 8,0 0-16-8,0 0 0 7,0 0-96-7,0 0-32 8,0 0 0-8,0 0 0 9,0 0-96-9,0 0-32 5,0 0 0-5,0 0 0 9,0 0-224-9,0 0-48 7,0 0-128-7,0 0 192 8,0 0-192-8,0 0 0 6,0 0 128-6,0 0-128 9,0 0 0-9,0 0 0 6,0 0 0-6,0 0 0 9,0 0 0-9,0 0 0 7,0 0 0-7,0 0 0 8,0 0 0-8,0 0-192 7,0 0 48-7,0 0 0 22,0 0-272-21,0 0-48-1,0 0-16 0,0 0 0 15,0 0-32-15,0 0-16 0,18 0 0 0,-18 0 0 13,0 0 16-13,0 0 0 0,0 0 0 0</inkml:trace>
    </iact:actionData>
  </iact:action>
  <iact:action type="add" startTime="120511">
    <iact:property name="dataType"/>
    <iact:actionData xml:id="d59">
      <inkml:trace xmlns:inkml="http://www.w3.org/2003/InkML" xml:id="stk58" contextRef="#ctx0" brushRef="#br2">25497 10383 5519 0,'0'0'496'1,"0"0"-496"5,0 0 0-6,0 0 0 8,0 0 2048-8,0 0 320 7,0 0 64-7,0 0 16 8,0 0-1184-8,0 0-240 7,0 0-64-6,0 0 0 5,0 0 48-6,0 0 0 8,0 0 0-8,0 0 0 8,0 0-176-8,0 0-48 7,6-11 0-7,-6 11 0 8,0 0-224-8,0 0-48 7,3-18-16-7,1 6 0 8,-4 12-32-8,2-15 0 8,0 1 0-8,-2-2 0 7,0-3-48-7,0-1-16 7,0-3 0-7,0-2 0 8,0-5-64-8,0 1-16 7,-2 2 0-5,0 0 0 5,-2-1-112-7,2-1-16 6,1-10-16-6,-3 4 0 8,0 2-48-8,-2-2 0 7,2-4 0-7,0 4 0 8,-2-4-128-8,2-2 0 7,0 9 0-7,1-3 128 8,-3-8-128-8,2 6 128 7,0-2-128-7,2 4 128 8,0 2-128-8,2-6 0 7,0 2 0-7,0 4 0 8,0-2 0-8,2 2 128 8,-2 1-128-8,0 1 128 7,0-2-128-7,0 2 0 8,0 2 0-8,0-5 0 8,0-1 0-8,0 4 0 6,0 2 0-6,-2-2 0 8,4 3 0-8,0 3 0 7,-2 0 0-7,2-3 0 8,2 5 0-8,0 1 0 7,0 3 0-7,-4-2 0 9,0-1 0-9,1 5 0 6,1 5 128-6,-2 0-128 8,0-5 0-8,2 3 128 7,0 0-128-7,0 1 128 8,-2 13-128-8,2-14 160 7,0-4-160-7,-2 9 160 8,0 9-160-8,0-12 0 7,2-2 0-7,-2 14 0 8,2-9 0-8,-2 9 0 8,0 0 0-8,0 0 0 8,0 0 0-8,2-16 0 7,0 6 0-7,-2 10 0 7,0 0 0-7,0 0 0 7,0 0 0-7,0 0 0 8,0 0 0-8,0 0 0 8,4-13 0-8,-4 13 0 7,0 0 0-7,0 0 0 7,0 0 0-7,0 0 0 8,0-8 0-8,0 8 0 7,0 0 0-7,0 0 0 9,0 0 0-9,0 0 0 7,0 0 0-7,0 0 0 7,0 0 0-6,0 0 0 5,0 0 0-6,0 0 0 8,0 0 0-8,0 0 0 8,0 0 0-8,0 0 0 8,0 0 0-8,0 0 0 6,0 0 0-6,0 0 0 8,0 0 0-8,0 0 0 7,-10-6 0-7,10 6 0 8,0 0 0-8,0 0 0 8,0 0 0-8,0 0 0 7,0 0 0-7,0 0 0 7,0 0 0-7,0 0 0 8,0 0 0-8,0 0 0 7,0 0 0-7,0 0 0 8,0 0 0-8,0 0 0 7,0 0 0-7,0 0 0 8,0 0 0-8,0 0 0 7,0 0 0-7,0 0 0 8,0 0 0-8,0 0 0 7,0 0 0-7,0 0 0 9,0 0 0-9,0 0 0 6,0 0 0-6,0 0 0 8,0 0 0-8,0 0 0 7,0 0 0-7,0 0 0 8,0 0 0-8,0 0 0 7,0 0 0-7,0 0 0 9,0 0 0-9,0 0 0 6,0 0 0-6,0 0 0 8,0 0 0-8,0 0 0 8,0 0 0-8,0 0 0 7,0 0 0-7,0 0 0 7,0 0 0-7,0 0 0 8,0 0 0-8,18 0 0 8,-7-2 0-8,5 2 0 7,-2 0 0-7,3 2 0 8,-1-2 0-8,3-2 0 8,3 2 0-8,1 0 0 6,-1 0 128-6,-1 0-128 9,3 0 0-9,1 0 0 7,-4 0 0-7,3 0 128 8,-3 2-128-8,-1 0 0 7,1 2 0-7,3-4 0 7,-1 0 0-7,-4 0 0 7,3 0 0-7,-3 0 0 9,1 0 0-9,-3-2 160 6,5 0-160-6,-3 2 160 8,-5 0-160-8,2 0 128 8,-1-4-128-8,-15 4 128 8,14 0-128-8,-14 0 0 7,14-2 0-7,-14 2 128 7,0 0-128-7,0 0 192 8,13-6-192-8,-13 6 192 8,0 0-192-8,0 0 0 6,0 0 144-6,0 0-144 9,0 0 0-9,0 0 0 6,0 0 0-6,0 0 0 9,0 0-224-9,0 0-112 6,0 0-32-6,0 0 0 23,0 0-560-23,-15 0-112 0,15 0-32 0,0 0-7952 8,-12 4-1600-7</inkml:trace>
    </iact:actionData>
  </iact:action>
  <iact:action type="add" startTime="121624">
    <iact:property name="dataType"/>
    <iact:actionData xml:id="d60">
      <inkml:trace xmlns:inkml="http://www.w3.org/2003/InkML" xml:id="stk59" contextRef="#ctx0" brushRef="#br2">26029 8281 15775 0,'0'0'704'1,"0"0"128"-1,0 0-656 0,0 0-176 4,0 0 0-4,0 0 0 7,0 0 832-6,0 0 144 6,18 8 32-7,-18-8 0 8,0 0-48-8,15 8 0 8,5-5 0-8,1 5 0 6,-1-2-128-6,-3 0-16 8,3 6-16-8,1-3 0 9,-3-5-224-9,1 4-64 6,1 4 0-6,-4-2 0 8,-1 5-144-8,3-1-48 8,-9 3 0-8,3-3 0 8,0 2-48-8,-6 1-16 6,-2-3 0-6,-2 3 0 8,-4-3 112-8,0 4 16 8,-2-3 0-8,-2 3 0 8,-4 3 0-8,-2-5 0 7,-3-1 0-7,1 3 0 7,-5-8-64-7,-1 3 0 7,1 1 0-7,-3-6 0 8,-1 2-160-8,1-3-32 7,5 1-128-7,-3 0 192 8,3-2-192-8,5-4-288 7,12-2 64-7,0 0-14688 11</inkml:trace>
    </iact:actionData>
  </iact:action>
  <iact:action type="add" startTime="125208">
    <iact:property name="dataType"/>
    <iact:actionData xml:id="d61">
      <inkml:trace xmlns:inkml="http://www.w3.org/2003/InkML" xml:id="stk60" contextRef="#ctx0" brushRef="#br2">18141 5956 3679 0,'0'0'320'2,"0"0"-320"5,0 0 0-7,0 0 0 8,0 0 2384-8,0 0 416 7,-8 12 80-7,8-12 0 9,0 0-1744-9,0 0-368 6,0 0-64-6,0 0 0 8,0 0 0-8,0 0 0 7,-9 12 0-7,9-12 0 8,0 0 64-8,0 0 0 7,0 0 16-7,0 0 0 8,0 0-192-8,-2-18-32 8,0 3-16-8,2-3 0 8,0 0-64-8,2 3-16 6,2-3 0-6,-2-1 0 9,0 1-48-9,1-3-16 6,3 1 0-6,-4 3 0 8,0-5-80-8,0-5-32 7,0-2 0-6,0 1 0 6,-2 3-32-7,0 0 0 7,2-3 0-7,0 5 0 8,-2 2 0-8,2 5-16 8,0-2 0-8,0 3 0 7,0-3-96-7,0 3-16 8,2 3 0-8,-2 2 0 7,-2-3-128-7,0 5 0 7,0 8 0-7,0 0 128 8,0 0-128-8,2-12 0 8,-2 12 0-8,0 0 0 8,0 0 0-8,0 0 0 6,0 0 0-6,0 0 0 8,0 0 0-8,0 0 0 7,0 0 0-7,0 0 0 8,0 0 0-8,0 0 0 7,0 0 0-7,0 0 0 9,0 0 0-9,3-12 0 6,-3 12 0-6,0 0 0 9,0 0 0-9,2-7 0 6,-2 7 0-6,4-14 0 8,0 4 0-8,-2-2 0 7,0 3 0-7,0-1 0 9,2-4 0-9,-4 1 0 7,0-7 144-7,0 1-144 8,2-3 224-8,-2 1-32 7,0-5 0-7,0-1 0 8,0-4 32-8,2-4 0 7,0-2 0-7,0 2 0 7,0-6 0-7,-2 4 0 7,0-6 0-7,2 2 0 8,0-8-32-8,0 4 0 7,-1 4 0-7,1-6 0 8,-2 4-192-8,2-1 0 7,0 5 128-6,2-4-128 7,-4 4 0-8,2-2 0 6,-2 4 0-6,0-4 0 9,0-2 0-9,0-2 0 6,0 6 0-6,0-2 0 8,0 6 208-8,0-4-48 8,0 2-16-8,0 6 0 7,0 3-16-7,0 1 0 8,0 0 0-8,0 1 0 8,0-1-128-8,2 2 128 7,0 3-128-7,0 1 128 8,-2-7-128-8,2 7 0 7,-2 0 0-7,0 3 0 7,0 0 144-7,0-3-144 8,0 3 160-8,0 1-160 7,0-3 0-7,0 1 0 8,0 5 0-8,0-5 0 7,0 1 0-7,0 3 176 7,0-5-176-7,0 3 160 8,0 3-160-8,0 0 160 8,0 14-160-8,0-13 160 8,0 3-160-8,0 10 0 6,0 0 144-6,0-14-144 9,0 14 0-9,0 0 144 7,2-10-144-7,-2 10 0 9,0 0 128-9,0 0-128 5,0 0 0-5,0 0 0 8,0 0 0-8,0 0 0 7,0 0 0-7,0 0 0 8,0 0 0-8,0 0 0 8,-2 16-144-8,2-16 144 21,-4 18-480-21,4-18-16 0,0 0 0 0,0 21 0 15,0-21-1568-15,0 18-320 0,0-18-64 0,0 0-10272 5</inkml:trace>
    </iact:actionData>
  </iact:action>
  <iact:action type="add" startTime="126098">
    <iact:property name="dataType"/>
    <iact:actionData xml:id="d62">
      <inkml:trace xmlns:inkml="http://www.w3.org/2003/InkML" xml:id="stk61" contextRef="#ctx0" brushRef="#br2">17927 3725 6447 0,'0'0'576'1,"0"0"-576"2,0 0 0-3,0 0 0 9,0 14 1744-9,0-14 240 7,0 0 64-7,-2 17 0 8,0-3-752-8,2-14-144 7,0 0-16-7,0 0-16 10,0 0 32-10,0 0 0 4,0 0 0-4,0 0 0 9,0 0-80-9,0 0-16 7,0 0 0-7,0 0 0 8,0 0-464-8,0 0-80 7,6-12-32-7,-2-3 0 8,-1 3-64-8,1-4-16 7,4 5 0-7,-2-7 0 8,-4 1-16-8,4-1 0 7,0-1 0-7,3 1 0 9,-3-9-64-9,0 3 0 6,2 3-16-6,4-4 0 10,-5-3-112-10,7 3 0 6,-4 0-16-6,-2 3 0 7,1 3-176-7,-1-3 0 8,-2-1 144-8,2 1-144 8,0-1 144-8,-1 5-144 7,-1 1 192-7,2 7-192 7,-8 10 208-7,10-14-64 7,-4 5-16-7,-6 9 0 8,0 0-128-8,0 0 128 7,0 0-128-7,17-2 128 8,-17 2-128-8,0 0 192 7,14-2-192-7,-14 2 192 8,17 6-192-8,-17-6 0 6,12 17 0-6,4-1 128 9,-6 3-128-9,1 5 0 7,-3 1 0-7,0-2 128 9,0-1-128-9,3 1 160 6,-5-1-160-6,4 3 160 8,2-2-160-8,-7-1 128 8,3-3-128-8,2 1 128 9,-4-1-128-9,-6-19 0 5,4 16 0-5,-4-16 0 8,8 18 0-8,-8-18 128 7,0 0-128-7,0 0 0 8,15 9 0-8,-15-9-304 7,0 0 48-7,0 0 16 23,0 0-1808-23,22-2-384 1,-5-3-64 0</inkml:trace>
    </iact:actionData>
  </iact:action>
  <iact:action type="add" startTime="126785">
    <iact:property name="dataType"/>
    <iact:actionData xml:id="d63">
      <inkml:trace xmlns:inkml="http://www.w3.org/2003/InkML" xml:id="stk62" contextRef="#ctx0" brushRef="#br2">18473 3115 14735 0,'0'0'1312'1,"-10"13"-1056"6,10-13-256-7,0 0 0 9,-6 16 432-9,6-16 16 6,-4 14 16-6,4-14 0 9,0 0-304-9,0 0-160 6,0 0 160-5,0 0-160 7,10 17 576-8,-10-17 32 7,12 10 0-7,-12-10 0 7,0 0-48-7,13 0-16 8,-13 0 0-8,20 2 0 9,-1-2 0-9,-3 0 0 5,2 0 0-5,-1 0 0 8,-1 0 48-8,3-2 16 8,-3 2 0-8,5-2 0 8,-1-2-144-8,1 0-16 7,-3-2-16-7,1-1 0 7,3-1-160-7,-1-4-16 8,-1 4-16-8,1 4 0 8,3 1-48-8,1 1-16 7,-2-2 0-7,5 0 0 8,-1 2-32-8,0 0 0 7,1-2 0-7,-1 4 0 8,-2 2-144-8,3 0 0 7,1 2 144-7,0-4-144 8,-2-2 0-8,3 2 0 7,-3 0 0-7,-2 0 128 9,-1 2-128-9,-3-2 0 6,1 0 0-6,-1 0 128 8,-7 0-128-8,1 0 0 7,3 0 0-7,-18 0 0 7,14 0 0-7,1 0 0 8,-15 0 0-8,14 4 0 7,-14-4 0-7,0 0 128 8,17 4-128-8,-17-4 0 7,0 0 0-7,0 0 0 8,0 0 0-8,16 3 0 7,-16-3 0-7,0 0-128 8,14 4 128-8,-14-4-128 7,0 0-160-7,0 0-32 8,13 0 0-8,-13 0 0 22,0 0-432-22,0 0-80 1,0 0-32-1,0 0-6800 9,0 0-1360-9</inkml:trace>
    </iact:actionData>
  </iact:action>
  <iact:action type="add" startTime="127327">
    <iact:property name="dataType"/>
    <iact:actionData xml:id="d64">
      <inkml:trace xmlns:inkml="http://www.w3.org/2003/InkML" xml:id="stk63" contextRef="#ctx0" brushRef="#br2">19310 2772 11967 0,'0'0'1072'0,"0"0"-864"7,0 0-208-7,0 0 0 7,0 0 800-7,0 0 112 8,0 0 32-8,0 0 0 8,0 0-240-8,0 0-32 7,0 0-16-7,0 0 0 7,0 0 224-7,0 0 32 8,0 0 16-8,19 3 0 7,1 1-224-6,-3 0-32 6,5-2-16-7,1 0 0 9,-2 4-32-9,-1-2-16 6,1 0 0-6,-1 2 0 9,1 0-304-9,-1 1-64 6,1 1-16-6,3-2 0 9,-1 6 32-9,3-3 16 7,-1-1 0-7,0 6 0 7,-3-6 16-7,3 3 0 9,-2 1 0-9,3-2 0 7,-5 2-112-7,3-3-32 6,-7-3 0-6,3 4 0 8,-3-2-16-8,-3 0 0 8,-14-8 0-8,18 17 0 7,-9-7 160-7,1 3 32 7,-10-13 0-7,2 16 0 8,-2 2 64-8,-4-3 32 7,-6 1 0-7,3 1 0 8,-9-3-144-8,0 4-16 7,-7-7-16-7,-4 5 0 8,-1-6 128-8,-1 5 16 7,0-1 16-7,-2 3 0 8,-6-3 32-8,1 4 0 7,5 1 0-7,-2-3 0 8,-2 1-96-8,4-1-16 7,-2 5 0-7,1 1 0 9,-3-7-192-9,2-1-128 6,4 2 160-6,3-5-160 9,3 5 0-9,4-6 0 6,-1-1 0-6,8 5 0 23,3-4-1776-23,9-10-336 0,0 19-80 1</inkml:trace>
    </iact:actionData>
  </iact:action>
  <iact:action type="add" startTime="130990">
    <iact:property name="dataType"/>
    <iact:actionData xml:id="d65">
      <inkml:trace xmlns:inkml="http://www.w3.org/2003/InkML" xml:id="stk64" contextRef="#ctx0" brushRef="#br2">17574 7596 1839 0,'0'0'160'0,"2"-11"-160"7,-2 11 0-7,2-12 0 8,-2 12 2416-8,3-8 448 7,-3-4 80-7,0 12 32 9,0 0-1760-9,0 0-336 7,0 0-80-7,0 0-16 8,0 0-144-8,0-9-48 6,0 9 0-6,0 0 0 8,0 0 16-7,0 0 0 5,0 0 0-6,0 0 0 9,0 0-144-9,0 0-16 7,2-12-16-7,-2 12 0 8,0 0 16-8,0 0 0 7,0 0 0-7,0 0 0 8,0 0-32-8,0 0 0 7,0 0 0-7,0 0 0 7,0 0-64-7,0 0-16 7,0 0 0-7,0 0 0 8,0 0-80-8,0 0 0 7,0 0-16-7,0 0 0 8,0 0-112-8,0 0-128 7,0 0 176-7,0 0-176 8,0 0 176-8,0 0-176 7,0 0 160-7,0 0-160 9,0 0 176-9,-4 20-176 7,3-1 192-7,-1-3-192 8,0 1 176-8,2 5-176 7,-2-3 160-7,0 1-160 8,0 1 144-8,2 3-144 8,0-3 128-8,0 2-128 7,0 3 144-6,0 5-144 5,0 2 160-6,0-2-160 7,0-5 144-7,0 1-144 8,0 4 128-8,0 0-128 8,0-1 192-8,0 1-64 7,-2 2 0-7,2-4 0 8,4-1 0-8,-2-3-128 7,-2 2 192-7,2-1-64 7,-2 5 0-7,0-2 0 8,0 0 0-8,0 2 0 8,0-1-128-8,0-1 128 7,-2-2-128-7,2 2 128 8,0-3-128-8,0-1 192 8,-2 2-192-8,0-1 192 8,2-3-192-8,-2 5 128 5,0-1-128-5,-2 2 128 9,8-4-128-9,-4 1 0 6,2-5 144-6,-2 7-144 8,-2 5 0-8,-2-6 128 7,2 0-128-7,0 1 0 8,0-5 128-8,0 2-128 7,-2 1 128-7,2-1-128 9,0-2 0-9,2 3 144 7,0 1-144-7,0-1 0 8,-4-5 192-8,4-2-64 7,0 3 0-7,0-1-128 8,0 5 160-8,0-5-160 7,0-3 128-7,0 1-128 8,-1 1 128-8,-1-5-128 7,-2 3 128-6,2 3-128 7,0 3 128-8,0-7-128 6,2 5 0-6,0-3 128 8,-2 5-128-8,2-5 0 7,0 1 144-7,0 3-144 8,0-5 144-8,0 1-144 7,0 3 192-7,0-3-192 8,0-19 208-8,4 18-64 7,-4 3-16-7,0 1 0 8,0-7 0-8,0 5 0 7,-2-1 0-7,2-3 0 8,-2 1-128-8,0 1 0 7,0-5 144-7,0 5-144 8,2-18 0-8,0 0 144 7,0 20-144-7,0-7 0 8,0-13 128-8,0 0-128 8,-2 22 0-8,2-7 0 8,0-15 192-8,0 18-192 6,0-18 192-6,0 19-192 8,0-19 144-8,2 16-144 7,-2-16 0-7,4 17 144 8,-4-17-144-8,0 18 0 7,0-18 0-7,0 0 0 8,0 0 0-8,0 0 0 7,0 0 0-7,0 0 0 8,8 14 0-8,-8-14 0 7,0 0 0-7,0 0 0 24,0 0-592-24,0 0 0 0,0 0 0 0,0 0 0 12,0 0-1712-11,11-10-352-1,-11 10-64 0</inkml:trace>
    </iact:actionData>
  </iact:action>
  <iact:action type="add" startTime="131881">
    <iact:property name="dataType"/>
    <iact:actionData xml:id="d66">
      <inkml:trace xmlns:inkml="http://www.w3.org/2003/InkML" xml:id="stk65" contextRef="#ctx0" brushRef="#br2">17191 9625 4607 0,'0'0'400'0,"0"0"-400"2,0 0 0-2,-2 13 0 9,2-13 2160-9,-4 18 336 6,4-18 80-6,-3 12 16 8,3-12-1504-8,0 0-288 7,-6 17-64-7,4-3-16 9,2-14 48-9,0 19 0 6,0 1 0-6,2-5 0 8,2 3 0-8,0 1 0 7,-1-1 0-7,-1-1 0 8,-2-17-128-8,8 24-32 7,2-1 0-6,0-5 0 6,-3-3-64-7,5-1-16 7,-2 0 0-7,2-3 0 8,-12-11-96-8,15 18-32 7,3 2 0-6,-6-9 0 7,5 5-16-8,-3-6 0 6,5-3 0-6,-1 7 0 8,-3-6-128-8,5 4-16 8,-3-7-16-7,1-1 0 5,2 0 0-6,-5-2 0 8,3-2 0-8,1-2 0 8,-3 0 96-8,3 0 32 6,1-6 0-6,-7-3 0 8,7 3-64-8,-2-8-16 7,-3 3 0-7,5-7 0 9,-5-1-32-9,1 1-16 6,-1-5 0-6,-3-2 0 9,4-7 80-9,-5-1 16 6,1 0 0-6,2 2 0 9,-4-4 96-9,5 0 32 6,-5 2 0-6,2-2 0 8,-5 4-176-7,1 5-16 5,0-1-16-6,2 4 0 8,-4 1-240-7,1 7 0 6,3-1 128-7,-4 7-128 7,-4-5 0-7,-2 16 0 9,0 0-144-9,6-10 144 20,-6 10-1424-20,0 0-192 0,0 0-48 0,0 0-13152 4</inkml:trace>
    </iact:actionData>
  </iact:action>
  <iact:action type="add" startTime="133558">
    <iact:property name="dataType"/>
    <iact:actionData xml:id="d67">
      <inkml:trace xmlns:inkml="http://www.w3.org/2003/InkML" xml:id="stk66" contextRef="#ctx0" brushRef="#br2">17020 10019 2751 0,'0'0'256'1,"0"0"-256"5,0 0 0-6,0 0 0 8,0 0 1888-7,0 0 336 4,0 0 64-5,0 0 16 9,0 0-1072-9,11-4-208 7,-11 4-32-7,0 0-16 8,0 0-208-8,16-4-64 7,-16 4 0-7,0 0 0 8,0 0-320-8,12-4-64 7,-12 4 0-7,0 0-16 7,0 0-64-7,0 0-16 8,0 0 0-8,0 0 0 8,0 0 64-8,0 0 16 6,0 0 0-6,0 0 0 9,0 0 224-9,0 0 48 6,0 0 16-6,0 0 0 8,0 0-32-8,0 0-16 7,0 0 0-7,0 0 0 9,0 0-112-9,-12 4-32 6,-6 0 0-6,5-4 0 8,-3 2-80-8,1 0 0 9,-1 0-16-9,-2-2 0 7,5 0 16-7,-7 0 0 7,3 0 0-7,-1 0 0 9,-5 0-16-7,-3 0 0 2,1 1 0-4,0 1 0 8,-1-2-16-8,-1 0 0 7,2 0 0-7,-1 0 0 8,1 2-32-8,2-2 0 7,-5 0 0-7,3 0 0 8,0-2-112-8,-1 0-16 7,1-1-128-7,-1 1 192 8,-3 0-16-8,2 2-16 8,0-4 0-8,1 0 0 7,1-2 48-7,-1 2 16 7,1 0 0-7,0 2 0 8,-1 2-32-8,1 0-16 8,-2 0 0-8,5 0 0 8,1 2-176-8,-3 0 0 6,1 0 0-6,2 0 128 8,3 0-128-8,-3 2 0 7,-1-8 0-7,7 4 0 8,-3 0 0-8,6 4 0 6,-3-2 0-6,5 2 0 9,10-4 0-9,-16 2 128 6,7-2-128-6,9 0 0 9,-14 2 0-9,14-2 0 7,0 0 0-7,0 0 0 8,0 0 0-8,0 0 0 6,0 0 0-6,0 0 0 9,0 0 0-9,0 0 0 7,0 0-176-7,0 0 176 23,0 0-528-23,0 0-32 0,12-10 0 0,-12 10 0 13,11-10-2272-13,5 4-464 0</inkml:trace>
    </iact:actionData>
  </iact:action>
  <iact:action type="add" startTime="134144">
    <iact:property name="dataType"/>
    <iact:actionData xml:id="d68">
      <inkml:trace xmlns:inkml="http://www.w3.org/2003/InkML" xml:id="stk67" contextRef="#ctx0" brushRef="#br2">16271 9638 12959 0,'0'0'576'0,"0"0"112"0,0 0-560 0,9-11-128 6,-9 11 0-6,8-16 0 24,-8 16-304-24,0 0-80 0,0 0-32 1,0 0 0-1,2-16 160 0,-2 3 48 5,0 13 0-5,0 0 0 8,0-14 496-8,0 14 96 7,0 0 32-6,-4-14 0 7,4 14 640-8,0 0 128 6,0 0 32-6,0 0 0 9,-8-7-176-9,8 7-16 6,0 0-16-6,0 0 0 8,-13-2-240-8,13 2-32 7,0 0-16-7,0 0 0 8,-16 4-64-8,1-4-16 7,7-4 0-6,8 4 0 6,-14 4 0-7,14-4-16 7,-12 3 0-7,-3 3 0 8,3-2-48-8,-1 2 0 7,1-4 0-7,2 4 0 8,-6-2-96-8,5 4-32 7,-5 1 0-7,2-1 0 9,-3 2-128-8,-5 2-48 5,7-7 0-6,-3 7 0 8,-3 2-80-8,1-4 0 6,3 5-16-6,-5-3 0 9,3 3-16-9,1-3 0 6,-3 6 0-6,-1-5 0 9,1 3 32-9,3 1 0 6,-1-5 0-6,1 8 0 8,5-3-64-8,-3 3 0 8,6-1 0-8,-5 1 0 8,5-3-128-8,4 5 0 7,-4-3 0-7,4-3 0 7,1 3 0-7,5-19 0 8,-2 14 128-8,0 0-128 7,2-14 0-7,2 17 160 8,-2-17-160-8,0 0 160 7,6 14 16-7,-6-14 0 8,0 0 0-8,19 15 0 8,-5-5-176-8,1 0 160 6,1 2-160-6,1-6 160 9,5-3-160-9,-3 3 0 6,-1 4 0-6,3-4 128 9,5 2-128-9,-1 3 0 6,0-3 0-5,1 2 128 7,1 4-128-8,0-9 0 6,-1 1 0-5,1 6 0 7,-5 0 0-8,1 3 0 6,2-5 0-6,-3 0 0 9,1 1 176-9,-1-5-48 6,-5 2-128-6,3 2 192 9,-1-4-32-9,-5-2-16 7,3 3 0-7,-5-3 0 7,-12-4 16-7,20 0 0 8,-20 0 0-7,13 4 0 6,-13-4 0-7,0 0 0 7,0 0 0-7,14-4 0 8,-14 4-32-8,0 0-128 6,0 0 192-6,0 0-64 8,0 0-128-8,0 0 0 7,0 0 144-7,0 0-144 22,0 0-320-22,0 0-128 0,0 0-16 0,-14-4-10704 9,1 8-2144-9</inkml:trace>
    </iact:actionData>
  </iact:action>
  <iact:action type="add" startTime="136261">
    <iact:property name="dataType"/>
    <iact:actionData xml:id="d69">
      <inkml:trace xmlns:inkml="http://www.w3.org/2003/InkML" xml:id="stk68" contextRef="#ctx0" brushRef="#br2">18217 5812 4607 0,'0'0'192'0,"0"0"64"1,0 0-256-1,0 0 0 5,-6 14 0-5,6-14 0 9,-5 17 1536-9,5-17 272 6,-4 16 48-6,-2-3 16 8,6-13-832-8,0 0-160 7,-14 12-48-7,6 2 0 8,8-14-128-8,-11 10-48 7,11-10 0-7,0 0 0 8,-10 9 16-8,10-9 0 8,0 0 0-8,-12-4 0 7,12 4 96-7,-13-7 32 7,7-3 0-7,0-8 0 8,-2-3-160-8,2-1-16 7,2-1-16-7,0-4 0 9,4-5-288-9,-2-1-48 6,2 0-16-6,0-2 0 10,0-8-64-10,0 0 0 6,0-4-16-6,-1 1 0 7,-1-1 64-7,2-2 16 7,2-2 0-7,1-3 0 8,1-3-48-8,2-5 0 7,-2-6 0-7,4 1 0 8,-2-7-208-8,-2 10 176 7,0-4-176-7,-1 3 160 9,-1-5-160-9,-2 4 0 6,0 1 0-6,0-1 0 9,0 4 0-9,0-9 0 6,-2 1 0-6,0 2 0 8,2 7 0-8,0 5 0 8,-1 1 0-8,2 3 0 8,-1-3 0-8,0 2 0 6,-1 3 0-6,1 9 0 8,-2 0 0-8,0 6 0 7,0 1 0-7,2 3 0 8,-2 0 128-8,2 0-128 8,0 2 128-8,0-1-128 7,0 5 0-7,-2 4 0 8,0-3 0-8,0 3 0 7,-2-1 0-7,0 7 0 7,2-3 0-7,0 6 0 8,0-5 0-8,0 1 0 8,0 5 0-8,2 11 0 7,0 0 0-7,0 0 0 7,-2-14-144-7,2 14 144 8,0-10 0-8,0 10 0 8,0 0-128-8,0 0 128 8,0 0 0-8,0 0-160 6,0 0 160-6,0 0-128 8,0 0 128-8,0 0 0 7,0 0 0-7,0 0 0 8,0 0 0-8,0 0 0 7,0 0 0-7,0 0 0 8,0 0 0-8,16 10 0 8,-16-10 0-8,10 12 0 21,-10-12-432-21,0 0-48 1,11 7-16-1,-11-7-7312 8,0 0-1456-8</inkml:trace>
    </iact:actionData>
  </iact:action>
  <iact:action type="add" startTime="136863">
    <iact:property name="dataType"/>
    <iact:actionData xml:id="d70">
      <inkml:trace xmlns:inkml="http://www.w3.org/2003/InkML" xml:id="stk69" contextRef="#ctx0" brushRef="#br2">17704 3556 10479 0,'0'0'448'1,"0"0"128"-1,0 0-576 0,0 0 0 3,0 0 0-3,0 0 0 9,0 0 384-9,0 0-48 6,0 0 0-6,0 0 0 9,0 0-16-9,0 0-16 6,18-2 0-6,-3-4 0 8,-3-2 48-8,0-6 16 7,-4 3 0-7,5-5 0 8,-1 4 48-8,0-7 16 8,1-1 0-8,-3-1 0 7,4-3 112-6,-2 1 32 5,5 0 0-6,-5-3 0 8,1-1-32-8,-1 2 0 9,6 3 0-9,-5-1 0 7,5-1-96-7,1 3 0 7,-5 3-16-7,8 7 0 8,-1 3-160-8,-3-2-16 7,-1 4-16-6,1 4 0 5,-5 2-240-6,-13 0 128 8,20 6-128-8,-9 8 0 7,3-2 144-7,-6 7-144 8,0 6 128-8,2-3-128 8,-5-3 0-8,-3 3 0 7,0 1 0-7,-2 4 0 8,-2 3 0-8,2-1 0 7,0 0 0-7,0-3 0 8,0-5 0-8,0-3-272 7,0-5 32-7,0-13-9552 11</inkml:trace>
    </iact:actionData>
  </iact:action>
  <iact:action type="add" startTime="137326">
    <iact:property name="dataType"/>
    <iact:actionData xml:id="d71">
      <inkml:trace xmlns:inkml="http://www.w3.org/2003/InkML" xml:id="stk70" contextRef="#ctx0" brushRef="#br2">18258 3072 8287 0,'0'0'736'0,"0"0"-592"7,0 0-144-7,0 0 0 8,20-2 912-8,-5 0 160 7,5 0 16-7,1 4 16 8,5 2-560-8,1 0-112 7,2-4-32-7,2 0 0 7,1 2-32-6,7 0-16 6,4-4 0-7,-2 0 0 8,0-2 64-8,1-2 16 7,1-4 0-7,4 3 0 8,-2 3 224-8,2-2 48 7,4-2 16-6,-3 4 0 7,-1-2-16-8,6 4 0 6,-1-4 0-6,3 4 0 8,-2 4-256-8,-1-2-48 9,3-2-16-9,-2 1 0 7,-3-3-208-7,-3 2-48 6,-6 0-128-6,-2 0 192 8,-2 4-192-8,-6-2 144 7,1 2-144-7,-3-2 128 8,-4-2-128-8,-1 0 128 7,-7 2-128-7,-3 0 128 9,-14 0-128-9,0 0 0 6,0 0 0-6,0 0 0 8,0 0-256-8,0 0 80 7,0 0 16-7,0 0 0 25,0 0-1456-25,0 0-304 1,0 0-48-1</inkml:trace>
    </iact:actionData>
  </iact:action>
  <iact:action type="add" startTime="137703">
    <iact:property name="dataType"/>
    <iact:actionData xml:id="d72">
      <inkml:trace xmlns:inkml="http://www.w3.org/2003/InkML" xml:id="stk71" contextRef="#ctx0" brushRef="#br2">19257 2579 12895 0,'0'0'576'1,"18"-6"112"-1,-1-4-560 0,5 8-128 4,7 2 0-4,6 2 0 8,0 0 448-8,2 4 48 8,2-2 16-8,-2 0 0 7,0-1-304-7,4 3-48 7,4 4-16-7,-4-2 0 8,4 0-144-8,-6 5 192 8,6-3-192-8,-6 2 192 7,0 1-32-6,-4 1 0 6,-2 6 0-7,-2 3 0 8,-3 0 48-8,-7 5 16 6,-3 1 0-6,-9 0 0 9,-1-2 0-9,-4 1 0 7,-4-3 0-7,-4 0 0 9,-4-3 160-9,-3-1 16 5,-9 3 16-3,-5 1 0 5,-5 0 288-7,-5 3 64 7,-8-5 16-7,2-3 0 7,-5-5-144-7,-5 5-48 8,-2-7 0-8,3 7 0 7,1 3-304-7,2 5-64 8,-4-1-16-8,-1-2-7504 16,1-1-1520-16</inkml:trace>
    </iact:actionData>
  </iact:action>
  <iact:action type="add" startTime="139249">
    <iact:property name="dataType"/>
    <iact:actionData xml:id="d73">
      <inkml:trace xmlns:inkml="http://www.w3.org/2003/InkML" xml:id="stk72" contextRef="#ctx0" brushRef="#br2">17552 7358 6447 0,'0'0'576'1,"0"0"-576"4,0 0 0-5,0 0 0 8,0 0 512-8,0 0 0 6,0 0 0-6,0 0 0 9,0 0 288-9,0 0 48 7,0 0 16-7,0 0 0 8,4-11-64-8,-4 11-16 7,4-16 0-7,-4 16 0 8,0 0-112-8,0 0-32 7,14-8 0-7,-14 8 0 8,0 0-96-8,13-11-32 8,-13 11 0-8,0 0 0 7,16 0-288-7,-16 0-64 7,0 0-16-7,17 13 0 8,-17-13-16-8,10 12-128 8,0 6 192-8,0 1-64 7,-6 1-128-7,-2 9 160 7,-2 6-160-7,-2 2 160 9,0 6-160-9,-2-2 192 6,-2 4-192-6,0 3 192 8,0 7-192-8,2 2 0 7,-3 1 144-7,-5-1-144 8,4-3 0-8,-4 1 128 7,3-1-128-7,1 5 0 8,-2 0 0-8,2 1 0 7,0-2 0-7,3 3 128 8,-5-3-128-8,4 1 0 7,0-1 0-7,2-3 128 9,0 0-128-9,0-3 0 6,2-1 0-6,2 0 128 8,0-4 96-8,2-1 32 7,4 1 0-7,-2-4 0 9,0 4 112-9,2-6 16 6,-2 0 16-6,4-2 0 8,-3 0-80-8,-1-6-32 8,2 0 0-8,0 4 0 7,2-2-128-7,-2-4-32 7,-4-1 0-7,0 1 0 8,-2-2-128-8,0 0 160 7,0 1-160-7,0-3 160 8,0-6-160-8,0 1 0 7,-2 3 0-7,2-1 0 8,0-7 128-8,2 3-128 7,0-1 128-7,-2-19-128 8,0 16 128-8,1 1-128 7,-1 3 0-7,0-20 128 8,0 0-128-8,0 0 160 8,2 13-160-8,-2-13 160 8,0 0-160-8,0 0 128 6,0 0-128-6,0 0 128 21,18 0-480-21,-18 0-96 1,12-5-32-1,-12 5-10432 5</inkml:trace>
    </iact:actionData>
  </iact:action>
  <iact:action type="add" startTime="139794">
    <iact:property name="dataType"/>
    <iact:actionData xml:id="d74">
      <inkml:trace xmlns:inkml="http://www.w3.org/2003/InkML" xml:id="stk73" contextRef="#ctx0" brushRef="#br2">17154 9613 11967 0,'0'0'1072'1,"-11"-4"-864"0,11 4-208-1,0 0 0 8,-8 14 736-8,8-14 96 6,-2 17 32-5,2 1 0 6,2 3-448-7,0-1-96 8,2 1 0-8,1 1-16 7,3 3-176-7,0-2-128 8,0 3 192-8,4-3-192 8,-5-5 128-8,1-1-128 6,6-1 0-6,-2 1 0 8,3 3 192-8,-3-10 0 7,-12-10-16-7,21 4 0 8,-1-1 528-8,-3-4 96 7,1-5 32-7,3 0 0 9,-3-8 144-9,3 2 48 6,3-5 0-6,1-1 0 9,-1-5-480-9,-1 0-96 7,0-3 0-6,9 1-16 5,-1-2-128-6,-2-1-32 7,-2 3 0-7,-1-2 0 8,-3-1-144-8,-3 3-128 7,-1 5 144-7,1-1-144 9,-9-2 0-9,3 3 128 7,-6 6-128-7,2-1 0 8,-1 1-192-8,-9 14-64 7,0 0-32-7,0 0-7472 15,0 0-1504-15</inkml:trace>
    </iact:actionData>
  </iact:action>
  <iact:action type="add" startTime="140332">
    <iact:property name="dataType"/>
    <iact:actionData xml:id="d75">
      <inkml:trace xmlns:inkml="http://www.w3.org/2003/InkML" xml:id="stk74" contextRef="#ctx0" brushRef="#br2">17104 9868 3679 0,'0'0'320'1,"0"0"-320"2,0 0 0-3,0 0 0 8,0 0 2208-8,0 0 368 7,0 0 80-7,0 0 16 9,0 0-1504-9,0 0-288 6,0 0-64-6,0 0-16 8,-16-5-112-8,4 3-32 6,-7 2 0-6,-1 2 0 9,-5 1-208-9,-4-1-32 7,-3-2-16-7,-3 0 0 8,0 0 160-8,-10 2 16 8,-1 0 16-8,1 0 0 7,-4-6 64-7,2 4 16 7,2 0 0-7,-5-2 0 8,1 0-96-8,2-1 0 8,4-1-16-6,-2 0 0 4,0 0-368-6,2 2-192 6,-7-2 192-6,5 2-192 8,4 0 176-8,2-4-176 7,2 2 160-7,2 2-160 8,0 0 0-8,1-1 128 7,7 1-128-7,8-2 0 8,-1 0 0-8,3-2 0 7,7 2 0-7,10 4 0 8,-8-8-144-8,8 8-80 7,0 0-16-7,0 0 0 23,8-11-656-22,5-3-144-1,5 4-32 1,5-2-6096 4,5 5-1232-4</inkml:trace>
    </iact:actionData>
  </iact:action>
  <iact:action type="add" startTime="140660">
    <iact:property name="dataType"/>
    <iact:actionData xml:id="d76">
      <inkml:trace xmlns:inkml="http://www.w3.org/2003/InkML" xml:id="stk75" contextRef="#ctx0" brushRef="#br2">16130 9576 11055 0,'0'0'976'0,"0"0"-784"6,-13-2-192-6,-3 2 0 8,16 0 752-8,-14 2 96 8,-1 0 32-8,15-2 0 8,-14 6-368-8,0 5-64 6,7-1 0-6,-7 2-16 8,0 0-112-8,7-3-32 7,-5 5 0-7,4 0 0 8,-6 3 16-8,5-5 0 8,9-12 0-8,-6 19 0 7,0 3 48-7,-2 1 16 7,0 4 0-7,2-5 0 8,1-3-80-8,-5 3-16 7,2-5 0-7,2 1 0 8,-6 3-48-8,7-3-16 7,1-2 0-7,2 1 0 8,2-17 176-8,-2 14 48 7,2-14 0-7,2 17 0 8,0-3-64-7,6 0-16 6,-8-14 0-7,15 13 0 9,-1 1 16-9,7-4 0 6,7 1 0-5,1-5 0 6,2 2 48-7,4 2 16 6,-2-4 0-6,4-2 0 9,6 1-240-9,-6-3-64 6,4-4 0-6,-4 0 0 8,-2 1-128-8,4-1 0 8,-3 2 0-8,-1 0-7952 15,-2 2-1712-14</inkml:trace>
    </iact:actionData>
  </iact:action>
  <iact:action type="add" startTime="142494">
    <iact:property name="dataType"/>
    <iact:actionData xml:id="d77">
      <inkml:trace xmlns:inkml="http://www.w3.org/2003/InkML" xml:id="stk76" contextRef="#ctx0" brushRef="#br2">18030 10024 6447 0,'0'0'272'0,"0"0"80"0,-4-7-352 0,-2 1 0 10,-1-6 0-10,5 4 0 5,-4 4 2416-5,6 4 400 10,-6-13 96-10,0 7 16 4,2-2-1488-4,0 0-288 7,4 8-64-7,-2-11-16 10,2 11-112-10,-4-8-32 11,2 2 0-11,2 6 0 4,0 0-80-4,0 0-16 7,0 0 0-7,0 0 0 9,0 0-160-9,0 0-32 7,0 0-16-7,0 0 0 7,0 0-112-7,0 0-32 13,0 0 0-13,8-4 0 2,-8 4-48-2,0 0-16 7,12 6 0-7,0 0 0 5,-5 3-48-5,1 5-16 7,2-2 0-7,-4 11 0 8,0 1-80-8,0 1-16 12,1-2 0-12,-3 5 0 3,0 1 0-2,-4 0 0 8,2 4 0-9,0-1 0 5,-2-1-48-5,0 2-16 11,0 0 0-11,2-2 0 5,-4 0-192-5,2-1 144 6,2-3-144-6,-2 0 128 8,0-1-128-8,2-1 0 7,0-2 0-7,2-1 128 8,0-5-128-8,0 3 128 11,-1-1-128-11,-1-5 128 4,-2-14-128-4,0 0 192 7,0 0-192-7,0 0 192 8,0 0-64-8,0 0-128 11,0 0 192-11,0 0-64 5,20 10 0-5,-20-10-128 11,16 0 192-11,1-8-64 4,-5 0 32-4,3-3 0 10,-3-5 0-10,6 0 0 5,-5 1-160-5,3-3 192 11,1 5-192-11,-1-5 192 4,4 4-192-4,-1-3 160 10,-1 1-160-10,3 3 160 4,3-3-160-4,1 4 0 7,-2-7 0-7,-3 9 0 8,1 4 0-8,1-2 128 7,1 2-128-7,1 3 0 7,-3-5 0-7,2 0 0 7,-3 2 0-7,-1 2 0 8,-3 2 0-8,2-2 0 7,-18 4 0-7,19-4 0 8,-7 8 0-8,-12-4 0 7,0 0 0-7,17 2 0 8,-17-2-192-8,0 0-32 8,0 0 0-8,10 4 0 23,-10-4-1504-22,0 0-320-1,0 0-48 0,0 0-12960 1</inkml:trace>
    </iact:actionData>
  </iact:action>
  <iact:action type="add" startTime="144698">
    <iact:property name="dataType"/>
    <iact:actionData xml:id="d78">
      <inkml:trace xmlns:inkml="http://www.w3.org/2003/InkML" xml:id="stk77" contextRef="#ctx0" brushRef="#br2">17269 7374 4607 0,'0'0'400'1,"0"0"-400"5,0 0 0-6,0 0 0 9,0 0 1856-9,0 0 272 5,0 0 64-5,-2 14 16 9,-3-1-1136-9,-3 3-240 6,0 3-32-6,-2 3-16 8,-7-3 80-8,1 3 16 8,2-1 0-8,-5 7 0 8,3 3-208-8,-3 2-32 6,1 2-16-6,3 2 0 8,-7 2-176-8,1 8-16 8,-3 4-16-8,-1 1 0 8,-2 3-80-8,-3 3-16 7,-1 3 0-7,-2 3 0 8,0 1-128-7,-4-1-16 5,2 8-16-6,2-4 0 8,1 3-160-8,1-5 0 7,-2 2 144-7,4-5-144 9,-1-3 0-9,3 2 0 6,0-7 0-6,7-6 128 8,-3-2 48-8,-1-1 16 7,3-5 0-7,2-2 0 8,1-5 208-8,-2-5 48 7,7 0 16-7,-3-2 0 8,6-1-32-8,-5-1-16 7,5-2 0-7,-2-5 0 8,3 0-224-8,3-1-32 7,-4-3-16-7,4 3 0 8,0-1-144-8,2 1 0 7,-1 5 0-7,-1-10 128 8,6-12-128-8,0 0 0 7,0 0 0-7,0 0 0 8,0 0 0-8,0 0 0 8,0 0 0-8,0 0 0 21,0 0-352-21,0 0-96 0,0 0-32 0,0 0-7744 8,9-14-1552-8</inkml:trace>
    </iact:actionData>
  </iact:action>
  <iact:action type="add" startTime="145137">
    <iact:property name="dataType"/>
    <iact:actionData xml:id="d79">
      <inkml:trace xmlns:inkml="http://www.w3.org/2003/InkML" xml:id="stk78" contextRef="#ctx0" brushRef="#br2">16132 8784 26719 0,'-19'4'2368'0,"7"6"-1888"3,2 3-480-3,8 5 0 8,-2-4 160-8,2 7-160 7,2 4 160-7,0 5-160 8,0-3 0-8,4 6 0 7,-2 0 0-7,0 4-160 8,0-4 160-8,0 3 0 8,-2 1 0-8,2-2 0 8,0-6 0-8,0 2 0 6,-2 0 0-6,2 1 0 9,0 1 0-9,4-4 0 6,0-2 0-6,-1-7 0 8,3-1 0-8,6-1 0 8,-2-8 0-8,5 3 0 7,-1 1 192-7,1-6 32 7,5-10 0-7,-3-2 0 8,3 2 192-8,1-2 32 8,2-6 16-7,5-3 0 5,3 3-80-6,4-4 0 7,-6 2-16-7,6-5 0 8,2-5-224-8,-4 5-144 7,2-5 192-7,4 1-192 25,-2 2-1072-24,4 1-320-1,-6-2-64 0,6 1-16 0</inkml:trace>
    </iact:actionData>
  </iact:action>
  <iact:action type="add" startTime="145989">
    <iact:property name="dataType"/>
    <iact:actionData xml:id="d80">
      <inkml:trace xmlns:inkml="http://www.w3.org/2003/InkML" xml:id="stk79" contextRef="#ctx0" brushRef="#br2">20027 8893 13823 0,'0'0'1216'0,"0"0"-960"7,0 0-256-7,0 0 0 8,0 0 496-8,2-11 48 7,-2 11 16-7,0 0 0 8,0 0-112-8,0 0 0 7,8-16-16-7,-8 16 0 8,4-12 96-8,-4 12 32 7,2-15 0-7,-2 15 0 8,0 0-144-8,0 0-32 7,0 0 0-7,0 0 0 8,0 0 128-8,0 0 0 7,-6 15 16-7,-6 1 0 9,3 5 112-9,-1 1 32 7,-4 3 0-7,3 6 0 7,-3 1-96-7,2 7-32 7,-3 3 0-7,1 9 0 9,-4-2-176-9,1 0-48 7,1 3 0-7,-7 3 0 7,1 0-16-7,-1 1-16 8,-2 1 0-8,3-3 0 7,-5 1 0-7,2-1 0 8,-3 3 0-8,3 2 0 8,0-3-128-8,-1 1-32 6,3-3 0-6,1-1 0 8,3-4-128-8,-1-1 192 7,3-5-192-7,-1-4 192 8,-1 4-192-8,-1-6 0 7,8 6 144-7,-5-10-144 8,1-5 0-8,1-5 144 7,5-1-144-7,0-5 0 8,2-3 128-8,8-14-128 6,0 0 0-6,0 0 0 9,0 0-160-9,0 0-96 7,0 0 0-7,0 0-16 24,0 0-1648-23,16-12-336-1,-2 2-64 1</inkml:trace>
    </iact:actionData>
  </iact:action>
  <iact:action type="add" startTime="146411">
    <iact:property name="dataType"/>
    <iact:actionData xml:id="d81">
      <inkml:trace xmlns:inkml="http://www.w3.org/2003/InkML" xml:id="stk80" contextRef="#ctx0" brushRef="#br2">19115 10099 27871 0,'-18'9'1232'1,"18"-9"256"-1,-6 20-1184 0,0 3-304 4,2 1 0-4,4 1 0 8,4 4 0-8,0 0 0 7,0-1-128-7,4-1 128 8,0-6 0-8,-4-1 0 8,3 3 0-8,3-1 0 7,-4-1 0-7,0-1 0 8,4 3 0-8,1-3 0 8,-3-1 0-8,6-5 0 6,-3 0 0-6,5-5 0 8,-2 1 320-8,5 2 0 7,1-8 0-6,-1 0 0 7,3-4 192-8,1-2 32 7,4-2 16-7,1-2 0 8,-1-4-48-8,0 0-16 6,-1 1 0-6,1-7 0 11,0 6-256-11,3-5-48 5,-1 1-16-5,0-4 0 7,2 3-176-7,2 1 0 7,3-3 144-7,-1 3-144 9,2-6 0-9,0 3 0 7,-6 1 0-7,0-1-128 22,2 3-1824-21,-1-3-352-1,-3 1-80 0</inkml:trace>
    </iact:actionData>
  </iact:action>
  <iact:action type="add" startTime="146891">
    <iact:property name="dataType"/>
    <iact:actionData xml:id="d82">
      <inkml:trace xmlns:inkml="http://www.w3.org/2003/InkML" xml:id="stk81" contextRef="#ctx0" brushRef="#br2">21344 8683 14735 0,'0'0'1312'1,"0"0"-1056"4,0 0-256-5,0 0 0 8,12-12 560-8,-4 4 48 7,1-4 16-7,-9 12 0 7,16-7-304-7,-16 7-48 8,17-6-16-8,-5-4 0 8,2 2 0-8,-14 8 0 7,10-8 0-7,-10 8 0 8,0 0 0-8,0 0 0 7,0 0 0-7,0 0 0 8,0 0 416-8,0 0 80 7,0 0 16-7,0 0 0 8,0 0-128-8,0 0-32 7,-16 6 0-7,4 8 0 8,-3-2 32-8,1 7 0 7,-6-1 0-7,5 5 0 8,-5 2 16-8,3 5 16 7,-5 3 0-7,3 10 0 9,-5 6-128-9,-1 5-32 8,2 5 0-8,-3 1 0 6,1 4-144-6,-2 5-48 8,-5-1 0-8,3 2 0 7,-4-4-112-7,-2 3-16 7,-4-7-16-7,4 1 0 8,-6 1 0-8,4-6 0 7,0-1 0-7,0-2 0 8,4-1 112-8,1-3 32 7,3-4 0-7,0-2 0 8,1-3 0-8,3-4 16 7,0 1 0-7,5 1 0 9,5-6-144-9,-3-1-48 6,4 0 0-6,1-6 0 9,5-5-144-9,-2-1 0 6,2 1 0-6,3-9 128 8,3 3-128-8,0-4 0 7,2-12 0-7,0 0 0 8,0 0-208-8,0 0-128 7,9 7-32-7,-9-7 0 22,18-5-2176-22,-4-1-432 0,1-2-96 0</inkml:trace>
    </iact:actionData>
  </iact:action>
  <iact:action type="add" startTime="147342">
    <iact:property name="dataType"/>
    <iact:actionData xml:id="d83">
      <inkml:trace xmlns:inkml="http://www.w3.org/2003/InkML" xml:id="stk82" contextRef="#ctx0" brushRef="#br2">20369 10143 15663 0,'0'0'688'1,"0"0"144"-1,0 0-656 0,0 0-176 5,0 0 0-5,0 0 0 8,0 0 1600-8,0 0 272 6,0 0 64-6,0 0 16 8,0 0-1456-8,0 0-304 7,0 0-48-6,2 16-16 6,4 5 256-7,-4 1 32 7,-1-5 16-7,-1 7 0 8,-1 1 96-8,-1 2 32 7,-2-1 0-7,2 1 0 9,0-2 16-9,0 1 0 6,2 1 0-6,0-1 0 9,-2-3-80-9,0 0-16 6,2-5 0-6,0 3 0 8,-4 3-112-8,4-3-32 8,0-3 0-8,4 1 0 7,0-1 48-5,0-3 0 4,0 3 0-6,-4-18 0 8,9 16-144-8,5-5-32 7,-2-5 0-7,7-2 0 7,5-4-32-7,3-4-16 8,-4-4 0-8,7-5 0 7,1-3 160-7,2-3 16 7,6-5 16-7,-2 5 0 9,2 3-176-9,4-3-48 6,4-1 0-6,-2 4 0 8,1-5-128-8,3 1 0 7,-2 3 0-7,-2-5 0 8,-2-1 0-7,-6 2-256 6,6 3 64-7,-6-1 16 24,-2 3-2032-24,-2 0-416 0,-4-7-64 0</inkml:trace>
    </iact:actionData>
  </iact:action>
  <iact:action type="add" startTime="148002">
    <iact:property name="dataType"/>
    <iact:actionData xml:id="d84">
      <inkml:trace xmlns:inkml="http://www.w3.org/2003/InkML" xml:id="stk83" contextRef="#ctx0" brushRef="#br2">23115 8560 12895 0,'0'0'1152'0,"0"0"-928"5,6-14-224-5,-6 14 0 8,12-12 1664-8,-12 12 304 8,0 0 48-8,0 0 16 8,7-9-944-8,-7 9-176 7,0 0-32-7,0 0-16 8,0 0-144-8,0 0-16 6,0 0-16-6,-15 11 0 9,1 9-112-9,-3-3-32 8,1 5 0-8,-3 3 0 7,-1 3 96-7,-1 7 0 7,-1 4 16-7,3 2 0 8,-3 5-16-8,-1 7 0 7,-3 4 0-7,5 3 0 8,-4 8-128-6,-1 3-16 3,1 3-16-5,-2 2 0 8,-3 4-192-8,1 0-32 7,-4-2-16-7,2 2 0 8,-8-8-112-8,0 0 0 7,0-6-128-7,2-3 192 8,-6-3 96-8,8-5 16 7,-4-7 0-7,7-1 0 8,1-2 176-8,4-8 32 7,-2-2 16-7,3 2 0 9,3-2-192-9,7-3-32 6,-3-7-16-5,3-2 0 7,2 1-160-8,5-5-128 6,-1 1 192-6,4-3-192 8,2-5 128-8,4 2-128 7,0-14 0-7,4 11 0 22,-4-11-272-22,0 0-176 0,0 0-16 0,23 4-16 14,-3-6-1664-14,-2 0-336 1,-1 0-64-1,3-1-7232 8,-7-9-1440-7</inkml:trace>
    </iact:actionData>
  </iact:action>
  <iact:action type="add" startTime="148440">
    <iact:property name="dataType"/>
    <iact:actionData xml:id="d85">
      <inkml:trace xmlns:inkml="http://www.w3.org/2003/InkML" xml:id="stk84" contextRef="#ctx0" brushRef="#br2">22017 10028 20383 0,'0'0'896'0,"0"0"192"0,0 0-864 0,0 14-224 2,0-14 0-2,-2 18 0 9,-4-5 640-9,0 5 64 6,2-5 32-6,0 7 0 9,1 3 192-9,1 1 32 7,-2 1 16-7,0 4 0 9,-2 4-288-9,2-1-64 6,-2-1-16-6,4 0 0 8,0 2-208-8,-2 0-32 7,1-3-16-7,1-3 0 8,-2-4 128-8,4-3 32 7,4-1 0-7,-2 3 0 8,-2-9 0-8,3 5 0 7,-3-18 0-7,10 19 0 8,4-5-64-8,-1 0-16 9,-13-14 0-9,24 10 0 7,1-1-32-7,3 1 0 6,-1-6 0-6,0-2 0 8,4-4-80-7,3-2 0 6,5-8-16-7,-2 5 0 7,2-5-96-7,2-4-16 7,0 5 0-7,0-5 0 8,3-4 0-8,-1 3-16 7,6-5 0-7,-6-3 0 9,-2 2-176-9,-4 1 0 6,-6 7 144-6,-4-7-144 9,-3-3 0-9,-5 3 0 6,-1 5 0-6,-8 1 0 22,-2 4-1344-21,-8 12-352-1,0 0-64 0</inkml:trace>
    </iact:actionData>
  </iact:action>
  <iact:action type="add" startTime="158827">
    <iact:property name="dataType"/>
    <iact:actionData xml:id="d86">
      <inkml:trace xmlns:inkml="http://www.w3.org/2003/InkML" xml:id="stk85" contextRef="#ctx0" brushRef="#br3">3413 13032 12543 0,'0'0'560'0,"0"0"112"0,0 0-544 0,0 0-128 5,11 9 0-5,-11-9 0 9,0 0 144-9,18 10 0 6,-18-10 0-6,18 8 0 9,-3 0 144-9,3 1 32 7,-5-1 0-7,5-4 0 9,-18-4 128-9,21 8 48 7,-3 0 0-7,1-2 0 7,1-2-48-7,-2-3 0 7,1 3 0-7,3 2 0 7,-5 0 128-7,5-2 0 8,-1-2 16-8,2 4 0 7,-1-4-32-7,-1 2-16 8,3 0 0-8,5 3 0 8,2-1-48-8,2 0-16 8,0 2 0-8,-1 0 0 7,1-4-96-7,4 1-32 7,0 1 0-7,2-2 0 8,0-4-16-8,-4 0 0 7,4 0 0-7,2 0 0 8,4-2 48-8,-4 0 16 7,6 0 0-7,-2-2 0 8,1 2-80-8,3-1 0 7,4-1-16-7,-1-4 0 8,5 0-48-8,0 2-16 7,-5-6 0-7,1 1 0 8,-2-7-48-8,-5 5-16 7,1-7 0-7,6 4 0 8,-2-1-16-8,1-5 0 6,-3-1 0-6,2 0 0 8,1 5-160-8,3-1 128 8,0 5-128-8,-1-4 128 7,5 1-128-7,-5-1 0 8,-3-1 0-8,0-3 128 8,-4-3-128-8,-8-2 0 6,4-1 0-5,-2 1 0 6,3-2 0-7,-3 0 128 8,2-3-128-8,-4 3 0 9,4 0 128-9,-6-2-128 6,0-1 128-6,-2 1-128 8,-3 0 0-8,1 2 0 7,0 0 0-7,-4-1 0 8,-5-1 0-8,-5 4 0 7,1-2 128-7,-7-1-128 8,1 1 128-8,-6 2-128 7,-2 1 192-7,-4 1-64 8,-2 0 128-8,-4 1 0 7,-2 1 16-7,2-2 0 8,-6-3 48-8,-2 1 0 7,-5 0 0-7,-1 3 0 8,-5-7-112-8,-2 0-16 7,-5-2 0-7,3 1 0 8,-2 3-64-8,-2-2 0 8,-7-4-128-8,3 6 192 8,0-1-192-8,-6 1 144 6,0-2-144-6,-2 0 128 8,4 1-128-8,-2 1 0 7,2 2 0-7,-7 0 128 8,-5-3-128-8,-2 3 0 7,-1 2 0-7,-1-1 128 8,-2 3-128-8,1 0 0 7,1-5 0-7,1 5 128 8,1 1-128-8,-2 1 0 7,1 1 0-7,-1 5 0 9,1-3 128-9,-3 1-128 6,-2 5 0-6,-3-4 128 8,-2 5-128-8,-8-7 0 7,1 5 0-7,1-3 0 8,0 4 0-8,4-1 0 8,-7 3 0-8,7 2 0 8,4 0 0-8,-5 6 0 6,3 0 0-6,-8 0 0 8,0-2 0-8,-1 4 0 8,-1 0 0-8,8 2 0 7,-2 0 0-7,1 2 0 7,3 2 0-6,0 6 0 6,3-2 0-7,3 5 0 7,-1-1 0-7,-5 3 0 8,-1-3 0-8,5 2 0 7,-6-1 0-7,5-1 0 8,5 3-128-8,1 1 128 7,0 3 0-7,1 3 0 8,1-3 0-8,2 3 0 7,5-3 0-7,-1 3 0 8,4-1 0-7,0 4 0 6,-10 1 0-7,5 3 0 9,-1 0-128-9,8 2 128 5,-4 2 0-5,6-2 0 8,-2 1 0-8,6 3 0 7,2-2 0-7,3-2 0 8,1 0 0-8,2 2 0 7,3 0-144-7,1-2 144 8,4-3 0-8,5 1 0 7,-4 0 0-7,9 4 0 8,-3-2 0-8,4-2 0 8,2 1 0-8,2 1 0 7,2 6 0-7,2-6-128 7,6 0 128-7,-4-2 0 8,2-1 0-8,2 3 0 7,4-2 0-7,-1 0 0 8,7-4 0-8,0 1 0 8,3-3 0-8,1 2 0 8,1 1 0-8,6-1 0 6,3 0 0-6,3 1 0 9,-2-1 0-9,2 0 128 6,6 2-128-6,2-3 0 8,6-5 128-7,0-1-128 5,2 1 0-6,-1 3 0 8,1-7 0-8,-2 1 0 7,2 3 0-7,1-3 0 9,3-3 128-9,2 5-128 7,1-6 0-7,5 3 0 7,1 5 0-7,4-5 0 7,3 1 0-6,1 3 0 6,-2-1 0-7,0-5 0 8,-5 3 0-8,5-5 0 7,-2 3 0-7,7-4 0 8,-5 1 0-8,6-1 0 8,8 2 128-8,0-5-128 6,4-1 0-6,-4 2 0 9,-4-6 128-9,0-2-128 6,-2-2 0-6,6-4 144 9,-6-2-144-9,8-4 0 6,3 3 144-6,3-9-144 9,-8 0 128-9,-4-5-128 6,-6-1 160-6,2 1-160 8,-7-2 176-7,3-3-176 5,-6 1 192-6,4 0-192 9,-7-1 240-9,-1 1-64 6,-1-2-16-6,-2 1 0 9,-5 1-32-9,-3-1-128 7,-4 3 192-7,-6 2-64 8,-10-3-128-8,-6 3 0 7,-1 1 0-7,-8 7 128 8,-1-5-352-8,-7 6-80 7,-6 12-16-7,0 0-10704 15,0 0-2160-15</inkml:trace>
    </iact:actionData>
  </iact:action>
  <iact:action type="add" startTime="162564">
    <iact:property name="dataType"/>
    <iact:actionData xml:id="d87">
      <inkml:trace xmlns:inkml="http://www.w3.org/2003/InkML" xml:id="stk86" contextRef="#ctx0" brushRef="#br3">1538 11308 18431 0,'0'0'1632'1,"0"0"-1312"4,20-8-320-5,3-2 0 8,1 0 0-7,3 4-160 6,0 1 16-7,-1-3 0 8,-3 2 144-8,-2 0 0 7,1-2 0-7,-1-5-128 8,1 1-128-8,-7 0 0 7,3 3-16-7,2-3 0 25,-5-2-224-25,3 2-32 0,-3-3-16 0,-1 3-4112 5,-2-1-816-4</inkml:trace>
    </iact:actionData>
  </iact:action>
  <iact:action type="add" startTime="162702">
    <iact:property name="dataType"/>
    <iact:actionData xml:id="d88">
      <inkml:trace xmlns:inkml="http://www.w3.org/2003/InkML" xml:id="stk87" contextRef="#ctx0" brushRef="#br3">2081 10855 12895 0,'-2'-17'1152'0,"-2"9"-928"3,2-4-224-3,-2 4 0 9,4 8 1264-9,0 0 208 7,-4-7 32-7,4 7 16 9,-6-12-608-9,6 12-112 6,0 0-32-6,-12 0 0 8,3 4-96-8,-5 5-32 7,6-1 0-7,-3 8 0 9,-1-1-32-9,2 7-16 7,-4-1 0-7,5 9 0 9,-5 1-16-9,4 8-16 5,4 6 0-5,-3 3 0 9,1 5 0-9,2 0 0 6,2 1 0-6,0 7 0 9,-2-1-80-7,6 11-16 2,0-1 0-3,2 6 0 6,4-2-64-7,-2 2-16 8,0 4 0-8,4 6 0 7,-2 5 0-7,3-3 0 8,-1 0 0-8,2 0 0 7,4 1-96-7,-5-1-32 7,5-2 0-7,-2-4 0 8,1-6-64-7,-5-6 0 5,2 4-16-6,2-9 0 8,-7-1-16-8,1-4 0 8,0-3 0-8,0-4 0 8,-4-5-32-8,0-3-128 6,0 0 192-6,-2-6-64 9,0-2 32-9,2-6 0 6,0-3 0-6,-2-7 0 9,-2-5-160-9,2-16 0 6,0 17 0-6,0-17 128 8,0 0 16-8,0 0 0 7,0 0 0-7,0 0 0 8,0 0-144-8,0 0 192 7,0 0-192-7,15 2 192 9,1-6-192-9,2-4 0 7,-3-1 144-7,7-3-144 8,1-6 0-8,4 3 0 7,5 1 0-7,3-3 128 7,8 5-128-7,-1-8 0 8,7 3 0-8,2-1 0 7,0 1 0-7,1 5 0 7,5-3 0-7,-1 3 0 8,1-4 0-8,5 6 0 7,5 1 0-7,1-1 0 9,6 4 0-9,2 2 0 6,-4 0 0-6,1 0 0 8,-5 0 0-8,0 4 0 7,-2 4 0-7,3 0 0 9,-3 2 0-9,4 0 0 6,-3 2 0-6,7 4-128 9,0-3 128-9,-2 9 0 6,2-3 0-6,-2 3 0 9,-7 1 0-9,-1-1 0 6,0 3 0-6,-1 3 0 9,-3 1 0-9,1-1 0 7,-3-1 0-7,1 2 0 8,-3 3 0-8,1 1 0 7,-1-8 0-7,3 3 0 8,-3-3 0-8,-3 1 0 7,-12-7 0-7,2 3 0 7,-2-3 0-7,0-5 0 8,-4 6 0-8,2-6 0 7,-6-7 0-7,0 5 128 8,-1 2-128-8,-1-4 0 8,-2-4 0-8,2 2 0 7,-2-2 0-7,-1-2 128 7,-1 0-128-7,-2-2 0 8,-1 0 128-8,5 0-128 8,2-6 144-8,-3 0-144 7,-7 0 192-7,2-1-192 8,-1-9 192-8,1 2-64 7,-1-3 0-7,-3-4-128 8,1-3 192-8,-3-3-64 7,-3-10 0-7,2-6-128 8,-9-2 192-8,3-1-192 7,2-5 192-7,-6-6-192 8,2 1 176-8,1-1-176 7,-1-1 160-7,0-4-160 8,2-9 192-8,-3 1-64 7,-1-2-128-7,2-6 192 8,0-4-192-8,-2-5 176 7,2-5-176-7,3 0 160 8,-3 1-160-8,2 5 0 7,3 2 0-7,-3 4 128 8,4 2-128-8,-6 6 0 7,3 6 144-7,3 4-144 8,-4 5 0-8,5 3 144 7,-5 7-144-7,6 10 0 9,-5 4 128-9,3 5-128 6,-6 3 0-6,2 6 0 9,-1-1 0-9,-1 9 160 6,-2-1-160-6,-6 14 128 8,6-10-128-8,-6 10 0 7,0 0 0-7,0 0-176 8,8-13 176-8,-8 13 0 7,0 0 0-7,0 0 0 7,0 0 0-7,0 0 0 8,0 0 0-8,0 0 0 8,0 0 0-8,0 0 0 7,0 0 0-7,0 0 176 8,-18 0-176-8,-1 1 0 7,1 3 0-7,-1 2 0 8,-1-4 0-8,-3 4 160 7,-5-4 16-7,-1 4 0 8,-2 4 16-8,-2-3 0 7,-8-1 0-7,-2 2 0 8,-10 2-32-8,-3-4 0 7,-13 1 0-7,1 3 0 8,-6-2-32-8,2 0 0 7,-8 0 0-7,-4 5 0 8,-6-3 0-8,-3 4-128 7,-11-8 192-7,-3 1-64 8,-4 3 32-8,-2-2 0 7,-2-6 0-7,-8 4 0 8,0-2 32-8,-6 1 16 7,-2-1 0-7,1-2 0 8,-1 2-16-8,-2-2 0 8,3-2 0-8,-5 0 0 7,-5 0 64-7,1 0 16 8,1 0 0-8,5 2 0 8,4 2 0-8,-1 2 0 6,1 0 0-6,10-2 0 8,6 1-144-8,7-1-128 7,5 4 144-7,11 2-144 8,6-4 0-8,4 2 0 7,8-1 0-7,6-1 0 8,7 0-224-8,9-2-96 7,3-2 0-7,10 2-16 22,10-2-2016-21,7-2-400-1,8 0-64 0</inkml:trace>
    </iact:actionData>
  </iact:action>
  <iact:action type="add" startTime="165837">
    <iact:property name="dataType"/>
    <iact:actionData xml:id="d89">
      <inkml:trace xmlns:inkml="http://www.w3.org/2003/InkML" xml:id="stk88" contextRef="#ctx0" brushRef="#br3">26372 16589 10127 0,'-13'-16'896'1,"5"8"-704"5,8 8-192-6,-12-5 0 7,3-5 2896-6,1 4 560 6,8 6 96-7,-14-4 32 8,14 4-2784-8,-14-2-544 6,-3-2-128-6,7 4 0 9,10 0-128-9,-17 4 176 7,5 4-176-7,12-8 192 8,-16 6-192-8,7 5 160 7,1-1-160-7,-4 4 160 9,6-2 64-8,-2-3 16 4,-1 5 0-5,1 0 0 8,2 3 240-8,-4 7 48 6,2-9 16-6,3 12 0 9,-3 9 96-9,-2-1 0 8,2 0 16-8,0 6 0 8,-5 0 96-8,3 7 16 7,-4 7 0-7,3 4 0 7,1 1-96-7,-4 10-16 8,3 4 0-8,-5 0 0 7,4 6-256-7,-3-2-48 8,3 0-16-8,-6 2 0 7,-1 4-112-7,-1 2-32 8,-1 0 0-8,-4 2 0 7,1 1-192-7,-1-5 176 7,-3-10-176-7,5-2 160 8,-2-1-160-8,3-7 192 7,1-7-192-7,-3 3 192 8,3-1 128-8,1 5 16 7,3-6 16-7,-5 1 0 8,7-3-32-8,-1 3 0 7,-3-1 0-7,3 1 0 8,-3-2-112-8,1 5-16 6,0-2-16-5,-1 1 0 7,-1-1-48-8,3 5 0 6,-1-3 0-6,-1-1 0 9,1 5-128-9,1-2 160 7,-3-5-160-7,7-1 160 8,-3 1-160-8,2-5 0 7,-3-3 0-7,5 2 0 8,-4-1 144-8,7-5-144 8,-7-6 160-8,6 6-160 7,-1-6 192-7,1 2-48 7,2-6-16-7,-2 2 0 8,3-4 32-8,3-6 0 7,-4-2 0-7,-4-1 0 8,4 1-32-8,1-2 0 7,-3-3 0-7,4-5 0 8,2 1-128-8,4 2 0 7,-4-5 0-7,0 3 128 8,4-18-128-8,-6 13 0 7,2 1 0-7,4-14 128 9,-5 10-128-9,5-10 0 6,0 0 0-6,0 0 0 8,-2 15 0-8,2-15 0 7,0 0 0-7,0 0 0 8,0 0 0-8,0 0 128 7,0 0-128-7,0 0 0 8,0 0 128-8,0 0-128 8,0 0 128-8,21 2-128 7,-3-4 128-7,-1-2-128 8,3-5 128-8,-5 1-128 7,1 2 0-7,5-6 128 7,-3 1-128-7,3 3 0 8,3-2 0-8,3 4 0 7,0-2 0-7,3-3 0 8,1-1 0-8,4 4 0 7,4-2 128-7,0 1-128 8,6-1 0-8,-2-4 0 7,6 5 0-7,1-5 0 8,3 4 0-7,4 0 0 5,-1-1 0-6,-3 5 0 9,-3-4 0-9,3-2 0 6,-2 5 0-6,2-1 0 8,1 0 0-8,5 2 0 7,1 4 0-7,3-4 0 8,5 1 0-8,-2-5 0 7,4 4 0-7,-3 0 0 8,1 0 0-8,-4 0 0 7,-5 2 0-7,5 1 0 8,4-1 0-8,-1 0 0 8,3 2 0-8,0 0 0 7,4 0 0-7,2-2 0 7,6 0 0-7,-6 2 0 8,-9 2 0-8,3 0 0 7,-4 0 0-7,4 2 0 8,-1-2 0-8,5 0 0 8,-2 0 0-8,2 2 0 7,2 4 0-7,-2-4 0 8,-2-2 0-8,-1 0 0 8,-9 0 0-8,2 2 0 6,-1 2 0-5,-3-4 0 7,1 0 0-8,1 0 0 6,1 0 0-6,-1 2 0 9,-1-2 0-9,-1 2 0 7,2 0 0-7,-3 0 0 7,-2-1 0-7,-7 3 0 7,-5 2 0-7,2-2 0 8,-2 2 0-8,-4-4 0 7,2 4 0-7,-2 0 0 9,2-1 0-9,-4 1 0 7,1 0 0-7,-2 2 0 7,4 2 0-7,-3-4 0 8,0-4 0-8,2 3 0 7,0 1 0-7,-2 2 0 7,-7-4 128-7,1 0-128 9,2-2 0-9,0 2 0 7,-8 2 0-7,1-1 0 7,-5-3 0-7,-2 2 0 8,1 0 0-8,-1-2 0 8,-1 2 0-8,-3 0 0 7,1 2 0-7,-4-2 0 8,3-2 0-8,1 1 0 7,-18-3 0-7,15 2 0 8,1 0 0-8,-16-2 0 6,14 2 0-6,1 0 0 9,-15-2 0-9,0 0 0 6,14 4 0-6,-14-4 0 8,0 0 144-8,0 0-144 8,0 0 160-8,0 0-160 7,0 0 0-7,0 0 0 8,0 0 0-8,8-10 0 8,-8 10 192-8,2-17-48 6,-2 5-16-6,-2-7 0 9,0 1-128-9,-2-5 0 6,2-3 0-6,2-3 0 8,-2-2 0-8,0-6 128 7,0 2-128-7,2-8 128 8,0-2-128-8,4-10 0 7,0-1 0-7,2-9 0 9,0-3 0-9,-1-8 0 7,5-2 0-7,2-6 0 8,3-5 0-8,1-3 0 6,2-2-176-6,-3 5 176 9,5-7-144-9,-3 0 144 7,-3-5-160-7,7 7 160 7,-1-1-160-7,-3 7 160 7,3 2-160-7,3 6 160 9,-1 4 0-9,-3 4 0 6,-1-4-128-5,3 2 128 7,-1 4 0-8,-5-2 0 7,3 7 0-7,-2-3 0 8,3 6 0-8,-3 3 0 7,-1 1 0-7,3 5 0 8,-6 4 0-8,1 2-144 6,-3 6 144-6,-2-1 0 8,2 3 0-8,-3-2-128 8,-1 4 128-8,2-1 0 8,0-2 0-8,-2 6-160 7,-4 1 160-7,2 4 0 8,-1-2-128-8,-1 7 128 7,0-1 0-6,-4 5 0 7,2 3-144-8,0 1 144 6,0 1 0-6,-2 3-144 8,0-2 144-8,1 5 0 7,-1-5 0-7,2 14-128 8,-2-10 128-8,2 10 0 7,-2-11 0-7,2 11 128 8,-4-12-128-8,4 12 0 7,-8-8-176-7,4-2 176 8,4 10 0-8,0 0 0 7,-10-8 0-7,10 8 0 7,-13-5 0-7,-1 3 0 8,14 2 0-8,-20 0-144 8,5 0 144-8,-1 0 0 6,3 0 0-6,-7 4 0 9,-5-1 0-9,3 1 0 7,1 2 0-7,-1-2-128 9,-3 0 128-9,-2-2 0 6,-3 2 0-6,3-2 0 8,-2-2 0-8,-2 0 0 7,-1 0 0-7,1 0 0 8,0-2 0-8,0 0 0 7,0 0 0-7,-6 2 0 8,0-2 0-8,1 0 0 7,-3 0 0-7,2 2 0 8,0-2 0-8,-8 2 0 7,-1 0 0-7,-7-2 0 8,-6-4 0-8,-1 4 0 7,-1 2 0-7,-1-2 0 8,-2 1 128-8,1-1-128 8,1-2 160-8,-4 4-160 7,1-2 128-7,3 0-128 8,-5-2 0-7,-1 2 144 5,-8-4-144-6,-2 2 0 7,-2 2-160-7,2 0 160 8,-2-2 0-8,4 4 0 7,0-4 0-7,-2 3 0 8,2-1 0-8,-2 0 0 7,-8 0 0-7,0-2 0 8,0 0 0-8,3 2 0 7,3 2 0-7,2-2 0 9,1-2 128-9,7 4-128 6,-2-2 0-6,0 0 0 8,-6-2 0-8,0 2 0 7,0-4 0-7,4 3 0 8,4 1 160-8,-3 0-160 7,7 2 128-7,-2-2-128 8,5 0 192-8,5 2-64 8,-1 0 0-8,-3 0 0 7,-1 0 0-7,3 0 0 8,1 0 0-8,3-2 0 7,-1 0 16-7,5 4 0 8,-3 0 0-8,2-2 0 7,7 2-16-7,1 2-128 7,0 0 192-7,2 1-64 8,4-3-128-8,2 2 160 7,-2 0-160-7,2 0 160 8,-4 0-160-8,4 0 0 7,2 2 0-7,0-2 0 8,1-1 0-8,5-1 0 7,2 0 0-7,5-2 0 22,5 0-1152-21,-3 4-176-1,9 0-16 0,11-4-17552 3</inkml:trace>
    </iact:actionData>
  </iact:action>
  <iact:action type="add" startTime="169156">
    <iact:property name="dataType"/>
    <iact:actionData xml:id="d90">
      <inkml:trace xmlns:inkml="http://www.w3.org/2003/InkML" xml:id="stk89" contextRef="#ctx0" brushRef="#br3">12091 11553 8751 0,'0'0'384'0,"0"0"80"0,0 0-464 0,0 0 0 7,0 0 0-7,2-11 0 7,-2 11 128-7,4-16-128 7,-4 16 0-7,3-12 0 8,-3 12 256-8,4-17-32 8,-4 5-16-8,0 12 0 8,4-15 432-8,0-1 96 7,-4 16 16-7,6-14 0 7,0-1 96-7,-2 3 32 7,-4 12 0-7,0 0 0 8,8-14-208-8,-8 14-32 7,0 0-16-7,0 0 0 8,0 0-112-8,5-13 0 7,-5 13-16-7,0 0 0 9,0 0 80-9,0 0 0 6,0 0 16-6,0 0 0 8,0 0 32-8,0 0 0 7,0 0 0-6,2 19 0 6,0-1 96-7,-2 5 32 7,0 4 0-7,-2 7 0 8,0 3-160-8,-1 2-16 9,-3 7-16-9,-2 5 0 7,0 4-240-7,2 3-32 6,0 1-16-6,-3-3 0 8,1 3-272-8,0-1 160 7,-8-5-160-7,9 0 128 8,-3 1-128-8,2 3 0 7,-2-3 0-7,1 1 128 8,1-2-128-8,0 3 192 8,0 1-192-8,-4-5 192 8,3-1 64-8,-5 2 0 6,2-4 16-6,-1-5 0 9,-1-1 0-9,2-4 0 6,1 2 0-6,3-4 0 8,-2 4-80-8,0-4 0 7,1 0-16-7,-5 0 0 8,6-3-48-8,2-5-128 8,-4-2 192-8,3-3-64 7,3-1 32-7,-2-4 0 7,-2 3 0-7,4-1 0 8,0-3-16-8,0-2 0 8,2-1 0-8,2 1 0 7,-1 1-16-7,1-5-128 7,0-12 192-7,-2 18-64 8,0-9 16-8,2-9 0 8,0 0 0-8,0 16 0 8,0-16-144-8,0 0 160 6,0 0-160-6,2 10 160 8,-2-10-160-8,0 0 128 7,0 0-128-7,0 0 128 8,0 0-128-8,0 0 128 7,0 0-128-7,0 0 128 8,11 11-128-8,-11-11 128 7,0 0-128-7,20 2 128 9,-3-4-128-9,-17 2 0 6,18 2 0-6,1 0 128 8,5-6-128-8,-7 2 0 7,7 4 0-7,5-2 0 9,6 0 0-9,-2 4 0 7,-2-2 0-7,7 0 0 7,3 4 0-7,-4 2 0 8,2-2 0-8,-2-2 0 8,2-1 0-8,4 1 0 6,-1 2 0-6,7-2 0 9,-2 0 0-9,2 2 0 6,-2-2 0-6,1 4 0 8,3-3 0-8,2 1 0 7,1-2 0-7,1-2 0 8,0 0 0-8,-3-2 0 8,-5 0 0-8,-4-6 0 8,2-2 0-8,-4 3 0 6,4 1 0-6,-4 0 0 9,0-2 0-9,0 2 0 6,1-2 128-6,-3 4-128 9,4 0 0-9,-2 2 0 6,2 0 0-6,0 4 0 8,0 4 0-8,4-4 0 8,-4 0 0-8,4-4 0 8,-1 4 0-8,-3 0 0 7,0-1 0-7,2 3 0 8,-4-4 0-8,4 2 0 7,-4 2 0-7,4 0 0 7,-4 0 0-7,2 1 0 7,-6-3 0-7,4 2 0 8,-4 2 0-8,4 2 0 7,-4-4 0-7,2-2 0 9,0 1 0-9,-4 3 0 6,2 0 0-6,2-4 0 8,-8-2 0-8,-2 2 128 8,-1-2-128-8,-5 2 0 8,-3-4 0-8,-3 0 128 6,3 0-128-5,-7 5 0 7,-13-5 0-8,16 4 128 7,-16-4-128-7,19 4 0 8,-19-4 128-7,0 0-128 5,12 4 0-6,-12-4 128 8,0 0-128-8,14 10 0 7,-14-10 144-7,0 0-144 7,0 0 128-7,8 14-128 8,-8-14 160-8,0 0-160 7,4 11 144-7,-4-11-144 8,0 0 128-8,0 0-128 7,0 0 128-7,1 16-128 8,-1-16 128-8,0 0-128 7,0 0 0-7,0 0 128 8,0 0-128-8,0 0 0 7,0 0 128-7,0 0-128 7,0 0 128-7,0 0-128 8,0 0 176-8,0 0-48 8,0 0-128-8,-9-6 192 9,9 6 0-9,-14-16-16 6,4 5 0-6,6-5 0 8,-7 2-16-8,1-3 0 7,2-7 0-7,-4 5 0 8,3-1-32-8,-1-5-128 7,-6-6 192-7,5-2-64 8,-7 0-128-8,4-1 0 7,1 1 0-7,-5-8 128 9,3 4-128-9,-3-6 0 6,1-1 0-6,1-5 0 8,-2-6 0-8,5 6 128 7,-5 1-128-7,4-1 128 8,-5-6-128-8,1 3 0 7,1-3 144-7,-1 2-144 8,1-1 0-8,3 1 0 7,-1-1 0-7,3 5 128 8,-2-2-128-8,2 4 0 7,3-1 0-7,-7-3 128 8,6 2-128-8,-1 6 0 7,3-2 0-7,2 6 0 8,-4-4 0-8,4 4 0 7,-1-4 0-7,1 8 0 8,-2 2 0-8,2 0 0 6,0-2 0-6,2 6 0 9,0 1 0-9,-3 1 0 7,1 2 0-7,0 3-128 8,2 3 128-8,-2-1 0 7,-2-1 0-7,4 1 0 8,1 5 0-8,1-3 0 8,2-1 0-8,-2 5 0 7,-2-4 0-7,2 7 0 8,2-5 0-8,0 4-128 7,2 3 128-7,-2 9 0 7,4-14 0-7,-4 14 0 8,2-10 0-8,-2 10-128 7,7-11 128-7,-7 11 0 8,0 0 0-8,12-10 0 7,-12 10 0-7,8-10-128 8,-8 10 128-8,8-12 0 7,-8 12 0-7,6-7 0 9,1-5 0-9,-7 12 0 6,0 0 0-6,6-10 0 8,2 0 0-8,-8 10 0 7,0 0 0-7,0 0 0 9,12-11 0-9,-12 11 0 6,8-10 0-6,-8 10 0 8,0 0 0-8,0 0 0 7,0 0 0-7,3-8 0 9,-3 8 0-9,0 0 0 6,0 0 0-6,4-12 0 8,-2 5 0-8,-2 7 0 7,0 0 0-7,0 0 0 8,0-10 0-8,0 10 0 7,0 0 0-7,0 0 0 8,0 0 0-8,0 0 0 7,-9-8 0-7,9 8 0 8,0 0 0-8,-16 0 0 7,2 2 0-7,1 4 0 8,-1-2 0-8,-4 0 0 7,3 0 0-7,-5 1 0 8,1-1 0-7,1 4 0 5,-1-2 0-6,-7 0 128 9,-1 0-128-9,4 3 0 7,-3 1 0-7,1-4 128 8,-4 0-128-8,-1 2 144 6,-3-4-144-6,-2 0 160 8,-8-3-160-8,2 5 0 7,-6-2 144-7,3 4-144 8,-5-4 144-8,2-2-144 8,-4 0 192-8,3 4-192 7,-3 0 192-7,0 1-192 8,2-1 192-8,-1-2-192 7,-3 2 176-7,4 2-176 7,0 0 160-7,3-3-160 8,-9 1 128-8,2 2-128 7,1-4 0-7,-1 2 0 8,2-4 192-8,5-2-64 7,3 0-128-7,-2 0 192 8,6 0-64-8,-2 0-128 8,6 0 176-8,0 2-176 9,-3 2 240-9,9-2-64 5,-2-1-16-5,0 5 0 9,2 0-160-9,1-2 0 6,1-2 0-6,4 2 128 8,-1 0-128-8,3 0 0 7,1 2 144-7,-1-3-144 8,-1 1 0-8,7-2 0 7,-3-2 0-7,1 4 0 8,5 0 0-8,12-4 0 8,-16 4 0-8,16-4 0 7,-10 8-368-7,10-8 16 7,0 0 0-7,0 0 0 22,0 0-2384-22,-1 13-464 0</inkml:trace>
    </iact:actionData>
  </iact:action>
  <iact:action type="add" startTime="175478">
    <iact:property name="dataType"/>
    <iact:actionData xml:id="d91">
      <inkml:trace xmlns:inkml="http://www.w3.org/2003/InkML" xml:id="stk90" contextRef="#ctx0" brushRef="#br3">17767 11390 10815 0,'0'0'480'1,"0"0"96"-1,0 0-448 0,0 0-128 10,0 0 0-10,0 0 0 4,0 0 976-3,0 0 176 8,0 0 48-9,0 0 0 5,0 0 80-5,0 0 0 10,0 0 16-10,0 0 0 5,0 0-256-5,0 0-48 10,-10 9-16-10,-2 5 0 4,4-4-128-3,1 3-16 9,-1 1-16-10,2 4 0 5,2-1-128-5,2 3-32 10,-4 3 0-10,-1 2 0 5,1 1-16-5,0 1 0 10,2 0 0-10,-2 1 0 5,0 1-80-5,4 0-32 11,0-2 0-9,2 3 0-1,0-1-112-1,2 0-32 11,-2-1 0-11,0-1 0 5,0-4-32-5,0 1-16 11,0 1 0-11,2 0 0 4,4-3-96-4,-2-5-32 10,-4 3 0-10,2-1 0 6,0-5-208-6,-2 2 176 10,0-16-176-10,0 0 160 4,2 13-160-4,-2-13 192 10,0 0-192-10,0 0 192 5,0 0-192-5,12 16 192 11,-1-6-192-11,-11-10 192 3,0 0-480-3,14 3-96 12,-14-3 0-12,0 0-10384 16,0 0-2080-16</inkml:trace>
    </iact:actionData>
  </iact:action>
  <iact:action type="add" startTime="176019">
    <iact:property name="dataType"/>
    <iact:actionData xml:id="d92">
      <inkml:trace xmlns:inkml="http://www.w3.org/2003/InkML" xml:id="stk91" contextRef="#ctx0" brushRef="#br3">16910 12456 12431 0,'0'0'544'1,"0"0"128"-1,0 0-544 0,0 0-128 8,0 0 0-8,0 0 0 6,0 0 384-5,0 0 64 7,0 0 0-8,0 0 0 5,0 0-128-5,0 0-32 10,0 0 0-10,0 0 0 5,0 0 272-5,0 0 48 11,0 0 16-11,0 0 0 4,0 0 80-4,14 4 32 11,-14-4 0-11,20 2 0 4,3 2 96-4,-2-4 0 10,1 0 16-10,1-2 0 4,1 0-144-4,3 0-16 12,0-2-16-12,7 2 0 4,6 0-176-4,-1-1-48 14,4-5 0-14,-2 4 0 2,6 2 0-2,4 0-16 10,-6-2 0-10,5 4 0 4,9-4 208-3,0 2 32 9,-1-2 16-10,-3 2 0 5,-3-4-144-5,-5 5-32 10,-4-1 0-10,-2 0 0 5,0 0-176-5,-4 2-32 10,4-2-16-10,-6 2 0 4,-2 2-96-3,-2 0 0 9,-1-2-16-10,1 2 0 4,-4 0-176-4,-5-1 192 11,-1 1-192-11,1 2 192 4,-3-2-192-4,-3 2 0 11,1-2 0-11,-3 0 128 5,-14-2-128-5,0 0 0 11,0 0 0-11,0 0 0 17,0 0-448-17,0 0-112 1,0 0-16-1,0 0-9472 12,0 0-1872-12</inkml:trace>
    </iact:actionData>
  </iact:action>
  <iact:action type="add" startTime="176620">
    <iact:property name="dataType"/>
    <iact:actionData xml:id="d93">
      <inkml:trace xmlns:inkml="http://www.w3.org/2003/InkML" xml:id="stk92" contextRef="#ctx0" brushRef="#br3">16998 13260 9215 0,'0'0'816'1,"0"0"-656"7,0 0-160-8,0 0 0 5,0 0 1456-5,0 0 256 10,0 0 48-10,0 0 16 4,0 0-560-4,0 0-96 12,0 0-32-12,0 0 0 4,0 0 80-4,0 0 16 11,0 0 0-11,0 0 0 4,0 0-144-4,0 0-16 11,0 0-16-11,0 0 0 4,18 10-208-4,-18-10-32 10,13 2-16-10,5-2 0 5,-4-2-128-5,1 0-32 10,-3-2 0-10,6 2 0 5,-3 0-96-5,3-2-32 10,1 0 0-10,-1 2 0 5,3-2-160-5,3 0-48 10,-1-4 0-8,4 5 0 1,-1-1-96-3,-3 2-32 10,0-2 0-10,-3 0 0 5,-1 0-128-5,1-2 0 10,-6 2 0-10,-14 4 128 5,19-4-128-5,-19 4 0 11,0 0 0-11,0 0 0 18,12-2-640-18,-12 2-64 0,0 0-16 0,0 0 0 16,0 0-2496-16,0 0-496 0</inkml:trace>
    </iact:actionData>
  </iact:action>
  <iact:action type="add" startTime="176981">
    <iact:property name="dataType"/>
    <iact:actionData xml:id="d94">
      <inkml:trace xmlns:inkml="http://www.w3.org/2003/InkML" xml:id="stk93" contextRef="#ctx0" brushRef="#br3">17685 12725 13823 0,'0'0'1216'0,"0"0"-960"8,0 0-256-8,0 0 0 4,0 0 1152-4,0 0 192 10,17 0 48-10,-17 0 0 5,0 0 48-5,4 16 16 13,-2 4 0-13,-4 5 0 3,-2 0-16-3,-3 5 0 6,1-1 0-6,0 4 0 8,-4 0-304-8,0 6-64 12,3-2-16-12,1 8 0 3,-4-4-288-3,-2 4-48 12,3 2-16-12,-5-3 0 3,8 1-288-3,-6 4-64 12,1-4-16-12,3 0 0 4,-4-10-208-4,4 0-128 11,2-2 160-10,1-4-160 1,-3-5 128-2,4-5-128 7,2-1 0-7,0-3 144 8,2-15-144-8,2 12 0 11,-2-12 0-11,0 0 0 18,0 0-1504-18,19 4-336 0,-3-6-64 1</inkml:trace>
    </iact:actionData>
  </iact:action>
  <iact:action type="add" startTime="177339">
    <iact:property name="dataType"/>
    <iact:actionData xml:id="d95">
      <inkml:trace xmlns:inkml="http://www.w3.org/2003/InkML" xml:id="stk94" contextRef="#ctx0" brushRef="#br3">18065 12866 20271 0,'0'0'896'0,"0"0"192"0,-15-8-880 0,5-2-208 9,10 10 0-9,0 0 0 5,0 0 1552-5,-10-7 272 11,10 7 48-11,0 0 16 5,0 0-656-5,0 0-128 12,0 0-16-12,2-20-16 4,6 6-368-4,0 3-80 6,5 3-16-6,1 4 0 24,5-4-1024-23,-1 2-208 0,0 6-32-1,3-2-16 0,2 0 1504 0,-3 2 288 8,-3 4 64-8,3 4 16 4,-1-2-880-4,-3 0-160 11,4 2-32-11,-9 1-128 5,-11-9 192-5,16 16-192 11,-2 3 192-11,-5 3-192 4,-5-3 192-4,-4-1-64 11,-4 3 0-11,-5 3-128 5,1 1 192-5,0 1-192 10,-8-5 192-10,5 0-192 4,-7-1 192-4,4-3-64 10,-3-1 0-10,3 2-128 5,-3-9 304-5,9 7-48 10,-2-4-16-10,10-12 0 5,0 0-112-5,-4 19-128 10,4-19 176-10,6 16-176 5,-6-16 0-5,18 17 0 10,1-1 0-10,1-6 0 5,3 7 0-5,4-3 0 10,1 5 0-10,1 1 0 5,6-3 128-5,-4 5-128 10,-2 5 0-10,-1 1 0 5,-3-3 224-5,1 2-16 10,-7 2 0-10,-3 1 0 5,-5-3 176-5,1 0 48 10,-6 1 0-10,0-1 0 5,-6-2 48-5,-4-3 16 11,-6-5 0-11,-6 3 0 4,3 1 64-4,-9-7 16 12,-5 1 0-12,-2-3 0 3,-8 2 0-3,0-4 0 12,2 1 0-12,-6-1 0 3,2-4-208-3,-4 2-48 10,4 3 0-10,-4-7 0 5,4 0-320-5,-2-4 0 10,6-4 0-10,3 2 128 20,3 0-976-19,6-2-192-1,3-3-48 0,7 3-12368 10,1-2-2480-10</inkml:trace>
    </iact:actionData>
  </iact:action>
  <iact:action type="add" startTime="182502">
    <iact:property name="dataType"/>
    <iact:actionData xml:id="d96">
      <inkml:trace xmlns:inkml="http://www.w3.org/2003/InkML" xml:id="stk95" contextRef="#ctx0" brushRef="#br3">31317 9168 6447 0,'0'0'576'1,"0"0"-576"4,0 0 0-5,0 0 0 9,0 0 1520-9,0 0 192 7,0 0 32-7,0 0 16 9,0 0-992-9,0 0-208 6,0 0-48-6,0 0 0 8,0 0-64-8,0 0-32 7,0 0 0-7,0 0 0 8,22 8-48-8,-7 0-16 7,3-2 0-7,-5-2 0 8,3 1 160-7,3 5 48 4,-5-2 0-5,6 0 0 9,5 4-176-9,2-3-16 7,3-5-16-7,-3 4 0 9,-4 4-176-9,3-5-48 6,1 1 0-6,2 4 0 9,-2-4 0-8,3 5-128 4,-1-1 192-5,0-4-64 8,2 4 0-8,1-1-128 8,-3 7 192-8,0-6-64 7,-1-1 32-7,-1-1 0 7,-2 2 0-7,1 3 0 8,-3 1-160-8,0-4 160 7,-3-3-160-7,-5 5 160 8,5-4-160-8,-8 5 192 8,-1 3-192-8,-5-2 192 7,-6-16-64-7,-2 17 0 7,-4 3 0-7,-5-3 0 8,1-3 144-8,-6-1 32 7,1-1 0-7,-5 4 0 8,1 1-48-8,-5-1 0 7,1 3 0-7,-4 1 0 8,-1 3 0-8,-3 1 0 7,0-5 0-7,-2 3 0 9,0-5 96-9,-3 5 16 7,3 1 0-7,0 4 0 9,-2-1-16-9,0 1 0 5,-6-2 0-5,6-5 0 9,0-1 32-9,0 1 0 6,1 1 0-6,3-3 0 8,2 1-48-8,-2 3 0 7,-6-5 0-7,6-3 0 8,3 0-48-8,5-3-16 7,3 9 0-7,-1-10 0 8,3-4-80-8,5 1 0 8,-3-1-16-8,16-6 0 7,0 0-176-7,-10 6 192 8,10-6-192-8,0 0 192 7,0 0-192-7,0 0 192 7,0 0-192-7,0 0 192 8,0 0-192-8,0 0 0 8,0 0 0-8,0 0 0 23,0 0-1264-23,0 0-272 1,14 0-64-1,-14 0-11920 1</inkml:trace>
    </iact:actionData>
  </iact:action>
  <iact:action type="add" startTime="186258">
    <iact:property name="dataType"/>
    <iact:actionData xml:id="d97">
      <inkml:trace xmlns:inkml="http://www.w3.org/2003/InkML" xml:id="stk96" contextRef="#ctx0" brushRef="#br3">23928 8696 10879 0,'0'0'480'1,"0"0"96"-1,0 0-448 0,0 0-128 3,0 0 0-3,0 0 0 8,0 0 672-7,0 0 112 5,0 0 32-6,12-7 0 8,-12 7-288-8,20-6-48 8,-7 4-16-8,5 2 0 7,-4-2-32-7,3 2-16 8,7 2 0-8,-3 0 0 7,-3-2 112-7,3 0 32 7,2 0 0-6,5 2 0 6,-1 3 48-7,4-1 16 7,4-4 0-7,0 0 0 8,-3 0-80-8,-1 4-16 7,2-2 0-7,0-2 0 8,-2-2-80-8,4 2-32 10,-1 0 0-10,1 0 0 7,2 0-32-7,-4 0 0 6,-2-2 0-6,2 4 0 8,-1 0-64-8,-3 2 0 7,0 0-16-7,4 0 0 8,-2 2-144-8,-1 0-32 7,-5-2 0-7,-5-1 0 8,-1-3 0-8,1 0 0 7,-5 2 0-7,-15-2 0 7,16 4-128-6,-16-4 128 6,0 0-128-7,17 0 128 8,-17 0-128-8,0 0 0 7,0 0 0-7,0 0 0 22,0 0-512-22,0 0-144 0,0 14-32 1</inkml:trace>
    </iact:actionData>
  </iact:action>
  <iact:action type="add" startTime="187111">
    <iact:property name="dataType"/>
    <iact:actionData xml:id="d98">
      <inkml:trace xmlns:inkml="http://www.w3.org/2003/InkML" xml:id="stk97" contextRef="#ctx0" brushRef="#br3">23792 7553 8287 0,'0'0'736'1,"0"0"-592"5,0 0-144-6,14 6 0 8,-14-6 480-8,19 10 64 7,-7-4 16-7,5 0 0 9,-1 0 0-9,0 1 0 7,1-3 0-7,1 2 0 7,1-2 160-7,7 2 48 8,-1 2 0-8,4-2 0 7,6-2-112-7,4 1-16 7,-4 3 0-7,10-4 0 9,2 0-176-9,2 0-32 6,-2-2-16-6,-4 2 0 9,1-2-160-9,1 0-16 7,0 0-16-7,2-2 0 9,-6 0 32-9,2 3 16 5,-2-1 0-4,0-2 0 8,0 0 64-8,0 0 16 3,4 0 0-4,-8 0 0 8,0 0-160-8,-6 0-16 7,-4 0-16-7,0 2 0 9,-1-2-32-9,-5 0 0 6,1 0 0-6,-7 0 0 9,-15 0-128-9,0 0-176 6,0 0 48-6,0 0-6608 16,0 0-1328-16</inkml:trace>
    </iact:actionData>
  </iact:action>
  <iact:action type="add" startTime="187683">
    <iact:property name="dataType"/>
    <iact:actionData xml:id="d99">
      <inkml:trace xmlns:inkml="http://www.w3.org/2003/InkML" xml:id="stk98" contextRef="#ctx0" brushRef="#br3">23808 6442 5519 0,'0'0'240'0,"0"0"64"0,0 0-304 0,0 0 0 6,0 0 0-6,0 0 0 8,0 0 896-8,0 0 112 6,0 0 16-6,0 0 16 9,0 0-480-9,0 0-112 7,0 0 0-7,0 0-16 8,0 0 176-8,0 0 32 7,0 0 16-7,0 0 0 8,0 0-64-8,0 0-16 7,17 8 0-7,-1-2 0 8,-1-1-80-8,7 5-32 7,1 0 0-7,-1-2 0 8,3-2-64-8,6-3-16 8,6 3 0-8,0 0 0 7,6 6 32-7,2-4 0 8,6-4 0-8,3 3 0 8,3 1 64-8,1-2 16 7,3-2 0-7,-3 0 0 8,3 2-256-8,-4-2-48 6,-1 1-16-6,1 1 0 8,-3-2-176-8,1 2 192 7,-2 0-192-7,-3 0 192 8,-3-4-192-8,-4-2 0 7,0 0 0-7,-8 2 128 8,-4 1-128-8,-2-3 0 7,-5 0 144-7,-1 4-144 8,-9 2-128-8,-14-6-112 7,14 10-16-7,-14-10-9648 11</inkml:trace>
    </iact:actionData>
  </iact:action>
  <iact:action type="add" startTime="188433">
    <iact:property name="dataType"/>
    <iact:actionData xml:id="d100">
      <inkml:trace xmlns:inkml="http://www.w3.org/2003/InkML" xml:id="stk99" contextRef="#ctx0" brushRef="#br3">23745 5030 2751 0,'0'0'256'1,"0"0"-256"4,0 0 0-5,0 0 0 8,0 0 2112-8,0 0 384 7,0 0 80-7,0 0 16 8,0 0-1552-8,16 4-304 7,1-2-64-7,3 2-16 9,-5-8-112-9,5 4-32 6,1 0 0-6,3 0 0 9,1 0-80-8,4 4-32 4,3 0 0-5,3-2 0 8,8-4-128-8,-4 4-16 7,4 1-16-7,-1-1 0 8,5 0-80-8,4 0-16 8,-2 4 0-8,-4 2 0 8,1 0 48-8,5-2 0 8,-2 5 0-8,-4 1 0 8,2-2-64-8,-6 3-128 6,1-5 192-6,3 6-64 8,-4-2-128-8,4 3 0 7,-4-3 0-7,4 1 0 7,-6-1 0-7,0-4 0 8,-4 2-160-8,2-2-8768 11</inkml:trace>
    </iact:actionData>
  </iact:action>
  <iact:action type="add" startTime="189047">
    <iact:property name="dataType"/>
    <iact:actionData xml:id="d101">
      <inkml:trace xmlns:inkml="http://www.w3.org/2003/InkML" xml:id="stk100" contextRef="#ctx0" brushRef="#br3">23708 4022 6447 0,'0'0'576'1,"0"0"-576"5,0 0 0-6,16 0 0 9,1 0 1136-9,-17 0 112 7,0 0 32-7,14 6 0 9,-14-6-816-9,17 3-144 6,-1-3-48-6,-16 0 0 8,16 4-80-8,-16-4 0 7,19 6-16-7,-3 0 0 8,-1-4 176-8,1 4 32 7,0 0 16-7,3-2 0 8,-1 1 80-8,5 1 16 7,4 0 0-7,10 2 0 9,2 0 16-9,10 3 0 6,2-5 0-6,0-2 0 8,3 2-192-8,-1 4-48 9,1 0 0-9,-1-3 0 6,0 3 64-6,-1-2 16 7,1-2 0-6,0 9 0 6,-1-1-128-7,-1 4-32 7,0-7 0-7,-2 5 0 8,1-6-64-8,-3 5 0 7,-6-5-128-7,0 4 192 8,2-5-192-8,-4-1 128 7,-6 2-128-7,-4-2 0 9,-3-4 128-9,-5 1-128 6,-1 1 0-6,-20-6-9408 11</inkml:trace>
    </iact:actionData>
  </iact:action>
  <iact:action type="add" startTime="190085">
    <iact:property name="dataType"/>
    <iact:actionData xml:id="d102">
      <inkml:trace xmlns:inkml="http://www.w3.org/2003/InkML" xml:id="stk101" contextRef="#ctx0" brushRef="#br3">23925 10426 4607 0,'0'0'192'1,"0"0"64"-1,0 0-256 0,0 0 0 5,17 2 0-5,-17-2 0 9,20 0 2368-9,-7 0 448 6,5 2 64-6,-1 0 32 8,1-2-1856-8,5 2-368 7,3-4-80-7,3 6-16 8,2 0 96-8,8 4 16 7,0-6 0-7,4-2 0 9,-4-2-144-9,6 0-32 6,-4 0 0-6,8-2 0 8,-1 4 16-8,-1 0 0 7,2 0 0-7,0-2 0 8,2 2-160-8,-3 0-48 7,1 0 0-7,0 6 0 9,0-2-208-9,-3-2-128 7,-9 0 160-6,6-2-160 5,-6 1 0-6,-1 1 128 8,-7 2-128-8,-4 0 0 21,-1-2-1024-21,-3 0-240 0,-7 2-48 0</inkml:trace>
    </iact:actionData>
  </iact:action>
  <iact:action type="add" startTime="190731">
    <iact:property name="dataType"/>
    <iact:actionData xml:id="d103">
      <inkml:trace xmlns:inkml="http://www.w3.org/2003/InkML" xml:id="stk102" contextRef="#ctx0" brushRef="#br3">23893 11743 4607 0,'0'0'400'0,"0"0"-400"5,0 0 0-5,0 0 0 9,16 3 1248-9,-16-3 160 6,19 4 48-6,-3-2 0 8,2-2-304-8,-3 2-48 7,7 0-16-7,3 2 0 9,2-2 32-9,3 2 0 7,-3 0 0-7,4 0 0 8,0 2-224-8,8 1-32 6,-2-5-16-6,4 0 0 8,-6 4-304-8,1 0-64 8,-3 0-16-8,6 0 0 9,-2-2-144-9,4 0-16 5,-6-3-16-5,0 3 0 8,-2 2-112-8,2 2-32 7,-5-4 0-7,-1 2 0 9,-2-2-144-9,-4 2 160 7,-3 1-160-7,1-1 160 8,1-2-160-8,-1 0 0 7,-5 2-192-7,2-2-6992 15,-18-4-1392-14</inkml:trace>
    </iact:actionData>
  </iact:action>
  <iact:action type="add" startTime="191570">
    <iact:property name="dataType"/>
    <iact:actionData xml:id="d104">
      <inkml:trace xmlns:inkml="http://www.w3.org/2003/InkML" xml:id="stk103" contextRef="#ctx0" brushRef="#br3">23802 12967 7359 0,'0'0'320'1,"0"0"80"-1,19 8-400 0,-5-2 0 7,-14-6 0-7,21 8 0 7,3 1 1792-6,-1-5 288 5,-1-2 48-6,5 0 16 8,4 0-1184-8,4 2-224 7,2 2-48-7,6 0-16 8,-4-4-80-8,8 0-16 7,4 0 0-7,-4 0 0 10,-1-2-240-10,1 4-48 5,-8-1-16-5,6 1 0 9,4-2-272-9,-6 4 160 7,2-2-160-7,-8 0 128 8,0 4-128-7,-4 5-192 4,-4-1 32-5</inkml:trace>
    </iact:actionData>
  </iact:action>
  <iact:action type="add" startTime="192291">
    <iact:property name="dataType"/>
    <iact:actionData xml:id="d105">
      <inkml:trace xmlns:inkml="http://www.w3.org/2003/InkML" xml:id="stk104" contextRef="#ctx0" brushRef="#br3">23936 14217 1839 0,'0'0'0'0,"0"0"160"13,0 0-160-13,14 0 0 0,-14 0 0 0,19 4 0 2,3 4 1952-2,-7-2 352 7,5-6 80-7,1 4 16 8,5 0-1408-7,1 4-288 5,2-1-48-6,3-1-16 8,1-4-48-8,6 6-16 7,0 2 0-7,6-3 0 8,-4-5 0-8,5 2 0 7,1 4 0-7,0 2 0 9,2-4-272-9,2 3-64 6,1 3-16-5,1 0 0 6,1 3-80-7,3-5-16 7,0 0 0-7,-3 2 0 10,-3-5-128-10,-2 1 128 5,-4 0-128-4,-3 0-5360 14,-6-2-1152-14</inkml:trace>
    </iact:actionData>
  </iact:action>
  <iact:action type="add" startTime="192970">
    <iact:property name="dataType"/>
    <iact:actionData xml:id="d106">
      <inkml:trace xmlns:inkml="http://www.w3.org/2003/InkML" xml:id="stk105" contextRef="#ctx0" brushRef="#br3">23876 15278 5519 0,'0'0'496'1,"0"0"-496"2,0 0 0-3,0 0 0 8,13-4 1936-8,5 2 304 6,-18 2 48-6,21-2 16 9,-1-1-1072-9,3 3-208 6,3 0-32-6,5 3-16 8,6-8-96-8,0 7-32 7,-2 5 0-7,10-5 0 8,0-4-192-8,2 2-32 7,0 4-16-7,-1-2 0 9,-3-2-192-9,6 0-32 7,4 0-16-7,-1 2 0 7,1-2 32-7,4 2 16 8,-1 0 0-8,1 0 0 7,3-2-64-7,-1 4-16 9,-5 4 0-9,1-4 0 7,-2-2-128-6,-3 1-16 5,-1 1-16-6,-6 2 0 8,0 0-176-8,-4-2 0 7,4-2 144-7,-6 2-144 8,0 2 0-8,-4-2 128 7,-4-2-128-7,-1 3 0 8,-3 1 0-8,-5 0 0 7,-1 2 0-7,1 2-8160 16,-7-5-1584-16</inkml:trace>
    </iact:actionData>
  </iact:action>
  <iact:action type="add" startTime="199737">
    <iact:property name="dataType"/>
    <iact:actionData xml:id="d107">
      <inkml:trace xmlns:inkml="http://www.w3.org/2003/InkML" xml:id="stk106" contextRef="#ctx0" brushRef="#br3">6791 13149 6447 0,'0'0'272'1,"0"0"80"-1,0 0-352 0,0 0 0 6,0 0 0-6,0 0 0 9,-17-2 2368-9,3 0 384 6,-4 0 96-6,3 2 16 9,15 0-1632-9,-16 0-320 7,16 0-64-7,-15 6-16 8,1-2-384-8,14-4-64 7,0 0-32-7,-14 5 0 8,14-5-16-8,0 0 0 6,-13 8 0-6,13-8 0 9,0 0 112-9,0 0 0 6,0 0 16-6,0 0 0 9,0 0 48-9,0 0 16 7,0 0 0-7,0 0 0 8,0 0-16-8,0 0-16 7,17 4 0-7,1 0 0 7,3-2-176-6,4 0-16 6,3-2-16-7,3 2 0 8,6-2-80-8,4 2-16 8,2 2 0-8,6-2 0 8,1-2-64-7,3 2-128 4,0-2 176-5,1 2-176 9,5-2 128-9,-3 0-128 6,-3-2 0-6,2 2 0 9,1 0 144-9,-1 0-144 6,0-2 0-6,-1 2 144 8,3 0-16-8,-1 0-128 7,3 0 192-7,-3 0-64 8,1 0-128-8,1 0 192 7,-1 0-192-7,0 0 192 8,-5-2-192-8,-5-4 128 7,0 4-128-7,2-2 128 8,-6 0-128-8,-1 2 128 8,3 0-128-8,-6 0 128 7,-2 2-128-7,2 0 0 6,-5 2 0-6,-1 0 128 9,-2 0 0-9,0 2 0 7,0-2 0-7,-3 0 0 9,-7 2-128-9,2 0 0 5,-3-4 0-5,-2 2-176 9,-18-2 176-9,11 4 0 7,-11-4 0-7,0 0 128 8,0 0-128-8,0 0 192 7,0 0-64-7,0 0 0 8,0 0 176-8,0 0 32 7,0 0 16-7,0 0 0 8,0 0-32-8,0 0-16 7,0 0 0-7,-15 0 0 8,1 0-176-8,-6 0-128 7,3 0 144-7,-3 0-144 8,-3 0 144-8,2 0-144 7,-3-4 128-7,3 2-128 8,-5 2 0-8,-1 0 0 8,-2-4 128-8,-2 4-128 8,-1 0 0-8,1 0 0 6,0 4 144-6,0-2-144 8,-6 0 0-8,-4 2 128 7,2-3-128-7,-4 1 0 8,-2-4 128-8,-2 4-128 7,-4-2 128-7,-3 2-128 8,-5-2 144-8,1 0-144 7,-5 0 192-7,3 0-192 8,-3 0 0-8,5 2 0 7,-1-2 0-7,-1 0-144 9,-1 0 144-9,3 0 0 6,-1 0 0-6,3 0 0 8,1-2 0-8,1 0 0 7,-1 2 0-7,2-2 0 8,5-1 0-8,5 1 0 8,-4 0 0-8,10 2 0 8,-2-2 0-8,6-2 0 6,3 2 0-6,3 2 0 8,-2 0 0-8,2 0 0 8,1 0 0-8,7 2 0 7,3 2 0-7,0-4 0 7,16 0 0-7,-11 0 0 8,11 0 0-8,0 0 0 7,0 0 0-7,0 0-128 8,0 0 128-8,0 0 0 7,0 0 0-7,0 0 0 8,0 0 0-8,0 0-160 7,0 0 160-7,15 8 0 9,7-5 0-9,5-1-128 6,2-2 128-6,8-2 0 8,4 2 0-8,8-3-128 8,4-1 128-8,7-4 0 8,5 4 0-8,5 0 0 6,0 0 0-6,6 0 0 8,4-8 0-8,0 3-128 7,0 1 128-7,0 2 0 8,2-2 0-8,0 4 0 7,0 2 0-7,-2 0 0 8,-4 1 0-8,0 1 0 8,-2 0 0-8,-8-2 0 8,1 2 0-8,-9 0 0 7,-5 0 0-7,0 2 0 7,-5 1 0-7,1-1 0 7,-2 6 0-6,-8-2 0 6,4-2 0-7,-10 0 0 7,-4-2 0-7,-5-2 0 8,-3 2 0-8,-7-2 0 8,-14 0 0-8,0 0 0 8,0 0 0-8,0 0 0 6,0 0 0-6,0 0 0 9,0 0 0-9,-12 2 144 6,-9-2-144-6,-5 2 128 9,-3-2-128-9,-4 2 160 6,-6-2-160-6,-2 0 160 9,-2 0 0-9,0 0 0 6,-6 0 0-5,0 2 0 6,-1-1-160-6,-5 3 192 5,-1-4-192-6,-7 0 192 8,-1 0-192-8,-8 0 128 8,-2-4-128-8,1 3 128 8,-5-3-128-8,2 2 0 7,-2 0 0-7,4 2 0 7,-2-2 0-7,-4 2 128 8,0 0-128-8,4 0 0 8,6-2 0-8,-2 0 0 6,7-2 0-6,1 2 0 9,3 0 0-9,7-2 0 6,7 4 0-6,4 0 0 9,0 4 0-9,8-2 0 6,4 0 0-5,6 0 0 7,1-2 0-7,9 2 0 5,-1 0 0-6,16-2 0 8,0 0 0-8,0 0 0 6,0 0 0-6,0 0 0 8,0 0-176-8,16 6 48 7,3 0 0-7,12-1 0 9,12-3-64-9,10-2 0 7,1 0 0-7,15 0 0 8,11-2 192-8,4-3-160 7,5-1 160-7,1 2-160 8,-2-6 160-8,1-2 0 7,-1 5 0-7,-2-1 0 8,0-4 0-8,-2 4 0 7,2 2 0-7,-3-1 0 7,-1-3 0-7,-2 4 0 8,-2-2 0-8,-9-2 0 8,-1 5 0-8,-10-1 0 7,1-6 0-7,-4 4 0 8,-3 2 0-8,-1-1 0 7,-10-1 0-7,2 2 0 9,-6 2 0-9,-4 4 0 6,-8-2 0-6,-3 0 0 8,-3-2 0-8,-19 4 0 6,0 0 0-6,0 0 0 9,0 0 0-9,0 0 128 7,0 0-128-7,0 0 0 8,0 0 160-8,-25 10-32 7,-2 0-128-7,-6-1 192 8,-6-1-32-8,1 0-16 7,-8 2 0-7,3-4 0 8,-6 0-144-8,-4 1 128 7,-1 1-128-7,-1 0 128 8,-1-4-128-8,-9 4 128 7,-7-1-128-7,0 1 128 8,2-4-128-8,-5 2 0 7,1 2 0-7,4 0 0 8,0-3 0-8,4 3 0 7,-7 2 128-7,9-2-128 8,-4-2 0-8,5 3 0 7,3-3 0-7,3 0 0 8,5-4 0-8,5 0 0 7,4-2 0-7,2 2 0 9,8-2 0-9,6 2 0 6,-1 0 0-6,5 0 0 8,3-2 0-8,9 0 0 7,11 0 0-7,0 0 0 8,0 0 0-8,0 0 0 7,0 0 0-7,0 0 0 8,0 0-224-8,0 0 32 7,17-4 0-7,5 2 0 8,7 0-16-8,10 0 0 7,0 0 0-7,10 0 0 8,5-2 208-8,9 2-176 7,7-6 176-7,4 3-160 8,-4-1 160-8,6 0 0 7,4-4 0-7,0 4-128 8,4 0 128-8,-2 3 0 7,-2-1 128-7,0-4-128 8,-4 2 0-8,-2 0 0 7,0 4 0-7,-9-4-128 9,-3-1 128-9,-1 1 0 6,-5 2 0-6,1 0 0 9,-5 2 0-9,-3 0 0 6,-2 2 0-6,-2 2 0 8,-10 0 0-8,-2 2 0 7,-4 0 0-7,-1 0 0 8,-3 1 0-8,-6-1 0 7,-19-4 0-7,0 0 0 8,18 4 0-8,-18-4 0 7,0 0 0-7,0 0 128 8,0 0-128-8,0 0 0 7,0 0 128-7,0 0-128 8,0 0 128-8,-14 8-128 8,14-8 160-8,-13 8-160 8,13-8 176-8,-18 6-176 6,5-4 192-6,13-2-192 8,-16 0 144-8,16 0-144 7,0 0 0-7,0 0 144 8,-14-2-144-8,14 2 0 7,0 0 0-7,0 0 0 9,0 0 0-9,0 0 0 6,0 0 0-6,0 0 0 8,0 0 0-8,0 0 0 7,-13-6 0-7,13 6 0 8,0 0 0-8,0 0 0 7,0 0 0-6,0 0 0 6,0 0 0-7,0 0 0 7,0 0 0-7,0 0 0 8,0 0 0-8,0 0 0 8,0 0 0-8,0 0 0 7,0 0 0-7,-14 6 0 8,14-6 0-8,0 0 0 7,-14 8-256-7,14-8 80 7,0 0 16-7,0 0 0 22,0 0-208-22,0 0-32 0,0 0-16 0,-8 7 0 15,8-7-352-15,0 0-64 0,0 0 0 0,0 0-16 14,0 0-1520-14,0 0-288 0</inkml:trace>
    </iact:actionData>
  </iact:action>
  <iact:action type="add" startTime="202740">
    <iact:property name="dataType"/>
    <iact:actionData xml:id="d108">
      <inkml:trace xmlns:inkml="http://www.w3.org/2003/InkML" xml:id="stk107" contextRef="#ctx0" brushRef="#br3">16860 11282 10127 0,'0'0'896'1,"0"0"-704"5,0 0-192-6,0 0 0 8,0 0 624-8,0 0 80 7,4-11 32-7,-4 11 0 8,0 0 160-8,4-16 48 7,-4 16 0-7,0 0 0 9,1-10 112-9,-1 10 32 7,0 0 0-7,0 0 0 7,0 0-256-7,0 0-64 7,0 0 0-7,0 0 0 9,0 0-304-9,0 0-64 8,0 0-16-8,0 0 0 6,0 0-32-6,0 0-16 8,4 14 0-8,0 3 0 7,-4-17 112-7,0 20 0 8,0-1 16-8,0 3 0 7,0-5-80-7,0 5 0 7,0-1-16-7,0 3 0 9,-4-1 112-8,2 4 32 4,0 3 0-4,1-3 0 7,-1 0-128-8,0 3 0 7,-2-3-16-7,2 0 0 8,-2 0-112-8,2 1-32 7,0-1 0-7,-4 0 0 8,0-1-32-8,2-3 0 6,2-5 0-5,-1-3 0 7,-1 7 96-8,-4-3 16 7,8-19 0-7,-6 16 0 8,2 1-64-8,2-3-16 7,-4 4 0-7,-2-7 0 8,8-11-224-8,0 0 176 7,-7 16-176-7,7-16 160 7,-6 17-160-7,6-17 0 8,0 0 144-8,0 0-144 7,-6 14 128-7,6-14-128 8,0 0 128-8,0 0-128 7,0 0 0-6,0 0 0 6,0 0 0-7,0 0 0 8,0 0-192-8,0 0-96 6,0 0-32-6,0 0 0 22,0 0-1728-22,-4-10-336 0,-2-1-80 0,2 1-10416 5</inkml:trace>
    </iact:actionData>
  </iact:action>
  <iact:action type="add" startTime="203238">
    <iact:property name="dataType"/>
    <iact:actionData xml:id="d109">
      <inkml:trace xmlns:inkml="http://www.w3.org/2003/InkML" xml:id="stk108" contextRef="#ctx0" brushRef="#br3">16329 11624 14223 0,'0'0'624'1,"0"0"144"-1,0 0-624 0,0 0-144 4,0 0 0-4,0 0 0 8,0 0 784-8,0 0 128 7,0 0 32-7,0 0 0 8,0 0-240-8,0 0-32 7,0 0-16-7,0 0 0 8,0 0 208-8,20 3 32 7,3-1 16-7,4-2 0 8,3 0-32-8,1 0-16 7,-2 0 0-7,6 0 0 8,-2 2-16-8,3-2 0 7,4 0 0-7,-1 2 0 8,4-2-80-8,-4 0-32 7,4 0 0-7,-6 0 0 8,0-2-112-7,2 0-32 5,-1 0 0-6,-1 1 0 8,-2 1-160-8,-4-2-48 7,0 2 0-7,-2-4 0 9,-3 4-96-9,-1 0-32 7,-5 0 0-7,-5 0 0 8,-15 0-80-8,20 0-32 6,-7 0 0-6,-13 0 0 8,0 0-144-8,0 0 160 7,0 0-160-7,0 0 160 8,0 0-160-8,0 0 0 7,0 0 144-7,0 0-144 8,0 0 0-8,0 0 128 7,0 0-128-7,-13 4 0 8,-1-2-176-8,0 1-96 8,-1 1-32-8,-1-4-10656 15,-5 2-2144-14</inkml:trace>
    </iact:actionData>
  </iact:action>
  <iact:action type="add" startTime="205006">
    <iact:property name="dataType"/>
    <iact:actionData xml:id="d110">
      <inkml:trace xmlns:inkml="http://www.w3.org/2003/InkML" xml:id="stk109" contextRef="#ctx0" brushRef="#br3">14084 13078 4607 0,'0'0'400'2,"0"0"-400"4,0 0 0-6,0 0 0 9,0 0 1920-9,14-7 288 6,-14 7 64-6,17-6 16 9,-17 6-1664-9,0 0-336 6,14-6-64-6,-14 6-16 9,0 0-208-9,0 0 0 8,0 0 128-8,0 0-128 7,0 0 0-7,0 0 0 7,0 0 0-7,0 0 0 8,0 0 128-8,0 0 0 7,0 0-128-7,0 0 192 7,0 0 16-7,0 0 0 8,0 0 0-8,0 0 0 8,0 0-208-8,0 0 0 7,0 0 0-7,0 0 0 7,0 0 0-7,0 0 0 7,-14 2 0-7,14-2-160 23,-13 0-416-23,13 0-64 0</inkml:trace>
    </iact:actionData>
  </iact:action>
  <iact:action type="add" startTime="206164">
    <iact:property name="dataType"/>
    <iact:actionData xml:id="d111">
      <inkml:trace xmlns:inkml="http://www.w3.org/2003/InkML" xml:id="stk110" contextRef="#ctx0" brushRef="#br3">12502 13186 3679 0,'0'0'320'1,"0"0"-320"5,0 0 0-6,0 0 0 7,0 0 256-7,0 0 0 7,0 0-16-7,0 0 0 8,0 0-240-8</inkml:trace>
    </iact:actionData>
  </iact:action>
  <iact:action type="add" startTime="206765">
    <iact:property name="dataType"/>
    <iact:actionData xml:id="d112">
      <inkml:trace xmlns:inkml="http://www.w3.org/2003/InkML" xml:id="stk111" contextRef="#ctx0" brushRef="#br3">17160 13236 8287 0,'0'0'368'1,"0"0"80"-1,0 0-448 0,0 0 0 5,0 0 0-5,0 0 0 8,0 0 640-8,0 0 64 7,0 0 0-7,0 0 0 8,0 0-160-8,0 0-32 7,0 0 0-7,0 0 0 9,0 0 384-9,0 0 64 6,0 0 0-6,0 0 16 8,0 0 0-8,0 0 0 7,0 0 0-7,0 0 0 8,0 0-240-8,0 0-48 7,0 0-16-7,0 0 0 8,-17 0-288-8,5 0-48 7,12 0-16-7,-14 0 0 9,3 4 32-9,-5 0 0 6,4 0 0-6,-5 0 0 8,1-2 48-8,-5 2 16 7,-1 0 0-7,1 2 0 9,-5-2 16-8,5-3 0 4,-1-1 0-5,-3 0 0 8,4 2 0-8,-1 0 0 7,3-2 0-7,-3 0 0 8,-1-2-80-8,3 0-16 8,5 1 0-8,-3-1 0 7,6-6-64-7,12 8-16 7,-11-6 0-7,11 6 0 8,-10-6-64-8,10 6-32 7,0 0 0-7,0 0 0 8,0 0-32-8,0 0 0 8,0 0 0-8,14-8 0 9,1 0 0-9,3 3-128 5,1 1 192-5,5 2-64 9,-1-2-128-9,2 0 192 6,3-2-192-6,-1 4 192 8,-2-2-192-8,3 2 0 7,-1 0 0-7,0 0 0 8,-1 0 0-8,-3 1 128 7,-3-1-128-7,-1 2 0 9,1-2 0-9,-5 2 128 7,-15 0-128-7,18 0 0 7,-18 0 208-7,19-2-32 8,-19 2-16-8,0 0 0 7,0 0-160-7,0 0 160 7,0 0-160-7,0 0 160 8,0 0-160-8,0 0 192 8,-13 9-192-8,1-3 192 8,-8 0-192-8,1 2 160 6,-6-2-160-6,-3 0 160 9,-1-1 32-9,0 3 0 7,-1-2 0-7,1-2 0 8,-2 2 0-8,2-2 0 6,-2-2 0-6,1 4 0 9,5-3-192-9,2 1 128 6,-1-2-128-6,10-2 128 8,-1 0-128-8,15 0 0 7,0 0 0-7,0 0 0 8,0 0 0-8,0 0 0 7,0 0 128-7,0 0-128 8,0 0 0-8,21-6 0 8,1 1 0-8,-1-5 128 7,7 6-128-7,-1 2 0 9,2-4 0-9,2 0 0 7,-3-1 0-7,-1 3 0 6,-2 2 0-6,6 2 0 9,-7-2 0-9,-1-2 0 6,-3 0 0-6,-1 2 0 8,-5-4 0-8,-14 6 0 7,0 0 0-7,16-4 0 9,-16 4 0-9,0 0 0 6,0 0 128-6,0 0-128 9,0 0 0-9,0 0 0 7,0 0 0-7,-14 10 0 8,0-6 0-8,-5 0 0 6,-5 2 0-5,-1-1 128 7,0 3-128-8,-1-4 0 6,5 2 0-6,-5 0 0 9,3 0 0-9,0 2 0 7,1-5 128-7,3 1-128 8,-1-2 0-8,3 4 0 7,7 2 0-7,10-8 0 8,-14 0 0-8,14 0 0 7,0 0 0-7,0 0 0 7,0 0 0-7,0 0 0 7,0 0 0-7,16-6 0 8,1 4 0-8,1 0 0 8,3-2 0-8,5 2 0 8,-1-2 0-8,2 1 0 7,3 3 0-7,1-4 0 8,2-6 0-8,-2 4 0 7,-1 4 0-7,-3-2 0 9,-2-2 0-9,-1-1 0 6,-3 1 0-6,-1 4 0 8,-5-2 0-8,3 0 0 7,-18 4 0-7,13-4 0 9,-13 4 0-9,0 0 0 6,0 0 0-6,0 0 0 8,0 0 0-8,0 0 0 7,-13 6 0-7,-3-2 0 8,-1-2 0-8,-7 2 0 7,-1 0 0-6,-4-1 0 6,-1 7 0-7,-7-2 0 6,0 0 0-6,2 2 0 8,-4-3 0-8,4 1 0 7,2 6 0-7,3-6 0 8,-3-3 0-8,4 5 0 7,2-2 0-7,1-2 0 9,3-2 128-9,2 0-128 6,3 1 0-6,4-1 128 9,14-4-128-9,0 0 0 7,-11 2 0-7,11-2 0 9,0 0-128-9,0 0 128 6,0 0 0-6,0 0 0 8,17-6 0-8,5 1 0 7,-1 1 0-7,1 0 0 8,5-2-128-8,4-2 128 7,0 0 0-7,2 3 0 8,-1 1 0-8,1-2 0 7,2-6 0-7,-2 6 0 8,-2 2 0-8,0-2 0 8,-3 5-144-8,-3-7 144 7,1 2 0-7,-7 0 0 7,-3 4 0-7,-16 2 0 8,19-6 0-8,-19 6 0 7,0 0 0-7,0 0 0 8,0 0 0-8,0 0 0 8,0 0 0-8,0 0 0 7,0 0 0-7,-19 8 0 7,-3-2 0-7,-3 4 0 8,-2-3 0-8,-3 1 0 7,-3 4 0-7,0-2 0 8,0-4 0-8,-4 1 0 6,0 1 0-6,3 0 0 9,-1 0 0-9,0-2 0 6,2-1 0-6,4 1 0 9,0 0 144-9,3 0-144 6,1 4 128-6,5-6-128 9,5-4 0-9,15 0 0 7,0 0 0-7,0 0 0 8,0 0 0-8,0 0 0 7,0 0-144-7,0 0 144 8,0 0 0-8,23-4 0 9,3-4 0-9,3 2 0 7,4 2 0-7,2 2 0 6,4 2-128-6,-2-6 128 8,2-5 0-8,2 5 0 7,-2 2 0-7,2-2 0 8,-4-8 0-8,0 7 0 7,-2-1 0-7,-3 0 0 8,-5 2 0-8,-4 0 0 7,-7 0 0-7,-1 1 0 8,-15 5 0-8,0 0 0 7,0 0 0-7,0 0 0 8,0 0 0-8,0 0 0 7,0 0 0-7,-17 2 0 8,1-2 0-8,-3 0 0 7,-5 2 0-7,-1 1 0 8,-2 1 0-8,-3-4 128 8,1 2-128-8,2 2 0 8,0 2 0-8,-1 0 0 7,3-2 0-7,1-2 0 7,5-2 128-7,-2 4-128 8,-3 0 0-8,5-1 144 7,3-5-144-7,-2 1 0 7,9-1 0-7,9 2 0 23,0 0-1136-23,0 0-256 0,0 0-48 0</inkml:trace>
    </iact:actionData>
  </iact:action>
  <iact:action type="add" startTime="211689">
    <iact:property name="dataType"/>
    <iact:actionData xml:id="d113">
      <inkml:trace xmlns:inkml="http://www.w3.org/2003/InkML" xml:id="stk112" contextRef="#ctx0" brushRef="#br3">17989 15495 3679 0,'0'0'320'1,"0"0"-320"4,0 0 0-5,0 0 0 9,0 0 1824-9,0 0 288 7,0 0 64-7,0 0 16 7,0 0-912-7,0 0-176 8,0 0-32-8,0 0-16 9,0 0-144-9,0 0-16 6,0 0-16-6,8 13 0 8,-8-13-64-8,0 0-16 6,0 18 0-6,0-18 0 8,0 0-96-8,0 0-32 7,-4 14 0-7,4-14 0 9,-4 15-128-9,4-15-32 6,0 0 0-6,0 0 0 9,-4 12-16-9,4-12-16 6,0 0 0-6,0 0 0 9,0 0 32-9,0 0 0 6,0 0 0-6,0 0 0 9,0 0-48-9,0 0 0 6,0 0 0-6,0 0 0 9,0 0-16-8,0 0-16 5,0 0 0-6,0 0 0 8,-4-16 16-8,2-3 16 7,2 1 0-7,0 5 0 8,2-7-112-8,2 4-32 7,-2-3 0-7,2-2 0 8,-2-1-144-8,0 3-48 6,2-5 0-6,2 1 0 10,-4-1 0-10,2 1-128 6,-2-2 192-5,-1 5-64 6,1 1-128-7,2-5 192 7,-2-1-192-7,2 1 192 8,0 1-192-8,0 6 160 7,0-3-160-7,-2-1 160 8,0-5-160-8,0 7 128 7,0-1-128-7,0 3 128 8,0-3-128-8,-2 3 0 7,0-3 144-7,0 6-144 9,2-5 0-9,-2 5 128 6,0-1-128-6,1 3 0 8,-1-4 0-8,4 7 0 7,-4 9 0-7,2-16 128 7,0 4-128-6,-2 12 0 6,2-15 0-7,0 5 0 8,-2 10 0-8,2-16 0 7,2 7 0-6,-4 9 0 6,0-14 0-7,0 14 0 7,2-10 0-7,-2 10 128 8,0 0-128-8,0 0 0 7,2-13 0-7,-2 13 0 7,2-12 0-7,-2 12 0 8,0 0 0-8,0 0 0 8,0 0 0-8,0 0 0 7,0-10 0-7,0 10 0 9,0 0 0-9,0 0 0 6,2-14 0-6,-2 14 128 8,0 0-128-8,0 0 0 7,0-11 0-7,0 11 128 8,0-10-128-8,0 10 144 7,0 0-144-7,0 0 160 8,0 0-160-8,0 0 0 7,0 0 0-7,0-12-176 8,0 12 176-8,0 0 0 7,0 0 0-7,0 0 0 8,0 0 0-8,0 0 0 7,0 0 0-7,0 0 0 8,0 0 0-8,0 0 0 7,0 0 0-7,0 0 0 7,0 0 0-7,0 0 0 8,0 0 0-8,0 0 0 8,0 0 0-8,0 0 0 7,0 0 0-7,0 0 0 8,0 0 0-7,0 0 0 5,0 0 0-6,0 0 0 8,0 0-240-8,0 0 48 7,0 0 0-7,0 0 0 22,0 0-240-21,0 0-32-1,0 0-16 0,0 0 0 13,0 0-1728-13,0 0-352 0,0 0-64 0</inkml:trace>
    </iact:actionData>
  </iact:action>
  <iact:action type="add" startTime="212472">
    <iact:property name="dataType"/>
    <iact:actionData xml:id="d114">
      <inkml:trace xmlns:inkml="http://www.w3.org/2003/InkML" xml:id="stk113" contextRef="#ctx0" brushRef="#br3">17638 14929 11055 0,'0'0'976'1,"0"0"-784"2,0 0-192-3,0 0 0 8,0 0 1744-8,0 0 304 7,0 0 64-7,0 0 16 8,0 0-912-8,0 0-192 7,0 0-48-7,0 0 0 9,0 0-160-9,0 0-48 6,0 0 0-6,0 0 0 9,0 0-32-9,18-4-16 6,-7-11 0-6,3 3 0 8,-6 4 0-8,3-5 0 7,-1-1 0-7,0-4 0 8,4 5-240-8,-5-3-48 7,3 4-16-7,-2-5 0 9,-2-1-64-8,3 3-16 4,-3-3 0-5,2 1 0 8,2 1 48-8,-5-4 16 7,1 1 0-7,4 1 0 9,-4-5-48-9,1 4-16 7,5 1 0-7,-6 0 0 8,2-1-128-8,1 7-16 7,-1-1-16-7,4 1 0 7,-5-4-176-7,5 6 0 8,-4 3 0-8,2-3 128 8,1 2-128-8,-13 8 0 6,14-4 0-6,2 0 128 8,-16 4-128-8,17-4 0 8,-17 4 0-8,14-2 128 7,-14 2-128-7,0 0 128 8,0 0-128-8,17 4 128 8,-17-4-128-8,0 0 160 6,0 0-160-5,14 8 160 7,0 2-160-8,-14-10 128 6,7 16-128-6,-7-16 128 9,10 19 16-9,0-1 0 6,-4 1 0-6,0 1 0 9,-6-20 48-9,3 23 0 6,1-2 0-6,2 1 0 8,-4-3 0-8,0-3 16 7,-2-16 0-7,2 18 0 8,0-1-32-8,-2-17-16 7,-2 16 0-7,2-16 0 8,0 0-160-8,2 19 160 7,-2-19-160-7,0 18 160 8,0-18-160-8,0 0 0 8,0 0 0-8,0 0 0 22,0 0-1200-22,0 0-272 0,0 0-48 0,0 0-14752 3</inkml:trace>
    </iact:actionData>
  </iact:action>
  <iact:action type="add" startTime="213659">
    <iact:property name="dataType"/>
    <iact:actionData xml:id="d115">
      <inkml:trace xmlns:inkml="http://www.w3.org/2003/InkML" xml:id="stk114" contextRef="#ctx0" brushRef="#br3">17537 14362 2751 0,'0'0'128'1,"0"0"16"-1,0 0-144 0,0 0 0 2,0 0 0-1,0 0 0 7,0 0 3104-8,0 0 592 6,0 0 112-5,0 0 32 6,0 0-2336-7,0 0-464 7,0 0-80-7,0 0-32 8,0 0-160-8,0 0-16 7,0 0-16-7,0 0 0 8,0 0-224-8,0 0-64 6,0 0 0-6,0 0 0 9,0 0 0-9,0 0-16 7,0 0 0-7,0 0 0 9,0 0 16-9,0 0 16 6,0 0 0-6,0 0 0 8,0 0 0-8,0 0 0 8,0 0 0-8,0 0 0 8,0 0-80-8,0 0-32 7,0 0 0-7,0 0 0 7,0 0-128-6,0 0-32 5,0 0 0-6,0 0 0 8,0 0-64-8,0 0 0 8,0 0-128-8,0 0 192 7,0 0-48-7,-16 6-16 8,0-1 0-8,16-5 0 7,-15-4 64-7,-1 4 16 8,4 0 0-8,-3 0 0 7,1 0 32-7,-3-1 0 7,3-1 0-7,-4-2 0 8,5 2 48-8,-5 2 16 8,1 0 0-8,1-2 0 9,-3-2-48-9,1 2-16 7,2 2 0-7,-1 0 0 8,-3 4-240-8,3-2 176 6,-5 0-176-6,3 4 160 9,1-3-160-9,-3 1 0 6,-5-2 0-6,5 2 0 7,-4 2 0-7,-3 2 0 7,-3 0 0-7,-2-2 0 9,0-1 0-9,-6 3 0 6,2-4 0-6,0 0 0 8,-2-2 0-7,6 0 0 6,-3 4 0-7,1-2 0 7,2-4 0-7,2 2 0 9,0-2 0-9,3 3 0 7,-1 1 0-7,2 0 0 7,0 0 0-7,-1-2 0 8,-1 0 0-8,0 2 128 7,3 0-128-7,-1 2 0 8,0-4 128-8,-1 2-128 7,-3-1 128-7,-2-1-128 8,2 0 0-8,0 2 128 7,-1-4-128-7,1 2 0 8,-4 0 0-8,-2-2 128 7,6 0-128-7,0 0 0 9,3 0 128-9,3 0-128 6,2-2 0-6,1 2 128 8,3-2-128-8,-5 2 128 7,1 0-128-7,1 0 128 8,1 0-128-8,3 2 0 7,-3 0 0-7,1 4 128 8,3-4-128-8,-5 2 0 7,3 0 0-7,3-4 0 8,-3 0 0-8,3 0 0 8,4 2 0-8,-3-2 0 8,3 0 0-8,-3 0 0 6,15 0 0-6,-14 2 0 8,-4-4 0-8,7 0 0 6,11 2 0-5,-18 0 0 7,6-2 128-8,-3 2-128 7,1-2 128-7,-3 2-128 8,1-2 0-8,0 2 0 7,1 0 128-7,1 0-128 8,-5-2 0-8,-1 0 0 7,4 2 0-7,-3 0 0 9,-2-2 0-9,3-2 0 6,-4 2 0-6,3 0 0 8,-2 2 0-8,1-2 0 7,-1 0 0-7,-3 0 0 8,5 0 0-8,1 2 0 7,-3 0 0-7,1 0 0 8,3-1 0-8,-1 1 0 7,-1-2 128-7,3 2-128 8,-6 0 0-8,7 0 0 7,1 0 0-7,-3 2 128 8,3-2-128-8,-2 0 0 7,5 0 0-7,-7 0 0 8,3 1 0-8,1-1 0 7,2 0 128-7,-3 0-128 8,-1 0 0-8,2 0 0 7,14 0 144-7,0 0-144 8,-17 0 160-8,5 0-32 7,12 0-128-7,-16 0 192 8,16 0-64-8,-11 0-128 7,11 0 176-7,0 0-176 8,-18 0 128-8,18 0-128 7,0 0 0-7,0 0 0 9,-12 0 128-9,12 0-128 6,0 0 0-6,0 0 0 8,0 0 128-8,-15 0-128 7,15 0 0-7,0 0 0 8,0 0 0-8,0 0 0 7,0 0 0-7,0 0 0 8,0 0 0-8,0 0 0 8,0 0 0-8,0 0 0 7,0 0 0-7,0 0 0 7,0 0-128-7,0 0 128 22,0 0-608-22,0 0-32 0,0 0 0 0,0 0 0 15,0 0-1744-15,0 0-368 0,17-3-64 0,-17 3-10448 4</inkml:trace>
    </iact:actionData>
  </iact:action>
  <iact:action type="add" startTime="214739">
    <iact:property name="dataType"/>
    <iact:actionData xml:id="d116">
      <inkml:trace xmlns:inkml="http://www.w3.org/2003/InkML" xml:id="stk115" contextRef="#ctx0" brushRef="#br3">15243 14079 9951 0,'0'0'448'0,"0"0"80"0,0 0-528 0,0 0 0 4,0 0 0-4,11-6 0 8,-11 6 736-8,0 0 32 7,0 0 16-7,0 0 0 8,6-16 336-8,-6 16 64 7,0 0 16-7,0 0 0 9,0-9 80-9,0 9 32 6,0 0 0-6,0 0 0 8,0 0-208-8,0 0-32 7,0 0-16-7,0 0 0 9,0 0-336-9,0 0-64 6,0 0-16-6,-15-2 0 8,-3 0-64-8,4 2 0 7,14 0-16-7,-13 4 0 9,-1 0-32-9,1-1 0 7,-1 1 0-7,-2 4 0 8,5-2-64-8,-7 0-16 6,4 2 0-6,-3 1 0 9,1-3-64-9,-1 0 0 9,-5 4-16-9,3-2 0 6,1-2-64-5,-5 3-16 5,1 1 0-6,-1 0 0 7,-1 3-32-7,3-3 0 7,-2 0 0-7,-3 4 0 8,1-7-80-8,1 7-32 7,1-2 0-7,-2 3 0 9,-3-5-144-9,3-2 192 7,2 6-192-7,-1-1 192 8,-1 1-64-8,0-4-128 6,-3 3 192-6,1-3-64 9,0 0-128-9,-1 1 0 7,1-3 0-7,4 0 128 8,-1 2-128-8,3-2 160 6,1-3-160-6,1 1 160 9,3 0-160-9,2 0 128 6,-3 0-128-6,5-2 128 8,-3 0-128-8,5 3 0 8,0-1 0-8,10-6 128 8,-16 6-128-8,16-6 0 7,-11 8 0-7,11-8 0 8,-14 10 0-8,14-10 128 7,-8 9-128-7,8-9 0 7,0 0 0-7,0 0 0 7,-9 8 128-7,9-8-128 8,0 0 0-8,0 0 0 7,0 0 0-7,-4 16 0 9,4-16 0-9,0 0 0 7,0 0 0-7,0 0 0 8,0 0 0-8,9 14 0 6,-9-14 0-5,8 17 0 7,-8-17 0-8,18 12 0 7,-5-1 128-7,7-5-128 8,-6 2 0-8,5 2 0 7,4-2 144-7,1-2-144 8,3 5 128-8,1-1-128 6,-1-4 160-6,2 2-160 9,2-1 128-9,1-1-128 7,1 0 0-7,0 2 0 8,0 0 176-8,-2-2-176 7,0-4 192-7,-3 3-192 7,-1-1 256-7,2 2-48 8,2-4-16-8,-1 0 0 7,-7 0 48-7,1 0 0 9,1 0 0-9,-4-2 0 8,-1-2-32-8,-3 0 0 6,3 0 0-6,-6 0 0 8,-14 2 48-8,0 0 0 6,17-2 0-5,-17 2 0 7,0 0-256-8,0 0 0 6,0 0 0-6,0 0 0 9,0 0 0-9,0 0 0 6,0 0 0-6,0 0 0 24,-19 2-1040-24,-1 2-208 1,1 0-32-1,-3-2-10752 6,-5 4-2128-6</inkml:trace>
    </iact:actionData>
  </iact:action>
  <iact:action type="add" startTime="219917">
    <iact:property name="dataType"/>
    <iact:actionData xml:id="d117">
      <inkml:trace xmlns:inkml="http://www.w3.org/2003/InkML" xml:id="stk116" contextRef="#ctx0" brushRef="#br3">9569 11604 5519 0,'0'0'240'0,"0"0"64"0,11-10-304 0,-11 10 0 6,10-15 0-6,-10 15 0 8,2-12 1888-8,2-4 320 7,-2 5 64-7,-2 11 16 8,-2-20-1392-8,-2 3-256 7,0 3-64-7,-4-4-16 8,-1 5 48-7,-3-5 16 6,-8-1 0-7,-1 3 0 7,-2-1-16-7,-5 1 0 9,-1-2 0-9,0-3 0 6,-2 0 96-6,-1-1 0 7,-1 8 16-7,-2-7 0 8,-2-2-96-8,2 3-32 7,2 3 0-7,-6-3 0 8,0 4-272-8,-6-3-64 8,2 1-16-8,-6 5 0 7,0-1-112-7,-5 2 0 7,-7-3-128-7,1 5 192 8,-6 0-192-8,1 1 128 7,1 1-128-7,-4 4 0 9,1 0 0-9,-5 4 128 6,0 4-128-6,2 0 0 9,-6 2 0-9,-2-1 0 6,-2 1 128-6,0 0-128 8,4 2 0-8,-1 6 0 8,1-3 0-8,6 7 0 8,-2-3 0-8,-2 5 0 6,-2 1 0-6,2-3 0 8,-4 1 128-8,2 3-128 7,0-1 0-6,5 5 144 6,-1 5-144-7,4 0 128 8,-4-2-128-8,3 5 128 7,-1-1-128-7,6 2 0 7,-2 0 0-7,5-4 0 8,3 0 0-8,3 2 128 7,4 3-128-7,2-1 0 8,5-2 160-8,-1 6-160 7,6-4 192-7,2 0-192 8,7 4 128-8,1-2-128 7,0-2 0-7,4 8 0 9,1 0 0-9,7 2 128 7,-5 0-128-7,5-4 0 8,5 3 144-8,-2-3-144 6,4 4 0-6,5-6 144 8,-5 0 16-8,6 0 0 8,2 2 0-8,2-4 0 7,4 0-160-7,4 2 0 8,-1-5 0-8,1 1-176 7,8-2 176-7,-2 2 176 8,3-2-48-8,1-2 0 7,7 6-128-7,0 2 192 8,1-6-192-8,5 3 192 7,6-1-192-7,0-4 0 7,6-2 144-7,2 0-144 8,4 1 128-8,1-1-128 7,-1 0 128-7,6 0-128 8,3 1 128-8,1-7-128 8,1 0 160-8,1-3-160 8,5-2 176-8,-2 1-176 6,9-3 192-6,-1-5-192 9,6 1 208-9,0-2-64 6,0-4-16-6,4-2 0 9,-2-6 64-9,2 0 0 6,-1-6 0-6,-1 0 0 8,-3 0 0-8,1 4 16 7,0-5 0-7,0-5 0 8,-2 8 16-8,-4-4 0 8,0-5 0-8,0-1 0 7,-6 1-96-7,-1-5 0 8,-1 4-128-8,-5-1 192 7,-1-9-64-7,1 5-128 8,-3-2 176-8,-1 1-176 7,0-5 128-7,-5 2-128 9,1-1 0-9,-4 3 0 7,-4-3 144-7,4-1-144 7,-7 0 0-7,1 0 144 8,-2-5-16-8,2 1 0 6,-4 0 0-6,-1-4 0 8,-1-2 16-8,-4 2 0 7,-2-4 0-7,0 2 0 9,-3-4-16-9,1 2 0 6,-4 2 0-6,-3-4 0 9,1 4 0-9,1-4-128 6,-1 4 192-6,-3-6-64 9,-1 0-128-9,5-2 0 6,-6 8 0-6,1-4 0 8,1 2 0-8,-5-4 0 7,1 0 128-7,-6 0-128 8,0 4 0-8,1-6 0 8,-3-2 0-8,-4 5 128 8,0-1-128-8,-2 6 0 7,-2-4 0-7,2 0 0 8,-4-2 128-8,-2 4-128 7,-3 2 0-7,-1-2 128 8,-6 0-128-8,1 0 0 7,-7 4 0-7,-3 3 0 8,-2-1 0-8,-3 2 0 7,1 2 0-7,0-2 0 8,-2 7 0-8,-3 1 0 7,-1-1 0-7,2 1 0 8,2 2 0-8,-4 3 0 7,-2-1 0-7,2-1 0 8,-8 4 0-7,2-1 0 5,-8 3 0-6,2 1 0 8,0 3 0-8,-3-4-176 7,-5 2 176-7,-2-1-128 8,-1 7 128-8,-3 0-128 7,3-2 128-7,-1 6-128 8,-1 2 128-8,0 6 0 7,-9 0 0-7,3 2-128 8,-6 0 128-8,0 3-128 7,-3-3 128-7,-4 6-128 8,0-2 128-8,3 5-128 7,4 1 128-7,-6 5-128 8,-2 2 128-8,-2 3-128 7,-2 3 128-7,1-2-128 8,-1-2 128-8,0 1 0 7,2-3 0-7,4 2 0 8,4 5 0-8,6-1 0 7,1 0 0-7,7-4 0 8,-1-5 0-8,7 3-128 8,-1 2 128-8,4 1 0 8,10-3 0-8,-4 0 0 6,3-1 0-6,3 3 0 9,3 0 0-9,1 1 0 6,2-3 0-6,4 0-128 8,0 3 128-8,3 1 0 7,3 2 0-7,3 2 0 8,-1 0 0-8,1 1 0 7,9-5 0-7,-5 6 0 8,2 10 0-8,-3-4-128 7,1 2 128-7,3-4 0 8,-3 6 0-8,4-8 0 7,1-2 0-7,3 4 0 8,2-4 0-8,2 2 0 7,-6 4 0-7,3-6 0 8,-1 4 0-8,6-2 0 8,0-2 0-8,2 6-128 8,0-2 128-8,4 2 0 6,0-4 0-6,3 0 0 9,3 2 0-9,2-4 0 6,5 0 0-6,1 0 0 9,2-3 0-9,5-1 0 6,4-2 0-6,6 2 0 8,6-1 0-8,2 1-128 7,4-2 128-7,4 4 0 8,5 2 0-8,5-5 0 7,3-1 0-7,-2-4 0 8,3-3 0-8,3-5 0 7,-2 3 0-7,5-1 0 8,-5-7 0-8,10 2 0 8,2-7 0-8,0 5 0 7,-4 2 0-7,6-10 0 8,0-2 0-8,2-1 0 8,0 5 0-8,-2-6 0 6,0-2 0-6,0 0 0 8,2 2 0-8,-2-2 128 7,-6-1-128-7,4-5 0 8,0-8 0-8,-2 4 144 7,0-5-144-7,-8 3 0 9,-1-5 192-9,-3-5-192 6,0 1 192-6,5 0-192 9,-3-3 176-9,4 3-176 6,-7-5 160-6,3 1-160 8,2 0 128-8,-3-4-128 7,1-2 0-7,-6-3 144 8,-3 3-144-8,0-4 0 7,-5 4 0-7,1 0 128 8,-4-2-128-8,-5-4 0 8,1 4 0-8,-8 0 0 8,0-6 128-8,-5-2-128 7,-7-10 0-7,-5-2 128 7,-3 1 0-7,-1-7 0 7,-7-7 0-7,-5 4 0 8,-2-4 64-8,-4 5 16 7,-2-1 0-7,-1-3 0 8,-9 5-32-8,0 0-16 7,-7-3 0-7,-5 11 0 9,-3 3 0-9,0 4 0 6,-6-4 0-6,-4 5 0 9,2 5-160-9,-4 0 128 6,2 6-128-6,-6-2 128 9,2 0-128-9,-4 5 0 6,0 3 0-6,-3 4 128 8,-1 3-128-8,-4 7 0 8,-5-5 0-8,-3 7 0 8,-1-3 0-8,-6 6 0 6,2 0 0-6,-5 7 0 8,5 1 0-8,-2 2 0 8,-2 2 0-8,4-1 0 7,-7 1 0-7,7 0 0 8,-4 0 0-8,6-2 0 7,-5 0-224-7,7 0 80 7,0 6 16-6,7-2 0 20,10 0-320-21,-1 0-48 1,-3 4-16-1,6 1 0 15,6-1-448-15,4 0-112 1,-2 8-16-1,8-5-8912 7,3 3-1792-7</inkml:trace>
    </iact:actionData>
  </iact:action>
  <iact:action type="add" startTime="222184">
    <iact:property name="dataType"/>
    <iact:actionData xml:id="d118">
      <inkml:trace xmlns:inkml="http://www.w3.org/2003/InkML" xml:id="stk117" contextRef="#ctx0" brushRef="#br3">24059 3587 6447 0,'0'0'272'1,"0"0"80"-1,0 0-352 0,0 0 0 5,0 0 0-5,0 13 0 7,0-13 1408-7,-2 18 192 8,2-18 64-8,-4 12 0 8,4-12-752-8,0 0-144 7,-6 15-16-7,6-15-16 8,0 0 0-8,-5 12 0 7,5-12 0-7,-10 16 0 8,10-16 0-8,0 0 0 7,0 0 0-7,0 0 0 8,0 0 64-8,0 0 16 8,0 0 0-8,0 0 0 8,0 0 0-8,0 0 0 7,10-22 0-7,-3-1 0 7,9-3-208-7,-2-1-32 7,3-4-16-7,-1 0 0 8,1-4-96-7,1-2-16 5,-2 1 0-6,5-1 0 8,0-2-256-7,-1 4-48 5,3-2-16-6,1-2 0 9,-1 4-128-9,1-8 0 6,-7 0 0-6,3 0 128 8,-1 6-128-8,-3-2 0 7,1 0 0-7,3 4 128 8,-7-4-128-8,5 4 0 7,-6 6 0-7,3 0 0 8,-3-1 0-8,4 3 128 8,-7 4-128-8,5-1 128 8,-4 5-128-8,1 1 0 7,-5-3 0-7,-2 5-176 7,-4 16 176-7,0 0 0 8,6-12 0-8,-6 12 0 7,2-15 0-7,-2 15 0 7,0 0 0-7,0 0-128 8,0 0 128-8,0 0 0 7,0 0 0-7,-4 17-128 8,0 3 128-8,4-3 0 7,-2 1 0-7,2 5 0 8,0-1 0-8,0 3 0 7,-2 2 0-7,2 5 0 9,-2 1 0-9,2 0 0 6,2 0 0-6,-2 4 0 8,-2-2 0-8,-2 8 0 8,-1-2 0-8,-1 6 0 8,0-10 0-8,0 4 0 6,2-4 0-6,-4 2 0 8,3-2 0-8,1-4 0 8,-4-2 0-8,0 3 0 7,2 1 0-7,0-4 128 8,2-4-128-8,1 1 0 7,-5-3 144-7,2-4-144 8,0-1 192-8,-2 1-192 7,-2-1 160-7,3-5-160 7,1 5 128-7,-4-6-128 8,2 1 208-8,2-1-32 7,6-14-16-7,-5 15 0 8,-5 1-160-8,10-16 0 7,0 0 0-7,-10 10 0 9,2 1 0-9,8-11 0 7,0 0 0-7,-10 14 0 8,10-14 0-8,0 0 0 6,0 0 0-6,-7 8 0 9,7-8 0-9,-6 14 0 6,6-14 0-6,0 0 0 8,-12 7 0-8,12-7 0 7,0 0 0-7,-12 10 0 8,3 4 0-8,-3-6 0 8,2 1-128-8,10-9 128 8,-13 10 0-8,13-10-176 7,-14 6 176-7,14-6-128 7,-6 10 128-7,6-10-128 8,0 0 128-8,0 0-128 7,0 0-128-7,0 0-32 7,0 0 0-7,0 0 0 8,-6 17-48-8,6-17-16 8,0 10 0-8,0-10 0 8,0 0 96-8,0 0 32 6,0 0 0-6,0 0 0 9,0 0 96-9,6 17 128 7,-6-17-208-7,0 0 80 8,6 12-48-8,-6-12 0 6,0 0 0-6,0 0 0 24,12 14-208-24,-12-14-64 1,15 10 0-1,-5 1 0 12,-10-11-480-12,0 0-96 0,18 8-32 0,-18-8-9120 5</inkml:trace>
    </iact:actionData>
  </iact:action>
  <iact:action type="add" startTime="223041">
    <iact:property name="dataType"/>
    <iact:actionData xml:id="d119">
      <inkml:trace xmlns:inkml="http://www.w3.org/2003/InkML" xml:id="stk118" contextRef="#ctx0" brushRef="#br3">23958 3895 13823 0,'0'0'1216'0,"0"0"-960"4,0 0-256-4,0 0 0 8,0 0 512-8,0 0 48 7,0 0 16-7,0 0 0 9,0 0 272-9,0 0 64 6,0 0 16-5,0 0 0 7,0 0 224-8,0 0 32 7,0 0 16-7,0 0 0 8,0 0-224-8,0 0-32 7,17-14-16-7,1 3 0 8,-6-13-288-8,5 3-64 7,5 1-16-7,-1-5 0 8,-3-2-128-8,3-3-32 7,0-7 0-7,-3 2 0 8,0-8-144-8,3 4-48 7,0-6 0-7,-1 6 0 10,0-4-16-10,3 4-16 6,-4-5 0-5,-3 1 0 5,4-6-48-6,-7 2 0 7,3 2 0-7,1-5 0 8,-3-7 0-8,4 2 0 7,-5-1 0-7,5 1 0 8,-7 1-128-8,5-1 0 7,-6 0 0-7,3 3-176 8,-1 3 176-8,4 2 0 7,-5 8 0-7,3 4 0 9,-6 4 0-9,2 7 0 6,-1 5 0-6,-1 1 128 8,0 7-128-8,-8 11-192 7,12-12 64-7,-12 12 0 8,0 0 128-8,0 0 0 7,0 0 0-7,0 0 0 8,11 12 0-8,-1-3 0 7,0 5 0-7,-4 0 0 8,2 5 0-8,1 3 0 8,1-1 0-8,2 5 0 7,1 1 0-7,1 6 0 8,4-2-176-8,5 2 176 7,2-1 0-7,3 5 0 7,1 4 0-7,0-2 0 7,6 3 208-7,-1-3-64 9,-1 4-16-9,2 0 0 8,0 4 64-8,8 2 16 6,-8-6 0-6,4-2 0 8,0-4 32-8,-4 0 0 7,0-6 0-7,2 0 0 8,-6 0 16-8,1 3 16 7,-3-3 0-7,-2 0 0 8,-1-4-48-8,-1 1-16 7,0-5 0-7,-1 0 0 8,-5-1 32-8,3 1 0 7,-3 1 0-7,1-7 0 8,-7 1-112-8,1 1-128 7,-6-3 176-7,0 1-176 8,-8-17 0-8,5 12 0 8,-5-12 0-8,0 0 0 7,0 0 0-7,0 0 160 8,-7 16-160-8,7-16 128 8,-12 8-128-8,-6 1 0 6,1-1 0-6,-3-4 0 23,-5 0-1696-23,-2 2-416 1,-7 2-96-1,-6-7-16 0</inkml:trace>
    </iact:actionData>
  </iact:action>
  <iact:action type="add" startTime="224690">
    <iact:property name="dataType"/>
    <iact:actionData xml:id="d120">
      <inkml:trace xmlns:inkml="http://www.w3.org/2003/InkML" xml:id="stk119" contextRef="#ctx0" brushRef="#br3">17831 15701 4607 0,'0'0'400'1,"0"0"-400"5,0 0 0-6,0 0 0 8,0 0 3040-8,0 0 528 7,0 0 96-7,0 0 32 8,0 0-2448-8,0 0-480 8,0 0-112-8,0 0-16 8,0 0 0-8,0 0 0 7,0 0 0-7,0 0 0 7,0 0 224-7,0 0 32 7,-8 14 16-7,8-14 0 9,0 0-32-9,0 0-16 6,-7 6 0-5,7-6 0 7,0 0-256-8,0 0-48 7,-16 0-16-7,6-2 0 8,-2-2-160-8,3-2-16 7,-1-2-16-7,-2 3 0 8,12 5-160-8,-11-2-48 6,-7 2 0-6,6-4 0 8,-5 0-16-8,3 0 0 7,-5-2 0-7,1 2 0 8,2-2 48-8,-3 2 0 9,-1-1 0-9,3-3 0 7,-5 0 0-6,5 4 0 4,-1-4 0-5,-1-1 0 9,-5-1-48-9,3 4 0 6,-3-4 0-6,3 2 0 9,-4 3 32-9,-1-3 0 6,-1-4 0-6,0 4 0 9,-3 0-160-9,1-1 160 7,0 1-160-7,-4-6 160 8,4 3-160-8,-1 3 192 7,-1-2-192-7,-2 2 192 8,-6 0-48-8,2-3 0 7,4-1 0-7,-2 6 0 7,-3-4 32-7,3 3 0 8,2 1 0-8,0-4 0 8,0-6-48-8,4 9-128 7,-1-1 192-7,3 2-64 7,0 0-128-7,1-2 0 8,-3-1 0-8,4 3 128 8,-1 2-128-8,-1-2 0 7,0 0 0-7,3-2 0 8,1 0 160-8,2 7-160 7,-5-3 192-7,5-2-192 8,-1-2 224-8,3 2-64 7,-5 4-16-7,-3-2 0 9,0-2-144-9,-1 1 160 6,1 1-160-6,2-2 160 8,-1 2-160-8,1 0 0 7,0-2 144-7,-3-2-144 8,-3 1 128-8,4 3-128 7,2-4 128-7,-1-2-128 8,1 2 128-8,-1 1-128 7,5-1 160-7,-2-2-160 7,-3 0 160-6,1-3-160 6,0 1 160-7,1 0-160 8,-1 6 128-8,-1 2-128 7,1-5 0-7,0-1 0 8,1 4 128-8,1 4-128 7,-2-2 0-7,3 0 144 8,-1-3-144-8,3 1 0 7,1 0 144-7,-3 2-144 8,-1-2 0-8,1-2 128 7,-1 0-128-7,3 5 0 8,-3-3 0-8,4 0 144 7,3 0-144-7,-2 0 0 8,3 0 128-8,1 2-128 7,-3 4 0-7,5-4 0 8,-2-5 0-8,2 5 0 7,3 2 0-7,9 2 0 7,-16-4 0-7,6 0 0 8,-3-6 0-8,13 10 0 7,0 0 0-7,-8-4 0 8,-4-1 0-8,12 5 0 8,0 0 0-8,0 0 0 8,0 0 0-8,0 0 0 7,-10-6 0-7,10 6 0 8,0 0 0-8,0 0 0 7,-5-6 0-7,5 6 0 7,-8-10 0-7,8 10 0 8,0 0 0-8,0 0 0 7,0 0 0-7,0 0 0 8,0 0 0-8,0 0 0 7,0 0-208-7,0 0 80 21,0 0-384-21,0 0-64 0,0 0 0 0,17 4-16 15,3 2-2000-15,-3-6-400 0,1-6-80 0</inkml:trace>
    </iact:actionData>
  </iact:action>
  <iact:action type="add" startTime="225594">
    <iact:property name="dataType"/>
    <iact:actionData xml:id="d121">
      <inkml:trace xmlns:inkml="http://www.w3.org/2003/InkML" xml:id="stk120" contextRef="#ctx0" brushRef="#br3">16212 14722 4607 0,'0'0'400'0,"0"0"-400"4,0 0 0-4,0 0 0 8,0 0 1872-8,0 0 304 7,0 0 48-7,0 0 16 8,0 0-1024-8,0 0-208 8,8 14-48-8,-8-14 0 8,0 0 208-8,0 0 48 6,0 0 0-6,0 0 0 9,0 0-48-9,-10 10 0 6,10-10 0-6,-10 12 0 8,10-12-192-8,-17 5-32 7,3 1-16-6,-1-2 0 6,15-4-288-7,-14 4-48 8,-4-2-16-8,3 0 0 7,-1 2-160-7,-3-2-32 8,5-2-16-8,-5 2 0 7,-1-2-176-7,3 0-16 7,-3-2-16-7,1 2 0 8,3 2 16-7,-4 0 0 5,-1-2 0-6,1 0 0 8,3 0 112-8,-5 0 32 7,1-2 0-7,0 2 0 9,-1 2-112-9,-1 0-16 6,-3-2 0-6,-1 2 0 8,2-2-16-8,-1 2-16 7,1-2 0-7,-2 3 0 9,-1 5-16-9,1-4 0 6,0-2 0-6,-1 2 0 9,-1-2-16-9,-2 2 0 6,0 0 0-6,-1 0 0 8,-1-4-128-8,2 2 192 7,2 0-192-7,0 0 192 8,-1-1-48-8,3 1 0 7,-2-4 0-6,1 2 0 7,3 4-16-8,2 0-128 7,3 0 192-7,-1 0-64 7,-3 2-128-7,3-2 160 9,-1 0-160-9,5-2 160 7,-3 2-160-7,3-1 0 6,3-1 0-6,-3 0 0 9,5 2 0-9,-4-2 0 6,5 0 0-6,-5 2 0 8,6 0 0-8,10-4 0 7,-15 0 0-7,15 0 0 8,0 0 0-8,-12 4 0 7,2 2 0-7,10-6 0 9,0 0 0-9,0 0 0 6,0 0 0-6,-13 2 0 9,13-2 0-9,0 0 0 6,0 0 0-6,0 0 0 8,-10 9 0-8,10-9 0 7,0 0 0-7,0 0 0 8,0 0 0-8,0 0 0 8,-12 8 0-8,12-8 0 8,0 0 0-8,0 0 0 7,0 0 0-7,0 0 0 8,0 0 0-8,0 0 0 7,0 0 0-7,0 0 0 7,0 0 0-7,0 0 0 7,0 0 0-7,4 18 0 8,-4-18 0-8,10 15 0 8,-4-1 0-8,-6-14 128 7,0 0-128-7,15 10 0 7,-15-10 0-7,18 13 0 9,1-3 0-9,-3 0 0 7,-16-10 0-7,21 14 0 8,-1-1 0-8,-1 3 0 6,-3-6 128-5,1 1-128 7,-1-3 0-8,2 2 160 7,1 7-160-7,-3-3 160 8,-16-14-160-8,21 16 128 7,1 3-128-7,-5-7 128 8,-3 0-128-8,3-3 192 7,-3 3-192-7,4 2 192 8,-7-7-64-8,7 5-128 7,-4-2 192-7,-1 0-64 8,-13-10-128-8,18 15 0 7,-18-15 144-7,13 12-144 8,-13-12 0-8,20 16 0 7,-8-3 0-7,1 1 128 8,-13-14-128-8,0 0 128 7,0 0-128-7,12 12 128 8,-12-12-128-8,0 0 0 6,0 0 128-6,0 0-128 9,14 13 160-9,-14-13-32 7,0 0-128-7,0 0 192 8,0 0 0-8,0 0-16 7,0 0 0-7,0 0 0 8,0 0-48-8,0 0 0 7,0 0 0-7,0 0 0 8,0 0-128-8,0 0 160 7,7-11-160-7,-7 11 160 7,0 0-160-7,0 0 0 8,0 0 0-8,0 0 128 8,0 0-128-8,0 0 0 7,6-10 0-7,-6 10 0 8,0 0 0-8,0 0 0 7,0 0 0-7,0 0 0 7,0 0 0-7,0 0 0 8,4-10 0-8,-4 10 0 8,0 0 0-8,0 0 0 8,0 0 0-8,0 0 0 7,0-14 0-7,0 14 0 7,0 0 0-7,0 0 0 8,0 0-288-8,-2-7-32 7,2 7-16-7,-2-12 0 23,2 12-1760-22,0 0-336-1,0 0-80 0,-6-12-12912 2</inkml:trace>
    </iact:actionData>
  </iact:action>
  <iact:action type="add" startTime="227649">
    <iact:property name="dataType"/>
    <iact:actionData xml:id="d122">
      <inkml:trace xmlns:inkml="http://www.w3.org/2003/InkML" xml:id="stk121" contextRef="#ctx0" brushRef="#br3">24163 3593 5519 0,'0'0'496'1,"0"0"-496"4,0 0 0-5,0 0 0 7,0 0 560-6,0 0 16 6,0 0 0-7,0 0 0 8,0 0 320-8,7 15 80 7,-7-15 16-7,4 16 0 9,-4-16-160-9,-6 17-16 6,2-7-16-6,-1 2 0 8,5-12-160-8,-8 13-48 7,8-13 0-7,-18 10 0 8,1 4 0-8,1-6 0 7,-3-2 0-7,3-1 0 8,-3 3 80-8,-3-2 16 7,1-4 0-7,1 2 0 8,-1 2 32-8,-5 2 16 7,-1-5 0-7,0 1 0 9,-3 0-304-9,1 2-64 7,-2 4-16-7,-4-2 0 7,0-3-96-7,2 3 0 8,-6 0-16-8,0 2 0 8,0 7-16-8,-4-3 0 6,4 4 0-6,-2-9 0 8,4 1-64-8,-2-2-16 8,3-2 0-8,5 2 0 7,0 1 48-7,2-1 0 7,0-2 0-7,3 6 0 8,5-3-48-8,-1-3 0 7,7 2 0-7,-3 4 0 8,4-1-144-8,5 5 0 7,5-6 0-7,4-10 128 8,0 0-128-8,0 0 0 7,-2 19 0-7,4-1 0 9,-2-18 144-9,11 17-144 6,3 3 160-6,0-8-160 9,3 3 320-9,5-1-16 7,-1 0-16-7,3-5 0 8,3 5-48-8,0-4-16 6,1 3 0-6,3-3 0 8,-6 0-64-8,6 2-16 7,-1-3 0-7,1 5 0 8,0-4-144-8,0-1 192 8,-1 3-192-8,-1-2 192 7,-2 4-192-7,-2-5 0 8,-3 3 0-8,1 4 0 7,-5-7 0-7,-1 9 0 8,1-4 0-8,-4 1 0 23,-1 3-1600-23,-5-3-368 0,0 5-64 0,-8-3-9808 2</inkml:trace>
    </iact:actionData>
  </iact:action>
  <iact:action type="add" startTime="228415">
    <iact:property name="dataType"/>
    <iact:actionData xml:id="d123">
      <inkml:trace xmlns:inkml="http://www.w3.org/2003/InkML" xml:id="stk122" contextRef="#ctx0" brushRef="#br3">24151 4667 4607 0,'0'0'192'0,"0"0"64"0,0 0-256 0,0 0 0 6,0 0 0-6,0 0 0 7,0 0 2416-7,0 0 432 7,0 0 96-7,-16 4 0 8,3-6-1936-8,-5 2-400 7,2 0-80-7,1 4-16 8,-7 0 64-8,3 2 16 8,1-4 0-8,-3 0 0 9,-1 0 48-9,-1 0 0 6,-2-2 0-6,-1 2 0 8,-1-1 0-8,4 1 16 6,-5 4 0-6,-3 2 0 9,-4-4-192-9,2 0-32 7,4 0-16-7,-1 2 0 9,-5 3-64-9,-2 1-16 7,2-2 0-7,2 6 0 7,-4-7-160-7,7 3-48 7,3 0 0-7,4-2 0 8,3 1 0-8,1 3 0 7,3 4 0-7,3-1 0 8,3-7-128-8,10-8 0 7,-12 14 144-7,12-14-144 7,-2 17 0-7,4 1 0 8,-2-18 0-8,14 21 0 8,-3-7 128-8,7 2-128 7,-2-9 128-7,5 7-128 8,2-2 144-8,5 5-144 7,3-5 192-7,2 2-192 8,2-5 176-8,-2-1-176 7,-1 4 160-7,-1-2-160 9,-2-1 0-9,0 5 128 6,1-6-128-6,1 0 0 8,-2-1 0-8,-2 1 0 7,-1 0 128-7,-3 4-128 8,-1-4 0-8,-3-3 0 7,-5 7 0-7,1-2-8464 16,-7 2-1744-16</inkml:trace>
    </iact:actionData>
  </iact:action>
  <iact:action type="add" startTime="229180">
    <iact:property name="dataType"/>
    <iact:actionData xml:id="d124">
      <inkml:trace xmlns:inkml="http://www.w3.org/2003/InkML" xml:id="stk123" contextRef="#ctx0" brushRef="#br3">24096 5958 6447 0,'0'0'576'1,"0"0"-576"4,0 0 0-5,16-2 0 8,-16 2 1424-8,0 0 176 7,0 0 48-7,0 0 0 8,0 0-1088-8,17 6-224 7,-17-6-32-7,0 0-16 8,0 0 32-8,0 0 0 8,0 0 0-8,-4 16 0 9,-5-7 240-9,-3 3 48 5,-6-2 16-5,3-4 0 9,-7 2 80-9,1 1 0 6,-2-3 16-6,-3 2 0 8,3 4-64-8,-5-5-16 9,1-1 0-9,-4 2 0 6,0-2-80-6,-2 0-32 7,-3 0 0-7,1 1 0 9,-2 3-48-7,2-2-16 2,0 2 0-4,-2 1 0 8,0-5-80-8,2 0 0 8,-4-2-16-8,8 2 0 7,3 4-176-7,3-3-48 8,0 7 0-8,3-8 0 7,3-6-144-7,-1 0 0 8,6 4 0-8,-1 0 0 8,15-4 0-8,0 0 208 6,-12 6-48-6,12-6-16 9,0 0-144-9,0 0 0 6,0 0 0-6,0 0 0 9,8 21 0-9,4-1 0 6,5-3 0-6,1-7 0 9,-3 0 0-9,7 1 0 7,-1-3 0-7,5 4 0 8,3 2 0-8,0-3 0 6,0 7 0-5,1-7 0 7,-1 3 0-8,-2-2 0 7,1 3 0-7,-1 3 0 8,0 1 0-8,1 5 0 7,-1-1 0-7,0-1 0 23,-5-3-1632-23,-3 3-208 0,6 7-32 3,-9-2-8432-3</inkml:trace>
    </iact:actionData>
  </iact:action>
  <iact:action type="add" startTime="229917">
    <iact:property name="dataType"/>
    <iact:actionData xml:id="d125">
      <inkml:trace xmlns:inkml="http://www.w3.org/2003/InkML" xml:id="stk124" contextRef="#ctx0" brushRef="#br3">24069 7275 2751 0,'0'0'128'1,"0"0"16"-1,0 0-144 0,0 0 0 4,0 0 0-4,0 0 0 8,0 0 2576-8,0 0 496 7,0 0 80-7,0 0 32 8,0 0-1680-8,-14-2-336 8,1-2-64-8,-5 2-16 8,0-2-176-8,3 4-32 6,-7 0-16-6,3 0 0 8,-1-2-32-8,-3 2 0 7,-4-4 0-7,-1 10 0 8,1-2-64-8,-2 0-32 7,0-2 0-7,-1 2 0 8,1-1-208-8,-2 1-32 7,0 0-16-7,-3 0 0 9,1 4-272-9,-2-2-48 8,-6 6-16-8,4-7 0 6,-2-3-144-6,2 0 160 7,4-2-160-7,0 6 160 8,0 4-160-8,5-2 0 8,3-4 0-8,5 1 0 7,1-1 144-7,7 4-144 8,12-8 160-8,-13 8-160 8,13-8 128-8,-6 12-128 6,6-12 0-6,-2 19 0 9,2-1 0-9,4-5 0 6,5 5 0-6,7-4 0 8,-2 3 0-8,3 1 0 7,7-1 0-7,-1 3 0 8,4 3 0-8,1-1 0 7,-1-5 0-7,2 5 0 9,2-5 0-9,1 1 0 6,1 1 0-6,-2-1 0 23,-2-3-416-22,-1 5-176-1,-3-1-48 0,-2-1-12000 2</inkml:trace>
    </iact:actionData>
  </iact:action>
  <iact:action type="add" startTime="230967">
    <iact:property name="dataType"/>
    <iact:actionData xml:id="d126">
      <inkml:trace xmlns:inkml="http://www.w3.org/2003/InkML" xml:id="stk125" contextRef="#ctx0" brushRef="#br3">24207 8228 8287 0,'0'0'736'0,"16"2"-592"6,0 2-144-6,-16-4 0 7,9 12 672-7,-9-12 96 7,0 0 32-7,4 15 0 8,-4-15 32-8,-4 18 0 7,4-18 0-7,-9 12 0 10,1-3 128-10,-6 1 16 6,2-4 16-6,-3 0 0 8,-1 0-32-8,-1 2-16 7,-3-3 0-7,-1-3 0 9,-1 0-112-9,-3 0-32 6,-2-2 0-6,-1 0 0 8,1 0-48-8,0 2-16 7,-3 0 0-7,1-2 0 8,-2 0-304-8,4 2-64 7,-3 0-16-7,-1 2 0 8,-2 0-48-7,2 0-16 5,4-2 0-6,-1 2 0 8,-1 1-96-8,2 3 0 7,1-2-16-7,-1-2 0 8,0 4-176-8,-1 2 128 8,5-3-128-8,1-1 128 7,7 0-128-7,-3 2 160 7,7 0-160-7,-3-3 160 8,14-5-160-8,-8 10 128 8,8-10-128-8,0 0 128 8,-6 18-128-8,4 1 0 6,2-5 0-6,0-14 0 8,8 19 0-8,2-1 0 7,6 0 144-7,-1 1-144 8,5 3 144-8,3-5-144 7,2 1 192-7,5 3-192 9,-7-5 160-9,4 1-160 6,1 1 128-6,-3-1-128 8,0 7 0-8,3 1 0 7,-1 2 128-7,0-1-128 8,1-3 0-8,-5-3 0 7,2-5 0-7,-1 3 128 9,-3-5-128-9,3 5 0 6,-5-4 144-6,-3 1-144 23,-1 1-800-22,-5-4-224-1,-10-12-64 1,0 0 0-1</inkml:trace>
    </iact:actionData>
  </iact:action>
  <iact:action type="add" startTime="234780">
    <iact:property name="dataType"/>
    <iact:actionData xml:id="d127">
      <inkml:trace xmlns:inkml="http://www.w3.org/2003/InkML" xml:id="stk126" contextRef="#ctx0" brushRef="#br4">9493 15491 11967 0,'0'0'528'0,"0"0"112"1,0 0-512-1,0 0-128 5,0 0 0-5,0 0 0 9,0 0 1536-9,0 0 256 6,0 0 64-6,0 0 16 9,0 0-1296-9,0 0-272 6,0 0-48-6,0 0-16 9,0 0 208-9,0 0 32 6,0 0 16-6,0 0 0 8,0 0 192-8,0 0 32 8,0 0 16-8,0 0 0 7,0 0 288-7,0 0 48 8,0 0 16-8,0 0 0 8,0 0-192-8,0 0-16 8,0 0-16-8,0 0 0 6,0 0-448-6,-16-8-96 8,0 0 0-8,16 8-16 7,-17-2-80-7,17 2-16 7,0 0 0-7,-20-4 0 8,1 0 96-8,19 4 16 7,-20-1 0-6,20 1 0 6,-15-6 0-7,15 6 0 7,-20-4 0-7,7-2 0 9,13 6-96-9,-18-2-16 7,18 2 0-7,-16-2 0 7,16 2-208-7,-15-2 0 8,15 2 128-8,-20 0-128 8,7 0 0-8,13 0 0 7,0 0 128-7,-20 0-128 9,1-2 0-9,3-2 0 5,-5 2 0-4,1-2 0 7,4 2 176-8,-1 0-176 6,-1-1 192-6,3-1-192 9,-5 0 208-9,1 0-64 7,1 2-16-7,-1 0 0 8,-1-2 64-8,-5 2 0 8,-4 0 0-8,-1 2 0 7,-1 0-32-7,-2 0 0 7,-4-4 0-7,-6 4 0 7,-4 0-32-7,4 0-128 8,-4 0 192-8,1 2-64 8,3 0-128-8,-8 0 160 7,0 4-160-7,1-2 160 8,-1 0-160-8,-2 0 0 7,-3-4 0-7,-3 4 128 9,-3-1-128-9,-3 1 0 6,-7 0 0-6,8 0 128 9,-3 0-128-9,7 0 0 6,1-4 0-6,5 2 128 8,-3-2-128-8,5 2 0 7,-1-2 0-7,-2 2 0 8,-1 0 128-8,1 0-128 7,1-2 0-7,-1 0 128 8,-2 0-128-8,3 0 0 7,-1 0 0-7,4 2 0 8,1 0 0-8,5 3 0 7,-2-3 0-7,2 2 0 8,0 0 0-8,-2 2 0 7,5 6 0-7,3-6 0 8,-2-4 0-8,2 3 0 7,2 1 0-7,-4 0 0 8,4-2 0-8,-2 0 0 7,1 0 0-7,7 0 0 8,-4 0 0-8,0 0 0 7,4-1 0-7,0 1 0 8,1 0 0-8,3-2 0 7,0-2 0-7,1 2 0 9,1 2 0-9,4-2 0 6,3 0 0-6,-2-2 0 8,5-2 0-8,-1 2 0 7,-3-2 0-7,5 0 0 8,-1 0 0-8,15 2 0 7,-12-2 0-7,-2-2 0 8,14 4 0-8,-10-4 0 7,10 4 0-7,-15-7 128 8,5 3-128-8,10 4 0 8,0 0 0-8,0 0 0 8,-12-8 0-8,12 8 0 6,0 0 0-6,-11-4 0 8,3-2 0-8,8 6 0 7,-10-10 0-7,10 10 0 8,0 0 0-8,0 0 0 7,0 0 128-7,-10-5-128 8,10 5 0-8,0 0 0 7,0 0 0-7,0 0 0 8,-7-4 0-8,7 4 0 7,0 0 176-7,0 0-176 8,0 0 0-8,0 0 0 7,0 0-128-7,0 0 128 8,0 0-128-8,0 0 128 7,0 0 0-7,0 0 0 8,1 13 0-8,1 3 0 8,0 1 0-8,4-3 0 8,0 6-160-8,4 1 160 6,-4 8-128-6,3 1 128 8,1-1-128-8,-2 0 128 8,4-2-128-8,1 5 128 7,-1 3 0-7,4 6 0 7,-7-2 0-7,5 9 0 8,-8 1 0-8,2 2 0 7,-4 0 0-7,1-1 0 8,1-3 0-8,-2 0 0 7,0-6 0-7,-2 6 0 8,-2-6 0-8,2 1 0 7,-2-4 0-7,0 1 0 8,0-4 0-7,0 2 0 5,0 2 0-6,0-6 0 8,0 0 0-8,0 0 0 8,-2 2 0-8,2-2 0 8,0-5 0-8,0 1 0 6,0 4 0-6,0 2 0 8,-2-2 0-8,-2-5 0 7,2-7 0-7,0 1 0 8,-2-3 0-8,2-1 0 8,2-5 0-8,0-13 128 7,-5 18-128-7,5-18 128 8,0 0-128-8,-2 10 128 7,2-10-128-7,0 0 176 7,0 0-176-7,0 0 192 8,0 0-48-8,0 0 0 7,0 0 0-7,0 0 0 8,0 0 48-8,0 0 0 7,0 0 0-7,0 0 0 8,0 0-192-8,0 0 0 7,15-2 0-7,5-2 128 9,-3-2-128-9,5 0 0 6,3 0 0-6,4 0 0 9,3 2 0-9,11-1 0 6,1-5 0-6,7 2 0 8,4 0 0-8,7-3 0 7,6 3 0-7,7-2 0 8,-3-2 0-8,6 5 0 7,4-1 0-7,5-6 0 8,7 2 0-8,0-1 0 8,5 9 0-8,-5 0 0 7,-4 2 0-7,-3 0 0 8,-7 0 0-8,-8 0 0 7,3 4 0-7,-9 0 0 7,0-2 0-7,-5 4 0 8,3 0 0-8,-2 6 0 7,-3 3 0-7,-6 1 0 9,-7 0 0-9,1-5 0 6,-2 3 0-6,-6-2 0 8,4-1 0-8,-6 5 0 7,-2-4 0-7,0 5 0 9,-2-5 0-9,-1 6 0 6,-5-8 0-6,2 1 0 9,-1 3 0-9,3-4 0 6,-2 4 0-6,-2-3 0 8,-1-3 0-8,-3 6 0 7,2-2 0-7,-1-3 0 9,-5-1 0-9,3 2 0 7,-1-4 0-7,3 0 0 8,-5 4 0-8,-3-4 0 7,1 1 128-7,-3-1-128 7,4 2 0-7,-18-6 0 9,9 6 0-9,-9-6 0 6,0 0 0-6,0 0 0 7,14 4 144-7,-14-4-144 8,0 0 0-8,0 0 0 7,0 0 0-7,0 0 128 8,0 0-128-8,0 0 128 7,6-12-128-7,-6 12 128 8,0 0-128-8,2-17 144 7,-2 5-144-7,0-4 160 9,-2 3 32-9,0-5 16 6,2 3 0-6,-2-7 0 9,-2-3 48-9,-2-3 16 6,2-1 0-5,0-2 0 7,0-6-32-8,1 0-16 6,-1 0 0-6,-6-6 0 8,4-4-80-8,0 2-16 8,2-5 0-8,0-7 0 8,2-9-128-8,-1-3 128 7,-1-9-128-7,2 0 128 8,2-9-128-8,4 7 0 7,1 6 0-7,-1 7 128 8,0 7 48-8,0 7 0 7,2 2 0-7,-2 18 0 7,2 6-48-6,-2 2-128 6,0 1 192-7,-4 5-64 8,-2 3-128-8,0 1 0 7,2 15 0-7,0 0 0 8,-10-14 0-8,2 2 0 7,8 12-160-7,-8-6 160 22,8 6-1344-22,-15 2-192 0,3 2-16 0,-4 10-11184 8,5 9-2240-7</inkml:trace>
    </iact:actionData>
  </iact:action>
  <iact:action type="add" startTime="244269">
    <iact:property name="dataType"/>
    <iact:actionData xml:id="d128">
      <inkml:trace xmlns:inkml="http://www.w3.org/2003/InkML" xml:id="stk127" contextRef="#ctx0" brushRef="#br4">15734 16183 12319 0,'0'0'544'1,"-13"6"112"-1,-1 0-528 0,2 2-128 10,12-8 0-10,-15 6 0 4,-1-3 832-4,4-1 128 6,12-2 16-6,0 0 16 9,-19 0 112-9,19 0 32 10,0 0 0-10,0 0 0 5,0 0 144-5,0 0 16 11,0 0 16-11,0 0 0 4,0 0-336-4,0 0-64 7,0 0-16-7,0 0 0 8,17 0-384-8,1 2-64 11,1-4-32-11,3 2 0 4,1-2 0-4,1 0 0 10,1 1 0-10,2-1 0 4,3-2-64-4,-1 4-16 8,0-4 0-8,2 4 0 8,-1-2-80-8,-1 2-32 12,0 2 0-12,-2-4 0 3,-5 0-32-3,-1 0 0 7,-5 2 0-7,-16 0 0 8,18 0-192-8,-18 0 176 10,0 0-176-10,0 0 160 5,0 0 16-5,0 0 0 12,0 0 0-12,0 0 0 4,0 0 224-4,0 0 48 6,-18 4 16-6,2 2 0 9,-5-4-208-9,-4 0-32 11,-5-6-16-11,5 0 0 3,2 2 0-3,1 2 0 11,3 2 0-11,-1-2 0 4,1-2-16-4,5 0-16 7,-2 0 0-7,16 2 0 9,0 0-176-9,0 0 160 12,0 0-160-12,0 0 160 2,0 0-160-2,0 0 0 8,0 0 0-8,0 0 128 7,18-4-128-7,-3 2 0 12,5-2 0-12,7 2 0 3,5-2-192-3,1-2-64 12,0 3 0-12,-2-1-16 18,-2 0-1936-18,1 2-384 0,-3-4-80 1</inkml:trace>
    </iact:actionData>
  </iact:action>
  <iact:action type="add" startTime="244872">
    <iact:property name="dataType"/>
    <iact:actionData xml:id="d129">
      <inkml:trace xmlns:inkml="http://www.w3.org/2003/InkML" xml:id="stk128" contextRef="#ctx0" brushRef="#br4">16706 15791 15135 0,'0'0'672'0,"0"0"144"0,0 0-656 0,0 0-160 4,0 0 0-4,0 0 0 9,0 0 1200-9,0 0 208 11,9-13 32-11,-9 13 16 4,0 0-240-4,0 0-64 10,4-10 0-10,-4 10 0 5,0 0-336-5,0 0-80 12,0 0-16-12,0 0 0 3,0 0-272-3,0 0-64 6,0 0-16-6,0 0 0 9,0 0-80-9,0 0-16 11,-9 13 0-11,3 5 0 3,6-18 16-3,-6 21 0 12,0-3 0-12,0 5 0 4,-2 7-48-4,4 3-16 11,-1 2 0-11,1 0 0 5,-2-2-80-5,-2 6-16 11,2-2 0-11,2 2 0 3,2 0 32-3,-2-6 0 11,1-3 0-11,-3-3 0 4,2-4 96-4,2-3 32 10,2-20 0-10,-2 15 0 5,2-15 208-5,0 18 32 11,0-18 16-11,0 0 0 4,0 0 192-4,0 0 32 7,0 0 16-7,0 0 0 8,14-16-48-8,-7 3-16 7,1-9 0-7,0 1 0 8,2-3-416-8,-4 3-96 10,-1-6-16-10,1-1 0 5,2 1-192-5,-4-4 144 11,2 0-144-11,0 1 128 4,1 3-128-4,-1-2 0 7,-2-4 0-7,0 1 128 8,0 1-128-8,0 2 0 11,-2 2 0-11,2 3 0 4,-2 3 0-4,4-3 0 12,-6 3 0-12,2 3 0 3,-2 18 0-3,0 0 0 11,0-17 0-11,0 17 0 5,0 0 0-5,0 0 0 11,0 0 0-11,0 0-176 4,0 0 176-4,-4 17-160 11,-6-1 160-11,4 4-160 4,-2-1 160-4,0-1 0 10,-3 1 0-10,3 6-128 5,0 3 128-5,-2-1 0 10,-1-2-144-10,5-1 144 5,-4-1 0-5,2-3 0 9,2-1 0-9,1 3 0 5,-7-5 0-5,4 1 0 11,4-3 0-11,-4-3 0 4,8-12 0-4,0 0 0 10,0 0 0-10,0 0 0 5,0 0 144-5,0 0-144 12,0 0 160-12,0 0-160 3,0-12 384-3,4-5-32 7,-2-3 0-7,2 3 0 8,0-3-96-8,2 3-32 12,0-1 0-12,1-3 0 3,-1-5-224-3,-2 1 144 11,2 4-144-11,0 3 128 4,2 0-128-4,-4 1 0 11,1 7 0-10,-5 10 0 3,0 0 0-4,0 0 0 10,0 0 0-10,0 0 0 4,0 0 0-4,0 0-272 6,0 0 64-6,0 0 16 23,0 0-992-23,4 20-192 0,-4-20-32 0,2 25-10496 13,0 2-2080-13</inkml:trace>
    </iact:actionData>
  </iact:action>
  <iact:action type="add" startTime="246312">
    <iact:property name="dataType"/>
    <iact:actionData xml:id="d130">
      <inkml:trace xmlns:inkml="http://www.w3.org/2003/InkML" xml:id="stk129" contextRef="#ctx0" brushRef="#br4">15424 16737 10703 0,'0'0'464'1,"0"0"112"-1,0 0-448 0,0 0-128 8,-15-2 0-8,15 2 0 5,-16-2 544-5,16 2 96 11,0 0 0-11,-14 2 16 4,1-6-16-4,13 4 0 10,0 0 0-10,-14-2 0 5,14 2 240-5,0 0 32 12,-16-2 16-12,16 2 0 4,0 0-80-4,0 0-16 11,0 0 0-11,0 0 0 3,0 0-256-3,0 0-48 11,0 0-16-11,0 0 0 4,0 0 80-4,16 6 16 11,2-4 0-11,-3 2 0 4,5 0 80-4,5-4 16 6,2-2 0-6,5 0 0 9,-1 0-112-9,10 0-16 13,0 0 0-13,9-2 0 3,5 0-144-3,2-3-48 6,3-3 0-6,10 6 0 8,4 0-16-8,2-4-16 11,0 0 0-11,1-1 0 4,-9-9 80-4,4 6 16 11,-2-3 0-11,0 7 0 5,-3-4 0-5,1 4 0 6,0 1 0-6,-1-1 0 8,-9 0-64-8,3 2 0 11,-1 2 0-11,-5-3 0 4,-7-5-96-4,1 6-32 13,-6 2 0-13,-2-2 0 2,0-2-80-1,-2 3-32 10,-10 1 0-11,-1 2 0 4,-1 2 16-4,-4 0 0 6,-5-4 0-6,-1 2 0 9,-1 6-32-9,-16-4 0 10,14 0 0-10,-14 0 0 4,0 0-128-4,0 0 160 10,0 0-160-10,0 0 160 5,0 0-160-5,0 0 0 11,0 0 0-11,0 0 128 4,0 0-128-3,-8 10 0 10,8-10-192-11,-16 13 192 17,3-3-1600-17,-3 0-208 0,4-3-48 0,-5-1-14128 4</inkml:trace>
    </iact:actionData>
  </iact:action>
  <iact:action type="add" startTime="249629">
    <iact:property name="dataType"/>
    <iact:actionData xml:id="d131">
      <inkml:trace xmlns:inkml="http://www.w3.org/2003/InkML" xml:id="stk130" contextRef="#ctx0" brushRef="#br4">15816 17026 7359 0,'0'0'656'1,"0"0"-528"9,0 0-128-10,0 0 0 5,0 0 2080-5,0 0 384 10,0 0 80-10,0 0 16 5,0 0-1104-5,0 0-224 11,0-16-32-11,0 16-16 4,0 0-208-4,0 0-32 11,0 0-16-11,0 0 0 4,0 0-208-4,0 0-32 10,0 0-16-10,0 0 0 4,0 0-128-4,0 0-32 12,0 0 0-12,-2 20 0 4,-2-9 64-4,2 7 0 11,-1-3 0-11,3 5 0 5,0 3-128-5,0 1 0 10,3 1-16-10,-1 4 0 4,-2 4 0-4,0-1 0 14,0 1 0-14,0 2 0 2,-2-2 16-2,-1 0 0 10,1-2 0-10,0 1 0 4,-2-5-96-4,0 0-16 11,0 1 0-11,4-5 0 4,-4-2-16-4,0-1 0 10,-2-1 0-9,2 1 0 3,2-3 0-4,0-3-16 11,0 2 0-11,2-16 0 4,0 0-112-4,-1 13 0 11,1-13-16-11,0 16 0 5,0-16-176-5,0 0 0 9,0 0 0-9,0 0 128 5,0 0-128-4,0 0 0 8,0 0 144-9,0 0-144 20,0 0-384-20,17-2-128 1,-17 2-48-1,0 0 0 13,10-14-1776-13,-2 7-352 0,-8 7-80 1</inkml:trace>
    </iact:actionData>
  </iact:action>
  <iact:action type="add" startTime="250036">
    <iact:property name="dataType"/>
    <iact:actionData xml:id="d132">
      <inkml:trace xmlns:inkml="http://www.w3.org/2003/InkML" xml:id="stk131" contextRef="#ctx0" brushRef="#br4">15389 17492 18719 0,'0'0'832'0,"0"0"160"0,0 0-800 13,0 0-192-12,0 0 0-1,0 0 0 1,0 0 640-1,0 0 64 11,0 0 32-11,0 0 0 3,18-4 144-3,-18 4 16 11,13 4 16-11,3-4 0 4,1-6 224-4,-3 4 32 11,6-2 16-11,-5 2 0 4,5 2-160-4,3-2-16 10,2 0-16-10,3-2 0 5,-1 0-96-5,0-1-32 12,5 1 0-12,1-2 0 4,0 0-128-4,6-2-32 10,-2 0 0-10,4 4 0 5,-4 1-208-4,4-1-48 7,-4 0-16-8,-2 4 0 6,-4 0-288-6,2 2-144 10,-3-6 160-10,-7-2-160 5,-1 10 128-5,-3-4-128 11,5 0 0-11,-9-4 0 4,-15 4 0-4,18-2 128 10,-1 0-128-10,-17 2 0 5,16-4 0-5,-16 4 0 10,15-2 0-10,-15 2 0 19,0 0-464-19,14-2-144 0,-14 2-32 0,0 0 0 15,0 0-2576-15,0 0-528 0</inkml:trace>
    </iact:actionData>
  </iact:action>
  <iact:action type="add" startTime="250427">
    <iact:property name="dataType"/>
    <iact:actionData xml:id="d133">
      <inkml:trace xmlns:inkml="http://www.w3.org/2003/InkML" xml:id="stk132" contextRef="#ctx0" brushRef="#br4">16885 16889 20383 0,'0'0'896'1,"0"0"192"-1,0 0-864 11,0 0-224-11,0 0 0 0,0 0 0 1,0 0 896-1,0 0 144 12,0 0 32-12,0 0 0 5,0 0-96-5,4 16-16 10,0 5 0-10,-4 1 0 4,-2 1 80-4,-2 0 16 11,0 11 0-11,0-3 0 4,-4-2-128-4,3 2-32 10,-1 4 0-10,-2 4 0 4,-2-4-320-4,0 3-64 11,1 4 0-11,-5-5-16 6,2 2-240-6,-3-1-32 10,3-7-16-10,-4 2 0 4,5 0-64-4,-3-6-16 10,4-5 0-10,-1 1 0 5,1-1-128-5,6 1 192 10,-2-5-192-10,0-1 192 4,6-17-192-4,-2 18 128 12,2-18-128-12,0 0 128 4,0 0-128-4,0 0-176 11,0 0 48-11,0 0 0 17,0 0-1360-17,20-2-272 0,-3-4-48 1,-1-2-8304 10,2-4-1664-10</inkml:trace>
    </iact:actionData>
  </iact:action>
  <iact:action type="add" startTime="250773">
    <iact:property name="dataType"/>
    <iact:actionData xml:id="d134">
      <inkml:trace xmlns:inkml="http://www.w3.org/2003/InkML" xml:id="stk133" contextRef="#ctx0" brushRef="#br4">17070 17018 15663 0,'0'0'688'1,"-3"-10"144"-1,1-5-656 0,4 5-176 7,5-2 0-7,1-4 0 5,2 1 2064-5,5 1 384 10,5 6 80-10,-2-5 16 4,3-1-1392-4,6-3-256 12,4 1-64-11,3 2-16 3,1 6 864-4,0-3 176 9,8 1 48-9,-4 2 0 4,6 0-1648-4,-4 6-256 11,0 1-208-11,-4 4 32 4,-6 5 320-4,-2 0 64 11,-5 0 16-11,-3 5 0 4,-7-1-224-4,-1 4 144 12,-7-5-144-12,-4 11 128 5,-4-6 0-5,-2 7 0 9,-7 0 0-9,-3 3 0 5,-10-1-128-5,-1 2 160 14,-4-3-160-14,0-3 160 2,-3-3-32-2,5-1-128 9,0-5 192-9,-1 2-64 5,7-7-128-5,3 3 128 10,5 2-128-10,5-6 128 6,8-6-128-6,0 0 0 9,0 0 0-9,0 0 0 5,8 13 0-5,9-3 0 10,1-4 0-9,7 2 0 3,5 4 0-4,3-3 0 10,8 9 0-10,-4-5 0 4,2 3 0-4,-2 6 0 11,6-3 0-11,-8 1 0 5,2-1 0-5,-4 1 0 11,-6-3 0-10,-3 7 0 2,-5 1 0-3,-1 0 0 11,-10-3 0-11,-3 1 0 4,-3 0 320-4,-4 3 48 11,-3-3 0-11,-5 3 0 3,-10-3 400-2,-5 0 64 10,-8-1 32-11,-8-1 0 5,2 1-144-5,-10-1-16 10,-4-1-16-10,1-5 0 4,-1 3-80-4,0-6-16 10,5-1 0-10,-1-3 0 5,-2-4-144-4,6 0-48 8,2-2 0-9,0 0 0 4,4 2-240-4,2-8-160 12,10 0 192-12,6 0-192 4,-1 0 0-4,7 0-192 11,3 0 0-11,12 4 0 18,0 0-1792-18,0 0-368 0,0 0-64 0,0 0-15856 5</inkml:trace>
    </iact:actionData>
  </iact:action>
  <iact:action type="remove" startTime="253731">
    <iact:property name="style" value="instant"/>
    <iact:actionData xml:id="d135" ref="#d128"/>
  </iact:action>
  <iact:action type="add" startTime="253731">
    <iact:property name="dataType" value="strokeEraser"/>
    <iact:actionData xml:id="d136">
      <inkml:trace xmlns:inkml="http://www.w3.org/2003/InkML" xml:id="stk134" contextRef="#ctx0" brushRef="#br1">24604 22970 39103 0,'20'21'0'2,"-9"-3"0"-2,7-3 0 21,-5 9 336-21,7 7 80 0,-1 4 16 0,5-2 0 1</inkml:trace>
    </iact:actionData>
  </iact:action>
  <iact:action type="remove" startTime="253848">
    <iact:property name="style" value="instant"/>
    <iact:actionData xml:id="d137" ref="#d131"/>
  </iact:action>
  <iact:action type="remove" startTime="253886">
    <iact:property name="style" value="instant"/>
    <iact:actionData xml:id="d138" ref="#d130"/>
  </iact:action>
  <iact:action type="add" startTime="253868">
    <iact:property name="dataType" value="strokeEraser"/>
    <iact:actionData xml:id="d139">
      <inkml:trace xmlns:inkml="http://www.w3.org/2003/InkML" xml:id="stk135" contextRef="#ctx0" brushRef="#br1">24653 24038 39103 0,'-10'-23'0'21,"6"5"0"-21,0-5 0 1,0-6 320-1,2-8 80 0,0-30 16 0,0-22 0 0,4-13-416 36,0-5 128-35,0 15-128-1,4 16 0 0,2 14 0 0,2 3 0 0,-1-1 0 0,7-6 0 0,0-20 0 1,3-22 0-1,8 11 0 0,5 9 0 0,16 22 0 17,13 11 0-16,5 16 0-1,1 4 0 0,-11 12 0 11,-1 7 0-11,-6 3 0 0,-12 7 0 1</inkml:trace>
    </iact:actionData>
  </iact:action>
  <iact:action type="remove" startTime="254175">
    <iact:property name="style" value="instant"/>
    <iact:actionData xml:id="d140" ref="#d129"/>
  </iact:action>
  <iact:action type="add" startTime="254118">
    <iact:property name="dataType" value="strokeEraser"/>
    <iact:actionData xml:id="d141">
      <inkml:trace xmlns:inkml="http://www.w3.org/2003/InkML" xml:id="stk136" contextRef="#ctx0" brushRef="#br1">24604 23738 40127 0,'8'-123'0'1,"0"51"0"-1,1 8 0 0,1 9 128 13,6 8 48-12,1 8 0-1,5 4 0 0,11 8-176 15,10 1 0-15,21 5 0 0,20-1 0 0,0 11 0 15,-2 1 0-14,-10 6 0-1,-13 4 0 0,-9 6 0 12,-7 4 0-12,-8 1 0 17,-5 7 0-17,-1 0 0 13,-4 3 192-13,2 8 0 0,-1 10-16640 0</inkml:trace>
    </iact:actionData>
  </iact:action>
  <iact:action type="remove" startTime="254342">
    <iact:property name="style" value="instant"/>
    <iact:actionData xml:id="d142" ref="#d132"/>
  </iact:action>
  <iact:action type="remove" startTime="254447">
    <iact:property name="style" value="instant"/>
    <iact:actionData xml:id="d143" ref="#d134"/>
  </iact:action>
  <iact:action type="add" startTime="254330">
    <iact:property name="dataType" value="strokeEraser"/>
    <iact:actionData xml:id="d144">
      <inkml:trace xmlns:inkml="http://www.w3.org/2003/InkML" xml:id="stk137" contextRef="#ctx0" brushRef="#br1">24766 24822 40447 0,'0'-29'0'1,"4"4"0"-1,7-10 0 0,15-32 0 12,15-24 0-12,17-17 144 0,24-3-144 18,0 14 0-17,-2 21 128-1,-14 5-128 0,-9 13 0 0,-4-14 0 11,-6-8 0-10,5-16 0-1,3-19 0 0,27 14 0 33,29 23 0-32,-4 19 0-1,-11 18 0 0,-14 8-400 0,-18 12-16 0,-17 3 0 0,-10 3 0 0,-10 9 720 10,-9 8 144-10,-18-2 16 0,13 13 16 0,-7 3-480 15,-4 7 0-14,-4 26 0-1,-2 27 0 0,-13 18 0 13,-9 19 0 4,-13-12 0-16,-17-21 0-1</inkml:trace>
    </iact:actionData>
  </iact:action>
  <iact:action type="add" startTime="254525">
    <iact:property name="dataType" value="strokeEraser"/>
    <iact:actionData xml:id="d145">
      <inkml:trace xmlns:inkml="http://www.w3.org/2003/InkML" xml:id="stk138" contextRef="#ctx0" brushRef="#br1">24959 24247 40511 0,'-62'-49'0'1,"26"20"0"-1,7-2 0 0,6 0 0 10,5-5 0-9,5-3 0-1,5 0 0 0,8-15 144 14,2-14-144-13,7-22 128-1,7-23-128 0,11 11 0 17,12 24 0-17,12 16 0 0,10 11 0 0,1 14 0 15,-3 6 0-14,-5 8 0-1,-11 3 0 0,0 8 0 11,-6-1 0-10,-2 5 0-1,-6 6 0 0,-5 2 0 17,1 2 0-17,2 6 0 0,-1 3 0 0,5 7 0 32,6 9 0-31,8 16 0-1,13 14-16304 0</inkml:trace>
    </iact:actionData>
  </iact:action>
  <iact:action type="add" startTime="254750">
    <iact:property name="dataType" value="strokeEraser"/>
    <iact:actionData xml:id="d146">
      <inkml:trace xmlns:inkml="http://www.w3.org/2003/InkML" xml:id="stk139" contextRef="#ctx0" brushRef="#br1">26022 25425 40895 0,'-35'-41'0'1,"15"-6"0"-1,-3-31 0 0</inkml:trace>
    </iact:actionData>
  </iact:action>
  <iact:action type="add" startTime="254794">
    <iact:property name="dataType" value="strokeEraser"/>
    <iact:actionData xml:id="d147">
      <inkml:trace xmlns:inkml="http://www.w3.org/2003/InkML" xml:id="stk140" contextRef="#ctx0" brushRef="#br1">26028 24292 40831 0,'37'-94'0'1,"-10"45"0"-1,1 8 0 0,-1 6 0 12,-4 0 0-11,3 6 0-1,1 2 0 0,0 1 0 15,3 5-128-15,7 3 128 0,5 7 0 0,27 3 0 13,28 6 256-12,-1 6-64-1,-8 8 0 0,-16 1-192 33,-12 9-192-33,-11 3 48 1,-8 2-16288-1</inkml:trace>
    </iact:actionData>
  </iact:action>
  <iact:action type="add" startTime="255021">
    <iact:property name="dataType" value="strokeEraser"/>
    <iact:actionData xml:id="d148">
      <inkml:trace xmlns:inkml="http://www.w3.org/2003/InkML" xml:id="stk141" contextRef="#ctx0" brushRef="#br1">26217 23689 39103 0,'14'-74'0'1,"1"37"0"-1,-3 0 0 0,8 12 0 10,-1 9 0-10,4 6 0 0,9 8 0 0,18 20 288 15,25 11 64-14,6 24 16-1,5 9 0 0,-8 6-128 15,-8-7-32-14,-13-3 0-1,-14-5 0 0</inkml:trace>
    </iact:actionData>
  </iact:action>
  <iact:action type="add" startTime="255217">
    <iact:property name="dataType" value="strokeEraser"/>
    <iact:actionData xml:id="d149">
      <inkml:trace xmlns:inkml="http://www.w3.org/2003/InkML" xml:id="stk142" contextRef="#ctx0" brushRef="#br1">25837 24196 41663 0,'-33'-66'0'1,"19"23"0"-1,12 4 0 0,12-10-336 0,13-5-64 0,10-17-16 0,6-12 0 0,4-7 416 10,2 0 0-9,0 16 0-1,-8 19-128 0,-2 18 128 15,-2 8 0-15,-5 8 128 1,-5 5-128-1,0 12 208 12,-1 6-16-12,-1 12-16 0,-3 7 0 0,-1 26-176 18,-1 29 0-18,-6 12 0 0,0 9-176 0</inkml:trace>
    </iact:actionData>
  </iact:action>
  <iact:action type="remove" startTime="255995">
    <iact:property name="style" value="instant"/>
    <iact:actionData xml:id="d150" ref="#d133"/>
  </iact:action>
  <iact:action type="add" startTime="255845">
    <iact:property name="dataType" value="strokeEraser"/>
    <iact:actionData xml:id="d151">
      <inkml:trace xmlns:inkml="http://www.w3.org/2003/InkML" xml:id="stk143" contextRef="#ctx0" brushRef="#br1">25544 24756 40767 0,'-31'31'0'0,"11"-13"0"0,3-1 0 0,-5 3 0 28,3-5 0-28,-1 1 0 0,5-10 0 0,-5-4-336 0,7-6-64 0,-3-2-16 0,6-8 0 0,1 1 608 15,1-9 112-15,4-1 16 0,2-4 16 0,6-7-208 17,2-8-128-16,5-23 128-1,-3-21-128 0,6-15 0 30,1-6 144-30,5 17-144 0,-4 20 0 0,1 13-256 0,3 12-144 0,-3 6-48 0,1 8 0 0,1 8 448 11,-3 7 0-11,3 2 0 0,-7 7 0 0,-12 7 528 17,0 0 192-16,16 11 48-1,-9 5 0 0,-3 3-928 12,-6 9-176-12,-3 9-48 0,-5 15 0 1,-6 42 384 15,2 39 0 1,-3-10 0-17,1-28 0 0,3-13 0 1,-1-16 0-1,0-15 0 0,5-4 0 0,-5-6 0 17,6-6 0-17,-2-6 128 0,3-7-128 0,1-11 0 9,6-11 0-9,0 0 0 0,0 0 0 0,-4-11 288 31,-2-11 32-30,0 1 0-1,2-7-17008 0</inkml:trace>
    </iact:actionData>
  </iact:action>
  <iact:action type="add" startTime="256117">
    <iact:property name="dataType" value="strokeEraser"/>
    <iact:actionData xml:id="d152">
      <inkml:trace xmlns:inkml="http://www.w3.org/2003/InkML" xml:id="stk144" contextRef="#ctx0" brushRef="#br1">25441 23927 39103 0,'6'-37'0'1,"-2"10"0"-1,-3-1 0 0,1 1 0 9,-2 2 0-8,0 5 0-1,0 9-160 0,0 11 480 18,0 0 80-18,0 0 32 0,-3 17 0 0,-5 5-240 12,2 7-64-12,0 6 0 0,0 0 0 0,-4 0-128 18,3 6-144-18,-1 8 144 0,0 9-208 0,-4 40-160 14,5 48-16-13,-5-17-16-1,2-24 0 0,4-21 400 15,2-16 0-14,0-11 0-1,-3-12 0 0,3-2 0 11,2-10 0-11,0-4 0 0,2-6 0 0,2-5 128 17,-2-18 128-17,0 0 0 1,0 0 16-1,11-18-272 12,-3-1 160-12,0-3-160 0,2-5 128 0,2-6-128 16,1-4 192-16,3-10-192 0,1-9 192 0,-1-38-192 15,3-44 0-14,7 9 0-1,-3 24 0 0,6 15 0 14,5 12 0-13,7 8 0-1,11-1 0 0,3-5 128 14,-2-2-128-14,-9 8 128 1,-9 4-128-1,-7 21-144 15,-7 18-112-14,-3 13-32-1,-18 14 0 0,8 23 288 12,-1 28 0-12,-3 8 0 0,-6 3 0 0,-3 8 0 36,-5 4 272-35,-8 14-16-1,-3 12-16 0,-3 44-560 0,-1 39-96 0,-4-13-32 0,-2-30 0 0,1 34 672 9,5 42 128-9,5-38 32 0,3-42 0 0,7 22-384 14,4 33 144-13,8-27-144-1,8-29 0 0,11-28 0 16,13-23 0-16,7-4 0 0,7-6 0 0,7 10 0 14,1 7 0-14,-1 5 0 0,-6 0-192 0,-16-22-128 16,-10-22 0-15,-5-20-16-1,-18-32 0 0</inkml:trace>
    </iact:actionData>
  </iact:action>
  <iact:action type="add" startTime="258112">
    <iact:property name="dataType"/>
    <iact:actionData xml:id="d153">
      <inkml:trace xmlns:inkml="http://www.w3.org/2003/InkML" xml:id="stk145" contextRef="#ctx0" brushRef="#br4">14207 15662 14223 0,'6'-25'624'0,"0"17"144"0,-6 8-624 0,6-15-144 5,-4 3 0-5,3-4 0 8,-5 16 640-8,6-11 112 7,-6 11 16-7,6-16 0 8,-6 6-512-8,0 10-112 7,-4-13-16-7,4 13 0 8,0 0 0-8,-4-10 0 8,-2-4 0-8,3 5 0 7,3 9 256-7,-4-8 64 8,-6-2 0-8,4 2 0 8,0 0 144-8,0-3 48 7,6 11 0-7,-15-12 0 9,3 0-16-9,-4 1 0 6,3 3 0-6,-5-6 0 7,1 2-16-7,1-3 0 8,-3 1 0-8,-3-1 0 9,-5 1-112-9,-2-4-32 6,-1 5 0-6,-1-5 0 8,-2 3-144-8,-4 1-16 7,-8 6-16-7,2-7 0 8,-4-3-128-8,-3 2-32 7,-5-5 0-7,0-1 0 8,-1-1-128-8,-1 6 0 7,1-3 0-7,-1 6 0 8,4 1 128-8,1 7-128 7,-3 0 0-7,0 4 128 9,1 2 0-9,-5 4 0 6,-3 0 0-6,-4-2 0 8,1 0-128-8,-3 6 0 7,6 7 0-7,-1-1 0 8,-1 1 0-8,5 7 0 7,1-5 0-7,3 7 0 8,2 1 0-8,5 2 0 7,-3-1 0-7,6 3 0 8,-2 2 0-8,6 4 0 7,-2-3 0-7,8 1 0 8,-4-2 0-8,4 4 0 7,4 2 0-7,-2-2 0 8,0 4 0-8,3 4 0 7,1 2 0-7,4 0 0 8,3 4-160-8,1 1 160 7,-3 3 0-7,7 3-144 9,3 3 144-9,-1 1 0 6,5-1 0-6,2-2 0 9,0-1 0-9,8-1 0 6,2-3 0-6,4 1 0 8,0 0 0-8,-2-3 0 7,2 1 0-7,5-2 0 8,-3-4 0-8,2 1 0 7,4 3 0-7,-3-2 0 8,5 4 176-8,-2-4-48 7,3-3 0-7,1-3 0 8,-1 4 64-8,5-4 0 7,1 2 0-7,2-8 0 8,5 0 112-8,-1 2 16 7,-2-4 16-7,5-1 0 8,1 1-112-8,6-2-32 8,-4-6 0-8,2 1 0 7,0-3 0-7,-2 1 0 7,2-3 0-7,4-5 0 8,-4 1-16-8,6-5-16 7,-4 2 0-7,8-5 0 8,-4 1 0-8,6-6 0 7,1 2 0-7,3-2 0 8,2 0-32-8,-1-1-128 7,1 3 192-7,1-6-64 8,3-7-128-8,-5 1 160 7,-1 2-160-7,2-6 160 9,1-8-160-9,-1 3 128 6,-4 1-128-6,3-5 128 8,1 1-128-8,1 1 192 7,3-3-192-6,-1 3 192 6,1-5 0-7,3-1 0 8,1-5 0-8,-5 1 0 8,1-4-192-8,-3 2 128 6,1 1-128-6,0 1 128 8,-3-2-128-8,-1-2 128 7,-2-5-128-7,-1 5 128 8,-5 0-128-8,-2 4 0 7,-2-4 0-7,-4-3 128 8,-2-5-128-8,-4 4 160 7,-1-8-160-7,-5 4 160 8,-2-7 176-7,-3 3 48 5,-6-2 0-6,-3-4 0 8,-5-6 0-8,-4 3 16 7,-6 3 0-7,0 0 0 8,-4-1-32-8,-3 1-16 7,-1 6 0-7,-7 0 0 8,3 10-128-8,0 2-32 8,-3 1 0-8,-1 7 0 8,3 0-192-8,-7 5 128 7,-1 4-128-7,-2 1 0 22,-1 3-352-22,-1 6-160 1,-2 2-48-1,-4 6 0 13,-6-2-2768-13,4 6-576 0</inkml:trace>
    </iact:actionData>
  </iact:action>
  <iact:action type="add" startTime="259431">
    <iact:property name="dataType"/>
    <iact:actionData xml:id="d154">
      <inkml:trace xmlns:inkml="http://www.w3.org/2003/InkML" xml:id="stk146" contextRef="#ctx0" brushRef="#br4">8221 16899 3679 0,'0'0'160'1,"0"0"32"-1,6-10-192 0,-6 10 0 6,9-14 0-5,-9 14 0 7,6-11 2880-8,-6 11 512 6,0 0 128-6,8-12 0 8,-8 12-2112-8,8-8-416 8,-8 8-96-8,0 0 0 8,16-8-224-8,-16 8-32 7,13-7-16-7,3 5 0 8,-16 2-64-8,17 2-16 7,-3 4 0-7,-14-6 0 8,18 11 0-7,-5 7 0 5,5-7 0-6,-7 7 0 8,3-4-176-8,-2 5-48 7,5-1 0-7,-3-1 0 7,2 5-96-7,5 1-32 8,-3 4 0-8,3 3 0 8,1-1-48-6,3-2-16 3,-2 1 0-5,3 3 0 8,1 0 0-8,0 2-128 7,-1 4 192-7,-3-6-64 8,4 3 48-8,1-1 0 7,3 0 0-7,-4 0 0 8,-3-4-48-8,3 1-128 7,-2-3 192-7,1 2-64 8,-1-4 144-8,0-1 32 7,-1-5 0-7,3 5 0 9,-4-1 80-9,3 1 0 6,1 1 16-6,0-6 0 9,-1-3-112-9,3 3-32 6,2-1 0-6,0 0 0 8,5 1-64-8,3-1-32 7,-4-1 0-7,2 5 0 8,2-5-160-8,-2-1 128 7,4 3-128-7,-4 1 128 8,0-3-128-8,6 3 0 7,-4-3 0-7,4-1 128 8,-6 5-128-8,4-3 128 7,-4-4-128-6,2 1 128 6,2-5-128-7,-2 6 128 7,-2-7-128-7,-4 1 128 8,4 2-128-8,2-6 128 7,-6 1-128-7,4 3 128 8,2-2 64-8,-2-4 0 7,2 2 0-7,2-2 0 8,-4 2-32-8,4-5 0 7,-6-2 0-7,8-3 0 8,-6-2-160-8,2 2 192 7,-2 0-192-7,-5 0 192 8,1-2-192-8,2 0 0 7,4 4 0-7,-8 0 128 8,-4 1-128-8,3-1 0 7,3-2 0-7,0 4 0 8,4 0 0-8,-4 0 0 7,4-2 144-7,4 2-144 8,-4-2 0-8,4 0 0 7,-6 4 0-7,4-6 128 8,0-4-128-8,0 2 0 8,4 0 128-8,-6 2-128 7,-1-1 0-7,1-3 0 7,-6-2 0-7,4 6 128 8,4 0-128-8,-4-2 0 7,-6 3 0-7,3 1 0 8,-1-2 0-8,0 4 0 7,2 2 0-7,-2 0 0 8,1-6 0-8,-3 4 0 7,0 0 0-7,2 2 0 8,0 0 0-8,1 0 0 7,1-2 0-7,-2 3 0 8,-2 5 0-8,1-2 0 7,-5-2 0-7,2 2 0 8,1-2 0-8,-1 4 0 7,-6-3 0-7,-3-1 0 8,1 0 0-8,3 0 0 7,-5 2 0-7,3 0 0 8,-1 0 0-8,-1-1 0 7,3 1 0-7,-1 4 0 8,1-2 0-8,-5 2 0 7,0 1 0-7,-7-1 0 8,-9-10 0-8,18 18 0 7,-6-5 0-7,3 3 0 8,-15-16 0-8,14 17 0 7,1-3 0-7,-3 2 0 8,-12-16 0-8,18 13 0 7,-18-13 0-7,11 20 0 8,3-6 0-8,-14-14 128 7,8 17-128-7,-8-17 0 8,12 18 0-8,-12-18 0 7,9 13 0-7,-9-13 0 8,0 0 0-8,6 20 0 7,-6-20 0-7,6 13 128 9,-6-13-128-9,0 0 0 6,0 0 0-6,6 18 0 8,-6-18 0-8,0 0 144 7,0 0-144-7,0 0 0 8,0 0 144-8,0 0-144 8,0 0 0-8,0 0 144 7,0 0-16-7,0 0-128 7,0 0 192-6,0 0-64 6,0 0-128-7,0 0 160 7,0 0-160-7,0 0 160 8,0 0-160-8,0 0 0 7,0 0 0-7,0 0 128 8,0 0-128-8,0 0 128 7,0 0-128-7,4-14 128 8,-4 1 32-8,2-3 0 8,0 4 0-8,-2-3 0 8,0 3 32-8,2-4 0 6,-2 3 0-6,2-5 0 9,1 3-192-9,1-5 128 6,-2 1-128-6,0 1 128 8,-2-3-128-8,4-3 0 7,-4 3 0-7,2-5 0 8,-2-3 0-8,4 0 128 7,0-2-128-7,-2 1 0 8,2 3 0-8,0 0 0 8,3-2 128-8,-1 3-128 7,-2-1 0-7,4 4 0 8,-2-1 0-8,4 1 0 7,-3-1 0-7,3 3 0 8,2-3 0-8,-2 3 0 7,1 0 0-7,-1 1 0 9,0-1 0-9,2-1 0 7,-7 3 0-7,3 3 0 6,4-3 0-6,-4-1 0 9,1 4 0-9,1-3 0 6,-4 5 0-6,-4-3 0 9,2 1 0-9,0 3 0 6,2-5 0-6,-2 4 0 9,-4-1 0-9,0 3 0 7,0 12 0-7,0-18 0 7,-4 5 0-7,4-3 0 7,-2 3 0-7,0-3 0 8,2 16-192-8,-4-12-32 7,4 12 0-7,0 0 0 24,0 0-2416-24,0 0-496 0</inkml:trace>
    </iact:actionData>
  </iact:action>
  <iact:action type="add" startTime="260951">
    <iact:property name="dataType"/>
    <iact:actionData xml:id="d155">
      <inkml:trace xmlns:inkml="http://www.w3.org/2003/InkML" xml:id="stk147" contextRef="#ctx0" brushRef="#br4">12580 18369 7359 0,'0'0'320'1,"0"0"80"-1,0 0-400 0,0 0 0 3,0 0 0-3,0 0 0 8,0 0 1808-8,-13 0 288 7,13 0 48-7,0 0 16 8,0 0-1264-8,0 0-256 6,-14 6-64-6,14-6 0 9,0 0 192-9,0 0 48 7,-6 10 0-7,6-10 0 8,0 0 144-8,0 0 48 7,0 0 0-7,-10 16 0 8,10-16-16-8,-4 11 0 8,4-11 0-8,-1 22 0 7,2-9-352-7,3 3-80 8,-4-16-16-8,10 19 0 7,-4-5-160-7,4 4-48 8,1-7 0-8,-1 5 0 7,4-6-96-7,-1 3-32 7,5-3 0-7,-2 2 0 8,3 1 64-8,3-1 16 7,-5 2 0-7,5-4 0 9,1 3 224-9,0-5 64 5,1 2 0-5,-1 0 0 9,-1-3-208-9,1-3-48 7,2 2 0-7,5 0 0 8,-5-2-112-8,0 0-16 7,-1-2-16-7,-1-2 0 9,-1 0-176-9,-1 2 160 6,3-4-160-6,1 0 160 9,-2 2-160-9,3-2 128 6,1-2-128-6,0-2 128 9,-5 2 96-9,-1 0 16 7,3 0 0-7,1 0 0 7,-2-3-48-7,3-1-16 7,-1 2 0-7,2 2 0 9,-1-2-176-9,-1-2 0 6,-1 3 144-6,1 1-144 8,-2 0 0-7,3 4 0 5,-3-6 0-6,0 2 128 9,1 0-128-9,1 2 0 6,-1 0 0-6,-3 2 0 8,1-2 0-8,1 2 0 7,2 2 0-7,-1-2 0 8,-5 0 0-8,-1 0 0 7,1 0 0-7,3 0 0 9,-7 0 0-9,5 0 0 6,1 0 0-5,-5 0 0 7,0 0 0-8,-1 2 144 6,3 0-144-6,-1 4 0 8,-17-6 176-8,14 2-176 7,-14-2 160-7,0 0-160 9,0 0 176-9,17 6-176 6,-17-6 192-6,0 0-192 8,0 0 192-8,0 0-64 7,0 0 0-7,0 0-128 8,0 0 160-8,0 0-160 8,0 0 128-8,0 0-128 7,0 0 0-7,0 0 128 7,0 0-128-7,0 0 0 22,0 0-768-22,0 0-224 0,0 0-48 1,0 0-15696 2</inkml:trace>
    </iact:actionData>
  </iact:action>
  <iact:action type="add" startTime="262704">
    <iact:property name="dataType"/>
    <iact:actionData xml:id="d156">
      <inkml:trace xmlns:inkml="http://www.w3.org/2003/InkML" xml:id="stk148" contextRef="#ctx0" brushRef="#br4">14810 18572 1839 0,'0'0'160'1,"0"0"-160"6,0 0 0-7,0 0 0 8,0 0 2928-8,0 0 544 7,0 0 112-7,0 0 32 7,0 0-2208-7,0 0-448 7,0 0-96-7,-12-2-16 8,12 2 192-8,-16 0 48 7,16 0 0-7,0 0 0 9,0 0 224-9,0 0 48 6,0 0 16-6,0 0 0 9,-11-6-224-9,11 6-64 7,0 0 0-7,0 0 0 8,0 0-512-8,0 0-128 6,4-13 0-6,-4 13-16 9,0 0-128-9,19-8-32 7,-3 0 0-7,3 0 0 7,-3 4 0-7,3 1 0 8,3 1 0-8,3 0 0 8,2 0-48-8,3 2-16 8,1 0 0-8,2-2 0 6,4-6-80-6,-2 2-128 8,4 2 176-8,2 2-176 8,-4 0 208-8,4 0-64 6,-6-2-16-6,2 1 0 8,0-3 112-8,-5 2 16 8,-3 2 0-8,-4-2 0 8,-1 2-64-8,-7 0-16 6,1 2 0-6,1-2 0 9,-19 2-176-9,0 0 160 6,0 0-160-6,0 0 160 9,0 0-32-9,0 0-128 6,0 0 192-6,0 0-64 9,0 0 80-9,0 0 16 7,0 0 0-7,-19 4 0 8,-5-2-32-8,-1 0-16 7,-4 0 0-7,-2-2 0 8,-1 0-48-8,-1 4 0 7,-4 0 0-7,0 0 0 8,0-3-128-8,-4 3 0 7,2 0 144-7,-2-2-144 8,4 4 0-8,-2-2 0 8,4-2 0-8,2 2 128 7,4-2-128-7,-3-2 0 7,-1 0 0-7,6 0 0 8,5 0 0-8,1 0 0 7,5 0 0-7,16 0 0 8,-11-2 0-8,11 2 0 7,0 0 0-7,0 0 0 7,0 0 0-7,0 0 0 7,0 0 0-7,0 0 0 9,17-10 0-9,3 2 0 7,3 4 0-7,6 2 0 8,1 0 0-8,1 1 0 7,2-5 0-7,2 4 0 8,0-2 0-8,6 2 0 6,-6 0 0-6,0 2 0 9,4 0 0-9,-4 0 0 6,-3-2 0-6,-1 2 0 9,0 0 0-9,-2-2 0 7,-1 0 0-7,-3 0 0 8,-2 0 0-8,-1 2 128 8,-22 0-128-8,17 0 128 7,-17 0-128-7,0 0 144 6,0 0-144-6,0 0 160 9,0 0 64-9,0 0 16 7,0 0 0-7,0 0 0 8,0 0 80-8,0 0 32 7,0 0 0-7,0 0 0 8,0 0-176-8,-17-2-48 7,3 2 0-7,1 0 0 8,-1 0-128-8,0 2 0 7,14-2 0-7,-13 0 128 9,-1 0-128-9,14 0 0 5,-14 2 0-5,14-2 0 9,-13-2-272-9,13 2-96 7,0 0-16-7,0 0 0 23,-14-2-3328-23,14 2-688 0,0 0-128 0,0 0-16 1</inkml:trace>
    </iact:actionData>
  </iact:action>
  <iact:action type="add" startTime="264972">
    <iact:property name="dataType"/>
    <iact:actionData xml:id="d157">
      <inkml:trace xmlns:inkml="http://www.w3.org/2003/InkML" xml:id="stk149" contextRef="#ctx0" brushRef="#br4">14008 19368 1839 0,'0'0'160'1,"0"0"-160"4,0 0 0-5,-14 0 0 8,3 4 2464-8,11-4 464 7,-12 4 80-7,-2-2 32 8,14-2-1968-8,-11 4-400 7,11-4-80-7,-16 9-16 8,4-5-80-8,12-4-32 7,-13 6 0-7,13-6 0 10,0 0 16-10,0 0 0 5,0 0 0-5,0 0 0 9,0 0-16-9,0 0 0 6,11 16 0-6,-1-11 0 9,-10-5 80-9,26 6 16 7,1-2 0-7,0-4 0 8,2 0-16-8,5-2 0 7,6-2 0-7,1 0 0 8,8 1-128-8,4-3-32 8,3-4 0-8,9 4 0 6,5-2-16-6,0-5-16 8,2 3 0-8,4-4 0 8,1 3 144-8,1-7 16 7,2 4 16-7,3-3 0 8,9 3-80-8,0-1 0 7,1 1-16-7,-1-2 0 8,-6 5-160-8,0-3-16 7,2 4-16-7,-1-3 0 8,1 5-112-8,-2 0 0 7,0-2-128-7,-4 2 192 8,-4 1-16-8,-6-7-16 7,-4 6 0-7,-2-2 0 8,-1-1 160-8,-5 5 16 7,-3-2 16-7,-5-2 0 8,1 4 80-8,0 3 16 6,-4 1 0-6,1 0 0 9,-1-4-16-9,-2-2 0 6,-6 4 0-6,0 0 0 10,-6 0 32-10,-2-2 16 6,-4-3 0-6,-1 5 0 8,-3 2-96-8,0 0 0 8,3-2-16-8,-5 2 0 7,0 0-160-7,1 2-16 8,-1 2-16-8,-1-2 0 7,-3 0-176-7,5 2 0 6,-3-2 0-6,-3 2 128 9,1 0-128-9,1 0 0 7,-5 0 0-7,1 2 0 8,-3-2 0-8,3-2 0 6,-16 0 128-6,18 0-128 9,-18 0 0-9,13 4 0 7,-13-4 144-7,14 3-144 8,-14-3 0-8,0 0 128 7,0 0-128-7,12-3 0 8,-12 3 0-8,0 0 0 7,0 0 0-7,0 0 128 8,0 0-384-8,0 0-80 7,0 0-16-7,0 0 0 23,0 0-2528-23,0 0-512 0,-24-6-112 1,3 8-16-1</inkml:trace>
    </iact:actionData>
  </iact:action>
  <iact:action type="add" startTime="266160">
    <iact:property name="dataType"/>
    <iact:actionData xml:id="d158">
      <inkml:trace xmlns:inkml="http://www.w3.org/2003/InkML" xml:id="stk150" contextRef="#ctx0" brushRef="#br4">15253 19965 15487 0,'0'0'688'1,"0"0"144"-1,0 0-672 0,17-12-160 4,-3 2 0-4,-1 0 0 7,-1-1 1344-7,2 3 224 7,-6-6 48-7,-8 14 16 9,0 0-400-9,11-9-80 7,-11 9 0-7,0 0-16 8,8-10-304-8,-8 10-48 7,0 0-16-7,0 0 0 8,0 0-176-8,0 0-32 7,0 0-16-7,0 0 0 8,6 11 0-8,-2 7 0 6,-6-4 0-6,2 5 0 9,-2-1 48-9,2-1 16 7,0 7 0-7,0 3 0 8,-2 0-64-8,2 4-16 7,-2 3 0-6,0 7 0 6,2-2-64-7,-2 5-16 7,0-3 0-7,-2 2 0 8,-2 4-80-8,-1-6-32 6,1 2 0-5,-2-6 0 7,-2 2-112-8,4-6-32 7,2-2 0-7,-1-1 0 8,-3-3-16-8,6-2-16 7,2-3 0-7,0-5 0 8,0 1-160-8,0-18 0 7,4 19 144-7,-4-19-144 8,9 14 0-8,-9-14 144 7,0 0-144-7,16 8 0 8,0-2-128-8,1-6-144 6,-17 0-32-6,18-10 0 24,-1 2-1920-23,-3 0-384-1,-2-5-80 0,-6 1-12192 2</inkml:trace>
    </iact:actionData>
  </iact:action>
  <iact:action type="add" startTime="266536">
    <iact:property name="dataType"/>
    <iact:actionData xml:id="d159">
      <inkml:trace xmlns:inkml="http://www.w3.org/2003/InkML" xml:id="stk151" contextRef="#ctx0" brushRef="#br4">14716 20517 23551 0,'0'0'1040'1,"0"0"224"-1,0 0-1008 0,0 0-256 2,10-8 0-2,5 0 0 9,-15 8 640-9,20-6 64 7,1 2 32-7,5-4 0 9,1-3 144-9,4 1 16 5,2-4 16-5,6 5 0 9,0-3 128-9,8-2 32 7,6 2 0-7,2-3 0 8,-1 3-32-8,7-3 0 8,-1 3 0-8,-1-6 0 8,-1 3-224-8,-1 1-48 6,-1-3-16-6,-1 5 0 9,-4-2-240-9,-5 2-64 6,-1 5 0-5,-6-1 0 8,-2 4-256-9,-5 2-48 6,-3 0-16-6,-8 0 0 7,-5 0-128-7,-16 2 0 7,0 0 0-7,0 0 0 24,0 0-864-23,0 0-208-1,0 0-32 0,0 0-16384 1</inkml:trace>
    </iact:actionData>
  </iact:action>
  <iact:action type="add" startTime="267661">
    <iact:property name="dataType"/>
    <iact:actionData xml:id="d160">
      <inkml:trace xmlns:inkml="http://www.w3.org/2003/InkML" xml:id="stk152" contextRef="#ctx0" brushRef="#br4">13959 17016 6447 0,'0'0'576'1,"0"0"-576"3,0 0 0-4,0 0 0 8,0 0 1328-8,0 0 144 7,0 0 48-7,0 0 0 8,0 0-624-8,0 0-128 7,0 0-32-7,0 0 0 7,0 0-256-6,0 0-48 6,0 0-16-7,0 0 0 8,8 17-256-8,-8-17-160 7,0 0 192-7,0 0-192 8,0 0 240-8,0 0-64 7,0 0-16-7,0 0 0 8,0 0 96-8,0 0 32 7,0 0 0-7,0 0 0 8,0 0-112-8,0 0-32 7,0 0 0-7,0 0 0 8,0 0-144-8,0 0 0 8,0 0 0-7,0 0 0 6,0 0 0-7,0 0 0 6,0 0 0-6,0 0 0 8,0 0 0-8,0 0 0 8,0 0 0-8,0 0 0 21,0 0-368-21,0 0-144 0,0 0-48 1</inkml:trace>
    </iact:actionData>
  </iact:action>
  <iact:action type="add" startTime="270181">
    <iact:property name="dataType"/>
    <iact:actionData xml:id="d161">
      <inkml:trace xmlns:inkml="http://www.w3.org/2003/InkML" xml:id="stk153" contextRef="#ctx0" brushRef="#br4">16394 17673 7359 0,'0'0'656'1,"0"0"-528"5,0 0-128-6,0 0 0 8,0 0 1760-8,0 0 320 7,0 0 64-7,0 0 16 8,0 0-816-8,0 0-144 8,3-8-48-8,-3 8 0 7,0 0-80-7,0 0-32 8,0 0 0-8,0 0 0 7,0 0-272-7,0 0-48 7,0 0-16-7,0 0 0 8,0 0-224-8,0 0-48 8,0 0-16-8,0 0 0 7,-7 10 16-7,-3 6 0 7,10-16 0-7,-8 15 0 8,2 1-48-8,0 1 0 7,4-3 0-7,1 6 0 9,-3-5-48-9,4 7-16 7,-2 1 0-7,2 0 0 9,-2-3 0-9,2-2-16 6,2 3 0-6,4 0 0 8,-5 3-112-8,1 1 0 7,0-1-16-7,0 1 0 8,-2 2 16-8,2-1 16 6,-2-1 0-5,0-2 0 6,0 3 0-7,2-3 0 8,0 0 0-8,2-3 0 7,-4 1 80-7,2 1 16 8,-2-22 0-8,-2 21 0 7,4-3-16-7,0 1 0 7,-2-1 0-7,0-4 0 9,0-14-16-9,0 19 0 7,0-7 0-7,0-12 0 7,0 0-64-7,2 17-16 8,-2-5 0-8,0-12 0 7,0 0-16-7,6 22-16 7,-2-5 0-7,-4-17 0 9,0 0 0-9,4 14 0 7,-4-14 0-7,0 0 0 8,0 0 16-8,0 0 0 6,0 0 0-6,0 0 0 8,0 0-48-8,0 0-128 8,0 0 192-8,0 0-64 8,0 0-128-8,0 0 160 6,0 0-160-6,0 0 160 8,0 0-160-8,0 0 0 8,0 0 0-8,0 0 0 22,0 0-1600-22,0 0-368 0,0 0-64 0,0 0-16 0</inkml:trace>
    </iact:actionData>
  </iact:action>
  <iact:action type="add" startTime="271651">
    <iact:property name="dataType"/>
    <iact:actionData xml:id="d162">
      <inkml:trace xmlns:inkml="http://www.w3.org/2003/InkML" xml:id="stk154" contextRef="#ctx0" brushRef="#br4">16596 19506 7359 0,'0'0'320'1,"0"0"80"0,0 0-400-1,0 0 0 6,0 0 0-5,0 0 0 7,0 0 1920-8,16-4 288 6,-16 4 64-6,0 0 16 8,0 0-1056-8,0 0-208 8,0 0-32-8,0 0-16 7,14-5-112-7,-14 5-32 8,0 0 0-8,0 0 0 7,0 0-288-7,0 0-64 8,0 0-16-8,9 15 0 8,-5 3 80-8,-2-5 16 7,-2-13 0-7,0 26 0 8,0 5 16-8,0 2 0 7,-2-2 0-7,2 2 0 7,-4-1 0-7,1 9 16 8,-1 2 0-8,0 5 0 8,-2-1-80-8,0 2-32 7,0 3 0-7,-2-1 0 8,1-2-96-8,1 0 0 7,0-6-16-7,-4 0 0 8,2-6 32-8,4 5 16 7,-3-6 0-7,-1-1 0 8,4-2-48-8,-2-4-16 6,4-4 0-6,-2-1 0 9,2-5-144-9,0 1-16 6,0-5-16-6,-2 1 0 9,4-16-176-9,0 18 0 7,0-18 0-7,0 0 128 8,0 0-128-8,0 0 0 7,0 0 0-7,16 3 0 21,4-6-1392-21,-3-5-256 0,1 0-48 1,3-4-12832 3</inkml:trace>
    </iact:actionData>
  </iact:action>
  <iact:action type="add" startTime="272329">
    <iact:property name="dataType"/>
    <iact:actionData xml:id="d163">
      <inkml:trace xmlns:inkml="http://www.w3.org/2003/InkML" xml:id="stk155" contextRef="#ctx0" brushRef="#br4">17104 19695 11807 0,'0'0'512'0,"0"0"128"0,0 0-512 0,0 0-128 6,-16-1 0-6,16 1 0 8,-12-2 928-8,12 2 160 7,-11-10 48-7,11 10 0 8,0 0 0-8,0 0 0 7,-6-10 0-7,6 10 0 8,0 0-64-8,0 0-16 7,-2-14 0-7,2 14 0 8,4-15-368-8,5-1-80 7,-1 5-16-7,2-5 0 8,4 4-144-8,-1 2-48 7,7-3 0-7,-1 3 0 8,1-2-128-8,5 3-16 7,4-1-16-7,5-2 0 8,-1 4-32-8,-2 3 0 7,6-7 0-6,4 4 0 7,-2 4-16-8,6-2-16 6,-4 0 0-6,4 3 0 8,-4-1 96-8,0 2 32 7,0 0 0-6,-1 2 0 6,-1 2-80-7,-7 2-16 7,-7-1 0-7,-3 7 0 9,-1-4-208-9,-3 4 144 6,-11 3-144-6,-3-1 128 8,-4-12-128-8,-2 24 0 8,0 1 0-8,-5 0 0 7,-7-1 144-7,2 1-144 7,-5-5 160-7,-1 1-160 8,-1 4 144-8,-5-1-144 8,-5-5 128-8,2-3-128 8,-1 1 224-8,1-3-32 7,0 2-16-7,1-7 0 8,-1 3 0-8,4-4 0 7,7 2 0-7,2-1 0 8,14-9-176-8,0 0 0 6,-9 6 144-6,9-6-144 8,0 0 0-8,0 0 0 7,0 0 0-7,13 10 0 9,7 2 0-9,1-4 0 7,1 1 0-7,3 5 0 7,0-8 0-7,5 7 0 8,1-1 0-8,2 0 0 8,-2 3 0-8,-2 1 0 7,1-2 0-7,-3 7 0 7,-4 1 0-7,-3 3 0 8,1 2 0-8,-1 1 0 7,-6-3 128-7,-1 2 16 7,-3 1 0-7,2-3 0 9,-6 0 128-9,-1-1 32 6,-5-3 0-6,-2 2 0 9,-1-1 208-9,-5-3 32 6,-2 1 16-6,0 1 0 9,-7 3 80-9,1-7 32 6,-3 3 0-6,-1-3 0 10,1-1-96-10,-7 2 0 6,-1-5-16-6,-6 1 0 8,-2-6-80-8,-1-1-16 7,3 3 0-7,-8-4 0 8,-2 0-144-8,-3-2-48 7,1-4 0-7,4 2 0 8,-4 0-272-8,6 2 160 7,-4-4-160-7,6 0 128 8,-4 3-128-8,6-3 0 6,4-1-192-6,3-1 192 23,1 2-1664-22,2 0-192-1,3 0-64 1</inkml:trace>
    </iact:actionData>
  </iact:action>
  <iact:action type="add" startTime="275512">
    <iact:property name="dataType"/>
    <iact:actionData xml:id="d164">
      <inkml:trace xmlns:inkml="http://www.w3.org/2003/InkML" xml:id="stk156" contextRef="#ctx0" brushRef="#br4">10716 19389 2751 0,'0'0'256'1,"0"0"-256"4,0 0 0-5,0 0 0 8,0 0 1328-8,0 0 208 7,0 0 64-7,0 0 0 8,0 0-688-8,0 0-128 7,0 0-16-7,0 0-16 8,0 0 16-8,0 0 16 7,0 0 0-7,0 0 0 8,0 0-32-8,0 0-16 7,0 0 0-7,0 0 0 8,0 0-48-8,0 0-16 7,9-9 0-7,-9 9 0 8,0 0-16-8,0 0 0 7,0 0 0-7,0 0 0 8,0 0-80-8,0 0-32 7,0 0 0-7,0 0 0 8,0 0-32-8,0 0 0 7,0 0 0-7,0 0 0 8,0 0-128-8,0 0-16 8,0 0-16-8,0 0 0 7,0 0-48-7,0 0-16 7,0 0 0-7,0 0 0 8,0 0-96-8,0 0 0 7,0 0-16-7,0 0 0 9,0 0 16-9,0 0 0 6,0 0 0-6,0 0 0 8,8 17-32-8,-4 3 0 7,2-7 0-7,-4 7 0 9,-2-1 48-9,0-1 16 6,2-1 0-6,0 5 0 9,-2 1-16-9,0 1 0 8,-2 3 0-8,2 4 0 7,0-2-16-7,2-1-16 6,0-1 0-6,-2 0 0 8,0 3-16-8,2-1 0 8,-2 0 0-8,0-2 0 8,-2 3 16-8,2-7 0 6,0 0 0-6,0-3 0 8,-2-1 96-8,0 5 32 8,2-5 0-8,-2-1 0 8,0 3-112-8,2-3-32 7,0-3 0-7,0-15 0 7,0 20-160-7,0-6 128 8,0-14-128-8,0 0 128 7,0 0-128-7,0 0 128 7,0 0-128-7,0 0 128 9,0 0 64-9,0 0 0 6,0 0 0-6,0 0 0 9,0 0 16-9,0 0 16 6,0 0 0-6,0 0 0 9,0 0-48-9,0 0-16 6,-6-10 0-6,2-2 0 8,-2-1-160-8,4 1 160 7,0-6-160-7,0 5 160 8,2-5-160-8,0-5 0 8,0 5 0-8,0 1 128 8,2-5-128-8,0-1 0 7,0-3 0-7,4 1 0 8,-4-2 128-8,0 1-128 7,0-1 0-7,0 2 128 7,0 1-128-7,-2-3 0 8,2-2 0-8,2-2 0 8,-2 1 0-8,0 3 0 7,2 0 0-7,-1 1 0 7,-1 3 0-7,0 1 0 8,0-1 0-8,0 2 0 7,0 5 0-7,-2-2 0 8,0 3 0-8,0 3 0 8,0-1 0-8,0 13 0 6,0 0 0-6,0 0 0 9,0 0 0-9,0 0 0 6,0 0 0-6,0 0 0 9,0 0-160-9,0 0 160 7,0 0 0-7,0 0-144 8,0 0 144-8,0 0 0 7,0 0 0-7,0 0-128 8,-2 21 128-8,0 0 0 7,0 3 0-7,0-1 0 8,0 1 0-8,-1 3-128 7,1 2 128-7,0 2 0 7,0 3 0-7,2 3 0 7,0 2 0-7,-2-2 0 9,-2 4 0-9,2-2 0 6,-2 5 0-6,0-3 0 9,-4 2 0-9,2-4 0 7,1 4 0-7,1-8 0 8,-6 0 0-8,4-5 0 7,0-5 0-7,2-2 0 8,0 1 0-8,1-3 128 7,-3-1-128-7,2-3 0 8,4-17 192-8,-2 20-48 7,2-20 0-7,0 0 0 8,-2 12 16-8,2-12 0 6,0 0 0-6,0 0 0 8,0 0-16-7,0 0 0 5,0 0 0-6,0 0 0 8,6-12-16-8,-2-4 0 8,1 5 0-8,-1-7 0 8,-2 2-128-8,2-3 128 7,2-1-128-7,-2 1 128 8,2-1-128-8,-2-3 0 7,-2-4 0-7,0-1 0 8,2 1 0-8,-1 0 0 6,1 1 0-5,0-3 0 7,0-4 0-8,0 2 0 6,-2 0 0-6,2 1 0 9,-2-1 0-9,2 2 0 7,-2-2 0-7,0 1 0 8,-2 3 0-8,0 0 0 7,0 0 0-7,0 1 0 8,-2 7 0-8,2 1 0 7,2 1 0-7,-2 5 0 8,-4-4 0-8,4 16-144 7,0-11 144-7,0 11 0 8,-4-12 0-8,4 12 0 7,0 0 0-7,0 0 0 8,0 0 0-8,0 0-192 7,0 0 48-7,0 0 0 8,-8 17 144-8,0-3-192 7,2 4 192-7,2 1-192 8,3 5 192-8,-1 3 0 7,0 4-144-7,2 4 144 8,2-4 0-8,0 6 0 7,-1 4 0-7,-1 4 0 8,0 0-128-8,0 4 128 7,-1-2 0-7,-1-3 0 8,0 1 0-8,-2-6 0 7,2-2 0-7,0-3 0 8,-2-5 0-8,2 0 0 7,0-4 0-7,0-1 0 8,2-11 0-8,0-13-144 7,0 0 144-7,0 0-160 22,0 0-2272-22,0 0-448 0</inkml:trace>
    </iact:actionData>
  </iact:action>
  <iact:action type="add" startTime="277646">
    <iact:property name="dataType"/>
    <iact:actionData xml:id="d165">
      <inkml:trace xmlns:inkml="http://www.w3.org/2003/InkML" xml:id="stk157" contextRef="#ctx0" brushRef="#br4">10267 19992 11967 0,'0'0'1072'0,"0"0"-864"0,0 0-208 0,0 0 0 0,-10-16 1216 0,10 16 192 3,0 0 32-2,0 0 16 7,-2-11-112-8,2 11 0 7,-6-16-16-7,6 16 0 8,0 0-304-8,0 0-48 7,0 0-16-7,0 0 0 8,0 0-224-8,0 0-48 7,0 0-16-7,0 0 0 8,0 0-96-8,0 0-32 7,0 0 0-7,10 16 0 9,-10-16-144-9,16 17-16 7,-6 1-16-7,7-1 0 7,-3-1-96-7,3 5-16 8,3 7 0-8,-5-1 0 7,5 2-32-7,-1 0-16 9,-1 3 0-9,1-1 0 7,3-2-208-6,-3 2 176 5,-1-1-176-6,1-5 160 7,1-4-160-7,-4 1 192 7,-1-3-192-7,-1-5 192 8,-1 4 128-8,-3-9 48 7,4 3 0-7,-4-4 0 8,1 0 64-8,-11-8 16 7,14 7 0-7,0-7 0 9,-14 0-64-9,15-5-16 6,-3-3 0-6,2 0 0 9,-7-8 32-9,5 3 16 6,-2-7 0-6,0 1 0 9,5 1-96-9,-5-5 0 6,4-3-16-6,-7-1 0 8,1 0-112-8,2 1-32 7,0 3 0-7,0 4 0 8,1 1-32-8,-3-2-128 8,6 3 192-8,-5 3-64 7,3-5 0-7,4 7-128 7,-7-4 192-7,5 7-64 8,-4-5-128-8,2 4 160 8,-12 10-160-8,0 0 160 7,9-4-160-7,-9 4 0 7,0 0 0-7,0 0 0 8,0 0 0-7,0 0-144 6,0 0 144-7,10 14-208 23,-6 4-1632-22,-6-1-320 0,-4-1-64-1</inkml:trace>
    </iact:actionData>
  </iact:action>
  <iact:action type="add" startTime="280108">
    <iact:property name="dataType"/>
    <iact:actionData xml:id="d166">
      <inkml:trace xmlns:inkml="http://www.w3.org/2003/InkML" xml:id="stk158" contextRef="#ctx0" brushRef="#br4">10901 20478 11167 0,'0'0'496'0,"0"0"96"0,0 0-464 0,0 0-128 4,0 0 0-4,-16 7 0 8,16-7 976-8,0 0 176 7,0 0 48-7,0 0 0 8,0 0-208-8,0 0-32 7,-9 8-16-7,9-8 0 8,0 0 16-8,0 0 16 8,0 0 0-8,0 0 0 7,0 0-208-6,0 0-32 6,-16 2-16-7,16-2 0 7,0 0-80-7,0 0-32 7,0 0 0-7,0 0 0 8,0 0 48-8,0 0 16 7,0 0 0-7,0 0 0 8,0 0 736-8,0 0 160 7,0 0 32-7,0 0 0 23,0 0-1888-22,0 0-368-1,0 0-80 0,0 0-16 0,0 0 752 0,0 0 0 6,0 0 0-6,0 0 0 9,19-2 0-9,-5 2 0 7,2-2 0-7,1 0 0 8,-3 0 0-8,7 2 0 7,-3 2 0-7,-1 0 0 7,3-2 144-7,5 0-144 9,-1 0 0-9,3 2 144 7,0-2-16-7,3 4-128 7,-1-6 192-7,2 4-64 7,-4 4-128-7,3 0 192 7,1-4-192-7,0 0 192 9,-2-2-192-9,1 2 0 7,-1 1 0-7,-2 1 128 7,-2-2-128-7,3 0 0 8,-1 0 144-8,0 2-144 7,-1 2 0-7,-1-2 0 8,2-2 0-8,1 0 0 21,-1 2-800-21,2 2-176 1,-1-3-48-1,1 5 0 0,-2-2 1664 0,0-4 320 8,-1 2 64-8,1 0 0 8,2 2-816-8,1 1-208 7,-1-5 0-7,-2 2 0 8,1-2 0-8,3 2 0 7,-8-4 0-7,4 2 0 8,1 2 128-8,-3 2-128 7,-3-4 0-7,-1-2 0 8,0-2 128-8,-1 2-128 7,-1 2 0-7,5 0 0 8,-3-4 128-8,-3 2-128 7,-1 0 0-7,5 0 0 8,-1 0 0-8,-1 0 128 7,-1 0-128-7,1 0 0 8,-5 0 0-8,5 0 0 6,1 0 128-6,1 0-128 8,-5 0 0-8,5 0 0 8,1 0 0-8,-1 2 0 8,-3 0 0-8,3-2 0 7,-1 0 0-7,1 0 0 9,3 2 0-9,-2 0 0 6,1-6 0-6,-3 4 0 8,1 0 0-8,-3 0 128 7,-3 4-128-7,3-4 0 8,3-2 0-8,-5 0 144 7,5 0-144-7,-3 0 128 8,-3 0-128-8,0-2 128 7,1 2-128-7,-5 0 128 8,-12 2-128-8,19-2 0 7,-5-2 0-7,4 2 128 8,-7 0-128-8,5 0 0 7,-4-2 0-7,5 1 128 8,-1-3-128-8,-16 6 0 7,15-4 0-7,1 0 0 8,-4 0 0-8,5 2 0 7,-3-2 144-7,3 2-144 8,-17 2 0-8,16-2 0 6,-16 2 0-6,16-4 0 9,-16 4 0-9,17 0 0 7,-17 0 0-7,16 6 0 8,-16-6 0-7,17 4 0 5,-17-4 0-6,16 4 0 8,-1-4 0-8,-15 0 0 7,20 2 0-7,-6 0 0 8,1 0 0-8,-3-2 0 7,-12 0 0-7,19 2 0 8,-5-2 0-8,2 2 0 7,-16-2 0-7,17 0 128 8,-3 0-128-8,-14 0 0 7,17 2 0-7,-17-2 0 8,14 0 0-8,2 0 0 7,-16 0 0-7,15 0 0 8,-15 0 0-8,0 0 0 7,16-2 0-7,-16 2 0 8,0 0 0-8,16 2 0 7,-16-2 0-7,0 0 0 8,13 0 0-8,-13 0 128 7,0 0-128-7,14 0 0 8,-14 0 0-8,0 0 0 7,0 0 0-7,0 0 0 8,0 0 0-8,15-2 0 7,-15 2 0-7,0 0 128 8,16-2-128-8,-16 2 0 6,0 0 0-6,0 0 0 9,14-2 0-9,-14 2 0 6,0 0 128-6,0 0-128 9,0 0 128-9,15-2-128 7,-15 2 160-7,0 0-160 8,0 0 128-8,14-2-128 7,-14 2 0-7,0 0 0 8,0 0 128-8,0 0-128 7,18-2 0-7,-18 2 144 8,0 0-144-8,13 0 0 7,-13 0 0-7,16 2 0 8,-16-2 0-8,0 0 0 7,13 0 0-7,-13 0 0 8,16 4 0-8,-2-2 0 7,-14-2 0-7,15 0 0 8,1 2 0-7,-16-2 0 5,14 0 0-6,-14 0 0 8,15 0 128-8,-15 0-128 7,12 0 0-7,-12 0 128 8,0 0-128-8,17-2 192 7,-5-2-192-7,-12 4 192 8,0 0-32-8,18-4 0 7,-18 4 0-7,0 0 0 8,11-4-160-8,-11 4 160 7,0 0-160-7,16-4 160 8,-16 4-160-8,0 0 0 8,0 0 0-8,10-6 128 7,-10 6-128-7,0 0 0 7,0 0 0-7,13-4 0 8,-13 4 0-8,0 0 0 7,0 0 0-7,0 0 0 8,0 0 0-8,0 0 0 7,0 0 0-7,0 0 0 8,0 0 0-8,0 0 0 7,0 0 0-7,0 0 0 8,0 0 0-8,0 0 0 7,0 0 0-7,0 0 0 9,0 0 0-9,0 0 0 6,0 0 0-6,0 0-176 21,-17 10-320-20,17-10-64-1,-18 4-16 0,18-4 0 15,-13 4-2624-15,-3-2-512 0</inkml:trace>
    </iact:actionData>
  </iact:action>
  <iact:action type="add" startTime="281339">
    <iact:property name="dataType"/>
    <iact:actionData xml:id="d167">
      <inkml:trace xmlns:inkml="http://www.w3.org/2003/InkML" xml:id="stk159" contextRef="#ctx0" brushRef="#br4">13472 20357 6447 0,'0'0'272'1,"0"0"80"-1,0 0-352 0,0 0 0 3,6-12 0-3,-6 12 0 8,0 0 2112-8,11-10 336 8,-11 10 80-8,14-8 16 7,-14 8-1424-7,0 0-288 7,0 0-48-7,14-2-16 9,-14 2-128-9,17 0-16 7,-17 0-16-7,0 0 0 8,14 2 160-8,-14-2 16 6,0 0 16-6,19 4 0 8,-7 0-160-8,-12-4-48 7,16 10 0-7,-16-10 0 8,13 4 16-8,1 0 0 7,0-2 0-7,-1 4 0 10,-13-6-32-10,16 7-16 5,-1 1 0-5,5-2 0 9,-5-2-80-9,3 4-16 7,2-2 0-7,-5-1 0 9,3 1 0-9,-5-4 0 6,3 2 0-6,2 2 0 7,-5 4-16-7,7-4 0 8,-7 5 0-8,5 1 0 8,-6-6-80-8,3 2-32 7,-3 1 0-7,2-1 0 7,-14-8-16-6,15 8 0 6,-15-8 0-7,18 12 0 7,-7-3 0-7,1 1-16 8,-12-10 0-8,8 14 0 7,-8-14-48-7,0 0 0 7,8 15 0-7,-2 1 0 8,-6-16-48-7,2 19-16 5,-2-5 0-6,0 4 0 9,0-18 48-9,-10 15 0 7,2 1 0-7,0 1 0 8,-5-5 0-8,1 6 0 6,-2-7 0-6,1 7 0 9,-3-8 48-9,0 5 16 7,-3-1 0-7,-1 4 0 8,3-7-16-8,-5 3 0 6,-5-4 0-6,4 1 0 9,-1-3-80-9,3 0-16 7,-1 4 0-7,1-1 0 8,1-1-192-8,5 2 128 7,-5-4-128-7,5-1 0 8,1 1 0-8,-2-2 0 7,5-2 0-7,11-4 0 23,-18 0-1264-23,6 4-192 1,12-4-32-1,-17 2-10752 6,5-2-2160-6</inkml:trace>
    </iact:actionData>
  </iact:action>
  <iact:action type="add" startTime="283468">
    <iact:property name="dataType"/>
    <iact:actionData xml:id="d168">
      <inkml:trace xmlns:inkml="http://www.w3.org/2003/InkML" xml:id="stk160" contextRef="#ctx0" brushRef="#br4">10879 19235 4607 0,'0'0'400'1,"0"0"-400"5,0 0 0-6,0 0 0 8,0 0 1776-8,0 0 272 7,0 0 48-6,4-11 16 6,-4 11-848-7,0 0-176 7,0 0-16-7,0 0-16 8,0 0-272-8,0 0-48 7,0 0-16-7,0 0 0 8,0 0-16-8,0 0-16 7,0 0 0-7,0 0 0 9,0 0-176-9,0 0-16 7,0 0-16-7,0 0 0 8,0 0 64-8,0 0 16 6,0 0 0-6,0 0 0 8,0 0-96-8,0 0-16 8,0 0 0-8,0 0 0 7,0 0 16-7,0 0 0 7,0 0 0-7,0 0 0 9,0 0 48-9,14 9 16 7,-2 1 0-7,5 0 0 8,-1-4-16-8,3-4 0 7,5 3 0-7,1 3 0 8,-3 0-176-8,5-2-32 8,4 2-16-8,-2 1 0 6,1-1-16-6,-1 2 0 7,0 2 0-7,0-4 0 8,3 1 0-8,3 5 0 8,0-4 0-8,-4 1 0 8,-2-3-48-8,1 6-16 6,-3-1 0-6,4-5 0 9,-4 4-16-9,1-4-16 7,-1 5 0-7,0-1 0 8,1-6 32-8,-1 2 16 6,-2 0 0-6,3-3 0 9,1-1-16-9,-2 2 0 7,2 0 0-7,1 2 0 8,1 0 0-8,0-4 0 6,2-1 0-6,-4 1 0 9,-1 0 0-9,1-2 0 7,-2 0 0-7,-1 2 0 7,-5-4-80-7,3 0-128 7,3 2 176-7,-4 0-176 9,-1 0 176-9,-1 0-176 6,-5-2 160-6,3 2-160 9,1 2 128-9,-3 2-128 6,3-1 0-6,1-1 0 9,-3-2 128-9,5 0-128 6,7 4 0-6,-5 2 0 9,-2-4 160-9,1 0-160 7,1-2 160-7,-2 0-160 8,1 1 0-8,-3 1 128 7,1-2-128-7,-3 4 0 9,3-2 0-9,-5 4 0 5,5-6 0-5,-1 2 0 9,-3-2 0-9,-1 2 128 7,5 1-128-7,-1 1 0 8,-3-2 0-8,1 0 0 7,3 2 0-7,-3 4 0 8,-1-3 0-8,3-3 128 7,5 0-128-7,1 2 0 8,0 4 0-8,-1-2 0 7,-3-1 0-7,0 1 0 8,-1-4 0-8,1 0 128 7,1 4-128-7,-1 2 0 8,0-6 0-8,3 1 0 7,-5-3 0-7,1 4 0 8,-1 0 128-8,1 2-128 7,-5-6 0-7,3 2 144 8,1-2-144-8,-1 3 0 7,-3 1 0-7,3 0 0 9,-1-4 128-9,-3 2-128 6,1 0 128-6,1 0-128 8,-4-4 128-8,3 4-128 6,-3 4 128-6,3-3-128 9,-5-1 0-9,6 2 0 6,-5 0 128-6,3 2-128 9,3-4 0-9,-5 0 0 7,-14-4 0-7,20 7 0 8,1-1 0-8,-5 2 0 7,-1-2 128-6,-3-2-128 6,-12-4 0-7,19 4 0 7,1 0 0-7,-4 1 0 8,1-1 0-8,-3 0 0 7,-14-4 0-7,17 4 0 8,1 0 0-8,-4 0 0 6,-14-4 0-6,15 4 0 9,-15-4 0-9,14 8 0 7,-1-3 128-7,-13-5-128 8,0 0 0-8,14 4 0 7,-14-4 0-7,18 8 0 8,-18-8 0-8,15 10 0 7,-15-10 0-7,18 8 0 8,-3-4 0-8,-15-4 0 7,12 7 0-7,-12-7 128 8,16 12-128-8,-7-4 0 7,3 4 0-7,-12-12 0 8,0 0 0-8,14 7 0 7,-14-7 0-7,15 8 0 8,-15-8 0-8,0 0 128 7,0 0-128-7,0 0 0 9,12 12 144-9,-12-12-144 6,0 0 160-6,12 10-160 8,-12-10 176-8,0 0-176 7,0 0 192-7,0 0-192 8,0 0 128-8,0 0-128 7,0 0 0-7,0 0 0 8,0 0 128-8,0 0-128 7,0 0 0-7,0 0 0 8,0 0 0-8,0 0 0 7,0 0 0-7,0 0 0 8,0 0 0-7,0 0-176 5,0 0 32-6,0 0 0 23,-12-2-432-23,12 2-64 0,0 0-32 0,-15-6 0 15,15 6-1232-14,-12-10-240-1,-2 2-48 0,14 8-16 13,-10-7-864-13,3-5-192 0</inkml:trace>
    </iact:actionData>
  </iact:action>
  <iact:action type="add" startTime="284570">
    <iact:property name="dataType"/>
    <iact:actionData xml:id="d169">
      <inkml:trace xmlns:inkml="http://www.w3.org/2003/InkML" xml:id="stk161" contextRef="#ctx0" brushRef="#br4">13417 19538 11055 0,'0'0'976'0,"0"0"-784"0,-12-4-192 0,12 4 0 0,-11-4 1616 0,11 4 288 5,-16-6 48-5,16 6 16 5,0 0-336-5,-10-6-64 6,10 6-16-6,0 0 0 8,0 0-512-8,0 0-96 7,0 0-32-7,0 0 0 8,-13-4-384-8,13 4-80 8,0 0 0-8,0 0-16 7,0 0-80-7,0 0-16 7,0 0 0-7,0 0 0 8,0 0 112-8,0 0 32 8,0 0 0-8,7 20 0 7,-7-20 144-7,14 17 16 8,-4-7 16-8,4 2 0 8,-5-1-112-8,11-3-32 7,-7 8 0-7,3-7 0 7,4 5-128-7,-3-4-16 8,5 2-16-8,1 5 0 8,4 1-96-8,1-5 0 7,-3 3-16-7,2-2 0 7,2 5-80-7,-1-3-16 8,-1 1 0-8,-2 3 0 7,-1-7-144-6,-3 5 0 6,1 0 144-7,-3-5-144 8,1 5 0-8,-3-5 144 7,1 3-144-7,-1-2 0 8,-7 3 224-8,2-3-64 6,2 1-16-6,-5 1 0 9,5-2 0-9,-4 3 0 7,1-3 0-7,3 3 0 8,-2-3-144-8,-1 2 0 7,-3-5 144-7,2 3-144 8,-10-14 0-8,12 12 0 7,-12-12 0-7,8 15 128 8,-8-15-128-8,0 0 0 7,0 0 0-7,0 0 128 7,7 10 0-7,-7-10 0 7,0 0 0-6,0 0 0 6,0 0-128-7,0 0 176 7,6 18-176-6,-6-18 192 7,0 0-192-8,0 0 0 6,0 0 144-6,-2 13-144 9,2-13 0-9,0 0 0 7,-10 18 0-7,10-18 128 8,-9 12-128-8,-3-1 0 7,-2-5 128-7,5 2-128 8,-9 2 160-8,1-3-32 7,1-3-128-7,-6 4 192 8,1 2 0-8,0-4-16 6,-1 0 0-6,-1 1 0 10,-5 3 16-10,-1-4 0 6,-6 0 0-6,4 0 0 8,-2 2-64-8,-1-3-128 7,3 1 192-7,-4 0-64 8,0 0-128-8,2-2 0 7,4 0 0-7,1-2 128 8,1-2-128-8,2 0 0 7,-1 0 0-7,3 0 0 22,1 0-1664-21,5-4-272-1,-3-6-48 0</inkml:trace>
    </iact:actionData>
  </iact:action>
  <iact:action type="add" startTime="288422">
    <iact:property name="dataType"/>
    <iact:actionData xml:id="d170">
      <inkml:trace xmlns:inkml="http://www.w3.org/2003/InkML" xml:id="stk162" contextRef="#ctx0" brushRef="#br4">23657 10288 10303 0,'0'0'448'1,"0"0"112"-1,0 0-560 0,0 0 0 7,-7-8 0-7,7 8 0 8,0 0 720-8,0 0 48 7,0 0 0-7,0 0 0 8,0 0-160-8,0 0-32 7,0 0 0-7,0 0 0 8,0 0-48-8,0 0-16 7,0 0 0-7,0 0 0 8,0 0 224-8,0 0 32 8,0 0 16-8,0 0 0 8,15 8 80-8,5-4 16 6,-5-1 0-6,5-1 0 8,1-2-224-7,-1 2-32 5,1 6-16-6,3-4 0 8,1-2-160-8,2 2-48 7,1-2 0-7,3 4 0 10,2-2-112-10,6 3-32 6,-2-1 0-6,6-2 0 7,-4 2 0-7,4 0-16 7,-2 0 0-7,4 0 0 9,-6-4 48-9,4 3 16 7,-8 1 0-7,2 0 0 7,0-2 64-6,-2 0 16 5,2 0 0-6,2 4 0 8,-8 1-96-8,2-1-16 8,1-2 0-8,1 2 0 8,-4 5-112-8,-2 1-32 6,-2 0 0-6,3-4 0 9,-1 5 16-9,2-1 0 6,-2 1 0-6,-1-3 0 9,-5-2-16-9,0-4-128 6,-1 0 192-6,-4-1-64 9,1 3 64-8,4-2 16 5,-1-2 0-6,-3 2 0 8,1 0 80-8,-1 1 16 6,-19-7 0-6,16 4 0 8,0 0-144-8,-3-2-32 7,-13-2 0-7,14 6 0 9,-14-6-128-9,0 0 128 6,0 0-128-6,0 0 128 8,0 0-128-8,0 0 128 8,0 0-128-8,0 0 128 8,0 0-128-8,0 0 0 6,0 0 0-6,0 0 0 22,0 0-1168-22,0 0-320 0,0 0-64 0,0 0-12912 4</inkml:trace>
    </iact:actionData>
  </iact:action>
  <iact:action type="add" startTime="288903">
    <iact:property name="dataType"/>
    <iact:actionData xml:id="d171">
      <inkml:trace xmlns:inkml="http://www.w3.org/2003/InkML" xml:id="stk163" contextRef="#ctx0" brushRef="#br4">24822 10292 11967 0,'0'0'528'1,"-6"-14"112"-1,0-2-512 0,4-1-128 6,6 5 0-6,-4 12 0 8,0 0 896-8,10-16 160 7,-2 7 32-7,-8 9 0 9,0 0-848-9,15-6-240 7,-15 6 0-7,18-4 128 9,-5 4 704-9,5 4 160 5,-4 2 32-5,3-2 0 9,1 1-96-9,-3 5-16 7,5-2 0-7,-1 2 0 8,-1 5-336-8,5-5-80 6,3 2-16-6,-1 1 0 8,0 7 128-8,1-2 32 8,-1-5 0-8,0 7 0 7,-1-3 16-7,1 5 16 8,1 1 0-7,-1 2 0 6,2 3-176-7,-1 1-48 7,-5 0 0-7,1-1 0 8,-7-3-112-8,3 2-16 7,-7-3-16-7,1 1 0 8,-6-2 16-8,0-1 0 7,-2 1 0-7,-4-1 0 8,-4-1 16-8,-2-3 16 7,-2-1 0-7,-7 3 0 8,-1-7 96-8,-9 5 32 7,-9-6 0-7,3 3 0 8,-2-1-96-8,-2 0 0 7,-8-1-16-7,0 3 0 8,-8 3-176-8,-1-7-48 7,-1 0 0-7,-4-3 0 8,-3-1-144-8,2 4 0 7,-3-2 0-7,8-2 0 21,7-1-1696-21,3 1-368 0,8-2-80 1</inkml:trace>
    </iact:actionData>
  </iact:action>
  <iact:action type="add" startTime="289532">
    <iact:property name="dataType"/>
    <iact:actionData xml:id="d172">
      <inkml:trace xmlns:inkml="http://www.w3.org/2003/InkML" xml:id="stk164" contextRef="#ctx0" brushRef="#br4">23646 11700 4607 0,'0'0'400'2,"0"0"-400"5,-10-8 0-7,10 8 0 8,0 0 2096-8,0 0 336 7,-10-6 64-7,10 6 0 9,0 0-1664-9,0 0-320 7,0 0-80-7,0 0-16 8,-4-14 256-8,4 14 48 6,0 0 16-6,0 0 0 8,14-7 144-8,-14 7 16 7,12-4 16-7,5 2 0 8,5 2-96-8,-1 2-32 8,-1 3 0-8,5 3 0 7,2 2-208-7,2-2-32 7,5 9-16-7,5-3 0 8,0 2-112-8,6-3-32 7,1 5 0-6,1-1 0 6,4 1 128-7,5 1 0 7,5-7 16-7,-1 4 0 8,-5-5-16-8,2 5 0 7,-1-4 0-7,1 5 0 8,-1-7-176-8,-1 8-32 8,-2-3-16-8,3-3 0 8,-1 4-32-8,1-5-16 6,-5-5 0-6,0 0 0 9,-4 4-32-9,-3-4 0 6,-5-5 0-6,-4 3 0 8,-3 2-208-8,-9 2 128 7,-5-4-128-7,-1 0 0 8,-17-4 128-8,0 0-128 8,18 8 0-8,-18-8 144 22,0 0-576-22,0 0-112 1,0 0-32-1,0 0-9120 6,0 0-1824-5</inkml:trace>
    </iact:actionData>
  </iact:action>
  <iact:action type="add" startTime="289955">
    <iact:property name="dataType"/>
    <iact:actionData xml:id="d173">
      <inkml:trace xmlns:inkml="http://www.w3.org/2003/InkML" xml:id="stk165" contextRef="#ctx0" brushRef="#br4">24726 11653 13823 0,'0'0'1216'1,"0"0"-960"4,-2-16-256-5,2 16 0 8,0 0 0-8,0 0 0 7,8-10 0-7,-8 10-160 8,8-9 672-8,-8 9 144 7,17-6 32-7,-17 6 0 9,16 0 208-9,2 4 64 6,-1 0 0-6,-1 3 0 8,3-1-112-8,5 2-16 7,-1 4 0-7,4 1 0 8,1 7-64-8,3-4 0 7,0 3-16-7,-2 3 0 8,3 1-80-8,-1-2-16 8,-2 1 0-8,0-3 0 8,-1 1 16-8,-5-5 0 6,-2 5 0-6,1 1 0 8,-6-1-160-8,1-4-48 9,-1-3 0-9,-5 1 0 8,1 5-16-8,-2-3 0 6,-10-16 0-6,4 17 0 7,-2 1-96-7,-4-4-32 7,-4 1 0-7,-8-5 0 9,3-2-32-9,-7 2-16 7,-2-5 0-7,-1 3 0 8,-6 2-48-8,-6-2-16 7,-1-2 0-7,-1-1 0 8,-2-3-208-8,-4 4 176 7,4-2-176-7,-8 2 160 9,-3-2-400-9,3 2-80 6,2-2 0-6,8 2-10288 15,0-3-2048-15</inkml:trace>
    </iact:actionData>
  </iact:action>
  <iact:action type="add" startTime="290647">
    <iact:property name="dataType"/>
    <iact:actionData xml:id="d174">
      <inkml:trace xmlns:inkml="http://www.w3.org/2003/InkML" xml:id="stk166" contextRef="#ctx0" brushRef="#br4">23443 12895 11055 0,'0'0'480'1,"0"0"112"-1,-16 2-464 0,16-2-128 4,0 0 0-4,0 0 0 9,0 0 256-9,0 0 16 6,0 0 16-6,0 0 0 8,0 0 448-8,0 0 96 7,18 16 0-7,5-7 16 8,-1-7 464-8,-1 2 96 7,4 2 0-6,5 2 16 6,5 0-192-7,2 0-32 7,8-3-16-7,0 3 0 8,1-2-400-8,7-2-80 7,0 2 0-7,5 2-16 8,5-1-80-8,3-1-16 7,-4 8 0-5,1-6 0 4,5-2-48-5,-7 1-16 5,-3 5 0-6,1-2 0 8,-1 1-272-8,-1-1-48 8,-5-2-16-8,-1 4 0 9,-2-4-192-9,1 1 128 5,-3 3-128-5,-2-4 0 8,-4-2 128-7,-8 3-128 5,-2-3 0-6,-3 0 144 8,-7-2-144-8,-3 2 0 7,-3 0 0-7,1 0 0 22,-16-6-624-22,0 0 0 0,0 0 0 0,0 0-8464 9,0 0-1680-9</inkml:trace>
    </iact:actionData>
  </iact:action>
  <iact:action type="add" startTime="291086">
    <iact:property name="dataType"/>
    <iact:actionData xml:id="d175">
      <inkml:trace xmlns:inkml="http://www.w3.org/2003/InkML" xml:id="stk167" contextRef="#ctx0" brushRef="#br4">24555 12778 6447 0,'0'0'576'0,"0"0"-576"2,0 0 0-2,0 0 0 8,15-4 1792-8,3 0 256 7,-18 4 64-7,17 8 0 8,1-6-1040-8,-18-2-208 6,19 4-32-6,-1 0-16 8,1 2 336-8,5 2 64 8,-1-3 0-8,6 1 16 8,3 4 160-8,3 6 16 7,8-5 16-7,-2 7 0 8,4 1-480-8,-3-3-112 6,3 3 0-6,0 5-16 8,-8 5-464-8,-2 0-96 7,-3 4 0-7,-5 3-16 9,-2 3-240-9,-1-4 128 6,-3 4-128-6,1 0 0 10,-5 4 0-10,1-2 0 6,-3-4 0-6,-5-2 0 8,0-6 128-8,-2 0-128 7,-5-3 0-7,-3-7 144 8,-3-1 208-8,-5-1 32 7,0-5 16-7,-4 2 0 8,-7-3 288-8,-5-1 48 8,-1 0 16-8,-2-2 0 7,-3 1-352-7,-3 3-64 7,-2-6-16-7,-8 2 0 8,-2-1-192-8,1-3-128 7,-7 2 160-7,-4-6-160 22,1 0-256-22,3 2-128 0,4-2-48 1,6 2 0 12,6 2-2496-13,4-4-496 0</inkml:trace>
    </iact:actionData>
  </iact:action>
  <iact:action type="add" startTime="291699">
    <iact:property name="dataType"/>
    <iact:actionData xml:id="d176">
      <inkml:trace xmlns:inkml="http://www.w3.org/2003/InkML" xml:id="stk168" contextRef="#ctx0" brushRef="#br4">23529 14135 12895 0,'-2'-17'576'1,"0"7"112"-1,2 10-560 0,0 0-128 3,0 0 0-3,0 0 0 8,0 0 1232-8,11-6 224 7,5 4 32-7,-16 2 16 8,20 2-992-8,-1-2-192 8,2 0-32-8,3 2-16 7,1 4 240-7,5 4 64 7,1-2 0-7,8-1 0 8,4 3 16-8,5 2 16 7,1 2 0-7,8-1 0 8,5-1-64-8,12 4-16 7,-2 1 0-7,5-7 0 8,1-2 48-8,0 3 16 7,0 1 0-6,-2 6 0 6,0-5-160-7,2 7-48 7,2-3 0-7,0 1 0 9,-8 1 0-9,-2-1 0 7,-4-4 0-7,-3 3 0 7,-9-5-176-6,1 7-32 5,-2-3-16-6,-6 3 0 8,-3 3-160-8,-3-3 192 8,-2-3-192-8,-6 5 192 8,-1-5-192-8,-3-2 0 7,-6 3 0-7,-1-3 0 8,-1 3 0-8,-7-3 0 7,2 4 0-7,-9-5 0 22,-7-13-832-22,0 0-32 0,-4 16-16 0,4-16-12064 3</inkml:trace>
    </iact:actionData>
  </iact:action>
  <iact:action type="add" startTime="292135">
    <iact:property name="dataType"/>
    <iact:actionData xml:id="d177">
      <inkml:trace xmlns:inkml="http://www.w3.org/2003/InkML" xml:id="stk169" contextRef="#ctx0" brushRef="#br4">25150 14085 18591 0,'0'0'832'0,"0"0"160"0,0 0-800 0,0 0-192 3,0 0 0-3,21 9 0 8,-5-1 480-8,1 4 48 7,3 2 16-7,-3-3 0 9,5 5-48-9,5-2-16 6,4 1 0-6,4 7 0 8,0-5 288-8,6 5 48 7,4 3 16-7,4 2 0 9,0 3-288-9,-1 1-48 6,3-2-16-6,-2 0 0 9,-2-1-224-9,-8 3-32 6,0 0-16-6,-8 0 0 10,-6-4 64-10,-5-1 16 5,-5-3 0-5,-5-1 0 9,0-1 272-9,-6 1 48 6,-4-5 16-6,-4-3 0 10,-8 1-96-10,-3-5-16 6,-13 0 0-6,-5 4 0 8,-2-11-144-8,-6 3-48 7,-12-2 0-7,-1 2 0 8,-1-4-176-8,-1 0-144 7,-1 0 192-7,-3 0-192 8,-1 0 0-8,3 0-304 6,1 0 48-5,2-2 0 20,1 0-2192-21,-1 2-432 1,3 0-96-1</inkml:trace>
    </iact:actionData>
  </iact:action>
  <iact:action type="add" startTime="292614">
    <iact:property name="dataType"/>
    <iact:actionData xml:id="d178">
      <inkml:trace xmlns:inkml="http://www.w3.org/2003/InkML" xml:id="stk170" contextRef="#ctx0" brushRef="#br4">23443 15087 9615 0,'0'0'416'1,"-8"-12"96"-1,-4 3-512 0,12 9 0 3,-8-6 0-2,8 6 0 7,-13-20 1088-8,5 14 128 7,8 6 0-7,0 0 16 7,0 0 112-7,-6-13 32 8,6 13 0-8,0 0 0 7,0 0-32-6,0 0-16 6,0 0 0-7,12-8 0 8,-12 8-336-8,21 0-64 8,3 0-16-8,1 2 0 7,0-4-224-7,5 4-48 7,-1 8-16-7,2-4 0 9,4-3-192-9,8-3-48 6,8 6 0-6,2 6 0 10,3 0 80-10,3 3 16 6,3-5 0-6,6 4 0 7,1 1-96-7,5 5 0 7,-2-6-16-7,-2 3 0 9,-4-7-16-9,3 5 0 6,-1 1 0-6,0 2 0 8,-3 1-32-8,5-5 0 7,-4 5 0-7,4 1 0 8,-5-5-64-8,1 7 0 7,-5 3-16-7,-5-5 0 8,-3-5-96-8,-6 5-16 7,-1-3 0-7,1-3 0 8,-6 3-128-8,2-5 0 8,-4 6 0-8,0-9 128 8,-8 1 0-8,0 0 0 6,-1-6 0-6,-3 2 0 8,-2 0-128-8,-1 3 0 7,1-7 0-7,-7 0 0 8,-1 0 0-8,-17-2 0 7,18 2 0-7,-18-2 128 8,0 0-128-8,0 0-272 7,0 0 64-7,0 0 16 23,0 0-1440-23,0 0-288 0,0 0-48 0,-14-2-7952 7,2-4-1584-6</inkml:trace>
    </iact:actionData>
  </iact:action>
  <iact:action type="add" startTime="293051">
    <iact:property name="dataType"/>
    <iact:actionData xml:id="d179">
      <inkml:trace xmlns:inkml="http://www.w3.org/2003/InkML" xml:id="stk171" contextRef="#ctx0" brushRef="#br4">25073 15095 16575 0,'0'0'1472'0,"0"0"-1168"4,0 0-304-4,0 0 0 8,0 0 576-8,0 0 48 7,12-10 16-7,-12 10 0 7,0 0 0-7,14-6 16 7,1-5 0-6,-15 11 0 7,18 13 240-8,1-5 32 7,3 0 16-7,3 6 0 8,3-5-48-8,1 9 0 6,4-1 0-6,8 3 0 9,-2-1-16-9,6-1-16 7,-2 3 0-7,2 3 0 7,1-1-112-7,-1 3-32 7,2-3 0-7,-2 2 0 8,-8 1-160-8,-6 1-48 8,-3 2 0-8,-5 2 0 8,0-3-96-8,-7-1-32 7,0-2 0-7,-5-5 0 9,-3-3-96-9,-4 7-32 5,-2-5 0-5,-4 1 0 8,-8 1 112-8,2 1 16 7,1-11 0-7,-9 9 0 8,-2-1 0-8,-5-1 0 7,-6-2 0-7,-6-9 0 8,-4 5 64-8,-4-2 0 7,0 2 16-7,-4 1 0 8,-2-7-64-8,-1 6-16 8,-9-1 0-8,4-1 0 7,1 6-192-7,-1-6-64 7,-1 1 0-6,-1 1 0 6,-1 6-128-7,1-9 0 7,-2-5 0-7,3 0 0 24,5 4-320-23,4 0-80-1,6-2-32 0,-3 1 0 12,5 1-2752-12,-4 0-544 0,-16 10-112 2,10-7-32-2</inkml:trace>
    </iact:actionData>
  </iact:action>
  <iact:action type="add" startTime="306200">
    <iact:property name="dataType"/>
    <iact:actionData xml:id="d180">
      <inkml:trace xmlns:inkml="http://www.w3.org/2003/InkML" xml:id="stk172" contextRef="#ctx0" brushRef="#br4">5159 17714 2751 0,'0'0'256'0,"-6"-12"-256"5,6 12 0-5,0 0 0 9,-2-9 2432-9,2 9 432 7,-2-12 80-7,2 12 32 8,0 0-1664-8,0 0-336 7,-4-10-64-7,4 10-16 8,0 0 176-8,0 0 16 7,0 0 16-7,0 0 0 8,0 0 0-8,0 0 0 7,0 0 0-7,0 0 0 8,0 0-192-8,0 0-32 7,0 0-16-7,0 0 0 8,0 0-112-8,0 0-32 7,-2 22 0-7,2-7 0 9,0 1-272-9,2 3-48 6,0-1-16-6,2 1 0 9,-2 3-112-9,0 1-16 6,0 1-16-6,0-1 0 9,-2 4 16-9,1 1 16 6,5-1 0-6,-2 4 0 8,-2 2-80-8,2 0-32 7,0-1 0-7,2 1 0 8,2 2 32-8,-4 0 0 8,-1 2 0-8,-1 0 0 7,0-2 0-7,0-2 16 7,-2 1 0-7,0 3 0 9,0 0-16-9,-2 4-16 6,-4-2 0-6,3-4 0 9,-5 4-32-9,2-2 0 6,2 0 0-6,-2 2 0 8,-2-4 0-8,-1 4 0 7,1 4 0-7,4-2 0 8,-6 0-144-8,4-8 128 7,2-2-128-7,2-2 128 8,1 1-128-8,1-7 0 7,1-2 0-7,1 3 0 8,-2-5 128-8,0-1-128 7,-2-1 0-7,2-17 128 8,0 18-128-8,0-6 0 7,0-12 144-7,4 11-144 8,-4-11 128-8,0 0-128 7,-2 16 128-7,2-16-128 8,0 0 128-8,0 0-128 7,0 0 128-7,0 0-128 8,0 0 128-8,0 0-128 7,0 0 160-7,0 0-160 8,0 0 160-8,0 0-160 7,0 0 160-7,0 0-160 9,0 0 128-9,0 0-128 6,0 0 0-5,0 0 0 6,0 0 0-7,0 0 128 7,0 0-128-6,0 0 0 6,20 4 0-6,-20-4 0 5,0 0 128-6,21 2-128 8,-3-2 0-8,-1 0 0 7,5-2 128-7,-3 2-128 8,3-2 0-8,1 2 0 8,3 0 0-8,-3 0 0 7,0 0 0-6,3 2 128 6,-5 2-128-7,9 4 0 7,3-3 0-7,-2 1 0 8,-2 0 0-8,0 4 0 7,5-2 0-7,-1 2 0 8,4 1 0-8,-2-1 0 7,-6 0 0-7,2 3 0 8,-1-5 0-8,1 8 0 8,2-5 0-8,0 5 0 7,-2-8 0-7,4 2 0 8,1 1 0-8,3-3 0 6,-4 2 0-6,8 2 0 9,-4-5 0-9,9 3 0 6,-1 0 0-6,0-4 144 9,2 2-144-9,1 1 0 6,3-1 0-6,-2-4 0 9,-6 0 128-9,3 0-128 6,-1-2 0-6,-4 2 128 9,2-2-128-9,2-2 0 7,-4 0 144-7,0 0-144 7,0 0 0-7,1 0 0 7,5 0 0-7,0 0 128 9,-6 2 0-9,6-1 0 7,3 3 0-7,-3-4 0 7,-2 2-128-7,0-2-128 8,-2 0 128-8,-4 0-192 7,0 0 192-7,-4 0 0 7,4 0 0-7,-2 0 0 9,0-2 0-9,2 2 0 7,-1-2 0-7,1 0 128 8,-3-1-128-8,4-3 0 7,-3 2 0-7,4 0 0 8,-2-2 0-8,4 4 128 6,2-2-128-6,-6 0 0 8,4-3 0-7,-10 3 144 6,0-2-144-7,2 2 0 8,-2-2 128-8,0 0-128 7,6 2 0-7,-6-2 0 8,-1 3 0-8,-1-3 0 7,6-2 0-7,-6 2 0 8,2 2 128-8,0 2-128 7,-4-4 0-7,2 2 0 8,1-3 0-8,1 1 0 7,-2 2 128-7,-2 2-128 8,-4-2 0-8,-1 0 0 7,-3 0 0-7,-1 2 0 7,1-2 0-7,0 2 0 8,1 2 0-8,-1-2 0 8,-5 1 0-8,1-1 0 6,3 0 0-6,-3 0 0 9,-1 0 0-9,1 0 0 7,1 0 0-7,-3-2 0 8,5 4 0-8,1 0 0 7,3 4 0-7,-3-4 0 8,4-4 0-8,1 2 0 7,-1 2 0-7,0 0 0 8,2-2 0-8,1 0 0 6,-1 0 0-6,0 0 0 9,2 0 0-9,1 0 0 7,-1 2 0-7,2 0 0 8,-2 0 0-8,-1 0 0 7,-3 0 128-7,-2 0-128 8,-1 0 0-8,-3 0 0 7,-1 0 0-7,-3 0 0 8,-17 0 0-8,14 0 0 7,-14 0 0-7,0 0 0 7,0 0 144-7,0 0-144 8,0 0 0-8,0 0 144 8,13 2-144-8,-13-2 0 6,0 0 0-6,0 0 128 9,0 0-128-9,0 0 0 7,0 0 0-7,0 0 0 8,0 0 0-8,-19 6 0 7,1-2 0-7,7 2 0 24,-5-2-2112-24,4 0-288 1,-1-2-64-1</inkml:trace>
    </iact:actionData>
  </iact:action>
  <iact:action type="add" startTime="308285">
    <iact:property name="dataType"/>
    <iact:actionData xml:id="d181">
      <inkml:trace xmlns:inkml="http://www.w3.org/2003/InkML" xml:id="stk173" contextRef="#ctx0" brushRef="#br5">10259 18225 6447 0,'0'0'576'1,"0"0"-576"6,0 0 0-7,0 0 0 7,0 0 1584-7,0 0 208 8,0 0 32-8,0 0 16 7,0 0-896-6,-12 2-176 5,-3-2-48-6,15 0 0 10,-14-4 480-10,-1 0 80 6,3 0 32-6,-2-4 0 8,3-3 16-8,-3 1 0 7,0-4 0-7,1 5 0 8,-1 1-176-8,0-4-48 7,1 2 0-7,-5 3 0 8,4-5-384-8,-3 4-80 7,1-2 0-7,-3 1-16 8,-3-1-128-8,3 2-32 8,-1 0 0-8,-1 2 0 7,-5 2-64-7,-1-1-16 7,0-3 0-7,-2 2 0 9,-5 4-48-9,-5 0-16 7,0-2 0-7,-9 2 0 7,-3-2-64-7,0-3 0 7,2 3-16-6,-1 0 0 6,-3 0 0-7,-2 2 0 7,3-2 0-7,-3 2 0 8,-1 0-32-8,-1 0 0 7,-1 2 0-7,-9 2 0 8,-5 0-64-8,-6 0-16 7,-4 0 0-7,2-4 0 8,-2 2 16-8,4 0 0 8,-2 0 0-8,4 0 0 7,6 0 0-7,-8 0 0 7,-4-2 0-7,-2 0 0 8,-2 0 0-8,2 0 0 7,4-4 0-7,2 2 0 8,4 2 16-8,6-1 0 7,2-3 0-7,-1 0 0 8,-3-2-32-8,0 2-128 7,-4 0 192-7,2-1-64 8,-1-7-128-8,1 8 0 8,6-2 144-8,-2-1-144 7,1 3 0-7,7 0 0 8,1 0 0-8,-3-2 128 7,0 4-128-7,3 0 0 7,1 0 0-7,1-3 0 8,0-1 0-8,5 2 0 8,3 2 0-8,-2-2 0 7,6-2 0-7,4 3 0 7,1 1 0-7,0 0 0 9,3-2 0-9,-4-4 0 7,6 2 0-7,-4 3 0 8,4-7 0-8,0 4 0 7,0 2 0-7,-4-2 0 8,2-1 0-8,-4 1 0 6,2 2 0-6,4 0 0 8,-2-2 0-8,4 4 0 7,1 2 0-7,3-1 0 8,-2-1 0-8,2-6 0 8,3 4 0-8,1 0 128 8,0 2-128-8,3 0 0 7,1 1 0-7,5-7 0 7,-3 4 0-7,5 4 128 8,-2-2-128-8,5 0 128 7,-9-4-128-7,5 4 0 8,3 3 0-8,12 1 0 7,-20-6 0-7,9 2 128 7,11 4-128-7,-16-4 128 8,4-4-128-8,12 8 0 7,-17-6 0-7,7 2 0 8,10 4 0-8,0 0 0 7,0 0 0-7,-16-2 0 9,16 2 0-9,0 0 0 6,0 0 0-6,0 0 0 9,-9 4 0-9,9-4 0 7,0 0 0-7,-10 14 0 8,4-2-128-8,4 5 128 6,-2-3-128-6,4 7 128 9,0 1 0-9,2 5-160 6,0 4 160-6,0 2 0 9,0 8 0-9,0-2-128 7,0-2 128-7,4 6 0 7,-6-2 0-7,2 2 0 8,-2 4 0-8,0-6 0 7,0 2 0-7,0 0 0 8,0 0 0-8,-2-2 0 7,0 5 0-7,-2 3 0 7,0-6 0-7,0 6 0 9,0 0 0-9,0 3 0 6,0 1 0-6,1-2 0 8,-5-7 0-8,4 3 0 8,2 2 0-8,-2-4 0 7,0 0 0-7,0 0 0 7,4-10 128-7,0 2-128 9,-2-2 0-9,0-2 144 7,2-2-144-7,0-2 128 8,0-3-128-8,0-3 128 7,0-1-128-7,0-3 128 8,0 1-128-8,0-1 192 7,0-7-192-7,0 7 192 8,2-7-64-8,-2 4 0 7,0-16 0-7,0 0 0 7,4 13-128-7,-4-13 0 8,0 0 0-8,0 0 0 8,8 16 0-8,-8-16 0 6,14 8 0-6,-14-8 0 8,13 6 0-8,-13-6 0 7,22 5 0-6,-5-5 0 7,3-3 0-8,5 1 0 7,4-4 0-7,1 0 0 8,-1-4 0-8,2 0 0 7,10 3 0-7,-2 1 0 8,6-8-128-8,6 6 128 7,1 4 0-7,5-1 0 8,-1-3 0-8,1 2 0 7,5 2-144-7,-1 0 144 8,-3 0 0-8,1 0 0 7,1-2 0-7,3 4 0 8,5 1 0-8,-2-3 0 7,7 2 160-7,-7 0-32 8,6 0-128-8,-6 4-160 7,5 0 160-7,-7-2-208 8,-2 0 208-8,1 4 0 8,-3-1 0-8,1 5 0 6,1-4 0-6,4 0 0 8,-3-2 0-8,3 0 0 8,2-2 0-8,-3 0 0 7,3-2 0-7,-6 2 0 8,-1-4 0-8,-1 0 0 7,3-2 0-7,-5 4 0 8,-1-1 128-8,-1 1-128 7,3 0 0-7,1 0 0 8,5 2 0-8,-3-2 0 6,3 0 0-6,-1 2 0 9,-2 0 0-9,-5 2 0 7,-2 0 0-7,-1-2 0 8,1 4 0-8,-1-1 0 7,-1 1 0-7,0 2 0 8,-1-6 0-8,5 0 0 7,2 2 0-7,-3 0 0 8,1-2 0-8,-1 0 0 7,-1 0 0-7,-4 2 0 8,-11 0 0-8,3 0 0 8,-2-2 128-8,-2 4-128 7,-5-2 0-7,-1 2 0 6,-2 0 0-6,2 3 0 9,-4-1 0-9,1-2 0 7,-3-2 0-7,0 4 0 8,-7 4 0-8,1-4 0 7,-1 1 0-7,1 5 0 8,-3-4 128-8,1 0-128 7,-1 1 0-7,-3-1 0 8,3-4 0-8,1 2 0 7,-5-2 0-7,4 4 0 8,-5-4 0-8,5-1 0 7,-18-3 0-7,17 2 0 8,-3 2 128-8,4-2-128 7,-18-2 0-7,13 2 0 8,-13-2 0-8,0 0 0 7,18 0 128-7,-18 0-128 7,0 0 0-6,13 0 0 6,-13 0 128-7,0 0-128 8,16-4 0-8,-16 4 128 7,0 0-128-7,10-9 0 8,0-5 176-8,-10 14-176 6,5-14 160-6,-3-3-160 9,4 3 144-9,-4-5-144 7,0-1 128-7,0 3-128 8,0-5 128-8,0-3-128 7,2-3 128-7,-4-9-128 8,0-6 176-8,0-3-48 7,2-7-128-7,0-6 192 8,-2-3-32-8,4-2-16 7,-2-3 0-7,3 5 0 8,3-6-16-8,4 9-128 7,-4 5 192-7,0 3-64 8,1 6-128-8,-3-4 128 7,0 10-128-7,-4 0 128 8,2 6-128-8,0 6 0 7,-4 1 0-7,0 5 128 8,-4 2-128-8,0-1-256 8,-2-1 64-8,2 7 16 22,-2 0-1552-22,-5 6-304 1,-1-3-64-1,-6 11-15856 2</inkml:trace>
    </iact:actionData>
  </iact:action>
  <iact:action type="add" startTime="310147">
    <iact:property name="dataType"/>
    <iact:actionData xml:id="d182">
      <inkml:trace xmlns:inkml="http://www.w3.org/2003/InkML" xml:id="stk174" contextRef="#ctx0" brushRef="#br5">5079 19407 2751 0,'0'0'256'1,"0"0"-256"6,0 0 0-7,0 0 0 8,0 0 2528-8,0 0 464 6,0 0 80-6,0 0 32 9,-12-8-1664-9,12 8-336 6,0 0-64-6,0 0-16 9,-10-6-112-9,10 6-16 7,0 0-16-7,0 0 0 7,0 0-96-7,0 0-16 8,0 0 0-8,0 0 0 7,0 0-256-6,0 0-48 5,14-6-16-6,5 1 0 9,1 1 176-9,-1 2 16 7,1 0 16-7,5 0 0 8,4 0-96-8,5 2-32 6,3 0 0-5,0 0 0 8,9 0-160-9,1 0-48 6,6 0 0-5,4 0 0 6,1 2 48-7,2 0 0 6,1-2 0-6,-3 0 0 9,3 0-32-9,-1 0 0 7,3-2 0-7,-3 2 0 8,7 0-48-8,3 0-16 7,-2 0 0-7,2 0 0 8,-1 0-144-8,-1 0-128 7,-8 4 144-7,1-2-144 8,-3 0 144-8,5 0-144 7,-3 1 128-7,1-1-128 8,1-2 0-8,4 0 128 7,-3-2-128-7,1-1 0 8,4 1 0-8,-1 0 128 7,1 0-128-7,-8 0 0 8,-1-4 256-8,1 4-48 7,3-4 0-7,-7-2 0 8,-3 0-64-8,-2 5-16 7,3-3 0-7,1 2 0 8,-2-4-128-8,3 6 0 6,3 2 0-6,-3 0 128 9,-5 2-128-9,0 0 0 7,-2 0 0-7,-1 4 0 8,-7-2 0-8,2 0 0 6,4 1 128-6,-8 3-128 9,2-2 0-9,-4-2 0 7,2 0 0-7,2 0 128 8,-4-2-128-8,4 2 0 6,-6-2 0-6,4 3 128 9,2-3-128-9,-4 0 0 6,2 2 144-6,-4-2-144 9,-3 2 128-9,-1 0-128 7,-2-2 160-7,-2 0-160 8,-1 0 224-8,-3 2-48 7,0-4-16-7,-3 0 0 8,-2 0-32-8,1 0 0 7,-1 0 0-7,-5 0 0 8,5 0-128-8,-5 0 160 7,5 0-160-7,-4 0 160 8,-14 0-160-8,17 0 0 7,1 0 0-7,-18 0 128 8,0 0-128-8,13 2 0 6,3 0 0-6,-16-2 128 9,16 0-128-9,-16 0 0 7,17 0 0-7,-17 0 128 9,14 0-128-9,-14 0 0 5,15 0 144-5,-15 0-144 9,20-2 0-8,-20 2 144 4,14-2-144-4,-14 2 0 7,17-4 176-8,-17 4-176 6,16-4 160-6,-16 4-160 9,0 0 128-9,15-4-128 7,-15 4 0-7,0 0 144 8,0 0-144-8,0 0 128 7,0 0-128-7,0 0 128 8,0 0-128-8,0 0 160 7,0 0-160-7,0 0 160 8,0 0-32-8,0 0 0 7,0 0 0-7,0 0 0 8,0 0-128-8,0 0 160 7,0 0-160-7,0 0 160 8,0 0-160-8,0 0 0 7,0 0 0-7,0 0 128 8,0 0-128-8,0 0 0 7,0 0 0-7,0 0 0 8,0 0 0-8,0 0 0 7,0 0 0-7,0 0 0 9,0 0 0-9,0 0 0 6,0 0 0-6,0 0 0 8,0 0 0-8,0 0 0 6,0 0 0-6,0 0 0 9,0 0 0-9,0 0 0 7,0 0 0-7,0 0 0 8,0 0 0-8,0 0 0 7,0 0-176-7,0 0 176 8,0 0-304-8,0 0 32 7,0 0 0-7,0 0 0 22,0 0-1520-22,0 0-320 0,0 0-48 1,0 0-8256 6,-6 18-1648-7</inkml:trace>
    </iact:actionData>
  </iact:action>
  <iact:action type="add" startTime="314354">
    <iact:property name="dataType"/>
    <iact:actionData xml:id="d183">
      <inkml:trace xmlns:inkml="http://www.w3.org/2003/InkML" xml:id="stk175" contextRef="#ctx0" brushRef="#br5">23168 4831 6495 0,'0'0'288'1,"0"0"64"-1,-12 0-352 0,2 0 0 4,3-2 0-4,-5 2 0 9,0 0 448-9,2 2 32 10,1-2 0-10,1 4 0 5,-2-6-288-5,-2 4-48 11,5 2-16-11,-5-2 0 4,2-2-128-4,10 0 0 11,-8 0 144-11,8 0-144 4,0 0 624-4,0 0 48 12,0 0 16-12,0 0 0 4,0 0 64-4,0 0 16 10,0 0 0-10,0 0 0 5,14 4 0-5,3 0 16 10,5-2 0-10,-3-1 0 5,3 1-80-4,3-2 0 9,3 0-16-10,1 0 0 5,0 2-48-5,0 0-16 10,1-2 0-10,-3 0 0 4,0 0-128-4,1-2-32 11,-1 2 0-11,0 0 0 4,0-2-144-4,-3 2-16 11,-3 0-16-11,1 0 0 4,-9 2-160-4,-13-2-128 10,0 0 192-10,16 4-192 5,-16-4 160-5,0 0-160 10,0 0 128-10,0 0-128 5,0 0 128-5,0 0-128 10,0 18 0-10,0-18 128 5,-8 10-336-5,-3 5-80 10,3-3-16-10,-8-2-10560 9</inkml:trace>
    </iact:actionData>
  </iact:action>
  <iact:action type="add" startTime="315344">
    <iact:property name="dataType"/>
    <iact:actionData xml:id="d184">
      <inkml:trace xmlns:inkml="http://www.w3.org/2003/InkML" xml:id="stk176" contextRef="#ctx0" brushRef="#br5">23275 5381 6447 0,'0'0'576'0,"0"0"-576"5,0 0 0-5,0 0 0 8,0 0 1328-8,0 0 144 7,0 0 48-7,10 10 0 8,-10-10-496-8,17 6-112 8,-17-6-16-8,18 2 0 8,-1 1-64-8,3-3-32 6,-6-3 0-6,3 1 0 9,5 2-368-9,-5 0-80 6,3 0-16-6,1 0 0 10,1-6-208-10,-5 2-128 5,3 4 160-5,-3 0-160 8,-3-2 0-7,3 0 128 5,-3 0-128-6,-14 2 0 8,18 4 0-8,-5 0 0 7,-13-4 0-7,0 0-8720 12</inkml:trace>
    </iact:actionData>
  </iact:action>
  <iact:action type="add" startTime="315707">
    <iact:property name="dataType"/>
    <iact:actionData xml:id="d185">
      <inkml:trace xmlns:inkml="http://www.w3.org/2003/InkML" xml:id="stk177" contextRef="#ctx0" brushRef="#br5">23334 6145 13407 0,'0'0'592'1,"0"0"128"-1,0 0-576 0,13-2-144 7,-13 2 0-6,18-5 0 2,1-1 384-3,-3 2 32 10,-1 0 16-10,5 0 0 5,-4 2-288-4,3-2-144 9,-3 0 160-10,1-2-160 5,1 1 0-5,-5-1 0 10,5 2 0-9,-4 0 0 2,-14 4 128-3,19-2-128 8,-1-2 0-8,-5 2-6752 12</inkml:trace>
    </iact:actionData>
  </iact:action>
  <iact:action type="add" startTime="316098">
    <iact:property name="dataType"/>
    <iact:actionData xml:id="d186">
      <inkml:trace xmlns:inkml="http://www.w3.org/2003/InkML" xml:id="stk178" contextRef="#ctx0" brushRef="#br5">23499 7080 8287 0,'0'0'368'0,"0"0"80"1,0 0-448-1,18-8 0 9,-4 2 0-9,3 2 0 4,-3 0 1312-4,3 0 176 10,-17 4 48-10,16-2 0 5,-16 2-1184-5,17-2-224 10,-17 2-128-10,20-2 128 5,-20 2-128-5,14 0 0 12,-14 0 0-12,17 2 0 3,-17-2 0-3,14 2 0 12,1 4 0-12</inkml:trace>
    </iact:actionData>
  </iact:action>
  <iact:action type="add" startTime="316427">
    <iact:property name="dataType"/>
    <iact:actionData xml:id="d187">
      <inkml:trace xmlns:inkml="http://www.w3.org/2003/InkML" xml:id="stk179" contextRef="#ctx0" brushRef="#br5">23519 7908 10127 0,'0'0'448'0,"0"0"96"0,0 0-544 0,0 0 0 9,0 0 0-9,0 0 0 3,0 0 1152-3,0 0 128 11,0 0 32-11,14 0 0 4,-14 0-736-4,21 0-128 12,-3 2-48-12,-5-4 0 4,5-1-80-4,-5-1 0 12,5-2-16-12,-4 4 0 3,1 2-32-3,3 0 0 7,-3-4 0-7,5 4 0 9,-5 0-272-9,3-2 0 10,2 0 0-10,-7 0-5376 16,-13 2-1152-16</inkml:trace>
    </iact:actionData>
  </iact:action>
  <iact:action type="add" startTime="316787">
    <iact:property name="dataType"/>
    <iact:actionData xml:id="d188">
      <inkml:trace xmlns:inkml="http://www.w3.org/2003/InkML" xml:id="stk180" contextRef="#ctx0" brushRef="#br5">23521 8967 11967 0,'0'0'1072'0,"0"0"-864"10,0 0-208-10,0 0 0 5,0 0 1088-5,0 0 192 9,0 0 16-9,0 0 16 5,13 2-480-5,5-2-80 10,-18 0-32-10,16-2 0 5,-1-2-352-5,3-1-80 11,-5 1-16-11,5 0 0 4,-4 0-272-4,3 2 0 10,3-2 128-10,-3 2-128 5,5 0 0-5,1 0 128 10,1 2-128-10,-5 0 0 21,1 0-320-21,-1-4-192 1,2 2-16-1</inkml:trace>
    </iact:actionData>
  </iact:action>
  <iact:action type="add" startTime="317088">
    <iact:property name="dataType"/>
    <iact:actionData xml:id="d189">
      <inkml:trace xmlns:inkml="http://www.w3.org/2003/InkML" xml:id="stk181" contextRef="#ctx0" brushRef="#br5">23776 9525 2751 0,'0'0'128'0,"0"0"16"0,0 0-144 0,0 0 0 8,18 4 0-8,-18-4 0 6,14 0 2272-6,-14 0 416 9,19 2 96-9,-5 2 16 4,1 0-2144-4,3 0-416 11,-18-4-96-11,15 4-16 5,3-6-128-5,-4 0 128 10,3 8-128-10,-17-6-5904 10</inkml:trace>
    </iact:actionData>
  </iact:action>
  <iact:action type="add" startTime="317627">
    <iact:property name="dataType"/>
    <iact:actionData xml:id="d190">
      <inkml:trace xmlns:inkml="http://www.w3.org/2003/InkML" xml:id="stk182" contextRef="#ctx0" brushRef="#br5">24685 10428 5519 0,'0'0'496'0,"0"0"-496"11,18-6 0-11,-5-3 0 4,5 1 2352-4,2 4 368 10,-5 2 80-10,7 2 16 4,3-2-1936-4,2 0-384 12,1 2-80-12,-1 0-16 4,-4-2-256-4,3 2-144 10,1 2 160-10,0-2-160 5,3-2 128-4,-1 4-128 8,0 2 0-9,-4 0-5088 17,-3-6-1120-17</inkml:trace>
    </iact:actionData>
  </iact:action>
  <iact:action type="add" startTime="317869">
    <iact:property name="dataType"/>
    <iact:actionData xml:id="d191">
      <inkml:trace xmlns:inkml="http://www.w3.org/2003/InkML" xml:id="stk183" contextRef="#ctx0" brushRef="#br5">24929 11042 12895 0,'0'0'576'1,"0"0"112"-1,0 0-560 0,0 0-128 7,22 0 0-7,-7 0 0 5,1 0 1456-5,3-3 256 10,-5-1 48-10,5 2 16 5,5 0-1120-5,-5 2-208 10,1-6-64-10,-1 0 0 5,-3-2-384-5,2 4 0 10,1 0 0-10,-3 1 0 5,1-5 0-5,3 0 0 10,-7 4 0-9,5 0 0 3,-3 0-240-4,3 0-16 10,0 0-16-10,-5 4-8608 10</inkml:trace>
    </iact:actionData>
  </iact:action>
  <iact:action type="add" startTime="318124">
    <iact:property name="dataType"/>
    <iact:actionData xml:id="d192">
      <inkml:trace xmlns:inkml="http://www.w3.org/2003/InkML" xml:id="stk184" contextRef="#ctx0" brushRef="#br5">25163 11598 16991 0,'0'0'752'0,"0"0"144"0,0 0-704 0,0 0-192 8,0 0 0-8,16 8 0 5,1-4 528-4,-17-4 80 8,16 4 16-9,0 0 0 5,-16-4-416-4,19 8-80 8,-5-5 0-9,5-1-128 5,-3-2-192-5,1 0-128 10,3 2-48-10,-6-2-8000 9</inkml:trace>
    </iact:actionData>
  </iact:action>
  <iact:action type="add" startTime="318379">
    <iact:property name="dataType"/>
    <iact:actionData xml:id="d193">
      <inkml:trace xmlns:inkml="http://www.w3.org/2003/InkML" xml:id="stk185" contextRef="#ctx0" brushRef="#br5">25058 12398 15663 0,'0'0'688'1,"0"0"144"-1,0 0-656 0,0 0-176 7,0 0 0-7,0 0 0 5,0 0 928-5,15 6 160 11,-15-6 16-11,18 0 16 4,0 0-656-4,-18 0-128 10,15-2-16-10,5 2-16 5,-7-4-144-5,3 0-32 11,1 0 0-11,-1-2 0 4,4 0-128-4,-5 2 0 10,1 2 0-10,1-1 0 20,-3 1-384-20,5 0-96 0,-3 0-32 0,0-2-8416 5</inkml:trace>
    </iact:actionData>
  </iact:action>
  <iact:action type="add" startTime="319247">
    <iact:property name="dataType"/>
    <iact:actionData xml:id="d194">
      <inkml:trace xmlns:inkml="http://www.w3.org/2003/InkML" xml:id="stk186" contextRef="#ctx0" brushRef="#br5">24988 13279 14335 0,'0'0'640'1,"0"0"128"-1,0 0-624 0,17 8-144 10,-3-10 0-10,1 2 0 5,5-4 1184-5,-3 2 208 10,5 4 32-10,-1-4 16 4,-3-4-736-4,3 1-128 11,3-3-48-11,1 4 0 5,2 0-304-5,3-2-64 11,1 0-16-11,0-3 0 4,4 7-144-4,-4-2 0 11,-1 0 0-11,-1 2 0 4,-4 0 0-4,-1 2-192 11,-5 2 0-11,-1 2-6208 17,-18-4-1264-16</inkml:trace>
    </iact:actionData>
  </iact:action>
  <iact:action type="add" startTime="319488">
    <iact:property name="dataType"/>
    <iact:actionData xml:id="d195">
      <inkml:trace xmlns:inkml="http://www.w3.org/2003/InkML" xml:id="stk187" contextRef="#ctx0" brushRef="#br5">25017 13937 6447 0,'0'0'576'1,"0"0"-576"10,0 0 0-11,0 0 0 3,0 0 2256-3,0 0 352 10,0 0 64-10,14 9 16 5,-14-9-1648-5,11 10-320 12,-11-10-64-12,20 6-16 4,-7-4-320-4,3 2-64 12,-16-4 0-12,21 0-16 2,-5 0-240-1,2 0 144 10,1 0-144-11,-3 0 128 3,1 0-128-3,3 0 0 10,-5-2 0-10,5 2 0 20,-20 0-768-20,15 0-64 0</inkml:trace>
    </iact:actionData>
  </iact:action>
  <iact:action type="add" startTime="319715">
    <iact:property name="dataType"/>
    <iact:actionData xml:id="d196">
      <inkml:trace xmlns:inkml="http://www.w3.org/2003/InkML" xml:id="stk188" contextRef="#ctx0" brushRef="#br5">24993 14477 11967 0,'0'0'1072'13,"0"0"-864"-12,16 8-208-1,6-5 0 0,-3-3 1344 0,4 2 208 9,-1 2 48-9,1 0 16 5,1-4-960-5,-1 0-192 11,-3 0-32-11,3 0-16 4,0 0-288-4,3 0-128 11,1 0 128-11,-2 0-128 20,1 0-304-20,-3 4-144 0,-5 0-16 0,-1-2-16 1</inkml:trace>
    </iact:actionData>
  </iact:action>
  <iact:action type="add" startTime="319866">
    <iact:property name="dataType"/>
    <iact:actionData xml:id="d197">
      <inkml:trace xmlns:inkml="http://www.w3.org/2003/InkML" xml:id="stk189" contextRef="#ctx0" brushRef="#br5">25274 14732 5519 0,'0'0'496'0,"0"0"-496"8,0 0 0-8,0 0 0 4,4 14 2640-4,-4-14 432 11,10 14 96-11,4-9 16 5,-14-5-1344-5,17 6-272 10,3 0-48-10,3-2-16 4,-1-2-480-4,-1 2-112 12,2-2-16-12,5 0 0 4,-1 2-512-4,2-2-96 10,3 0-32-10,3-1 0 20,-4 3-1152-20,4 0-224 0,4 2-48 0</inkml:trace>
    </iact:actionData>
  </iact:action>
  <iact:action type="add" startTime="321996">
    <iact:property name="dataType"/>
    <iact:actionData xml:id="d198">
      <inkml:trace xmlns:inkml="http://www.w3.org/2003/InkML" xml:id="stk190" contextRef="#ctx0" brushRef="#br5">10458 20027 11055 0,'0'0'976'1,"0"0"-784"8,0 0-192-9,0 0 0 3,0 0 976-3,0 0 160 12,4 18 16-12,-4-18 16 3,0 0-496-3,-2 13-96 10,2-13-32-9,-8 14 0 4,8-14-64-5,0 0-16 11,-11 10 0-10,11-10 0 2,-14 4 112-3,0-1 32 6,-1-1 0-6,3-2 0 9,-4 0-96-9,3-2 0 13,-7-1-16-13,7-1 0 1,-5 0-144-1,0-2-32 11,-1-2 0-11,-3 2 0 4,-1 0 32-4,2-3 0 13,-5-3 0-13,1 4 0 3,-2-4 0-3,3 1 0 12,-9-1 0-11,4-2 0 1,-1 5-96-2,-1-5 0 11,0 6-16-11,-2-5 0 4,-4-1-16-4,0 0 0 10,0 1 0-10,-10 3 0 5,-2-8 16-5,-4 3 0 11,-1 1 0-11,-3-2 0 4,-1 5-112-4,-1-5 0 12,1 4-128-12,-3-1 192 3,1 1-64-3,3 4-128 11,1-5 176-11,-1 7-176 4,-3-4 144-4,-1-4-144 10,-7 5 0-10,0-5 144 5,-8 2-144-5,1-1 192 11,1 3-192-11,-2 2 192 5,4 0-192-5,4 2 128 10,-2 1-128-10,-1 5 128 3,-5 0-128-3,-4 1 0 7,-4-1 0-7,1 2 0 8,-1 2 0-8,4 4 0 8,0 0 0-8,4-2 0 8,6 2 0-8,-5 3 0 7,-1-1 0-7,-2 6 0 8,-4-7 0-8,6 3 0 10,2-2 0-10,-2-2 0 4,2 5 0-4,4-1 0 7,2 4 0-7,5-5 0 8,5 5-128-8,-3-2 128 7,-5 5 0-7,1-5 0 9,5-3 0-9,-2-1 0 12,3 6 0-12,2-6 0 3,1 5 0-3,5-1 0 6,4 3 0-6,-1-3 0 9,5 5 0-9,4-1 0 11,4-2 0-11,-2 3 0 4,5-3-160-4,3 1 160 11,0 5 0-11,1-3-144 4,1-3 144-4,2 3 0 7,-1 5 0-7,1-5-128 8,8 3 128-8,-3 1-128 11,4 1 128-11,5-1-128 4,3-4 128-4,-2 5 0 11,0-1-144-11,7 1 144 4,-5 1 0-4,6 0 0 11,2 3-144-11,0-1 144 4,0 0 0-4,6-1 0 12,-2 1 0-12,-1-4 0 3,5-3 0-3,0 1 0 12,4 3 0-12,-3 1 0 3,7-2 0-3,-2-3 0 6,3-1 0-5,3 3 0 7,1-3 0-8,3-1 0 7,-1 1 0-7,0 3 0 9,3-7 0-9,-1 5 0 9,2 3 0-9,3-3 0 5,1-5 0-5,2 5 0 6,-2-1 0-6,4-3 0 8,1 4 0-8,3-1 0 7,0-1 0-7,0 3 0 8,5 1-128-8,-1-5 128 8,4 3 0-8,2 1 0 7,2-3 0-7,-1-1 0 8,-1 1 0-8,0-7 0 8,0 5 0-8,-1-2 0 7,3 1 0-7,-2-1 0 8,0 2 0-8,1-5 0 12,3 5 0-12,4 1 0 3,-3-3 0-3,5 4 0 10,-1-5 128-10,5 5-128 5,1-10 0-5,-5 1 128 7,-3-1-128-7,1-2 0 8,-1 2 0-8,1 2 128 12,-1-5-128-12,3-1 0 3,3 4 0-3,-1 2 128 7,3-4-128-7,4-2 0 8,-3-1 160-8,1 3-160 10,-3 0 160-10,-5-4-160 5,-1-4 128-5,-1 2-128 7,1 0 0-7,1 0 0 8,1-4 128-8,-1 2-128 12,3 2 0-12,-1 0 0 3,1 0 0-3,1-2 128 12,2-2-128-12,-5 3 0 3,-2-3 0-3,-3-2 128 11,-3-4-128-11,0-2 0 4,-5-1 128-4,5 1-128 7,0 6 0-7,1-6 0 8,3 1 144-8,0 1-144 12,-1-4 128-12,-1 5-128 3,-2-3 128-3,1 2-128 7,3-7 0-7,-8 3 128 8,-2-4-128-8,-6 3 128 7,4-3-128-7,-8-3 128 9,-2 3-128-9,2-1 0 10,-2-3 0-10,-4 3 0 5,-3 1 0-5,-1-3 128 11,-2-3-128-11,-3-1 128 3,0-2 192-3,-1-1 48 7,-7-3 0-7,3 2 0 8,-7 0 80-8,0-3 32 7,0-1 0-7,-4-2 0 9,-6 0-96-9,0 2-32 11,-2-4 0-11,-2 2 0 4,-2-2-112-4,-2-6-32 7,-5 4 0-7,1-4 0 7,-3 2-32-7,-3 2-16 11,4 4 0-11,-3 4 0 4,-6 3-160-4,-1-1 0 11,1 2 0-11,0 1 128 4,-1-1-128-4,1 8 0 12,-1 5 0-12,-1-2-176 18,-2 3-304-18,-4-5-64 0,-4 10-16 1,-8 3 0 12,0-1-1904-13,-6 4-384 0</inkml:trace>
    </iact:actionData>
  </iact:action>
  <iact:action type="add" startTime="326290">
    <iact:property name="dataType"/>
    <iact:actionData xml:id="d199">
      <inkml:trace xmlns:inkml="http://www.w3.org/2003/InkML" xml:id="stk191" contextRef="#ctx0" brushRef="#br5">24952 8946 7359 0,'0'0'320'0,"0"0"80"0,0 0-400 0,0 0 0 11,0 0 0-11,0 0 0 4,0 0 1792-4,0 0 288 10,0 0 48-9,0 0 16 2,0 0-752-3,0 0-160 11,0 0-16-11,0 0-16 4,0 0-192-4,0 0-48 11,0 0 0-11,0 0 0 4,0 0-112-4,2 17-16 11,0-3-16-11,0 4 0 4,-2-3-144-3,2 5-32 9,0 1 0-10,-2 1 0 4,0-3-192-4,0 3-64 12,0 1 0-12,2 2 0 3,0-3-144-3,2-3-48 11,-4-1 0-11,2 1 0 5,0-3-64-4,-2 2 0 8,0-18-128-9,0 13 192 5,0 1-192-5,0-14 176 10,0 17-176-10,0-17 160 5,0 0-160-5,0 0 128 10,0 0-128-10,0 0 128 5,12 12-320-5,3-8-64 10,-15-4 0-10,16-4-16 20,1 0-2352-20,3-7-480 1</inkml:trace>
    </iact:actionData>
  </iact:action>
  <iact:action type="add" startTime="326695">
    <iact:property name="dataType"/>
    <iact:actionData xml:id="d200">
      <inkml:trace xmlns:inkml="http://www.w3.org/2003/InkML" xml:id="stk192" contextRef="#ctx0" brushRef="#br5">25590 8726 3679 0,'0'0'320'1,"0"0"-320"8,0 0 0-9,0 0 0 5,0 0 1936-5,0 0 320 10,0 0 64-10,0 0 16 5,0 0-880-5,0 0-176 10,0 0-48-10,0 0 0 4,0 0 32-4,0 0 0 11,0 0 0-11,18 7 0 5,-18-7-112-5,10 14-32 10,-10-14 0-10,7 18 0 5,1 3-288-5,-4 0-48 11,-2-1-16-11,-2-2 0 5,-2 1-256-5,2 4-48 11,-2-3-16-11,0-3 0 4,0 3-112-4,-4-2-16 9,3-3-16-8,1 5 0 3,2-20-176-4,-2 21-128 10,0-3 192-9,0 1-192 3,0-5 144-2,2-14-144 6,0 0 0-8,0 0 144 5,0 0-144-5,0 0-144 10,13 13 144-10,-13-13-208 19,18 4-1424-19,0-4-288 1,-5-4-48 0</inkml:trace>
    </iact:actionData>
  </iact:action>
  <iact:action type="add" startTime="327086">
    <iact:property name="dataType"/>
    <iact:actionData xml:id="d201">
      <inkml:trace xmlns:inkml="http://www.w3.org/2003/InkML" xml:id="stk193" contextRef="#ctx0" brushRef="#br5">26406 8328 8287 0,'0'0'736'1,"0"0"-592"7,0 0-144-8,0 0 0 4,0 0 2048-4,0 0 368 11,0 0 80-11,0 0 0 5,0 0-832-5,0 17-192 10,0 3-16-10,0-5-16 5,0 5-176-5,-2 1-48 12,-2-5 0-12,2 3 0 4,-2 3-512-4,4-3-96 11,-2 1-32-11,2 1 0 4,0 1-192-4,2-5-32 9,4-1-16-9,-2 3 0 5,-2-5-112-5,0 4-32 11,-2-18 0-10,2 13 0 3,-1 3-192-4,-1-16 176 10,6 17-176-10,-6-17 160 4,8 14-160-4,-8-14 0 11,6 18 144-11,-6-18-144 4,0 0 0-4,8 11-208 10,5 3 16-10,-13-14 16 20,0 0-1344-20,14 6-272 0,-14-6-48 0,0 0-9936 4</inkml:trace>
    </iact:actionData>
  </iact:action>
  <iact:action type="add" startTime="327461">
    <iact:property name="dataType"/>
    <iact:actionData xml:id="d202">
      <inkml:trace xmlns:inkml="http://www.w3.org/2003/InkML" xml:id="stk194" contextRef="#ctx0" brushRef="#br5">27131 8277 13823 0,'0'0'608'0,"0"0"128"0,0 0-592 0,0 0-144 9,0 0 0-9,0 0 0 5,0 0 1344-5,0 0 256 10,-2 18 32-10,2 1 16 6,-2 1-560-6,0-5-128 9,0 5 0-8,0-1-16 3,1 1-208-4,1 1-32 11,-4 1-16-11,0-1 0 4,-2-3-112-4,2 3-32 11,2 2 0-11,0 1 0 4,0-5-240-4,0 1-48 10,2 1-16-10,-2 1 0 5,2-5-240-5,0 1 128 11,0-18-128-11,0 21 0 4,0-1 0-4,0-5 0 7,0-15 0-7,4 18 0 23,-4-18-528-22,6 14-208-1,-6-14-32 0,10 15-16 13,-10-15-1328-13,0 0-272 0</inkml:trace>
    </iact:actionData>
  </iact:action>
  <iact:action type="add" startTime="328676">
    <iact:property name="dataType"/>
    <iact:actionData xml:id="d203">
      <inkml:trace xmlns:inkml="http://www.w3.org/2003/InkML" xml:id="stk195" contextRef="#ctx0" brushRef="#br5">25395 8700 3679 0,'0'0'160'1,"0"0"32"-1,0 0-192 0,0 0 0 9,0 0 0-9,0 0 0 6,0 0 1520-6,0 0 256 10,0 0 48-10,0 0 16 5,0 0-976-5,18 0-192 10,-18 0-32-10,0 0-16 4,0 0-48-4,0 0 0 11,0 0 0-11,0 0 0 4,13 10 64-4,-13-10 16 11,0 0 0-11,14 14 0 5,-14-14-16-5,0 0 0 10,0 0 0-10,6 13 0 4,-6-13 320-4,6 16 48 11,-6-16 16-11,4 19 0 4,-2-3-144-4,0 3-32 12,-2 3 0-12,0-5 0 4,-2 1-96-4,2 7-32 11,-2-1 0-10,2 3 0 2,-2 0-192-3,0 3-32 10,0-1-16-10,0 0 0 5,0-3-144-5,2-1-16 10,-2-2-16-10,0-1 0 5,2 1 16-5,0 1 0 10,0-5 0-10,0 1 0 5,0-3-112-5,0 3-16 10,0-3 0-10,2-3 0 5,-2-14-64-5,2 19-128 11,2-5 176-11,-4-14-176 4,0 0 160-4,0 0-160 11,0 0 128-11,10 16-128 4,-10-16 0-4,0 0-256 10,15 7 48-10,-15-7 0 18,20 2-720-17,-5-4-144-1,3-2-16 0,-2 1-8064 13,-1-9-1616-13</inkml:trace>
    </iact:actionData>
  </iact:action>
  <iact:action type="add" startTime="329085">
    <iact:property name="dataType"/>
    <iact:actionData xml:id="d204">
      <inkml:trace xmlns:inkml="http://www.w3.org/2003/InkML" xml:id="stk196" contextRef="#ctx0" brushRef="#br5">26127 8747 9215 0,'0'0'816'1,"0"0"-656"5,0 0-160-6,0 0 0 5,0 0 2256-5,0 0 432 10,11 12 64-10,-3 3 32 5,-8-15-1008-5,8 20-208 10,-4 3-32-10,-2 1-16 5,0-3-240-5,-2 1-64 10,0 1 0-10,2-2 0 5,-2 1-448-5,2 1-80 10,-2 3-32-10,2-3 0 4,0-2-208-4,0-3-64 13,-2 0 0-13,2-5 0 3,-2-13-208-3,3 18-48 11,-3-1-128-11,0-17 192 4,0 0-64-4,2 14-128 12,-2-14 176-12,0 0-176 3,0 0 0-3,0 0 0 10,8 18 0-10,-8-18 0 19,12 9-896-18,-12-9-64-1,0 0-32 0,17 8-8288 12,-17-8-1664-11</inkml:trace>
    </iact:actionData>
  </iact:action>
  <iact:action type="add" startTime="329382">
    <iact:property name="dataType"/>
    <iact:actionData xml:id="d205">
      <inkml:trace xmlns:inkml="http://www.w3.org/2003/InkML" xml:id="stk197" contextRef="#ctx0" brushRef="#br5">26856 8651 16575 0,'0'0'1472'1,"0"0"-1168"9,0 0-304-10,0 0 0 4,12 20 1088-4,-12-20 176 11,6 23 16-11,0-1 16 5,-6-5-16-5,-2 7-16 9,0 1 0-9,0 0 0 4,0 3-320-4,0-7-64 11,-2 3-16-10,2-5 0 3,2 3-352-4,0 1-80 11,-6-4-16-11,6-1 0 4,-2 2-224-4,2-1-32 12,0-5-16-11,0-14 0 3,0 0-144-4,2 19 128 10,-2-19-128-10,0 0 128 3,0 0-128-3,0 0-144 12,14 14 144-12,-14-14-208 17,0 0-544-17,19 10-96 0,-1-10-32 0,1-8-11920 5</inkml:trace>
    </iact:actionData>
  </iact:action>
  <iact:action type="add" startTime="329653">
    <iact:property name="dataType"/>
    <iact:actionData xml:id="d206">
      <inkml:trace xmlns:inkml="http://www.w3.org/2003/InkML" xml:id="stk198" contextRef="#ctx0" brushRef="#br5">27613 8724 17503 0,'0'0'768'0,"0"0"176"0,0 0-752 0,0 0-192 10,0 0 0-10,10 11 0 4,-10-11 1552-4,15 18 288 11,-7 1 48-11,0-3 16 4,0 3-1008-4,-4-1-192 11,-2-2-32-11,-2 5-16 4,0-3-176-4,-2-3-32 11,2 5-16-11,0-20 0 5,0 21-208-5,0-3-32 10,0 1-16-10,0-3 0 4,0-16-176-4,0 0 0 11,2 17 144-11,3 1-144 5,-5-18 0-5,0 0 0 11,18 12 0-11,-18-12 0 19,18 9-688-18,-1-5-96-1,-17-4-32 0,20-2-11248 3</inkml:trace>
    </iact:actionData>
  </iact:action>
  <iact:action type="add" startTime="329894">
    <iact:property name="dataType"/>
    <iact:actionData xml:id="d207">
      <inkml:trace xmlns:inkml="http://www.w3.org/2003/InkML" xml:id="stk199" contextRef="#ctx0" brushRef="#br5">28309 8694 12895 0,'0'0'1152'1,"0"0"-928"8,0 0-224-9,-7 18 0 4,3-2 1808-4,2 3 320 11,0-3 64-11,2 3 16 4,0 3-1392-4,0-1-288 10,-2-3-48-10,2 1-16 4,2-5-208-4,2 1-32 13,-4-15-16-13,2 20 0 3,2-5-208-3,-4-15 176 11,0 0-176-10,7 20 160 2,-7-20-160-3,0 0 0 11,20 10 0-11,-3-1 0 17,-1-7-416-17,2 0-160 0,1-2-48 0</inkml:trace>
    </iact:actionData>
  </iact:action>
  <iact:action type="add" startTime="330103">
    <iact:property name="dataType"/>
    <iact:actionData xml:id="d208">
      <inkml:trace xmlns:inkml="http://www.w3.org/2003/InkML" xml:id="stk200" contextRef="#ctx0" brushRef="#br5">28818 8667 21183 0,'0'0'1888'1,"-11"8"-1504"8,1 6-384-9,4-1 0 5,0 7 464-5,0-5 32 10,4 3 0-10,1 3 0 5,1-5-368-5,1 3-128 11,1 3 0-11,6-7 144 4,-8-15-144-4,8 20 0 10,0-1 144-10,2-5-144 4,-1 2 0-4,9-5 128 12,-4 3-128-12,5-6 0 22,3-2-256-22,-3 3-128 0,2-3-32 0</inkml:trace>
    </iact:actionData>
  </iact:action>
  <iact:action type="add" startTime="330314">
    <iact:property name="dataType"/>
    <iact:actionData xml:id="d209">
      <inkml:trace xmlns:inkml="http://www.w3.org/2003/InkML" xml:id="stk201" contextRef="#ctx0" brushRef="#br5">29585 8642 24879 0,'0'0'2208'1,"4"11"-1760"9,0 7-448-10,2-4 0 4,1 1 0-4,1 3 0 9,-2-3 0-9,2 5 0 18,2-6-640-17,-3 1-16-1,5 3 0 1,2-7 0 13,-1 3-848-13,3-4-160-1,0-4-48 0,-1-1-6480 5</inkml:trace>
    </iact:actionData>
  </iact:action>
  <iact:action type="add" startTime="330512">
    <iact:property name="dataType"/>
    <iact:actionData xml:id="d210">
      <inkml:trace xmlns:inkml="http://www.w3.org/2003/InkML" xml:id="stk202" contextRef="#ctx0" brushRef="#br5">30591 8515 27407 0,'0'0'1216'1,"-13"19"256"-1,1 9-1184 0,-2 1-288 5,7 8 0-5,-3 4 0 5,2-6 128-5,2 6-128 10,4-2 144-10,0 6-8304 19,0-4-1664-17</inkml:trace>
    </iact:actionData>
  </iact:action>
  <iact:action type="add" startTime="331108">
    <iact:property name="dataType"/>
    <iact:actionData xml:id="d211">
      <inkml:trace xmlns:inkml="http://www.w3.org/2003/InkML" xml:id="stk203" contextRef="#ctx0" brushRef="#br5">23572 9933 15599 0,'0'0'688'1,"0"0"144"-1,0 0-656 0,0 0-176 10,11-6 0-10,-11 6 0 5,12-10 1344-5,-12 10 224 10,0 0 48-10,14-6 16 4,-14 6-272-4,0 0-48 11,0 0-16-11,0 0 0 5,0 0-416-5,0 0-96 10,0 0-16-10,9 18 0 4,-5-1-112-4,2 1-16 11,-6 5-16-11,-2-3 0 5,-4 1-288-5,2 5-48 10,0-1-16-10,1 2 0 5,-3-1-112-5,-2 3-32 10,2 6 0-10,2-8 0 5,0-5-128-5,4-1 0 11,-2 1 0-9,2-3 128 6,0-3-288-8,2 1-64 4,-2-17-16-4,4 14-9296 18,-4-14-1872-18</inkml:trace>
    </iact:actionData>
  </iact:action>
  <iact:action type="add" startTime="331470">
    <iact:property name="dataType"/>
    <iact:actionData xml:id="d212">
      <inkml:trace xmlns:inkml="http://www.w3.org/2003/InkML" xml:id="stk204" contextRef="#ctx0" brushRef="#br5">23178 10155 7359 0,'0'0'320'1,"0"0"80"-1,-10-2-400 0,10 2 0 8,0 0 0-8,0 0 0 6,0 0 3328-6,-16 6 576 10,16-6 112-10,-12 14 16 4,-1-3-2304-4,3 9-448 11,4-1-112-11,-4 1-16 4,5-1-320-4,-1 5-80 11,2-1-16-11,0 4 0 4,2 1-464-4,0-1-80 11,-2-2-32-11,2-1 0 4,2 1-160-4,2-1 0 11,2-1 0-11,-2-2 128 4,-2-7-128-4,0-14 0 11,4 18 0-11,0-1 0 19,-4-17-448-19,0 0-128 0,0 0-32 0,0 0-7744 13,0 0-1552-13</inkml:trace>
    </iact:actionData>
  </iact:action>
  <iact:action type="add" startTime="331785">
    <iact:property name="dataType"/>
    <iact:actionData xml:id="d213">
      <inkml:trace xmlns:inkml="http://www.w3.org/2003/InkML" xml:id="stk205" contextRef="#ctx0" brushRef="#br5">22661 10510 11055 0,'-12'8'976'0,"2"2"-784"10,-2-1-192-10,5 7 0 5,3-2 3184-5,0 7 592 10,-2 0 112-10,4-3 16 5,2 2-2704-5,0-3-560 10,0-1-96-10,0 3-32 4,-2-1-192-3,0-3-64 9,2 5 0-10,-2-7 0 5,-2 5-16-5,2 0-16 10,2-5 0-10,0 3 0 5,-2-4-96-5,2 3-128 10,0-5 176-10,0 2-176 4,0-12 0-3,0 0 0 9,0 17 0-10,0-17 0 19,0 18-624-19,0-18-224 0,0 0-48 0,-3 13-11136 5</inkml:trace>
    </iact:actionData>
  </iact:action>
  <iact:action type="add" startTime="332087">
    <iact:property name="dataType"/>
    <iact:actionData xml:id="d214">
      <inkml:trace xmlns:inkml="http://www.w3.org/2003/InkML" xml:id="stk206" contextRef="#ctx0" brushRef="#br5">21972 10810 19007 0,'0'0'832'1,"-6"14"192"-1,2 5-832 0,0 1-192 7,1 0 0-7,1-1 0 4,2 4 704-4,-4 3 80 11,2-1 32-11,0 0 0 5,0 1-448-5,0-3-96 10,0 1-16-10,0-7 0 5,0 5-128-5,-2-5-128 10,0-3 144-10,-2 5-144 4,2-3 160-4,3 0-160 10,1-16 160-10,0 0-160 5,-4 17 0-5,4-17-320 12,0 0 64-12,0 0-9920 8</inkml:trace>
    </iact:actionData>
  </iact:action>
  <iact:action type="add" startTime="332356">
    <iact:property name="dataType"/>
    <iact:actionData xml:id="d215">
      <inkml:trace xmlns:inkml="http://www.w3.org/2003/InkML" xml:id="stk207" contextRef="#ctx0" brushRef="#br5">21373 10996 12895 0,'-8'17'576'1,"5"-1"112"-1,-1-3-560 0,2 7-128 9,-2 3 0-9,2 3 0 5,-2 1 704-5,2 2 96 10,0-1 32-10,-2 1 0 3,0-2-608-3,0 0-224 11,0-1 176-11,-3-1-176 5,1-3 128-5,0-5-128 11,0 1 0-11,0-1 0 4,-3-3 144-4,5 1-144 10,4-15 128-10,0 0-128 5,-8 10-224-5,8-10-128 10</inkml:trace>
    </iact:actionData>
  </iact:action>
  <iact:action type="add" startTime="332567">
    <iact:property name="dataType"/>
    <iact:actionData xml:id="d216">
      <inkml:trace xmlns:inkml="http://www.w3.org/2003/InkML" xml:id="stk208" contextRef="#ctx0" brushRef="#br5">20847 11130 20271 0,'-18'6'1792'1,"-1"2"-1424"6,5 5-368-7,0 1 0 4,5 6 832-4,-3 1 112 12,6 1 16-12,-2-1 0 4,-2-2-704-4,1-3-128 12,1 6-128-12,-6-3 192 3,6 3-192-3,-3-7 0 12,1 3 0-12,4-5 128 4,-2 3-128-4,-1 1 0 9,3-5 0-9,6-12 0 4,0 0 0-4,0 0-320 11,0 0 48-11,0 0-10256 10</inkml:trace>
    </iact:actionData>
  </iact:action>
  <iact:action type="add" startTime="332793">
    <iact:property name="dataType"/>
    <iact:actionData xml:id="d217">
      <inkml:trace xmlns:inkml="http://www.w3.org/2003/InkML" xml:id="stk209" contextRef="#ctx0" brushRef="#br5">20158 11341 23039 0,'-12'13'2048'1,"-3"3"-1648"7,7 6-400-8,0 1 0 3,2 4 400-3,4 1 0 10,0-1 0-10,2 0 0 5,0 0-400-5,0 1 0 10,0-5 0-9,0 1 0 3,-2-3 0-4,1 2 0 11,1 1 0-11,0-3 0 4,-2-1 0-4,0-7 0 11,0 5 0-11,2-18 0 5,0 14-192-5,0-14-32 10,0 0 0-10,0 0-6864 16,0 0-1360-15</inkml:trace>
    </iact:actionData>
  </iact:action>
  <iact:action type="add" startTime="333001">
    <iact:property name="dataType"/>
    <iact:actionData xml:id="d218">
      <inkml:trace xmlns:inkml="http://www.w3.org/2003/InkML" xml:id="stk210" contextRef="#ctx0" brushRef="#br5">19877 11600 16575 0,'-31'6'736'0,"10"0"160"0,1 8-720 0,6-1-176 10,-1 7 0-10,7 1 0 6,0 1 1824-6,0-1 336 8,4-1 64-8,3 1 16 5,-1-7-1840-5,0 3-400 11,0-3 0-11,-2 1 0 22,4-15-368-22,-4 12-32 0,4-12-16 0,0 0 0 11,0 0-480-10,0 0-112-1,0 0-16 0,0 0-8160 5</inkml:trace>
    </iact:actionData>
  </iact:action>
  <iact:action type="add" startTime="333258">
    <iact:property name="dataType"/>
    <iact:actionData xml:id="d219">
      <inkml:trace xmlns:inkml="http://www.w3.org/2003/InkML" xml:id="stk211" contextRef="#ctx0" brushRef="#br5">18918 11805 8287 0,'-24'16'368'1,"16"-3"80"-1,-1 9-448 0,3-1 0 7,2-1 0-7,4-3 0 4,0 5 1824-3,4-3 288 9,0 1 48-10,1-3 16 18,-5-17-2176-18,4 18-544 0,-4-18-48 1,6 13-16 14,-6-13 64-14,0 0 16-1,0 0 0 0,0 0 0 1,0 0 240-1,0 0 48 9,0 0 16-9,0 0-4896 9</inkml:trace>
    </iact:actionData>
  </iact:action>
  <iact:action type="add" startTime="333470">
    <iact:property name="dataType"/>
    <iact:actionData xml:id="d220">
      <inkml:trace xmlns:inkml="http://www.w3.org/2003/InkML" xml:id="stk212" contextRef="#ctx0" brushRef="#br5">18756 11902 25631 0,'-10'34'1136'0,"2"-7"224"0,2 0-1088 0,4 4-272 9,0 3 0-9,2 3 0 4,0-2 496-4,4-4 32 11,-2-2 16-11,2-2 0 4,2-3-320-3,-4-1-64 5,0-3-16-6,2-5 0 9,-4-15-400-9,6 22-96 6,3-10-16-6,-9-12-11760 12</inkml:trace>
    </iact:actionData>
  </iact:action>
  <iact:action type="add" startTime="344169">
    <iact:property name="dataType"/>
    <iact:actionData xml:id="d221">
      <inkml:trace xmlns:inkml="http://www.w3.org/2003/InkML" xml:id="stk213" contextRef="#ctx0" brushRef="#br5">26794 9664 7359 0,'0'0'320'1,"0"0"80"-1,0 0-400 0,0 0 0 5,0 0 0-5,0 0 0 9,0 0 1920-9,0 0 320 7,0 0 48-7,0 0 16 8,0 0-976-8,0 0-192 6,0 0-48-6,0 0 0 9,0 0-128-9,0 0-48 7,0 0 0-7,0 0 0 8,0 0-112-8,0 0-32 7,0 0 0-7,0 0 0 8,0 0-128-8,0 0-48 6,0 0 0-6,0 0 0 9,0 0-64-9,0 0-16 6,0 0 0-6,0 0 0 8,0 0-64-8,0 0 0 7,0 0-16-7,0 0 0 8,0-14 16-8,2-2 16 7,2 5 0-7,2-5 0 9,1 4-144-9,-1-3-48 7,4 7 0-7,2-4 0 9,-5 3-80-9,-7 9-32 6,18-8 0-6,-4-2 0 8,1 4-160-8,-3 2 0 6,4 2 144-6,-16 2-144 9,0 0 0-9,13-2 0 8,-13 2 0-8,0 0 128 7,20 2-128-7,-20-2 0 7,0 0 0-7,0 0 128 8,9 18-128-8,1-6 176 8,-10-12-176-8,0 21 192 8,-6-3-48-8,2 3 0 6,1 2 0-6,-5 1 0 8,-10-7 64-8,5-3 16 7,-3 4 0-7,2-7 0 8,-3 3 32-8,1-4 0 7,2-5 0-6,1 1 0 6,-1 2 64-7,14-8 0 7,-15 2 16-7,15-2 0 8,-14-2-80-8,14 2 0 7,-18-8-16-7,9 1 0 8,3-5-32-8,-4-4 0 7,4 3 0-7,4-7 0 8,0-3-80-8,4-1 0 7,0 1-128-7,2 1 192 8,2-1-192-8,4 2 128 7,-3-3-128-7,3 5 0 8,2 1 0-8,0 1 0 7,3 7 0-7,-1-2 0 9,1 2 0-9,5 4 0 6,-2 3 0-6,-1 1 0 8,-17 2-128-8,22 2 128 8,-9-2 0-8,-13 0 0 7,20 11 0-7,-7 7-128 7,1-8 128-7,-2 7 0 8,-3-3 0-8,-3 7 0 7,-2 3 0-7,0-3 0 8,-8-1 0-8,2 3 0 7,0 2-128-7,-2-1 128 8,-5-7 0-8,1-3 0 7,0-4 0-7,-4 3 0 8,3-5 0-8,-1 4 128 7,-6-4-128-7,3-4 0 8,-5-2 176-8,2-2-176 7,3-2 192-7,-1-2-192 8,0-4 192-8,1-4-64 7,3 2 0-7,2-5-128 8,-3 1 208-8,3-5-64 8,2-3-16-8,2 7 0 8,-4-3-128-8,6-1 0 7,2-3 144-7,2 3-144 7,4-1 0-7,0 6 128 7,-2-3-128-7,6 5 0 8,1-5 0-8,-1 9 0 7,6 0 0-7,-5 2 0 8,5 0 0-8,-2 6-128 7,3-2 128-7,3 4 0 8,-5 2 0-8,5 4-160 7,-7 4 160-7,3-1 0 9,2 7-176-9,-5 2 176 6,1-1-160-6,-4 1 160 8,-5-1-160-8,1-1 160 7,-4 5-160-7,-2-2 160 9,0-1 0-9,-2-4 0 7,-4 1 0-7,1-7 0 8,-5 2-128-8,-4-7 128 6,4 3 0-6,10-8-144 8,-15 6 144-8,1-6 0 7,-3-4 0-7,1 4 128 8,2 0-128-8,-3-4 128 8,3-2-128-8,-1-3 128 7,3-9-128-7,-2 1 0 7,3 5 0-6,5-6 128 6,-4 3-128-7,6-5 0 7,2 3 0-7,2 3 128 8,2-6-128-8,2 7 0 7,4-5 128-7,0 3-128 8,-3-1 0-8,5-2 0 7,2 3 0-7,1-1-128 8,1 7 128-8,2-1 0 8,-1 6-144-8,3 2 144 8,-18 2-128-8,17 0 128 6,1 2-160-6,-18-2 160 9,20 17-144-9,-11-1 144 6,-1 2-128-6,0 1 128 8,-6-1-144-8,-2 3 144 7,-6 3-160-7,0-1 160 8,-2-4 0-8,-1-3 0 7,-7 2 0-7,6-5 0 8,-3 1 0-8,1-4 0 8,-6-3 0-8,7 1 0 7,-7-6 0-7,6 0 208 8,12-2-64-8,-15 0-16 7,15 0 32-7,-12-6 0 7,12 6 0-7,-12-11 0 8,5-1-160-8,3-4 192 8,0 3-192-8,0-3 192 8,4 2-192-8,6-3 0 6,0-1 0-6,-3 7 0 9,-3 11 0-9,10-16 0 6,2 2 0-6,-4-1 0 9,5 5 0-9,-3 2 0 6,-10 8-176-6,20-10 176 9,-9 5-192-9,-11 5 32 6,0 0 16-6,0 0 0 8,0 0-16-8,10 19 0 7,-2-3 0-7,-6 3 0 8,-4 1 160-8,-2-3-192 8,-6 5 192-8,2 1-192 7,-7 2 192-7,1-1 0 8,2-5 0-8,3-5 0 8,-1-4 0-8,10-10 0 7,-16 8 0-7,16-8 0 8,-13 5 0-8,13-5 144 6,-18-2-144-6,18 2 160 8,0 0-32-8,-10-5-128 7,-1-9 192-7,5 2-64 8,2-5 0-8,4 3-128 7,0-4 192-7,4 3-64 9,2-1-128-9,3-1 0 6,-3 3 0-6,0-3 0 9,4-1 0-8,2 4 0 5,-5-3 0-6,7 5 0 8,-6 0 0-8,-8 12 0 6,15-7 0-6,-15 7 0 8,0 0-176-8,18 1 176 8,-18-1-128-8,14 12 128 8,-14-12-176-8,5 16 176 7,-3 3-208-7,-4-3 80 8,-3 3 128-8,-3 3 0 7,0-3 0-7,0-1-128 8,-5 3 128-8,3-1 0 7,-2-10 0-7,2 3 0 7,1-5 0-7,-5 0 0 8,14-8 0-8,0 0 128 7,-12 0-128-7,-1-2 192 7,1-2-64-7,12 4 0 8,-8-8 32-8,-2-3 16 8,4-1 0-8,5-4 0 8,1 5-176-8,1-5 160 7,3 2-160-7,0-3 160 8,4 3-160-8,0-2 0 7,-2 7 0-7,2-5 0 8,1 2 0-8,-1 1 0 7,4 1 0-7,-12 10 0 8,15-4 0-8,-15 4 0 7,0 0-144-7,20 2 144 8,-20-2 0-8,14 10-160 7,-14-10 160-7,11 17-128 8,-5 3 128-8,-4-3 0 7,-2 1 0-7,-2 3-128 8,-4-5 128-8,-3 3 0 7,-1 5 0-7,0-5 0 7,-6-5 0-7,5 0 0 8,-5-5 0-8,4-5 0 8,-3 0 0-8,3-4 0 7,-4-2 0-7,5 0 0 8,11 2 128-8,-18-8-128 7,3-7 160-7,7-1-160 8,2-5 176-8,-2 1-176 7,6 7 192-7,-2-5-192 9,4-1 144-9,4 3-144 6,0-3 0-6,2 3 144 8,-2 2-144-8,4-1 0 7,3 1 0-7,-5 4 0 7,-6 10 0-7,18-8 0 8,-18 8-144-8,13-2 144 8,-13 2 0-8,0 0-192 7,20 14 192-7,-10-6-160 23,-10-8-1504-23,0 0-288 1,0 0-64-1</inkml:trace>
    </iact:actionData>
  </iact:action>
  <iact:action type="add" startTime="350745">
    <iact:property name="dataType"/>
    <iact:actionData xml:id="d222">
      <inkml:trace xmlns:inkml="http://www.w3.org/2003/InkML" xml:id="stk214" contextRef="#ctx0" brushRef="#br5">26794 9763 2751 0,'0'0'128'1,"0"0"16"-1,0 0-144 0,0 0 0 5,0 0 0-5,0 0 0 8,0 0 1856-8,0 0 320 7,0 0 80-7,0 0 16 9,0 0-1344-9,0 0-272 6,0 0-48-6,0 0-16 9,0 0-96-9,0 0-32 6,0 0 0-6,0 0 0 9,0 0 112-9,0 0 32 7,0 0 0-7,0 0 0 7,0 0 32-7,0 0 16 7,0 0 0-7,0 0 0 8,0 0 16-8,0 0 0 8,0 0 0-8,0 0 0 7,0 0-80-7,0 0-16 8,10-17 0-8,1 1 0 7,-5-2-80-7,6 1-32 7,0 3 0-7,-5-5 0 8,5 1-192-8,-4 1-32 7,0-5-16-7,3 1 0 9,-3-5 32-9,4 1 16 7,1 0 0-7,-3 1 0 8,-2-3 48-8,4 0 0 7,-4-9 0-7,-1 9 0 9,5 2-96-9,-4 1-16 6,4-1 0-6,-3 0 0 9,-1-3-208-9,4-1 128 6,-4 2-128-6,-1 2 0 8,3-1 0-8,-4 1 0 7,0-1 0-7,2 3 0 8,-1 11 0-8,-1 1 0 6,-6 11 0-6,4-10 0 9,-2 0 0-9,-2 10 0 7,0 0 0-7,0 0 0 8,0 0 0-8,0 0 0 7,0 0 0-7,0 0 0 7,0 0 0-7,0 0 0 8,-10 10 0-8,1 0 0 8,9-10-128-8,-10 19 128 7,4 3 0-7,-4-7 0 8,4 3 0-8,1-5 0 7,-1 5 0-7,-4 1 0 8,2-1 0-8,2 0-128 7,-1 1 128-7,-3-3 0 8,2-1 0-8,2 5 0 7,-4-3 0-7,5 1 0 8,-1 1 0-8,2-1 0 7,-8 3 0-7,2 5 0 8,1-3 0-8,-3 2 0 7,2-1 0-7,4-5 0 8,-3 1 0-8,1 3 0 7,4-1 0-7,-2-1 0 8,-2-3 0-8,2 1 0 7,2-3 0-7,1-1 0 8,3-15 0-8,-2 14 0 8,2-14 0-8,0 0 0 7,-4 18 0-7,-2 1 0 7,6-19 0-7,0 0 0 8,0 0 0-8,-6 12 0 7,6-12 0-7,0 0 0 8,0 0 0-8,0 0 0 7,0 0 0-7,0 0 144 8,0 0-144-8,0 0 0 7,0 0 144-7,0 0-144 8,0 0 128-8,0 0-128 7,0 0 160-7,0 0-160 8,-4-22 192-8,2 5-64 7,2-3-128-7,4 1 192 8,2-3-16-8,4-3-16 7,-5 0 0-7,5-3 0 8,2 1-160-8,-2 0 192 7,3-4-192-7,1 1 192 9,5-3-192-9,-7 4 128 6,0 2-128-6,-2-3 128 8,5 3-128-8,-5 0 0 8,2-1 0-8,1 5 0 7,-5 4 0-7,4-1 0 7,-4 3 0-7,-2 5 0 8,-6 12 0-8,0 0 0 7,7-12 0-7,-7 12 0 8,0 0 0-8,0 0 0 7,0 0-128-7,0 0 128 8,-4 22 0-8,-3 1 0 7,1 2 0-7,-6 5 0 8,2-3 0-8,1 4 0 7,-5 2-176-7,4 4 176 9,-4-4 0-9,3 6 0 7,-5 4 0-7,6-6 0 8,-5 2 0-8,3-5 0 6,0-1 0-6,3 0 0 8,1-6 0-8,-2-3 0 7,2-3 0-7,1 0 0 8,3-5 0-8,0 0 0 7,4-16 0-7,0 0 0 8,0 0 144-8,0 0 16 8,0 0 0-8,0 0 0 7,0 0 176-7,0 0 48 7,0 0 0-7,0 0 0 8,0 0-128-8,6-18 0 7,-3 4-16-7,5-7 0 8,2 0-240-8,-2-1 144 7,2 1-144-7,-1-1 128 8,-1-3-128-8,0 0 128 8,4-3-128-8,-3 5 128 8,-1 1-128-8,4 1 0 6,-4-4 0-6,-1-1 0 9,5 1 0-9,-2 1 0 6,2 5 0-6,1 1 128 8,-7-1-128-8,6 3 0 7,-4 5-192-7,-8 11 192 8,6-10-336-8,-6 10 48 7,0 0 16-7,0 0 0 23,0 0-192-23,0 0-48 0,0 0 0 0,0 0 0 0,0 0 128 0,0 0 0 8,-6 12 16-8,-2-1 0 21,-4 3-1360-21,2-2-288 0,-3 5-48 0</inkml:trace>
    </iact:actionData>
  </iact:action>
  <iact:action type="add" startTime="353207">
    <iact:property name="dataType"/>
    <iact:actionData xml:id="d223">
      <inkml:trace xmlns:inkml="http://www.w3.org/2003/InkML" xml:id="stk215" contextRef="#ctx0" brushRef="#br5">26490 10311 3679 0,'0'0'320'1,"0"0"-320"5,0 0 0-6,0 0 0 8,0 0 1792-8,0 0 304 6,0 0 48-6,0 0 16 8,0 0-1440-8,0 0-272 8,11-14-64-8,-11 14-16 8,0 0 96-8,0 0 32 7,0 0 0-7,0 0 0 8,14-7 32-8,-14 7 16 7,0 0 0-7,0 0 0 8,0 0 144-8,10-10 16 7,-1-2 16-7,-9 12 0 8,0 0-144-8,0 0-16 7,8-10-16-7,-8 10 0 8,6-15-32-8,0 5-16 7,2-6 0-7,-8 16 0 8,6-9-32-7,-6 9 0 5,7-16 0-6,3 4 0 9,0-3-96-9,-4 1-32 6,3-3 0-6,3 5 0 8,-4-4-80-8,2 3-32 7,1-5 0-7,-1 4 0 10,4-5 32-10,-4-1 16 6,-1-1 0-6,5 3 0 7,-6-9-16-7,3 2 0 7,-3-1 0-7,2-1 0 8,2 0 16-8,-3 1 0 8,3 1 0-8,0 2 0 7,-2-3-80-7,1 1-32 8,-1 2 0-8,0-3 0 7,2 7-160-7,-5-5 0 8,3 1 144-8,2 0-144 8,-6 1 0-8,1 1 128 6,3-1-128-6,-4 1 0 8,2-5 0-8,2 7 0 7,-3-1 0-7,-1-1 0 8,0 5 128-8,2-1-128 7,-4-3 128-7,2 7-128 8,-2-3 128-8,1 4-128 7,3-3 128-7,0 3-128 8,-6-6 0-8,6 7 128 7,2-5-128-7,-3 4 0 8,-3-3 0-8,2 3 0 7,0-3 0-7,2 3 128 8,-2-4-128-8,-2 7 128 7,-1-3-128-7,1 2 128 8,-4 10-128-8,8-16 176 8,-4 5-176-8,-4 11 192 8,0 0-192-8,0 0 192 6,0 0-192-6,0 0 192 8,4-10-192-8,-4 10 0 7,0-12 0-7,0 12 0 8,0 0 0-8,0 0 0 7,0 0 0-7,0 0 0 8,0 0 0-8,0 0 0 7,0 0 0-7,-10 16 128 8,0-6-128-8,3 9 0 7,-1-1 0-7,-4 3-176 9,4 3 176-9,-1 1 0 6,-5 0 0-6,6 3 0 9,-4 1 0-9,3 4 0 6,-3 6 0-6,-6-2-128 8,1-2 128-8,3 8 0 8,-1-4 0-8,3 4 0 8,-4-6 0-8,5 2 0 6,-5-2 0-6,4-8 0 8,-1-1 0-8,3-1 0 7,2-2 0-7,-4-1 0 8,3-1 0-8,3-3 0 8,-4-1 0-8,2 4 0 7,0-3 0-7,-1-2 0 7,1 1 0-7,2-1 0 8,0-5 0-8,-4 5 0 7,3-3 0-7,1 1 0 8,6-16 0-8,-8 14 0 7,-2 1 0-6,4-3 0 6,6-12 0-7,-6 16 128 7,6-16-128-7,-11 13 0 9,11-13 0-9,-8 14 0 7,8-14 0-7,0 0 0 8,-6 10 0-8,6-10 144 6,-8 13-144-6,8-13 0 8,0 0 128-8,0 0-128 7,0 0 0-7,0 0 0 8,0 0 0-8,0 0 160 7,0 0-160-7,0 0 128 8,0 0 0-8,0 0-128 8,0 0 192-8,0 0-64 7,0 0-128-7,0 0 192 8,0 0-192-8,8-19 192 7,0 1 16-7,0 3 16 7,1-5 0-7,-1 5 0 8,6-7-48-8,-4-1-16 7,1-5 0-7,3 1 0 8,-4 0-32-8,5-6-128 8,-3-4 192-8,4-1-64 8,-5 3-128-8,5-6 0 6,-4 4 144-6,5-9-144 9,-5 1 0-9,4 0 144 6,-3 2-144-6,3 2 0 9,-8-8 128-9,7 8-128 6,-5-2 0-6,6 8 0 9,-9 4 0-9,1 4 0 6,2-1 0-6,-2 5 0 9,-2 2 0-9,1 5 0 6,1 2 0-5,-8 14 0 6,6-15 0-7,-6 15 0 8,0 0 0-8,0 0 0 7,0 0 0-7,0 0-144 8,0 0 144-8,0 0 0 7,0 0 0-7,0 0-160 8,0 0 160-8,-8 15 0 8,0 5-144-8,1-1 144 7,-3 5 0-7,-4 1-144 8,4 2 144-8,-3 7 0 6,1 7 0-6,-3-2-128 9,1 3 128-9,-4 5 0 7,5 0 0-7,-5 6-128 8,1-3 128-8,3 1 0 6,-6-8 0-6,7 4 0 9,-5 2 0-9,1-5 0 7,-1-1 0-7,-3 2 0 7,-1-8 0-7,5 0 0 7,-1-2 0-7,0-3 0 9,7-3 0-9,-7-2 0 7,3 0 0-7,-3-1 0 8,2-3 0-8,3 1 0 8,-7-7 0-8,7 5 0 7,-5-5 0-7,4-3 0 7,-1 3 0-7,3-5 0 8,-2 2 0-8,7-6 0 7,-5 1 0-7,2 5 128 8,10-14-128-8,-8 6 0 6,8-6 0-6,-11 8 0 9,11-8 0-9,0 0 0 6,0 0 0-6,0 0 0 9,0 0 0-9,0 0 128 6,0 0-128-6,0 0 0 9,0 0 0-9,0 0 0 6,0 0 0-6,0 0 0 9,-6-10 0-9,6 10 0 6,-6-8 0-6,6 8 0 9,0 0 0-9,0 0 0 7,0 0 0-7,0 0 0 8,0 0 0-8,0 0 0 7,0 0 0-7,0 0 0 8,0 0 0-8,0 0 0 7,0 0 0-7,0 0 0 8,0 0 0-8,0 0-128 7,0 0 128-7,0 0 0 7,0 0-256-7,0 0 16 7,0 0 16-7,0 0 0 9,0 0-96-9,0 0 0 7,0 0-16-7,0 0 0 22,0 0-1200-21,0 0-256-1,0 0-32 0,10 10-10752 3</inkml:trace>
    </iact:actionData>
  </iact:action>
  <iact:action type="add" startTime="354665">
    <iact:property name="dataType"/>
    <iact:actionData xml:id="d224">
      <inkml:trace xmlns:inkml="http://www.w3.org/2003/InkML" xml:id="stk216" contextRef="#ctx0" brushRef="#br5">26242 10506 5519 0,'0'0'496'0,"0"0"-496"5,0 0 0-5,-8 12 0 8,8-12 960-8,-8 17 80 7,8-17 32-7,-6 12 0 8,6-12-640-8,0 0-128 7,0 0-32-7,0 0 0 8,0 0 336-8,0 0 64 7,-6 16 16-7,6-16 0 8,0 0 304-8,0 0 64 7,0 0 16-7,-1 17 0 8,1-17-256-8,0 0-48 7,0 0-16-7,0 0 0 8,0 0-176-7,0 0-16 6,0 0-16-7,0 0 0 8,0 0 128-8,0 0 32 6,0 0 0-6,15-4 0 9,1-2 0-9,1-1 16 6,-5-3 0-6,6-6 0 8,-5 1-288-8,5 1-64 7,-3-5-16-7,5 1 0 8,1-5-96-8,1-3 0 8,-3 1-16-8,5 0 0 9,-1 3 32-9,1-3 16 6,1-6 0-6,-4-1 0 8,-1-1 32-8,1 0 16 6,3-4 0-6,-1 2 0 8,-3 2-16-8,-1-6 0 7,1 2 0-7,1-6 0 8,-3 4-64-8,1 4-32 8,1-2 0-8,-5 1 0 8,3 1-224-8,1-2 176 7,-5 2-176-7,4 2 160 7,-7 4-160-7,5-2 0 8,-4-1 0-8,3 1 128 7,-5 2-128-7,2 0 0 8,-5 1 0-8,-1-1 128 7,2 0-128-7,2 0 192 7,-4-3-192-7,1 5 192 8,3 0-192-8,-2 1 128 7,-4-1-128-7,2 2 128 8,2 5-128-8,-3 5 0 7,-1-3 0-7,-2 6 0 8,-2-1 0-8,0 13 0 7,0 0 0-7,0 0 0 9,0 0 0-9,0 0 0 7,0 0 0-7,0 0 0 8,0 0 0-8,0 0 0 6,-9 17 0-6,-3 5 0 9,4-3-128-9,0 5 128 6,-4 1 0-6,5 4 0 8,-7 1 0-7,2 5-144 5,1 2 144-6,-7 2 0 8,2 2 0-8,3-2 0 8,-3 4 0-8,3-2 0 7,-9 3 0-7,5 1 0 8,1-6 0-8,-4 6 0 7,3-4 0-7,1 4 0 8,-5-6 0-8,1 4 0 7,1-6 0-7,-3 2 0 7,3-4 0-7,3-4 0 8,-3 0 0-8,1-3 0 8,3-5 0-8,-1 2 0 8,2 1 0-8,-3-5 0 6,1-3 0-6,3 1 0 9,3 1 0-9,-4-3 0 6,4 1 0-6,-1-1 0 9,3-7 0-9,8-10 0 6,-6 14 0-6,6-14 0 8,-12 14 0-8,12-14 0 7,0 0 0-7,-8 11 0 8,8-11 128-8,0 0-128 7,0 0 0-7,0 0 144 8,0 0-144-8,0 0 0 7,0 0 0-7,0 0 0 8,0 0 0-8,0 0 128 8,0 0-128-8,0 0 0 8,0 0 0-8,0 0 0 7,0 0 0-7,10-11 0 8,0-3 0-8,-10 14 0 7,10-12 128-7,1 4-128 8,-3-7 0-8,4 3 0 7,-2-5 0-7,-1 1 0 8,9-4 128-8,-4-3-128 7,3 2 128-7,-3-5-128 8,3-1 160-8,1 0-160 7,-2 1 192-7,5-3-192 8,-1-4 144-8,-1 0-144 7,-1-6 0-7,3 2 144 7,-5 0-144-7,-1 0 0 8,1 5 0-8,1 1 0 8,1 0 0-8,-4 0 0 7,1-2 0-7,-3-1 0 8,4 1 0-8,-5 4 0 8,3 2 128-8,-4 3-128 7,3 5 0-7,-5-1 0 7,2-3 0-7,2 9 0 8,-5-1 0-8,-7 15 0 7,4-12 0-7,-4 12 0 8,0 0 0-8,0 0 0 7,0 0 0-7,0 0 0 7,0 0 0-7,0 0 0 7,0 0 0-7,0 0 0 9,-11 10 0-9,-5-1-144 7,6 5 144-7,-1 2 0 8,-1 5 0-8,4 5-128 7,-6 3 128-7,7 4 0 8,-11 6 0-8,6-2 0 7,-3 4-128-7,3-4 128 8,-2-4 0-8,5 2 0 7,-7 0 0-7,4-2 0 9,4-3 0-9,-1-1 0 6,-1-4 0-6,2 1 0 8,-4-7 0-8,5-1 0 7,1 1 0-7,-4-5 0 8,2 2 0-8,2-1 0 7,6-15 0-7,-5 12 0 8,5-12 0-8,-12 15 0 7,12-15 0-7,-6 10 0 8,6-10 144-8,0 0-144 7,0 0 128-7,0 0-128 8,0 0 192-8,0 0-32 7,0 0-16-7,0 0 0 8,0 0 48-8,0 0 0 7,0 0 0-7,6-15 0 9,4-1 0-9,-3-2 16 7,1 3 0-7,4-3 0 8,-2-1-80-8,-1 1 0 6,7-1-128-6,-6-5 192 8,3 3-192-8,-3 3 128 8,2 1-128-8,0-5 0 7,-3-5 0-7,5 6 0 7,-4 3 0-7,3-3 0 8,-5 3 0-8,2 2 128 7,2-3-128-7,-6 1 0 8,-1 1 0-8,3-5 0 7,2 5 128-7,-4-1-128 8,0-3 0-8,5-1 0 7,-5-1 0-7,0 3 0 8,2 3 0-8,2-3 0 7,-3 7 0-7,1-5 0 8,-2-1 0-8,2 3 0 8,-2-3 0-8,0 3 0 8,1-2 0-8,3-1 0 6,-6 5 0-6,0-3 0 9,2-1 0-9,2 4 0 6,-3-1 0-6,-1 5 0 8,-4 10 0-8,6-12 0 7,-6 12 0-7,4-15 0 8,0 5 0-8,-4 10 128 7,0 0-128-7,8-14 0 8,-4 7 0-8,-2-7 0 7,-2 14 0-7,4-12 0 8,-4 12 0-8,7-13 0 8,1-1 0-8,-2 4 0 7,-4-1 0-7,-2 11 0 7,4-12 0-7,-4 12 0 8,6-16 0-8,-2 6 0 8,-4 10 0-8,0 0 0 7,7-15 0-7,-7 15 0 7,6-10 0-7,-6 10 0 8,4-15 0-8,-4 15 0 7,8-12 0-7,0-2 0 8,-2 2 0-8,-6 12 0 7,3-13 0-7,-3 13 0 8,0 0 0-8,8-14 0 7,-8 14 0-7,10-12 0 9,-2-3 0-9,-2 7 0 6,-6 8 0-6,7-14 0 8,-7 14 0-8,10-9 0 7,-10 9 0-7,6-16 0 8,0 6 0-8,-6 10 0 7,0 0 0-7,6-15 0 8,-6 15 128-8,8-12-128 8,-8 12 0-8,4-16 0 8,-4 16 0-8,1-11 0 7,1-3 0-7,-2 14 0 7,0 0 0-7,0 0 128 7,4-14-128-7,-4 14 0 8,4-15 0-8,-4 15 0 7,6-12 0-7,-6 12 0 8,4-16 0-8,-4 16 0 7,0 0 0-7,4-13 0 8,-2-3 0-8,-2 16 128 7,2-11-128-7,-2 11 0 9,0 0 0-9,0-16 0 6,2 4 0-6,-2 12 0 8,4-15 0-8,-4 15 0 7,0 0 0-7,4-12 0 8,-4 12 0-8,1-18 0 7,-1 18 0-7,2-11 0 9,0-5 0-9,-2 16 0 6,6-16 0-6,-2 1 0 8,-2 3 0-8,-2 12 0 7,0-15 128-7,0 5-128 8,4-4 0-8,-4 14 0 7,4-13 0-7,-4 13 0 8,6-18 0-8,0 6 0 7,-3-3 0-7,-3 15 0 8,4-12 0-8,-2-2 0 7,2 5 0-7,-4 9 0 8,4-16 128-8,-4 16-128 7,4-10 0-7,-4 10 0 8,0 0 0-8,6-15 128 7,-4 3-128-7,-2 12 0 9,0 0 0-9,0 0 0 7,4-14 0-7,-4 14 0 8,2-11 0-8,-2 11 0 6,0 0 0-6,0-10 0 8,0 10 0-7,0 0 0 5,2-16 0-6,-2 16 0 8,0 0 0-8,2-10 0 8,-2 10 0-8,0 0 0 7,0 0 0-7,0 0 0 8,0 0 0-8,0 0 0 7,0 0 0-7,0 0 0 8,0 0 0-8,0 0 0 7,0 0 0-7,0 0-192 7,0 0 192-7,0 0-160 8,0 0-16-8,0 0 0 7,0 0 0-7,0 0 0 24,0 0-464-24,0 0-80 1,0 0-32-1,0 0 0 11,-6 14-2624-10,6-14-528-1,-20 22-96 2,7-5-32-2</inkml:trace>
    </iact:actionData>
  </iact:action>
  <iact:action type="add" startTime="356557">
    <iact:property name="dataType"/>
    <iact:actionData xml:id="d225">
      <inkml:trace xmlns:inkml="http://www.w3.org/2003/InkML" xml:id="stk217" contextRef="#ctx0" brushRef="#br5">26878 9521 11967 0,'0'0'1072'1,"0"0"-864"3,0 0-208-4,0 0 0 8,0 0 1232-8,0 0 208 7,0 0 32-7,0 0 16 8,0 0-480-8,0 0-112 7,0 0 0-7,0 0-16 7,0 0 80-7,0 0 32 8,9-15 0-8,3 3 0 8,-12 12-160-8,10-10-48 7,4-7 0-7,-7 1 0 8,-1 2-144-8,4-1-16 7,0 1-16-7,-3-5 0 8,-1 3-96-8,4-2 0 7,-4-3-16-7,2 2 0 8,2 5-112-8,-3-6-32 6,-3 5 0-6,4-5 0 9,2 1-128-9,-4 3-32 7,-2-3 0-7,1-1 0 9,5 3-32-9,-4-1-16 6,-2-3 0-6,2 1 0 8,0 3 32-8,1-5 0 8,-1 3 0-8,-2 1 0 7,2-3-16-7,2-3 0 7,-4 1 0-7,2 1 0 8,-5 3-16-8,3-3 0 7,0-3 0-7,4 2 0 8,-6-3-16-8,2 3-128 7,-2 1 192-7,0 1-64 8,-2-2-128-8,0 3 192 7,0 3-192-7,0-3 192 8,2-1-64-8,-2 1-128 7,-2 1 192-7,2-1-64 8,0 4-128-8,0 3 160 7,-2-5-160-7,0 5 160 9,0-5-160-9,0 4 160 6,0-3-160-6,-2-1 160 8,0 1-160-8,2-5 0 7,-2 3 144-7,2 1-144 8,2-3 0-8,0-3 128 7,-1 1-128-7,1 2 0 8,0-3 0-8,1 5 0 8,1-3 0-8,2 3 0 7,0-1 0-7,2 1 128 8,-2-1-128-8,0 7 0 7,0-5 0-7,2 6 0 7,-1-3 0-7,-5 15 0 8,10-16 0-8,-10 16 0 7,4-12 0-7,-4 12-128 8,8-9 128-8,-8 9 0 8,0 0-144-8,0 0 144 8,0 0-192-8,0 0 16 6,0 0 16-6,0 0 0 8,0 0-176-8,0 0-48 7,0 0 0-7,0 0 0 22,0 0-176-22,0 0-32 0,0 0-16 0,6 13 0 15,-6-13-32-15,0 22 0 0,-2-5 0 1,0-1 0 13,-6 5-144-14,4 1-48 0,-2-5 0 0,-3 11 0 16,-1 7-1856-16,-4-2-368 1,-5 8-80-1,1 2 0 0</inkml:trace>
    </iact:actionData>
  </iact:action>
  <iact:action type="add" startTime="357278">
    <iact:property name="dataType"/>
    <iact:actionData xml:id="d226">
      <inkml:trace xmlns:inkml="http://www.w3.org/2003/InkML" xml:id="stk218" contextRef="#ctx0" brushRef="#br5">26784 9630 10127 0,'0'0'896'1,"0"0"-704"3,0 0-192-4,0 0 0 8,0 0 1312-8,0 0 224 7,0 0 64-7,0 0 0 8,0 0-1040-8,2 14-208 7,-2-14-32-7,0 0-16 8,0 0-80-8,0 0-16 7,0 0 0-7,0 0 0 7,0 0 400-7,0 0 80 7,0 0 16-7,12 0 0 8,5-4 384-8,-5-2 64 8,4 1 32-8,-5-9 0 7,5 0-160-7,-2-5-48 7,1 3 0-7,1-3 0 9,-1-7-336-9,3 3-80 7,-6 1-16-7,5 3 0 8,-5-6 768-8,3-3 160 7,-3 1 16-6,2 0 16 19,-4 1-1728-20,1-3-352 0,1 0-64 0,-2 0 0 2,1-7 640-2,-1 1 144 6,0 0 32-6,0-6 0 9,-4 6-48-9,1 0 0 7,3-4 0-7,-2 2 0 8,0 0-128-8,-1-2 128 7,3 4-128-7,-4 0 128 8,0 2 0-8,2 1 0 7,0-1 0-7,-5 4 0 8,3-2 80-8,0 2 16 7,-2-1 0-7,2 5 0 8,-4 1-224-8,2 3 144 7,2 2-144-7,-2 3 128 7,-4-4-128-7,1 5 0 8,1-3 0-8,-2-1 0 8,0 3 0-8,-2 1 0 7,2 3 0-7,0 12 0 8,0-14 0-8,0 14 0 6,-1-8 0-6,1 8 0 9,0 0 0-9,0 0 0 6,0 0 0-5,0 0 0 7,0 0-224-8,0 0 80 6,0 0 16-6,-8 14 0 9,4 2-16-9,0 1 0 7,-2-1 0-7,2 5 0 8,2-1-48-8,0 1-16 7,-2 3 0-7,2 5 0 8,0 0 0-8,2 2 0 7,-3-1 0-7,1 3 0 8,-4 2 48-8,0 0 16 7,-2 0 0-6,2 0 0 6,-5 4 144-7,-1 0-160 7,2-6 160-7,-4 2-160 8,3 1 32-8,-3-5 0 7,4-2 0-7,-1-2 0 8,1-3 128-8,4-5 0 7,0 1 0-7,-2-3 0 8,3-5 0-8,5-12 0 7,-6 16 0-7,6-16-128 8,0 0 128-8,0 0 0 7,0 0 128-7,0 0-128 8,0 0 256-8,0 0-32 7,0 0 0-7,0 0 0 8,0 0 48-8,-6-16 16 7,6 4 0-7,2-7 0 8,2-7 48-8,-2 1 16 7,2 2 0-7,1-3 0 9,3-1-64-9,0 0-16 6,0-5 0-6,0 1 0 8,1 0-96-8,-1 4-32 7,2-6 0-7,2-2 0 8,-5 3-144-8,5-1 0 7,-4-2 0-7,-4 0 128 8,2-2-128-8,-2 6 0 7,1 1 0-7,-1 1 128 8,-2-4-128-8,2 2 0 7,-2-2 0-7,0 3 0 8,0 3 0-8,0 0 0 7,-2 0 0-7,4-1 0 8,0 3 144-8,0 5-144 7,-4 1 160-7,2-1-160 8,0 5 128-8,1-3-128 8,-3 7 0-8,0-3 0 7,0 14 128-7,2-12-128 7,-2 12 0-7,0-15 0 8,0 15 0-8,0-12 0 7,0 12 0-7,0 0 0 8,0 0 0-8,0 0 0 7,0 0 0-7,0 0 0 8,0 0-192-8,0 0 192 7,0 0-192-7,0 0 192 8,-2 15-160-8,1 5 160 7,-1-2-128-7,0-3 128 8,0 5-192-8,-2-1 64 7,2-1 0-7,2 5 0 8,-2 4-80-8,2-1-16 7,-2-1 0-7,0-2 0 8,-2 1-32-8,0-3-16 8,2 1 0-8,0-3 0 8,0 3 272-8,0-7-160 6,2-15 160-6,-2 20-128 8,2-20 128-8,-4 15 0 7,4-15 0-7,0 0 0 8,0 0 0-8,0 0 0 7,0 14 0-7,0-14 128 8,0 0-128-7,0 0 176 5,0 0-176-6,0 0 192 8,0 0 32-8,0 0 16 8,4-12 0-8,-2-5 0 7,0-1 96-7,0-1 32 7,0-5 0-7,0-1 0 8,0-2-80-8,0-3-16 7,-2-3 0-7,0 0 0 8,-2 2-48-8,0 0-16 8,0 0 0-8,0-3 0 8,0 1-208-8,-2-2 128 6,-3 0-128-6,3 2 0 9,0-4 128-9,0 2-128 6,-2 2 0-6,-2 1 0 9,0-1 0-9,3 2 128 6,-3 2-128-6,-2 5 0 8,4 1 0-8,0 0 0 7,-5-3 0-7,3 1 0 8,2 3 0-8,-2 5 0 7,-2-1 0-7,3-1 0 8,-3 3 0-8,-2 1 0 8,12 15-144-8,-10-12 144 21,-3-6-1344-21,3 9-160 0,4-3-32 0,-2 2-14128 4</inkml:trace>
    </iact:actionData>
  </iact:action>
  <iact:action type="add" startTime="359543">
    <iact:property name="dataType"/>
    <iact:actionData xml:id="d227">
      <inkml:trace xmlns:inkml="http://www.w3.org/2003/InkML" xml:id="stk219" contextRef="#ctx0" brushRef="#br5">27006 8484 8287 0,'0'0'736'1,"0"0"-592"4,0 0-144-5,0 0 0 8,0 0 1008-8,0 0 160 8,0 0 48-8,0 0 0 9,8-10-976-9,2-4-240 5,-10 14 0-5,14-11 0 8,-9-5 224-8,-5 16 0 8,8-14 0-8,4-1 0 8,-4 3 400-8,0-4 80 6,1 7 0-6,-3-5 16 8,0 2 80-8,4-1 16 7,-4-1 0-7,-2-3 0 9,1 3-304-9,1-2-64 7,2 3-16-7,-2-3 0 8,-4 8-160-8,2-7-16 7,0 3-16-7,0-2 0 8,-4 14 128-7,5-11 16 4,-3-7 16-5,0 6 0 8,-2 12-16-7,0-17 0 6,0 5 0-7,0 12 0 7,-2-19 0-6,2 19 0 6,-6-16 0-7,5 0 0 9,-3 1-128-9,0 3-16 7,0-4-16-7,2 5 0 7,2 11 48-7,-8-12 16 7,-2-4 0-7,4 5 0 8,1-3-16-8,-1 2 0 7,6 12 0-7,-10-17 0 8,2 1 48-8,4 1 16 7,-2-5 0-7,1 5 0 8,-1-3-32-8,2 2-16 7,0 1 0-7,-2-5 0 8,-2 7-32-8,4-3 0 7,-1 2 0-7,1-1 0 8,-2-1-64-8,-2 3 0 7,2-5-16-7,0 6 0 9,0-5-176-9,-1 3 192 6,-1-3-192-6,2 3 192 8,0-4-192-8,-2 1 160 7,2 3-160-7,-1-2 160 8,-1 7-32-8,-4-5-128 7,4 2 192-7,1-1-64 8,-3 1-128-8,2 2 192 7,2-5-192-7,0 7 192 8,-1-4-192-8,1 2 160 7,0 1-160-7,6 9 160 8,-8-18-32-8,-2 6 0 8,2-1 0-8,3 5 0 7,-7-4-128-7,4 3 128 7,2 1-128-7,-3-6 128 8,1 6-128-8,0-3 128 7,2-3-128-7,6 14 128 8,-12-10-128-8,5-3 128 7,7 13-128-7,-8-12 128 8,-4-4-128-8,4 6 128 7,2-3-128-7,-5 3 128 9,-1 2-128-9,-2-1 0 6,5 1 144-6,1 2-144 8,8 6 0-8,-14-14 0 7,2 3 0-7,1 3 128 8,1-4-128-8,2 4 0 7,-4-2 0-7,3-1 0 8,-3 5 0-8,-4-2 0 7,5-2 0-7,-1 3 0 8,4 1 0-8,-5-4 0 7,1 0 0-7,-4 2 0 8,5-1 0-8,-3-1 0 8,2 4 0-8,2-2 0 7,-3-2 128-7,3 3-128 7,-6-3 128-7,7 0-128 8,-7 2 0-8,4 4 0 7,-1-1 0-7,-1-3 0 8,-2 0 0-8,5 4 0 7,-7-4 0-7,5-1 0 8,-5 1 0-8,2 2 0 7,-1-4 0-7,-3 2 0 8,5 3 0-8,-5-3 0 7,-5-2 0-7,3 2 0 8,5 2 128-8,-3 0-128 7,-5-1 128-7,3 1-128 8,1 2 0-8,2-2 144 7,-7-4-144-7,3 4 0 8,1 3 0-8,1-3 0 8,-3 0 0-8,5-2 0 8,-4 2 0-8,1 0 0 6,3-1 0-6,3-3 0 8,-2 4 0-8,7-2 0 7,-7 0 0-7,6 3 0 8,-5-3 0-8,3 2 0 7,-3-4 0-7,1 2 0 8,4 2 0-8,-1-1 0 7,1-1 0-7,2 4 0 8,10 4 0-8,-11-4 0 7,11 4 0-7,-10-4 0 8,2-4 0-8,8 8 0 7,0 0 0-7,0 0-144 8,0 0-48-8,0 0-16 7,0 0 0-7,0 0 0 24,0 0-576-24,0 0-112 1,0 0-32-1,0 0 0 11,0 0-1952-11,8 14-400 0</inkml:trace>
    </iact:actionData>
  </iact:action>
  <iact:action type="add" startTime="361914">
    <iact:property name="dataType"/>
    <iact:actionData xml:id="d228">
      <inkml:trace xmlns:inkml="http://www.w3.org/2003/InkML" xml:id="stk220" contextRef="#ctx0" brushRef="#br5">26491 6961 3679 0,'0'0'160'1,"0"0"32"-1,0 0-192 0,0 0 0 6,0 0 0-6,0 0 0 8,-11-4 1520-8,11 4 256 7,-16 4 48-7,16-4 16 8,-12 0-1024-8,12 0-208 8,-15-6-32-8,15 6-16 7,-12-2-176-7,12 2-48 8,-15-2 0-8,15 2 0 8,-12-6 32-8,12 6 0 7,-14-4 0-7,6-2 0 8,8 6 16-8,-13-8 16 7,13 8 0-7,-10-7 0 7,10 7 0-7,0 0 0 8,-10-6 0-8,10 6 0 7,-13-8-192-7,5-2-32 7,8 10-16-7,-14-6 0 8,2 3-160-8,3-3 160 8,-3-4-160-8,4 4 160 9,-5 2 96-9,13 4 32 5,-14-8 0-4,-2 1 0 7,6 3-128-8,-5 0-32 6,3 0 0-6,-3 0 0 9,3-2 64-9,-2 0 0 9,14 6 0-9,-13-6 0 7,-1 1-32-6,0-1 0 4,1 0 0-5,3-2 0 8,2 4-32-8,-4 0 0 7,1 2 0-7,1-2 0 8,-4 2 64-8,14 2 0 7,-13-1 0-7,-3-1 0 8,4-2-192-8,-3 2 0 8,3 2 0-8,-2 0 0 7,3-2 0-7,-5 0 0 7,2 0 0-6,-3 2-176 6,1-2 176-7,3 0 0 7,-1 2 0-7,0-2 0 8,-1 0 0-8,1 0 144 7,-4-2-144-7,5-2 0 9,-7 2 208-9,3 1-64 6,1-1-16-6,-3 0 0 9,1-2 128-9,2-4 0 6,-1 0 16-6,3 5 0 8,-3-5-64-8,3 4-16 7,-4 0 0-7,3 4 0 8,1-2-64-8,-3 0 0 7,1-2-128-7,-2 1 192 8,1-1-192-8,1 2 128 7,-3 0-128-7,5-2 0 8,-5 2 128-8,1 2-128 7,1 2 0-7,-3-2 0 8,3 0 0-8,3 0 128 7,-4 0-128-6,5 2 0 6,-3 0 0-7,16 0 0 7,-14-3 128-7,14 3-128 8,-17-2 0-8,17 2 0 7,-16-4 0-6,16 4 0 6,-11-8 0-7,11 8 0 7,0 0 0-7,0 0 0 8,0 0-192-8,0 0-64 7,0 0-32-7,0 0-10784 11</inkml:trace>
    </iact:actionData>
  </iact:action>
  <iact:action type="add" startTime="365276">
    <iact:property name="dataType"/>
    <iact:actionData xml:id="d229">
      <inkml:trace xmlns:inkml="http://www.w3.org/2003/InkML" xml:id="stk221" contextRef="#ctx0" brushRef="#br5">25774 6668 8287 0,'0'0'736'2,"0"0"-592"5,0 0-144-7,0 0 0 7,-16 0 432-7,4-4 48 8,-1-2 16-8,13 6 0 7,-14 0-352-7,-3 2-144 7,5 0 128-7,12-2-128 9,-18-2 368-9,7 0-16 7,-5 2 0-7,16 0 0 9,-14-4 160-9,-1 4 48 6,3 4 0-6,12-4 0 8,-18 2-304-8,7 2-64 6,-5 0-16-5,16-4 0 7,-17 0-176-8,3 0 128 6,-4 0-128-6,5 0 128 9,-3-2-128-9,4-2 0 7,-5 0 144-7,3-2-144 8,-5 3 416-8,1-1 16 7,1-2 0-7,-5-2 0 8,-3-4 32-8,1 3 16 8,-1-5 0-8,0 4 0 8,-3 4-80-8,-3-3-16 7,-2-1 0-7,-6 4 0 7,-4-6-32-7,-6 4-16 8,1 5 0-8,1-5 0 8,-2-4-128-8,0 4-16 6,4 0-16-6,4 1 0 8,4 5-176-8,-4 0 0 7,6-2 0-7,-6 0 128 8,2 4-128-8,-2 0 0 7,2 0 0-7,4 0 0 8,-4 0 0-8,2 0 0 7,-8 2 0-7,6-2 0 8,-2-2-176-8,2 2 48 7,-4 0 0-7,2-2 0 23,0 0-640-22,6-2-112-1,8-4-16 0,4 4-7392 2</inkml:trace>
    </iact:actionData>
  </iact:action>
  <iact:action type="add" startTime="365850">
    <iact:property name="dataType"/>
    <iact:actionData xml:id="d230">
      <inkml:trace xmlns:inkml="http://www.w3.org/2003/InkML" xml:id="stk222" contextRef="#ctx0" brushRef="#br5">24890 6559 10127 0,'-27'0'896'0,"-6"0"-704"5,-1-2-192-5,-1 0 0 8,-2-2 1200-8,-4 4 208 7,4 0 32-7,-6 0 16 8,0-2-624-8,-3 2-112 8,-1 2-16-8,-4 0-16 7,-7 0-496-7,-1-2-192 8,1 0 176-8,-3 0-176 7,-5 0 0-7,5-2 128 7,3-2-128-7,3 0 0 8,3 2 0-6,1 2 0 4,2 0 128-6,6 2-128 8,6 4 0-8,0-2 0 6,6 0 0-6,2 0 0 8,1-2-176-8,5 2-80 7,1 0 0-7,7-1-7616 11</inkml:trace>
    </iact:actionData>
  </iact:action>
  <iact:action type="add" startTime="366180">
    <iact:property name="dataType"/>
    <iact:actionData xml:id="d231">
      <inkml:trace xmlns:inkml="http://www.w3.org/2003/InkML" xml:id="stk223" contextRef="#ctx0" brushRef="#br5">24488 6450 12895 0,'0'0'576'1,"-15"-6"112"-1,1 0-560 0,-4 0-128 4,7 4 0-4,-7-2 0 9,1 0 944-9,-5 0 144 7,-1 1 48-7,-6 1 0 7,-5 0-640-7,-3-4-128 7,2-2-32-7,0 2 0 9,-8 2 176-9,0 4 48 7,-4-4 0-7,3-3 0 7,3 1-160-7,-6 4-16 7,2 4-16-7,0 2 0 10,-6-2-208-10,7 7-32 5,3 1-128-5,-2 2 192 9,4 1-192-9,-4-1 0 7,4 2 0-7,-2-1 0 8,6 5-240-8,5-2-80 8,5-5-32-8,4 1-5936 15,5 2-1200-15</inkml:trace>
    </iact:actionData>
  </iact:action>
  <iact:action type="add" startTime="367110">
    <iact:property name="dataType"/>
    <iact:actionData xml:id="d232">
      <inkml:trace xmlns:inkml="http://www.w3.org/2003/InkML" xml:id="stk224" contextRef="#ctx0" brushRef="#br5">24385 6496 1839 0,'0'0'160'1,"0"0"-160"4,0 0 0-5,0 0 0 8,0 0 2352-8,0 0 432 8,0 0 96-8,0 0 0 8,0 0-1808-8,0 0-368 6,-2-13-80-6,2 13-16 8,-4-8-32-7,4 8 0 6,0 0 0-7,-8-8 0 7,-5-2-144-7,3 7-48 7,-4 3 0-7,1 0 0 9,-9-2 0-9,1 0 0 6,-3 0 0-6,3 2 0 9,-3 2-80-9,-1 4-32 6,-4-3 0-6,-4 3 0 9,-4-4-16-9,-1 2-16 6,3 0 0-5,-4-2 0 7,2-4-80-8,-4 4-16 8,2 0 0-8,-2 4 0 7,0 4-144-7,4-3 0 7,-2-3 0-7,4 4 0 8,0 4 0-8,0-4 128 7,2-1-128-7,2 5 0 8,-1-6 0-8,1 4 0 6,2 1 0-6,4-5 0 8,1 0 0-8,7 0 0 8,5 2 0-8,12-8-176 23,0 0-240-23,0 0-48 0,0 0-16 0,0 0-8608 2</inkml:trace>
    </iact:actionData>
  </iact:action>
  <iact:action type="add" startTime="367517">
    <iact:property name="dataType"/>
    <iact:actionData xml:id="d233">
      <inkml:trace xmlns:inkml="http://www.w3.org/2003/InkML" xml:id="stk225" contextRef="#ctx0" brushRef="#br5">23997 6495 7359 0,'0'0'656'1,"-18"1"-528"2,5 1-128-3,-7-2 0 8,2-2 1344-8,-1 4 256 8,-6 2 32-8,1-2 16 8,-1 2-1088-8,-2 0-224 7,-3-2-32-7,1 2-16 8,-2 2-144-8,4-2-16 7,-3 0-128-7,3-1 192 8,-2 3-192-8,1 2 144 6,1-4-144-6,2 2 128 8,-3-4-128-8,1 0 0 8,6-2 0-8,3 2 0 8,2 2-272-8,3-2-96 7</inkml:trace>
    </iact:actionData>
  </iact:action>
  <iact:action type="add" startTime="367772">
    <iact:property name="dataType"/>
    <iact:actionData xml:id="d234">
      <inkml:trace xmlns:inkml="http://www.w3.org/2003/InkML" xml:id="stk226" contextRef="#ctx0" brushRef="#br5">23888 6485 8287 0,'0'0'736'0,"0"0"-592"5,-14 10-144-5,-6-5 0 8,3-1 304-8,1 2 16 7,-5-4 16-7,-5 4 0 8,-3 0-336-8,2-2 0 7,0 0 0-7,-3-2 0 8,1 1 640-8,0 3 64 8,-2 2 16-8,-7-2 0 7,1-2 416-7,-4 4 80 7,2-1 0-7,2-1 16 8,-4-2-832-8,4 2-160 8,-6 0-48-8,8 2 0 8,2-4-192-8,-2-1 128 6,2 3-128-6,4-2 0 9,1 8-144-9,5-6-128 6,5-2-32-6,1 0 0 24,5-4-656-24,12 0-144 1</inkml:trace>
    </iact:actionData>
  </iact:action>
  <iact:action type="add" startTime="368013">
    <iact:property name="dataType"/>
    <iact:actionData xml:id="d235">
      <inkml:trace xmlns:inkml="http://www.w3.org/2003/InkML" xml:id="stk227" contextRef="#ctx0" brushRef="#br5">23685 6532 11055 0,'0'0'976'0,"-18"0"-784"4,-1 2-192-4,-1 1 0 8,-3 3 1152-8,-5 4 176 7,-3-4 32-7,-8 6 16 8,-2 3-880-8,-6-1-176 7,3-2-48-7,-1-3 0 8,-6 7-32-8,0-2-16 7,4 3 0-7,5 3 0 8,-5-5 64-8,10 5 16 7,-2-3 0-7,4-3 0 9,3 3-304-9,5-5 0 7,9 2 0-7</inkml:trace>
    </iact:actionData>
  </iact:action>
  <iact:action type="add" startTime="369276">
    <iact:property name="dataType"/>
    <iact:actionData xml:id="d236">
      <inkml:trace xmlns:inkml="http://www.w3.org/2003/InkML" xml:id="stk228" contextRef="#ctx0" brushRef="#br5">23568 6495 6447 0,'0'0'576'1,"0"0"-576"9,0 0 0-10,0 0 0 4,0 0 960-4,0 0 96 11,-6-6 16-11,6 6 0 3,-8-6-416-3,0 0-80 11,8 6 0-11,-12-4-16 4,5-2-96-3,1 0-16 9,-4 1 0-10,2 1 0 4,0 2 0-4,-3 0-16 12,1-2 0-12,2 4 0 4,-5 2 16-4,3 2 0 7,-6-4 0-7,4 4 0 7,-5-1-96-7,3 5-16 12,-5 0 0-12,-1 0 0 3,-1 6-80-3,-5-3-32 12,-1 7 0-12,0-1 0 4,-6 7 32-4,0 3 16 9,-3 6 0-9,-1 8 0 7,-6 0-80-7,-1 8-32 6,-3 4 0-6,-2 5 0 8,-4 8-160-8,1 5 0 7,-3 5 144-7,-27 27-144 4,6-15 0-4,4-4 128 7,-2 1-128-7,9-5 0 8,-1-4 0-8,6-9 0 7,5-1-192-7,6-9 64 9,6-11-96-9,4-1-16 11,6-8 0-11,6 2 0 4,3-8 240-4,9-5-176 6,1-7 176-6,8-3-5872 16,2 1-1072-15</inkml:trace>
    </iact:actionData>
  </iact:action>
  <iact:action type="add" startTime="369739">
    <iact:property name="dataType"/>
    <iact:actionData xml:id="d237">
      <inkml:trace xmlns:inkml="http://www.w3.org/2003/InkML" xml:id="stk229" contextRef="#ctx0" brushRef="#br5">22979 7015 5519 0,'0'0'496'0,"-14"0"-496"4,-2 2 0-4,1 4 0 9,1 0 1520-9,-4 4 208 6,3 1 32-6,-5-1 16 8,-3 6-1136-8,0-3-240 7,-3 5-32-7,1 7-16 9,-2 5 144-9,-3 3 16 7,-5 10 16-7,-2 1 0 9,-10 1-96-9,-1 8-32 6,-3 5 0-5,-2 9 0 6,-3 3-224-7,-3 10-48 7,3 0-128-7,-1 6 192 9,0 7-192-9,1 7 0 8,-1 3 0-8,5-3 0 7,3 1 0-6,-2 0 0 4,2-5 0-5,-1 1-160 8,-1-5-48-8,2-6-16 7,0-2 0-7,8-4 0 8,-1-2-112-8,6-6-32 7,5-10 0-7,4-7 0 22,2-6-96-22,5-10-32 0,6-2 0 1,3-8 0-1,5-13 208 0,4 1 32 7</inkml:trace>
    </iact:actionData>
  </iact:action>
  <iact:action type="add" startTime="370173">
    <iact:property name="dataType"/>
    <iact:actionData xml:id="d238">
      <inkml:trace xmlns:inkml="http://www.w3.org/2003/InkML" xml:id="stk230" contextRef="#ctx0" brushRef="#br5">21958 8341 10127 0,'-13'20'896'1,"-1"-1"-704"4,-3 5-192-5,1 1 0 9,-4 2 704-9,-5 5 128 7,0 5 0-7,-3 4 16 8,-1 7-336-7,0 5-64 4,-4 0 0-5,-2 1-16 8,-6 5-144-8,-2 1-32 8,4 9 0-8,-2-1 0 8,2 6-128-8,2-6-128 6,-4 2 144-6,6-5-144 11,0 3 0-11,-1-4 128 6,3-3-128-6,2 1 0 7,6 3 0-7,1-7 0 7,3-1 0-7,5-7 0 7,-1-1 0-7,3-6 0 7,4-2 0-6,4-10 0 6,4-5 0-7,2-13-128 7,0-13 128-7,0 0-7104 12</inkml:trace>
    </iact:actionData>
  </iact:action>
  <iact:action type="add" startTime="370536">
    <iact:property name="dataType"/>
    <iact:actionData xml:id="d239">
      <inkml:trace xmlns:inkml="http://www.w3.org/2003/InkML" xml:id="stk231" contextRef="#ctx0" brushRef="#br5">21761 8536 8287 0,'0'0'736'1,"-17"10"-592"2,7 6-144-3,-5-1 0 8,3-1 592-8,-4 7 96 7,1 1 16-7,-3 5 0 8,-3 6-128-8,-1 4 0 6,3 4-16-6,-5 0 0 9,1 8 0-9,-3 6 0 6,-1-1 0-6,0 7 0 8,-2 7-128-8,-3 0-32 7,1 4 0-7,-2-3 0 9,0 3-160-9,2-4-48 7,-1 4 0-6,5 0 0 6,0-7-64-7,3-1-128 7,3-1 176-7,3-5-176 8,1-5 128-8,5-10-128 7,0 1 0-7,7-12 0 8,1-5 0-8,2 0-192 6,0-3 16-6,2-9-7392 12</inkml:trace>
    </iact:actionData>
  </iact:action>
  <iact:action type="add" startTime="370866">
    <iact:property name="dataType"/>
    <iact:actionData xml:id="d240">
      <inkml:trace xmlns:inkml="http://www.w3.org/2003/InkML" xml:id="stk232" contextRef="#ctx0" brushRef="#br5">21541 8753 7359 0,'-14'17'656'0,"14"-17"-528"4,-11 10-128-4,-3 10 0 7,2-3 800-7,-3 7 128 7,3 5 32-7,-6 0 0 8,1 0-368-8,1 10-64 8,-5 0-16-8,1 8 0 8,-1 0 0-8,-1 0-16 7,-1 4 0-7,2 1 0 9,-1 1-112-9,3 1 0 5,-5 3-16-5,1 1 0 9,5-1-224-9,3-2-144 6,-3-3 192-6,6-3-192 10,-3-12 128-10,5 0-128 6,0-6 0-6,4-7 0 8,2-9 0-8,4-15 0 7,0 0 0-7,0 0 0 22,0 0-656-21,0 0-48-1,26-13 0 1,-1-7 0-1</inkml:trace>
    </iact:actionData>
  </iact:action>
  <iact:action type="add" startTime="371134">
    <iact:property name="dataType"/>
    <iact:actionData xml:id="d241">
      <inkml:trace xmlns:inkml="http://www.w3.org/2003/InkML" xml:id="stk233" contextRef="#ctx0" brushRef="#br5">21477 8880 16575 0,'-14'5'1472'1,"-6"1"-1168"4,3 4-304-5,3 4 0 8,-5-1 256-8,3 5 0 7,-3 3 0-7,1 3 0 8,3 3 0-8,-5 6-16 6,4 0 0-6,1 10 0 8,-3-4-240-8,3 4 0 8,-5-4 0-8,1 6 0 8,5-2 0-8,-4 6 0 7,5 1 0-7,-5-1 0 8,3-6 0-8,3 6 0 7,-4 0 0-7,5-6 0 8,1 1 0-8,-2-3 0 7,6 2 0-7,0 0 0 27,-1-4-784-27,1-6-48 1</inkml:trace>
    </iact:actionData>
  </iact:action>
  <iact:action type="add" startTime="371555">
    <iact:property name="dataType"/>
    <iact:actionData xml:id="d242">
      <inkml:trace xmlns:inkml="http://www.w3.org/2003/InkML" xml:id="stk234" contextRef="#ctx0" brushRef="#br5">21262 9242 14335 0,'-16'32'640'0,"1"-5"128"0,-1 4-624 0,-1 12-144 5,3 2 0-5,0 6 0 8,1-3 448-8,-3 3 48 7,6 4 16-7,-3-1 0 8,5-3-368-8,0 0-144 8,0 3 128-8,2 1-4944 16,3-2-1008-16</inkml:trace>
    </iact:actionData>
  </iact:action>
  <iact:action type="add" startTime="372049">
    <iact:property name="dataType"/>
    <iact:actionData xml:id="d243">
      <inkml:trace xmlns:inkml="http://www.w3.org/2003/InkML" xml:id="stk235" contextRef="#ctx0" brushRef="#br5">21102 9502 12543 0,'-14'29'560'0,"9"-6"112"0,-7 7-544 0,0 9-128 7,4 4 0-7,-9 3 0 8,-3 7 368-8,5 4 32 7,-3 5 16-7,3 4 0 7,-5-1-208-7,5 1-32 8,1 6-16-8,-4 6 0 8,5 2-160-8,-5-6 0 7,1 0 0-7,3 2 128 8,-6-2-128-8,9-9-272 7,-1-1 64-6,6-5 16 20,0-5-896-21,6-11-160 0,2-10-32 0,2-5-2112 8,2-7-400-8</inkml:trace>
    </iact:actionData>
  </iact:action>
  <iact:action type="add" startTime="372397">
    <iact:property name="dataType"/>
    <iact:actionData xml:id="d244">
      <inkml:trace xmlns:inkml="http://www.w3.org/2003/InkML" xml:id="stk236" contextRef="#ctx0" brushRef="#br5">21120 9806 12319 0,'-10'21'544'1,"2"1"112"-1,-2 3-528 0,1 6-128 3,-5 10 0-3,2 2 0 8,-1 4 560-8,-1 6 80 7,4 5 0-7,-7 3 16 9,1 1-112-9,2 6-32 6,-3-1 0-6,1 7 0 9,-3-4-208-9,3 4-48 6,2 4-16-6,1-2 0 10,1-2-240-10,-2 2 144 6,1-2-144-6,-1-7 128 7,2 1-128-7,5-9 0 8,-5-3 0-8,4-3 0 8,2-1 0-8,2-5 0 7,2-8 0-7,2-8 128 7,2-1-320-7,2-7-80 7,0-3-16-7,-4-20-4800 16,14 5-960-15</inkml:trace>
    </iact:actionData>
  </iact:action>
  <iact:action type="add" startTime="372683">
    <iact:property name="dataType"/>
    <iact:actionData xml:id="d245">
      <inkml:trace xmlns:inkml="http://www.w3.org/2003/InkML" xml:id="stk237" contextRef="#ctx0" brushRef="#br5">20927 10643 10127 0,'-8'15'896'0,"-6"9"-704"3,4 5-192-3,3 6 0 8,-5 2 736-8,4 12 112 7,2 2 32-7,-4 3 0 8,3 5-432-8,-1-1-64 8,2-1-32-8,-2-1 0 9,4-1-352-9,-2 1 144 5,3-1-144-5,-1-2 0 9,0-3 128-9,-2-5-128 6,2-2 0-6,0-4 0 9,0-4 0-8,2-6 0 4,2-3 0-5,0-7 0 9,0-1 128-9,0-18-128 6,0 0 0-6,0 0 0 8,0 0 0-8,0 0-272 8,14-6 16-8</inkml:trace>
    </iact:actionData>
  </iact:action>
  <iact:action type="add" startTime="372951">
    <iact:property name="dataType"/>
    <iact:actionData xml:id="d246">
      <inkml:trace xmlns:inkml="http://www.w3.org/2003/InkML" xml:id="stk238" contextRef="#ctx0" brushRef="#br5">20862 10849 2751 0,'-6'28'256'1,"1"-7"-256"4,1 6 0-5,2 9 0 8,-2 4 2240-8,2 9 416 7,0 2 80-7,2 4 16 8,0 1-1856-8,0-1-384 7,2-7-64-7,0 5 0 8,-2 0-272-8,0-3-48 7,2 3-128-7,-2-2 192 8,0 0-64-8,2-7-128 6,-4-1 176-6,0-6-176 9,2 2 144-9,0-5-144 8,-2-5 0-8,0-4 144 8,2-5-144-8,0-7 128 6,0-13-128-6,0 0 128 8,0 0-128-8,0 0 0 7,0 0 0-7,0 0-6848 11</inkml:trace>
    </iact:actionData>
  </iact:action>
  <iact:action type="add" startTime="373222">
    <iact:property name="dataType"/>
    <iact:actionData xml:id="d247">
      <inkml:trace xmlns:inkml="http://www.w3.org/2003/InkML" xml:id="stk239" contextRef="#ctx0" brushRef="#br5">20872 10845 12895 0,'-8'18'1152'0,"2"3"-928"5,-5 1-224-5,3 9 0 8,2 0 592-8,-4 2 80 7,4 5 16-7,2 2 0 8,1 3-288-8,3 2-48 7,-4-6-16-7,2 4 0 8,0-4-192-8,-2 4-144 8,2-4 192-8,2 2-192 7,-4-6 128-7,2 4-128 7,2-6 0-7,0-2 0 8,0-3 0-8,0-3 0 7,2-9 0-7,-2-1 0 8,0-15 0-8,0 0-304 7,0 0 64-7,0 0-4656 17,0 0-928-16</inkml:trace>
    </iact:actionData>
  </iact:action>
  <iact:action type="add" startTime="373671">
    <iact:property name="dataType"/>
    <iact:actionData xml:id="d248">
      <inkml:trace xmlns:inkml="http://www.w3.org/2003/InkML" xml:id="stk240" contextRef="#ctx0" brushRef="#br5">20654 11068 7359 0,'0'0'320'0,"0"0"80"0,5-10-400 0,-5 10 0 7,0 0 0-7,14-10 0 7,-14 10 1744-7,0 0 272 7,0 0 48-7,0 0 16 8,0 0-992-8,18 2-192 8,-18-2-32-8,9 8-16 7,1 4-64-7,0 5-16 8,-2 5 0-8,-2 7 0 7,-1 0-256-7,1 2-64 7,-2 3-16-7,2 1 0 8,-6-2-224-8,0-2-32 8,0 0-16-8,0 0 0 7,0 1-160-7,0-5 0 7,0-4 144-7,-2 1-144 9,0 1 0-9,0-3 0 7,0-5 0-7,4-1 128 8,-2-16-128-8,0 0 0 8,0 0 0-8,0 0 128 7,0 0-128-7,0 0 0 6,0 0 0-6,0 0 128 9,0 0-336-9,4-20-64 7,-2-3-16-7,4-1 0 23,0-1-224-23,3-2-32 0,-1-2-16 1,2-3 0 11,0 1-272-11,-4 0-48-1,1 0-16 0,-1 1-7184 4</inkml:trace>
    </iact:actionData>
  </iact:action>
  <iact:action type="add" startTime="373957">
    <iact:property name="dataType"/>
    <iact:actionData xml:id="d249">
      <inkml:trace xmlns:inkml="http://www.w3.org/2003/InkML" xml:id="stk241" contextRef="#ctx0" brushRef="#br5">20769 10974 14623 0,'0'0'640'1,"0"0"144"-1,-6 22-624 0,2 1-160 7,0-2 0-7,4 7 0 6,-2 1 640-6,0 6 112 7,0 0 16-7,2 0 0 7,0 6-240-7,2-4-32 8,0 4-16-8,0-2 0 7,-2 4-224-6,2-4-64 6,2-4 0-7,4 4 0 8,-3-4-192-8,1-1 0 7,0-5 128-7,4-2-128 25,0-2-400-25,-3-3-128 2</inkml:trace>
    </iact:actionData>
  </iact:action>
  <iact:action type="add" startTime="374825">
    <iact:property name="dataType"/>
    <iact:actionData xml:id="d250">
      <inkml:trace xmlns:inkml="http://www.w3.org/2003/InkML" xml:id="stk242" contextRef="#ctx0" brushRef="#br5">20583 11117 3679 0,'0'0'320'1,"0"0"-320"6,0 0 0-7,16 3 0 8,-16-3 2320-8,19 14 400 7,-7-4 80-7,2 9 16 9,-6 3-1376-9,3-1-272 7,-1 7-48-7,-2 1-16 8,4 6-336-8,-5 2-64 6,-1 10 0-6,0 2-16 9,2 1-256-9,-4 9-48 7,-2-1-16-7,0 5 0 7,-2 5-368-7,4-2 0 8,-2-7 0-7,1 1 0 5,-1-1 0-6,4-3 0 8,-2-5 0-8,0-2 0 8,-2 1-256-8,6-1 48 8,2-6 0-8,-1 0 0 21,5-10-784-20,2-6-160-1</inkml:trace>
    </iact:actionData>
  </iact:action>
  <iact:action type="add" startTime="375188">
    <iact:property name="dataType"/>
    <iact:actionData xml:id="d251">
      <inkml:trace xmlns:inkml="http://www.w3.org/2003/InkML" xml:id="stk243" contextRef="#ctx0" brushRef="#br5">20858 11832 13823 0,'0'0'1216'14,"0"0"-960"-13,2 24-256-1,0-1 0 0,0-1 320 0,0 1 32 6,2 0 0-6,6 9 0 8,1 1-32-8,-1 0-16 7,4-2 0-7,-2 6 0 8,5 4 96-8,-1 0 32 7,1 8 0-7,5 1 0 8,-1 3-128-8,-1 4-32 7,-1 3 0-7,3-3 0 8,-5-3-272-8,3-3 128 6,1-4-128-6,-1-4 0 9,-5 0 0-9,5 0 0 8,-5-6 0-8,5-6 0 22,-1-2-656-22,5-2-48 1,1-3 0-1</inkml:trace>
    </iact:actionData>
  </iact:action>
  <iact:action type="add" startTime="375501">
    <iact:property name="dataType"/>
    <iact:actionData xml:id="d252">
      <inkml:trace xmlns:inkml="http://www.w3.org/2003/InkML" xml:id="stk244" contextRef="#ctx0" brushRef="#br5">21038 12575 11055 0,'0'0'976'1,"6"26"-784"6,1 1-192-7,-1 2 0 8,4 0 864-8,6 1 128 7,-3 1 32-7,7 0 0 8,1 0-512-8,5 1-112 7,1-5-16-7,4 2 0 8,-2-2-64-8,8 5 0 7,4 1-16-7,-2 2 0 9,2-6-304-9,-2 0 160 6,4 3-160-6,-6-3 128 8,6-2-128-8,-4 0 0 7,4-1 0-7,-6-1 0 9,0 2 0-9,2-1-320 6,-4-3 48-6,-5-3-7264 11</inkml:trace>
    </iact:actionData>
  </iact:action>
  <iact:action type="add" startTime="375788">
    <iact:property name="dataType"/>
    <iact:actionData xml:id="d253">
      <inkml:trace xmlns:inkml="http://www.w3.org/2003/InkML" xml:id="stk245" contextRef="#ctx0" brushRef="#br5">21391 13219 11055 0,'21'12'976'1,"1"7"-784"4,5 1-192-5,8-1 0 9,2 3 832-9,8 1 112 6,8 4 16-6,1-5 16 8,3-3-624-8,-1-3-128 8,-1-1-32-8,-2-3 0 7,1 8-64-7,1-7-128 8,0 5 176-8,-1 1-176 8,1-1 144-8,-1 5-144 6,-1 5 0-6,0-3 144 10,-1 0-144-10,-1-1 0 5,-2 1 0-5,-2 0 0 22,0 1-704-22,-8-1-80 0</inkml:trace>
    </iact:actionData>
  </iact:action>
  <iact:action type="add" startTime="376091">
    <iact:property name="dataType"/>
    <iact:actionData xml:id="d254">
      <inkml:trace xmlns:inkml="http://www.w3.org/2003/InkML" xml:id="stk246" contextRef="#ctx0" brushRef="#br5">22440 13679 13583 0,'0'0'592'1,"16"4"144"-1,3 2-592 10,1 0-144-10,7 7 0 0,2-3 0 1,5 6 752-1,-3-5 112 7,6 3 32-7,4 2 0 7,-2 1-272-7,6-1-48 9,1 3-16-9,9-7 0 6,2 4-48-6,5-5-16 8,0 5 0-8,5-4 0 8,3 3 0-8,4-1 0 6,-2 0 0-6,-1-1 0 10,-11 1-128-10,0-4-32 6,-1 1 0-6,1-1 0 8,-3 4-208-8,0-3-128 6,-5-1 160-6,-3 6-160 9,4-5 0-9,-3 5 0 7,3-10-208-7,-2 8 64 22,-10-3-464-22,0 3-96 0,0-4 0 1,-2-4-16 12,-10 1-112-12,-2 5-32-1,-1-4 0 0,-5 2-4800 8,-3-3-960-8</inkml:trace>
    </iact:actionData>
  </iact:action>
  <iact:action type="add" startTime="376405">
    <iact:property name="dataType"/>
    <iact:actionData xml:id="d255">
      <inkml:trace xmlns:inkml="http://www.w3.org/2003/InkML" xml:id="stk247" contextRef="#ctx0" brushRef="#br5">23296 13919 2751 0,'0'0'128'1,"0"0"16"-1,0 0-144 0,0 0 0 3,20 12 0-3,3-5 0 9,5 1 3040-9,3 4 576 7,6-2 112-7,0 5 32 8,2-5-2560-8,8 2-512 7,4 3-112-7,3-3 0 8,5 4-256-8,7-5-64 7,4 5 0-7,8-4 0 9,2 3-256-9,0-7 0 6,-6 2 0-6,-5-2 0 8,-9-2 0-7,-1-1 0 5,-7 1-160-6,1-2-5504 16,-2 0-1104-16</inkml:trace>
    </iact:actionData>
  </iact:action>
  <iact:action type="add" startTime="376809">
    <iact:property name="dataType"/>
    <iact:actionData xml:id="d256">
      <inkml:trace xmlns:inkml="http://www.w3.org/2003/InkML" xml:id="stk248" contextRef="#ctx0" brushRef="#br5">23415 14024 11055 0,'0'0'976'1,"0"0"-784"4,10 14-192-5,8-4 0 8,-3-1 1120-8,7 7 176 7,-3-4 48-7,7 5 0 8,1-1-384-8,2 0-80 7,10 5-16-7,6-5 0 8,8-3-144-8,3 1-16 7,9 1-16-7,9 1 0 8,8-4-144-8,4-2-32 7,3-3 0-7,1-5 0 9,-6-2-176-9,0-2-32 7,2-4-16-7,-2 1 0 8,1-3-160-8,-1 2-128 6,0-4 144-6,-2 2-144 26,-6-3-496-26,-2-7-192 0,-11 3-32 0,-5 3-9504 0</inkml:trace>
    </iact:actionData>
  </iact:action>
  <iact:action type="add" startTime="377634">
    <iact:property name="dataType"/>
    <iact:actionData xml:id="d257">
      <inkml:trace xmlns:inkml="http://www.w3.org/2003/InkML" xml:id="stk249" contextRef="#ctx0" brushRef="#br5">23796 14120 6447 0,'0'0'272'0,"13"0"80"0,5-2-352 0,-2-4 0 8,3 0 0-8,5 2 0 7,-1-2 1040-7,6 1 144 7,0-5 32-7,7 4 0 8,3 4-768-8,-4 0-128 7,4-2-48-7,2 4 0 8,0 4 528-8,0 0 96 7,-2 4 32-7,4 3 0 8,3-1 48-8,3 6 16 7,12-2 0-7,3 5 0 8,2-3-288-8,10 3-64 7,4 5-16-6,2-11 0 6,2 1-208-7,-2-2-32 7,-6-1-16-7,0-5 0 8,-2 2-64-8,2 2-16 7,2-5 0-7,-2 1 0 8,-3 2-128-8,-1 4-32 8,-6-8 0-8,-2-2 0 8,-9-2-304-8,-10-2-64 6,-4 0-16-6,-6-2 0 21,-2-4-512-20,-2 2-128-1,-5-2 0 0,-5 5-8368 4</inkml:trace>
    </iact:actionData>
  </iact:action>
  <iact:action type="add" startTime="377936">
    <iact:property name="dataType"/>
    <iact:actionData xml:id="d258">
      <inkml:trace xmlns:inkml="http://www.w3.org/2003/InkML" xml:id="stk250" contextRef="#ctx0" brushRef="#br5">25387 14344 14735 0,'0'0'640'0,"0"0"160"0,16 4-640 0,6-2-160 5,7 4 0-5,4-2 0 8,6 2 1344-8,2-4 256 7,12-2 32-7,-1-6 16 8,3-2-960-8,1 2-192 7,-3-10-48-7,0 5 0 8,-3-7-256-8,-3 5-64 7,-2-5-128-7,2 4 192 8,2-3-336-8,-6 5-80 8,1-5-16-8,-3-1 0 8,0 4-64-8,-5-3-16 6,-1 3 0-5,0-1 0 19,-4 5-304-20,-2-4-64 1,-1 0-16-1</inkml:trace>
    </iact:actionData>
  </iact:action>
  <iact:action type="add" startTime="378206">
    <iact:property name="dataType"/>
    <iact:actionData xml:id="d259">
      <inkml:trace xmlns:inkml="http://www.w3.org/2003/InkML" xml:id="stk251" contextRef="#ctx0" brushRef="#br5">25959 14305 9215 0,'0'0'400'0,"0"0"96"0,0 0-496 0,12-8 0 5,7-1 0-5,7-3 0 8,7 2 1552-8,0-5 224 7,4-1 32-7,6-6 16 8,9-1-1456-8,3 2-368 8,0-1 0-8,5-1 0 8,3-3 0-7,3 1 0 4,-4-2 0-5,-1 1 0 9,-7 1 0-9,1 2 0 6,-4 1 0-6,-2 3 0 8,-3-3-192-8,-5 1 32 8,2-1 16-8</inkml:trace>
    </iact:actionData>
  </iact:action>
  <iact:action type="add" startTime="378446">
    <iact:property name="dataType"/>
    <iact:actionData xml:id="d260">
      <inkml:trace xmlns:inkml="http://www.w3.org/2003/InkML" xml:id="stk252" contextRef="#ctx0" brushRef="#br5">26515 14094 19343 0,'0'0'1728'1,"0"0"-1392"3,12-3-336-4,7-5 0 9,6 0 464-9,7-2 32 6,1-7 0-6,6-1 0 9,-6 1-496-9,6-9 0 7,4-3 0-7,4-2 0 8,-4-2-128-8,5-2-80 7,7 1-16-7,-4-1 0 8,1-4 224-8,1 6-176 7,-4-2 176-7,2-2-160 8,1 4 160-8,-1 0 0 7,0-12 0-7,-10 0 0 22,0-6-448-20,-6-1-48-2</inkml:trace>
    </iact:actionData>
  </iact:action>
  <iact:action type="add" startTime="378715">
    <iact:property name="dataType"/>
    <iact:actionData xml:id="d261">
      <inkml:trace xmlns:inkml="http://www.w3.org/2003/InkML" xml:id="stk253" contextRef="#ctx0" brushRef="#br5">27285 13697 16575 0,'0'0'1472'1,"0"0"-1168"5,0 0-304-6,14-6 0 8,4-4 704-8,5-6 96 7,4-1 16-7,8-5 0 8,4-5-688-8,-4-8-128 7,3-2 0-7,3 0 0 8,-2-8 0-8,3 2 0 7,-1-2 0-7,4-1 0 8,4 3 128-8,0-6 80 7,3-6 16-7,5-1 0 8,5-7 160-8,-1 3 16 7,-3-3 16-7,1-1 0 8,-4-10-288-8,-1-6-128 9,-3 0 128-9,0 2-128 20,-5 0-592-19,-7 8-208-1,-2 2-32 0,1 9-16 16,-7 8-288-15,-2 10-48-1</inkml:trace>
    </iact:actionData>
  </iact:action>
  <iact:action type="add" startTime="379016">
    <iact:property name="dataType"/>
    <iact:actionData xml:id="d262">
      <inkml:trace xmlns:inkml="http://www.w3.org/2003/InkML" xml:id="stk254" contextRef="#ctx0" brushRef="#br5">28200 12829 18431 0,'22'-35'1632'1,"-3"9"-1312"3,3-7-320-4,1-4 0 9,4-8 0-9,4-3-160 6,1 1 16-6,1-6 0 9,-2-2 640-9,2-1 128 7,0-3 16-7,1-5 16 9,-1-2-208-9,2-4-32 6,0 1-16-6,2-5 0 8,-2-2-256-8,2-6-144 9,4 0 160-9,4-5-160 8,0-5 0-7,2-2 0 3,3 7 0-3,-3-1 0 20,2 0-688-20,-2-4-176-1,-2 5-32 0,-6 5-16 0</inkml:trace>
    </iact:actionData>
  </iact:action>
  <iact:action type="add" startTime="379334">
    <iact:property name="dataType"/>
    <iact:actionData xml:id="d263">
      <inkml:trace xmlns:inkml="http://www.w3.org/2003/InkML" xml:id="stk255" contextRef="#ctx0" brushRef="#br5">28610 11899 15663 0,'17'-22'1392'1,"-3"3"-1120"2,7-7-272-3,7-5 0 8,5-6 496-8,8-10 32 6,0 0 16-6,4-3 0 9,0-3 240-9,-5-9 48 6,3-1 16-6,-7-1 0 8,1-2-80-8,-2-3-32 7,-4-11 0-7,-4-4 0 8,0-1-256-8,3-7-48 8,-1 0-16-8,0-5 0 9,-3-5-416-9,3-3 0 6,2 2 0-6,6 1 0 23,4 1-832-23,-2-2-256 0,2 1-64 0,0 10 0 15,4 11-480-15,0 5-96 0,-8 7-32 0,-4 13 0 13,0 9 464-12,-2 2 80-1,-3 6 32 0</inkml:trace>
    </iact:actionData>
  </iact:action>
  <iact:action type="add" startTime="379630">
    <iact:property name="dataType"/>
    <iact:actionData xml:id="d264">
      <inkml:trace xmlns:inkml="http://www.w3.org/2003/InkML" xml:id="stk256" contextRef="#ctx0" brushRef="#br5">28861 11222 13823 0,'0'0'1216'1,"14"-22"-960"6,7-3-256-7,5-4 0 8,3-4 2144-8,4-2 384 6,6-12 80-6,4-8 16 9,-4-1-1536-9,4-5-320 7,-4-5-48-7,6-1-16 8,-4-11-128-8,0-1-48 7,0-5 0-7,2 0 0 8,4 0-288-8,-3-8-64 9,1-3-16-9,2 1 0 6,0-7-160-6,0 11 0 7,-2 4 0-7,-4 2 0 22,1 2-448-22,-6 6 16 0,-1 6 16 1,-6 10 0 13,-2 7-352-14,-1 14-64 0,-5-2 0 0,1 12-6544 8,-7 3-1312-8</inkml:trace>
    </iact:actionData>
  </iact:action>
  <iact:action type="add" startTime="379948">
    <iact:property name="dataType"/>
    <iact:actionData xml:id="d265">
      <inkml:trace xmlns:inkml="http://www.w3.org/2003/InkML" xml:id="stk257" contextRef="#ctx0" brushRef="#br5">29037 11540 2751 0,'0'0'256'0,"0"0"-256"5,10 9 0-5,-10-9 0 8,0 0 2112-8,19 0 384 7,-5-5 80-7,1-7 16 8,-1-4-816-8,0-9-176 7,-1-6-16-7,1-8-16 8,0 0 224-8,-1-12 32 8,5-4 16-8,-4 1 0 7,3-5-192-7,-3-3-48 8,5-8 0-8,1-2 0 7,1 1-832-7,5-7-192 7,-1-4-16-7,6-1-16 23,4-5-816-21,0-8-176-2,4 3-16 0</inkml:trace>
    </iact:actionData>
  </iact:action>
  <iact:action type="add" startTime="380654">
    <iact:property name="dataType"/>
    <iact:actionData xml:id="d266">
      <inkml:trace xmlns:inkml="http://www.w3.org/2003/InkML" xml:id="stk258" contextRef="#ctx0" brushRef="#br5">28067 12932 16415 0,'-33'2'720'0,"18"0"160"0,-3-2-704 10,8 0-176-10,10 0 0 0,-13 6 0 3,13-6 0-3,0 0 0 7,-10 4 0-7,10-4 0 7,0 0 128-7,0 0-128 7,0 0 192-7,0 0-64 8,0 0 352-8,0 0 64 7,-6 10 16-7,6-10 0 9,0 0 304-9,0 0 64 6,0 0 16-6,0 0 0 9,0 0-112-9,0 0-32 7,0 0 0-7,20 7 0 8,1-7-272-8,3-2-48 7,1-3-16-7,4-1 0 7,2-10-224-7,3-1-48 8,5-9-16-7,-2-3 0 6,4-8-176-7,-2-2 160 7,3-10-160-7,1-2 160 8,4-5-160-8,4-7 0 8,2-7 144-8,1-4-144 7,5-8 0-7,1-2 0 7,1-7 0-7,5-5 128 8,-2-13-128-8,-1-6 0 7,-1-8 0-7,-1 6 0 8,-7 0-128-8,1 0 0 7,-1 4 0-7,-3 10 0 8,0 5-192-8,0 14-48 7,-3 6 0-7,-3 12 0 23,-6 9-336-23,4 10-64 0,-6 5 0 0,0 6-6496 8,-6 7-1296-8</inkml:trace>
    </iact:actionData>
  </iact:action>
  <iact:action type="add" startTime="381689">
    <iact:property name="dataType"/>
    <iact:actionData xml:id="d267">
      <inkml:trace xmlns:inkml="http://www.w3.org/2003/InkML" xml:id="stk259" contextRef="#ctx0" brushRef="#br5">27036 13894 11567 0,'37'-18'512'1,"-6"1"112"-1,8-7-496 0,4-1-128 5,8-6 0-5,5-3 0 7,9-1 512-7,-5-8 96 7,-5-3 16-7,-1 1 0 8,1-4-176-8,1 2-48 8,3-4 0-8,1 1 0 10,3-3-16-10,1 0-16 4,2-1 0-4,1 1 0 10,-5 2 352-10,-3 1 80 7,3 1 16-7,-5 0 0 7,-5-5-48-7,1-7 0 7,0 1 0-7,7-1 0 8,6-1-288-8,1-8-64 7,3-4-16-7,0-4 0 8,6-6-144-8,0-6-48 7,-5-2 0-7,-1-5 0 8,-10-5-16-8,3-11 0 7,-1-6 0-7,-1 0 0 8,5-9-192-8,2-7-240 7,-5-7 48-7,5 1-7168 17,-4-3-1424-17</inkml:trace>
    </iact:actionData>
  </iact:action>
  <iact:action type="add" startTime="382183">
    <iact:property name="dataType"/>
    <iact:actionData xml:id="d268">
      <inkml:trace xmlns:inkml="http://www.w3.org/2003/InkML" xml:id="stk260" contextRef="#ctx0" brushRef="#br5">27689 13344 9215 0,'0'0'816'1,"0"0"-656"5,0 0-160-6,0 0 0 8,0 0 1744-8,0 0 320 7,0 0 64-7,0 0 16 9,0 0-736-9,8-10-128 6,9-4-48-6,1 1 0 9,7-9-352-9,7-3-80 6,9-4-16-6,7-5 0 8,3-9-176-8,13 3-32 7,7-13-16-6,3-2 0 6,4-3-192-7,0-10-48 7,4-7 0-7,7-5 0 8,15-3 16-8,3-9 0 9,6 0 0-9,-6-3 0 7,-9-11 48-7,1-5 16 7,-7-10 0-7,8-5 0 7,-3-17-144-7,5-1-16 7,1-4-16-7,-7-10 0 8,-5-2-224-8,-7 0 0 8,-12 2 0-8,-3 10 0 22,-7 9-384-21,-2 11-112-1,-1 7-16 0,-6 9-16 13,-5 1-432-12,-1 16-64-1,0 9-32 0,-8 6-10736 3</inkml:trace>
    </iact:actionData>
  </iact:action>
  <iact:action type="add" startTime="382588">
    <iact:property name="dataType"/>
    <iact:actionData xml:id="d269">
      <inkml:trace xmlns:inkml="http://www.w3.org/2003/InkML" xml:id="stk261" contextRef="#ctx0" brushRef="#br5">28465 12433 14735 0,'-25'8'1312'1,"2"3"-1056"6,5-3-256-7,1-2 0 7,17-6 1888-7,0 0 320 7,0 0 64-7,0 0 16 8,0 0-1136-8,0 0-240 8,11-17-32-8,9-9-16 7,7-5-288-7,2-8-48 7,3 0-16-7,8-12 0 8,5-3-16-8,6-3-16 7,4-3 0-7,5-7 0 8,4 1-32-8,-3-12 0 7,1-2 0-7,3-6 0 8,-5-2-128-8,-1-11-16 8,1-8-16-8,1-6 0 10,1-4-96-10,0-16-32 5,3-7 0-5,7-13 0 8,-2 1-160-8,2-8 192 7,-1-3-192-7,-9-3 192 7,-1-2-320-7,-7 2-64 8,-1 3-16-8,-2 5 0 22,-12 13-384-21,5 9-80-1,-3 7-16 0,0 22 0 13,-8 15-32-12,-1 12-16-1,-5 16 0 0,-4 11 0 15,-3 8-32-14,-4 14-16-1,-1 4 0 0,-1 7 0 13,-3 11-432-13,-11 9-64 0,0 0-32 2</inkml:trace>
    </iact:actionData>
  </iact:action>
  <iact:action type="add" startTime="382965">
    <iact:property name="dataType"/>
    <iact:actionData xml:id="d270">
      <inkml:trace xmlns:inkml="http://www.w3.org/2003/InkML" xml:id="stk262" contextRef="#ctx0" brushRef="#br5">28738 12066 14975 0,'-21'30'656'1,"13"-13"144"-1,-3 3-640 0,7 1-160 4,0-3 0-3,4-18 0 7,0 0 1040-7,0 0 176 4,0 0 48-5,21 2 0 9,1-14 192-9,1 0 32 8,4-9 16-8,5-5 0 6,3-3-464-5,11-8-80 6,1-10-32-7,2-7 0 8,2-7-96-8,-1-7-32 7,-1-2 0-7,-2-6 0 8,6-8-160-8,5-6-16 8,9-9-16-8,3-3 0 7,8 1-128-7,2-10-32 8,0-12 0-8,0 0 0 7,0-6-192-7,-4-5-32 7,0-1-16-7,-2 6 0 8,-2 6-48-8,-6 6-16 7,5 6 0-7,-7 10 0 8,0 3-144-8,-1 9 0 7,-7 3 0-7,-5 4 0 9,-8 4-192-9,-2 8 192 6,-8-2-192-6,-6 1 192 24,-3 5-576-24,-5 10 0 0,-1 3 0 0,-1 4 0 12,-5 8-432-11,2 6-80-1,-6 12 0 0,-4 5-8224 9,-1 8-1632-9</inkml:trace>
    </iact:actionData>
  </iact:action>
  <iact:action type="add" startTime="383282">
    <iact:property name="dataType"/>
    <iact:actionData xml:id="d271">
      <inkml:trace xmlns:inkml="http://www.w3.org/2003/InkML" xml:id="stk263" contextRef="#ctx0" brushRef="#br5">29649 11378 18431 0,'-35'2'816'0,"14"2"160"0,1-2-784 0,9 4-192 4,11-6 0-4,0 0 0 10,0 0 2656-10,0 0 480 5,13 3 112-5,9-5 16 8,5-5-2496-8,10-7-480 7,-2-7-96-7,2-9-32 8,8-11 160-8,-6-4 16 7,4-1 16-7,-4-11 0 9,0-17-48-9,-4-2-16 6,6-6 0-5,0-8 0 6,0-9 208-7,6-4 32 7,2-13 16-7,1-1 0 10,3-2-208-10,4-13-32 6,3-10-16-6,-3-11 0 7,-3 3-288-7,-1 0 160 7,-4 6-160-7,-8 1 128 8,2 1-128-8,-10 13 0 8,-6 6 144-8,-2 12-144 8,-1 8 0-8,-5 3 0 6,1 1 0-6,-1 7 0 8,-7 5 0-8,4 1 128 6,-7 2-128-6,5 6 0 9,-8 2 0-9,-2 4 128 7,-6 5-128-7,2 1 0 8,2-2 0-8,2 3 0 7,0-5 0-7,1 2 0 8,1-4 0-8,0 4 0 8,2-5 0-8,6 1 0 7,-3 4 0-7,5 0-160 7,-4 3 160-7,5 5-160 8,-1 1-96-8,1 3-32 7,3-5 0-7,-5 13 0 24,-3 3-256-23,-4 2-48-1,2 4-16 0,1 8 0 11,-5-2-576-10,-2 5-112-1,0 5-32 0,0 1-12048 4</inkml:trace>
    </iact:actionData>
  </iact:action>
  <iact:action type="add" startTime="383821">
    <iact:property name="dataType"/>
    <iact:actionData xml:id="d272">
      <inkml:trace xmlns:inkml="http://www.w3.org/2003/InkML" xml:id="stk264" contextRef="#ctx0" brushRef="#br5">30701 8724 19343 0,'0'0'1728'0,"0"0"-1392"5,0 0-336-5,0 0 0 8,11-14 624-8,-1 2 48 7,6-3 16-7,-5 1 0 8,3-4-384-8,-4 3-80 7,5-9-16-7,-3-3 0 9,-2 0-16-9,4-2 0 7,-5-3 0-7,5-7 0 7,-6-4 272-7,2-5 48 8,-1-5 16-8,-5-3 0 8,2-5 528-8,-2-3 96 7,0-3 32-7,0-1 0 8,-2 2-192-8,0-4-32 7,0 1-16-7,2-5 0 8,-3 0-480-6,3-6-80 3,0-8-32-5,-2 3 0 8,-2-1-208-8,0 4-144 7,2 4 192-7,-2 6-192 8,-2-4 256-8,0 2-64 7,-2 5-16-7,0-3 0 8,3 2-32-8,-3-2 0 6,0 2 0-5,-2 5 0 7,0 5-144-8,2-3 128 7,0-1-128-7,0 4 128 8,0 3-128-8,2-3-144 7,-3 1 144-7,3 2-208 23,0 3-592-23,0 3-112 1,2 2-32-1,2 8 0 12,0 6-1616-12,2 4-320 0</inkml:trace>
    </iact:actionData>
  </iact:action>
  <iact:action type="add" startTime="384272">
    <iact:property name="dataType"/>
    <iact:actionData xml:id="d273">
      <inkml:trace xmlns:inkml="http://www.w3.org/2003/InkML" xml:id="stk265" contextRef="#ctx0" brushRef="#br5">30744 7940 17503 0,'0'0'768'0,"-4"-10"176"0,-2 0-752 0,6 10-192 5,-2-19 0-5,6 1 0 8,0 4 2416-8,5-5 448 6,3-3 80-6,-2-5 32 9,6-8-2096-9,-5 0-432 7,7-8-64-7,-3-6-32 9,3-7-144-9,-6-3-16 6,3-1-16-6,-7-5 0 9,0-3 80-9,2 2 32 6,-6-4 0-6,-3 1 0 8,-2-3 320-8,-1 0 64 7,0 0 16-5,0-4 0 4,-6-4-240-6,2 2-64 7,0 0 0-7,2 2 0 9,-4-4-176-9,-1 0-32 6,1-2-16-6,0 4 0 9,-2 0-32-9,3 2 0 7,-1 6 0-7,-4 0 0 7,2 7 96-7,4 1 16 7,-5-3 0-7,1 7 0 8,6 5-240-8,-6 2 0 7,3 5 128-7,1-3-128 8,2-2 0-8,-2 4 0 7,-4 3 0-7,4-5 0 8,0 4 0-8,1 0 0 7,-5-2 0-7,4 8 0 9,2 0 0-9,2 6 0 6,-2-2 0-6,6 2 0 9,-2 2-224-9,2 5 16 7,0 7 0-7,0-1 0 21,2 3-496-21,-4 17-80 0,0 0-32 0,0 0 0 15,0 0-2320-15,0 0-480 0</inkml:trace>
    </iact:actionData>
  </iact:action>
  <iact:action type="add" startTime="384870">
    <iact:property name="dataType"/>
    <iact:actionData xml:id="d274">
      <inkml:trace xmlns:inkml="http://www.w3.org/2003/InkML" xml:id="stk266" contextRef="#ctx0" brushRef="#br5">29644 6840 16287 0,'0'0'720'1,"0"0"160"-1,0 17-704 0,0-17-176 6,0 0 0-6,0 14 0 9,0-14 896-9,5 16 160 6,-5-16 32-6,0 0 0 8,14 9-160-8,-4 3-32 7,-10-12 0-7,15 6 0 9,-15-6-240-9,18-2-48 6,1-2-16-6,-5-4 0 9,0-2-64-9,-1-1-16 6,3-7 0-6,2-3 0 8,-5-9-64-8,7-1 0 8,-5-4-16-8,3-8 0 7,-1 2-128-7,-3-7-32 8,4-5 0-8,-1-4 0 8,1-1 48-7,-1-8 16 5,-5-3 0-6,4-3 0 8,-5 2 48-8,5-6 16 7,-4-4 0-7,3 2 0 8,-1 0-160-8,3 0-48 7,-5 0 0-7,6 0 0 8,-5 0-192-8,1 2 176 7,-2 6-176-7,-3-3 160 8,-5 5-160-8,0 0 0 7,2-6 0-7,-2 9 128 8,0 1-128-8,0 2 0 7,-2 3 0-7,-2 5 0 8,0 3 160-8,-2 4 0 7,-2-2 0-7,2 2 0 8,0 10 0-8,0-2 0 7,-2 2 0-7,2 4 0 9,0 4-160-9,0 4 128 6,2 1-128-6,0 7 128 8,0 3-128-8,0-2 0 7,0 16 0-7,0-11 0 8,0-3 0-8,0 14 0 7,0 0 0-7,0 0 0 7,0 0 0-6,0 0 0 6,0 0-128-7,0 0 128 8,0 0 0-8,0 0-176 7,20 6 176-7,-7 0-128 7,5 0 128-7,-2-1 0 8,1 7 0-8,5-2-128 8,-5-2 128-8,5 5 0 7,-1-1 0-7,4 6-128 8,-1-1 128-8,1 5 0 7,3-1 0-7,1 4 0 8,0 1 0-8,0-1 0 7,1 2 0-7,-1 3 0 8,0 1 0-8,2 2 0 7,-1 0 0-7,-1 0 0 8,2-3 0-8,-4-1 0 7,1 2 0-7,-1 0 0 8,4 4 0-8,0 4 0 7,1-4 0-7,-3 4 0 8,-2 4 0-8,4-4 0 7,6 2 0-7,2-4 0 8,-3 6 0-8,1-4 0 7,2 0 0-6,-6-4 0 6,2 1 0-7,0 1 0 7,-4-4 0-7,0 0 0 8,-3 4 0-8,1-2 0 7,-4-6 0-6,1-1 0 6,-5-1 0-6,-1-2 0 5,1-1 0-6,1-3 0 8,-9-1 0-8,1 1 0 7,-2-5 128-7,1 1-128 8,-13-17 144-8,8 8-144 7,-8-8 192-7,0 0-192 8,0 0 128-8,0 0-128 7,0 0 0-7,0 0 0 8,0 0 0-8,0 0 0 7,0 0 0-7,-6-16 0 25,2-3-320-25,-7 3-112 0,1 1-16 0,2-5-16 11,-8-1-1248-10,7 3-240-1,-5-1-48 0</inkml:trace>
    </iact:actionData>
  </iact:action>
  <iact:action type="add" startTime="385700">
    <iact:property name="dataType"/>
    <iact:actionData xml:id="d275">
      <inkml:trace xmlns:inkml="http://www.w3.org/2003/InkML" xml:id="stk267" contextRef="#ctx0" brushRef="#br5">29917 6399 9215 0,'0'0'816'1,"0"0"-656"1,0 0-160-2,0 0 0 8,0 0 2144-8,3 19 400 7,-3-19 80-7,0 0 0 8,0 0-1968-8,0 0-400 7,0 0-64-7,0 0-32 9,18 0 416-9,-18 0 64 7,10-15 32-7,-2 3 0 7,-8 12 112-7,9-17 32 7,-3-5 0-7,-2-1 0 8,0-8-128-8,2-1-32 7,0-3 0-7,-2 2 0 9,0-6 96-9,-1 0 16 7,3-10 0-7,0-1 0 8,-2-5-96-8,0 0-16 8,-2-1 0-8,-2-1 0 7,0-3-208-7,0 3-64 6,0 3 0-6,0-5 0 9,-2 1-224-9,0 1-160 6,-4 4 192-6,2 3-192 8,0-3 128-8,0 0-128 7,1 3 0-7,-1 1 0 9,2 2 208-9,0 0-64 6,-4-3-16-6,4 3 0 8,0 4-128-8,0-4 192 8,-2 0-192-8,2 6 192 7,-4 2-64-7,-1 0 0 8,1 4 0-8,2 0 0 7,-2 2 0-7,0 4 0 8,-2 0 0-8,2 1 0 7,1-1-128-7,-1 4 0 8,-2 3 0-8,2 3 128 8,0-1-128-8,2 5 0 6,0 1 0-6,0 4 0 9,-1-5 0-9,5 15 0 6,0 0 0-6,0 0 0 8,-2-10 0-8,2 10 0 7,0 0 0-7,0 0 0 9,0 0 0-9,0 0-144 6,19 6 144-6,3 1 0 9,-7 7-128-9,3 0 128 6,3 3 0-6,1-3 0 8,-3 4 0-8,7 3 0 7,1-3 0-6,0 1 0 7,1 2 0-8,3 1 0 7,6-5 0-7,0 5 0 8,6 1 0-8,-2 3 0 7,4-3 0-7,-1 4 0 7,3 5 0-7,4-3 0 8,-4 0 0-8,-4-2 0 8,0 5 0-8,-2 1 0 6,1 6 0-6,-4-6 0 8,1-4 0-8,-2 4 0 8,-4 4 0-8,2 0 0 7,0-1 0-7,-2 1 128 7,4-2-128-7,4 0 0 9,-4 2 128-9,4 0-128 7,-6-10 0-7,4 4 144 8,4-1-144-8,-6 3 0 6,2 4 0-6,-4-6 128 9,4-2-128-9,2 1 0 7,-6-3 0-7,-1 0 128 8,-5-3-128-8,-2-5 0 7,-3 1 0-7,-1 1 128 8,-2-7-128-8,-1 1 128 7,-2-1-128-7,-1 0 128 8,-3-1-128-8,-1 1 128 7,-5-4-128-7,6 1 128 7,-14-11-128-7,10 8 128 7,-10-8-128-7,0 0 128 8,0 0-128-8,0 0 128 7,11 10-128-6,-11-10 128 6,0 0-128-7,0 0 0 7,0 0 0-7,0 0 0 8,0 0-192-8,0 0-128 7,0 0-32-7,-2-14 0 23,-4-3-1440-22,1 5-272-1,-5-4-64 0,-6 7-11728 3</inkml:trace>
    </iact:actionData>
  </iact:action>
  <iact:action type="add" startTime="386492">
    <iact:property name="dataType"/>
    <iact:actionData xml:id="d276">
      <inkml:trace xmlns:inkml="http://www.w3.org/2003/InkML" xml:id="stk268" contextRef="#ctx0" brushRef="#br5">29878 4341 28559 0,'0'0'2544'1,"0"0"-2032"5,-2-11-512-6,2 11 0 9,0 0 0-9,0 0-336 6,0 0 48-6,0 0 16 8,0 0 272-8,11 11 0 7,-3 9 0-7,0 3 0 9,0 7 352-9,-2 3-32 6,-4 0 0-6,1 12 0 8,-1 4-80-8,-2 7-32 7,0 8 0-7,0 7 0 8,-4 1 80-8,1 8 16 7,-9 6 0-7,2 9 0 8,2 3 64-8,-5 9 16 8,1 6 0-8,-6 4 0 9,7 0-192-9,-5 4-16 5,4 6-16-5,-1-10 0 8,5-6-160-8,4-4 192 7,-2-5-192-7,0-13 192 8,6-5 48-8,6-6 16 7,0-4 0-7,0-11 0 8,2-5 32-8,1-5 16 8,-1-8 0-8,0-8 0 8,2-10-48-8,-2-2 0 7,-1-9 0-7,3 0 0 8,-4 3-32-8,-6-19-16 6,8 8 0-6,-8-8 0 8,0 0-48-8,0 0-16 7,0 0 0-7,13-10 0 8,-5-7 80-8,-2-5 16 7,-2-3 0-7,2-8 0 8,6-4 16-8,-5-10 0 7,5-4 0-7,-2-5 0 9,-2-5-128-9,5-3-128 6,-3-12 176-6,4-6-176 9,-5-8 0-9,1-7 0 6,6-5 0-6,-4-1-144 8,3-10-48-8,-3 2 0 8,1-1 0-8,-5 11 0 8,0 1 192-8,0 9 0 6,0 3 0-6,-2 10-128 8,-3 0 128-8,5 2 128 8,-2 10-128-8,-4 1 176 7,-2 7-48-7,0 3-128 8,0 5 192-8,2 3-64 7,0 0-128-7,0 4 0 7,0 4 144-7,2-2-144 8,6 4 0-8,-5 2 0 7,-1-2 0-7,2 4 0 8,-2 0 0-8,0 5-160 7,4 1 160-7,-2 3-160 8,-1 5 16-8,7 3 0 7,-4 1 0-7,2 7 0 8,-10 8 144-7,19-6-160 6,1 6 160-7,-3 6-160 8,5 2 160-8,3 9-128 6,2 3 128-6,7 1-128 9,5 5 128-9,1 5 0 6,7 8 0-6,2-4 0 8,-2 6 0-8,2-2 0 7,-1 10 0-7,-1-3 176 8,-2-1 16-8,4 4 16 8,4 2 0-8,3 0 0 7,5 1 64-7,-1-3 16 8,4 0 0-8,-1-1 0 7,3 1 32-7,0-4 0 7,-9 0 0-7,-2-6 0 8,-1 0 0-8,-5-8 0 7,-6 0 0-7,0-3 0 8,-4-1-16-8,0-4 0 8,-6 1 0-8,-4-7 0 8,-1-1-112-8,-5-1 0 6,-4-3-16-6,-1-4 0 9,-18-8-176-9,0 0 192 6,0 0-192-6,0 0 192 8,0 0-192-8,0 0 0 7,0 0 0-7,-18-10 0 24,-3-5-1616-24,-6-1-368 1,-12-7-64-1</inkml:trace>
    </iact:actionData>
  </iact:action>
  <iact:action type="add" startTime="387754">
    <iact:property name="dataType"/>
    <iact:actionData xml:id="d277">
      <inkml:trace xmlns:inkml="http://www.w3.org/2003/InkML" xml:id="stk269" contextRef="#ctx0" brushRef="#br5">14154 583 20271 0,'0'0'896'1,"0"0"192"-1,0 0-880 0,18-3-208 5,-4-1 0-5,3 2 0 8,3 0 1056-8,-3 2 160 6,3 0 48-6,1-2 0 9,-3-2-592-9,-3 2-112 6,5 0-32-6,-5-2 0 9,3 0-48-9,0 2-16 7,-18 2 0-7,11-6 0 8,-11 6-240-8,14-11-48 7,-14 11-16-7,6-12 0 8,-4-6 16-8,-4 7 0 7,-4-7 0-7,-6 5 0 8,0-7-32-8,-5 1 0 8,-5-5 0-8,-3 3 0 7,4-5 32-7,-5 1 0 7,1 0 0-7,-6-1 0 9,-6-1 288-8,0 2 64 4,0-3 16-5,-6 5 0 8,0-4-48-8,0 1-16 7,-4 3 0-7,-2 3 0 8,-5 1-160-8,-7-5-48 7,-3-1 0-7,-8 0 0 8,3 1-96-8,-5 5-32 7,2-3 0-7,0 1 0 9,-4-1-144-9,4 5 0 6,1-5 0-6,-7 5 128 9,-5 3-128-9,-3 1 192 6,-6 3-192-6,4 4 192 8,0-4-64-8,3 6-128 7,1 2 192-7,0 4-64 8,0 2-128-8,-4 4 0 7,-5-2 0-7,3 0 0 8,6 2 0-8,0 5 0 8,2-1-144-8,4 5 144 7,0 1 0-7,4-2 0 8,4 3 0-8,-6 3 0 7,2-1 0-7,2 2 0 7,-3-1 0-7,9 3 0 8,0 3 0-8,3 3 0 7,5 4 0-7,1 6 0 8,5-4 0-8,1 8 0 7,4-4 0-7,6 5 0 9,-4 5 0-9,8 0 0 6,-2 2 0-6,6-3 0 8,6-5 0-8,1 2 0 7,3-6 0-7,7 6 0 8,1 3 0-8,5-1 0 7,2-6 0-7,2 4 0 8,4 2 0-8,4-5 0 7,4 3 0-7,2 4 0 8,4 0 128-8,5-1-128 7,-3-1 0-7,5 2 144 8,5-2-144-8,5 1 0 8,4-7 0-8,4 4 0 7,-4 2 0-7,3 0 0 8,5-10 0-8,1 3 0 7,7-5 0-7,4 4 0 7,3-5 144-7,3-3-144 8,5-2 160-8,7-2-32 7,7-2-128-7,0 1 192 8,-2-3-192-8,2 0 176 7,-2-1-176-7,4-1 160 8,2-7-160-8,5-1 160 7,3 3-160-7,6-6 160 9,-3 3-160-9,3-3 192 6,-8-2-192-6,1 1 192 9,3-5-192-9,0-2 128 6,3 0-128-6,7 0 128 8,3 0-128-8,0-4 160 7,-1-4-160-7,-5 0 160 8,3 0-160-8,1-2 0 7,-3-7 144-7,1 1-144 8,2 0 0-8,-5-3 144 8,-1-3-144-8,-7 3 0 8,-2-9 144-8,-2-3-144 7,-4 1 0-7,0 1 144 7,-1 0-144-7,1-4 160 7,-6-3-160-7,-3 1 160 8,-9-4-160-8,-4-2 128 7,-5 2-128-7,-2-8 128 8,-4 2-128-8,-5-4 128 7,-8 0-128-7,-3 0 128 8,-4 3-128-8,-6-1 128 7,-3-8-128-7,-7 0 128 9,1-1-128-9,-10-3 0 6,-2 0 0-6,-4 1 128 9,-2-3-128-9,-10 1 0 6,3 1 0-5,-11-3 0 6,-1-3 0-7,-4-3 0 7,-7 7 0-7,1-3 0 9,-2-1 0-9,-6 1 0 6,2-1-144-6,-8 3 144 8,-7 9 0-8,-3-2 0 8,-5 1 0-8,-5 1 0 7,1 8 0-7,-6 0 0 7,2 8 0-7,-4 0 0 9,-6 0 0-9,2 1 0 7,-2 11 0-7,-8-1 0 7,-6-1 0-7,-5 5 0 8,-1 5 0-8,3-1 0 8,-5 4 0-8,9 3-128 6,-5-3 128-6,-3 4 0 8,-8 0-160-8,-1 2 160 8,9 0-128-8,-2 2 128 8,3-3-160-8,4 5 160 6,3 0-192-6,-5 2 192 9,-3 3-144-9,1 1 144 7,1-2 0-7,5 6-144 8,-1 4 144-8,9-1 0 8,2 3 0-8,0 9 0 7,-2 0 0-7,1 1-128 7,-5-1 128-7,8 2 0 8,4 5 0-8,6 1-128 7,-2 0 128-7,9 6 0 8,1-2 0-8,7-2 0 7,3 4 0-7,-1-4-128 8,0 2 128-8,5 2 0 7,3-4 0-7,0 4 0 8,8 4 0-8,2-4 0 7,4 4 0-7,6-4-128 7,3 2 128-7,7 0 0 7,-3 6 0-7,10 0 0 9,-1-6 0-9,5 6 0 6,4 5 0-6,2-1 0 10,2 0 0-10,4-1 0 6,5 5 0-6,1 3 0 8,8-1 0-8,3-4 0 7,0-7 0-7,11 3 0 8,1 2 0-8,4-2 0 7,4-5 0-7,3 5 0 8,3-6 0-8,0-6 0 7,2-2 0-7,5 2 0 8,5 0 0-8,7-5 0 7,0-5 0-7,8-2 0 8,8 1 0-8,4-7 0 7,4-5 0-7,-5 1 128 8,-3-7-128-8,6 2 128 7,4 0-128-7,-1-4 128 8,7-5-128-8,-1 1 0 7,6-2 0-7,1-2 128 8,-11 1-128-8,5-5 0 7,3-2 128-7,1 0-128 8,-1 0 0-8,4-3 128 7,4-1-128-7,-3 0 0 8,-9-3 0-8,-3-3 0 7,1 0 0-7,5-3 128 8,-5 3-128-8,7-1 0 7,-1-2 0-7,-9-7 128 8,-7-3-128-8,-1 0 0 7,2 0 0-7,-4 1 128 8,-4 3-128-8,-2-2 0 7,0-4 0-7,-2 1 0 8,-2 3 0-8,-10-2 0 7,-5 0 0-7,-4-4 128 8,-5-2-128-8,-1 0 0 7,-10-4 128-7,0 2-128 8,-6-4 128-8,-3 2-128 7,-5-4 128-7,-6 0-128 8,-5 0 144-8,-4-2-144 7,-2 3 192-7,-6 1-192 8,-6-8 176-8,-4 4-176 7,-4 0 160-7,-3-1-160 8,-3-3 0-8,-5 2 0 7,-7 0 0-7,-3 3 0 9,-6-7 0-9,0 4 0 6,-6 6 0-6,-5 2 0 9,-9-4 0-9,-3 4-128 6,-11-5 128-6,3 5-160 8,-4 0 160-8,2 6 0 7,-4 0 0-7,-2 1-128 8,0 5 128-8,-4 2-128 7,-4 3 128-7,-8 5-128 8,-1-3 128-8,-1 5 0 8,1 5 0-8,-1-3 0 7,1 5 0-7,-3 0 0 7,-1-2 0-7,-9 7-128 8,-1-9 128-8,2 8 0 7,5 0 0-7,5 4-128 8,-5 0 128-8,1 4 0 7,0 0 0-7,-5 2 0 8,-1 4 0-8,0 6-128 8,7-5 128-8,3 9 0 7,-5-1 0-7,7 1-128 7,-7 1 128-7,5 7 0 9,3-1-128-9,2 2 128 6,3 1-128-6,5 1 128 9,4-2-128-9,8 5 128 6,-1 3-128-6,5 2 128 8,-4-2 0-8,2 0-128 7,2 4 128-7,5-2 0 8,1 0-128-8,7 8 128 7,6 2-128-7,4-2 128 9,8 1 0-9,2 3 0 6,6-4 0-6,4 2-128 8,5 2 128-8,1-3-128 7,3-1 128-7,6 6-128 9,6-2 128-9,4 1 0 6,2 1 0-6,4-2 0 8,10 0 0-8,-1 1 0 7,5 5 0-7,5-1-128 8,5-1 128-8,5-2 0 7,6-6 0-7,3 0 0 8,7-1 0-8,8-3 0 7,5 6 0-7,2-8 128 9,7-2-128-9,-1-6-128 6,6-1 128-6,4-1-192 9,5-2 192-9,9 4 0 6,5-7 0-6,5 1 0 8,3-5 0-6,4-1 0 3,-2 3 0-5,4-5 0 8,2-7 0-8,14-2 0 7,4 3 0-7,-3-3 0 9,-7-6 0-9,4 2 0 7,-4-2 0-7,9 0 128 7,7 0-128-7,-7-2-160 8,-3 0 160-8,-2 0-208 22,-6 2-1968-22,9-2-384 0</inkml:trace>
    </iact:actionData>
  </iact:action>
  <iact:action type="add" startTime="404976">
    <iact:property name="dataType"/>
    <iact:actionData xml:id="d278">
      <inkml:trace xmlns:inkml="http://www.w3.org/2003/InkML" xml:id="stk270" contextRef="#ctx0" brushRef="#br5">28027 1947 12831 0,'0'0'576'1,"0"0"112"-1,0 0-560 0,0 0-128 3,0 0 0-3,0 0 0 8,19 7 416-8,-19-7 48 7,0 0 16-7,14 6 0 8,3-4-96-8,-3 0 0 7,2-2-16-7,-5 0 0 8,-11 0-96-8,18-4-16 7,-18 4 0-7,17-4 0 8,-7 2 256-8,-10 2 32 7,14-2 16-7,-1 1 0 8,1-1 16-8,0-2 16 7,-14 4 0-7,13-8 0 8,1 4-112-8,0-4-32 7,-1 2 0-7,5-5 0 9,-6 1-32-9,-1-2-16 7,3-3 0-7,-4-1 0 8,3 2 48-8,-1-7 0 7,2-3 0-7,-3 5 0 7,7-2-48-7,-6-3 0 9,1 3 0-9,-3-1 0 8,2-1-112-8,-1-3-32 6,-1 1 0-6,4 0 0 7,-8-3-128-6,0-5-128 6,1 2 144-7,1 2-144 8,-8 2 192-8,-2-1-64 7,0-1-128-7,-4 0 192 7,3-1-192-6,-3 1 0 5,2 2 0-6,-4-2 0 9,-6-3 128-9,5 5-128 7,-7 2 0-7,6 3 144 8,-5 1-144-8,1 1 128 7,-4-1-128-7,5 3 128 8,-7 7 16-8,3-3 0 7,-7 4 0-7,1 4 0 8,-4-3 0-8,-5 5 0 6,1 2 0-6,0 2 0 9,0 0-144-9,-2 2 192 6,-6 2-192-6,3 2 192 9,3-5-192-9,2 3 0 7,0-2 144-7,-2 6-144 8,1 4 0-8,1-2 0 7,4-1 0-7,2 3 128 8,-1-2-128-8,7 3 0 7,-5-1 0-7,3 6 0 8,1-5 0-8,3 7 0 7,-3-3 0-7,1 1 0 8,3 1 0-8,-1 3 0 7,1-6 0-7,2 3 0 8,-1 1 0-8,3-1 0 7,-5 4 0-7,5 1 0 8,0-1 0-8,-2 3 0 7,-1 3 0-7,3-2 128 8,-1 0-128-8,-1 1 0 6,0 1 0-6,1 2 0 9,-1 2 0-9,0 2 0 6,8-3 0-6,-3-1 0 9,1 0 0-9,2 2 0 7,-2 2 0-7,0-3 0 8,4-1 0-8,1 0 0 7,1-2 0-7,2 2 0 8,0 1 0-8,2-1 0 7,1 2 0-7,3-4 0 8,2 0 0-8,0-1 0 7,0-1 0-7,5-2-128 8,3 1 128-8,2-1 0 8,-9-3 0-8,9 1 0 7,-1-2 0-7,1 3 0 7,1-3 0-7,-1-3 0 8,-2 1 0-8,3-5 0 7,-5 2 0-7,3-1 0 8,1-3 0-8,-2 3 0 7,3-3 0-7,2-4 0 8,-21-8 0-8,22 10 0 7,-3-4 128-7,3-2-128 8,1 3 144-7,-1 1-144 5,-3-6 192-6,3 2-192 8,1 0 192-7,2-2-64 5,-3 2 0-6,-1 0-128 9,3-4 240-9,-1 0-64 6,3-4-16-6,-1 2 0 8,0 0-32-8,3 2-128 8,-1-4 192-8,0 0-64 8,1 2-128-8,-5-4 160 7,0-2-160-7,-1 3 160 7,1-3-160-7,3-2 160 8,1 0-160-8,-6 0 160 7,1 3-32-7,-7 1-128 7,3 2 192-7,1-4-64 8,-5-4-128-8,6 5 192 7,-5-3-192-7,3 0 192 8,-3 2-192-8,1 4 128 7,3-1-128-7,1-3 128 8,-2 0-128-8,-1 0 128 7,-3-4-128-7,1 3 128 9,-1-1 0-9,4-4-128 6,1 3 192-6,-3-3-64 9,-1 4-128-9,3-3 192 7,-5 3-192-7,3-2 192 8,-2-3-192-8,3 3 160 6,-3-4-160-6,3 5 160 8,-3-5-160-8,2-2 160 7,-1 3-160-7,-3-5 160 8,4 3-160-8,-1 3 160 7,1-3-160-7,-6 1 160 8,-1-6-160-8,5 3 128 7,-4 1-128-7,3-3 128 8,-5-2 0-8,2-1-128 7,2 3 192-7,-6 1-64 8,3 1 16-8,-1-3 0 7,-2 1 0-7,0-1 0 8,2-3-16-8,-1 0-128 7,-3-1 192-7,-2 1-64 8,2-2 0-8,-4-3 0 7,-2 1 0-7,2 2 0 9,0 1-128-9,0-1 128 6,-2 0-128-6,0 1 128 9,0 1-128-9,0 0 0 6,-3 3 144-6,1 3-144 8,-2-1 0-8,2-3 0 7,2 1 0-7,0 5 128 8,-4-3-128-8,0-1 128 7,2 3-128-7,0 3 128 8,1-7 0-8,1 5 0 7,-4 3 0-7,0 1 0 8,4 1-128-8,2 12 0 8,-4-12 0-8,4 12 128 7,-6-17-128-7,2 7 0 7,4 10 0-7,0 0 128 8,0-14-128-8,0 14 0 7,0 0 128-7,0 0-128 8,-4-10 0-8,4 10 0 7,0 0 0-7,0 0 128 8,0 0-128-8,0 0 0 7,0 0 0-7,0 0 0 9,0 0 0-9,0 0 0 7,0 0 0-7,0 0 0 8,0 0 0-8,0 0 0 6,0 0 0-6,0 0 0 8,0 0 0-8,0 0 0 7,-13 6 0-7,13-6 0 8,-10 8 0-8,10-8 0 7,-10 12 0-7,10-12 0 9,-11 10 0-9,3-1 0 6,8-9 0-6,-12 14 0 8,12-14 0-8,-10 12 0 8,2 1-176-8,-1-3 176 22,9-10-512-22,-10 18-16 0,2-7 0 1,8-11 0 12,-10 14-2096-12,10-14-400-1</inkml:trace>
    </iact:actionData>
  </iact:action>
  <iact:action type="add" startTime="407631">
    <iact:property name="dataType"/>
    <iact:actionData xml:id="d279">
      <inkml:trace xmlns:inkml="http://www.w3.org/2003/InkML" xml:id="stk271" contextRef="#ctx0" brushRef="#br5">31933 1660 11055 0,'0'0'480'0,"0"0"112"0,-11 6-464 0,11-6-128 6,-10 10 0-6,-4-7 0 9,14-3 928-9,-13 6 160 7,13-6 48-7,-16 12 0 8,6-4-528-8,10-8-96 6,-13 6-32-6,13-6 0 8,-8 17-128-8,-2-5-32 8,0 4 0-8,3-5 0 8,1 3 96-8,-4-2 16 7,2 7 0-7,2-5 0 8,0 1 208-8,-3 3 64 7,-1-4 0-7,0 5 0 8,-5-3 0-8,3 3 16 7,-4 1 0-7,7-5 0 7,-9 3-48-7,2-1-16 8,1-5 0-8,-5 4 0 8,5-7-64-8,-5 3-16 6,-1 2 0-6,-3-3 0 10,1 1-192-10,-2-4-32 5,-5 0-16-5,1 0 0 9,0-6-112-9,-2 1-32 7,-3-3 0-7,3-2 0 8,2-3-192-8,2-3 176 7,-1 0-176-7,3-4 160 8,2-5-16-8,-1 1 0 7,-1-1 0-7,5-5 0 8,3-5-144-8,-3 1 128 7,3 3-128-7,1-2 128 8,-3-5-128-8,7 1 0 7,0 0 0-7,0 0 0 8,-1 1 0-8,-1 1 0 8,4 0 0-8,-3 0 0 7,1-3 0-7,-4 1 0 7,9 0 0-7,-3 0 0 8,4-3 0-8,0 1 0 7,2 0 0-7,0 2 0 8,0-1 0-8,-1 1 0 7,3 0 0-7,0 0 0 8,2 3 0-8,2-1 0 7,2-2 0-7,1-1 0 8,-1 3 0-8,0 4 0 7,2 1 0-7,6 3 0 9,-1-5 0-9,5 3 0 6,-4 3 0-6,3 3 0 9,-5-5 688-9,8 3 256 6,-3-1 48-6,7 1 16 22,-3 5-1648-22,5-6-336 0,3 9-64 0,4-3-16 2,-2 4 848-2,3 0 208 6,-1 1 0-6,4-1 0 8,4 2 0-8,-4-2 0 7,4-2 0-7,2 4-144 8,-4 3 144-8,2-1 0 7,-6 2 0-7,-2 0-128 8,1 0 128-8,-3 2 0 7,-2 2 0-7,3 0 0 8,-1 0 0-8,0 2 0 7,-2-2 0-7,1 1 0 8,-1 3 0-8,2 4 0 7,0-2 0-7,3 2 0 9,-3 1 0-9,0 1 0 6,0 6 0-6,1-5 0 9,1 5 0-9,-2-7 0 6,-2 3 0-6,3 0 0 8,-1 3 0-8,0 5 0 7,1-5 0-7,-5 3 0 9,-2-1 0-9,1 1 0 6,1-1 0-6,-3 3 128 8,-7 1-128-8,3-1 0 8,-3-3 0-8,1 3 0 7,-4-1 0-7,-1 4 0 7,-3-1 0-7,4-1 0 8,-4-3 0-8,-3 3 0 7,1 2 0-7,2 3 0 8,-2-1 0-8,-2 0 0 7,-2 1 0-7,0 3 0 9,-2 2 0-9,2 0 144 6,2-4-144-6,-4 1 0 8,-2-1 160-8,0-2-160 8,0 1 128-8,0 1-128 8,2 0 144-8,-2-2-144 6,-2 1 160-6,0-3-160 9,-2-2 128-9,2 1-128 6,0-3 0-6,-1 5 144 8,1-5-144-8,-2 2 0 7,-4-1 0-7,4-3 128 8,2 3-128-8,-4-1 128 8,-1-1-128-8,1-5 128 8,0 3-128-8,-4-4 160 7,3 1-160-7,-5 3 160 7,0-3-32-7,1 3 0 8,-1-6 0-8,0 1 0 8,-1-5 64-8,-3 2 0 7,5 2 0-7,-7-3 0 7,1 5-16-7,-1-4 0 8,-1 1 0-8,-3 3 0 7,-3-2-48-7,2 1-128 8,-3-3 192-8,3 4-64 8,-2-6-128-8,-1 1 0 7,1 1 144-7,2-2-144 8,-1 2 0-8,1 1 144 6,0-5-144-6,1 4 0 9,3 2 128-9,-3-5-128 6,-3 3 0-6,5 0 0 9,1-4 0-9,2-2 0 6,-3 0 0-6,-1 0 0 8,1 3 0-8,1-1 0 8,3-4 128-8,-7 4-128 8,-1 4 0-8,-1-4 0 7,-2-3 128-7,2-1-128 8,1-2 128-8,-1-2-128 7,-2 1 192-7,-1 1-192 8,-3-2 144-8,4 0-144 6,2-2 0-6,-1 0 144 8,1 4-144-8,-6-2 192 7,4-2-192-7,-3-2 192 9,-1 2-192-9,4-2 160 6,0-1-160-6,-2 3 160 9,-5 0-16-9,3 2 0 7,0-4 0-7,4 2 0 8,-2 2 16-8,-1-2 0 6,-3 2 0-6,2 0 0 9,0 0-16-9,2 0 0 7,-6-1 0-7,0 3 0 8,0 0-144-8,-4 0 0 7,8 0 144-7,3 0-144 8,1 0 0-8,4 0 0 7,-1-2 0-7,5 0 0 9,1 0 0-9,1-2 0 6,-1-4 0-6,1 6 0 8,3 2 0-8,3 0 0 8,-1 0 0-8,2-4 0 6,1 2 0-6,11 2-128 8,0 0 128-8,0 0 0 8,0 0-240-8,-12-2 48 7,12 2 0-7,0 0 0 22,0 0-432-22,0 0-80 0,0 0 0 1,0 0-16 13,0 0-1424-13,0 0-288-1,0 0-48 0,0 0-10768 3</inkml:trace>
    </iact:actionData>
  </iact:action>
  <iact:action type="add" startTime="409088">
    <iact:property name="dataType"/>
    <iact:actionData xml:id="d280">
      <inkml:trace xmlns:inkml="http://www.w3.org/2003/InkML" xml:id="stk272" contextRef="#ctx0" brushRef="#br5">30472 209 7359 0,'0'0'656'1,"0"0"-528"3,0 0-128-3,0 0 0 7,-9 0 2288-8,9 0 416 7,0 0 96-7,0 0 16 8,0 0-2176-8,0 0-416 7,8 16-96-7,7 1 0 9,1-3 128-9,5 5 48 6,5 1 0-6,-1-1 0 9,0 7 32-9,5 1 16 6,-1 4 0-6,6 10 0 9,-2 0 64-9,6 6 16 6,-2 4 0-6,4 3 0 8,-2 5-128-8,8 11-32 8,-2 4 0-8,6 8 0 8,3 4-272-7,5 3 128 4,1 1-128-5,3-2 0 8,-1-4 176-8,4 0-176 8,-3-2 160-8,-7-1-160 8,-5-1 464-8,0-2 0 6,-3-5 0-6,3-3 0 8,-2 0-32-8,4-8-16 7,-1-1 0-7,-1-3 0 8,-2 3-160-8,1-3-48 7,5-1 0-7,-4-3 0 8,-2-3-208-8,-5-6 144 7,-7 0-144-7,-1-4 128 9,-3 0-128-9,-4-6 0 6,-2 0 144-6,-1-2-144 9,-3-4 0-9,-2-3 0 7,3-5 0-7,-3-1 0 7,-7-3 0-7,6-7-160 7,-5 0 16-7,3 0 0 22,-1-7-736-22,-17-3-144 0,0 0-16 0</inkml:trace>
    </iact:actionData>
  </iact:action>
  <iact:action type="add" startTime="409615">
    <iact:property name="dataType"/>
    <iact:actionData xml:id="d281">
      <inkml:trace xmlns:inkml="http://www.w3.org/2003/InkML" xml:id="stk273" contextRef="#ctx0" brushRef="#br5">32136 0 21183 0,'0'0'1888'0,"0"0"-1504"4,0 0-384-4,0 0 0 8,0 0-144-8,-9 12-112 7,9-12 0-6,-10 21-16 7,4 5 272-8,-6 1 0 7,2 0 0-7,1 5 0 7,-7 3 256-7,2 8 48 8,-5 3 16-8,1 11 0 8,-1 7 288-8,-4 12 64 6,-3 2 16-6,-3 10 0 9,0 6-256-9,-5 11-48 7,1 10-16-6,-2 10 0 6,-2 6-368-7,-4 5 0 6,2 5 0-6,-4 1 0 9,2 0 0-9,-2-1 0 7,4-5 0-7,-2-5 128 8,6-8 112-8,-6 0 16 7,2-8 16-7,4 0 0 8,-4-2 496-8,4 0 80 7,2-8 32-7,4-3 0 8,1-3-560-8,5-7-96 7,0-4-32-7,7-5-9024 16,4-1-1792-16</inkml:trace>
    </iact:actionData>
  </iact:action>
  <iact:action type="add" startTime="411295">
    <iact:property name="dataType"/>
    <iact:actionData xml:id="d282">
      <inkml:trace xmlns:inkml="http://www.w3.org/2003/InkML" xml:id="stk274" contextRef="#ctx0" brushRef="#br5">26160 9999 7359 0,'0'0'656'0,"0"0"-528"6,-10 12-128-6,10-12 0 8,-14 11 1152-8,7 1 208 7,7-12 48-7,-14 10 0 8,4 0-512-8,-3 1-80 7,-1-1-32-7,6 4 0 8,8-14 176-8,-15 11 16 8,7 5 16-8,-4-4 0 8,4 1-160-8,2 1-16 6,6-14-16-5,-7 20 0 6,-3-7-176-7,6 7-48 7,2-5 0-7,0-3 0 8,2-12-192-8,-2 18-32 7,2-7-16-7,0-11 0 9,4 20 0-9,-4-20 0 6,0 0 0-6,8 10 0 10,-8-10 112-10,0 0 32 5,13 5 0-5,-13-5 0 9,14 10-16-9,2-6 0 6,-1-4 0-6,1-2 0 9,1-2-80-9,-3-2-32 7,-14 6 0-7,20-6 0 7,-5 1-144-7,3-5-16 9,1-6-16-8,-5 7 0 5,3-1 16-6,1 0 16 7,-4-2 0-7,5-3 0 8,-5 3 112-8,3-6 32 6,-3-3 0-6,2 0 0 8,-3 1-48-8,3-1-16 7,1-5 0-7,-3-1 0 8,4 0-32-8,-5-1 0 7,3 1 0-7,3 0 0 9,-3-4-64-9,4-1-32 6,-1 3 0-6,-1 2 0 9,1 1-160-9,-1 5 128 7,-5-2-128-7,5-1 128 8,-3-1-128-8,3-1 160 7,-6 5-160-7,3 0 160 7,-1-5 32-7,2 1 16 8,1-2 0-8,-7-1 0 8,2 7 0-8,1-1 0 7,-1 3 0-7,4-5 0 8,-5-1-80-8,5 0-128 7,-4 1 176-7,1 1-176 8,-3 0 160-8,-2-1-160 7,4-1 128-7,-1-3-128 8,3 1 128-8,-4-6-128 7,3 4 0-7,-1-2 128 8,2-1-128-8,-5 1 128 7,-5-2-128-7,4-4 128 8,0 2-128-8,0 4 160 7,-1 3-160-7,5-3 160 8,-4-8-160-8,0 6 160 7,2 2-160-7,-1 0 160 8,-3-5-160-8,0-3 0 7,4 4 0-7,-4 4 128 9,3-2-128-9,3 0 0 5,-6 0 0-5,2-2 0 9,3 1 0-9,-3-3 0 6,-2 0 0-6,2 4 0 9,2 2 0-9,-5-2 128 6,1 2-128-6,-2-1 0 8,4 1 0-8,-6 0 0 8,0-2 128-8,-4 4-128 8,4 3 0-8,-2 3 0 7,-2-3 0-7,-2 3 128 8,0-2-128-8,2 1 192 7,-2 1-192-7,2 1 192 8,0 1-192-8,0 0 128 7,1 1-128-7,-3 3 128 8,0-5-128-8,-2 1 0 8,0 5 0-8,-2-3 128 7,0-1-128-7,-5 4 0 7,-1-3 0-7,-5-1 0 9,-3 5 0-9,1-3 0 6,-5 1 0-6,-1 1 0 9,-2-5 0-9,1 1 0 6,1 3 0-6,6-1 128 8,-7 6-128-8,3-3 0 7,4 3 144-7,-3-4-144 8,5 5 0-8,3-5 0 7,-5 1 0-7,3 1 128 8,4 4-128-8,-3-5 0 7,5 3 0-7,-3-4 0 8,1 3 0-8,-4-3 0 7,5 4 0-7,-5-3 0 8,-3-1 0-8,1 4 0 7,3-3 0-7,-7 3 0 9,1-4 0-9,-1 5 0 5,1-1 0-5,2-2 0 9,-1 3 0-9,-1-3 0 6,1 2 0-6,1-3 0 10,1 3 0-10,-1-2 0 6,1 7 0-6,5-7 0 8,-5 0 0-7,3-3 0 5,3 1 0-6,-4-3 0 9,7 9 0-9,-5-4 0 6,6 3 0-6,-5-5 0 8,-1 4 0-8,-1-1 0 7,1 3 0-7,2-4-128 8,-1 2 128-8,1 1 0 7,-5-3 0-7,5 2 0 8,-6-3 0-8,5 3 0 8,1-3 0-8,-5 1 0 8,-3 0 0-8,5 4 0 7,-5-3 0-7,3 5 0 7,-1-2 0-7,-1-1 0 7,-3 1 0-7,-3-4 0 8,2 4 0-8,-3-5 0 7,1 3 0-7,0 6 0 8,-1-4 0-8,3 5 0 7,-2-1 0-7,-1 0-128 8,-1-8 128-8,2 6 0 7,-2-5 0-7,1 7 0 9,1 0 0-9,0 4 0 6,1-2 0-6,1 0 0 9,0-3 0-9,1 1 0 6,-1 0 0-6,1 2 0 8,1 0 0-8,0-2 0 8,-5-2 0-8,3 3 0 8,-4 3 0-8,1 0 0 6,-3 2 0-6,0-4-128 8,-4-4 128-8,2 0 0 8,0 0 0-8,1 1 0 8,-5-1 0-8,6 6 0 7,0 0 0-7,0-2 0 7,-1-2 0-7,3-4 0 7,-2 5 0-7,2 1 0 8,-1 2 0-8,-1 2 0 7,2 0 0-7,2 0 0 8,-1 0 0-8,1-2 0 7,-2-2 0-7,2 4 0 8,3 4 0-8,1 0 0 7,-5 1 0-7,1-1 0 9,0-4 0-9,-1-2 0 7,3-1 0-7,-2 3 0 8,0 5 0-7,-1 1-128 4,1-4 128-5,0 2 0 8,-1 0 0-7,3-4 0 5,-2 2 0-6,-1 2 0 9,-1 0 0-9,2 4 0 7,-1 1 0-7,-1-1-128 7,0 2 128-7,2-2 0 8,1-3 0-8,-1 3 0 7,-2 2 0-7,3-2 0 8,3 2 0-8,0 3 0 7,-1-5 0-7,3 4 0 8,1-4 0-8,1-1 0 7,-3 7 0-7,1-4 0 7,-1 1 0-7,-1 3 0 8,-1-2 0-8,-1 3 0 8,4-3 0-8,-1 4 0 8,5-7 0-8,-7 7 0 6,-1-6 0-6,1 7 0 9,3-5 0-9,2 2 0 6,-3-5 0-6,1 5 0 9,1-4 0-9,3 2 0 6,-5 1 0-6,5-3 0 9,3 4 0-9,-4-7 0 6,5-1 0-6,-5 4 0 9,6-2 0-9,-3-2 0 6,5-2 0-6,-4 1 0 8,5 1 0-8,-5-4 0 8,0 0 0-8,14-2 0 7,-15 4 0-7,15-4 0 8,0 0 0-8,-10 4 0 7,10-4 0-7,-14 0-192 8,14 0 192-8,0 0-192 21,0 0-1760-21,0 0-352 0,-4-18-80 0</inkml:trace>
    </iact:actionData>
  </iact:action>
  <iact:action type="remove" startTime="415588">
    <iact:property name="style" value="instant"/>
    <iact:actionData xml:id="d283" ref="#d279"/>
  </iact:action>
  <iact:action type="remove" startTime="415698">
    <iact:property name="style" value="instant"/>
    <iact:actionData xml:id="d284" ref="#d278"/>
  </iact:action>
  <iact:action type="remove" startTime="416129">
    <iact:property name="style" value="instant"/>
    <iact:actionData xml:id="d285" ref="#d280"/>
  </iact:action>
  <iact:action type="remove" startTime="416182">
    <iact:property name="style" value="instant"/>
    <iact:actionData xml:id="d286" ref="#d281"/>
  </iact:action>
  <iact:action type="add" startTime="415529">
    <iact:property name="dataType" value="strokeEraser"/>
    <iact:actionData xml:id="d287">
      <inkml:trace xmlns:inkml="http://www.w3.org/2003/InkML" xml:id="stk275" contextRef="#ctx0" brushRef="#br1">38466 7933 40639 0,'172'-39'0'1,"-71"14"0"-1,-3-2 0 0,-16 1 0 13,-20-1 192-13,-5 6-48 0,-6 3-16 0,-3 3-128 14,-1 5-176-14,16 4 48 0,11 6 0 0,8 6-208 16,7 0-48-15,-18-1 0-1,-15 5 0 0,-9 10 656 14,-16 9 128-14,-7 2 32 0,-7 4 0 29,-9 4-432-28,-8 10 0-1,-6-4 0 0,-9-2 0 0,-17 4 0 1,-22-6 0-1,-28 1 128 0,-22-6-128 0,13 5 192 30,11-2 0-30,8 7 0 0,7 9 0 0,-26 33-192 1,-34 25-272-1,-14-6 64 0,-13-21 16 0,25-10 0 15,22-18 0-15,-34-7 0 0,-40-12 0 0,11 0 192 33,20-4 256-32,15-2-48 27,14 1-16-28,-37 5-512 0,-41-2-96 0,35 6-32 0,49-1 0 0,10 1 672 1,9-6 128-1,-23-5 32 0,-21-11 0 0,15-5-624 1,16-9-112-1,23-5-32 0,25-2 0 0,11-9 656 18,10-15 128-18,9-5 32 0,6-6 0 0,3 2-432 6,9-2 0-6,1 5 0 0,4-1 0 0,4 2-336 15,2-4-48-14,6 4-16-1,6-1 0 0,1-1 400 16,9-2 0-16,7-14 0 0,10-7 0 0,39-32 272 13,43-35 144-12,-4 6 32-1,-10 13 0 0,-15 17-112 31,-14 12-16-31,8 9 0 0,9-2 0 0,36-16-640 0,41-20-144 0,-28-7-32 0,-35-8 0 0,-3 24 496 13,3 22 0-13,29 17 208 0,32 13-64 0,-30 6-144 15,-32 5 0-15,-17 7 144 0,-13 2-144 0,20 9 0 16,17 0 0-16,0 8 0 0,-4 2 0 0,-19 4 224 14,-22 2-32-14,-15 4 0 0,-14 4 0 0,-8-3-384 16,-14 7-96-15,-3 0-16-1,-6 3 0 0,-2 6 304 13,-8 3 0-13,-8 19 0 1,-4 15 144-1,-9 30-144 34,-9 27 0-33,-26-16 144-1,-28-19-144 0,-20-12-288 0,-14-10-128 0,12-5-32 0,22-2 0 0,2 21 672 10,-1 27 128-9,-40 0 32-1,-45-11 0 0,20-12-624 13,31-12-112-13,11-13-32 0,5-14 0 0,-34-8 656 15,-40-8 128-15,23-3 32 0,37-9 0 1,25 1-432 14,16-8 0-15,15-2 0 0,5-4 0 0,3-4 0 15,6 0 0-14,10-4 0-1,6-4 0 0,11 3-384 13,10-9 0-13,14-3 0 1,10-9 0-1,11-10 672 32,10-19 128-31,6-23 32-1,-4-25 0 0,18 9-720 0,13 20-144 0,51 10-32 0,54 13 0 0,-23 3 688 11,-25 3 128-10,33-9 16-1,41-13 16 0,-12-26-272 14,-25-18-128-14,23 11 0 0,22 24 128 0,-14 20-128 17,-21 11 0-17,-7 14 0 0,-1 8-176 0,8 5 176 14,11 9 0-13,-33 1 0 27,-41 6 0-27,-5 4 0-1,1 2 0 0,14 4 0 0,12 4 0 0,-22 8 0 1,-23-3 0-1,-22 13 128 0,-17 9-128 0,-12 35 0 22,-12 45-208 11,-9 4 16-33,-7-10 16 0,-9-13-112 0,-9-11-32 0,-11 44 0 1,-11 47 0-1,-24-11 912 0,-23-16 176 0,-13-9 48 0,-17 0 0 0,21 16-960 20,12 16-192-20,17-35-48 0,9-42 0 0,2-17 384 0,1-15 0 1,-7-15 0-1,-10-5 0 0,-18-8 0 14,-23-1 0-14,9-9 0 0,15-8 128 0,13-11-128 13,15-14 0-13,13-11 0 0,2-6 0 0,9-7 0 14,5-1 0-14,7-8 0 0,1 0 0 0,5-21 192 16,6-22 0-15,2-25 0-1,4-24 0 0,4 18-352 14,6 20-64-14,5 9-16 0,7 0 0 0,15-45 240 15,15-40 0-15,38 17 0 0,29 37 0 0,-4 9-368 15,-18 9-16-15,-13-30-16 0,-14-38 0 0,0 22 672 15,10 38 144-15,30 23 32 0,30 20 0 0,-23 13-448 15,-25 12 0-14,-20 6 0-1,-20 2 0 0,-9 13 0 15,-12 2 0-14,-3 11 0-1,-5 5 0 0,-6 7 0 14,-5 9 0-14,2 4 0 0,-9 1 0 0,-1 16 0 31,-2 6 0-30,-2 56 0-1,-4 54 0 1,-4-1-416-1,-3-14-16 0,-5 42 0 0,0 40 0 0,-5-19 432 10,-1-30-128-9,-3 38 128-1,-4 35 0 0,-10-43 576 31,-6-51 208-31,-18-8 48 0,-11-7 0 1,-8-5-1280-1,-8 1-256 0,14-27-64 0,16-36 0 0,9-16 928 12,14-13 176-12,3-17 48 1,7-8 0-1,2-13-384 16,-3-6 144-15,5-19-144-1,-1-19 0 0,3-31 128 32,-4-37-128-31,-1 8 0-1,-1 15 0 0,5 8-304 0,9 6-112 0,5-14-32 0,6-25 0 0,8-24 448 9,7-22-128-9,7 22 128 1,1 28 0-1,6-43 256 14,6-47 144-13,14 31 32-1,12 39 0 0,38 16-432 16,42 16 0-16,-15-7 0 0,-28-7 0 0,-18 4 320 15,-14 7-32-14,-9 26 0-1,-7 22 0 0,1 17-544 13,8 17-128-12,11 14 0-1,16 12-16 0,-2 31 400 15,-6 35 144-14,-10 16 0-1,-14 9 0 0,-11-9-144 13,-6-8 0-12,-7 29 0-1,-13 35 0 0,1 18-128 14,-8 12 128-14,-3 19 0 0,-7 19 0 0,-4-21-368 16,1-19 0-16,-5-18 0 1,-2-20 0-1,-8 13 656 13,-3 18 128-13,-8-34 32 0,-8-39 0 0,-36-28-448 14,-32-15 0-13,4-20 0-1,3-12 0 0,20-13 0 15,16-8 0-15,9-19 0 0,10-12 0 0</inkml:trace>
    </iact:actionData>
  </iact:action>
  <iact:action type="add" startTime="418156">
    <iact:property name="dataType"/>
    <iact:actionData xml:id="d288">
      <inkml:trace xmlns:inkml="http://www.w3.org/2003/InkML" xml:id="stk276" contextRef="#ctx0" brushRef="#br5">26343 10255 20671 0,'0'0'912'0,"0"0"192"0,-6 11-880 0,6-11-224 6,-2 18 0-6,2-18 0 9,0 13 496-9,0-13 48 6,8 20 16-6,-2-10 0 9,-6-10 16-9,0 0 16 7,16 7 0-7,-1-3 0 8,3 0 16-8,-5-4 0 7,5-6 0-7,-2-1 0 8,1-1-128-8,5 2-32 7,1-8 0-7,-3 3 0 9,-1-7 272-9,3 1 48 7,-5-5 16-7,5-3 0 7,-3-1-16-7,4 1 0 7,-5-4 0-7,2 1 0 9,1-1-160-9,-2-2-32 6,-3-8-16-4,4 0 0 4,1 0-176-6,-3-4-16 7,1 2-16-7,5-4 0 8,1-3-160-8,0 1-16 7,4 4-16-7,1-6 0 8,-1-4-160-8,0 3 0 8,2 1 0-8,-1-2 128 8,-1 1-128-8,0-5 0 6,0-6 0-6,-1-1 128 8,-3-2-128-8,1 3 0 7,-3-1 0-7,-2-3 0 8,-7 3 144-8,-2 0-144 7,-8-3 160-7,0 5-160 8,-3 1 352-8,-1 5-32 7,-1-1 0-7,-1 1 0 8,-2 3 64-8,2 0 16 7,-4 4 0-7,0 2 0 8,0-1-112-8,2 5-32 7,0-6 0-7,2 6 0 8,-1-2-112-8,-3 0-16 7,2 2-128-6,0-4 192 6,-2 2-192-7,4-1 0 8,-4-1 0-8,-4 2 0 7,5-4 0-7,-1 4 0 7,-2-4 0-7,-4 0 0 8,3 5 0-8,-5-1 0 7,2 4 0-7,2-4 0 8,-3 4 0-7,3-2 0 5,-6 6 0-6,7 2 0 8,-9-4 0-8,4 5 0 7,-3 1 0-7,-1 2 0 8,3 0 0-8,-5-1 0 7,1 1 0-7,1 2 0 8,-3 1 0-8,-1 1 0 7,-1 4 0-7,5-3 0 8,-3 3 0-8,1-5 0 7,-1 3 0-7,1 2 0 8,-1 3 0-8,-1 0 0 7,1-5 0-7,-4-2 0 8,-3 1 0-8,1 5 0 6,0 1 0-6,-3-3 0 9,1 7 0-9,-2 0 0 7,-2-1 0-7,2 3 0 8,-3-5 0-8,-1 5 0 7,6-4 0-7,0 3 0 8,0-7-128-8,1 7 128 7,-1-5 0-7,2 6 0 9,-1-3 0-9,3 3-128 6,2-4 128-6,-3 1 0 8,-1 3 0-8,0 4 0 7,-1-1 0-7,7 1 0 8,-6 0 0-8,-1-2 0 7,1 4 0-7,-4 0 0 8,-4-1 0-8,0-1 0 8,-6 4 0-8,2 2 0 8,-8-2 0-8,2 0 0 7,-4-6 0-7,-2 3 0 7,5 3 0-7,1 0 0 8,-4 0 0-8,0 0 0 7,0 0 0-7,7-2 0 7,-3 4 0-6,6 0 0 6,-4-1 0-7,2 1 0 7,-4 2 0-7,0-2 0 8,2 0 0-8,-6-4 0 7,1-2 0-7,3 4 0 8,-2-2 0-8,4 4 0 7,2-2 0-7,-4 1 0 9,4 1 0-9,-4-2 0 6,2 0 0-6,1 2 0 8,5-2 0-8,-4 4 0 8,2 0 0-8,-4 2 0 8,4 2 0-8,-4 0 0 6,2 0 0-6,-4-1 0 8,0 1 0-8,4-2-128 7,-2-4 128-7,4 4 0 8,-4 6 0-8,4 2 0 8,2-2 0-8,-4-2 0 7,4-3 0-7,-4 7 0 8,2-2 0-8,-2 0 0 7,4 3 0-7,2-1 0 7,-2-2 0-6,2 6 0 6,0-1 0-7,-4 3-128 7,2-8 128-7,4 5 0 8,-5-1 0-7,3 4 0 5,0-5 0-6,2 1 0 8,-2-2 0-8,4-2 0 8,2 5-128-8,-1-1 128 8,1 4 0-8,0-5 0 6,1 3 0-5,1 2 0 7,0 1 0-8,0-1 0 6,-1 3 0-6,-1 1 0 8,2 5 0-8,-1 2 0 7,1-5-128-7,2 1 128 8,-3-1 0-8,3 3 0 8,0 0 0-8,-1 1 0 7,-1 1 0-7,0-2 0 8,-1-1 0-8,1-5 0 7,-2 3 0-7,1 3 0 8,1-3 0-8,-4 3 0 7,-2 2 0-7,4-1 0 7,1-3 0-6,1 2 0 7,-2-3 0-8,1 1 144 7,1 3-144-7,0 3 128 8,1 0-128-8,-1 0 0 6,2 1 0-6,1-1 0 9,1 0 0-9,1 2 0 6,3 2 128-5,-2-1-128 7,1-1 0-8,4-4 0 7,-3 0 0-7,1 1 0 8,3 1 0-8,-3 0 0 6,5 0 0-6,-3 1 0 8,2-1 0-8,-1 6 0 7,3-4 0-7,-4 2 0 9,1 1 0-9,1-1 0 6,0 2 0-5,3-4 0 6,1-2 0-7,-2 2 0 8,3 1 0-8,-5-1 0 7,4-4 0-7,2 1 0 9,-5-1 128-9,1 2-128 7,-2 0 0-7,3 3 0 7,-5 3 0-7,2-2 0 8,-5 0 128-8,1 2-128 6,3 2 128-6,-3-4-128 8,4 0 128-8,-3 1-128 7,3 3 128-6,-3-4-128 7,1-2 128-8,2 8-128 6,1 0 128-6,-1-4-128 8,1-2 128-8,1 8-128 7,2-4 0-7,-4 6 128 8,5-2-128-8,-5 4 0 7,4 4 0-7,0-4 0 9,-1-1 128-9,5 3-128 6,-2-6 128-6,-2 6-128 9,3-8 0-9,1 4 0 7,-6-6 0-7,4 2 0 8,2-4 0-8,2-4 0 7,-5 4 0-7,1 0 0 8,0-3 0-8,-4 1 0 7,1 4 0-7,3 4 0 7,-6-4 0-7,4 2 0 8,-3-4 0-8,1 0 0 7,-5 4 0-7,5-2 0 7,-4-4 128-6,5 2-128 7,-7 1 0-8,6-7 0 7,-3-2 0-7,3 0 0 8,-6-3 0-8,9-5 0 7,-3 1-224-7,4 1 80 22,4-1-880-22,2-7-192 0,2-13-16 0,10 18-16 15,10-10-1760-15,-1-4-368 0</inkml:trace>
    </iact:actionData>
  </iact:action>
  <iact:action type="add" startTime="420048">
    <iact:property name="dataType"/>
    <iact:actionData xml:id="d289">
      <inkml:trace xmlns:inkml="http://www.w3.org/2003/InkML" xml:id="stk277" contextRef="#ctx0" brushRef="#br5">26571 10052 29823 0,'0'0'1328'0,"0"0"272"0,0 0-1280 0,0 0-320 7,0 0 0-7,0 0 0 8,0 0 0-8,18 8 0 6,0-8 0-6,1-6-144 9,1-2 336-9,-1-4 64 7,6-7 0-7,1-7 16 7,-3-1-64-7,3-2-16 7,-1-4 0-7,2-4 0 8,-1-2-192-8,1 1 128 7,2-2-128-7,0-3 0 9,-1-8 256-9,1 0-64 6,-2-1 0-6,1-3 0 9,-3 2 32-9,0-1 0 6,-3-1 0-6,-5-3 0 10,3-3 80-10,-1-5 16 6,-5 1 0-5,4 3 0 5,-5-6 48-6,3 1 16 8,-1-3 0-8,-3 4 0 7,-4-6-192-7,0 4-16 8,1-1-16-8,-5 5 0 7,0-6-160-7,-2 5 192 8,-2 1-192-8,-4 0 192 7,0 1-64-7,-7 7-128 8,-3-1 192-8,0-1-64 7,1-5-128-7,-3 5 128 8,1 1-128-8,-7 3 128 8,1-3-128-8,-3 0 0 6,3 1 0-6,-5 1 0 9,-1 5 0-9,0 1 0 7,-1 0 0-7,-1 0 0 8,-4-3 0-8,2 1 0 6,0 2 0-6,-1 2 0 9,1 1 0-9,2-1 0 6,-4 4 0-6,-6 0 0 9,0 4 0-9,-4-4 0 6,2 6 0-6,-6-2 0 9,-2 4 0-9,1 2 0 7,5 4-144-7,-6 1 144 8,2 1 0-8,2 3 0 6,-4-3 0-6,3 6 0 8,-1-1 0-8,0 7 0 9,-2-5 0-9,0 7 0 7,-1-1 0-7,-1 2 0 6,-4-3 0-6,-5 1 0 8,-2-4 0-8,1 1 0 8,5 3 0-8,-3-1 0 7,2 5 0-7,1 0-128 8,-1-2 128-8,3 8 0 8,5 1 0-8,-4 1-128 7,-1-2 128-7,-3 4 0 8,-1 4 0-8,-7 0-128 7,1-3 128-7,3 3 0 8,-3 0 0-8,4 4 0 7,-1 0 0-7,3 0 0 8,-5-1 0-7,3 7 0 4,5-2 0-5,-2 5 0 9,-1 1 0-9,-2-2 0 7,-1 3 0-7,1-5 0 8,-1 1 0-8,3 5 0 7,1-5 0-7,0 5 0 8,1-3 0-8,1-1 0 8,1 4 0-8,1-9 0 7,0 7 0-7,1-5 0 7,-5 3 0-7,2 4 0 8,-1-3 0-8,1 3 0 7,-3-1 0-7,5-3 0 8,2 7 0-8,5 2 0 7,-5 1 0-7,2 1 0 8,0-2 0-8,5 3 0 7,-3-1 0-7,4 6 0 8,2 2-128-8,-4 2 128 7,2-2 0-7,-4 3 0 8,0-1 0-8,3-2 0 7,-3 6 0-7,-2-2 0 9,6 4 0-9,-2-4-128 6,4 0 128-6,0 3 0 8,-4-3 0-8,6 4 0 7,-2 2 0-7,0-4 0 8,2 2 0-8,2-4 0 7,2 4 0-7,0-2 144 8,0 8-144-8,0-2 128 7,4-5-128-7,-4 7 128 8,-4-4-128-8,4-2 128 7,1 2-128-7,-3-4 128 8,0 4-128-8,6-2 0 7,0 1 0-7,2 5 0 8,1-2 0-8,1-4 0 7,2 0 0-7,-1-4 0 8,1 4 0-8,0-2 0 8,1 2 128-8,1-4-128 8,-1 1 0-8,5 1 0 6,-3 4 144-6,-1-6-144 8,3 4 0-7,3 0 144 5,-3 2-144-6,3-2 0 8,3 0 128-8,-3 2-128 7,3-4 0-7,-2 3 0 8,5-5 128-8,-3 6-128 7,4 0 0-7,-5-4 0 8,1 4 0-8,-4-2 0 7,5 4 0-7,-5-2 0 8,3-3 0-8,1 7 0 8,-4 2 0-8,5-6 0 7,-7-2 128-7,3 3-128 7,1-1 0-7,-5 4 0 8,1 0 128-8,3 2-128 8,-7-7 0-8,3 5 0 8,-1 2 0-8,3 1 160 6,-1-1-160-6,3-2 128 8,1-4-128-8,-1 4 0 7,5-5 0-7,-2 1 128 9,4 0-128-9,1 2 0 6,1 0 144-6,2 1-144 9,4 1 0-9,-2-6 0 6,2 2 0-6,2 2 128 9,2-2-128-9,2 3 0 6,0 1 0-6,2-4 0 8,0-4 0-8,3 4 0 7,-1-4 0-7,0 4 0 8,4-6 0-8,-2 7 0 8,3-5 0-8,-1 2 0 7,2 2 0-7,-3-4 0 8,3 2 0-8,1-4 0 8,5 4 0-8,-4-2 0 6,3 6 0-6,3-6 0 8,-7 2 0-8,3 1 0 7,1-3 0-7,-1 4 0 8,3-8 0-8,1 4 0 7,1-2 0-7,0-4 0 8,-1 2 0-8,-1 0 0 7,3-3 0-7,-1 5 0 8,3 0 0-8,-3-2 0 7,-4 0 0-7,5-2 0 9,1 2 0-9,1 2 0 6,-5-4 0-6,4 8 0 8,1-6 0-8,-1 0 0 7,0 2 0-7,3-4 128 8,-1 2-128-8,0 0 0 8,-3-2 0-8,1-2 0 8,4 5 0-8,5-3 0 7,-3-4 0-7,0 2 0 7,0 2 0-7,0 4 0 8,3-4 0-8,1 0 0 7,0-2 0-7,-4 1 0 7,-2-3 0-7,2 2 0 8,1-2 0-8,1 2 0 7,-6 0 0-7,4 1 0 8,1-5 0-8,-1 2 0 7,4-2 0-7,2 3 0 8,-4 1 0-8,4 0 128 8,0-2-128-8,0 0 0 7,-2 2 0-7,6-1 0 7,0-1 0-7,6 2 0 9,-4-4 0-9,4 2 0 7,4 1 0-7,-3-1 0 8,-7-2 0-8,6 2 0 6,4 6 0-6,0-5 0 9,1-3 0-9,3 2 0 6,-1 0 0-6,5 4-128 8,-1-2-32-8,5-1 0 8,7-3 0-8,-4-2 0 21,5 2-416-20,-7-3-64-1,0-7-32 0,5-1-10144 8,-3-1-2016-8</inkml:trace>
    </iact:actionData>
  </iact:action>
  <iact:action type="add" startTime="422344">
    <iact:property name="dataType"/>
    <iact:actionData xml:id="d290">
      <inkml:trace xmlns:inkml="http://www.w3.org/2003/InkML" xml:id="stk278" contextRef="#ctx0" brushRef="#br5">27354 1880 6447 0,'0'0'576'1,"0"0"-576"5,0 0 0-6,0 0 0 8,0 0 1920-8,0 0 288 6,0 0 48-6,0 0 16 9,0 16-1328-9,0-16-272 7,0 0-48-7,0 0-16 8,0 0-176-8,0 0-48 8,9 17 0-8,-9-17 0 7,0 0 128-7,0 0 32 8,0 0 0-8,0 0 0 7,0 0-32-7,0 0 0 7,0 0 0-7,0 0 0 8,0 0 0-8,0 0-16 8,0 0 0-8,0 0 0 7,0 0-240-7,0 0-64 7,0 0 0-7,-4-13 0 8,-5 1-192-8,-1-2 144 7,2 3-144-7,-6-7 128 8,3 8-128-8,-5-5 0 7,4 1 0-7,-3-3 128 8,3 3-128-8,-3-2 0 7,1 1 144-7,-2 1-144 8,3-3 0-7,-5 3 128 6,6-2-128-7,-5 5 0 8,-3-5 0-8,5 6 144 6,-5-1-144-5,3 1 0 7,1 2 128-8,-3-2-128 6,3 3 0-6,2 1 0 8,-1 2 128-8,1 0-128 8,-4-2 0-8,7 6 0 7,-5-2 0-7,4 0 0 7,-3 0 128-7,3 2-128 9,-3 2 0-9,15-2 0 6,-16 4 0-6,0 6 0 8,3-4 0-8,-3 3 0 8,1 1 0-8,1-4 0 8,-2 4 0-8,3 1 0 7,-3-3 0-7,2 4 0 7,-3 2 240-7,3-3-64 8,-5 7-16-8,3-6 0 7,0 1-32-7,-1-1-128 7,5 5 192-7,-3-5-64 9,3 6 0-9,-4 1-128 7,3-5 192-7,-3 5-64 8,6-1-128-8,-5-3 0 7,3 3 0-7,-4 3 0 8,7 1 128-8,-5 1-128 6,4 1 0-6,2 1 128 8,-3 2 48-7,3 1 0 5,2-1 0-6,-4 0 0 9,2 1-48-9,1-3-128 7,3-2 192-7,0 3-64 8,0 1-128-8,4 0 192 7,0 1-192-7,4-1 192 8,0 2-192-8,0-2 192 8,-2-3-192-8,3-3 192 7,1-1-64-7,4 3 0 7,-2 5 0-7,2-1 0 8,1-4-128-8,-1 1 192 7,4-5-192-7,-5 5 192 7,3-1-192-7,4 2 192 8,1-3-192-8,-3 1 192 7,4 1-192-7,-3 1 128 8,1-2-128-8,3 1 128 8,-1-1-128-8,1 2 128 7,1-1-128-7,-3-5 128 8,3 1-128-8,3 3 192 7,-3-3-192-7,-1-5 192 8,3 1-32-8,-1-2 0 7,3 3 0-7,-1 1 0 8,0-7 16-8,5 3 0 7,3-2 0-7,-2 0 0 9,0-3-32-9,1-3 0 6,1 4 0-6,0 2 0 8,2-7-16-8,2 3 0 7,1-4 0-7,-3 2 0 7,4-2 64-7,2 0 16 8,-4-2 0-8,6-2 0 7,-4-2-32-6,-2 0-16 6,4 0 0-7,-6-2 0 8,-2-6 0-8,1 4 0 7,-3 1 0-7,2-5 0 8,0 0-16-8,4 2 0 7,-3-5 0-7,1 3 0 8,0 2-144-8,2-6 160 7,-2 3-160-7,-2-3 160 8,1 6-160-8,-3-3 128 8,2-5-128-8,0 4 128 8,2-3-128-8,-3-3 0 6,-3 4 144-6,-2-3-144 8,-1 1 0-8,1-3 144 7,-3-5-144-7,-1 3 0 8,2 1 176-8,-5-3-176 7,0-2 160-7,1 1-160 8,-5 1 240-8,1 1-48 8,-5-1-16-8,4 0 0 7,-5-3-32-7,7-1 0 7,-6-4 0-7,1-2 0 8,3-1-144-8,-6 5 128 7,4 0-128-7,-5 0 128 8,3-1-128-8,2-1 0 7,-6 0 0-7,4-2 128 8,-1 0-128-8,-1 1 0 8,-2 3 144-8,0 0-144 8,2-6 0-8,-3 0 144 6,-1 2-144-6,0-1 0 9,-4-7 240-9,0 1-64 5,-2 4-16-4,0-1 0 7,-2 4-160-8,-1 2 128 7,-3-4-128-7,2 0 128 8,0 4-128-8,2 1 128 7,-6 1-128-7,5 4 128 8,-1-4-128-8,0 1 0 7,-6 1 0-7,4 0 128 8,3 1-128-8,-7 1 0 7,2 0 0-7,2 5 0 9,-5 1 0-9,3-3 0 6,-6 5 0-6,5-5 0 8,-5 1 0-8,2 3 0 7,-5 4 0-7,3-1 0 8,-1 3 0-8,-3-2 0 7,4 5 0-7,-3 5 0 8,1-2 0-8,3 0-144 7,-5 2 144-7,3 0 0 8,3 4 0-8,-3 2-128 7,3 0 128-7,-2 2 0 8,5 2-176-8,-3-2 32 7,4 0 0-7,10-4 0 8,-15 4-160-8,15-4-16 7,0 0-16-7,0 0 0 23,0 0-224-22,0 0-32-1,0 0-16 0,0 0 0 13,0 0-1440-13,0 0-304 0,0 0-48 0,0 0-10928 4</inkml:trace>
    </iact:actionData>
  </iact:action>
  <iact:action type="add" startTime="423561">
    <iact:property name="dataType"/>
    <iact:actionData xml:id="d291">
      <inkml:trace xmlns:inkml="http://www.w3.org/2003/InkML" xml:id="stk279" contextRef="#ctx0" brushRef="#br5">27668 1494 19343 0,'0'0'1728'1,"0"0"-1392"4,0 0-336-5,0 0 0 9,0 0 384-9,0 0 16 6,0 0 0-6,0 0 0 9,0 0 16-9,0 0 0 6,13-4 0-6,1-2 0 8,-4-3 64-8,1-5 16 7,-3 2 0-7,2-5 0 8,0-1-208-8,-4 3-32 7,3-7-16-7,1-1 0 8,-2-5 48-8,-2-1 16 7,2 4 0-7,1-4 0 8,-1-5 64-8,0-1 16 8,2-2 0-8,-3 2 0 7,-1 4 80-7,6-4 32 7,-4-2 0-7,0 2 0 9,-1 2-96-9,5-1-16 8,-6-1 0-8,4 6 0 7,3 2-144-7,-3-1-48 6,2 1 0-6,-2 2 0 9,3 7-192-9,-3-1 144 7,0 1-144-7,1 7 128 8,-1-1-128-8,4 4 0 6,-4 2 0-6,-10 6 0 9,15-6 0-9,-15 6 0 7,16 0 0-7,1 2 0 8,-17-2-128-8,18 4 128 6,-1 4 0-6,3 2 0 9,-6-1 0-9,5 5 0 7,-3 0 0-7,3-1 0 8,3 1 0-8,-1 4 0 7,3-5 0-7,-5 7 0 7,3-5 208-7,1 3-32 8,-4-2-16-8,1-3 0 8,-1 3 48-8,5-5 16 7,-3 3 0-7,-1-2 0 8,1 3 16-8,-1-3 0 7,1 0 0-7,-5 1 0 7,1-3 0-7,-1 4 0 8,-2-6 0-8,-1 1 0 8,-13-9 16-8,16 14 0 7,-4-6 0-7,1 4 0 7,-13-12-32-6,10 9 0 6,-10-9 0-7,0 0 0 8,14 10-64-8,-14-10-16 6,0 0 0-6,0 0 0 9,7 16-144-9,-7-16 128 6,0 0-128-6,0 0 128 8,0 0 0-8,0 0 0 8,0 0 0-8,0 0 0 8,0 0-128-8,0 0 192 7,0 0-192-7,-3 13 192 8,3-13-192-8,0 0 0 7,0 0 144-7,0 0-144 7,-16 10 0-7,16-10 144 8,0 0-144-8,0 0 0 7,0 0 192-6,0 0-192 6,0 0 192-7,0 0-192 7,-12-4 192-7,12 4-64 7,0 0 0-7,0 0-128 9,0 0 128-9,0 0-128 7,0 0 0-7,0 0 0 8,0 0 128-8,0 0-128 6,0 0 0-6,0 0 0 9,0 0 0-9,0 0 0 6,0 0 0-6,0 0 0 9,0 0 0-9,0 0 0 6,-8-10 0-6,8 10 0 8,0 0 0-8,0 0 0 8,0 0 0-8,-15-3 0 8,3 1 0-8,12 2 0 7,0 0 0-7,-17 5 0 22,1-1-464-22,16-4-48 0,-14 12-16 0,14-12 0 14,0 0-2096-13,0 0-432-1</inkml:trace>
    </iact:actionData>
  </iact:action>
  <iact:action type="add" startTime="427479">
    <iact:property name="dataType"/>
    <iact:actionData xml:id="d292">
      <inkml:trace xmlns:inkml="http://www.w3.org/2003/InkML" xml:id="stk280" contextRef="#ctx0" brushRef="#br5">31046 2032 10127 0,'0'0'896'1,"0"0"-704"4,0 0-192-5,0 0 0 10,0 0 1152-10,0 0 192 5,-10 0 32-5,10 0 16 9,0 0-304-9,0 0-48 7,-8-9-16-7,8 9 0 8,-2-18-304-8,4 4-64 7,-2 14-16-6,10-13 0 6,-4-1-224-7,4 2-48 7,3 3-16-7,-3-1 0 8,6 2-80-8,-3 2-16 7,5-3 0-7,1 1 0 8,-3 2-256-8,4 2 160 6,-1 0-160-5,-1 2 128 7,1-2-128-8,5 2 0 6,-1 2 0-6,-2 0 0 9,3 2 128-9,1 4-128 7,-3 0 0-5,1-4 128 4,-1 2 0-6,-5 2-128 7,5 1 192-7,-1 1-64 8,-3-2 48-8,-1 8 0 7,-3-4 0-7,-5-1 0 9,3 5 32-9,2 0 16 6,-6 3 0-6,5 1 0 9,-7-9-16-9,2 9 0 6,0-2 0-6,0 3 0 8,-3 1-48-8,-1-3-16 7,0 3 0-7,-2-3 0 9,0-3-144-9,-2 5 160 6,0-3-160-6,0 2 160 8,-2 1 0-8,0-5 0 7,0 5 0-7,-2-3 0 8,2 1 64-8,-1 3 16 7,-3-5 0-7,-2 3 0 8,0 1 16-8,2-3 16 7,-5 2 0-7,1 1 0 8,4-5-128-8,-10 5-16 7,3-3-128-7,-5 0 192 8,1 1-32-8,1-3-16 7,-6 5 0-7,3-5 0 8,-1 0-144-8,-1-5 192 7,-2 5-192-7,-1-6 192 8,-1 0-192-8,1 1 0 7,5-3 144-7,-3-2-144 8,-1 0 176-8,2-2-48 7,-3 0 0-7,5-2 0 8,-5-4 32-8,1 2 0 7,-1-2 0-7,3-2 0 8,2-2 16-8,-3 1 0 7,-5 1 0-7,5-4 0 8,7-6-48-8,-5 5-128 8,-1-5 192-8,1 4-64 7,3-3-128-7,-3-5 192 8,3 3-192-8,1-3 192 7,-3 1-64-7,1 1-128 7,2-5 192-7,-5-1-64 8,-3-1-128-8,7-2 160 7,-3 1-160-7,1-3 160 8,-3 0-160-8,5 0 0 7,-3 1 0-7,3 1 0 9,1-4 0-9,-3 4 0 6,7-1 0-6,-2 1 0 9,3-4 0-9,-3-1 0 6,4 3 0-6,1 2 0 9,-3 0 0-9,6-1 0 6,-2-1 0-5,-2 0 0 6,5-2 0-7,1 1 0 7,4 3 0-7,-4 0 0 8,0-1 0-8,4 1 0 7,0-2 0-7,4 0 0 8,0 3 0-8,-2 3 0 8,5-2 0-8,3 1 0 8,-2 5 0-8,4-3 0 6,3-1 0-6,3 3 0 8,-5 5 0-8,7-5 0 8,-1 3 0-8,3 1 0 7,1-2 0-7,3 5 0 8,-1-5-128-8,0 7 128 8,1-5 0-8,-3 4 0 6,-1-1 0-6,5 5 0 8,-2-6 0-8,1 2 0 7,1 5 0-7,-2-5 0 9,-1 4 0-9,3 4 0 6,4-2 0-6,0-1 0 9,1 1-144-9,1 2 144 6,-2 2 0-6,0 2 0 8,2 2 0-8,3 0 0 7,-1 2 0-7,0 0 0 9,2 3 0-9,-2-1-128 6,-6-2 128-6,0 4 0 8,3 6 0-8,-3-7 0 8,0 3 0-8,-2 2 0 7,-1-6 0-7,-1 3 0 7,4 5 0-7,-1-4 0 9,-1 5 0-9,2-1 0 6,2 2 0-6,1-3 0 8,3 5 0-8,-2-2 0 7,-2-5 0-7,-2 9 0 8,1-5 0-8,-3 7 0 7,-2-1 0-7,1 5 0 9,1 1 0-9,-4 0 0 6,-3 4 0-6,3-1 0 9,1 1 0-9,-3 0 0 7,1 6 0-7,-7-4 0 8,3 0 0-8,1-1 0 6,-5-1 0-6,2 6 0 9,-7 0 128-9,5-4-128 6,-2 0 0-5,-3 6 0 6,1-4 128-7,-4 2-128 7,-2 0 0-7,2-3 144 9,-4-1-144-9,-2 0 128 7,-2 2-128-7,0 0 128 8,0 2 0-8,-2 4 0 6,0-8 0-6,-6 0 0 8,3-1-128-8,-1-3 192 8,-2 2-192-8,-4-4 192 8,3-5-192-8,-7 1 160 6,1-1-160-6,-1-1 160 9,-3-5-32-9,-5 3 0 7,1 3 0-7,-1-7 0 8,1 1-128-8,0 3 192 6,-3-3-192-6,-1 4 192 9,0 1-192-9,-2-5 128 7,-1-1-128-7,5-1 128 8,0 1-128-8,-2-1 0 7,-5 0 0-7,-1-1 0 8,6 1 0-8,0-4 0 7,2 3 0-7,-3-5 0 8,1 6 0-8,-4-6 128 7,-6-2-128-7,0-3 0 8,2 3 0-8,-4 2 0 7,0-2 128-7,-6-2-128 8,2 2 0-8,4-2 0 7,-4-4 0-7,8-2 0 8,-6 2 0-8,4-2 0 7,4-2 0-7,-2 0 0 8,0 0 0-8,4-2 128 7,-2-4-128-7,4 3 0 8,1-3 0-8,1-4 0 7,0 4 128-7,-2-3-128 9,-2-1 0-9,-5-3 0 6,3 3 0-6,0-4 0 9,-8 7 128-9,2-7-128 6,-2-1 0-6,6-5 128 8,-4 3-128-8,2-1 0 7,-2-1 0-7,1 0 128 8,-3-3-128-8,4 1 0 7,3-2 144-7,1-1-144 8,4-1 0-8,2 2 128 7,2-3-128-7,1 3 0 8,3 0 176-8,1-2-48 7,-1-3 0-7,0 3 0 8,-5 0 0-8,5-2-128 8,1-6 192-8,3 1-64 7,-1 3-128-7,-1-2 0 7,-1-6 144-7,5 6-144 8,-5-4 0-8,3 0 0 7,1-2 0-7,1 4 128 8,1 2-128-8,5-2 0 7,-5 0 0-7,4 4 0 8,4-4 0-8,1 0 0 7,3 4 0-7,2 1 0 9,0-7 0-9,6 6 0 6,0 2 0-6,3 0-128 8,1-2 128-8,-2-3 0 6,8 5 0-6,-3 2 0 9,7-2 0-9,-4 2-128 7,3-1 128-7,-3 3 0 8,7 0 0-8,1 1 0 7,-1 1 0-7,-1 0-128 8,1 1 128-8,1 5 0 8,3-3 0-8,-2 1-128 7,-3-1 128-7,3 3 0 8,-3-1 0-8,1-1 0 7,-5 3 0-7,3 1 0 7,3-7 0-7,-3 5 0 8,-3 3 0-8,5-1 0 7,3-1 0-7,-3 3 0 8,-3-5 0-8,5 1 0 7,1 5 0-7,3-4 0 8,-4 3 0-8,1-5 0 7,-1 1 0-7,3 7 0 9,-1-3 0-9,0 3 0 6,-1-6 0-6,3 5-128 9,0-1 128-9,1 6 0 6,-1-2 0-6,-2 1 0 8,1 1 0-8,-1 2 0 7,0-4 0-7,-1 2 0 8,-9 3 0-8,5-1 0 7,1-2 0-7,-3 2 0 9,-3 0 0-9,1 2 0 6,-2-2 0-6,-3 1 0 8,-11 5 0-8,16-4 0 8,-16 4 0-8,14-2 0 7,-14 2 0-7,0 0 0 7,13 2 0-7,-13-2 0 8,0 0 0-8,14 9-128 7,-14-9 128-7,0 0 0 8,14 10-144-8,-14-10 144 7,0 0-160-7,0 0 160 8,0 0-336-8,7 10 16 7,-7-10 16-7,0 0 0 23,0 0-400-23,0 0-64 0,0 0-32 0,0 0 0 15,0 0-1632-14,0 0-320-1,0 0-64 0</inkml:trace>
    </iact:actionData>
  </iact:action>
  <iact:action type="add" startTime="429210">
    <iact:property name="dataType"/>
    <iact:actionData xml:id="d293">
      <inkml:trace xmlns:inkml="http://www.w3.org/2003/InkML" xml:id="stk281" contextRef="#ctx0" brushRef="#br5">30521 207 15663 0,'-23'-10'688'1,"13"6"144"-1,-4 1-656 0,7-5-176 1,-3 0 0-1,0 2 0 9,2-4 928-9,6 1 160 6,2 9 16-6,0 0 16 8,0-10-544-8,0 10-128 7,0 0 0-7,0 0-16 8,14-12-112-8,4 6-32 7,3 2 0-7,2 4 0 8,5 4 96-8,3 0 32 7,2-4 0-7,4 2 0 8,2 2 0-8,0 0 0 7,2-2 0-7,0 2 0 9,4-2-80-9,4 4-16 6,0-1 0-6,7 5 0 10,5-4-48-10,-3 4-16 6,-1 3 0-6,1-1 0 7,-1 4 32-7,-3-3 0 7,-3 3 0-6,-8-2 0 7,0 1 0-8,-6 3 0 7,-2-5 0-7,-8 7 0 8,-5-1-16-8,-1 1 0 7,1 1 0-7,-5 3 0 7,-7-5 64-7,0 1 16 8,0 1 0-8,-7 3 0 8,-5 1 160-8,-5-2 48 6,-3-5 0-6,-2 5 0 8,-7 1-32-8,-3 1 0 7,-1 0 0-7,-6 3 0 9,-7-1-144-9,1 2-48 7,-9 3 0-7,-5-5 0 8,-4-4-176-8,0 1-32 6,5-3-128-6,-1-1 192 9,-4-1-192-9,4 4-288 6,3-1 64-6,7-5 16 24,5 1-1776-24,9-6-336 0,4-1-80 1</inkml:trace>
    </iact:actionData>
  </iact:action>
  <iact:action type="add" startTime="430452">
    <iact:property name="dataType"/>
    <iact:actionData xml:id="d294">
      <inkml:trace xmlns:inkml="http://www.w3.org/2003/InkML" xml:id="stk282" contextRef="#ctx0" brushRef="#br5">29487 537 11055 0,'0'0'976'1,"0"0"-784"4,0 0-192-5,0 0 0 8,0 0 1056-8,0 0 160 7,0 0 48-7,0 0 0 8,4-12-592-8,-4 12-112 7,0 0-32-7,14-10 0 9,-2 0 80-9,5 5 16 7,-5 3 0-7,6-2 0 8,3 2-144-8,2 4-32 7,7 2 0-7,1 3 0 7,0 5-16-7,4-2-16 8,4 5 0-8,0-1 0 9,10 6-160-9,-2 1-48 6,-2-1 0-6,5 3 0 7,5 2-16-7,9 3-16 9,9 1 0-9,5 6 0 8,5 6-176-8,5-2 160 6,0 4-160-6,-2-4 160 8,0 4-160-8,-4-2 0 7,-1 2 0-7,5 3 128 8,2-1 16-8,2 4 0 7,7 4 0-7,-5-5 0 7,-4-3 96-7,-2 2 16 7,-6 0 0-7,0-2 0 9,1 2-64-9,-1 1-16 6,0-1 0-5,0-4 0 7,2 4-176-8,-6-8 192 6,-7 0-192-6,-3-6 192 9,-11-6-192-9,-7 1 160 6,-3 1-160-6,2-2 160 9,-8-1-160-9,0-1 128 7,-8-4-128-7,-3-3 128 8,-3-1-128-8,-4-5 0 7,-1 2 0-7,1-6-176 23,-7-1-480-22,0 1-112-1,-14-8 0 0,13-2-10624 2</inkml:trace>
    </iact:actionData>
  </iact:action>
  <iact:action type="add" startTime="432270">
    <iact:property name="dataType"/>
    <iact:actionData xml:id="d295">
      <inkml:trace xmlns:inkml="http://www.w3.org/2003/InkML" xml:id="stk283" contextRef="#ctx0" brushRef="#br5">29922 2846 17327 0,'-19'15'768'0,"9"3"160"0,2-3-736 1,-5 5-192 3,1 3 0-4,-2 1 0 8,3-1 320-8,-3-1 16 7,-2-1 16-7,-1 1 0 8,1-1 160-8,-3-3 16 8,1-1 16-8,3 1 0 7,-5-11 96-7,4 3 32 7,1 0 0-7,-1-2 0 8,7-4 160-8,-5 0 16 8,4-3 16-8,10-1 0 8,-8-7-32-8,-1 1 0 6,3-6 0-6,2 2 0 8,2-1-256-8,0-5-48 8,4-1-16-8,4-3 0 8,5-9-16-8,1-4-16 7,8 1 0-7,5-3 0 8,4 0-16-8,2-4 0 7,5 2 0-7,5-8 0 7,-1 0-64-7,7-5-16 7,-8-3 0-7,6-3 0 8,4-5-176-8,2-3-32 8,-3-1-16-8,7-5 0 7,2 2-160-7,3-4 0 7,-3 5 144-7,-1-5-144 8,-1 2 0-8,3-4 0 7,1-4 0-7,-7 4 0 9,-1 4 0-9,-8-3 0 6,2 3 0-6,4 4 0 8,1 5 0-8,-3 5 0 7,-2-1 0-7,4 3 0 8,-2-1 0-8,5 4 0 7,1 1 0-7,2-1 0 8,-1-6 0-7,-1 1 0 6,-4-5 0-7,-1 5 0 7,-5-1 0-7,0 3 0 8,-12-1 0-8,1 4 0 7,-3 3 0-7,0 3 0 7,-5-2 0-7,-1 4-128 8,-2 4 128-8,-3 6 0 7,-2 0 0-7,3 2 0 8,-9-1 0-8,6 5 0 8,-7 2 0-8,3 5 0 8,0-3 0-8,-5 1 0 6,3 5 0-6,0 5 0 9,-4-3 0-9,-6 15 0 6,6-10 0-5,-6 10 128 7,4-8-128-8,-4 8 0 6,0 0 0-6,0 0 0 8,0 0 0-8,0 0 0 8,0 0 0-8,0 0 0 7,0 0 0-7,0 0 0 7,0 0 0-7,0 0 0 8,-8 16 0-8,8-16 0 8,-8 17 0-8,-2 1 0 7,4-3 0-7,6-15 0 8,-7 22 0-8,-3-5 0 7,-4-3 0-7,6 4 0 7,-1-1 0-7,-5 5 0 9,-8-1 0-9,3 6 0 6,-4 3 0-6,-5 7 0 8,-7 7 0-8,0 9 0 8,-10 2 0-8,-7 7 0 7,-9 14-128-7,-5 6 128 7,-12 10-128-7,-4 9 128 9,-4 8-192-9,2 8 32 6,0 8 16-6,0 6 0 9,2 3 16-9,-3 3 0 6,-9-4 0-6,6-5 0 9,4-7 128-9,6 0 0 7,4-6 0-7,4-6 0 8,0 1 192-8,5-7-16 7,7-8-16-7,-3-1 0 8,-5-6-160-8,4-6 128 7,5-6-128-7,4-8 128 8,3-6-128-8,9-3 0 7,0-8 0-7,10-5 0 8,1-3-176-8,5-6-16 8,5-7 0-8,7-3 0 20,1-4-1344-19,4-9-288-1,8-14-48 0,0 0-11904 4</inkml:trace>
    </iact:actionData>
  </iact:action>
  <iact:action type="add" startTime="433171">
    <iact:property name="dataType"/>
    <iact:actionData xml:id="d296">
      <inkml:trace xmlns:inkml="http://www.w3.org/2003/InkML" xml:id="stk284" contextRef="#ctx0" brushRef="#br5">29807 593 3679 0,'-21'-6'320'1,"11"4"-320"2,-7 2 0-3,-1 0 0 9,-1 0 3200-9,-3 0 560 7,3 2 112-7,1 2 32 8,-1-2-2560-8,-3-2-512 7,6 4-112-7,-1-4-16 8,-1 0 112-7,7 2 16 5,-3-2 0-6,14 0 0 8,0 0-160-8,0 0-32 7,0 0 0-7,0 0 0 8,0 0-192-8,0 0-32 7,0 0-16-7,0 0 0 8,16-6-192-8,7 2-32 7,-2 2-16-6,3 2 0 6,7 2-160-7,2 6 160 8,-2 0-160-8,10 2 160 8,0 7-160-8,2 5 192 7,0-1-192-7,6 4 192 7,-6 3 48-7,8 5 16 7,3 2 0-7,13 4 0 8,1 10 64-8,10 3 32 7,6 1 0-7,3 4 0 8,-3 5-48-8,-4 4-16 7,0-3 0-7,-2-1 0 8,-2 6-112-8,4-3-32 7,2 5 0-7,6 0 0 9,4 2-144-9,-3-5 0 6,3 1 0-6,-6-6 0 8,-4 5 0-8,4-3 0 7,-1-5 0-7,3-3 128 8,4 1 48-8,-2-3 0 7,1 1 0-7,-5-4 0 8,-10-3 0-8,-4-3 0 7,-9 0 0-7,-5-6 0 9,-3 2 16-9,-4-8 16 6,-1 0 0-6,-3-2 0 8,-4-1 0-8,0-5 0 8,-6-3 0-8,-2-1 0 7,-2-5-80-7,-3-1 0 7,-9-5-128-7,1 0 192 8,-3-6-320-8,1-4-80 7,-20 0-16-7,0 0 0 23,0 0-2304-23,0-20-464 1</inkml:trace>
    </iact:actionData>
  </iact:action>
  <iact:action type="add" startTime="434268">
    <iact:property name="dataType"/>
    <iact:actionData xml:id="d297">
      <inkml:trace xmlns:inkml="http://www.w3.org/2003/InkML" xml:id="stk285" contextRef="#ctx0" brushRef="#br5">27956 1695 8751 0,'0'0'384'1,"0"0"80"-1,0 0-464 0,0 0 0 2,0 0 0-2,0 0 0 9,0 0 240-9,0 0-48 7,0 0-16-7,6 16 0 8,-6-16 176-8,8 21 32 7,-2-5 16-7,-6-16 0 8,8 15-96-8,1 7-32 7,-3-5 0-7,0-1 0 8,-2 3 48-8,-2-3 0 8,-2 2 0-8,0 1 0 7,-2-3 160-7,0 3 32 7,-4 3 16-7,0-5 0 8,0 5 240-8,-1-3 32 7,-1-1 16-7,2-5 0 8,-2 3 240-8,0-4 48 6,8-12 16-6,-5 15 0 9,1-5-16-9,4-10 0 7,0 0 0-7,0 0 0 8,-10 10-272-8,10-10-48 7,0 0-16-7,0 0 0 8,0 0-192-8,-12-10-64 7,6-2 0-7,2-5 0 8,3-1-208-8,-1-1-48 6,0-9-16-6,2-3 0 10,0 0 16-10,2 0 16 6,-2-2 0-6,2-2 0 8,-1-6 160-8,-1 2 16 8,0-6 16-8,0 2 0 8,0-4-64-8,0-4-16 6,-3-3 0-6,1-1 0 8,-4-1-160-8,4-1-32 7,0 0-16-7,0-1 0 9,-2-1-176-9,2-1 0 6,-2 1 0-6,0 5 0 8,2 3 0-8,-2 4 0 7,-1 1 0-7,1-3 0 8,0 6 128-8,0-2-128 7,2 10 0-7,2 4 128 9,0 3-128-9,-2 5 128 6,2 2-128-6,0-1 128 9,0 6-128-9,2 1 192 6,2 5-192-6,-4 10 192 8,2-14-192-8,-2 14 128 7,0 0-128-7,0 0 128 8,0 0-128-8,0 0 0 7,0 0 0-7,19 2 0 10,-5 6 0-10,3 0 0 5,-1 2 0-5,4 5 0 9,3-1-128-9,4 4 128 7,1 1 0-7,3-1 0 7,0 5 0-7,8 2 0 8,-4 1 0-8,4 1 0 7,0 0 0-7,-4-1 160 7,4-1-32-6,0-2-128 6,-4-1 224-7,4 1-64 8,-3-1-16-8,-3 1 0 7,4-1 16-7,0-3 0 8,-6 1 0-8,0 1 0 8,-3-7 16-8,-1 1 0 6,-2-1 0-5,1 0 0 7,-7-7-48-8,-3 3-128 6,1-4 192-6,-5-2-64 9,5 2-128-9,-17-6 0 6,10 2 0-6,-10-2 128 9,0 0-336-9,0 0-80 6,0 0-16-6,0 0-11200 16,0-14-2240-16</inkml:trace>
    </iact:actionData>
  </iact:action>
  <iact:action type="add" startTime="435423">
    <iact:property name="dataType"/>
    <iact:actionData xml:id="d298">
      <inkml:trace xmlns:inkml="http://www.w3.org/2003/InkML" xml:id="stk286" contextRef="#ctx0" brushRef="#br5">29952 6442 11055 0,'-6'17'976'0,"6"1"-784"5,-2 3-192-5,2 3 0 8,0-5 1344-8,0 3 240 7,0 1 32-7,0-3 16 8,0-3-608-8,0 1-112 7,0-1-16-7,0-17-16 8,-2 14-176-8,2-14-16 7,0 0-16-7,0 0 0 9,0 0 352-9,0 0 80 6,0 0 16-5,0 0 0 7,0 0-320-8,0 0-64 6,0 0-16-6,0 0 0 9,-16-8-256-9,9-4-48 7,7 12-16-7,-4-13 0 7,2-7 32-7,0 1 0 8,0 1 0-8,2-5 0 8,2-1 32-8,0-1 16 6,0 0 0-6,2-3 0 10,-1-1-112-10,1 0-32 6,0 0 0-5,4-4 0 5,-2-8-128-6,-2 2-16 7,-2-6-16-7,2 2 0 8,2-6 16-7,-1 2 0 5,-1 2 0-6,0-3 0 8,2-3-48-8,0-6 0 8,0 3 0-8,-2-9 0 8,0-1-16-8,-3 0-128 6,1-10 192-6,2 3-64 9,-2-3-128-9,2 4 160 6,2 2-160-6,-4 1 160 8,2-1-32-8,0 4-128 7,-4-2 192-7,2 7-64 8,-2 4 0-8,0 5-128 7,2 3 192-7,-2-2-64 8,0-2 16-7,0 7 0 6,0 5 0-7,0 2 0 8,-2-6-144-8,2 4 160 7,0 0-160-7,-2 6 160 8,6-1-160-8,-2 3 0 6,-2-2 0-6,0 4 128 8,0 1-128-8,0 3 0 8,2 6 0-8,0-3 0 8,-4-1 0-8,2 1 0 6,-2 5 0-6,2-3 0 9,-2 7 0-9,2 1 0 6,0 12 0-6,2-10 0 9,-2 10 0-9,0 0 0 6,0 0 0-6,0 0 0 8,-6-14 0-8,6 14 0 7,0 0 0-7,0 0 0 8,0 0 0-7,0 0 0 5,0 0 0-6,0 0 0 8,0 0 0-8,0 0 0 7,0 0 176-7,0 0-176 8,0 0 128-8,0 0-128 8,0 20 0-8,0-4 0 8,0-16 0-8,4 19 0 7,3-1 0-7,3-5 0 8,-2 5 0-8,4-1 0 7,3-3 0-7,-3 4 0 8,-2-5 0-8,-4 5 0 7,5-3 0-7,3 1 0 8,-4-4 0-8,3 1 0 7,-3-1 0-7,4 2 0 8,-14-14 0-8,13 9 0 7,1 1 0-7,-14-10 0 8,0 0 0-8,12 10 0 6,-12-10 0-6,0 0 0 9,0 0 128-9,0 0-128 7,0 0 0-7,0 0 0 8,0 0 128-8,0 0-128 6,0 0 0-6,0 0 0 9,-2-14 0-9,2 14 128 7,-4-11-128-7,-2-1 0 8,-2-4 0-8,1 5 0 7,3-5 0-7,-4 4 0 8,-2-3-320-8,4 3 32 7,0-4 16-7,1 5 0 8,-3-3-112-8,8 14 0 6,-6-12-16-6,0 1 0 8,2 3 128-8,4 8 16 8,0 0 16-8,0 0 0 7,0 0 32-7,-2-16 0 8,2 16 0-8,0 0 0 7,0 0 0-7,0 0 0 8,0 0 0-8,0 0 0 8,0 0 16-8,0 0 0 6,0 0 0-5,0 0 0 7,0 0 64-8,0 0 128 7,0 0-208-7,-10 16 80 9,1-6 128-9,3 5-128 6,-4-3 128-6,4 7-128 8,-4 1 128-8,-1 3 0 7,1 1 0-7,4 7 0 8,-6 0 0-8,3 4 0 7,1 2 0-7,-2 8 0 8,2 0 0-8,2 4-128 7,-1 7 128-7,-5 11 0 8,4-1 0-8,2 8 0 7,-5 8 0-7,3 0-128 8,2 0 128-8,0 5 0 7,-6 5 0-7,7 4-128 8,-3-7 128-8,0 3 0 7,-2-4 0-7,2-2 0 8,-5-2 0-8,5-3 0 7,2-6 0-6,-2-7 0 7,2 2 0-8,3-8 0 6,1-1 0-6,-2-7 128 8,4-3-128-8,-2-2 176 7,2-10-176-7,0 2 192 8,2-6-192-8,0 0 192 7,2-4-192-7,-1-3 192 8,1-7-192-8,2 0 0 7,-2-3 144-7,-4-18-144 8,0 0 0-8,0 0 0 7,0 0 0-7,0 0 128 8,0 0-128-8,0 0 192 7,0 0-64-7,8-18 0 8,0-5-128-8,-4-4 192 7,-6-4-64-7,2-1 0 8,0-7 64-8,0 0 0 8,0-7 16-8,0-1 0 8,-2-8 16-8,0-3 0 6,2-1 0-6,-2 1 0 8,0-3-80-8,2-3-16 6,0-6 0-5,2 3 0 7,0-7-128-8,0-8 0 6,2-2 0-5,1-3 128 7,-3-9-128-8,2 4 0 7,4-1 0-7,0 3 0 8,2 2 0-8,-5 5 0 7,1 1 0-7,0 4 0 8,0 2 0-8,-4 9 0 7,0 5 0-7,0 9 0 8,-2 4 0-8,0 7 0 7,0 1 0-7,-2-2 128 8,0 8-128-8,-2 3 128 8,-2 1-128-8,2 2 128 8,-2 2-128-8,3 3 0 6,-3 1 0-6,-2 5 128 8,2 3-128-8,0-1 0 7,6 16 0-7,-2-10 0 8,-4 2 0-8,6 8 0 7,0 0 0-7,0 0 0 8,0 0 0-8,0 0 0 7,0 0 0-7,0 0 0 8,10 20 0-8,6-1-144 7,-3 1 144-7,7-4 0 9,-2 3 0-9,5 6 0 6,2-1 0-6,5 3 0 9,7 0 0-9,2 7-128 6,11 1 128-6,3 4 0 8,4-2 0-8,9 6 0 7,6-4 0-7,4 11 0 9,-4 3 0-9,-2 2 0 6,-3-1 144-6,3 5-144 8,-4-7 128-8,8 7-128 7,6-1 128-7,2 1-128 8,2 1 0-8,-2-7 0 7,-4-4 128-7,-6 0-128 9,-3-7 0-9,-9 1 0 6,-3 0 0-6,-1-6 128 8,-1 0 64-8,-3 0 16 7,1-7 0-7,-2-1 0 8,-2-4 80-8,-8 1 16 7,2-5 0-7,-8 1 0 8,0-3-128-8,-4-3-32 7,0-3 0-6,-7 1 0 7,-3 0-16-8,-1-7-128 7,-9 5 192-7,3-4-64 8,-14-8-128-8,0 0 128 6,0 0-128-6,0 0 128 8,0 0-128-8,0 0 0 7,0 0 0-7,0 0 0 8,-8-18-288-8,-4 5-96 8,1-5 0-8,-9 3-16 22,1-7-2192-22,1-1-432 1,-1-5-96-1</inkml:trace>
    </iact:actionData>
  </iact:action>
  <iact:action type="add" startTime="444685">
    <iact:property name="dataType"/>
    <iact:actionData xml:id="d299">
      <inkml:trace xmlns:inkml="http://www.w3.org/2003/InkML" xml:id="stk287" contextRef="#ctx0" brushRef="#br5">1111 4815 15663 0,'-25'-11'1392'1,"9"5"-1120"4,4 2-272-5,12 4 0 9,-15 0 1264-9,15 0 192 7,0 0 32-7,-12 0 16 7,12 0-1184-7,0 0-320 8,-10-8 0-8,10 8 0 8,0 0 272-8,0 0-32 6,-11-10-16-6,11 10 0 9,-6-11 112-9,6-5 32 6,0 4 0-6,6-3 0 8,2 3-176-8,1-4-48 8,-1-1 0-8,6 5 0 7,-3-5-144-7,7 5 160 8,-2 0-160-8,3 3 160 8,-7 5 64-8,5 0 16 7,3 2 0-7,-6 4 0 8,-14-2 48-8,19 8 16 6,1 5 0-6,-7 1 0 9,-3 5 160-9,0 3 48 7,-6-1 0-7,1 3 0 8,-1 1 16-7,-2 0 16 5,-6 1 0-6,0-5 0 9,1-3-192-9,-3-1-32 6,-6 3-16-6,2-9 0 9,2 3-32-9,-5-6 0 6,1-6 0-6,-3-2 0 7,15 0 0-7,-12-6 0 8,-2-6 0-8,6-1 0 7,3-7-80-6,-1-1 0 6,2-5-16-7,2-3 0 8,4-2-48-8,4-2 0 7,-1-2 0-7,3-4 0 8,6 2 0-8,-4 3-128 7,7 3 192-7,-3 2-64 8,3-2 0-8,-3 3 0 7,2 11 0-7,-5-1 0 9,5 7 128-9,-6 1 0 6,-10 10 16-6,15-6 0 9,-15 6-16-9,0 0 0 6,0 0 0-6,0 0 0 8,0 0-128-8,0 0-128 7,0 0 192-7,4 20-192 8,-4-20 0-8,0 13 0 7,-6 3 0-7,6-16 0 21,-9 17-2016-21,9-17-352 0</inkml:trace>
    </iact:actionData>
  </iact:action>
  <iact:action type="add" startTime="445631">
    <iact:property name="dataType"/>
    <iact:actionData xml:id="d300">
      <inkml:trace xmlns:inkml="http://www.w3.org/2003/InkML" xml:id="stk288" contextRef="#ctx0" brushRef="#br5">1232 8612 36687 0,'-37'-46'1616'1,"19"20"352"-1,5 5-1584 0,-3 1-384 5,8-3 0-5,5-2 0 8,3 1-240-8,1-1-128 7,1-1-16-7,4-3-16 8,2-2 400-8,6 2 0 7,-3 1 0-7,5 1-128 9,-4 2 128-9,5 1-128 7,3 3 128-7,-5 5-128 9,5-3-64-9,3 9-16 5,-1-2 0-5,-3 7 0 10,3 3 32-10,-1 4 16 5,-5 1 0-5,3 5 0 8,3-2 160-8,-1 2-208 7,-3 6 80-7,-3-3 128 8,-5 9-160-8,0-5 160 8,-4 3 0-8,-4-2-144 7,-2 1 144-7,0 1 0 8,-4-5 0-8,4-13 0 9,-12 14 192-9,0-6 32 6,-5 0 0-6,1-1 0 8,-3-7 160-8,1-4 48 7,3 1 0-7,-5-5 0 8,2 0-112-8,3-4 0 7,1 1-16-7,3-7 0 8,5 0-64-8,-4 1-16 7,4-5 0-7,4 5 0 8,4-3-80-8,0-3-16 7,2 2 0-7,8-1 0 8,-5 3-128-8,11-3 128 7,-4-1-128-7,5 5 128 8,6 4-128-8,-1-3 0 7,1 5 0-7,1 4 0 8,-5 3 0-8,2 5 0 7,1 2 0-7,-1 7 0 8,5 1 0-8,-5 4 0 6,-3-3 0-5,-3 9 0 22,-1 1-1104-23,-7 7-112 0,1 1 0 1</inkml:trace>
    </iact:actionData>
  </iact:action>
  <iact:action type="add" startTime="446381">
    <iact:property name="dataType"/>
    <iact:actionData xml:id="d301">
      <inkml:trace xmlns:inkml="http://www.w3.org/2003/InkML" xml:id="stk289" contextRef="#ctx0" brushRef="#br5">1125 12172 35007 0,'0'0'3120'1,"0"0"-2496"4,0 0-496-5,0 0-128 26,8-18-960-26,1 0-224 0,11 7-32 0,-3-7-16 0,7 5 880 0,3-7 176 5,2 3 48-5,3-1 0 8,3-3 0-8,-2 3 0 7,2 2 0-7,6-1 0 8,-4 5 128-7,2-2 0 4,-6 9 0-4,-4-1 0 7,-3 2 0-8,-7 4 0 8,-1 4 192-8,-1 4-64 7,-5 7 352-7,-4 3 80 7,-4 3 16-7,-8 5 0 8,-6 3 32-8,-7 2 16 8,-7 0 0-8,-5 0 0 8,0 3-256-8,-6-5-48 7,-2-4-16-7,-4-5 0 7,5-5 176-7,1-1 32 8,-2-2 16-8,6-7 0 8,0-3-64-8,4 0-16 6,1-4 0-6,5-1 0 8,5-5-256-7,1-8-48 5,3 1-16-6,0-3 0 8,4-4-128-8,4 3 0 7,4-1-160-7,0-1 160 8,0 3 0-8,4 7 0 7,-4 11 0-7,10-14 0 8,-10 14-224-8,16-2 48 7,1 10 16-7,-3 8-11328 15,0 13-2272-15</inkml:trace>
    </iact:actionData>
  </iact:action>
  <iact:action type="add" startTime="447103">
    <iact:property name="dataType"/>
    <iact:actionData xml:id="d302">
      <inkml:trace xmlns:inkml="http://www.w3.org/2003/InkML" xml:id="stk290" contextRef="#ctx0" brushRef="#br5">1437 16099 11967 0,'0'0'1072'1,"-10"-11"-864"4,2 1-208-5,8 10 0 8,0 0 3264-8,0 0 592 8,6-12 128-8,6-1 32 7,-6 3-3088-7,5-2-608 6,7 2-128-5,3 1-32 7,-3-3 32-8,2 4 0 7,1-4 0-7,0 5 0 8,-3 1-48-8,3 4 0 7,1-2 0-7,-6 8 0 8,3 2 128-8,-1 7 32 7,-7 1 0-7,5 5 0 8,-6-3 224-8,1 5 48 6,-3 1 16-6,-2 3 0 9,0-3-144-9,2-1-48 7,-8 1 0-7,-4 1 0 8,-2 2 32-8,0-7 0 7,-2-8 0-6,-5 1 0 7,1 3 64-8,-4-8 16 6,16-6 0-6,-17 2 0 9,-3-2-128-9,5-4 0 6,1-2-16-6,-2-2 0 8,5-1-128-8,5-3-32 8,-2-10 0-8,4 1 0 7,4-4-208-7,6-5 0 7,4-5 0-7,-1 2 0 8,7-2-144-8,-4 2 144 7,3-2 0-7,-1 7-144 8,4 1 144-8,-9 4 0 7,7 5 0-7,-8 4-128 8,-8 14 128-8,0 0 0 7,0 0 0-7,0 0-128 8,0 0-176-8,0 0-16 7,0 0-16-7,-12 28-10672 16,-7-3-2112-16</inkml:trace>
    </iact:actionData>
  </iact:action>
  <iact:action type="add" startTime="447733">
    <iact:property name="dataType"/>
    <iact:actionData xml:id="d303">
      <inkml:trace xmlns:inkml="http://www.w3.org/2003/InkML" xml:id="stk291" contextRef="#ctx0" brushRef="#br5">1433 11885 35007 0,'0'0'3120'1,"0"0"-2496"4,0 0-496-5,-10 14-128 22,10-14-512-21,0 0-128-1,-8 9-32 0,8-9 0 1,0 0 496-1,0 0 176 6,0 0 0-6,0 0-144 8,0 0 144-8,0 0 0 8,-5-7 0-8,5 7 0 8,-2-16 0-8,6 2 0 6,-1-3-176-6,3 1 176 9,6 1 0-9,0-9-144 7,3 5 144-7,-1 3 0 7,5-4 0-6,-3 5 0 5,0 1 192-6,1 6-64 8,-3 3 176-8,3 5 32 8,-3 5 16-8,4 3 0 8,-7 4 128-8,5 5 32 7,-4 9 0-7,1-1 0 7,-7 3-112-7,-2 1-16 8,-2 8 0-8,-6 0 0 8,-2-6-384-8,-11 2 128 7,-5-5-128-7,1-1 0 7,-7-8 0-7,-1-5 0 8,-8 0 0-8,2-7 0 22,-6-5-480-22,6-4-32 0,0-3 0 0,2-13-15376 4</inkml:trace>
    </iact:actionData>
  </iact:action>
  <iact:action type="add" startTime="448275">
    <iact:property name="dataType"/>
    <iact:actionData xml:id="d304">
      <inkml:trace xmlns:inkml="http://www.w3.org/2003/InkML" xml:id="stk292" contextRef="#ctx0" brushRef="#br5">1454 8308 28047 0,'0'0'1232'0,"0"0"272"0,0 0-1200 0,0 0-304 5,0 0 0-5,16-4 0 8,-16 4 0-8,18-6-176 7,-18 6 32-7,15-1 0 8,-15 1 144-8,18 0 0 7,-18 0 0-7,0 0 128 8,0 0-128-8,0 0 176 8,0 0-176-8,0 0 192 8,0 0 160-8,0 0 32 6,0 0 16-6,0 0 0 8,0 0 128-8,0 0 32 7,0 0 0-7,0 0 0 8,0 0-192-8,-14-4-48 8,6-2 0-8,4-10 0 7,1 1-192-7,1-7-128 7,-4-1 128-7,2-7-128 10,0-3 0-10,0-2 144 5,2-2-144-4,-4 2 0 7,-4 4 240-8,3 2-64 6,-3 1-16-6,0 3 0 8,4-2 288-8,0 5 64 7,-7 5 16-7,5 7 0 8,2 4-80-8,6 6-32 8,-6-12 0-8,6 12 0 8,0 0-416-8,0 0 0 6,0 0 0-6,0 0 0 8,0 0 0-8,0 0 0 7,0 0 0-6,0 0 0 6,-15 8 0-7,15-8 0 7,-10 10 0-7,-2 5 0 8,4-3-144-8,3 2 144 7,5-14 0-7,-8 12 0 8,-2-1-256-8,10-11 64 7,-10 14 16-7,10-14 0 24,-13 6-1136-23,-1-2-224-1,14-4-64 0,-18-4-12816 2</inkml:trace>
    </iact:actionData>
  </iact:action>
  <iact:action type="add" startTime="448876">
    <iact:property name="dataType"/>
    <iact:actionData xml:id="d305">
      <inkml:trace xmlns:inkml="http://www.w3.org/2003/InkML" xml:id="stk293" contextRef="#ctx0" brushRef="#br5">914 4533 32255 0,'-21'-22'1424'1,"21"22"304"-1,-16-6-1392 0,16 6-336 3,0 0 0-3,0 0 0 8,0 0-192-8,0 0-128 7,0 0 0-7,0 0-16 8,0 0 336-8,16-2 0 8,-5 0-144-8,5 2 144 7,0-2-336-7,3-1-16 8,3-1 0-8,1-6-13040 11</inkml:trace>
    </iact:actionData>
  </iact:action>
  <iact:action type="add" startTime="453017">
    <iact:property name="dataType"/>
    <iact:actionData xml:id="d306">
      <inkml:trace xmlns:inkml="http://www.w3.org/2003/InkML" xml:id="stk294" contextRef="#ctx0" brushRef="#br5">29140 11663 14735 0,'-4'11'1312'1,"2"3"-1056"5,2-14-256-6,6 14 0 8,-2-1 576-8,2 1 64 7,0 0 16-7,6-3 0 8,-3 1-368-8,1-4-80 7,6 0-16-7,-3 3 0 8,7-5-32-8,1 2-16 7,-5-4 0-7,3 0 0 9,3-4 0-9,5 0 0 7,0-8 0-7,1 0 0 8,-1-2 192-8,0-7 48 6,3-3 0-6,3-3 0 8,0-1 16-8,4 1 16 7,-2-6 0-7,-2 2 0 9,0-1-48-9,1 1-16 6,-3-2 0-6,-2-1 0 9,0-3 32-9,-3 4 0 8,-3 2 0-7,-5-1 0 4,-1-1 0-5,5-2 16 7,-9 0 0-7,5 0 0 8,-6-8 48-8,5 1 0 7,-3 1 0-6,3-5 0 6,5-1-64-7,-3-4-16 7,-3-6 0-7,3-1 0 8,-5-1-96-8,4 0-16 7,1 1 0-7,-1-1 0 9,1-3-128-8,3-1-128 4,-5 1 192-5,3-1-192 9,-1 3 176-9,3-1-176 6,-7-2 160-6,7 1-160 8,-1 1 144-8,-3 3-144 7,1-1 128-7,3 1-128 8,1-3 128-8,2 2-128 8,3 1 0-8,-1-1 128 7,-3 6-128-7,-1-5 0 8,8-1 0-8,-7 5 0 7,1 5 0-7,-2-4 0 8,-1-2 0-8,1 2 0 7,-9 5 0-7,1-5 128 7,-1 0-128-7,2 0 0 8,-3 1 144-8,1-1-144 8,0-2 160-8,-1 0-160 8,-3 1 320-8,2 3-48 6,-6-2 0-6,3-2 0 8,3-3-16-8,-4-1 0 7,0 1 0-7,-1-1 0 9,1 2-48-9,-2 1-16 6,2 1 0-5,-2 0 0 7,-2 1 0-8,0-3-16 6,-2-4 0-6,-1 5 0 9,-1 3 0-9,2-4 0 6,2 5 0-5,-4-3 0 6,-2-4-16-6,2-1 0 6,2-3 0-7,2 3 0 8,4 1-32-8,-4 0-128 7,2 1 192-7,2 1-64 8,-5 1-128-8,7 1 0 7,-6 4 144-7,4-4-144 9,-2-1 0-9,2-3 0 6,-5 0 0-6,-1 3 0 8,2-1 0-8,-2 0 128 7,-2-1-128-7,0 3 0 7,0 4 128-7,0-3-128 7,-2-3 128-7,0 0-128 9,0 5 160-9,2-1-32 7,-3 2-128-7,-1-2 192 8,-2-5-192-8,2-1 176 7,-2 2-176-7,2 3 160 8,-2 5-160-8,-2-4 0 7,3 0 144-7,-1 3-144 8,0 3 0-8,0-2 128 7,0 8-128-7,4-4 0 8,-4 2 0-8,1-6 0 7,-7 6 0-7,2 0 128 8,0 6-128-8,-3 2 0 7,3 1 128-7,-4 3-128 8,5-2 0-8,1-1 0 8,-2 5 0-8,0 0 128 7,0-4-128-7,1 3 0 7,1 1 0-7,4 5 0 8,-4 3 0-8,0-1 0 7,3 7 0-7,1-3 0 8,0 6 0-8,0-6 0 6,-2 5-128-6,6 9 128 25,0 0-512-25,-2-6-32 0,2 6 0 0,0 0 0 12,0 0-1888-12,2-12-384 0,-2 12-80 1</inkml:trace>
    </iact:actionData>
  </iact:action>
  <iact:action type="add" startTime="453998">
    <iact:property name="dataType"/>
    <iact:actionData xml:id="d307">
      <inkml:trace xmlns:inkml="http://www.w3.org/2003/InkML" xml:id="stk295" contextRef="#ctx0" brushRef="#br5">29645 6530 15999 0,'-19'11'704'0,"9"1"160"0,10-12-688 0,-10 10-176 2,-3 3 0-2,3-3 0 8,-2 0 416-8,3 0 48 7,-1-3 16-7,-4-3 0 8,14-4 352-8,0 0 80 7,-12 0 16-7,12 0 0 8,0 0-32-8,0 0-16 8,-11-4 0-8,5-3 0 8,4-9-368-8,4-3-80 7,2-3-16-7,2-1 0 7,1-1-32-7,1-3-16 7,4-4 0-7,4-8 0 8,-5 0-112-8,5-8-32 7,-6-2 0-7,5 2 0 8,-3-1 64-6,4-3 16 3,-7 2 0-5,7 0 0 8,-2-5 144-7,3 1 16 5,1 1 16-6,-7-3 0 9,3-7-32-9,-2-1-16 6,-1-1 0-6,3-3 0 8,-4 7-112-7,2 2 0 6,-5-1-16-7,-3 4 0 8,0 1-64-8,2-1-16 7,-6 1 0-7,2-1 0 8,4 6-48-8,-4 0-16 6,-4 5 0-6,2-7 0 8,2-4-160-8,-2 1 192 8,-4 3-192-8,0 2 192 8,2 2-192-8,0 1 192 6,-2-3-192-6,4 10 192 8,2-2-192-8,-2 6 160 7,0-2-160-7,2 2 160 9,0 3-160-9,6 5 128 6,-2 2-128-6,-2 5 128 8,-1 1-128-8,5-1 0 8,4 7 0-8,0-3 0 7,3 4 0-7,-5-3 0 7,6 1 0-7,-5-2 0 8,3 7 0-8,-2 1 0 8,-12 8 0-8,21-4 0 8,1 0 0-8,-3 4 0 6,1 0 0-6,3 6 0 8,4 4 0-7,1-1 0 5,-3 3 0-6,2 2 128 8,5 3-128-8,1-3 192 8,4 6-192-8,0-3 192 7,2 3-192-7,4 3 0 8,-2 4 144-8,0 1-144 8,-2-1 144-8,4 2-144 6,-6 4 192-6,4 4-192 8,-6 0 208-8,0-1-64 7,0 3-16-7,-4-2 0 9,0 5-128-9,3-3 192 6,3 0-192-6,2 0 192 8,-10-5-192-8,8-1 192 8,2 4-192-8,-4-2 192 8,2-2-32-8,2 2 0 6,-2 0 0-6,4-3 0 9,-4-5 16-9,0 0 0 6,0 0 0-6,-6-3 0 8,1-7 0-7,-3 3 0 5,0 1 0-6,0-3 0 8,3-3-32-8,-7 3 0 8,-4-8 0-8,3 2 0 8,-3-1 32-8,-5-5 0 7,3 0 0-7,-5 0 0 7,-14-6-32-6,18 8 0 6,-18-8 0-7,17 3 0 8,-17-3-144-8,0 0 128 6,0 0-128-6,12-5 128 8,-12 5-128-8,10-12-224 8,-3 0 48-8,-3-3 16 21,-4 1-2336-21,-2-6-448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0">
    <iact:property name="dataType"/>
    <iact:actionData xml:id="d0">
      <inkml:trace xmlns:inkml="http://www.w3.org/2003/InkML" xml:id="stk0" contextRef="#ctx0" brushRef="#br0">23234 12246 12207 0,'0'0'528'0,"0"0"128"0,0 0-528 0,-6 9-128 10,6-9 0-10,-4 8 0 6,4-8 832-6,0 0 128 11,0 0 16-11,-6 8 16 3,6-8-208-3,0 0-32 12,0 0-16-12,0 14 0 3,0-14 80-3,2 9 16 10,-2-9 0-10,0 0 0 5,0 0 80-5,4 10 32 11,-4-10 0-11,0 0 0 4,0 0-144-4,0 0-32 11,0 0 0-11,0 0 0 5,8 12-64-5,-8-12-32 11,12 4 0-11,-12-4 0 4,0 0 48-4,0 0 16 10,0 0 0-10,15-4 0 4,-1-8 32-4,-14 12 0 10,10-11 0-10,3-1 0 5,-5-6-192-5,-2 1-16 12,2 1-16-12,2-5 0 3,-2 3-128-3,1 1-32 12,3-5 0-12,0-3 0 3,3-1-16-1,-3-1-16 7,6-2 0-9,-7 0 0 4,7-5-128-4,-5 3-32 11,1-6 0-11,0 4 0 5,-1-2-16-5,-3-4-16 10,4 0 0-10,-4-4 0 4,5 6 0-4,-3-4 0 11,2 0 0-11,-3-4 0 4,7 2 32-4,-3-4 16 11,5 3 0-11,1 3 0 5,-5-6-80-5,2 6 0 10,3-4-128-10,-2 8 192 5,3-4-64-5,1 6-128 10,1-4 176-10,-3 0-176 4,-1 2 256-4,1-2-48 11,-1 2-16-11,5 4 0 4,-2-4-192-4,-3 1 144 11,-1 3-144-11,5-2 128 4,-5 0 16-3,-1 2 0 9,-1 0 0-10,3 4 0 5,-6 3-16-5,3-1-128 4,-3 2 192-4,-1-1-64 9,-3-1-128-9,2 2 160 7,-2-3-160-7,-4 3 160 8,1 0-160-8,1 3 160 6,-2-3-160-6,2-1 160 9,0-1-160-9,1 0 192 6,-3-1-192-6,0 3 192 9,-2 0-64-9,4 1-128 6,-2 5 192-6,-2 1-64 9,-1-1-128-9,3 1 0 7,2 1 0-7,-4-1 128 8,-2 6-128-8,-2-3 0 6,2 3 0-5,-2 12 128 7,2-19-128-8,0 5 0 7,-2 2 0-7,0 12 128 7,2-7-128-7,-2 7 0 8,0 0 0-8,0 0 0 7,0 0 0-7,0 0 0 8,0 0 0-8,0 0 0 8,0 0 0-8,0 0-224 6,0 0 80-6,0 0 16 22,-6 11-384-22,6-11-80 0,-4 22-16 1,0-5 0 13,4-17-1344-14,-10 18-272 0,3-1-48 0,3-1-16 15,-4 1-800-15,0 3-176 0,8-20-16 0</inkml:trace>
    </iact:actionData>
  </iact:action>
  <iact:action type="add" startTime="11851">
    <iact:property name="dataType"/>
    <iact:actionData xml:id="d1">
      <inkml:trace xmlns:inkml="http://www.w3.org/2003/InkML" xml:id="stk1" contextRef="#ctx0" brushRef="#br0">23669 10732 11967 0,'0'0'1072'0,"0"0"-864"5,0 0-208-5,-8 8 0 8,8-8 1184-8,0 0 192 7,0 0 32-7,0 0 16 8,0 0-112-7,0 0-32 5,0 0 0-6,0 0 0 8,0 0-160-8,10-12-32 7,6-3-16-7,-3 1 0 8,5-11-32-8,5-1 0 7,3 3 0-7,3-2 0 8,2-5-80-8,-2-1 0 6,4 0-16-6,6 0 0 9,0-2-240-9,4-2-64 6,-2 3 0-6,4-3 0 8,-4-12-64-7,4 7-32 6,-4-1 0-6,0 4 0 6,-6-4-96-7,2 2-32 7,0-2 0-7,-4 2 0 9,2 5 32-9,1-5 0 6,-5 6 0-6,-2 0 0 8,0 2-112-8,-1 2-16 7,-3 3 0-7,-6 3 0 8,3-2-160-8,-3 7-32 7,3 4-128-7,-7-1 192 8,1 3-64-8,-6 4-128 8,-10 8 176-8,0 0-176 7,0 0 208-7,0 0-64 7,0 0-16-7,13 8 0 8,-13-8 16-8,6 14 0 7,-4 5 0-7,-2 7 0 8,-2 5-144-8,0 8 160 7,-2-2-160-7,1 2 160 8,-5 4-160-8,2 6 128 7,0-10-128-6,2 9 128 7,-4 3 0-8,3 0-128 6,-1-6 192-6,2 3-64 8,0 5 64-8,0-4 0 7,0-2 0-7,2-3 0 8,-2-1 0-8,2-4 16 7,0 2 0-7,0-4 0 8,0-6-16-8,0 3 0 7,-1-3 0-7,1 0 0 8,0-8 48-8,-2 1 0 7,2-3 0-7,0 1 0 9,0-7-80-9,2-15-16 6,-4 18 0-6,2-2 0 8,2-16 16-8,0 0 0 7,0 0 0-7,0 0 0 8,0 0-160-8,0 0 192 8,0 0-192-8,0 0 192 7,0 0-192-7,0 0 192 7,0 0-192-7,0 0 192 8,0 0-192-8,0 0 0 7,0 0 0-7,0 0 128 8,-8-14-128-8,8 14 0 7,-8-10 0-7,8 10 0 8,0 0 0-8,0 0 0 7,-5-16 0-7,5 16 0 9,-6-11 0-9,6 11 0 6,0 0 0-6,0 0 0 8,-4-14 0-8,4 14 0 7,0 0 0-7,0 0 0 8,0-10-288-8,0 10 64 7,0 0 16-7,0 0 0 24,0 0-240-24,0 0-64 0,0 0 0 0,0 0 0 12,0 0-1728-11,0 0-336-1,0-11-80 0,0 11-15136 4</inkml:trace>
    </iact:actionData>
  </iact:action>
  <iact:action type="add" startTime="13259">
    <iact:property name="dataType"/>
    <iact:actionData xml:id="d2">
      <inkml:trace xmlns:inkml="http://www.w3.org/2003/InkML" xml:id="stk2" contextRef="#ctx0" brushRef="#br0">7088 4006 17791 0,'0'0'784'1,"0"0"176"-1,0 0-768 0,17-2-192 7,-1-2 0-7,1-2 0 8,-17 6 736-8,14-2 112 7,-14 2 32-7,19-3 0 8,-5-3-80-8,-14 6-16 8,14-8 0-8,-6-4 0 8,-1 2-16-8,-7 10 0 6,0 0 0-6,0 0 0 8,0 0-256-8,0 0-64 7,0 0-16-6,0 0 0 6,0 0-16-7,0 0 0 7,0 0 0-7,-13-2 0 8,-7 4-128-8,1 4-32 7,-1 6 0-7,-5 0 0 8,-4 5 0-8,-1 1 0 7,-3 3 0-7,0 8 0 10,-2 7 32-10,0 3 0 6,-6 0 0-5,6 7 0 5,-4 1-32-6,0-2-16 8,0 0 0-8,-2 0 0 7,0-6-48-7,-4 6-16 8,-2-2 0-8,6 3 0 8,-4-5-48-8,8 0 0 6,-4-6 0-6,2 4 0 8,-6-2 0-8,6-5-128 7,-2-1 192-7,4 0-64 8,6 2-128-8,0-2 192 7,2 1-192-7,1-5 192 9,3-2-192-9,4-3 128 6,5-5-128-6,2 3 128 9,-3-7-128-9,5 3 0 6,0-6 0-6,12-10 128 8,0 0-128-8,0 0 0 7,0 0 144-7,0 0-144 8,0 0 192-7,0 15-48 5,0-15 0-6,0 0 0 8,0 0 64-8,20 6 16 8,1-2 0-8,3-2 0 8,3-2-224-8,4 0 144 6,2 0-144-6,8 0 128 8,-4 0-128-8,8 0 0 7,-4 0 0-6,8 0 128 6,0 0-128-7,1 0 0 7,5 2 0-7,0 2 0 8,-1-2 0-8,5 0 0 7,-3-2 0-7,1 0 0 8,-2 2 0-8,1-2 0 7,1 0 0-7,-1 2 128 9,1 0-128-9,-3 0 0 6,-1-2 0-6,2 3 0 9,1 1 0-9,-1 4 0 6,1 0 0-6,-1 0 0 8,0 0 0-8,-5 1 0 8,-5-3 0-8,2 4 0 8,0 2 0-8,-4-3 0 6,2 5 0-5,0-2 0 6,-5 3 0-6,3-5 0 6,-6 0 0-7,4 2 0 7,-4-7 0-7,-5 3 0 8,-1-2 0-8,-2 2 0 7,-2-2 0-7,-5 2 0 8,-3 1 0-8,-5-5 0 7,-14-4 0-7,18 0 0 7,-18 0 128-7,0 0-128 8,0 0 0-8,0 0 0 7,0 0 144-7,0 0-144 8,0 0 128-8,0 0-128 7,0 0 160-7,0 0-160 9,-18 6 256-9,2-4-64 7,-5 0 0-7,-2 0 0 9,-3-8-64-9,-1 6-128 5,-2 0 176-5,-1-2-176 9,1-2 160-9,0 0-160 7,-6-2 128-7,-4 4-128 8,2 1 0-8,-4 1 0 6,2-2 128-6,-2 0-128 8,0 0 0-8,-2 2 0 8,2 0 0-8,-6-2 0 8,4 0 0-8,-4-2 128 7,-1 2-128-7,-1 0 0 8,-2 2 0-8,4-4 0 7,-3 2 128-7,1 0-128 7,-2 2 128-7,0 0-128 7,3-2 192-7,-3 4-64 8,-2 2-128-8,3 2 0 8,-1 0 0-8,2-4-176 8,4-2 176-8,-3 2 0 7,1 0 0-7,4 2-128 8,-2-1 128-8,6-1 0 7,-2-2 0-7,6 0-128 8,-6 0 128-8,4-2 176 7,2 0-48-7,2 1 0 8,1 1-128-8,3 3 0 7,2 3 0-7,-1-6 0 8,1-4 0-8,6 2-176 6,-5 0 48-6,5 4 0 9,1 4 128-9,7-4 0 7,-3-4 0-7,16 2 0 7,-12 2 0-7,12-2 0 8,-15-6 0-8,15 6 0 7,-10-4 0-7,10 4 0 8,0 0 0-8,0 0 0 9,-4-11 0-9,4 11 0 5,2-18 0-5,2 7 0 9,0-7 0-9,2 6 0 7,-2-5 0-7,5 3 0 8,1-4 0-8,6 1 0 7,-5-1 128-7,9-7-128 8,-2-2 128-8,3-4-128 7,2-7 128-7,5 3-128 8,1-2 0-8,4-2-128 7,6 4 0-7,-4-6 0 8,2 0 128-8,2-7 176 7,-6-1-48-7,5 0 0 8,1-4-128-8,-4-1-144 7,2-1 144-7,2 1-208 8,-6-1 208-8,0 0 0 7,-4 1 0-7,3 1 0 9,3-3 0-9,-4 5 0 6,-6 8 0-6,3 4 0 8,1 4 0-8,-2-2 0 7,0 6 160-7,-3 3-160 8,-3 5 0-8,1 1 0 7,-3-1 0-7,1 3-176 8,-9 3 176-8,3 7 0 7,-4 2 0-7,-10 8 0 8,0 0 0-8,0 0 0 7,0 0-144-7,0 0 144 8,0 0 0-8,0 0-176 7,0 0 176-7,0 0-128 8,0 0 128-8,0 0-128 7,-14 8 128-7,1 4-128 8,-3 3 128-8,2 5 0 8,-5-2-144-8,3-1 144 7,-3 1 0-7,-5-3 0 7,1 7 0-7,-1 3 0 8,-1 4-144-8,-2 1 144 7,-6 1 0-7,-1 8 0 8,1-2-128-8,-6 2 128 7,0 2 0-7,4-4 0 8,-8 4 0-8,6-2 0 7,-4 6 0-7,4-8 0 8,-4-2 0-8,4 2 0 7,2-2 0-7,-4 2 0 8,2 0 0-8,2-6 0 7,-4-3 0-7,4 1 0 8,4-2 0-8,-1 0 0 7,1 1 0-7,0-1 0 8,2 0 0-8,3-1 0 8,3-1 0-8,-1-5 0 8,1-3 0-8,4 1 0 6,1-9 0-6,0 5 0 8,9-4 0-8,-3 0 0 7,12-10 128-7,0 0-128 8,0 0 0-8,0 0 0 7,-4 15 0-7,4-15 0 8,0 0 0-8,0 0 0 7,22 6 0-7,-1 0 0 8,2-4 0-8,7-2 0 8,3 0 0-8,0-2 0 7,6 0 0-7,4 0 0 7,6-2 0-7,-1 4 0 8,5 2 0-8,2 0 0 7,-1 4 0-7,3 2 0 8,3-4 0-8,1 1 0 8,-3 11 0-8,5-4 0 8,1-5-128-8,-3 7 128 6,-5-6 0-6,1 0 0 8,-3 0 0-8,5-1 0 7,-3-1 0-7,-1 2 0 9,-4 0 0-9,1 0 0 6,-1-3 0-6,-8 5 0 8,0-2 0-8,-8 0 0 7,-2 3 0-7,-4-1 0 22,-5-2-1456-21,-1 8-272-1,-3-7-64 0</inkml:trace>
    </iact:actionData>
  </iact:action>
  <iact:action type="add" startTime="16085">
    <iact:property name="dataType"/>
    <iact:actionData xml:id="d3">
      <inkml:trace xmlns:inkml="http://www.w3.org/2003/InkML" xml:id="stk3" contextRef="#ctx0" brushRef="#br0">21229 5026 5519 0,'0'0'496'1,"14"6"-496"2,-3 4 0-3,3-5 0 9,-6-1 1392-9,-8-4 176 7,13 8 32-7,-1 2 16 8,-12-10-816-8,0 0-160 6,0 0-48-5,0 0 0 6,0 0 128-7,0 0 32 7,0 0 0-7,0 0 0 8,0 0 160-7,0 0 48 5,0 0 0-6,0 0 0 8,0 0-160-8,-17-2-32 7,17 2 0-7,-20-8 0 9,4 2-176-9,-5 0-32 6,-2-1-16-6,-3-3 0 9,1 2-192-9,-6-2-32 7,-4-1-16-7,-1 3 0 8,-6-6-80-6,1 4-16 3,-6 5 0-5,4-5 0 8,-4 0-80-8,-2 4 0 7,-1 0-128-7,1-1 192 8,2 1-48-8,-2 0-16 7,-2-2 0-7,3 0 0 8,1 2-128-8,0 1 160 7,-4-1-160-7,1 2 160 8,-1 0-160-8,2 2 0 7,4 0 144-7,-7 0-144 8,1-6 0-8,4 6 0 7,4-2 0-7,0 3 128 8,6-1-128-8,-2 2 0 7,4 0 0-7,4 3 0 8,4 3 0-8,1 0 0 7,3 0 0-7,5 2 0 8,1-2 0-8,3 0 0 7,2 3 0-7,7 5-128 8,5-14 128-8,-10 17 0 7,2-1 0-7,4 4 0 8,2-5 0-8,4 5-128 7,2 1 128-7,0 4 0 8,4 1 0-8,0 1 0 7,-1 0 144-7,7 3-144 8,-4 1 192-8,7-2-192 7,-3 6 192-7,5 4-192 8,-5-4 176-8,4 8-176 7,1 0 160-7,-3 6-160 8,1-4 128-8,3 4-128 7,-7 3 0-7,5 7 144 8,-4 5-144-8,3 0 0 8,3-3 0-8,-3 1 0 7,3-3 0-7,1-5 0 7,-1-1 0-7,3-6 0 8,3-2 144-8,-3 0 0 7,0-6 0-7,1 0 0 8,-7-4 112-8,3-4 32 7,1 0 0-7,-1-2 0 8,-3 3-96-8,3-5 0 7,1-2-16-7,-5-1 0 8,-1-1-16-8,3 0 0 7,-6-3 0-7,-1-1 0 8,3-1-16-8,-6-6 0 7,4 1 0-7,-12-13 0 8,0 0-16-8,0 0 0 7,0 0 0-7,0 0 0 8,0 0 32-8,0 0 0 8,0 0 0-8,0 0 0 7,0 0 208-7,0 0 32 7,0 0 16-7,-10-17 0 8,2-3-112-8,0 3-32 7,-3-3 0-7,1-3 0 8,-6-3-96-8,3-1-32 7,-7 0 0-7,1-2 0 8,1-1-144-8,-3 1 128 7,-1-4-128-7,4 2 128 8,-3 1-128-8,-4-5 0 7,-1-2 0-7,1 2 0 8,-2-2 128-7,-1 2-128 5,-1 0 0-6,2-4 128 8,-1 2-128-8,1-2 0 7,-2-4 0-7,2 4 0 8,-3-6 0-8,1 2 0 7,0 2 0-7,0-4 0 9,-1 8 0-9,5-4 0 6,2 2 0-6,-1 4 0 8,5-6 0-8,1 6 0 8,-1-6 0-8,1 2 0 7,4 2 0-7,-1-2 0 8,1 4 0-8,-3-2 0 7,3-4 0-7,-4 6 0 7,3-6 0-7,1 8 0 8,-3 2 0-8,5 1 0 7,-6 3 0-7,7 0 0 8,-5 0 0-8,6 3 0 7,-3 5 0-7,3 1 0 8,2-5 0-8,-4 5 0 7,5 8 0-7,-3-1 0 9,-2 1-176-9,4 2 176 7,0-4-128-7,8 12 128 8,0 0-192-8,0 0 64 6,-11-5 0-6,11 5 0 8,0 0 128-8,0 0-128 7,0 0 128-7,0 0-128 8,0 0 128-8,0 0-128 7,0 0 128-7,0 0-128 8,0 0 128-8,21 7-160 8,3 3 160-8,-3-4-160 7,-3 4 160-7,7 3-128 8,6-5 128-8,4 4-128 7,2-6 128-7,2-2 0 7,4 3-144-7,6 3 144 8,0-2 0-8,2-2 0 7,1 0 0-7,5 3 0 8,5-1 0-8,3-4 0 8,1 0 0-8,6-2 0 8,2 2 0-8,0 2 0 6,0 0 0-6,2-6 0 9,-5-2 0-9,1-2 0 6,2 6 0-6,-4-2 0 9,2 0 0-9,-3 0 0 6,-1-2 0-6,2 0 0 8,0-2 0-8,1 4 0 7,-7 0 0-7,-6-2 0 8,-1 0 0-8,-6 0 0 7,-6 0 0-7,-8 2 0 8,-4 4 0-8,-4 0 0 8,-6 2 0-8,-3 2 0 7,-8-5 0-7,-12-3-272 8,9 18 64-8,-9-2-9840 16,-7 1-1952-16</inkml:trace>
    </iact:actionData>
  </iact:action>
  <iact:action type="add" startTime="36639">
    <iact:property name="dataType"/>
    <iact:actionData xml:id="d4">
      <inkml:trace xmlns:inkml="http://www.w3.org/2003/InkML" xml:id="stk4" contextRef="#ctx0" brushRef="#br0">22965 4277 6447 0,'0'0'576'1,"4"-10"-576"7,-4 10 0-8,2-11 0 6,0 1 1792-6,0-4 256 9,0 6 64-9,-2 1 0 6,0 7-752-6,2-12-144 9,0 6-16-9,-1-2-16 4,-1 8 64-4,2-9 16 11,0-1 0-11,-2 10 0 4,2-6-48-4,-2 6-16 13,0 0 0-13,0 0 0 4,0 0-224-4,0 0-32 10,0 0-16-10,0 0 0 4,0 0-288-4,0 0-48 10,0 0-16-10,0 0 0 4,0 0-256-4,0 0-48 12,0 0-16-12,0 0 0 4,8 12 48-4,-4 7 0 11,0 3 0-11,-4 3 0 5,2 4 16-5,0 4 16 11,-2 2 0-10,0 6 0 1,-2 0-96-1,0 8-32 9,2 0 0-10,-4 0 0 4,0 3 0-4,-2 1 0 11,2 2 0-11,0-3 0 5,1-3 0-5,-1 2 0 11,-2-1 0-11,-2-5 0 4,4 0 64-4,0-4 16 7,2-2 0-7,2-8 0 10,-2-1-160-10,2-3-128 6,-2-2 192-6,2-1-192 9,2-9 224-9,-2 1-64 10,-2-3-16-10,2 1 0 5,0-14-144-5,0 0 0 11,0 0 0-11,0 0 0 4,0 0 0-4,0 0 0 10,0 0 0-10,0 0 0 19,6-10-432-19,0-1-112 0,0-1-32 0,0-4 0 14,-2 1-1824-14,-2-3-368 0,-2-1-80 0,0 1-6656 13,0-3-1328-13</inkml:trace>
    </iact:actionData>
  </iact:action>
  <iact:action type="add" startTime="37062">
    <iact:property name="dataType"/>
    <iact:actionData xml:id="d5">
      <inkml:trace xmlns:inkml="http://www.w3.org/2003/InkML" xml:id="stk5" contextRef="#ctx0" brushRef="#br0">22569 4868 8287 0,'-12'2'736'1,"-3"0"-592"6,-1 4-144-7,2-6 0 4,-1 0 3072-4,1-2 592 12,4 4 112-12,1-2 32 3,9 0-1424-3,0 0-272 7,0 0-64-7,0 0-16 9,0 0-608-9,13-8-112 6,-1 2-32-6,7 0 0 10,3 2-256-10,5-1-64 6,6-5-16-6,1 4 0 9,3-2-240-9,6-5-64 10,-3 3 0-10,7 0 0 4,2 0-128-4,4 2-16 13,-3-1-16-13,3-3 0 3,-2 6-80-3,1 0-16 12,1-2 0-12,-4 3 0 3,0-1-176-3,-8 2-32 8,2 0-16-8,-6 0 0 3,2-4-160-3,-6 4 0 8,-6 0 0-8,0-1 0 23,-1-1-1472-23,-5-2-288 0,-3 2-48 0,1 2-9904 7,-7-4-1984-7</inkml:trace>
    </iact:actionData>
  </iact:action>
  <iact:action type="add" startTime="37435">
    <iact:property name="dataType"/>
    <iact:actionData xml:id="d6">
      <inkml:trace xmlns:inkml="http://www.w3.org/2003/InkML" xml:id="stk6" contextRef="#ctx0" brushRef="#br0">23913 4209 17727 0,'0'0'784'0,"0"0"176"0,-6-6-768 0,0 2-192 9,6 4 0-9,-10-8 0 4,7 1 1264-4,-3-3 208 11,4 0 64-11,-2-2 0 4,4 12 0-4,0-9 0 11,2-9 0-11,2 4 0 5,0-1-448-5,3 1-96 10,7-5-16-10,-2 3 0 4,5 2-240-4,3-1-48 11,-1 1-16-11,7-1 0 4,3 1-192-4,2-6-32 11,2 1-16-11,0 1 0 4,1-1-32-4,3 1 0 12,2 1 0-12,-4-1 0 5,2 6-48-4,0-1-16 7,-6 5 0-8,2 2 0 5,0 0-160-5,-3 6-48 12,-5 6 0-12,-2 2 0 4,-1 0-128-4,-1 7 0 10,-7 1 144-10,2 5-144 5,-9 9 0-5,1 1 128 10,-2 8-128-10,-6 0 0 4,-4 10 0-4,-4 5 128 12,-1 5-128-12,-9 3 0 3,0 2 128-3,-5-1-128 12,0 1 160-12,-3 3-160 3,-5-7 240-3,-2 2-48 10,-4-1-16-10,0-1 0 5,-4-5 144-5,0-4 16 10,-4-3 16-10,2-1 0 5,-4 0-48-5,4-6-16 11,2 0 0-11,-1-4 0 4,3-8-96-4,-2 0 0 11,5-1-16-11,-10 3 0 4,9-4-32-4,3-7 0 10,5-3 0-10,10-7 0 5,7-6-16-5,0 2-128 12,12-6 192-12,0 0-64 4,0 0-128-4,0 0 192 11,0 0-192-11,0 0 192 4,0 0-192-4,14-6 160 11,2 2-160-11,7-2 160 4,4 2-160-4,6-1 0 10,6 3 144-10,2 2-144 4,8 2 0-4,2 3 144 11,-2-1-144-11,1 2 0 5,1-2 160-5,4 4-160 7,-3 0 128-7,1-3-128 8,0-1 336-8,-1 2-16 7,-1 4 0-7,0-4 0 9,-10-2-32-9,0 2-16 10,-6-1 0-10,-2 3 0 5,-6-4-272-5,-3 0 160 11,-3 0-160-11,-5 2 128 4,-1 4-128-4,-3-5-224 12,-12-5 48-12,0 0 16 17,0 0-1776-17,0 0-368 0,4 12-64 0,-10 2-16384 6</inkml:trace>
    </iact:actionData>
  </iact:action>
  <iact:action type="add" startTime="38904">
    <iact:property name="dataType"/>
    <iact:actionData xml:id="d7">
      <inkml:trace xmlns:inkml="http://www.w3.org/2003/InkML" xml:id="stk7" contextRef="#ctx0" brushRef="#br0">25980 4262 7359 0,'0'0'656'1,"0"0"-528"9,0 0-128-10,0 0 0 5,2-8 1376-5,2-6 240 10,-4 2 48-10,0 5 16 5,2-7-336-5,-2 6-80 10,-2-2-16-10,2 10 0 5,0 0 32-4,0 0 16 9,0 0 0-10,-4-9 0 4,0 1-368-4,4 8-80 12,0 0-16-12,0 0 0 4,0 0-256-4,0 0-64 9,0 0-16-9,-7 6 0 5,1 1-192-5,-4 5-48 11,2-2 0-11,0 9 0 5,3 5 208-5,-5 1 48 10,0 2 0-10,4 3 0 4,-3 3 0-4,1-2 16 13,2 2 0-13,2 2 0 2,-2 0-144-1,-2-1-48 9,2 1 0-10,3 2 0 5,-3-2-96-5,-2-4-32 10,2-2 0-10,2-1 0 5,0-3 0-5,2-2 0 10,-2 3 0-10,2-5 0 4,0-5-208-4,-1 3 176 12,1-5-176-12,0 0 160 4,0-3-32-4,2-11 0 10,0 0 0-10,0 0 0 4,2 16-128-4,-2-16 0 11,0 0 0-11,0 0 0 18,0 0-720-18,0 0-128 0,0 0-32 0,9 6 0 15,-9-6-1696-15,0 0-352 0,0 0-64 0</inkml:trace>
    </iact:actionData>
  </iact:action>
  <iact:action type="add" startTime="39281">
    <iact:property name="dataType"/>
    <iact:actionData xml:id="d8">
      <inkml:trace xmlns:inkml="http://www.w3.org/2003/InkML" xml:id="stk8" contextRef="#ctx0" brushRef="#br0">25530 4648 13823 0,'0'0'1216'1,"0"0"-960"8,0 0-256-9,0 0 0 4,0 0 1344-4,12-4 240 10,-1 0 32-10,-1 0 16 6,4 2 32-6,-3 0 16 10,9 0 0-10,-3-4 0 4,5 2-320-4,1 0-64 11,1 1-16-11,1 1 0 4,-2 0-416-4,3-2-96 11,1 0 0-11,2-2-16 6,-1 2-240-6,1 0-32 9,0 0-16-9,0-2 0 5,-1 3-176-5,-1-3-32 10,-2 2-16-10,1 2 0 5,-1 0-112-5,-3 0-128 10,-3 0 176-10,3 2-176 4,-5 0 0-4,-1 0-272 12,1 0 16-12,-3 2 16 18,2 0-2208-18,-5 0-448 0</inkml:trace>
    </iact:actionData>
  </iact:action>
  <iact:action type="add" startTime="39850">
    <iact:property name="dataType"/>
    <iact:actionData xml:id="d9">
      <inkml:trace xmlns:inkml="http://www.w3.org/2003/InkML" xml:id="stk9" contextRef="#ctx0" brushRef="#br0">27342 3983 2751 0,'0'0'256'0,"0"0"-256"7,0 0 0-7,16-2 0 8,-7-6 2288-8,-3-2 400 11,-6 10 96-11,8-10 16 4,-2 3-1392-4,-2-5-256 11,-4 2-64-10,0 0-16 3,-2-3-64-4,-2 5-16 11,-4-4 0-11,-2 2 0 3,2 7-112-3,-7-3-32 13,-3 0 0-13,-1 2 0 4,-5 0-176-4,1 2-32 10,-2 0-16-10,-1 4 0 5,-1 2-176-5,0 2-48 10,-1 4 0-10,1-3 0 5,2 3-32-5,1 2-16 10,3-2 0-10,-1 5 0 5,-3-1-96-5,5 5 0 11,7 1-16-11,-3-1 0 4,6 3-96-4,1 1-16 10,1 3 0-10,6 1 0 4,2 2-128-4,4 2 128 12,0-1-128-12,6 3 128 4,1 2-128-4,7 0 160 11,-5-2-160-11,7 4 160 4,3 0-160-4,3-2 128 11,1 0-128-11,2 6 128 4,1 0-128-4,-3 2 0 10,2 0 144-10,0-4-144 4,-1-4 0-4,-5 6 144 11,-1-6-144-11,-9 2 0 5,1-1 160-5,-6-3-160 10,-1-4 128-10,-3 0-128 5,-2-2 160-5,-4-1-160 10,-2 1 192-10,-1-3-192 4,-1-1 272-4,-6-4-48 11,0 1-16-11,3-1 0 4,-7-5 64-4,0 4 16 10,1-7 0-10,-5 3 0 6,1-4-32-6,-1-4 0 10,-3-1 0-9,1-1 0 2,-1-2-32-3,0-2-16 11,1-2 0-11,-3-4 0 4,-3-3-64-4,3 1-16 12,0-8 0-12,-1 3 0 4,3-7-128-4,3-3 192 10,5-5-192-10,-3-3 192 5,7 0-64-5,-3 0-128 10,6-4 192-10,6 0-64 4,0 3-128-4,4-1 0 12,6 0 0-12,8-4 0 3,-1 8 0-3,7-2 0 11,3-1 0-11,4 3 0 4,2 2-160-3,7-2 160 9,-1 3 0-10,0 1-144 5,6 0 144-5,-1-1 0 10,3 1 0-9,2-2 0 3,-10-1 0-4,4-1 0 10,-4 2 0-10,-2-3 0 5,2-3 0-5,-5 2 0 10,-5-2 0-10,-2-2 0 4,-5 2 0-3,-3 0 256 9,-1 1-48-10,-6 1 0 5,-6 2-16-5,-2 2 0 10,-4-5 0-10,-2 9 0 5,-4 2-192-5,-6-3 176 10,1 3-176-10,-7 3 160 4,-1-1-160-4,-1 1 0 11,1 8 0-11,-3 2 0 5,1 1 0-5,-2 5-192 11,-3 2 32-11,1 6 16 19,-2 3-1536-19,1 1-304 0,3 6-64 0,-10 7-12224 4</inkml:trace>
    </iact:actionData>
  </iact:action>
  <iact:action type="add" startTime="40572">
    <iact:property name="dataType"/>
    <iact:actionData xml:id="d10">
      <inkml:trace xmlns:inkml="http://www.w3.org/2003/InkML" xml:id="stk10" contextRef="#ctx0" brushRef="#br0">28001 4505 7359 0,'0'0'656'1,"0"0"-528"7,0 0-128-8,0 0 0 6,0 0 2080-6,0 0 384 10,0 0 80-10,-2 14 16 5,-2-4-848-5,-3-1-176 12,-5 5-16-12,2-2-16 3,-6 5-48-3,5-1-16 11,-7 2 0-11,5 3 0 4,-5-2-272-4,2 1-48 11,3-2-16-11,-3 3 0 4,4 6-320-4,5 1-64 10,-5 3-16-10,4-4 0 6,-2 0-256-6,3 1-64 10,3 1-16-10,4 0 0 4,0-3-80-4,4-3-16 11,3-4 0-11,1 3 0 4,-2-1 64-4,8-1 16 13,-3-5 0-13,7 3 0 3,-2-8-48-2,3 3-16 7,4-5 0-7,1 2 0 4,-3-4-128-5,3-2-32 9,-1-4 0-9,1-2 0 6,1-2-128-6,0-2 160 10,-1 0-160-10,-5 0 160 19,1-7-544-18,-1 1-96-1,-3 0-32 0,1-1 0 15,3 1-2336-15,-7-6-480 0</inkml:trace>
    </iact:actionData>
  </iact:action>
  <iact:action type="add" startTime="40888">
    <iact:property name="dataType"/>
    <iact:actionData xml:id="d11">
      <inkml:trace xmlns:inkml="http://www.w3.org/2003/InkML" xml:id="stk11" contextRef="#ctx0" brushRef="#br0">28220 3967 30399 0,'0'-12'2704'0,"4"-1"-2160"9,1-3-544-9,3-3 0 5,-4 1 1088-5,0-1 96 12,-4-3 32-12,2 6 0 4,-2-1-192-4,0-1-48 11,0 7 0-11,0-3 0 3,0 4-608-3,0 10-128 8,0-8-32-8,0 8 0 9,0 0-208-9,0 0 0 7,0 0 0-7,0 0 0 24,0 0-1280-24,-4 14-240 0,-2 8-48 0,-6 5-14176 3</inkml:trace>
    </iact:actionData>
  </iact:action>
  <iact:action type="add" startTime="43724">
    <iact:property name="dataType"/>
    <iact:actionData xml:id="d12">
      <inkml:trace xmlns:inkml="http://www.w3.org/2003/InkML" xml:id="stk12" contextRef="#ctx0" brushRef="#br0">22836 4722 10703 0,'0'0'464'1,"0"0"112"-1,6-12-448 0,4-2-128 10,3 1 0-10,-3-3 0 5,4-1 480-5,-4 1 80 10,1-5 16-10,1 1 0 5,2 1 272-5,-1-1 64 10,1-3 16-10,0 1 0 4,-1-1-16-4,1-3 0 12,0 3 0-12,-1-2 0 4,1-1-96-4,0 1-32 10,-7 0 0-10,5-1 0 5,-2-1-16-5,-4 0 0 10,1 1 0-10,3 3 0 5,-6-2 80-5,0 1 16 10,0 5 0-9,0-3 0 3,-2 3-96-4,2 3-32 11,-4-3 0-11,0 5 0 3,0 2-160-3,0 6-16 11,0 6-16-11,0 0 0 4,0 0-224-4,0 0-32 12,0 0-16-12,0 0 0 4,0 0-272-4,-10 10 0 11,2 8 0-11,2-1 0 4,-5 9 384-4,3 3-16 10,2 4-16-10,-4 2 0 5,2 4-32-5,1 6-16 10,1 4 0-10,-2 1 0 4,2 1-176-3,0 4-128 10,4 3 144-11,-2-1-144 4,0-1 304-4,-1 1-48 11,1-2 0-11,2-3 0 4,0 1-48-4,0-4-16 11,0 1 0-11,0-3 0 4,2-8 64-4,-2-2 0 11,-2-6 0-11,2-3 0 4,-2-5 32-4,2-5 16 11,0-1 0-11,2-3 0 4,0-1-64-4,0-13-16 10,0 0 0-10,0 0 0 5,0 0 176-5,0 0 48 10,0 0 0-10,0 0 0 4,10-15 16-4,-4-3 16 11,0-5 0-11,0-6 0 6,1-4-304-6,-1-6-176 9,-4 0 192-9,2-6-192 5,0 2 128-5,0-2-128 10,0-2 0-10,2 2 0 4,-2-2 0-4,-2-1 0 11,1 1 0-11,3 6 0 5,0-6 0-5,2 10 0 10,-2 2 0-10,-2 0 0 5,0 4 0-5,-1 5 0 10,3 3 0-10,-4 7 0 5,0 1 0-5,0 7 0 11,-2 8 0-11,0 0 0 4,0 0-128-4,0 0 128 11,-12 19 0-11,5-3-144 4,-1 5 144-4,-4 9-128 11,2 5 128-11,-7 19-128 4,1 1 128-4,-1-2 0 10,3-3 0-9,-2 1-128 4,7-2 128-5,-3 2 0 6,4-1 0-6,2-1 0 10,-7-4 0-10,3-4 0 10,4 2 128-10,-2-6-128 5,2-2 0-5,3-6 0 11,-1-4 0-11,2-5 0 4,0 1 0-4,0-1 0 7,2-20 0-7,0 0-128 9,2 14 128-9,-2-14 0 7,0 0 0-7,0 0 0 3,0 0-272-3,0 0-32 11,0 0 0-11,13-6 0 20,1-2-1296-20,-8-6-272 1,-2 3-48-1,-2-7-16 14,-2 2-592-14,-2-1-112 0,-2-3-32 1</inkml:trace>
    </iact:actionData>
  </iact:action>
  <iact:action type="add" startTime="44387">
    <iact:property name="dataType"/>
    <iact:actionData xml:id="d13">
      <inkml:trace xmlns:inkml="http://www.w3.org/2003/InkML" xml:id="stk13" contextRef="#ctx0" brushRef="#br0">22553 4968 8287 0,'-19'0'368'0,"3"0"80"0,5 0-448 0,-7 0 0 8,2-2 0-8,-1 2 0 6,-5-2 2496-6,7 0 400 10,-1 0 96-9,4 0 16 2,-1-4-1072-3,13 6-208 11,-10-4-32-11,10 4-16 4,0 0-272-4,0 0-64 11,0 0-16-11,0 0 0 4,0 0-368-4,0 0-80 11,10-8-16-11,11 0 0 5,7-3-240-5,3 3-48 10,4 2-16-10,10-4 0 5,5 1-64-5,5-1-16 10,4-8 0-10,-1 7 0 6,6-3-32-6,3 4 0 9,-5-2 0-9,5 3 0 5,-1 1-16-5,-8-2-16 10,-1 4 0-10,-6 2 0 5,-5 4-96-5,-10 0-32 11,-5 0 0-11,-6 0 0 4,-3 0-160-4,-9 0-128 10,-13 0 192-10,0 0-192 4,0 0 192-4,0 0-192 11,-8 12 192-11,-7 2-192 5,-11-6 224-5,-5 3-64 10,-8-3-16-10,-10-2 0 5,-3-2-144-5,-5 2 128 12,-1 0-128-12,-1-3 128 3,-3-3-128-3,3-2 160 12,11 1-160-12,-1-5 160 3,2 4-160-3,8 0 192 7,0 4-192-7,8-6 192 9,5-4-192-9,9 2 128 6,-1-4-128-6,18 10 128 9,0 0-128-9,0 0 0 12,6-11 0-12,12-1 128 4,7-4-128-4,6 7 0 11,8-7 0-11,8 6 128 4,4-3-128-4,5 3 0 7,5-2 0-7,7 4 0 8,-4 3 0-7,3-1 0 5,-1 2 0-6,-7 0 0 8,-7-2-240-8,3 0-80 7,-6 0 0-7,-6 4-16 19,-2 4-1408-19,-8 0-288 0,-4-2-48 0,-10 0-9184 12,-5 2-1856-11</inkml:trace>
    </iact:actionData>
  </iact:action>
  <iact:action type="add" startTime="44956">
    <iact:property name="dataType"/>
    <iact:actionData xml:id="d14">
      <inkml:trace xmlns:inkml="http://www.w3.org/2003/InkML" xml:id="stk14" contextRef="#ctx0" brushRef="#br0">23868 4090 8287 0,'0'0'736'1,"-14"6"-592"9,-3-4-144-10,7-2 0 4,2 0 1552-4,-3-2 288 10,3-2 48-10,0 2 16 5,-2-4-256-5,10 6-48 10,0 0-16-10,0 0 0 5,-2-16-176-5,2 3-16 10,4-5-16-10,6 7 0 4,-2-3-352-3,5 4-80 10,7-5-16-11,3 3 0 4,3-6-256-4,3 5-48 11,4-5-16-11,6 6 0 4,-2-5-160-4,6-3-16 10,-2 5-16-10,21-11 0 6,-5 3 32-6,-16 7 0 12,-4 5 0-12,2-3 0 2,-4 4-112-2,-2 4-16 11,2 1 0-11,-1 1 0 4,-5 10-144-4,-4-1-48 10,-3 1 0-10,-3 12 0 4,1-1-128-4,-9 9 0 12,1 3 0-12,-6 6 128 4,-4 0-128-4,-4 4 128 11,-4 6-128-11,-6 10 128 4,1 1-128-4,-13 7 160 11,-5 3-160-11,0 0 160 4,-4 6-16-4,-16 22 0 10,-2-6 0-10,2-14 0 5,1-6-144-5,3-7 0 10,0-5 0-10,4-5 128 5,-4-8 32-5,6 0 0 11,-2-6 0-11,6-2 0 3,2-4 80-2,0-8 16 11,3-1 0-12,3-1 0 3,6-3 64-3,-1-6 0 10,1 1 16-10,5-3 0 6,16-10-336-6,-14 2 144 9,14-2-144-9,0 0 0 5,0 0 256-4,0 0-64 8,0 0-16-9,0 0 0 5,0 0 48-5,0 0 16 11,0 0 0-11,20 0 0 4,-3-4-112-4,9 2 0 10,5-2-128-10,8 2 192 4,0-2-64-4,8 4-128 12,0 4 176-12,1 2-176 4,11-4 128-4,-3 2-128 11,1-4 0-11,0 2 0 4,-1 0 240-4,-1 0-16 12,-4 0 0-12,-3 2 0 3,-1-1-64-3,0 1-16 10,-8 0 0-10,0 0 0 4,-6 0-144-4,-4 2 192 13,-1-2-192-13,-3 2 192 4,-5-2-192-4,-7-1 0 11,1 1 0-11,-14-4 0 17,8 10-1664-17,-8-10-224 0,-4 16-32 0,-8-5-15712 5</inkml:trace>
    </iact:actionData>
  </iact:action>
  <iact:action type="add" startTime="46532">
    <iact:property name="dataType"/>
    <iact:actionData xml:id="d15">
      <inkml:trace xmlns:inkml="http://www.w3.org/2003/InkML" xml:id="stk15" contextRef="#ctx0" brushRef="#br0">24771 7060 8287 0,'0'0'736'0,"0"0"-592"6,-12-4-144-6,12 4 0 9,-11-6 944-9,1-1 144 9,2-1 48-9,8 8 0 5,0 0 16-5,0 0 0 11,-12 11 0-11,12-11 0 5,0 0-176-5,0 0-16 11,0 0-16-11,0 0 0 4,-3 16-80-4,3-16-16 12,3 20 0-12,7-3 0 4,2-7 48-4,7 2 0 10,1-3 0-10,7 5 0 4,4 4-240-4,3 1-32 11,-3-5-16-11,6-3 0 5,6-5 32-5,2 0 16 10,-6 0 0-10,-10-2 0 4,2-2-64-4,6 2-16 11,-2-2 0-11,4-4 0 4,2-6 16-4,-4 0 0 11,6-2 0-11,-2-1 0 4,6 3-80-4,-4-2 0 13,4-4-16-13,-2 1 0 3,-8-5-224-3,2-3-32 11,-4-3-16-11,-4 1 0 4,-2 1-96-4,-3-1-128 12,-1 0 176-12,-4-1-176 3,-1 3 176-3,-6-3-176 10,-5 3 160-10,1-6-160 5,-4-1 144-5,-4 1-144 10,-6 2 128-10,-6-3-128 6,0-3 0-6,1 2 0 9,-9 4 128-9,1 1-128 4,-3 1 0-3,-3 5 0 10,-5 8 0-11,-5 7 0 4,-6-3 0-4,2 2-176 10,-10 8 176-10,4 5-128 4,-3 3 128-4,-1 6-160 11,-2 5 160-11,-19 6-160 5,9 3 160-5,7 3 0 11,-3 4 0-11,2-2 0 4,5 2 0-4,3 0 176 11,0 0-48-11,0 4 0 4,6-2 64-4,4 3 0 11,4-3 0-11,9-2 0 4,5 4-16-4,11-6 0 10,2-5 0-10,8 3 0 5,6 4-48-5,9-2 0 10,1 6 0-10,3-8 0 5,10-6 80-5,-2 0 16 10,0 1 0-10,7-5 0 4,1-4-16-4,-10-9 0 11,2 2 0-11,6-5 0 5,4 3-64-5,-2-4-16 10,4 0 0-10,-2-2 0 5,6-1-128-5,0-3 128 11,-5 0-128-11,5-2 128 4,-4-2-128-4,0 0 0 11,0-3 0-11,-4 1 0 17,0-2-528-17,0 2-96 1,-6-2-16-1,0-4 0 14,-1 3-2528-14,-1-5-512 0</inkml:trace>
    </iact:actionData>
  </iact:action>
  <iact:action type="add" startTime="47224">
    <iact:property name="dataType"/>
    <iact:actionData xml:id="d16">
      <inkml:trace xmlns:inkml="http://www.w3.org/2003/InkML" xml:id="stk16" contextRef="#ctx0" brushRef="#br0">26127 6083 13823 0,'-22'-8'1216'1,"22"8"-960"7,-9-6-256-8,-7 2 0 5,16 4 1040-5,0 0 176 11,-12-5 16-11,12 5 16 4,-13-6 208-4,13 6 32 11,0 0 16-11,0 0 0 4,-2-12-112-4,4 4-32 10,3-3 0-10,5 1 0 4,-2 2-400-4,4-4-64 11,5 3-32-11,5 3 0 5,-1-6-256-5,1 4-48 11,3 2-16-11,2-1 0 3,1-3-96-3,1 4-32 12,-2 0 0-12,0 4 0 4,-3 2-208-4,-3 4-32 11,1 2-16-11,-7 4 0 4,1 5-160-4,-8 5 0 12,-2-3 0-12,-6 7 0 4,-4 3 0-4,-4 4 0 11,-6 6 144-11,-1-2-144 4,-3-1 144-4,1-1-144 9,-5 0 192-9,-1-6-192 5,1-3 320-5,5-1-64 10,-1-2 0-10,1 1 0 5,5-7 128-5,0 1 32 10,6-8 0-10,6-8 0 5,-4 14-144-5,4-14-16 11,4 9-16-11,-4-9 0 4,14 6 0-4,0-4 0 11,5-2 0-11,5-2 0 4,-1-2-96-4,0 0-16 11,5 2 0-11,3-3 0 4,0-1-128-4,0-6 0 10,-1 2 144-10,-3-1-144 6,-2 5 0-6,1 2 0 9,-1 2 0-9,0-2 0 20,-3-6-1040-20,1 2-176 1,-1 4-48-1,-1-1 0 13,-7-1-1792-13,1-2-352 0</inkml:trace>
    </iact:actionData>
  </iact:action>
  <iact:action type="add" startTime="47644">
    <iact:property name="dataType"/>
    <iact:actionData xml:id="d17">
      <inkml:trace xmlns:inkml="http://www.w3.org/2003/InkML" xml:id="stk17" contextRef="#ctx0" brushRef="#br0">27170 5800 6447 0,'8'-27'272'1,"0"17"80"10,2 2-352-11,-3-3 0 0,5 1 0 0,0-2 0 3,-4 4 4336-3,-8 8 784 10,0 0 176-10,0 0 16 4,0 0-2992-4,0 0-592 12,0 0-128-12,0 0-32 3,-12 12-624-3,-6 2-128 10,3 9-32-10,-3 5 0 5,-5 1-144-5,1 4-16 11,1 6-16-11,1-2 0 4,-1 8-144-4,1-2-16 11,7 2-16-11,-1-3 0 4,4 3-144-4,3 2-32 10,-1-4 0-10,4 0 0 6,2-8 0-6,2 0-16 11,4-2 0-11,6-3 0 3,-1-3-64-3,3 0-16 12,2-7 0-12,-1 1 0 4,5 1-160-4,1-1 160 10,-1-5-160-10,1 1 160 5,5-5-160-5,-3 0 0 9,-3-9 0-8,1 1 0 17,1-2-368-18,-6-2-96 0,3 0-32 0,-7-2 0 16,-10 2-2288-16,10-7-464 0</inkml:trace>
    </iact:actionData>
  </iact:action>
  <iact:action type="add" startTime="47915">
    <iact:property name="dataType"/>
    <iact:actionData xml:id="d18">
      <inkml:trace xmlns:inkml="http://www.w3.org/2003/InkML" xml:id="stk18" contextRef="#ctx0" brushRef="#br0">26628 6268 28559 0,'-2'-15'2544'0,"2"15"-2032"8,8-6-512-8,9-2 0 6,5 2 656-5,5 2 48 7,2 2 0-8,5-2 0 5,1-5 144-5,10 3 48 11,-1 0 0-11,7 0 0 5,4-2-256-5,3 4-64 9,7-1 0-9,-3 1 0 5,2 2-384-5,1-2-64 12,-5 0-128-12,-1 0 176 19,-7 2-1104-18,-1 8-224-1,-10-2-32 0,10 2-13952 3</inkml:trace>
    </iact:actionData>
  </iact:action>
  <iact:action type="add" startTime="48484">
    <iact:property name="dataType"/>
    <iact:actionData xml:id="d19">
      <inkml:trace xmlns:inkml="http://www.w3.org/2003/InkML" xml:id="stk19" contextRef="#ctx0" brushRef="#br0">19462 5242 13935 0,'-4'-31'608'1,"2"8"144"-1,-2-6-608 0,2-1-144 9,2 1 0-9,-2 0 0 5,-4-2 1008-5,2-1 160 11,0 3 48-11,-1 2 0 4,-5 2 0-4,4 5 0 11,4-1 0-11,0 3 0 3,0 4-128-3,0 1 0 12,2 13-16-12,0 0 0 4,0 0-304-4,0 0-48 11,0 0-16-11,0 0 0 5,6 19-368-5,2 5-80 6,-2-1 0-6,5 8-16 10,-3 4 272-10,10 10 64 10,-3 0 16-10,5 8 0 6,1 3-80-6,-3 5 0 10,1 1-16-10,5 3 0 5,-3 5-192-5,5 2-48 7,3 4 0-7,-2 0 0 8,-1 0-32-8,1-4-16 7,0-2 0-7,4-5 0 4,1 1 32-4,1-7 0 7,4-5 0-7,-4-3 0 8,-2-8 128-8,0 2 16 7,-1-10 16-7,-3 4 0 8,-2-6-80-8,-1 0 0 12,-1-4-16-12,0-1 0 3,-5-5-96-3,2-3-16 7,-3-7 0-7,-3 5 0 9,3-5 0-9,-5 5 0 11,2-10 0-11,-14-8 0 4,0 0-16-4,0 0-16 11,0 0 0-11,0 0 0 4,0 0 48-4,13-6 16 12,-13 6 0-12,8-18 0 4,-4 3 32-4,-4-7 0 11,-4-5 0-11,-2 2 0 3,-2 3-112-3,-1-1-16 12,-7-5 0-12,4-1 0 4,-5 0-128-4,-1-8 160 10,1-4-160-10,-5-2 160 5,-3-8-160-5,2-1 0 6,-1-5 0-6,-1 1 128 10,-4-9-128-10,-1 1 0 6,3 1 0-6,0 5 0 9,-1 3 0-9,1 3 0 7,-2 5 0-7,0 2 0 8,-1-6 0-8,3 3 0 12,2 3 0-12,-1 4 0 3,-3-4 0-3,2 8 0 12,3 2 0-12,-1-2 0 3,0 4-128-3,3 3 128 7,3-1 0-7,-1 2 0 9,4-2 0-9,1 1 0 12,5-1 0-12,-2 10 0 3,5 1-144-3,1 5 144 11,2 3 0-11,4-4 0 4,2 3-128-4,0-1 128 10,-2 14 0-10,0 0 0 5,8-12-160-5,5 6 160 7,-3-3-128-7,6 3 128 8,1 2 0-8,5 2-160 11,5 0 160-11,4 4 0 4,2 2-144-4,10 2 144 7,2 2 0-7,8-3-144 10,7-1 144-10,5 0 0 9,1 2 0-9,8-2 0 2,6-4 0-2,2-2 0 11,-2-2 0-11,2 0 0 4,2 0 0-4,-1 2 0 10,5-2 0-10,2 1 0 5,0-3 0-5,-4 2 0 10,-3-4 0-10,-26 4 128 5,3-2-128-5,1-2 0 10,-5 5 128-10,-3-3-128 5,-4 0 128-5,-2 0-128 11,-8 2 128-11,0 2-128 4,-4 2 0-4,-8 2 0 10,0 2 0-10,-5 2 0 19,-8 0-880-19,-1 3-240 0,-7 7-48 0,-6-2-10864 12,-2 3-2160-12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724">
    <iact:property name="dataType"/>
    <iact:actionData xml:id="d0">
      <inkml:trace xmlns:inkml="http://www.w3.org/2003/InkML" xml:id="stk0" contextRef="#ctx0" brushRef="#br0">17527 17593 13823 0,'0'0'608'1,"0"0"128"-1,0 0-592 0,0 0-144 5,0 0 0-5,0 0 0 7,-8-8 1088-7,8 8 176 8,-6-5 32-8,6 5 16 7,-10-10-256-7,10 10-48 8,-11-8-16-8,5 2 0 8,6 6-112-8,0 0-32 7,-14-6 0-7,14 6 0 9,-13-4-176-9,-5 0-32 5,4 4-16-4,-3 4 0 7,-1-2-240-8,3 2-64 7,-7 2 0-7,1 0 0 8,-1 6-128-8,-1-1-48 6,-8 7 0-6,3-3 0 9,5 5 16-9,0-1 0 6,-1 1 0-6,1 3 0 9,3 3 80-8,3-1 16 4,-5-2 0-5,7 5 0 9,1 1-256-9,0-2 176 6,5-1-176-6,5-3 160 9,0-1-160-9,4-3 0 8,2 1 0-8,2-3 0 7,7-3 240-7,3 1-48 7,-4-1 0-7,7 0 0 8,1-7 320-8,3 3 64 7,1 0 16-7,3-2 0 8,-2-6-336-8,5 2-64 7,-1-4 0-7,0 0-16 8,-1 0-176-8,1 0 192 7,0-6-192-7,-1 4 192 23,-3-2-512-23,1-4-112 2,-3 4-16-2,0-2 0 12,-1 1-1744-11,-4-3-368-1,1 2-64 0</inkml:trace>
    </iact:actionData>
  </iact:action>
  <iact:action type="add" startTime="9097">
    <iact:property name="dataType"/>
    <iact:actionData xml:id="d1">
      <inkml:trace xmlns:inkml="http://www.w3.org/2003/InkML" xml:id="stk1" contextRef="#ctx0" brushRef="#br0">17878 17934 22111 0,'0'0'1968'15,"0"0"-1584"-15,4 14-384 0,-2 8 0 1,0-1 1088-1,-2 2 128 6,-4-1 16-6,0 5 16 9,0 6-48-9,-2-1-16 7,-4-3 0-7,-1 2 0 8,-1-4-416-8,0 3-64 6,5-1-32-6,-3-2 0 9,2-2-400-9,2-3-80 7,4-5 0-7,0-1-16 8,2-16-176-8,0 20 0 7,0-20 144-7,4 13-144 24,-4-13-512-24,0 0-160 1,14 12-32-1,1-10-13744 2</inkml:trace>
    </iact:actionData>
  </iact:action>
  <iact:action type="add" startTime="9445">
    <iact:property name="dataType"/>
    <iact:actionData xml:id="d2">
      <inkml:trace xmlns:inkml="http://www.w3.org/2003/InkML" xml:id="stk2" contextRef="#ctx0" brushRef="#br0">18403 17784 21823 0,'0'0'960'1,"0"0"208"-1,0 0-928 0,0 0-240 4,19-4 0-4,-5 0 0 8,3 4 368-8,5-1 16 7,-5-1 16-7,7-2 0 8,1-4-96-8,4 2-32 7,1 2 0-7,3 2 0 8,-4-4 16-8,2 2 0 7,-1 1 0-7,-1 1 0 8,-2-2-48-8,0 2-16 8,3 2 0-8,-3-2 0 7,-8 0-96-7,-3 0 0 7,2 2-128-7,-7-2-7712 16,-11 2-1648-15</inkml:trace>
    </iact:actionData>
  </iact:action>
  <iact:action type="add" startTime="9627">
    <iact:property name="dataType"/>
    <iact:actionData xml:id="d3">
      <inkml:trace xmlns:inkml="http://www.w3.org/2003/InkML" xml:id="stk3" contextRef="#ctx0" brushRef="#br0">18582 17985 25567 0,'0'0'1136'0,"0"0"224"0,0 0-1088 0,0 0-272 3,0 0 0-3,20 8 0 9,5-4 688-9,0-4 80 6,-1 0 0-6,1-2 16 8,0-2-384-8,3 0-80 8,1-4 0-8,0 1-16 7,2 3-128-7,1-4-32 8,-3-2 0-8,4 4 0 8,-4 2-144-8,1-2 0 7,-3-1-192-7,0-1-8672 17,-3 2-1728-17</inkml:trace>
    </iact:actionData>
  </iact:action>
  <iact:action type="add" startTime="9912">
    <iact:property name="dataType"/>
    <iact:actionData xml:id="d4">
      <inkml:trace xmlns:inkml="http://www.w3.org/2003/InkML" xml:id="stk4" contextRef="#ctx0" brushRef="#br0">20572 17464 9215 0,'0'0'400'0,"0"0"96"0,-10-5-496 0,10 5 0 4,-18-2 0-4,3 2 0 7,-9 4 1808-7,-1 3 272 8,-2 1 48-8,-1 2 16 8,1 4-1184-8,-4-1-256 7,0 5-32-7,-6 3-16 8,-1-5 496-8,3 3 112 6,-4 5 16-6,4-1 0 9,-2 4-176-9,2 5-16 7,4-1-16-7,7 6 0 8,9 4-560-8,-1-6-96 6,8 0-32-6,8 0 0 9,4-6-32-9,12-3-16 6,3-7 0-6,9 1 0 9,1-5 64-9,8-7 16 7,2 0 0-7,4-4 0 10,-6-4 32-10,6-2 0 6,-4 0 0-6,6-6 0 7,-6 0-64-7,4-5 0 6,-4 3 0-6,4-6 0 9,-6 1 0-9,2-5-16 7,0 1 0-7,-8-5 0 8,0 1 48-8,-3-2 16 7,-7-1 0-7,-3-1 0 8,-9-4 80-8,-5-4 32 8,-6 1 0-8,-2 3 0 7,-7-4 0-7,-3 0 0 8,-6 2 0-8,-3 4 0 7,-2 1-336-7,-3 7-64 7,-1 5-16-7,0 1 0 8,0 3-320-8,-1 2-80 7,1 6-16-7,0 4 0 22,0 8-2512-22,5-4-496 0,5 0-96 0</inkml:trace>
    </iact:actionData>
  </iact:action>
  <iact:action type="add" startTime="10719">
    <iact:property name="dataType"/>
    <iact:actionData xml:id="d5">
      <inkml:trace xmlns:inkml="http://www.w3.org/2003/InkML" xml:id="stk5" contextRef="#ctx0" brushRef="#br0">24666 17720 5519 0,'0'0'496'1,"0"0"-496"5,19-4 0-6,-3-4 0 9,-16 8 1408-9,14-8 192 6,-14 8 48-6,0 0 0 8,15-5-1056-8,-15 5-208 7,0 0-32-7,6-10-16 8,-6 10 272-8,0 0 48 7,0 0 16-7,0 0 0 9,4-16 160-9,-4 16 16 6,0 0 16-5,0 0 0 7,-8-8-48-8,8 8-16 6,-14-9 0-6,1 5 0 8,-1 2-160-8,0 2-16 7,-7 4-16-7,2 0 0 9,-1 3-96-9,-3-1-32 7,-3 6 0-7,-1 2 0 7,0-3-32-7,-1 7-16 9,1 1 0-9,0-3 0 7,-1 3 176-7,1 1 32 7,4-1 16-7,1 5 0 8,3-1-208-8,-1 3-32 7,1-5-16-7,9 1 0 8,-2-3-208-8,8 4-32 7,4 1-16-7,4-3 0 8,6-3-144-8,0 1 160 7,7 5-160-7,1-5 160 8,3-1 96-8,3-1 0 7,1-5 16-7,2 2 0 8,1-6-64-8,3-1-16 7,0 1 0-7,0-2 0 8,-1 0-192-8,1 0 176 7,-2-4-176-7,0-2 160 25,-1 0-544-25,-3 0-96 0,-6 0-32 0,3-2-8992 5,-1-2-1808-5</inkml:trace>
    </iact:actionData>
  </iact:action>
  <iact:action type="add" startTime="11138">
    <iact:property name="dataType"/>
    <iact:actionData xml:id="d6">
      <inkml:trace xmlns:inkml="http://www.w3.org/2003/InkML" xml:id="stk6" contextRef="#ctx0" brushRef="#br0">24993 18186 6447 0,'0'0'272'1,"0"0"80"0,0 0-352-1,0 0 0 7,0 0 0-7,0 0 0 8,0 0 4608-8,0 0 864 7,0 0 160-7,0 0 48 8,16-2-4272-8,2 0-864 7,-18 2-160-7,17-4-48 8,3 0-160-8,-1 2-48 7,-5-3 0-7,-14 5 0 8,0 0 64-8,19 0 16 7,-5 3 0-7,-14-3 0 8,16 4 80-8,-16-4 16 7,9 12 0-7,1-2 0 8,-10-10-48-8,6 19-16 7,-4 3 0-7,-2-3 0 8,-2 5 80-8,-6-1 0 6,-4 2 16-6,1 3 0 9,-9-3 16-7,1-2 0 3,-7 1 0-5,5-5 0 8,-1 1 64-8,1 1 16 7,2-5 0-7,5 1 0 8,-2 3 32-8,6-8 16 7,10-12 0-6,0 0 0 6,0 0-256-7,0 17-48 7,0-17-16-7,0 0 0 8,18 10 48-8,-2 0 16 7,5-6 0-7,3-2 0 8,-1-2-32-8,0-2 0 7,3 0 0-7,-1 0 0 8,0-2-192-8,1 2 176 7,-1-4-176-7,-1 0 160 8,-3-4-160-8,-3 1 0 7,3 1 144-7,0 0-144 24,-1-2-880-24,-4 3-240 1,1 3-48-1,-5-4-9840 5,1-2-1984-4</inkml:trace>
    </iact:actionData>
  </iact:action>
  <iact:action type="remove" startTime="13570">
    <iact:property name="style" value="instant"/>
    <iact:actionData xml:id="d7" ref="#d4"/>
  </iact:action>
  <iact:action type="add" startTime="13558">
    <iact:property name="dataType" value="strokeEraser"/>
    <iact:actionData xml:id="d8">
      <inkml:trace xmlns:inkml="http://www.w3.org/2003/InkML" xml:id="stk7" contextRef="#ctx0" brushRef="#br1">28839 25345 40767 0,'54'-111'0'1,"-5"37"0"-1,15-4 0 0,5 9 0 15,-9 9 0-14,-3 7 0-1,-5 6 0 0,-5 8 0 12,-10-1 0-11,-2-1 0-1,-5-6 0 0,1-10 0 13,-8-19 0-12,3 0 0-1,-1 2 0 0,-2 8-384 17,-1 13 0-17,-3 14-16 0,-5 12 0 0,0 11 400 12,-14 16 0-11,0 0 0-1,0 0 0 0,-2 22 256 14,-8 11 128-13,-2 29 16-1,-5 26 16 0,-3-2-416 14,1-10 0-13,-5-12 0-1,-1-7 0 0</inkml:trace>
    </iact:actionData>
  </iact:action>
  <iact:action type="add" startTime="13753">
    <iact:property name="dataType" value="strokeEraser"/>
    <iact:actionData xml:id="d9">
      <inkml:trace xmlns:inkml="http://www.w3.org/2003/InkML" xml:id="stk8" contextRef="#ctx0" brushRef="#br1">28796 24902 40831 0,'19'-37'0'0,"7"12"0"0,13-2 0 0,11-9 0 13,15-1 0-13,1-13 0 0,0-11 0 0,-7-34 0 16,-3-28 0-15,-5 14 0-1,-14 21-160 0,-2 10 160 14,0 13 176-14,-5-5-48 0,-3-4 0 0,-2-14-128 16,-5-15-192-16,-1 19 32 0,-1 22 16 0,-10 23-176 14,-1 17-48-13,-7 22 0-1,0 0 0 0,-2 28 368 13,-5 24 0-13,-3 16 0 0,-6 14 0 0,-3 0 288 14,-3-4 128-13,-5 30 32-1,-4 26 0 0,-6 16-208 15,-8 16-48-15,-10-22 0 0,-9-30 0 0,-10 12-384 15,-10 26-96-15,14-17-16 0,9-24 0 0,14-21 304 14,16-20 0-13,8-17 0-1,3-14 0 0,11-8 128 16,-1-6-128-16,6-3 0 0,4-22 144 0,0 0-144 14,0 0 0-14,0 0 0 0,0 0 0 0,17 0 0 17,3-4 0-17,0-6 0 0,7-2 0 0,12-3-448 13,12-5 48-13,3-7 0 0,1-8 0 0,-3-8 656 15,-3-18 128-15,0-22 16 0,-2-19 16 0,-8 7-416 16,-2 17 128-16,-4 9-128 0,-4 15 0 0</inkml:trace>
    </iact:actionData>
  </iact:action>
  <iact:action type="add" startTime="15299">
    <iact:property name="dataType"/>
    <iact:actionData xml:id="d10">
      <inkml:trace xmlns:inkml="http://www.w3.org/2003/InkML" xml:id="stk9" contextRef="#ctx0" brushRef="#br0">20425 17449 3679 0,'0'-24'320'1,"0"15"-320"5,0 9 0-6,2-20 0 9,2 3 2736-9,2 3 464 5,4-2 112-5,-4 5 16 8,-6 11-1680-8,2-14-336 8,1 2-64-8,-3 12-16 8,0 0-336-8,0 0-64 7,0 0 0-7,0 0-16 7,0 0-192-6,-5 18-48 6,1-1 0-7,-6 7 0 7,0 5-32-7,0 4-16 9,-5 8 0-9,3 0 0 7,-5 8 80-7,1 6 16 7,0 3 0-7,-5 6 0 8,5-1-80-6,-1 1-16 3,-3 2 0-5,5-3 0 8,-5-5-208-8,5-1-32 7,3-4-16-7,-2-7 0 8,6-7-112-8,3 0-32 7,-1-5 0-7,2-3 0 9,0-4-128-9,4 0 128 6,0-1-128-6,6-7 128 8,2-5-304-8,3 0-64 6,7-5-16-6,5-3-9312 17,1-6-1872-17</inkml:trace>
    </iact:actionData>
  </iact:action>
  <iact:action type="add" startTime="16005">
    <iact:property name="dataType"/>
    <iact:actionData xml:id="d11">
      <inkml:trace xmlns:inkml="http://www.w3.org/2003/InkML" xml:id="stk10" contextRef="#ctx0" brushRef="#br0">26291 17909 9215 0,'0'0'816'1,"-16"-2"-656"4,4 2-160-5,-1-2 0 8,13 2 1920-8,-8-2 368 7,8 2 64-7,0 0 16 8,0 0-1152-8,0 0-208 7,0 0-48-7,0 0-16 9,0 0-368-9,13 0-80 6,5-4-16-6,5 0 0 8,5 1 16-8,1-1 0 7,6 2 0-7,6-4 0 8,-4-2-240-8,6 2-32 7,-4 0-16-7,6 2 0 8,-2-1-208-8,2-3 128 7,-10 4-128-7,0 0 0 21,-2 0-1216-21,-4 0-320 0,-1 2-80 0</inkml:trace>
    </iact:actionData>
  </iact:action>
  <iact:action type="add" startTime="16232">
    <iact:property name="dataType"/>
    <iact:actionData xml:id="d12">
      <inkml:trace xmlns:inkml="http://www.w3.org/2003/InkML" xml:id="stk11" contextRef="#ctx0" brushRef="#br0">26250 18186 20271 0,'0'0'1792'0,"0"0"-1424"4,17-12-368-4,7 8 0 8,7 2 848-8,4-1 112 8,12-1 0-8,1 0 16 7,1-2-272-7,4-2-64 8,3 0-16-8,1 2 0 7,-4-7-448-7,-3 3-176 8,-1-4 128-8,0 5-7872 15,-6-1-1568-14</inkml:trace>
    </iact:actionData>
  </iact:action>
  <iact:action type="add" startTime="16503">
    <iact:property name="dataType"/>
    <iact:actionData xml:id="d13">
      <inkml:trace xmlns:inkml="http://www.w3.org/2003/InkML" xml:id="stk12" contextRef="#ctx0" brushRef="#br0">28793 17507 20495 0,'0'0'896'0,"0"-7"208"0,0 7-880 0,0 0-224 4,0 0 0-4,0 0 0 8,-6-14 832-8,-9 10 128 7,-1 4 32-7,-5 6 0 8,-9 0-560-8,1 2-112 8,-4 1-32-8,-6 7 0 8,-6 5-160-8,2 1-128 6,-6 3 192-6,1 4-192 8,1 1 464-8,-6 7-16 7,-2-2 0-7,3 10 0 8,1-1-80-8,4 5-32 7,10 2 0-7,10 0 0 7,7-6-336-7,15-3 0 8,7-5 0-8,11 2 0 8,13-7 128-7,9-1-128 5,4-4 160-6,11-1-160 8,5-7 304-8,4-5-48 6,-1-3 0-6,2-3 0 9,5-6-48-9,-1 2-16 7,6-2 0-7,1-2 0 8,3-4-64-8,-2-2-128 7,-6-7 176-7,3 1-176 8,-1-6 192-8,-6-1-64 7,-5-5 0-7,-6 1-128 9,-3-2 448-9,-9-3-32 6,-4 1 0-6,-11-6 0 8,-7-6 192-8,-7 2 32 7,-10 0 16-7,-10-8 0 8,-7-10 256-8,-7 3 48 7,-11-1 16-7,-4 4 0 8,-11 4-480-8,-7 1-112 8,-7 5 0-8,-10 2-16 7,-6 5-368-7,0 3 0 7,2 4 0-7,9 3 128 8,1 9-416-8,8 5-80 7,3 0-16-7,8 4 0 22,12-2-2368-21,4 2-464-1</inkml:trace>
    </iact:actionData>
  </iact:action>
  <iact:action type="add" startTime="21888">
    <iact:property name="dataType"/>
    <iact:actionData xml:id="d14">
      <inkml:trace xmlns:inkml="http://www.w3.org/2003/InkML" xml:id="stk13" contextRef="#ctx0" brushRef="#br0">8246 8919 6447 0,'0'0'576'2,"0"0"-576"4,0 0 0-6,0 0 0 9,0 0 944-9,0 0 80 6,-8 11 0-5,8-11 16 7,0 0-688-8,-9 14-144 7,9-14-16-7,-10 6-16 8,10-6 512-8,0 0 96 8,-10 13 32-8,0-3 0 7,3 6 144-7,3-3 48 7,0 5 0-7,2-4 0 8,-2 5-176-8,4-3-48 7,4 1 0-7,-4 1 0 8,4-4-368-8,-2 3-80 8,-2-17-16-8,2 16 0 7,0 1-128-7,1 3-16 7,-1-7-16-7,-2-13 0 9,2 18 64-9,2 0 16 6,-4-18 0-6,0 0 0 8,0 0 16-8,10 15 16 7,-10-15 0-7,0 0 0 7,6 18 80-7,-6-18 16 8,0 0 0-8,14 9 0 9,-14-9-48-9,0 0-16 6,15 12 0-6,-15-12 0 8,0 0-112-8,20 4-32 7,-20-4 0-7,17 2 0 8,1 0-160-8,-18-2 160 7,21-2-160-7,-7 2 160 8,3 0-160-7,-17 0 0 6,0 0 0-7,22 2 128 8,-5-4-128-8,-17 2 0 6,24 2 0-6,-3-2 0 9,-1 0 0-9,-5 2 0 7,3-2 0-7,1 2 0 7,-19-2 0-7,22-2 128 7,-22 2-128-7,25 0 0 8,-1 0 0-8,-3 0 0 7,1 2 128-7,-7-2-128 8,3-2 128-8,1-2 0 7,-19 4 0-7,18-2 0 8,1-2 16-8,3 0 0 7,-7 0 0-7,3 0 0 8,-18 4 16-8,21-5 0 7,-5 1 0-7,2-2 0 9,-1 0-16-9,-3 2 0 7,3-2 0-7,1 2 0 8,-3-2-144-8,3-1 160 6,-6 3-160-6,3-4 160 8,-3 2-160-8,6-4 0 7,-18 10 144-7,15-7-144 8,3 1 0-8,-7 2 0 7,-11 4 0-7,18-12 0 8,0 4 0-8,-5 2 0 7,1-3 0-7,-2 1 128 8,3 2 48-8,-1-2 16 7,3-7 0-6,-5 3 0 6,0-6 64-7,-2 1 32 7,-1-1 0-7,5-3 0 8,-4 3 16-8,3 1 0 7,-5-7 0-7,2 1 0 8,2 1-48-8,-5 1 0 8,1 0 0-8,2-7 0 8,-4 1-48-8,0 0-16 6,1 1 0-6,3-1 0 9,-4-2-64-9,2 1 0 6,-4 3-128-6,0 0 192 8,2-3-192-7,-3 5 128 5,-1 2-128-6,-2 3 0 8,0-1 128-8,0-3-128 7,0 3 0-7,-2 1 144 8,0-1-144-8,-1 1 192 7,-3 4-192-7,2-3 192 8,0 5 0-8,-2-2 16 8,2 5 0-8,-4 1 0 7,3-6-64-7,-1 4-16 8,2-3 0-8,-2 3 0 7,-4 0-128-7,2-1 160 8,1 3-160-8,7 8 160 8,-14-12-160-8,14 12 0 6,-12-12 0-6,-3 3 0 8,5-5 0-8,0 6 128 7,10 8-128-7,-14-15 0 9,3 5 0-9,-3 4 0 6,0-8 128-6,-1 7-128 9,5 3 0-9,10 4 0 6,-17-6 0-6,17 6 0 8,-14-8 0-8,-2 2 0 7,5 0 0-7,11 6 0 8,-18-7 0-8,2-3 0 7,16 10 0-7,-13-8 0 8,-5 4 0-8,7 0 0 7,-5 0 0-7,4-2 0 9,-7 1 0-9,1 1 0 7,1 2 128-7,-3-2-128 8,3 0 0-8,1-2 0 7,-6 4 0-7,7 0 128 8,-5 0-128-8,1 0 0 6,3-2 0-5,-3 2 0 6,-5-2 0-7,5-1 0 7,1-5 0-7,-1 8 0 8,-1 4 0-8,5 2 0 7,-7 2 0-7,3-4 0 9,-1-2 0-9,3-2 0 6,-7 2 0-6,3 0 0 9,1 2 0-9,3 3 0 6,-7-1 0-6,5 2 0 9,3 0 0-9,-3 2 0 6,-3-4 0-6,5 0 0 9,-5 2 0-9,3 3 0 7,-3-3 0-7,5 0 0 8,-3-2 0-8,1 2 0 7,3 2 0-7,-3-3 0 8,1-1 0-8,0 0 0 7,-3-2 0-7,0 4 0 7,-1 2 0-7,3 0 0 8,-7-5 0-8,5 3 0 7,1 2 0-7,-1-2 0 7,-8 0 0-7,3 0 0 8,3-2 0-8,-1 1 0 8,3-1 0-8,-2 0 0 8,3 0 0-8,2 4 0 6,-1 2 0-6,-1-4 0 9,-3-3 0-9,6 3 0 6,-5 0 0-6,3 4 0 9,1-4 0-9,-3 2 0 7,3 5 0-7,2-3 0 9,-3 2 0-9,-1-3 0 5,1 3 0-5,-1 4 0 9,-1-5 0-9,-1 5 0 6,5 3 0-6,-3-3 0 9,1 4 0-9,3-3 0 7,-1-1 0-7,1 5 0 8,2-3 0-8,-5-1 0 7,-2 5 0-7,3-1 128 8,-2-5-128-8,3 1 0 7,-1 3 0-7,-1-3-176 7,5 5 176-7,-3 1 0 8,1-1 0-8,2-3 0 8,-7 1 0-8,5 1 0 7,-1-7 0-7,1 5 0 8,4 5 0-8,-3 1 0 7,3-5 0-7,-3-1 0 9,1 3 0-9,-2 1 0 6,5 2 0-6,-3-1 0 8,2-1 0-8,4-1 0 7,-3 5 0-7,3-2 128 8,0-1-128-8,-2-1 0 7,3 2 0-7,1-1 0 8,-6-1 0-8,4-1 128 7,2 1-128-7,0 4 0 8,-1 1 0-8,3-3 0 6,0 0 0-6,0 1 0 9,2-1 0-9,0-2 0 7,2 1 0-7,0-1 0 8,0-3 0-8,2 1 0 6,-2 1 0-6,4-1 128 8,0 1-128-8,0 1 128 8,-2-2-128-8,4 5 128 9,-1-3-128-9,-1 3 0 6,2-3 0-6,2 4 0 8,2-5 0-8,-4 1 0 7,1 0 0-7,3 3 128 8,-2-3-128-8,0 3 0 7,3-1 0-7,-1-4 0 8,0 1 0-8,4-1 0 7,-5 3 0-7,7-5 0 8,-4-1 0-8,5 1 0 7,-3 1 0-7,3-3 0 8,5 3 0-8,-5-1 128 7,1-5-128-7,1 5 0 8,-5-7 0-8,4 4 0 7,5-5 0-7,-5 7 128 8,-1-2-128-8,5-5 0 8,-7-3 0-8,3 4 128 8,-1 0-128-8,-3 1 0 7,4-5 128-7,-7-2-128 7,7 7 0-7,-5-1 144 7,3-2-144-7,2 0 0 8,-5-4 160-8,7-3-160 6,-3 3 128-6,3 2-128 9,1-2 128-9,-3-2-128 6,-18-4 128-6,19 10-128 9,3 1 0-9,-1-3 128 6,-3 0-128-6,1 2 0 9,1-3 0-9,1-1 0 7,-1 2 0-7,-1 2 0 9,3-6 0-9,-3 4 0 6,-1 3 128-6,1-3-128 8,3-4 0-8,-7 0 0 7,5 0 0-7,5 6 0 9,1-5 0-9,-3 1 0 6,-3-2 0-6,3 0 0 8,2 6 0-8,3-6 0 7,-3 2 0-7,2-1 128 8,-1 3-128-8,-1-6 0 8,0 0 144-8,-1 2-144 7,-1-2 0-7,-1 2 0 7,3 2 0-7,2 0 128 8,3-5-128-8,-3 3 0 7,-4 0 128-7,3-2-128 8,1 0 0-8,2 0 0 7,-2 2 0-7,3 0 0 8,-1 0 0-8,0-2 0 7,4 2 0-7,-1-2 128 9,-1-2-128-9,-2 0 0 7,4 0 0-7,-2 2 0 8,1-2 0-8,3 0 0 6,-4 0 0-6,-2 2 0 8,-1-4 0-7,-1 0 128 5,0-2-128-6,-1 2 0 8,-3 2 0-8,-2 0 144 7,3-6-144-7,-1 4 0 8,1-2 128-8,1 0-128 8,0 2 0-8,-1-2 0 7,-1-2 0-7,-1-1 0 8,3 1 128-8,2 2-128 7,-1 0 0-7,-1-2 0 7,0-4 128-7,1 5-128 8,-1 1 0-8,2-2 0 7,1-2 0-7,1 2 0 8,-2 0 128-8,4 2-128 8,-3-3 0-8,1-3 0 8,0 2 0-8,0 4 0 6,1-8 0-6,-3 5 0 9,-2 1 0-9,1 0 0 6,-5-2 0-6,5 0 0 8,-3-1 0-8,-4-3 0 7,3 2 0-7,-1 4 0 8,5-3 0-8,-5 1 0 7,-3 2 0-7,-1 0 0 8,3-2 128-8,-5 2-128 7,5 1 0-7,1 1 0 8,-3 0 0-8,1-4 0 8,1 2 0-8,-1 0 0 7,-3 4 0-7,4-2 0 8,-3 0 0-8,3-3 0 7,-1-1 128-7,1 0-128 8,-3-6 0-8,3 7 0 8,3 3 0-8,-1-4 0 6,-1-6 0-6,2 6 0 8,-1 3 0-8,1-3 0 7,-1 0 0-7,-3 0 0 8,3-7 128-8,-1 7-128 7,1-4 0-7,-3 0 0 9,1-3 0-9,1 1 0 6,-5-3 0-6,1 5 0 9,3 0 128-9,-3 1-128 6,5-1 0-6,-3-4 0 8,3 1 0-8,1 1 0 7,-1-4 0-7,-1 5 0 9,0-5 0-9,1 7 0 7,1-9 0-7,1 4 0 8,-1 1 0-8,3-3 0 8,-3 5 0-8,0-7 0 7,5 3 128-7,-5 1-128 7,-3-4 0-7,3 7 0 8,0-5 0-8,-1 1 0 7,1-3 0-7,-1 3 0 7,-3 5 160-7,3-4-160 8,-5-1 128-8,-1-1-128 7,3-3 176-7,3-3-48 7,-7 5-128-7,3-1 192 9,1-3-192-9,-3 0 144 7,0 1-144-7,-5 1 128 8,3 1-128-8,-4-1 0 6,1-1 0-5,-1 1 128 7,0-1-128-8,4-3 0 7,-7 0 0-7,5-1 0 8,0 3 128-8,-2-2-128 7,5-1 0-7,-5 1 128 8,4-2-128-8,-5-3 0 7,7-1 144-7,-4 4-144 8,5-1 0-8,-1-1 0 7,-1 0 0-7,-5 2 128 7,-2-3-128-7,4 3 144 9,-3 0-144-9,5-1 160 7,-4-3-160-7,3 2 0 7,-3-2 0-7,2 4 0 8,0 3 0-8,-3-1 0 7,5-1 0-7,-4 1 0 8,0-2 0-8,1-1 0 7,-3 1 0-7,2 0 0 8,2 0 0-8,-5-3 0 7,5 3 0-7,-2 0 0 8,-2-3 0-8,3 1 0 7,-3 0 0-7,0-4 0 9,0 2 0-9,1-1 0 6,-5 1 128-6,4 4-128 8,4-2 0-7,-4-1 0 5,-1 1 0-6,3-2 0 8,-4-2 0-8,-2 2 0 7,2-1 0-7,2 1 0 8,1 2 176-8,-5 2-48 7,0-5-128-7,0 3 192 8,0-2-192-8,-4 0 0 7,2 1 0-7,2 7 0 8,-4-2 0-8,2-3 0 7,-2 1 0-7,2 0 0 8,0 1 0-8,-2 1 0 7,-2-2 0-7,2-1 0 8,0 1 0-8,-2 2 0 7,-4-2 0-7,4 1 0 8,0-1 0-8,0 2 0 7,0 1 0-7,-2-5 0 8,0-2 176-8,4 1-176 7,-2-3 192-7,-2 2-192 8,-3 0 0-8,1 4 0 7,2-3 0-7,0-3-192 8,2 0 192-7,-4 2 0 5,-2 2 0-6,1-1 0 8,1-1 0-8,0 0 0 7,-4 0 0-7,4-1 160 8,0 1-160-8,-3 0 0 7,1 0 0-7,0 2 0 8,-2-1 0-8,-3 3 0 7,3 0 0-7,-6-1 0 8,7-3 0-8,-7 0 0 8,2-2 0-8,-3 4 0 8,-1 1 0-8,1 1 0 6,-5 0 0-6,5-1 0 8,1-1 0-8,-5-2 0 7,-3 0 0-7,3 0 0 8,1-1 0-8,-1 3 0 7,1 0 0-7,1-4 128 8,1 0-128-8,-3-3 0 7,1-1 0-7,1 6-176 8,-5 0 176-8,1 2 0 7,-4 1 0-7,1 1 0 8,-3-2 0-7,2 2 0 5,-3-1 0-6,1 1 0 8,-2 0 0-8,-2-1 0 7,2 1 0-7,-1 2 0 8,1-3 0-8,0 3 128 8,0 0-128-8,-2-1 0 8,-4 1 0-8,5 2 0 7,3-1 0-7,-2 3 0 7,-8-3 0-7,4 5 0 7,2 1 0-7,3 1 128 8,-3-5-128-8,-2 7 0 7,0-3 0-7,2-1 0 8,-4 5 0-8,-2-4 0 7,2 1 0-7,-2 1 0 8,0 1 0-8,2 1 0 7,-6-4 0-7,6 5 0 9,-2-5 0-9,3 8 0 6,-1-1 0-6,0 1 0 8,6-4 0-8,-2 3 0 7,-8-1 0-7,6-2 0 8,4 7 0-6,1-5 0 4,1 4 0-6,-2 4 0 8,0-4 0-8,-6-1 0 6,0-1 0-6,2 2 0 8,-6-2 0-8,2 4 0 7,-6 1 0-7,4-3 0 8,-2-2 0-8,0 2 0 8,2 4 0-8,0-2-128 7,-2-1 128-7,0 3 0 7,4 2 0-7,-2 0 0 8,0 0 0-8,4-2 0 7,-4 0 0-7,2 2 0 8,-4 2 0-8,2-4 0 7,-5 2 0-7,1-4-128 8,0 1 128-8,-2-3 0 7,-4 2 0-7,4 0 0 9,3-2 0-9,-3 4 0 7,2 1 0-7,0 1 0 8,-4-2 0-8,4 2 0 6,3 2 0-6,-5 0 0 9,2 2 0-9,0 2 0 6,-6-2 0-6,3 1 0 8,-3 1 0-8,-2-4 0 7,-3 0 0-7,1 0 0 8,0 0 0-8,3 0 0 8,3 0 0-8,-2 2 0 7,0-2 0-7,3 2 0 8,-1 2 0-8,4 0 0 7,-4 2 0-7,3-2 0 7,-1-2 0-7,-4 2 0 8,0-2 0-8,-1 1 0 7,-1 1 0-7,2-2 0 8,1-2 0-8,1 2 0 8,0 2 0-8,-2 2-128 8,3 0 128-8,-1 2 0 6,4 3 0-6,-4-3 0 9,2-2 0-9,4 4 0 6,-3-4 0-6,-1-1 0 9,-4 5 0-9,2 2 0 6,-5-6 0-6,3 2 0 8,-2-5 0-6,3 3 0 3,-1 0 0-5,2-2 0 8,4 4 0-7,-4 4 0 5,5-5 0-6,1 3 0 8,-6-2 0-8,2 0 0 8,4-4 0-8,-6 3 0 7,1 3 0-7,-5 2 0 8,2 3 0-8,1-3 0 7,-5 2 0-7,0-4 0 8,3-1 0-8,-1 3-128 8,0-2 128-8,1 3 0 6,3-1 0-6,0 0 0 9,4 1 0-9,-3 5 0 6,1-6 0-6,0 5 0 8,-6-5 0-8,1 6 0 8,-1-7 0-8,0 5 0 8,1-6 0-8,1 5 0 7,0-3 0-7,4 4 0 8,-1-5 0-8,-1 5 0 6,2-3 0-6,4 5 0 9,-2-6 0-9,4 3 0 6,-2-3 0-5,4 6 0 7,-7-5 0-8,-1 5 0 7,-2-7 0-7,2 5 0 8,-2-8 0-8,1 4 0 7,1-5 0-7,2 5 0 8,-6 0 0-8,3-2 0 7,5 3 0-7,-4-3 0 8,0 0 0-8,8 3 0 7,-2-3 0-7,4 6 0 22,4-3-1008-22,-2 3-208 0,5-2-64 0,-1 1-10896 8,-4-9-2192-8</inkml:trace>
    </iact:actionData>
  </iact:action>
  <iact:action type="add" startTime="25732">
    <iact:property name="dataType"/>
    <iact:actionData xml:id="d15">
      <inkml:trace xmlns:inkml="http://www.w3.org/2003/InkML" xml:id="stk14" contextRef="#ctx0" brushRef="#br0">10560 5527 4607 0,'-4'-15'192'0,"4"15"64"1,0 0-256 0,4-16 0 5,1 2 0-6,5-1 0 8,-6 1 3104-8,2-5 576 7,-2-1 112-7,-2 6 32 8,-2 14-2800-8,-2-15-544 7,0 1-112-7,-2-1-32 8,-2 5 304-8,-6-4 48 7,-1 3 16-7,-3-1 0 8,2 2-128-8,-5 2-32 7,1-5 0-7,-3 3 0 8,-2-6-160-8,-5 3-48 7,-1-5 0-7,-2 2 0 8,-4-1 48-8,3-3 0 8,-1 5 0-8,0-5 0 8,-2 1-128-8,-4 1 0 7,2-1-16-7,-6-3 0 9,0-1 32-9,-4 5 16 6,2-1 0-6,1 3 0 7,-9 3 48-7,-4-3 16 8,-5 2 0-8,-2-3 0 8,-5-3-128-7,-1 1-32 5,6-3 0-6,-5 7 0 8,5 3 800-8,-4-2 160 7,3 5 16-7,1 1 16 22,-10-6-1680-22,0 4-336 1,-4-1-64-1,2-5 0 0,-4 4 768 0,2-3 128 7,0 3 0-7,4-2 128 7,1 9-128-7,-3-3 0 8,0-4 128-8,-4 4-128 9,-5-3 0-9,-3 3 128 5,2 2-128-5,0-4 0 9,2-3 0-9,0 7 0 6,-3 0 0-6,-3-2 128 9,-2 2-128-9,-5 0 0 6,1-1 128-6,0-1-128 9,7 2 160-9,1 0-32 7,-4 2-128-7,5 0 192 8,-1 2-192-8,0-2 176 7,-6 2-176-7,3 0 160 8,1-3 16-8,2 1 0 7,6 4 0-7,0-2 0 8,0 2-176-8,-1 0 0 8,-7-2 0-8,0 2 128 7,0 0-128-7,-1 0 0 8,3-2 0-8,2 2 0 7,-2 2 0-7,4 2 0 6,3 4 0-6,-3 1 0 9,-4-1 0-9,-4-2 128 7,1 0-128-7,3 5 0 8,2 1 128-8,-2 6-128 7,2-3 0-7,-1 7 128 8,-5 1-128-8,-6-1 0 7,1-5 0-7,-3 5 0 8,-1-1 0-8,7 6 0 7,-1 3 0-7,-1 3 0 8,1 4 0-8,-3 0 0 6,-5-4 0-6,5 8 0 9,-3 0 192-9,7 8-64 6,6-2 0-5,3-1 0 7,3 3-128-8,0 4 128 7,-2-1-128-7,4 3 128 8,4 0-128-8,6 1 0 7,-1-3 0-7,9 1 0 8,3 3 0-8,3 5 0 7,3 9-144-7,2-5 144 23,5 2-2128-23,7-5-320 1</inkml:trace>
    </iact:actionData>
  </iact:action>
  <iact:action type="add" startTime="28918">
    <iact:property name="dataType"/>
    <iact:actionData xml:id="d16">
      <inkml:trace xmlns:inkml="http://www.w3.org/2003/InkML" xml:id="stk15" contextRef="#ctx0" brushRef="#br2">9013 8729 11455 0,'0'0'512'0,"0"0"96"0,0 0-480 0,0 0-128 5,0 0 0-5,0 0 0 8,0 0 352-8,0 0 48 7,-6-7 16-7,6 7 0 8,0 0-112-8,0 0-32 7,-12-12 0-7,12 12 0 8,-8-10-80-8,8 10 0 7,-5-6-16-7,5 6 0 9,-10-15 272-9,2 7 48 6,2-2 16-6,0-3 0 9,-2 5 32-9,1 0 16 6,-1-4 0-6,-4 6 0 8,2 1-80-8,1-3-16 7,9 8 0-7,-14-12 0 8,4 0-144-8,-3-1-16 8,1 1-16-8,-2-2 0 7,3 3 48-7,-1-3 16 8,-4 6 0-8,-1-5 0 8,1 3-48-8,-3 2-16 7,-1-4 0-7,1 3 0 9,-3 3-64-9,-1-4-16 7,1 0 0-7,5 4 0 6,-7-1-16-6,1-3-16 8,1 4 0-8,1 0 0 8,1-4-48-7,-3 4 0 4,0 1 0-5,-3 3 0 9,5-2 0-9,-3 0 0 6,-1-2 0-6,4 4 0 9,-7 0-128-9,1 4 192 6,0-2-192-6,-3 2 192 9,-1 4-192-9,0 0 160 6,-2-2-160-6,0 3 160 9,-2 3-160-9,-4-2 128 6,3 2-128-6,-1 3 128 8,-2-1 0-8,6 2-128 7,-2-6 192-7,2 7-64 8,4-3 0-8,-1 5-128 7,3-3 192-7,0 4-64 8,0-5-128-8,1 5 192 8,1-5-192-8,5 3 192 8,-3 7-192-8,1-3 160 7,-1-2-160-7,6 3 160 7,-3 4-160-7,2-1 128 7,3 1-128-7,-3-3 128 8,5 1 0-8,-3 0 0 8,4-1 0-8,1 5 0 7,3 0 16-7,0-1 0 7,-2-3 0-7,2-3 0 9,3 3-144-9,-5 0 0 7,4 1 144-7,0 1-144 8,0-1 0-8,-3 1 0 6,1 0 0-6,2 3 128 9,4-1-128-9,0 0 144 6,0-3-144-6,0 3 160 9,-4 0-160-9,2 1 0 7,2-3 144-7,2 2-144 8,2 2 0-8,2 3 144 7,2-1-144-7,-2-2 0 8,0-2 160-8,0-1-160 7,2-1 128-7,0-1-128 7,3 3 160-6,-5 0-160 6,2-3 192-7,2 1-192 8,2-4 208-8,-3 5-64 6,3-1-16-5,2 0 0 7,-4-1-128-8,3 1 192 7,-1 2-192-7,2 1 192 7,3-7-192-6,-1 3 128 6,4-1-128-7,1 2 128 8,-5 3-128-8,3-5 0 7,1-5 0-7,-1-1 128 8,5 5-128-8,3-3 160 7,-3-1-160-7,-1 1 160 9,4-5-160-9,3 1 0 6,-1-5 144-6,2 8-144 8,3-1 0-8,-1-1 144 6,2 1-144-6,4-5 0 9,4 2 128-9,-6-3-128 7,4 1 0-7,0-2 0 8,0 2 128-8,0 1-128 7,-8-5 0-7,2 0 0 8,1-2 160-8,7 0-160 7,-6-4 128-7,2 1-128 7,-2-1 240-7,0-2-48 8,2-2 0-8,4 2 0 8,-4 0 16-8,4 0 0 7,-4-2 0-7,8 1 0 8,-2-7-32-8,4-2-16 7,-6 2 0-7,4 0 0 8,3-9-160-8,-5 3 192 7,-2-3-192-7,0-1 192 9,2 1-192-9,-4-5 0 6,4-3 144-6,2 3-144 8,0 5 0-8,1-5 128 7,5-1-128-7,0 1 0 8,-2 1 0-8,1 1 0 7,-1-3 0-7,4 0 0 8,1-5 0-8,-3 5 128 7,-4 0-128-7,0-3 0 8,0-1 0-8,-5 0 0 7,1-1 0-7,0 1 0 8,-4-2 0-8,4-1 128 7,-6-1-128-7,4 2 0 8,0 4 0-8,-6-1 144 7,0-1-144-7,1 2 0 8,-5 1 240-8,0-1-64 7,-2-2-16-7,0-3 0 8,-1-1 48-8,-3 0 16 7,-1 0 0-7,-5 0 0 8,-3-1 48-8,3 3 16 7,-1 0 0-7,-5-6 0 8,1 0-80-8,-4 1-16 6,1-3 0-6,1 0 0 9,-4 2-192-9,-2-6 176 6,0 4-176-6,1-2 160 9,-3 0-160-9,-2 2 0 6,2-6 144-6,0 2-144 9,-2-4 0-9,0 5 0 7,-2-5 0-7,0 0 128 8,0 4-128-8,-2-4 0 8,0 0 0-8,0 0 0 7,0-2 0-6,2 5 0 5,-4-5 0-6,2 0 0 8,-3 8 0-8,-3-6 0 7,2 2 0-7,-2-2 0 8,2-1 0-8,-4 5 0 7,-1-4 0-7,1 6 0 8,-6-6 0-8,1 6 0 7,-1-4 0-7,-5 4 0 8,-1-2 0-8,5 4 0 7,-7-4 0-7,1 2 0 8,-4-4 0-8,-3 4 0 7,1 4 0-7,0-4 0 8,-2 4 0-8,-3-2 0 7,-1-4 0-7,2 6 128 8,2-4-128-8,-2 4 0 8,-2 2 0-8,2 1 0 8,-3 1 0-8,-1-2 0 6,0 0 0-6,2 4 0 8,-6 1 0-8,2 1 0 7,-8 0 0-7,-1-1 0 8,-3-3 0-8,-2 2 0 7,1 2 0-7,-1-1 0 8,-4 1 0-8,3 4-160 7,-1-1 160-7,3 1 0 8,-1-1 0-8,2 1-128 7,0 1 128-7,-1-1 0 8,-3 4 0-8,-1 3 0 7,-3-2 0-7,-1 5 0 8,-9-5 0-8,5 5 0 7,2-5 0-7,-5 0 0 8,5 7 0-7,1-3 0 6,5 6 0-7,-1 2 0 8,1-1 0-8,-9-1 0 6,-1 4 0-6,-2 0 0 8,-3-4 0-8,-1-1 0 7,4-1 0-7,-2 8 0 8,2 0 0-8,-1 0-128 8,5 0 128-8,3 2 0 7,-3 2 0-7,0 2 0 8,-8-2 0-8,-1 0 0 7,-5 2 0-7,0 5 0 8,2-1 0-8,4-4 0 7,-4 2 0-7,2 0 0 7,2 4 0-7,-4 1 0 8,-4 9-128-8,-2-3 128 7,-4-3 0-7,0 3 0 8,2-5 0-8,2 8 0 8,2-5 0-8,0 7 0 8,2 1 0-8,-4 2-128 6,1 1 128-6,-3-3 0 9,-6 1 0-9,2-1 0 6,4 4 0-6,0-1 0 8,4 1 0-8,6 2 0 7,-2 2 0-7,2-3 0 8,-2-1 0-8,0 2-128 7,-6 1 128-7,4 1 0 8,4 0 0-8,4 0 0 7,-2 2 0-7,1 2 0 8,5-5 0-8,6 3 0 8,-3-2 0-8,-1 6 0 7,-3 4 0-7,-3-4 0 8,4 2-128-8,0-2 128 7,5 0 0-7,3 4 0 8,1-4 0-8,2 6 0 8,1-2 0-8,3 2-128 6,2-6 128-6,6 6 0 8,-1-4 0-8,3 8 0 7,-4-2 0-7,8 3 0 8,-6-1 0-8,4 0 0 8,-4-2 0-8,4 2 0 8,-6-1-128-8,8 1 128 6,-4 4 0-6,6 2 0 8,4-1 0-8,-1-1-128 7,3 2 128-7,2-3 0 8,0 1 0-8,1-4 0 7,1 0 0-7,3 1 0 8,3-3 0-8,5 4 0 7,-3 0 0-7,3 0 0 8,-4-7 0-8,9 5 0 8,-3 2 0-8,6-4 0 8,-2 2 0-8,-1 1-128 7,1 1 128-7,4-4 0 7,0 0 0-7,2 2 0 7,0-6 0-6,-2 3 0 6,2-5 0-7,2 8 0 7,0 0 0-7,2 0 0 8,4 4 0-8,-2-1 0 7,-2-1 0-7,2 2 0 9,0-2 0-9,2 3 0 7,1 1 0-7,-1 0 0 8,0-1 0-8,2 3 0 6,4-1 0-6,-5-1 0 9,1 0 0-9,4-3 0 6,-2 1 0-6,1-2 0 9,-3 0 0-9,-2 1 0 7,4 3 0-7,-1 0 0 8,1-3 0-8,6 3 0 6,-3-2 0-5,5 1 0 7,-4 1 0-8,1 0 0 7,3-3 0-7,-3 3 0 7,5 0 0-6,-3-3 0 6,5 1 0-7,1-2 0 7,-1 2 0-7,3 1 0 8,1 1 0-8,1 0 0 8,2 1 0-8,0-1 0 7,-1-3 0-7,1 1 0 8,0-2 0-8,4 0 0 7,4-1 0-7,-5-1 0 8,-3-6 0-8,0 4 0 7,0-6 0-7,5 6 0 8,1-4 0-8,2 2 0 7,-4-6 0-7,2 4 0 9,4-4 0-9,-2 4 0 6,6-4 0-6,-2-2 0 8,4 2 0-8,0-2 0 7,1-4 0-7,5 2 0 8,2 1 128-8,-2-5-128 7,-5 2 0-7,3-2 0 8,0 1 0-8,-2-3 0 7,0-2 0-7,1-3 0 8,1 1 0-8,4 2 0 7,-3 3 0-7,3-3 0 8,2-1 0-8,1 1 0 7,1-2 0-7,3-3 0 8,-3-1 0-8,1 3 128 7,-3-1-128-7,0-3 0 8,-3 1 0-8,3 3 0 7,-2-3 0-7,1-3 0 8,3-1 0-8,1-3 128 7,3 6-128-7,1-3 0 9,-3 1 0-9,1-3 0 6,-1 3 128-6,-1 2-128 8,1-3 0-8,-3 3 0 7,1-5 0-7,-3 5 0 8,-1 0 0-8,4-3 0 7,-1 3 0-7,-1-5 0 8,5 3 0-8,1-4 128 7,-3 3-128-7,9-5 0 8,-1 2 0-8,-6-4 0 8,-1-1 0-8,1 5 0 7,3-4 128-7,-5-4-128 7,1 2 0-7,3-3 144 8,5 3-144-8,-1-2 128 8,4 0-128-8,-2 0 128 7,5 0-128-7,-7-2 0 7,-2 0 0-7,4 4 0 8,-7-6 0-8,5-4 0 7,-1 4 0-7,-1 0 0 8,6 0 160-8,-2 0-160 7,5-2 192-7,3 2-192 9,-2 0 0-9,-2 0 0 6,-8 0 0-6,5 0 0 8,-5-2 0-8,4 0 0 7,-5 2 0-7,3 0 0 8,2-2 0-8,6 2 0 7,1-2 128-7,1 2-128 8,2 0 0-8,-4-4 0 7,-8 0 0-7,4 0-144 8,-3 2 144-8,3-2 0 8,0 1 0-8,6-1 0 8,0 0 0-8,-2 2 0 6,6 0 160-6,-6-2-160 8,-1 2 0-8,-9 0 0 7,0-2 0-7,3 2 0 8,-3 0 0-8,4-2 0 7,-1 0 0-7,7 3 0 8,-4-3 0-8,4 0 0 7,4-4 0-7,-8 4 0 8,-1 0 0-8,-3 0 0 7,0 0 0-7,-3-2 0 9,1-3 0-9,4 3 0 6,-3 0 0-6,5-4 0 8,-4 1 128-8,6 1-128 7,-1-4 0-7,-1 0 0 8,-10 3 128-8,3-5-128 8,-1 4 0-8,0-3 144 8,-3 1-144-8,5-4 0 6,3 5 144-6,-5-5-144 8,0 2 0-7,5-5 144 6,-5-1-144-7,3 7 0 7,1-5 128-7,-6 2-128 8,-1-3 0-8,-3-4 0 7,-1 1 128-7,2 3-128 7,1-3 0-7,-1 1 0 8,1 3 144-8,1 3-144 7,-1-5 0-7,-1 1 144 8,1-1-144-8,3-1 0 7,-3-5 0-7,3 3 0 8,-12-3 0-8,1-1 128 7,1-4-128-7,0 4 0 9,1 1 128-9,-1-1-128 7,-2-6 0-7,2 2 128 8,-5-1-128-8,7-3 128 6,0 2-128-6,-3 0 128 8,-3-4-128-8,4 0 128 7,-2 4-128-7,-1 0 128 8,-7-6-128-8,2 0 192 7,-6 0-192-7,4-2 192 8,-2 6-48-8,2-6 0 8,-6 4 0-8,2-6 0 7,2 2-144-7,-3-6 192 8,-3 2-192-8,2-2 192 7,0-5-16-7,-2 1 0 7,-2 0 0-7,1 6 0 8,-3 0-176-8,0 1 192 7,0 1-192-7,-3-2 192 8,-5 4-64-8,3-4-128 8,1 2 192-8,-2 2-64 8,-5-4-128-8,1 4 0 6,-1-5 0-6,-2-1 0 9,-1 0-224-9,-3 0 32 6,3 2 0-6,-3 4 0 23,4-4-512-22,-6 8-80-1,3 2-32 0,-5 2-11632 7,2 2-2336-7</inkml:trace>
    </iact:actionData>
  </iact:action>
  <iact:action type="add" startTime="38901">
    <iact:property name="dataType"/>
    <iact:actionData xml:id="d17">
      <inkml:trace xmlns:inkml="http://www.w3.org/2003/InkML" xml:id="stk16" contextRef="#ctx0" brushRef="#br2">32634 12261 1839 0,'0'0'0'1,"0"0"160"-1,0 0-160 0,0 0 0 5,0 0 0-5,9-11 0 9,-9 11 3152-9,0 0 608 6,0 0 112-6,14-12 32 9,-8 2-2368-9,-6 10-480 6,0 0-96-6,0 0 0 8,0 0-144-8,0 0-32 7,10-12 0-7,-10 12 0 8,0 0-128-8,0 0-16 7,0 0-16-7,0 0 0 8,0 0-112-8,0 0-32 7,0 0 0-7,0 0 0 8,0 20 32-8,0-20 0 7,0 0 0-7,-8 18 0 8,2-3-112-8,-2 7-16 7,-2-3 0-7,3 1 0 9,1 3-64-9,-4 2-32 7,4-1 0-6,0 3 0 5,-7 0-96-6,1 1-32 8,4 1 0-8,-5 2 0 8,3 4-32-8,-2-2-128 6,2-5 192-6,1 3-64 9,-5 0 16-9,4 2 0 6,-3 2 0-6,3-2 0 8,2-5 80-8,-2-1 16 7,2 0 0-7,3-3 0 8,3-1 112-8,-2 4 32 7,-4 1 0-7,4-1 0 8,0 0-128-8,0 3 0 7,0 3-16-7,0-4 0 8,2 0-240-8,-1-1 176 8,1-3-176-8,0 2 160 7,0 3-160-7,2-1 128 8,0 2-128-8,2-4 128 7,-2-1-128-7,4-3 192 7,1-2-192-7,-1 1 192 9,-2-3-32-9,4 3 0 6,0-7 0-6,4 5 0 8,-4-2-160-8,-1-5 192 7,5 5-192-7,4-9 192 8,-2 3-192-8,1 0 192 7,-1-2-192-7,5 1 192 8,-5-5-64-8,4 0 0 7,-3 0 0-7,3 0 0 9,4-2-128-9,-7-2 160 6,-13-2-160-6,20 0 160 8,-1 0-160-8,-3 0 128 7,3-2-128-7,-3 0 128 9,0-2-128-9,3-2 128 6,-5 2-128-6,3-2 128 8,3 0-128-8,-7-3 0 8,3 1 0-8,-2 4 128 8,3-4-128-8,-7-2 0 7,4 3 0-7,-5 3 0 8,-9 4 0-8,18-6 0 6,-18 6 128-6,12-10-128 8,-12 10 0-8,0 0 0 7,0 0 0-7,0 0 128 8,0 0-128-8,0 0 0 7,0 0 0-7,0 0 0 8,0 0 0-8,0 0 0 7,0 0 0-7,0 0 0 8,0 0 0-8,0 0 0 7,0 0 0-7,-12 6 0 9,-2-4 0-9,5 2 0 6,-7-2 0-6,16-2 0 8,-12 2 0-8,0-2 0 7,12 0 0-7,-11 2 0 9,11-2 0-9,-14 0 0 7,0 2 128-7,14-2-128 7,0 0 0-7,-13 3 0 8,1 1 0-8,12-4 0 7,-10 0 0-7,10 0 0 8,0 0 0-8,-13 6 0 7,13-6-208-7,0 0-32 7,0 0 0-7,0 0 0 22,-12 4-528-21,12-4-96-1,0 0-32 0,0 0-9776 8,0 0-1952-8</inkml:trace>
    </iact:actionData>
  </iact:action>
  <iact:action type="add" startTime="41347">
    <iact:property name="dataType"/>
    <iact:actionData xml:id="d18">
      <inkml:trace xmlns:inkml="http://www.w3.org/2003/InkML" xml:id="stk17" contextRef="#ctx0" brushRef="#br0">32671 12135 14735 0,'0'0'1312'1,"0"0"-1056"5,13-8-256-6,-3 0 0 8,0-4 768-8,2 4 80 7,-12 8 32-7,7-9 0 8,1-5-240-8,-8 14-64 8,12-12 0-8,-8-3 0 8,0 3 192-8,-4 12 16 7,4-18 16-7,-4 18 0 7,4-17 176-7,1 5 48 8,-5 12 0-8,0 0 0 8,2-17-160-8,-2 17-32 7,0-14 0-7,0 14 0 8,0 0-256-8,0 0-64 7,0-14-16-7,0 14 0 8,0 0-224-8,0 0-32 6,0 0-16-6,0 0 0 9,0 0-96-9,-11 18-128 6,1 3 176-6,0 3-176 9,-4-3 448-9,5 7 0 6,-7 9-16-6,4 2 0 9,-3 9-96-9,-1 3-16 7,-5 2 0-7,-3 3 0 7,3 5-128-7,3-1-48 8,1 6 0-8,-3-3 0 7,5-5-144-7,-5 3 0 8,5-5 0-8,3-1 128 8,-4-2 0-8,5-3 0 7,-3 3 0-7,2-4 0 7,4-2 192-7,-3-1 16 8,-1 1 16-8,6-8 0 8,-2 2-16-8,6-4 0 7,-2 4 0-7,3-6 0 8,1-5-80-8,1 3 0 7,3-4-16-7,0 0 0 7,4 0-64-7,-2-5-16 8,4-3 0-8,1 3 0 8,-1-1-32-8,6-3 0 7,-3-3 0-7,5 3 0 8,-4-7-128-8,3 5 128 6,3-1-128-5,-3-5 128 6,7 0-128-7,-1 1 128 8,0-3-128-8,1 6 128 8,-1-10-128-8,5 1 128 7,-3 1-128-7,2-4 128 8,1-2-128-8,-1 0 128 7,0-2-128-7,4 0 128 9,-3-2-128-9,-1-2 0 6,-6-2 144-6,3 4-144 8,-3-1 0-8,-1 1 128 7,-3 2-128-7,-1 0 0 7,-16 0 0-7,19-2 128 8,-19 2-128-8,14-2 0 7,-14 2 0-7,0 0 0 7,0 0 0-6,0 0 128 6,0 0-128-7,0 0 0 7,0 0 0-7,0 0 0 9,0 0 0-9,0 0 128 7,0 0-128-7,0 0 0 8,0 0 0-8,-14 9 128 7,-5 1-128-7,3-4 0 7,1-4 0-5,-5 2 0 4,3-2 0-6,-1-2 128 9,-5-2-128-9,1 2 0 6,1-2 0-6,3-2 0 8,-3 0 0-8,1-2 144 7,-1 0-144-7,1 1 0 8,-1-5 144-8,1-6-144 7,3 5 0-7,-3-7 144 7,3 4-144-7,1-5 0 8,-5-5 0-8,-1 1 0 8,3-2 0-8,5-3 128 7,-2-1-128-7,5-2 0 8,-5-2 0-8,4 2 128 7,5-7-128-7,-3-1 0 8,2-5 0-8,4 3 128 7,-2-4-128-7,1 0 0 8,3-10 0-8,0 3 0 7,2-3 128-7,2 0-128 8,3 1 0-8,1 1 0 7,-2 3 0-7,2-3 0 8,-2 2 0-8,4 2 0 7,0 3 0-7,-3-1 0 8,1 0 0-8,4 6 0 7,-2-4 0-6,2 4 0 6,1-2 0-7,-1 4 0 7,4 0 0-7,-5 2 0 8,-1-8-128-8,4 8 128 7,-4 2 0-7,3 0 0 8,5 4 0-8,-4 0 0 7,1 0 0-7,-3 3 0 8,4 3-128-8,-3 3 128 7,3 3 0-7,-4 1 0 8,2 3 0-8,1 3 0 7,-5-4-144-7,4 5 144 9,-12 11 0-9,9-10 0 6,1-2 0-6,-10 12 0 8,12-11 0-8,-12 11 0 7,0 0-128-7,8-10 128 8,0-2 0-8,-8 12 0 7,0 0 0-7,0 0 0 8,0 0 0-8,0 0 0 7,0 0 0-7,0 0 0 8,0 0 0-8,-4 14-128 7,-2 3 128-7,2 3 0 8,-6-3 0-8,0 5 0 8,1 7 0-8,-5 0 0 7,0 6 0-7,-3 3 0 8,-3-1 0-8,1 9 0 7,-3 7 0-7,-1 2 0 8,1-5 0-8,-1 5 0 7,-4 3 0-7,3 3 0 7,1 3 0-7,3-1 0 8,1-7 0-8,5 3 0 7,1-3 0-7,3-3 0 8,4-2 0-8,-2 1 0 7,4 5 0-7,0-4 0 8,-1-5 0-7,3 1 0 5,-2 0 0-6,0-2 144 9,-2-3-144-9,4 3 160 6,0-2-160-6,2-2 160 9,2 0-160-9,2-6 128 6,2 2-128-6,0-4 128 8,1-2-128-8,7 0 128 7,-2-1-128-7,5-5 128 8,-1 0 32-8,3 4 0 8,5-1 0-8,-1-3 0 8,1-4-32-8,3-1-128 6,2-1 192-6,0 1-64 8,3-7-128-8,-3 1 192 7,2-2-192-7,2-3 192 8,0-5-192-8,3 2 0 7,-3 2 0-7,-2-6 128 8,0-4-128-8,-4-2 0 7,-3-2 144-7,-1-6-144 8,-3 2 0-8,-3-2-256 7,1-5 32-7,-6 3 16 23,-5-5-1504-23,-7-3-288 0,-2 1-64 0,-7-5-9840 7,-3-1-1984-6</inkml:trace>
    </iact:actionData>
  </iact:action>
  <iact:action type="add" startTime="42581">
    <iact:property name="dataType"/>
    <iact:actionData xml:id="d19">
      <inkml:trace xmlns:inkml="http://www.w3.org/2003/InkML" xml:id="stk18" contextRef="#ctx0" brushRef="#br0">32345 12218 5519 0,'0'0'240'1,"-12"-5"64"-1,5-1-304 0,7 6 0 3,-16-12 0-3,6 6 0 8,-4 2 3872-8,5 0 720 8,-7 4 144-8,4-4 16 7,-5 1-2384-7,5 3-464 8,-3 0-112-8,15 0 0 7,-16-2-320-7,16 2-64 8,0 0-16-8,0 0 0 8,0 0-432-8,0 0-64 7,0 0-32-7,18-6 0 9,7 2-400-9,6 0-80 6,8 0 0-6,0 0-16 8,6 0-112-8,4-4-32 6,-2 5 0-6,3-1 0 10,1 0-80-10,2 0-16 6,1 2 0-6,3 2 0 7,-3 0 64-7,-1 2 16 7,-2 0 0-7,-8 0 0 9,0 0-48-9,-10 2-16 7,-4 1 0-7,-6 1 0 7,-1-2-144-7,-22-4 0 8,0 0 0-8,0 0 128 8,0 0 64-8,0 0 0 7,0 0 0-7,0 0 0 7,-14 10-192-7,-1-2 160 8,-11 0-160-8,-3-5 160 8,-8-1-32-8,-4 0 0 7,-4 2 0-7,2-2 0 8,-4-4-128-8,3 0 160 7,3 0-160-7,-2-2 160 8,4-1-160-8,4-1 0 7,-4 4 144-7,5-2-144 8,3-2 0-8,2 4 128 7,2-4-128-7,1 4 0 8,1-2 0-8,7 2 0 7,7 0 0-7,11 2 0 8,0 0 0-8,0 0 0 7,0 0 0-7,0 0 0 8,15-3 0-8,5-1 0 7,1 2 0-7,7 2 0 8,3-2 0-8,4 0 0 7,6-2 0-7,-2 4 0 8,6 4 0-8,2-2 0 7,-3-2 0-7,7-2 0 8,2 2 0-8,1 0 0 6,-1 0 0-6,0 0 0 9,-6 0 0-9,-7 2 0 7,1 0 0-7,-9 0 0 7,-7-2 0-6,-7 4 0 6,-18-4 0-7,0 0 0 8,0 0 0-8,0 0 128 7,0 0-128-7,0 0 0 8,-24 13 128-8,-5-5-128 7,-6-2 128-7,-4-2-128 9,-10 4 0-9,-6-6 0 6,-3-2 0-6,-1 1 128 8,-1-1-128-8,3 0 0 7,1-3 128-7,1-1-128 9,2 4 144-9,7 0-144 5,-1 0 192-5,0-2-192 9,2 2 128-9,2 0-128 7,10 0 0-7,2 0 0 8,2 0 0-8,9 0 0 8,5 0 0-8,15 0 0 7,0 0 0-7,0 0 128 7,0 0-128-7,0 0 0 8,25-2 160-8,10 2-160 7,2 0 128-7,6 0-128 8,4-2 144-8,2 2-144 7,5 0 160-7,1 2-160 8,3-2 0-7,1 0 0 5,-1 0 0-6,5 2 0 8,-3-4 144-8,-3 4-144 7,-8 0 128-7,-10-2-128 9,-6 0 128-9,-2 0-128 6,0 0 0-6,-9 4 128 8,-5-2-128-8,-17-2 0 7,0 0-192-7,0 0 192 23,0 0-2048-22,0 0-304-1,0 0-48 0,0 0-9456 6,-17 1-1904-6</inkml:trace>
    </iact:actionData>
  </iact:action>
  <iact:action type="add" startTime="43390">
    <iact:property name="dataType"/>
    <iact:actionData xml:id="d20">
      <inkml:trace xmlns:inkml="http://www.w3.org/2003/InkML" xml:id="stk19" contextRef="#ctx0" brushRef="#br0">32938 11575 21359 0,'-4'-20'944'1,"4"20"208"-1,-2-11-928 0,2 11-224 5,-2-18 0-5,0 10 0 8,2 8 1120-8,0 0 176 7,0 0 48-7,0 0 0 8,-13-6-384-8,3 3-80 7,-4 1-16-7,4 4 0 8,-5 5 48-8,3 1 16 7,2 4 0-6,-3 5 0 6,5 7-288-7,-6-1-48 7,3 4-16-7,-1 7 0 8,0 5-224-8,0 5-48 8,-3 7-16-8,3 4 0 7,-5 5-16-7,1 9 0 8,2-1 0-7,-7 8 0 5,1-4-144-6,-1 4-128 8,-6 0 144-8,1 4-144 7,5-2 128-7,-1-6-128 7,3-2 0-7,3-1 144 8,-3-1 32-8,3-6 0 7,-1 1 0-7,3-1 0 8,2-3 192-8,6-3 32 7,-3-1 16-7,3-1 0 8,2-5-80-8,2-2-16 7,4 2 0-7,2 0 0 9,2-3-64-9,5-5-32 6,1 4 0-6,4-6 0 9,-3 4-48-9,7-6-16 6,3 4 0-6,1-2 0 8,1 0-160-8,2 0 160 8,1-8-160-8,1 2 160 8,2-1-160-8,0-3 0 6,2-2 144-6,1-1-144 9,1-3 144-9,-2-2-144 7,2-1 192-7,2-3-192 8,-4 3 0-8,-2-1 0 7,-3-5 0-7,1 4 0 7,-2-11 144-7,1 3-144 8,-1-2 0-8,-2-2 144 7,-9-4-144-7,1-4 0 7,3 0 0-6,-7-6 0 21,1-4-1616-21,-6 1-208-1,-2-9-32 0,-4-1-15248 3</inkml:trace>
    </iact:actionData>
  </iact:action>
  <iact:action type="add" startTime="43935">
    <iact:property name="dataType"/>
    <iact:actionData xml:id="d21">
      <inkml:trace xmlns:inkml="http://www.w3.org/2003/InkML" xml:id="stk20" contextRef="#ctx0" brushRef="#br0">32084 12105 7359 0,'-41'-4'656'1,"19"2"-528"0,1 0-128-1,-1-1 0 8,11 1 3680-8,11 2 704 7,-14-2 144-7,14 2 16 7,0 0-2880-7,0 0-576 8,0 0-112-8,0 0-16 9,0 0-160-9,0 0-32 5,0 0 0-5,21 4 0 8,3-1 352-8,7-1 64 7,4 2 16-7,12 2 0 9,4 2-336-9,5 0-64 7,3-2-16-7,5-1 0 8,4-1-192-8,1 2-32 7,5 0-16-7,2-4 0 8,4 0-32-6,4 0 0 3,0 2 0-5,-3-2 0 8,-6-2-64-8,-3 0 0 7,-8 4-16-7,-3 2 0 8,-11-5-96-8,-3 3-16 7,-4-2 0-7,-10 4 0 8,-4-2-128-8,-3 0-16 7,-5-4-16-7,-5 4 0 7,-16-4-160-6,0 0 128 5,0 0-128-6,0 0 128 9,0 0-128-9,0 0 0 7,0 0 0-7,0 0 128 7,-10 8-128-7,-5-4 0 8,1 1 0-7,-6-1 0 21,-3-2-1168-22,0 4-112 0,3-2-32 0,-5 0-11040 7,-3-4-2224-6</inkml:trace>
    </iact:actionData>
  </iact:action>
  <iact:action type="add" startTime="50236">
    <iact:property name="dataType"/>
    <iact:actionData xml:id="d22">
      <inkml:trace xmlns:inkml="http://www.w3.org/2003/InkML" xml:id="stk21" contextRef="#ctx0" brushRef="#br3">31990 7977 14335 0,'0'0'640'1,"0"0"128"-1,0 0-624 0,0 0-144 5,-10-10 0-5,10 10 0 8,0 0 720-8,0 0 112 7,0 0 32-7,0 0 0 8,0 0-288-8,0 0-64 7,0 0-16-7,0 0 0 9,0 0-80-9,0 0-16 6,0 0 0-6,10-2 0 8,2 0 176-8,-1 0 48 8,5 0 0-8,0 0 0 7,3 2-48-7,3-4-16 7,5 0 0-7,20-3 0 8,-10-1 32-8,0 4 16 7,0-2 0-7,-4 2 0 8,-2-2-240-8,2 2-48 9,-1 0-16-9,1 1 0 7,-6 1-80-6,0 0-16 5,1-2 0-6,-5 2 0 8,-1-2-64-8,1 4-16 7,0 4 0-7,3-2 0 7,-5-2-128-7,-3 2 192 8,-1 0-192-8,-17-2 192 7,20 7-192-7,-7 3 128 8,-13-10-128-8,16 14 128 8,-8-2-128-8,0 3 160 7,-2-1-160-7,-1 3 160 9,-3 5-32-9,-2-1 0 6,-4 5 0-6,-3 1 0 8,-1 2 64-8,-2 4 0 7,-6 2 0-7,3 8 0 8,-9-2 64-8,-1 6 32 6,1 2 0-5,1-4 0 6,0 0-48-7,-1-6-16 8,1 3 0-8,1-2 0 8,3 0 64-8,-3-6 16 7,3-3 0-7,1-4 0 8,-2-2 112-8,7-1 32 7,-5-5 0-7,4-3 0 8,-5 3-192-8,5-1-16 7,-3-8-16-7,5-2 0 8,-4 1-96-8,14-9 0 7,-10 8-128-7,10-8 192 8,0 0-192-8,-7 4 128 7,7-4-128-7,0 0 0 8,0 0 0-8,0 0-288 7,0 0 32-7,0 0 16 21,0 0-656-20,9-10-144-1,1-5-32 0,6 5-9104 8,3-2-1808-7</inkml:trace>
    </iact:actionData>
  </iact:action>
  <iact:action type="add" startTime="52263">
    <iact:property name="dataType"/>
    <iact:actionData xml:id="d23">
      <inkml:trace xmlns:inkml="http://www.w3.org/2003/InkML" xml:id="stk22" contextRef="#ctx0" brushRef="#br3">32351 8538 4607 0,'0'0'400'1,"0"0"-400"4,0 0 0-5,-16-2 0 8,7 0 1120-8,9 2 144 7,-16 0 16-7,16 0 16 8,-12 0-192-8,12 0-32 7,0 0-16-7,-13-2 0 8,13 2 224-8,-10 0 64 7,10 0 0-7,0 0 0 8,0 0 48-8,0 0 16 7,0 0 0-7,0 0 0 8,0 0-240-8,0 0-32 7,0 0-16-7,0 0 0 8,0 0-304-8,10 12-64 8,3 6-16-8,1-1 0 8,5 1-64-8,1 5-16 7,-1 5 0-7,3-1 0 8,-1-4-208-8,3 5-32 7,-5-1-16-7,3 0 0 7,-1 0-128-7,1 1-16 8,-5-1-16-8,3-2 0 7,1-1-240-7,-1-1 176 7,-5-1-176-7,5 1 160 8,-7 2-160-8,3-1 0 7,-4-3 144-7,-1-1-144 9,-3 1 0-9,0-1 0 7,0-3 0-7,-4-3 128 25,-4-14-560-25,2 19-96 0,-2-19-32 0,0 14 0 10,0-14-1536-9,0 0-304-1,0 0-64 0,0 0-9648 5</inkml:trace>
    </iact:actionData>
  </iact:action>
  <iact:action type="add" startTime="52656">
    <iact:property name="dataType"/>
    <iact:actionData xml:id="d24">
      <inkml:trace xmlns:inkml="http://www.w3.org/2003/InkML" xml:id="stk23" contextRef="#ctx0" brushRef="#br3">32710 8341 24879 0,'0'0'2208'1,"0"0"-1760"1,0-15-448-2,0 15 0 8,0 0 320-8,0 0-32 8,0 0 0-8,0 0 0 8,0 0 128-8,0 0 32 6,0 0 0-5,0 0 0 6,0 0 112-7,4 19 16 8,-6 5 16-8,-6 3 0 9,2 2 32-9,-4 4 0 5,-5 1 0-5,1 5 0 9,-5-2-80-9,3 6-16 7,-2-4 0-7,-3 5 0 8,1-5-112-8,5 4-32 6,-7-4 0-6,5 0 0 9,1-8-128-9,-3 1-16 7,3-3-16-6,-3-2 0 6,1-5-48-7,4-1-16 7,-3-5 0-7,5 3 0 7,-3-5-160-7,5 2 192 8,-4-7-192-8,14-9 192 8,-10 12-192-8,10-12 0 7,-5 10 0-7,5-10-176 24,0 0-1280-24,0 0-256 0,0 0-48 0,0 0-16 12,0 0-1280-12,13-4-256 0</inkml:trace>
    </iact:actionData>
  </iact:action>
  <iact:action type="add" startTime="53016">
    <iact:property name="dataType"/>
    <iact:actionData xml:id="d25">
      <inkml:trace xmlns:inkml="http://www.w3.org/2003/InkML" xml:id="stk24" contextRef="#ctx0" brushRef="#br3">32936 8997 27583 0,'0'0'1216'1,"0"0"256"-1,0 0-1168 0,6 21-304 3,-2 1 0-3,-2 3 0 8,-2 0 352-8,0 3 16 7,-4-1 0-7,0 2 0 8,0 0-64-8,0 1-16 7,-2 1 0-7,-3-2 0 8,1 0-128-8,-6 3-32 8,0-1 0-8,-1-2 0 7,1 2 112-7,-1-2 16 7,1-1 0-7,-2-1 0 8,5-2 128-8,-3-3 48 7,2-1 0-7,4-5 0 8,-3 1 144-8,3-5 16 8,8-12 16-8,0 0 0 6,-6 16-32-6,6-16-16 8,-8 10 0-8,8-10 0 8,0 0-176-8,0 0-48 6,0 0 0-6,0 0 0 9,6-16-128-9,0-6-16 7,-2 1-16-7,2 0 0 8,2 1-176-8,1-5 192 6,-3-3-192-6,4-3 192 9,2-6-192-9,-5 2 0 8,3-4 144-8,2-4-144 8,-4-4 0-8,3 4 144 6,-3-5-144-6,2 1 0 9,2-2 176-9,-5 6-176 6,3 0 160-6,0 6-160 8,-2 2 0-8,-2 6 0 7,-1 2 0-7,3 7 0 8,-8 20 0-8,0 0 0 7,0 0 0-7,0 0 0 8,0 0 0-8,0 0 0 7,-15 4 0-7,3 14 0 8,-4 7 0-8,5 6 0 8,-5 4 0-8,4 8 0 7,-3 2 0-7,3 2 0 7,-4 3 0-7,7-5 0 8,-5-2 0-8,6 0 0 8,2-4 0-8,-1-4-160 8,3 2 160-8,2-6 0 6,0-1 0-6,2-7 0 8,2-5-192-8,4-1 64 7,1 3 0-7,1-7 0 21,8 1-1088-21,-7-6-192 0,-9-8-64 0,20 2-9216 10,-4 2-1856-10</inkml:trace>
    </iact:actionData>
  </iact:action>
  <iact:action type="add" startTime="56466">
    <iact:property name="dataType"/>
    <iact:actionData xml:id="d26">
      <inkml:trace xmlns:inkml="http://www.w3.org/2003/InkML" xml:id="stk25" contextRef="#ctx0" brushRef="#br4">23242 55 10127 0,'0'0'896'1,"0"0"-704"4,10-12-192-4,3 4 0 7,3 3 1104-8,-1-1 192 6,-1 2 48-6,4 0 0 9,-18 4-400-9,17-4-80 7,1 0-16-7,3 4 0 8,-5 4-176-8,3 0-32 7,3 4-16-7,-5 0 0 8,3 3-128-8,-1 7-32 6,-3 3 0-6,2 1 0 9,3-1-96-9,-5 6-32 7,1 3 0-7,3 5 0 8,-3 0-32-8,3 4-16 7,-3 2 0-7,-1-2 0 8,3 6-112-8,3-2-32 7,-8-6 0-6,1-2 0 6,-1-2 48-7,-1 2 0 8,1-2 0-8,0-4 0 7,-3 1-16-7,3-1 0 7,-4 0 0-7,-2-5 0 8,1-3-176-8,-5-3 0 7,2-1 144-7,0 3-144 8,0-7 128-8,-6-13-128 7,4 18 160-7,-4-18-160 24,0 0-1936-24,0 0-496 0,0 0-80 0,0 0-32 0</inkml:trace>
    </iact:actionData>
  </iact:action>
  <iact:action type="add" startTime="57158">
    <iact:property name="dataType"/>
    <iact:actionData xml:id="d27">
      <inkml:trace xmlns:inkml="http://www.w3.org/2003/InkML" xml:id="stk26" contextRef="#ctx0" brushRef="#br4">24088 381 21999 0,'-27'-4'960'1,"13"0"224"-1,-1 4-944 0,15 0-240 4,0 0 0-3,0 0 0 6,-12 12 0-7,12-12 0 8,0 0 0-8,0 0 0 8,0 0 0-8,0 0 128 7,0 0-128-7,24 5 144 8,-3-1 48-8,0-4 16 7,3 0 0-7,3-2 0 7,0 0-64-7,1 2-16 8,-1 0 0-8,0 2 0 7,1 0 128-7,-5 4 32 8,1-2 0-8,-5 0 0 8,-5 2 96-8,3 0 0 7,-7 5 16-7,4 1 0 8,-7-2-144-8,-3 7-16 7,0-1-16-7,-2 0 0 8,0 1 16-8,-4-1 0 7,-4 1 0-7,2 1 0 7,-3-1 64-5,-7 5 16 4,0-1 0-6,-3 1 0 8,1-3-64-8,-1 3 0 7,-7-3 0-7,1-3 0 8,1 1 0-8,1 5-16 7,3-11 0-7,-1 3 0 8,7-6-112-8,-2-2-128 7,14-6 176-6,-9 10-176 6,9-10 160-7,0 0-160 6,0 0 128-6,0 0-128 8,0 0 0-8,0 0 0 8,0 0 128-8,0 0-128 8,0 0 0-8,0 0 0 7,0 0 0-7,0 0 128 8,0 0-128-8,0 0 0 7,13 0 0-7,3 0 0 23,-16 0-448-23,21-4-32 0,-1 2 0 0,-1 0-8464 7,3 0-1680-7</inkml:trace>
    </iact:actionData>
  </iact:action>
  <iact:action type="add" startTime="57879">
    <iact:property name="dataType"/>
    <iact:actionData xml:id="d28">
      <inkml:trace xmlns:inkml="http://www.w3.org/2003/InkML" xml:id="stk27" contextRef="#ctx0" brushRef="#br4">23964 203 5519 0,'0'0'240'0,"2"-13"64"0,1-7-304 0,3 8 0 5,-6 12 0-5,14-13 0 8,-8-1 2272-8,2 0 400 7,-8 14 80-7,9-9 0 8,-9 9-1520-8,0 0-304 7,8-14-64-7,-8 14-16 9,0 0-176-9,0 0-32 6,0 0-16-6,0 0 0 8,0 0-304-8,0 0-64 8,-15 2-16-8,3 4 0 7,-6 0-112-7,5 1-128 8,-7 5 176-8,3 4-176 8,-1 3 368-8,-3-1-48 7,-1 1 0-7,-1 5 0 7,-3 3 224-7,-1 4 32 7,0 2 16-7,1 4 0 10,-7 0 32-10,2 0 0 6,-2 8 0-6,2-2 0 8,-4-2-144-8,-4 4-32 6,1-2 0-6,-3 4 0 9,4 2-128-9,0-10-48 6,-6-4 0-6,6 0 0 9,-2-4 0-9,4-2 0 6,6-2 0-6,2-5 0 8,-1-5 80-8,7 1 16 8,5-6 0-8,-1 1 0 7,7-5-144-7,10-8-32 8,0 0 0-8,0 0 0 7,0 0-48-7,0 0-16 8,0 0 0-8,2-10 0 7,6-7 16-7,5-3 0 7,3-1 0-6,7-6 0 7,7-3-144-8,1 1 160 6,6-6-160-6,4 0 160 8,-2-4-160-8,4-4-176 8,0 4 48-8,0-6 0 7,2-2 128-7,-4 2 0 7,3-1 0-6,-3-7 0 7,2 0 0-8,-6 1 0 6,4 3 0-6,-6 2 0 9,0 0 0-9,-1 4 0 6,-1 6 0-5,-4 6 0 7,-4-2 0-8,-3 2 0 7,-3 4 0-7,-1 5 0 7,-6 3 0-7,-1 5 0 7,-7-4 0-7,-4 18 0 8,0-13 0-8,0 13 0 7,-11-12 0-7,1 8 0 22,0 0-1664-22,10 4-320 1,-18-2-48-1,7 2-16 0</inkml:trace>
    </iact:actionData>
  </iact:action>
  <iact:action type="add" startTime="58661">
    <iact:property name="dataType"/>
    <iact:actionData xml:id="d29">
      <inkml:trace xmlns:inkml="http://www.w3.org/2003/InkML" xml:id="stk28" contextRef="#ctx0" brushRef="#br4">24248 385 6447 0,'0'0'272'0,"-13"5"80"0,-7 1-352 0,5 4 0 3,1 0 0-3,2-6 0 9,-3 1 896-9,5 3 128 7,10-8 0-7,-16 10 16 8,5-4-352-8,-3 4-80 7,14-10-16-7,-14 5 0 8,-1 1 144-8,15-6 32 7,-12 6 0-7,12-6 0 9,-16 6-16-9,16-6 0 6,0 0 0-6,0 0 0 8,-9 10-176-7,9-10-48 5,0 0 0-6,0 0 0 8,0 0 80-8,0 0 16 8,0 0 0-8,0 0 0 8,13-10-112-8,7 2 0 12,-3 2-16-12,-3-1 0 4,2-7-176-4,-1 6-48 6,5-4 0-6,-1 3 0 8,-1 1-64-8,1-4-16 13,3 4 0-12,-5 3 0 0,3-1 48-1,-1 0 0 10,-3 4 0-10,-1 2 0 5,-15 0-16-5,22 8 0 7,-6-1 0-7,1 1 0 8,-17-8-224-8,12 14 0 12,-1-4 128-12,-3 5-128 3,0-1 0-3,0 5 0 8,-6 1 0-8,-2 1 0 7,-2 1 128-7,0 1-128 11,-6 1 0-11,0 1 0 4,2 2 176-4,-5 1-176 7,-1 1 192-7,-4-2-192 8,3 0 336-8,-5-1-32 13,7-3-16-13,-9-1 0 3,1 3 96-3,3-2 0 11,-4 1 16-11,3-1 0 3,-1-7-64-3,-1 1-16 11,5 3 0-11,-1-6 0 5,3-1-128-5,0-5-16 10,4 2-16-10,8-10 0 5,0 0-160-5,0 0 192 10,-7 13-192-10,7-13 192 4,0 0-192-4,0 0 128 7,0 0-128-7,7 10 128 8,-7-10 0-8,20 6-128 8,-3 0 192-8,5-6-64 7,1 0 0-7,5-2-128 12,-1-4 192-12,0 2-64 4,1 0-128-4,-1 0 0 6,2 2 0-6,-2-2 0 8,1 1 0-8,3-3 128 7,2 0-128-7,2 2 0 8,-2 2 0-8,1 0 0 11,-1 0 0-11,2 2 0 19,0 2-1456-18,-2 0-368-1,2 4-80 0</inkml:trace>
    </iact:actionData>
  </iact:action>
  <iact:action type="add" startTime="61047">
    <iact:property name="dataType"/>
    <iact:actionData xml:id="d30">
      <inkml:trace xmlns:inkml="http://www.w3.org/2003/InkML" xml:id="stk29" contextRef="#ctx0" brushRef="#br4">15227 8839 10479 0,'0'0'448'1,"0"0"128"-1,0 0-576 0,0 0 0 10,0 0 0-10,-14-4 0 5,14 4 960-5,0 0 96 5,0 0 16-5,0 0 0 8,-13-4-224-8,13 4-32 10,0 0-16-10,0 0 0 5,0 0-304-5,0 0-64 12,0 0-16-12,0 0 0 3,0 0-208-3,0 0-32 12,0 0-16-12,0 0 0 4,0 0 144-4,17 0 16 6,3 0 16-6,-6 2 0 8,-14-2 160-8,21 2 16 12,2-2 16-11,-1 0 0 1,-3 2 48-2,5 2 0 11,-3-2 0-11,3 0 0 5,-5-1-256-5,-3 5-32 7,3-2-16-7,-3 0 0 9,1-2-144-8,1 2-128 4,-4 2 192-5,3 2-192 8,-17-8 176-7,14 5-176 5,-14-5 160-6,17 8-160 8,1 0 176-8,-18-8-176 10,14 14 192-10,-3-5-192 5,-11-9 192-5,10 22-192 7,0-3 192-7,-2-1-192 8,-8 3 256-8,-4 5-64 11,-2 1-16-11,-2 0 0 4,0-1 16-4,-5 1 0 11,3 0 0-11,-8 1 0 4,5-1 64-4,-7-2 0 11,3-3 16-11,1-3 0 4,-5 7 144-4,1-3 32 12,-1 0 0-12,-1-1 0 4,-5 1-160-4,-1 3-32 11,3-3 0-11,0 0 0 3,-1-1-256-3,5-1 160 11,0-3-160-11,3-1 128 4,-4-1-128-4,3-6 160 11,3 2-160-11,1 1 160 4,5-5-160-4,10-8 0 11,-16 14 0-11,16-14 0 18,0 0-576-17,0 0-128-1,0 0-48 0,0 0-8320 12,0 0-1664-11</inkml:trace>
    </iact:actionData>
  </iact:action>
  <iact:action type="add" startTime="61587">
    <iact:property name="dataType"/>
    <iact:actionData xml:id="d31">
      <inkml:trace xmlns:inkml="http://www.w3.org/2003/InkML" xml:id="stk30" contextRef="#ctx0" brushRef="#br4">15756 8729 13823 0,'0'0'1216'0,"0"0"-960"11,0 0-256-11,0 0 0 5,0 0 592-5,0 0 80 11,9 8 16-11,-9-8 0 5,0 0 112-5,12 16 32 9,0 1 0-9,-6 1 0 4,2 3 48-4,-1 5 16 11,-3-1 0-11,0 4 0 5,2 3-192-5,0 5-16 10,0 6-16-10,-2-1 0 6,-2-1-240-6,1 4-48 11,5 2-16-11,-2 0 0 3,0 2-160-3,0-3-16 12,-2-1-16-12,2 0 0 3,-1-8-176-3,1 4 0 11,-2-6 0-10,-2-2 0 2,0-1 192-3,0-5 0 10,2-6 0-10,-2 3 0 5,0-3-192-5,2-3 0 11,2-3-192-11,-1-3 192 19,-5-12-480-19,0 0 32 0,0 0 0 0,0 0-7360 11,0 0-1472-11</inkml:trace>
    </iact:actionData>
  </iact:action>
  <iact:action type="add" startTime="61919">
    <iact:property name="dataType"/>
    <iact:actionData xml:id="d32">
      <inkml:trace xmlns:inkml="http://www.w3.org/2003/InkML" xml:id="stk31" contextRef="#ctx0" brushRef="#br4">16197 8854 19407 0,'0'0'848'0,"0"0"192"0,0 0-832 0,0 0-208 9,0 0 0-9,0 0 0 5,0 0 304-5,-16 4 16 10,2 0 0-10,-3 6 0 5,1 5 256-5,1-1 48 11,-7 4 16-11,1 1 0 5,-1 5-80-5,-3 3-16 11,-4 2 0-11,-3 4 0 4,3 2 32-4,0 6 0 11,-2 2 0-10,-3 4 0 2,3-8-176-3,-2 2-16 10,0-4-16-10,4 4 0 4,-1-2-32-4,3-4 0 10,0-6 0-10,1 1 0 5,1 7 64-5,4-6 16 12,-1-4 0-12,3 2 0 3,3 1-160-3,-1-3-16 11,1-4-16-10,4 1 0 2,2-9-224-3,1 3 128 11,1-2-128-11,2-5 0 5,6-11 0-5,0 0 0 9,0 0-208-9,0 0 64 20,0 0-1504-20,0 0-288 1,0 0-64-1</inkml:trace>
    </iact:actionData>
  </iact:action>
  <iact:action type="add" startTime="62265">
    <iact:property name="dataType"/>
    <iact:actionData xml:id="d33">
      <inkml:trace xmlns:inkml="http://www.w3.org/2003/InkML" xml:id="stk32" contextRef="#ctx0" brushRef="#br4">16308 9441 22111 0,'-16'18'1968'1,"10"-8"-1584"6,2 5-384-7,0 3 0 5,1 9 1024-5,-3 6 128 11,2 8 32-11,2-4 0 4,-2 6-336-4,0-4-64 11,2 4-16-11,-4-4 0 4,-3 6-256-4,-1 0-64 12,-2 0-16-12,0 3 0 3,1-11-240-2,-5 4-64 10,0-7 0-11,1 1 0 3,-1 0-128-3,5-4 160 12,-7-2-160-12,6-5 160 3,-1-7-160-3,3 3 0 11,4-5-160-11,-4-1 160 19,10-14-1536-19,-4 17-192 0,4-17-64 0</inkml:trace>
    </iact:actionData>
  </iact:action>
  <iact:action type="add" startTime="63239">
    <iact:property name="dataType"/>
    <iact:actionData xml:id="d34">
      <inkml:trace xmlns:inkml="http://www.w3.org/2003/InkML" xml:id="stk33" contextRef="#ctx0" brushRef="#br4">7958 2473 16527 0,'0'0'720'0,"0"0"176"0,0 0-720 0,0 0-176 9,0 0 0-9,0 0 0 5,0 0 448-5,0 0 64 12,0 0 16-12,13-4 0 4,-1-4 368-4,3-5 80 10,1 1 16-10,2-7 0 4,3-3-96-4,1-3 0 6,-5-4-16-5,3-1 0 7,3-1-288-8,-2 2-48 7,-3-4-16-7,2-4 0 9,1 0-144-9,0 2-48 10,-1-6 0-10,3 4 0 4,1-8-80-4,-1 8 0 12,-3-4-16-12,-1 4 0 3,3 5-112-3,1 1-128 8,-1 0 176-8,-7 2-176 8,5 3 144-7,1 3-144 8,-5 2 0-9,1 5 144 4,1 6-144-4,-5 4 0 7,-13 6 144-7,20-2-144 8,-20 2 240-8,16 4-32 12,-16-4 0-12,17 12 0 4,-1 4 64-4,-7 3 16 7,1 1 0-7,0 7 0 7,-4 10-288-7,0 0 0 12,1 2 0-12,7 6 0 4,-4 4 128-4,5 1-128 10,-3 5 0-10,6-2 0 5,-5-7 0-5,3 3 0 11,-2 0 0-11,3-2 0 4,3-2 0-4,-5-1 0 6,1-5 0-6,0 2 0 8,-3-7 0-8,5-1 128 10,-7-2-128-9,5-6 0 3,-6-3 128-4,1-3-128 7,3-9 0-7,-6 2 0 9,-8-12-208-9,18 5-160 11,-7-3-16-11,-11-2-16 17,18-11-2352-17,-8-3-448 0</inkml:trace>
    </iact:actionData>
  </iact:action>
  <iact:action type="add" startTime="63809">
    <iact:property name="dataType"/>
    <iact:actionData xml:id="d35">
      <inkml:trace xmlns:inkml="http://www.w3.org/2003/InkML" xml:id="stk34" contextRef="#ctx0" brushRef="#br4">8703 589 22111 0,'0'0'1968'1,"0"0"-1584"9,0 0-384-10,0 18 0 4,4 1 768-4,3-1 64 6,9 5 0-6,0 5 16 9,3 3-592-9,1 0-112 10,-3 4-16-10,5 0-128 5,1 0 448-5,0 4-32 10,-1-2 0-10,1 0 0 6,-1 2-80-6,-1-2-16 10,1 4 0-10,-3-3 0 4,3 1-192-4,-1 1-128 6,0-4 128-6,-5 1-128 9,2-4 128-9,-5-4-128 10,3-2 128-10,-1-3-128 5,-5-3-208-5,0 1-112 12,0-3-32-12,-10-19 0 17,8 14-464-17,-1-1-80 0,-7-13-32 0,0 0 0 1</inkml:trace>
    </iact:actionData>
  </iact:action>
  <iact:action type="add" startTime="64112">
    <iact:property name="dataType"/>
    <iact:actionData xml:id="d36">
      <inkml:trace xmlns:inkml="http://www.w3.org/2003/InkML" xml:id="stk35" contextRef="#ctx0" brushRef="#br4">9171 197 32079 0,'-30'0'1408'0,"13"8"320"0,3 10-1392 0,1 5-336 3,-5 8 0-3,2 6 0 8,-3 8 0-8,-1 8-128 7,1 1 0-7,-4 3 0 8,-3 0 128-8,-1 1 0 8,-4 6 0-8,-2 5 0 8,-1-1 0-8,1 0 0 12,2-7 0-12,-2-1 0 5,2-1 0-5,-1-1 0 5,5-7 0-4,4-2 0 7,-1-3 0-8,3-7 0 6,3-2-192-6,7-5 64 24,-1-5-464-22,4-6-96-2,6-5-16 0,2-16-12512 1</inkml:trace>
    </iact:actionData>
  </iact:action>
  <iact:action type="add" startTime="64366">
    <iact:property name="dataType"/>
    <iact:actionData xml:id="d37">
      <inkml:trace xmlns:inkml="http://www.w3.org/2003/InkML" xml:id="stk36" contextRef="#ctx0" brushRef="#br4">9409 784 32255 0,'0'0'2864'0,"0"0"-2288"9,0 0-576-9,0 0 0 5,0 0 432-5,21 6-32 9,6 0 0-9,3 0 0 5,1 2-400-5,6 1 0 11,-6-3 0-11,2 0 0 4,6 8-144-3,0-4 144 5,-7 1 0-6,1 5 0 8,-2-6 0-8,-2 7 0 12,4 7 0-12,-9 1 0 4,-3 2 0-4,-1 4-128 10,-1 1 128-10,-7-1 0 4,-2-2 0-3,1 4 0 10,-7 2 0-11,0-2 0 4,-6-3 0-4,-2 1 224 11,0 0-64-11,-1 0-16 4,-5-3 272-4,4-1 48 6,2 0 16-6,-2-1 0 9,-2-3 96-9,7 0 32 13,4 1 0-13,5-1 0 1,-2-3-208 0,4-3-32 5,5 1-16-6,1-6 0 9,5 1-112-9,7-3-32 12,3-2 0-12,8 1 0 3,0-3-208-3,8-2 144 7,7-4-144-7,1 2 128 7,7-2-128-7,7-2 0 11,-3 0 0-11,8-2 0 19,-6 0-1600-18,9 3-336 0,2 1-80-1</inkml:trace>
    </iact:actionData>
  </iact:action>
  <iact:action type="add" startTime="82305">
    <iact:property name="dataType"/>
    <iact:actionData xml:id="d38">
      <inkml:trace xmlns:inkml="http://www.w3.org/2003/InkML" xml:id="stk37" contextRef="#ctx0" brushRef="#br5">20950 10545 6447 0,'0'0'576'0,"-8"18"-576"6,0-9 0-6,8-9 0 9,-9 16 1728-9,3-6 224 6,-2 3 48-6,8-13 16 8,-12 10-992-8,3 4-192 7,9-14-32-6,-12 12-16 6,2-1-256-7,10-11-48 7,-8 14-16-7,8-14 0 8,-11 10 112-8,11-10 32 7,0 0 0-7,0 0 0 9,-6 7 160-9,6-7 48 6,0 0 0-6,0 0 0 9,0 0 80-9,0 0 0 6,0 0 16-6,0 0 0 8,0 0-208-7,0 0-32 6,0-15-16-7,2 3 0 8,2-3-112-7,-1-3-32 5,3 4 0-6,-2-3 0 7,-2 3-80-6,2-5-32 6,4-1 0-7,2 3 0 8,-5-7-80-8,5-1 0 9,2-1-16-9,-2-1 0 7,7 4-32-7,-5-5 0 6,2-1 0-6,-3 0 0 8,7 2-64-8,-4-3-16 6,3-1 0-6,-3 0 0 9,1-2-48-9,-3 2-16 6,4-1 0-6,-7 1 0 9,7 0-128-9,-2-2 192 6,3-6-192-6,-3 6 192 9,3 3-192-9,3-5 192 7,-6-4-192-7,1 4 192 9,-1 4-192-9,1 2 128 6,-1 0-128-6,2-3 128 8,1-7-128-8,-1 8 160 7,3 4-160-7,-3 0 160 8,2-3-160-8,3 3 128 7,-2-6-128-7,-1 5 128 8,2 3-128-8,-1-2 0 7,-5 0 0-7,7 1 0 8,-3 1 0-8,-1 1 0 7,3-1 128-7,1 0-128 8,-3-1 0-8,1 5 160 7,3-2-160-7,-7 1 160 8,3-1-160-8,1 1 160 7,-3 3-160-7,4-1 160 8,1-1-160-8,-3 7 128 7,1-3-128-7,1 5 128 8,-5-4-128-8,3 6 0 7,3-5 0-7,-5 3 0 9,1-3 0-9,3 3 128 6,1-2-128-6,-3 3 0 9,1-5 0-9,1 2 0 6,-3-3 0-6,3 9 0 8,1-4 0-8,-1 2 0 7,1 1 0-7,1-5 0 8,1 4 0-8,1-3 0 7,-1 5 0-7,-2-2 0 8,3-2 0-8,-1 5 0 7,1-5 0-7,1 2 0 8,-2 2 0-8,1-5 0 7,-3 1 0-7,5-4 0 8,-3 7 0-8,2-7 0 8,1 4 0-8,-1 1 0 8,0-1 0-8,3 4 0 6,-1-7 0-6,-2 3 0 8,1-2 0-8,-1 4 0 7,-3 3 0-7,3-7 0 8,-2 2 0-8,3 1 0 7,-3 1 0-7,4 4 0 8,1-6 0-8,-1 4 0 7,-2 3 0-7,-3-7 0 8,-3 4 0-8,5 2 0 7,-1-2 0-7,1-1 0 8,1 1 0-8,-2 4 0 7,-1-4 0-7,1 0 0 8,1 3 0-8,1 1 0 7,0-2 0-7,1-2 0 8,1 2 0-8,0 0 0 8,1 2 0-8,-1-1 0 8,2-3 0-8,0 4 0 6,3 0 0-6,-1 0 0 8,-2-2 0-8,4-4 0 7,-1 3 0-7,-1 3 0 8,-2 0 0-8,2-2 0 7,0-2 0-7,-1 2 0 8,-3 2 0-8,0 3 0 7,1-11 0-7,-1 6 0 8,-2 0 0-8,1 4 0 7,-1 2 0-7,0-2 0 8,1-2 0-8,1 2 0 7,-2 0 0-7,3 2 0 8,-1 0 0-7,0 0 0 5,1 4 0-6,-3 0 0 8,-2 0 0-8,5 2 0 8,-1 0 0-8,0 2 0 8,-3-3 0-8,1 1 0 6,-2 6 0-6,1-2 0 8,-1-2 0-7,1-3 0 6,-5 1 0-7,3-2 0 7,-1 0 0-7,4 0 0 8,-1 0 0-8,-3 2 0 7,-3 0 0-7,1-1 0 7,1-3 0-7,-3 4 0 8,3-4 0-8,1 4 0 7,1 2 0-7,-5-4 0 8,3-2 0-8,1 4 0 7,-3-1 0-7,1 3 0 9,5 0 0-9,-3-2 0 6,-3 2 0-6,3 1 0 8,1-3 0-8,1 4 0 8,-5 0 0-8,1-2 0 8,3 1 0-8,-3 5 0 6,1-6 0-6,-3 3 0 9,3-1 0-9,-5 0 0 6,5 4 0-6,1-7 0 8,-3 7 0-8,1-4 0 7,1-2 0-7,-5 3 0 8,3-1 0-8,1-4 0 8,-5 0 0-8,4 4 0 7,-7-3 0-7,7 1 0 8,-6-2 0-8,3 0 0 8,-5 0 0-8,6 3 0 6,-1 3 0-6,1-6 0 8,-16-6 0-8,21 8 0 7,-5 2 0-7,-1-3 0 8,-15-7 0-8,10 8 0 8,-10-8 0-8,18 16 0 8,-6-5 0-8,1 5 0 6,-13-16 128-6,10 16-128 9,4 1 0-9,-7 1 0 7,-1-3 0-7,0 3 0 8,-6-18 0-8,10 23 0 6,-4-3 128-6,-2 1-128 9,-1 1 0-9,1-5 0 6,2 1 0-6,-2 3 128 9,0 5-128-9,-2-3 0 6,0 0 0-6,2-1 0 8,0-1 0-8,0 1 0 8,1 1 0-8,1-1 0 7,-4-5 0-7,0 5 0 8,4-1 0-8,-4-3 0 7,0 1 0-7,0 1 0 8,-2-7 128-8,0 5-128 8,0 3 0-8,0 1 0 6,-2-5 0-6,0 5 0 9,0-3 128-9,-2-1-128 6,0-1 0-6,2 3 128 9,-4-5-128-9,-1 5 0 7,1-1 144-7,0-1-144 8,0 2 0-8,-2 1 144 7,2 0-144-7,1-1 0 8,-1 1 128-8,0 3-128 7,-4-5 0-7,2-1 0 8,3 3 0-8,-5 1 128 6,2-3-128-6,2-1 0 9,-6 3 128-9,5 1-128 6,3-5 0-6,0 3 0 9,-8-1 128-9,0-3-128 7,1-1 0-7,-5 5 0 8,4-4 128-8,-3 3-128 7,5-5 0-7,-4 1 0 8,5 5 128-8,-5-7-128 7,4 1 0-7,0-2 0 7,-1 1 128-7,3-3-128 7,-6 2 0-7,3 2 0 8,-3-5 0-8,0 5 128 8,1-6-128-8,-1 7 0 8,0 3 128-8,-1-1-128 7,-7-7 0-7,3 6 0 8,1-4 0-8,-1 3 0 7,1-3 0-7,3 3 0 8,-5-5 0-8,4 4 0 7,-3-6 0-7,-3 1 0 8,5 1 0-8,1-2 0 7,-3-6 0-7,5 6 0 8,-3 3 128-7,-1-5-128 5,0 0 0-6,-1 0 0 8,3 4 0-8,1-3 0 7,-3 3 0-7,3 4 0 8,-5-4 0-8,3 1 0 8,1-3 0-8,-4-2 0 7,7-2 0-7,-5 4 0 7,3-2 0-7,1-1 0 8,2 3 0-8,1 0 0 7,-7-4 0-7,4 2 0 8,-1 0 128-8,3 1-128 7,-4-1 0-7,5-2 0 7,-5 0 0-6,4 0 0 6,-3 2 0-7,3-2 0 8,-3 2 0-8,3-3 0 7,-2 1 128-7,1-2-128 9,-3 0 0-9,0 2 0 6,-3 0 0-6,3 2 0 8,1-4 0-8,-5 2 0 7,4 0 0-7,-3-4 0 8,1 2 0-8,3-2 0 7,-5 0 0-7,3 4 0 8,-1-4 128-8,-1 0-128 7,1 0 0-7,3 0 0 8,-7-2 0-8,3 2 0 7,5 0 0-7,-4-4 0 8,5 4 0-8,-5-2 0 7,3 0 0-7,-1 2 0 8,-2 0 0-8,3 0 0 7,-5-2 0-7,3 0 0 8,1-4 0-8,-5 4 0 7,-1 2 0-7,3 0 0 8,1 0 0-8,-1 0 0 7,3 0 0-7,-1 0 0 9,-5-2 0-9,6 2 0 6,-1-2 0-6,-1 0 0 8,5 0 0-8,-5 0 0 7,4 2 0-7,14 0 0 8,-19-2 0-8,3-2 0 7,3 1 0-7,-3-3 0 8,16 6 0-8,-15-4 0 7,-5 0 0-7,4 0 0 8,1 0 0-8,-1-2 0 7,4-2 0-7,-5 1 0 8,3 1 128-8,-3-2-128 7,5 0 0-7,-6 0 0 8,5 1 0-8,-5-5 0 8,1 4 0-8,-1 2 0 8,-1-5 0-8,1 1 0 6,2 2 0-6,-3-2 0 8,1 0 0-8,3 5 0 7,-5-5 0-7,3 4 0 8,1 0 0-8,-3 2 0 7,3 0 0-7,-3 0 0 8,1-1 0-8,4-1 0 7,-3 0 0-7,3 2 0 9,-3-4 0-9,3 0 0 6,0 3 0-6,1 3 0 8,1-2 0-8,4-2 0 7,-4-4 0-7,1 4 0 8,-5 2 0-8,4-1 0 7,-1-5 0-7,1 2 0 8,2 0 0-8,-1-4 0 8,3 3 0-8,-2 1 0 8,-4-4 128-8,7 2-128 7,-3-5 192-7,2 3-192 7,2-1 176-7,-2-1-176 7,1-4 160-7,1 5-160 8,0-3 144-8,2 4-144 7,-6-5 128-7,4 3-128 8,-1-3 0-8,3 1 128 7,-2 2-128-7,-2-5 0 8,2 1 0-8,2 1 128 7,0 1-128-7,0 4 0 9,-3-5 0-9,1 3 0 6,0-5 0-6,4 5 0 9,-2-3 0-9,0 5 128 6,0-2-128-6,2 2 0 8,0-3 0-8,2 3 128 8,0 12-128-8,0-17 0 8,-2-3 0-8,2 6 128 6,0-1-128-6,0 3 0 8,-2-3 0-8,2 3 0 7,0-6 128-7,0 7-128 8,0 11 0-8,0-18 0 8,0 4 0-8,2-1 0 7,0 3 0-7,-2 12 0 7,0 0 0-7,4-19 0 8,2-3 0-8,-2 9 0 7,-2-3 0-7,-2 16 0 8,4-12 0-8,0-3 0 7,0 1 0-7,0-2 0 8,-1 5 0-8,-3 11 0 7,0 0 0-7,8-16 0 9,-4 0 0-9,2 3 0 7,-6 13 0-7,6-18 0 9,2 5 0-9,-2-1 0 5,-6 14 0-5,5-10 0 8,1-5 0-7,-6 15 0 5,10-12 0-6,-4-2 0 8,-6 14 0-8,6-11 0 7,-6 11 0-7,7-12 0 8,3-2 0-8,-4 6 0 7,0-5 0-7,-6 13 0 8,10-10 0-8,-10 10 0 8,8-16 0-8,-3 7 0 7,-5 9 0-7,8-10 0 7,-8 10 0-7,12-12 0 8,-12 12 0-8,0 0 0 7,12-8 0-7,-12 8 0 8,13-7 0-8,-13 7 0 8,14-12 0-8,-14 12 0 8,14-8 0-8,-5 0 0 6,-9 8 0-6,14-9 0 9,-14 9 0-9,0 0 0 6,12-8 0-6,-12 8 0 9,11-6 0-9,-11 6 0 6,0 0 0-6,16-6 0 8,-2-2 0-8,-14 8 0 7,13-6 0-7,-13 6 0 8,14-4 0-8,-14 4 0 7,16-3 0-7,-16 3 0 8,19-6 0-8,-7 0 0 8,-12 6 0-8,19-4 0 7,-19 4 0-7,20-2 0 8,-7-2 0-8,-13 4 0 7,18-2 0-7,-18 2 0 8,16-4 0-8,-16 4 0 8,17-2 0-8,-17 2 0 6,0 0 0-6,0 0 0 9,20 0 0-9,-20 0 0 6,0 0 0-6,15 0 0 9,-15 0 0-9,18 4 0 7,-18-4 0-7,13 2 0 8,-13-2 0-8,16 0 0 7,-16 0 0-7,0 0 0 8,18 6 0-8,-18-6 0 6,13 6 0-6,-13-6 0 8,0 0 0-8,16 6 0 8,-16-6 0-8,12 8 0 7,-12-8 0-7,0 0 0 7,0 0 0-7,15 7 0 9,-15-7 0-9,0 0 0 7,8 14 0-7,-8-14 0 8,0 0 0-8,10 12 0 7,-10-12 0-7,7 15 0 8,-7-15 0-8,0 0 0 7,0 0 0-7,6 16 0 8,-6-16 0-8,4 19 0 7,-4-19 0-7,4 14 0 7,-4-14 0-7,0 0 0 8,0 16 0-8,0-16 0 7,0 0 0-6,-2 17 0 6,2-17 0-7,0 12 0 8,0-12 0-8,0 0 0 7,0 0 0-7,-2 17 0 8,2-17 0-8,-6 12 0 7,6-12 0-7,0 0 0 8,-7 16 0-8,7-16 0 7,-10 9 128-7,10-9-128 8,0 0 0-8,-8 10 0 7,8-10 0-7,-12 12 0 8,12-12 0-8,-11 6 0 7,11-6 128-7,-8 10-128 8,8-10 0-8,-12 11 0 8,12-11 0-8,-8 8 0 7,8-8 0-7,-13 12 0 7,13-12 0-7,-10 9 0 8,10-9 0-8,0 0 0 7,0 0 0-7,0 0 0 8,0 0 0-8,-8 6 0 7,8-6 0-7,0 0 0 8,-10 14 0-8,10-14 0 7,-9 10 0-7,9-10 0 8,0 0 0-8,0 0 0 7,-6 9 0-7,6-9 0 9,0 0 0-9,0 0 0 6,-8 14 0-6,8-14 0 8,0 0 0-8,0 0 0 7,0 0 0-7,0 0 0 8,-10 12 0-8,10-12 0 7,-8 12 0-7,8-12 0 8,-13 7 0-8,13-7 0 7,-12 10 0-7,12-10 0 8,-10 6 0-8,10-6 0 7,-15 8 0-7,15-8 0 8,-12 4 0-8,12-4 0 7,-18 2 0-7,9 1 0 8,9-3 0-8,-14 2 0 7,4-2 0-7,10 0 0 8,-15 8 0-8,15-8 0 7,-12 2 0-7,12-2 0 8,-16 0 0-8,7 2 0 7,9-2 0-7,-16 2 0 9,16-2 0-9,-12 0 0 6,-3 0 0-6,15 0 0 8,0 0 0-8,-12 4 0 7,-4-2 128-7,16-2-128 8,-13 0 0-8,-5 0 0 7,5 4 0-7,-3-4 0 8,6 0 0-8,10 0 0 7,-17 0 0-7,5 0 0 8,-4 0 0-8,16 0 0 7,-13 0 0-7,-3 2 0 8,16-2 0-8,-14 2 0 8,-1-2 0-8,15 0 0 7,-16 2 0-7,3 0 0 8,13-2 0-8,-16 2 0 7,4-4 0-7,12 2 0 7,-17 0 0-7,5 0 0 8,-2-2 0-8,1 0 0 7,1-2 0-7,0 2 0 8,12 2 0-8,-11-2 0 7,11 2 0-7,-16-4 0 8,16 4 0-8,-12-2 0 7,12 2 0-7,-13-4 0 8,13 4 0-8,-12-8 0 7,12 8 0-7,-14-5 0 8,4-1 0-8,10 6 0 7,-13-4 0-7,13 4 0 8,0 0 0-8,-12-10 0 7,2 4 0-7,10 6 0 8,0 0 0-8,-15-6 0 8,15 6 0-8,-10-4 0 8,-2-3 0-8,5-1 0 7,7 8 0-7,-16-6 0 7,6 2 0-7,10 4 0 7,-8-10 0-7,-1 4 0 8,9 6 0-8,-10-3 0 7,2-3 0-7,8 6 0 8,0 0 0-8,0 0 0 7,0 0 0-7,-12-6 0 8,5-4 0-8,7 10 0 7,0 0 0-7,0 0 0 8,-6-12 0-8,6 12 0 7,-14-5 0-7,6-5 0 9,8 10 0-9,-6-8 0 6,6 8 0-6,-9-6 0 8,3-2 0-7,6 8 0 6,0 0 0-7,0 0 0 8,-8-13 0-8,0 7 0 6,8 6 0-6,0 0 0 8,-10-10 0-8,5-2 0 7,-1 7 0-7,6 5 0 8,0 0 0-8,0 0 0 8,-6-16 0-8,0 6 0 7,6 10 0-7,0 0 0 7,-4-10 0-7,4 10 0 8,0 0 0-8,-2-13 0 7,2 13 0-7,-2-12 0 8,2 12 0-8,-2-14 0 7,2 14 0-7,0 0 0 8,-2-11 0-8,2 11 0 7,-2-16 0-7,2 16 0 9,0 0 0-9,0 0 0 7,0-13 0-7,0 13 0 8,0 0 0-8,0-16 0 6,0 16 0-6,0-10 0 9,0 10 0-9,0 0 0 6,0 0 0-6,0-13 0 9,0 13 0-9,0 0 0 6,0-12 0-5,0 12 0 6,0 0 0-7,0 0 0 7,0-16 0-7,0 16 0 8,0-10 0-8,0 10 0 8,0 0 0-8,0 0 0 7,0 0 0-7,0 0 0 8,0 0 0-8,0 0 0 7,0 0 0-7,0 0 0 7,0 0 0-7,0 0 0 8,0 0 0-8,0 0 0 8,0 0 0-8,0 0 0 8,4-9 0-8,-4 9 0 6,0 0-128-6,0 0 128 9,0 0 0-9,0 0 0 6,0 0 0-6,0 0 0 9,0 0 0-9,0 0 0 6,8-14 0-6,-8 14 0 8,0 0 0-8,0 0 0 7,0 0 0-7,0 0 0 8,0 0 0-8,0 0 0 8,0 0 0-8,0 0 0 7,0 0 0-7,0 0 0 7,0 0 0-7,0 0 0 8,0 0 0-8,0 0 0 8,0 0 0-8,0 0 0 7,0 0 0-7,0 0 0 8,0 0 0-8,0 0 0 8,0 0 0-8,0 0 0 6,16 8 0-6,-16-8 0 9,0 0 0-9,0 0 0 6,0 0 0-6,11 14 0 9,-11-14 0-9,0 0 0 6,0 0 0-6,14 7 0 9,-14-7 0-9,0 0 0 7,0 0 0-7,8 16 0 8,-8-16 0-8,0 0 0 6,0 0 0-6,6 12 0 9,-6-12 0-9,0 0 0 7,0 0 0-7,0 0 0 7,0 0 0-6,0 0 0 5,0 0 0-6,-6 17 0 9,6-17 0-9,0 0 0 7,-8 10 0-7,8-10 0 8,0 0 0-8,-12 12 0 7,12-12 0-7,0 0 0 8,-11 7 0-8,11-7 0 7,0 0 0-7,-12 6 0 8,12-6 0-8,0 0 0 7,-16 4 0-7,16-4 0 8,0 0 0-8,0 0 0 7,-11 2 0-7,11-2 0 8,-14 4 0-8,14-4 0 6,0 0 0-6,0 0 0 9,-10 4 0-9,10-4 0 7,0 0 0-7,0 0 0 8,0 0 0-8,-13 0 0 7,13 0 0-7,0 0 0 8,0 0 0-8,0 0 0 7,-12 2 0-7,12-2 0 8,0 0 0-8,-16 2 0 7,16-2 0-7,0 0 0 8,-11 2 0-8,11-2 0 7,-16 0 0-7,16 0 0 7,-12 0 0-7,12 0 0 8,0 0 0-8,-15 0 0 8,3 0 0-8,12 0 0 7,-16 0 0-7,5 0 0 8,11 0 0-8,-16 2 0 7,16-2 0-7,-14 0 0 8,14 0 0-8,-17-2 0 7,17 2 0-7,-14 0 0 8,-1-2 0-8,15 2 0 7,-12-2 0-7,12 2 0 8,-18-2 0-8,9-2 0 7,9 4 0-7,-18 0 0 9,2 0 0-9,16 0 0 6,-13 4 0-6,13-4 0 8,-20 2 0-8,20-2 0 7,-13 0 0-7,13 0 0 8,-18 0 0-8,18 0 0 7,0 0 0-7,-14 0 0 8,14 0 0-8,-15-2 0 7,15 2 0-7,-12-4 0 8,12 4 0-8,-16 4 0 7,16-4 0-7,-15-4 0 8,15 4 0-8,-16-2 0 7,5 0 0-7,11 2 0 8,-14-2 0-8,14 2 0 7,-16-2 0-7,5 2 0 8,11 0 0-8,-14-2 0 8,0 0 0-8,5 2 0 8,-5-2 0-8,14 2 0 6,-12 0 0-6,12 0 0 8,-17-2 0-8,5 0 0 7,-4 1 0-7,16 1 0 8,-11-4 0-8,-1 0 0 7,2 2 0-7,10 2 0 8,-15-4 0-8,15 4 0 7,-12-4 0-7,-2 0 0 8,14 4 160-8,-12-2-160 7,-3-2 192-7,15 4-192 8,-12-4 0-8,-1-2 0 7,1 1 0-6,12 5-144 6,-16-4 144-7,3 2 0 7,-1-2 0-7,2 0 0 8,2-2 0-8,-1 0 128 8,1 2-128-8,-2 0 176 8,3 1-176-8,9 3 0 6,-12-4-192-6,12 4 192 8,-18-8 0-8,9 2 0 7,-3 0 0-7,12 6 0 8,-10-8 0-8,4-1 0 7,-4-1 0-7,3 2 0 8,1-6 0-8,6 14 0 6,-10-11 0-5,4-1 0 7,6 12-128-8,-6-12 128 7,2-3 0-7,4 15 0 8,0-16 0-8,-2-1 0 6,2 17 0-6,-1-14 0 10,1-4 0-10,0 18 0 6,0-11 0-6,0-5 0 8,0 0 0-8,1 3 0 8,1 3 0-8,-2 10 0 8,0 0 0-8,0 0 0 7,0 0 0-7,0 0 0 7,-2-18 0-7,1 3 0 8,1 15 0-8,0 0 0 7,0 0-128-7,0 0 128 7,0-12 0-7,0 12 0 8,0 0 0-8,0 0 0 7,3-15 0-7,-3 15 0 8,0 0 0-8,0 0 0 7,0 0 0-7,0 0 0 8,6-12 0-8,-6 12 0 7,0 0 0-7,0 0 0 8,0 0 0-8,10-8 0 7,-10 8 0-7,0 0 0 8,0 0 0-8,0 0 0 8,0 0 0-8,0 0 0 8,0 0 0-8,0 0 0 6,0 0 0-6,0 0 0 8,0 0 0-8,0 0 0 7,0 0 0-7,0 0 0 8,0 0 0-8,0 0 0 7,0 0 0-7,0 0 0 8,0 0 0-8,0 0 0 7,0 0 0-7,0 0 0 8,12 12 0-8,-12-12 0 7,0 0 0-7,0 0-176 8,2 19 176-8,-2-19 0 7,0 16 0-7,2-1 0 8,-2-15 0-8,0 20 0 8,0-20 0-8,-2 14 0 8,2-14 0-8,-6 13 0 7,6-13 0-7,-12 10 0 8,12-10 0-8,-8 12 0 6,8-12 0-6,-11 11 0 10,-5-7 0-10,16-4 0 5,-10 8 0-5,10-8 0 8,-15 4 0-8,5 2 0 7,10-6 0-6,-18 4 0 7,7 0 0-8,-5-2 0 7,16-2 0-7,-14 0 0 8,-1 2 0-8,15-2 0 7,-14 2 0-7,-3-1 0 8,1-1 0-8,4 0 0 7,12 0 0-7,-17-1 0 7,5-1 0-7,-4 0 0 8,5-4 0-8,-5 0 0 7,4 0 0-7,-3 0 0 8,3 2 0-8,-3-2 128 8,3 1-128-8,-4-3 0 7,3 2 0-7,-3 2 0 8,2-4 0-8,-1 0 0 7,3 3 0-7,-6-1 0 8,1 2 0-8,1 0 0 7,1-2 0-7,3 2 0 8,-4-2 0-8,5 2 0 7,-7 1 0-7,6-1 0 8,-3-2 0-8,3 0 0 7,-4-2 0-7,7 4 0 8,-7-2 0-8,4-3 0 7,3 3 0-7,-5 2 0 8,6-2 0-8,-5 0 0 7,1 4 0-7,12 2 0 7,-18-6 0-7,7 3 0 9,-5-1 0-9,6 0 0 7,10 4 0-7,0 0 0 6,-8-10 0-6,8 10 0 9,-17-6 0-9,3 2 0 7,14 4 0-7,-15-4 0 8,3-2 0-8,12 6 0 7,-12-9 0-7,2 5 0 8,10 4 0-8,-13-6 0 7,13 6 0-7,-8-6 0 8,8 6 0-8,-12-10 0 7,12 10 0-7,0 0 0 8,-13-7 0-8,13 7 0 7,0 0 0-7,0 0 0 8,-8-12 0-8,8 12 0 7,-10-14 0-7,10 14 0 8,0 0 0-8,0 0 0 7,-6-11 0-7,6 11 0 8,0 0 0-8,0 0 0 7,0 0 0-7,-4-12 0 8,4 12 0-8,0 0 0 7,0 0 0-7,0 0 0 7,0 0 0-7,0 0 0 8,6-12 0-8,-6 12-128 8,0 0 128-8,8-14 0 7,-8 14 0-7,0 0 0 8,0 0 0-8,12-9 0 7,-12 9 0-7,0 0 0 8,0 0 0-8,0 0 0 7,0 0 0-7,11-6-128 8,-11 6 128-8,0 0 0 7,16-4 0-7,-16 4 0 8,0 0 0-8,0 0 0 7,14-2 0-7,-14 2 0 8,0 0 0-8,15 2 0 7,-15-2 0-7,0 0 0 8,0 0 0-8,0 0 0 7,0 0 0-7,0 0-128 8,0 0 128-8,8 16 0 7,-2 1 0-7,-6-17 0 8,0 14 0-8,0-14 0 7,-2 15 0-7,-2 3 0 8,-2-6 0-8,6-12 0 7,0 0 0-7,-8 17 0 8,-3-3 0-8,1 1 0 7,2-5 0-7,8-10 0 8,-15 10 0-8,5 0 0 7,-6-4 0-7,16-6 0 8,-12 7 0-8,-1 1 0 8,1-2 0-8,12-6 0 8,-17 4 0-8,5 0 0 6,-4-2 0-6,5 0 0 9,-5 0 0-9,4-2 0 6,-5 0 0-6,17 0 128 8,-16-4-128-8,-1 2 0 7,1 2 0-7,16 0 0 8,-16-6 0-8,-1-2 0 7,3-2 0-7,-1 5 128 8,3 1-128-8,-4-2 0 7,6-6 0-7,-5 6 0 8,3 4 0-8,0-4 0 8,3-5 0-8,1 3 0 7,-6 2 0-7,4 0 0 7,-3-4 0-7,3 3 0 8,0-1 0-8,1-6 0 8,-1 6 0-8,4-1 0 8,-6-3 0-8,3 6 0 6,1-4 0-6,-4-1 0 8,4 5 0-8,0-2 0 7,-3-2 0-7,3 4 0 9,2-1 0-9,-6-3 0 6,3 4 0-6,9 6 0 8,-8-8 0-8,-4-2 0 7,4-1 0-7,8 11 0 8,-9-8 0-8,-1 0 0 7,2-4 0-7,8 12 0 8,0 0 0-8,-8-7 0 7,-2-5 0-7,10 12 0 8,0 0 0-8,0 0 0 7,0 0 0-7,-7-10 0 8,3 2 0-8,4 8 0 8,0 0 0-8,0 0 0 8,-8-9 0-8,8 9 0 6,0 0 0-6,0 0 0 8,0 0 0-8,0 0 0 7,-8-10 0-7,8 10 0 8,0 0 0-8,0 0 0 7,0 0 0-7,0 0 0 8,0 0 0-8,0 0 0 7,0 0 0-7,-4-8 128 9,4 8-128-9,0 0 0 6,0 0-128-6,0 0 128 8,0 0 0-8,0 0 0 7,-6-12 0-7,6 12 0 8,0 0 0-8,0 0 0 7,0 0 0-7,0 0 0 8,0 0 0-8,0 0 0 8,0 0 0-8,0 0 0 8,-7-5 0-8,7 5 0 6,0 0 0-6,0 0 0 8,0 0 0-8,0 0 0 8,0 0 0-8,0 0 0 7,-18 3 0-7,18-3 0 7,-12 8 0-6,12-8-128 6,-15 6 128-7,15-6 0 7,-12 6 0-7,-4 2 0 8,5 0 0-8,11-8 0 7,-16 5 0-7,16-5-128 8,-12 4 128-8,-3 2 0 7,15-6 0-7,-16 4 0 9,1 0 0-9,1 0 0 6,14-4 0-6,-14 2 0 9,-1-2 0-9,3 0 0 7,-4-2 0-7,5 4 128 8,-7-4-128-8,2-2 0 6,-3 2 0-6,-1-2 0 9,3-2 0-9,-3 2 0 6,1-2 0-6,3-3 0 8,-1 1 0-8,1 2 0 7,3-6 0-7,-5 3 128 8,4-3-128-8,-3-2 0 7,3 6 0-7,-5-3 0 8,1 1 0-8,4 2 0 7,-3-5 0-7,5 1 0 8,-3-4 0-8,3 5 0 7,-6-5 0-7,5 4 0 9,-3-5 0-9,6 5 0 6,-5-4 0-6,5 5 0 9,-4-7 0-9,4 3 0 7,-3-1 0-7,3 6 0 9,0-3 0-9,-1 3 0 6,1-4 0-6,4 4 0 8,-4-5 0-8,2 5 0 7,3 0 0-7,5 10 0 7,-12-11 0-7,12 11 0 8,0 0 0-8,-10-12 0 8,4-2 0-8,6 14 0 7,0 0 0-7,0 0 0 8,-11-11 0-8,11 11 0 7,0 0 0-7,0 0 0 7,0 0 0-7,0 0 0 8,-6-16 0-8,6 16 0 7,0 0 0-7,0 0 0 7,0 0 0-7,0 0-128 8,0 0 128-8,0 0 0 8,0 0 0-8,0 0-128 9,0 0 128-9,0 0 0 6,0 0 0-6,0 0 0 8,0 0 0-8,0 0 0 7,0 0 0-7,0 0 0 8,0 0 0-8,0 0 0 7,0 0 0-7,0 0-128 8,0 0 128-8,0 0 0 7,0 17 0-7,0-17 0 8,-6 12 0-8,6-12 0 7,-4 16 0-7,-2-3 0 8,6-13 0-8,-10 14 0 7,10-14 0-7,-9 8 0 8,9-8 0-8,-14 12 0 7,2-5 0-7,12-7 0 8,-11 4 0-8,11-4 0 8,-18 6 0-8,4-2 0 7,3 2 0-7,11-6 0 7,-12 4 0-7,12-4 0 8,-18 0 0-8,5 2 0 7,-1-2 0-7,14 0 0 8,-16-2 0-8,16 2 128 7,-15-4-128-7,-3 2 0 8,18 2 0-8,-13-8 0 7,-7 4 0-7,5-2 128 8,1-1-128-8,-2-3 0 7,5 2 0-7,-3 2 0 8,0-4 0-8,5 5 0 7,-5-3 0-7,4 2 0 8,-4-6 0-8,7 4 0 7,7 8 0-7,-14-7 0 8,0-5 0-8,7 2 0 7,-5 2 0-7,4-1 0 9,-2 3 0-9,-1 2 0 6,11 4 0-6,-8-8 0 8,8 8 0-8,-8-10 0 7,-4 4 0-7,12 6 0 7,0 0 0-7,0 0 0 8,0 0 0-8,0 0 0 8,0 0 0-8,0 0 0 7,0 0 0-7,0 0-128 8,0 0 128-8,0 0 0 7,0 0 0-7,0 0 0 8,0 0 0-8,0 0 0 7,0 0 0-7,0 0-128 8,0 0 128-8,0 0 0 7,-4 20 0-7,2-6 0 8,2-14 0-8,-1 17 0 8,-1-3 0-8,2-14 0 8,-6 13 0-8,6-13 0 6,0 0 0-6,-8 14 0 8,8-14 0-8,-8 14 0 7,8-14 0-7,0 0 0 8,-8 10 0-8,8-10 0 7,-15 7 0-7,15-7 0 8,-12 4 0-8,-4 0 0 8,5-2 0-8,11-2 0 7,-20-6 0-7,5 4 128 7,-1 0-128-7,2-2 0 8,1 2 0-8,3 1 0 7,-8-3 0-7,9 0 0 8,-7 0 0-8,6-2 0 7,-3-4 0-7,3 2 128 8,-4 5-128-8,4-3 0 8,10 6 0-8,-17-12 0 8,7 2 0-8,0-1 0 6,-5 3 0-6,5 0 0 9,-4-4 0-9,7 2 0 6,-5 3 0-6,2-3 0 8,10 10 0-8,-10-12 0 7,-3 1 0-7,5-3 0 8,2 6 0-8,6 8 0 7,-10-17 0-7,4 7 0 8,6 10 0-8,-5-14 0 8,5 14 0-8,0 0 0 7,-4-12 0-7,4 12 0 7,0-13 0-7,0 13 0 8,0 0 0-8,0 0 0 7,0 0 0-7,0 0 0 8,2-12 0-8,-2 12 0 8,0 0 0-8,0 0-128 8,0 0 128-8,9-8 0 6,-9 8 0-6,0 0 0 8,18-4 0-8,-18 4 0 7,0 0 0-7,0 0-128 8,12 2 128-8,-12-2 0 7,0 0 0-7,0 0 0 8,0 0 0-8,15 6 0 7,-15-6 0-7,0 0 0 8,0 0 0-8,0 0 0 7,0 0 0-7,0 0 0 8,0 0 0-8,0 0 0 7,0 0 0-7,0 0 0 8,0 0 0-8,-15 0 128 8,3 0-128-8,12 0 0 7,-18-12 0-7,9 5 0 8,9 7 0-8,-16-6 128 8,4-4-128-8,5 0 0 7,7 10 0-7,-12-7 0 8,12 7 0-8,-8-10 0 6,2-2 0-6,6 12 0 22,0 0-1104-21,0 0-304-1,0 0-48 0,0 0-10128 7,0 0-2048-6</inkml:trace>
    </iact:actionData>
  </iact:action>
  <iact:action type="add" startTime="92738">
    <iact:property name="dataType"/>
    <iact:actionData xml:id="d39">
      <inkml:trace xmlns:inkml="http://www.w3.org/2003/InkML" xml:id="stk38" contextRef="#ctx0" brushRef="#br5">15110 7048 1839 0,'0'0'160'1,"0"0"-160"5,0 0 0-6,0 0 0 9,0 0 2752-9,0 0 528 7,0 0 112-7,0 0 0 8,0 0-2112-8,0 0-416 7,0 0-96-7,0 0 0 8,20 2-64-8,-20-2-16 7,0 0 0-7,0 0 0 8,11 6-16-8,3 2 0 7,-4 2 0-7,-10-10 0 9,0 0 48-9,8 15 16 6,1 1 0-6,-5-6 0 8,-4-10-64-8,0 17-16 7,4-1 0-7,-2 3 0 8,-2 3-144-8,-2-3-16 7,0-3-16-7,2 5 0 8,0 7-160-8,0-5-48 7,-2-1 0-6,2-3 0 6,-2 2-16-7,2 3 0 7,0-5 0-7,-2 1 0 8,-4 3 64-8,1 1 0 7,-1 1 0-7,2 0 0 9,0 3 0-9,0-1 0 6,-4 2 0-6,4-3 0 8,-2-3-16-8,3 0 0 8,1-1 0-8,0 3 0 8,0 3-48-8,0-1-16 6,-4 2 0-6,4 4 0 8,0-5-48-8,2-1-16 7,-2-4 0-7,2 5 0 9,-4-1-32-9,0 0 0 7,2-2 0-7,-2 5 0 7,1-3 0-7,-5 0 0 8,2-1 0-8,2-1 0 7,-2-2 0-7,-2 1 0 8,2 1 0-8,1-1 0 7,-1-1 16-7,0-2 0 7,-2 1 0-7,0-1 0 8,2 3 32-8,-3-3 0 7,1-3 0-7,2 1 0 8,-2 1 64-8,-2-7 32 8,3 3 0-8,1-2 0 8,-4 3-288-8,2-1 0 6,0-1 0-6,-3 3 0 9,1-4 128-9,4 5-128 6,-2-3 192-6,-1-1-192 8,-1 3 208-8,4-6-64 7,-4 3-16-7,4-3 0 8,1 4 16-8,-1-7 0 7,-4 3 0-7,2 4 0 8,4-5-16-7,-4 5 0 5,-3-6 0-5,3 5 0 6,-2 1-128-7,0-1 192 7,3 1-192-7,1-2 192 8,-6 3-192-8,4-1 160 8,0 1-160-8,-3-3 160 7,1 4-160-7,2 1 0 8,-3-3 0-8,3 1 128 8,0-1-128-8,-2-3 0 6,0 5 144-6,5-4-144 8,-5 3 128-8,2-3-128 7,2 3 128-7,-2 3-128 9,-3-4 128-9,3 3-128 6,-6 1 128-6,2-3-128 9,3 3 192-9,-5-1-48 6,4-3 0-6,-1 1 0 9,1-3-144-9,2 2 0 6,-6 3 0-6,7-3 0 8,-5-1 128-8,2-1 0 7,0 3 0-7,-1-5 0 8,-1 4-128-8,4-7 0 8,-4 5 0-8,5-2 0 8,-7 5 0-8,4-7 0 8,1 2 0-8,-3-2 0 7,2 5 0-7,-4-3 0 7,3 0 0-7,1 1 128 7,-4-5-128-7,5 6 0 8,-5-5 144-8,4 5-144 7,-4-6 128-7,3 0-128 8,1 5 160-8,-4-1-160 7,3 2 0-7,-3-5 128 7,4 1-128-7,-3 4 0 9,1 0 0-9,-4 1 0 6,5-5 128-6,-5 7-128 9,2-7 0-9,1 4 0 6,-1-2 0-5,6 3 0 7,-3-5 0-8,1 5 128 6,-6-3-128-6,4 4 0 8,-5-6 0-8,5-1 0 8,-3 1 0-8,1-2 0 8,-4 4 0-8,7 3 0 7,-5-5 0-7,4 4 0 8,-3-7 0-8,3 3 128 7,-4 2-128-7,5-2 0 8,-5 3 0-8,3-3 0 7,-5 4 0-7,0-5 0 7,3 1 0-7,-5 4 0 8,1-8 0-8,3 5 0 8,-5 3 0-8,1-4 0 7,5 1 0-7,-7-3 0 8,3 2 0-8,-1 4 128 7,3-5-128-7,-5 5 0 8,3-6 0-8,1 2 0 7,-1 1 0-7,1-3 0 8,2 2 0-8,-3 2 0 7,1-5 0-7,5 7 0 9,-5-2 0-9,5 3 144 6,-7-5-144-6,6 0 128 8,-3 1-128-8,1-1 0 7,1 2 0-7,-3 0 0 8,2-5 0-8,-1 5 0 7,7-4 0-7,-5 2 0 7,-1 3 0-7,0-1 0 8,-5-2 0-8,3 0-176 8,3 7 176-8,-5-7 0 7,5 0 0-7,-5 3 0 7,3 1 0-6,3 3 0 6,-6 1 0-7,3-4 0 8,-1 1 0-8,-3-5 0 7,-1 0 0-7,1 3 0 8,1-1 0-8,-1 4 0 7,-1-7 0-7,3 7 0 9,-1-6 0-9,-1 5 0 6,1-7 0-6,3 8 0 9,-3-4 0-9,-3 3 0 6,4-3 0-6,3 0 0 8,-4 1 0-8,3-3 0 7,-1 6 0-7,-1-5 0 8,1 3 0-8,3-2 0 7,-7 3 0-7,5-3 0 8,-1 5 0-8,-3-5 0 7,1 2 0-7,3-4 0 8,-3 3 0-8,-1-3 128 8,5 2-128-8,-4 1 128 7,-3-3-128-7,2 6 0 7,-1-5-128-7,5 7 128 8,-3-8 0-8,1 7 0 8,-1-3 0-8,-1 1 0 8,-1-1 0-8,1 2 0 6,-1 1 0-6,-1-5 0 8,-2 4 0-8,1-5 0 7,-1 5 0-7,3-6 0 8,1 1 0-8,-3 1 0 7,-3-6 0-7,2 2 0 8,1 1 0-7,-1-1 0 5,2 0 0-6,1 4 0 8,1-4 0-8,1 1 0 7,-3 1 0-7,3-2 128 8,3 0-128-8,-3 3 0 7,-1-3 0-7,1 0 0 8,5 2 0-8,-5-1 0 7,3-3 0-7,1 2-128 8,-2 2 128-8,3-4 0 8,-5 0 0-8,3 3 0 8,3-3 0-8,-3 0 0 6,5 2 0-6,-6 2 0 8,5-3 0-8,-5-3 0 7,8 2 0-7,-5 2 0 8,3-2 0-8,-4-2 0 7,5 2 0-7,-7-1 0 8,-1 3 0-8,3-2 0 7,-3-2 0-7,1 2 0 8,0 0 0-8,-1-1 0 7,1-3 0-7,3 2 0 9,-5 0 0-9,1 2 0 6,1-2 0-6,-3 2 0 8,-5-2 0-8,5 2 0 7,-1-3 0-7,3 3 0 8,-4-4 0-8,-1 4 0 8,3 0 0-8,-3-2 0 8,3-2 0-8,-3 4 0 6,-1-2 0-6,0 1 0 8,1-5 0-8,3 2 0 8,3 2 0-8,-3 2 128 7,-6-6-128-7,1 0 0 8,3 4 0-8,1 0 128 7,-1-2-128-7,3-2 0 7,-3 0 0-7,2 2 0 8,-1 2 0-8,-1-2 0 7,-1 0 0-7,-3 0 0 8,0-2 0-8,-1 2 0 7,3 1 0-7,-2-1 0 9,-3 0 0-9,3 0 0 6,-2-2 0-6,2 4 0 9,-1 2 0-9,1-4 0 7,-4 0 0-7,7 0 0 8,-1 0 0-8,0 2 128 6,-3-4-128-6,1 4 128 9,2-2-128-9,-1 0 0 6,1-1 0-6,0 5 0 8,-3-2 0-8,1 0 0 7,2 0 0-7,-1-2 0 8,3 2 0-8,1 0 0 8,-3 0-128-8,0 3 128 7,-1-5 0-7,1 2 0 8,-2-4 0-8,1 2 0 7,1 2 0-7,-2-2 0 7,-1-2 0-7,1 4 0 8,0 2 0-8,1-4 0 7,1 2 0-7,-2 0 0 8,-1-4 0-8,1 2 0 8,2 1 0-8,-1 1 0 8,1-2 0-8,2 4 0 6,-3-2 0-6,-3-2 128 9,2 2-128-9,1 2 0 6,1 0-128-6,0 1 128 9,-3 1 0-9,1-2 0 6,2 2 0-6,-3 2 0 8,1-5 0-8,2 1 0 7,-3-2 0-7,-1 4 0 8,0-4 0-8,2 0 0 8,-3-4 0-8,1 0 0 7,0 2 0-7,-1-2 0 8,-3 0 0-8,2 0 0 7,2-2 0-7,2 4 0 8,-1 0 0-8,3-2 0 7,-2-2 0-7,-1 0 0 8,3 2 0-8,0 0 0 8,1 0 0-8,1-2 0 6,-1 0 0-6,1 0 0 9,-2 0 0-9,1 2 0 6,1 0 0-6,3 0 128 9,-1-2-128-9,-3-2 0 7,3 4 0-7,3 0 0 8,-1 0 0-8,-3 0 0 6,3-2 0-6,-1 2 0 9,-3 0 0-9,-2 0 0 6,-3-4 0-6,5 2 0 9,1 2 0-9,3-2 0 6,-4 0 0-6,-1 1 128 9,-1 1-128-9,1-2 0 7,3 0 0-7,1 0 0 7,-1-2 0-7,-2-2 0 8,1 4 0-8,5 0 0 8,-5 0 0-8,1-2 0 7,-1 2 0-7,1 2 0 8,3-2 0-8,-3 2 0 7,-1 0 0-7,1 0 0 8,1-2 0-8,-1 2 176 7,3 0-176-7,3 0 192 8,-7-2-192-8,5 0 0 7,1 2-160-7,-3 0 160 8,1-2 0-8,4-1 0 7,-3-1 0-7,3 2 0 8,-1 2 0-8,1-2 0 7,-4-2 0-7,5 2 0 8,-5 2 0-8,5-2 0 7,-3-2 0-7,-2 0 0 7,5-2 0-7,-7 2 0 8,5 1 0-8,-1-1 0 8,-2 0 0-8,5 0 0 7,-5-2 0-7,7 2 0 8,-7 0 0-8,6 0 0 7,-3-2 0-6,3 1 0 6,-8-5 0-7,5 4 0 7,1 2 0-7,-3-2 0 8,3-4 0-8,-4 3 0 7,5 1 0-7,-5-2 0 8,1-2 0-8,3 4 0 7,-4-1 0-7,5-3 0 8,-5 2 128-8,1 4-128 7,3-4 0-7,-4 1 0 8,5 1 0-8,-5 0 0 7,1-2 0-7,3-2 0 8,6 3 0-8,-7-1 0 7,1-2 0-7,-4 0 0 9,1-5 0-9,3 5 0 5,-3 2 0-5,3-2 0 9,-4 1 0-9,5 1 0 6,-3-4 0-6,5 2 0 9,-5 3 0-9,4-5 0 7,-5 2 0-7,1-4 0 8,4 1 0-8,-3-1 0 7,-1 2 0-7,-3 3 0 8,-1-7 0-8,3 4 0 7,-5-5 0-7,5 5 0 8,1-2 0-8,-2 3 0 7,1-5 0-7,-1 4 0 8,-5-3 0-8,3 3 0 7,3-5 0-7,-5 3 0 8,3-2 0-8,5-1 0 7,-3 3 0-7,1-5 0 8,0-1 0-8,-3 6 0 7,3-3 0-7,-1 3 0 9,-1-3 0-9,5 5 0 6,-5-7 0-6,6 3 0 8,-3 2 0-8,3-1 0 7,-6 3 0-7,5-6 0 8,-3 5 0-8,6-5 0 7,-1 3 0-7,1-3 0 8,2 0 0-8,-2 5 0 7,1-7 0-7,1 7 0 8,-4-5 0-8,2-1 0 7,-5 1 0-7,5-1 0 8,-2 3 0-8,3 2 0 8,1-5 0-8,-4 5 0 7,2-3 0-7,4 1 0 8,-1 2 0-8,-3-3 0 7,2 5 0-7,2-2 0 7,-2 1 0-7,3-3 0 8,-1 5 0-8,2-5 0 7,-2 0 0-7,-2-1 0 8,2 5 0-8,1-4 0 7,1 3 0-7,-2-5 0 8,-2 3 0-8,2 1 0 7,2-4 0-7,-2 5 0 8,2-5 0-8,-1 5 0 7,1-5 0-7,0 2 0 8,0 1 0-8,2-3 0 7,-2 3 0-7,0-3 0 9,-2 3 0-9,2 1 0 6,-1-4 0-6,3 5 0 8,-2-3 0-8,-6 4 0 8,6-3 0-8,2 1 0 8,-2-5 0-8,0 3 0 6,0 2 0-6,-1-3 0 8,-5 1 128-8,4-1-128 7,2 3 0-7,4-2 0 8,-4 3 0-8,0-3 0 7,-2 1 0-7,4 3 0 8,0-4 0-8,1 5 0 7,-3 1 0-7,2-4 0 8,2 2 0-8,-2-1 0 7,2 13 0-7,-2-14 0 8,0-5 0-8,-2 3 0 7,-2 2 0-7,4-1 0 9,0 1 0-9,0-1 0 6,-2 3 0-6,2-4 0 8,2 3 0-8,-2-3 0 7,2 16 0-7,0-16 0 9,-3-3 0-9,-1-3 0 6,-2 7 0-6,4-3 0 8,0 1 0-8,2 1 0 8,0-5 0-8,0 3 0 7,0 6 0-7,0-3 0 7,2 1 0-7,2-1 0 8,2 5 0-8,-6 10 0 7,3-16 0-7,-1 4 0 8,2-7 0-8,-2 7 0 7,-2 12 0-7,4-15 0 8,2 1 0-8,2-2 0 7,-4 7 0-7,2-5 0 8,-3 4 0-8,3-3 0 7,0-1 0-7,0 0 0 9,4-1 0-9,1-1 0 7,-1 2 0-7,0-1 0 8,2 1 0-8,-4-3 0 6,1 3 0-6,3-4 0 8,-4 1 0-8,5 3 0 7,-5-3 0-7,2 5 0 8,0-6 0-8,-2 5 0 7,-3-5 0-7,9 3 0 8,-6 3 0-8,-2-4 0 8,1 5 0-8,3-5 0 7,-6 2 0-7,4-3 0 8,2 5 0-8,-1-3 0 7,-3 1 0-7,2-4 0 7,2 5 0-7,-4-5 0 8,0 6 0-8,-3-3 0 7,7 3 0-7,-4-2 0 8,4 7 0-8,2-5 0 8,-5 0 0-8,3-1 0 8,2-1 0-8,-6 0 0 6,3 3 0-6,1 1 0 9,-4-4 0-9,2 4 0 6,-2-1 0-6,3 1 0 8,-3 2 0-7,2-3 0 5,2-1 0-6,-2 2 0 8,1-2 0-8,3 6 0 7,-4-1-128-6,2-3 128 6,-1 2 0-7,-1-2 0 8,-8 10 0-8,12-13 0 8,2 1 0-8,-7-4 0 7,5 5 0-7,-4-7 0 7,0 8 0-7,3-3 0 8,-1 1 0-8,0-2 0 7,2 5 0-7,-5-5 0 8,3 2 0-8,2 5 160 8,-4-5-160-8,1 2 0 6,1-4 0-6,-2 1-176 9,2-1 176-9,3 2 0 6,-5 1 0-6,4-3 0 9,-2 2 0-9,-1-3 0 6,3 3 0-6,-4-4 0 9,4 3 0-9,1-3 0 7,-1 6 0-7,2-3 0 8,-3 1 0-8,5-3 0 7,-6 1 0-7,5-2 0 8,-3 3 0-8,5-3 0 6,-3 6 0-6,2-1 0 9,-3 1 0-9,1 4 0 7,-2-6 0-7,1 2-128 8,-3-3 128-8,6 3 0 7,-8 2 0-7,1-3 0 8,3 1 0-8,-4 4 0 7,4-4 0-7,-3 2 0 8,-9 8 0-8,12-5 0 7,4-1 0-7,-16 6 0 7,11-8 0-6,5 2 0 6,-2-2 0-7,1 4-128 8,3-1 128-8,-5-3 0 7,5 2 0-7,-4 2 0 8,3 0 0-8,-1-2 0 7,3-2 0-7,1 3 0 8,1 1 0-8,-1 0 0 7,1-2 0-7,1 0-128 8,1 2 128-8,0 0 0 7,-1 0 0-7,1 2 0 8,1-1 0-8,3-5 0 7,0 2 0-7,1 2 0 9,-1 0 0-9,0 0 0 6,2-2 0-6,-3-1 0 8,-1-1 0-8,2 4 0 7,1-2 0-7,-1 2 0 8,-2-4 0-8,-1 4 0 7,-1 0 0-7,-1 3 0 8,1-5 0-8,2-2 0 7,3 2 0-7,-1 2 0 8,-3 2 0-8,1-2 0 7,0 0 0-7,1 2 0 8,-1-3 0-8,0 3 0 7,-3 0 0-7,3 0 0 8,0-2 0-8,-1 4 0 7,-1-2 0-7,5 2 0 8,1 0 0-7,-2 0 0 5,-1-2 0-6,1 2-128 9,0-2 128-9,0 2 0 6,1 0 0-6,-1 0 0 8,2-2 0-8,-1 2 0 7,-5 0 0-7,2 0 0 8,-3 2 0-8,-3 0 0 7,3 0 0-7,1-4 0 8,-3 2 0-8,-1 0 0 7,3 0 0-7,1 2 0 8,2-4 0-8,-1 2 0 7,-3 2 0-7,-3 0 0 8,1 0 0-8,3 2 0 7,-5-2 0-7,3 3 0 8,1-5 0-8,-3 4 0 7,-1-2 0-7,5 2 0 8,-3-2 0-8,1 2 0 8,1 0 0-8,3 0 0 8,-3 0 0-8,-1 0 0 6,-3-2 0-6,7 2 0 9,-3-3 0-9,-1 3 0 6,1-2 0-6,1 2 0 8,-1 2 0-8,-3 0 0 7,-1 0 0-7,5-2 0 8,-5 2 0-8,1 3 0 7,1-3 0-7,-5-2 0 8,-14-4 0-8,19 8 0 7,1 2 0-7,-6-3 0 8,1-3 0-8,-3 4 0 7,3 2 0-7,-3-4 0 8,2 0 0-8,-3-1 0 8,-11-5 0-8,20 10 0 7,-6-2 0-7,3 2 0 8,1-1 0-8,-5-3 0 8,-13-6 0-8,20 2 0 6,-6 6 0-6,1 0 0 8,3-4 0-8,-5 0 0 7,5 0 0-7,-4 1 0 8,3 1 0-8,-17-6 0 7,16 8 0-7,1-2 0 9,3 4 0-9,-7 1 0 6,-13-11 0-6,18 10 0 8,-2-4 0-8,-1 6 0 7,-3-3 0-7,0 5 0 8,-1-4 0-8,3 1 0 7,-4 3 0-7,5-4 0 8,-5 4 0-8,4-5 0 7,-14-9 0-7,15 18 0 8,3-6 0-8,-8 3 0 8,-10-15 0-8,11 16 0 8,-1-1 0-8,-10-15 0 6,10 14 0-6,2 2 0 8,-12-16 0-8,9 17 0 7,1-3 0-7,0 3 0 8,-10-17 0-8,6 18 0 7,1-1 0-7,1 3 0 8,-8-20 0-8,8 18 0 7,-4-1 0-7,2 1 0 8,-2-3 0-8,2 5 0 7,-4-5 0-7,-1 3 0 9,-1 1 0-9,2-5 0 6,0 4 0-6,0-5 0 9,-2-13 0-9,2 18 0 6,-2 1 0-6,0-3 0 8,0 3 0-8,0 3 0 8,-2-3 0-8,2 1 0 8,-2-1 0-8,2 1 0 6,2-3 0-5,-4 3 0 7,0 1 0-8,0 1 0 7,-1-3 0-7,-1 1 0 7,0-1 0-7,0-3 0 8,2 1 0-8,0 3 0 7,2-4 0-7,-2 3 0 7,0-1 0-7,-2-3 0 8,4-15 0-8,-4 22 0 7,-4-5 0-7,5-3 0 8,-1 3 0-8,2-3 0 7,2-14 0-7,-6 22 0 8,-2-5 0-8,4-1 0 7,0 1 0-7,0-1 128 9,2 1-128-9,0 1 0 7,-3-4 0-7,-3 3 0 8,4-3 0-8,2 3 0 6,0-3 0-6,0 0 0 9,2-14 0-9,-4 21 0 6,-2-5 0-6,0 1 0 8,6-17 0-8,0 14 0 8,0 2 0-8,-1 1 0 7,1-17 0-7,-4 14 0 8,4-14 0-8,-4 19 0 7,0-3 0-7,2-1 0 8,2-15 0-8,-6 20 0 7,-2-4 0-7,0 3 0 7,-1 1 0-7,-3-5 0 8,2 1 0-8,2-5 128 7,-7 7-128-7,3-4 0 8,-4 1 0-8,3-1 128 8,-5 3-128-8,3 1 0 8,1 0 0-8,-4 1 0 7,3 3 0-7,-5-7 128 8,5-3-128-8,1 1 0 7,-3 3 0-7,5 2 128 8,-4-9-128-8,5-1 0 6,-5 4 0-6,16-12 0 8,-10 10 0-8,10-10 0 7,-10 11 0-7,-1 1 0 8,3-6 0-8,8-6 0 7,-16 6 0-7,16-6 128 8,-11 9-128-8,11-9 0 8,-14 6 0-8,14-6 128 8,0 0-128-8,0 0 0 7,-14 4 0-7,14-4 0 7,-15 0 0-7,15 0 0 8,-10 0 0-8,-4 0 128 8,1 0-128-8,13 0 0 6,-16 0 0-5,16 0 128 7,-12 0-128-8,-3-2 0 6,15 2 0-6,-14-2 0 9,-2-5 0-9,5 1 0 7,11 6 0-7,-16-2 0 8,3-2 0-8,-3 2 0 7,6 0 0-7,-4 0 0 8,1-2 0-8,13 4 0 7,-14-4 0-7,2-2 128 8,5 2-128-8,7 4 0 6,0 0 0-5,0 0 0 7,-18-5 0-8,18 5 0 7,-10-4 0-7,10 4 0 8,-13-6 0-8,13 6 0 7,-10-10 0-7,-2 4 0 8,12 6 0-8,0 0 0 7,-9-4 0-7,9 4 0 8,-10-2 0-8,10 2 0 7,0 0 0-7,-16-2 0 8,4-1 0-8,12 3 0 7,-15-4 0-7,15 4 0 8,-14-8 0-8,-1 4 0 7,1 0 0-7,-2 0 0 8,5 0 0-8,-5 2 0 7,4-4 0-7,-3 4 0 8,5 1 0-8,-6-1 0 7,3 0 0-7,-3 0 0 8,0-2 0-8,3 2 0 7,-1 0 0-7,1 0 0 8,-1-10 0-8,0 2 0 7,1 3 0-7,1-1 0 8,0 4 0-8,-3-2 0 7,3 2 0-7,-4-2 0 8,5-1 0-8,-5 3 0 7,16 4 0-7,-20-6 0 8,5 0 0-8,-5 0 0 8,3 0 0-8,3 0 0 7,-1 1 0-7,3-5 0 7,2-2 0-7,-4 6 0 8,3 4 0-8,11 2 0 7,-18-13 0-7,8 5 0 8,10 8 0-8,-17-4 0 7,5 0 0-7,12 4 0 8,-17-14 0-8,3 7 0 7,14 7 0-7,-16-6 0 8,-1-8 0-8,5 4 0 8,-4 3 0-8,7-5 0 8,1 2 0-8,-4 0 0 6,2-1 0-6,-1 3 0 8,3-4 0-8,0 2 0 7,-4 5 0-7,12 5 0 8,-7-18 0-8,1 8 0 7,-6-1 0-7,4 3 0 8,0-2 0-8,1-2 0 7,-1 3 0-7,8 9 0 8,-8-8 0-8,4-4 0 7,-4 2 0-7,1 1 0 8,7 9 0-8,-6-12 0 7,-2 2 0-7,4-2 0 8,4 12 128-8,-4-11-128 7,-2-3 160-7,6 14-160 8,-6-14 0-8,1 7 128 8,3-7-128-8,2 14 0 7,-2-10 0-7,2 10-160 7,0 0 32-7,0 0 0 9,0 0 128-9,-2-12 0 6,2 12 0-6,0-11 0 8,0 11 0-8,6-16 0 7,-6 16 0-7,0 0 0 8,2-12 0-8,-2 12 0 7,0 0 0-7,5-15-128 8,1 3 128-8,-6 12 0 7,10-12 0-7,-10 12 0 8,0 0 0-8,8-13 0 8,-8 13 0-8,13-10 0 7,-3-4 0-7,-2 5 0 8,-8 9 0-8,12-14 0 7,-5 4 0-7,-7 10 0 8,10-8 0-8,-10 8 0 8,16-13 0-8,-6 5 0 6,3-2 0-6,-13 10 0 8,10-11 0-8,-10 11 0 7,16-6 0-7,-5-4 0 8,1-4 0-8,0 6 0 7,-12 8 0-7,13-11 0 9,1 1 0-9,-14 10 0 6,10-10 0-6,-10 10 0 8,0 0 0-8,17-9 0 7,-7-1 0-7,4 4-128 8,-14 6 128-6,11-10 0 3,-11 10 0-5,16-6 0 8,-16 6 0-8,14-6 0 7,-14 6 0-7,17-3 0 8,-17 3 0-8,16-6 0 8,-2-2 0-8,-14 8 0 8,13-4 0-8,-13 4 0 6,18-4 0-6,1 2-128 9,-7 2 128-9,-12 0 0 6,17 0 0-6,-5-2 0 8,-12 2 0-8,18-2 0 7,-18 2 0-7,11 0 0 8,-11 0 0-8,16 0 0 7,-16 0 0-7,20 0 0 8,-20 0 0-8,15 2 0 7,-15-2 0-7,20 2 0 9,-5 2 0-9,-15-4 0 6,18 4 0-6,-1-2 0 9,-17-2 0-9,16 2 0 6,-16-2 0-6,18 6 0 8,-1-4 0-8,-17-2 0 8,0 0 0-8,18 4 0 8,-1-1 0-8,-17-3 0 6,0 0 0-6,22 4 0 9,-9 2 0-9,-13-6 0 7,20 8 0-7,-20-8-128 7,15 6 128-7,-15-6 0 8,18 6 0-8,-2 0 0 7,-16-6 0-7,0 0 0 7,0 0 0-7,13 11 0 8,1-3 0-8,-14-8 0 7,0 0 0-7,12 12 0 8,-12-12 0-8,13 15 0 7,-13-15 0-7,10 14 0 8,-10-14 0-8,8 16 0 7,-2-5 0-7,-6-11 0 9,0 0 0-9,9 16 0 7,-9-16 0-7,4 17 0 9,-4-17 0-9,0 0 0 5,0 0 0-5,4 18 0 9,-4-18 0-9,4 20 0 6,-4-20 0-6,2 15 0 8,-2-15 0-8,0 16 0 8,0-16 0-8,-2 19 0 8,2-19 0-8,0 0 0 7,-2 16 0-7,2-16 0 7,0 0 0-7,-6 15 0 8,6-15 0-8,-8 12 0 7,8-12 0-7,-11 16 0 8,11-16 0-8,-8 10 128 7,-2 1-128-7,10-11 0 7,-13 10 0-7,5 0 0 8,-6-1 0-8,14-9 0 8,-14 8 0-8,1 0 0 8,13-8 0-8,-12 8 0 7,-2 0 0-7,14-8 0 8,-11 2 0-8,11-2 0 6,-16 4 0-6,16-4 128 9,-12 3-128-9,12-3 0 6,-15 4 128-6,15-4-128 8,-14 0 0-8,-1 4 0 8,3-2 0-8,12-2 0 7,-16 2 0-6,5 0 0 6,-3 0 0-7,2-2 0 8,12 0 0-8,-13 0 0 7,-1-2 0-7,14 2 0 8,-16 2 0-8,3-2 0 7,13 0 0-7,-14 0 0 8,14 0 0-8,-14-2 0 7,-1 6 0-6,15-4 0 6,0 0 0-7,-14 0 0 7,-2 0 0-7,5 0 0 8,-5 0 0-8,16 0 0 6,-13 0 0-5,-3 0 0 7,16 0 0-8,-14 0 0 7,-1 2 0-7,15-2 0 8,-14-2 0-8,14 2 0 7,-18 0 0-7,18 0 0 8,-11-4 0-8,11 4 0 7,-16-4 0-7,16 4 0 7,0 0 0-7,-12-8 0 8,1 1 0-8,11 7 0 8,0 0 0-8,0 0 0 7,-10-6 0-7,10 6 0 8,0 0 0-8,-6-12 0 8,6 12 0-8,0 0 0 7,-6-14 0-7,6 14 0 7,-2-15 0-7,2 15 0 8,0 0 0-8,2-12 0 7,0-2 0-7,-2 14 0 8,0 0 0-8,10-13 0 7,-6-1 0-7,-4 14 0 7,10-14 0-7,-10 14 0 8,13-7 0-8,-1-5 0 8,0 2 0-8,-12 10 0 7,11-8 0-7,5-1-128 8,-4 1 128-8,1 4 0 7,-3-4 0-7,2-2 0 8,1 5 0-8,-1 1 0 7,6-2 0-7,-18 6 0 8,0 0 0-8,13-8 0 7,-13 8 0-7,16-4 0 8,-16 4 0-8,18-4 0 7,-18 4 128-7,0 0-128 8,0 0-192-8,0 0-96 7,0 0-32-7,0 0 0 21,7 16-2304-21,-3-3-448 1,-8 5-112-1,-5-4-16 1</inkml:trace>
    </iact:actionData>
  </iact:action>
  <iact:action type="add" startTime="103220">
    <iact:property name="dataType"/>
    <iact:actionData xml:id="d40">
      <inkml:trace xmlns:inkml="http://www.w3.org/2003/InkML" xml:id="stk39" contextRef="#ctx0" brushRef="#br4">21129 10418 6447 0,'0'0'576'1,"0"0"-576"3,0 0 0-4,0 0 0 8,0 0 1808-8,0 0 256 8,0 0 48-8,0 0 16 8,-13-5-1008-8,13 5-208 6,0 0-32-6,-8-4-16 9,8 4-80-9,0 0-16 6,0 0 0-6,0 0 0 9,-12-4 0-9,12 4-16 6,0 0 0-6,0 0 0 9,-11 2-96-9,11-2-16 6,0 0 0-6,-14 6 0 9,2 3 16-9,12-9 0 6,-11 8 0-6,-5 6 0 8,6-5-96-8,-2 3-32 8,12-12 0-8,-7 16 0 8,-3-6-80-8,-2 5-32 7,4-3 0-7,1 5 0 8,-5-5-32-8,4 4-16 8,4 1 0-8,-4-1 0 9,-1 3-64-9,3 1-16 6,-2-1 0-6,-2 1 0 7,2 5-32-7,3 1-16 7,-5 3 0-7,0 0 0 8,2-2 0-8,-3 1 0 7,3 1 0-7,2 2 0 7,-8-2 0-7,6 3 0 8,3 1 0-8,-1 0 0 8,-2 0-32-8,2-4 0 7,0-1 0-7,0 1 0 9,3-4-16-9,-1 4-16 6,0-1 0-6,2 1 0 8,0-2-32-8,0 3 0 7,0-3 0-7,2 0 0 8,0 2-16-8,0-1-128 7,-2-5 192-7,2 4-64 9,0 3-128-9,0-1 160 6,0-2-160-6,0-1 160 8,-2-1-160-8,2 0 128 7,-2 1-128-7,2 1 128 8,-2 0 0-8,0 1-128 7,0-1 192-7,-2 2-64 8,0-4 0-8,2 1-128 7,1-1 192-7,1 1-64 8,-2-1 0-8,0 0-128 7,0-1 192-7,2 1-64 8,0 0-128-8,0 3 192 7,0-3-192-7,0-2 192 8,0 3-192-8,0-1 160 7,0 0-160-7,2 1 160 8,0 1-160-7,0-2 160 5,-1-5-160-6,1 3 160 9,0-1-160-9,-2 3 160 6,0-5-160-6,0-3 160 8,6 3-160-8,-4-1 192 7,0-1-192-7,2-1 192 8,-2 3-192-8,2-5 128 7,0 3-128-7,-2-2 128 8,-2-1-128-8,2 5 128 7,0-5-128-7,2 3 128 8,-4-18-128-8,3 17 0 7,-3-17 0-7,6 20 0 8,-4 3 0-8,2-1 0 7,0-9 128-7,0 3-128 8,2 2 0-8,-2-5 0 7,0 5 144-7,-1-7-144 8,-3-11 0-8,6 20 128 7,-2-2-128-7,2-5 0 9,0 3 0-9,-4-5 128 5,2 5-128-5,0-2 0 9,-4-14 0-9,6 19 144 7,-1-3-144-7,-1 1 0 8,0 1 144-8,-2-4-144 7,2 5 0-7,2-7 144 8,-6-12-144-8,10 17 0 7,-5 1 0-7,1-4 128 8,0 3-128-8,4-5 0 7,-10-12 0-7,0 0 128 8,10 15-128-8,-1-3 0 7,3 6 0-7,-4-9 128 8,2 3-128-8,1 0 0 7,-1-4 0-7,2 3 128 8,-12-11-128-8,12 14 0 8,1 2 0-8,-1-7 128 8,0 5-128-8,1-4 0 6,-13-10 0-6,14 11 0 8,0 3 0-8,-3-4 0 7,3 3 0-7,-4-3 0 8,3 4 0-8,-1-4 0 7,4-1 0-7,-7 5 0 8,5-4 0-7,-4 1 0 5,3-3 128-6,3 0-128 8,2 4 0-8,-5-2 0 7,3-1 0-7,-2 5 0 8,3-6 0-8,-1 1 0 7,-16-9 0-7,23 12 0 8,-3 0 128-8,3 2-128 7,-2-7 128-7,-3 3-128 8,2 2 0-8,1-4 0 8,-3 3 0-8,1-1 0 8,3-2 0-8,-3 4 0 7,1-5 0-7,1 5 0 7,2 0 0-7,1-3 0 7,-1 3 0-7,-1-2 0 8,-1 0 0-8,1 3 0 7,1-5 0-7,0 2 0 8,-3 4 0-8,3-7 0 7,-1 5 0-7,1-2 0 9,-7-2 0-9,3 5 0 6,3-5 0-6,-1 2 0 8,-5 0 0-8,3-1 0 7,3 5 0-7,-5-4 0 8,3-2 0-8,1 3 0 7,1-3 0-7,-3 0 0 8,5 4 0-8,-1-5 128 8,0 3-128-8,3 2 0 8,-1-4 0-8,1-1 0 6,-1 1 128-6,0-2-128 9,-1-2 0-9,-1 4 0 7,2 1 0-7,3-1 128 7,-1-2-128-7,0 2 0 8,-1 0 0-8,1 0 0 7,-2-5 0-7,5 3 0 7,-1 4 0-7,0-2 128 8,-2 0-128-8,1-3 0 7,-3 3 0-7,0-2 0 8,-1-2 0-8,3 2 0 7,0 2 128-7,1-4-128 8,-1-1 0-8,0-1 0 7,1 0 0-7,-1 0 128 9,2-2-128-9,1 2 160 7,-1-2-160-7,0 2 160 8,-2 2-160-7,3-2 0 4,-3-2 0-5,2 4 0 8,0-2 0-6,5 2 0 3,-5-2 0-5,2 0 0 8,0 0 0-8,-1-2 0 7,1 2 0-7,0-2 0 8,0-2 0-8,2 2 0 8,-5 4 0-8,-1-1 0 7,0-3 0-6,1 0 0 6,-1 0 0-7,2 0 0 7,2 0 0-7,-3 0 0 7,-1 0 0-7,0 0 0 8,2 0 0-8,1 0 0 7,-3 0 0-7,2 0 0 8,1-1 0-8,-1 1 0 8,-2 0 128-8,4 0-128 8,2 0 0-8,3-2 0 6,-5 0 0-6,-2 2 0 10,4-2 0-10,2 2 0 5,2 0 0-5,-5-2 0 9,-1 0 0-9,2-2 0 6,-4 0 128-6,0-2-128 9,-1 2 0-9,1 0 0 7,4 2 0-7,2 0 0 8,-5-1 144-8,3 1-144 6,0-2 160-5,2-2-160 7,-2 2 0-8,-2 0 0 7,3 2 0-7,-3-2 0 7,6-4 0-7,-2 1 0 8,2-1 0-8,4 4 0 8,-6-4 0-8,0 0 0 7,2 2 0-7,-6 3 0 8,3-5 0-8,-1 0 0 7,2 0 0-7,-6 4 0 8,0-2 0-8,3-1 128 6,-1 3-128-6,2-2 0 9,0 2 0-9,6 0 0 7,-6-6 0-7,4 2 0 8,0 1 0-8,-3-1 0 7,1-4 0-7,4 4 0 8,-4 1 0-8,2-3 0 7,2 2 0-7,-4 2 0 8,0-4 0-8,2 3 0 7,-4 1 0-7,-2-2 0 7,-1-4 0-7,-1 6 0 8,-2-1 0-8,1-3 0 8,-1 2 0-8,2 2 0 8,0-2 0-8,3-1 0 7,-3 3 0-7,4-2 128 7,-2-4-128-7,0 6 0 8,3-1 0-8,-1-3 0 7,-4 2 0-7,6 2 0 8,-2-4 0-8,2 1 0 7,1 3 0-7,1 0 0 8,-4 0 0-8,0-4 0 7,0 5 0-7,2-3 0 8,-4-2 0-8,-1 2 0 7,-1 2 0-7,0-5 0 9,-2-1 0-9,-1 2 0 6,-1-3 0-6,3 5 0 9,-1-4 0-9,0 0 0 6,2 1 0-6,-1-5 0 8,1 4 0-8,2-1 128 7,0 1-128-7,4-2 0 8,-3 3 0-8,1-5 128 7,-4 4-128-7,4-3 0 8,0 1 0-8,4-5 0 7,-5 3 0-7,1 2 0 8,2-3 0-8,0 5 0 7,-2-5 0-6,-4 3 0 6,1-6 0-7,-1 3 0 7,-4 1 0-7,1-1 0 8,-1 5 0-8,0-6 0 7,5 5 0-7,-3-5 0 8,-2 3 0-8,3 3 0 7,-1-4 0-7,0 3 0 8,3-7 0-8,-3 5 0 7,0-3 0-7,0 2 0 9,1 3 0-9,1-5 0 7,-2 5 0-7,3-5 0 8,-3 4 0-8,0-1 0 6,-1 3 0-6,1-5 0 8,0-3 0-8,0 4 0 7,-3-1 0-7,1 3 0 8,-1-1 0-8,-1-5 0 7,-3 3 0-7,1-3 0 8,-3 4 0-8,1 1 0 7,3-5 0-7,-3 7 0 8,-3-5 0-8,3 4 0 7,3 1 0-6,-3-5 0 6,3-1 0-7,-3-1 0 7,4-1 0-7,1 3 0 8,-1 3 0-8,1-5 0 7,-1 3 0-7,1-3 0 8,1 1 0-8,-2 3 0 7,1-3 0-7,-3-1 0 9,3 4 0-9,1-1 0 6,2-7 0-6,-1 5 0 9,-1 1 0-9,2-3 0 6,1 1 0-6,-3 3 0 9,0-3 0-9,1 1 0 6,-1 3 0-6,0-1 0 8,3 1 0-8,-3 1 0 7,-4-7 0-7,1 3 0 8,-1 1 0-8,-1-1 0 7,-3-1 0-7,3 4 0 8,1-3 0-8,-3-1 0 7,3 3 0-6,1-3 0 6,3-1 0-7,-1 1 0 8,-5 3 0-8,5-5 0 7,-1 5 0-7,0-3 0 8,1-3 0-8,1 0 0 8,0 1 0-8,1 3 0 6,-5 1 0-6,5-3 0 8,1-3 0-8,2 1 0 7,2 1 0-7,-3 1 0 8,-3-1 0-8,2 1 0 7,-1-2 0-7,-1 3 0 8,-2-1 0-8,5-3 0 7,-3 3 0-7,-1-1 0 9,-3 3 0-9,-3-3 0 6,1-1 0-6,4 0 0 8,-3-1 0-8,-2 3 0 7,1-3 0-7,2 1 0 8,-3-2 0-8,4 1 0 7,1-1 0-7,0-1 0 8,1 1 0-8,-1 0 0 8,-1 1 0-8,3-1 0 8,-2-4 0-8,1 3 128 7,1 1-128-7,-1 0 0 7,-3-1 0-7,2 1 0 7,3-2 128-7,1-1-128 8,2 1 0-8,-1 0 144 7,-3-1-144-7,0 5 128 8,3-2-128-8,-1-3 0 7,0 1-192-7,-1 0 192 8,1 1 0-8,-2 1 0 7,-1 0 0-7,-1-5 0 9,-5-3 0-9,3 2 0 6,1 0 0-6,1-2 0 9,-4-6 0-9,-1 4 0 6,3 0 0-6,3-1 0 8,-3 3 0-8,-1 2 0 8,1 0 0-8,1 0 0 8,1-1 0-8,-3-1 0 7,-1 2 0-7,1-2 0 8,3 0 0-8,-5 0 0 7,1 1 0-7,3-1 0 7,-7 0 0-7,5 2 0 8,1-4 0-8,3 0 0 7,-3 4 0-7,-1-3 0 7,1 1 0-7,2-2 0 8,-1-4 0-8,-3 6 0 7,1 0 0-7,1 0 0 8,-1-4 0-8,-1 3 0 7,3-3 0-7,-1 0 0 8,-5 0 0-8,1-4 0 7,3 2-160-7,-4 4 160 9,1-4 0-9,3 2 0 7,-7 2-128-7,3-4 128 9,-3 2 0-9,3-6 0 5,-4 4 0-5,5-6-144 9,-5 6 144-9,4-4 0 7,-3 6 0-7,3-4 0 7,3 2 0-7,-7 6 0 7,4 0 0-6,-5-6-128 7,5 4 128-8,-4-2 0 7,3-2 0-7,-3 2 0 8,4-6 0-8,-5 6 0 7,-1-4-144-7,2 4 144 7,-4 0 0-7,3-2-176 8,-1 4 176-8,0 1-128 8,0-3 128-8,-5 0-128 6,3-2 128-6,0 0-128 8,2 4 128-8,-6 4 0 8,2-8 0-8,-1 6-128 8,3 0 128-8,0 0 0 6,-2-8 0-5,2 6 0 7,1-1 0-8,-5-3 0 6,4 2 0-6,2 2-192 9,-2 0 192-9,-1 2 0 6,1 0 0-6,4-4 0 8,-6-4 0-8,4 6 0 7,-1-4 0-7,-1 4-128 8,0 2 128-8,4-3 0 7,-7-1-144-7,5 0 144 8,2 0 0-8,-4-4 0 8,7 6-144-8,-7-4 144 8,0 0 0-8,4 0 0 7,-1-2 128-7,3 2-128 7,-4-4 0-7,-2 6 0 8,3-6 0-8,-1 4 0 8,4-2 0-8,-1 4 0 7,-3-4-176-7,4 2 176 7,-6-4-144-6,1 4 144 6,3-3 0-7,-4 1 0 7,-2 0-144-7,1 0 144 8,-1 4 0-8,-2-4-144 8,2 4 144-8,-2-6 0 7,2 4-144-7,-4-2 144 8,0 4 0-8,-4-4 0 7,0 4-144-7,-2 4 144 8,2-6 0-8,-2 7 0 7,0 1-128-7,-2-2 128 8,2-2 0-8,0-4 0 7,-1 2-128-7,1 2 128 7,-4 5 0-6,2-1 0 6,-4 0-128-7,3 0 128 9,-1-2 0-9,-4 2 0 6,4-7 0-6,2 1 0 8,-7 6 0-8,3-2 0 7,0-4 0-7,-3 4 0 8,3 2 0-8,-4-1 0 7,2-1 0-7,3-2 0 7,-7 2 0-7,6 0 0 8,-7 2 0-8,1-2 0 8,3-5 0-8,-7 3 0 7,2 0 0-7,1-2 0 8,-1 2 0-8,9 2 0 7,-7 0 0-7,4-4 0 8,-5 0 0-8,3 2 0 7,-3-4 176-7,3 2-176 8,-4-6 0-8,3 4 0 7,-1 0 0-7,2 2-192 8,-1 3 192-8,-3 1 0 7,5-8 0-7,-5 4 0 8,2-6 0-8,1 4 0 7,-3 4 0-7,3-4 0 8,-3 2 0-8,1 0 0 8,1-2 0-8,-4 6 0 7,5-2 0-7,-3-4 0 7,-1 2-128-7,3-4 128 8,-3 4 0-8,-5 0 0 7,-1-2 0-7,0 4-144 8,-1 1 144-8,-1 1 0 7,2-2 0-7,-3 2 0 8,-1 0 0-8,-2 0-128 7,-2-2 128-7,1 3-192 8,-1-1 192-8,-2 0 0 7,4-8 0-7,0 4 0 9,0 6 0-9,-3 0 0 6,-1 1 0-6,4-3 0 8,2 2 0-8,-2 0 0 7,-1 0 0-7,3 1 0 8,2-1 0-8,0-2 0 7,-5 0 0-7,-1 4 0 8,-2 1 0-8,0 3 0 7,0-2 0-7,-4 3 0 8,0-1 0-8,-2 0 0 7,-2-5 0-7,-2 1 0 8,4 2-128-8,-4 1 0 7,6 3 0-7,-2-2 0 8,2-3 128-8,-4 3 0 7,4 0 0-7,-4 3 0 8,4 1 0-8,0 3 0 7,2-3 0-7,0 1-128 8,-8 3 128-8,1-3 0 7,1 3 0-7,-6 1 0 8,-2-5 0-7,-1 3 0 5,-3 1 0-6,0-3-128 8,1 1 128-8,1 5 0 7,0-4 0-7,5 5 0 8,-3-7 0-8,0 3 0 7,2 1 0-7,1-2 0 8,-3 5 0-8,-4-5 0 7,-3 3 0-7,-1 3 0 8,-3-2 0-8,3 3 0 7,5 1 0-7,-1-2 0 8,-1-2 0-8,1-1 0 7,0 5 0-7,1 2 0 8,3-1 0-8,0 5 0 7,-1 0-160-7,-5-4 160 8,-1-4 0-8,-1 4 0 7,-3 1 0-7,-3-7 0 8,7 0 0-8,-1-1 0 7,3 3 0-7,1 2 0 8,0 3 0-8,5 1 0 7,-1-4 0-7,6 2 0 9,-4 2 0-9,1-2 0 6,-3-3 0-6,0 3 0 8,2-2 0-8,-1 2 0 7,-7-1 0-7,4 1 0 8,3-8 0-8,3 7 0 7,0-5 0-7,0 6 0 8,-1 0 0-8,3 0 0 7,4 3 0-7,-4 1 0 8,4 0 0-8,-4-2 0 7,4-2 0-7,-6 2 0 8,2 4 0-8,1 0-128 7,-5 0 128-7,-2 2 0 8,2-3 0-8,2-1 0 7,1-2 0-7,-3 2 0 8,6 2 0-8,-2 2 0 7,-2 0 0-7,6 0 0 8,-2 0 0-8,4 0 0 7,-4 0 0-7,4 2 0 8,-7 2 0-8,1 0 0 8,-2-4 0-8,-2 0 0 8,-3 2 0-8,-1 0 0 6,0-2 0-6,3 0 0 9,-1 0 0-9,4 0 0 6,-4 2 0-6,3-1 0 8,-3 1 0-8,4 0 0 7,0-2 0-7,-2 4 0 8,1 4 0-8,1 2 0 7,-6-6 0-7,-3 0 0 8,-7 0 0-8,5 1 0 7,1-1 0-7,1 0 0 8,-1 2 0-8,0 2 0 7,1 4 0-7,1-5 0 8,-1 1 0-8,1 4-128 7,0-4 128-7,-1 3 0 8,-3 3 0-8,-1-4 0 7,-4 0 0-7,3-3 0 8,3-1 0-8,-1 4 0 7,-1 2 0-7,1-3 0 9,-1 7 0-9,1-4 0 6,3 5 0-6,1-1 0 9,-6 3 0-9,-3 1 0 6,2-5 0-6,-1 1 0 9,-5-2 0-9,6-1 0 7,3-1 0-7,2 4 0 8,-1 3 0-8,1-3 0 6,-5 3 0-6,7-5 0 8,5 5 0-8,-3 3 0 7,-2-1 0-7,1-3 0 9,-3 1 0-9,-1 3 0 7,-1-7 0-7,3 3 0 7,3 1 0-7,4-5 0 8,-2 2 0-8,3-3 0 7,-3 5 0-7,4-2 0 8,2-3 0-8,-2 7 0 7,1-5 0-7,5 5 0 8,-6-1 0-8,4-3 0 7,-2 1 0-7,-4 1 0 8,3-2 0-8,3 3 0 8,-4-3 0-8,6 1 0 6,-4 1 0-6,6-5 0 8,-4 5 0-8,6-4 0 7,-4 3 0-7,4 5 0 9,-6-1 0-9,4-1 0 7,4 1 0-7,-6 2 0 7,8-3 0-7,-2-4 0 8,-4 3 0-8,4-1 0 7,-6-3 0-7,2 7 0 8,2-7 0-8,-6 5 0 8,4 1 0-8,-6-1 0 7,8-5 0-7,-2 7 0 8,2 1 0-8,2 1 0 7,-4-1 0-7,3-4 0 7,-1 5 0-7,-2-1 0 9,4-1 0-9,-4 1 0 7,4-3 0-7,0 3 0 7,2 0 0-7,-6 3 0 8,0-1 0-8,-2-3 0 7,4-7 0-7,0 5 0 8,-8 3 0-8,6-1 0 7,-2-1 0-7,4 0 0 8,-4-1 0-8,4-4 0 7,2 1 0-7,-4 7 0 8,4-1 0-8,-1 2 0 7,-4 3 0-7,4-3 0 8,1-4 0-8,0 3 0 7,0-3 0-7,2 5-160 8,-4-1 160-8,0 0 0 6,2 1 0-6,-4-3 0 9,0-1 0-9,6-1 0 8,-5 0 0-8,3 1 0 7,0-7 0-7,4 5 0 7,-4 1 0-7,4-3 0 8,0-2 0-8,1 3 0 7,-1-3 0-7,2 5 0 8,-2 4 0-8,-1-1 0 7,-1-1 0-7,4-3 0 8,-2-1 0-8,1 3 0 7,1-7 0-7,2 5 0 8,0 1 0-8,-1-1 0 7,-1-3 0-7,0 3 0 8,0-1 0-8,-3-5 0 7,1 4 0-7,2-3 0 8,-2 5 0-8,-1 3 0 7,-3-11 0-7,4 5 0 8,-2 5 0-8,4-7 0 7,-3 3 0-7,5 3 0 9,0 1 0-9,0-3 0 6,1 3 0-5,-1-1 0 6,-4-1 0-7,3-1 0 7,-1 1 0-6,2 3 0 6,0 1 0-7,1-1 0 8,3-2 0-8,-3-1 0 7,3-1 0-7,-2-1 0 7,1 3 0-7,-1 3 0 8,-4 1 0-8,1 2 0 7,1 1 0-7,0-1 0 8,-3-2 0-8,1-3 0 7,2-6 0-7,-2 3 0 8,-3 2 0-8,5-1 0 7,0 1 0-7,1-1 0 8,-1-1 0-8,4-1 0 8,1 1 0-8,-1 3 0 8,-1-1 0-8,5 1 0 6,-4 1 0-6,3 1 0 8,2 1 0-8,-3 2 0 7,-2-1 0-7,1-1 0 8,-1-2 0-8,3-1 0 7,1 1 0-7,-3 3 0 8,1-3 0-8,3 2 0 7,-1 3 0-7,-1-3 0 8,3 0 0-8,-5 1 0 8,-3-1 0-8,0 4 0 7,1 4 0-7,1 3 0 7,-1-1 0-7,3-2 0 9,-4 0 0-9,1 2 0 6,-1-2 0-6,1 6 128 8,1-9-128-8,0 7 0 8,-3 4 0-8,7-4 0 8,-3 2 0-8,3 0 0 6,1-2 0-6,-1 2 128 9,1-8-128-9,1 0 0 6,-3 0 0-6,4 2 128 8,3 3-128-8,-5-3 0 7,5-2 0-7,-3 2 128 8,6-2-128-8,-5 2 0 7,3 1 0-7,-4-3 0 8,3-2 0-8,-3 0 0 7,4 0 0-7,-1 1 0 8,5-1 0-8,-2 0 0 8,-2-1 0-8,7 1 0 21,-1 8-1520-21,-2-4-208 0,0-2-64 0</inkml:trace>
    </iact:actionData>
  </iact:action>
  <iact:action type="add" startTime="110246">
    <iact:property name="dataType"/>
    <iact:actionData xml:id="d41">
      <inkml:trace xmlns:inkml="http://www.w3.org/2003/InkML" xml:id="stk40" contextRef="#ctx0" brushRef="#br4">14769 8866 12895 0,'0'0'1152'0,"0"0"-928"6,0 0-224-6,0 0 0 8,-2 19 1216-8,2-19 192 7,0 0 32-7,0 0 16 8,0 0-1008-8,8 16-192 7,-8-16-32-7,5 18-16 8,-5-18 304-8,0 0 48 7,0 0 16-7,0 0 0 8,14 7 112-8,-14-7 16 7,0 0 16-7,14 8 0 8,-14-8 48-8,0 0 16 7,0 0 0-7,19-4 0 8,-19 4 112-8,14-6 0 7,-14 6 16-7,16-9 0 8,-3-9-80-8,1 5 0 7,-8-9-16-7,3 3 0 9,1-3-208-9,-2 1-32 6,-2-7-16-6,6 1 0 8,-5-2-240-7,1-4-64 5,4-2 0-6,-4-1 0 8,1-4 32-8,5 2 0 7,-8 1 0-7,4-2 0 8,1 4-16-8,-3-6 0 7,0 0 0-7,4 0 0 8,-6 0-112-8,1-1-32 8,3 3 0-8,-4-4 0 8,0 0-128-8,-2-4 160 7,-4 4-160-7,4-4 160 7,3 0-160-7,-3 5 192 7,-2-3-192-7,0-2 192 8,0 4-192-8,2-4 160 7,0 8-160-7,4-6 160 8,-4-3-160-8,0 5 160 7,-1-2-160-7,3 2 160 8,2 2-160-8,-2-4 192 7,-2 2-192-7,4-4 192 8,1 3-192-8,-1 1 128 7,-4-6-128-7,2 2 128 8,4 4-128-8,-2-2 128 7,-3 6-128-7,5-4 128 8,0 4-128-8,-6-4 0 8,2 4 0-8,-2-1 0 8,-1 2 0-8,3 3 0 6,-4 0 128-6,2 2-128 8,-2 0 0-8,0 0 0 8,-4 4 0-8,2-1 0 7,-2-1 0-7,-2-2 128 8,-2-2-128-8,3 2 0 7,-3 3 0-7,0 1 0 7,0 4 128-7,-2 1-128 8,0 1 0-8,1 2 0 7,-5-1 0-7,2 5 128 8,2-5-128-8,-3 1 0 7,-1-1 0-7,2 3 0 8,-2-1 128-8,3-1-128 7,-5 5 0-7,4-1 128 9,1-5-128-9,-3 5 0 7,2-3 0-7,-2 1 0 8,3 3 0-8,1-2 0 6,-4 5 0-6,2-1 128 8,-3-1-128-8,3 3 128 7,0-4-128-7,-3 3 128 8,3-5-128-8,-4 2 0 7,2-3 0-7,3 1 0 8,-5 7 0-8,4-3 0 8,-3 0 128-8,3-5-128 7,-4 1 0-7,3 1 0 8,3-3 0-8,-6 5 128 7,0-3-128-7,-1-1 0 7,3 1 0-7,-4-1 0 8,5-3 128-8,-3 1-128 7,2 1 128-7,-3-3-128 8,3 1 144-8,-3 5-144 8,3 1 160-8,-6-5-160 8,5 1 160-8,-5 3-160 6,2-3 160-6,1-1-160 9,-5-3 128-9,1 7-128 6,1-3 0-6,-1-1 0 8,-1-1 0-7,1 5 128 5,-3-5-128-6,-1 5 0 8,-1-1 0-8,1-3 0 7,2-1 128-7,-3 3-128 8,1 1 0-8,-3-3 144 7,5 1-144-7,-2 3 128 8,-1-5-128-8,3-1 0 8,-3 1 0-8,1 5 0 7,-4-5 0-7,5 1 0 8,-3 1 128-8,-1 3-128 7,1-3 0-7,4 3 0 8,-5-1 0-8,3-1 0 8,-2-3 0-8,1 5 0 6,1-3 0-6,-1-1 0 9,-1 3 0-9,2 5 0 6,-1-7 128-6,-3 6-128 9,-2-3 0-9,-5-1 0 6,3 5 0-5,0-5 0 7,-2 5 0-8,2-7 0 6,-6 1 0-6,5 3 0 9,1-2 0-9,0 5 0 6,2-7 0-6,1 3 0 8,-1-1 0-8,0-3 0 7,-2-3 0-7,1 5 0 9,-3 3 0-9,4-3 0 7,0 1 0-7,-1 4 0 7,3-3 0-6,0 3 0 6,0-5 0-7,-1 7 0 8,-1-6 144-8,0 3-144 7,-4 1 160-7,-3-3-160 7,-3 3 0-7,4-4 0 7,-2 7 0-6,-4-7 0 7,4 5 0-8,-4-5 0 7,4 0 0-7,2 5 0 8,-4-5 160-8,2 7-160 7,-4-3 160-7,2 4-160 8,-2-5 0-8,4 3 0 7,0-4 0-7,-2 5 0 8,2-5 0-8,2 4 0 7,-8-3 0-7,4 5 0 8,-4-6 0-8,0 5 0 7,-8 1 144-7,1-4-144 8,-1 2 0-8,6-5 0 7,2 3 0-7,-4-1 0 9,4 3 0-9,-1-4 0 6,-3 5 0-6,6-5 0 8,-2 4 0-8,4-3 0 7,-6 3 0-7,0-4 128 7,2 5-128-7,-6-3 0 8,1 2 0-8,1-1 128 7,-4 3-128-7,-2-4 0 8,-1 5 0-8,1-1 0 8,2-2 0-8,3 4 0 7,3 1 0-7,-4-5 0 8,2 0 0-8,2-1 128 7,-1 3-128-7,1-4 0 8,0 2 0-8,-2 5 0 7,-4-9 128-7,1 6-128 8,-1-5 0-8,-2 5 0 7,3-4 0-7,-1 3 128 9,0-3-128-9,2 2 0 6,1 2 0-6,1 1 128 8,-2 3-128-8,2 0 0 7,4-2 0-7,-2-2 0 7,3 1 0-7,-1 1 0 8,-8 0 0-8,0 0 0 7,0-1 0-7,1-3 0 8,-5 0 0-8,6 0 0 7,-1 3 144-7,-3-1-144 8,2-4 160-8,1 6-160 7,-1-3 0-7,4 3 0 8,0 2 0-8,0 2 0 8,5-4 0-8,-5-1 0 7,0 3 0-7,-2-4 0 7,0-4 0-7,-1 9 0 9,-3-3 0-9,2-2 0 7,1 2 0-7,1 2 0 7,0-5 0-7,0 3 0 8,-1 2 0-8,3 0 0 7,0-2 0-7,-2 3 0 8,0 1 0-8,1 2 0 7,-3-2 0-7,0 0 0 8,-3-2 0-8,-1 2 0 7,-2 0 0-7,-1 0 0 8,3 0 0-8,5 0 0 7,-3 1 0-7,2-3 0 8,-1 2 0-8,1 0 0 8,2 2 0-8,4 0 0 7,-2 0 0-7,-1 0 0 7,-1 0 0-7,2 0 0 8,-6 0 0-8,-1-2 0 8,-1 0 0-8,4 4 0 7,-1 0 0-7,1 0 0 7,0 0 0-7,5 0 0 8,-3 2 0-8,-2 0 0 6,4 2 0-6,2 0 0 9,-1-2 0-9,-5 0 128 6,0 0-128-6,-2-2 0 10,1 2 0-10,-3 2 0 6,-1-2 0-6,1 2 0 8,0-2 0-8,3 2 128 7,1-1-128-7,-2 3 0 8,1-2 0-8,1 2 0 7,-2 2 0-7,7-2 0 9,3 0 0-9,-6-2 0 6,0 1 0-6,-2 3 0 8,-9-2 0-8,5-2 0 8,1 2 0-8,1-2 0 7,0-2 0-7,1 5 0 7,-1 1 0-7,2 0 0 8,-1 4 0-8,1-3 0 7,-2 1 0-7,4 2 0 8,-1-4 0-8,-1 5 0 7,0-1 0-7,-3 0 0 8,-7-2 0-8,3-3 0 7,-3 9 0-7,5-4 0 8,-1 1 0-8,3-1 176 7,-1 0-176-7,2 1 160 8,3 1-160-8,-1 0 0 7,4-1 0-7,-4 3-176 8,-1-1 176-8,-1-3 0 7,-2 4 0-7,1-6 0 8,1-1 0-8,4 5 128 7,4-4-128-7,-1 1 0 9,-3-3 0-9,8 0 0 6,-4 6 0-6,2-5 0 8,0 1 0-8,-2 2 0 7,8-4 0-7,-4 5 128 8,2-1-128-8,-2 0 0 8,-2 3 0-8,1-3 0 7,-3 4 0-7,-2 1 0 7,2-3 0-7,2 1 0 8,-2-1 0-8,4 4 0 7,-2-5 0-7,2 5 0 8,-2-6 128-8,6 3-128 7,-4 3 128-7,4-5-128 8,-2 7 0-8,2-7 0 7,4 5 0-7,-2-6-128 8,-2 3 128-8,0-3 0 8,-2 4 0-8,2-5 0 8,0 5 0-8,-2-4 0 7,2-1 0-7,2-1 0 7,-4 6 0-7,4-7 0 7,3 9 0-7,-1-6 0 8,-2-1 0-8,4 1 0 7,0 0 0-6,-1 3 0 6,3-5 0-7,0 2 0 8,0-4 0-8,-1 1 0 7,1 3 0-7,0-2 0 8,2 2 0-8,-1-3 0 7,3 5 0-7,0 2 0 7,-3 1 0-6,1-5 0 6,-2-2 0-7,-1 1 0 7,-3-1 0-7,4 6 128 8,0-5-128-8,-1 3 0 8,-1-6 0-8,2 3 0 7,2 5 0-7,-1-6 0 7,1 3 0-7,0-3 0 9,1 6 0-9,1-3 0 6,0 3 0-6,1-4 0 9,-1 1 0-9,5-1 128 6,-3 6-128-6,2-5 0 8,-1 5 0-8,3-6 0 7,-3 3 0-7,1-3-128 8,1 2 128-8,3-3 0 7,-5 5 0-7,3-2 0 8,1 3 0-8,1 1 0 8,-5-7 0-8,3 5 0 7,-1-4 0-7,-1 3 0 8,1 1 0-8,-1 1 0 7,-1-1 0-7,1 2 0 8,-1 1 0-8,1-3 0 8,-1 1 0-8,1 3 0 6,-2-7 0-6,3 7 0 8,-1-1 0-8,3-3 0 8,-3 3 0-8,1-5 0 8,3 2 0-8,-3-3 0 6,4 1 0-5,3 4 0 7,-5-7 0-8,6 7 0 7,-5-5 0-7,3 3 176 8,-5-4-176-8,3 3 0 6,3-3 0-6,-1 2-176 8,0-5 176-8,3 3 0 7,-1 0 0-7,4-2 0 9,-4 1 0-9,5-1 0 6,7-10 0-6,-8 12-128 8,-6-2 128-7,4-5 0 6,2 3 0-7,-3 2 0 8,1-2 0-8,10-8 0 6,-16 6 0-6,16-6 0 8,-9 7 0-8,9-7 0 7,-10 10 0-6,10-10 0 6,-14 10 0-7,14-10 0 7,-6 12 0-7,6-12 0 8,0 0 0-8,-13 9 0 8,13-9 0-8,0 0 0 7,-12 4 0-7,12-4 0 7,0 0 0-7,0 0 0 9,-10 6 0-9,10-6 0 6,0 0 0-6,-11 8 0 9,11-8 0-9,0 0 0 6,0 0 0-6,0 0 0 8,0 0 0-8,0 0 0 8,0 0 0-8,0 0 0 8,-12 2 0-8,12-2 0 7,0 0 0-7,0 0 0 8,0 0 0-8,0 0 0 7,0 0 0-7,0 0 0 7,0 0 0-7,0 0 0 8,0 0-128-8,0 0 128 7,0 0-192-7,0 0 32 8,0 0 16-8,0 0 0 22,0 0-288-22,0 0-48 0,0 0-16 0,0 0-12400 8,0 0-2480-8</inkml:trace>
    </iact:actionData>
  </iact:action>
  <iact:action type="add" startTime="113805">
    <iact:property name="dataType"/>
    <iact:actionData xml:id="d42">
      <inkml:trace xmlns:inkml="http://www.w3.org/2003/InkML" xml:id="stk41" contextRef="#ctx0" brushRef="#br4">5502 19231 9215 0,'0'0'816'0,"0"0"-656"4,0 0-160-4,0 0 0 9,10-7 1040-9,-10 7 176 7,0 0 48-7,15-10 0 8,-15 10-544-8,0 0-96 6,10-10-32-6,-10 10 0 9,0 0 192-9,0 0 48 7,6-12 0-7,-6 12 0 8,0 0 16-8,0 0 16 7,2-15 0-7,-2 15 0 8,0-18-32-8,-2 6 0 7,2 12 0-7,0 0 0 8,-6-17-80-8,0 5-32 7,0-3 0-7,-4 5 0 8,-1 0-112-8,11 10-32 7,-10-14 0-7,-6 7 0 8,1-7-48-8,1 6-16 6,2 2 0-6,12 6 0 9,-17-9-224-9,3 3-48 8,1 0-16-8,-3 4 0 8,0 0-48-8,-3 0-16 6,1 0 0-5,3 2 0 7,-5 0-32-8,5 4 0 6,-5-2 0-6,1 6 0 8,5 2-128-8,-4-1 0 7,3 1 144-7,3 6-144 8,4-3 0-8,-5 5 0 7,1-3 0-7,-4 1 128 8,3 4-128-8,-3 1 0 7,4-2 0-6,-3 5 0 6,3 1 0-7,-4 5 0 8,5-1 0-8,-5-2 0 7,4-4 0-7,-3 5 0 8,1-1 0-8,-1 0 0 7,3 1 0-7,-2-1 0 7,6-2 0-7,-1 3 0 8,-3-1 0-8,4 2 0 7,-4-3 128-7,5 1-128 8,1 0 160-8,2 0-32 7,-2-1-128-7,-2-3 192 8,4 1-192-8,0-5 144 7,2 3-144-7,2 1 128 9,0-9-128-9,0 3 0 6,0 5 144-6,6-7-144 8,0 1 256-8,4 1 0 7,-10-17-16-7,8 18 0 8,7-1 0-8,-1-3 0 7,4 0 0-7,-3-4 0 8,5 1-112-8,3-1 0 7,-1 0-128-7,-3 1 192 8,4-3-192-8,1 0 0 8,1 2 128-8,1-4-128 7,-5-1 0-7,0 5 0 7,3-4 128-7,3 0-128 8,0-2 0-8,3 2 0 7,-5 1 0-7,4-1 0 8,5-4 0-8,-3 0 128 7,0-2-128-7,0 0 0 8,2 0 0-8,0-2 128 7,1 0-128-7,-5-4 0 9,-4-5 192-9,3 5-64 6,-1-2-128-6,0-2 192 9,-5 1-16-9,-1-7-16 6,1 2 0-6,-3-3 0 9,-1 3 64-9,1-3 16 6,3 3 0-6,-5-4 0 8,3-1-48-8,1 3 0 7,-1-3 0-7,-5-1 0 8,1 1-192-8,-5-3 176 8,5-1-176-8,-4 2 160 8,1-1-160-8,-1 1 0 7,2-5 144-7,-6-1-144 7,3 5 0-7,3-1 144 8,-6-4-144-8,2-1 0 7,-1-1 176-7,-3 2-176 7,0-4 160-6,0 0-160 6,2-7 304-7,-3 3-48 7,-1 4 0-7,0 2 0 8,0-6-48-8,2 0-16 8,-4 2 0-8,0 1 0 8,-2 5-48-8,-2-2-16 6,0 0 0-6,-4-1 0 9,0-1 32-9,0 2 0 7,-7 2 0-7,-1-1 0 8,-3 1 128-8,-1 2 32 7,-3-3 0-7,-1 3 0 8,1 0-160-8,-5 1-32 6,-3 3 0-6,-2 5 0 8,0-1 16-8,-1-1 0 8,-1 8 0-8,-6 0 0 8,0-1-144-8,-4 5 128 7,0 4-128-7,-1 0 128 7,3 0-128-7,-4 0 0 8,0 0 0-8,6 6 0 7,-4 2-384-7,4 0 64 8,-4 0 0-8,4 5 0 23,10-3-1360-22,1 8-272-1,5-3-48 0,4 7-9936 6,3-6-1984-6</inkml:trace>
    </iact:actionData>
  </iact:action>
  <iact:action type="add" startTime="115322">
    <iact:property name="dataType"/>
    <iact:actionData xml:id="d43">
      <inkml:trace xmlns:inkml="http://www.w3.org/2003/InkML" xml:id="stk42" contextRef="#ctx0" brushRef="#br4">20970 18939 15087 0,'0'0'656'1,"0"0"160"-1,0 0-656 0,-8-12-160 3,2-2 0-3,0 3 0 8,2 1 1216-8,-2-2 192 7,6 12 64-7,-11-7 0 8,1-5-512-8,4 2-80 7,-6 4-32-7,2-2 0 9,-3-1-160-9,-1 1-48 6,-1 4 0-6,-1 0 0 8,-5 0-96-8,1 0-32 7,-3 2 0-7,3 2 0 8,-5 0-64-7,-1 2-32 6,-1 4 0-7,0 0 0 8,-2-2-128-8,-1 0-32 7,1 4 0-7,0 5 0 7,-4-1-80-7,1 5-32 8,1-5 0-7,-2 6 0 5,2 1 0-6,-2 1 0 8,-2 1 0-8,1 3 0 8,-1-1 16-8,-2 4 0 6,4 1 0-6,-2 1 0 9,2-2 16-9,-4 0 0 7,0 3 0-7,5 5 0 8,-1 6 0-8,2-4 0 6,-2 2 0-6,4-2 0 8,1 4-176-8,3 0 192 7,4 0-192-7,-1 2 192 9,1 0-192-9,5-3 0 7,2 7 0-7,5-10 128 7,-1-2-128-7,6 4 0 8,2-3 0-8,2-1 0 7,4-2 0-6,0-2 128 5,8 0-128-5,1 0 128 6,7 1 16-7,3-1 0 7,2-4 0-7,5-3 0 8,1-1 48-8,2-4 16 8,0-3 0-8,6 0 0 7,-4-5-16-7,2 3 0 7,2-6 0-7,-2 0 0 9,6-1-32-9,-4-3-16 7,6-4 0-7,0-2 0 8,2-3 0-8,2-1 0 7,3-2 0-7,-1 0 0 8,-2-6-16-8,4 3-128 6,1-5 192-6,-1 0-64 9,-4-7-128-9,-1 0 192 6,-5-3-192-6,0 5 192 9,-4-3-48-9,0 3 0 7,-6-2 0-7,-1-3 0 8,-3-3 224-8,-2 0 32 7,-2-6 16-7,-3 3 0 8,-3-1 96-8,-7 2 0 7,2-2 16-7,-4-6 0 7,-7-2-176-7,1-4-32 7,-6 2-16-7,2-2 0 9,-5 2-16-9,-1 4 0 6,-8-3 0-6,0 3 0 8,-5-2 0-8,-1 4 0 8,-3 1 0-8,0 5 0 8,-9 2-96-8,3 2-32 6,0-3 0-6,0 3 0 9,-1 0-160-9,-3 1 160 6,-2 3-160-6,-2 2 160 9,-2 1-160-9,4 3 0 7,-8-3 0-7,8 3 0 8,-2 7 0-8,4 0 0 7,3-2-160-7,3 6 160 22,4 6-1152-21,3 0-144-1,1 0-32 0,-3 6 0 14,5 6-1616-14,1-2-336 0</inkml:trace>
    </iact:actionData>
  </iact:action>
  <iact:action type="add" startTime="122254">
    <iact:property name="dataType"/>
    <iact:actionData xml:id="d44">
      <inkml:trace xmlns:inkml="http://www.w3.org/2003/InkML" xml:id="stk43" contextRef="#ctx0" brushRef="#br4">8773 20632 9215 0,'0'0'816'2,"0"0"-656"4,0 0-160-6,0 0 0 8,-10 9 1424-8,10-9 256 7,-12 12 48-7,12-12 16 8,0 0-736-8,-5 14-160 8,5-14-16-8,0 0-16 7,0 0-48-7,7 17-16 7,-7-17 0-7,16 10 0 8,-16-10 144-8,23 12 48 8,1-6 0-8,3-6 0 7,0 0 96-7,3-2 32 7,1-2 0-7,4 0 0 8,4-4-304-8,0 2-64 7,6 0-16-7,0-1 0 8,0 1-208-8,3 4-32 9,5 0-16-9,4 2 0 8,1 2-48-8,-1 0-16 6,1-2 0-6,1 0 0 8,-1-2-32-8,-1 2 0 7,-3 0 0-7,-1 2 0 8,-2-4-16-8,-1 2-16 7,-5-2 0-7,-4 4 0 8,2 0-48-8,-6 4 0 7,-2-3 0-7,2 1 0 8,-3-2 0-8,-5 2-16 7,-6-2 0-7,1 2 0 8,-3-2 16-8,1 0 0 7,-3 2 0-7,-3-2 0 8,1-2-64-8,1 0-16 7,-18 0 0-7,0 0 0 7,15 2-176-7,3-2 160 7,-18 0-160-7,14-2 160 9,-14 2-160-9,17 0 0 6,-17 0 0-6,0 0 0 9,0 0-192-9,0 0-128 6,0 0-32-6,0 0-11216 16,0 0-2240-16</inkml:trace>
    </iact:actionData>
  </iact:action>
  <iact:action type="add" startTime="123084">
    <iact:property name="dataType"/>
    <iact:actionData xml:id="d45">
      <inkml:trace xmlns:inkml="http://www.w3.org/2003/InkML" xml:id="stk44" contextRef="#ctx0" brushRef="#br4">15077 20712 11055 0,'0'0'976'1,"0"0"-784"2,-20 0-192-3,9 2 0 8,11-2 1328-8,0 0 208 7,-20 3 64-7,9 1 0 8,11-4-208-8,-16 4-48 7,16-4 0-7,-10 10 0 8,10-10-160-8,0 0-32 7,-13 6-16-7,13-6 0 9,0 0-240-9,0 0-64 6,0 0 0-6,15 15 0 8,1-5 32-8,9 0 0 8,2-6 0-8,9 2 0 7,1-4 0-7,9-2 0 7,3 0 0-7,4 0 0 8,3-2-304-8,1 0-64 9,3-2-16-9,1 2 0 7,-1 0-144-7,5 0-16 7,3 0-16-7,-4 0 0 7,1 2-96-7,-5 6-16 8,-5-2 0-8,-6 2 0 8,-7-4-48-8,1 0-16 7,-8 0 0-7,-1 1 0 7,-7 1 0-7,-4-2 0 8,-1 0 0-8,-10 0 0 7,-12-2 128-7,0 0 0 7,0 0 16-7,0 0 0 8,0 0-32-8,0 0-16 7,0 0 0-7,-16 16 0 9,-11-8-32-9,-7 1 0 7,-1-3 0-7,-8 0 0 8,-7-4-64-7,-5 4 0 5,-5 4-128-6,-5-3 192 8,1-3-192-8,1 2 128 7,-5-2-128-7,4-4 0 8,-6-2 128-8,1 0-128 7,-3 0 0-7,6 2 0 8,-2 0 0-8,7 0 128 7,7 0-128-7,3 0 0 8,4 0 0-8,10-4 0 7,6 2 0-7,5 2 0 8,9-2 0-8,17 2 0 6,-12-2 0-6,12 2 0 8,0 0 0-8,14-5 0 8,7-5 0-8,10 4-160 7,10 0 160-7,8 0 0 7,12 0 0-7,1 4 0 10,6 1 0-10,1 1 0 6,3-2 0-6,-6 4 0 8,4 1 0-8,-5 3 0 7,-1-4 0-7,-2-2 0 8,-3 0 0-8,-6 0 0 7,-9 0 144-7,-3 0-144 8,-11 0 256-8,-7 0-48 7,-7 0-16-7,-16 0 0 8,0 0 32-8,0 0 0 7,0 0 0-7,0 0 0 8,0 0 16-8,-18-2 0 7,-9 0 0-7,-4 2 0 8,-6 0-240-8,0 0-256 7,-2 0 48-7,-1 4 16 23,1 2-2112-23,-3-4-400 1,-3 0-96-1</inkml:trace>
    </iact:actionData>
  </iact:action>
  <iact:action type="add" startTime="131264">
    <iact:property name="dataType"/>
    <iact:actionData xml:id="d46">
      <inkml:trace xmlns:inkml="http://www.w3.org/2003/InkML" xml:id="stk45" contextRef="#ctx0" brushRef="#br4">6736 21185 3679 0,'0'0'320'1,"-3"-11"-320"4,-3-7 0-5,-2 5 0 8,2-5 1152-7,2 2 144 6,-4 3 48-7,-3-5 0 8,3 5-304-7,0-5-48 4,-2 4-16-5,3-1 0 9,-1 3-128-9,-2-2-16 7,2 7-16-7,4-3 0 10,4 10-272-10,-8-12-48 6,8 12-16-6,-9-8 0 7,9 8 192-7,-8-11 32 7,2 1 16-7,6 10 0 9,-4-10 256-9,4 10 48 6,-10-14 16-5,10 14 0 6,0 0-32-6,0 0-16 6,0 0 0-7,0 0 0 9,-2-11-416-9,2 11-96 6,0 0-16-6,0 0 0 6,4-14-224-5,-4 14-48 6,0 0-16-7,0 0 0 8,0 0-176-8,0 0 192 8,0 0-192-8,0 0 192 9,0 0-48-9,0 0 0 5,12 20 0-5,-8-3 0 9,0-1 176-8,-4 5 16 5,0-1 16-6,-2-1 0 7,0 9 112-7,0-1 32 6,-4-2 0-5,-2 1 0 10,1-3-64-11,3 2-16 4,-2 3 0-4,4-3 0 8,-6-6-32-8,4-1 0 7,2 2 0-7,2-1 0 8,0-19-144-8,0 0-48 7,0 0 0-7,12 14 0 8,-2 1-64-8,-10-15-128 8,13 6 176-8,5-4-176 7,-1 0 224-7,-3-2-64 7,6-4-16-7,1 0 0 8,-1-4 32-8,1-3 0 7,0 3 0-6,5-6 0 6,-1 3-32-7,4-3 0 8,1 2 0-8,5 4 0 7,2-1-144-7,0 1 0 7,-2 2 0-7,6 0 128 8,-2-2-128-8,6 4 0 7,-4 1 0-7,6 1 128 9,1 0-128-9,-1-2 0 5,4 2 0-5,2 0 0 9,1 0 0-9,-1-2 160 6,-4 2-160-6,1 2 160 9,3 0-160-9,0 0 160 7,-3 2-160-7,3 2 160 8,0 0-160-8,-1 0 0 7,-1 0 144-7,0 1-144 9,0-3 0-9,-5 2 144 6,5 2-144-6,-2-2 0 8,2 0 128-7,-5-2-128 5,-7 0 0-6,2 2 0 8,-4 2 160-8,0 3-160 7,0-3 128-7,-5 0-128 8,-5 4 144-8,-2-2-144 7,-5-3 160-7,1 1-160 8,-1 2 288-8,-7-2-32 7,-13-6-16-7,14 6 0 8,-14-6 32-8,0 0 16 7,0 0 0-6,10 6 0 6,-10-6-64-7,0 0-16 7,0 0 0-7,17 2 0 8,-17-2-80-7,0 0 0 5,12-2-128-6,-12 2 192 8,14-6-32-8,-14 6-16 7,10-6 0-7,-10 6 0 8,5-21 192-8,1 3 48 8,-2 0 0-8,-4-1 0 7,-2-1-32-7,0 3 0 7,-4-7 0-7,2 1 0 8,1 2-80-8,-1-5-16 7,-2-1 0-7,-4 0 0 8,2-1-64-8,2 1 0 7,-5-2-16-7,1 1 0 8,2 1-176-8,-4 2 192 8,3 1-192-8,3 7 192 7,-4-5-192-7,2 5 0 7,2 1 0-7,3 1 0 8,3 15 0-8,-4-10 0 7,-2-4 0-7,6 14 0 23,0 0-1200-22,0 0-112-1,0 0-32 0,0 0 0 14,15-6-1536-13,5 6-320-1,-3 4-64 0</inkml:trace>
    </iact:actionData>
  </iact:action>
  <iact:action type="add" startTime="132902">
    <iact:property name="dataType"/>
    <iact:actionData xml:id="d47">
      <inkml:trace xmlns:inkml="http://www.w3.org/2003/InkML" xml:id="stk46" contextRef="#ctx0" brushRef="#br4">12444 20780 28959 0,'0'0'1280'0,"0"0"272"0,-6-14-1232 0,2-1-320 5,0 3 0-5,4 12 0 8,0 0 208-8,0 0-16 7,6-10 0-7,-6 10 0 8,0 0 256-8,0 0 32 7,0 0 16-6,0 0 0 6,0 0-80-7,0 0-16 8,0 0 0-8,0 0 0 7,0 0-208-7,0 0-64 7,8 14 0-7,-4 3 0 8,-2-1 64-8,-4 3 0 7,-2 5 0-7,2 1 0 8,-6 2 96-8,-2 3 32 8,0 1 0-8,-1 2 0 7,-3 2 32-6,4 2 16 7,-3-6 0-8,3 1 0 7,-4-3 144-6,5-2 16 5,1-3 16-6,-2 1 0 7,2-4-64-7,2-3-16 7,-1 0 0-7,1-1 0 9,6-17-240-9,-4 12-48 6,4-12-16-6,0 0 0 9,0 0-160-9,0 0 128 6,0 0-128-6,17 8 128 9,-17-8-128-9,18-6 128 6,3 2-128-6,5-2 128 9,3-6-128-9,2 3 0 6,0 1 0-6,5-4 0 8,1 4 0-8,5 2 0 7,-3-3 0-7,10 5 0 8,2 0 0-8,2 0 128 8,1 2-128-8,3-2 0 7,1 0 0-7,-1 2 0 8,-4 2 128-8,1 0-128 7,-1 0 0-7,1 2 0 8,1-2 0-8,2 4 128 7,-1 0-128-7,3 2 0 8,1 2 0-8,1 1 0 8,1-3 0-8,-1 4 0 6,-3 2 0-6,-3-5 0 9,-3 1 0-9,-3 2 0 7,-4-2 0-7,2-4 0 8,2 0 0-8,-7-2 0 7,1-2 0-7,0 2 0 8,-2 3 128-8,-6-3-128 6,-2-4 0-6,3 2 128 9,-3 0-128-9,-4 0 128 7,-2 0-128-7,-1 2 128 7,-3-4 48-6,-5 0 0 5,-1 4 0-6,1-2 0 8,-18 0 0-8,15-5 0 8,3-1 0-8,-18 6 0 7,12-6 80-7,-12 6 32 8,13-12 0-8,-5-3 0 8,0-3 112-8,0 2 32 6,-2-5 0-6,-5-2 0 8,-1-5-32-8,0-1 0 8,0-2 0-8,2 0 0 8,-2-3-208-8,0-3-32 6,-2 2-16-6,1 0 0 9,-5 6-144-9,-2 0 0 6,2 1 0-6,0 5 128 9,2 1-128-9,-5 3 0 6,-1 3-192-6,4 1 192 23,-2 3-1152-22,8 12-128 0,0 0 0-1,0 0-12032 5,0 0-2416-4</inkml:trace>
    </iact:actionData>
  </iact:action>
  <iact:action type="add" startTime="135033">
    <iact:property name="dataType"/>
    <iact:actionData xml:id="d48">
      <inkml:trace xmlns:inkml="http://www.w3.org/2003/InkML" xml:id="stk47" contextRef="#ctx0" brushRef="#br4">6557 20474 2751 0,'0'0'128'1,"0"0"16"-1,-14 2-144 0,14-2 0 5,0 0 0-5,-13 11 0 8,13-11 3888-8,-10 10 736 7,2 4 160-7,0-1 16 8,4 11-3472-8,3-3-704 6,-3-1-144-5,0 7-32 8,2 6-32-8,-2 0-16 5,-4-1 0-5,4 1 0 7,0 4-144-8,0 2-48 5,-1 4 0-5,-7 0 0 11,0 5-208-11,2-1 176 5,-3-2-176-5,1 2 160 7,-8 0-160-6,5-8 0 5,1-2 0-5,1-2 0 8,1 0 128-7,4-8-128 1,-4 0 128-3,7-5-128 8,1-7 304-8,4-15-32 7,7 20 0-7,5-4 0 9,-12-16 0-9,12 9 0 6,7-3 0-6,1 0 0 8,3-4 112-7,7-2 32 5,3-2 0-6,0-2 0 8,-2 0-224-8,8 0-32 7,0-5-16-7,-2-1 0 9,8 2-144-9,0 2 0 6,4-4 144-6,3 1-144 8,1 1 0-8,5-4 128 7,3 2-128-7,7 3 0 8,-2-7 0-8,5 6 0 7,-7-5 0-7,2 5 128 9,-5 2-128-9,-3-2 0 6,-1-2 0-6,3 3 0 8,1 1 0-7,1 0 0 5,-5 0 0-6,3 0 0 8,-1 2 0-8,1-2 0 7,-3 1 0-7,-4-3 0 8,-5 2 0-8,-3 2 0 7,-10-6 0-7,0-3 0 8,-3 5 0-8,1-6 0 8,-4 2 128-8,-2-3-128 7,-7 1 192-7,-1-3-48 7,1 1 0-6,-8-2 0 6,-1-3 224-7,-3 1 32 8,-6 3 16-8,-2-5 0 7,-2 1-96-6,-2 2-32 6,-6-5 0-7,1 1 0 7,-5-3-160-6,-4 1-128 6,-1-2 144-7,7 3-144 7,-5-1-224-7,7 0-144 7,-2 1-16-6,10 9-8960 16,0-3-1776-17</inkml:trace>
    </iact:actionData>
  </iact:action>
  <iact:action type="add" startTime="135936">
    <iact:property name="dataType"/>
    <iact:actionData xml:id="d49">
      <inkml:trace xmlns:inkml="http://www.w3.org/2003/InkML" xml:id="stk48" contextRef="#ctx0" brushRef="#br4">12403 20439 20095 0,'0'0'896'1,"0"0"176"-1,0 0-864 0,0 0-208 3,0 0 0-3,0 0 0 8,0 0 320-8,0 0 32 7,0 0 0-7,0 0 0 8,0 0 160-8,0 0 16 7,0 0 16-7,0 0 0 8,0 0 32-8,-2 19 16 7,0-5 0-7,2 7 0 8,0 6-176-8,2 1-32 8,0-1-16-8,-2 4 0 7,0 2-48-7,0 6 0 7,4-2 0-7,-4 6 0 8,-4-2-128-8,2 6-48 7,-4 0 0-7,0 0 0 9,2 0-144-9,-2-3 0 7,-1-7 0-7,3 1 128 7,2-7-128-7,0 0 0 7,2-8 0-7,0-3 0 8,2-3 240-8,-2-17-48 7,6 18 0-7,3-4 0 8,-9-14 256-8,12 5 64 7,-12-5 0-7,21 0 0 8,-5-3-80-8,4 1-16 8,1-6 0-8,6-4 0 7,1 2-272-7,-1-7-144 8,2 3 160-8,8-1-160 7,4 1 128-7,0-2-128 8,4 3 0-8,6-1 0 7,0 4 0-7,3-1 0 8,-5 3 0-8,0 4 0 7,-3-2 0-7,5-2 0 8,0 2 0-8,-2 0 0 8,1 3 0-8,1-1 0 6,2-2 0-6,1 4 0 8,1 0 0-8,3 0 0 7,1-2 0-7,-2 2 0 8,-3 2 0-8,-3 0 0 7,-2 0 0-7,-3 2 0 8,-7 0 0-8,4 2 0 7,-6 0 0-7,2 4 0 8,0-3 0-8,-7-1 0 7,1 2 0-7,-2 2 0 8,-2-2 0-8,-3-2 0 7,-5 2 0-7,1-2 0 8,-7-1 0-8,-15-3 0 7,0 0 0-7,0 0 0 8,0 0 304-8,0 0 64 7,0 0 16-7,10-13 0 8,-10-5 192-8,-4 1 32 8,-6-7 16-8,1-1 0 7,-5 0-160-7,0-3-16 8,-5 1-16-8,3-6 0 7,-5-4-272-7,-5-2-160 7,3 0 192-7,-1-6-192 8,1-8-192-8,4 4-160 7,-3 5-32-7,7 1 0 23,1 8-1792-23,0 3-384 0,3 3-64 1</inkml:trace>
    </iact:actionData>
  </iact:action>
  <iact:action type="add" startTime="144296">
    <iact:property name="dataType"/>
    <iact:actionData xml:id="d50">
      <inkml:trace xmlns:inkml="http://www.w3.org/2003/InkML" xml:id="stk49" contextRef="#ctx0" brushRef="#br4">13249 20349 10367 0,'0'0'448'1,"0"0"112"-1,-11 10-560 0,11-10 0 5</inkml:trace>
    </iact:actionData>
  </iact:action>
  <iact:action type="add" startTime="148680">
    <iact:property name="dataType"/>
    <iact:actionData xml:id="d51">
      <inkml:trace xmlns:inkml="http://www.w3.org/2003/InkML" xml:id="stk50" contextRef="#ctx0" brushRef="#br4">4166 20846 4607 0,'-22'0'400'1,"22"0"-400"4,-15 4 0-5,-7-4 0 8,-1 2 1472-8,-1-2 192 7,5 0 64-7,-1 0 0 8,-1 0-800-7,5-2-160 5,-1-2-16-5,3 0-16 7,0-4 16-8,14 8 0 8,-9-7 0-8,-3 1 0 7,12 6 80-6,-10-8 32 4,0-4 0-5,10 12 0 9,0 0-256-8,-3-9-48 5,3 9-16-5,0 0 0 6,7-16-208-7,-7 16-32 7,8-12-16-7,2 4 0 8,4-3-32-8,-1 3-16 8,7 0 0-8,-1-2 0 8,3 3-32-8,5-1 0 5,4-6 0-5,0 6 0 10,-1 1-16-10,3-3-16 6,6 0 0-6,2-2 0 7,0 4-48-7,4 3-128 7,5-1 192-6,3-2-64 6,2 4-128-7,1 0 128 8,1-2-128-8,1 4 128 7,1 0 32-7,-1-1 0 7,1-7 0-7,-5 4 0 9,-3 2 64-9,-2 0 16 6,2-2 0-5,-8 0 0 7,-1 4 16-8,1 2 16 7,-6 0 0-7,0 0 0 8,-1 2-144-8,-5 4-128 7,-2-2 192-7,-4 0-192 8,-5-2 208-8,-1 0-64 7,1 0-16-7,-20-2 0 7,12 4 112-7,-12-4 16 7,0 0 0-7,0 0 0 9,0 0 16-9,0 0 16 7,0 0 0-7,0 0 0 8,0 0 160-8,0 0 16 7,0 0 16-7,0 0 0 7,0 0-208-6,-14 6-32 6,-6 0-16-7,1-3 0 8,-1 1 16-8,-7-2 0 6,-2 2 0-5,-8 0 0 7,2-2-48-8,-8 4 0 7,0 0 0-7,-6-2 0 8,0-2-64-8,-3 1 0 7,-7 1-128-7,-1 4 192 8,-1-4-192-8,-7 0 128 7,0-4-128-7,-4 2 0 8,5 2 0-8,1 2 128 7,5-2-128-7,3 3 0 8,-1-1 0-8,9-2 0 6,5 0 128-6,4 0-128 9,6 2 0-9,2-4 0 6,9-2 0-6,5 0 0 9,3 0 0-9,16 0 0 6,-10-2 0-6,10 2 0 9,0 0 0-9,0 0 0 6,20-8 0-5,1 2 0 7,11-2 0-8,1-1 0 7,2 3 0-7,10-2 0 8,-2-6 0-8,7 3 0 6,3 5-128-6,5 2 128 9,9-2 0-9,-3 4 0 7,2-2-128-7,5 4 128 9,-5 4 0-9,4-4 0 6,-7-2 0-6,3 2 0 8,-6-2 0-8,-1 2 0 6,-6 0 0-6,-3 0 0 9,-5 0 0-9,-2 0 0 7,-10 0 0-7,-2 2 0 8,-3 0 0-8,-5 0 0 7,-3-2 0-6,-20 0 0 6,11 6 128-7,-11-6-128 7,0 0 0-7,0 0 144 8,0 0-144-8,0 0 160 7,0 0-160-7,0 0 160 8,-11 6-160-7,-7 0 128 5,-1 1-128-5,-1 3 128 6,-5-8-288-7,-1 2-64 7,1 2-16-7,-2 0 0 22,5 0-2256-21,3-6-464-1</inkml:trace>
    </iact:actionData>
  </iact:action>
  <iact:action type="add" startTime="149974">
    <iact:property name="dataType"/>
    <iact:actionData xml:id="d52">
      <inkml:trace xmlns:inkml="http://www.w3.org/2003/InkML" xml:id="stk51" contextRef="#ctx0" brushRef="#br4">4423 20936 19407 0,'-21'-6'848'1,"9"2"192"-1,12 4-832 8,-12-10-208-7,-1 4 0-1,3 1 0 1,10 5 528 0,-10-4 64 5,10 4 16-5,0 0 0 6,0 0 128-6,-15-6 32 6,15 6 0-7,0 0 0 8,0 0-192-8,0 0-48 7,0 0 0-6,0 0 0 8,0 0-96-9,0 0-32 5,0 0 0-4,0 0 0 6,0 0-80-6,21 0 0 6,4 0-16-6,3 4 0 6,1 2 16-7,8-1 0 6,4 1 0-6,2 4 0 8,6-4-80-7,3 0-16 5,7-2 0-6,-3 2 0 8,1-3-16-8,-1-3 0 7,-5 0 0-7,-2-2 0 8,2 1-80-8,-6-3 0 7,-3 2-128-7,5 0 192 8,-4-2 64-8,2 0 16 7,-4 2 0-7,0-2 0 8,-2-2 112-8,2-2 0 7,-6 3 16-7,-2 1 0 8,2-4-64-8,-5-2-16 7,-3 2 0-7,-8 4 0 8,-5-3-64-8,-14 7-32 6,12-10 0-6,-12 10 0 8,0 0-16-7,0 0 0 6,-12-12 0-7,-6 0 0 8,-5 5-16-8,-8 3 0 7,-8 0 0-7,-8 0 0 8,0 2-192-8,-3-2 0 7,-11 2 0-7,-1 2 0 8,-1 0 0-8,-5 6 0 7,2 0 0-7,-5 0 0 8,-3-2 0-7,-6 1 0 5,-2 9 0-6,2-4 144 8,0 4 144-8,6-1 32 7,4 7 0-7,0-3 0 8,9-3 32-8,3 3 16 7,3-3 0-7,5 2 0 8,-1-9-64-8,6 3-16 6,8 2 0-5,6-4 0 7,3-2-112-8,9 3-32 7,5-3 0-7,14-6 0 8,0 0-144-8,0 0 128 6,0 0-128-5,0 0 128 7,18 10-128-8,9 0 0 7,6-6-192-7,4-2 192 8,0-2-144-8,4 0 144 7,-4-2 0-7,8-2 0 8,-2-2 0-8,4 0 0 7,0 0 0-7,-2 0 0 8,2-7 0-8,3 5 0 7,-3-2 0-7,-2-4 0 8,2 3 128-8,0-5 0 7,-7 4-128-7,3-3 192 8,-4 3-192-8,2-3 144 7,-7 3-144-7,-5-2 128 8,-6 6-128-8,-1 3 0 7,-13-5 144-7,-9 10-144 8,0 0 0-8,0 0 0 8,0 0 0-8,0 0-128 7,-17-2-80-6,-3 2-16 6,-7 4 0-7,-8 4 0 24,-2-3-272-23,-8-1-48-1,-2 4-16 0,-5 4 0 10,1-4-1216-10,-2 5-240 1,4-1-48-1,8-2-16 15,2 1-544-15,4-3-128 0</inkml:trace>
    </iact:actionData>
  </iact:action>
  <iact:action type="add" startTime="151684">
    <iact:property name="dataType"/>
    <iact:actionData xml:id="d53">
      <inkml:trace xmlns:inkml="http://www.w3.org/2003/InkML" xml:id="stk52" contextRef="#ctx0" brushRef="#br4">6200 18818 20095 0,'0'0'896'1,"0"0"176"-1,0 0-864 0,0 0-208 3,-8-14 0-2,2 5 0 7,-1 1 784-8,7 8 112 7,-14-16 32-7,4 8 0 8,-5-1-432-8,3-3-96 7,-6 4-16-7,5-4 0 8,-5 3-16-8,-1 1-16 7,-5-4 0-7,5 2 0 8,-5 4-128-8,-1 1-32 7,-2-5 0-7,-1 4 0 8,-1 4 32-8,0-2 0 7,0-2 0-7,-1 0 0 8,-3 5-64-8,0-1-16 7,-2 0 0-7,0 2 0 8,-2 0 64-8,2 2 16 9,1-4 0-9,1 4 0 8,-2 1-96-8,4 3 0 6,0 0-128-6,0-2 192 7,1 4-192-7,-1 4 176 7,0-3-176-7,-2 3 160 8,2 4-16-8,1-1 0 8,1-1 0-8,0 5 0 7,1-1-16-7,3 1 0 7,0 5 0-7,1 1 0 9,5 3-128-9,-1-3 160 7,1-4-160-7,7 1 160 8,-3 5-160-8,7 0 128 6,2 7-128-6,-4-5 128 9,0 2 16-9,4 2 0 6,1 2 0-6,1 6 0 8,0-6-144-8,4 8 128 8,0 0-128-8,4 6 128 8,2-2-128-8,-1-4 0 6,-1 1 144-6,2-3-144 8,0 2 176-8,2 2-48 8,-2 0 0-8,2 0 0 7,5-8 0-7,-5 2 0 7,2-2 0-7,1 0 0 8,-3 2-128-8,2-6 0 7,2-4 144-7,-3 1-144 8,3 1 0-8,-4-4 144 7,2-3-144-7,3-1 0 9,-1-2 128-9,8-5-128 6,-1 2 0-6,-1-7 0 9,1 1 192-9,5-4-32 7,-1 2 0-7,4-1 0 8,2-5 64-8,3-2 16 7,-3 0 0-7,4 0 0 8,0-2-112-8,6-2 0 7,-2 0-128-7,4-4 192 8,-4-3-192-8,2 3 144 7,2 0-144-7,-4-4 128 8,2-6-128-8,-5 1 0 7,-5-1 144-7,0-3-144 8,0 1 128-8,3 1-128 6,1-3 128-5,2-1-128 6,-8-1 144-7,0-1-144 7,-1-2 192-7,-3-1-192 9,3-1 256-9,-1 2-64 6,-4-1-16-6,3-3 0 8,-3-4 144-7,-5-4 48 6,3 2 0-7,-1-2 0 8,-6-12 32-8,-3 0 16 7,1 4 0-7,-6-4 0 8,-6-5 64-8,-2-3 16 7,-6 1 0-7,-1-3 0 8,-5-3-96-8,2 5-16 7,-5 3 0-7,-1 1 0 8,-1 0-96-8,-2 8-32 6,-3-1 0-6,-1 7 0 9,0-2-48-9,-5 6-16 6,-3-2 0-6,0 1 0 9,0 5-192-9,2 4 0 7,-8 4 0-7,2 5 0 22,-10-2-352-22,-2 5-64 0,-7 3-16 0,-1 4 0 14,-1 3-1744-14,-4 5-368 0,-1 5-64 0,1 3-13776 5</inkml:trace>
    </iact:actionData>
  </iact:action>
  <iact:action type="add" startTime="153934">
    <iact:property name="dataType"/>
    <iact:actionData xml:id="d54">
      <inkml:trace xmlns:inkml="http://www.w3.org/2003/InkML" xml:id="stk53" contextRef="#ctx0" brushRef="#br4">8560 20829 12895 0,'0'0'1152'1,"0"0"-928"5,-13 5-224-6,1 3 0 8,12-8 912-8,-14 8 144 7,6-2 32-7,8-6 0 8,0 0-640-8,-11 10-112 7,11-10-16-7,0 0-16 9,0 0 0-9,0 0 0 6,-10 4 0-6,10-4 0 8,0 0 144-8,0 0 48 7,0 0 0-7,0 0 0 8,0 0-64-8,0 0-16 7,0 0 0-7,0 0 0 8,0 0 64-8,0 0 16 7,0 0 0-7,19 5 0 8,-1-3-64-8,3 2-16 8,3-2 0-8,3 2 0 7,2-4 32-7,1 0 0 7,7 0 0-6,4-2 0 6,0-2 0-7,2 0 0 7,3 0 0-7,-5-1 0 9,2-5-16-9,-2 2 0 6,4 4 0-6,-4-8 0 8,4 1-176-8,0 5-16 8,0-4-16-8,1 2 0 7,5 2-80-7,-4 3-16 8,2-3 0-8,1 0 0 8,5 4-128-8,-4-2 0 7,-2 0 0-7,-5 2 128 7,3-2-128-6,-4 2 0 6,-6 2 144-7,0 0-144 7,-2 2 0-7,0-2 144 7,-1 0-144-7,-1 0 0 9,-4-2 128-9,-2 2-128 7,1 0 0-7,-5 0 0 7,-1 0 0-7,-1 0 128 8,-7 0-128-8,3-2 0 8,-17 2 144-8,0 0-144 6,16-2 0-6,-16 2 144 8,0 0-144-8,0 0 0 7,0 0-192-7,0 0 192 23,0 0-672-23,0 0-16 1,-14 0 0-1,2 0-12912 3</inkml:trace>
    </iact:actionData>
  </iact:action>
  <iact:action type="add" startTime="154955">
    <iact:property name="dataType"/>
    <iact:actionData xml:id="d55">
      <inkml:trace xmlns:inkml="http://www.w3.org/2003/InkML" xml:id="stk54" contextRef="#ctx0" brushRef="#br4">14802 20942 13071 0,'0'0'576'1,"0"0"128"-1,0 0-576 0,0 0-128 7,0 0 0-7,19 9 0 7,-9-1 704-7,-10-8 128 7,0 0 0-7,22 2 16 8,-7 4-64-8,3-4-16 8,1 0 0-8,-1-2 0 8,3-2-16-8,3 0-16 6,3 0 0-6,0 0 0 9,1 0-128-9,5 0-32 6,6-2 0-6,0 2 0 8,8 0-80-8,-2 0-32 7,3-3 0-7,1 1 0 9,0-2-128-9,-4 4-16 6,0-2-16-6,1-2 0 9,1-2-48-9,4 4-16 7,-2 3 0-7,3-3 0 7,1-2-16-7,0 0 0 8,-1 0 0-8,5 2 0 7,-1-2-96-7,1 4 0 8,-4-3-128-8,-7 1 192 8,-3-4-192-8,0 2 0 7,-8 4 128-7,-5-4-128 7,-3-4 128-7,-2 5-128 7,-3 1 176-7,-5 2-176 8,1 0 240-8,-18 2-64 7,0 0-16-7,0 0 0 8,0 0 32-8,0 0 0 7,0 0 0-7,0 0 0 8,0 0 0-8,-14 2 16 7,-1 2 0-7,-7 1 0 9,-1 3-336-9,-3-2-80 6,-3 0-16-6,-6 2 0 24,-6 2-240-23,-6-5-48-1,-7-1-16 0,-3 0 0 13,-1 2 16-12,-3 2 0-1,1-2 0 0,-3-2 0 0,3 3 256 0,-5 3 64 6,1-2 16-6,2-2 0 8,-7 4 176-8,-3-3 0 8,-8-1 0-8,0 2 0 8,2-2 0-8,0 0 0 7,4 0 0-7,4-5 0 7,-4-1-128-7,9 2-64 8,1 0 0-8,0-2-11072 11</inkml:trace>
    </iact:actionData>
  </iact:action>
  <iact:action type="add" startTime="155604">
    <iact:property name="dataType"/>
    <iact:actionData xml:id="d56">
      <inkml:trace xmlns:inkml="http://www.w3.org/2003/InkML" xml:id="stk55" contextRef="#ctx0" brushRef="#br4">12397 21343 7359 0,'0'0'656'0,"-12"-2"-528"3,12 2-128-3,0 0 0 9,0 0 3280-9,0 0 624 6,0 0 128-6,0 0 32 9,0 0-2928-9,0 0-592 7,0 0-112-7,16-1-32 8,3-1-32-8,5 2-16 7,-1 0 0-7,4 0 0 8,3-2-32-8,1 2-16 8,4 0 0-8,8-2 0 7,0-4 0-7,8 4 0 8,3 2 0-8,5-2 0 8,5 0 160-8,-3-2 48 6,-3 0 0-6,3 0 0 8,3 2-64-7,0 0 0 6,5 0 0-7,5 2 0 7,2 0-144-7,4-3-48 7,4 8 0-7,-1-5 0 8,-1-2-96-8,0 2-32 7,0 0 0-7,0 0 0 8,0 0-128-8,8 0 160 7,3-3-160-7,-1 3 160 8,0 3-32-8,-1-3-128 7,-7-3 192-7,-2 3-64 9,0 0-128-9,-4 0 128 6,0 0-128-6,4-2 128 8,-2 0-128-8,-4-2 128 7,-2 0-128-7,-7 0 128 8,-7-4-128-8,-3 0 192 7,-9 1-192-7,1 5 192 8,-10-2-16-8,0-2 0 7,-8 0 0-6,-3 2 0 6,-3 0-32-7,-9 2 0 8,-16 2 0-8,0 0 0 7,0 0-16-7,0 0 0 7,0 0 0-7,0 0 0 8,-14-11 48-8,-6 1 0 7,-7 4 0-7,-4 4 0 8,-4 2-176-8,-8 0 0 7,0 0 0-7,-10 4 0 8,-11 0 0-8,-4 0 0 8,-12 2-128-8,0-5 128 7,0 1 0-7,-4 2 0 7,-4 0 0-7,2 0 0 9,-5 2 0-9,-7 2 0 6,-11-4 0-6,0 2 0 9,-1-1 0-9,5 5 0 6,2-2 0-6,1 2 0 8,1 3 0-8,-6-3 0 7,-5 0 0-7,5 0 0 8,6-5 0-8,7 3 0 7,6 4 0-7,6-4 0 9,4 0 0-9,0-1 0 6,2-1 0-6,6-2 0 8,-2-4 0-7,13 0 0 6,9-2 0-7,7 2 0 7,6-2 0-7,7 2 0 7,7-2 0-6,7 0 0 6,16 2 0-7,0 0 0 7,0 0 0-7,0 0 0 8,0 0 0-8,0 0 0 7,18-8 0-7,11 5 0 8,8 1-176-8,6 0 176 7,10-2-128-7,11 2 128 8,5 2 0-8,7 0 0 7,-6-2 0-7,8 0 0 9,4 0 0-9,6 2 0 6,3 4 0-6,5 0 0 8,9-2 0-8,-2 2 0 7,1-2 0-7,-3 1 0 8,5 3 0-8,3 2 0 7,2-2 0-7,8 4 0 8,-2-1 0-8,-4-3 0 8,-4-2 0-8,1 2 0 7,-1 4 0-7,4-4 0 8,4-2 0-8,0-1 128 7,-10-3-128-7,-1 0 0 7,-3-1 0-7,0 1 128 8,1 1-128-8,-5 1 128 7,5 2-128-7,-5-4 128 8,-9-2-128-8,-4 0 144 7,-6-1-144-7,-6-1 160 8,-6 2 0-8,-2-2 0 7,-9 0 0-7,-1-2 0 8,-7 2 0-8,-2-2 0 7,-6 2 0-7,-8-3 0 9,-6-3-32-9,-7 2-128 6,-8 2 192-6,-12 6-64 8,0 0-128-8,-2-17 128 7,-14 5-128-7,-5-4 128 22,-16 5-1152-21,-4-3-224-1,-10 2-48 0,-8-1-9072 7,-7 3-1792-6</inkml:trace>
    </iact:actionData>
  </iact:action>
  <iact:action type="add" startTime="156742">
    <iact:property name="dataType"/>
    <iact:actionData xml:id="d57">
      <inkml:trace xmlns:inkml="http://www.w3.org/2003/InkML" xml:id="stk56" contextRef="#ctx0" brushRef="#br4">6610 21076 5519 0,'0'0'240'1,"0"0"64"-1,0 0-304 0,0 0 0 6,0 0 0-6,0 0 0 7,11 20 4112-7,-1-9 768 7,6 1 160-7,-1-6 16 10,5 2-3616-10,7 2-736 6,0-5-128-6,5-3-48 10,7 2-96-10,4-2-32 5,5 0 0-4,7 0 0 6,0-2-112-7,3-2-32 6,8 0 0-6,7-2 0 8,3 2 80-7,-4-2 16 6,0-1 0-6,4-1 0 5,4 0 80-5,2 2 16 7,4 0 0-7,4-2 0 5,9 4-64-6,-7-4-16 6,-3 3 0-6,1-1 0 9,-2 0-112-9,0 2-32 7,3-4 0-7,7 0 0 8,-3 2-80-8,3 0-16 7,-4 0 0-7,-5 2 0 8,-5-1 0-8,-2-1 0 6,0-2 0-6,-2 2 0 9,-4 0 0-9,0 0-128 7,2 0 192-7,-4 0-64 8,-7 0 0-8,-7 0 0 7,-7 1 0-7,-6-1 0 8,-6-2 0-8,-2 4-128 7,-8-2 192-7,-2 2-64 8,-4 2-128-8,-7-2 128 6,-18 2-128-6,0 0 128 9,0 0-128-9,0 0 192 7,0 0-192-7,0 0 192 8,-18-6 0-8,-5 4 0 7,-2 0 0-7,-7 2 0 8,-3 0-192-8,-10 2 0 7,-5 0 0-7,-9 4 0 8,-5-2 0-8,-10 2 0 7,2-2 0-7,-5 2 0 8,-1 3 0-8,-2-1 0 7,-1-2 0-6,-5 6 0 6,-10-3 0-7,-3 3 0 7,-11 2 144-7,1-4-144 8,0 3 0-8,2-3 128 7,-1 6-128-7,-5-5 0 8,-10 5 0-8,2-4 128 8,4 3-128-8,2-3 0 7,10 3 0-7,4-5 0 7,1 2 0-7,7 2 0 8,-5-5 0-8,8 3 0 7,8-4 0-6,8-2 0 6,8 0 0-7,9 1 0 8,7-3 0-8,11 0 0 7,4-4 0-7,11 2 0 7,8 0 0-7,16-2 0 8,0 0 0-8,0 0 0 7,0 0 0-7,22-2-128 8,5 0 128-8,8 2-160 7,12-4 160-7,6 0-160 8,7 0 160-8,12-1 0 7,10-1-144-7,8 2 144 8,-2-4 0-8,6 0 0 7,5 2 0-7,6 1 0 8,7-1 0-8,5 0 0 7,9-2 0-7,-5 2 0 8,-6 2 0-8,6 0 0 7,-2-7-176-7,10 5 176 8,0 0 0-8,-4 0 0 7,-8-6 0-7,-2 5 0 9,2-1 256-9,-2-4 0 6,2 2-16-6,-4 5 0 8,-6-5 80-8,-9 2 0 8,-12 0 16-8,-5-4 0 7,-4 3-80-6,-9 3-32 5,-6-8 0-6,-7 4 0 8,-8 3-80-8,-6-5-16 7,-12 4 0-7,-10 0 0 9,-5-1 32-9,-14 9 0 6,0 0 0-6,-17-12 0 8,-9-2 48-7,-9 6 16 5,-4 5 0-6,-16 1 0 8,-11-4-224-8,-2 2 0 8,-8 0 128-8,-10 2-128 7,-19 2 0-7,-7 6 0 7,-7 0 0-7,-1 1-160 8,1 5 160-8,-6 2 0 7,0-2 0-7,-4 3-128 8,-2-1-112-8,9-1-16 7,-1 1 0-7,13 0 0 25,7-3-1328-25,-2 1-272 0,-6-6-48 0,7 4-13856 1</inkml:trace>
    </iact:actionData>
  </iact:action>
  <iact:action type="add" startTime="157884">
    <iact:property name="dataType"/>
    <iact:actionData xml:id="d58">
      <inkml:trace xmlns:inkml="http://www.w3.org/2003/InkML" xml:id="stk57" contextRef="#ctx0" brushRef="#br4">6323 21324 28559 0,'-20'14'1264'1,"20"-14"272"-1,0 0-1232 0,0 0-304 5,0 0 0-5,8 13 0 8,6 1 816-7,11-8 96 4,3-2 32-5,3-2 0 8,6 1-768-7,8-4-176 6,2-5 0-7,1 0 0 8,5-6 0-8,7 0 0 8,5 1 0-8,5-5 0 8,4 4 0-8,10-3 0 6,12 3 0-6,-3-2 0 9,3 7 224-9,-5-5-48 8,3 2-16-8,4 6 0 6,5 2 160-6,4 0 48 7,4 2 0-7,1 0 0 8,-5 2-64-8,2 0-16 6,0 2 0-6,5-2 0 9,1 0 96-9,6 0 0 7,1 0 16-7,-7-2 0 8,-7-2-48-8,-3-2-16 7,-7 2 0-7,1-4 0 9,-5 1-144-9,-1-5-16 6,-7 0-16-6,-10-6 0 8,-11 3-160-8,-7-7-224 6,-7 3 48-6,-10-5-11040 18,-6-7-2224-18</inkml:trace>
    </iact:actionData>
  </iact:action>
  <iact:action type="add" startTime="160990">
    <iact:property name="dataType"/>
    <iact:actionData xml:id="d59">
      <inkml:trace xmlns:inkml="http://www.w3.org/2003/InkML" xml:id="stk58" contextRef="#ctx0" brushRef="#br4">8843 9057 3679 0,'0'0'320'1,"0"0"-320"6,0 0 0-7,18 2 0 8,1 2 2240-8,3 0 368 6,-1 2 80-6,-1-2 0 10,1-2-1936-10,2 0-400 6,3-4-80-6,3 2-16 8,-2 0-256-8,5 3 0 7,1-3 0-7,8 0 0 8,0-3 0-8,7-1 0 7,7-2 0-7,5 2 0 8,9-2 0-8,1 2 160 7,4-2-160-7,2-3 128 8,-6 1 0-8,4 2-128 9,3 2 192-9,3-6-64 6,1-1 80-6,7 3 16 7,2-2 0-7,7 2 0 8,1 0 0-8,0-3 0 7,-7 1 0-6,7 0 0 6,-3 0-96-7,9 5-128 7,5 1 176-7,2 0-176 8,0-6 128-8,-2 2-128 7,3 2 0-7,-1 1 0 8,4-3 0-8,10 6 0 7,4-2 0-7,-7-4 0 9,-7-2 0-9,4 1 0 6,-2 5 0-6,8 0 0 8,6 0 0-8,-2-6 0 8,-4 0 0-8,-3 5 0 8,1 3 0-8,4 2 0 6,6 2 0-6,-6-2 0 9,-3-4-304-9,-3 2 48 6,-4 0 0-6,-2-2 0 23,-1 4-192-22,5-2-48-1,5 0 0 0,-10-2-3920 7,-9-4-768-7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522">
    <iact:property name="dataType"/>
    <iact:actionData xml:id="d0">
      <inkml:trace xmlns:inkml="http://www.w3.org/2003/InkML" xml:id="stk0" contextRef="#ctx0" brushRef="#br0">13704 13617 9215 0,'0'0'400'1,"0"0"96"-1,0 0-496 0,0 0 0 4,0 0 0-4,0 0 0 8,0 0 1088-8,0 0 128 6,0 0 32-6,0 0 0 9,0 0-448-9,0 0-96 7,10 15 0-7,-10-15-16 9,15 10-80-9,-3 2-16 5,-12-12 0-5,19 6 0 9,-7-2 32-8,4 3 0 5,1-3 0-6,-3 2 0 8,-14-6-96-8,21 4-16 7,-5 2 0-7,1-2 0 8,3 2-144-8,-4 1-48 7,1 1 0-7,3 0 0 7,-5 4-96-7,5-3-32 7,1 5 0-7,-3 0 0 8,1 3 16-8,1-5 0 8,-5 0 0-8,3 1 0 8,-1 1-16-8,-5 2-16 6,2 5 0-6,-2-5 0 9,-3 3-48-9,1 3 0 8,-4-3 0-8,-2 1 0 7,0 1 80-7,-2 2 16 7,-4 1 0-7,0 1 0 9,-2 2 48-9,0-1 16 6,-4-5 0-6,-4 3 0 8,1 1 144-7,-7 0 16 5,5 1 16-6,-7 1 0 9,-1 0 0-9,-1 3 0 6,-1-1 0-6,1 2 0 8,-1 0-144-8,-2 4-16 7,-1 0-16-7,1 1 0 8,-1 1-64-8,3-4-16 7,-2-2 0-7,3 0 0 8,-3-2 16-8,1-1 0 7,1-3 0-7,4-1 0 8,3-5 112-8,-2-3 32 8,7 3 0-8,-5-5 0 8,4 1-176-8,12-15-16 6,0 0-16-6,0 0 0 8,-9 16-160-8,9-16 128 7,0 0-128-7,0 0 128 8,0 0-128-8,0 0 0 7,15-6-160-7,1-4 160 23,3-5-2160-23,7-3-336 1,1-3-64 0</inkml:trace>
    </iact:actionData>
  </iact:action>
  <iact:action type="add" startTime="5152">
    <iact:property name="dataType"/>
    <iact:actionData xml:id="d1">
      <inkml:trace xmlns:inkml="http://www.w3.org/2003/InkML" xml:id="stk1" contextRef="#ctx0" brushRef="#br0">15399 13078 7359 0,'0'0'656'1,"15"-11"-528"4,-1 5-128-5,-14 6 0 8,12-8 1280-8,-12 8 208 6,0 0 48-6,15-8 16 8,-15 8-208-7,0 0-32 5,0 0-16-5,0 0 0 6,0 0-128-7,0 0-16 7,0 0-16-7,0 0 0 9,0 0-112-9,-13 18-32 6,-1 5 0-5,-3-1 0 6,-3-3-144-7,2 3-16 8,-3 1-16-8,0 6 0 8,-3 4-48-8,1 10-16 6,-1 0 0-6,-5 8 0 8,-6 0-112-8,4 5-32 9,0 5 0-9,1 5 0 7,-1 2-256-7,2 4-48 7,3-3-16-7,1-1 0 8,-2-4-128-8,5 5-32 6,5-9 0-6,1-5 0 9,-7-1 112-9,5-1 16 6,5-6 0-6,-3-6 0 9,6 2 48-9,6-6 16 7,0 0 0-7,4 0 0 8,4-2-80-8,0-6-16 7,4-2 0-7,4 1 0 8,-3-3-32-8,3 0-16 7,0-3 0-7,3-3 0 8,5 1-32-8,1-1 0 7,3-5 0-7,1 4 0 8,2-5-144-8,3 1 160 7,-1-2-160-7,2-1 160 8,2-3-160-8,4 2 0 8,0 3 0-8,-3-7 128 7,-1-2-128-7,2-2 0 7,0-4 0-7,-2 2 0 8,-2 0 0-8,-1-4 0 7,-3-4 0-7,-4-3-176 23,-1 3-1008-23,-1 2-208 0,-5-9-32 0,-2 3-9216 7,-9-6-1840-7</inkml:trace>
    </iact:actionData>
  </iact:action>
  <iact:action type="add" startTime="5603">
    <iact:property name="dataType"/>
    <iact:actionData xml:id="d2">
      <inkml:trace xmlns:inkml="http://www.w3.org/2003/InkML" xml:id="stk2" contextRef="#ctx0" brushRef="#br0">14634 13747 26719 0,'-12'-2'2368'1,"12"2"-1888"3,0 0-480-4,0 0 0 8,0 0 704-8,0 0 64 6,16-11 0-6,-2 1 0 9,3 6-192-9,7 2-16 7,5-2-16-7,6 2 0 8,8 0 224-8,2-2 64 7,4-3 0-7,9 1 0 8,10 4-80-8,7 0-16 7,3 0 0-7,5-2 0 7,9-4-144-6,-6 2-16 6,0 4-16-7,-4-1 0 9,-4-1-176-9,0 0-48 7,-8 2 0-7,0 2 0 7,-4-6-64-7,-3 2-16 7,-7 0 0-7,-5 2 0 8,-4 0-96-8,-4 2-32 7,-10-4 0-7,-2 2 0 8,-5 0-256-8,-3 0-64 7,-7 2-16-7,-16 0-12016 16,0 0-2416-15</inkml:trace>
    </iact:actionData>
  </iact:action>
  <iact:action type="add" startTime="6504">
    <iact:property name="dataType"/>
    <iact:actionData xml:id="d3">
      <inkml:trace xmlns:inkml="http://www.w3.org/2003/InkML" xml:id="stk3" contextRef="#ctx0" brushRef="#br0">12656 1428 6447 0,'0'0'576'0,"0"0"-576"10,-2 10 0-10,0 3 0 4,-1-5 1792-3,3 2 256 8,-2 3 64-9,2-13 0 5,-4 10-816-5,4 2-144 11,-4-4-48-11,4-8 0 4,0 0-192-4,0 0-32 10,0 0-16-10,0 0 0 5,0 0 64-5,0 0 16 12,8-16 0-12,5 2 0 3,-1-9-240-3,6 0-32 10,1-5-16-10,1-5 0 5,5-2-304-5,2-8-64 11,4 2-16-11,3-6 0 4,-1 1-48-4,-2-3-16 7,0 2 0-6,2-2 0 6,-3-5 32-7,-1-1 0 12,2 4 0-12,0 3 0 3,0 5-96-3,-3-2-16 11,-3 8 0-11,-2 4 0 4,-3 5-128-4,1 5 0 12,1 0 0-12,-1 5 0 4,-5 8 0-4,2 4 0 11,-7 4 0-11,7 8 0 4,-5 2 192-4,3 10-32 7,2 1-16-7,-5 9 0 9,7 7 0-9,-5 4 0 9,1 7 0-9,5 7 0 5,-3 8-144-5,3 3 0 11,-1 10 0-11,3 4 128 4,1-2-128-4,-5-2 0 10,3 0 0-10,1-2 128 5,2-5-128-5,1-5 0 10,-3-1 0-10,-1-13 0 5,1-1 0-5,-3-4 128 10,1-8-128-10,-5-6 0 5,-1-3 0-5,3-9-320 10,-6-5 48-10,7-6 16 19,-9-6-1888-19,3-6-368 0,-1-21-80 1,-4-1-16-1</inkml:trace>
    </iact:actionData>
  </iact:action>
  <iact:action type="add" startTime="7000">
    <iact:property name="dataType"/>
    <iact:actionData xml:id="d4">
      <inkml:trace xmlns:inkml="http://www.w3.org/2003/InkML" xml:id="stk4" contextRef="#ctx0" brushRef="#br0">14149 291 10127 0,'0'0'896'1,"0"0"-704"7,0 0-192-7,7-8 0 3,-7 8 2624-4,0 0 512 10,10-6 80-10,-10 6 32 5,0 0-1728-5,0 0-352 11,0 0-64-11,6 8-16 4,2 8-304-4,-2-1-64 12,1 9-16-12,-1 1 0 3,4 4-336-3,4 4-80 10,-3 8-16-10,5 0 0 5,-4 6-144-5,5 6-128 11,3 5 144-11,-1 9-144 4,1-3 0-4,1-4 128 11,-5-1-128-11,1-4 0 5,1-5 0-5,-4-1 176 11,3-10-176-11,-3 0 160 3,3-6-160-3,-3-6 0 11,2-3-192-11,5-1 192 19,-7-9-656-18,3-6-16-1,-3-8 0 0,0-4-7680 11,-7-4-1536-11</inkml:trace>
    </iact:actionData>
  </iact:action>
  <iact:action type="add" startTime="7285">
    <iact:property name="dataType"/>
    <iact:actionData xml:id="d5">
      <inkml:trace xmlns:inkml="http://www.w3.org/2003/InkML" xml:id="stk5" contextRef="#ctx0" brushRef="#br0">14667 123 23039 0,'0'0'1024'1,"0"0"192"-1,0 0-960 0,-2 18-256 8,-3 3 0-8,-3-1 0 5,0 3 960-5,0 8 128 10,-9 8 48-10,1 2 0 5,-5 8-192-5,-5 2-48 11,1 3 0-11,-4 1 0 5,-3 5-240-5,-5 3-48 10,0-1-16-10,2-1 0 4,-6-1-304-4,4 1-64 10,6-5-16-10,0-3 0 5,1-4-208-5,5-5 144 13,2-7-144-13,1-3 128 3,9-7-128-2,-3-4 0 8,8-1 0-9,-2-5 0 19,10-17-400-19,0 0-112 0,0 0-32 0,20-9-9056 11,5-3-1792-10</inkml:trace>
    </iact:actionData>
  </iact:action>
  <iact:action type="add" startTime="7538">
    <iact:property name="dataType"/>
    <iact:actionData xml:id="d6">
      <inkml:trace xmlns:inkml="http://www.w3.org/2003/InkML" xml:id="stk6" contextRef="#ctx0" brushRef="#br0">14913 808 18431 0,'0'0'1632'2,"0"0"-1312"8,-8 9-320-10,8-9 0 4,-2 10 2240-4,2-10 384 11,4 12 80-11,0 2 16 5,6-9-2064-5,7 1-400 10,-3 0-96-10,8-4-16 5,1-2 192-5,6 0 48 10,4 0 0-10,4 0 0 4,-1 0-80-4,1 2-16 12,0 2 0-12,-2 0 0 4,-6 2 48-4,0 5 16 12,-3-1 0-12,-1 6 0 3,-5 3 224-3,-7 7 64 11,-3 3 0-11,-2 4 0 4,-8 6-192-4,-4-2-16 11,-8 6-16-8,-2-2 0-2,-5 4-160-1,-2-6-16 10,-1 0-16-10,-9 10 0 5,2-10 128-5,5-10 32 10,7-4 0-10,1 0 0 5,8-1 144-5,6-1 48 11,2-5 0-11,4-1 0 4,-4-17-320-4,22 10-64 11,3 2-16-11,6-4 0 4,6-8-48-4,8-6 0 10,2-6 0-10,4 2 0 7,1-5-128-7,9-1 0 10,7-3 0-9,0 1 0 1,6 2 0-2,8-1 0 10,0 3-192-10,0-1 192 19,0 7-1504-19,-4 0-176 0,-8 2-48 1,-1 14-14864 3</inkml:trace>
    </iact:actionData>
  </iact:action>
  <iact:action type="add" startTime="12658">
    <iact:property name="dataType"/>
    <iact:actionData xml:id="d7">
      <inkml:trace xmlns:inkml="http://www.w3.org/2003/InkML" xml:id="stk7" contextRef="#ctx0" brushRef="#br1">2810 14067 9215 0,'0'0'400'1,"0"0"96"-1,0 0-496 0,0 0 0 5,0 0 0-5,0 0 0 8,4-15 1808-8,-4 15 272 7,12-8 48-7,3 2 16 8,5 4-1520-8,-3 2-304 8,1-4-64-8,3 4-16 8,-3 0 32-8,7 4 16 6,5-2 0-6,-1-2 0 8,0 0-144-8,6 0-16 8,-2 0-128-8,4 0 192 7,4-2-48-7,-6 4-16 7,2-2 0-7,3 0 0 9,-9 0-128-9,4 2 128 6,2 0-128-6,-4 2 128 8,-4-2-128-8,3 5 0 9,-1 3 0-9,2 0-8896 9</inkml:trace>
    </iact:actionData>
  </iact:action>
  <iact:action type="add" startTime="12884">
    <iact:property name="dataType"/>
    <iact:actionData xml:id="d8">
      <inkml:trace xmlns:inkml="http://www.w3.org/2003/InkML" xml:id="stk8" contextRef="#ctx0" brushRef="#br1">4439 14024 11967 0,'0'0'1072'1,"17"-4"-864"3,-5 2-208-4,8-1 0 8,-1-1 752-8,1-2 96 7,1 2 32-7,4 0 0 8,1 0-112-8,1 4-32 7,0-4 0-7,1 0 0 8,-1 0-416-8,0-1-96 7,-1 3-16-7,-1 0 0 9,-7 0-208-9,5 0 128 6,0 0-128-6,1 2 0 8,-1-2 0-8,-1 2-336 7,-5 0 48-7,3 0 16 24,1 0-480-23,3 0-80-1,-7 0-32 0,6-2 0 12,1 0-352-12,1-2-64 0,-1-4 0 1,1 4-16 15,2 0 688-15,1 1 144 1,-1-1 16-2,0 0 16 0,1-2 432 0,1 2 0 4,-2 2 0-4,2 0 0 8,1 2 0-8,-1 0 0 7,-2-2 144-7,-1 2-144 8,-1 2 592-8,-2 0 16 8,-1-2 0-8,3 0 0 8,0-2-96-8,1 2-32 6,-1 0 0-6,1-2 0 8,-1-2-144-8,-4 4-16 7,-1-4-16-7,-1 0 0 8,3-1-144-8,-1 1-32 7,3 0 0-7,-3-2 0 8,1 2-128-8,1-2 128 6,2-2-128-6,1 3 128 9,1-1-128-9,0 0 0 7,3 0 0-7,-1 0 128 8,2-2-128-8,2 2 0 7,4-3 0-7,-2 3 0 8,4 0 0-8,0 2-192 7,-3-2 32-7,6-2 16 7,-1 3-16-6,4-1 0 7,-4-6 0-8,0 4 0 7,-6 2 160-7,0 3 0 7,2-5 0-7,-1-2 0 8,-1 4-352-8,4-2 16 7,-4-1 0-7</inkml:trace>
    </iact:actionData>
  </iact:action>
  <iact:action type="add" startTime="13275">
    <iact:property name="dataType"/>
    <iact:actionData xml:id="d9">
      <inkml:trace xmlns:inkml="http://www.w3.org/2003/InkML" xml:id="stk9" contextRef="#ctx0" brushRef="#br1">7394 13644 6447 0,'21'-2'576'0,"-7"2"-576"4,3 0 0-4,-1 0 0 9,2 0 1136-9,3 0 112 7,1 0 32-7,-5 0 0 9,3 2-768-9,-3 0-160 6,3-2-32-6,-1 0 0 8,3 0-176-8,-5 0-144 8,5-2 192-8,-1 2-192 6,1-2 176-6,-3 0-176 8,4-2 160-8,1 2-160 9,-1 0 192-9,3-2-48 6,1 0-16-6,0-1 0 7,1 3-128-7,1 0 0 8,-4-2 0-8,2 2 128 8,1 0-288-8,-3-2-64 7,2 0-16-7,-3 2 0 23,-3-4-912-23,1 2-176 2,-3-1-32-2,3 3-16 13,-3-2 320-12,3 0 64-1,-3-4 16 0,3 4 0 0,-7 0 784 0,3 0 192 6,1 0 0-6,-3 1 0 8,1-5 192-8,-1 4 64 7,2 0 32-7,1 0 0 8,-5 0 672-8,3 0 128 7,-3-4 16-7,2 6 16 8,3 2-544-8,-5-1-128 7,1-3 0-7,-1 2-16 8,2 2-432-8,-3 0 128 7,3-2-128-7,3 0 0 8,-1 0 0-8,1 0 0 7,-1-2-144-7,0-2 144 8,1 2-352-8,4-2 32 8,-5 1 16-8,2-5 0 7,1 4 304-7,0-2 0 8,-5 0-128-8,4-1 128 7,3 3 0-7,0 0 0 7,-3-6 0-7,-1 2 0 8,3 1 144-8,-7-5-16 7,3 6 0-7,2-5 0 8,-5-1-128-8,3 4 0 7,1-3 0-7,-3 3 128 8,1-4 48-8,-3 6 0 7,4-3 0-7,1-1 0 8,-1 2 80-8,-1-3 0 7,-1 5 16-7,-3 0 0 8,7-4-272-8,-4 4 0 7,1 3 128-7,3-5-3552 16,-5 0-720-16</inkml:trace>
    </iact:actionData>
  </iact:action>
  <iact:action type="add" startTime="13725">
    <iact:property name="dataType"/>
    <iact:actionData xml:id="d10">
      <inkml:trace xmlns:inkml="http://www.w3.org/2003/InkML" xml:id="stk10" contextRef="#ctx0" brushRef="#br1">9709 12997 6447 0,'0'0'272'1,"18"-8"80"-1,-9 0-352 0,5 4 0 4,-14 4 0-4,14-8 0 8,-1-3 992-8,-13 11 128 7,12-8 32-7,6 2 0 8,-9-6-848-8,5 2-176 7,-6 3-128-7,4-7 192 8,1 2-400-8,-3-3-80 7</inkml:trace>
    </iact:actionData>
  </iact:action>
  <iact:action type="add" startTime="13892">
    <iact:property name="dataType"/>
    <iact:actionData xml:id="d11">
      <inkml:trace xmlns:inkml="http://www.w3.org/2003/InkML" xml:id="stk11" contextRef="#ctx0" brushRef="#br1">10411 12437 8063 0,'0'0'352'0,"16"-8"80"0,3-8-432 0,1 5 0 4,-8 3 0-4,5-4 0 8,-3 2 720-8,1-3 64 6,3 1 16-6,-8-3 0 8,1 3-304-8,3 0-64 7,-4-2-16-7,5 5 0 8,-7-3-256-8,6 2-160 7,-4 2 192-7,1-3-192 8,3-1 0-8,-4-4 0 7,3 5 0-7,-3-3 0 8,0 4 0-8,2 4 0 8,-12 6 0-8,11-11 0 7,3 1 512-7,-4 0 0 7,3-1 0-7,-3 5 0 8,0-4 288-8,4-2 48 7,-7 4 16-7,5-3 0 9,-2 1-144-9,-2 0-16 7,1-3-16-7,1 5 0 8,-2-2 16-8,2-4 16 6,-3 3 0-6,-1-7 0 8,0 1-224-8,4 1-48 8,-2-2-16-8,-4 7 0 8,1-9-288-8,3 3-144 6,-2 1 160-6,-2-3-160 23,2 3-656-23,0-3-240 1,2-5-32-1,-3 3-5808 7,-1 3-1168-7</inkml:trace>
    </iact:actionData>
  </iact:action>
  <iact:action type="add" startTime="14159">
    <iact:property name="dataType"/>
    <iact:actionData xml:id="d12">
      <inkml:trace xmlns:inkml="http://www.w3.org/2003/InkML" xml:id="stk12" contextRef="#ctx0" brushRef="#br1">11164 11407 4607 0,'20'-21'192'0,"-9"11"64"0,3-6-256 0,0 5 0 6,3-5 0-6,1 4 0 8,-8-3 1808-8,-1 3 320 7,3 0 64-7,-6 1 16 9,2-7-1168-9,-1 4-224 6,-3-1-48-6,0 5-16 9,-4 10-128-9,6-18-32 6,-2 1 0-6,-2 5 0 8,-2 12 48-8,0-17 0 8,0 17 0-8,0-16 0 8,-2-5 128-8,-2 3 16 7,0 4 16-7,2-3 0 8,2 1 32-8,-2-1 16 7,2-5 0-7,0 7 0 8,0-5-496-8,2 3-96 7,0-1-32-7,4-1 0 8,-2 1-480-8,2 2-80 7,-2-5-32-6,2 3 0 21,-3 1-624-22,3-3-128 0,2 1-32 0,-2 3 0 13,-4-3 320-13,0-3 48 0,4 1 16 1,0 1 0 0,-4-1 512-1,3-3 96 7,1 1 32-7,-2 6 0 8,2-3 128-8,2-1 0 7,2 1 0-7,-3 4 0 8,3-1 0-8,2 3-192 6,0-5 192-6,3 1-192 9,-5-7 192-9,4 3 0 7,-5-3 0-7,7 4 0 8,-4-3 0-8,3 3 0 7,-1-3 0-7,1 1 0 8,-5-2 0-8,0-1 272 7,2-1-32-7,-1 2-16 7,1 1-80-6,-4 3-16 6,0 1 0-7,1 3 0 8,-1-5-128-8,-4 3 0 7,0-1 0-7,0 1 0 8,-4-3 0-8,0 3 0 7,0 3 0-7,0-1 128 8,-2 3-128-8,0-4 0 7,-2 5 0-7,2-7 0 22,0-5-352-21,2 1-96-1,-2 5-32 0,0 3-4768 7,2-3-960-6</inkml:trace>
    </iact:actionData>
  </iact:action>
  <iact:action type="add" startTime="14613">
    <iact:property name="dataType"/>
    <iact:actionData xml:id="d13">
      <inkml:trace xmlns:inkml="http://www.w3.org/2003/InkML" xml:id="stk13" contextRef="#ctx0" brushRef="#br1">12200 8529 11055 0,'19'-49'976'0,"-9"20"-784"3,4-8-192-3,-2-4 0 8,-1 2 832-8,1-2 128 7,-4 6 32-7,0-4 0 9,1 0-560-9,-3 3-112 6,2-3-32-6,0 2 0 8,0 0-288-8,-5-4 0 7,1 4 0-7,-2-2 0 9,0 2-224-9,-2 0-48 7,0-6-16-7,0 6 0 7,0-4 288-6,0 6-160 6,-2-4 160-7,0-2-128 6,0 4 256-5,2-6 64 7,2 6 16-8,-2-4 0 7,2 4-208-7,0 2-192 7,0-4 48-7</inkml:trace>
    </iact:actionData>
  </iact:action>
  <iact:action type="add" startTime="14792">
    <iact:property name="dataType"/>
    <iact:actionData xml:id="d14">
      <inkml:trace xmlns:inkml="http://www.w3.org/2003/InkML" xml:id="stk14" contextRef="#ctx0" brushRef="#br1">12399 6713 11807 0,'4'-45'512'0,"2"18"128"0,-1-6-512 0,-1-4-128 4,4 3 0-4,0-1 0 8,-2-8 384-8,-2 4 48 7,4-5 16-7,1 7 0 8,-1-1-320-8,-2-1-128 7,2 2 0-7,2-4 128 8,-5 4-128-8,3 4 0 7,-2-6 0-7,4 4 0 9,-4 2 288-9,1-6 32 7,1 0 0-7,0 2 0 8,-4 0 64-8,4 4 0 6,1 2 16-6,-1-10 0 8,-2 3 0-8,2 5 0 7,2-2 0-7,-4 0 0 8,1 4-16-8,3 0 0 8,-2 0 0-8,0-3 0 8,1-3-16-8,-1 6-16 6,-4 0 0-6,2 0 0 8,0 0-32-8,0-3 0 7,-2-1 0-7,0 4 0 9,-4 0-128-9,1 2-48 6,-1-8 0-6,0 7 0 9,-1 3-144-9,1 2 0 7,-2-3 0-7,0 1 0 7,0-2 0-7,0-2 0 8,0-1 0-8,-2 1 0 8,2-2-256-8,4-2 0 7,-2-2 16-7,4 2 0 8,0 4 32-8,0-5 0 7,-2-3 0-7,3 4 0 7,3 4 16-6,2-6 0 6,-2 0 0-7,1 4 0 7,1-6 32-7,-4 2 16 7,2-2 0-7,2 0 0 8,-3 4 144-8,-1 2 0 7,0-1 0-7,2-5 0 8,-4 0 0-8,0-7 192 7,-2-1-32-7,2 0-16 8,-2-4 240-8,1-1 64 7,5-3 0-7,-2-2 0 9,-2-1 64-9,2-3 0 7,2 3 16-7,1-2 0 9,-3 1-64-9,2 2-16 5,4-1 0-5,-4 1 0 9,9 1-144-9,-5-1-48 6,5-5 0-6,-1 3 0 8,2 1-96-8,1 1-32 7,-3 1 0-7,3 1 0 8,-1-1-128-8,-3 3 0 8,3 6 0-8,-4 6 0 21,1 0-304-20,-3 6-144-1,0 6-16 1</inkml:trace>
    </iact:actionData>
  </iact:action>
  <iact:action type="add" startTime="16023">
    <iact:property name="dataType"/>
    <iact:actionData xml:id="d15">
      <inkml:trace xmlns:inkml="http://www.w3.org/2003/InkML" xml:id="stk15" contextRef="#ctx0" brushRef="#br1">3192 14360 11055 0,'0'0'976'0,"0"0"-784"4,0 0-192-4,0 0 0 8,0 0 2592-8,10-10 480 8,8 4 80-8,-3 0 32 7,3 0-2032-7,1 6-416 8,-3 6-80-8,3-2-16 8,-5-4-256-8,2 2-64 7,-16-2-16-7,23 4 0 8,-5-2-112-8,1 2 0 6,1 0-16-6,3 0 0 8,-3 2-176-8,1-3 0 7,-1-3 0-6,-1 4 0 6,1-4-192-7,1 2 192 7,2 0-192-7,3 0 192 23,-1-2-592-23,2 2 0 0,3 0 0 0,-1 2 0 15,2 0-768-13,2 0-160-2</inkml:trace>
    </iact:actionData>
  </iact:action>
  <iact:action type="add" startTime="16246">
    <iact:property name="dataType"/>
    <iact:actionData xml:id="d16">
      <inkml:trace xmlns:inkml="http://www.w3.org/2003/InkML" xml:id="stk16" contextRef="#ctx0" brushRef="#br1">4790 14561 16575 0,'0'0'736'0,"23"7"160"0,-1-1-720 0,1 4-176 6,2-2 0-6,1-4 0 9,-3 0 480-9,3 0 64 6,1-1 16-6,0-1 0 9,1-2-432-9,1 0-128 6,0 0 0-6,2-2 0 25,0-1-368-24,5 1-176 0,-5 2-32-1,-2 0-7168 0</inkml:trace>
    </iact:actionData>
  </iact:action>
  <iact:action type="add" startTime="16382">
    <iact:property name="dataType"/>
    <iact:actionData xml:id="d17">
      <inkml:trace xmlns:inkml="http://www.w3.org/2003/InkML" xml:id="stk17" contextRef="#ctx0" brushRef="#br1">5886 14584 4607 0,'31'2'192'0,"-7"-2"64"0,-3 0-256 0,1 2 0 6,3-2 0-6,2 2 0 8,3-2 448-8,3 2 32 6,0 0 16-6,-4 0 0 8,2 0-496-8,2 2 0 8,3-1 0-8,-1 1 0 8,0 2 0-8,2-2 0 6,2 0 0-6,0 0 0 9,-2 0 0-9,-4 0 0 6,-2 2 0-6,0-1 0 9,1-1 0-9,-1 0 0 7,2 2 144-7,-2 4-144 7,-1-4 960-6,-1-2 128 6,-2 1 0-7,4 1 16 7,1 2-208-6,1-2-64 7,0-4 0-8,-2 4 0 7,0-2-464-7,2 1-112 7,4-1 0-7,2 2-16 7,-5-4-240-7,3 0 0 8,2 0 128-8,-2 2-128 7,-4 4 0-7,2-4 0 8,-4 0 0-8,-1-2 0 8,-3 1-192-8,0 3 0 7,0 4 16-7,3-6 0 8,-1 0 176-8,0-2-160 7,-1-2 160-7,1 0-160 7,2 0 160-7,2 0 0 8,0 0 0-8,0 0-128 8,-1-2 0-8,3 2 0 7,0-2 0-7,2 0 0 8,-2 0-64-8,4 0-16 7,-4 0 0-7,4-2 0 24,0 4-496-23,-4-2-112-1,-2-2-16 0,-1 0 0 0</inkml:trace>
    </iact:actionData>
  </iact:action>
  <iact:action type="add" startTime="16726">
    <iact:property name="dataType"/>
    <iact:actionData xml:id="d18">
      <inkml:trace xmlns:inkml="http://www.w3.org/2003/InkML" xml:id="stk18" contextRef="#ctx0" brushRef="#br1">8808 14722 11679 0,'25'4'512'1,"-7"0"128"-1,3 0-512 0,-1 2-128 6,5-2 0-6,-3 4 0 8,-3-4 400-8,3 0 64 7,-7-3 16-7,3 5 0 8,1-2-176-8,-3 2-48 7,3-2 0-7,-5 0 0 8,2-2 32-8,1 2 0 7,-1 0 0-7,1 0 0 8,-3 1-144-8,4-1-16 7,-5 0-128-7,3-2 192 8,1 0-192-8,-1 4 0 7,2 4 0-7,-3-6 0 8,1-1 0-8,3 1 0 7,-3 0 0-7,1 2 0 8,5 2 0-8,-5-2 176 6,3-2-176-5,1 3 160 7,1 3-160-8,1 0 0 8,1-2-160-8,-1 5 160 8,0-7-128-8,5 2 128 6,-1 2 0-6,-2 0-144 8,3-3-80-8,-1 5-16 7,0-2 0-7,1 3 0 9,-5 1-16-9,-3 4 0 6,1-7 0-5,2 5 0 7,-1-4 256-8,-3 5 0 6,-1-5 0-6,1 6-144 8,1-9 144-8,-1 9 0 7,1-5 0-7,-1 5 0 8,-3-4 0-8,2 1 0 7,1 3 0-7,-1-5 0 8,1 1 0-8,3-2 0 7,-7 3 0-7,5-3 0 8,1 2 0-8,-1-3 0 7,-3-1 0-7,3 4 0 7,-1-6 0-6,-3 5 0 6,3-3 0-7,3 2-128 8,-5 1 128-8,5-3 0 7,-1 2 0-7,5-4 0 8,-3 1 0-8,0 1 0 8,-1-2 0-8,1 0 0 8,1 5 0-8,1-5-256 6,0 0 32-6,1 4-3712 16,-5-4-736-16</inkml:trace>
    </iact:actionData>
  </iact:action>
  <iact:action type="add" startTime="17209">
    <iact:property name="dataType"/>
    <iact:actionData xml:id="d19">
      <inkml:trace xmlns:inkml="http://www.w3.org/2003/InkML" xml:id="stk19" contextRef="#ctx0" brushRef="#br1">11459 16242 12831 0,'11'27'576'0,"1"-8"112"0,-4 7-560 0,4-3-128 3,-3 1 0-3,5 1 0 9,0 2 416-9,-1 3 48 7,-1-1 16-7,2 4 0 8,1 0-320-8,-3 0-160 7,0-3 160-7,-4 3-160 8,1-2 0-8,5 2 0 8,-6-2 0-8,3 0 0 8,-3-1 0-7,2-3 0 5,0 2 0-6,-2 2 0 7,1 1-192-7,3-1 64 7,-6 2 128-7,6-2-208 25,-5 2-512-24,1-1-112-1,0-3 0 1</inkml:trace>
    </iact:actionData>
  </iact:action>
  <iact:action type="add" startTime="17405">
    <iact:property name="dataType"/>
    <iact:actionData xml:id="d20">
      <inkml:trace xmlns:inkml="http://www.w3.org/2003/InkML" xml:id="stk20" contextRef="#ctx0" brushRef="#br1">12097 17788 4607 0,'13'24'192'1,"-5"-5"64"-1,6 3-256 0,-5 1 0 2,3-2 0-2,2 3 0 8,-4-1 1920-8,3 3 352 8,-1 1 64-8,3 0 16 7,-5 2-1808-7,6 1-352 7,-6-1-192-7,3 0 192 8,-1 4-192-8,0 0 0 8,1-3 0-8,1 1 0 7,0 0 0-7,-3-4 0 7,3 3 0-7,-2 1 0 8,-1-2 0-8,-1 2 0 7,4-1 0-7,-1 3 0 8,-3 0 0-7,4-2 0 5,-4 4 0-6,3 2 0 9,-3-4 0-9,2-1 0 8,1-1 0-8,-1 2 0 7,2 2 0-7,-5-2 128 7,3 0-128-7,-2 3 0 7,2 1 368-7,1-4-16 8,-5-2 0-8,6 2 0 7,-6 0-16-7,1 2 0 8,3-3 0-8,-4-1 0 7,2-4-160-7,1 2-48 8,-3 1 0-8,4 1 0 7,-4 0 0-7,-3-2-128 7,5-1 192-7,2-1-64 9,-4 0-128-9,1 0 0 6,5 1 0-6,-2-3 0 8,1 0 0-8,-1-1 0 8,4 1 0-8,-1 2 0 7,-3 1 192-7,0 1-32 7,3-4-16-7,-5 3 0 9,2 1 288-9,-4 0 48 6,1-1 16-6,7-3 0 9,-8-2 0-9,3 1 0 6,-1 1 0-6,-2 0 0 9,4-5 0-9,-4 1 0 7,1 3 0-7,5-3 0 8,-8-3-208-8,4 3-32 6,-1 1-16-6,-3 1 0 8,0-2-48-8,2-3-16 8,2 0 0-8,-5-5 0 8,3 5-176-8,4-1 192 7,-6-3-192-7,2 4 192 7,-8-18-192-7,13 15 128 8,-13-15-128-8,10 18 128 7,2-1-128-7,-12-17 0 7,13 10 144-7,-13-10-144 8,14 12 0-8,-14-12 0 7,16 9 0-7,-16-9-7440 16,0 0-1456-15</inkml:trace>
    </iact:actionData>
  </iact:action>
  <iact:action type="add" startTime="20104">
    <iact:property name="dataType"/>
    <iact:actionData xml:id="d21">
      <inkml:trace xmlns:inkml="http://www.w3.org/2003/InkML" xml:id="stk21" contextRef="#ctx0" brushRef="#br0">3052 14463 1839 0,'0'0'160'1,"0"0"-160"5,0 0 0-6,-12 12 0 8,12-12 2416-8,0 0 448 7,-8 11 80-7,8-11 32 8,0 0-1760-8,0 0-336 7,0 0-80-7,0 0-16 7,0 0-352-7,0 0-80 8,0 0-16-8,0 0 0 9,0 0-144-9,0 0-48 6,16 4 0-6,2-4 0 8,3-2 0-8,-1 0 0 7,-5-3 0-7,7-5 0 8,-3 0 0-8,1 2 0 7,1-7 0-7,2 3 0 9,3-6 48-9,-1 5 16 6,-3-7 0-6,-3 5 0 8,1 3 16-8,1-4 0 8,-5 5 0-8,1-5 0 7,3 6 0-7,-1 3 0 7,5-7 0-7,-5 6 0 8,1 0-32-8,-3-1-16 7,5-1 0-7,-1 2 0 8,3 0-48-8,-1 4-128 8,-2 0 192-8,3 1-64 8,-1-1-128-8,3 0 0 6,-1-2 0-6,2 4 128 8,-1-2-128-8,1 0 0 7,0 0 0-7,1 4 0 8,-3-2 0-8,4 2 128 7,-2 0-128-7,1 0 0 8,-1 0 0-8,0 0 0 7,1-2 0-7,-3 0 0 8,-2 0 0-8,-1 0 0 7,-1-3 0-7,1 3 0 9,1-2 128-9,-1 0-128 6,-3 2 0-6,3 0 128 8,-1-2 0-8,3 2-128 7,-5-2 192-7,1 4-64 8,-1 0-128-8,4 4 160 8,-5 0-160-8,2 0 160 8,-1-2-160-8,-3 6 0 6,1 3 144-5,3-1-144 7,-5 6 0-8,5-7 128 7,-3 7-128-7,-3-4 0 7,4 5 0-7,-7-3 144 8,5 2-144-8,-2-3 0 7,3 7 144-7,3-3-144 7,-1 1 0-7,-3 1 144 8,-5-5-144-8,5 2 160 7,-6 1-160-7,7-3 160 8,-3 3-160-8,2-3 0 7,1 5 144-7,-1-7-144 8,1 4 0-8,-3-1 128 7,3-3-128-7,3 4 0 8,-4-5 0-8,1 1 0 8,-3 2 0-8,1-6 0 8,-15-8 0-8,22 13 0 6,-5-5 0-6,1 0 0 9,0-4 0-9,-3 2 144 6,5-6-144-6,1 0 0 8,-5-4 176-8,3 0-176 7,1 0 160-7,-3-2-160 8,3 0 240-8,3-6-48 7,-1 3-16-7,-3 1 0 9,3-6-16-9,1 6 0 7,0-7 0-7,-1 3 0 7,-1-5-160-7,3 3 192 7,-3-2-192-7,3 3 192 8,-1-5-192-8,0 1 0 7,5-3 144-7,-7-1-144 8,-1-3 0-8,1 5 128 8,4 1-128-8,-3-1 0 8,-3-1 0-8,-1 3 0 6,1-3 0-6,-1-3 128 9,5-1-128-9,-1 1 0 6,-8 5 0-6,1-1 0 9,-3 5 0-9,2-1 0 6,-7 3 0-6,7-2 0 8,-4 6 0-8,3-5 0 7,-3 5 0-7,-10 8 0 9,12-8 0-9,-12 8 0 6,15-10 0-6,-15 10 0 8,12-5 0-8,-12 5 0 7,16-4 0-7,-16 4 0 8,15 0 0-8,1 0 0 7,-16 0 0-7,0 0 0 8,0 0 0-8,0 0 0 7,18 6 0-7,-18-6 0 9,15 3 0-9,-15-3 0 6,0 0 0-6,18 12 0 8,-3-4 0-8,-15-8 0 7,14 14 0-7,-14-14-128 8,14 13 128-8,-3 3 0 7,-11-16 0-7,14 15 0 9,0 5 0-9,-5-4 0 6,5-1 0-6,-6 5 0 9,2-9 0-9,1 7 0 6,-3-6 0-6,2 3 0 9,3-5 0-9,-1 4 0 6,2-5 0-6,-2 7 0 9,1-4 0-9,-3 3 0 6,2-3 0-5,-3 4 0 6,3-7 0-7,4 3 0 8,-3 2 0-8,1-5 0 8,-14-9 0-8,20 14 0 7,-7-6 0-7,5 0 0 8,-7-1 0-8,5-1 0 7,-4 0 0-7,3-4 0 7,-15-2 0-7,16 6 0 8,-16-6 0-8,17 4 0 7,3 0 0-7,-6-4 0 7,-14 0 0-7,19 0 0 8,-5 2 0-8,1-2 0 7,5 0 0-7,-8-2 0 8,-12 2 0-8,15-8 0 7,-5 2 0-7,-10 6 0 9,16-4 0-9,-7-2 0 6,-9 6 0-6,14-11 128 9,0 3-128-8,-14 8 0 5,11-12 0-6,3 0 0 8,-6 5 0-8,0-5 0 7,5 2 0-7,-5 0 128 8,2-3-128-8,-10 13 0 7,10-10 0-7,-3-4 0 8,5 3 0-8,-4 3 0 7,2-4 0-7,1 4 0 8,-11 8 0-8,10-7 0 7,0-3 0-7,-10 10 0 7,13-10 0-7,1 4 0 8,-14 6 0-8,16-9 0 8,-5 1 0-8,-11 8 0 7,16-6 0-7,-16 6 0 8,18-4 0-8,-18 4 0 7,13-4 0-7,-13 4 0 8,20-4 0-8,-20 4 0 7,15-6 0-7,-15 6 0 9,16-4 0-9,-16 4 0 6,19-2 0-6,-19 2 0 8,0 0 0-8,16-1 0 7,-16 1 0-7,20 0 0 8,-20 0 0-8,17 1 0 7,-3-1 0-7,-14 0 0 8,17 2 0-8,-3 0 0 7,-14-2 0-7,20 0 0 8,-7-2 0-8,3 2 0 7,1 0 0-7,-3 0 0 8,4-2 0-8,-5 1 0 7,5-1 0-7,-1 0 0 8,-3-2 0-8,2-4 0 7,-16 8 0-7,15 0 0 8,5 2 0-8,-5 4 0 7,3-6 0-6,-18 0 0 6,17 6 0-6,-3-4 0 5,4-1 0-6,-7 1 0 9,-11-2 0-9,0 0 0 6,16 2 0-6,-2 2 0 8,-14-4 0-8,0 0 0 7,0 0 0-7,15 10-128 8,-15-10 128-8,12 8 0 7,-12-8 0-7,0 0 0 8,15 8 0-8,-15-8 0 7,0 0 0-7,8 17 0 8,2-5 0-8,-10-12 0 7,8 15 0-7,-4-5 0 8,-4-10 0-8,8 18 0 7,-8-18 0-7,9 13 0 8,-1 3 0-8,-8-16 0 7,4 18 0-7,-4-18 0 8,10 15 0-8,-1 1 0 7,-9-16 0-7,6 13 0 8,-6-13 0-8,10 18 0 7,-10-18 0-7,12 16 0 8,-4-3 0-8,-8-13 0 7,9 14 0-7,-9-14 0 8,12 15 0-8,-4 3 0 7,-8-18 0-7,14 14 0 8,-14-14 0-8,0 0 0 7,11 17 0-7,3-7 0 8,-14-10 0-8,0 0 0 7,14 14 0-7,-14-14 0 8,17 11 0-8,-17-11 0 7,14 10 0-7,-14-10 128 8,19 12-128-8,-19-12 0 8,16 4 0-8,-16-4 0 8,17 6 0-8,-17-6 0 6,20 11 0-5,-6-3 0 6,-14-8 0-7,0 0 0 7,17 6 0-7,-17-6 0 8,0 0 0-8,20 8 0 7,-20-8 0-7,13 9 0 8,-13-9 0-8,18 6 0 7,-18-6 0-7,15 6 0 8,-15-6 0-8,0 0 0 7,16 8 0-7,-16-8 0 9,18 8 0-9,-18-8 0 6,0 0 0-6,0 0 0 9,15 4 0-9,-15-4 128 6,0 0-128-6,20 2 0 8,-20-2 0-8,13 0 0 8,-13 0 0-8,0 0 128 8,20-2-128-8,-20 2 0 6,0 0 0-6,17-4 0 8,-3-4 0-8,-14 8 0 8,16-6 0-8,-16 6 128 7,9-8-128-7,5 4 0 8,-4-5 0-8,-10 9 0 7,12-12 0-7,-1 4 0 7,-5-4 0-7,2 3 0 8,-8 9 0-8,12-10 128 7,-7-2-128-7,5 4 0 8,4-1 0-8,-4-1 0 7,3 4 0-7,-13 6 0 8,10-12 0-8,0 3 0 7,0 1 0-7,-10 8 0 9,9-14 0-9,5 2 0 7,-6 1 0-7,-8 11 0 8,8-16 0-8,-1 8 0 6,1-3 0-6,-8 11 0 8,8-10 0-8,-8 10 0 7,8-16 0-7,-8 16 0 8,9-13 0-8,-3-1 0 7,-6 14 0-7,6-12 0 23,2-1-1792-22,-8 13-320-1</inkml:trace>
    </iact:actionData>
  </iact:action>
  <iact:action type="add" startTime="22089">
    <iact:property name="dataType"/>
    <iact:actionData xml:id="d22">
      <inkml:trace xmlns:inkml="http://www.w3.org/2003/InkML" xml:id="stk22" contextRef="#ctx0" brushRef="#br0">6974 14535 13183 0,'0'0'576'0,"0"0"128"0,0 0-560 0,0 0-144 4,0 0 0-4,0 0 0 8,0 0 928-8,0 0 160 6,0 0 16-6,0 0 16 8,0 0-288-8,14 0-48 7,2 0-16-7,-16 0 0 9,13-10-64-9,7 3-32 6,1-1 0-6,-1-4 0 8,3 0-272-8,1-3-48 7,-1 1-16-7,0-5 0 9,5 3-144-9,1-1-16 7,0 1-16-6,-1 0 0 6,-3-3-160-7,-2-1 160 7,-1 3-160-7,1-1 160 7,1 7-160-7,-1-3 0 8,2 2 144-8,1-1-144 10,1 3 0-10,-4 2 144 6,-5-4-144-6,2 6 0 7,3 3 0-7,-4-1 0 7,1-6 0-7,1 6 0 8,1-2 0-8,-1 4 128 8,-5 0-128-8,1 2 160 7,-1-2 0-7,0 2 0 7,1 0 0-7,-3 2 0 8,5 0-160-8,-5-2 0 7,-14 0 144-7,18 2-144 8,1 0 0-8,-3 2 144 7,1 0-144-7,3 4 0 8,-5-2 128-8,3-3-128 7,-6 3 0-7,3 0 0 8,-3 2 128-7,5-2-128 6,-1-2 0-7,0 5 0 8,3 3 0-8,-3-2 0 6,-1 4 0-6,-3-5 0 8,4 7 0-8,-3 0 0 7,1 3 0-7,-4-5 0 8,1-1 0-8,-1 7 128 7,-2-5-128-7,2 5 0 8,-4-3 192-8,-2-1-192 7,1 4 192-7,1-1-192 8,4-1 208-8,-4 3-64 7,-6-21-16-7,10 22 0 8,-1-1-128-8,-3-3 160 7,2 3-160-7,2-3 160 8,-10-18-160-8,10 17 0 7,-1 3 144-7,3-7-144 8,-12-13 0-8,10 14 0 8,-2 3 0-8,-8-17 128 7,15 12-128-7,-15-12 0 7,8 18 0-7,-8-18 128 8,0 0-128-8,16 13 0 7,-16-13 0-7,11 14 0 9,-11-14 128-9,0 0-128 6,20 8 160-6,-20-8-160 8,17 6 208-8,-17-6-48 7,16 2-16-7,-16-2 0 8,19 0 128-8,-19 0 32 7,14-4 0-7,-14 4 0 8,16-4-48-8,-5 0-16 7,-11 4 0-7,16-10 0 8,-4 4-112-8,-12 6 0 7,15-7-128-7,-5 1 192 8,2-6-192-8,-12 12 128 8,9-10-128-8,1-3 0 8,2 1 0-8,-4 2 128 6,0-4-128-6,1 7 0 8,-9 7 0-8,8-18 0 7,2 3 128-7,0-1-128 8,-5 4 0-8,1-1 0 7,6 1 0-7,-4-4 0 8,-4 6 128-8,4-3-128 7,-1 3 0-7,1-2 0 9,-4-3 0-9,4 5 128 6,2-4-128-6,-3 3 0 8,5-7 0-8,0 4 0 7,-4-1 0-7,1-1 0 8,3 3 0-8,-2-5 0 7,7 2 128-7,-5-1-128 8,6 5 0-8,-5-5 0 8,1-1 128-8,2 4-128 8,1-1 0-8,1 1 0 7,-3-5 128-7,1 1-128 7,-1 5 0-7,1-9 0 7,0 3 0-7,-5 1 0 8,5-5 0-8,-4 3 0 7,5 6 0-7,-3-3 0 8,3 1 0-8,-3 1 0 7,4-1 0-7,-5 4 0 8,1 3 0-8,0-5 0 7,-1 4 0-7,-3-1 0 9,6 1 0-9,-5 2 0 6,7-4 0-6,-4 3 0 9,1 1 0-9,3-2 0 6,-5 0 0-6,3 4 0 8,-2-3 0-8,5 3 0 8,-5 0 0-8,1 0 0 8,5-2 0-8,-6 2 0 6,3 3 0-6,-3-3 0 9,1 0 0-9,5 0 0 7,-5 2 0-7,5 0 0 7,-4-2 0-7,1 4 0 8,5 0 0-8,-9 0 0 7,3 2 0-7,-3 0 0 7,1 0 0-7,0 4 0 8,-1-2 0-8,-1 2 0 7,-12-4 0-7,16 8 0 8,-16-8 0-8,17 10 0 7,-7-2 0-7,-10-8 0 8,12 17 0-8,-1-3 0 7,-3 3 0-7,2 1 0 9,-2-1 0-9,-2 3 0 7,-2-6 0-7,1 3 0 8,-1-3 0-8,2 1 0 6,-2 3 0-6,0-2 0 9,0 5 0-9,0 0 0 6,0-5 0-6,0 4 0 8,1 3 0-8,-1-2 0 7,-2-1 0-7,6 1 0 8,-2 1 0-8,2-1 0 8,-4 3 0-8,0-5 0 7,1 1 0-7,1 1 0 8,4-5 0-8,-4 3 0 7,4 3 0-7,-1-1 0 8,-1-3 0-8,0 1 0 7,2 3 0-7,-3-5 0 7,-1 3 0-7,2 1 0 8,2-3 0-8,-4-1 0 8,4 5 0-8,1 1 0 8,-3-7 0-8,2 3 0 6,1 3 0-6,-5-3 0 9,-4-1 784-9,2 1 224 7,2 3 32-7,2-7 16 21,-2 3-1664-21,1 1-336 0,3-1-64 0,-2 1-16 2,-2 3 832-2,2-5 192 6,1 1 0-6,-3 3 0 9,4-5 0-9,0 2 0 7,-2 1 0-7,-3-3 0 8,7 3 0-8,-2 1 0 7,-4-9 0-7,5 7 0 8,-1-1 0-8,0 1 0 7,2-4 0-7,-5-3 0 7,3 7 0-6,2-6 0 6,-2 3 0-7,3-5 0 8,-3-2 0-8,2 2 0 6,-12-10 0-6,15 9 0 9,3 1 0-9,-4 2 0 7,1-6 0-7,-3 1 0 7,4 5 0-7,-5-6 0 8,7 2 0-8,-7 3 0 8,-11-11 0-8,18 8 0 7,-4-2 0-7,3 0 0 9,-3 0 0-9,1-2 0 6,5-2 0-6,-8 2 0 8,-12-4 0-8,19 1 0 7,-3 1 0-7,-1 2 0 8,1-2 128-8,-16-2-128 7,14 0 0-7,-14 0 0 8,17 0 0-8,-5 2 0 8,-12-2 0-8,16 0 0 7,-16 0 0-7,0 0 0 7,13-2 0-7,-13 2 0 8,18-4 128-8,-18 4-128 7,10-5 0-7,-10 5 0 8,17-10 208-8,-7-2-64 7,-10 12-16-7,12-12 0 8,-5-3 64-8,-1 3 16 7,2-2 0-7,0 3 0 8,-4-9-16-8,0 1-16 7,1 1 0-7,1-3 0 8,2 1-176-8,0-1 128 7,-2-1-128-7,0 3 128 8,3 1-128-8,-3 1 0 7,2-9 0-7,-4-1 0 8,2 2 0-8,-2-1 0 8,0 1 0-8,-1-2 0 8,1 1 0-8,2 1 0 6,2-4 128-6,-2-1-128 8,-2 1 0-8,0-4 192 8,2-4-192-8,1 2 192 7,-1 4-64-7,-2-4-128 7,2-4 192-7,0 3-64 8,2-1-128-8,-3-2 160 7,-1 4-160-7,2-2 160 8,2-6-160-8,-2 4 0 7,-2-4 0-7,-2 4 128 8,4-1-128-8,-1 2 0 7,1-1 0-7,-2 2 128 8,0-2-128-8,0-2 0 7,0 4 0-7,2-6 0 8,1 4 0-8,-1-1 0 8,0 4 0-8,0-1 0 8,2-2 0-8,-2 4 0 6,0-2 128-6,1-2-128 8,1 6 0-8,-2-4 0 7,-2-4 0-7,2 4 0 8,0-4 0-8,1 6 0 7,-3-4 0-7,-2-2 128 8,0 2-128-8,2-4 0 7,0 4 0-7,0-4 0 8,-4 4 0-8,6 0 0 8,-2 6 0-8,0 2 0 7,1-4 0-7,1-2 0 7,-2 2 0-7,2 1 0 8,-4 3 0-8,-2-2 0 7,0 0 0-7,2-2 0 8,-2 0 0-8,2-2 0 8,0 5 0-8,0-1 0 8,0 0 0-8,2 2 0 6,0 2 0-6,1-3 0 8,-1 1 0-8,0 0 0 7,-2 2 0-7,2 0 0 9,0-9 0-9,0 5 0 6,2 6 128-6,-2 4-128 8,-1 1 0-8,1-1 0 7,2 3 0-7,4 3 0 8,-4-3 0-8,-2-1 0 7,4 7 0-7,1-3 0 8,-3-1 0-8,0 4 0 8,2-3 0-8,2 5 0 7,-10 12 0-7,9-12 0 8,1 3 0-8,-10 9 0 7,12-10 0-7,-4 0 0 8,-8 10-144-8,15-8 144 8,-5-1 0-8,6 1 0 6,-3 2 0-6,3 2 0 8,-3 4 0-8,3-4 0 7,-16 4 0-7,14-4 0 8,-1 2 0-8,-3 2 0 7,-10 0 0-7,20 0 0 9,-5 2 0-9,-15-2-128 6,18 4 128-6,-1 0 0 9,-3-4 0-9,-14 0 0 6,19 6 0-6,-5 4 0 8,-14-10 0-8,18 11 0 7,-1 5 0-7,-5 0 0 8,-2 3 0-8,-1 2 0 7,-3 1-128-7,-2 5 128 8,2 2 0-8,2 5 0 8,-4 1 0-8,0 2 0 8,-2 6 0-8,2-2 0 7,-3 4 0-7,1 1 0 7,0 1 0-7,0 2 0 7,-2 0 0-7,2 3 0 8,-2-1 0-8,0-4 0 7,0 2 0-7,4 1 0 8,-4 3 0-8,0-2 0 7,0-3 0-7,0-1 0 8,0 2 0-8,0 2 0 7,0-3 0-7,0-3 0 9,0 0 0-9,2 2 0 6,0-6 0-6,2 4 0 9,-2-4 0-9,2 4 0 6,0-6 0-6,2 3 0 8,1 3 0-7,1-4 0 6,-2 4 0-7,4-4 0 8,-2 6 0-8,-1 0 128 6,1-4-128-6,4 5 0 9,-4-1 0-9,5-2 0 7,-5 0 0-7,2 0 0 7,2-2 0-7,-5 3 0 8,3-5-160-8,2 4 160 7,-4 0 0-7,1-4 0 8,1 2 0-8,-4-6 0 7,2 2 0-7,2 2 0 7,-5-4 0-7,1 4 0 8,0-2 0-8,4 2 0 7,-2-2 0-7,-1 4 0 8,5-2 0-8,-4 2 0 7,-4-6 0-7,4 8 0 9,3-3 0-9,-1 5 0 7,0-4 0-7,2 0 0 9,-7 0 0-9,5-4 0 5,0 2 0-5,-4-2 0 9,0-2 0-9,0 2 0 6,1-4 0-6,-1 6 0 9,-4-2 0-9,4 0 0 6,-2 4 0-6,2 2 0 8,-2-8 0-8,1 4 0 8,-3 2 0-8,2 0 0 8,-2-4 0-8,0 0 0 7,2 4 0-7,2-4 0 8,-2 3 0-8,-2-3 0 7,0 4 0-7,-2-6 0 8,2 4 0-8,0-4 0 7,-2-1 0-7,0 3 128 7,0-4-128-6,0 4 0 6,0 0 0-7,0-2 0 8,0 2 0-8,2-2 0 7,-2 4 0-7,2-4 0 8,0 0 0-8,1 4 0 7,1-4 0-7,-2 6 0 8,0-4 0-8,2 4 0 7,-2-10 0-7,-2 2 0 7,0 6 0-7,0-6 0 7,2 0 0-6,-2 4 0 6,0-2 0-7,2 0 0 8,0 0 0-8,0-2 0 8,0 2 0-8,0 2 0 7,-2-5 0-7,2 3 0 8,2 4 0-8,0-4 128 7,-1 2-128-7,-1-2 0 7,0 0 0-7,0 2 0 8,0-4 0-8,2 2 0 8,4 4 0-8,-4-6 0 7,0 0 0-7,-2 2 0 8,2-2 0-8,0 2 0 7,-4 2 0-7,1-2 0 8,1 6 0-8,0-4 0 7,2 2 0-7,0 0 128 8,0 4-128-8,-2-2 0 7,0 2 0-7,0-6 0 8,0 4 0-8,0-4 0 6,-2 2 0-6,0-2 0 9,0 4 0-9,2-6 0 6,0 2 0-6,-2 0 0 9,0-4 0-9,2 4 0 7,2-4 0-7,-2 4 0 8,-2 2 144-8,1-4-144 7,1 4 192-7,2-6-192 8,-4 2 176-8,4 0-176 7,0-4 160-7,0-2-160 8,-2 3 144-8,4-3-144 6,0 0 128-6,-4-4-128 8,2 1 0-8,1 1 0 8,1-2 128-8,2 0-128 8,-4 1 0-8,0-3 160 7,0 2-160-7,0-3 160 8,0-1-160-8,3 1 0 7,-1 1 0-7,0 2-176 8,-2 1 176-8,4-3 0 7,-4-2 0-7,0 1 0 8,1 1 0-8,-1-4 0 6,2 3 128-6,4-3-128 9,-4 3 0-9,2-3 0 7,-1-3 0-7,1 3 0 8,-2 1 0-8,0-7 0 7,2 3 0-7,-2-1 0 8,-6-17 0-8,7 18 0 7,1-1 0-7,4 1 0 8,-4-6 0-8,-8-12 0 7,15 17 0-7,-15-17 128 8,16 14-128-8,1 0 0 7,-17-14 0-7,14 11 0 8,-14-11 0-8,18 14 128 7,-18-14-128-7,19 10 0 8,-19-10 0-8,18 4 0 7,-18-4 0-7,19 3 0 8,-19-3 0-8,22 0 0 6,-9-1 0-6,-13 1 128 9,18-2-128-9,-18 2 0 7,19-4 0-7,-3-2 0 8,2-2 0-8,1 0 128 7,-5 2-128-7,3-3 0 8,-3-7 0-8,3 0 0 6,-3 1 0-6,2-3 0 9,-3 3 0-9,1-5 0 7,0-3 0-7,-1 1 128 8,-1-3-128-8,2 2 128 7,-1-3-128-7,3-1 128 8,-2 0-128-8,-1-3 176 7,1-1-176-6,0 2 192 6,-7-4-64-7,7 0-128 8,-6-1 192-8,2-3-64 7,-1 2-128-7,-3 2 0 7,2-4 144-7,-2-2-144 8,2 4 0-8,-4-8 128 7,-3 2-128-7,3-6 0 8,-2 2 0-8,0 3 0 7,0-5 0-7,0 2 128 8,0-2-128-8,2-2 0 7,0 1 0-7,0 3 128 9,-2-2-128-9,0-2 0 6,0 2 0-6,0 2 0 8,-2-5 0-8,2-1 0 7,-2-2 0-7,0-1 0 8,0-1 0-8,0-1 0 7,0-1 0-7,-2 2 0 8,0 1 0-8,0-3 0 7,2-1 0-6,0 3 128 6,-2 1-128-7,2-1 0 8,0-2 0-8,0 1 0 7,-2-3 0-7,0 1 0 8,0-5 0-8,2 5 128 8,-2 1-128-8,0 1 128 6,2-1-128-6,0-1 128 8,0-1-128-8,0 3 0 7,0 3 0-7,0-2 0 8,0-1 0-8,0 1 144 7,0 3-144-7,0-1 0 8,2 0 176-8,-2-1-176 7,-2-1 160-7,-2 0-160 9,2 1 144-9,0-1-144 6,0 1 128-6,0-1-128 8,-2 2 0-8,2 5 0 7,2 1 128-7,-3-4-128 8,-3-2 0-8,0 3 0 7,2-1 0-7,-2 2 0 8,0 1 0-8,-4-1 0 8,3-2 0-8,-1 0 0 8,-4 1 0-8,2 5 128 7,3 0-128-7,-7 0 0 7,4 4 0-6,-5-2 0 6,3 4 128-7,-6-4-128 7,5 4 0-7,-3-2 0 7,4 2 0-7,-3-2 0 8,1-1 0-8,-1-3 0 8,1 6 0-8,-2-4 0 7,5 6 0-7,-5 0 128 7,2-4-128-7,-1 6 0 9,3-6 128-9,-2 4-128 7,5 2 0-7,-5-4 128 8,4 3-128-8,-3 5 0 6,1-2 0-6,4-2 0 8,-4 0 0-7,3 2 0 6,1-6 0-7,-4 6 0 8,4 1 0-8,4 1 0 6,-1-4 128-6,-3-2-128 9,2 2 0-9,2 0 0 7,0-4 0-7,-2 4 0 7,0 1 0-7,4-5 0 8,0 0 0-8,1 4 0 7,-3-4 0-7,2 2 0 8,2 4 0-8,-2-8 0 7,2 6 0-7,0 0 0 8,0-4 0-8,0 4 0 7,0 0 0-7,2-2 0 7,-2 2 0-6,0 1 0 6,0-6 0-7,0 2 0 7,0 3 0-7,0-4 0 9,0 4 0-9,0 2 0 7,0-8 0-7,0 4 0 9,0 0 0-9,0-2 0 6,-4 4 0-6,2-2 0 8,2-4 0-8,2 8 0 7,-4-2 0-7,2-2 0 8,0 2 0-8,0-3 0 7,0 1 0-7,0 2 0 7,0-4 0-7,2-2 0 8,0 2 128-8,0-2-128 8,-2 2 0-8,4-2 0 7,-1 2 0-7,1-3 0 8,2-1 0-8,-2-4 0 7,0-2 0-7,0 6 0 8,0-2 0-8,2 2 0 7,0 2 0-7,-1-3 0 8,-1-1 0-8,-2-2 0 7,0 0 0-7,2 0 0 8,-2 1 128-8,2-3-128 7,0 2 128-7,-2 0-128 8,0-2 176-8,0-3-48 7,-2-1-128-7,0 0 192 8,0 3-192-8,2-3 176 7,0 0-176-7,-2 5 160 8,0-3-160-8,0-2 0 7,0-3 0-7,2 1 128 8,-1 1-128-8,-1-1 0 7,0-2 0-7,4 1 0 8,0-3 0-8,2 3 0 7,-2-3 0-7,0 3 0 8,-2-3 0-8,0 3 0 7,4-1 0-7,-2 0 0 7,-2 1 0-6,3-3 0 7,-1 1 0-8,0 1 0 7,-2-3 128-7,2 1-128 7,0-3 128-7,0 5-128 8,2 1 0-8,-2 1 0 7,1 3 0-7,1-5 0 8,-2 2 0-8,4-1 0 7,-2-3 0-7,-2 1 0 8,0 1 0-8,0-1 0 7,-2 1 0-7,1-3 0 8,3-1 0-8,-2 7 0 7,0-1 0-7,4-1 0 8,-2-5 0-8,2 3 0 7,-5-1 0-7,-1 3 0 8,2-3 0-8,0 1 0 7,0 1 0-7,-2 0 0 8,-2 3 0-8,6-5 0 7,-2 1 0-7,-2-1 0 9,-2 1 0-9,0 5 0 7,0-1 0-7,0 1 0 7,0 4 0-7,2-2 0 7,-2 1 0-7,0-3 0 8,-2-2 0-8,2 3 0 7,0 3 0-7,2-4 0 8,0-1 0-8,2-1 0 6,-1-1 0-6,-1 3 0 9,0 0 0-9,2 1 0 7,0-1 0-7,-2 0 0 8,0-1 0-8,-2-3 0 6,0 3 0-6,0-1 0 10,0 0 0-10,0 3 0 5,2-5 0-5,0 3 0 9,0-5 0-9,2 3 0 7,0 1 0-7,2 0 0 9,-3 3 0-9,3-1 0 6,0 0 0-6,0-3 0 8,0-1 0-8,-2-3 0 7,-2 3 0-7,2 1 0 8,-2-3 0-8,1 1 0 8,1-3 0-8,0 5 0 7,4 1 0-7,-4 0 0 7,-2-3 0-7,0 3 0 8,2-3 0-8,-4-1 0 7,0-5 0-7,0 3 0 8,0 7 0-8,0-3 0 7,0-1 0-7,0 1 0 8,0-3 0-8,0 1 0 7,-2 1 0-7,0 3 0 9,0 1 0-9,2-1 0 7,0-2 0-7,0 3 0 8,0 3 0-8,0 0 0 6,0-1 0-6,0-1 0 9,0-2 0-9,0 1 0 6,4-5 0-6,0 9 0 8,0 1 0-8,3 2 0 6,-3 2 0-6,2-4 0 9,0-1 0-9,4-1 0 7,-2-2 0-7,-3 7 0 8,1-1 0-8,2-2 0 7,-4 6 0-7,0-4 0 8,-2 1 0-8,0 1 0 7,0-2 0-7,0 0 0 8,-2 6 0-8,2 0 0 7,0 6 0-7,-2-2 0 8,0-2 0-8,0 6 0 8,0 0 0-8,-2 1 0 8,0-1 0-8,0 2 0 6,2 0 0-6,0 2 0 8,-2 1 0-8,2 1 0 7,0 0 0-7,0 1 0 8,0 1 0-7,0 2 0 5,0 3 0-6,0-1 0 8,2-3 0-8,-2 3 0 7,0-1 0-7,0 5 0 8,0-7-128-8,2 5 128 7,2 3 0-7,-2-1 0 8,-1-1 0-8,3 5 0 7,0-5 0-6,0 6 0 6,-2-3 0-7,0 5 0 8,-2 10 0-8,4-16 0 7,2 5 0-7,-6 11 0 8,10-16 0-8,-5 6 0 8,-3-5 0-8,6 3 0 6,2-4 0-6,-2 7 0 8,-8 9-128-8,8-10 128 7,1-4 0-7,1 3 0 8,-4-5 0-8,4 4 0 7,-1-1 0-7,-1 3 0 8,2 0 0-8,2-2 0 7,-3 5 0-7,3-5 0 9,-2 0 0-9,0 4 0 6,-10 8 0-6,13-9 0 8,-13 9-128-8,14-4 128 7,-14 4 0-7,16 0 0 9,-16 0 0-9,17 2 0 6,-17-2 0-6,14 9 0 8,-14-9 0-8,15 6 0 8,-5 2-144-8,2 6 144 8,0-3-128-8,-5 7 128 7,-7-18 0-7,14 20 0 7,-6 1 0-7,2 0-128 8,-1 3 128-8,-1-5 0 7,-2 3 0-7,2 3 0 8,2 0 0-8,-5 3 0 7,3-1-128-7,0 2 128 7,-2 3 0-7,0 1 0 8,3 0 0-8,-1-2 0 8,-4-2 0-8,0 4 0 7,-2 5 0-7,2 1-128 7,-2-2 128-7,0 4 0 9,0-6 0-9,0 2 0 6,-2 4 0-6,0-4 0 8,0 6 0-8,0-4 0 8,0 3 0-8,4 1 0 8,-2 4 0-8,-1 2 0 6,-1-6 0-5,4 2 0 7,-2 3 0-8,4-1 0 7,-2-4 0-7,4 4 0 8,-2-6 0-8,-2 4 0 7,1 0 0-7,-1 0 0 8,0 3 0-8,2 3 0 7,-2-8 0-7,0 0 0 7,-2-4 0-7,2 4 0 8,0 3 0-8,0-1 0 8,3 0 0-8,-1 2 0 6,-2-8 0-6,0 4 0 9,0-4 0-9,4 4 0 7,-4-2 0-7,-2 2 0 8,-2-6 0-8,2 4 0 7,0-2 0-7,1 6 0 9,-3-8 0-9,-2 0 0 6,1 0 0-6,-1-2 0 8,2 2 0-8,-2 4 0 7,-8-4 0-7,6 6 0 8,0-2 0-8,0 4 0 7,2-4 0-7,0 1 0 8,-2-4 0-8,0 2 0 7,1-1 0-7,1 6 0 8,0-4 0-8,0 6 0 7,-4-4 0-7,2-2 0 8,4 2 0-8,-2-4 0 7,0 0 0-7,0 2 0 8,0 4 0-8,2-4 0 7,-2 2 0-7,2-4 0 8,0 1 0-8,2-4 0 7,0-5 0-7,2-2 0 8,-2 4 0-8,0 0 0 7,2 1 0-7,0-3 0 8,2-2 0-8,1 0 0 7,-3-1 0-7,4-1 0 8,-2 2 0-8,4-2 0 7,-4 1 0-7,3-1 0 8,3-4 0-8,-4 3 0 7,3 1 0-7,1 0 0 8,0-7-224-8,3 5 16 7,5 2 0-7,-1 3-12000 16,5 3-2384-16</inkml:trace>
    </iact:actionData>
  </iact:action>
  <iact:action type="add" startTime="28588">
    <iact:property name="dataType"/>
    <iact:actionData xml:id="d23">
      <inkml:trace xmlns:inkml="http://www.w3.org/2003/InkML" xml:id="stk23" contextRef="#ctx0" brushRef="#br0">5554 14114 3679 0,'0'0'320'1,"0"0"-320"3,0 0 0-4,0 0 0 8,0 0 2128-8,0 0 368 7,0 0 64-7,0 0 0 8,0 0-1664-8,0 0-352 7,0 0-64-7,0 0-16 9,16-2 0-9,0 0 0 7,-16 2 0-7,23-4 0 8,-5 0-224-8,1 4-48 6,5 0-16-6,-3 0 0 8,-5 0-176-7,3 0 0 6,3 0 0-7,-3 0 0 8,1 0 0-8,3 0 0 6,0-6 0-6,7 3 0 9,1-5 0-9,2 0 0 7,6-2 0-6,-2-3 0 8,10-1 0-9,0-4 0 6,0 5 0-6,5-5 0 7,5-5 0-7,3 1 0 7,1 5 0-7,-5-3 0 7,-1-3 0-7,-4 5 0 8,-5 5 0-8,3-5 0 8,0 6 0-8,-2-1 0 7,-4 1 0-7,5 4 0 8,-1 0 0-8,-2 3 0 7,2 1 0-7,0 2 0 8,-2 2 0-8,1-2 160 7,5 0-16-7,-6 2 0 8,-2 2-16-8,-4 0 0 7,0-2 0-7,-6 8 0 8,2 3-128-8,0 1 0 7,-4 4 0-7,-1-3 128 9,-1 5-128-9,2-5 0 6,0 3 0-6,1-6 0 8,-1-1 0-8,2 1 0 7,-2-2 0-7,-2 4 128 8,1-4-128-8,-1 1 0 7,0 1 0-7,0-2 128 8,1-4-128-8,-1 2 0 7,-2 1 144-7,3-1-144 8,-3 0 160-8,2 0-32 7,0 0-128-7,-1 2 192 8,-3-1-192-8,-2-1 128 7,-1 0-128-7,1 6 0 8,-1-6 0-8,-3 1 0 7,1-1 0-7,3 2 0 8,-3 2 176-8,-1 3-176 7,3-5 192-7,-1 4-192 9,-1 2 0-9,-3-5 0 6,3 3 0-6,1-4 0 8,-3 0 0-8,3 1 0 7,1-1 0-7,1-4 0 8,-2 0 0-8,-1 0 0 7,1-4 0-7,3 0 0 8,1 0 0-8,3-2 0 7,-1 0 0-7,0 0 0 8,0-2 192-8,1 2-192 7,-1-4 192-7,0 1-192 8,-5-3 256-8,-3 2-64 7,3 0-16-7,-1-4 0 8,1 3-48-8,-5 1 0 7,1-2 0-7,1-4 0 8,-7 4 0-8,4-7-128 8,-5 1 192-8,7-3-64 8,-4 3-128-8,3-6 0 6,-1 1 0-6,1-1 0 8,3-3 0-8,-3-2 0 7,1-1 0-7,1 1 0 8,-7-2-384-8,6 1 0 7,-5-1 0-7,3 0 0 8,3-1 80-8,-3 1 16 7,2 0 0-7,-3-1 0 8,1 3 112-8,1 2 32 7,-5 3 0-7,4 1 0 8,-5-3 144-8,1 9 0 7,0-3 0-7,-1 6 0 8,1-3 0-8,-12 13 0 7,8-8 0-7,-8 8 0 8,17-12 0-8,-5 6 0 8,-12 6 0-8,20-2 0 8,-7 2 0-8,3 4 0 6,-16-4 0-6,14 10-128 8,1-2 128-8,-3 0-160 7,2 3 160-7,-5-1-160 8,3 8-144-8,-4-3-16 7,0 5-16-7,1-1 0 9,-1 1 80-9,-2-1 32 6,0 3 0-6,4-1 0 9,-3-1 224-9,-1 1-192 6,2 2 192-6,2-1-192 8,-2-3 192-8,5 1 0 7,-3-1 0-6,2 1 0 6,3-3 0-7,-3 3 0 7,0-3 0-7,-2-3 0 8,3 0 0-8,-3-4 0 8,-10-10 0-8,14 9 0 8,-3 1 0-8,1-2 0 7,-12-8 0-7,18 6 160 7,-18-6-160-7,19 6 0 7,-5-1 0-7,-14-5 0 8,19 0-272-8,-5 2-96 7,-14-2-16-7,19 2-3968 16,-19-2-816-16</inkml:trace>
    </iact:actionData>
  </iact:action>
  <iact:action type="add" startTime="29566">
    <iact:property name="dataType"/>
    <iact:actionData xml:id="d24">
      <inkml:trace xmlns:inkml="http://www.w3.org/2003/InkML" xml:id="stk24" contextRef="#ctx0" brushRef="#br0">10138 14498 5231 0,'2'41'224'0,"2"-12"64"0,-2 3-288 0,2 9 0 3,0 0 0-3,2 5 0 8,-2-1 320-8,-2 2 0 8,-2 0 0-8,3 2 0 7,3-3-320-7,0-1 160 8,4-12-160-8,-2-1 128 8,1-7-128-8,3-8 0 7,2-11 0-7,-1 0 128 7,3 2 496-7,0-6 80 7,1-2 32-7,1-10 0 8,1-2-272-8,5-9-48 7,-1-2-16-7,2-7 0 8,1-5-128-8,1-6-16 8,0 2-16-8,-3-4 0 9,-1 0-112-7,3-5-128 2,-3-1 176-4,4-2-3696 15,-1 1-720-15</inkml:trace>
    </iact:actionData>
  </iact:action>
  <iact:action type="add" startTime="29791">
    <iact:property name="dataType"/>
    <iact:actionData xml:id="d25">
      <inkml:trace xmlns:inkml="http://www.w3.org/2003/InkML" xml:id="stk25" contextRef="#ctx0" brushRef="#br0">11229 12702 1839 0,'7'-27'160'0</inkml:trace>
    </iact:actionData>
  </iact:action>
  <iact:action type="add" startTime="29924">
    <iact:property name="dataType"/>
    <iact:actionData xml:id="d26">
      <inkml:trace xmlns:inkml="http://www.w3.org/2003/InkML" xml:id="stk26" contextRef="#ctx0" brushRef="#br0">11720 12562 8751 0,'14'37'384'0,"1"-4"80"0,-3 10-464 0,4 6 0 6,-5 1 0-6,5 5 0 8,-4-1 0-8,3 11 0 6,-7 3 0-6,0 10 0 8,0 4 0-7,1 10-208 5</inkml:trace>
    </iact:actionData>
  </iact:action>
  <iact:action type="add" startTime="30612">
    <iact:property name="dataType"/>
    <iact:actionData xml:id="d27">
      <inkml:trace xmlns:inkml="http://www.w3.org/2003/InkML" xml:id="stk27" contextRef="#ctx0" brushRef="#br0">12393 19206 10367 0,'0'0'448'1,"0"0"112"-1,0 0-560 0,0 0 0 7,0 0 0-7,0 0 0 8,0 0 640-8,0 0 32 7,4-20 0-7,0 5 0 8,4-7-336-8,-3 3-64 8,-1-1-16-8,4-5 0 7,2-4-64-7,-2-6 0 7,-2-2-16-7,7-4 0 8,-3-2 0-8,6-6 0 7,-5-2 0-7,5 1 0 9,-6 1-176-9,3-6 0 6,3-7 144-6,1-2-144 8,-1-7 0-8,0-7 0 8,-7-11 0-7,3-5-192 5,-2-7 16-6,-4 1 0 7,2 1 0-6,3-5 0 7,-1 1-64-8,2 0-16 7,-4-9 0-7,3 3 0 9,3 0 256-9,-2 8 240 5,3 3-48-5,-5 3-16 9,2-1 288-9,-5-4 64 6,3-5 16-6,2-2 0 8,-4 4-256-8,-1 3-48 7,-1-1-16-7,4-7 0 8,-6-5-224-8,4-2 0 8,-2-8 0-8,3 2-4912 15,-3-5-1024-14</inkml:trace>
    </iact:actionData>
  </iact:action>
  <iact:action type="add" startTime="31037">
    <iact:property name="dataType"/>
    <iact:actionData xml:id="d28">
      <inkml:trace xmlns:inkml="http://www.w3.org/2003/InkML" xml:id="stk28" contextRef="#ctx0" brushRef="#br0">12904 8724 8287 0,'-2'-110'368'0,"2"36"80"0,0-4-448 0,0-4 0 4,2-1 0-4,2-5 0 8,-2 0 352-8,6-10-16 6,-4 1 0-6,1-4 0 8,-3 3-336-6,2 1 128 4,0 5-128-6,-2-2 0 8,2 3-192-8,-2-7-128 7,0-1 0-7,0-1-16 26,-4 9-240-26,4-5-32 1,-2 6-16-1,6 1 0 11,-2-3 64-11,0-2 16 0,-2-5 0 0,3 3 0 1,1 1 544-1,2 1 0 6,-2-5 192-6,-4 7-48 8,2 2 688-8,0-1 144 7,0 1 32-7,3 2 0 8,-5-4-176-8,2 1-16 7,-2 1-16-7,0 2 0 8,2 3-336-8,0-3-64 7,0 2-16-7,0 2 0 8,-2-2 0-8,0 4 0 7,0-1 0-7,0 1 0 9,-1-4-48-9,3 4-16 6,0 6 0-6,0-2 0 8,2-4-160-8,0 0-32 8,-2 0-128-8,2 4 192 8,-1-2-192-8,3 2 0 6,0-2 0-5,-2 4 0 6,2 8 0-7,3-4 0 7,-5-4 0-7,6 5 0 8,0-3-192-8,1 4 0 8,1 2 16-8,0-2 0 7,-1 3-32-7,-3 3-16 7,4 0 0-7,-3 3 0 8,5 5 80-8,-4-5 16 7,3 3 0-7,-1 1 0 8,5 2 128-8,-1 1 0 7,-2-1 0-7,3 5 0 8,-5 1 0-8,3 4 0 7,1 6 0-7,-2-4 0 8,1 4 0-8,-1-2 0 7,1 6 0-7,3 4 0 9,-5 2 0-9,1 1 0 6,-2 7 0-6,1 1 0 8,5 5-160-8,-7-1 160 7,-1 6-192-7,-4 4 192 8,-8 6-384-8,14-11 16 7,-1 3 16-7,-13 8 0 8,16-2 352-8,-1 4 0 8,1 2-144-8,-6 2 144 7,-10-6-192-7,19 13 0 7,-7 1 16-7,2 4 0 8,-5 3-16-8,-1 4 0 7,6 5 0-7,-8 3 0 22,0 4-192-22,-3 6-64 0,1 6 0 1,0 3-2352 7,-2 7-464-8</inkml:trace>
    </iact:actionData>
  </iact:action>
  <iact:action type="add" startTime="40268">
    <iact:property name="dataType"/>
    <iact:actionData xml:id="d29">
      <inkml:trace xmlns:inkml="http://www.w3.org/2003/InkML" xml:id="stk29" contextRef="#ctx0" brushRef="#br0">31120 13716 11455 0,'0'0'512'1,"0"0"96"-1,0 0-480 0,0 0-128 5,0 0 0-5,0 0 0 9,0 0 720-9,0 0 128 6,0 0 32-6,0 0 0 8,0 0-288-8,0 0-48 7,-8-10-16-7,8 10 0 8,0 0-144-8,0 0-16 7,0 0-16-7,0 0 0 9,0 0 208-9,0 0 32 6,0 0 16-6,0 0 0 8,0 0 64-8,0 0 16 7,20-3 0-7,-1 6 0 8,1-1-128-8,-3 0-32 7,5 2 0-7,1-2 0 9,3 2-144-9,3 2-16 6,0 2-16-6,2 0 0 12,-1-1-32-12,-1 1 0 4,2 2 0-4,-2-2 0 8,-1 1 0-8,-3 5 0 6,-2-6 0-6,-1 6 0 8,1-3 80-8,-7 3 16 7,-1-4 0-7,-1-3 0 8,0 13-112-8,-6-6-32 8,3-1 0-8,-3 5 0 8,-6-5-16-8,2 5-16 6,-2-2 0-6,-2 3 0 8,-4 3 64-8,0-1 16 7,-4 6 0-7,-3 3 0 8,-1 3-64-8,-4-2 0 7,3 2 0-7,-7 6 0 8,-3-4 32-8,-3-2 0 7,-3 2 0-7,-4 2 0 9,0-1 32-9,-4-3 0 6,0-4 0-6,1 0 0 9,-3-1-96-9,4-1-16 6,4 2 0-6,2-2 0 8,0-5-16-8,1-1-16 7,1 1 0-7,4-9 0 8,3 5-48-8,6-8-128 7,-5 3 192-7,9-5-64 9,0 2-128-9,10-10 0 7,-9 12 144-7,9-12-144 7,0 0 0-7,0 0-240 8,0 0 48-8,0 0 0 22,0 0-1552-22,0 0-304 0,21-10-64 0,-3-2-12128 4</inkml:trace>
    </iact:actionData>
  </iact:action>
  <iact:action type="add" startTime="40795">
    <iact:property name="dataType"/>
    <iact:actionData xml:id="d30">
      <inkml:trace xmlns:inkml="http://www.w3.org/2003/InkML" xml:id="stk30" contextRef="#ctx0" brushRef="#br0">32201 13589 16575 0,'0'0'1472'1,"17"-4"-1168"2,-17 4-304-3,16-3 0 9,-16 3 1136-9,15 0 160 6,-15 0 48-6,0 0 0 9,0 0-320-9,0 0-64 6,10 11-16-6,-8 5 0 8,-6 5 16-8,-4-3 0 8,-1-1 0-8,-9 9 0 7,-1 1-272-7,-5 6-48 8,3 10-16-8,-5 2 0 8,1 4-32-8,2 0 0 7,-1-1 0-7,7-3 0 7,5 6-192-7,-2-2-32 8,5-1-16-8,5-1 0 8,0-6 32-8,2 0 0 7,2 0 0-5,4-6 0 4,0-2 16-6,3 2 16 7,5-7 0-7,0-3 0 9,5-5 48-9,1-1 16 6,5 4 0-6,1-3 0 8,-1-6-176-8,4 3-48 7,1-9 0-7,-3 2 0 8,-1-2-256-8,-1-7 128 7,-2 1-128-7,-1-4 0 24,-1-1-336-23,-5-5-176-1,-14 8-48 0,14-10 0 13,-10-8-2528-13,-4 5-512 0</inkml:trace>
    </iact:actionData>
  </iact:action>
  <iact:action type="add" startTime="41081">
    <iact:property name="dataType"/>
    <iact:actionData xml:id="d31">
      <inkml:trace xmlns:inkml="http://www.w3.org/2003/InkML" xml:id="stk31" contextRef="#ctx0" brushRef="#br0">31606 14114 16575 0,'-16'-23'1472'1,"10"9"-1168"1,6 14-304-2,6-10 0 9,2-3 4144-9,11 7 768 7,5-4 144-7,5 2 48 8,2 2-3392-8,6 2-688 7,8-1-128-7,6-1-16 8,2-2-304-8,5 4-48 7,5 0-16-7,5 2 0 8,0-2-320-8,2-2-64 8,-5 1 0-8,-1 1-128 6,-5 0-192-6,-1 0-160 8,-7 2-32-8,-2 2 0 24,-7 2-2112-24,-6 2-416 0,-3 2-96 0</inkml:trace>
    </iact:actionData>
  </iact:action>
  <iact:action type="add" startTime="42911">
    <iact:property name="dataType"/>
    <iact:actionData xml:id="d32">
      <inkml:trace xmlns:inkml="http://www.w3.org/2003/InkML" xml:id="stk32" contextRef="#ctx0" brushRef="#br2">29060 1447 1839 0,'-17'18'160'1,"11"-1"-160"3,-4-5 0-4,0 6 0 8,1-1 384-7,-7 1 32 5,2 1 16-6,-1-5 0 9,1 0 240-9,-3-3 48 6</inkml:trace>
    </iact:actionData>
  </iact:action>
  <iact:action type="add" startTime="43301">
    <iact:property name="dataType"/>
    <iact:actionData xml:id="d33">
      <inkml:trace xmlns:inkml="http://www.w3.org/2003/InkML" xml:id="stk33" contextRef="#ctx0" brushRef="#br2">28335 502 9215 0,'0'0'816'0,"0"0"-656"6,0 0-160-6,0 0 0 7,0 0 1264-6,0 0 208 5,0 0 64-6,0 0 0 8,0 0-912-8,0 0-176 7,0 0-48-7,13 11 0 8,-13-11 128-8,0 0 32 7,0 0 0-7,16 6 0 9,-16-6 224-9,18 2 48 7,-18-2 16-7,0 0 0 8,17 0-128-8,-17 0-16 6,16 4-16-6,-16-4 0 9,17 8-240-9,-3 5-32 7,3-5-16-7,-3 4 0 8,4 2-16-8,1 5 0 7,-5-1 0-6,5 5 0 6,7 4-32-7,-1 3-16 7,2-1 0-6,3 2 0 6,-1 6-48-7,4-2-16 7,-2 2 0-7,0 0 0 8,1-4-96-8,-3-1-32 7,-2 1 0-7,-3 2 0 8,-1-6-144-8,-2 0 192 6,1-1-192-6,-1-1 192 9,-1-4-192-9,-3 1 0 6,1-5 144-5,-4 1-144 7,1-7 0-8,-5 3-128 6,4-6 0-6,-5 2 0 25,-9-12-624-24,12 7-112-1,-12-7-32 0,0 0-11232 1</inkml:trace>
    </iact:actionData>
  </iact:action>
  <iact:action type="add" startTime="43709">
    <iact:property name="dataType"/>
    <iact:actionData xml:id="d34">
      <inkml:trace xmlns:inkml="http://www.w3.org/2003/InkML" xml:id="stk34" contextRef="#ctx0" brushRef="#br2">29211 205 21183 0,'0'0'1888'0,"0"0"-1504"3,-12 0-384-3,12 0 0 8,-14 16 1856-8,6-1 320 7,-5 3 48-7,-1 5 16 8,-2 5-1408-8,3 7-256 7,-5 2-64-7,1 4-16 9,-5 5-32-9,-3-1 0 6,1 4 0-6,1 4 0 8,0 1-160-8,-1 1-48 7,3 0 0-7,-3-3 0 8,-1 1-128-8,2-2-128 7,1-7 192-7,5-1-192 8,-1-6 144-8,6 2-144 7,-5-5 0-7,7-3 144 9,0-4-144-9,4-4 0 6,4-3 0-6,-1-6 0 25,3-14-544-25,0 0-96 1,0 0 0-1,0 0-16 11,11 13-1136-11,7-9-240 0,-3-6-32 0,5-8-9968 4</inkml:trace>
    </iact:actionData>
  </iact:action>
  <iact:action type="add" startTime="43992">
    <iact:property name="dataType"/>
    <iact:actionData xml:id="d35">
      <inkml:trace xmlns:inkml="http://www.w3.org/2003/InkML" xml:id="stk35" contextRef="#ctx0" brushRef="#br2">29425 882 24879 0,'0'0'2208'1,"0"0"-1760"3,0 0-448-4,18 0 0 8,-1-6 576-8,7 2 48 7,5 2 0-7,4-2 0 8,6 0-96-8,2 0-16 7,6 1 0-7,0-1 0 8,-6 2-208-8,1 4-48 8,-4-2-16-8,-7 4 0 7,-4 5-240-7,-6 5 176 7,-1-2-176-7,-8 5 160 8,-1 1-160-8,-3-1 192 8,-6 5-192-8,-2 5 192 9,-4 0 128-9,0 1 16 5,-9-1 16-5,3 0 0 8,-6 1 352-8,5-1 64 7,-7 0 0-7,8-3 16 10,1-7 224-10,5 3 32 6,-2-1 16-6,4-3 0 8,4 1-320-8,4 1-64 6,5-8-16-5,3 3 0 8,4-3-304-9,1-2-64 5,1-4-16-5,5 2 0 8,2-5-64-8,4-1-16 8,7-1 0-8,-5-5 0 8,0 0-64-8,4 0 0 6,2-4-128-6,0-3 192 9,2 3-48-9,-4-6-16 7,4 5 0-7,-4-5 0 7,0 4-128-6,0-1-176 5,-4 3 48-6,-5-2 0 26,-3 2-2096-25,-8 6-400-1,-1-1-96 0</inkml:trace>
    </iact:actionData>
  </iact:action>
  <iact:action type="add" startTime="53721">
    <iact:property name="dataType"/>
    <iact:actionData xml:id="d36">
      <inkml:trace xmlns:inkml="http://www.w3.org/2003/InkML" xml:id="stk36" contextRef="#ctx0" brushRef="#br2">3424 14514 5519 0,'0'0'496'1,"0"0"-496"3,0 0 0-4,0 0 0 8,0 0 384-8,20 6 0 7,-20-6-16-7,21 2 0 8,-5-4-368-8,4-2 0 7,-3 2 0-7,-1-4-3008 12</inkml:trace>
    </iact:actionData>
  </iact:action>
  <iact:action type="add" startTime="62654">
    <iact:property name="dataType"/>
    <iact:actionData xml:id="d37">
      <inkml:trace xmlns:inkml="http://www.w3.org/2003/InkML" xml:id="stk37" contextRef="#ctx0" brushRef="#br2">24900 13630 3679 0,'6'-43'320'0,"-2"12"-320"5,1-8 0-5,1-11 0 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5" units="cm"/>
      <inkml:brushProperty name="height" value="0.055" units="cm"/>
    </inkml:brush>
  </inkml:definitions>
  <iact:action type="add" startTime="1740">
    <iact:property name="dataType"/>
    <iact:actionData xml:id="d0">
      <inkml:trace xmlns:inkml="http://www.w3.org/2003/InkML" xml:id="stk0" contextRef="#ctx0" brushRef="#br0">9760 10512 13823 0,'-10'4'1216'1,"-4"0"-960"9,3-4-256-9,-5 2 0 3,2 4 368-4,-3-3 16 10,3 1 16-10,-3-2 0 5,5 0 560-5,-2 0 128 12,3 0 0-12,-1-2 16 4,4 2-144-4,8-2-48 10,0 0 0-10,0 0 0 4,0 0-192-4,0 0-32 12,0 0-16-12,0 0 0 4,0 0-48-4,12 0-16 9,3 0 0-9,5 0 0 5,-3 0-128-5,5-2-32 10,1 0 0-10,5 2 0 5,-1 2-32-5,0 2-16 11,3 4 0-11,3-2 0 5,2 0-160-4,4 3-48 9,-4 3 0-10,4-2 0 3,-2 5-16-3,-2-3-16 11,2 4 0-11,-2-5 0 4,-2 5-160-4,1-2 160 11,-3 5-160-11,-2-1 160 4,-2-3 160-4,-1 3 48 12,-3-1 0-12,-1 1 0 4,-1-1-368-4,-5-3 0 11,-1 2 0-11,3-5-128 4,-7 5 288-4,1-4 64 10,0 3 16-10,-6-5 0 5,0 4-32-5,1-3 0 9,-3 3 0-9,-4-4 0 6,-2 2 64-6,-3 3 16 10,1-3 0-10,-2 3 0 4,-2 3 32-4,-6-4 16 11,3 3 0-11,-7-1 0 4,2 3-16-4,-3-1-16 10,-4-3 0-10,1 7 0 5,3-1-48-5,-5-3 0 11,1-1 0-11,-3 3 0 4,3-4 176-4,2 1 16 11,3 5 16-11,-3-3 0 4,-3-1-336-4,5 3-128 11,1 1 0-11,-3-5 144 3,3 3 16-3,2 3 0 12,-3-7 0-12,3-1 0 4,3 1-160-4,-3-4 0 11,4 3 144-11,3-3-144 5,-3-2 0-5,6 1 0 10,0-5 0-10,6-6 0 4,0 0 0-4,0 0 0 11,0 0 0-11,0 0 0 4,0 0-240-4,0 0-112 10,6-6-32-10,2-3 0 20,7-1-1424-19,-1 0-304-1,4-9-48 0,3-1-8352 10,-1 1-1680-10</inkml:trace>
    </iact:actionData>
  </iact:action>
  <iact:action type="add" startTime="2315">
    <iact:property name="dataType"/>
    <iact:actionData xml:id="d1">
      <inkml:trace xmlns:inkml="http://www.w3.org/2003/InkML" xml:id="stk1" contextRef="#ctx0" brushRef="#br0">11176 10473 3679 0,'0'0'160'0,"0"0"32"0,10-6-192 0,-1-2 0 7,3-1 0-7,-4-3 0 6,0 4 3344-6,1 2 624 10,-5-5 128-10,-4 11 32 4,2-10-1984-4,-2 4-400 11,0 6-80-11,0 0 0 4,0 0-304-4,0 0-48 10,-6-4-16-10,-3 4 0 6,-1 0-144-6,2 6-48 9,-5 2 0-9,3 7 0 5,-4 1-704-5,4 5-144 10,-1 1-16-10,-5 5-16 5,4 2 192-5,-1 6 32 10,3 6 16-10,-4 0 0 4,3 6-16-3,5 6 0 10,-4-3 0-11,2 3 0 4,2 2-160-4,-3-1-32 10,1 1-16-10,2-2 0 5,4-3-112-5,2 1 0 10,0-2-128-10,4 0 192 4,0-7-192-4,2 1 144 11,3-2-144-11,-1-2 128 5,4-6-128-5,2-1 128 11,3-5-128-11,-1-2 128 3,5-1-128-3,4-5 192 13,-1-7-192-13,1 2 192 3,-3-5-192-3,3-5 0 10,2 0 0-10,14-8 0 18,-11-2-576-17,-3-5 16-1,-2-3 0 0,-3-2 0 15,-5-5-1904-15,1-4-384 1,-8-1-80 0,-5 5-16-1</inkml:trace>
    </iact:actionData>
  </iact:action>
  <iact:action type="add" startTime="2658">
    <iact:property name="dataType"/>
    <iact:actionData xml:id="d2">
      <inkml:trace xmlns:inkml="http://www.w3.org/2003/InkML" xml:id="stk2" contextRef="#ctx0" brushRef="#br0">10696 10931 27695 0,'0'0'1216'0,"0"0"272"0,6-9-1184 0,6 1-304 9,7-4 0-9,3 4 0 5,7 2 896-5,8-3 128 10,2-1 32-10,10 0 0 5,5-6 144-5,5 7 16 12,5-7 16-12,6 2 0 3,5-7-496-3,-5 2-96 11,2-1-32-11,2 1 0 4,-4-3-368-4,0 1-80 10,-5-3-16-9,23-9 0 17,-10 6-1200-18,-6 1-240 0,-12 3-48 0,-5 0-14480 5</inkml:trace>
    </iact:actionData>
  </iact:action>
  <iact:action type="add" startTime="3331">
    <iact:property name="dataType"/>
    <iact:actionData xml:id="d3">
      <inkml:trace xmlns:inkml="http://www.w3.org/2003/InkML" xml:id="stk3" contextRef="#ctx0" brushRef="#br0">7542 1063 9215 0,'0'0'816'1,"-4"10"-656"9,4-10-160-10,-6 8 0 5,2 3 1808-5,4-11 336 10,-2 10 64-10,2-10 16 4,0 0-624-4,0 0-128 12,6 8-32-12,-6-8 0 4,10-4-272-4,4-2-48 11,-6 0-16-11,5-9 0 3,-1-1-272-3,5-5-64 8,-1-3-16-8,4-3 0 7,-1 0-112-7,-1-4 0 12,1-3-16-12,5-1 0 3,-3 0-112-3,-3 0 0 7,3-4-16-7,2 2 0 9,3 4-160-9,-1-4-16 11,-1 0-16-11,-3 6 0 5,0-3-176-5,1 5-128 6,1 4 192-6,-5 1-192 8,1 1 0-7,1 5 0 8,-7 7 0-9,3 1 0 4,-4 2 144-4,3 6-144 7,-5 2 0-7,6 8 144 9,-5 2-144-9,5 1 0 11,-6 7 0-11,5 5 0 3,-1 3 0-3,6 3 0 7,-7 2 0-7,5 0 0 8,-1 3 128-8,1 1-128 8,3-2 0-8,1-2 128 8,-1 2-128-8,-3 0 0 7,1 2 0-7,3-3 0 8,-3-1 0-8,-1-4 0 11,1-1 128-11,1-3-128 4,-3-6 0-4,1 3 0 12,1-2 144-12,-3-5-144 3,4 1 0-3,-5-6 0 11,3-3 0-11,3 1 0 18,-1-4-1328-18,-5-4-272 0,3-2-64 1,-4-3-12304 4</inkml:trace>
    </iact:actionData>
  </iact:action>
  <iact:action type="add" startTime="3784">
    <iact:property name="dataType"/>
    <iact:actionData xml:id="d4">
      <inkml:trace xmlns:inkml="http://www.w3.org/2003/InkML" xml:id="stk4" contextRef="#ctx0" brushRef="#br0">8907 217 13823 0,'0'0'1216'1,"0"0"-960"7,0 0-256-8,0 0 0 5,0 0 1472-4,12-4 240 8,-12 4 48-9,12 4 16 4,-12-4-272-4,8 6-48 11,-1 3-16-11,3 9 0 5,-4-4-256-5,2 9-48 11,2 4-16-11,-5 3 0 4,1 3-352-4,2 2-80 10,2 0-16-10,-4 4 0 5,3 0-304-5,3-2-64 10,-4 8-16-10,4-6 0 5,1 2-288-4,-3-6 160 8,6-2-160-9,-7 2 128 5,5-6-128-5,-4-3 128 11,5-7-128-11,-5 3 128 5,2-1-128-5,0-7 0 11,-7 1-160-11,5-3 160 18,-10-12-784-18,0 0-64 0,0 0-16 0,0 0-12960 4</inkml:trace>
    </iact:actionData>
  </iact:action>
  <iact:action type="add" startTime="4054">
    <iact:property name="dataType"/>
    <iact:actionData xml:id="d5">
      <inkml:trace xmlns:inkml="http://www.w3.org/2003/InkML" xml:id="stk5" contextRef="#ctx0" brushRef="#br0">9257 201 23039 0,'0'0'2048'0,"0"0"-1648"9,0 0-400-9,0 0 0 5,0 0 752-5,0 0 64 10,-10 6 16-10,0 6 0 4,2-2 208-4,-7 9 48 11,-1 4 16-11,-3 7 0 5,-7 1-272-5,3 8-64 11,-6 6-16-11,-1 2 0 4,1-5-144-4,0 7-32 11,-4 4 0-11,-1-2 0 3,3-3-176-2,2-5-32 10,0 2-16-11,1-6 0 4,3 2-224-4,6-6-128 11,-5 0 128-11,3-4-128 4,1-3 0-4,7-5 144 12,-1-3-144-12,6 3 0 17,8-23-416-17,0 0-192 1,0 0-32-1,20 2-16 15,1-8-2112-15,6-9-432 0</inkml:trace>
    </iact:actionData>
  </iact:action>
  <iact:action type="add" startTime="4323">
    <iact:property name="dataType"/>
    <iact:actionData xml:id="d6">
      <inkml:trace xmlns:inkml="http://www.w3.org/2003/InkML" xml:id="stk6" contextRef="#ctx0" brushRef="#br0">9809 509 23039 0,'0'16'2048'1,"0"5"-1648"8,0 3-400-9,0 5 0 5,0 6 1712-5,0 6 256 12,-4 4 48-12,-4 6 16 4,0-1-240-4,-2 7-64 11,-5-2 0-11,3 1 0 4,-7 1-848-4,5-3-176 10,-4 1-48-10,7-1 0 4,-5-5-432-4,6-6-96 10,-3 0 0-10,5-4-128 5,0 4 0-5,2-6 0 12,6 4 0-12,8 0-11600 16,0-2-2352-16</inkml:trace>
    </iact:actionData>
  </iact:action>
  <iact:action type="add" startTime="6741">
    <iact:property name="dataType"/>
    <iact:actionData xml:id="d7">
      <inkml:trace xmlns:inkml="http://www.w3.org/2003/InkML" xml:id="stk7" contextRef="#ctx0" brushRef="#br0">18383 10457 8287 0,'0'0'736'0,"0"0"-592"10,0 0-144-10,0 0 0 5,0 0 1696-5,0 0 304 10,-14 4 64-10,7 0 16 5,7-4-736-5,0 0-128 10,-18 8-48-10,6-4 0 4,-3 2-160-4,3 2-48 11,-5 1 0-11,-1-1 0 4,2-2-256-3,-5 2-48 9,-1 3-16-10,1-1 0 5,0 8-16-5,-3-3-16 10,-1 1 0-10,-1 5 0 5,-1-3-176-5,0 3-48 11,0 3 0-11,-1 3 0 3,-1 4-80-3,2 2-32 11,-1 3 0-11,1-1 0 5,-2-2-32-5,3 6-16 11,5-2 0-11,9-2 0 4,-1 2 0-4,7-4 0 10,6-4 0-10,4 1 0 5,3-1-48-4,9 0-16 8,6-3 0-9,-3-1 0 5,4-6-32-5,5-1 0 10,3 1 0-10,4-1 0 5,-2-8-128-5,4 3 192 10,2 3-192-10,-2-4 192 5,4-4-192-5,-2-3 160 11,4 3-160-11,-2-2 160 4,4-6-160-4,-6 4 0 11,2 0 0-11,-4-2 128 4,-6-4-128-4,2 0 0 10,-1 0 0-10,-1-2 0 18,-8-2-1952-17,-1 0-272-1,-3 0-48 0</inkml:trace>
    </iact:actionData>
  </iact:action>
  <iact:action type="add" startTime="7145">
    <iact:property name="dataType"/>
    <iact:actionData xml:id="d8">
      <inkml:trace xmlns:inkml="http://www.w3.org/2003/InkML" xml:id="stk8" contextRef="#ctx0" brushRef="#br0">18949 11097 21359 0,'0'0'944'2,"0"0"208"-2,0 0-928 0,6 20-224 11,-2 3 0-11,-4 4 0 4,-2-1 1536-4,-2 3 256 10,-2-2 48-10,2 6 16 5,-4 6-480-5,-4 0-96 10,5 4 0-10,-5-2-16 4,2 2-368-4,0-4-64 12,-5 2 0-11,7-14-16 1,-4 3-432-2,3-1-64 10,1 0-32-10,-2-4 0 4,4 1-288-4,2 5 160 12,0-8-160-12,2-9 128 4,2-4-128-4,0-10 0 10,0 0 0-10,0 0-176 19,14 0-1872-18,2-10-368-1,3-9-80 1</inkml:trace>
    </iact:actionData>
  </iact:action>
  <iact:action type="add" startTime="7506">
    <iact:property name="dataType"/>
    <iact:actionData xml:id="d9">
      <inkml:trace xmlns:inkml="http://www.w3.org/2003/InkML" xml:id="stk9" contextRef="#ctx0" brushRef="#br0">19670 10639 9215 0,'0'0'816'15,"-13"8"-656"-14,13-8-160-1,-14 1 0 0,14-1 2576 0,-12 6 496 9,12-6 80-9,0 0 32 6,0 0-1312-6,0 0-256 10,0 0-48-10,0 0-16 4,0 0-368-4,0 0-80 11,18 4-16-11,-2 0 0 4,5-4-320-4,2-4-80 11,3 0-16-11,3 0 0 4,2 1-304-4,8 1-64 11,4-6-16-11,6-2 0 4,-2 2-288-4,2 2 160 11,-3-3-160-11,1 1 128 4,-6 2-128-4,-4 0 0 11,-2 2 0-10,4-2 0 17,-7 4-1472-18,-11 0-320 0,-3 1-64 1</inkml:trace>
    </iact:actionData>
  </iact:action>
  <iact:action type="add" startTime="7734">
    <iact:property name="dataType"/>
    <iact:actionData xml:id="d10">
      <inkml:trace xmlns:inkml="http://www.w3.org/2003/InkML" xml:id="stk10" contextRef="#ctx0" brushRef="#br0">19659 11031 25455 0,'0'0'1120'0,"0"0"240"0,0 0-1088 0,11 2-272 8,5 0 0-8,-2 0 0 4,5 0 992-4,9-1 144 10,1-2 16-10,8-3 16 4,0-2-80-4,10-2 0 13,1-4-16-13,7 3 0 4,0-7-656-4,-1 4-128 11,-1-1-32-11,17-3 0 19,-13-4-1248-19,-8 7-256 0,-10-5-48 0,-12 5-12704 4</inkml:trace>
    </iact:actionData>
  </iact:action>
  <iact:action type="add" startTime="7973">
    <iact:property name="dataType"/>
    <iact:actionData xml:id="d11">
      <inkml:trace xmlns:inkml="http://www.w3.org/2003/InkML" xml:id="stk11" contextRef="#ctx0" brushRef="#br0">21551 9898 23039 0,'4'-20'1024'1,"2"12"192"-1,1-3-960 0,3 3-256 8,4 4 0-8,5-2 0 5,-1 6 1760-5,-18 0 304 10,0 0 64-10,11 14 16 4,-3 9-1008-4,-4 4-208 12,-4 7-32-12,-8 9-16 4,-3-4-288-4,-3 9-48 10,0 9-16-10,-1-1 0 5,1 5-160-5,-7 7-48 10,-3 2 0-10,3 6 0 4,1 6-112-4,-1 2-16 12,3-2-16-12,5-4 0 3,-1-4-176-3,4-8 0 12,4-5 0-11,2-3 0 16,-1-7-1936-16,5-2-320-1,2-2-64 1</inkml:trace>
    </iact:actionData>
  </iact:action>
  <iact:action type="add" startTime="8572">
    <iact:property name="dataType"/>
    <iact:actionData xml:id="d12">
      <inkml:trace xmlns:inkml="http://www.w3.org/2003/InkML" xml:id="stk12" contextRef="#ctx0" brushRef="#br0">18767 12739 11055 0,'0'0'976'1,"0"0"-784"10,0 0-192-11,0 0 0 3,0 0 1504-3,-15-2 256 10,-1 2 48-10,4 2 16 5,-3 6-544-5,1-2-128 10,-7 0 0-10,-1 3-16 6,-1 3-288-6,-1 0-48 10,-7 7-16-10,-2-1 0 4,-2-5-128-4,-6 11-16 11,0 1-16-11,-4 4 0 4,4 1-48-4,0 3-16 11,2 6 0-11,6 0 0 4,-2 6-64-4,12-4-16 11,1 2 0-11,5-4 0 5,5 2-80-5,2-4-16 12,4-4 0-12,6 0 0 3,4-8-80-3,8-1-32 11,-2-3 0-11,11-3 0 4,3-5-128-4,7 3-16 10,2-8-128-10,12 1 192 5,2 1-192-5,9-4 0 10,7-6 0-10,-1-4 0 5,2-4-224-5,-1 1-96 10,-5-5 0-10,-3-6-9344 15,-4 5-1872-14</inkml:trace>
    </iact:actionData>
  </iact:action>
  <iact:action type="add" startTime="8947">
    <iact:property name="dataType"/>
    <iact:actionData xml:id="d13">
      <inkml:trace xmlns:inkml="http://www.w3.org/2003/InkML" xml:id="stk13" contextRef="#ctx0" brushRef="#br0">19074 13154 20959 0,'0'0'928'1,"0"0"192"-1,0 0-896 0,0 0-224 10,13 4 0-10,-13-4 0 4,20 4 960-4,-7-2 160 11,3 0 32-11,-2 0 0 5,3 0-80-5,1 2-16 10,-5 2 0-10,5 6 0 4,-4-3-224-4,1 7-64 11,-1 1 0-10,0 3 0 2,-9 5-176-3,-1 1-32 12,-4-1-16-12,0 4 0 4,-4 2 32-4,1 5 16 9,-11-5 0-9,0 4 0 6,-1-2-128-6,1-4-16 10,-6-1-16-10,7-3 0 4,-5-4 80-4,10 3 32 8,1-9 0-7,1 5 0 6,2-8-160-7,4-12-48 10,0 0 0-10,8 17 0 4,-8-17-80-4,17 8-32 11,7 2 0-11,-3-6 0 5,1-2-32-5,5-2 0 10,0-2 0-10,6 0 0 5,2-6-192-5,1 2 144 11,3 0-144-11,-6-4 128 4,-2-1-128-4,2-1 0 10,-2-6 0-10,4 7 0 19,-1-7-1152-18,-5 3-144-1,0-3-48 0,-2-3-10320 11,-1 1-2080-11</inkml:trace>
    </iact:actionData>
  </iact:action>
  <iact:action type="add" startTime="9353">
    <iact:property name="dataType"/>
    <iact:actionData xml:id="d14">
      <inkml:trace xmlns:inkml="http://www.w3.org/2003/InkML" xml:id="stk14" contextRef="#ctx0" brushRef="#br0">20176 12763 18431 0,'-24'1'816'1,"24"-1"160"-1,-13 4-784 0,13-4-192 10,-12 12 0-10,12-12 0 4,0 0 1632-4,0 0 288 10,0 0 48-10,0 0 16 5,0 0-576-5,25 6-96 10,-1-4-32-10,3-2 0 5,0 0-336-5,3-2-80 11,-1-6-16-11,0-2 0 4,4 1-416-4,-7 5-96 11,1-2-16-11,16-8 0 4,-8 4-192-4,-2 1-128 12,-4 1 128-12,-1 4-128 2,-5 2 0-2,0-2-128 11,-5 2 0-11,-18 2-10048 20,0 0-2016-18</inkml:trace>
    </iact:actionData>
  </iact:action>
  <iact:action type="add" startTime="9564">
    <iact:property name="dataType"/>
    <iact:actionData xml:id="d15">
      <inkml:trace xmlns:inkml="http://www.w3.org/2003/InkML" xml:id="stk15" contextRef="#ctx0" brushRef="#br0">20049 13137 23551 0,'0'0'1040'1,"0"0"224"-1,19 8-1008 0,3-2-256 9,-5-6 0-9,9 0 0 4,7-4 944-4,2 0 144 12,-2-8 16-12,2-4 16 3,4 1-784-3,-9 5-144 12,3 2-48-12,4-5 0 17,4 1-1728-17,-4-8-336 0</inkml:trace>
    </iact:actionData>
  </iact:action>
  <iact:action type="add" startTime="9743">
    <iact:property name="dataType"/>
    <iact:actionData xml:id="d16">
      <inkml:trace xmlns:inkml="http://www.w3.org/2003/InkML" xml:id="stk16" contextRef="#ctx0" brushRef="#br0">21769 12501 23039 0,'0'0'2048'1,"0"0"-1648"8,0 0-400-9,0 0 0 5,0 0 1344-5,-8 2 192 10,-7-4 48-10,-3 6 0 5,-3 2-112-5,-6 4-32 10,-7 7 0-9,-1-3 0 3,-2 3-704-4,-8 7-144 10,4 1-16-10,-5 4-16 5,-1 7-112-5,-18 18 0 10,11-1-16-10,1 7 0 5,8 5 16-5,6 1 0 11,2 6 0-11,6-2 0 4,8-3-240-4,5-5-32 11,12-3-16-11,4-5 0 4,8-9 32-4,6-8 16 13,5-2 0-13,11-8 0 3,-1-3-16-3,-2-11-16 10,6-5 0-10,8 0 0 5,8-4 16-5,6-4 16 10,7-6 0-10,7-2 0 5,-1-11 96-5,8-3 16 9,-4-5 0-9,3-4 0 5,-1-6 32-5,-4-6 16 11,4 2 0-11,-9-6 0 5,-3-4 192-5,-3-1 32 9,-3-5 16-8,-5-3 0 4,-4-1-32-5,-10-3-16 11,-6-2 0-11,-5 3 0 4,-11-1-192-4,-3 5-48 11,-8 9 0-11,-12 5 0 3,-5-2-80-3,-11 12-32 11,-3 2 0-11,-26-8 0 4,-5 10-64-4,-6 9-16 11,-1 10 0-11,-9 5 0 5,-4 7-352-5,-2 0-80 10,-3 0-16-10,-1 4 0 18,4 1-1536-18,8 3-304 1,9 4-64-1,7-6-17616 4</inkml:trace>
    </iact:actionData>
  </iact:action>
  <iact:action type="add" startTime="11859">
    <iact:property name="dataType"/>
    <iact:actionData xml:id="d17">
      <inkml:trace xmlns:inkml="http://www.w3.org/2003/InkML" xml:id="stk17" contextRef="#ctx0" brushRef="#br0">16399 5847 6447 0,'0'0'576'0,"0"0"-576"6,0 0 0-6,0 0 0 8,0 0 1168-8,12-10 128 7,-12 10 32-7,10-11 0 8,-10 11-992-8,10-8-192 8,-10 8-144-8,0 0 192 7,11-8-192-7,-11 8 0 7,0 0 0-6,0 0 0 21,12-10-352-22,-12 10-96 1,0 0-32-1,0 0-4192 2</inkml:trace>
    </iact:actionData>
  </iact:action>
  <iact:action type="add" startTime="11979">
    <iact:property name="dataType"/>
    <iact:actionData xml:id="d18">
      <inkml:trace xmlns:inkml="http://www.w3.org/2003/InkML" xml:id="stk18" contextRef="#ctx0" brushRef="#br0">16487 5802 3679 0,'0'0'160'1,"0"0"32"-1,0 0-192 0,0 0 0 5,0 0 0-5,0 0 0 9,0 0 2592-9,0 0 480 6,0 0 80-6,0 0 32 9,0 0-1808-9,0 0-352 6,0 0-80-6,8 18-16 8,-8-18-128-8,4 21-32 7,-2-5 0-7,-2-1 0 8,-2 5 80-8,0-1 16 7,-6 5 0-7,4 3 0 8,0 2-208-8,0 6-32 8,1-1-16-8,-5 1 0 8,0 4-112-8,2 2-32 7,2-2 0-7,0 4 0 8,-7 5-96-8,-1-3-32 6,2 2 0-6,-5 2 0 8,3-2-80-8,-4-6 0 7,1 3-16-7,1-5 0 8,-2 4-16-8,3-6 0 8,-3 0 0-8,4 2 0 7,-3-5 48-7,3 1 16 7,0-6 0-7,5 0 0 9,-1-2-48-9,2-1-16 6,-4-5 0-6,6 3 0 9,-4-5-96-9,7-3 0 6,1-16-128-6,-2 17 192 9,2-5-16-9,0-12-16 7,0 0 0-7,9 12 0 8,-9-12 32-8,20 6 0 7,-7-6 0-7,5 0 0 7,2-4-192-7,-3-2 192 8,5-4-192-8,1 2 192 7,4 2-192-7,1-5 128 8,-1 1-128-8,2-4 128 7,2 1-128-7,4 5 0 8,3-2 0-8,-1 2 128 7,4 4-128-7,-1-1 0 8,7-5 0-8,2 2 128 7,-2 4-128-7,6-2 0 7,1-2 0-7,-1 3 0 8,-4-1 0-8,3 4 0 8,-1-2 0-8,2 0 0 8,-5-2 0-8,9 4 0 7,1 0 0-7,1-2 0 9,1 2 0-9,3 0 0 5,3 2 0-5,-1 2 0 9,-1-2 0-9,0 0 0 6,-1 0 0-6,-5 0 0 9,5 0 0-9,3 0 0 6,-4 0 0-6,5 0 0 9,1 0 0-9,6 0 0 7,-2 0 0-7,2 0 0 8,4 2 0-8,-7 0 0 7,-3 0 128-7,-2-2-128 8,2 0 0-8,1 2 0 7,1-2 0-7,-2 0 0 8,4 2 0-8,3 4 128 7,1-4-128-7,0 2 128 7,-2-2 0-7,2 0-128 8,-4-2 192-8,2 0-64 8,0 0 0-8,-5 0 0 7,5-2 0-7,2 4 0 8,2-2-128-8,2 0 0 7,0 4 0-7,-4-2 0 8,-4-4 0-8,-2 2 0 7,2 0 0-7,6 2 0 8,-4 0 0-8,6 0 0 7,2-2 0-7,2 1 0 8,4-1 0-7,-6 0 0 5,-8 0 0-6,4 0 0 8,2 0 0-8,0 2 0 7,2 2 0-7,0-2 0 8,6 0 0-8,1-2 0 7,-5-2 128-7,-2 2-128 8,-4 0 0-8,2 0 0 8,2 2 0-8,0 0 0 8,2-2 0-8,4 0 0 6,3 0 0-6,-5 0 0 8,0-2 0-8,0 2 0 7,-4 0 0-7,2 0 0 8,-3-2 128-8,3 0-128 7,-2-4 0-7,4 5 128 8,4-1-128-8,-2 0 0 7,-5-2 0-7,-1 4 128 8,0-2-128-8,0 0 0 7,0-2 0-7,2 0 0 8,0-2 0-8,4 2 0 7,-1-2 0-7,1 3 128 8,-8-3-128-8,6-2 0 7,-2 0 0-7,2 2 0 8,0-4 0-8,3 1 0 7,1 1 0-7,2 0 0 9,-5-2 0-9,1 3 128 6,-8 3-128-6,2-2 0 8,2-2 0-8,0 2 128 7,0 2-128-7,7 0 0 8,1 0 0-8,-4 1 0 7,-6-3 128-7,-2 0-128 8,-2 2 0-8,4-2 0 7,-2 0 144-7,4-2-144 9,-3 3 0-9,3 1 0 6,4 2 0-6,-4-2 0 8,-4 0 0-8,-2-2 0 7,2 6 0-7,0-2 0 8,0-2 0-8,2 2 0 7,0-2 0-7,2 4 128 8,-1-2-128-8,-1 1 0 7,0-1 0-7,-8 0 0 9,-1 2 0-9,1 0 176 6,-2-2-176-6,4 2 192 8,2 0-16-8,2 0 0 7,2 0 0-7,-4 0 0 8,0 2-176-8,-8 0 192 8,-4-2-192-8,-1 2 192 7,1-2-192-7,4 0 192 8,-1-2-192-8,3 4 192 7,4 1-192-7,-6-3 160 7,0 0-160-7,-1 0 160 8,-1 2-160-8,-2 0 128 7,-3 0-128-7,-3 0 128 8,-1 2-128-8,-1 2 0 7,6-4 0-7,3 2 128 8,-5 0-128-7,6-2 0 6,-1 2 0-7,-1-1 0 8,0 1 0-8,-7 0 0 6,-4-2 0-6,-1 0 0 9,1 2 0-9,-1 0 0 6,7-4 128-6,-1 2-128 8,3 0 0-8,-1 0 0 7,1 0 0-7,3 0 128 8,-6 0-128-8,-1 2 0 7,-1-4 0-7,-3 0 128 8,-4 0-128-8,3 2 128 8,-5-2-128-8,0 0 128 7,2 0-128-7,-1 1 0 8,3-1 144-8,0 0-144 7,1-1 128-7,1 1-128 7,-2 0 128-7,-1 0-128 9,-1 0 0-9,-2 1 128 6,1 1-128-6,-3 0 0 9,-6 0 0-9,2 0 0 6,-4 0 0-6,2 0 0 8,-2-2 0-8,2 2 0 7,-4 0 0-7,4 2 128 8,-4 2-128-8,0-2 0 6,-2-2 0-6,-2 2 0 9,4-1 0-9,2 3 0 7,-3 2 0-7,-5-2 0 8,2 0 0-8,-2 0 0 7,0 1 0-7,-1 1 0 8,-1-2 0-8,-2 4 128 7,1 0-128-7,-7-5 0 8,2 3 0-8,-1 2 0 8,-1-2 0-8,-1-2 0 7,-5 1 0-7,5 3 0 7,-4-4 0-7,1-2 0 9,1 2 0-9,-5 2 0 6,5-4 0-6,-5-1 0 8,-13-3 0-8,16 4 0 7,-16-4 0-7,0 0 0 8,18 8 0-8,-18-8 144 7,9 14-144-7,-9-14 0 8,0 0 128-8,0 0-128 7,0 0 0-7,0 0 0 8,0 0 128-8,14 4-128 7,-14-4 0-7,0 0 0 8,0 0 144-8,0 0-144 7,0 0 0-7,14-4 144 9,-14 4-144-9,9-12 0 7,3 4 0-7,-6-1 128 7,2-5-128-7,2 0 128 8,-3-1-128-8,1-1 128 8,0-5 64-8,4-3 16 6,-6-3 0-6,3-2 0 8,5-1-64-8,-6-1-16 7,5 0 0-7,-5-2 0 8,2 0 112-8,2-1 16 7,-7 1 0-7,5 2 0 8,-2-4-64-8,-2 4-16 8,-4 0 0-8,2 3 0 7,-2 1-176-7,2-2 160 7,-1 0-160-7,3-1 160 9,-6 3-32-9,0 2-128 6,-4 1 192-6,2 7-64 9,1 1-128-9,-3 0 0 6,-2 7 0-6,2-1 0 8,4 10 0-8,-12-10 0 7,12 10-144-7,-13-4 144 23,13 4-1792-23,-16 4-256 0,4 2-64 1</inkml:trace>
    </iact:actionData>
  </iact:action>
  <iact:action type="add" startTime="16558">
    <iact:property name="dataType"/>
    <iact:actionData xml:id="d19">
      <inkml:trace xmlns:inkml="http://www.w3.org/2003/InkML" xml:id="stk19" contextRef="#ctx0" brushRef="#br0">12867 9428 9215 0,'0'0'400'1,"0"0"96"-1,0 0-496 0,12-12 0 5,-1 6 0-5,7 0 0 8,-4-4 1984-8,1 5 320 8,3 1 48-8,-18 4 16 8,15 0-1536-8,3-4-288 7,-4 0-64-7,3 2-16 9,-17 2-176-9,22-2-32 5,-3 4-16-5,3-4 0 10,-3-4-48-10,4 2 0 5,1 4 0-5,-3-2 0 9,1-2-192-9,1 2 176 6,1 1-176-6,3 1 160 8,-2 0 144-8,3 0 16 7,1 3 16-7,0-1 0 9,0 2 16-9,3 2 0 6,1 2 0-5,6-4 0 6,-2-2 32-7,6 0 16 7,-4 4 0-7,6-1 0 9,-4 1 0-9,3 0 0 6,-5-2 0-6,4-2 0 8,-4 4-16-8,6 2-16 8,-2-8 0-8,6 5 0 8,2 3-112-8,1 2-32 7,1-2 0-7,5-2 0 8,3-2-64-8,3 3-16 7,-1 3 0-7,1-2 0 7,2-8-144-7,-3 2 128 7,-3-2-128-7,1 2 128 8,3 2-128-8,-1 0 0 7,1 3 0-7,4-1 128 9,-2-4-128-9,7 4 0 7,-3 0 0-7,2 0 0 8,-2-6 0-8,-3 4 0 7,-1-4 0-7,4 0 0 8,2 0 0-8,-2 2 0 7,5 0 0-7,5 0 0 8,0 3 0-8,1-1 0 7,1-4 0-7,-6-2 0 9,-3 2 0-9,3-2 128 5,0 2-128-5,-2 0 0 9,2 0 0-8,8 0 0 5,6 2 0-6,-1-4 0 8,-1-1 0-8,-2 1 0 7,-6 2 0-7,2-2 0 8,0-4 0-8,2 0 0 7,1 2 0-7,5 4 0 8,6 2 0-8,-7-2 0 7,-1-2 0-7,2-2 0 8,-6-2 0-8,0 4 128 7,-2 0-128-7,1 0 0 8,3-1 0-8,0-3 0 7,4 2 0-7,-4 0 0 8,-4 2 0-8,-2 0 0 7,-4 0 0-7,2 0 0 9,0 0 0-9,0 0 160 6,2-2-160-6,0 0 160 8,7 4-32-8,-3-2-128 7,-2-2 192-7,-2-1-64 8,-2 1-128-8,4 0 128 7,-4 2-128-7,4-4 128 8,4-2-128-8,2 4 0 7,-3 0 0-7,-1 1 128 8,-4-5-128-8,-6 0 0 7,1 2 0-7,1 2 0 8,2 0 0-8,-4 2 128 7,2-5-128-7,4 3 0 8,2 0 0-8,-2 4 0 7,-2-2 0-7,-4-2 0 8,-4-2 0-8,2-4 0 7,-3 4 0-7,3 3 0 9,-2 1 128-9,4 0-128 6,2-6 128-6,2 4-128 8,-4 2 176-8,2-2-48 7,-5 2-128-7,-5-2 192 8,6-2-192-8,-4 1 144 7,4 1-144-7,5 0 128 8,-5-2-128-8,6 4 128 7,2-2-128-7,-4 2 128 8,0-4-128-8,-4 4 0 7,2-2 0-7,2 0 0 8,-6 1 0-8,5 1 0 7,-1-2 0-7,0-4 0 8,6 2 0-8,2 0 0 7,-2 4 0-7,-4-4 0 7,0 3 0-7,-4-5 0 8,4 0 0-8,0 4 0 8,2-2 0-8,2 0 0 6,0 2 0-6,2 1 0 9,2-1 0-9,-4 2 128 6,-6-4-128-6,2 4 0 9,2-4 192-9,4 2-32 7,-2 0-16-7,4 2 0 8,4-2-144-8,-3 2 160 7,-1-1-160-7,-2 1 160 8,-6 0-160-8,4-2 0 7,2 2 0-7,2 4 128 8,-2-6-128-8,6 4 0 7,1 0 0-7,1 4 0 8,-8-6 0-8,-4 4 0 7,-6 4 0-7,4-1 0 8,6-3 0-8,0 4 0 7,-4-2 0-7,6 0 0 9,4 2 0-9,0-2 0 6,-5-2 0-5,-3 0 0 6,-2-2 0-7,4 0 0 7,-2 0 0-7,4 0 0 8,2 2 0-8,2-2 0 7,2 0 0-7,-5-2 0 8,1 2 0-8,-6-2 0 7,-6 0 0-7,2-2 0 8,2 4 0-8,2-2 0 7,2-2 128-7,0 0-128 8,2 4 0-8,-4-2 0 7,-2 2 0-7,-10 0 0 9,1-2 0-9,-7 2 0 6,4 0 0-6,3 0 0 8,-3 0 0-8,2 0 0 7,-1 0 0-7,5 2 0 9,-4 0 0-9,2 2 0 6,-5 2 0-6,-1-2 128 8,-6 0-128-8,1-2 0 7,-2 0 0-7,3 0 0 8,-1-2 0-8,-1 1 0 8,2-1 0-8,-1 2 128 7,0-2-128-7,-1 0 0 8,-1 0 0-8,1 0 0 7,-5 0 0-7,-4 0 128 7,-5 0-128-7,-5 0 192 8,0-2 0-8,2 1 16 7,0-1 0-7,0 2 0 8,-2-2 16-8,0 2 0 7,-5 0 0-7,1 0 0 8,-2-2 16-8,2 2 0 8,-2-2 0-8,0 0 0 8,-2 0-240-8,5 2 144 6,-7 0-144-6,0 0 128 9,0-2-128-9,1 0 160 6,-1-2-160-6,-2 2 160 8,-3-2-160-8,-5 0 0 7,1 0 0-7,1 4-176 8,0-2 176-8,-5-1 0 7,0-1 0-7,-3 0 0 8,3 2 0-8,1 0 0 8,-3 0 0-8,4 0 0 7,-7 0 0-7,7 0 0 7,-4 0-144-6,3 2 144 6,-3 0-320-7,-1 0 0 7,-13 0 0-7,20 2 0 24,-8 0-448-24,-12-2-64 0,17 4-32 0,-17-4-9056 6,10 12-1824-5</inkml:trace>
    </iact:actionData>
  </iact:action>
  <iact:action type="add" startTime="30687">
    <iact:property name="dataType"/>
    <iact:actionData xml:id="d20">
      <inkml:trace xmlns:inkml="http://www.w3.org/2003/InkML" xml:id="stk20" contextRef="#ctx0" brushRef="#br0">7259 15403 8287 0,'0'0'368'1,"0"0"80"-1,0 0-448 0,0 0 0 4,-8 12 0-4,8-12 0 8,-13 4 1632-8,13-4 240 7,0 0 48-7,0 0 16 8,0 0-784-8,0 0-144 8,0 0-48-8,0 0 0 7,0 0-48-7,0 0-16 7,6-18 0-7,1 4 0 9,-1-1-272-9,0 3-64 6,4-5-16-6,0 5 0 8,-5-4-240-8,3 5-48 7,2-7-16-7,-2 4 0 8,2-5-240-8,1 1 0 7,-1 3 0-7,4-7 0 8,-6-1-160-8,-1 1-32 7,1 5 0-7,4-5 0 23,-4-3-1984-22,-1 4-416 1</inkml:trace>
    </iact:actionData>
  </iact:action>
  <iact:action type="add" startTime="30972">
    <iact:property name="dataType"/>
    <iact:actionData xml:id="d21">
      <inkml:trace xmlns:inkml="http://www.w3.org/2003/InkML" xml:id="stk21" contextRef="#ctx0" brushRef="#br0">7485 14412 16575 0,'-17'-2'1472'0,"17"2"-1168"5,0 0-304-5,0 0 0 8,0 0 688-8,0 0 80 8,0 0 0-8,0 0 16 7,4-11-512-7,-4 11-96 7,6-20-32-7,3 7 0 8,3-5-320-8,-4 0-64 8,0 1-16-8,2-3-8336 11</inkml:trace>
    </iact:actionData>
  </iact:action>
  <iact:action type="add" startTime="31169">
    <iact:property name="dataType"/>
    <iact:actionData xml:id="d22">
      <inkml:trace xmlns:inkml="http://www.w3.org/2003/InkML" xml:id="stk22" contextRef="#ctx0" brushRef="#br0">7448 13502 10127 0,'0'0'896'0,"-13"-6"-704"3,3-2-192-3,4-4 0 9,0 3 1600-9,0-5 304 7,5 2 48-7,1-3 16 7,1 1-1440-6,5-4-272 5,0-1-64-6,-2 1-16 9,-2-5-304-9,4 1-64 6,4-3-16-6,-5 0-4960 16,-1-1-976-15</inkml:trace>
    </iact:actionData>
  </iact:action>
  <iact:action type="add" startTime="31331">
    <iact:property name="dataType"/>
    <iact:actionData xml:id="d23">
      <inkml:trace xmlns:inkml="http://www.w3.org/2003/InkML" xml:id="stk23" contextRef="#ctx0" brushRef="#br0">7538 12558 11055 0,'-4'-18'976'1,"2"3"-784"5,-2-1-192-6,1-4 0 7,-5 5 944-7,4-5 144 8,2-1 16-8,0 5 16 8,-2-3-656-8,4-3-128 6,0 3-16-6,0 1-16 9,0-1-304-9,0-3 160 7,2 5-160-7,0-5 128 8,2-1-128-8,0 0 0 8,2-1 0-8,-3 3 0 7,1-1-192-7,-2 1-80 7,2-5-16-7,-2 3-6720 11</inkml:trace>
    </iact:actionData>
  </iact:action>
  <iact:action type="add" startTime="31530">
    <iact:property name="dataType"/>
    <iact:actionData xml:id="d24">
      <inkml:trace xmlns:inkml="http://www.w3.org/2003/InkML" xml:id="stk24" contextRef="#ctx0" brushRef="#br0">7624 11405 12095 0,'-6'-21'528'0,"4"5"112"0,0 1-512 0,2-3-128 3,-4 4 0-3,2-3 0 9,2-3 480-9,0 3 64 6,0-9 16-6,0 5 0 8,2-3-432-8,0 5-128 7,0 1 0-7,-2-1-4128 15,0-6-912-14</inkml:trace>
    </iact:actionData>
  </iact:action>
  <iact:action type="add" startTime="31843">
    <iact:property name="dataType"/>
    <iact:actionData xml:id="d25">
      <inkml:trace xmlns:inkml="http://www.w3.org/2003/InkML" xml:id="stk25" contextRef="#ctx0" brushRef="#br0">7599 9449 3679 0,'0'-10'320'1,"-2"-9"-320"3,0-7 0-4,-2 1 0 8,0 2 448-8,4-3 0 7,-2 1 16-7,0 0 0 8,-2-1-32-7,2 1-16 6,-2-2 0-7,2 1 0 8,0-1-288-8,0 4-128 6,0 1 128-6,2-3-128 8,-1-4 0-8</inkml:trace>
    </iact:actionData>
  </iact:action>
  <iact:action type="add" startTime="32716">
    <iact:property name="dataType"/>
    <iact:actionData xml:id="d26">
      <inkml:trace xmlns:inkml="http://www.w3.org/2003/InkML" xml:id="stk26" contextRef="#ctx0" brushRef="#br0">7363 1995 11167 0,'0'0'496'1,"-8"-17"96"-1,0-1-464 0,2 7-128 2,0-5 0-2,-5 6 0 7,1-3 224-7,10 13 32 7,-10-14 0-7,0-2 0 9,1 5-128-9,9 11-128 8,-8-16 176-8,8 16-176 7,-12-12 0-7,12 12 0 7,-6-19 0-7,2 3 0 8,0-3 0-8,2 7-320 8,4-6 32-8,-2-1-3232 15,0 3-656-13</inkml:trace>
    </iact:actionData>
  </iact:action>
  <iact:action type="add" startTime="33374">
    <iact:property name="dataType"/>
    <iact:actionData xml:id="d27">
      <inkml:trace xmlns:inkml="http://www.w3.org/2003/InkML" xml:id="stk27" contextRef="#ctx0" brushRef="#br0">8014 624 2751 0,'0'0'256'0,"-2"-13"-256"5,0 1 0-5,2-4 0 8,-2 3 1920-8,4-5 352 7,2 1 64-7,4 1 16 8,-2-5-1424-8,3 1-288 7,1 5-48-7,-2-5-16 9,2-3-352-9,2 3-80 6,-7 3-16-6,3-3 0 8,2 3-128-8,-2 3 0 8,-2 4 0-8,-6 10 0 7,5-14-256-7,-5 14 0 7,0 0 16-7,0 0-5584 12</inkml:trace>
    </iact:actionData>
  </iact:action>
  <iact:action type="add" startTime="33541">
    <iact:property name="dataType"/>
    <iact:actionData xml:id="d28">
      <inkml:trace xmlns:inkml="http://www.w3.org/2003/InkML" xml:id="stk28" contextRef="#ctx0" brushRef="#br0">7835 517 5807 0,'0'0'256'0,"-10"18"64"0,0 1-320 0,2 3 0 8,2-7 0-8,-1 7 0 4,1 1 0-4,0 4 0 7,2-1 0-7,-4 3 0 8,2 4 0-8,1 4 0 7,-1 0 0-7,2 0 0 8,-2 4 0-8,-2 0 0 7,2 6 0-7,2 2-2560 11</inkml:trace>
    </iact:actionData>
  </iact:action>
  <iact:action type="add" startTime="33719">
    <iact:property name="dataType"/>
    <iact:actionData xml:id="d29">
      <inkml:trace xmlns:inkml="http://www.w3.org/2003/InkML" xml:id="stk29" contextRef="#ctx0" brushRef="#br0">7772 2863 4895 0,'6'74'208'1,"-2"-21"48"-1,2 6-256 0,4 5 0 5,-7 4 0-4,3 0 0 6,-2 6 0-7,4-1 0 7,0-5 128-7,0 2-128 8,-3-6 0-8,7 3 160 7,-2 1-160-7,2-8 128 8,-1 3-128-7,-1-1 128 5,6-1-128-6,-8-3 128 8,-1 1-128-8,3 3 0 7,-2 3 0-7,2-3 128 8,-3 6-128-8,1-1 0 8,-2 7 0-8,4-2 0 8,2 2 0-8,-5 4 0 6,3 0 0-6</inkml:trace>
    </iact:actionData>
  </iact:action>
  <iact:action type="add" startTime="33975">
    <iact:property name="dataType"/>
    <iact:actionData xml:id="d30">
      <inkml:trace xmlns:inkml="http://www.w3.org/2003/InkML" xml:id="stk30" contextRef="#ctx0" brushRef="#br0">8248 7622 7359 0,'-2'58'656'12,"2"7"-528"-11,0 7-128-1,-2 0 0 0,-2 4 208 0,2 0 16 7,-3 4 0-7,1-4 0 8,2 0 96-8,2 0 0 7,0 2 16-7,0 2 0 9,0 2-208-8,2-2-128 4,2 0 128-5,1-2-128 8,-3-4 0-8,0 0 128 8,0 0-128-8,0-2 0 8,2 3 0-8,0-1 0 6,2-8 0-6,4 4 0 9,-5-5 0-9,3 7 0 6,4-4 0-6,-4 4 0 8,2-6 0-8,1 9 0 7,-5-9 0-7,6 8 0 8,1 6 0-8,-3 0 0 7,4 2 0-7,-6 2 0 9,-1-2 0-9,5 3 0 6,-6 3 0-6,2 2-128 23,2 0-272-23,-3-1-48 1,-1 3-16-1,0 2 0 13,-2-9-208-13,2 5-32 0,-4 4-16 1,2-7-2048 3</inkml:trace>
    </iact:actionData>
  </iact:action>
  <iact:action type="add" startTime="41269">
    <iact:property name="dataType"/>
    <iact:actionData xml:id="d31">
      <inkml:trace xmlns:inkml="http://www.w3.org/2003/InkML" xml:id="stk31" contextRef="#ctx0" brushRef="#br1">2746 11021 3679 0,'0'0'320'1,"0"0"-320"6,0 0 0-7,0 0 0 8,0 0 912-8,17 10 112 6,-17-10 32-6,18 8 0 9,-6 1-480-9,-12-9-112 7,0 0-16-7,21 8 0 8,-7-4 64-8,-14-4 0 7,15 6 0-7,-15-6 0 8,18 4-64-8,-5 2 0 7,3-3 0-7,-16-3 0 8,14 4-160-8,3-2-32 7,-17-2-16-7,18 0 0 8,-3 0-16-8,3 0 0 7,-18 0 0-7,16-2 0 8,1 0-16-8,3 0 0 8,-7 1 0-8,5 1 0 7,-5-2-16-7,5 2-16 8,-4 2 0-8,1-2 0 7,-15 0-16-7,14 0 0 7,-14 0 0-6,18-2 0 7,1 0-16-7,-3-2 0 4,-1 0 0-5,-15 4 0 8,18-4 64-8,-18 4 16 7,13-4 0-7,5-2 0 8,-6-4 48-8,1 3 16 7,-13 7 0-7,12-6 0 8,2-4-96-8,-5 0-32 7,-9 10 0-7,12-8 0 8,-12 8-32-8,16-7-128 7,-6-5 192-7,1 4-64 9,-11 8-128-9,10-6 160 6,-10 6-160-6,18-11 160 9,-9 1-160-9,3 4 160 6,0-4-160-5,-12 10 160 6,13-11-32-7,1 5 0 7,-4-4 0-7,-10 10 0 8,17-8 32-8,-3 4 0 7,-2-4 0-7,-12 8 0 8,13-11-160-8,1 3 160 8,-14 8-160-8,10-10 160 7,3 0-32-7,-5 3-128 7,-8 7 192-7,18-6-64 8,-7-4 64-8,5 2 0 7,-6 2 0-7,-10 6 0 8,13-11-192-8,1 1 0 7,-14 10 144-7,14-6-144 8,-14 6 128-8,15-8-128 7,-15 8 160-7,18-9-160 8,-4 3 160-8,-14 6-160 7,0 0 160-7,19-4-160 9,-19 4 160-9,14-6-160 6,1-2 160-6,-15 8-160 8,12-6 208-8,-12 6-48 7,0 0-16-7,16-6 0 8,-3 1 16-8,-13 5 0 7,0 0 0-7,16-4 0 8,-16 4-160-8,0 0 160 7,17-2-160-7,-17 2 160 8,12 0-160-8,-12 0 0 8,22 2 0-8,-22-2 0 7,0 0 0-7,0 0 0 7,13 7 0-7,-13-7 0 8,16 6 0-8,-2 2 128 7,-14-8-128-6,0 0 0 6,0 0 0-7,13 14 0 8,-13-14 0-8,10 8 0 8,-10-8 0-8,14 11 0 6,-5-3 128-6,-9-8-128 9,0 0 0-9,8 12 0 6,-8-12 0-6,10 13 128 8,-10-13 0-7,6 10-128 5,-6-10 192-6,9 14-64 8,-9-14-128-8,12 12 0 7,-12-12 0-7,6 9 0 8,-6-9 0-8,0 0 0 7,0 0 176-7,8 14-176 8,-8-14 160-8,10 12-160 8,-10-12 160-8,0 0-160 7,3 15 192-7,-3-15-48 8,0 0-16-8,4 14 0 7,-4-14-128-7,2 16 192 8,-2-16-192-8,6 17 192 8,-6-17-192-8,0 0 0 6,0 0 144-6,2 16-144 9,-2-16 0-9,0 0 0 6,0 0 0-6,0 0 128 8,4 19-128-8,2-7 0 7,-6-12 128-7,0 0-128 8,0 0 0-8,0 0 128 7,0 0-128-7,6 15 0 9,-6-15 0-9,0 0 0 6,8 12 0-6,-8-12 0 8,0 0 0-8,5 16 0 7,-5-16 0-7,0 0 128 8,4 13-128-8,-4-13 0 7,0 0 0-7,0 0 0 8,12 16 0-8,-12-16 0 8,8 16 0-7,0-7 0 6,-8-9 0-7,0 0 0 7,0 0 0-7,11 10 0 8,-11-10 0-8,0 0 0 6,0 0 0-6,0 0 0 8,12 16 0-8,-12-16 0 7,0 0 0-7,0 0 0 8,14 9 0-8,-14-9 0 7,7 14 0-7,-7-14 0 8,0 0 0-8,0 0 0 7,18 8 0-7,-8 0 128 9,-10-8-128-9,0 0 0 6,0 0 0-6,17 9 0 8,-17-9 0-8,14 8 0 7,-14-8 0-7,0 0 0 9,18 6 0-9,-18-6 0 7,13 14 0-7,1-4 0 8,-14-10 0-8,0 0 0 7,15 7 0-7,-15-7 0 7,18 6 0-7,-18-6 0 8,0 0 0-8,21 10 0 8,-21-10 0-8,14 4 144 7,-14-4-144-7,0 0 0 7,0 0 176-7,0 0-176 7,0 0 160-7,16 8-160 8,-16-8 0-7,0 0 128 5,15 5-128-6,-15-5 0 8,0 0 0-8,0 0 0 7,18 8 128-7,-18-8-128 8,0 0 0-8,17 4 0 8,-17-4 0-8,0 0 0 8,16 0 128-8,-16 0-128 7,0 0 0-7,18 0 0 9,-18 0 0-9,0 0 128 5,0 0-128-5,13 0 0 9,-13 0 144-9,18-2-16 7,-18 2 0-7,17-6 0 8,-17 6 0-8,14-5-128 7,-14 5 192-7,18-6-64 8,-18 6-128-8,13-4 0 7,-13 4 144-7,16-4-144 8,-16 4 0-8,13-6 0 7,-13 6 0-7,16-2 0 8,-16 2 0-8,0 0 0 7,18-4 0-7,-18 4-8832 15,13 0-1664-14</inkml:trace>
    </iact:actionData>
  </iact:action>
  <iact:action type="add" startTime="42802">
    <iact:property name="dataType"/>
    <iact:actionData xml:id="d32">
      <inkml:trace xmlns:inkml="http://www.w3.org/2003/InkML" xml:id="stk32" contextRef="#ctx0" brushRef="#br1">4612 11165 12319 0,'0'0'544'0,"0"0"112"0,0 0-528 0,0 0-128 6,0 0 0-6,18-6 0 8,-1-5 432-8,-7 3 48 7,-10 8 16-7,14-10 0 8,0-2-304-8,1 5-48 8,-3-1-16-8,1-2 0 8,-3 2-128-8,2-1 0 6,4-5 0-6,3 4 0 8,-3-3 0-8,3 3 0 7</inkml:trace>
    </iact:actionData>
  </iact:action>
  <iact:action type="add" startTime="43043">
    <iact:property name="dataType"/>
    <iact:actionData xml:id="d33">
      <inkml:trace xmlns:inkml="http://www.w3.org/2003/InkML" xml:id="stk33" contextRef="#ctx0" brushRef="#br1">4897 10574 3679 0,'0'0'320'0,"0"0"-320"5,0 0 0-5,0 0 0 8,0 0 624-8,0 0 48 7,0 0 16-7,0 0 0 8,10-7-560-8,-10 7-128 8,12-12 0-8,-12 12 0 8,0 0 0-8,11-10 0 6,-11 10 0-6,16-8 128 9,-16 8-320-9</inkml:trace>
    </iact:actionData>
  </iact:action>
  <iact:action type="add" startTime="43269">
    <iact:property name="dataType"/>
    <iact:actionData xml:id="d34">
      <inkml:trace xmlns:inkml="http://www.w3.org/2003/InkML" xml:id="stk34" contextRef="#ctx0" brushRef="#br1">5131 10362 9151 0,'0'0'400'1,"0"0"96"-1,0 0-496 0,0 0 0 3,0 0 0-2,0 0 0 7,0 0 448-8,0 0-16 6,0 0 0-6,0 0 0 9,-10 10-48-9,10-10 0 6,0 0 0-6,0 0 0 8,0 0-32-8,0 0-16 8,0 0 0-8,0 0 0 8,-3 11-176-8,3-11-32 7,0 0-128-7,0 0 192 8,0 0-32-8,0 0-16 7,3 16 0-7,-3-16 0 7,0 0 0-7,0 0 0 8,0 0 0-8,0 0 0 8,0 0-16-8,0 0-128 6,0 0 192-6,0 0-64 9,0 0 0-9,18 10 0 7,-18-10 0-7,0 0 0 7,0 0 16-7,14 13 0 8,-1-5 0-8,-13-8 0 7,0 0-16-7,0 0-128 7,0 0 192-7,0 0-64 9,12 16 32-9,-12-16 0 7,0 0 0-7,10 15 0 9,1 3 32-9,-11-18 0 5,6 15 0-5,-6-15 0 8,0 0-16-8,10 16 0 7,0 2 0-7,-10-18 0 8,6 13-48-7,-6-13-128 6,9 22 192-7,-1-9-64 8,-8-13 0-8,6 16-128 7,-6-16 192-7,4 21-64 8,2-7-128-8,-6-14 192 7,0 0-192-7,10 20 192 8,-5-1-192-8,-1-5 192 7,0 3-192-7,2-5 192 8,-6-12-192-8,8 19 160 7,-4-3-160-7,-4-16 160 8,4 16-160-8,-2 1 192 8,-2-17-192-8,6 14 192 7,-6-14-32-7,5 19 0 7,-5-19 0-7,8 14 0 9,-8-14-32-9,8 18-128 6,-2-3 192-6,-6-15-64 8,0 0-128-8,8 14 0 7,-8-14 144-7,9 17-144 8,-3-3 128-8,-6-14-128 7,0 0 128-7,10 18-128 8,0-5 0-8,-4 1 144 7,-6-14-144-7,3 12 0 8,-3-12 128-8,8 15-128 7,0 3 0-7,-2-9 0 8,-6-9 240-8,4 18-64 7,-4-18-16-7,4 14 0 8,0 1 48-8,-4-15 16 7,0 0 0-7,7 16 0 8,-1-1-48-8,0-3-16 6,-6-12 0-6,4 16 0 9,-4-16-160-9,6 11 192 7,2 3-192-7,-4-4 192 8,-4-10-192-8,0 0 160 7,0 15-160-7,3-1 160 8,1 6-160-8,-4-20 160 7,6 13-160-7,-6-13 160 8,4 18-160-8,-2-1 160 7,-2-17-160-7,4 14 160 8,-4-14-160-8,6 18 128 7,-2-7-128-7,-4-11 128 8,0 0-128-8,4 18 0 7,-4-18 144-7,6 13-144 8,-6-13 128-8,9 18-128 8,-3-4 128-8,-6-14-128 8,8 17 0-8,0 1 0 7,-2-5 0-7,-3 5 128 7,-3-18-128-7,4 14 0 7,-4-14 128-7,6 17-128 8,-6-17 0-8,6 20 144 7,2-7-144-7,-2 5 0 8,-6-18 240-8,4 16-64 7,-4-16-16-7,7 19 0 8,3 1-160-8,-4-7 192 7,-6-13-192-7,10 18 192 9,-4-1-192-9,1-5 0 6,-1 0 0-6,0 1 0 9,-6-13 0-9,12 20 128 6,-2-5-128-6,-6 5 0 9,-1-6 0-9,1-1 0 6,-4-13 128-5,8 20-128 7,-2-5 0-8,-2 3 0 6,2-6 0-6,-2 5 128 9,-4-17 16-9,7 18 0 7,1-5 0-7,-4 1 0 8,-4-14 0-8,0 0 0 12,6 14 0-12,2-1 0 4,-8-13-144-4,8 12 192 7,-8-12-192-7,0 0 192 8,9 20-192-8,3-11 0 7,-12-9 0-7,8 16 0 8,-8-16 0-8,10 12 128 11,-10-12-128-11,11 13 0 4,-11-13 0-4,10 12 0 10,-10-12 128-10,14 8-128 5,-14-8 0-5,0 0 0 11,11 13 0-11,-11-13 128 4,16 8-128-4,-16-8 0 6,0 0 144-6,0 0-144 9,0 0 144-9,14 8-144 6,-14-8 192-6,0 0-192 9,17 8 208-9,-17-8-64 11,16 2-16-11,-16-2 0 3,0 0 0-2,17-2 0 10,-17 2 0-11,0 0 0 5,0 0-128-5,14-2 128 10,-14 2-128-10,0 0 128 5,16-6-128-5,-16 6 0 10,17-4 0-10,-17 4 0 4,0 0 0-4,16-4 0 12,-16 4 0-12,17-4 0 4,-17 4 0-4,0 0 0 10,14-8 0-10,-14 8 0 5,18-7 0-5,-18 7 0 11,0 0 0-11,17-4 0 17,-17 4-288-16,0 0-144-1,14-4-16 0,-14 4-8512 12,0 0-1680-12</inkml:trace>
    </iact:actionData>
  </iact:action>
  <iact:action type="add" startTime="44367">
    <iact:property name="dataType"/>
    <iact:actionData xml:id="d35">
      <inkml:trace xmlns:inkml="http://www.w3.org/2003/InkML" xml:id="stk35" contextRef="#ctx0" brushRef="#br1">5995 11797 7359 0,'0'0'320'1,"0"0"80"-1,-11 0-400 0,11 0 0 10,0 0 0-10,0 0 0 5,0 0 1664-5,0 0 240 10,0 0 48-10,0 0 16 4,-4-8-1328-4,4 8-256 11,2-17-48-11,3 5-16 3,-5 12-144-3,8-17-48 11,0-3 0-11,4 6 0 5,-4-1-128-5,1 1 0 10,3-3 0-10,-2 1 0 4,2 2-192-4,1-7 0 12,-3 5-16-11,4-3-6704 6</inkml:trace>
    </iact:actionData>
  </iact:action>
  <iact:action type="add" startTime="44667">
    <iact:property name="dataType"/>
    <iact:actionData xml:id="d36">
      <inkml:trace xmlns:inkml="http://www.w3.org/2003/InkML" xml:id="stk36" contextRef="#ctx0" brushRef="#br1">6116 10430 12207 0,'-2'-19'528'1,"2"19"128"-1,2-14-528 0,0-4-128 6,0 5 0-6,4-3 0 8,-2 4 512-8,-4 12 64 10,6-17 0-10,0 3 16 5,-1-3-384-5,3-1-80 12,-4 4 0-12,-2-1-128 4,2 3 0-4,-2-5 0 9,-2-1 0-9,2 2 0 4,2 1 0-4,2 1 0 12,-4-1-240-12,1 3 80 18,1-4-576-18,-2 5-112 0,2-3-32 0,0 0 0 16,-2-1-512-15,4 1-96-1,0-4-32 0,-2 3 0 13,2-5 832-13,-3 1 176 0,1 1 16 0,2-1 16 1,-2-5 480-1,0 5 0 7,-2-3 0-7,2 1 0 8,-2 0 0-8,2 3 0 12,2 4 0-12,-3-3 0 3,1 1 0-3,-2-1 0 12,-2 5 0-12,2-4 0 4,2 1 0-4,-2 1 256 6,-2 0-16-6,2 1-16 9,0-1 432-9,4 0 96 6,-4-3 16-6,4 3 0 8,-4-3-80-8,2 5-16 10,-4 12 0-10,3-19 0 5,1-1-320-5,4 2-64 12,-2-1-16-12,-2 1 0 3,2 5-272-3,2-7 0 8,-1-3 128-8,-3 3-128 7,2 3 0-7,0-3 0 12,2 5 0-12,-2-3 0 3,-1 1 0-3,1 1 0 12,0-4 0-12,0 3-144 3,-2 1 144-3,-2-3 0 12,-2 3 0-12,0-1 0 3,0-5 0-3,0 7 176 10,0-3-48-10,-2 4 0 6,-2 1 160-6,-2-1 32 6,2 0 0-6,2-1 0 9,0 3-192-9,0-3-128 11,0 3 192-11,2 12-192 4,-3-16 0-4,-3 5 0 11,6 11 0-11,-8-8 0 3,8 8 0-3,-6-12 0 7,0 4 0-7,6 8 0 9,0 0-400-9,-4-15 16 6,-2 5 0-6</inkml:trace>
    </iact:actionData>
  </iact:action>
  <iact:action type="add" startTime="45208">
    <iact:property name="dataType"/>
    <iact:actionData xml:id="d37">
      <inkml:trace xmlns:inkml="http://www.w3.org/2003/InkML" xml:id="stk37" contextRef="#ctx0" brushRef="#br1">6380 8749 11455 0,'0'0'512'0,"0"0"96"0,11-6-480 0,-11 6-128 6,16-12 0-6,-2 7 0 8,1-1 288-7,3 4 32 10,-7 0 16-11,-11 2 0 3,18-8-336-3,-18 8 144 12,14-2-144-12,-14 2 0 4,17 2 0-4,-17-2 0 10,14 8 0-10,-14-8 0 5,0 0 0-5,15 10 0 6,-15-10 0-6,8 11 0 8,0 7 384-7,2 3-48 5,-6 1 0-5,1-5 0 7,1 1-64-8,2-3-16 6,-4 3 0-6,0 1 0 8,0-1-80-8,2 2-32 8,2 3 0-8,-3-2 0 8,-1 1 48-8,-2-1 0 8,2 3 0-8,2 1 0 7,2-2 16-7,-2 5 16 12,-4-1 0-12,1 0 0 3,1-1 32-3,0 1 0 7,-2 0 0-7,4 3 0 8,-4-1 0-8,2 4 0 12,-2 0 0-12,0 2 0 3,-4-2-112-3,2 1-16 12,4 1 0-12,0 2 0 3,0-4 16-3,3 0 0 7,-1-4 0-7,-2 1 0 8,4-5 112-8,2 4 0 7,-3 2 16-7,-1 1 0 8,0-9 16-8,2 2 0 7,-4 1 0-7,0-3 0 9,2 0-64-9,0 3-16 6,-3-3 0-6,3 5 0 8,0-3 96-8,0 4 16 12,0 0 0-12,2 1 0 3,-3-3-80-3,-1 2-16 8,2 0 0-8,0-1 0 3,2-1-32-3,-2-2-16 7,-4 3 0-7,2 1 0 8,-1 0 16-8,-1 0 16 7,2-3 0-7,4 1 0 8,-4 2 16-8,2-1 0 8,-2-3 0-8,2 0 0 8,1 3 0-8,-3-1 0 11,2-4 0-10,0 1 0 3,2-7 64-4,-2 5 16 5,-2 1 0-5,3 3 0 10,-1-1-96-10,4 0-16 10,-6-3 0-10,4 1 0 4,1 2-48-4,-1 1-16 10,-4-1 0-10,2 2 0 5,0 1-128-5,2-1 192 10,-2 2-192-10,-1-5 192 5,1-1-192-5,2 1 0 12,-2 3 144-12,-2 0-144 3,2 0 128-3,-2 3-128 7,1-1 160-7,-1-2-160 8,0 1 208-8,0 1-48 11,2 0-16-11,-2 2 0 4,-4 2-144-4,0 3 192 6,0-5-192-6,0 0 192 9,2 0-192-9,-2 2 160 12,-2-2-160-12,2 1 160 3,0 1-160-3,-2-2 160 6,-2-2-160-6,2 1 160 9,0 5-160-9,0-4 160 10,2-4-160-10,-4-1 160 5,0-1-160-5,2 2 192 6,2 2-192-6,0-1 192 9,-4-7-192-9,3 5 0 12,1-1 144-12,0 0-144 3,0 3 0-3,0-1 0 7,-2 0 0-7,2 0 128 8,2-1-128-8,-1 1 0 11,3 0 0-11,0 3 0 4,0-1 0-4,0-2 0 7,2 1 0-7,0-3 0 8,2-4 0-8,-3 1 128 11,-1 5-128-11,2 0 0 4,2-3 0-4,0-1 0 6,-4 3 0-6,2-1 0 9,-1 2 0-9,3-1 0 12,-4-1 0-12,-2-2 128 3,2-1-128-3,0 5 0 11,0 2 0-11,-2-1 0 5,0-5 0-5,-2 2 0 11,0 3 0-11,0-1 0 3,-2 0 0-3,2 3 0 7,0-1 0-7,0 0 128 8,0 4-128-8,0-2 0 10,0 1 0-10,0-1 0 5,0-4 0-5,6 0 0 11,-3 5 0-11,1-5 0 4,-4-4 0-4,2 5 0 7,0 1 0-7,2 0 0 8,0 0 0-8,4-1 0 11,-4-5 0-11,0 2 0 4,-2 3 128-4,2-1-128 11,-3-4 128-11,1 1-128 4,2-3 0-4,2 3 0 11,-4-1 0-11,4 1-128 5,-6-5 128-5,2 1 0 6,2 1 0-6,0 2 0 8,0 3 0-8,-2-3 0 12,1-1 0-12,-1-1 0 3,0 2 0-3,2 1 0 10,0-1 0-9,2-1 0 3,-2-3 0-4,2 1 0 12,-2 1 0-12,0-1 128 4,-2-3-128-4,-1 3 0 5,1 1 0-5,2-3 0 8,2 1 0-8,0 1 128 8,-4-5-128-8,2 3 0 8,-2 1 0-8,4-3 0 8,-2 5 0-8,-2-1 128 7,0-4-128-7,1 1 0 12,1 3 0-12,-2-7 0 4,-2-13 0-4,2 22 0 6,0 3 0-6,0-2 0 8,0-5 0-8,2 1 128 7,0 1-128-7,2-1 0 8,-4-5 0-8,2 6 0 10,-1-5 0-9,-1 3 0 3,-2-18 0-4,6 25 128 7,0-1-128-7,2-7 0 9,-4-1 160-9,-2 3-32 10,4-5-128-9,-1 3 192 3,3-3-64-4,-2 4 0 11,-6-18-128-11,6 19 192 4,2-3-192-4,0 1 128 10,-8-17-128-10,5 20 0 4,-5-20 128-4,6 17-128 12,0-1 0-12,-6-16 0 4,10 14 128-4,-10-14-128 6,8 17 0-5,-1-5 144 6,-7-12-144-7,0 0 0 8,14 15 144-8,-14-15-144 7,8 14 0-7,-8-14 128 11,0 0-128-11,18 16 0 4,-9-7 0-4,-9-9 0 12,0 0 0-12,0 0 128 4,0 0-128-4,18 16 0 6,-18-16 128-6,10 8-128 8,-10-8 0-8,0 0 144 12,0 0-144-12,19 4 0 3,-19-4 160-3,0 0-160 11,16-2 128-11,-16 2-128 5,17-2 0-5,-17 2 128 11,20-4-128-11,-7 2 0 5,-13 2 0-5,22-8 128 10,-9-2-128-10,1 3 0 4,-4-1 0-4,-10 8 128 7,17-16-128-7,-7 6 0 8,4-1 0-8,-4-1 0 11,-1 0 128-11,-9 12-128 4,10-11 0-4,-10 11 0 10,10-12 0-9,2-2 0 17,-3 7-448-17,-9 7-32-1,0 0 0 0,12-14-10032 12,0 4-2016-12</inkml:trace>
    </iact:actionData>
  </iact:action>
  <iact:action type="add" startTime="46902">
    <iact:property name="dataType"/>
    <iact:actionData xml:id="d38">
      <inkml:trace xmlns:inkml="http://www.w3.org/2003/InkML" xml:id="stk38" contextRef="#ctx0" brushRef="#br1">6957 15696 1839 0,'0'0'160'0,"0"0"-160"10,0 0 0-10,0 0 0 5,0 0 2432-5,8-10 464 10,3-6 96-10,-3 7 16 5,2-3-1904-5,2 2-368 12,-3 2-80-12,5-5-16 4,-2-1-368-4,5-4-80 11,-1 1 0-11,3-1-16 4,3-5-176-4,1-4 0 9,1-1 0-9,3-1-4592 16,0-6-944-16</inkml:trace>
    </iact:actionData>
  </iact:action>
  <iact:action type="add" startTime="47128">
    <iact:property name="dataType"/>
    <iact:actionData xml:id="d39">
      <inkml:trace xmlns:inkml="http://www.w3.org/2003/InkML" xml:id="stk39" contextRef="#ctx0" brushRef="#br1">7733 13562 11055 0,'-13'-25'480'1,"-1"7"112"-1,0-5-464 0,1 1-128 8,1 9 0-8,0-5 0 4,-1-1 544-4,-1 3 96 11,0-2 0-11,1 7 16 5,-1-5-400-5,6 6-96 10,-2-5-16-10</inkml:trace>
    </iact:actionData>
  </iact:action>
  <iact:action type="add" startTime="47534">
    <iact:property name="dataType"/>
    <iact:actionData xml:id="d40">
      <inkml:trace xmlns:inkml="http://www.w3.org/2003/InkML" xml:id="stk40" contextRef="#ctx0" brushRef="#br1">7599 9734 12895 0,'-6'-31'1152'0,"0"-8"-928"9,0-2-224-9,-4-6 0 19,-1-2-448-18,5 0-128-1,-4 3-16 0,2-3-16 0,2-4 1264 0,-1 2 256 10,-3-3 48-10,4 3 16 4,2 6-720-4,-2-3-256 11,-2-5 144-11,3 4-144 5,-1 4 0-5,2-2 0 11,-2-1 0-11,-4 3 0 4,2 2-224-3,1-4 80 10,-7 4 16-11,8-2 0 3,-4 1 128-3,-1 4 0 11,1-2 0-11,0 3 0 4,2-4 0-4,2 4-192 10,1 4 192-9,-3-6-192 4,4 2 64-5,2-2 0 9</inkml:trace>
    </iact:actionData>
  </iact:action>
  <iact:action type="add" startTime="48179">
    <iact:property name="dataType"/>
    <iact:actionData xml:id="d41">
      <inkml:trace xmlns:inkml="http://www.w3.org/2003/InkML" xml:id="stk41" contextRef="#ctx0" brushRef="#br1">7464 999 2751 0,'16'-43'128'0,"-1"12"16"0,-3-6-144 0,6 2 0 9,-5-2 0-9,5-2 0 5,-7 3 480-5</inkml:trace>
    </iact:actionData>
  </iact:action>
  <iact:action type="add" startTime="48451">
    <iact:property name="dataType"/>
    <iact:actionData xml:id="d42">
      <inkml:trace xmlns:inkml="http://www.w3.org/2003/InkML" xml:id="stk42" contextRef="#ctx0" brushRef="#br1">8394 1945 7359 0,'12'58'656'1,"-6"-17"-528"5,4 6-128-6,1 10 0 4,-3 5 128-4,2 6 0 11,2-3 0-11,-4 9 0 5,-1 2-128-5,3 4 0 10,-6 4 0-9,4-1 128 3,-4-1-128-4,5 4 0 12,-3 0 0-12,-2 4 0 3,2 3 0-3,0-3 0 12,0 2 0-12,0 1 0 3,-3-3 0-3,3 4 0 12,4 3 0-12,-6-5 128 3,0-1-128-2,0-1 0 10,2-2 0-11,-1 3 0 4,3 7 0-3,-4-2 0 8,2 3 0-9,-2 4 0 4,0 1 0-4,2-1 0 11,-4 2 0-11,2 5 0 5,-1 1 0-5,-1 8 0 10,0 2 0-10,0 0 0 4,0-2 0-4,0-1 0 11,0 11 0-11,0-2 0 5,2 2 0-5,-2 1 0 10,-2-5 0-10,-2 6 0 4,4 1 0-4,0 5 0 11,0-6 0-11,2-7 128 4,-2-3-128-4,4-6 0 11,-1-3 0-11,3-3 128 4,-2 0-128-4,0 0 0 12,6 2 0-12,-3-1 0 3,-5-1 0-3,4 0 0 11,0 4 0-11,0 4 0 4,-2 4 0-4,1-4 0 7,1-2 0-7,-2 6 0 8,-2 0 0-8,0 6 0 11,-2-1 0-11,6 5 0 5,-5-2 0-5,-1 0 0 10</inkml:trace>
    </iact:actionData>
  </iact:action>
  <iact:action type="add" startTime="55862">
    <iact:property name="dataType"/>
    <iact:actionData xml:id="d43">
      <inkml:trace xmlns:inkml="http://www.w3.org/2003/InkML" xml:id="stk43" contextRef="#ctx0" brushRef="#br1">1025 11134 7359 0,'0'0'656'1,"0"0"-528"6,0 0-128-7,0 0 0 9,0 0 528-9,0 0 80 6,-4-12 16-6,4 12 0 8,0 0-96-8,0 0-16 6,0 0 0-6,0 0 0 9,0 0-304-9,0 0-64 7,0 0-16-7,0 0 0 8,0 0-128-8,0 0 0 7,0 0 0-7,0 0 128 8,4-9-128-8,-4 9 0 7,6-12 0-7,-6 12 0 8,18-6 240-8,-3 2-48 8,7-2 0-8,-3 4 0 7,-5-3 0-7,7 5-16 7,1 0 0-7,1 0 0 8,1-10-176-8,3 8 160 8,2 2-160-7,2 0 160 6,-1-2-160-7,3 0 0 7,2 0 0-7,6 0 0 7,-6 6 0-7,4-4 0 7,0 0 0-7,-2-2 0 8,4 4 0-8,-6-2 0 7,-2 0 0-7,1-2 128 9,-3 0-128-9,2 0 0 6,-4 0 0-6,0 0 0 8,3 0 0-7,-5 0 160 5,-2-6-160-6,1 7 160 9,1 1 32-9,0-2 16 6,-1-4 0-6,-1 2 0 9,-4 2 16-9,5-2 0 6,-3-2 0-6,1 0 0 8,-1 0-80-8,0 3-16 8,1-1 0-8,-3 0 0 8,-1-2-128-8,1 2 0 6,-5-2 0-5,3 4 0 6,3-2 0-7,-1 0 128 8,-1-1-128-8,1 1 0 7,-1 2 0-7,3 2 0 8,-3 0 0-8,-1-2 0 7,1 0 0-7,-5 0 0 7,5 2 0-7,-1 0 0 9,3-2 0-9,-5 2 0 6,1 0 0-6,5 0 0 8,1 0 0-8,-3 0 0 7,2-2 0-7,1 0 0 9,1 0 0-9,3 0 0 6,-1 0 0-6,0-2 0 9,-1 0 0-9,-1 2 0 7,2 2 0-7,1-2 0 9,-3-1 0-9,2 1 0 5,0 2 0-5,-1 0 0 9,-3 0 0-9,1 0 128 6,-1 0-128-6,-1 0 0 8,1-2 0-8,-4 0 128 7,-1 0-128-7,1 0 0 8,5-4 128-7,-5 2-128 6,-5 0 0-7,4 2 128 7,-7-2-128-7,5-4 160 8,-6-1-160-8,-10 9 160 7,15-6-160-7,-15 6 0 7,12-6 0-7,-12 6 0 9,19-6 0-9,-19 6 0 6,0 0 0-6,0 0 0 8,14-6 0-8,-14 6 0 8,0 0 0-8,16 0 0 8,-16 0 0-8,0 0 0 6,0 0 0-6,0 0 0 9,0 0 0-9,0 0 0 6,0 0 0-6,0 0 0 9,0 0-160-9,0 0-16 6,0 0 0-6,0 0 0 8,0 0 176-8,0 0-192 7,0 0 192-7,0 0-192 9,0 0-80-9,0 0-32 6,0 0 0-5,0 0 0 6,-12 14 80-7,12-14 16 8,0 0 0-8,-14 6 0 8,-3 6 208-8,5-5 0 7,-3-3 0-7,5 2 0 7,-6-2 0-7,3-2 160 8,-7 8-32-8,4-6 0 8,-5-4 256-8,-1 0 32 7,3 3 16-7,1 1 0 8,-3 2 16-8,-2 0 16 7,1-4 0-7,5 2 0 8,-1 0-48-8,-5 4-16 6,1-1 0-6,5-1 0 9,-3-2-256-9,1 0-144 6,1 4 160-5,-1 0-160 7,-3-4 128-8,3-1-128 7,1-1 0-7,-3 4 144 7,-1 0-144-6,5 0 160 5,-5-4-160-5,1 2 160 7,1 2-160-8,1 0 128 7,-9-3-128-7,3 3 128 8,2-2-128-8,-3 2 0 8,-1 2 0-8,0 2 0 7,-1-7 0-7,1 3 128 7,-6-2-128-7,-4 2 0 8,0-6 0-8,2 0 128 7,-8 0-128-7,6 0 0 8,-6 0 0-8,6 0 0 6,-4-2 0-6,6 0 0 9,1-2 0-9,3 2 0 7,-6 2 128-7,6 0-128 8,0-2 144-8,-1 0 0 7,1 0 0-7,-2 1 0 8,-2-1-144-8,2 0 0 7,0-2 144-7,-2 4-144 8,-4 4 0-8,3-4 128 7,3-6-128-7,-4 2 0 8,2 0 0-8,4 2 0 7,2 0 0-7,-3-2 128 9,1-2-128-9,2-1 144 6,2 1-144-6,-1 4 160 8,1-4 48-8,2 2 16 7,-1-2 0-7,1 4 0 8,0 2-224-8,3 0-128 7,1-2 128-7,3 0-208 7,-1 6 208-7,3 2 0 8,2-2 192-8,-1-2-192 8,3-2 0-8,2 2 0 7,10-2 0-7,-17 2 0 8,3-2 0-8,14 0 0 7,-12-4 0-7,12 4 0 8,-11 6 0-8,11-6 0 7,-16 0 0-7,16 0 0 8,0 0 0-8,0 0-144 7,0 0 144-7,0 0-6624 16,0 0-1264-16</inkml:trace>
    </iact:actionData>
  </iact:action>
  <iact:action type="add" startTime="57334">
    <iact:property name="dataType"/>
    <iact:actionData xml:id="d44">
      <inkml:trace xmlns:inkml="http://www.w3.org/2003/InkML" xml:id="stk44" contextRef="#ctx0" brushRef="#br1">1989 12622 11055 0,'0'0'976'1,"0"0"-784"5,-16 12-192-6,16-12 0 9,-9 11 912-9,9-11 144 7,0 0 32-7,0 0 0 7,-18 4-288-7,18-4-48 7,0 0-16-7,0 0 0 8,-10-15 224-8,6-1 32 7,0-5 16-7,4-5 0 8,4-7-240-8,0 0-64 7,4-2 0-7,2-2 0 8,-2 2-224-8,-1-4-48 7,1 0-16-7,4 0 0 9,-6-6-128-9,4 0-32 7,1-2 0-7,-3 0 0 8,0-3-128-8,2 5-128 7,1 6 192-6,3 2-192 5,-6-4 144-6,3 6-144 7,3-4 0-7,0 4 144 8,-1 3-144-8,-3 5 0 7,4 4 0-7,-4 3 0 9,3 5 0-9,-3 3 0 7,-10 12 0-7,10-8 0 8,-10 8 0-8,0 0 0 7,0 0 0-7,0 0 0 7,0 0 0-7,15 8 0 8,-3 6 0-8,-2 3 0 8,-4-1-144-8,-4 3 144 7,-2-19 0-7,5 28 0 7,1 1 0-7,0-2 0 8,-2 0 0-8,0 1 0 8,-2 1 0-8,2-2 0 6,0 5 0-6,0-3 0 9,1-2 0-9,1 0 0 7,-2 1 0-7,-2-5 0 8,2 0-192-8,0-1 192 6,0-5-192-6,0 1 192 23,-2 2-624-23,-2-5-16 1,0 3 0-1,0-18 0 13,0 0-576-13,0 0-128 0,0 0-32 0</inkml:trace>
    </iact:actionData>
  </iact:action>
  <iact:action type="add" startTime="57772">
    <iact:property name="dataType"/>
    <iact:actionData xml:id="d45">
      <inkml:trace xmlns:inkml="http://www.w3.org/2003/InkML" xml:id="stk45" contextRef="#ctx0" brushRef="#br1">2059 11889 5519 0,'0'0'240'1,"0"0"64"-1,0 0-304 0,0 0 0 3,8-12 0-3,-8 12 0 8,0 0 1984-8,0 0 352 8,0 0 64-8,0 0 16 8,0 0-960-8,16 6-192 7,-1 10-48-7,-7-5 0 8,0 7-256-8,1 1-48 7,-3 7-16-7,2 3 0 8,-2 4-256-8,4 2-48 6,-6 4-16-6,1 10 0 9,-1 6-48-9,0 3-16 7,0 3 0-7,-4 9 0 8,0 6-224-7,2 2-48 5,-2-4-16-6,0 2 0 8,-6 0-224-8,0-6 144 7,1 0-144-7,1-1 128 8,-2-1-128-8,-2-6 128 7,0-3-128-7,2 1 128 8,2 1-128-8,-3-7 0 8,3-3 0-8,2-2 0 8,2 3 0-8,0-3 0 6,0 0 128-6,2-8-12160 11</inkml:trace>
    </iact:actionData>
  </iact:action>
  <iact:action type="add" startTime="61074">
    <iact:property name="dataType"/>
    <iact:actionData xml:id="d46">
      <inkml:trace xmlns:inkml="http://www.w3.org/2003/InkML" xml:id="stk46" contextRef="#ctx0" brushRef="#br1">3501 10933 6447 0,'0'0'576'1,"0"0"-576"3,0 0 0-3,0 0 0 6,0 0 1200-7,-14-2 128 8,0-2 16-8,4 0 16 7,10 4-464-7,-13-3-112 8,13 3-16-8,0 0 0 9,-12-8-320-9,2-4-80 6,10 12-16-6,0 0 0 7,-9-10-192-7,9 10-32 7,-6-13-128-7,6 13 192 8,0 0-192-8,0 0 0 8,-12-10 128-8,12 10-128 9,-10-8 0-9,10 8 144 6,0 0-144-6,-15-8 128 8,1 2-128-7,14 6 160 5,0 0-160-6,-16-5 160 8,3 3 48-8,13 2 16 7,-18-2 0-7,5 2 0 8,13 0-64-8,-22 2-16 6,3 2 0-5,3-1 0 6,-2 1-144-6,3 4 0 7,-1-2 144-8,-3 0-144 7,3 2 0-7,-1 3 128 7,-5-3-128-7,10 2 0 8,-5 2 0-8,3-5 0 7,-5 5 0-7,3-2 0 8,2 0 0-8,-1 1 0 7,3-3 0-7,-1 4 0 8,3 1 0-8,2-1 0 8,-6 6 0-8,7-7 0 7,7-11 0-7,-6 20 0 7,-4-1 0-7,6-3 0 8,2 2 0-8,0-1 144 7,2-17-144-7,-2 18 0 9,4 1 0-9,-2-1 0 6,0-18 0-6,0 0 0 8,0 13 128-8,0-13-128 7,0 0 0-7,0 0 0 8,0 0 0-8,0 0 0 7,0 0 0-7,6 16 0 8,-6-16 0-8,0 0 0 7,0 0 0-7,0 0 0 8,0 0 0-8,0 0 0 7,0 0 0-7,0 0 0 8,14 6 128-8,-14-6-128 8,0 0 0-8,0 0 0 7,0 0 0-6,0 0 0 5,0 0 0-6,0 0 0 8,0 0 0-8,0 0 0 7,0 0 0-7,0 0 0 8,11 4 0-8,-11-4 0 7,0 0 0-7,0 0 0 8,0 0 0-8,0 0 0 7,16 0 0-7,-16 0 0 9,0 0 144-9,0 0-144 6,10-6 0-6,-10 6 144 9,0 0-144-9,13-14 0 6,-5 4 0-6,-8 10 0 8,12-5 0-8,1-3 0 7,-13 8 0-7,10-14 0 8,2 6 0-8,-4-3 0 7,-2 1 0-7,1-2 0 9,3-3 0-9,-4 5 0 6,-6 10 0-6,4-18 128 8,2-3-128-8,-2 3 0 8,2 1 0-8,-5-3 128 7,1 5 0-7,-2-5-128 7,0 3 192-7,0 1-64 8,0-3-128-8,0 1 160 7,-2 4-160-7,1-3 160 8,1 5-160-8,-2-4 0 7,4 5 0-7,-2-5 0 8,-6 2 0-8,4-1 128 7,-2 1-128-7,2-1 0 8,0 3 0-8,-2-4 0 7,-2 5 0-7,-4-3 0 8,5 6 0-8,-1-2 128 8,0-1-128-8,-6 5 0 8,2-2 0-8,-3 0 0 6,-1 2 0-6,0 3 0 8,1-1 0-8,-1 2 0 7,0 2 0-7,-1 0 0 8,-1 0 0-8,1 0 0 7,3 0 0-7,-6 2 0 8,3 2-192-8,-5-1 192 8,3 1-192-8,1-2 192 7,-5 0-368-7,-1 4 48 7,3-2 16-7,5 0 0 8,-2 0 304-8,3 2-160 7,-7 1 160-7,5-5-128 8,-3 0 128-8,1 2 0 7,5 0 0-7,-4 0 0 8,5 0-320-8,-5 4 32 8,4-2 0-8,-3-1 0 8,3 1 48-8,12-6 16 6,-18 12 0-6,7-4 0 9,11-8 64-9,-18 8 16 6,4 3 0-6,-3-1 0 8,3-4-32-8,-3 6 0 7,1-3 0-7,2-1 0 8,-3 2-112-8,3-2-32 7,-3-1 0-7,5 1 0 9,-2 4 96-9,3-4 16 7,-5 4 0-7,6-3 0 7,-1 3 208-7,-1 2 0 8,-2-3 0-8,4 5 0 7,3-4 0-7,-5 3 0 8,2-3 0-8,4 5 0 7,-3 1 0-7,3-2 0 8,0 5 0-8,2-3-144 8,2-3 144-8,-2 7 0 6,2-3 0-6,-2 1 0 9,2-3 0-9,2 1 0 6,2-3 0-6,4 5 0 9,-4-5 0-9,2 1 0 6,-4-16 0-6,6 20 0 9,2-7 0-9,1 1 0 6,-9-14 0-6,0 0 0 8,10 10 128-8,-10-10-128 7,16 13 128-7,-6-3-128 8,-10-10 160-7,0 0-32 5,17 4-128-6,-17-4 192 8,14 6 16-8,1-2 0 7,-15-4 0-7,0 0 0 8,14 8-64-8,-14-8-16 8,18 1 0-8,-18-1 0 8,0 0 32-8,13 0 0 7,3-1 0-7,-16 1 0 7,0 0-32-7,13-8-128 7,-13 8 192-7,14-6-64 8,-14 6 16-8,14-6 0 7,-14 6 0-7,0 0 0 8,0 0-144-8,13-6 0 8,-13 6 0-8,12-10 128 8,-12 10-128-8,14-9 0 6,-14 9 0-6,10-10 128 9,-1-4-128-9,-9 14 0 6,0 0 144-6,10-10-144 9,-2-5 0-9,-8 15 128 6,6-14-128-6,0-1 0 9,-5 1 0-9,1-2 128 7,-2 5-128-7,0 11 0 8,4-20 0-8,-4 7 0 7,0-3 0-7,0 0 128 8,0 1-128-8,0-5 0 7,-2 7 0-7,0-5 0 8,0 0 0-8,-3 5 0 7,-1-7 0-7,0 7-128 8,0-7-112-8,-2 3-16 7,-5 1 0-7,3-3 0 8,-4 1 256-8,3 4-176 7,-5-3 176-7,2 3-160 8,-5-5 32-8,3 3 0 7,2 0 0-7,-3 1 0 8,-3 1 128-8,1-1-160 7,-4 3 160-7,3-4-160 8,4 6 160-8,-5-3 0 7,1 5 0-7,5 2 0 9,-5-4 0-9,5 1 0 6,1 3 0-6,-3 0-128 8,1 0 128-8,-2-2 0 7,5 2 0-7,-5 5 0 8,5-1 0-8,-1 2 0 7,-2 0 0-7,5 0 0 8,-5 2 0-8,4-1 0 7,-3 5 0-7,15-6 0 8,-12 12 0-8,-4-4 0 7,5-2 0-7,-7 3 0 8,4 1 0-8,-1-2 0 7,1 4 0-7,-1-3 0 8,5 3 0-8,-4 4 0 7,4-5 0-7,1 5 0 8,-7-4 0-8,6 3 0 8,-1-5 0-8,1 4 0 7,2-5 0-6,-2 5 0 5,1-4 0-6,3 6 0 8,-6-5 128-8,2 7-128 7,-1-7 160-7,1 7-160 8,2-4 208-8,-4 1-48 7,2-5-16-7,5 8 0 8,-7-5-144-8,2 5 0 7,4-7 0-7,-1 7 128 9,-3-2-128-9,6-5 0 6,4-11 0-6,-6 12 128 8,-6 4-128-8,5-7 160 7,1 5-160-7,6-14 160 8,-8 12-32-8,0 3-128 7,8-15 192-7,-4 14-64 8,2 4-128-8,2-18 0 7,-6 13 0-7,6-13 128 8,0 16-128-8,0-1 0 7,0-5 0-7,0-10 0 8,0 0 0-8,0 0 0 7,-4 20 0-7,4-20 128 8,0 0-128-8,-1 13 0 7,1-13 0-7,0 0 128 8,0 0-128-8,0 0 0 7,0 0 144-7,1 18-144 8,-1-18 0-8,0 0 128 7,0 0-128-7,0 0 0 8,0 0 0-8,0 0 0 7,0 0 0-7,6 10 0 8,-6-10 0-8,0 0 0 7,0 0 0-7,16 5 0 8,-16-5 0-8,14 2 0 8,3-2 0-8,-17 0 0 8,16-4 0-8,-1-1-160 6,-15 5 16-6,14-8 0 8,2-2 144-8,-5 2-160 7,-11 8 160-7,16-8-160 8,-6-3-192-8,3 1-32 7,-13 10-16-7,10-12-6512 11</inkml:trace>
    </iact:actionData>
  </iact:action>
  <iact:action type="add" startTime="62831">
    <iact:property name="dataType"/>
    <iact:actionData xml:id="d47">
      <inkml:trace xmlns:inkml="http://www.w3.org/2003/InkML" xml:id="stk47" contextRef="#ctx0" brushRef="#br1">1328 10972 1839 0,'0'0'160'1,"0"0"-160"3,-18 2 0-4,8-2 0 9,-3 2 1344-9,3-2 224 7,2 0 48-7,-4 4 16 8,12-4-928-8,-11 6-192 6,-5 0-48-6,8-2 0 8,8-4 48-8,-15 5 0 7,3 3 0-7,2 2 0 8,-1-4-64-8,3 0-16 7,-6 2 0-7,4 5 0 8,1-3-64-8,-5 4-16 7,2-5 0-6,1 7 0 7,1-2 80-8,2 3 16 6,-4-3 0-6,4 3 0 9,1-3-80-9,-1 4-16 6,2-5 0-6,2 1 0 9,4-14-160-9,-2 19-16 6,2-7-16-6,0-12 0 8,0 18-160-8,0-18 0 8,8 17 0-8,-8-17 128 8,0 0-128-8,12 16 0 7,-5-3 0-6,-7-13 128 6,0 0 0-7,18 12 0 6,-18-12 0-6,16 6 0 9,-16-6 144-9,21 2 32 6,-3-4 0-6,-18 2 0 8,17-4-128-8,3-4-32 8,-1-2 0-8,-5 3 0 7,1 3-144-7,-15 4 0 8,12-12 0-8,4 2 128 7,-6 3-128-7,1-3 0 8,-11 10 0-8,12-14 0 8,-2 0 0-8,-1 3 128 7,-9 11-128-7,8-16 0 7,-4 3 0-7,2-3 128 8,-2 4-128-8,2-3 0 7,-2 1 160-7,-2-6-160 7,0 5 192-7,0-3-192 9,1-3 192-9,-1 3-64 6,-2-1 0-6,-2-3-128 9,0 3 144-9,1 1-144 7,-1-3 0-7,0-3 144 8,-2 3-144-8,-2 3 0 6,0-1 0-6,-2 3 128 9,0 5-128-9,-3-3 0 7,1 0 0-7,2 5 0 7,-6-5 0-7,3 8 0 8,-3 0 0-8,2 0 128 8,-5 2-128-8,1 3 0 7,-3 1 0-7,-1 1 0 8,5 3 0-8,-3 4 0 8,-1-2 0-8,-3 2 0 7,-1 4 0-7,1-5 0 7,1 3 0-7,1 4 0 8,1-5 0-8,-3 5 0 7,-1-2 0-7,3 3 0 8,7-5 0-8,-7 2 0 7,-1 2 0-7,3-5 0 7,-1 5 0-7,-1-2 0 8,5-1 0-8,-1-1 0 8,2 2 0-8,-3 1 0 7,3-5 0-7,2 6 0 8,5-4 176-8,-3 3-48 7,10-13-128-7,-6 14 192 8,0 4-192-8,4-5 128 7,0 5-128-7,4-5 0 8,-2-13 0-8,2 22 0 7,2-1 0-7,2 1 0 9,4-7 0-9,-1 3 0 6,-1-4 0-6,6 1 0 8,0-5 0-8,3 4 0 7,-5-9 0-7,5 3 0 8,3 2 0-8,-4-4 0 7,3-2 0-7,-1 0 0 8,-5-4 0-8,-13 0 0 7,20-2 0-7,-7-2 0 8,3 2 0-8,-16 2 0 7,20-8-128-7,-7-4 128 7,1 4-176-7,-4-5 176 8,-1 1-160-8,1 2 160 8,-2-3 0-8,-2 3 0 7,2-8 0-7,-1 5 0 8,-1-5 0-8,-4 3 0 7,2 1 0-7,-2-4 0 9,-4 5 0-9,2-5 0 6,0 3 0-6,-2-5 0 8,0 1 0-8,0 3 0 7,2-2 0-7,-2-1 0 8,-2 1 0-8,-5 1 0 7,1-5 0-7,4 7 0 8,-2-3 0-8,-2-1 0 7,2 1 0-7,-1-1 0 8,1-3 0-8,-4 5 0 6,0 1 0-6,2-1 0 9,-5 7 0-9,3 2 0 7,-4 0 0-7,14 8 0 7,-15 2 0-7,-5 8 0 8,1-2 0-8,1 9 0 8,-5-3 0-8,-1 5 0 7,-1-5 0-7,0 4 0 9,3 3 0-9,3 1 0 6,-5-3 128-6,-1 2-128 9,0 3 0-9,1 3 128 6,1-3-128-6,5 1 0 8,-1-2 144-8,3-1-144 7,0 1 0-7,-1 1 144 8,3 1-144-8,-3 2 0 7,-1 1 0-7,5-1 128 8,5-4-128-8,-4 3 0 7,4 1 0-7,4 0-6528 17,-3 1-1328-17</inkml:trace>
    </iact:actionData>
  </iact:action>
  <iact:action type="remove" startTime="67114">
    <iact:property name="style" value="instant"/>
    <iact:actionData xml:id="d48" ref="#d46"/>
  </iact:action>
  <iact:action type="remove" startTime="67169">
    <iact:property name="style" value="instant"/>
    <iact:actionData xml:id="d49" ref="#d47"/>
  </iact:action>
  <iact:action type="add" startTime="67113">
    <iact:property name="dataType" value="strokeEraser"/>
    <iact:actionData xml:id="d50">
      <inkml:trace xmlns:inkml="http://www.w3.org/2003/InkML" xml:id="stk48" contextRef="#ctx0" brushRef="#br2">12247 17573 40895 0,'-150'0'0'1,"62"4"0"-1,3 0 0 11,5 8 0-10,7 3 0-1,-8-3-160 0,-13 2 160 0,-39-4 0 19,-38 5 128-19,26-3 0 0,38 5 0 0,4-5-128 18,-7 0-256-18,-30-4 64 0,-34 3 0 0,28 3 192 7,37-4 128-7,11 3-128 11,12-3 176-11,-9 2-176 10,-20-6 0-10,-4-2 0 0,2 1 0 0,23 1 336 27,22 0-16-26,15 0 0-1,13-2 0 0,10 0-896 0,5-2-192 0,8 0-48 0,5 2 0 0,16-4 960 9,0 0 192-9,0 0 48 0,0 0 0 0,0 0-240 17,0 0-144-17,0 0 192 0,0 0-192 0,0 0 128 13,14-10-128-13,7 4 0 0,7-4 0 1</inkml:trace>
    </iact:actionData>
  </iact:action>
  <iact:action type="add" startTime="69632">
    <iact:property name="dataType"/>
    <iact:actionData xml:id="d51">
      <inkml:trace xmlns:inkml="http://www.w3.org/2003/InkML" xml:id="stk49" contextRef="#ctx0" brushRef="#br1">3536 10734 5471 0,'0'0'240'0,"0"0"48"0,0 0-288 0,0 0 0 5,13-15 0 7,-13 15-2368-12</inkml:trace>
    </iact:actionData>
  </iact:action>
  <iact:action type="add" startTime="71523">
    <iact:property name="dataType"/>
    <iact:actionData xml:id="d52">
      <inkml:trace xmlns:inkml="http://www.w3.org/2003/InkML" xml:id="stk50" contextRef="#ctx0" brushRef="#br1">3144 10972 9263 0,'0'0'400'1,"0"0"112"-1,0 0-512 0,0 0 0 5,0 0 0-5,0 0 0 8,0 0 768-8,0 0 64 7,0 0 16-7,0 0 0 8,0 0-368-8,0 0-80 7,0 0-16-7,0 0 0 8,0 0-48-8,-18 8-16 7,2-6 0-7,-3 4 0 8,1 6 96-8,3-9 16 7,-9 1 0-6,3 0 0 6,-1 0-16-7,3 2 0 8,-4-6 0-8,-3-2 0 7,-1-4-32-7,0 4 0 8,-1 2 0-8,1-2 0 8,2-6-384-8,3 3 0 7,5-3 0-7,-3 4 0 7,-1-6 128-6,7 2-128 6,-2-7 128-7,7 7-128 7,-5-4 0-7,14 12 0 7,-8-9 128-7,8 9-128 8,-13-8-224-8,13 8-80 7,0 0-16-7,0 0-5280 16,-10-8-1056-16</inkml:trace>
    </iact:actionData>
  </iact:action>
  <iact:action type="add" startTime="71824">
    <iact:property name="dataType"/>
    <iact:actionData xml:id="d53">
      <inkml:trace xmlns:inkml="http://www.w3.org/2003/InkML" xml:id="stk51" contextRef="#ctx0" brushRef="#br1">2562 10843 7359 0,'0'0'320'1,"0"0"80"-1,0 0-400 0,0 0 0 4,2-9 0-4,-2 9 0 8,0 0 1280-8,-4-16 192 7,2 6 16-7,2 10 16 9,-5-15-720-9,-1 5-144 7,6 10-16-7,-8-16-16 8,4 7-160-8,-6 1-48 6,4-2 0-6,6 10 0 9,0 0-208-9,0 0-32 7,-7-8-16-7,7 8 0 7,0 0-144-7,0 0 0 8,-12-4 144-8,12 4-144 8,0 0 0-8,0 0 0 6,0 0 0-6,0 0-192 24,0 0-304-23,0 0-64-1,0 0-16 0,0 0-4048 6,0 0-816-6</inkml:trace>
    </iact:actionData>
  </iact:action>
  <iact:action type="add" startTime="72035">
    <iact:property name="dataType"/>
    <iact:actionData xml:id="d54">
      <inkml:trace xmlns:inkml="http://www.w3.org/2003/InkML" xml:id="stk52" contextRef="#ctx0" brushRef="#br1">2414 10629 11919 0,'0'0'512'1,"0"0"128"-1,-15 0-512 0,-1 0-128 3,16 0 0-3,-14 2 0 9,-1 2 368-8,3-2 32 5,12-2 16-6,-18 2 0 8,7 0-288-8,-5 0-128 7,4 0 0-7,12-2 128 8,-15 0-128-8,15 0 0 7,-14-2 0-7,-1 0 128 8,3 2-128-8,12 0 0 8,0 0 0-8,0 0 0 7,-16-2 0-7,16 2 0 7,0 0 0-7,0 0 128 8,-11 2-128-8,11-2 0 6,0 0 0-6,-14 2 0 9,14-2-256-9,0 0-64 6</inkml:trace>
    </iact:actionData>
  </iact:action>
  <iact:action type="add" startTime="72289">
    <iact:property name="dataType"/>
    <iact:actionData xml:id="d55">
      <inkml:trace xmlns:inkml="http://www.w3.org/2003/InkML" xml:id="stk53" contextRef="#ctx0" brushRef="#br1">2018 10711 6847 0,'0'0'304'1,"0"0"64"-1,0 0-368 11,0 0 0-11,-6 14 0 0,6-14-2976 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0">
    <iact:property name="dataType"/>
    <iact:actionData xml:id="d0">
      <inkml:trace xmlns:inkml="http://www.w3.org/2003/InkML" xml:id="stk0" contextRef="#ctx0" brushRef="#br0">27621 13188 11967 0,'0'0'1072'0,"0"0"-864"7,0 0-208-7,0 0 0 8,0 0 1088-8,0 0 192 8,0 0 16-8,0 0 16 8,0 0-512-8,0 0-96 6,0 0-32-6,0 0 0 8,0 0 32-8,0 0 16 7,0 0 0-7,0 0 0 8,19 4 176-8,1-2 48 7,1-2 0-7,7 3 0 8,5 1-128-8,4 2-32 8,2 4 0-8,4-2 0 8,4 1-336-8,-3 7-64 6,5-4 0-6,2 3-16 8,-2-3-176-8,-3 4-16 8,1-7-16-8,-2 9 0 8,-4-6 208-8,0 1 32 6,-8-5 16-5,0 6 0 6,-1-1 48-7,-3 3 16 8,-2-6 0-8,0 1 0 8,1 1-96-8,-5-2 0 6,-3 2-16-6,-1-5 0 9,-5 5-48-9,3 2-16 6,-5-3 0-6,0 3 0 9,-12-14 80-9,6 16 0 6,-2 1 16-6,-4 5 0 8,0-5 48-8,-4 7 0 7,-6-5 0-7,0 9 0 8,-4 3-112-8,-3 2-16 8,-1 2 0-8,1 2 0 7,-9 0-96-7,3 6-32 8,-2 0 0-8,-1-2 0 7,1-2-32-7,0 6-16 7,3 1 0-6,-5 1 0 6,-2-2 48-7,-3 6 16 8,-1-4 0-8,4-4 0 8,-2 1-32-8,-2-5-16 6,-2 2 0-6,1-6 0 8,1-5 32-8,2 3 16 7,-2 2 0-6,2-6 0 6,1-5 112-7,1-1 0 8,2-1 16-8,1-1 0 8,5-7-208-8,1 1-128 6,3-3 160-6,5 2-160 8,-3-9 160-8,5 1-160 7,10-6 160-7,0 0-160 8,-16 8 0-8,16-8 0 7,0 0 0-7,0 0 0 8,0 0-192-8,0 0-128 7,0 0-16-7,12-19-16 24,-4-5-1744-24,7 5-336 0,1 1-80 0,5-3-8864 7,1-5-1760-7</inkml:trace>
    </iact:actionData>
  </iact:action>
  <iact:action type="add" startTime="3528">
    <iact:property name="dataType"/>
    <iact:actionData xml:id="d1">
      <inkml:trace xmlns:inkml="http://www.w3.org/2003/InkML" xml:id="stk1" contextRef="#ctx0" brushRef="#br0">28662 14522 8287 0,'0'0'736'0,"0"-12"-592"4,0 12-144-3,0-18 0 7,0 18 3360-8,0 0 640 7,12-9 128-7,-12 9 32 8,14-6-2816-8,3 4-576 6,-3 2-96-5,5 4-32 7,1 3 256-8,1 9 32 7,5-2 16-7,3 11 0 8,4 2-16-7,0 9 0 5,-1 6 0-6,-1 3 0 9,-2 4-128-9,0 6-32 6,1 1 0-6,-3 3 0 8,-4 3-256-8,-1 2-48 8,-3 3-16-8,-3-1 0 8,-3-7-256-7,-5-1-64 4,2 1-128-5,0-3 192 8,-4-5-192-8,1-2 144 7,-1-10-144-7,2 2 128 8,-4-8-128-8,-2 2 0 8,2-2 144-8,2-4-144 7,-2-7 0-7,1 1 0 7,-1-3 0-7,-4-20 0 23,0 0-256-23,0 0-128 0,0 0-32 0,0 0 0 16,0 0-2128-16,10-16-416 0,-2 0-96 1</inkml:trace>
    </iact:actionData>
  </iact:action>
  <iact:action type="add" startTime="3857">
    <iact:property name="dataType"/>
    <iact:actionData xml:id="d2">
      <inkml:trace xmlns:inkml="http://www.w3.org/2003/InkML" xml:id="stk2" contextRef="#ctx0" brushRef="#br0">29431 14518 28271 0,'0'0'1248'1,"0"0"272"-1,4-12-1216 0,-4 12-304 5,0 0 0-5,0 0 0 8,0 0 464-8,0 0 48 7,0 0 0-7,0 0 0 8,-4 19 480-8,-4 13 96 7,-4 1 32-7,-3 6 0 8,-13 8-32-8,1 1-16 7,0 7 0-7,0 2 0 8,-1 3-112-8,1 4 0 8,0 12-16-8,-1-1 0 8,-1-9-288-8,0 4-48 6,0-4-16-6,5 5 0 8,-3-9-336-8,2-4-64 8,-5-5 0-8,7-4-16 7,1-8-176-7,7 2 128 8,-1-4-128-8,4-4 128 7,1-12-128-7,5-1 0 8,4-1 0-8,4-1 0 8,2-7 0-8,-4-13-192 6,17 6 32-6,1-4 16 23,3-4-1424-23,3-6-288 1,1-1-48-1,2-13-16 12,5-5-1536-12,-1-2-304 0</inkml:trace>
    </iact:actionData>
  </iact:action>
  <iact:action type="add" startTime="4147">
    <iact:property name="dataType"/>
    <iact:actionData xml:id="d3">
      <inkml:trace xmlns:inkml="http://www.w3.org/2003/InkML" xml:id="stk3" contextRef="#ctx0" brushRef="#br0">29862 15411 36863 0,'-12'17'3264'0,"8"5"-2608"1,2 11-528-1,4 10-128 8,6-2 400-8,-4 8 48 7,-2 1 16-7,0 5 0 9,-4 2 48-9,-4 1 16 6,-4 1 0-6,1 3 0 9,-7-4-128-9,2 3-16 6,-5-3-16-6,1 3 0 9,3 1-192-9,-5-5-48 6,5-10 0-6,-3-1 0 9,6 3-128-9,-1-8 0 8,5 0 144-8,-2-8-144 7,4-2 0-7,2-1 0 7,1-3 0-7,3-4 128 8,1 3-368-8,5-5-64 7,0-5-16-7,-6-16-12064 15,16 17-2416-14</inkml:trace>
    </iact:actionData>
  </iact:action>
  <iact:action type="add" startTime="5105">
    <iact:property name="dataType"/>
    <iact:actionData xml:id="d4">
      <inkml:trace xmlns:inkml="http://www.w3.org/2003/InkML" xml:id="stk4" contextRef="#ctx0" brushRef="#br0">13101 2910 20959 0,'0'0'928'0,"-4"12"192"0,-6 3-896 0,10-15-224 10,-3 14 0-10,3-14 0 5,0 0 128-5,3 16 0 5,-3-16-128-4,0 0 192 7,0 0 208-8,0 0 48 11,0 0 0-11,0 0 0 5,0 0 176-5,18 0 32 10,-18 0 16-10,18-10 0 4,-7-6-176-4,3 3-48 11,-6-5 0-11,3-3 0 4,3 1 128-4,-6-1 0 11,0-9 16-11,1 9 0 5,-3-4 16-5,4-3 0 10,4-3 0-10,-3-4 0 5,3-2-64-5,0 0-16 11,5-4 0-10,-1 4 0 1,-3-6-112-1,7 2-32 9,-3-8 0-10,1 10 0 5,1-2-144-5,1 6-48 10,3 2 0-10,-2 2 0 5,3 0 0-5,-5 3 0 10,1 9 0-10,-3-1 0 5,3 1 0-5,-5 9 0 10,-1 0 0-10,3 3 0 5,-3 3-64-5,3 6-128 11,-3 3 176-11,0 9-176 4,1 0 144-4,-1 7-144 10,3 5 0-10,-1 5 144 5,-2 6-144-5,5 0 0 10,-2 0 0-10,9 6 0 5,-1-2 0-5,0 4 0 10,1 3 0-10,3-3 0 5,0 0 0-5,4 4 0 11,0-6 0-11,4 2 0 4,-7-1 0-4,1-3 192 11,-2 2-192-11,-2-6 192 4,2 0-16-4,-1 0 0 10,-3-3 0-10,0-5 0 5,-5 0-176-5,3-2 192 10,-3-1-192-10,-1-3 192 4,0-3-192-4,-1-7 0 12,-2 3 144-12,1-6-144 4,-5-1 0-4,3 1-240 10,-5-6 48-10,2-4 0 18,-7-6-1792-18,3-5-336 0,4-1-80 1</inkml:trace>
    </iact:actionData>
  </iact:action>
  <iact:action type="add" startTime="5692">
    <iact:property name="dataType"/>
    <iact:actionData xml:id="d5">
      <inkml:trace xmlns:inkml="http://www.w3.org/2003/InkML" xml:id="stk5" contextRef="#ctx0" brushRef="#br0">15124 2179 9215 0,'0'0'816'0,"0"0"-656"7,-6-10-160-7,6 10 0 7,-2-14 1792-7,2 14 320 12,2-11 64-12,-2 11 0 4,0 0-704-4,0 0-160 6,0 0-32-6,12-4 0 9,-12 4-288-9,11 4-64 11,7 0-16-11,-4 9 0 4,3 1-272-4,5 9-64 11,-1 5-16-11,2 5 0 4,5 6 176-4,3 2 32 7,2 5 16-7,-4 3 0 8,3 8-176-8,1-1-32 7,-2 3-16-7,2-1 0 9,-2 5-240-8,-1-5-64 4,-5-1 0-5,-2 1 0 8,-3-7-256-8,1 0 0 12,-1-4 0-12,-5-1 0 3,1-3 0-3,-2 0 0 12,-1-8 0-12,-5-2 0 3,0-3-384-3,2-5 32 12,-8-2 0-12,3-3 0 17,1-8-1856-17,-6-12-368 0,0 0-80 2,0 0-16-2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16021 1951 25791 0,'0'0'2304'2,"0"0"-1856"5,-10 1-448-7,2 5 0 8,-3 6 400-8,1 0-16 10,-4 5 0-10,1 3 0 5,-9 7 496-5,1 8 80 10,-1 0 32-10,-3 10 0 4,-2 0 96-4,-3 8 0 12,-3 3 16-12,2 9 0 4,0 1-352-4,2 8-80 6,-5 0-16-6,1-2 0 8,0 0-352-8,4-9-80 11,2-3-16-11,5-3 0 5,-3-1-208-5,-1-5 128 11,1 0-128-11,0-6 0 3,1-6 0-2,5-2 0 6,3-4 0-7,1-6 0 21,5-3-288-21,0-3-160 1,6-3-16-1,4-7-16 14,0-11-2864-14,16 0-576 0</inkml:trace>
    </iact:actionData>
  </iact:action>
  <iact:action type="add" startTime="6352">
    <iact:property name="dataType"/>
    <iact:actionData xml:id="d7">
      <inkml:trace xmlns:inkml="http://www.w3.org/2003/InkML" xml:id="stk7" contextRef="#ctx0" brushRef="#br0">16345 2996 6447 0,'0'0'576'1,"-8"2"-576"6,-4 0 0-7,3 0 0 5,3 0 1776-5,-6 0 240 10,2-2 48-10,2 0 16 5,8 0-736-5,-11 4-128 11,11-4-48-11,0 0 0 5,0 0 224-5,0 0 32 10,0 0 16-10,0 0 0 4,0 0-320-3,0 0-64 9,0 0-16-10,15 0 0 4,-3 0-96-4,6 0-32 11,3 0 0-11,2 0 0 4,3-4-208-4,-5 8-32 11,7-1-16-11,-1 1 0 5,2 0-96-5,-2 2-32 10,-1 6 0-10,-3-2 0 5,1-1-208-4,-3 7-32 8,-7-4-16-9,1 5 0 4,-7 5-32-4,-4-3-16 11,-4 3 0-11,-4 1 0 4,-4 2 336-4,1 1 64 11,-7 1 16-11,4 0 0 5,-5-3-640-5,3-1 0 10,0-2 0-10,2 3-192 5,3-5 464-5,-1-3 96 10,4-4 16-10,4-1 0 5,0-11-208-5,12 12-48 10,-3-6 0-10,11 0 0 5,-3-2-128-5,9 0 0 10,3-4 0-10,8 0 0 5,0 0 160-5,6 0 0 10,0 0 0-10,4 0 0 5,-2-4-160-5,-2 4 0 10,1 0 144-10,-5 4-144 5,4-8 0-5,-4 2 128 10,4 0-128-10,-4 0 0 5,4 0 0-5,-6 0 0 10,0 0 0-10,2 0 128 19,-4-2-1376-19,-1 2-272 0,-5 4-48 0</inkml:trace>
    </iact:actionData>
  </iact:action>
  <iact:action type="add" startTime="13241">
    <iact:property name="dataType"/>
    <iact:actionData xml:id="d8">
      <inkml:trace xmlns:inkml="http://www.w3.org/2003/InkML" xml:id="stk8" contextRef="#ctx0" brushRef="#br0">30311 14919 22111 0,'-8'-19'1968'0,"2"1"-1584"5,-2 3-384-5,2-5 0 8,0 7 688-8,3-5 48 9,-1 1 16-9,0-1 0 7,-4-3-496-6,2-3-112 5,0 1-16-6,-2-3 0 8,-1-1 112-8,3 0 16 7,0-1 0-7,-4 1 0 8,0-2 128-8,3 2 16 7,-7-1 16-7,2 1 0 8,-3-2-32-8,1-1 0 7,-5-1 0-7,-1 2 0 8,1 2-128-8,-5-3-48 6,-1-1 0-6,-4 2 0 8,-5 2 48-8,-3-3 0 7,0 1 0-7,0 2 0 10,-10 2-48-10,3 1 0 6,-1 3 0-6,-2 1 0 8,-2 5-208-8,2-3 144 7,0 6-144-7,-1 3 128 9,-3 3-128-9,2 2 128 6,4 2-128-6,-3 4 128 8,-3 6-128-8,-4 3 0 7,-1-1 0-7,-3 6 0 8,-3-1 0-8,-3 7 0 7,3 1 0-7,3 4 0 8,3 1 0-8,1 3 0 8,3 2 0-8,1 8 0 7,4-2 256-7,4 8-16 7,-6-4-16-7,5 6 0 8,1 3-80-8,-4 5-16 7,-2 1 0-7,4 9 0 8,-2-3-128-8,3 4 128 7,5 8-128-7,3-2 128 8,3-7-128-8,4 7 128 8,4 6-128-8,5 2 128 8,3 0 48-8,7-3 0 6,2 1 0-6,8 0 0 9,6 2-48-9,2-2 0 6,3-4 0-6,7 0 0 8,5-3-128-8,5-3 128 7,1 2-128-7,8 2 128 8,6-4 0-8,0 0-128 7,2-7 192-7,3 1-64 8,-3 6 0-8,4-9-128 7,0-3 192-7,3 1-64 8,3 3-128-8,4-5 0 8,3-6 0-8,6-3 128 7,1 1-128-7,5 0 128 7,6-8-128-7,-4 0 128 8,-4-10-128-8,2-4 192 8,0-3-192-8,-2-9 192 7,6-3-16-7,4-8 0 7,6-4 0-7,6-4 0 8,-1-10 112-8,3-1 32 7,-8-9 0-7,-3-5 0 8,3-4-112-7,2-8-16 5,2 2 0-6,-3-8 0 8,3 0-64-8,2-1 0 7,-7-3-128-7,-5-8 192 8,-10-9 16-8,-5 0 0 7,-3-4 0-7,-1-2 0 8,-7-1 240-8,-5-5 64 7,-6-3 0-7,-4-7 0 8,-10 0-32-8,-8 4 0 8,-9-1 0-8,-4 1 0 7,-10-6-16-7,-8 4 0 9,-4 3 0-9,-9 1 0 7,-5 4-208-7,-7-2-32 6,-2 4-16-6,-8 4 0 8,-4 5-80-8,3-1 0 7,-5 4-128-7,0 2 192 8,-4-5-192-8,-3 9-128 7,-3-2 128-7,-1 3-208 21,-10 4-176-21,3-3-48 0,3-1 0 0,0 5 0 15,1 1-1728-15,5-1-336 1,-1-7-80-1</inkml:trace>
    </iact:actionData>
  </iact:action>
  <iact:action type="add" startTime="14337">
    <iact:property name="dataType"/>
    <iact:actionData xml:id="d9">
      <inkml:trace xmlns:inkml="http://www.w3.org/2003/InkML" xml:id="stk9" contextRef="#ctx0" brushRef="#br0">18455 2208 27647 0,'-23'-21'2448'1,"11"11"-1952"4,-1 6-496-5,1 2 0 7,-4-2-144-7,5 0-128 7,-5-4-32-7,4 2 0 8,-5 1 304-8,1-1 0 7,-5-4 0-6,-1 2 144 7,-3 2 144-8,-3-3 32 6,-1-5 0-6,-4 4 0 9,-2-1-80-9,-6 3-16 7,2 0 0-7,-8-2 0 8,0 0-96-8,-5 3-128 7,-9-7 176-7,-1 4-176 8,-8-3 144-8,1-1-144 8,-3-8 0-8,4 3 144 8,-4 3-144-7,5-1 0 4,-5 1 144-5,4-3-144 8,-4-7 192-8,-4 5-48 7,-6-1 0-7,-2 1 0 8,-2-12 96-8,2 4 16 7,0 3 0-7,2 7 0 8,2 3-80-8,-3 4-16 7,-5-3 0-7,-6 7 0 8,-1 0-160-8,-1 0 0 7,4 3 144-7,5 1-144 8,-5-2 0-8,4 6 0 6,4 6 0-6,-4 0 0 9,-3 5 0-9,-5-1 0 7,5 2 0-7,-3 5 0 8,6-1 0-8,6 5 0 7,4 7 0-7,4 1 0 8,0 6 0-8,4-2-128 7,0 0 128-7,-3 8 0 8,5 2 0-8,4 6 0 7,9 5 0-7,8 3-128 9,0-4 128-9,12 1 0 6,0 3 0-6,8 7-128 8,4 4 128-8,3-1 144 7,8 5-16-7,6-2-128 8,5 4 0-8,6 2 0 7,9-6 0-7,6 3 0 8,3-1 0-8,12-4 0 8,4 0 0-8,10-3 0 6,7-1 0-5,11-2 0 6,5-9 0-7,6-6 0 8,-2-2 128-8,4-4-128 7,2 2 192-7,6-2-192 8,3 0 192-8,13-8-64 7,5-2 0-7,2-2-128 8,-4-4 208-8,5-3-64 8,1-3-16-8,8-3 0 8,3 2 0-8,3-7-128 6,-6 5 192-6,0-10-64 9,0 0 32-9,-2-1 0 6,0-5 0-6,6-5 0 8,4-3 96-8,-8-4 32 7,-4-7 0-7,0 1 0 8,-6 0-16-8,2-3 0 7,0-4 0-7,-2-3 0 8,-4-1-144-8,-5 0-128 8,-8-2 192-8,-5-4-192 7,-3-2 192-7,-4-1-192 7,-2-2 192-7,-4 0-192 8,0-6 256-8,-10-1-64 7,-1-8-16-7,-13-1 0 8,-9-1 160-8,-6-1 48 8,-3-3 0-8,-9-3 0 8,-9-10 64-8,-3 0 0 6,-7 5 16-6,-4-5 0 8,-4-2-96-8,-10 4-32 7,-3-2 0-7,-7 2 0 8,-5 7-64-8,-8-1-16 7,-14 0 0-7,-5 3 0 8,-5-5-32-8,-9 8-16 7,-2 1 0-7,-7 7 0 8,-3 3-208-8,-3 10 0 7,-5 8 0-7,-14 3 0 24,-9 3-304-23,-4 2-96-1,2 1-32 0,0 10 0 12,2 7-2064-12,3 5-432 0</inkml:trace>
    </iact:actionData>
  </iact:action>
  <iact:action type="add" startTime="21844">
    <iact:property name="dataType"/>
    <iact:actionData xml:id="d10">
      <inkml:trace xmlns:inkml="http://www.w3.org/2003/InkML" xml:id="stk10" contextRef="#ctx0" brushRef="#br1">1675 21113 18303 0,'-20'6'816'2,"20"-6"160"-2,-19 4-784 0,3-2-192 3,3 2 0-3,13-4 0 9,-14 4 1264-9,14-4 208 6,-12 8 32-6,12-8 16 8,-10 7-384-8,10-7-80 7,0 0-16-6,-11 8 0 7,11-8-336-8,0 0-64 7,0 0 0-6,0 0-16 6,0 0-336-7,0 0-64 7,0 18-16-6,0-18 0 7,15 11 16-8,-15-11 0 5,14 10 0-4,6-2 0 6,3 0-64-6,-2-2-16 5,-3-4 0-6,3 2 0 8,3-3 16-8,-1 1 0 7,5 0 0-7,3-2 0 9,0 0 64-9,2 0 16 7,4 0 0-7,0 0 0 8,4 0 80-8,4-2 32 6,2 0 0-5,-2-3 0 6,5 9-48-7,5-8-16 8,4-2 0-8,3 0 0 7,-2 4-96-7,-1-4-32 7,-2-4 0-7,1 3 0 8,1 1-160-7,-1-2 192 6,8-4-192-7,-3 4 192 7,3-3-192-7,0 3 0 7,11 0 144-7,-7-4-144 9,2 5 0-9,-6 1 128 7,1-4-128-7,-7 0 0 7,2 2 0-6,3 3 128 5,-1-5-128-6,-1 2 0 9,1 4 0-9,0 0 0 6,1-2 0-6,3 1 128 9,-6 3-128-9,1 0 128 6,-1-2-128-6,-3 2 128 9,-3 0-128-9,1-2 0 7,-1 2 0-7,-1-2 128 8,4-4-128-8,1 2 128 6,0 3-128-6,5-3 128 9,-1 2-128-9,1-2 144 7,1 4-144-7,-8-2 160 8,1-2-160-8,-1 4 192 6,3-6-192-6,1 1 192 9,-3-1-192-9,-1 4 0 6,3-2 144-5,5 2-144 7,-3-2 0-8,3 2 0 7,4-1 0-7,-2 1 0 8,-7 0 0-8,-3 0 0 7,-1-2 0-7,-2 2 128 8,-1 2-128-8,1 0 0 7,-1 0 0-7,-1 0 0 7,-4 0 0-7,2 2 0 8,-1 0 0-8,3 0 0 7,2 2 0-7,-3 0 0 8,1 4 0-8,-2-4 0 8,-9 0 0-8,3 4 0 7,-4-2 0-7,2-2 128 8,2-2-128-8,-6 2 0 7,0 0 0-7,0 0 0 8,0-2 0-8,2 4 0 7,-4-1 0-7,-2 1 0 8,4 0 0-8,-4-2 0 7,8 0 0-7,-8 2 128 8,0-2-128-8,3-2 0 7,-3 0 0-7,-4 0 0 8,2 2 0-8,-4-2 0 6,-3 0 0-6,-3 0 0 9,0 0 0-9,-1 0 0 7,-6 0 0-7,1 0 128 8,1-2-128-8,-7 2 0 6,-11 0 0-6,0 0 0 9,0 0 0-9,0 0 128 7,0 0-128-6,0 0 0 5,0 0 128-5,0 0-128 6,0 0 160-7,0 0-160 8,0 0 208-8,0 0-48 7,0 0-16-7,-15-8 0 8,-3-2-144-8,-1 3 160 7,-1 1-160-7,-1 0 160 8,-7-2-160-8,-5 2 0 7,-2 2 144-7,2-1-144 8,-8-3 128-8,0 2-128 7,-6 2 128-6,4 2-128 6,-3-4 0-7,1 0 128 7,0-1-128-7,0 1 0 8,2 0 0-8,2 0 0 7,-2-2 0-7,2 2 0 8,0 0 0-8,4 6-256 7,4-3 32-7,-8-3 16 24,-2-2-320-23,0 4-64-1,4 2-16 0,-4 0 0 11,0 0-1040-10,0-2-208-1,6 2-32 0,0 0-12928 4</inkml:trace>
    </iact:actionData>
  </iact:action>
  <iact:action type="add" startTime="23089">
    <iact:property name="dataType"/>
    <iact:actionData xml:id="d11">
      <inkml:trace xmlns:inkml="http://www.w3.org/2003/InkML" xml:id="stk11" contextRef="#ctx0" brushRef="#br1">2260 20832 2751 0,'-23'2'128'0,"5"4"16"0,2-2-144 0,-1 0 0 6,5-2 0-6,-1 4 0 8,13-6 5072-8,-12 12 992 7,-4-3 192-7,16-9 32 8,-10 8-4560-7,10-8-928 6,-9 16-176-6,9-16-48 6,0 0 160-7,0 0 32 7,0 0 0-7,0 0 0 8,8 15-224-8,-8-15-32 6,9 16-16-5,11-6 0 6,-3 1 48-6,13-5 16 7,7-6 0-8,2 4 0 8,7 0 16-8,7-2 0 5,2 0 0-4,-1 4 0 8,1 0-192-9,2-2-48 6,3-1 0-6,4 1 0 7,5-2-96-7,-1 2-32 7,4 2 0-7,6-4 0 9,10 0 48-9,-4 0 16 6,-6 0 0-6,2 2 0 9,2-2-16-9,0 0 0 6,0 0 0-6,1 0 0 9,7-1-64-9,6 5 0 6,-3-2-16-6,-3 0 0 8,-2-4-176-8,-4 2 0 8,0 0 144-8,3-2-144 7,1 0 0-7,8 0 0 8,-3 0 0-8,3 0 128 8,-1 0-128-8,-5-2 128 6,4 0-128-6,-4 0 128 9,1 0-128-9,5 2 0 7,-3-2 0-7,7 2 0 8,-6 0 0-8,1 0 0 6,-5 0 0-6,-2-2 128 8,3 0-128-7,3 2 0 5,1-4 0-6,3 1 0 9,3-1 0-9,-7-2 128 6,0 2-128-6,1-2 0 9,-1-2 160-9,3 4-32 6,-3-1-128-6,6 1 192 9,-1 2-48-9,-5-2-16 7,-1-2 0-7,1 2 0 8,-8-2-128-8,3 4 192 6,-3 2-192-6,4-2 192 9,0 0-192-9,-3 0 0 7,3-2 144-7,-4 4-144 7,-8-1 128-6,-2-3-128 6,2 0 160-7,-2 4-160 8,0 0 176-8,0 2-176 7,0-2 192-7,4 2-192 8,-4 2 144-8,-3-1-144 6,-3 1 0-6,-2-4 144 9,0 0-144-9,-1 2 0 7,1 0 0-7,-2 2 0 8,4 0 0-8,-1 4 0 6,5-2 0-6,-2-2 0 9,-2-4 0-9,0 2 0 7,-5 3 0-7,-1-1 0 8,3 0 0-8,-7 4 128 7,2-2-128-7,5 2 0 8,-7 1 128-8,5-3-128 7,3 2 128-7,-2 2-128 8,4 0 160-8,-3-5-160 7,-1 3 192-7,-4 2-192 8,-3-2 256-8,3-2-64 7,3-2-16-7,-3 3 0 8,-1-3-176-8,1 0 0 7,4-2 0-7,-1 0 128 8,3 2-128-8,-2 0 0 6,-1-2 144-6,-3 0-144 9,-5 2 0-9,-1-2 128 7,3-2-128-7,-3 0 0 8,1 0 0-8,-1 0 144 7,-1 0-144-7,2 2 0 8,3-1 0-8,3-1 0 7,-3 0 0-7,-2 2 0 8,3 0 160-8,-3-2-160 7,-3 2 128-7,0-2-128 8,1 0 128-8,1 2-128 7,-1 0 0-7,3-2 128 9,-1 0-128-9,1 0 160 6,-2 0-160-6,1 2 160 8,1-2-160-8,1 0 0 7,4 0 144-7,-5 0-144 8,-6 0 0-8,1 0 0 7,3 0 0-7,-1 0 0 8,-1 0 0-8,1 2 0 7,-1-4 0-7,0 2 0 8,5 0 0-8,1 0 0 7,-3 0 0-7,3 0 0 8,-3 0 0-8,-1-2 0 7,-5 0 0-7,1 0 128 9,-2 0-128-9,-1 2 0 6,3-4 0-6,0 3 0 8,-1 1 0-8,1-4 128 7,-2-2-128-7,3 0 0 8,-1 2 0-8,2 2 0 7,-1-2 0-7,1 0 0 8,-4-2 0-8,-3 3 0 8,-3-3 0-8,0 2 0 7,-4-2 0-7,4-2 0 7,-4 2 0-7,2-2 0 8,-4 3 0-8,0-5 0 7,-6 2 0-7,0 0 0 8,-4-3-224-8,-3 1-64 7,-3 0-16-7,1-2 0 24,-9 5-1424-23,1-1-272-1,-8-8-64 0,-8 16-10160 5,0-19-2048-4</inkml:trace>
    </iact:actionData>
  </iact:action>
  <iact:action type="add" startTime="24351">
    <iact:property name="dataType"/>
    <iact:actionData xml:id="d12">
      <inkml:trace xmlns:inkml="http://www.w3.org/2003/InkML" xml:id="stk12" contextRef="#ctx0" brushRef="#br1">7285 21008 21183 0,'0'0'944'1,"0"0"192"-1,0 0-912 0,23-2-224 4,0 0 0-3,5 2 0 7,-1 4 1376-8,2-2 224 6,1 0 64-6,3 0 0 9,2 2-1088-8,8 0-224 5,-2 0-32-6,5 3-16 7,5-1 64-6,2-2 16 7,3 2 0-8,5 0 0 8,9 2 0-8,0-3 0 6,4-1 0-6,-3 4 0 9,-1-2-80-9,2-4-16 8,0-2 0-8,4 0 0 5,4 0 128-4,4 0 32 6,4-2 0-7,6-2 0 7,1 2-80-6,-1-2-16 5,-3 0 0-6,1 2 0 9,6-2 0-9,3 1 0 7,10 1 0-7,-2-4 0 7,-3 2-64-7,-3 0-16 7,2 0 0-7,-3 2 0 9,-3 0-16-9,9 0-16 6,5 0 0-5,-2 0 0 7,-6 0-240-8,1-2 0 7,1 1 128-7,0 1-128 8,-1 0 128-8,-1-2-128 7,8 2 176-7,-10-2-176 8,-3-2 208-8,1-2-64 7,-5 2-16-7,3 3 0 8,-1-3 48-8,3 2 0 6,3-4 0-6,-9 4 0 9,1 0-176-9,-6 2 192 6,-1-4-192-5,5 2 192 7,-6-3-192-8,1 1 0 7,9 2 144-7,-4-2-144 8,1 0 0-8,-5-2 144 7,-6 5-144-7,0-1 0 8,-1-2 128-8,1 2-128 7,2 2 0-7,-2-2 0 8,2 4 0-8,0 0 0 7,-4 0 128-7,-4 0-128 8,-2 4 0-8,0 2 128 7,0-2-128-7,-4 0 0 8,2 1 128-8,4 3-128 7,4-4 0-7,0 0 0 8,0 0 0-8,-6-2 128 6,-6-2-128-6,4 4 0 9,0 0 192-9,-1-2-64 7,-1 2 0-7,6-3-128 8,-4-1 240-8,6 2-64 7,2 2-16-7,-2-2 0 8,-6-2-160-8,-2 2 0 7,-2 4 0-7,6-2 128 8,-5-6-128-8,3 2 128 6,2 4-128-5,0 2 128 7,2-4-128-8,-4 0 0 7,0 0 0-6,2 2 128 6,-8-4-128-7,5 1 0 7,-5-1 0-7,2 2 128 8,-4 0-128-8,7 0 192 7,3-2-192-7,-2 2 192 8,4 0-64-8,-2-2 0 7,-2 0 0-7,-6 0 0 8,6 2 0-8,-5 2 0 7,3-4 0-6,2 4 0 6,-4 0-128-7,6-2 0 7,2 2 144-7,2 0-144 8,-6 0 128-8,-1 3-128 7,-1-1 160-7,-4-2-160 8,4 2 0-8,0 0 0 7,-5 2 0-7,5-3 0 8,-2-1 0-8,6 2 0 7,0 2 0-7,-6-2 0 8,1-2 0-8,-5-2 0 7,4 0 0-7,-6 2 0 8,3 1 192-8,-3 1-64 7,-5-4-128-7,5 2 192 8,2-2-192-8,-1 0 0 7,3-2 128-7,-4 4-128 8,-1 2 0-8,-1 0 176 7,-5-2-176-7,-1-1 160 9,1-1-160-9,-2 2 0 6,-1 0 0-6,-1 2 128 8,-4-2-128-8,3-2 0 7,1-2 0-7,0 0 0 8,-1 2 0-8,1 0 0 7,3-2 0-7,-5 0 0 8,-2 0 0-8,-6 0 0 7,2 0 0-7,-4 0 0 8,2 0 0-8,1 0 0 7,-7 2 128-7,3 0-128 9,0-2 0-9,-4 0 0 7,-3 0 0-7,2 0 0 7,-4 0 0-7,0 0 0 7,-1 0 0-7,-1 0 0 8,-2 0 144-8,0 0-144 7,-3 0 160-7,-1 0-160 8,-5-2 0-8,-3 2 0 7,3 0 0-7,-18 0 0 8,0 0 0-8,0 0-128 7,0 0 128-7,0 0-160 8,0 0 160-7,0 0 0 5,0 0 0-6,0 0-128 8,0 0 128-7,-16-6 0 5,-3-2-144-5,-5 2 144 6,-3 2 0-6,-4 2 0 5,-6-2-144-6,2 3 144 8,-4-3 0-7,0-2 0 5,-10 2 0-6,-2 0 0 8,-3 0 0-8,-5 0-128 7,-1 0 128-7,-9-2 0 8,-1 3 0-8,-10-1-128 7,-6 0 128-7,-7 2 0 8,3 0-144-8,-2-2 144 7,-7 0 0-7,-6-2-144 8,-7 2 144-8,-3 2 0 7,-4 0-144-6,-2 0 144 7,2 0 0-8,0 2 0 6,-2 0 0-6,-5 2 0 8,-9 0 0-8,2 0 0 8,1-2 0-8,-1 2 0 7,1 0 0-6,-7 0 0 6,-5 0 0-7,3 4 0 8,3-2 0-8,-1 0 0 6,-1-4 0-6,-6 2 0 9,-3 2 0-9,7-2 0 6,1-2 0-6,5 0 0 8,-3 0 0-8,-3 0 0 8,-2 0 0-8,3 0 0 7,5 0 0-6,-1-2 0 5,1 0 0-6,1 2 0 8,1 0 0-8,5 0 0 8,0-2 0-8,2 2 0 8,0 0 0-7,-1 0 0 4,1 2 0-5,4 2 128 8,0-2-128-8,8-1 0 8,4-1 144-8,0 0-144 7,-2 0 0-6,3 0 128 6,5 0-128-7,8 2 0 8,-1 2 0-8,12-2 144 6,2-2-144-5,2 0 0 6,0 2 176-7,2 0-176 8,4-2 160-8,12 2-160 8,4-2 128-8,5 2-128 7,6-2 0-7,8 0 144 8,4 0-144-8,8 0-256 7,4 0 64-7,5 0 16 23,8 0-1360-22,12 0-288-1,0 0-48 0</inkml:trace>
    </iact:actionData>
  </iact:action>
  <iact:action type="add" startTime="26677">
    <iact:property name="dataType"/>
    <iact:actionData xml:id="d13">
      <inkml:trace xmlns:inkml="http://www.w3.org/2003/InkML" xml:id="stk13" contextRef="#ctx0" brushRef="#br1">14652 13818 5519 0,'0'0'496'1,"0"0"-496"6,0 0 0-7,0 0 0 8,0 0 1328-8,0 0 160 6,-14 0 48-6,14 0 0 8,0 0-960-8,0 0-176 7,0 0-32-7,0 0-16 8,-14-12-32-8,7 6 0 7,7 6 0-7,-6-10 0 8,-2 1 32-8,8 9 0 7,-8-8 0-7,4-2 0 8,4 10 160-8,-4-16 16 8,0 9 16-8,4-5 0 7,-3 2-96-7,3 10-32 7,-4-17 0-7,-2 5 0 8,4-4 0-8,0 3 0 7,0-7 0-7,-2 4 0 8,0 1 96-8,2-1 32 8,0 1 0-8,-4-5 0 8,-1 5-32-8,-1-5-16 7,2-5 0-6,-6 3 0 5,-1-3-48-6,-3 3-16 7,4 3 0-7,-5-4 0 8,-1 1-176-8,-3 3-48 7,-1-1 0-6,3-1 0 6,1-1-80-7,-3 7-128 7,-5-5 176-7,5 3-176 8,-2 3 128-8,3-2-128 7,-3 3 0-7,-3-1 0 8,1 6 0-8,-4 0 0 7,1 1 0-7,1 1-144 9,0 2-48-9,-1 2-16 6,-3 2 0-6,4 2 0 8,-2 0 208-8,-1 0 0 7,1 4-160-7,-2 1 160 9,2 1 0-9,-3-2 0 6,-3 2 0-6,2 4 0 8,-4-5 0-8,0 9 0 7,2-4 0-7,-8 3 0 8,6-3 0-8,-2 6 0 7,4 1 0-7,2 2 0 8,-4 1 0-8,0-1 128 8,1-1-128-8,3-1 0 7,2 5 128-7,0 1-128 7,4 2 0-7,-1-1 128 8,1-1-128-8,4 2 0 7,1 1 0-7,-1-1 128 8,3 0-128-8,3-1 0 7,-1 1 0-7,1 0 0 8,1 3 0-7,-2-1 0 6,5 0 0-7,-3 0 0 8,4-1 0-8,-1-1 0 6,3 4 0-6,-2 0 0 9,5-1 0-9,3 1 0 6,2 4 0-6,0-2 0 8,2-4 0-8,4 3 0 7,-2-1 0-7,3 2 0 8,1 4 0-8,8-8 0 7,-6-5 0-7,5-1 0 8,-1-2 0-8,8 5 0 8,-7-3 0-8,3-1 0 7,1 1 128-7,-1-5-128 8,4 1 0-8,-1 1 128 7,-1-1-128-7,3-3 128 7,2 1-128-7,1-3 128 8,3 0-128-8,0-3 0 8,-1 5 0-8,3-4 0 8,0 3 0-8,4-3 128 6,-1 2-128-6,-1-9 0 9,2-1 0-9,6 2 0 6,0 6 0-6,4-2 0 9,-2-1 0-9,2 3 0 6,0-4 128-6,2 2-128 8,-1-1 0-8,-4-3 0 7,0 2 0-7,-2 4 0 8,1-6 0-7,2-5 0 5,-1 3 0-6,5 0 128 8,2 0-128-8,-4 4 0 8,4-4 0-8,2-2 0 8,-1 0 128-8,1 0-128 7,6-2 0-7,-1 0 128 7,-1 0 32-7,-2 2 0 8,-1-6 0-8,-3 2 0 8,-6-2 32-8,4 0 0 6,-2-4 0-5,4 0 0 7,2-1 0-8,-5-5 0 6,3 2 0-6,2-3 0 8,-4 1 0-8,2-2 16 8,5 7 0-8,-3-5 0 8,0 0-208-8,-4-1 176 6,2-1-176-6,-3-3 160 9,-5 1-160-9,2 3 0 7,-4-7 144-7,2 3-144 8,2 3 0-8,-5-5 0 6,3-5 0-6,-4 1 128 9,2-1-128-8,2 3 0 5,-4 0 0-6,2-1 128 7,0-9-128-7,-2 2 0 8,0-2 0-8,2 4 0 8,-2 1 0-8,0-1 128 7,1-6-128-7,1 0 0 8,-4 2 128-8,-4 1-128 7,-4 3 160-7,1-2-160 8,1 2 176-8,-2-1-176 7,-7-7 192-7,1 2-192 8,3 4 192-8,-3-4-64 7,-3-2 0-7,4 2-128 8,-1 2 272-8,-5-6-48 7,-3 2-16-7,-1-6 0 8,-2 4-48-8,2 2-16 7,-4-4 0-7,-3 2 0 8,-3-6-144-8,0 6 160 7,0-4-160-7,-1 4 160 8,-5-6-16-8,-2 6 0 7,0-4 0-7,2 4 0 9,-7-4-144-9,1 4 0 6,-2-6 0-6,1 8 128 8,-7-2-128-8,4 4 0 7,-3-2 144-7,-3-4-144 8,3 6 128-8,-2 0-128 7,-5 0 128-7,-1 0-128 8,-4 0 144-8,-6-2-144 7,0 5 192-7,-6-1-192 8,0 2 160-8,-6 0-160 7,4 0 128-7,0-2-128 8,-4 5 0-8,1-1 0 7,-1-2 128-7,2 1-128 8,-2 3 0-8,-1 0 0 7,3 0 0-7,-2-1 0 8,-4-1 0-8,-1 2 0 7,-9 1 0-7,1 1 0 9,0-4 0-9,-1 1 0 6,1 1 0-6,3 2 0 8,1 1 128-8,-1 3-128 7,3 0 0-7,-3-1 128 8,4 3-128-8,-3 3 0 7,-6-6 0-7,-1 5-176 8,-7 1 176-8,6-3-208 7,-4 5 80-7,5-1 128 8,-3 5-192-8,4-4 192 7,1 2-192-7,-1 1 192 8,3 1-128-8,-1 4 128 7,-1 0 0-7,-5 0 0 8,0 3-128-8,-4-3 128 7,3 4-160-7,-3 0 160 8,2 2 0-8,2 2 0 8,3 0 0-8,-3 2 0 7,6 1 0-7,-7 3 0 7,1-2-128-7,-8-2 128 8,-4 4 0-8,4 2 0 7,6-1 0-7,-4-1 0 8,4 4 0-7,-3-2 0 4,5 5 0-5,4-1 0 9,3 3 0-9,-7-3 0 6,-2 4 0-6,-4-3-144 9,0 3 144-9,1 1 0 7,-3-1-144-7,8 1 144 8,0 3 0-8,3 3 0 7,-3-1 0-7,4-1 0 8,3-2 0-8,-5 3 0 7,2 1 0-6,-5-1 0 6,1 1 0-7,6-2 0 8,-5 1 0-8,5-1 0 8,3 4-128-8,3 7 128 6,1-1 0-6,3-2 0 8,1 2 0-8,4 4 0 7,4 0-144-7,-6-2 144 8,1 6 0-8,-1-4 0 7,2 2 0-7,-2 2 0 8,-1-8 0-8,1 8-128 7,4 0 128-7,-2 2 0 8,4-8 0-8,2 2 0 7,-2 4 0-7,4-4 0 9,4 8 0-9,-2-4 0 6,2 4 0-6,4 2 0 9,0-6 0-9,-1 4-128 6,1-2 128-6,2 1 0 8,-4 3 0-8,2-4 0 8,-1 2 0-8,-3 2 0 8,-4-4 0-8,4 5 0 6,2-3 0-6,-2-2 0 8,4 2 0-8,1-4 0 8,1 4 0-8,2 0 0 7,1-2 0-7,1 3 0 7,0-5 0-7,3 4 0 8,-3 0 0-8,2-2 0 7,-1 4 0-7,5-4 0 8,3 2 0-8,-3-1 0 7,-1-1 0-7,4 4 0 8,-1 2 0-8,-1-2 0 7,3-1 0-7,-3 5 0 9,4-2 0-9,-1 2 0 6,3-5 0-6,-3 5 0 8,3 0 0-8,-2 3 0 8,4 3 0-8,3 3 0 8,-5-1 0-8,4-1 0 6,-4-1 0-6,3-2 0 9,1-1 0-9,-2 1 0 6,4-4 0-6,0-1 0 8,3-3 0-8,-1 4 0 8,2-1 0-8,0-1 0 7,2 4 128-7,2-2-128 8,0-1 0-8,2 3 144 7,-3 2-144-7,5-5 0 7,2 1 0-7,4-2 0 8,-6 1 0-8,3 3 0 7,1-2 0-7,-2 1 0 8,2-3 0-8,1 0 0 7,-1 0 0-7,6 3 0 8,-4 1 0-8,5 0 0 8,-1-1 0-8,1 3 0 8,5-10 0-8,1 0 0 6,0 1 0-6,5 1 0 9,-1-4 0-9,0 4 0 6,7-6 0-6,1 2 0 8,4 2 0-8,2-6 0 7,4-2 0-7,-3 2 0 8,9-4 0-8,4 8 0 7,1-8 0-7,-1 2 0 8,-2 2 0-8,1-6 0 8,1 2 0-8,1-2 0 7,3-1 0-7,1-3 0 8,7-4 0-8,1 2 0 7,4 3 0-7,10-1 0 7,2-2 0-7,-4-1 0 8,-4-5 0-8,-2 6 0 8,2-1 0-8,4-1 0 8,4 2 0-8,6 1 0 6,5-1 0-6,-1-4 0 9,5 1 0-9,-9 1 0 6,-2-1 0-6,2-1 0 9,-1-2 0-9,5 3 0 6,5 1 0-6,5-1 0 8,-1-1 0-8,-1-2 0 7,-5-1 0-7,-1 3 0 8,5-1 0-8,6-5 0 7,3-3 0-7,3 4 0 8,2-7 0-8,2 3 0 8,-8-6 0-8,2-2 0 8,8-1 0-8,2 3 0 7,12-4 0-7,-4-2 0 7,-12 0 0-7,2-2 0 8,4-2 0-8,-1 0 0 7,7-2 0-7,0-4 0 7,-10 3 0-7,2 1 0 8,2 0 0-8,-2-2 0 7,7-2 0-7,-1 0 0 8,-4 2 0-8,4-1 0 7,-10-3 0-7,6 2 0 8,3 2 0-8,5-5 0 8,2 1 0-8,-8-4 0 8,-8 2 0-8,2 1 0 6,-2-5-192-6,8-1 192 9,1 1-208-9,1-4 80 6,-10 5 128-6,-2-3-208 9,2-1 208-8,0 7 0 4,2-7 0-5,2 7 0 8,-6-2 0-8,-2 3 0 8,-5-5 0-8,-1 2 0 8,-2-5 0-8,3 1 0 7,9 1 0-7,-6-3 0 8,-8-1 0-8,-3-1 0 7,1 1 0-7,2 1 0 7,-5-5 0-7,7 4 0 8,5-3 0-8,-3-5 0 7,-6-2 0-7,-5-1 160 8,1-3-160-8,-3-4 128 7,3 0 64-7,-1-6 0 8,7 5 0-8,-5-7 0 8,-2-2-192-8,-5 6 0 7,-3-4 0-7,2 0 0 8,-4 1 0-8,1-1 128 7,5-2-128-7,4 0 128 8,-5 3-128-8,1-7 0 7,-6-8 0-7,-2 5 128 8,-1 1-128-8,-1-3 0 7,0-7 0-7,2 5 0 8,0 1 0-8,2-3 128 7,0 2-128-7,-8-3 0 8,-2-7 0-8,-4 2 128 7,0-6-128-7,2 1 0 8,-2 1 128-8,3-6-128 7,-1-4 128-6,-2 2-128 6,2 0 192-7,2 0-64 7,-10 2 0-7,1-5 0 8,-9-7 96-8,-1 0 16 7,1-7 0-7,-1 3 0 8,-1-3 64-8,-1 3 16 7,-4-4 0-7,1 1 0 8,3-8-64-8,0-1-16 7,-1-5 0-7,1 2 0 9,-4 2-112-9,-5-1 0 6,-1 1-128-6,2-2 192 8,-8-6-192-8,4 2 0 7,-4 0 0-7,4-2 0 8,-6-4 0-8,-2 4 0 7,0 0 0-7,-4 1 0 8,-3-3 0-8,-3-2 0 7,-5 2 0-7,-1 0 0 8,-1 0 0-8,-5-4 0 7,3-5 0-7,-6 3-160 8,-5-4 160-8,3 2 0 8,-4 0 0-8,-4 5 128 7,-2-9-128-7,0 8-160 7,0 0 160-7,-5 4-208 8,-5 4 208-8,2-2 160 7,-6-6-32-7,1 6 0 8,-1 2-128-8,-5 4 0 7,-1 3 0-7,-1 3 0 8,0 1 0-8,-9 1 0 7,1 4 128-7,-4 1-128 8,-6 2 128-8,-2-1-128 7,0 3 0-7,-2-1 128 8,-5 1-128-8,-3-2 0 7,-4-3 0-7,-3 5 128 8,-6-5-128-8,1 5 0 7,5-6 144-7,-5 7-144 8,3-3 0-8,5 2 128 7,-1 5-128-7,1 1 0 8,3 2 0-8,-3 0 0 7,1 4 0-7,-3-2 128 8,-3 0-128-8,1 2 0 8,-1 0 0-8,5-1 0 8,1 1 0-8,1 4 0 6,-1 3 0-6,1-1-128 8,0 10 128-8,3-4 0 7,-1-1-144-7,-2 3 144 8,-1 4 0-8,-5 1 0 7,-3-5 0-7,-2 5 0 8,-3 3-128-8,1 3 128 7,4-3 0-7,-7 5 0 8,1 3 0-8,0 3 0 7,0 0 0-7,-2 0 0 9,-4 0 0-9,-6 2 0 6,-2 1 0-6,2-1 0 8,0 4 0-8,0-4 192 7,2 4-192-7,0-2 192 8,2 4-64-8,-4 0-128 8,-6 2 192-8,-1 2-64 8,-13-8-128-8,9 4 192 6,-5-4-192-6,8 8 192 8,-7 0-192-8,1 0 160 8,-5 0-160-8,-3 0 160 7,-3-4-160-7,4 1 128 7,-1 3-128-7,5-4 128 8,1 4-128-8,-7 0 0 7,-2-2 144-7,0 2-144 8,-1 2 0-8,5-2 0 7,5 0 0-7,-3 0 0 8,5-1 0-8,-5-1 0 7,-4 2 0-7,-3 2 0 8,-5-2 0-8,4 2 0 7,2 2 0-7,3-1 0 8,7 3 0-8,-11 0 0 8,-3 0 0-8,0-4 0 8,4-3 0-8,0 3 0 6,1 0 0-6,9 4 0 8,-5-2 0-8,-5 1 0 7,-6 1 0-7,-2 2-128 8,4-2 128-8,3 1 0 8,1-1 0-8,-2 4 0 7,-4 3 0-7,-4-3 0 8,-2-2 160-8,4-1-160 7,-1 5 0-7,-1 3 0 7,2 5 0-7,-4-7-160 8,-11 1 160-8,5 3 0 7,-4-1 0-7,6 1 0 8,2 5 0-8,-9 1 0 7,-9 4 0-7,1 4 0 8,1-2 0-8,1 2 0 8,-1 1 0-8,-7-1 0 8,-8 2 0-8,1 0 0 6,9 0 0-6,0 0 0 9,-1 2 0-9,-1 0 0 6,-6 0 0-6,1 4 0 8,11 4 0-8,-6 3 0 7,-10-7 0-7,5 2 0 8,5 0 0-8,7 2 0 7,7-4 0-7,-3-1 0 8,-3 5 0-8,5 2 0 8,6-4 128-8,10-2-128 7,10 4 0-7,1-1 0 8,5 1 0-8,5-2-192 7,4 2-32-7,1 0-16 7,7-6 0-6,12-2 0 23,3-4-1104-24,11 4-240 0,9-4-32 0,2 2-8912 6,10-4-1776-6</inkml:trace>
    </iact:actionData>
  </iact:action>
  <iact:action type="add" startTime="29862">
    <iact:property name="dataType"/>
    <iact:actionData xml:id="d14">
      <inkml:trace xmlns:inkml="http://www.w3.org/2003/InkML" xml:id="stk14" contextRef="#ctx0" brushRef="#br1">9534 2545 34095 0,'-14'-27'3024'1,"12"11"-2416"2,2 16-480-3,10-11-128 8,-1-3-256-8,7 8-64 7,-6 0 0-7,-10 6-16 8,0 0 336-8,13-4-144 8,-13 4 144-8,0 0 0 8,0 0 256-8,0 0 176 7,0 0 16-7,0 0 16 8,-17 12-160-8,-6 4-48 8,-5-3 0-8,-1 9 0 7,-10 1-128-7,-2 5-128 7,-6 3 144-7,-2 2-144 9,-1 2 240-9,-5 6-48 6,-2 0-16-6,-3 8 0 7,-4 1 208-7,-3 5 64 10,-7 0 0-10,-4 3 0 7,-4 10 32-7,0-1 16 6,0-3 0-6,-1 8 0 7,-1 2-112-6,0 0-32 6,2 3 0-7,-4 1 0 8,-2-4-80-8,1-4-16 7,3 4 0-7,0-8 0 8,0 6-96-8,4-3-32 7,6 1 0-7,-2 2 0 8,-4-8-128-8,0 1 0 7,0 1 0-7,8-5 128 9,3-7-128-9,7 1 0 6,0-3 144-6,11-5-144 9,4-6 0-9,8 2 0 6,0-4 0-6,8 4 128 8,5-6-128-8,11-6 0 7,3-2 0-7,10-1 0 8,2-3 0-8,6 2 0 7,10 1 0-7,3-3-128 8,10 2 128-8,10-5 0 7,4-7 0-7,12 3 0 8,9 3 0-8,7-7 0 8,10 4 0-8,9-7 128 7,0 5 0-7,5-6 0 7,9 1 0-7,11-1 0 8,12 2 32-8,3 1 16 8,-3-3 0-8,8 2 0 8,3-6-32-8,11 0 0 6,1 0 0-6,0 1 0 8,-6-3-16-8,4-2-128 7,7 0 192-7,1-2-64 9,0 4-128-9,-2-4 192 6,-12-2-192-6,2 4 192 9,3 2-192-9,-3 0 0 6,2-2 0-6,-1 4 0 22,-15-1-992-21,-1 1-224-1,2 8-64 0,-2-4-17424 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0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9.png"/><Relationship Id="rId5" Type="http://schemas.microsoft.com/office/2011/relationships/inkAction" Target="../ink/inkAction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11.png"/><Relationship Id="rId5" Type="http://schemas.microsoft.com/office/2011/relationships/inkAction" Target="../ink/inkAction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1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3.png"/><Relationship Id="rId5" Type="http://schemas.microsoft.com/office/2011/relationships/inkAction" Target="../ink/inkAction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2.png"/><Relationship Id="rId5" Type="http://schemas.microsoft.com/office/2011/relationships/inkAction" Target="../ink/inkAction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microsoft.com/office/2014/relationships/chartEx" Target="../charts/chartEx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page.math.uiowa.edu/~idarcy/COURSES/100/SLIDES/hw10graphs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5.png"/><Relationship Id="rId5" Type="http://schemas.microsoft.com/office/2011/relationships/inkAction" Target="../ink/inkAction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7.png"/><Relationship Id="rId5" Type="http://schemas.microsoft.com/office/2011/relationships/inkAction" Target="../ink/inkAction1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8.png"/><Relationship Id="rId5" Type="http://schemas.microsoft.com/office/2011/relationships/inkAction" Target="../ink/inkAction1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9.png"/><Relationship Id="rId5" Type="http://schemas.microsoft.com/office/2011/relationships/inkAction" Target="../ink/inkAction1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1.png"/><Relationship Id="rId5" Type="http://schemas.microsoft.com/office/2011/relationships/inkAction" Target="../ink/inkAction18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11/relationships/inkAction" Target="../ink/inkAction21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eogebra.org/m/abg8NJzF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hyperlink" Target="https://www.geogebra.org/3d" TargetMode="External"/><Relationship Id="rId10" Type="http://schemas.openxmlformats.org/officeDocument/2006/relationships/image" Target="../media/image112.png"/><Relationship Id="rId4" Type="http://schemas.openxmlformats.org/officeDocument/2006/relationships/image" Target="../media/image11.png"/><Relationship Id="rId9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8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7539-6F46-4837-B317-01DB9697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" y="2400702"/>
            <a:ext cx="11485419" cy="1727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BCDD28-183A-431A-BFBD-79D8BE338021}"/>
              </a:ext>
            </a:extLst>
          </p:cNvPr>
          <p:cNvGrpSpPr/>
          <p:nvPr/>
        </p:nvGrpSpPr>
        <p:grpSpPr>
          <a:xfrm>
            <a:off x="43842" y="1371596"/>
            <a:ext cx="10236231" cy="1328054"/>
            <a:chOff x="43842" y="-56366"/>
            <a:chExt cx="10236231" cy="1328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A3413-4155-4BA1-98EA-EA590120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ED6C2-3536-4D36-8DCE-761B2EB83F58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BEFAB6-0001-4D80-AC2F-043B87C8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136"/>
          <a:stretch/>
        </p:blipFill>
        <p:spPr>
          <a:xfrm>
            <a:off x="33128" y="56451"/>
            <a:ext cx="11887200" cy="145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34887-B0C9-4D96-B774-502617488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129" y="4167036"/>
            <a:ext cx="3610517" cy="3402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576360"/>
              <a:ext cx="11694600" cy="687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00" y="567000"/>
                <a:ext cx="11713320" cy="689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7229DA-5755-439C-9502-DAFB592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7"/>
    </mc:Choice>
    <mc:Fallback xmlns="">
      <p:transition spd="slow" advTm="1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600" y="571680"/>
              <a:ext cx="10689840" cy="707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40" y="562320"/>
                <a:ext cx="10708560" cy="708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812536-1A62-4392-8327-443914F9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5"/>
    </mc:Choice>
    <mc:Fallback xmlns=""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7511760"/>
              <a:ext cx="5034240" cy="25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502400"/>
                <a:ext cx="50529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6B5AA-E8AE-44FB-9D71-E2952E7C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800" y="5528160"/>
              <a:ext cx="8288280" cy="18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6440" y="5518800"/>
                <a:ext cx="8307000" cy="184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8562E-0220-4CEE-967E-7507F1BF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0"/>
    </mc:Choice>
    <mc:Fallback xmlns=""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5"/>
    </mc:Choice>
    <mc:Fallback xmlns=""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E870E595-65E1-4CE9-B89D-290B45C2D317}"/>
                  </a:ext>
                </a:extLst>
              </p:cNvPr>
              <p:cNvGraphicFramePr/>
              <p:nvPr/>
            </p:nvGraphicFramePr>
            <p:xfrm>
              <a:off x="586854" y="136478"/>
              <a:ext cx="10208526" cy="689212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E870E595-65E1-4CE9-B89D-290B45C2D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854" y="136478"/>
                <a:ext cx="10208526" cy="6892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2D44BB7-49B6-497F-AC54-469C616C2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7134225"/>
            <a:ext cx="11077575" cy="638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3807B-4BB6-4EBB-9E39-1BF794C8170A}"/>
              </a:ext>
            </a:extLst>
          </p:cNvPr>
          <p:cNvSpPr txBox="1"/>
          <p:nvPr/>
        </p:nvSpPr>
        <p:spPr>
          <a:xfrm>
            <a:off x="68239" y="4445901"/>
            <a:ext cx="3936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ignore first column as it includes</a:t>
            </a:r>
          </a:p>
          <a:p>
            <a:r>
              <a:rPr lang="en-US" dirty="0"/>
              <a:t>Test student and other grade(s) not part</a:t>
            </a:r>
          </a:p>
          <a:p>
            <a:r>
              <a:rPr lang="en-US" dirty="0"/>
              <a:t>of final calculation.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B05FD-8346-4871-878B-DD5C7DC94966}"/>
              </a:ext>
            </a:extLst>
          </p:cNvPr>
          <p:cNvSpPr txBox="1"/>
          <p:nvPr/>
        </p:nvSpPr>
        <p:spPr>
          <a:xfrm>
            <a:off x="10645255" y="4538234"/>
            <a:ext cx="1173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 can’t do math, highest grade is </a:t>
            </a:r>
          </a:p>
          <a:p>
            <a:r>
              <a:rPr lang="en-US" dirty="0"/>
              <a:t>  &lt; 100%</a:t>
            </a:r>
          </a:p>
        </p:txBody>
      </p:sp>
    </p:spTree>
    <p:extLst>
      <p:ext uri="{BB962C8B-B14F-4D97-AF65-F5344CB8AC3E}">
        <p14:creationId xmlns:p14="http://schemas.microsoft.com/office/powerpoint/2010/main" val="227262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99720"/>
              <a:ext cx="11588040" cy="698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800" y="90360"/>
                <a:ext cx="11606760" cy="700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87DE87-687F-4914-AF68-763E78AD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7"/>
    </mc:Choice>
    <mc:Fallback xmlns="">
      <p:transition spd="slow" advTm="10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B9B43B03-4229-4459-87FB-33D6764D1D18}"/>
                  </a:ext>
                </a:extLst>
              </p:cNvPr>
              <p:cNvGraphicFramePr/>
              <p:nvPr/>
            </p:nvGraphicFramePr>
            <p:xfrm>
              <a:off x="3334870" y="3628466"/>
              <a:ext cx="5783730" cy="388993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B9B43B03-4229-4459-87FB-33D6764D1D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870" y="3628466"/>
                <a:ext cx="5783730" cy="3889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0B841F51-9501-40CF-91E8-002802FAD9AF}"/>
                  </a:ext>
                </a:extLst>
              </p:cNvPr>
              <p:cNvGraphicFramePr/>
              <p:nvPr/>
            </p:nvGraphicFramePr>
            <p:xfrm>
              <a:off x="3334870" y="219634"/>
              <a:ext cx="5783730" cy="350146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0B841F51-9501-40CF-91E8-002802FAD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4870" y="219634"/>
                <a:ext cx="5783730" cy="35014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8DF6F01-61DE-4C38-B986-460B28AB7165}"/>
              </a:ext>
            </a:extLst>
          </p:cNvPr>
          <p:cNvSpPr txBox="1"/>
          <p:nvPr/>
        </p:nvSpPr>
        <p:spPr>
          <a:xfrm>
            <a:off x="685800" y="2082800"/>
            <a:ext cx="11489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  1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Exam 2</a:t>
            </a:r>
          </a:p>
        </p:txBody>
      </p:sp>
    </p:spTree>
    <p:extLst>
      <p:ext uri="{BB962C8B-B14F-4D97-AF65-F5344CB8AC3E}">
        <p14:creationId xmlns:p14="http://schemas.microsoft.com/office/powerpoint/2010/main" val="207134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67" y="0"/>
            <a:ext cx="5735453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167BB-9C1D-424C-88B2-CDF9CD8B46B2}"/>
              </a:ext>
            </a:extLst>
          </p:cNvPr>
          <p:cNvSpPr txBox="1"/>
          <p:nvPr/>
        </p:nvSpPr>
        <p:spPr>
          <a:xfrm>
            <a:off x="272954" y="504967"/>
            <a:ext cx="2470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Quiz next week could be like this or could be completely different.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https://homepage.math.uiowa.edu/~idarcy/COURSES/100/SLIDES/hw10graphs.pdf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960" y="-167040"/>
              <a:ext cx="11226240" cy="748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-176400"/>
                <a:ext cx="11244960" cy="750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E056C-F655-46E0-831F-91977CD5E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960" y="1757520"/>
              <a:ext cx="1175040" cy="26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600" y="1748160"/>
                <a:ext cx="1193760" cy="28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01242-CA16-48E1-A151-7439B983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80" y="723240"/>
              <a:ext cx="11608200" cy="653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" y="713880"/>
                <a:ext cx="11626920" cy="6551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E9B7E9-020C-4BC7-B73D-FB1D0794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0640" y="1277280"/>
              <a:ext cx="10292760" cy="49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280" y="1267920"/>
                <a:ext cx="10311480" cy="4925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615ED7-FA59-4541-9B4B-619DE730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000" y="570240"/>
              <a:ext cx="11764800" cy="700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640" y="560880"/>
                <a:ext cx="11783520" cy="7025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D5C0CB-5B46-4F65-BCAD-1D942173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64"/>
    </mc:Choice>
    <mc:Fallback xmlns="">
      <p:transition spd="slow" advTm="1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97720"/>
              <a:ext cx="11501640" cy="734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20" y="288360"/>
                <a:ext cx="1152036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02556-4714-44AC-A42C-E19242E2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5"/>
    </mc:Choice>
    <mc:Fallback xmlns="">
      <p:transition spd="slow" advTm="1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480" y="2127240"/>
              <a:ext cx="9845280" cy="493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117880"/>
                <a:ext cx="9864000" cy="4954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37B1E-6FF9-44F5-BECD-6B9243F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5"/>
    </mc:Choice>
    <mc:Fallback xmlns="">
      <p:transition spd="slow" advTm="13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160" y="1010520"/>
              <a:ext cx="11160720" cy="639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001160"/>
                <a:ext cx="11179440" cy="640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6A755-FBF5-4156-AFEC-D0EE6A27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5"/>
    </mc:Choice>
    <mc:Fallback xmlns="">
      <p:transition spd="slow" advTm="7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75A05-92F8-4638-A9F5-D806E73DE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2" b="57225"/>
          <a:stretch/>
        </p:blipFill>
        <p:spPr>
          <a:xfrm>
            <a:off x="162840" y="2895909"/>
            <a:ext cx="4327741" cy="56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48D1-1E89-46C3-A6BD-377EB0652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387" r="-977"/>
          <a:stretch/>
        </p:blipFill>
        <p:spPr>
          <a:xfrm>
            <a:off x="62631" y="5181601"/>
            <a:ext cx="4528157" cy="513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760" y="-10440"/>
              <a:ext cx="11209320" cy="7621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00" y="-19800"/>
                <a:ext cx="11228040" cy="76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C2BCF-D373-4C35-8CDE-7614B6CB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4"/>
    </mc:Choice>
    <mc:Fallback xmlns="">
      <p:transition spd="slow" advTm="1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6487D-4072-42CC-B7B0-66B6CE97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9" y="0"/>
            <a:ext cx="992664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DFBAB-535E-4A27-B4AC-9793C3470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0"/>
          <a:stretch/>
        </p:blipFill>
        <p:spPr>
          <a:xfrm>
            <a:off x="7094343" y="6164570"/>
            <a:ext cx="3420773" cy="1066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E06-0DC3-48D1-9D29-B37E8A79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7"/>
          <a:stretch/>
        </p:blipFill>
        <p:spPr>
          <a:xfrm>
            <a:off x="6355062" y="1150760"/>
            <a:ext cx="5319636" cy="4480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720" y="-98280"/>
              <a:ext cx="11548800" cy="782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360" y="-107640"/>
                <a:ext cx="11567520" cy="784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A5F79-2FF6-4A73-8380-CD5F60A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04"/>
    </mc:Choice>
    <mc:Fallback xmlns="">
      <p:transition spd="slow" advTm="47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0160" y="1348920"/>
              <a:ext cx="8079120" cy="30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800" y="1339560"/>
                <a:ext cx="8097840" cy="3105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06A9C-E801-4F8C-B908-B8EC3D1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https://www.geogebra.org/3d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4D3F1F-6210-4A7E-9221-34F35A515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7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00" y="-41400"/>
              <a:ext cx="11995200" cy="776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0" y="-50760"/>
                <a:ext cx="12013920" cy="7787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FB16DE-2581-43D9-8192-6F7FC218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04"/>
    </mc:Choice>
    <mc:Fallback xmlns=""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1600" y="44280"/>
              <a:ext cx="10750320" cy="727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240" y="34920"/>
                <a:ext cx="10769040" cy="729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254C-315D-4EBA-9919-60E6B8BC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9"/>
    </mc:Choice>
    <mc:Fallback xmlns=""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560" y="72360"/>
              <a:ext cx="11456640" cy="557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200" y="63000"/>
                <a:ext cx="11475360" cy="5597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63EEF6-C75B-492C-8CF3-00632DDF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6"/>
    </mc:Choice>
    <mc:Fallback xmlns=""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19576</TotalTime>
  <Words>225</Words>
  <Application>Microsoft Office PowerPoint</Application>
  <PresentationFormat>Custom</PresentationFormat>
  <Paragraphs>34</Paragraphs>
  <Slides>29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254</cp:revision>
  <dcterms:created xsi:type="dcterms:W3CDTF">2020-09-07T00:11:40Z</dcterms:created>
  <dcterms:modified xsi:type="dcterms:W3CDTF">2022-04-22T02:44:00Z</dcterms:modified>
</cp:coreProperties>
</file>