
<file path=[Content_Types].xml><?xml version="1.0" encoding="utf-8"?>
<Types xmlns="http://schemas.openxmlformats.org/package/2006/content-types"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Action1.xml" ContentType="application/vnd.ms-office.inkAction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Action2.xml" ContentType="application/vnd.ms-office.inkAction+xml"/>
  <Override PartName="/ppt/notesSlides/notesSlide2.xml" ContentType="application/vnd.openxmlformats-officedocument.presentationml.notesSlide+xml"/>
  <Override PartName="/ppt/ink/inkAction3.xml" ContentType="application/vnd.ms-office.inkAction+xml"/>
  <Override PartName="/ppt/ink/inkAction4.xml" ContentType="application/vnd.ms-office.inkAction+xml"/>
  <Override PartName="/ppt/ink/inkAction5.xml" ContentType="application/vnd.ms-office.inkAction+xml"/>
  <Override PartName="/ppt/notesSlides/notesSlide3.xml" ContentType="application/vnd.openxmlformats-officedocument.presentationml.notesSlide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Action6.xml" ContentType="application/vnd.ms-office.inkAction+xml"/>
  <Override PartName="/ppt/notesSlides/notesSlide4.xml" ContentType="application/vnd.openxmlformats-officedocument.presentationml.notesSlide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Action7.xml" ContentType="application/vnd.ms-office.inkAction+xml"/>
  <Override PartName="/ppt/ink/inkAction8.xml" ContentType="application/vnd.ms-office.inkAction+xml"/>
  <Override PartName="/ppt/ink/inkAction9.xml" ContentType="application/vnd.ms-office.inkAction+xml"/>
  <Override PartName="/ppt/ink/inkAction10.xml" ContentType="application/vnd.ms-office.inkAction+xml"/>
  <Override PartName="/ppt/ink/inkAction11.xml" ContentType="application/vnd.ms-office.inkAction+xml"/>
  <Override PartName="/ppt/ink/inkAction12.xml" ContentType="application/vnd.ms-office.inkAction+xml"/>
  <Override PartName="/ppt/ink/inkAction13.xml" ContentType="application/vnd.ms-office.inkAction+xml"/>
  <Override PartName="/ppt/ink/inkAction14.xml" ContentType="application/vnd.ms-office.inkAction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Action15.xml" ContentType="application/vnd.ms-office.inkAction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ink/ink146.xml" ContentType="application/inkml+xml"/>
  <Override PartName="/ppt/ink/ink147.xml" ContentType="application/inkml+xml"/>
  <Override PartName="/ppt/ink/ink148.xml" ContentType="application/inkml+xml"/>
  <Override PartName="/ppt/ink/ink149.xml" ContentType="application/inkml+xml"/>
  <Override PartName="/ppt/ink/ink150.xml" ContentType="application/inkml+xml"/>
  <Override PartName="/ppt/ink/ink151.xml" ContentType="application/inkml+xml"/>
  <Override PartName="/ppt/ink/ink152.xml" ContentType="application/inkml+xml"/>
  <Override PartName="/ppt/ink/ink153.xml" ContentType="application/inkml+xml"/>
  <Override PartName="/ppt/ink/ink154.xml" ContentType="application/inkml+xml"/>
  <Override PartName="/ppt/ink/ink155.xml" ContentType="application/inkml+xml"/>
  <Override PartName="/ppt/ink/ink156.xml" ContentType="application/inkml+xml"/>
  <Override PartName="/ppt/ink/ink157.xml" ContentType="application/inkml+xml"/>
  <Override PartName="/ppt/ink/ink158.xml" ContentType="application/inkml+xml"/>
  <Override PartName="/ppt/ink/ink159.xml" ContentType="application/inkml+xml"/>
  <Override PartName="/ppt/ink/ink160.xml" ContentType="application/inkml+xml"/>
  <Override PartName="/ppt/ink/ink161.xml" ContentType="application/inkml+xml"/>
  <Override PartName="/ppt/ink/ink162.xml" ContentType="application/inkml+xml"/>
  <Override PartName="/ppt/ink/ink163.xml" ContentType="application/inkml+xml"/>
  <Override PartName="/ppt/ink/ink164.xml" ContentType="application/inkml+xml"/>
  <Override PartName="/ppt/ink/ink165.xml" ContentType="application/inkml+xml"/>
  <Override PartName="/ppt/ink/ink166.xml" ContentType="application/inkml+xml"/>
  <Override PartName="/ppt/ink/ink167.xml" ContentType="application/inkml+xml"/>
  <Override PartName="/ppt/ink/ink168.xml" ContentType="application/inkml+xml"/>
  <Override PartName="/ppt/ink/ink169.xml" ContentType="application/inkml+xml"/>
  <Override PartName="/ppt/ink/ink170.xml" ContentType="application/inkml+xml"/>
  <Override PartName="/ppt/ink/ink171.xml" ContentType="application/inkml+xml"/>
  <Override PartName="/ppt/ink/ink172.xml" ContentType="application/inkml+xml"/>
  <Override PartName="/ppt/ink/ink173.xml" ContentType="application/inkml+xml"/>
  <Override PartName="/ppt/ink/ink174.xml" ContentType="application/inkml+xml"/>
  <Override PartName="/ppt/ink/ink175.xml" ContentType="application/inkml+xml"/>
  <Override PartName="/ppt/ink/ink176.xml" ContentType="application/inkml+xml"/>
  <Override PartName="/ppt/ink/ink177.xml" ContentType="application/inkml+xml"/>
  <Override PartName="/ppt/ink/ink178.xml" ContentType="application/inkml+xml"/>
  <Override PartName="/ppt/ink/ink179.xml" ContentType="application/inkml+xml"/>
  <Override PartName="/ppt/ink/ink180.xml" ContentType="application/inkml+xml"/>
  <Override PartName="/ppt/ink/ink181.xml" ContentType="application/inkml+xml"/>
  <Override PartName="/ppt/ink/ink182.xml" ContentType="application/inkml+xml"/>
  <Override PartName="/ppt/ink/ink183.xml" ContentType="application/inkml+xml"/>
  <Override PartName="/ppt/ink/ink184.xml" ContentType="application/inkml+xml"/>
  <Override PartName="/ppt/ink/ink185.xml" ContentType="application/inkml+xml"/>
  <Override PartName="/ppt/ink/ink186.xml" ContentType="application/inkml+xml"/>
  <Override PartName="/ppt/ink/ink187.xml" ContentType="application/inkml+xml"/>
  <Override PartName="/ppt/ink/ink188.xml" ContentType="application/inkml+xml"/>
  <Override PartName="/ppt/ink/ink189.xml" ContentType="application/inkml+xml"/>
  <Override PartName="/ppt/ink/ink190.xml" ContentType="application/inkml+xml"/>
  <Override PartName="/ppt/ink/ink191.xml" ContentType="application/inkml+xml"/>
  <Override PartName="/ppt/ink/ink192.xml" ContentType="application/inkml+xml"/>
  <Override PartName="/ppt/ink/ink193.xml" ContentType="application/inkml+xml"/>
  <Override PartName="/ppt/ink/ink194.xml" ContentType="application/inkml+xml"/>
  <Override PartName="/ppt/ink/ink195.xml" ContentType="application/inkml+xml"/>
  <Override PartName="/ppt/ink/ink196.xml" ContentType="application/inkml+xml"/>
  <Override PartName="/ppt/ink/ink197.xml" ContentType="application/inkml+xml"/>
  <Override PartName="/ppt/ink/ink198.xml" ContentType="application/inkml+xml"/>
  <Override PartName="/ppt/ink/ink199.xml" ContentType="application/inkml+xml"/>
  <Override PartName="/ppt/ink/ink200.xml" ContentType="application/inkml+xml"/>
  <Override PartName="/ppt/ink/ink201.xml" ContentType="application/inkml+xml"/>
  <Override PartName="/ppt/ink/ink202.xml" ContentType="application/inkml+xml"/>
  <Override PartName="/ppt/ink/ink203.xml" ContentType="application/inkml+xml"/>
  <Override PartName="/ppt/ink/ink204.xml" ContentType="application/inkml+xml"/>
  <Override PartName="/ppt/ink/ink205.xml" ContentType="application/inkml+xml"/>
  <Override PartName="/ppt/ink/ink206.xml" ContentType="application/inkml+xml"/>
  <Override PartName="/ppt/ink/ink207.xml" ContentType="application/inkml+xml"/>
  <Override PartName="/ppt/ink/ink208.xml" ContentType="application/inkml+xml"/>
  <Override PartName="/ppt/ink/ink209.xml" ContentType="application/inkml+xml"/>
  <Override PartName="/ppt/ink/ink210.xml" ContentType="application/inkml+xml"/>
  <Override PartName="/ppt/ink/ink211.xml" ContentType="application/inkml+xml"/>
  <Override PartName="/ppt/ink/ink212.xml" ContentType="application/inkml+xml"/>
  <Override PartName="/ppt/ink/ink213.xml" ContentType="application/inkml+xml"/>
  <Override PartName="/ppt/ink/ink214.xml" ContentType="application/inkml+xml"/>
  <Override PartName="/ppt/ink/ink215.xml" ContentType="application/inkml+xml"/>
  <Override PartName="/ppt/ink/ink216.xml" ContentType="application/inkml+xml"/>
  <Override PartName="/ppt/ink/ink217.xml" ContentType="application/inkml+xml"/>
  <Override PartName="/ppt/ink/ink218.xml" ContentType="application/inkml+xml"/>
  <Override PartName="/ppt/ink/ink219.xml" ContentType="application/inkml+xml"/>
  <Override PartName="/ppt/ink/ink220.xml" ContentType="application/inkml+xml"/>
  <Override PartName="/ppt/ink/ink221.xml" ContentType="application/inkml+xml"/>
  <Override PartName="/ppt/ink/ink222.xml" ContentType="application/inkml+xml"/>
  <Override PartName="/ppt/ink/ink223.xml" ContentType="application/inkml+xml"/>
  <Override PartName="/ppt/ink/ink224.xml" ContentType="application/inkml+xml"/>
  <Override PartName="/ppt/ink/ink225.xml" ContentType="application/inkml+xml"/>
  <Override PartName="/ppt/ink/ink226.xml" ContentType="application/inkml+xml"/>
  <Override PartName="/ppt/ink/ink227.xml" ContentType="application/inkml+xml"/>
  <Override PartName="/ppt/ink/ink228.xml" ContentType="application/inkml+xml"/>
  <Override PartName="/ppt/ink/ink229.xml" ContentType="application/inkml+xml"/>
  <Override PartName="/ppt/ink/ink230.xml" ContentType="application/inkml+xml"/>
  <Override PartName="/ppt/ink/ink231.xml" ContentType="application/inkml+xml"/>
  <Override PartName="/ppt/ink/ink232.xml" ContentType="application/inkml+xml"/>
  <Override PartName="/ppt/ink/ink233.xml" ContentType="application/inkml+xml"/>
  <Override PartName="/ppt/ink/ink234.xml" ContentType="application/inkml+xml"/>
  <Override PartName="/ppt/ink/ink235.xml" ContentType="application/inkml+xml"/>
  <Override PartName="/ppt/ink/ink236.xml" ContentType="application/inkml+xml"/>
  <Override PartName="/ppt/ink/ink237.xml" ContentType="application/inkml+xml"/>
  <Override PartName="/ppt/ink/ink238.xml" ContentType="application/inkml+xml"/>
  <Override PartName="/ppt/ink/ink239.xml" ContentType="application/inkml+xml"/>
  <Override PartName="/ppt/ink/ink240.xml" ContentType="application/inkml+xml"/>
  <Override PartName="/ppt/ink/ink241.xml" ContentType="application/inkml+xml"/>
  <Override PartName="/ppt/ink/ink242.xml" ContentType="application/inkml+xml"/>
  <Override PartName="/ppt/ink/ink243.xml" ContentType="application/inkml+xml"/>
  <Override PartName="/ppt/ink/ink244.xml" ContentType="application/inkml+xml"/>
  <Override PartName="/ppt/ink/ink245.xml" ContentType="application/inkml+xml"/>
  <Override PartName="/ppt/ink/ink246.xml" ContentType="application/inkml+xml"/>
  <Override PartName="/ppt/ink/ink247.xml" ContentType="application/inkml+xml"/>
  <Override PartName="/ppt/ink/ink248.xml" ContentType="application/inkml+xml"/>
  <Override PartName="/ppt/ink/ink249.xml" ContentType="application/inkml+xml"/>
  <Override PartName="/ppt/ink/ink250.xml" ContentType="application/inkml+xml"/>
  <Override PartName="/ppt/ink/ink251.xml" ContentType="application/inkml+xml"/>
  <Override PartName="/ppt/ink/ink252.xml" ContentType="application/inkml+xml"/>
  <Override PartName="/ppt/ink/ink253.xml" ContentType="application/inkml+xml"/>
  <Override PartName="/ppt/ink/ink254.xml" ContentType="application/inkml+xml"/>
  <Override PartName="/ppt/ink/ink255.xml" ContentType="application/inkml+xml"/>
  <Override PartName="/ppt/ink/ink256.xml" ContentType="application/inkml+xml"/>
  <Override PartName="/ppt/ink/ink257.xml" ContentType="application/inkml+xml"/>
  <Override PartName="/ppt/ink/ink258.xml" ContentType="application/inkml+xml"/>
  <Override PartName="/ppt/ink/ink259.xml" ContentType="application/inkml+xml"/>
  <Override PartName="/ppt/ink/ink260.xml" ContentType="application/inkml+xml"/>
  <Override PartName="/ppt/ink/ink261.xml" ContentType="application/inkml+xml"/>
  <Override PartName="/ppt/ink/ink262.xml" ContentType="application/inkml+xml"/>
  <Override PartName="/ppt/ink/ink263.xml" ContentType="application/inkml+xml"/>
  <Override PartName="/ppt/ink/ink264.xml" ContentType="application/inkml+xml"/>
  <Override PartName="/ppt/ink/ink265.xml" ContentType="application/inkml+xml"/>
  <Override PartName="/ppt/ink/ink266.xml" ContentType="application/inkml+xml"/>
  <Override PartName="/ppt/ink/ink267.xml" ContentType="application/inkml+xml"/>
  <Override PartName="/ppt/ink/ink268.xml" ContentType="application/inkml+xml"/>
  <Override PartName="/ppt/ink/ink269.xml" ContentType="application/inkml+xml"/>
  <Override PartName="/ppt/ink/ink270.xml" ContentType="application/inkml+xml"/>
  <Override PartName="/ppt/ink/ink271.xml" ContentType="application/inkml+xml"/>
  <Override PartName="/ppt/ink/ink272.xml" ContentType="application/inkml+xml"/>
  <Override PartName="/ppt/ink/ink273.xml" ContentType="application/inkml+xml"/>
  <Override PartName="/ppt/ink/ink274.xml" ContentType="application/inkml+xml"/>
  <Override PartName="/ppt/ink/ink275.xml" ContentType="application/inkml+xml"/>
  <Override PartName="/ppt/ink/ink276.xml" ContentType="application/inkml+xml"/>
  <Override PartName="/ppt/ink/ink277.xml" ContentType="application/inkml+xml"/>
  <Override PartName="/ppt/ink/ink278.xml" ContentType="application/inkml+xml"/>
  <Override PartName="/ppt/ink/ink279.xml" ContentType="application/inkml+xml"/>
  <Override PartName="/ppt/ink/ink280.xml" ContentType="application/inkml+xml"/>
  <Override PartName="/ppt/ink/ink281.xml" ContentType="application/inkml+xml"/>
  <Override PartName="/ppt/ink/ink282.xml" ContentType="application/inkml+xml"/>
  <Override PartName="/ppt/ink/inkAction16.xml" ContentType="application/vnd.ms-office.inkAction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19"/>
  </p:notesMasterIdLst>
  <p:sldIdLst>
    <p:sldId id="902" r:id="rId2"/>
    <p:sldId id="954" r:id="rId3"/>
    <p:sldId id="1006" r:id="rId4"/>
    <p:sldId id="903" r:id="rId5"/>
    <p:sldId id="904" r:id="rId6"/>
    <p:sldId id="905" r:id="rId7"/>
    <p:sldId id="1007" r:id="rId8"/>
    <p:sldId id="966" r:id="rId9"/>
    <p:sldId id="909" r:id="rId10"/>
    <p:sldId id="907" r:id="rId11"/>
    <p:sldId id="906" r:id="rId12"/>
    <p:sldId id="908" r:id="rId13"/>
    <p:sldId id="910" r:id="rId14"/>
    <p:sldId id="913" r:id="rId15"/>
    <p:sldId id="911" r:id="rId16"/>
    <p:sldId id="967" r:id="rId17"/>
    <p:sldId id="968" r:id="rId18"/>
  </p:sldIdLst>
  <p:sldSz cx="11887200" cy="7772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" initials="p" lastIdx="1" clrIdx="0">
    <p:extLst>
      <p:ext uri="{19B8F6BF-5375-455C-9EA6-DF929625EA0E}">
        <p15:presenceInfo xmlns:p15="http://schemas.microsoft.com/office/powerpoint/2012/main" userId="p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B0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4A69497-7DA0-4CC7-A35C-564D74D82A6A}" v="3" dt="2022-04-12T23:35:07.85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509" autoAdjust="0"/>
    <p:restoredTop sz="90353" autoAdjust="0"/>
  </p:normalViewPr>
  <p:slideViewPr>
    <p:cSldViewPr snapToGrid="0">
      <p:cViewPr varScale="1">
        <p:scale>
          <a:sx n="67" d="100"/>
          <a:sy n="67" d="100"/>
        </p:scale>
        <p:origin x="946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0" d="100"/>
        <a:sy n="120" d="100"/>
      </p:scale>
      <p:origin x="0" y="-429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3T02:39:44.185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60 70 3223 0 0,'0'0'143'0'0,"0"-3"-3"0"0,-1-1 426 0 0,-1 0 1 0 0,1 0-1 0 0,-1 0 0 0 0,0 0 1 0 0,-1 0-1 0 0,1 0 0 0 0,-6-6 1 0 0,4 2 63 0 0,4 6-515 0 0,-1 0 221 0 0,0 0-39 0 0,-1-4-10 0 0,1 4 802 0 0,1 0-925 0 0,0-3 1707 0 0,5 11 352 0 0,-4-3-2841 0 0,1-1 790 0 0,0 8 57 0 0,1 4-14 0 0,1 26 83 0 0,5 76 146 0 0,4 62 569 0 0,-7-123-704 0 0,-2-7-75 0 0,8 117 196 0 0,-10-93 118 0 0,14 77 0 0 0,-14-132-468 0 0,2 20 96 0 0,0-2-160 0 0,4 10-5 0 0,-7-41 42 0 0,4 13 46 0 0,-4-14-89 0 0,1 20 169 0 0,-1-12-112 0 0,-1-8 10 0 0,1-1-10 0 0,0 9-42 0 0,-1-5 23 0 0,0 7-36 0 0,0 1-1 0 0,-1-4 42 0 0,0-5 1 0 0,0 4-33 0 0,0 0 35 0 0,0-6-22 0 0,1 0-1 0 0,-1 0 0 0 0,1 0 0 0 0,-1 0 0 0 0,0 0 0 0 0,-2 3 0 0 0,-1 4 40 0 0,3-8 11 0 0,0 0 3 0 0,-4 5-6 0 0,3-6 143 0 0,0-3-160 0 0,-5-9 2 0 0,4 6-54 0 0,1 0 0 0 0,-1 0 0 0 0,2-1 0 0 0,-1 1 0 0 0,-1-9 1 0 0,-3-30 6 0 0,5 32 23 0 0,-6-181 100 0 0,2 17-20 0 0,-20-16-122 0 0,19 156 0 0 0,-14-48 0 0 0,13 65-48 0 0,6 15-33 0 0,-1-10 8 0 0,2 12-163 0 0,0 2 213 0 0,0 0 1 0 0,0-1 0 0 0,0 1 0 0 0,0 0 0 0 0,0-1-1 0 0,0 1 1 0 0,0 0 0 0 0,-1-1 0 0 0,1 1 0 0 0,0 0 0 0 0,0-1-1 0 0,0 1 1 0 0,0 0 0 0 0,0-1 0 0 0,-1 1 0 0 0,1 0-1 0 0,-1-1 1 0 0,-3-7-396 0 0,3 6 81 0 0,-2-3 481 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3T02:39:52.597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65 1 4607 0 0,'0'0'7086'0'0,"0"2"-6653"0"0,-4 25 815 0 0,-9 73 1127 0 0,-2 24-637 0 0,6-33-812 0 0,5-59-659 0 0,3-20-92 0 0,-2 18 0 0 0,4-16-21 0 0,-2 0 1 0 0,0 0-1 0 0,-1 0 1 0 0,0 0-1 0 0,-8 24 1 0 0,9-35-33 0 0,4-5-1179 0 0,27-23-1984 0 0,-14 11-2877 0 0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25:25.521"/>
    </inkml:context>
    <inkml:brush xml:id="br0">
      <inkml:brushProperty name="width" value="0.05" units="cm"/>
      <inkml:brushProperty name="height" value="0.05" units="cm"/>
      <inkml:brushProperty name="color" value="#FFFF00"/>
    </inkml:brush>
  </inkml:definitions>
  <inkml:trace contextRef="#ctx0" brushRef="#br0">479 19 10135 0 0,'0'0'778'0'0,"-1"-1"-506"0"0,-8-2 75 0 0,-1 0 1 0 0,1 0 0 0 0,-1 1-1 0 0,1 0 1 0 0,-18 0 0 0 0,21 1-241 0 0,-16 0 328 0 0,1 0 1 0 0,-1 2-1 0 0,1 0 0 0 0,-1 1 1 0 0,1 1-1 0 0,0 2 1 0 0,-34 10-1 0 0,41-10-295 0 0,0 0 1 0 0,1 1-1 0 0,0 0 1 0 0,0 2-1 0 0,0-1 1 0 0,1 1-1 0 0,0 1 1 0 0,1 0-1 0 0,0 1 1 0 0,0 0-1 0 0,1 1 1 0 0,-10 13-1 0 0,17-19-116 0 0,0 0 0 0 0,0 0-1 0 0,0 1 1 0 0,1-1 0 0 0,-1 1-1 0 0,1-1 1 0 0,1 1 0 0 0,-1 0 0 0 0,1 0-1 0 0,0 0 1 0 0,0 0 0 0 0,1 0-1 0 0,0 0 1 0 0,1 12 0 0 0,0-13-6 0 0,-1-1 0 0 0,1 1 0 0 0,1-1 0 0 0,-1 1 0 0 0,1-1-1 0 0,-1 1 1 0 0,1-1 0 0 0,0 0 0 0 0,1 0 0 0 0,-1 0 0 0 0,1 0 0 0 0,0 0 0 0 0,0-1 0 0 0,0 1 0 0 0,0-1 0 0 0,1 0 0 0 0,-1 0 0 0 0,1 0 0 0 0,7 4 0 0 0,-1-2 30 0 0,0 0 1 0 0,0-1-1 0 0,0 0 0 0 0,1-1 0 0 0,-1-1 1 0 0,1 1-1 0 0,0-1 0 0 0,0-1 1 0 0,-1 0-1 0 0,12-1 0 0 0,-2-1 41 0 0,-1-1-1 0 0,0-1 0 0 0,0 0 1 0 0,33-11-1 0 0,-36 8-35 0 0,-5 2-5 0 0,21-4 0 0 0,-29 7-42 0 0,1 1 1 0 0,-1-1-1 0 0,1 1 0 0 0,-1 0 1 0 0,1 0-1 0 0,-1 0 0 0 0,0 1 1 0 0,1-1-1 0 0,-1 1 0 0 0,5 1 1 0 0,-2 0-1 0 0,-1 1 0 0 0,0-1 1 0 0,0 1-1 0 0,0 0 0 0 0,-1 1 0 0 0,1-1 1 0 0,-1 1-1 0 0,7 6 0 0 0,0 3-8 0 0,15 22-1 0 0,-16-20 23 0 0,17 19 0 0 0,-16-23-183 0 0,0-1 0 0 0,17 11 0 0 0,-5-4-3524 0 0,-17-13 1896 0 0,14 10-4536 0 0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25:26.161"/>
    </inkml:context>
    <inkml:brush xml:id="br0">
      <inkml:brushProperty name="width" value="0.05" units="cm"/>
      <inkml:brushProperty name="height" value="0.05" units="cm"/>
      <inkml:brushProperty name="color" value="#FFFF00"/>
    </inkml:brush>
  </inkml:definitions>
  <inkml:trace contextRef="#ctx0" brushRef="#br0">1 33 2303 0 0,'0'0'6862'0'0,"0"-1"-6620"0"0,1-1-166 0 0,-1 1 0 0 0,1-1 0 0 0,0 1 0 0 0,0-1 0 0 0,0 1 0 0 0,0-1 0 0 0,0 1 0 0 0,0 0 0 0 0,0 0 0 0 0,1-1 1 0 0,-1 1-1 0 0,0 0 0 0 0,1 0 0 0 0,-1 0 0 0 0,1 1 0 0 0,-1-1 0 0 0,1 0 0 0 0,-1 0 0 0 0,1 1 0 0 0,-1-1 0 0 0,3 1 0 0 0,3-2 58 0 0,1 0-1 0 0,-1 1 1 0 0,13-1 0 0 0,-6 2 18 0 0,1 0 0 0 0,-1 2 0 0 0,27 5 0 0 0,41 15 169 0 0,-78-20-306 0 0,47 14 89 0 0,-2 3 0 0 0,53 29 0 0 0,-68-29-19 0 0,-2 1-1 0 0,56 45 1 0 0,48 63 327 0 0,-103-90-172 0 0,-1 0 1 0 0,51 82 0 0 0,30 98 403 0 0,-86-154-396 0 0,-3 1 0 0 0,-3 2-1 0 0,-3 0 1 0 0,-3 1 0 0 0,-3 0-1 0 0,-3 1 1 0 0,1 101 0 0 0,-10-38 198 0 0,-26 216 0 0 0,10-246 353 0 0,-45 157 0 0 0,-52 67 848 0 0,31-158-1343 0 0,42-91-212 0 0,-29 53 113 0 0,50-96-1037 0 0,19-33 700 0 0,-1-1 0 0 0,1 1 0 0 0,0 0 1 0 0,-1-1-1 0 0,1 1 0 0 0,0 0 0 0 0,0-1 0 0 0,-1 1 0 0 0,1 0 0 0 0,0-1 0 0 0,0 1 0 0 0,0 0 0 0 0,0-1 0 0 0,0 1 1 0 0,0 0-1 0 0,0 0 0 0 0,0 1-854 0 0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25:26.927"/>
    </inkml:context>
    <inkml:brush xml:id="br0">
      <inkml:brushProperty name="width" value="0.05" units="cm"/>
      <inkml:brushProperty name="height" value="0.05" units="cm"/>
      <inkml:brushProperty name="color" value="#FFFF00"/>
    </inkml:brush>
  </inkml:definitions>
  <inkml:trace contextRef="#ctx0" brushRef="#br0">1 92 4143 0 0,'0'0'1707'0'0,"2"1"-262"0"0,3 0-1027 0 0,0 1 0 0 0,0-1 0 0 0,0 0 0 0 0,0 0 0 0 0,0-1 0 0 0,0 0 0 0 0,0 0 0 0 0,0 0 0 0 0,8-1 0 0 0,50-12 491 0 0,-56 11-698 0 0,62-16 366 0 0,52-12 6 0 0,-9 7-460 0 0,-78 18-82 0 0,45-1-1 0 0,-68 6-44 0 0,134 1-1122 0 0,-100 4-112 0 0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25:27.258"/>
    </inkml:context>
    <inkml:brush xml:id="br0">
      <inkml:brushProperty name="width" value="0.05" units="cm"/>
      <inkml:brushProperty name="height" value="0.05" units="cm"/>
      <inkml:brushProperty name="color" value="#FFFF00"/>
    </inkml:brush>
  </inkml:definitions>
  <inkml:trace contextRef="#ctx0" brushRef="#br0">1 81 8751 0 0,'0'0'1036'0'0,"2"-1"-356"0"0,10-3-141 0 0,0 1 0 0 0,0 0 0 0 0,0 1 0 0 0,0 1 0 0 0,15-1 0 0 0,29-4 7 0 0,132-20 398 0 0,3 13-521 0 0,90-3-322 0 0,-223 12-209 0 0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25:29.088"/>
    </inkml:context>
    <inkml:brush xml:id="br0">
      <inkml:brushProperty name="width" value="0.05" units="cm"/>
      <inkml:brushProperty name="height" value="0.05" units="cm"/>
      <inkml:brushProperty name="color" value="#FFFF00"/>
    </inkml:brush>
  </inkml:definitions>
  <inkml:trace contextRef="#ctx0" brushRef="#br0">0 539 5063 0 0,'0'0'7028'0'0,"3"0"-6672"0"0,5-1-210 0 0,0-1-1 0 0,-1 1 1 0 0,0-1 0 0 0,1-1-1 0 0,-1 0 1 0 0,0 0-1 0 0,9-5 1 0 0,-3 0 52 0 0,0 0 1 0 0,22-20-1 0 0,5-7 110 0 0,86-82 324 0 0,-15 8-450 0 0,-82 82-142 0 0,11-13 26 0 0,-24 21-28 0 0,25-28 38 0 0,-17 20-58 0 0,-15 16 19 0 0,1 0-1 0 0,12-9 1 0 0,-14 13-16 0 0,-6 6 0 0 0,-2 4 1 0 0,0 13-12 0 0,-3 4-10 0 0,-16 45 20 0 0,0-3 14 0 0,-23 169 237 0 0,14 2-121 0 0,-1 12 19 0 0,3-27 223 0 0,-14 52 807 0 0,16-126-934 0 0,23-132-227 0 0,1 0-1 0 0,1 17 1 0 0,0-13-27 0 0,1-3-25 0 0,-2-10-110 0 0,0-1-228 0 0,1 0 141 0 0,0 4-2342 0 0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25:29.421"/>
    </inkml:context>
    <inkml:brush xml:id="br0">
      <inkml:brushProperty name="width" value="0.05" units="cm"/>
      <inkml:brushProperty name="height" value="0.05" units="cm"/>
      <inkml:brushProperty name="color" value="#FFFF00"/>
    </inkml:brush>
  </inkml:definitions>
  <inkml:trace contextRef="#ctx0" brushRef="#br0">0 101 7943 0 0,'0'0'2155'0'0,"3"0"-1444"0"0,28-9 508 0 0,26-6 24 0 0,407-53 2955 0 0,-319 60-3385 0 0,-110 8-550 0 0,0 2 0 0 0,36 7 0 0 0,-14 5 52 0 0,-21-4-239 0 0,110 31-13 0 0,-116-32-547 0 0,-6-5-2896 0 0,-11-3-2418 0 0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25:29.907"/>
    </inkml:context>
    <inkml:brush xml:id="br0">
      <inkml:brushProperty name="width" value="0.05" units="cm"/>
      <inkml:brushProperty name="height" value="0.05" units="cm"/>
      <inkml:brushProperty name="color" value="#FFFF00"/>
    </inkml:brush>
  </inkml:definitions>
  <inkml:trace contextRef="#ctx0" brushRef="#br0">0 4 2759 0 0,'0'0'4946'0'0,"3"-1"-4357"0"0,1 0-459 0 0,0 1 0 0 0,0-1 1 0 0,0 1-1 0 0,0-1 0 0 0,0 1 0 0 0,0 1 0 0 0,0-1 0 0 0,0 1 0 0 0,0-1 1 0 0,0 1-1 0 0,6 2 0 0 0,18 3 460 0 0,233 29 2641 0 0,-239-31-2891 0 0,24 7 1 0 0,-10-2-18 0 0,-17-5-193 0 0,34 8 363 0 0,53 19 0 0 0,-62-16-252 0 0,78 32 142 0 0,-14-7-1402 0 0,-96-37-64 0 0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25:30.266"/>
    </inkml:context>
    <inkml:brush xml:id="br0">
      <inkml:brushProperty name="width" value="0.05" units="cm"/>
      <inkml:brushProperty name="height" value="0.05" units="cm"/>
      <inkml:brushProperty name="color" value="#FFFF00"/>
    </inkml:brush>
  </inkml:definitions>
  <inkml:trace contextRef="#ctx0" brushRef="#br0">655 1 3679 0 0,'0'0'527'0'0,"-1"0"540"0"0,-9 5-55 0 0,0-1 0 0 0,1 2 0 0 0,-1-1 0 0 0,2 1 0 0 0,-17 14 1 0 0,9-6-471 0 0,2 2 0 0 0,-15 17 1 0 0,-76 108 1697 0 0,-98 157-22 0 0,111-170-1579 0 0,-9 13-382 0 0,93-130-662 0 0,-5 14 0 0 0,15-26-465 0 0,5-1 120 0 0,-1 1 0 0 0,0-2-1 0 0,7-3 1 0 0,5-5-4345 0 0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25:30.610"/>
    </inkml:context>
    <inkml:brush xml:id="br0">
      <inkml:brushProperty name="width" value="0.05" units="cm"/>
      <inkml:brushProperty name="height" value="0.05" units="cm"/>
      <inkml:brushProperty name="color" value="#FFFF00"/>
    </inkml:brush>
  </inkml:definitions>
  <inkml:trace contextRef="#ctx0" brushRef="#br0">1 0 5063 0 0,'0'0'1532'0'0,"2"4"-425"0"0,6 13 159 0 0,0 0 0 0 0,21 29-1 0 0,5-1-108 0 0,-9-11-370 0 0,33 36 0 0 0,-3-15-94 0 0,-8-8 113 0 0,56 71-1 0 0,-8 18-372 0 0,-31-46-484 0 0,-35-54-4587 0 0,-11-15-649 0 0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25:31.540"/>
    </inkml:context>
    <inkml:brush xml:id="br0">
      <inkml:brushProperty name="width" value="0.05" units="cm"/>
      <inkml:brushProperty name="height" value="0.05" units="cm"/>
      <inkml:brushProperty name="color" value="#FFFF00"/>
    </inkml:brush>
  </inkml:definitions>
  <inkml:trace contextRef="#ctx0" brushRef="#br0">167 185 4143 0 0,'0'0'319'0'0,"-2"1"-210"0"0,-9 12 997 0 0,0 0 0 0 0,-10 16 0 0 0,19-26-932 0 0,1 0 0 0 0,-1 0 0 0 0,1 0 0 0 0,0 0 0 0 0,0 1 0 0 0,0-1 1 0 0,0 0-1 0 0,1 0 0 0 0,-1 7 0 0 0,2 1 339 0 0,-1-9-101 0 0,2 1-41 0 0,2 2-230 0 0,-1 1 0 0 0,2-1-1 0 0,-1 0 1 0 0,0-1 0 0 0,1 1 0 0 0,0-1-1 0 0,0 0 1 0 0,1 0 0 0 0,-1 0 0 0 0,1-1 0 0 0,11 6-1 0 0,4 0 186 0 0,0-1 0 0 0,1-1 0 0 0,28 5 0 0 0,8-5 285 0 0,74 1 0 0 0,-120-8-562 0 0,17 1 73 0 0,-2 0 12 0 0,0 0-1 0 0,0-2 1 0 0,33-5 0 0 0,-29 0-2 0 0,-1-2-1 0 0,53-19 0 0 0,-68 21-96 0 0,-1-1 0 0 0,-1 0 0 0 0,0-1 1 0 0,0 0-1 0 0,0-1 0 0 0,-1-1 0 0 0,19-18 0 0 0,-28 24-28 0 0,1 0 0 0 0,-1-1 0 0 0,0 1 0 0 0,0-1 0 0 0,0 0-1 0 0,-1 0 1 0 0,1 0 0 0 0,-1 0 0 0 0,0 0 0 0 0,-1 0 0 0 0,1 0 0 0 0,-1-1 0 0 0,0 1 0 0 0,-1-1 0 0 0,1 1 0 0 0,-1 0 0 0 0,-1-10 0 0 0,1 8 0 0 0,-2 0 1 0 0,1 0-1 0 0,-1 0 0 0 0,0 1 1 0 0,0-1-1 0 0,-1 0 1 0 0,0 1-1 0 0,0 0 1 0 0,-1-1-1 0 0,1 1 1 0 0,-1 1-1 0 0,-1-1 1 0 0,-4-5-1 0 0,2 3-13 0 0,0 1 0 0 0,-1 0-1 0 0,0 0 1 0 0,0 1 0 0 0,-1 0 0 0 0,1 0-1 0 0,-1 1 1 0 0,0 0 0 0 0,-1 1-1 0 0,1 0 1 0 0,-1 0 0 0 0,0 1 0 0 0,0 0-1 0 0,0 1 1 0 0,0 0 0 0 0,-1 1-1 0 0,1 0 1 0 0,0 1 0 0 0,0 0 0 0 0,-20 2-1 0 0,1 2-24 0 0,1 2-1 0 0,-41 13 0 0 0,50-12 17 0 0,1 0 1 0 0,-1 2-1 0 0,2 0 1 0 0,-25 17-1 0 0,-120 107 71 0 0,121-94 119 0 0,-46 57-1 0 0,62-65 21 0 0,2 1-1 0 0,-32 59 0 0 0,39-59-108 0 0,1 1-1 0 0,-19 66 0 0 0,30-84-57 0 0,0 0 0 0 0,2 0 0 0 0,0 1 0 0 0,0 0-1 0 0,2-1 1 0 0,0 1 0 0 0,0 0 0 0 0,2-1 0 0 0,0 1-1 0 0,1-1 1 0 0,0 0 0 0 0,1 1 0 0 0,1-1 0 0 0,10 23 0 0 0,-10-29 12 0 0,1 1 0 0 0,0-1 1 0 0,0 0-1 0 0,1 0 0 0 0,0-1 1 0 0,0 0-1 0 0,12 10 0 0 0,-6-8 17 0 0,0 0 0 0 0,0-1 0 0 0,1-1-1 0 0,19 9 1 0 0,2-2 60 0 0,1-1-1 0 0,0-2 0 0 0,51 9 0 0 0,118 6-109 0 0,-155-24-969 0 0,57-6 0 0 0,-54-1-66 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3T02:39:52.961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468 1 9671 0 0,'0'0'1850'0'0,"-1"2"-1412"0"0,-22 57 306 0 0,16-44-464 0 0,0 0 0 0 0,-1 0 0 0 0,-14 20 0 0 0,11-18-64 0 0,-132 219 3056 0 0,64-91-1957 0 0,-17 30-683 0 0,91-166-626 0 0,-50 84 129 0 0,49-78-124 0 0,3 1 32 0 0,1-3-47 0 0,2-10-187 0 0,18-7-12268 0 0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25:32.192"/>
    </inkml:context>
    <inkml:brush xml:id="br0">
      <inkml:brushProperty name="width" value="0.05" units="cm"/>
      <inkml:brushProperty name="height" value="0.05" units="cm"/>
      <inkml:brushProperty name="color" value="#FFFF00"/>
    </inkml:brush>
  </inkml:definitions>
  <inkml:trace contextRef="#ctx0" brushRef="#br0">427 50 2303 0 0,'0'0'291'0'0,"-1"-1"381"0"0,-2-3-310 0 0,0 1 0 0 0,-1-1 0 0 0,1 1 0 0 0,-1 0 0 0 0,0 0 0 0 0,0 0 0 0 0,0 0 0 0 0,-1 1 0 0 0,1 0 0 0 0,0 0 0 0 0,-8-3 0 0 0,2 2 65 0 0,-1 1-1 0 0,1-1 1 0 0,-1 1 0 0 0,-14 0-1 0 0,19 2-236 0 0,0 0 0 0 0,0 1 0 0 0,0 0 0 0 0,1 0 0 0 0,-1 0 0 0 0,0 0 0 0 0,-10 5-1 0 0,-38 21 902 0 0,48-24-1001 0 0,-18 11 330 0 0,1 0 0 0 0,-25 21 0 0 0,40-28-315 0 0,0 1 0 0 0,0 0-1 0 0,0 0 1 0 0,1 1-1 0 0,1-1 1 0 0,-1 2 0 0 0,1-1-1 0 0,1 1 1 0 0,0 0-1 0 0,0 0 1 0 0,1 0 0 0 0,-4 14-1 0 0,6-14-40 0 0,0 0 0 0 0,-1 16 0 0 0,3-22-53 0 0,0-1 0 0 0,0 1 0 0 0,0-1 0 0 0,1 1 0 0 0,0-1 0 0 0,-1 1 0 0 0,1-1 0 0 0,0 0-1 0 0,1 0 1 0 0,1 6 0 0 0,1-5 105 0 0,0-1-84 0 0,0 0 0 0 0,0 0-1 0 0,0-1 1 0 0,0 1 0 0 0,0-1 0 0 0,1 0-1 0 0,-1-1 1 0 0,1 1 0 0 0,-1-1-1 0 0,1 1 1 0 0,0-1 0 0 0,0-1 0 0 0,5 1-1 0 0,-3 0 5 0 0,1-2 0 0 0,-1 1 0 0 0,0-1-1 0 0,1 0 1 0 0,-1-1 0 0 0,0 0 0 0 0,0 0-1 0 0,0 0 1 0 0,0-1 0 0 0,0 0-1 0 0,-1 0 1 0 0,1-1 0 0 0,-1 0 0 0 0,0 0-1 0 0,7-5 1 0 0,-4 1-1 0 0,0 0 0 0 0,-1 0 1 0 0,0 0-1 0 0,0-1 0 0 0,-1 0 0 0 0,0-1 0 0 0,-1 1 0 0 0,8-15 0 0 0,-16 29-73 0 0,1 0 0 0 0,0 0 0 0 0,-1 6 0 0 0,1-7 30 0 0,0 8 2 0 0,0-1-1 0 0,1 1 1 0 0,0 0-1 0 0,1-1 1 0 0,0 1-1 0 0,1 0 0 0 0,0-1 1 0 0,1 1-1 0 0,0-1 1 0 0,10 21-1 0 0,-11-28 7 0 0,0 0 0 0 0,0-1 0 0 0,0 1 0 0 0,1 0 0 0 0,0-1 0 0 0,-1 1 0 0 0,2-1 0 0 0,-1 0 0 0 0,0 0 0 0 0,0 0 0 0 0,1 0 0 0 0,0-1 0 0 0,-1 1 0 0 0,7 2 0 0 0,-3-2 10 0 0,0 1-1 0 0,0-1 1 0 0,0 0-1 0 0,1 0 1 0 0,-1-1-1 0 0,1 0 1 0 0,14 2-1 0 0,-3-4-223 0 0,-1 0 0 0 0,1-2 0 0 0,-1 0 0 0 0,0-1 0 0 0,1 0 0 0 0,-1-2 0 0 0,-1 0 0 0 0,28-12 0 0 0,-19 5-1232 0 0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25:32.645"/>
    </inkml:context>
    <inkml:brush xml:id="br0">
      <inkml:brushProperty name="width" value="0.05" units="cm"/>
      <inkml:brushProperty name="height" value="0.05" units="cm"/>
      <inkml:brushProperty name="color" value="#FFFF00"/>
    </inkml:brush>
  </inkml:definitions>
  <inkml:trace contextRef="#ctx0" brushRef="#br0">239 10 6447 0 0,'0'0'586'0'0,"0"-1"-486"0"0,0-8 3784 0 0,-2 10-3304 0 0,0-1-479 0 0,-1 1 0 0 0,1 0 0 0 0,0 0 0 0 0,0 0 0 0 0,0 0 0 0 0,0 0 0 0 0,0 1 0 0 0,0-1 0 0 0,0 1 0 0 0,0-1 0 0 0,1 1 0 0 0,-1 0 0 0 0,0-1 0 0 0,1 1 0 0 0,0 0 0 0 0,-1 0 0 0 0,0 2 0 0 0,-5 8 380 0 0,-9 23-1 0 0,10-20-197 0 0,-8 20 210 0 0,-13 47-1 0 0,-3 39 62 0 0,0 2-137 0 0,9-49-180 0 0,4 1-1 0 0,3 1 0 0 0,-7 126 1 0 0,21-169-62 0 0,1 0 1 0 0,10 59-1 0 0,-8-81-144 0 0,-1 0 1 0 0,1 1-1 0 0,1-1 0 0 0,0 0 0 0 0,1-1 0 0 0,0 1 0 0 0,0-1 1 0 0,1 0-1 0 0,0 0 0 0 0,1-1 0 0 0,0 0 0 0 0,13 13 1 0 0,-17-20-51 0 0,0 1 1 0 0,-1-1-1 0 0,1-1 1 0 0,0 1-1 0 0,0 0 1 0 0,0-1-1 0 0,0 1 1 0 0,0-1-1 0 0,0 0 1 0 0,1 0-1 0 0,-1 0 1 0 0,0-1-1 0 0,6 1 1 0 0,-6 0-210 0 0,-1-1 0 0 0,1-1 1 0 0,0 1-1 0 0,-1 0 1 0 0,1-1-1 0 0,0 1 1 0 0,-1-1-1 0 0,1 0 1 0 0,-1 0-1 0 0,1 0 0 0 0,-1 0 1 0 0,1-1-1 0 0,-1 1 1 0 0,0 0-1 0 0,1-1 1 0 0,-1 0-1 0 0,0 1 1 0 0,3-5-1 0 0,7-8-4963 0 0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25:32.977"/>
    </inkml:context>
    <inkml:brush xml:id="br0">
      <inkml:brushProperty name="width" value="0.05" units="cm"/>
      <inkml:brushProperty name="height" value="0.05" units="cm"/>
      <inkml:brushProperty name="color" value="#FFFF00"/>
    </inkml:brush>
  </inkml:definitions>
  <inkml:trace contextRef="#ctx0" brushRef="#br0">0 99 11975 0 0,'32'-5'1085'0'0,"-3"-1"-911"0"0,-1 2 1 0 0,32 0-1 0 0,-17 3 153 0 0,43-5 0 0 0,45-9 662 0 0,28-4 168 0 0,158-18 121 0 0,-224 35-1857 0 0,-69 4-184 0 0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25:36.102"/>
    </inkml:context>
    <inkml:brush xml:id="br0">
      <inkml:brushProperty name="width" value="0.05" units="cm"/>
      <inkml:brushProperty name="height" value="0.05" units="cm"/>
      <inkml:brushProperty name="color" value="#FFFF00"/>
    </inkml:brush>
  </inkml:definitions>
  <inkml:trace contextRef="#ctx0" brushRef="#br0">54 61 2303 0 0,'0'0'102'0'0,"-2"0"-1"0"0,-9-4-80 0 0,-15-2 3291 0 0,24 6-2224 0 0,-10-2 2376 0 0,16 3-3025 0 0,7 3-224 0 0,1-1 1 0 0,-1-1-1 0 0,1 0 0 0 0,0 0 1 0 0,0-1-1 0 0,13-1 0 0 0,78-8 730 0 0,-53 3-572 0 0,253-25 817 0 0,-251 25-1094 0 0,111-5 162 0 0,-77 8-186 0 0,-4-1 35 0 0,90 8 0 0 0,-165-4-115 0 0,34 3-38 0 0,0 1 1 0 0,54 15 0 0 0,-89-18-140 0 0,1 0 6 0 0,-1-1-3811 0 0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25:36.433"/>
    </inkml:context>
    <inkml:brush xml:id="br0">
      <inkml:brushProperty name="width" value="0.05" units="cm"/>
      <inkml:brushProperty name="height" value="0.05" units="cm"/>
      <inkml:brushProperty name="color" value="#FFFF00"/>
    </inkml:brush>
  </inkml:definitions>
  <inkml:trace contextRef="#ctx0" brushRef="#br0">41 1 11055 0 0,'-6'0'102'0'0,"-1"1"198"0"0,-1 1 0 0 0,-10 2 0 0 0,18-4-296 0 0,0 0 1 0 0,0 0-1 0 0,0 0 1 0 0,0 0 0 0 0,0 0-1 0 0,0 0 1 0 0,0 0-1 0 0,0 0 1 0 0,0 0 0 0 0,-1 0-1 0 0,1 0 1 0 0,0 1-1 0 0,0-1 1 0 0,0 0-1 0 0,0 0 1 0 0,0 0 0 0 0,0 0-1 0 0,0 0 1 0 0,0 0-1 0 0,0 0 1 0 0,0 0 0 0 0,0 0-1 0 0,0 0 1 0 0,0 0-1 0 0,0 0 1 0 0,-1 1 0 0 0,1-1-1 0 0,0 0 1 0 0,0 0-1 0 0,0 0 1 0 0,0 0 0 0 0,0 0-1 0 0,0 0 1 0 0,0 0-1 0 0,0 0 1 0 0,0 0-1 0 0,0 1 1 0 0,0-1 0 0 0,0 0-1 0 0,0 0 1 0 0,0 0-1 0 0,1 0 1 0 0,-1 0 0 0 0,0 0-1 0 0,0 0 1 0 0,0 0-1 0 0,0 0 1 0 0,0 1 0 0 0,0-1-1 0 0,0 0 1 0 0,0 0-1 0 0,3 12 326 0 0,-3-12-313 0 0,0 0 0 0 0,0 1-1 0 0,0-1 1 0 0,0 0 0 0 0,0 0 0 0 0,0 1 0 0 0,0-1 0 0 0,0 0 0 0 0,0 0 0 0 0,0 0 0 0 0,0 1 0 0 0,1-1 0 0 0,-1 0 0 0 0,0 0 0 0 0,0 0 0 0 0,0 1 0 0 0,0-1 0 0 0,1 0 0 0 0,-1 0 0 0 0,0 0-1 0 0,0 0 1 0 0,0 0 0 0 0,1 1 0 0 0,4 2 109 0 0,0 0 1 0 0,0-1-1 0 0,0 1 0 0 0,1-1 0 0 0,-1 0 0 0 0,1-1 1 0 0,0 1-1 0 0,-1-1 0 0 0,1 0 0 0 0,10 0 0 0 0,7-1 288 0 0,32-3-1 0 0,70-8 781 0 0,143-10 115 0 0,-184 16-1151 0 0,-33 1-116 0 0,-1 2 1 0 0,62 6-1 0 0,-67 0-32 0 0,-26-3-156 0 0,32 5-1 0 0,-20 2-1187 0 0,-4-2-4572 0 0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25:37.294"/>
    </inkml:context>
    <inkml:brush xml:id="br0">
      <inkml:brushProperty name="width" value="0.05" units="cm"/>
      <inkml:brushProperty name="height" value="0.05" units="cm"/>
      <inkml:brushProperty name="color" value="#FFFF00"/>
    </inkml:brush>
  </inkml:definitions>
  <inkml:trace contextRef="#ctx0" brushRef="#br0">671 27 3679 0 0,'-2'0'284'0'0,"-29"-11"10"0"0,17 6 104 0 0,8 3-179 0 0,0 0-1 0 0,-1 0 0 0 0,1 1 1 0 0,0 0-1 0 0,-1 0 0 0 0,1 0 1 0 0,-1 1-1 0 0,1-1 0 0 0,0 2 1 0 0,-1-1-1 0 0,-6 2 0 0 0,-7 1 313 0 0,9-1-131 0 0,1-1-1 0 0,-20 7 1 0 0,-8 8 576 0 0,-60 32 0 0 0,76-34-629 0 0,0 2-1 0 0,-20 18 1 0 0,19-15-49 0 0,6-4 13 0 0,0 1-1 0 0,-21 26 0 0 0,-24 40 343 0 0,51-67-566 0 0,1 1-1 0 0,0 1 0 0 0,1-1 1 0 0,1 2-1 0 0,0-1 1 0 0,1 1-1 0 0,1 0 0 0 0,1 0 1 0 0,-5 34-1 0 0,6-20-57 0 0,2 0-1 0 0,1-1 0 0 0,2 1 1 0 0,1 0-1 0 0,1 0 1 0 0,2-1-1 0 0,1 1 0 0 0,1-1 1 0 0,14 36-1 0 0,38 79 44 0 0,14 19 37 0 0,-21-53 18 0 0,44 121 195 0 0,-81-189-221 0 0,-2 0 1 0 0,12 73-1 0 0,-2 92 207 0 0,-21-153-162 0 0,-1 1 0 0 0,-3-1 0 0 0,-14 79 0 0 0,11-102-91 0 0,-2-1 0 0 0,-12 31-1 0 0,12-44-3 0 0,0-1 0 0 0,-2 1 0 0 0,0-2-1 0 0,-18 27 1 0 0,10-21 139 0 0,0-1 0 0 0,-2-1 0 0 0,0-1 0 0 0,-1 0 0 0 0,-1-1 0 0 0,-1-2 0 0 0,0 0 0 0 0,-27 15 0 0 0,36-25-109 0 0,11-6-8 0 0,4-17-9009 0 0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25:37.716"/>
    </inkml:context>
    <inkml:brush xml:id="br0">
      <inkml:brushProperty name="width" value="0.05" units="cm"/>
      <inkml:brushProperty name="height" value="0.05" units="cm"/>
      <inkml:brushProperty name="color" value="#FFFF00"/>
    </inkml:brush>
  </inkml:definitions>
  <inkml:trace contextRef="#ctx0" brushRef="#br0">118 223 6911 0 0,'0'0'758'0'0,"-1"2"-520"0"0,-4 5-146 0 0,-37 54 1972 0 0,39-57-1935 0 0,0 0 0 0 0,1 1 0 0 0,-1-1 0 0 0,1 1 0 0 0,0-1 0 0 0,0 1-1 0 0,0 5 1 0 0,-6 13 408 0 0,-4 4 93 0 0,7-18-364 0 0,0 2 0 0 0,1-1-1 0 0,0 0 1 0 0,-3 19 0 0 0,4-14-12 0 0,2 1 0 0 0,0-1 0 0 0,0 1 0 0 0,4 28 1 0 0,-1-35-196 0 0,-1-1 0 0 0,1 0 0 0 0,1 0 0 0 0,-1 0 0 0 0,1-1 0 0 0,1 1 1 0 0,-1-1-1 0 0,1 1 0 0 0,1-1 0 0 0,9 13 0 0 0,-5-10 49 0 0,0-1-1 0 0,1 0 0 0 0,0 0 0 0 0,1-1 0 0 0,0 0 1 0 0,0 0-1 0 0,1-2 0 0 0,-1 1 0 0 0,18 5 1 0 0,-20-8-10 0 0,0-1 0 0 0,1 0 0 0 0,-1-1 1 0 0,1 0-1 0 0,-1-1 0 0 0,1 0 0 0 0,0-1 1 0 0,0 1-1 0 0,-1-2 0 0 0,1 0 0 0 0,0 0 1 0 0,-1 0-1 0 0,15-5 0 0 0,-14 3-2 0 0,0 0 0 0 0,-1-1 0 0 0,1 0 0 0 0,-1-1 0 0 0,0 0 0 0 0,0 0 0 0 0,-1-1 0 0 0,1 0 0 0 0,-1 0 0 0 0,-1-1 0 0 0,1 0 0 0 0,10-13 0 0 0,-7 5 76 0 0,0-1 1 0 0,-1 0-1 0 0,-1 0 0 0 0,0-1 0 0 0,6-17 0 0 0,-12 26-78 0 0,0-1 0 0 0,-1 1 1 0 0,0-1-1 0 0,0 1 0 0 0,-1-1 0 0 0,0 0 0 0 0,-1 0 0 0 0,0 0 0 0 0,0 1 0 0 0,-1-1 0 0 0,0 0 0 0 0,-4-16 0 0 0,0 12 28 0 0,0 0 0 0 0,-1 0-1 0 0,0 0 1 0 0,-1 1 0 0 0,0 0 0 0 0,-1 0-1 0 0,0 1 1 0 0,-1 0 0 0 0,-10-10 0 0 0,2 6-6 0 0,1 0 0 0 0,-2 1 0 0 0,0 0 1 0 0,-37-20-1 0 0,-70-25 148 0 0,-9-5-736 0 0,132 63 359 0 0,0-1 1 0 0,0 1-1 0 0,0 0 0 0 0,0-1 1 0 0,0 0-1 0 0,0 1 1 0 0,0-1-1 0 0,-2-3 0 0 0,4 4-43 0 0,-1 0-1 0 0,0 0 0 0 0,1 0 1 0 0,-1 0-1 0 0,1 0 0 0 0,0-1 0 0 0,-1 1 1 0 0,1 0-1 0 0,0 0 0 0 0,0 0 1 0 0,-1-1-1 0 0,1 1 0 0 0,0 0 1 0 0,0 0-1 0 0,0-1 0 0 0,1 1 1 0 0,-1 0-1 0 0,1-2 0 0 0,-1 0-812 0 0,1 0-1 0 0,0 1 0 0 0,1-1 1 0 0,2-3-1 0 0,10-16-5174 0 0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25:38.278"/>
    </inkml:context>
    <inkml:brush xml:id="br0">
      <inkml:brushProperty name="width" value="0.05" units="cm"/>
      <inkml:brushProperty name="height" value="0.05" units="cm"/>
      <inkml:brushProperty name="color" value="#FFFF00"/>
    </inkml:brush>
  </inkml:definitions>
  <inkml:trace contextRef="#ctx0" brushRef="#br0">120 73 3223 0 0,'1'-2'240'0'0,"14"-28"638"0"0,-6 6 3647 0 0,-8 23-4436 0 0,-1 0 0 0 0,0 0-1 0 0,0 0 1 0 0,1 1 0 0 0,-1-1 0 0 0,0 0 0 0 0,0 0-1 0 0,0 0 1 0 0,0 1 0 0 0,0-1 0 0 0,0 0 0 0 0,-1-6 4400 0 0,-1 9-4087 0 0,-3 2-276 0 0,0 0 0 0 0,0 1-1 0 0,1 0 1 0 0,0 0 0 0 0,0 0 0 0 0,0 0-1 0 0,-4 9 1 0 0,-20 45 440 0 0,18-32-214 0 0,-13 51 0 0 0,2 31 116 0 0,19-99-430 0 0,-7 45 110 0 0,3 1 0 0 0,2-1 0 0 0,3 0 1 0 0,8 89-1 0 0,-3-113-7 0 0,14 62 0 0 0,-15-82-118 0 0,1 1 0 0 0,1-1 0 0 0,-1 0 0 0 0,2 0 0 0 0,0 0-1 0 0,0-1 1 0 0,1 0 0 0 0,10 12 0 0 0,26 23 78 0 0,-38-41-88 0 0,0 1 0 0 0,1-1 0 0 0,0 0 0 0 0,0 0 0 0 0,0-1 0 0 0,12 5 0 0 0,-6-3 10 0 0,0-2 1 0 0,16 4 0 0 0,-22-6-46 0 0,0-1 0 0 0,0 0 0 0 0,0 1 0 0 0,0-2 0 0 0,0 1 0 0 0,0-1 0 0 0,7-2 0 0 0,-8 3-39 0 0,-4 0 31 0 0,0 0 0 0 0,0-1-1 0 0,1 1 1 0 0,-1 0 0 0 0,0-1 0 0 0,0 1-1 0 0,0 0 1 0 0,0-1 0 0 0,0 1-1 0 0,1-2 1 0 0,20-13-1116 0 0,-20 13 644 0 0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25:38.638"/>
    </inkml:context>
    <inkml:brush xml:id="br0">
      <inkml:brushProperty name="width" value="0.05" units="cm"/>
      <inkml:brushProperty name="height" value="0.05" units="cm"/>
      <inkml:brushProperty name="color" value="#FFFF00"/>
    </inkml:brush>
  </inkml:definitions>
  <inkml:trace contextRef="#ctx0" brushRef="#br0">7 239 14279 0 0,'-1'-2'1103'0'0,"-4"-5"-720"0"0,5 6-381 0 0,0 0 0 0 0,0 0 0 0 0,0 0 0 0 0,0 0 0 0 0,0 0 0 0 0,1 1 0 0 0,-1-1 0 0 0,0 0 0 0 0,0 0 0 0 0,1 0 0 0 0,-1 0 0 0 0,1 0 0 0 0,-1 1 0 0 0,0-1 0 0 0,1 0 0 0 0,0 0 0 0 0,-1 1 0 0 0,1-1 0 0 0,-1 0 0 0 0,1 1 0 0 0,0-1 0 0 0,0 0 0 0 0,3-2-3 0 0,0 1 0 0 0,0-1 0 0 0,4-2 0 0 0,13-4 79 0 0,-1 1 0 0 0,1 1 0 0 0,33-7 0 0 0,8-3 245 0 0,15-8 146 0 0,92-28 419 0 0,4 14-274 0 0,-125 30-585 0 0,44-5 248 0 0,-76 12-499 0 0,0 1 0 0 0,0 1 0 0 0,29 4 0 0 0,-21-1-4102 0 0,-3 0-1488 0 0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25:39.956"/>
    </inkml:context>
    <inkml:brush xml:id="br0">
      <inkml:brushProperty name="width" value="0.05" units="cm"/>
      <inkml:brushProperty name="height" value="0.05" units="cm"/>
      <inkml:brushProperty name="color" value="#FFFF00"/>
    </inkml:brush>
  </inkml:definitions>
  <inkml:trace contextRef="#ctx0" brushRef="#br0">0 708 1839 0 0,'0'0'10892'0'0,"3"-2"-10697"0"0,71-57 654 0 0,-38 33-472 0 0,33-31-1 0 0,-30 22-259 0 0,10-6-32 0 0,-11 7 68 0 0,45-30-1 0 0,-59 48-143 0 0,-6 6-27 0 0,-2-2 1 0 0,1 0-1 0 0,17-18 1 0 0,-13 7 2 0 0,-7 8 15 0 0,17-15 0 0 0,-8 10 0 0 0,-1 0 0 0 0,-1-1 0 0 0,-1-2 0 0 0,23-33 0 0 0,21-33 75 0 0,-63 87-22 0 0,1 0 1 0 0,3-5-33 0 0,-4 6 182 0 0,-1 3-147 0 0,-12 195 522 0 0,-13 166 42 0 0,7-169-280 0 0,-7 44-6 0 0,8-88-132 0 0,-18 126 288 0 0,16-163-223 0 0,-6 42 96 0 0,24-146-337 0 0,-14 213 284 0 0,15-192-284 0 0,4 91 47 0 0,-4-118-201 0 0,1 0-61 0 0,6 10-675 0 0,0 1-3604 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3T02:39:53.416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0 23 5527 0 0,'0'0'423'0'0,"3"0"-278"0"0,73-8 3771 0 0,-35 3-2722 0 0,-9 2-594 0 0,32-3 1356 0 0,-56 5-1666 0 0,-1 1 0 0 0,1 1 0 0 0,0 0 1 0 0,-1 0-1 0 0,15 4 0 0 0,-20-4-225 0 0,0 0 0 0 0,0 0-1 0 0,0 0 1 0 0,0 0 0 0 0,0 1 0 0 0,0-1 0 0 0,0 1-1 0 0,0-1 1 0 0,2 4 0 0 0,-1-2 56 0 0,-3-2-97 0 0,1-1 0 0 0,0 1 0 0 0,-1-1 0 0 0,1 1 1 0 0,-1 0-1 0 0,1 0 0 0 0,-1-1 0 0 0,0 1 0 0 0,1 0 0 0 0,-1 0 0 0 0,0-1 0 0 0,1 1 0 0 0,-1 0 0 0 0,0 1 0 0 0,2 2 37 0 0,0 2 36 0 0,1 1 1 0 0,-1-1-1 0 0,-1 0 1 0 0,1 1-1 0 0,-1-1 1 0 0,1 8-1 0 0,-2-2 18 0 0,-1 0 0 0 0,-1 0-1 0 0,0 0 1 0 0,-1 0 0 0 0,0-1-1 0 0,0 0 1 0 0,-1 1 0 0 0,-1-1-1 0 0,0 0 1 0 0,0-1 0 0 0,-14 20-1 0 0,6-14 29 0 0,1 0 0 0 0,-2-1 0 0 0,0-1 0 0 0,0 0-1 0 0,-2-1 1 0 0,-21 15 0 0 0,-16 6 82 0 0,-12 9-2 0 0,54-34-159 0 0,9-8 344 0 0,4 1-320 0 0,5 2-26 0 0,0 0 0 0 0,0-1 0 0 0,0 0-1 0 0,1 0 1 0 0,0 0 0 0 0,-1-1 0 0 0,1-1 0 0 0,0 1 0 0 0,0-1-1 0 0,8 0 1 0 0,61 10 436 0 0,4 0-63 0 0,87-5 168 0 0,-96-2-384 0 0,-44-1-168 0 0,36-2-1 0 0,-59-2-240 0 0,0 1-1 0 0,0-1 0 0 0,0 0 1 0 0,-1-1-1 0 0,1 1 1 0 0,8-4-1 0 0,10-8-6301 0 0,-11 5-178 0 0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25:40.300"/>
    </inkml:context>
    <inkml:brush xml:id="br0">
      <inkml:brushProperty name="width" value="0.05" units="cm"/>
      <inkml:brushProperty name="height" value="0.05" units="cm"/>
      <inkml:brushProperty name="color" value="#FFFF00"/>
    </inkml:brush>
  </inkml:definitions>
  <inkml:trace contextRef="#ctx0" brushRef="#br0">0 188 8751 0 0,'0'0'2778'0'0,"3"-1"-2154"0"0,189-32 2071 0 0,15-3-1304 0 0,507-72 1773 0 0,-655 102-3673 0 0,0 3 0 0 0,117 9-1 0 0,-173-6-462 0 0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25:41.268"/>
    </inkml:context>
    <inkml:brush xml:id="br0">
      <inkml:brushProperty name="width" value="0.05" units="cm"/>
      <inkml:brushProperty name="height" value="0.05" units="cm"/>
      <inkml:brushProperty name="color" value="#FFFF00"/>
    </inkml:brush>
  </inkml:definitions>
  <inkml:trace contextRef="#ctx0" brushRef="#br0">237 348 6159 0 0,'0'0'556'0'0,"0"4"-458"0"0,-4 25 0 0 0,4-27 1598 0 0,1 1-1065 0 0,2 9-39 0 0,-3-9-15 0 0,2 0-1 0 0,-1 0-394 0 0,0-2-120 0 0,-1 0 1 0 0,0 0-1 0 0,1 0 0 0 0,-1 0 0 0 0,1 0 1 0 0,0 0-1 0 0,-1 0 0 0 0,1-1 0 0 0,0 1 1 0 0,-1 0-1 0 0,1 0 0 0 0,0-1 0 0 0,1 2 1 0 0,2 2 97 0 0,1-1 0 0 0,-1 0 0 0 0,1 1 0 0 0,0-1 0 0 0,0-1 0 0 0,0 1 0 0 0,0-1 1 0 0,0 0-1 0 0,1 0 0 0 0,10 2 0 0 0,2-1 159 0 0,-6 0-61 0 0,0-2-1 0 0,21 2 1 0 0,-2-6 58 0 0,0-1 0 0 0,37-10 0 0 0,-51 10-244 0 0,58-18 198 0 0,-18 4-108 0 0,-30 12-98 0 0,-10 2-10 0 0,0-1 1 0 0,23-9 0 0 0,-21 5-27 0 0,1-1 0 0 0,-2 0-1 0 0,1-2 1 0 0,-2 0 0 0 0,1-1 0 0 0,16-17 0 0 0,-31 28-24 0 0,6-7 14 0 0,0-1-1 0 0,0 0 1 0 0,-1 0 0 0 0,10-15 0 0 0,-16 22-15 0 0,-1 0-1 0 0,1-1 1 0 0,-1 1 0 0 0,1-1 0 0 0,-1 0 0 0 0,0 1-1 0 0,0-1 1 0 0,-1 0 0 0 0,1 1 0 0 0,-1-1 0 0 0,0 0-1 0 0,0 0 1 0 0,0 0 0 0 0,-1 1 0 0 0,1-1 0 0 0,-1 0 0 0 0,0 0-1 0 0,0 1 1 0 0,-2-6 0 0 0,1 4 2 0 0,0 1-1 0 0,-1 0 1 0 0,1 0 0 0 0,-1 0-1 0 0,0 0 1 0 0,-1 0 0 0 0,1 1-1 0 0,0-1 1 0 0,-1 1 0 0 0,-6-5-1 0 0,-5-2-84 0 0,-25-12-1 0 0,39 22 76 0 0,-11-7-31 0 0,-1 1 0 0 0,0 1 0 0 0,-1 0-1 0 0,1 1 1 0 0,-1 1 0 0 0,-24-4 0 0 0,9 4 17 0 0,-45-5-61 0 0,60 8 68 0 0,1 0 0 0 0,-1 1 0 0 0,-21 3 0 0 0,14 1 12 0 0,0 2-1 0 0,0 0 1 0 0,1 0 0 0 0,0 2-1 0 0,0 1 1 0 0,-19 13 0 0 0,-7 7 6 0 0,-51 45 1 0 0,65-47 109 0 0,2 2 1 0 0,-40 50-1 0 0,53-58-25 0 0,1 1-1 0 0,1 1 1 0 0,1 0-1 0 0,2 1 1 0 0,-13 33-1 0 0,14-27 38 0 0,1 0 1 0 0,2 0-1 0 0,1 0 0 0 0,-3 42 0 0 0,8-54-75 0 0,1 1-1 0 0,1-1 1 0 0,1 0 0 0 0,1 0-1 0 0,1 0 1 0 0,8 33-1 0 0,-5-34-3 0 0,0 0-1 0 0,10 20 1 0 0,-11-29-19 0 0,0 0 1 0 0,1 0-1 0 0,0-1 0 0 0,0 0 1 0 0,13 13-1 0 0,-2-6 55 0 0,1 0 0 0 0,1-1 0 0 0,0-1-1 0 0,1-1 1 0 0,36 17 0 0 0,113 33 318 0 0,-52-35-209 0 0,4-9-50 0 0,-110-17-132 0 0,30 5-2 0 0,70-1 1 0 0,-68-5-338 0 0,51-3 64 0 0,-74 1-1766 0 0,1 0 0 0 0,28-8 0 0 0,-15-2-3681 0 0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25:42.208"/>
    </inkml:context>
    <inkml:brush xml:id="br0">
      <inkml:brushProperty name="width" value="0.05" units="cm"/>
      <inkml:brushProperty name="height" value="0.05" units="cm"/>
      <inkml:brushProperty name="color" value="#FFFF00"/>
    </inkml:brush>
  </inkml:definitions>
  <inkml:trace contextRef="#ctx0" brushRef="#br0">479 128 3223 0 0,'1'-2'240'0'0,"3"-5"-78"0"0,-3 5 419 0 0,-1 0 174 0 0,1 0-581 0 0,0-1 0 0 0,0 0 1 0 0,-1 0-1 0 0,1 0 0 0 0,-1 0 1 0 0,0 0-1 0 0,0 0 0 0 0,0 0 1 0 0,0 0-1 0 0,-1 0 0 0 0,1 0 1 0 0,-1 1-1 0 0,0-1 0 0 0,0 0 0 0 0,0 0 1 0 0,0 0-1 0 0,0 1 0 0 0,-3-6 1 0 0,3 7-119 0 0,1 1 0 0 0,-1-1 1 0 0,1 0-1 0 0,-1 0 0 0 0,0 1 1 0 0,1-1-1 0 0,-1 0 0 0 0,0 0 1 0 0,0 1-1 0 0,-1-2 0 0 0,-3-1 77 0 0,0-3 94 0 0,-1 1 1 0 0,0 0 0 0 0,0 0-1 0 0,-8-5 1 0 0,10 8-141 0 0,0 1 1 0 0,1-1 0 0 0,-1 0-1 0 0,0 1 1 0 0,0 0 0 0 0,0 0 0 0 0,0 0-1 0 0,0 0 1 0 0,0 1 0 0 0,-5 0-1 0 0,-43 3 568 0 0,48-2-618 0 0,-4 0 23 0 0,1 1 1 0 0,0 0-1 0 0,0 0 0 0 0,0 1 0 0 0,0 0 0 0 0,0 0 0 0 0,-7 6 1 0 0,-10 3 76 0 0,16-8-94 0 0,-7 3 74 0 0,0 1 1 0 0,-24 16 0 0 0,19-9 76 0 0,0 1 1 0 0,1 1-1 0 0,1 1 1 0 0,-17 21-1 0 0,27-30-95 0 0,2 1 1 0 0,0 0-1 0 0,-6 11 0 0 0,10-16-58 0 0,-1 1-1 0 0,1 0 1 0 0,1 0-1 0 0,-1 1 1 0 0,1-1-1 0 0,0 0 1 0 0,0 7-1 0 0,0-3-20 0 0,2-1 0 0 0,-1 0-1 0 0,1 0 1 0 0,0 0 0 0 0,1 0-1 0 0,0 0 1 0 0,1 0 0 0 0,0-1-1 0 0,0 1 1 0 0,1-1 0 0 0,7 14-1 0 0,-6-18 45 0 0,1 1 5 0 0,1-1 0 0 0,0-1 0 0 0,0 1 0 0 0,0-1 0 0 0,1-1-1 0 0,-1 1 1 0 0,1-1 0 0 0,-1 0 0 0 0,1-1 0 0 0,0 0 0 0 0,-1 0 0 0 0,1-1-1 0 0,14-1 1 0 0,-6-1 124 0 0,1-2 0 0 0,-1 0 0 0 0,20-8 0 0 0,-27 8-147 0 0,1 0-1 0 0,-1-1 0 0 0,0 0 0 0 0,0-1 0 0 0,-1 1 0 0 0,13-12 0 0 0,-17 13-25 0 0,10-9 20 0 0,0-1 0 0 0,-1 0 0 0 0,0-1 0 0 0,16-26 0 0 0,-27 39-6 0 0,-1 4-81 0 0,5 10 22 0 0,1 3-29 0 0,24 64-74 0 0,-30-75 126 0 0,1-1-1 0 0,0 1 0 0 0,4 4 1 0 0,1 1-3 0 0,0 0 0 0 0,0-1 0 0 0,1 0 0 0 0,1 0 0 0 0,-1-1 0 0 0,1 0 1 0 0,0 0-1 0 0,1-1 0 0 0,0 0 0 0 0,16 7 0 0 0,-19-11 0 0 0,1 2-122 0 0,1-1 0 0 0,0 0 0 0 0,1 0 0 0 0,-1-1 0 0 0,0-1 0 0 0,1 1 0 0 0,12-1 0 0 0,6-3-904 0 0,-1-3-37 0 0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25:42.552"/>
    </inkml:context>
    <inkml:brush xml:id="br0">
      <inkml:brushProperty name="width" value="0.05" units="cm"/>
      <inkml:brushProperty name="height" value="0.05" units="cm"/>
      <inkml:brushProperty name="color" value="#FFFF00"/>
    </inkml:brush>
  </inkml:definitions>
  <inkml:trace contextRef="#ctx0" brushRef="#br0">1 0 9647 0 0,'0'0'868'0'0,"2"2"-713"0"0,52 52 544 0 0,-33-35-134 0 0,19 22 0 0 0,25 36 324 0 0,125 139 1242 0 0,-174-200-2102 0 0,108 102 478 0 0,-87-89-908 0 0,-35-27-550 0 0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25:42.880"/>
    </inkml:context>
    <inkml:brush xml:id="br0">
      <inkml:brushProperty name="width" value="0.05" units="cm"/>
      <inkml:brushProperty name="height" value="0.05" units="cm"/>
      <inkml:brushProperty name="color" value="#FFFF00"/>
    </inkml:brush>
  </inkml:definitions>
  <inkml:trace contextRef="#ctx0" brushRef="#br0">661 0 10135 0 0,'0'0'778'0'0,"-2"1"-506"0"0,-1-1-260 0 0,0 1 0 0 0,0 0 0 0 0,0 0 0 0 0,0 0 0 0 0,0 1 0 0 0,1-1 0 0 0,-1 0 0 0 0,-3 3 0 0 0,-5 6 92 0 0,0 0 1 0 0,0 1 0 0 0,-10 14-1 0 0,-8 8 394 0 0,-4 0-31 0 0,-70 79 1050 0 0,-88 126 1217 0 0,107-125-1766 0 0,24-30-480 0 0,44-63-426 0 0,-16 29 0 0 0,27-41-55 0 0,1 0-1 0 0,1 0 1 0 0,-1 1-1 0 0,1-1 1 0 0,1 0-1 0 0,0 1 1 0 0,-2 12-1 0 0,4-17-472 0 0,-1-1 0 0 0,1 0-1 0 0,1 1 1 0 0,-1-1 0 0 0,0 0-1 0 0,1 0 1 0 0,0 1 0 0 0,-1-1 0 0 0,1 0-1 0 0,2 4 1 0 0,6 8-5309 0 0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25:44.102"/>
    </inkml:context>
    <inkml:brush xml:id="br0">
      <inkml:brushProperty name="width" value="0.05" units="cm"/>
      <inkml:brushProperty name="height" value="0.05" units="cm"/>
      <inkml:brushProperty name="color" value="#FFFF00"/>
    </inkml:brush>
  </inkml:definitions>
  <inkml:trace contextRef="#ctx0" brushRef="#br0">884 1283 6159 0 0,'0'0'282'0'0,"-1"-3"-8"0"0,-3-9-176 0 0,1 3-71 0 0,0 1 0 0 0,-5-11 0 0 0,7 17 338 0 0,-1 0 122 0 0,0-2-355 0 0,0 1 0 0 0,-1-1 0 0 0,1 1-1 0 0,-1 0 1 0 0,0 0 0 0 0,0 0 0 0 0,0 0 0 0 0,0 1 0 0 0,0-1-1 0 0,0 1 1 0 0,-1 0 0 0 0,1 0 0 0 0,-1 0 0 0 0,0 0 0 0 0,-6-1-1 0 0,1 0 90 0 0,0 1-1 0 0,0 0 1 0 0,0 0 0 0 0,0 1-1 0 0,0 1 1 0 0,-15 0-1 0 0,-13 1 329 0 0,22-1-265 0 0,0 1 0 0 0,-27 5-1 0 0,9 2-24 0 0,1 2 0 0 0,0 1 0 0 0,-36 17 0 0 0,46-16-93 0 0,0 0-1 0 0,0 2 1 0 0,1 0 0 0 0,-37 34-1 0 0,26-15-18 0 0,1 1 0 0 0,2 1 0 0 0,1 2 0 0 0,2 0 0 0 0,2 2 0 0 0,1 1 0 0 0,2 1 0 0 0,2 0 0 0 0,2 2 0 0 0,1 0 0 0 0,-10 50 0 0 0,20-67-123 0 0,2 0 0 0 0,0 0-1 0 0,1 27 1 0 0,3-38-11 0 0,0-1 0 0 0,2 1-1 0 0,0 0 1 0 0,0 0 0 0 0,1-1 0 0 0,9 25-1 0 0,-10-33 2 0 0,1 0 1 0 0,0 0-1 0 0,1 0 0 0 0,-1 0 0 0 0,1 0 0 0 0,0-1 1 0 0,1 1-1 0 0,-1-1 0 0 0,1 0 0 0 0,9 6 0 0 0,-7-5 23 0 0,1-1-1 0 0,0-1 0 0 0,0 0 0 0 0,0 0 0 0 0,1 0 0 0 0,-1-1 0 0 0,13 3 1 0 0,-12-4 6 0 0,1 0 1 0 0,-1 0-1 0 0,0-1 1 0 0,1 0-1 0 0,-1-1 1 0 0,0 0-1 0 0,1 0 1 0 0,-1-1-1 0 0,0 0 1 0 0,18-5-1 0 0,-8-1 29 0 0,0 0 0 0 0,22-13 0 0 0,34-23 79 0 0,-34 19-94 0 0,-5 3-23 0 0,-2-2 0 0 0,0-2 0 0 0,34-31 0 0 0,-46 35-35 0 0,-1-2-1 0 0,0 0 0 0 0,-2-1 1 0 0,32-51-1 0 0,-1-20-15 0 0,65-169 1 0 0,13-110 248 0 0,-124 360-204 0 0,138-498-643 0 0,-122 423 471 0 0,13-136 0 0 0,-32 194 105 0 0,-1 0-1 0 0,-2 0 0 0 0,-1 0 0 0 0,-9-43 1 0 0,2 39-28 0 0,5 23 56 0 0,4 11 11 0 0,1 1-1 0 0,0 0 0 0 0,-1-1 1 0 0,1 1-1 0 0,0-1 0 0 0,-1 1 1 0 0,1 0-1 0 0,-1-1 0 0 0,1 1 1 0 0,-1 0-1 0 0,1-1 0 0 0,0 1 1 0 0,-1 0-1 0 0,1 0 0 0 0,-1-1 1 0 0,1 1-1 0 0,-1 0 0 0 0,0 0 1 0 0,0 0-1 0 0,0 0-4 0 0,-1 0 0 0 0,1 1 0 0 0,0-1 0 0 0,-1 1 1 0 0,1-1-1 0 0,0 1 0 0 0,-1 0 0 0 0,1-1 0 0 0,0 1 0 0 0,0 0 0 0 0,0 0 0 0 0,0 0 1 0 0,0 0-1 0 0,-2 2 0 0 0,0 0-10 0 0,-1 1 0 0 0,1 0 0 0 0,-3 6 0 0 0,-3 8-2 0 0,0 1 0 0 0,1 1 1 0 0,-8 33-1 0 0,5-2 13 0 0,2 0 0 0 0,-2 54 0 0 0,5-38 5 0 0,-68 444 185 0 0,57-403-160 0 0,3-26-17 0 0,-15 112 66 0 0,25-155-63 0 0,-14 192 307 0 0,18-214-267 0 0,1-1-1 0 0,0 1 1 0 0,6 27 0 0 0,-5-35-34 0 0,0-1 0 0 0,0 0 0 0 0,1 0 0 0 0,1 0 0 0 0,-1 0 0 0 0,1 0 0 0 0,1-1 0 0 0,-1 0 0 0 0,7 8 0 0 0,-9-13-3 0 0,1 1 0 0 0,-1-1 1 0 0,1 0-1 0 0,-1 1 0 0 0,1-1 1 0 0,0-1-1 0 0,0 1 1 0 0,0 0-1 0 0,0-1 0 0 0,0 1 1 0 0,1-1-1 0 0,-1 0 0 0 0,0 0 1 0 0,5 0-1 0 0,1 0 34 0 0,0 0 0 0 0,0-1-1 0 0,0 0 1 0 0,0 0-1 0 0,13-3 1 0 0,-3-1-15 0 0,27-9-1 0 0,-32 7-14 0 0,14-7 1 0 0,6-2-6 0 0,-14 6-75 0 0,26-8-346 0 0,-40 15 331 0 0,1 0 1 0 0,-1 0-1 0 0,1 1 1 0 0,-1 0-1 0 0,8 0 1 0 0,-12 1-364 0 0,1 1-1059 0 0,13 3-4204 0 0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25:44.636"/>
    </inkml:context>
    <inkml:brush xml:id="br0">
      <inkml:brushProperty name="width" value="0.05" units="cm"/>
      <inkml:brushProperty name="height" value="0.05" units="cm"/>
      <inkml:brushProperty name="color" value="#FFFF00"/>
    </inkml:brush>
  </inkml:definitions>
  <inkml:trace contextRef="#ctx0" brushRef="#br0">3 41 7831 0 0,'0'0'603'0'0,"0"-3"-396"0"0,-2-23 1703 0 0,2 26-1830 0 0,0-1 0 0 0,0 0 0 0 0,1 1 0 0 0,-1-1 0 0 0,0 0 0 0 0,0 1 0 0 0,1-1-1 0 0,-1 1 1 0 0,0-1 0 0 0,1 0 0 0 0,-1 1 0 0 0,1-1 0 0 0,0-1 92 0 0,0 0 1357 0 0,2 3-1081 0 0,0-1-343 0 0,1 1 0 0 0,-1 0-1 0 0,1 0 1 0 0,-1 1-1 0 0,1-1 1 0 0,-1 1 0 0 0,0 0-1 0 0,0-1 1 0 0,0 2 0 0 0,0-1-1 0 0,0 0 1 0 0,5 6 0 0 0,3 3 345 0 0,16 24 0 0 0,-19-24-275 0 0,82 118 937 0 0,93 177-1 0 0,-130-211-968 0 0,90 125 1 0 0,-112-179-68 0 0,66 65 0 0 0,-72-78-19 0 0,-19-21-42 0 0,1 0 0 0 0,-1 0-1 0 0,1-1 1 0 0,0 0 0 0 0,12 8 0 0 0,-13-11-14 0 0,-3-1 1 0 0,0-1-1 0 0,0 1 1 0 0,0 1 0 0 0,-1-1 0 0 0,5 4 0 0 0,-5-5-244 0 0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25:45.108"/>
    </inkml:context>
    <inkml:brush xml:id="br0">
      <inkml:brushProperty name="width" value="0.05" units="cm"/>
      <inkml:brushProperty name="height" value="0.05" units="cm"/>
      <inkml:brushProperty name="color" value="#FFFF00"/>
    </inkml:brush>
  </inkml:definitions>
  <inkml:trace contextRef="#ctx0" brushRef="#br0">1112 1 8287 0 0,'0'0'639'0'0,"-3"0"-415"0"0,-1 0-164 0 0,-1 1 0 0 0,1-1 0 0 0,0 1 1 0 0,-1 0-1 0 0,1 1 0 0 0,0-1 0 0 0,-6 3 0 0 0,-31 18 938 0 0,27-14-850 0 0,-20 13 628 0 0,1 1 0 0 0,2 1 1 0 0,-57 54-1 0 0,55-43 184 0 0,-33 46-1 0 0,-23 42 501 0 0,85-117-1402 0 0,-73 115 946 0 0,25-38-521 0 0,-72 115 528 0 0,75-117-709 0 0,-74 95 401 0 0,69-104-138 0 0,-57 103-1 0 0,103-160-479 0 0,1 1 1 0 0,1-1-1 0 0,0 1 0 0 0,-6 27 1 0 0,10-31-71 0 0,0-1 1 0 0,1 1 0 0 0,0 0-1 0 0,0 0 1 0 0,1-1 0 0 0,1 1-1 0 0,3 21 1 0 0,-3-28-359 0 0,0 1-1 0 0,0-1 1 0 0,1 0 0 0 0,0 0-1 0 0,-1 1 1 0 0,1-1-1 0 0,1 0 1 0 0,-1-1 0 0 0,1 1-1 0 0,5 6 1 0 0,-5-7 7 0 0,0-1 1 0 0,0 0-1 0 0,7 3 0 0 0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28:21.682"/>
    </inkml:context>
    <inkml:brush xml:id="br0">
      <inkml:brushProperty name="width" value="0.05" units="cm"/>
      <inkml:brushProperty name="height" value="0.05" units="cm"/>
      <inkml:brushProperty name="color" value="#FFFF00"/>
    </inkml:brush>
  </inkml:definitions>
  <inkml:trace contextRef="#ctx0" brushRef="#br0">179 1 4919 0 0,'0'0'4823'0'0,"-2"2"-4479"0"0,0 0-218 0 0,0 1 0 0 0,0-1 1 0 0,1 1-1 0 0,-1 0 0 0 0,1 0 0 0 0,-1 0 0 0 0,0 4 0 0 0,-5 17 656 0 0,-6 47-1 0 0,7-35-328 0 0,-11 74 625 0 0,-13 64 148 0 0,-3-46-704 0 0,-17 74-225 0 0,47-189-366 0 0,1 0-1 0 0,1 14 1 0 0,1-24-288 0 0,0-1-986 0 0,4 12-3848 0 0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28:22.245"/>
    </inkml:context>
    <inkml:brush xml:id="br0">
      <inkml:brushProperty name="width" value="0.05" units="cm"/>
      <inkml:brushProperty name="height" value="0.05" units="cm"/>
      <inkml:brushProperty name="color" value="#FFFF00"/>
    </inkml:brush>
  </inkml:definitions>
  <inkml:trace contextRef="#ctx0" brushRef="#br0">124 128 3911 0 0,'-2'0'176'0'0,"-7"1"-141"0"0,1-1 0 0 0,-1 0-1 0 0,0 0 1 0 0,1-1 0 0 0,-13-3-1 0 0,-37-2 4198 0 0,61 5-3913 0 0,17-7 36 0 0,38-9 0 0 0,26 0 40 0 0,-77 16-363 0 0,147-18 591 0 0,-113 15-486 0 0,274-15 778 0 0,3 14-316 0 0,-119 3-355 0 0,-176 1-220 0 0,570-1 513 0 0,-61 14-330 0 0,49-9-53 0 0,-367-3-102 0 0,612-24 180 0 0,-685 15-870 0 0,-83 5-168 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3T02:39:55.095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94 88 1839 0 0,'0'0'1298'0'0,"-1"-3"-37"0"0,1-1-598 0 0,-1 1-158 0 0,0 0 0 0 0,1 0 0 0 0,0-1 0 0 0,0 1 0 0 0,0 0 0 0 0,0-1 0 0 0,0 1 0 0 0,0 0 0 0 0,2-4 0 0 0,6-15 331 0 0,-7 20-144 0 0,-1 1-648 0 0,0 1-1 0 0,1-1 0 0 0,-1 0 1 0 0,0 1-1 0 0,1-1 0 0 0,-1 1 1 0 0,0-1-1 0 0,1 1 1 0 0,-1-1-1 0 0,1 1 0 0 0,-1-1 1 0 0,2 0-1 0 0,-1 0 44 0 0,0 0 790 0 0,0-1-595 0 0,5-5-30 0 0,-5 6 1220 0 0,-1 3-1295 0 0,-3 11 73 0 0,0 0-1 0 0,-7 15 1 0 0,-2 11 122 0 0,9-28-280 0 0,-10 37 433 0 0,-6 51 1 0 0,13-57-317 0 0,-4 46 198 0 0,20 169 874 0 0,-7-207-882 0 0,2 17 314 0 0,-3-55-561 0 0,-2-9 0 0 0,1-1-5 0 0,4 22 202 0 0,-5-22 219 0 0,0-5-514 0 0,0-49 25 0 0,4-133 33 0 0,3 93-99 0 0,7-65-15 0 0,8 45 2 0 0,-11 57 0 0 0,-9 43 0 0 0,0-1 0 0 0,1 1 0 0 0,8-18 0 0 0,-7 18-12 0 0,-3 28-108 0 0,-2 3 96 0 0,-14 203-103 0 0,-1-33 113 0 0,-11-3 15 0 0,19-142 35 0 0,-18 57-1 0 0,16-70 107 0 0,8-19-75 0 0,2-10 200 0 0,0-4-209 0 0,6-69 129 0 0,-4 41-128 0 0,-1 1 0 0 0,-1-1 0 0 0,-5-33 0 0 0,1 6-2 0 0,-15-126-44 0 0,8 86-15 0 0,5 43 2 0 0,2-73 0 0 0,4 121-1 0 0,1-1 1 0 0,-1 1-1 0 0,2-1 0 0 0,-1 1 0 0 0,4-12 1 0 0,-1 5-8 0 0,-4 13 7 0 0,0 0 0 0 0,0 0-1 0 0,0 0 1 0 0,0 0 0 0 0,0 0 0 0 0,0 0 0 0 0,0 0-1 0 0,0 0 1 0 0,0 0 0 0 0,0 0 0 0 0,1 0-1 0 0,-1 0 1 0 0,0 0 0 0 0,0 0 0 0 0,0 0-1 0 0,0 0 1 0 0,0 0 0 0 0,0 0 0 0 0,0 0 0 0 0,0 0-1 0 0,0 0 1 0 0,0 0 0 0 0,0 0 0 0 0,0 0-1 0 0,0 0 1 0 0,0 0 0 0 0,0 0 0 0 0,0 0-1 0 0,0 0 1 0 0,0 0 0 0 0,0 0 0 0 0,1 0 0 0 0,-1 0-1 0 0,0 0 1 0 0,0 0 0 0 0,0 0 0 0 0,0 0-1 0 0,0 0 1 0 0,5 17-23 0 0,0-1-1 0 0,-1 1 0 0 0,3 19 1 0 0,-3-10-27 0 0,16 113-41 0 0,-7-46 36 0 0,-7-47 48 0 0,34 173 5 0 0,-37-209-18 0 0,0 0 1 0 0,1 1-1 0 0,0-1 0 0 0,9 17 0 0 0,-12-27-51 0 0,-1 1 0 0 0,1 0 0 0 0,-1 0 0 0 0,1 0 0 0 0,-1-1 0 0 0,1 1 0 0 0,-1 0 0 0 0,1-1 0 0 0,-1 1 0 0 0,1 0 0 0 0,0-1 0 0 0,0 1 0 0 0,0 0 0 0 0,2 1-145 0 0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28:23.311"/>
    </inkml:context>
    <inkml:brush xml:id="br0">
      <inkml:brushProperty name="width" value="0.05" units="cm"/>
      <inkml:brushProperty name="height" value="0.05" units="cm"/>
      <inkml:brushProperty name="color" value="#FFFF00"/>
    </inkml:brush>
  </inkml:definitions>
  <inkml:trace contextRef="#ctx0" brushRef="#br0">775 4 5583 0 0,'0'0'654'0'0,"-3"-1"-354"0"0,-7 0 38 0 0,-1 0 1 0 0,1 0-1 0 0,0 1 0 0 0,-1 1 1 0 0,-14 2-1 0 0,-84 13 1182 0 0,3 2-545 0 0,57-10-378 0 0,-79 21-1 0 0,112-23-447 0 0,1 0 0 0 0,0 1 0 0 0,-20 11 0 0 0,30-14-102 0 0,-1 0 1 0 0,1 1-1 0 0,0 0 0 0 0,0 0 0 0 0,0 0 0 0 0,1 0 0 0 0,-7 11 1 0 0,5-5 32 0 0,5-6-6 0 0,2 0-58 0 0,1 0-1 0 0,-1-1 0 0 0,1 1 0 0 0,0-1 1 0 0,0 1-1 0 0,0-1 0 0 0,1 0 1 0 0,-1 0-1 0 0,1 0 0 0 0,0 0 0 0 0,0 0 1 0 0,0-1-1 0 0,1 1 0 0 0,4 3 1 0 0,12 7 55 0 0,1-1 1 0 0,0-1 0 0 0,24 9-1 0 0,17 10 43 0 0,-15-4-37 0 0,-2 1-1 0 0,46 39 1 0 0,-84-60-46 0 0,1 0 1 0 0,-1 0-1 0 0,0 1 0 0 0,-1 0 0 0 0,1 0 0 0 0,-2 1 1 0 0,1 0-1 0 0,-1 0 0 0 0,0 0 0 0 0,-1 0 0 0 0,4 14 1 0 0,-6-16 21 0 0,0-1 1 0 0,-1 1 0 0 0,0-1-1 0 0,0 1 1 0 0,-1 0-1 0 0,1 0 1 0 0,-1-1 0 0 0,-1 1-1 0 0,1 0 1 0 0,-1-1 0 0 0,-1 1-1 0 0,1 0 1 0 0,-1-1-1 0 0,0 0 1 0 0,0 1 0 0 0,-1-1-1 0 0,0 0 1 0 0,-5 8 0 0 0,-1-2 148 0 0,0 0 0 0 0,-1 0 1 0 0,-1-1-1 0 0,0-1 1 0 0,-22 17-1 0 0,15-14 50 0 0,0-1-1 0 0,-1-1 1 0 0,-29 12 0 0 0,7-8 186 0 0,-76 16 1 0 0,71-20-249 0 0,15-3-31 0 0,-34 3 1 0 0,55-9-136 0 0,0-2 0 0 0,0 1 1 0 0,1-2-1 0 0,-1 1 1 0 0,0-1-1 0 0,0-1 1 0 0,-17-4-1 0 0,24 5-23 0 0,1 0 1 0 0,-1 0-1 0 0,1 0 0 0 0,-1 0 0 0 0,1-1 0 0 0,0 1 1 0 0,-1-1-1 0 0,1 0 0 0 0,0 1 0 0 0,-2-3 0 0 0,3 2-68 0 0,0 1-1 0 0,0 0 1 0 0,0 0-1 0 0,0-1 1 0 0,1 1-1 0 0,-1-1 1 0 0,0 1-1 0 0,1-1 1 0 0,-1 1-1 0 0,1-1 1 0 0,-1 1-1 0 0,1-1 1 0 0,0 1-1 0 0,0-1 0 0 0,0 1 1 0 0,0-1-1 0 0,0 1 1 0 0,0-1-1 0 0,1-2 1 0 0,5-14-4365 0 0,5-6-1455 0 0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28:23.671"/>
    </inkml:context>
    <inkml:brush xml:id="br0">
      <inkml:brushProperty name="width" value="0.05" units="cm"/>
      <inkml:brushProperty name="height" value="0.05" units="cm"/>
      <inkml:brushProperty name="color" value="#FFFF00"/>
    </inkml:brush>
  </inkml:definitions>
  <inkml:trace contextRef="#ctx0" brushRef="#br0">468 0 4143 0 0,'0'0'319'0'0,"-3"2"-210"0"0,-4 0-224 0 0,-6 4 744 0 0,0 0 0 0 0,1 1 0 0 0,-1 0 0 0 0,-16 13 0 0 0,8 0 308 0 0,1 1 1 0 0,-26 36 0 0 0,11-14-193 0 0,12-13-231 0 0,1 1-1 0 0,-29 53 0 0 0,-22 75 683 0 0,54-105-884 0 0,1 1 0 0 0,3 0 0 0 0,3 1 0 0 0,-7 72 0 0 0,17-101-242 0 0,1 0-1 0 0,1 0 0 0 0,6 45 0 0 0,-4-57-36 0 0,1 0 0 0 0,0-1 0 0 0,2 1-1 0 0,-1-1 1 0 0,2 0 0 0 0,0 0 0 0 0,0-1-1 0 0,11 15 1 0 0,-12-20-25 0 0,1 0 1 0 0,1-1-1 0 0,-1 0 0 0 0,1 0 0 0 0,0-1 1 0 0,1 1-1 0 0,0-2 0 0 0,0 1 0 0 0,0-1 1 0 0,12 6-1 0 0,-6-5-320 0 0,1-1-1 0 0,-1 0 1 0 0,1-1 0 0 0,0-1 0 0 0,27 4 0 0 0,-2-3-4846 0 0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28:24.062"/>
    </inkml:context>
    <inkml:brush xml:id="br0">
      <inkml:brushProperty name="width" value="0.05" units="cm"/>
      <inkml:brushProperty name="height" value="0.05" units="cm"/>
      <inkml:brushProperty name="color" value="#FFFF00"/>
    </inkml:brush>
  </inkml:definitions>
  <inkml:trace contextRef="#ctx0" brushRef="#br0">465 31 5527 0 0,'0'0'250'0'0,"-2"-2"-2"0"0,-1-1-230 0 0,-1-1 0 0 0,0 1 0 0 0,0 0 0 0 0,-7-5-1 0 0,8 7 37 0 0,1 0 0 0 0,0 0-1 0 0,-1 0 1 0 0,1 0 0 0 0,0 0-1 0 0,-1 1 1 0 0,1-1-1 0 0,-1 1 1 0 0,1 0 0 0 0,-1 0-1 0 0,1 0 1 0 0,-4 0-1 0 0,-8 2 581 0 0,0 2 0 0 0,0-1 0 0 0,-19 9 0 0 0,12-5-164 0 0,3 0-63 0 0,-1 1 0 0 0,2 1 0 0 0,-1 0 0 0 0,-22 17 0 0 0,26-17-130 0 0,1 2 0 0 0,1-1 0 0 0,0 2 0 0 0,1-1 0 0 0,-18 25 0 0 0,24-30-201 0 0,1 0-1 0 0,1 1 1 0 0,-1-1-1 0 0,1 1 1 0 0,0 0-1 0 0,1 0 1 0 0,-1 0 0 0 0,-1 10-1 0 0,4-13-52 0 0,-1 0-1 0 0,1 0 1 0 0,0-1 0 0 0,0 1-1 0 0,0 0 1 0 0,1 0 0 0 0,-1 0-1 0 0,1 0 1 0 0,0 0 0 0 0,0 0-1 0 0,0-1 1 0 0,1 1 0 0 0,-1 0-1 0 0,1-1 1 0 0,0 0 0 0 0,0 1-1 0 0,3 3 1 0 0,4 3 69 0 0,0 0 0 0 0,1-1 1 0 0,0-1-1 0 0,0 0 0 0 0,1 0 0 0 0,13 6 0 0 0,-5-1 88 0 0,0 1 0 0 0,0 0 0 0 0,-2 2 0 0 0,0 0 0 0 0,17 20 0 0 0,-32-33-139 0 0,0-1 0 0 0,0 1 0 0 0,0-1 0 0 0,0 1 0 0 0,-1 0 0 0 0,1 0 0 0 0,-1 0 0 0 0,0 0-1 0 0,0 0 1 0 0,0 0 0 0 0,0 0 0 0 0,0 0 0 0 0,-1 0 0 0 0,0 0 0 0 0,1 0 0 0 0,-1 1 0 0 0,0-1 0 0 0,-1 0 0 0 0,1 0 0 0 0,0 0-1 0 0,-1 0 1 0 0,0 0 0 0 0,0 0 0 0 0,0 0 0 0 0,0 0 0 0 0,0 0 0 0 0,0 0 0 0 0,-1 0 0 0 0,1 0 0 0 0,-1-1 0 0 0,0 1-1 0 0,0-1 1 0 0,0 1 0 0 0,-3 2 0 0 0,-10 8 133 0 0,-1-1 0 0 0,-1 0 0 0 0,-19 10 0 0 0,-57 25 165 0 0,82-42-310 0 0,0 1-72 0 0,-1-2-1 0 0,0 0 1 0 0,0 0-1 0 0,0-1 0 0 0,-17 3 1 0 0,26-6-1141 0 0,1-4-384 0 0,-8-11-61 0 0,8 12-17 0 0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28:24.405"/>
    </inkml:context>
    <inkml:brush xml:id="br0">
      <inkml:brushProperty name="width" value="0.05" units="cm"/>
      <inkml:brushProperty name="height" value="0.05" units="cm"/>
      <inkml:brushProperty name="color" value="#FFFF00"/>
    </inkml:brush>
  </inkml:definitions>
  <inkml:trace contextRef="#ctx0" brushRef="#br0">0 51 4143 0 0,'0'0'319'0'0,"2"0"2"0"0,13 0 1535 0 0,51 0 3177 0 0,-42-1-4182 0 0,0-1 1 0 0,30-7-1 0 0,36-10 357 0 0,-39 9-958 0 0,-20 5-613 0 0,-27 4-733 0 0,6-2-346 0 0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28:24.812"/>
    </inkml:context>
    <inkml:brush xml:id="br0">
      <inkml:brushProperty name="width" value="0.05" units="cm"/>
      <inkml:brushProperty name="height" value="0.05" units="cm"/>
      <inkml:brushProperty name="color" value="#FFFF00"/>
    </inkml:brush>
  </inkml:definitions>
  <inkml:trace contextRef="#ctx0" brushRef="#br0">314 1 1375 0 0,'0'0'66'0'0,"-1"0"-8"0"0,-9 1 996 0 0,1 0 0 0 0,-1 0-1 0 0,1 1 1 0 0,-11 4-1 0 0,-18 3 2298 0 0,29-7-3111 0 0,1 0 0 0 0,0 1 1 0 0,1 0-1 0 0,-1 0 0 0 0,0 1 0 0 0,1 0 1 0 0,0 0-1 0 0,-12 9 0 0 0,-1 3 391 0 0,-27 28 0 0 0,38-35-464 0 0,1 1 0 0 0,0 0 0 0 0,1 1-1 0 0,0 0 1 0 0,1 0 0 0 0,-10 23 0 0 0,15-30-131 0 0,-1 0-1 0 0,1 0 1 0 0,0 0-1 0 0,0-1 1 0 0,1 1-1 0 0,-1 0 1 0 0,1 0-1 0 0,0 0 1 0 0,0 0 0 0 0,0 0-1 0 0,0 1 1 0 0,1-2-1 0 0,1 6 1 0 0,-2-6-12 0 0,1-1-1 0 0,0 1 1 0 0,0-1-1 0 0,0 0 1 0 0,1 0 0 0 0,-1 1-1 0 0,0-1 1 0 0,1 0-1 0 0,0 0 1 0 0,-1 0 0 0 0,1 0-1 0 0,0-1 1 0 0,0 1-1 0 0,0 0 1 0 0,0-1 0 0 0,0 1-1 0 0,1-1 1 0 0,-1 0-1 0 0,0 0 1 0 0,1 0 0 0 0,3 1-1 0 0,-1 0 44 0 0,1-1-1 0 0,0 0 1 0 0,0 0 0 0 0,0-1-1 0 0,0 0 1 0 0,0 0-1 0 0,0 0 1 0 0,0-1-1 0 0,-1 0 1 0 0,1 0-1 0 0,0 0 1 0 0,0-1 0 0 0,-1 1-1 0 0,7-4 1 0 0,1-1 147 0 0,0-1 1 0 0,0-1 0 0 0,-1 0 0 0 0,16-12-1 0 0,-20 11 53 0 0,-6 8 125 0 0,0 2-333 0 0,1 1-56 0 0,1 0 0 0 0,-1 0 0 0 0,0 1 0 0 0,0-1 0 0 0,0 1 0 0 0,-1 0 1 0 0,1 0-1 0 0,0 0 0 0 0,-1 0 0 0 0,0 0 0 0 0,3 5 0 0 0,2 6 20 0 0,9 24-1 0 0,2 4-6 0 0,-7-21-624 0 0,0-1 1 0 0,1 0-1 0 0,1 0 0 0 0,22 23 1 0 0,-18-25-5107 0 0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28:25.189"/>
    </inkml:context>
    <inkml:brush xml:id="br0">
      <inkml:brushProperty name="width" value="0.05" units="cm"/>
      <inkml:brushProperty name="height" value="0.05" units="cm"/>
      <inkml:brushProperty name="color" value="#FFFF00"/>
    </inkml:brush>
  </inkml:definitions>
  <inkml:trace contextRef="#ctx0" brushRef="#br0">0 1 11055 0 0,'0'0'852'0'0,"3"2"-560"0"0,14 14-56 0 0,0 1-1 0 0,-1 1 0 0 0,-1 1 1 0 0,0 0-1 0 0,13 23 0 0 0,-8-6 377 0 0,-1 1-1 0 0,17 48 1 0 0,-22-45 19 0 0,15 74 0 0 0,-4 45 540 0 0,-22-128-996 0 0,-1 1-1 0 0,-2-1 1 0 0,-1 1-1 0 0,-1 0 1 0 0,-8 40 0 0 0,5-50-112 0 0,0-1 0 0 0,-2 0 0 0 0,0 0 0 0 0,-2-1 0 0 0,0 0 1 0 0,-1-1-1 0 0,-1 0 0 0 0,-20 27 0 0 0,18-30-39 0 0,0-1 0 0 0,-1 0 0 0 0,-22 18-1 0 0,23-24-2818 0 0,-13 9-1 0 0,11-10-3220 0 0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28:25.534"/>
    </inkml:context>
    <inkml:brush xml:id="br0">
      <inkml:brushProperty name="width" value="0.05" units="cm"/>
      <inkml:brushProperty name="height" value="0.05" units="cm"/>
      <inkml:brushProperty name="color" value="#FFFF00"/>
    </inkml:brush>
  </inkml:definitions>
  <inkml:trace contextRef="#ctx0" brushRef="#br0">1 45 8263 0 0,'0'0'748'0'0,"1"-1"-544"0"0,9-4 262 0 0,0 0-1 0 0,0 1 1 0 0,0 0 0 0 0,0 1-1 0 0,18-4 1 0 0,56-5 31 0 0,-71 11-430 0 0,45-1-1831 0 0,-52 2 80 0 0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28:25.862"/>
    </inkml:context>
    <inkml:brush xml:id="br0">
      <inkml:brushProperty name="width" value="0.05" units="cm"/>
      <inkml:brushProperty name="height" value="0.05" units="cm"/>
      <inkml:brushProperty name="color" value="#FFFF00"/>
    </inkml:brush>
  </inkml:definitions>
  <inkml:trace contextRef="#ctx0" brushRef="#br0">0 73 8751 0 0,'3'0'674'0'0,"60"0"1669"0"0,107-14 0 0 0,200-39-1564 0 0,-327 47-6086 0 0</inkml:trace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28:26.987"/>
    </inkml:context>
    <inkml:brush xml:id="br0">
      <inkml:brushProperty name="width" value="0.05" units="cm"/>
      <inkml:brushProperty name="height" value="0.05" units="cm"/>
      <inkml:brushProperty name="color" value="#FFFF00"/>
    </inkml:brush>
  </inkml:definitions>
  <inkml:trace contextRef="#ctx0" brushRef="#br0">13 1107 2303 0 0,'0'0'102'0'0,"-2"1"-1"0"0,-9 6 7890 0 0,12-12-7795 0 0,0-1 1 0 0,0 1 0 0 0,0 0 0 0 0,0 0-1 0 0,1 0 1 0 0,0 0 0 0 0,0 0-1 0 0,0 0 1 0 0,0 0 0 0 0,7-8 0 0 0,2-6 127 0 0,72-127 837 0 0,-69 122-1020 0 0,3-4 12 0 0,74-133 398 0 0,-16-11-239 0 0,42-180-176 0 0,-113 339-136 0 0,1 0 0 0 0,0 0 0 0 0,1 0 0 0 0,0 0 0 0 0,13-18 0 0 0,3 0 0 0 0,-12 20 0 0 0,-6 8-1 0 0,2-5-64 0 0,-4 11 1 0 0,3 6 51 0 0,-1 0 1 0 0,0 0-1 0 0,0 0 1 0 0,-1 1-1 0 0,2 10 1 0 0,9 56-65 0 0,-11-55 71 0 0,14 138-17 0 0,-13 1-12 0 0,-2-88 29 0 0,0 119 6 0 0,-6-99-41 0 0,0-20-110 0 0,4-70-246 0 0,0 1-1476 0 0,-2 11-2745 0 0</inkml:trace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28:27.319"/>
    </inkml:context>
    <inkml:brush xml:id="br0">
      <inkml:brushProperty name="width" value="0.05" units="cm"/>
      <inkml:brushProperty name="height" value="0.05" units="cm"/>
      <inkml:brushProperty name="color" value="#FFFF00"/>
    </inkml:brush>
  </inkml:definitions>
  <inkml:trace contextRef="#ctx0" brushRef="#br0">0 21 6911 0 0,'0'0'623'0'0,"3"0"-514"0"0,20-6 275 0 0,-7 2 448 0 0,0 1 0 0 0,0 0 0 0 0,25-1 0 0 0,17 4 66 0 0,130 4 731 0 0,-163-2-1527 0 0,257 12 500 0 0,-263-16-614 0 0,0 2-1 0 0,0 1 1 0 0,-1 0-1 0 0,1 1 1 0 0,19 5-1 0 0,-3 4-171 0 0,-2-2-8 0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3T02:39:56.861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82 37 4607 0 0,'0'0'208'0'0,"1"-2"-9"0"0,6-9 1862 0 0,-6 9-959 0 0,8-10 2518 0 0,-9 12-3565 0 0,1-1 0 0 0,-1 0 1 0 0,1 1-1 0 0,-1-1 0 0 0,1 0 1 0 0,-1 1-1 0 0,1-1 1 0 0,0 1-1 0 0,-1-1 0 0 0,1 1 1 0 0,0 0-1 0 0,0-1 0 0 0,3-2 2254 0 0,-3 3-2262 0 0,0 1 1 0 0,-1-1-1 0 0,1 0 1 0 0,0 1 0 0 0,0-1-1 0 0,-1 1 1 0 0,1-1-1 0 0,0 1 1 0 0,-1-1-1 0 0,1 1 1 0 0,0-1 0 0 0,0 2-1 0 0,1 0 53 0 0,0 0 1 0 0,-1 0-1 0 0,1 0 1 0 0,0 1-1 0 0,0-1 0 0 0,-1 1 1 0 0,0 0-1 0 0,1-1 1 0 0,-1 1-1 0 0,0 0 0 0 0,0 0 1 0 0,0-1-1 0 0,-1 1 1 0 0,1 4-1 0 0,1 6 207 0 0,-1 22 0 0 0,-2-28-193 0 0,-7 244 1975 0 0,-26-9-719 0 0,22-168-1075 0 0,4-37-119 0 0,0 11 152 0 0,1-6 216 0 0,7-39 312 0 0,3-6-776 0 0,0-2-37 0 0,1 0 0 0 0,-1 0 0 0 0,0 0 0 0 0,0-1-1 0 0,-1 1 1 0 0,1-1 0 0 0,-1 1 0 0 0,0-1 0 0 0,1-11 0 0 0,1-7 73 0 0,0-29 0 0 0,0-1-118 0 0,9-109 114 0 0,0 0-99 0 0,-6 107-13 0 0,14-83 0 0 0,-19 129-12 0 0,-12 114-181 0 0,-32 142 54 0 0,36-206 138 0 0,-6 30 10 0 0,-21 74-1 0 0,31-137 11 0 0,-3 7 43 0 0,-6 15 0 0 0,7-20-61 0 0,-9 21 63 0 0,12-28 192 0 0,2-5-203 0 0,9-35 93 0 0,7-59-1 0 0,12-237 218 0 0,-28 297-350 0 0,1 0 0 0 0,2 0 1 0 0,9-36-1 0 0,-11 68-14 0 0,-2 4-4 0 0,1 0 0 0 0,-1-1 1 0 0,1 1-1 0 0,-1-1 0 0 0,0 1 1 0 0,0-1-1 0 0,0 1 0 0 0,1-1 0 0 0,-2 1 1 0 0,1-4-1 0 0,0 54-89 0 0,-2 0 1 0 0,-10 63 0 0 0,0-51 55 0 0,-31 94 1 0 0,23-90 37 0 0,14-48 11 0 0,1-5 46 0 0,4-10 155 0 0,-1-7-147 0 0,3-11-69 0 0,-1 10 7 0 0,1-38-1555 0 0,-7 28-11800 0 0</inkml:trace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28:27.803"/>
    </inkml:context>
    <inkml:brush xml:id="br0">
      <inkml:brushProperty name="width" value="0.05" units="cm"/>
      <inkml:brushProperty name="height" value="0.05" units="cm"/>
      <inkml:brushProperty name="color" value="#FFFF00"/>
    </inkml:brush>
  </inkml:definitions>
  <inkml:trace contextRef="#ctx0" brushRef="#br0">1 43 6103 0 0,'0'0'736'0'0,"3"-1"-256"0"0,86-12 2435 0 0,-71 11-2566 0 0,52-4 907 0 0,83 4 0 0 0,56-3-393 0 0,137-5 85 0 0,-147 8-407 0 0,149 0 497 0 0,-222 2-844 0 0,5 7-1152 0 0,-129-7-316 0 0</inkml:trace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28:28.685"/>
    </inkml:context>
    <inkml:brush xml:id="br0">
      <inkml:brushProperty name="width" value="0.05" units="cm"/>
      <inkml:brushProperty name="height" value="0.05" units="cm"/>
      <inkml:brushProperty name="color" value="#FFFF00"/>
    </inkml:brush>
  </inkml:definitions>
  <inkml:trace contextRef="#ctx0" brushRef="#br0">560 22 6479 0 0,'0'0'586'0'0,"0"-1"-486"0"0,0-4-14 0 0,0 3 308 0 0,-2 2 130 0 0,-17-6 547 0 0,15 5-894 0 0,-1-1 0 0 0,1 1 0 0 0,-1 0 0 0 0,1 0 0 0 0,-1 0 0 0 0,1 1-1 0 0,-9 0 1 0 0,-10 3 175 0 0,1 2-1 0 0,-1 1 1 0 0,1 0-1 0 0,-30 14 1 0 0,49-19-328 0 0,-81 37 644 0 0,68-30-499 0 0,1 1 1 0 0,0 0 0 0 0,-17 15-1 0 0,28-21-108 0 0,0 1 0 0 0,0 0 0 0 0,1 0 0 0 0,-1 0 0 0 0,1 0 1 0 0,0 0-1 0 0,0 1 0 0 0,-3 7 0 0 0,5-7 77 0 0,2-2-112 0 0,-1-1 0 0 0,1 1-1 0 0,0 0 1 0 0,-1-1 0 0 0,1 1-1 0 0,1-1 1 0 0,-1 1-1 0 0,0-1 1 0 0,1 0 0 0 0,2 4-1 0 0,-1-2 25 0 0,1 0-1 0 0,0 0 0 0 0,0-1 0 0 0,8 6 0 0 0,4 1 47 0 0,-1-2-1 0 0,23 9 1 0 0,-26-11-84 0 0,24 7 38 0 0,-23-8-43 0 0,14 6 1 0 0,74 43 128 0 0,-87-45-56 0 0,0 1-1 0 0,-1 0 1 0 0,0 1-1 0 0,20 21 1 0 0,-29-29-21 0 0,-1 1 1 0 0,0 0 0 0 0,-1 0 0 0 0,1 0 0 0 0,-1 1 0 0 0,1-1 0 0 0,-1 0 0 0 0,-1 1 0 0 0,1 0 0 0 0,-1-1 0 0 0,2 6-1 0 0,-3-7-7 0 0,0 1-1 0 0,0-1 0 0 0,0 0 1 0 0,0 1-1 0 0,0-1 0 0 0,-1 0 0 0 0,1 1 1 0 0,-1-1-1 0 0,0 0 0 0 0,0 0 1 0 0,0 0-1 0 0,0 1 0 0 0,-1-1 0 0 0,1 0 1 0 0,-1-1-1 0 0,-4 7 0 0 0,0-2 52 0 0,-1 0 1 0 0,1 0-1 0 0,-2 0 0 0 0,1-1 0 0 0,-16 10 0 0 0,-46 22 275 0 0,48-27-248 0 0,-1-1 4 0 0,-1 0 1 0 0,0-1 0 0 0,-48 12-1 0 0,51-17-96 0 0,1-1 0 0 0,-1-1 0 0 0,1-1 0 0 0,-1-1-1 0 0,-30-2 1 0 0,44 1-223 0 0,-1 0 0 0 0,1 0 1 0 0,0 0-1 0 0,0-1 0 0 0,0 1 0 0 0,0-2 0 0 0,0 1 0 0 0,0-1 0 0 0,1 0 1 0 0,-1 0-1 0 0,1 0 0 0 0,-1-1 0 0 0,1 1 0 0 0,1-1 0 0 0,-1-1 0 0 0,-5-5 1 0 0,-5-11-5774 0 0</inkml:trace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28:29.092"/>
    </inkml:context>
    <inkml:brush xml:id="br0">
      <inkml:brushProperty name="width" value="0.05" units="cm"/>
      <inkml:brushProperty name="height" value="0.05" units="cm"/>
      <inkml:brushProperty name="color" value="#FFFF00"/>
    </inkml:brush>
  </inkml:definitions>
  <inkml:trace contextRef="#ctx0" brushRef="#br0">96 0 5983 0 0,'0'0'730'0'0,"-1"3"-164"0"0,-4 10 115 0 0,0 1 0 0 0,1 0 0 0 0,1 0 0 0 0,-2 16 0 0 0,-2 61 822 0 0,6-85-1425 0 0,-5 123 910 0 0,-14 165-30 0 0,18-279-977 0 0,-10 64 241 0 0,9-66-442 0 0,0-1 0 0 0,-1 0 0 0 0,-10 23 0 0 0,13-33-115 0 0</inkml:trace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28:29.420"/>
    </inkml:context>
    <inkml:brush xml:id="br0">
      <inkml:brushProperty name="width" value="0.05" units="cm"/>
      <inkml:brushProperty name="height" value="0.05" units="cm"/>
      <inkml:brushProperty name="color" value="#FFFF00"/>
    </inkml:brush>
  </inkml:definitions>
  <inkml:trace contextRef="#ctx0" brushRef="#br0">1 89 6447 0 0,'2'-1'298'0'0,"3"-2"-243"0"0,0 1 1 0 0,1 0 0 0 0,-1 0 0 0 0,0 1 0 0 0,1 0-1 0 0,8-2 1 0 0,40 0 498 0 0,-20 1 1210 0 0,116-16 1877 0 0,164-27-3725 0 0,-268 39-4583 0 0</inkml:trace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28:29.748"/>
    </inkml:context>
    <inkml:brush xml:id="br0">
      <inkml:brushProperty name="width" value="0.05" units="cm"/>
      <inkml:brushProperty name="height" value="0.05" units="cm"/>
      <inkml:brushProperty name="color" value="#FFFF00"/>
    </inkml:brush>
  </inkml:definitions>
  <inkml:trace contextRef="#ctx0" brushRef="#br0">236 0 6911 0 0,'0'0'623'0'0,"-2"1"-514"0"0,-1 1 77 0 0,0 1-1 0 0,0-1 0 0 0,1 1 1 0 0,-1-1-1 0 0,1 1 0 0 0,-1 0 0 0 0,1 0 1 0 0,0 0-1 0 0,0 0 0 0 0,-2 6 1 0 0,-3 6 628 0 0,-4 17 0 0 0,-13 47 433 0 0,-23 137 1 0 0,-9 42-752 0 0,47-221-438 0 0,7-25-34 0 0,-40 193-70 0 0,36-131-1761 0 0,5-70 852 0 0</inkml:trace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28:30.139"/>
    </inkml:context>
    <inkml:brush xml:id="br0">
      <inkml:brushProperty name="width" value="0.05" units="cm"/>
      <inkml:brushProperty name="height" value="0.05" units="cm"/>
      <inkml:brushProperty name="color" value="#FFFF00"/>
    </inkml:brush>
  </inkml:definitions>
  <inkml:trace contextRef="#ctx0" brushRef="#br0">50 235 8951 0 0,'2'-8'94'0'0,"0"1"1"0"0,1-1-1 0 0,0 1 0 0 0,1 0 0 0 0,-1 0 0 0 0,2 0 0 0 0,-1 0 0 0 0,1 1 0 0 0,-1-1 1 0 0,11-8-1 0 0,-2 3-15 0 0,1 0 0 0 0,0 2 0 0 0,27-16 0 0 0,-10 8 445 0 0,49-21 0 0 0,-62 32-258 0 0,-1 1-1 0 0,1 1 1 0 0,1 1 0 0 0,30-4-1 0 0,-38 7-134 0 0,1 0-1 0 0,-1 1 0 0 0,1 1 1 0 0,-1-1-1 0 0,1 2 0 0 0,16 4 1 0 0,-23-5-110 0 0,-1 0 0 0 0,0 1 0 0 0,0-1 0 0 0,0 1 0 0 0,0 0 0 0 0,0 1 0 0 0,0-1 0 0 0,-1 1 0 0 0,1-1 0 0 0,-1 1 0 0 0,0 0 0 0 0,0 0 0 0 0,0 1 1 0 0,0-1-1 0 0,0 1 0 0 0,-1-1 0 0 0,1 1 0 0 0,-1 0 0 0 0,0 0 0 0 0,2 5 0 0 0,-3-4-17 0 0,0 0 1 0 0,0 1 0 0 0,0-1-1 0 0,0 1 1 0 0,-1-1-1 0 0,0 1 1 0 0,0 0-1 0 0,0-1 1 0 0,-1 1-1 0 0,0-1 1 0 0,0 1-1 0 0,0-1 1 0 0,-4 8-1 0 0,1-1 1 0 0,-1 0 0 0 0,-1-1 0 0 0,0 1 0 0 0,-14 18 0 0 0,-58 67 45 0 0,34-44 7 0 0,41-50-56 0 0,0 1 1 0 0,0 0-1 0 0,0 1 1 0 0,1-1-1 0 0,0 0 1 0 0,0 1-1 0 0,0-1 0 0 0,-2 6 1 0 0,4-7-2 0 0,-1 0 0 0 0,1 0-1 0 0,0 0 1 0 0,-1 0 0 0 0,1 0 0 0 0,1 0 0 0 0,-1 0 0 0 0,0 1-1 0 0,1-1 1 0 0,-1 0 0 0 0,1 0 0 0 0,0-1 0 0 0,0 1-1 0 0,2 3 1 0 0,2 3 0 0 0,1 0 0 0 0,0 0 0 0 0,0-1 0 0 0,1 0 0 0 0,0 0 0 0 0,13 10 0 0 0,-7-6 0 0 0,13 17 0 0 0,-4-3-5 0 0,29 51 0 0 0,-47-68-5 0 0,0-1 1 0 0,0 1-1 0 0,0 0 1 0 0,-1 0 0 0 0,-1 0-1 0 0,1 1 1 0 0,-2-1 0 0 0,2 11-1 0 0,-3-14 30 0 0,0-1-1 0 0,0 0 1 0 0,0 0 0 0 0,-1 1-1 0 0,1-1 1 0 0,-1 0 0 0 0,-1 0-1 0 0,1 0 1 0 0,-1 0 0 0 0,1 0-1 0 0,-2 0 1 0 0,1 0-1 0 0,0 0 1 0 0,-1-1 0 0 0,0 1-1 0 0,-4 4 1 0 0,-4 2 267 0 0,1-1 1 0 0,-1-1-1 0 0,-1 0 0 0 0,0 0 1 0 0,0-1-1 0 0,-1-1 0 0 0,0 0 1 0 0,-14 6-1 0 0,-11 1 652 0 0,-65 16 0 0 0,70-22-1344 0 0,-65 6 0 0 0,77-13 335 0 0,0 0-1 0 0,1-2 1 0 0,-1 0-1 0 0,-27-6 0 0 0,26 1-905 0 0,3-2-332 0 0</inkml:trace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28:30.482"/>
    </inkml:context>
    <inkml:brush xml:id="br0">
      <inkml:brushProperty name="width" value="0.05" units="cm"/>
      <inkml:brushProperty name="height" value="0.05" units="cm"/>
      <inkml:brushProperty name="color" value="#FFFF00"/>
    </inkml:brush>
  </inkml:definitions>
  <inkml:trace contextRef="#ctx0" brushRef="#br0">0 260 6911 0 0,'0'0'846'0'0,"4"-1"-149"0"0,225-40 3455 0 0,-146 30-3636 0 0,46-7 249 0 0,74-23 455 0 0,16-4-293 0 0,2 12-203 0 0,-89 14-331 0 0,251-29 43 0 0,-358 46-751 0 0,0 1-1 0 0,38 4 1 0 0,-36 0-847 0 0</inkml:trace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28:30.986"/>
    </inkml:context>
    <inkml:brush xml:id="br0">
      <inkml:brushProperty name="width" value="0.05" units="cm"/>
      <inkml:brushProperty name="height" value="0.05" units="cm"/>
      <inkml:brushProperty name="color" value="#FFFF00"/>
    </inkml:brush>
  </inkml:definitions>
  <inkml:trace contextRef="#ctx0" brushRef="#br0">564 97 7367 0 0,'-2'-2'568'0'0,"-6"-6"-372"0"0,0 1-1 0 0,-7-12 1 0 0,6 9 693 0 0,-14-14 0 0 0,20 21-687 0 0,0 0-1 0 0,0 1 0 0 0,-1-1 0 0 0,1 1 0 0 0,-1 0 1 0 0,0 0-1 0 0,1 0 0 0 0,-9-2 0 0 0,5 3-47 0 0,1 0-1 0 0,-1 0 0 0 0,1 1 0 0 0,-1-1 0 0 0,1 2 0 0 0,-1-1 1 0 0,1 1-1 0 0,-1 0 0 0 0,1 0 0 0 0,-1 1 0 0 0,1-1 0 0 0,-10 5 1 0 0,-6 4 34 0 0,1 1 0 0 0,-22 14-1 0 0,35-20-146 0 0,-2 1 14 0 0,-1 1 0 0 0,1 0 0 0 0,1 1 0 0 0,-1 0 0 0 0,-8 10 0 0 0,15-14-47 0 0,0-1 0 0 0,1 1-1 0 0,-1-1 1 0 0,1 1 0 0 0,0 0 0 0 0,0 0 0 0 0,0 0 0 0 0,0 0-1 0 0,1 0 1 0 0,-1 0 0 0 0,1 1 0 0 0,0-1 0 0 0,1 0 0 0 0,-1 1-1 0 0,1-1 1 0 0,0 0 0 0 0,0 8 0 0 0,1-9 1 0 0,0 1 0 0 0,0 0 0 0 0,0 0 0 0 0,0-1 0 0 0,1 1-1 0 0,-1-1 1 0 0,1 1 0 0 0,0-1 0 0 0,0 0 0 0 0,1 1 0 0 0,4 4 0 0 0,1 0 52 0 0,0 0 0 0 0,17 12-1 0 0,42 24 272 0 0,-7-7-36 0 0,-47-28-219 0 0,27 21 171 0 0,-35-27-206 0 0,-1 1-1 0 0,0 1 1 0 0,0-1-1 0 0,0 1 1 0 0,0-1 0 0 0,3 7-1 0 0,-4-7 0 0 0,-3-3-22 0 0,1 0-1 0 0,0 0 1 0 0,-1 0-1 0 0,1-1 0 0 0,-1 1 1 0 0,1 0-1 0 0,-1 0 1 0 0,0 0-1 0 0,1 0 0 0 0,-1 0 1 0 0,0 0-1 0 0,0 0 1 0 0,1 2-1 0 0,-1 5 97 0 0,0-1-1 0 0,-1 1 1 0 0,0-1 0 0 0,-1 8-1 0 0,-1-9 78 0 0,-1 0-117 0 0,-1 0-1 0 0,1-1 0 0 0,-1 1 0 0 0,-1-1 1 0 0,1 0-1 0 0,-1-1 0 0 0,-9 7 1 0 0,4-5-10 0 0,0 0 1 0 0,0-1 0 0 0,0 0-1 0 0,-13 3 1 0 0,0-1-3 0 0,0-2 1 0 0,0-1-1 0 0,-1-1 1 0 0,-25 0-1 0 0,33-3-39 0 0,1 0 1 0 0,0-1-1 0 0,-23-5 0 0 0,29 4-203 0 0,0-1 0 0 0,0 0-1 0 0,1-1 1 0 0,-1 1 0 0 0,1-2 0 0 0,-15-8 0 0 0,12 3-950 0 0,3 0-57 0 0</inkml:trace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28:31.314"/>
    </inkml:context>
    <inkml:brush xml:id="br0">
      <inkml:brushProperty name="width" value="0.05" units="cm"/>
      <inkml:brushProperty name="height" value="0.05" units="cm"/>
      <inkml:brushProperty name="color" value="#FFFF00"/>
    </inkml:brush>
  </inkml:definitions>
  <inkml:trace contextRef="#ctx0" brushRef="#br0">0 74 9215 0 0,'0'0'707'0'0,"3"0"-464"0"0,3 2-29 0 0,0-1 1 0 0,0 0-1 0 0,1-1 1 0 0,-1 1-1 0 0,1-1 1 0 0,-1 0-1 0 0,8-2 1 0 0,46-10 1335 0 0,-16 2-883 0 0,79-20-29 0 0,-52 10-1680 0 0,-51 16-53 0 0</inkml:trace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28:31.658"/>
    </inkml:context>
    <inkml:brush xml:id="br0">
      <inkml:brushProperty name="width" value="0.05" units="cm"/>
      <inkml:brushProperty name="height" value="0.05" units="cm"/>
      <inkml:brushProperty name="color" value="#FFFF00"/>
    </inkml:brush>
  </inkml:definitions>
  <inkml:trace contextRef="#ctx0" brushRef="#br0">396 37 11055 0 0,'-1'-1'506'0'0,"-2"-2"-427"0"0,0 0 0 0 0,0 0 0 0 0,0 0 0 0 0,0 1 0 0 0,-1-1 0 0 0,1 1 0 0 0,-1 0 0 0 0,1 0 0 0 0,-1 0 0 0 0,0 0 0 0 0,0 1 0 0 0,0-1 0 0 0,0 1 0 0 0,-7-1 0 0 0,2 1 142 0 0,0 0 1 0 0,1 0-1 0 0,-1 1 1 0 0,0 1-1 0 0,1 0 1 0 0,-1 0-1 0 0,0 0 1 0 0,1 1-1 0 0,-1 0 0 0 0,-9 5 1 0 0,-6 3 145 0 0,2 1 1 0 0,0 0-1 0 0,-28 20 1 0 0,40-24-282 0 0,1 1 0 0 0,0 0 1 0 0,0 0-1 0 0,1 1 0 0 0,0 0 0 0 0,0 0 0 0 0,1 1 1 0 0,0 0-1 0 0,-5 11 0 0 0,8-13-54 0 0,0 1 0 0 0,1-1 0 0 0,0 1 0 0 0,0-1-1 0 0,1 1 1 0 0,0 0 0 0 0,-1 12 0 0 0,3-17-16 0 0,0 0 0 0 0,0-1 0 0 0,0 1 0 0 0,1 0 0 0 0,-1 0 0 0 0,1-1 0 0 0,0 1-1 0 0,0-1 1 0 0,0 1 0 0 0,0-1 0 0 0,1 1 0 0 0,-1-1 0 0 0,1 0 0 0 0,0 1 0 0 0,0-1 0 0 0,0 0 0 0 0,1 0 0 0 0,-1-1-1 0 0,1 1 1 0 0,4 4 0 0 0,-3-4 15 0 0,0-1-1 0 0,0 1 0 0 0,0-1 0 0 0,0 0 1 0 0,1 0-1 0 0,-1 0 0 0 0,1 0 0 0 0,0-1 1 0 0,-1 0-1 0 0,1 0 0 0 0,0 0 0 0 0,-1 0 1 0 0,1-1-1 0 0,5 0 0 0 0,5-1 133 0 0,0 0 1 0 0,0-2-1 0 0,16-4 0 0 0,-29 7-150 0 0,18-6 164 0 0,-8 3-29 0 0,1 0 0 0 0,16-2 0 0 0,-26 4-122 0 0,0 1 1 0 0,0 0 0 0 0,0 0 0 0 0,0 0 0 0 0,1 1-1 0 0,-1-1 1 0 0,0 1 0 0 0,0-1 0 0 0,0 1 0 0 0,0 0 0 0 0,0 0-1 0 0,-1 1 1 0 0,1-1 0 0 0,4 3 0 0 0,-2 0 15 0 0,0 0 0 0 0,-1 0 0 0 0,0 1 0 0 0,0-1 0 0 0,5 7 0 0 0,15 28 143 0 0,-14-22-154 0 0,16 31 35 0 0,-19-33-53 0 0,0-1 0 0 0,2 0 0 0 0,10 14-1 0 0,-17-25-196 0 0,1 0-1 0 0,-1 0 1 0 0,1 0 0 0 0,0-1-1 0 0,0 1 1 0 0,0-1 0 0 0,1 0-1 0 0,-1 0 1 0 0,0 0 0 0 0,1 0-1 0 0,0-1 1 0 0,-1 0 0 0 0,1 1-1 0 0,0-1 1 0 0,-1 0 0 0 0,1-1-1 0 0,0 1 1 0 0,7 0 0 0 0,18-3-6178 0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3T02:40:00.732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100 65 1375 0 0,'0'0'4627'0'0,"-3"0"-3183"0"0,-9 2-636 0 0,1 0 1 0 0,-20 6-1 0 0,29-8-700 0 0,0 0 0 0 0,0 1 0 0 0,-1-1 0 0 0,1 0 0 0 0,0 0-1 0 0,0 0 1 0 0,-1 0 0 0 0,1-1 0 0 0,-4 0 0 0 0,4 1-51 0 0,-1-1 258 0 0,1 1 45 0 0,-8 0 4245 0 0,13 0-4365 0 0,13-4 187 0 0,29-9 154 0 0,-43 12-555 0 0,-1 1 0 0 0,1-1 1 0 0,-1 1-1 0 0,0 0 0 0 0,1-1 0 0 0,-1 1 0 0 0,1 0 0 0 0,1 0 0 0 0,4-1 19 0 0,-1 0-3 0 0,11-3 107 0 0,1 1-1 0 0,28-1 1 0 0,-5 4-16 0 0,-31 0-105 0 0,18-1 1 0 0,221-21 767 0 0,-215 19-739 0 0,31-4 60 0 0,-51 5-96 0 0,1 0 1 0 0,0 1-1 0 0,17 1 0 0 0,-24 0-23 0 0,3 0 26 0 0,-3-1-14 0 0,0 1-1 0 0,14 1 1 0 0,29-1-10 0 0,-36 0 11 0 0,3-2 32 0 0,-3 1-22 0 0,-12 0 496 0 0,-3 1-509 0 0,-1 0 0 0 0,1 0 0 0 0,0 0 0 0 0,-1 0 0 0 0,1 0 0 0 0,0 0 0 0 0,-1 1 0 0 0,1-1 0 0 0,0 0 0 0 0,-1 0 0 0 0,1 0 0 0 0,-1 0 0 0 0,1 0 0 0 0,0 1 0 0 0,0-1 0 0 0,-1 0 0 0 0,1 1 0 0 0,-1-1 3 0 0,0 1 1 0 0,1-1 0 0 0,-1 1 0 0 0,0-1-1 0 0,0 0 1 0 0,1 1 0 0 0,-1-1-1 0 0,0 0 1 0 0,0 0 0 0 0,0 1-1 0 0,-1-1 1 0 0,-4 1 19 0 0,-13 4 75 0 0,-1-1 0 0 0,-38 2-1 0 0,-77 0 79 0 0,99-3-136 0 0,-99 6 22 0 0,89-7-59 0 0,-15 0-12 0 0,44-3 1 0 0,-51 0 0 0 0,54 3 0 0 0,-31 6 0 0 0,45-8 0 0 0,-1 0-1 0 0,1 0 1 0 0,-1 0-1 0 0,1 1 1 0 0,-1-1-1 0 0,1 0 1 0 0,0 0-1 0 0,-1 0 1 0 0,1 0-1 0 0,-1 0 1 0 0,1 1-1 0 0,-1-1 1 0 0,1 0-1 0 0,-1 0 1 0 0,1 1-1 0 0,0-1 1 0 0,-1 0-1 0 0,1 1 1 0 0,0-1-1 0 0,-1 1 1 0 0,1 0-3 0 0,1-1 0 0 0,-1 1 1 0 0,1 0-1 0 0,-1-1 1 0 0,1 1-1 0 0,-1-1 1 0 0,1 1-1 0 0,-1-1 1 0 0,1 1-1 0 0,0-1 1 0 0,-1 1-1 0 0,1-1 1 0 0,-1 0-1 0 0,1 1 1 0 0,0-1-1 0 0,0 1 1 0 0,9 2 0 0 0,0 0 0 0 0,0 0 1 0 0,0-1-1 0 0,0 0 0 0 0,12 0 1 0 0,3 1 0 0 0,6 2 1 0 0,1-2 0 0 0,41-1 0 0 0,228-24 0 0 0,-196 9 87 0 0,41-8 58 0 0,-137 19-145 0 0,29-3 0 0 0,-30 4 0 0 0,6-1 11 0 0,-11 2 42 0 0,-5 1 1 0 0,-8 5-22 0 0,1-1 0 0 0,-1 0 1 0 0,0 0-1 0 0,-21 5 1 0 0,9-4 22 0 0,-35 4 0 0 0,35-7-30 0 0,-98 9 131 0 0,-5 0-52 0 0,-18 0-91 0 0,127-12-2 0 0,0 0 0 0 0,0-1-1 0 0,0 0 1 0 0,0-2 0 0 0,-28-7-1 0 0,32 5-10 0 0,11 4 0 0 0,1 1 0 0 0,0 0 0 0 0,0 0 0 0 0,-1 0 0 0 0,1 0 0 0 0,0 0 0 0 0,-1 0 0 0 0,1 0 0 0 0,0-1 0 0 0,0 1 0 0 0,-1 0 0 0 0,1 0 0 0 0,0-1 0 0 0,0 1 0 0 0,-1 0 0 0 0,1 0 0 0 0,0-1 0 0 0,0 1 0 0 0,0 0 0 0 0,-1 0 0 0 0,1-1 0 0 0,0 1 0 0 0,0 0 0 0 0,0-1 0 0 0,0 1 0 0 0,0-1 0 0 0,1 1-1 0 0,0-1 0 0 0,0 0-1 0 0,0 0 1 0 0,0 1 0 0 0,0-1-1 0 0,0 0 1 0 0,0 1 0 0 0,0-1-1 0 0,1 1 1 0 0,-1 0 0 0 0,0-1-1 0 0,0 1 1 0 0,1 0 0 0 0,-1 0-1 0 0,2-1 1 0 0,23-1-38 0 0,16 1 3 0 0,42 2-15 0 0,-30 3-69 0 0,76-6-1 0 0,-93-2-2125 0 0,-26 3-2074 0 0</inkml:trace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28:32.378"/>
    </inkml:context>
    <inkml:brush xml:id="br0">
      <inkml:brushProperty name="width" value="0.05" units="cm"/>
      <inkml:brushProperty name="height" value="0.05" units="cm"/>
      <inkml:brushProperty name="color" value="#FFFF00"/>
    </inkml:brush>
  </inkml:definitions>
  <inkml:trace contextRef="#ctx0" brushRef="#br0">11 134 6879 0 0,'0'0'623'0'0,"-2"1"-514"0"0,-6 6 1929 0 0,10-7-1329 0 0,4 2-436 0 0,1-2 0 0 0,-1 1 1 0 0,0-1-1 0 0,0 1 0 0 0,13-3 0 0 0,34-7 655 0 0,-28 4-627 0 0,192-24 1132 0 0,-98 15-1094 0 0,55-16-60 0 0,89-9-133 0 0,-134 27-74 0 0,-107 10-597 0 0,0 0 0 0 0,-1 1-1 0 0,40 4 1 0 0,-58-3-590 0 0</inkml:trace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28:32.722"/>
    </inkml:context>
    <inkml:brush xml:id="br0">
      <inkml:brushProperty name="width" value="0.05" units="cm"/>
      <inkml:brushProperty name="height" value="0.05" units="cm"/>
      <inkml:brushProperty name="color" value="#FFFF00"/>
    </inkml:brush>
  </inkml:definitions>
  <inkml:trace contextRef="#ctx0" brushRef="#br0">0 152 9503 0 0,'0'0'859'0'0,"3"0"-710"0"0,76-3 194 0 0,-51 4-32 0 0,35-5-1 0 0,117-25 674 0 0,-23 1-626 0 0,-110 18-329 0 0,42-9 57 0 0,19-4-19 0 0,-31 8-432 0 0,-27 3-2919 0 0,-13 2-739 0 0</inkml:trace>
</inkml:ink>
</file>

<file path=ppt/ink/ink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28:33.052"/>
    </inkml:context>
    <inkml:brush xml:id="br0">
      <inkml:brushProperty name="width" value="0.05" units="cm"/>
      <inkml:brushProperty name="height" value="0.05" units="cm"/>
      <inkml:brushProperty name="color" value="#FFFF00"/>
    </inkml:brush>
  </inkml:definitions>
  <inkml:trace contextRef="#ctx0" brushRef="#br0">1 49 9503 0 0,'0'0'432'0'0,"1"-2"-5"0"0,3-2-399 0 0,0 0 1 0 0,0 0-1 0 0,0 1 0 0 0,0-1 0 0 0,1 1 1 0 0,0 0-1 0 0,-1 0 0 0 0,1 1 0 0 0,0 0 1 0 0,0-1-1 0 0,1 1 0 0 0,-1 1 1 0 0,0-1-1 0 0,10 0 0 0 0,6-1 241 0 0,-1 1-1 0 0,37 3 0 0 0,-21 1 128 0 0,50 10 0 0 0,35 15 151 0 0,-82-18-398 0 0,207 57 915 0 0,-168-40-436 0 0,82 39 0 0 0,-136-53-432 0 0,-1 1 1 0 0,0 2-1 0 0,-1 0 0 0 0,-1 1 0 0 0,-1 1 0 0 0,30 32 1 0 0,-41-39-122 0 0,1 1 0 0 0,-2 1 1 0 0,0-1-1 0 0,0 2 1 0 0,-1-1-1 0 0,-1 1 0 0 0,8 19 1 0 0,-11-22 8 0 0,0 1 1 0 0,-1-1-1 0 0,0 1 1 0 0,0 0-1 0 0,-1 0 0 0 0,0-1 1 0 0,-1 1-1 0 0,-1 0 1 0 0,1 0-1 0 0,-4 15 1 0 0,-1-9 47 0 0,0-1 1 0 0,0 0 0 0 0,-2 0 0 0 0,0 0 0 0 0,-1-1-1 0 0,0 0 1 0 0,-1-1 0 0 0,-1 1 0 0 0,-16 17 0 0 0,-12 9 341 0 0,-66 55-1 0 0,67-64-318 0 0,-20 16 93 0 0,-108 70 0 0 0,30-17-168 0 0,128-96-80 0 0,-3 4-427 0 0,-1 0-1 0 0,1 0 0 0 0,-14 17 1 0 0,16-13-559 0 0</inkml:trace>
</inkml:ink>
</file>

<file path=ppt/ink/ink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28:34.507"/>
    </inkml:context>
    <inkml:brush xml:id="br0">
      <inkml:brushProperty name="width" value="0.05" units="cm"/>
      <inkml:brushProperty name="height" value="0.05" units="cm"/>
      <inkml:brushProperty name="color" value="#FFFF00"/>
    </inkml:brush>
  </inkml:definitions>
  <inkml:trace contextRef="#ctx0" brushRef="#br0">259 1 7367 0 0,'0'0'1810'0'0,"-1"2"-1258"0"0,-8 25 3 0 0,1 1 0 0 0,1-1-1 0 0,2 1 1 0 0,-3 33 0 0 0,4 7-84 0 0,-29 332 1410 0 0,-21-63-758 0 0,-28-7-110 0 0,36-159-317 0 0,46-167-678 0 0,-1 0 0 0 0,1 0-1 0 0,-1 0 1 0 0,1 1 0 0 0,0-1 0 0 0,1 0-1 0 0,-1 0 1 0 0,1 0 0 0 0,0 0-1 0 0,0 1 1 0 0,0-1 0 0 0,1 0 0 0 0,2 5-1 0 0,-3-7 33 0 0,3-2-168 0 0,1 0 1 0 0,-1-1 0 0 0,1 0 0 0 0,-1 0 0 0 0,1 0 0 0 0,5-3-1 0 0,13-6-4263 0 0,-4 0-1115 0 0</inkml:trace>
</inkml:ink>
</file>

<file path=ppt/ink/ink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28:35.276"/>
    </inkml:context>
    <inkml:brush xml:id="br0">
      <inkml:brushProperty name="width" value="0.05" units="cm"/>
      <inkml:brushProperty name="height" value="0.05" units="cm"/>
      <inkml:brushProperty name="color" value="#FFFF00"/>
    </inkml:brush>
  </inkml:definitions>
  <inkml:trace contextRef="#ctx0" brushRef="#br0">1 88 4143 0 0,'0'0'3674'0'0,"3"-1"-2586"0"0,43-8 590 0 0,22-4-462 0 0,123-31 374 0 0,-130 35-1437 0 0,-27 4-88 0 0,-5 1-280 0 0,0 2-1 0 0,0 2 1 0 0,0 0-1 0 0,33 5 1 0 0,-60-5-484 0 0</inkml:trace>
</inkml:ink>
</file>

<file path=ppt/ink/ink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28:35.605"/>
    </inkml:context>
    <inkml:brush xml:id="br0">
      <inkml:brushProperty name="width" value="0.05" units="cm"/>
      <inkml:brushProperty name="height" value="0.05" units="cm"/>
      <inkml:brushProperty name="color" value="#FFFF00"/>
    </inkml:brush>
  </inkml:definitions>
  <inkml:trace contextRef="#ctx0" brushRef="#br0">0 38 3679 0 0,'0'0'167'0'0,"3"0"-7"0"0,67 5 145 0 0,-21-6 3611 0 0,13-2 973 0 0,14 0-3464 0 0,-55 0-1200 0 0,114-17 551 0 0,-111 16-991 0 0,1 0 0 0 0,0 1 0 0 0,44 2 0 0 0,-32 1-5012 0 0</inkml:trace>
</inkml:ink>
</file>

<file path=ppt/ink/ink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28:36.137"/>
    </inkml:context>
    <inkml:brush xml:id="br0">
      <inkml:brushProperty name="width" value="0.05" units="cm"/>
      <inkml:brushProperty name="height" value="0.05" units="cm"/>
      <inkml:brushProperty name="color" value="#FFFF00"/>
    </inkml:brush>
  </inkml:definitions>
  <inkml:trace contextRef="#ctx0" brushRef="#br0">51 903 6911 0 0,'-6'7'135'0'0,"4"-4"-50"0"0,1-1 1 0 0,-1 0-1 0 0,0 0 0 0 0,0 1 1 0 0,-1-1-1 0 0,-4 3 0 0 0,-2 2-73 0 0,-8 15 3142 0 0,18-25-2476 0 0,8-11-122 0 0,-1-1 0 0 0,2 1 0 0 0,16-19 0 0 0,41-38 164 0 0,-48 52-548 0 0,-3 2-66 0 0,184-199 736 0 0,-163 167-638 0 0,40-68 0 0 0,10-53 18 0 0,-59 110-113 0 0,50-78 0 0 0,-66 122-109 0 0,-12 16 1 0 0,0 0-1 0 0,0-1 0 0 0,0 1 1 0 0,1-1-1 0 0,-1 1 0 0 0,0 0 1 0 0,1-1-1 0 0,-1 1 0 0 0,0 0 1 0 0,1 0-1 0 0,-1-1 1 0 0,0 1-1 0 0,1 0 0 0 0,-1 0 1 0 0,0-1-1 0 0,1 1 0 0 0,-1 0 1 0 0,1 0-1 0 0,-1 0 0 0 0,0 0 1 0 0,1 0-1 0 0,-1 0 0 0 0,1-1 1 0 0,-1 1-1 0 0,1 0 0 0 0,-1 0 1 0 0,1 0-1 0 0,-1 0 1 0 0,1 1-1 0 0,1 0 3 0 0,0 1-1 0 0,0 0 1 0 0,0 0 0 0 0,-1-1-1 0 0,1 1 1 0 0,0 1 0 0 0,-1-1-1 0 0,1 0 1 0 0,-1 0 0 0 0,0 0-1 0 0,0 1 1 0 0,1 2 0 0 0,3 8 6 0 0,4 15 0 0 0,-1 10-9 0 0,-1 0 0 0 0,-3 1 0 0 0,1 40 0 0 0,-11 177 0 0 0,-14-10 60 0 0,18-132 32 0 0,0-55-1513 0 0,2-57-232 0 0</inkml:trace>
</inkml:ink>
</file>

<file path=ppt/ink/ink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28:36.496"/>
    </inkml:context>
    <inkml:brush xml:id="br0">
      <inkml:brushProperty name="width" value="0.05" units="cm"/>
      <inkml:brushProperty name="height" value="0.05" units="cm"/>
      <inkml:brushProperty name="color" value="#FFFF00"/>
    </inkml:brush>
  </inkml:definitions>
  <inkml:trace contextRef="#ctx0" brushRef="#br0">1 195 5983 0 0,'2'-2'464'0'0,"1"-1"-362"0"0,1 0 0 0 0,-1-1 0 0 0,1 2 0 0 0,-1-1 0 0 0,1 0 0 0 0,0 1 0 0 0,0 0 0 0 0,1 0 0 0 0,-1 0 0 0 0,0 1 0 0 0,1-1 0 0 0,-1 1 0 0 0,8-1 0 0 0,132-25 4636 0 0,-107 18-4467 0 0,47-19 0 0 0,0 1-107 0 0,90-9-22 0 0,-87 21-161 0 0,-51 7-73 0 0,-1-2-11 0 0</inkml:trace>
</inkml:ink>
</file>

<file path=ppt/ink/ink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28:36.825"/>
    </inkml:context>
    <inkml:brush xml:id="br0">
      <inkml:brushProperty name="width" value="0.05" units="cm"/>
      <inkml:brushProperty name="height" value="0.05" units="cm"/>
      <inkml:brushProperty name="color" value="#FFFF00"/>
    </inkml:brush>
  </inkml:definitions>
  <inkml:trace contextRef="#ctx0" brushRef="#br0">443 0 8287 0 0,'0'0'639'0'0,"-1"0"-415"0"0,-4 1-114 0 0,1 0 1 0 0,-1 0-1 0 0,1 1 0 0 0,-1-1 1 0 0,1 1-1 0 0,0 0 0 0 0,0 0 1 0 0,0 1-1 0 0,-4 2 1 0 0,-11 6 282 0 0,-5 2-39 0 0,1 1 0 0 0,1 1 0 0 0,0 0 0 0 0,2 2 0 0 0,-1 1 0 0 0,2 0-1 0 0,0 2 1 0 0,2 0 0 0 0,0 1 0 0 0,1 0 0 0 0,-17 31 0 0 0,14-16-81 0 0,1 1 0 0 0,1 1 0 0 0,3 0 0 0 0,1 1 1 0 0,1 0-1 0 0,-10 71 0 0 0,19-83-170 0 0,0 0-1 0 0,1 0 1 0 0,2 1-1 0 0,1-1 1 0 0,7 42 0 0 0,-6-55-76 0 0,1 0 1 0 0,1 0-1 0 0,1-1 0 0 0,0 1 1 0 0,0-1-1 0 0,1 0 1 0 0,1-1-1 0 0,0 0 0 0 0,1 0 1 0 0,0 0-1 0 0,1-1 0 0 0,14 15 1 0 0,-7-12-77 0 0,0-1 1 0 0,1 0 0 0 0,1-2-1 0 0,0 0 1 0 0,0-1-1 0 0,1 0 1 0 0,0-2-1 0 0,35 11 1 0 0,-24-13-1019 0 0,0-1-329 0 0</inkml:trace>
</inkml:ink>
</file>

<file path=ppt/ink/ink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28:37.153"/>
    </inkml:context>
    <inkml:brush xml:id="br0">
      <inkml:brushProperty name="width" value="0.05" units="cm"/>
      <inkml:brushProperty name="height" value="0.05" units="cm"/>
      <inkml:brushProperty name="color" value="#FFFF00"/>
    </inkml:brush>
  </inkml:definitions>
  <inkml:trace contextRef="#ctx0" brushRef="#br0">454 20 1839 0 0,'0'0'83'0'0,"-1"-1"-6"0"0,-2-1-40 0 0,1 0 0 0 0,-1 1 0 0 0,1 0-1 0 0,-1-1 1 0 0,0 1 0 0 0,1 0 0 0 0,-1 0-1 0 0,0 1 1 0 0,0-1 0 0 0,0 0-1 0 0,0 1 1 0 0,-4 0 0 0 0,-5-2 1076 0 0,1 0-194 0 0,0 1 0 0 0,-1 1 0 0 0,1 0 0 0 0,0 0 0 0 0,0 1 0 0 0,-16 3 0 0 0,-64 22 1741 0 0,82-24-2405 0 0,4 0-119 0 0,0-1 0 0 0,0 1 0 0 0,1 0-1 0 0,-1 1 1 0 0,0-1 0 0 0,1 1 0 0 0,0 0 0 0 0,-1 0 0 0 0,1 0-1 0 0,1 1 1 0 0,-1-1 0 0 0,0 1 0 0 0,1 0 0 0 0,-1 0 0 0 0,1 0 0 0 0,1 1-1 0 0,-6 8 1 0 0,8-11-113 0 0,-1 0 0 0 0,1-1 0 0 0,-1 1-1 0 0,1 0 1 0 0,0 0 0 0 0,0 0 0 0 0,-1 0-1 0 0,2 0 1 0 0,-1 0 0 0 0,0 0 0 0 0,0 0-1 0 0,1 0 1 0 0,-1 0 0 0 0,0-1 0 0 0,1 1 0 0 0,0 0-1 0 0,0 0 1 0 0,-1 0 0 0 0,1-1 0 0 0,2 4-1 0 0,2 2 39 0 0,1-1 0 0 0,-1 1 0 0 0,10 7-1 0 0,-6-5 67 0 0,13 12 65 0 0,59 66 468 0 0,-73-77-563 0 0,0 1-1 0 0,-1 0 0 0 0,0 0 0 0 0,-1 0 0 0 0,0 1 0 0 0,8 24 1 0 0,-13-32-51 0 0,1 1 1 0 0,-2-1 0 0 0,1 0-1 0 0,0 1 1 0 0,-1-1 0 0 0,0 1 0 0 0,0-1-1 0 0,0 1 1 0 0,-1-1 0 0 0,0 1-1 0 0,1-1 1 0 0,-4 8 0 0 0,2-7 34 0 0,0 0 0 0 0,-1 0 0 0 0,0 0 0 0 0,0 0 0 0 0,0-1 0 0 0,-1 1 0 0 0,1-1 0 0 0,-9 8 0 0 0,1-2 94 0 0,-2-1 1 0 0,1-1-1 0 0,-1 0 0 0 0,0 0 0 0 0,-1-1 0 0 0,-21 7 0 0 0,15-6-16 0 0,1 0 21 0 0,-36 9 0 0 0,49-16-167 0 0,1 1 0 0 0,-1-2 0 0 0,1 1 0 0 0,-1-1 0 0 0,0 0 0 0 0,1 0 1 0 0,-1 0-1 0 0,0-1 0 0 0,1 0 0 0 0,-1 0 0 0 0,-7-3 0 0 0,12 4-59 0 0,0-1 1 0 0,0 1-1 0 0,0-1 0 0 0,0 1 0 0 0,0-1 1 0 0,0 0-1 0 0,0 0 0 0 0,0 1 0 0 0,0-1 1 0 0,0 0-1 0 0,1 0 0 0 0,-1 0 0 0 0,0 0 1 0 0,0 0-1 0 0,1 0 0 0 0,-1 0 0 0 0,1 0 0 0 0,-1 0 1 0 0,1 0-1 0 0,-1-2 0 0 0,1 1-260 0 0,-1 0 1 0 0,1 0-1 0 0,0 0 0 0 0,0-1 0 0 0,0 1 1 0 0,0 0-1 0 0,0 0 0 0 0,0-1 0 0 0,2-2 1 0 0,3-11-5977 0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3T02:40:01.455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86 0 2303 0 0,'0'0'9248'0'0,"0"3"-9024"0"0,-7 24 540 0 0,5-19-462 0 0,-3 15 0 0 0,-1 7 745 0 0,-13 44 0 0 0,15-60-805 0 0,-17 64 792 0 0,14-45-449 0 0,3-19-506 0 0,1-2-10 0 0,-2-1-2 0 0,4-9-57 0 0,0 0 85 0 0,2-5-1968 0 0,8-10 399 0 0</inkml:trace>
</inkml:ink>
</file>

<file path=ppt/ink/ink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28:37.496"/>
    </inkml:context>
    <inkml:brush xml:id="br0">
      <inkml:brushProperty name="width" value="0.05" units="cm"/>
      <inkml:brushProperty name="height" value="0.05" units="cm"/>
      <inkml:brushProperty name="color" value="#FFFF00"/>
    </inkml:brush>
  </inkml:definitions>
  <inkml:trace contextRef="#ctx0" brushRef="#br0">0 78 11111 0 0,'0'0'1272'0'0,"2"0"-820"0"0,185-26 3760 0 0,-130 17-3876 0 0,78-15-72 0 0,-74 10-1484 0 0,-43 10-32 0 0</inkml:trace>
</inkml:ink>
</file>

<file path=ppt/ink/ink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28:37.887"/>
    </inkml:context>
    <inkml:brush xml:id="br0">
      <inkml:brushProperty name="width" value="0.05" units="cm"/>
      <inkml:brushProperty name="height" value="0.05" units="cm"/>
      <inkml:brushProperty name="color" value="#FFFF00"/>
    </inkml:brush>
  </inkml:definitions>
  <inkml:trace contextRef="#ctx0" brushRef="#br0">400 49 5983 0 0,'0'0'464'0'0,"0"-1"-305"0"0,-1-13 200 0 0,0 12-207 0 0,1 2-107 0 0,0 0 1 0 0,-1-1-1 0 0,1 1 1 0 0,0-1-1 0 0,0 1 1 0 0,0 0-1 0 0,-1-1 1 0 0,1 1 0 0 0,0-1-1 0 0,-1 1 1 0 0,1 0-1 0 0,0 0 1 0 0,-1-1-1 0 0,1 1 1 0 0,0 0-1 0 0,-1-1 1 0 0,1 1-1 0 0,-1 0 1 0 0,1 0 0 0 0,-1 0-1 0 0,-1-1 121 0 0,-4-3 297 0 0,0 0 0 0 0,0 0 0 0 0,-12-4 0 0 0,15 7-312 0 0,-1 0 0 0 0,0 0-1 0 0,1 0 1 0 0,-1 1-1 0 0,0-1 1 0 0,1 1-1 0 0,-1 0 1 0 0,0 0-1 0 0,-4 1 1 0 0,-3 1 140 0 0,0 0 1 0 0,0 0-1 0 0,0 1 1 0 0,1 0-1 0 0,-1 1 0 0 0,1 1 1 0 0,0-1-1 0 0,0 2 1 0 0,-12 7-1 0 0,-48 42 1069 0 0,58-44-1095 0 0,0 1-1 0 0,2 0 1 0 0,-15 20 0 0 0,10-11 44 0 0,-11 25 0 0 0,22-37-252 0 0,0 0-1 0 0,0 0 1 0 0,1 0-1 0 0,0 0 0 0 0,1 1 1 0 0,-2 9-1 0 0,4-15-44 0 0,-1-1-1 0 0,1 0 1 0 0,0 0-1 0 0,1 0 0 0 0,-1 0 1 0 0,0 1-1 0 0,1-1 1 0 0,0 0-1 0 0,0 0 1 0 0,0 0-1 0 0,0 0 0 0 0,0 0 1 0 0,0 0-1 0 0,1-1 1 0 0,-1 1-1 0 0,1 0 1 0 0,0-1-1 0 0,0 1 0 0 0,0-1 1 0 0,0 0-1 0 0,0 1 1 0 0,1-1-1 0 0,-1 0 1 0 0,1 0-1 0 0,-1-1 0 0 0,1 1 1 0 0,0 0-1 0 0,0-1 1 0 0,0 0-1 0 0,0 1 1 0 0,0-1-1 0 0,0 0 0 0 0,0-1 1 0 0,5 2-1 0 0,1-2 26 0 0,0 1-1 0 0,0-2 1 0 0,0 1-1 0 0,1-1 1 0 0,12-4-1 0 0,-4 1 78 0 0,30-13-1 0 0,-36 12-71 0 0,0-1 0 0 0,-1-1 0 0 0,0 0 1 0 0,14-11-1 0 0,-8 4 55 0 0,26-29 0 0 0,-29 26-20 0 0,-13 16 251 0 0,0 3-254 0 0,10 15-53 0 0,-3-5-6 0 0,-1-1-1 0 0,1 0 0 0 0,18 19 0 0 0,-13-18-24 0 0,1 0 0 0 0,26 16 0 0 0,-32-23-335 0 0,0-1 0 0 0,1 0 0 0 0,0 0-1 0 0,0 0 1 0 0,0-1 0 0 0,18 3 0 0 0,-1-3-913 0 0</inkml:trace>
</inkml:ink>
</file>

<file path=ppt/ink/ink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28:38.327"/>
    </inkml:context>
    <inkml:brush xml:id="br0">
      <inkml:brushProperty name="width" value="0.05" units="cm"/>
      <inkml:brushProperty name="height" value="0.05" units="cm"/>
      <inkml:brushProperty name="color" value="#FFFF00"/>
    </inkml:brush>
  </inkml:definitions>
  <inkml:trace contextRef="#ctx0" brushRef="#br0">1 7 7831 0 0,'0'0'603'0'0,"0"-1"-355"0"0,0 1-199 0 0,0 0 0 0 0,0-1 0 0 0,0 1 0 0 0,0 0 0 0 0,0 0 0 0 0,0 0 1 0 0,0-1-1 0 0,0 1 0 0 0,0 0 0 0 0,1 0 0 0 0,-1-1 0 0 0,0 1 0 0 0,0 0 0 0 0,0 0 0 0 0,0 0 0 0 0,0 0 0 0 0,1-1 0 0 0,-1 1 0 0 0,0 0 1 0 0,0 0-1 0 0,0 0 0 0 0,1 0 0 0 0,-1 0 0 0 0,0-1 0 0 0,0 1 0 0 0,0 0 0 0 0,1 0 0 0 0,-1 0 0 0 0,0 0 0 0 0,0 0 0 0 0,1 0 0 0 0,-1 0 0 0 0,0 0 1 0 0,0 0-1 0 0,1 0 0 0 0,13 1 691 0 0,15 9 101 0 0,-10-2-309 0 0,0 1-1 0 0,0 1 1 0 0,0 1 0 0 0,28 22 0 0 0,-25-15-139 0 0,-1 1 1 0 0,-1 0-1 0 0,19 25 1 0 0,-12-7-69 0 0,-1 0 1 0 0,-2 1 0 0 0,-1 2-1 0 0,22 54 1 0 0,-29-51-191 0 0,-1-1-1 0 0,-2 2 0 0 0,-2 0 1 0 0,-2 1-1 0 0,-2-1 0 0 0,-2 1 1 0 0,-2 1-1 0 0,-1-1 0 0 0,-3 0 1 0 0,-2 1-1 0 0,-11 60 0 0 0,5-69 142 0 0,0-1-1 0 0,-3 0 1 0 0,-1-1 0 0 0,-1 0-1 0 0,-2-1 1 0 0,-25 39 0 0 0,27-53-60 0 0,-32 37 1 0 0,28-36-150 0 0,8-10-407 0 0,-1-1 0 0 0,0 1 0 0 0,0-2 0 0 0,-1 1 0 0 0,0-2 0 0 0,-20 12 0 0 0,23-15-4522 0 0</inkml:trace>
</inkml:ink>
</file>

<file path=ppt/ink/ink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28:39.484"/>
    </inkml:context>
    <inkml:brush xml:id="br0">
      <inkml:brushProperty name="width" value="0.05" units="cm"/>
      <inkml:brushProperty name="height" value="0.05" units="cm"/>
      <inkml:brushProperty name="color" value="#FFFF00"/>
    </inkml:brush>
  </inkml:definitions>
  <inkml:trace contextRef="#ctx0" brushRef="#br0">29 35 2303 0 0,'1'-2'167'0'0,"3"-5"657"0"0,0 0-1 0 0,5-12 6995 0 0,-9 27-7414 0 0,-1 1 0 0 0,-2 11 0 0 0,-1 5-96 0 0,-10 235 1640 0 0,-1 62-858 0 0,11-285-999 0 0,-2 72 111 0 0,6-107-293 0 0</inkml:trace>
</inkml:ink>
</file>

<file path=ppt/ink/ink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28:39.812"/>
    </inkml:context>
    <inkml:brush xml:id="br0">
      <inkml:brushProperty name="width" value="0.05" units="cm"/>
      <inkml:brushProperty name="height" value="0.05" units="cm"/>
      <inkml:brushProperty name="color" value="#FFFF00"/>
    </inkml:brush>
  </inkml:definitions>
  <inkml:trace contextRef="#ctx0" brushRef="#br0">0 47 13847 0 0,'2'0'631'0'0,"7"1"-459"0"0,0-1 1 0 0,0 0-1 0 0,0-1 0 0 0,11-1 1 0 0,4-1-162 0 0,103-2 285 0 0,-8-9-24 0 0,1 0-32 0 0,-3 9 0 0 0,-87 4-216 0 0,84 0-1010 0 0,-89 0-108 0 0</inkml:trace>
</inkml:ink>
</file>

<file path=ppt/ink/ink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28:40.315"/>
    </inkml:context>
    <inkml:brush xml:id="br0">
      <inkml:brushProperty name="width" value="0.05" units="cm"/>
      <inkml:brushProperty name="height" value="0.05" units="cm"/>
      <inkml:brushProperty name="color" value="#FFFF00"/>
    </inkml:brush>
  </inkml:definitions>
  <inkml:trace contextRef="#ctx0" brushRef="#br0">320 0 1839 0 0,'-2'2'6978'0'0,"-8"10"-6378"0"0,0 0 0 0 0,0 0 0 0 0,2 1 0 0 0,-1 0 1 0 0,2 1-1 0 0,0 0 0 0 0,-10 27 0 0 0,-25 111 941 0 0,38-134-1325 0 0,-38 143 904 0 0,13-52-538 0 0,-19 53 25 0 0,-5 19-204 0 0,47-158-476 0 0,1-5 185 0 0,1 0-1 0 0,-2 20 1 0 0,6-33-198 0 0,-1-1 0 0 0,1 1 0 0 0,0 0 1 0 0,1-1-1 0 0,-1 1 0 0 0,1-1 0 0 0,0 1 0 0 0,0-1 0 0 0,0 0 1 0 0,0 1-1 0 0,1-1 0 0 0,0 0 0 0 0,4 7 0 0 0,4 0-1586 0 0,2-5-3988 0 0</inkml:trace>
</inkml:ink>
</file>

<file path=ppt/ink/ink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28:40.811"/>
    </inkml:context>
    <inkml:brush xml:id="br0">
      <inkml:brushProperty name="width" value="0.05" units="cm"/>
      <inkml:brushProperty name="height" value="0.05" units="cm"/>
      <inkml:brushProperty name="color" value="#FFFF00"/>
    </inkml:brush>
  </inkml:definitions>
  <inkml:trace contextRef="#ctx0" brushRef="#br0">0 141 10591 0 0,'1'-3'819'0'0,"1"0"-781"0"0,0 0-1 0 0,0 1 1 0 0,0-1-1 0 0,0 0 1 0 0,0 1-1 0 0,1 0 1 0 0,3-4 0 0 0,22-15-22 0 0,-21 17-17 0 0,0 1 0 0 0,0-1-1 0 0,8-2 1 0 0,6-3 33 0 0,-1-1 254 0 0,1 1 1 0 0,-1 0-1 0 0,1 2 1 0 0,1 0-1 0 0,40-7 1 0 0,-18 9 591 0 0,81-1 0 0 0,-107 7-754 0 0,0 0 0 0 0,0 1 1 0 0,0 1-1 0 0,-1 1 0 0 0,1 0 1 0 0,-1 1-1 0 0,24 11 0 0 0,-36-14-116 0 0,0 1 1 0 0,0 0-1 0 0,0 0 0 0 0,-1 1 0 0 0,1-1 1 0 0,-1 1-1 0 0,0 0 0 0 0,0 0 0 0 0,0 0 0 0 0,-1 1 1 0 0,1-1-1 0 0,-1 1 0 0 0,4 7 0 0 0,-5-7-4 0 0,0-1-1 0 0,-1 0 0 0 0,0 1 1 0 0,1-1-1 0 0,-1 1 0 0 0,-1-1 1 0 0,1 1-1 0 0,-1 0 0 0 0,0-1 1 0 0,0 1-1 0 0,0 0 0 0 0,0-1 1 0 0,-1 1-1 0 0,0-1 1 0 0,0 1-1 0 0,-3 7 0 0 0,0-2 10 0 0,0 0-1 0 0,-1-1 1 0 0,-1 0-1 0 0,1 0 1 0 0,-1-1-1 0 0,-1 0 1 0 0,0 0-1 0 0,0 0 0 0 0,0-1 1 0 0,-15 12-1 0 0,-6 0 52 0 0,0-1-1 0 0,-31 14 0 0 0,-1 1-26 0 0,45-23-37 0 0,14-10 0 0 0,1 0 0 0 0,-1 1 0 0 0,1-1 0 0 0,-1 0 0 0 0,1 1 0 0 0,-1-1 0 0 0,1 1 0 0 0,0-1 0 0 0,-1 0 0 0 0,1 1 0 0 0,-1-1 0 0 0,1 1 0 0 0,0-1 0 0 0,0 1 0 0 0,-1 0 0 0 0,1-1 0 0 0,0 2 0 0 0,0-1-1 0 0,0-1 0 0 0,0 1 0 0 0,0 0 0 0 0,1 0 0 0 0,-1 0 0 0 0,1-1 0 0 0,-1 1 0 0 0,0 0 0 0 0,1 0 0 0 0,-1-1 0 0 0,1 1 0 0 0,0 0 0 0 0,0 0 0 0 0,12 11-45 0 0,-9-9 24 0 0,11 9-48 0 0,1 2-45 0 0,28 18 0 0 0,-20-18 43 0 0,68 45-179 0 0,-76-46 232 0 0,1 0 0 0 0,-2 0 0 0 0,18 21 0 0 0,-21-20 2 0 0,0 1 1 0 0,-1-1-1 0 0,-1 2 0 0 0,-1 0 1 0 0,0 0-1 0 0,9 24 0 0 0,-14-28 15 0 0,0 0 0 0 0,-1 1 0 0 0,-1-1-1 0 0,1 1 1 0 0,-2-1 0 0 0,0 1 0 0 0,0 0 0 0 0,-2 0-1 0 0,-2 25 1 0 0,1-27 35 0 0,-1 0 0 0 0,0 0 1 0 0,0-1-1 0 0,-1 1 0 0 0,-1-1 0 0 0,0 1 0 0 0,0-1 0 0 0,-8 10 0 0 0,5-8 110 0 0,-1-1 1 0 0,-1-1-1 0 0,0 1 0 0 0,0-1 0 0 0,-24 16 1 0 0,19-16 81 0 0,0-1 1 0 0,-1 0-1 0 0,0-1 0 0 0,-22 7 1 0 0,-70 16 767 0 0,-12-8-126 0 0,104-21-785 0 0,-1-1 1 0 0,1-1-1 0 0,-1 0 1 0 0,1-1 0 0 0,-22-4-1 0 0,32 4-19 0 0,0-1-1 0 0,0 0 1 0 0,0 0 0 0 0,1 0-1 0 0,-1-1 1 0 0,-9-5 0 0 0,13 6-189 0 0,-1 0 0 0 0,1 1-1 0 0,0-1 1 0 0,0 0 0 0 0,0 0 0 0 0,0-1 0 0 0,-2-2 0 0 0,3 3-284 0 0,0 0 1 0 0,1 1-1 0 0,-1-1 1 0 0,0 0-1 0 0,1 0 1 0 0,-1 0-1 0 0,1 1 0 0 0,-1-1 1 0 0,1 0-1 0 0,0 0 1 0 0,0 0-1 0 0,0-2 1 0 0,3-16-5865 0 0</inkml:trace>
</inkml:ink>
</file>

<file path=ppt/ink/ink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28:41.437"/>
    </inkml:context>
    <inkml:brush xml:id="br0">
      <inkml:brushProperty name="width" value="0.05" units="cm"/>
      <inkml:brushProperty name="height" value="0.05" units="cm"/>
      <inkml:brushProperty name="color" value="#FFFF00"/>
    </inkml:brush>
  </inkml:definitions>
  <inkml:trace contextRef="#ctx0" brushRef="#br0">763 45 7423 0 0,'0'0'675'0'0,"-1"-1"-555"0"0,-2-3 139 0 0,0 0 1 0 0,0 1-1 0 0,-1 0 1 0 0,1 0-1 0 0,-1 0 1 0 0,1 0-1 0 0,-1 0 1 0 0,0 1-1 0 0,0-1 1 0 0,0 1-1 0 0,-1 0 0 0 0,1 0 1 0 0,0 1-1 0 0,-1 0 1 0 0,1-1-1 0 0,-1 1 1 0 0,0 1-1 0 0,1-1 1 0 0,-1 1-1 0 0,0-1 0 0 0,-5 2 1 0 0,-3-1 257 0 0,0 2 0 0 0,-22 4 1 0 0,31-5-413 0 0,0 0 1 0 0,-1 1-1 0 0,1 0 0 0 0,0 0 1 0 0,0 0-1 0 0,0 0 1 0 0,0 1-1 0 0,0-1 1 0 0,0 1-1 0 0,1 0 1 0 0,-5 4-1 0 0,5-2-39 0 0,-1 0-1 0 0,1 0 1 0 0,-1 0 0 0 0,1 0-1 0 0,1 1 1 0 0,-1-1-1 0 0,1 1 1 0 0,0 0 0 0 0,0-1-1 0 0,1 1 1 0 0,0 0-1 0 0,0 0 1 0 0,0 0-1 0 0,0 0 1 0 0,1 0 0 0 0,0 1-1 0 0,1-1 1 0 0,0 6-1 0 0,1 0-29 0 0,0-1 0 0 0,1 1-1 0 0,1-1 1 0 0,0 1-1 0 0,0-1 1 0 0,1 0 0 0 0,0-1-1 0 0,10 15 1 0 0,-5-10 1 0 0,0-1 1 0 0,1-1-1 0 0,0 0 0 0 0,1 0 1 0 0,1-1-1 0 0,21 16 0 0 0,87 71 437 0 0,-79-61-252 0 0,7 1 112 0 0,-23-19 21 0 0,33 34 0 0 0,-38-32-148 0 0,-10-12-68 0 0,-1 0 1 0 0,-1 1-1 0 0,0 0 1 0 0,14 23-1 0 0,-18-26-57 0 0,-1 0 0 0 0,-1 1 0 0 0,0-1 0 0 0,0 1 0 0 0,0 0 0 0 0,1 12 0 0 0,-3-17-48 0 0,-1 0 1 0 0,0 0-1 0 0,0 0 1 0 0,0 0-1 0 0,-1 1 1 0 0,1-1-1 0 0,-1 0 1 0 0,0 0-1 0 0,0 0 1 0 0,0 0-1 0 0,-1 0 1 0 0,1-1-1 0 0,-1 1 1 0 0,0 0-1 0 0,0-1 1 0 0,-4 6-1 0 0,1-4 20 0 0,1-1-1 0 0,-1 1 1 0 0,0 0-1 0 0,0-1 1 0 0,-1 0-1 0 0,0-1 1 0 0,-6 4-1 0 0,-2 0 110 0 0,-27 11-1 0 0,14-11 24 0 0,0-1 0 0 0,-45 5 0 0 0,35-6-50 0 0,-28 4 4 0 0,-1-4 0 0 0,-1-2 0 0 0,1-3 1 0 0,0-3-1 0 0,-95-17 0 0 0,153 19-187 0 0,-125-26 109 0 0,96 18-2211 0 0,-56-23-1 0 0,68 22-5342 0 0</inkml:trace>
</inkml:ink>
</file>

<file path=ppt/ink/ink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29:11.938"/>
    </inkml:context>
    <inkml:brush xml:id="br0">
      <inkml:brushProperty name="width" value="0.05" units="cm"/>
      <inkml:brushProperty name="height" value="0.05" units="cm"/>
      <inkml:brushProperty name="color" value="#FFFF00"/>
    </inkml:brush>
  </inkml:definitions>
  <inkml:trace contextRef="#ctx0" brushRef="#br0">1 98 3223 0 0,'0'0'1282'0'0,"2"1"-206"0"0,2 0-725 0 0,0 1 1 0 0,0-1-1 0 0,1 0 1 0 0,-1-1-1 0 0,0 1 1 0 0,0-1-1 0 0,1 0 1 0 0,7 0-1 0 0,39-9 696 0 0,-14 3-432 0 0,161-23 1108 0 0,-81 11-1254 0 0,-23 3-284 0 0,43-6 1 0 0,-101 17-109 0 0,63 2 0 0 0,-91 2-109 0 0,0 1 0 0 0,0 0 0 0 0,14 4 0 0 0,-20-4-646 0 0,4 9-6328 0 0</inkml:trace>
</inkml:ink>
</file>

<file path=ppt/ink/ink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29:12.266"/>
    </inkml:context>
    <inkml:brush xml:id="br0">
      <inkml:brushProperty name="width" value="0.05" units="cm"/>
      <inkml:brushProperty name="height" value="0.05" units="cm"/>
      <inkml:brushProperty name="color" value="#FFFF00"/>
    </inkml:brush>
  </inkml:definitions>
  <inkml:trace contextRef="#ctx0" brushRef="#br0">0 177 2303 0 0,'0'0'1484'0'0,"2"0"-49"0"0,9-1-356 0 0,0 0-1 0 0,-1-1 1 0 0,20-6-1 0 0,2 0-296 0 0,226-48 1723 0 0,-159 34-2222 0 0,91-18-51 0 0,-116 26-175 0 0,30-6-833 0 0,-90 18-2296 0 0,-4 0-1036 0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3T02:40:01.835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279 1 5063 0 0,'0'0'3074'0'0,"-2"2"-2230"0"0,-22 30 789 0 0,-32 54-1 0 0,51-78-1375 0 0,-49 99 1829 0 0,21-40-1106 0 0,10-15-457 0 0,-29 90 1 0 0,40-106-487 0 0,8-23-23 0 0,1-5 5 0 0,0 0-1 0 0,1 1 0 0 0,-3 15 1 0 0,4-9 37 0 0,2-4-64 0 0,0-9-83 0 0,21-12-5320 0 0</inkml:trace>
</inkml:ink>
</file>

<file path=ppt/ink/ink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29:12.594"/>
    </inkml:context>
    <inkml:brush xml:id="br0">
      <inkml:brushProperty name="width" value="0.05" units="cm"/>
      <inkml:brushProperty name="height" value="0.05" units="cm"/>
      <inkml:brushProperty name="color" value="#FFFF00"/>
    </inkml:brush>
  </inkml:definitions>
  <inkml:trace contextRef="#ctx0" brushRef="#br0">0 35 5983 0 0,'0'0'542'0'0,"2"-1"-446"0"0,21-7-104 0 0,-14 4 296 0 0,1 0-1 0 0,0 1 1 0 0,16-3-1 0 0,32 0 933 0 0,1 3-1 0 0,78 6 1 0 0,-87 1-618 0 0,0 2 0 0 0,90 24 0 0 0,-97-18-257 0 0,-2 2 0 0 0,0 2-1 0 0,57 31 1 0 0,-79-36-150 0 0,0 2-1 0 0,25 20 0 0 0,25 32 167 0 0,-51-47-224 0 0,-1 1-1 0 0,-1 1 0 0 0,0 0 0 0 0,-2 1 1 0 0,14 26-1 0 0,-21-33-40 0 0,0 0 0 0 0,-2 1 0 0 0,0 0 0 0 0,0 0 0 0 0,-1 0 0 0 0,-1 0 0 0 0,-1 1 0 0 0,0-1 0 0 0,-1 26 0 0 0,-1-24 49 0 0,-2-1 1 0 0,0 0-1 0 0,-8 32 1 0 0,7-38-66 0 0,-1 0 0 0 0,0 0-1 0 0,0-1 1 0 0,-1 1 0 0 0,0-1 0 0 0,-1 0 0 0 0,-8 10 0 0 0,-4 3 124 0 0,-1 0 1 0 0,-1-1-1 0 0,-30 23 0 0 0,-12 4 284 0 0,-103 61 0 0 0,123-84-423 0 0,-7 3 35 0 0,-74 33-1 0 0,117-59-79 0 0,-15 8-161 0 0,19-9-498 0 0,12-12-2169 0 0</inkml:trace>
</inkml:ink>
</file>

<file path=ppt/ink/ink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29:14.596"/>
    </inkml:context>
    <inkml:brush xml:id="br0">
      <inkml:brushProperty name="width" value="0.05" units="cm"/>
      <inkml:brushProperty name="height" value="0.05" units="cm"/>
      <inkml:brushProperty name="color" value="#FFFF00"/>
    </inkml:brush>
  </inkml:definitions>
  <inkml:trace contextRef="#ctx0" brushRef="#br0">8 1083 1375 0 0,'0'1'66'0'0,"0"1"-44"0"0,-8 19 8777 0 0,10-23-8294 0 0,5-10 85 0 0,-1-2 0 0 0,6-13-1 0 0,3-9 133 0 0,27-63 155 0 0,-19 39-614 0 0,43-107 234 0 0,-32 82-407 0 0,-11 30-92 0 0,132-279 322 0 0,-139 303-315 0 0,5-11 25 0 0,46-67-1 0 0,-65 105-29 0 0,12-11 0 0 0,-6 7 0 0 0,-8 7 0 0 0,1 1 0 0 0,-1-1 0 0 0,0 1 0 0 0,1-1 0 0 0,-1 1 0 0 0,1 0 0 0 0,-1-1 0 0 0,1 1 0 0 0,-1-1 0 0 0,1 1 0 0 0,-1 0 0 0 0,1 0 0 0 0,0-1 0 0 0,0 1 0 0 0,1 0 0 0 0,-1 0 0 0 0,0 0 0 0 0,1 0 0 0 0,-1 0 0 0 0,0 1 0 0 0,1-1 0 0 0,-1 0 0 0 0,0 1 0 0 0,0-1 0 0 0,1 1 0 0 0,-1 0 0 0 0,0-1 0 0 0,0 1 0 0 0,0 0 0 0 0,2 1 0 0 0,0 0 0 0 0,0 1 0 0 0,0 0 0 0 0,0 0 0 0 0,4 5 0 0 0,1 5 0 0 0,-1 0 0 0 0,0 0 0 0 0,7 19 0 0 0,-10-23 0 0 0,4 13 0 0 0,12 45 0 0 0,-3 25 0 0 0,-15-82 0 0 0,2 16 5 0 0,19 119 302 0 0,14 51 333 0 0,-10-65-88 0 0,-11-2-253 0 0,-14-114-257 0 0,2 6 44 0 0,-4-19-65 0 0</inkml:trace>
</inkml:ink>
</file>

<file path=ppt/ink/ink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29:14.956"/>
    </inkml:context>
    <inkml:brush xml:id="br0">
      <inkml:brushProperty name="width" value="0.05" units="cm"/>
      <inkml:brushProperty name="height" value="0.05" units="cm"/>
      <inkml:brushProperty name="color" value="#FFFF00"/>
    </inkml:brush>
  </inkml:definitions>
  <inkml:trace contextRef="#ctx0" brushRef="#br0">0 47 8287 0 0,'0'0'936'0'0,"3"-1"-534"0"0,8-3 153 0 0,0 2 0 0 0,1-1 0 0 0,-1 1 0 0 0,22-1 0 0 0,51 4 1876 0 0,-66-1-2328 0 0,262-10 2150 0 0,-243 8-2113 0 0,-13 0-180 0 0,-5 1-474 0 0,1 0 1 0 0,31-8-1 0 0,-36 5-394 0 0,-1 0-11 0 0</inkml:trace>
</inkml:ink>
</file>

<file path=ppt/ink/ink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29:15.300"/>
    </inkml:context>
    <inkml:brush xml:id="br0">
      <inkml:brushProperty name="width" value="0.05" units="cm"/>
      <inkml:brushProperty name="height" value="0.05" units="cm"/>
      <inkml:brushProperty name="color" value="#FFFF00"/>
    </inkml:brush>
  </inkml:definitions>
  <inkml:trace contextRef="#ctx0" brushRef="#br0">1 130 7023 0 0,'0'0'1754'0'0,"3"0"-1210"0"0,10 0 15 0 0,0-1 1 0 0,23-5-1 0 0,29-11 593 0 0,-13 3-456 0 0,-11 4-547 0 0,276-61 1678 0 0,-266 64-1854 0 0,-27 4-79 0 0,-21 3-155 0 0</inkml:trace>
</inkml:ink>
</file>

<file path=ppt/ink/ink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29:15.644"/>
    </inkml:context>
    <inkml:brush xml:id="br0">
      <inkml:brushProperty name="width" value="0.05" units="cm"/>
      <inkml:brushProperty name="height" value="0.05" units="cm"/>
      <inkml:brushProperty name="color" value="#FFFF00"/>
    </inkml:brush>
  </inkml:definitions>
  <inkml:trace contextRef="#ctx0" brushRef="#br0">0 94 9671 0 0,'0'0'748'0'0,"3"0"-492"0"0,19-1 583 0 0,43-6 0 0 0,11 0 1119 0 0,-17 1-564 0 0,-49 5-1193 0 0,243-38 3135 0 0,-113 15-2835 0 0,-82 19-459 0 0,-12 1-2557 0 0</inkml:trace>
</inkml:ink>
</file>

<file path=ppt/ink/ink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29:22.408"/>
    </inkml:context>
    <inkml:brush xml:id="br0">
      <inkml:brushProperty name="width" value="0.05" units="cm"/>
      <inkml:brushProperty name="height" value="0.05" units="cm"/>
      <inkml:brushProperty name="color" value="#FFFF00"/>
    </inkml:brush>
  </inkml:definitions>
  <inkml:trace contextRef="#ctx0" brushRef="#br0">1 118 3223 0 0,'0'0'10192'0'0,"2"-1"-10038"0"0,69-23 770 0 0,-39 15-578 0 0,-3 1-27 0 0,34-4 0 0 0,-13 3-143 0 0,29-10 55 0 0,67-10 196 0 0,-141 29-414 0 0,-3-1-2 0 0,0 1-1 0 0,1 0 0 0 0,-1 0 1 0 0,0-1-1 0 0,0 0 1 0 0,0 1-1 0 0,0-1 1 0 0,2-1-1 0 0,-2 2 195 0 0,-4 0-172 0 0,-15 4 90 0 0,-25 4 1 0 0,-27 2-17 0 0,-74 21 1 0 0,29-5-45 0 0,71-17-42 0 0,25-5 32 0 0,17-4-51 0 0,1 0 1 0 0,0 0-1 0 0,-1 1 0 0 0,1-1 0 0 0,0 0 0 0 0,0 0 0 0 0,-1 0 0 0 0,1 0 0 0 0,0 0 1 0 0,-1 0-1 0 0,1 0 0 0 0,0 0 0 0 0,-1 0 0 0 0,1 0 0 0 0,0 0 0 0 0,0 0 0 0 0,-1 0 1 0 0,1 0-1 0 0,0-1 0 0 0,-1 1 0 0 0,1 0 0 0 0,0 0 0 0 0,0 0 0 0 0,-1-1 1 0 0,1 1-3 0 0,1-1 1 0 0,-1 0 0 0 0,1 1 0 0 0,0-1 0 0 0,-1 1 0 0 0,1-1 0 0 0,0 1 0 0 0,-1-1-1 0 0,1 1 1 0 0,0 0 0 0 0,-1-1 0 0 0,1 1 0 0 0,1-1 0 0 0,15-6 29 0 0,-9 5 5 0 0,12-5 1 0 0,0 2-1 0 0,0 0 1 0 0,0 1 0 0 0,24-1 0 0 0,-18 2-30 0 0,5-2 56 0 0,-11 2-21 0 0,0 1 0 0 0,28 0 1 0 0,-38 2-21 0 0,-6 0 22 0 0,3-2-22 0 0,3-1-61 0 0,-8 2-76 0 0,-1 0-773 0 0,6-3-3205 0 0</inkml:trace>
</inkml:ink>
</file>

<file path=ppt/ink/ink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29:22.924"/>
    </inkml:context>
    <inkml:brush xml:id="br0">
      <inkml:brushProperty name="width" value="0.05" units="cm"/>
      <inkml:brushProperty name="height" value="0.05" units="cm"/>
      <inkml:brushProperty name="color" value="#FFFF00"/>
    </inkml:brush>
  </inkml:definitions>
  <inkml:trace contextRef="#ctx0" brushRef="#br0">5 57 2303 0 0,'1'-1'167'0'0,"5"-7"1046"0"0,1 1 0 0 0,1 0-1 0 0,0 0 1 0 0,0 1 0 0 0,0 0 0 0 0,14-8 1869 0 0,-20 14-2794 0 0,5 0-22 0 0,-5 0 265 0 0,-2 0-493 0 0,0 1 1 0 0,0 0-1 0 0,1-1 0 0 0,-1 1 1 0 0,0-1-1 0 0,1 1 1 0 0,-1-1-1 0 0,0 1 0 0 0,1 0 1 0 0,-1-1-1 0 0,2 1 0 0 0,0 2 59 0 0,1 3 28 0 0,0-1 0 0 0,-1 1 0 0 0,0 0 0 0 0,0 0 0 0 0,0 0 0 0 0,-1 0 0 0 0,0 0 0 0 0,0 0 0 0 0,0 7 0 0 0,-2 8 311 0 0,-3 29 0 0 0,2-25-158 0 0,-3 15 202 0 0,-1-1 0 0 0,-3 0-1 0 0,-20 62 1 0 0,10-51-171 0 0,-12 39 10 0 0,29-78-294 0 0,1-3 10 0 0,2-7-44 0 0,-1-1 1 0 0,0 1-1 0 0,0-1 1 0 0,0 1-1 0 0,0-1 0 0 0,1 1 1 0 0,-1-1-1 0 0,0 0 1 0 0,0 1-1 0 0,1-1 1 0 0,-1 1-1 0 0,0-1 0 0 0,1 0 1 0 0,-1 1-1 0 0,0-1 1 0 0,1 0-1 0 0,-1 1 1 0 0,1-1-1 0 0,-1 0 0 0 0,1 1 1 0 0,1 0-256 0 0,0 1 0 0 0,0-1-1 0 0,-1 0 1 0 0,1 1 0 0 0,0-1 0 0 0,3 1 0 0 0,-1 0-227 0 0,-2-1-466 0 0</inkml:trace>
</inkml:ink>
</file>

<file path=ppt/ink/ink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29:23.254"/>
    </inkml:context>
    <inkml:brush xml:id="br0">
      <inkml:brushProperty name="width" value="0.05" units="cm"/>
      <inkml:brushProperty name="height" value="0.05" units="cm"/>
      <inkml:brushProperty name="color" value="#FFFF00"/>
    </inkml:brush>
  </inkml:definitions>
  <inkml:trace contextRef="#ctx0" brushRef="#br0">0 44 7631 0 0,'0'0'1956'0'0,"2"0"-1328"0"0,11-1 28 0 0,-1 0-1 0 0,0-1 0 0 0,13-3 1 0 0,-10 1-141 0 0,-1 1 0 0 0,20-1 0 0 0,42 1 614 0 0,98-2 261 0 0,0 13-664 0 0,-121-5-634 0 0,0-2 0 0 0,1-3 0 0 0,-1-1 0 0 0,55-12 0 0 0,-44 7-1364 0 0</inkml:trace>
</inkml:ink>
</file>

<file path=ppt/ink/ink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29:24.163"/>
    </inkml:context>
    <inkml:brush xml:id="br0">
      <inkml:brushProperty name="width" value="0.05" units="cm"/>
      <inkml:brushProperty name="height" value="0.05" units="cm"/>
      <inkml:brushProperty name="color" value="#FFFF00"/>
    </inkml:brush>
  </inkml:definitions>
  <inkml:trace contextRef="#ctx0" brushRef="#br0">350 151 5839 0 0,'0'0'534'0'0,"1"-2"-438"0"0,13-15 423 0 0,-9 9 40 0 0,-3 6 37 0 0,-1-1-286 0 0,-1 0 1 0 0,1 0-1 0 0,0 0 0 0 0,1 0 0 0 0,1-4 0 0 0,-2 6-235 0 0,0-2 348 0 0,-1 2-373 0 0,0 0 1 0 0,0 0-1 0 0,0 1 1 0 0,0-1-1 0 0,0 0 1 0 0,0 0-1 0 0,0 1 1 0 0,0-1-1 0 0,0 0 0 0 0,0 0 1 0 0,1 1-1 0 0,-1-2 1 0 0,1 1 38 0 0,-1-1 271 0 0,-1-3-74 0 0,0 0 0 0 0,0 0-1 0 0,-1 0 1 0 0,-3-8-1 0 0,4 12-213 0 0,0-1-24 0 0,0 1-1 0 0,0-1 1 0 0,1 1-1 0 0,-1 0 1 0 0,0 0-1 0 0,0 0 1 0 0,0 0 0 0 0,-1-1-1 0 0,1 1 1 0 0,0 1-1 0 0,0-1 1 0 0,-1 0-1 0 0,-1-1 1 0 0,0 0 58 0 0,-4-2 25 0 0,0 0-1 0 0,0 1 0 0 0,0-1 1 0 0,0 2-1 0 0,0-1 0 0 0,-1 1 1 0 0,1 0-1 0 0,-1 0 1 0 0,0 1-1 0 0,1 0 0 0 0,-1 1 1 0 0,-9 0-1 0 0,10 0-35 0 0,0 0 0 0 0,0 1 0 0 0,0 0 0 0 0,0 0 0 0 0,0 1 1 0 0,0 0-1 0 0,0 0 0 0 0,-12 7 0 0 0,10-4-13 0 0,0 0 1 0 0,1 1-1 0 0,0 0 0 0 0,0 0 1 0 0,-11 13-1 0 0,3-1 16 0 0,2 1 1 0 0,0 0-1 0 0,1 1 0 0 0,-16 34 0 0 0,25-46-75 0 0,0 0-1 0 0,1 1 1 0 0,0-1-1 0 0,0 1 1 0 0,1-1-1 0 0,0 1 1 0 0,0 0-1 0 0,0 15 1 0 0,2-18-4 0 0,0-1-1 0 0,0 0 1 0 0,1 0 0 0 0,2 10 0 0 0,-3-13-7 0 0,1 1 1 0 0,0-1 0 0 0,0 0 0 0 0,1 0 0 0 0,-1 1 0 0 0,0-1 0 0 0,1 0 0 0 0,-1-1 0 0 0,1 1 0 0 0,0 0-1 0 0,0 0 1 0 0,3 2 0 0 0,-3-2 8 0 0,0-1-1 0 0,0 1 1 0 0,1 0 0 0 0,-1-1-1 0 0,1 0 1 0 0,0 1-1 0 0,-1-1 1 0 0,1 0-1 0 0,0 0 1 0 0,-1-1 0 0 0,1 1-1 0 0,0 0 1 0 0,0-1-1 0 0,0 0 1 0 0,0 0-1 0 0,0 0 1 0 0,0 0 0 0 0,-1 0-1 0 0,1 0 1 0 0,4-2-1 0 0,9-1 26 0 0,0-2 0 0 0,0 0 0 0 0,-1 0 0 0 0,0-1 0 0 0,0-1-1 0 0,0-1 1 0 0,-1 0 0 0 0,0-1 0 0 0,15-12 0 0 0,-9 5-1 0 0,-9 8-30 0 0,0-1 1 0 0,-1 0-1 0 0,10-11 1 0 0,-9 7 10 0 0,2 0 54 0 0,-2 4-16 0 0,-11 9-65 0 0,0 0 0 0 0,0 0 0 0 0,0-1 0 0 0,0 1 0 0 0,0 0 0 0 0,0 0 0 0 0,0 0 0 0 0,0 0 0 0 0,0 0 0 0 0,0 0 0 0 0,0 0 0 0 0,0 0 0 0 0,0 0 0 0 0,1 0 1 0 0,-1 0-1 0 0,0 0 0 0 0,0 0 0 0 0,0 0 0 0 0,0 0 0 0 0,0 0 0 0 0,0 0 0 0 0,0-1 0 0 0,0 1 0 0 0,0 0 0 0 0,0 0 0 0 0,1 0 0 0 0,-1 0 0 0 0,0 0 0 0 0,0 0 0 0 0,0 0 0 0 0,0 0 0 0 0,0 1 0 0 0,0-1 0 0 0,0 0 0 0 0,0 0 0 0 0,0 0 0 0 0,1 0 0 0 0,-1 0 0 0 0,0 0 0 0 0,0 0 0 0 0,0 0 0 0 0,0 0 0 0 0,0 0 0 0 0,0 0 0 0 0,0 0 0 0 0,0 0 0 0 0,0 0 0 0 0,0 0 0 0 0,7 7-2 0 0,-1-1 1 0 0,0 0-1 0 0,-1 1 0 0 0,0 0 0 0 0,6 11 0 0 0,-5-9 3 0 0,1 1 1 0 0,14 16-1 0 0,-17-22 12 0 0,0-1-1 0 0,1 0 1 0 0,-1 0 0 0 0,1 0-1 0 0,-1-1 1 0 0,1 1 0 0 0,0-1-1 0 0,0 0 1 0 0,0 0-1 0 0,0-1 1 0 0,0 0 0 0 0,1 0-1 0 0,-1 0 1 0 0,7 0 0 0 0,5 0 64 0 0,-1-1 1 0 0,1-1 0 0 0,20-4 0 0 0,-19 2 20 0 0,1-1 0 0 0,-1-1 1 0 0,23-10-1 0 0,-20 6-59 0 0,-1-1 1 0 0,0-1-1 0 0,33-25 0 0 0,-25 19-610 0 0,-13 8-98 0 0,-7 4-584 0 0</inkml:trace>
</inkml:ink>
</file>

<file path=ppt/ink/ink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29:26.383"/>
    </inkml:context>
    <inkml:brush xml:id="br0">
      <inkml:brushProperty name="width" value="0.05" units="cm"/>
      <inkml:brushProperty name="height" value="0.05" units="cm"/>
      <inkml:brushProperty name="color" value="#FFFF00"/>
    </inkml:brush>
  </inkml:definitions>
  <inkml:trace contextRef="#ctx0" brushRef="#br0">238 89 3223 0 0,'0'0'5076'0'0,"1"-1"-4584"0"0,9-24 747 0 0,-9 23-878 0 0,-1 0-18 0 0,0 0-272 0 0,0-1 1 0 0,0 1-1 0 0,-1 0 1 0 0,1-1-1 0 0,0 1 1 0 0,-1 0-1 0 0,0-1 1 0 0,0 1-1 0 0,1 0 1 0 0,-1 0-1 0 0,0 0 1 0 0,-1 0-1 0 0,1 0 1 0 0,0 0-1 0 0,-1 0 1 0 0,1 0-1 0 0,-1 0 1 0 0,1 1-1 0 0,-1-1 1 0 0,0 1-1 0 0,0-1 0 0 0,0 1 1 0 0,0 0-1 0 0,0-1 1 0 0,0 1-1 0 0,0 0 1 0 0,-3-1-1 0 0,1 1-24 0 0,-1 0-1 0 0,0 0 0 0 0,0 0 1 0 0,0 0-1 0 0,0 1 0 0 0,1 0 1 0 0,-1 0-1 0 0,0 0 0 0 0,0 0 1 0 0,0 1-1 0 0,0 0 0 0 0,1 0 1 0 0,-1 0-1 0 0,0 1 0 0 0,1 0 1 0 0,-1 0-1 0 0,1 0 0 0 0,-1 0 1 0 0,1 0-1 0 0,0 1 0 0 0,0 0 1 0 0,0 0-1 0 0,-6 6 0 0 0,-2 3 57 0 0,0 1 0 0 0,1 0 0 0 0,0 1 0 0 0,1 0 0 0 0,1 0 0 0 0,0 1 0 0 0,-9 21 0 0 0,18-34-53 0 0,-1 0 0 0 0,0 0 0 0 0,1 0 0 0 0,-1 0 0 0 0,1 0 0 0 0,-1 0 0 0 0,1 0 0 0 0,0 0 0 0 0,0 0 0 0 0,0 0 0 0 0,0 2 0 0 0,1 4 36 0 0,1-4 14 0 0,1-2-50 0 0,-1-1 1 0 0,1 1 0 0 0,0-1-1 0 0,0 0 1 0 0,-1 0 0 0 0,1 0-1 0 0,0 0 1 0 0,0 0 0 0 0,5 0-1 0 0,-3 0-12 0 0,0-1-1 0 0,-1-1 0 0 0,1 1 1 0 0,0 0-1 0 0,-1-1 0 0 0,1 0 1 0 0,0 0-1 0 0,4-3 1 0 0,2 0 53 0 0,18-11 0 0 0,-28 14-85 0 0,0 1 1 0 0,0-1-1 0 0,0 0 0 0 0,0 1 1 0 0,0-1-1 0 0,-1 0 0 0 0,1 1 1 0 0,0-1-1 0 0,0 0 0 0 0,0-1 1 0 0,1 0 4 0 0,0 0 1 0 0,-1 0 0 0 0,1 0-1 0 0,0 1 1 0 0,4-4 0 0 0,-2 4 43 0 0,6 2-34 0 0,-8 0-19 0 0,0 1 1 0 0,1-1 0 0 0,-1 0-1 0 0,0 1 1 0 0,0-1-1 0 0,0 1 1 0 0,-1-1 0 0 0,1 1-1 0 0,0 0 1 0 0,0 0-1 0 0,2 4 1 0 0,2 3 8 0 0,7 14-1 0 0,-10-17-9 0 0,1 2 7 0 0,0-2-1 0 0,0 1 0 0 0,1 0 1 0 0,0-1-1 0 0,0 0 0 0 0,1 0 1 0 0,10 8-1 0 0,-13-11-13 0 0,0-1 0 0 0,1 0 0 0 0,-1 0 0 0 0,1 0 0 0 0,-1 0 0 0 0,1-1 0 0 0,0 1 0 0 0,0-1 0 0 0,-1 0 0 0 0,1 0 0 0 0,0-1 0 0 0,0 1-1 0 0,0-1 1 0 0,0 1 0 0 0,0-1 0 0 0,8-1 0 0 0,55-14-2199 0 0,-43 8 1350 0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3T02:40:02.333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0 25 5527 0 0,'0'0'498'0'0,"3"0"-262"0"0,75-16 4604 0 0,-56 13-3766 0 0,41-2 1 0 0,-36 8-378 0 0,-20-2-517 0 0,-6-1-135 0 0,0 0-1 0 0,0 0 0 0 0,1 0 1 0 0,-1 0-1 0 0,0 1 0 0 0,0-1 1 0 0,0 0-1 0 0,0 1 0 0 0,0-1 1 0 0,1 2-1 0 0,1-1 52 0 0,-2-1-64 0 0,0 0 0 0 0,0 1 0 0 0,0-1-1 0 0,-1 0 1 0 0,1 1 0 0 0,0-1 0 0 0,0 0-1 0 0,-1 1 1 0 0,1-1 0 0 0,0 1 0 0 0,-1-1-1 0 0,1 1 1 0 0,0 0 0 0 0,-1-1 0 0 0,1 1-1 0 0,0 0 1 0 0,3 4 303 0 0,13 19 278 0 0,-9-10-261 0 0,-7-9-193 0 0,-1 2-78 0 0,0 0-1 0 0,-1-1 1 0 0,0 1 0 0 0,0 0 0 0 0,-1-1-1 0 0,0 0 1 0 0,0 1 0 0 0,0-1 0 0 0,-1 0 0 0 0,0 0-1 0 0,0 0 1 0 0,0 0 0 0 0,-6 6 0 0 0,3-5 38 0 0,0 0 1 0 0,-1 0 0 0 0,1-1 0 0 0,-2 0 0 0 0,1 0 0 0 0,-1 0-1 0 0,-15 7 1 0 0,13-8 56 0 0,1 1-1 0 0,-17 11 1 0 0,26-17-166 0 0,0 0 0 0 0,-1 1 1 0 0,1-1-1 0 0,0 0 0 0 0,-1 1 1 0 0,1-1-1 0 0,-1 0 0 0 0,1 1 0 0 0,-1-1 1 0 0,1 0-1 0 0,-1 0 0 0 0,1 0 1 0 0,-1 1-1 0 0,1-1 0 0 0,-1 0 0 0 0,1 0 1 0 0,-1 0-1 0 0,1 0 0 0 0,-2 0 1 0 0,2 0-3 0 0,-1 0 1 0 0,1 0-1 0 0,-1 0 1 0 0,1 0-1 0 0,-1 0 1 0 0,1 0 0 0 0,0 0-1 0 0,-1 1 1 0 0,1-1-1 0 0,-1 0 1 0 0,1 0-1 0 0,-1 0 1 0 0,1 0-1 0 0,0 1 1 0 0,-1-1 0 0 0,1 0-1 0 0,0 1 1 0 0,-1-1-1 0 0,1 0 1 0 0,0 1-1 0 0,-1-1 1 0 0,1 1 0 0 0,-7 6 91 0 0,5-6 140 0 0,5 1-174 0 0,3 1 0 0 0,1 1-1 0 0,0-2 0 0 0,0 1 0 0 0,0-1 1 0 0,1 0-1 0 0,-1-1 0 0 0,0 1 1 0 0,13-1-1 0 0,64-1 387 0 0,-31 0-256 0 0,39-4 132 0 0,130-31 418 0 0,-185 28-709 0 0,60-18 80 0 0,-91 24-127 0 0,0-1-1 0 0,0 0 0 0 0,0 0 1 0 0,0-1-1 0 0,-1 0 0 0 0,10-6 1 0 0,-4 3-263 0 0,-8 4-882 0 0,3-16-10855 0 0</inkml:trace>
</inkml:ink>
</file>

<file path=ppt/ink/ink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29:26.774"/>
    </inkml:context>
    <inkml:brush xml:id="br0">
      <inkml:brushProperty name="width" value="0.05" units="cm"/>
      <inkml:brushProperty name="height" value="0.05" units="cm"/>
      <inkml:brushProperty name="color" value="#FFFF00"/>
    </inkml:brush>
  </inkml:definitions>
  <inkml:trace contextRef="#ctx0" brushRef="#br0">97 0 9071 0 0,'0'0'816'0'0,"0"2"-672"0"0,-15 55 231 0 0,-2 4 1281 0 0,10-39-310 0 0,-20 41 0 0 0,12-31-636 0 0,1 0 177 0 0,12-29 169 0 0,5-4-928 0 0,5-2-76 0 0,1 0 0 0 0,0-1-1 0 0,-1-1 1 0 0,1 1 0 0 0,-1-1-1 0 0,-1 0 1 0 0,1-1 0 0 0,-1 0-1 0 0,0 0 1 0 0,0-1 0 0 0,0 1 0 0 0,5-9-1 0 0,24-39 11 0 0,-26 38-29 0 0,17-22 0 0 0,-16 28-33 0 0,-10 9 0 0 0,0 1 0 0 0,1-1 0 0 0,-1 0 0 0 0,0 1 0 0 0,0-1 0 0 0,0 1 0 0 0,0 0 0 0 0,1-1 0 0 0,1 1 0 0 0,-2 0 0 0 0,1 0 0 0 0,0 0 0 0 0,-1 1 0 0 0,1-1 0 0 0,-1 1 0 0 0,1-1 0 0 0,-1 1 0 0 0,1 0 0 0 0,0-1 0 0 0,-1 1 0 0 0,0 0 0 0 0,1 0 0 0 0,-1 0 0 0 0,0 0 0 0 0,1 0 0 0 0,-1 0 0 0 0,0 1 0 0 0,0-1 0 0 0,0 0 0 0 0,1 3 0 0 0,2 1 0 0 0,-1 0 0 0 0,0 0 0 0 0,0 0 0 0 0,3 9 0 0 0,-2 2 0 0 0,1-1 0 0 0,3 32 0 0 0,-2 31 0 0 0,-5-57 0 0 0,2-7 0 0 0,-3-12 0 0 0,0 0 0 0 0,1 0 0 0 0,0-1 0 0 0,-1 1 0 0 0,1-1 0 0 0,0 1 0 0 0,1 2 0 0 0,0-3 0 0 0,-1 0 0 0 0,1 0 0 0 0,-1 0 0 0 0,1 1 0 0 0,0-1 1 0 0,-1-1-1 0 0,1 1 0 0 0,0 0 0 0 0,0 0 0 0 0,0-1 0 0 0,0 1 0 0 0,0-1 0 0 0,2 1 0 0 0,2 0-213 0 0,-1-1 0 0 0,1 1-1 0 0,8-2 1 0 0,-10 1-235 0 0,0-1-1 0 0,0 0 1 0 0,0 0-1 0 0,0 0 1 0 0,4-2 0 0 0,8-3-5018 0 0</inkml:trace>
</inkml:ink>
</file>

<file path=ppt/ink/ink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29:27.259"/>
    </inkml:context>
    <inkml:brush xml:id="br0">
      <inkml:brushProperty name="width" value="0.05" units="cm"/>
      <inkml:brushProperty name="height" value="0.05" units="cm"/>
      <inkml:brushProperty name="color" value="#FFFF00"/>
    </inkml:brush>
  </inkml:definitions>
  <inkml:trace contextRef="#ctx0" brushRef="#br0">295 510 5063 0 0,'0'0'390'0'0,"1"-2"-252"0"0,0-1 108 0 0,0-1-1 0 0,0 0 1 0 0,0 1-1 0 0,0-1 0 0 0,-1 0 1 0 0,0 0-1 0 0,1-6 0 0 0,-2 8-27 0 0,1-1-1 0 0,0 1 1 0 0,0 0-1 0 0,-1 0 1 0 0,1 0-1 0 0,-1-1 1 0 0,0 1-1 0 0,0 0 1 0 0,0 0-1 0 0,0 0 1 0 0,0 0-1 0 0,0 0 1 0 0,0 1-1 0 0,-3-4 1 0 0,3 5-168 0 0,1-1 1 0 0,-1 1 0 0 0,1 0 0 0 0,-1-1 0 0 0,1 1 0 0 0,-1 0-1 0 0,1 0 1 0 0,-1-1 0 0 0,1 1 0 0 0,-1 0 0 0 0,0 0-1 0 0,1 0 1 0 0,-1 0 0 0 0,1 0 0 0 0,-1 0 0 0 0,0 0-1 0 0,0 0 1 0 0,-2 0 104 0 0,-3 0-12 0 0,0 0 0 0 0,0 1 0 0 0,-1-1 0 0 0,1 1 0 0 0,0 0 0 0 0,0 1 0 0 0,0 0-1 0 0,0 0 1 0 0,0 0 0 0 0,1 0 0 0 0,-1 1 0 0 0,-6 4 0 0 0,0 1 35 0 0,1 0-1 0 0,0 1 0 0 0,0 0 1 0 0,-11 13-1 0 0,-67 81 1415 0 0,85-99-1515 0 0,1 0 0 0 0,0 1 0 0 0,0-1 0 0 0,0 0 0 0 0,0 1 0 0 0,1 0 0 0 0,-1 0 0 0 0,1-1 0 0 0,0 1 0 0 0,1 1 1 0 0,0-1-1 0 0,-2 8 0 0 0,3-13-72 0 0,0 1 0 0 0,0-1 0 0 0,0 0 0 0 0,0 0 0 0 0,0 0 0 0 0,0 0 0 0 0,0 1 0 0 0,0-1 0 0 0,0 0 0 0 0,0 0 0 0 0,0 0 0 0 0,0 0 1 0 0,0 1-1 0 0,1-1 0 0 0,-1 0 0 0 0,0 0 0 0 0,0 0 0 0 0,0 0 0 0 0,0 0 0 0 0,0 1 0 0 0,0-1 0 0 0,0 0 0 0 0,1 0 0 0 0,-1 0 0 0 0,0 0 1 0 0,2 2 15 0 0,0 0 0 0 0,0-1 0 0 0,0 1 1 0 0,1-1-1 0 0,-1 1 0 0 0,0-1 0 0 0,1 0 1 0 0,-1 0-1 0 0,1 0 0 0 0,-1 0 1 0 0,1 0-1 0 0,-1-1 0 0 0,1 1 0 0 0,0-1 1 0 0,-1 0-1 0 0,1 1 0 0 0,0-1 0 0 0,-1 0 1 0 0,1-1-1 0 0,0 1 0 0 0,4-2 1 0 0,7-1 30 0 0,-1-1 0 0 0,0 0 0 0 0,0-1 0 0 0,0-1 0 0 0,0 0 0 0 0,-1-1 0 0 0,0 0 0 0 0,0 0 0 0 0,-1-2 1 0 0,0 1-1 0 0,-1-1 0 0 0,0-1 0 0 0,13-15 0 0 0,4-8 5 0 0,-3-1 1 0 0,37-64-1 0 0,-50 74-36 0 0,0 0 0 0 0,-1 0 0 0 0,-2-1-1 0 0,0 0 1 0 0,6-46 0 0 0,-7 0-15 0 0,-3-84 0 0 0,-4 148-6 0 0,-1 4 0 0 0,1 3 0 0 0,-3 6 0 0 0,-2 10 0 0 0,-52 233 236 0 0,45-178-118 0 0,-5 114 0 0 0,16-164-105 0 0,2 1 0 0 0,0-1 0 0 0,2 0-1 0 0,9 37 1 0 0,-10-51-68 0 0,0 0 0 0 0,1-1 0 0 0,0 0-1 0 0,1 1 1 0 0,-1-1 0 0 0,1 0 0 0 0,1-1-1 0 0,-1 1 1 0 0,1-1 0 0 0,0 0 0 0 0,9 8 0 0 0,-13-12-161 0 0,1 1 1 0 0,0-1-1 0 0,0 0 1 0 0,0 0-1 0 0,0 1 1 0 0,1-1-1 0 0,-1 0 1 0 0,0-1 0 0 0,0 1-1 0 0,1 0 1 0 0,3 0-1 0 0,12 1-5712 0 0</inkml:trace>
</inkml:ink>
</file>

<file path=ppt/ink/ink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29:27.806"/>
    </inkml:context>
    <inkml:brush xml:id="br0">
      <inkml:brushProperty name="width" value="0.05" units="cm"/>
      <inkml:brushProperty name="height" value="0.05" units="cm"/>
      <inkml:brushProperty name="color" value="#FFFF00"/>
    </inkml:brush>
  </inkml:definitions>
  <inkml:trace contextRef="#ctx0" brushRef="#br0">256 23 6391 0 0,'0'0'578'0'0,"0"-2"-478"0"0,4-15 215 0 0,-2 13 2204 0 0,-2 7-2103 0 0,-2 26 625 0 0,-2 1 1 0 0,-12 52-1 0 0,11-61-717 0 0,-1 8 66 0 0,-45 166 1644 0 0,12-67-1271 0 0,-28 47 179 0 0,8-24-675 0 0,55-139-238 0 0,2-7-28 0 0,0 1-1 0 0,1-1 1 0 0,-1 0 0 0 0,2 1-1 0 0,-1-1 1 0 0,0 1 0 0 0,1-1-1 0 0,0 7 1 0 0,0-10-138 0 0,1-1 108 0 0,-1 0 1 0 0,0-1-1 0 0,0 1 1 0 0,0-1-1 0 0,1 1 1 0 0,-1-1 0 0 0,0 1-1 0 0,0-1 1 0 0,1 1-1 0 0,-1-1 1 0 0,1 1 0 0 0,0 0-1 0 0,-1 0-32 0 0,1 1-312 0 0,12-5-3133 0 0</inkml:trace>
</inkml:ink>
</file>

<file path=ppt/ink/ink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29:28.307"/>
    </inkml:context>
    <inkml:brush xml:id="br0">
      <inkml:brushProperty name="width" value="0.05" units="cm"/>
      <inkml:brushProperty name="height" value="0.05" units="cm"/>
      <inkml:brushProperty name="color" value="#FFFF00"/>
    </inkml:brush>
  </inkml:definitions>
  <inkml:trace contextRef="#ctx0" brushRef="#br0">136 211 8551 0 0,'1'-4'83'0'0,"0"-1"0"0"0,0 1 0 0 0,0-1 0 0 0,1 1 0 0 0,-1-1 0 0 0,1 1 0 0 0,0 0 0 0 0,1 0 0 0 0,-1 0-1 0 0,4-4 1 0 0,5-8-67 0 0,-9 13-7 0 0,0 0 1 0 0,0 0-1 0 0,0 1 0 0 0,0-1 0 0 0,0 1 0 0 0,4-4 0 0 0,11-7 523 0 0,1 0 0 0 0,0 1 0 0 0,0 1 0 0 0,1 1 0 0 0,39-16 0 0 0,-26 15 153 0 0,-20 6-404 0 0,0 0-1 0 0,1 1 1 0 0,-1 1 0 0 0,1 0 0 0 0,0 1 0 0 0,17-1 0 0 0,-22 3-163 0 0,1-1 26 0 0,0 1 1 0 0,0 1-1 0 0,0 0 1 0 0,12 3-1 0 0,-18-4-127 0 0,-1 1-1 0 0,0 0 0 0 0,0-1 0 0 0,1 1 1 0 0,-1 0-1 0 0,0 1 0 0 0,0-1 1 0 0,0 0-1 0 0,0 1 0 0 0,-1-1 0 0 0,1 1 1 0 0,0-1-1 0 0,-1 1 0 0 0,1 0 0 0 0,-1 0 1 0 0,1 0-1 0 0,-1-1 0 0 0,0 2 1 0 0,0-1-1 0 0,0 0 0 0 0,0 0 0 0 0,1 3 1 0 0,-1-2-8 0 0,-1 0 0 0 0,1 0 1 0 0,-1 0-1 0 0,0 0 1 0 0,0 0-1 0 0,0 1 1 0 0,0-1-1 0 0,-1 0 1 0 0,1 0-1 0 0,-1 0 1 0 0,0 0-1 0 0,0 0 0 0 0,-1 3 1 0 0,-2 4 36 0 0,-1 0 0 0 0,-8 12 0 0 0,-1 0 22 0 0,-2 0 0 0 0,0-1 0 0 0,-27 27 0 0 0,-41 35 104 0 0,82-82-171 0 0,1 1-1 0 0,-1-1 0 0 0,1 1 0 0 0,-1 0 1 0 0,1-1-1 0 0,0 1 0 0 0,0 0 1 0 0,0 0-1 0 0,0 0 0 0 0,0 0 0 0 0,0 0 1 0 0,0 0-1 0 0,1 0 0 0 0,-1 0 1 0 0,1 0-1 0 0,-1 0 0 0 0,1 0 1 0 0,0 1-1 0 0,0-1 0 0 0,0 0 0 0 0,0 0 1 0 0,0 0-1 0 0,1 0 0 0 0,-1 0 1 0 0,1 0-1 0 0,-1 1 0 0 0,1-1 0 0 0,0 0 1 0 0,0 0-1 0 0,0 0 0 0 0,0-1 1 0 0,0 1-1 0 0,0 0 0 0 0,0 0 0 0 0,1-1 1 0 0,-1 1-1 0 0,0 0 0 0 0,1-1 1 0 0,0 1-1 0 0,1 1 0 0 0,80 58 0 0 0,-61-43 0 0 0,-1 1 1 0 0,-1 1-1 0 0,25 32 0 0 0,-36-41-1 0 0,-2 0 0 0 0,1 1 0 0 0,-2 0 0 0 0,0 0-1 0 0,0 1 1 0 0,-1 0 0 0 0,0 0 0 0 0,-2 0 0 0 0,4 17 0 0 0,-4-14-16 0 0,-2 0 0 0 0,1 23 1 0 0,-3-30 15 0 0,0 0 1 0 0,0 0-1 0 0,0-1 1 0 0,-1 1-1 0 0,0 0 1 0 0,-6 13-1 0 0,1-7 41 0 0,-1-1 0 0 0,0 0 1 0 0,-1-1-1 0 0,-1 0 0 0 0,0-1 0 0 0,-1 1 0 0 0,-23 19 0 0 0,14-15 178 0 0,0-2-1 0 0,-1 0 0 0 0,-1-1 1 0 0,-33 15-1 0 0,-147 48 1329 0 0,176-69-1352 0 0,-30 5 1 0 0,49-11-166 0 0,0-1 0 0 0,0 0 1 0 0,0-1-1 0 0,-1 0 0 0 0,1 0 1 0 0,0 0-1 0 0,0-1 0 0 0,-1 0 1 0 0,-9-3-1 0 0,16 3-27 0 0,-1 1 0 0 0,1-1 0 0 0,0 1 0 0 0,-1-1 0 0 0,1 0 0 0 0,0 1 0 0 0,0-1 0 0 0,0 0 0 0 0,0 0 0 0 0,0 0 0 0 0,-1 0 0 0 0,1 0 0 0 0,1 0 0 0 0,-1 0 0 0 0,0 0 0 0 0,0 0 0 0 0,0-1 0 0 0,1 1 0 0 0,-2-2 0 0 0,2 2-17 0 0,0-1 0 0 0,-1 1 0 0 0,1-1 0 0 0,0 0 0 0 0,0 1 0 0 0,0-1 1 0 0,0 1-1 0 0,1-1 0 0 0,-1 1 0 0 0,0-1 0 0 0,1 1 0 0 0,-1-1 0 0 0,1 1 1 0 0,-1-1-1 0 0,1 1 0 0 0,-1 0 0 0 0,3-3 0 0 0,0 0-255 0 0,0-1-1 0 0,0 1 1 0 0,1 0 0 0 0,-1 0-1 0 0,1 1 1 0 0,0-1-1 0 0,0 1 1 0 0,1 0 0 0 0,4-3-1 0 0,13-6-1153 0 0</inkml:trace>
</inkml:ink>
</file>

<file path=ppt/ink/ink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29:28.651"/>
    </inkml:context>
    <inkml:brush xml:id="br0">
      <inkml:brushProperty name="width" value="0.05" units="cm"/>
      <inkml:brushProperty name="height" value="0.05" units="cm"/>
      <inkml:brushProperty name="color" value="#FFFF00"/>
    </inkml:brush>
  </inkml:definitions>
  <inkml:trace contextRef="#ctx0" brushRef="#br0">0 25 8751 0 0,'0'0'2226'0'0,"3"0"-1764"0"0,5 2-188 0 0,0 0-1 0 0,0-1 1 0 0,0 0-1 0 0,0-1 1 0 0,0 0-1 0 0,9-1 1 0 0,51-9 683 0 0,-36 5-625 0 0,-30 4-328 0 0,32-4 119 0 0,0 1 0 0 0,62 0-1 0 0,-91 4-397 0 0,-1 1 0 0 0,1 0-1 0 0,6 2 1 0 0,-9-3-944 0 0</inkml:trace>
</inkml:ink>
</file>

<file path=ppt/ink/ink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29:28.979"/>
    </inkml:context>
    <inkml:brush xml:id="br0">
      <inkml:brushProperty name="width" value="0.05" units="cm"/>
      <inkml:brushProperty name="height" value="0.05" units="cm"/>
      <inkml:brushProperty name="color" value="#FFFF00"/>
    </inkml:brush>
  </inkml:definitions>
  <inkml:trace contextRef="#ctx0" brushRef="#br0">6 13 5527 0 0,'-1'1'423'0'0,"-3"5"-72"0"0,4-6-237 0 0,0 0 0 0 0,0 1 0 0 0,0-1-1 0 0,-1 1 1 0 0,1-1 0 0 0,0 1 0 0 0,0-1 0 0 0,0 0 0 0 0,0 1 0 0 0,0-1 0 0 0,0 1 0 0 0,0-1 0 0 0,0 1 0 0 0,0-1 0 0 0,0 0 0 0 0,1 1 0 0 0,-1-1 0 0 0,0 1 0 0 0,0-1-1 0 0,0 0 1 0 0,1 1 0 0 0,-1 0 61 0 0,1 0-1 0 0,-1 0 0 0 0,1 0 0 0 0,0 0 0 0 0,-1 0 1 0 0,1 0-1 0 0,0-1 0 0 0,-1 1 0 0 0,1 0 0 0 0,0-1 1 0 0,0 1-1 0 0,0 0 0 0 0,0-1 0 0 0,0 1 0 0 0,0-1 1 0 0,0 1-1 0 0,0-1 0 0 0,0 0 0 0 0,0 0 0 0 0,1 1 1 0 0,-1-1 9 0 0,7 3 221 0 0,1-1-1 0 0,0-1 1 0 0,-1 1 0 0 0,1-1-1 0 0,0-1 1 0 0,14 0 0 0 0,54-11 548 0 0,-39 5-663 0 0,42-10 379 0 0,-39 7-1326 0 0,-1 2-3742 0 0,-19 5-901 0 0</inkml:trace>
</inkml:ink>
</file>

<file path=ppt/ink/ink1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29:29.792"/>
    </inkml:context>
    <inkml:brush xml:id="br0">
      <inkml:brushProperty name="width" value="0.05" units="cm"/>
      <inkml:brushProperty name="height" value="0.05" units="cm"/>
      <inkml:brushProperty name="color" value="#FFFF00"/>
    </inkml:brush>
  </inkml:definitions>
  <inkml:trace contextRef="#ctx0" brushRef="#br0">41 39 2303 0 0,'1'-1'368'0'0,"2"-5"864"0"0,0 0-1 0 0,0 0 0 0 0,-1 0 0 0 0,2-7 4892 0 0,-5 14-5849 0 0,0 4-143 0 0,-1-1 0 0 0,1 0 1 0 0,0 1-1 0 0,0-1 0 0 0,0 1 1 0 0,0-1-1 0 0,1 1 0 0 0,0 6 1 0 0,-1 10 172 0 0,-3 69 781 0 0,4-57-843 0 0,-22 192 1609 0 0,2-21-1043 0 0,20-197-790 0 0,0 1 1 0 0,0-1 0 0 0,1 1 0 0 0,2 10 0 0 0,1-5-37 0 0,7 6-172 0 0,-10-17-35 0 0,7 3-3527 0 0</inkml:trace>
</inkml:ink>
</file>

<file path=ppt/ink/ink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29:30.151"/>
    </inkml:context>
    <inkml:brush xml:id="br0">
      <inkml:brushProperty name="width" value="0.05" units="cm"/>
      <inkml:brushProperty name="height" value="0.05" units="cm"/>
      <inkml:brushProperty name="color" value="#FFFF00"/>
    </inkml:brush>
  </inkml:definitions>
  <inkml:trace contextRef="#ctx0" brushRef="#br0">0 94 10135 0 0,'0'0'1074'0'0,"3"1"-925"0"0,14 1 298 0 0,1-1 1 0 0,-1 0-1 0 0,34-4 0 0 0,-26 1 167 0 0,163-18 1884 0 0,-69 6-1655 0 0,50-6-22 0 0,135-10-17 0 0,-254 26-1177 0 0,72-2 1443 0 0,-62 7-2402 0 0,0 3-3289 0 0,-45-2-1171 0 0</inkml:trace>
</inkml:ink>
</file>

<file path=ppt/ink/ink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29:31.028"/>
    </inkml:context>
    <inkml:brush xml:id="br0">
      <inkml:brushProperty name="width" value="0.05" units="cm"/>
      <inkml:brushProperty name="height" value="0.05" units="cm"/>
      <inkml:brushProperty name="color" value="#FFFF00"/>
    </inkml:brush>
  </inkml:definitions>
  <inkml:trace contextRef="#ctx0" brushRef="#br0">281 198 3679 0 0,'0'0'3888'0'0,"1"-1"-3418"0"0,4-8 96 0 0,-1 0 0 0 0,0 0-1 0 0,0-1 1 0 0,4-17 0 0 0,-2 7 263 0 0,-3 11-395 0 0,-1 1 0 0 0,-1-1-1 0 0,0 0 1 0 0,0-15-1 0 0,-1 23-153 0 0,-3-6 199 0 0,2 4-405 0 0,-1 0 0 0 0,1 0 0 0 0,-1 0 1 0 0,0 0-1 0 0,0 1 0 0 0,0-1 0 0 0,0 1 0 0 0,-1-1 0 0 0,1 1 0 0 0,-1 0 1 0 0,1 0-1 0 0,-1 0 0 0 0,0 0 0 0 0,0 0 0 0 0,0 1 0 0 0,0-1 0 0 0,0 1 1 0 0,0 0-1 0 0,0 0 0 0 0,0 0 0 0 0,-1 0 0 0 0,-2 0 0 0 0,4 1-35 0 0,-1 0-1 0 0,1 0 0 0 0,0 0 1 0 0,0 1-1 0 0,0-1 1 0 0,0 0-1 0 0,0 1 0 0 0,0 0 1 0 0,0-1-1 0 0,1 1 1 0 0,-1 0-1 0 0,-3 1 0 0 0,-5 3 111 0 0,-9 2 107 0 0,1 0 1 0 0,-25 14-1 0 0,34-16-182 0 0,0 0-1 0 0,1 1 1 0 0,0 0 0 0 0,0 1 0 0 0,0-1 0 0 0,-10 14 0 0 0,-21 30 248 0 0,34-44-267 0 0,2 1 0 0 0,-1 0 0 0 0,1-1 0 0 0,0 1 0 0 0,0 1 0 0 0,1-1 0 0 0,-2 8 0 0 0,3-7-3 0 0,0 1 0 0 0,0-1 0 0 0,1 1 0 0 0,0-1 0 0 0,2 16 0 0 0,0-19 12 0 0,0-1-38 0 0,1-1-1 0 0,-1 1 1 0 0,1-1 0 0 0,0 0-1 0 0,0 0 1 0 0,0 0-1 0 0,1-1 1 0 0,-1 1-1 0 0,1-1 1 0 0,-1 0 0 0 0,1 0-1 0 0,0 0 1 0 0,0 0-1 0 0,0 0 1 0 0,0-1 0 0 0,0 0-1 0 0,0 0 1 0 0,0 0-1 0 0,0 0 1 0 0,7 0 0 0 0,-3-2 23 0 0,0 0-1 0 0,0 0 1 0 0,0 0 0 0 0,-1-1 0 0 0,11-3 0 0 0,35-17 138 0 0,-42 17-167 0 0,0 0 2 0 0,0 0 1 0 0,-1-1 0 0 0,0-1 0 0 0,0 0 0 0 0,11-10 0 0 0,37-42 75 0 0,-56 56-91 0 0,15-12-7 0 0,-16 14 0 0 0,-1 1 0 0 0,0-1 0 0 0,1 1 0 0 0,-1 0 0 0 0,0 0 0 0 0,0-1 0 0 0,1 1 0 0 0,-1 0 0 0 0,0 0 0 0 0,1-1 0 0 0,-1 1 0 0 0,0 0 0 0 0,1 0 0 0 0,-1 0 0 0 0,1 0 0 0 0,-1 0 0 0 0,0 0 0 0 0,1-1 0 0 0,1 3 0 0 0,-1 0 0 0 0,0 0 0 0 0,0 0 0 0 0,0 0 0 0 0,0 0 0 0 0,0 0 0 0 0,-1 0 0 0 0,1 0 0 0 0,0 4 0 0 0,0-3 0 0 0,8 41 0 0 0,-8-36 0 0 0,0 1 0 0 0,1-1 0 0 0,0 0 0 0 0,0 0 0 0 0,1 0 0 0 0,0 0 0 0 0,1 0 0 0 0,8 13 0 0 0,-9-17 0 0 0,0 0 0 0 0,1 0 0 0 0,-1 0 0 0 0,1 0 0 0 0,0-1 0 0 0,0 1 0 0 0,0-1 0 0 0,1 0 0 0 0,6 3 0 0 0,-5-3 0 0 0,0-1 0 0 0,1 1 0 0 0,-1-1 0 0 0,1-1 0 0 0,0 1 0 0 0,-1-1 0 0 0,10 0 0 0 0,8 0 0 0 0,0-2 0 0 0,0-1 0 0 0,39-7 0 0 0,72-24 0 0 0,-134 33 0 0 0,105-32-309 0 0,-67 19-891 0 0,-21 8-3493 0 0,-3 1-1537 0 0</inkml:trace>
</inkml:ink>
</file>

<file path=ppt/ink/ink1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29:43.60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449 98 2759 0 0,'0'0'1690'0'0,"-1"-2"-914"0"0,-3-6-63 0 0,3 6-289 0 0,0 0-127 0 0,-3-6-29 0 0,3 6 1022 0 0,1 5-1172 0 0,4 12 99 0 0,1 0-1 0 0,12 27 0 0 0,20 30 421 0 0,-25-49-523 0 0,-1-2 48 0 0,1-2 0 0 0,24 33-1 0 0,-27-42-97 0 0,0 0-1 0 0,1 0 1 0 0,0-1-1 0 0,0 0 1 0 0,1-1-1 0 0,12 7 1 0 0,-16-11-18 0 0,0-1 0 0 0,-1 0 1 0 0,2-1-1 0 0,-1 0 1 0 0,9 2-1 0 0,4 1 57 0 0,-15-4-77 0 0,0 0 1 0 0,-1 0-1 0 0,1-1 0 0 0,0 0 1 0 0,-1 0-1 0 0,1 0 1 0 0,5-1-1 0 0,32-8 171 0 0,-35 8-172 0 0,0-1 5 0 0,1-1 0 0 0,-1 0 0 0 0,1 0 0 0 0,-1-1-1 0 0,0 0 1 0 0,-1 0 0 0 0,10-7 0 0 0,39-39 87 0 0,-33 29-62 0 0,-1 0-11 0 0,0 0-1 0 0,27-38 1 0 0,-38 45-28 0 0,-1 0 0 0 0,-1-1 1 0 0,-1 1-1 0 0,0-2 1 0 0,-1 1-1 0 0,5-19 0 0 0,-2 5-16 0 0,-2-1 0 0 0,-7 18 11 0 0,-3 0 32 0 0,3 11-43 0 0,-1 1 1 0 0,1-1 0 0 0,-1 0 0 0 0,1 0-1 0 0,-1 1 1 0 0,1-1 0 0 0,-1 1 0 0 0,0-1 0 0 0,1 1-1 0 0,-1-1 1 0 0,0 1 0 0 0,0-1 0 0 0,0 0-1 0 0,0 1 0 0 0,0 0 0 0 0,0 0 0 0 0,0-1 0 0 0,0 1 0 0 0,1 0 0 0 0,-1 0 0 0 0,0 0 0 0 0,0 0 0 0 0,0 0 0 0 0,0 0 0 0 0,0 0 0 0 0,0 0 0 0 0,-1 1 0 0 0,-2 1-5 0 0,0 0 0 0 0,-1 0 1 0 0,1 1-1 0 0,0 0 0 0 0,1 0 0 0 0,-1 0 0 0 0,0 0 0 0 0,-3 5 0 0 0,-2 0-11 0 0,-3 5 6 0 0,2-1-1 0 0,0 1 0 0 0,0 1 0 0 0,1 0 0 0 0,-7 15 1 0 0,16-28 9 0 0,-18 34-1 0 0,2 0 0 0 0,1 2 0 0 0,2 0-1 0 0,-8 41 1 0 0,-42 124 22 0 0,-12-5 71 0 0,38-104 30 0 0,-88 199 407 0 0,125-292-528 0 0,-18 35 136 0 0,-1-2 0 0 0,-30 40 0 0 0,-9 15 272 0 0,49-71-269 0 0,-2-1-1 0 0,-22 29 0 0 0,-2-5 43 0 0,-25 27 87 0 0,3-18-130 0 0,48-43-116 0 0,-1 0-1 0 0,1 0 1 0 0,-1-1-1 0 0,-19 8 1 0 0,21-10-1 0 0,-1 0 1 0 0,0-1 0 0 0,0 0-1 0 0,0-1 1 0 0,0 1 0 0 0,0-2-1 0 0,-12 1 1 0 0,17-2-14 0 0,0 1 0 0 0,0-1 1 0 0,0 0-1 0 0,0 0 0 0 0,-1 0 1 0 0,2 0-1 0 0,-1-1 0 0 0,0 1 0 0 0,0-1 1 0 0,0 0-1 0 0,1-1 0 0 0,-1 1 1 0 0,1 0-1 0 0,0-1 0 0 0,-1 0 0 0 0,1 0 1 0 0,0 0-1 0 0,-2-4 0 0 0,1 2-3 0 0,1-2-1 0 0,-1 1 1 0 0,1 0 0 0 0,1-1-1 0 0,-1 1 1 0 0,1-1-1 0 0,0 0 1 0 0,1 0-1 0 0,0 0 1 0 0,0 0 0 0 0,0 0-1 0 0,1 0 1 0 0,0-8-1 0 0,1 10-7 0 0,0 0 0 0 0,0-1 0 0 0,0 1-1 0 0,1 0 1 0 0,0 0 0 0 0,0-1 0 0 0,3-5 0 0 0,0 2-13 0 0,0 0 0 0 0,13-15 0 0 0,-10 15 3 0 0,0 1 1 0 0,0 0-1 0 0,1 1 0 0 0,14-10 1 0 0,-4 5-30 0 0,27-13 0 0 0,-37 22 29 0 0,0-1 0 0 0,1 1 0 0 0,-1 1 0 0 0,1-1-1 0 0,0 2 1 0 0,-1-1 0 0 0,1 2 0 0 0,0-1 0 0 0,0 1 0 0 0,0 0-1 0 0,0 1 1 0 0,0 1 0 0 0,-1-1 0 0 0,1 1 0 0 0,0 1 0 0 0,-1 0-1 0 0,0 0 1 0 0,1 1 0 0 0,-1 0 0 0 0,-1 1 0 0 0,1 0 0 0 0,-1 0-1 0 0,16 13 1 0 0,-2 4 3 0 0,-1 0 0 0 0,-1 1 0 0 0,-2 2 0 0 0,0 0 0 0 0,-1 1 0 0 0,-2 0 0 0 0,18 41 0 0 0,-13-26 10 0 0,13 34 0 0 0,-31-67 3 0 0,1 0 0 0 0,1-1-1 0 0,3 8 1 0 0,-5-13-103 0 0,-1 0 0 0 0,1 0 0 0 0,-1 0 0 0 0,1 0 0 0 0,2 2 0 0 0,-2-2-457 0 0,0-1 1 0 0,0 1-1 0 0,0-1 0 0 0,0 0 1 0 0,5 2-1 0 0,13 2-3986 0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3T02:40:04.255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92 0 6911 0 0,'0'0'623'0'0,"-2"1"-446"0"0,-55 14 2924 0 0,25-6 1133 0 0,35-9-4081 0 0,18-1 139 0 0,28-4 0 0 0,-28 3-80 0 0,0 1-1 0 0,27 1 1 0 0,6 1 15 0 0,74-3 65 0 0,-8 7 40 0 0,-86-2-242 0 0,54 4 133 0 0,84 5 362 0 0,-32-16 31 0 0,-107 0-456 0 0,34-8 0 0 0,9-1-21 0 0,-60 12-75 0 0,-13 1 60 0 0,-5 0-69 0 0,-10-1-23 0 0,1 0 1 0 0,0 1 0 0 0,0 1 0 0 0,-15 1 0 0 0,-48 12 5 0 0,4 0 16 0 0,34-11-27 0 0,-60-2 0 0 0,8-1 85 0 0,17-1-1 0 0,11 0-36 0 0,-102 2-65 0 0,90-2-10 0 0,-54 5 0 0 0,108-3 0 0 0,4 2 0 0 0,8-1 0 0 0,8 0 0 0 0,10-2 0 0 0,235-4-64 0 0,-202 4 64 0 0,192-6 0 0 0,-159 1 0 0 0,58-6 0 0 0,-60 9 0 0 0,-59 2 0 0 0,2-1 0 0 0,-4 0 11 0 0,-15 1-10 0 0,0 0 1 0 0,0 0 0 0 0,0 0-1 0 0,0 0 1 0 0,0 0-1 0 0,0 0 1 0 0,0 0-1 0 0,0 0 1 0 0,0 0 0 0 0,0 1-1 0 0,0-1 1 0 0,0 0-1 0 0,0 0 1 0 0,0 0-1 0 0,0 0 1 0 0,0 0 0 0 0,0 0-1 0 0,0 0 1 0 0,0 0-1 0 0,0 0 1 0 0,0 0-1 0 0,0 0 1 0 0,0 0 0 0 0,0 0-1 0 0,0 0 1 0 0,0 0-1 0 0,0 0 1 0 0,0 0-1 0 0,0 0 1 0 0,1 0-1 0 0,-1 0 1 0 0,0 1 0 0 0,0-1-1 0 0,-6 3 8 0 0,1 1 0 0 0,-1 0 0 0 0,1-1 0 0 0,-1 0 0 0 0,0-1 0 0 0,0 1 0 0 0,-1-1 0 0 0,1 0 0 0 0,-8 1 0 0 0,-64 7 28 0 0,65-9-36 0 0,-140 3 59 0 0,0-10 0 0 0,18 0 164 0 0,107 5-200 0 0,-96-6 24 0 0,87-1-48 0 0,29 5 2 0 0,8 3-2 0 0,0 0 0 0 0,0 0 0 0 0,0 0 0 0 0,0 0 0 0 0,0 0 0 0 0,0 0 0 0 0,0 0 0 0 0,0 0 0 0 0,0 0 0 0 0,0 0 0 0 0,0-1 0 0 0,0 1 0 0 0,0 0 0 0 0,0 0 0 0 0,0 0 0 0 0,0 0 0 0 0,0 0 0 0 0,0 0 0 0 0,0 0 0 0 0,0 0 0 0 0,0 0 0 0 0,0 0 0 0 0,0 0 0 0 0,0 0 0 0 0,0 0 0 0 0,0 0 0 0 0,0 0 0 0 0,0 0 0 0 0,0 0 0 0 0,0 0 0 0 0,0 0 0 0 0,0 0 0 0 0,0 0 0 0 0,0 0 0 0 0,0 0 0 0 0,0-1 0 0 0,0 1 0 0 0,0 0 1 0 0,0 0-1 0 0,0 0 0 0 0,0 0 0 0 0,0 0 0 0 0,0 0 0 0 0,0 0 0 0 0,0 0 0 0 0,0 0 0 0 0,0 0 0 0 0,0 0 0 0 0,0 0 0 0 0,0 0 0 0 0,0 0 0 0 0,0 0 0 0 0,0 0 0 0 0,0 0 0 0 0,0 0 0 0 0,1 0 0 0 0,-1 0 0 0 0,0 0 0 0 0,0 0 0 0 0,0 0 0 0 0,0 0 0 0 0,9-1-10 0 0,-9 1 5 0 0,69-3-43 0 0,-31 2 36 0 0,136 7 12 0 0,-99-2 0 0 0,-36 0 0 0 0,-23-1 0 0 0,-2-4-32 0 0,0 1-268 0 0,-10 0 232 0 0,-1 0-1440 0 0</inkml:trace>
</inkml:ink>
</file>

<file path=ppt/ink/ink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29:44.00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6391 0 0,'0'0'1626'0'0,"2"2"-1114"0"0,1 1-298 0 0,1 0 0 0 0,0 0 0 0 0,0 0 0 0 0,0-1 0 0 0,1 0 0 0 0,-1 1 0 0 0,0-1 0 0 0,1-1 0 0 0,-1 1 0 0 0,1-1 0 0 0,0 0 0 0 0,0 0 0 0 0,6 1 0 0 0,112-9 2003 0 0,-37 1-1752 0 0,-51 4-399 0 0,41 0 23 0 0,-8 2 36 0 0,-20-1-2702 0 0,-38 1 1618 0 0</inkml:trace>
</inkml:ink>
</file>

<file path=ppt/ink/ink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29:44.33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236 1 6447 0 0,'0'0'1576'0'0,"-1"1"-1265"0"0,-30 47 790 0 0,13-20-582 0 0,-14 19 646 0 0,3 1 0 0 0,-32 71 0 0 0,55-105-1028 0 0,-30 79 640 0 0,31-75-682 0 0,0-1-1 0 0,1 0 0 0 0,-2 29 1 0 0,5-25-230 0 0,1-18 58 0 0,0 0-209 0 0</inkml:trace>
</inkml:ink>
</file>

<file path=ppt/ink/ink1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29:44.82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1054 1 1839 0 0,'-2'2'254'0'0,"-3"4"266"0"0,0 0 1 0 0,-1 0-1 0 0,0 0 1 0 0,-1 0-1 0 0,-8 5 0 0 0,-15 13 270 0 0,-86 101 1311 0 0,9 10-608 0 0,-67 122-120 0 0,26 19-850 0 0,-19 98-43 0 0,-16 176 367 0 0,158-448-471 0 0,5 0-1 0 0,4 1 0 0 0,-5 160 0 0 0,22-215-296 0 0,2 1-1 0 0,2-1 0 0 0,13 52 1 0 0,-14-80-58 0 0,1 1 0 0 0,1-1 1 0 0,1 0-1 0 0,0 0 0 0 0,2 0 1 0 0,0-1-1 0 0,18 27 0 0 0,-15-29-269 0 0,0 0 0 0 0,1-1 0 0 0,31 28 0 0 0,-10-15-4712 0 0</inkml:trace>
</inkml:ink>
</file>

<file path=ppt/ink/ink1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29:46.21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138 0 5151 0 0,'0'0'1544'0'0,"0"4"-1197"0"0,-12 80 825 0 0,2-15-443 0 0,-6 69 373 0 0,-35 251 604 0 0,31-285-1567 0 0,0-1 8 0 0,16-73-434 0 0,-1 46-1 0 0,5-60-519 0 0</inkml:trace>
</inkml:ink>
</file>

<file path=ppt/ink/ink1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29:46.57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37 3223 0 0,'4'0'240'0'0,"15"0"-250"0"0,251-9 1794 0 0,-76-4-187 0 0,-67 5-672 0 0,245 1 1064 0 0,-1 26-858 0 0,-75 16-563 0 0,-250-26-636 0 0,83 27-1 0 0,-65-17-218 0 0,-39-11 143 0 0</inkml:trace>
</inkml:ink>
</file>

<file path=ppt/ink/ink1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29:47.26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647 25 5063 0 0,'-1'-2'232'0'0,"-5"-4"-13"0"0,3 4-172 0 0,0 0 0 0 0,0 0 0 0 0,-1 0 0 0 0,1 1 0 0 0,0-1 0 0 0,-1 1 0 0 0,1 0 0 0 0,-1 0 0 0 0,1 0 0 0 0,-1 0 1 0 0,1 1-1 0 0,-6-1 0 0 0,-5 1 303 0 0,-28 4 0 0 0,16-1-105 0 0,0 0 118 0 0,1 1 0 0 0,-31 10-1 0 0,19-5 94 0 0,21-5-193 0 0,0 1 0 0 0,0 1 0 0 0,0 0-1 0 0,-19 11 1 0 0,25-11-108 0 0,0 0 0 0 0,1 1-1 0 0,0 0 1 0 0,0 0 0 0 0,0 1 0 0 0,1 0 0 0 0,-9 12-1 0 0,15-17-113 0 0,0-1 0 0 0,1 1 0 0 0,-1-1 0 0 0,1 1-1 0 0,-1 0 1 0 0,1 0 0 0 0,0 0 0 0 0,0 0 0 0 0,-1 4-1 0 0,2-4-24 0 0,-1-1-1 0 0,1 0 0 0 0,0 1 0 0 0,0-1 1 0 0,1 0-1 0 0,-1 4 0 0 0,2 0-10 0 0,0 0 0 0 0,0 0 1 0 0,0 1-1 0 0,1-1 0 0 0,0-1 0 0 0,0 1 1 0 0,1 0-1 0 0,-1-1 0 0 0,1 0 0 0 0,9 9 0 0 0,4 3 71 0 0,33 24-1 0 0,-13-12 10 0 0,10 7 35 0 0,-28-23-38 0 0,23 21 1 0 0,-36-28-49 0 0,-1-1 0 0 0,0 0 0 0 0,-1 1 1 0 0,0 0-1 0 0,1 0 0 0 0,-2 0 0 0 0,1 0 0 0 0,4 11 0 0 0,-5-7 20 0 0,0-1-1 0 0,0 1 0 0 0,-1 0 1 0 0,0-1-1 0 0,0 16 0 0 0,-2-20-17 0 0,0 1 0 0 0,0 0 0 0 0,-1-1 0 0 0,0 1 0 0 0,0 0 0 0 0,0-1 0 0 0,-1 1 0 0 0,0-1 0 0 0,0 1 0 0 0,0-1 0 0 0,-4 6 0 0 0,1-3 27 0 0,-1-1 0 0 0,0 1 0 0 0,0-1 0 0 0,0 0 0 0 0,-1-1 0 0 0,-12 10 0 0 0,-52 30 450 0 0,49-32-381 0 0,-2 1 55 0 0,-1-2 1 0 0,-36 15-1 0 0,5-4 45 0 0,-3 2-139 0 0,47-22-55 0 0,1-1 0 0 0,0 0 1 0 0,-18 2-1 0 0,15-3-13 0 0,11-2-656 0 0,-7-14-7785 0 0</inkml:trace>
</inkml:ink>
</file>

<file path=ppt/ink/ink1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29:47.62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513 0 1839 0 0,'-2'1'134'0'0,"-5"1"-250"0"0,-3 1 682 0 0,1 0 1 0 0,-1 1 0 0 0,1 0-1 0 0,0 0 1 0 0,-10 8 0 0 0,-14 12 825 0 0,4-4-677 0 0,1 2 1 0 0,-32 31-1 0 0,20-10 162 0 0,2 2 0 0 0,1 1-1 0 0,-30 52 1 0 0,52-71-663 0 0,1 0-1 0 0,2 0 1 0 0,0 1 0 0 0,2 1 0 0 0,-9 42-1 0 0,10-27-126 0 0,3-1-1 0 0,1 1 1 0 0,1 48-1 0 0,4-73-71 0 0,1-1 0 0 0,0 1 0 0 0,2-1-1 0 0,0 0 1 0 0,1 0 0 0 0,7 20 0 0 0,-9-31-132 0 0,1-1-1 0 0,0 0 1 0 0,0 0 0 0 0,1 0-1 0 0,0-1 1 0 0,0 1 0 0 0,0-1-1 0 0,0 0 1 0 0,1 0 0 0 0,0 0-1 0 0,0 0 1 0 0,8 4 0 0 0,8 1-4409 0 0</inkml:trace>
</inkml:ink>
</file>

<file path=ppt/ink/ink1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29:48.29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518 6 2303 0 0,'0'0'331'0'0,"-2"-1"548"0"0,-6-3 237 0 0,4 3 48 0 0,-25 2 555 0 0,19-1-1384 0 0,-16 1 0 0 0,-13 7 532 0 0,-59 18 1 0 0,66-14-478 0 0,0 1 0 0 0,1 1 1 0 0,-30 20-1 0 0,55-31-310 0 0,0 1 0 0 0,0-1 0 0 0,0 2 1 0 0,1-1-1 0 0,0 0 0 0 0,0 1 0 0 0,0 0 0 0 0,-5 7 0 0 0,9-10-42 0 0,-1 1 0 0 0,1-1-1 0 0,0 1 1 0 0,0 0 0 0 0,0 0-1 0 0,0 0 1 0 0,0 3 0 0 0,-1-1 10 0 0,2-3 18 0 0,0 1-2 0 0,3 10-10 0 0,-1-8-39 0 0,0-1 1 0 0,0 1-1 0 0,0-1 1 0 0,1 0-1 0 0,0 0 1 0 0,0 0-1 0 0,0 0 1 0 0,0 0-1 0 0,4 3 1 0 0,6 4 82 0 0,15 11 0 0 0,-24-19-81 0 0,3 2 40 0 0,-1 0 0 0 0,0-1 0 0 0,0 2 0 0 0,-1-1 1 0 0,0 1-1 0 0,0 0 0 0 0,0 0 0 0 0,7 12 0 0 0,-9-11 8 0 0,0-1 1 0 0,0 1-1 0 0,-1 0 0 0 0,1 0 0 0 0,-2 0 0 0 0,2 9 0 0 0,-3-13-38 0 0,0 1 0 0 0,0-1-1 0 0,0 1 1 0 0,0-1-1 0 0,-1 0 1 0 0,1 1 0 0 0,-1-1-1 0 0,0 0 1 0 0,0 0-1 0 0,0 1 1 0 0,-1-1 0 0 0,1 0-1 0 0,-1 0 1 0 0,-2 4 0 0 0,-3 2 69 0 0,0-1 0 0 0,0 0 0 0 0,-10 8 0 0 0,9-9 6 0 0,1-1 0 0 0,-1 0 0 0 0,-16 8-1 0 0,-29 11 354 0 0,-7-6-82 0 0,52-16-308 0 0,6-3 163 0 0,0-2-282 0 0,1 0-64 0 0,0 1 1 0 0,0-1 0 0 0,0 0 0 0 0,0 0-1 0 0,0 0 1 0 0,0 0 0 0 0,1 0 0 0 0,-1 0 0 0 0,0 1-1 0 0,1-1 1 0 0,-1-4 0 0 0,3-8-750 0 0</inkml:trace>
</inkml:ink>
</file>

<file path=ppt/ink/ink1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29:48.64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30 9007 0 0,'0'0'1410'0'0,"2"2"-1180"0"0,6 7 33 0 0,-6-7 128 0 0,1-2 51 0 0,9 3-118 0 0,0-1 0 0 0,-1 0 0 0 0,1-1 0 0 0,0-1 0 0 0,16 0 0 0 0,10-6-70 0 0,0-2-1 0 0,41-13 0 0 0,-57 14-323 0 0,4-1-3961 0 0</inkml:trace>
</inkml:ink>
</file>

<file path=ppt/ink/ink1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29:48.96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325 62 6215 0 0,'0'0'563'0'0,"0"-2"-422"0"0,0-7 89 0 0,0 7 52 0 0,-2 1 8 0 0,-9-12 179 0 0,-8-8 462 0 0,18 19-838 0 0,-1 1 0 0 0,1 0 0 0 0,-1 0 0 0 0,0 0 1 0 0,1 0-1 0 0,-1 0 0 0 0,0 0 0 0 0,0 0 0 0 0,0 0 0 0 0,0 1 0 0 0,-2-2 0 0 0,-2 2 69 0 0,1 0 0 0 0,-1-1 0 0 0,1 2 0 0 0,-1-1 0 0 0,1 1 0 0 0,0-1 1 0 0,-1 2-1 0 0,1-1 0 0 0,0 0 0 0 0,0 1 0 0 0,-7 3 0 0 0,-5 4 307 0 0,-30 21 1 0 0,34-22-314 0 0,3-1-30 0 0,0 1 1 0 0,0 0-1 0 0,1 0 1 0 0,0 1-1 0 0,0 0 0 0 0,1 1 1 0 0,0 0-1 0 0,1 0 1 0 0,0 0-1 0 0,1 1 0 0 0,0 0 1 0 0,1 1-1 0 0,0-1 1 0 0,-5 18-1 0 0,10-27-121 0 0,-1 1 9 0 0,0 0 0 0 0,1 0-1 0 0,-1 0 1 0 0,1 0 0 0 0,0 0 0 0 0,0 4-1 0 0,0 11 27 0 0,2-13 27 0 0,19 19 230 0 0,-21-24-293 0 0,0 0 0 0 0,0 0 0 0 0,0 0 0 0 0,0 0-1 0 0,1 1 1 0 0,-1-1 0 0 0,0 0 0 0 0,0 0 0 0 0,0 0 0 0 0,0 0 0 0 0,1 0-1 0 0,-1 0 1 0 0,0 0 0 0 0,0 1 0 0 0,0-1 0 0 0,1 0 0 0 0,-1 0-1 0 0,0 0 1 0 0,0 0 0 0 0,0 0 0 0 0,1 0 0 0 0,-1 0 0 0 0,0 0 0 0 0,0 0-1 0 0,1 0 1 0 0,50-3 467 0 0,-46 3-438 0 0,0-1 22 0 0,1-1 0 0 0,0 1 0 0 0,8-3 0 0 0,-1-1 12 0 0,5 3-54 0 0,-16 3-13 0 0,0-1 0 0 0,0 0 0 0 0,0 0 0 0 0,0 1 0 0 0,0 0 0 0 0,0-1 0 0 0,3 2 0 0 0,-2 0-3 0 0,0 0 1 0 0,1 1-1 0 0,-1-1 0 0 0,0 1 0 0 0,0 0 0 0 0,0 0 0 0 0,0 0 0 0 0,-1 0 1 0 0,5 6-1 0 0,1 5-19 0 0,8 18 0 0 0,-6-12 14 0 0,31 51 8 0 0,-32-60 0 0 0,-1 1 0 0 0,2-1 0 0 0,16 16 0 0 0,-21-24-364 0 0,0 1-1 0 0,0-1 0 0 0,0-1 1 0 0,1 1-1 0 0,-1-1 0 0 0,1 0 1 0 0,-1 0-1 0 0,1 0 0 0 0,0-1 1 0 0,7 1-1 0 0,-9-1-177 0 0,26 5-4593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3T02:39:45.258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39 87 1375 0 0,'0'0'1380'0'0,"-2"1"23"0"0,-20 11 2885 0 0,20-11-3549 0 0,1 0-687 0 0,0-1 1 0 0,0 0-1 0 0,1 0 1 0 0,-1 1-1 0 0,0-1 1 0 0,1 1-1 0 0,-1-1 1 0 0,0 0 0 0 0,1 1-1 0 0,-6 3 4217 0 0,9-4-3986 0 0,78-23 814 0 0,-60 17-845 0 0,35-4 0 0 0,-26 5-76 0 0,10-1 41 0 0,100-21 469 0 0,-29 5-270 0 0,-94 18-345 0 0,-4-1 3 0 0,-10 4 196 0 0,-5 3-185 0 0,-3 3-48 0 0,0 0 1 0 0,-1 0-1 0 0,1-1 1 0 0,-1 0 0 0 0,0 0-1 0 0,0 0 1 0 0,0-1-1 0 0,-1 0 1 0 0,-10 4-1 0 0,-10 2 115 0 0,-31 5 1 0 0,40-10-94 0 0,-92 13 177 0 0,13-4-75 0 0,87-11-108 0 0,87-16 129 0 0,20-2-108 0 0,-88 15-350 0 0,0 0-1 0 0,0-1 0 0 0,-1 0 1 0 0,1 0-1 0 0,12-6 1 0 0,-19 7 91 0 0,14-6-1499 0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3T02:40:05.608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49 157 1839 0 0,'0'-2'134'0'0,"1"-23"-188"0"0,0 10 1930 0 0,-1 0 5919 0 0,2 18-7611 0 0,8 13 169 0 0,-8-13-294 0 0,-1-2-22 0 0,0 1 1 0 0,0-1 0 0 0,0 0-1 0 0,0 1 1 0 0,0-1 0 0 0,-1 1 0 0 0,2 2-1 0 0,9 28 570 0 0,9 49-1 0 0,-4-15 291 0 0,-12-54-727 0 0,-2 1 0 0 0,1-1 0 0 0,-2 1 0 0 0,1 14 0 0 0,-2 16 334 0 0,0-41-336 0 0,0-2-144 0 0,0 1 0 0 0,1 0-1 0 0,-1-1 1 0 0,0 1-1 0 0,0 0 1 0 0,-1 0 0 0 0,1-1-1 0 0,0 1 1 0 0,0 0 0 0 0,0 0-1 0 0,-1 0 1 0 0,1 1 28 0 0,-1 1 1740 0 0,0-5-1728 0 0,-2 0-41 0 0,3 1-10 0 0,-1 1-1 0 0,0-1 1 0 0,1 0-1 0 0,-1 1 1 0 0,0-1-1 0 0,1 0 1 0 0,-1 0-1 0 0,1 1 1 0 0,-1-1-1 0 0,1 0 1 0 0,0 0-1 0 0,-1-1 1 0 0,-33-87 448 0 0,26 64-353 0 0,0-1 0 0 0,2 1 0 0 0,-4-37-1 0 0,2 14-6 0 0,-3-37-32 0 0,11 73-44 0 0,3-21 0 0 0,-1 13-11 0 0,0 12-26 0 0,-2 6-46 0 0,1 5-9 0 0,4 12 8 0 0,-1 5 35 0 0,23 183-36 0 0,-25-171 60 0 0,1-3 0 0 0,-2 30 0 0 0,-1-5-1 0 0,1-31 26 0 0,-1 1 1 0 0,-5 34-1 0 0,5-55 452 0 0,-1-6-410 0 0,1 0-57 0 0,-5-19 51 0 0,5 21-55 0 0,-8-41 140 0 0,-1-4 18 0 0,6 35-156 0 0,0-1-7 0 0,1 0-1 0 0,-2-17 1 0 0,2 13-1 0 0,-6-65 0 0 0,9 77 0 0 0,1 11 0 0 0,1 12 0 0 0,-1 0 11 0 0,0 0 20 0 0,0 12-81 0 0,4 26-54 0 0,6 22 176 0 0,-10-63-85 0 0,0 0-40 0 0,0-4 51 0 0,-2-9 61 0 0,-1-5-4 0 0,-5-6-45 0 0,2 1 14 0 0,1-1 0 0 0,1 0-1 0 0,-1 0 1 0 0,1 0 0 0 0,-1-13-1 0 0,1 13-5 0 0,-5-52 240 0 0,-1 19-9 0 0,-9-45-140 0 0,11 51-45 0 0,0 1 104 0 0,6 31-129 0 0,0 1-219 0 0,0-6 36 0 0,0 7-142 0 0,1 3-116 0 0,11 31-2545 0 0</inkml:trace>
</inkml:ink>
</file>

<file path=ppt/ink/ink2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29:49.95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3223 0 0,'1'3'368'0'0,"6"12"302"0"0,-3-4 97 0 0,1 0-1 0 0,1 0 0 0 0,0 0 0 0 0,12 16 1 0 0,82 117 3191 0 0,-60-83-3050 0 0,-29-44-765 0 0,-1 0 0 0 0,0 1-1 0 0,-2 0 1 0 0,0 0 0 0 0,0 1-1 0 0,-2 0 1 0 0,5 24 0 0 0,-5-14 35 0 0,-2 0 0 0 0,-1 0 1 0 0,-1 0-1 0 0,-2 36 1 0 0,-1-51-114 0 0,-1-1 0 0 0,0 1 0 0 0,-1-1 0 0 0,0 0 0 0 0,-1 1 0 0 0,-1-1 0 0 0,0-1 0 0 0,0 1 1 0 0,-1-1-1 0 0,-1 0 0 0 0,-10 13 0 0 0,4-7 63 0 0,-16 16-1 0 0,23-28-85 0 0,0-1-1 0 0,0 0 0 0 0,0 0 1 0 0,0-1-1 0 0,-1 1 1 0 0,-10 4-1 0 0,-1-1 30 0 0,-35 15 146 0 0,51-23-555 0 0,-1 1 0 0 0,1-1 0 0 0,0 1-1 0 0,0-1 1 0 0,-1 0 0 0 0,1 0 0 0 0,-4 0 0 0 0,-1 0-1590 0 0</inkml:trace>
</inkml:ink>
</file>

<file path=ppt/ink/ink2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29:50.75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19 43 3223 0 0,'-1'-3'240'0'0,"-2"1"-205"0"0,-10-19 82 0 0,12 18 415 0 0,1 3-441 0 0,0-1 0 0 0,-1 0 0 0 0,1 1-1 0 0,0-1 1 0 0,0 0 0 0 0,0 1 0 0 0,0-1-1 0 0,0 0 1 0 0,0 1 0 0 0,0-1 0 0 0,0 0-1 0 0,1-1 1 0 0,-1 1 119 0 0,0-2 1251 0 0,3 5-1316 0 0,9 9-1 0 0,-1 1 1 0 0,0 0-1 0 0,0 0 0 0 0,10 18 0 0 0,-19-27-98 0 0,20 30 549 0 0,30 65-1 0 0,-32-58-343 0 0,42 88 530 0 0,88 262-1 0 0,-32 109-702 0 0,-109-446-89 0 0,76 424 344 0 0,-58-150 483 0 0,-27-93-29 0 0,-4-173-392 0 0,-23 109-1 0 0,-14-7 152 0 0,28-120-231 0 0,-34 71 0 0 0,-39 45 226 0 0,68-130-420 0 0,-2-1-1 0 0,0-1 1 0 0,-32 31 0 0 0,40-46-99 0 0,-22 14-1 0 0,31-24-534 0 0,1-2-214 0 0,-4-2-45 0 0,4 2-11 0 0</inkml:trace>
</inkml:ink>
</file>

<file path=ppt/ink/ink2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29:51.11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77 8287 0 0,'0'0'639'0'0,"2"-1"-415"0"0,11-5-34 0 0,-1 0 0 0 0,1 1 1 0 0,23-6-1 0 0,44-6 42 0 0,-51 11-232 0 0,-14 2 0 0 0,-1 2 0 0 0,17-2 0 0 0,-30 4 4 0 0,9 0-194 0 0,-1-1 0 0 0,1 0 0 0 0,0-1 0 0 0,11-3 0 0 0,-4 0-353 0 0,-14 4-8 0 0</inkml:trace>
</inkml:ink>
</file>

<file path=ppt/ink/ink2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29:51.44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9 137 11519 0 0,'0'0'528'0'0,"-2"-1"-16"0"0,-4-3-284 0 0,7 2-143 0 0,8 0-44 0 0,-8 2-1 0 0,262-56 690 0 0,-200 41-739 0 0,25-8-1375 0 0,-44 7 548 0 0,0-1-11 0 0</inkml:trace>
</inkml:ink>
</file>

<file path=ppt/ink/ink2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29:52.58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628 108 5183 0 0,'0'0'234'0'0,"-2"0"-10"0"0,-3 1-30 0 0,-1 1 0 0 0,1-1 0 0 0,0 1 0 0 0,-9 5 1 0 0,11-5 67 0 0,0 0 0 0 0,1 0 0 0 0,-1 0 1 0 0,1 1-1 0 0,-1-1 0 0 0,-2 4 0 0 0,5-5-224 0 0,-1 0-1 0 0,1-1 1 0 0,-1 1-1 0 0,1-1 1 0 0,-1 1-1 0 0,1 0 0 0 0,0 0 1 0 0,0-1-1 0 0,-1 1 1 0 0,1 0-1 0 0,0-1 1 0 0,0 1-1 0 0,0 0 0 0 0,0 0 1 0 0,-1 0-1 0 0,1 0 1 0 0,0 2 67 0 0,0-1 217 0 0,1 2-2 0 0,1 2-216 0 0,3 8 157 0 0,13 24-1 0 0,-16-34-231 0 0,0 0-1 0 0,0 0 1 0 0,0-1-1 0 0,1 1 1 0 0,0-1-1 0 0,0 0 1 0 0,0 0-1 0 0,0 0 1 0 0,0 0-1 0 0,1 0 1 0 0,5 3-1 0 0,2-2 11 0 0,0 1-1 0 0,-1-2 1 0 0,2 1 0 0 0,-1-2 0 0 0,0 1-1 0 0,0-2 1 0 0,1 1 0 0 0,19-1-1 0 0,-2-3 32 0 0,1 0 1 0 0,34-8-1 0 0,-37 4-48 0 0,-1-1 0 0 0,1-2 0 0 0,43-20 0 0 0,70-45 98 0 0,-101 52-107 0 0,25-15-20 0 0,-56 32 17 0 0,0-1-1 0 0,-1-1 1 0 0,1 1-1 0 0,-1-1 1 0 0,9-13 0 0 0,-8 10 0 0 0,-2-1-10 0 0,-6 10 0 0 0,1 1 0 0 0,-1-1 0 0 0,0 0 0 0 0,0 0 0 0 0,0 1 0 0 0,1-1 0 0 0,-1 0 0 0 0,0 0 0 0 0,0 0 0 0 0,0 1 0 0 0,-1-1 0 0 0,1-1 0 0 0,0 2 0 0 0,0-1 0 0 0,0 1 0 0 0,0-1 0 0 0,-1 1 0 0 0,1 0 0 0 0,0-1 0 0 0,0 1 0 0 0,-1 0 0 0 0,1-1 0 0 0,0 1 0 0 0,0 0 0 0 0,-1-1 0 0 0,1 1 0 0 0,0 0 0 0 0,-1 0 0 0 0,1-1 0 0 0,0 1 0 0 0,-1 0 0 0 0,1 0 0 0 0,-1 0 0 0 0,1 0 0 0 0,0-1 0 0 0,-1 1 0 0 0,-1 0 0 0 0,1 0 0 0 0,-1 0 0 0 0,1 0 0 0 0,-1 1 0 0 0,1-1 0 0 0,-1 0 0 0 0,1 1 0 0 0,-1-1 0 0 0,1 0 0 0 0,-1 1 0 0 0,1 0 0 0 0,0-1 0 0 0,-3 3 0 0 0,-17 13 0 0 0,8-3-7 0 0,1 1 0 0 0,0 0-1 0 0,1 1 1 0 0,1 0-1 0 0,0 1 1 0 0,1 0-1 0 0,1 0 1 0 0,0 1 0 0 0,-5 17-1 0 0,-4 25 10 0 0,-15 81 0 0 0,29-127-4 0 0,-91 420 68 0 0,24-118-57 0 0,67-301-1 0 0,-94 397 139 0 0,73-331 59 0 0,-4 0 0 0 0,-3-2 0 0 0,-41 75 0 0 0,-142 213 1076 0 0,148-270-1024 0 0,19-28-44 0 0,-52 59 10 0 0,79-103-173 0 0,8-10-6 0 0,0 0 0 0 0,0-1 0 0 0,-2-1-1 0 0,1 0 1 0 0,-26 17 0 0 0,33-26-26 0 0,0 0 1 0 0,-1 0-1 0 0,0-1 0 0 0,0 0 0 0 0,0 0 0 0 0,1 0 1 0 0,-2-1-1 0 0,1 0 0 0 0,-10 0 0 0 0,14-1-18 0 0,1-1 1 0 0,-1 1-1 0 0,1-1 0 0 0,-1 1 0 0 0,1-1 0 0 0,-1 0 0 0 0,1 0 0 0 0,-1 0 0 0 0,1 0 0 0 0,0 0 1 0 0,-1-1-1 0 0,1 1 0 0 0,-2-3 0 0 0,-1 0-6 0 0,1 1 1 0 0,0-1 0 0 0,0-1-1 0 0,-6-8 1 0 0,8 9-18 0 0,0 1 1 0 0,1-1-1 0 0,-1 1 1 0 0,1-1-1 0 0,0 0 1 0 0,-1 0-1 0 0,1-5 1 0 0,-3-30-165 0 0,3 24 94 0 0,1 3 27 0 0,0 0-1 0 0,0 0 1 0 0,1 0 0 0 0,1 0-1 0 0,0 0 1 0 0,0 0-1 0 0,1 0 1 0 0,1 1-1 0 0,0-1 1 0 0,1 1 0 0 0,0 0-1 0 0,0 0 1 0 0,1 1-1 0 0,9-12 1 0 0,-6 11 26 0 0,1 0-1 0 0,0 1 1 0 0,1 1 0 0 0,0 0-1 0 0,24-16 1 0 0,-28 21 32 0 0,0 1-1 0 0,0-1 1 0 0,1 1 0 0 0,-1 0-1 0 0,1 1 1 0 0,-1 0-1 0 0,1 0 1 0 0,0 0 0 0 0,0 1-1 0 0,0 0 1 0 0,8 1 0 0 0,-6 0-1 0 0,1 1 0 0 0,0 0 0 0 0,0 0 0 0 0,-1 1 1 0 0,1 1-1 0 0,-1 0 0 0 0,16 7 0 0 0,-6-1 36 0 0,0 1 0 0 0,0 1 0 0 0,19 15 0 0 0,-26-16-9 0 0,0 0 0 0 0,-1 2-1 0 0,-1-1 1 0 0,0 1 0 0 0,10 14-1 0 0,4 11 0 0 0,17 21 44 0 0,-40-56-44 0 0,0 1 0 0 0,0-1 0 0 0,1 0-1 0 0,-1 1 1 0 0,1-1 0 0 0,0-1 0 0 0,0 1 0 0 0,5 3-1 0 0,-6-5-85 0 0,0 1 0 0 0,-1 0 0 0 0,1-1 0 0 0,0 0 0 0 0,0 1 0 0 0,0-1 0 0 0,3 0 0 0 0,16-3-3088 0 0,1-2-1152 0 0</inkml:trace>
</inkml:ink>
</file>

<file path=ppt/ink/ink2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29:52.96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41 5063 0 0,'0'0'3426'0'0,"3"1"-2464"0"0,9 3-553 0 0,-1-2-1 0 0,1 1 0 0 0,0-2 1 0 0,0 0-1 0 0,0 0 0 0 0,15-2 1 0 0,77-10 351 0 0,-74 6-551 0 0,19-5 32 0 0,-35 7-169 0 0,0 0 0 0 0,0 0-1 0 0,20 0 1 0 0,-32 3-69 0 0,13 0 32 0 0,0 0-1 0 0,0-1 1 0 0,19-4 0 0 0,-28 3-33 0 0,21-2-611 0 0,-9 2-2607 0 0,-1 2-1135 0 0</inkml:trace>
</inkml:ink>
</file>

<file path=ppt/ink/ink2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29:53.28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151 0 4143 0 0,'0'0'191'0'0,"-1"2"-11"0"0,-12 36 2636 0 0,-19 40 0 0 0,3-10-1247 0 0,6-20-466 0 0,0 0-22 0 0,15-30-758 0 0,4-8-150 0 0,0 1 0 0 0,1-1-1 0 0,0 0 1 0 0,0 1-1 0 0,-1 14 1 0 0,4-13-94 0 0,0-8-70 0 0,0-2 23 0 0</inkml:trace>
</inkml:ink>
</file>

<file path=ppt/ink/ink2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31:16.07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930 39 1839 0 0,'0'-1'134'0'0,"11"-23"100"0"0,-10 23 844 0 0,1-11 6182 0 0,-4 13-6934 0 0,-4 2-80 0 0,-1 0 1 0 0,1 1-1 0 0,-5 4 0 0 0,-10 6 313 0 0,12-8-311 0 0,0 2 0 0 0,0-1 0 0 0,0 1 1 0 0,-11 15-1 0 0,5-7-34 0 0,-3 4 351 0 0,-31 46 0 0 0,-9 28 164 0 0,31-48-501 0 0,-70 143 301 0 0,16 9-346 0 0,31-64-107 0 0,-23 86 138 0 0,-9 57 325 0 0,24-70-126 0 0,34-132-284 0 0,-48 183 270 0 0,1 93 39 0 0,68-337-429 0 0,-44 277 246 0 0,41-227-140 0 0,3 0 1 0 0,3 0 0 0 0,2 0-1 0 0,17 92 1 0 0,12-19 48 0 0,-22-107-119 0 0,1 0 0 0 0,21 42 0 0 0,-26-64-38 0 0,-1-1 1 0 0,1 1-1 0 0,1-1 1 0 0,-1 0-1 0 0,1 0 1 0 0,1 0-1 0 0,-1-1 1 0 0,1 0-1 0 0,0-1 1 0 0,0 1-1 0 0,9 4 0 0 0,-5-4-280 0 0,1 0 0 0 0,0-1-1 0 0,1 0 1 0 0,-1-1 0 0 0,1-1-1 0 0,25 5 1 0 0,-1-5-746 0 0</inkml:trace>
</inkml:ink>
</file>

<file path=ppt/ink/ink2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31:17.93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36 71 1375 0 0,'0'0'1306'0'0,"-2"0"12"0"0,-17 4 2278 0 0,19-4-3498 0 0,-1 0 0 0 0,0 0 0 0 0,0 1 0 0 0,1-1 0 0 0,-1 0 0 0 0,0 0-1 0 0,0 0 1 0 0,1 0 0 0 0,-1 0 0 0 0,0 0 0 0 0,-6-1 5869 0 0,22 0-5398 0 0,23-4 1 0 0,4-1 171 0 0,42-8 277 0 0,-15 2-502 0 0,46-3 227 0 0,20-3-37 0 0,-74 17-405 0 0,-53-1-278 0 0,-6 1-12 0 0</inkml:trace>
</inkml:ink>
</file>

<file path=ppt/ink/ink2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31:18.40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92 1 6415 0 0,'0'0'4839'0'0,"0"2"-4182"0"0,1 7-117 0 0,0 0-1 0 0,-1 0 1 0 0,-2 14 0 0 0,1-8-53 0 0,-2 17 513 0 0,-12 49 1 0 0,3-22-264 0 0,-12 67 873 0 0,-8 46-510 0 0,30-161-1061 0 0,1-7-10 0 0,0 1 0 0 0,1 0 0 0 0,-1-1 0 0 0,1 9 0 0 0,0 4-8 0 0,2-14 22 0 0,-2-3-43 0 0,1 1-4 0 0,-1 0 1 0 0,1-1 0 0 0,0 1 0 0 0,-1-1-1 0 0,1 1 1 0 0,0-1 0 0 0,0 1 0 0 0,0-1 0 0 0,-1 1-1 0 0,1-1 1 0 0,1 0 0 0 0,0 1-34 0 0,-1-1 0 0 0,1 0 1 0 0,0 0-1 0 0,0-1 0 0 0,-1 1 1 0 0,1 0-1 0 0,0 0 0 0 0,0-1 0 0 0,-1 1 1 0 0,1-1-1 0 0,-1 0 0 0 0,1 1 0 0 0,0-1 1 0 0,-1 0-1 0 0,2-1 0 0 0,2-1-524 0 0,0-1 0 0 0,0 0 0 0 0,5-6 0 0 0,0 0-1006 0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3T02:40:09.245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159 106 3911 0 0,'0'0'1082'0'0,"-2"1"-716"0"0,-6 3 4 0 0,6-3 380 0 0,0 1-374 0 0,-6 5-14 0 0,6-5-64 0 0,-6 0 234 0 0,1 1-8 0 0,1 1 0 0 0,-8 5 0 0 0,9-6-232 0 0,4-2-4 0 0,-1-1 0 0 0,-6 3 0 0 0,6-2 823 0 0,1-1-1078 0 0,1 0 0 0 0,-1 0 0 0 0,0 0 0 0 0,1 0-1 0 0,-1 0 1 0 0,0 0 0 0 0,1 0 0 0 0,-1 0 0 0 0,0 0 0 0 0,1 0 0 0 0,-1 1 0 0 0,-1-1-1 0 0,0 1 2000 0 0,5-2-1826 0 0,29-12 259 0 0,-10 3-73 0 0,29-7-1 0 0,-9 5-117 0 0,-22 6-218 0 0,0 0-1 0 0,31-4 0 0 0,-17 6-12 0 0,-6 1 8 0 0,-1 0-1 0 0,34 2 1 0 0,30-1 45 0 0,-24-1-8 0 0,154-12 455 0 0,-130-1-138 0 0,-81 15-311 0 0,-1-1-1 0 0,19-6 1 0 0,-26 7-14 0 0,0 0 11 0 0,5-2 32 0 0,-7 3-115 0 0,0 0 0 0 0,0 0 0 0 0,0-1 0 0 0,0 1 0 0 0,0 0 0 0 0,0 0 0 0 0,0 0 0 0 0,0 0 0 0 0,0 0 0 0 0,0 0 0 0 0,0 0 0 0 0,0 0 0 0 0,0 0-1 0 0,0 0 1 0 0,0 0 0 0 0,0 0 0 0 0,0 0 0 0 0,0 0 0 0 0,0 0 0 0 0,0 0 0 0 0,0 0 0 0 0,0 0 0 0 0,0 0 0 0 0,0 0 0 0 0,0-1 0 0 0,0 1 0 0 0,0 0 0 0 0,0 0 0 0 0,0 0-1 0 0,0 0 1 0 0,0 0 0 0 0,0 0 0 0 0,0 0 0 0 0,0 0 0 0 0,0 0 0 0 0,0 0 0 0 0,0 0 0 0 0,0 0 0 0 0,0 0 0 0 0,0 0 0 0 0,0 0 0 0 0,0 0 0 0 0,0 0 0 0 0,0 0 0 0 0,0 0-1 0 0,0 0 1 0 0,-1 0 0 0 0,1 0 0 0 0,0-1 0 0 0,0 1 0 0 0,0 0 0 0 0,-14-2 735 0 0,5 1-849 0 0,-36-3 502 0 0,-82 4 0 0 0,-6 10-196 0 0,0-1-73 0 0,55-4-102 0 0,75-5-25 0 0,-141 6 64 0 0,94-2-36 0 0,22-2-2 0 0,14-2-16 0 0,77-7 76 0 0,-1 3 13 0 0,40-1-4 0 0,13-2-31 0 0,-26 0-64 0 0,-48 3 0 0 0,-26 2 0 0 0,16 0 0 0 0,-17 2 11 0 0,-11 0 44 0 0,-5 1 3 0 0,-5 0-44 0 0,0 0 1 0 0,1 0-1 0 0,-1 0 0 0 0,0-1 0 0 0,-9-1 0 0 0,-13 2 31 0 0,-48 8 109 0 0,5 1 13 0 0,-24 4-30 0 0,9-1-49 0 0,-132 23 98 0 0,177-28-172 0 0,-20 0 40 0 0,62-8-54 0 0,-1 0 1 0 0,1 0-1 0 0,-1 0 1 0 0,1 0-1 0 0,-1 0 1 0 0,1 0-1 0 0,-1 0 1 0 0,1 1 0 0 0,0-1-1 0 0,-1 0 1 0 0,1 0-1 0 0,-1 0 1 0 0,1 0-1 0 0,-1 1 1 0 0,1-1-1 0 0,-1 0 1 0 0,1 1 0 0 0,-1-1-1 0 0,1 1 0 0 0,0-1 0 0 0,1 0 0 0 0,-1 1 0 0 0,0-1 0 0 0,0 1 0 0 0,1-1 0 0 0,-1 0 0 0 0,0 1 0 0 0,1-1 0 0 0,-1 0 0 0 0,0 0 0 0 0,1 1 0 0 0,-1-1 0 0 0,0 0 0 0 0,1 0 0 0 0,-1 0 0 0 0,1 1 0 0 0,-1-1 0 0 0,1 0 0 0 0,14 4 1 0 0,14-3-12 0 0,34-2-17 0 0,31-2 2 0 0,6-14 26 0 0,-51 8 0 0 0,-6 1 0 0 0,-24 5 0 0 0,-4-1 11 0 0,-12 3 44 0 0,-7 0 3 0 0,-13-3-5 0 0,-1 0 1 0 0,0 2-1 0 0,1 0 0 0 0,-1 1 1 0 0,0 0-1 0 0,0 2 0 0 0,-35 5 1 0 0,7-1 71 0 0,26-3-77 0 0,-21 5-1 0 0,35-6-33 0 0,-21 4 26 0 0,11-3-41 0 0,11-1-1 0 0,-18 0-100 0 0,21-1-436 0 0</inkml:trace>
</inkml:ink>
</file>

<file path=ppt/ink/ink2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31:18.79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651 1 6847 0 0,'0'0'623'0'0,"-2"1"-514"0"0,-21 22-30 0 0,4-5 1636 0 0,-30 38-1 0 0,31-33-918 0 0,-92 138 2304 0 0,72-102-2227 0 0,-23 43 206 0 0,31-46-698 0 0,-48 94 590 0 0,-3 33-461 0 0,58-125-481 0 0,-27 73 128 0 0,32-76-104 0 0,3-11-34 0 0,-10 51 0 0 0,20-73 24 0 0,1-3-33 0 0,3-11-43 0 0,1 1 1 0 0,1 10-1 0 0,-1-2-463 0 0,0-15 56 0 0,25-16-5766 0 0</inkml:trace>
</inkml:ink>
</file>

<file path=ppt/ink/ink2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31:19.84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14 152 4607 0 0,'0'0'354'0'0,"-2"0"-233"0"0,-10-2 4244 0 0,13 2-4266 0 0,0 0 0 0 0,0 0 0 0 0,-1-1 0 0 0,1 1 0 0 0,0 0 0 0 0,0-1 0 0 0,0 1 0 0 0,-1-1 0 0 0,1 1 0 0 0,1-1 0 0 0,3-2 132 0 0,6-1 97 0 0,-1 0-1 0 0,1 2 0 0 0,1-1 0 0 0,13 0 0 0 0,8-2 149 0 0,192-29 1198 0 0,3 12-661 0 0,-119 12-649 0 0,242-19 1063 0 0,-323 27-1333 0 0,248-16 558 0 0,-247 16-580 0 0,51-2 280 0 0,96 6 0 0 0,-102 7-237 0 0,0 3 0 0 0,86 24-1 0 0,-144-30-336 0 0,0-1 0 0 0,0 2-1 0 0,21 11 1 0 0,-35-16-1377 0 0</inkml:trace>
</inkml:ink>
</file>

<file path=ppt/ink/ink2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31:20.38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473 43 6335 0 0,'0'0'782'0'0,"-1"-1"-193"0"0,-13-28 1788 0 0,11 26-1622 0 0,1 1-527 0 0,1 2-159 0 0,1-1 0 0 0,-1 1-1 0 0,1-1 1 0 0,-1 1 0 0 0,0-1 0 0 0,1 1-1 0 0,-1-1 1 0 0,0 1 0 0 0,1 0 0 0 0,-1 0-1 0 0,0-1 1 0 0,0 1 0 0 0,1 0-1 0 0,-1 0 1 0 0,0 0 0 0 0,0 0 0 0 0,0 0-1 0 0,-2-1 47 0 0,-2 0 124 0 0,-1 1 1 0 0,0-1 0 0 0,0 1 0 0 0,0 0-1 0 0,0 1 1 0 0,0-1 0 0 0,1 1 0 0 0,-8 2-1 0 0,-17 8 643 0 0,-48 27 0 0 0,67-32-714 0 0,-1 1-1 0 0,2 1 1 0 0,-1 0-1 0 0,1 0 0 0 0,0 1 1 0 0,-16 20-1 0 0,22-25-114 0 0,1 1 0 0 0,0 0 0 0 0,0 1 1 0 0,-2 5-1 0 0,4-8 47 0 0,2 0-18 0 0,1 1-61 0 0,-1-1 0 0 0,0 0 0 0 0,1 0 0 0 0,0 0 0 0 0,-1 0 0 0 0,1 0 0 0 0,0 0 0 0 0,1 0 0 0 0,-1-1 0 0 0,0 1 0 0 0,1-1 1 0 0,3 3-1 0 0,10 4 74 0 0,0-1 0 0 0,0-1 0 0 0,26 8 1 0 0,-15-6 9 0 0,49 16 203 0 0,-41-14-219 0 0,59 26 0 0 0,-81-31-78 0 0,0 1 0 0 0,0 1 0 0 0,-1 0 0 0 0,0 0 0 0 0,0 1 0 0 0,15 16 0 0 0,-21-19 21 0 0,0 0-1 0 0,0 0 1 0 0,-1 1 0 0 0,0 0 0 0 0,-1 0-1 0 0,1 0 1 0 0,-2 0 0 0 0,1 1-1 0 0,5 14 1 0 0,-7-13 41 0 0,0 1 0 0 0,0-1-1 0 0,-1 1 1 0 0,0-1 0 0 0,0 1-1 0 0,-1 0 1 0 0,0-1 0 0 0,-1 1-1 0 0,0 0 1 0 0,-1-1 0 0 0,0 1-1 0 0,0-1 1 0 0,-1 0 0 0 0,-1 0-1 0 0,-5 13 1 0 0,2-9 93 0 0,-1-1 1 0 0,0 0-1 0 0,-16 17 0 0 0,-32 29 277 0 0,38-40-272 0 0,-1-1 0 0 0,-1-1 0 0 0,-1-1 0 0 0,-31 18-1 0 0,-11 0 34 0 0,-98 37-1 0 0,150-67-191 0 0,0 1-1 0 0,-1-1 0 0 0,0-1 1 0 0,0 0-1 0 0,1-1 1 0 0,-18 0-1 0 0,24-1-109 0 0,1 0-1 0 0,-1-1 1 0 0,0 1-1 0 0,1-1 1 0 0,-1 0-1 0 0,1 0 1 0 0,-1-1-1 0 0,1 1 1 0 0,0-1 0 0 0,-1 0-1 0 0,1 0 1 0 0,0-1-1 0 0,0 1 1 0 0,1-1-1 0 0,-1 0 1 0 0,0 0-1 0 0,1 0 1 0 0,0 0-1 0 0,-4-4 1 0 0,-4-13-1617 0 0</inkml:trace>
</inkml:ink>
</file>

<file path=ppt/ink/ink2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31:26.57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442 134 4975 0 0,'0'0'908'0'0,"1"-2"-470"0"0,5-15 451 0 0,-5 16-468 0 0,-1-1-5 0 0,4-27 815 0 0,-4 27-838 0 0,1 0-1 0 0,2-24 647 0 0,-3 24-726 0 0,0 2-288 0 0,0-1 0 0 0,0 1 0 0 0,1 0 1 0 0,-1-1-1 0 0,0 1 0 0 0,0 0 0 0 0,0-1 0 0 0,0 1 0 0 0,0-1 0 0 0,0 1 0 0 0,0 0 0 0 0,0-1 0 0 0,-1 1 0 0 0,1 0 0 0 0,0-1 0 0 0,0 1 0 0 0,0-1 0 0 0,-2-9 372 0 0,2 1-133 0 0,0 7 224 0 0,-1 0-265 0 0,0 1-171 0 0,0-1-1 0 0,-1 1 1 0 0,1-1-1 0 0,-1 1 1 0 0,1 0-1 0 0,-1 0 1 0 0,1-1-1 0 0,-1 1 1 0 0,0 0 0 0 0,1 1-1 0 0,-1-1 1 0 0,0 0-1 0 0,-2 0 1 0 0,-1 0 71 0 0,0 0 0 0 0,0 0 0 0 0,0 0 0 0 0,-8 1 0 0 0,7 0-63 0 0,-1 1 0 0 0,1 0 0 0 0,0 0 0 0 0,-1 0 0 0 0,1 1 0 0 0,0 0 0 0 0,0 0 0 0 0,0 1 0 0 0,-10 5 0 0 0,-3 4 181 0 0,-26 22 1 0 0,14-11-134 0 0,-17 12 178 0 0,-77 72 0 0 0,119-101-277 0 0,0 1 0 0 0,1 0 0 0 0,-1 0 0 0 0,2 1 1 0 0,-1-1-1 0 0,1 1 0 0 0,0 0 0 0 0,0 1 0 0 0,1-1 0 0 0,0 0 0 0 0,1 1 1 0 0,0 0-1 0 0,-1 10 0 0 0,2-17-2 0 0,1 1 0 0 0,0-1 0 0 0,0 1 0 0 0,1-1 0 0 0,-1 4 1 0 0,1-2-4 0 0,0-1 0 0 0,0 0 0 0 0,1 1 1 0 0,-1-1-1 0 0,1 0 0 0 0,-1 0 1 0 0,1 0-1 0 0,0 0 0 0 0,0 0 1 0 0,1 0-1 0 0,-1 0 0 0 0,0-1 0 0 0,1 1 1 0 0,0-1-1 0 0,-1 0 0 0 0,1 0 1 0 0,0 0-1 0 0,0 0 0 0 0,0 0 1 0 0,1-1-1 0 0,-1 1 0 0 0,4 0 0 0 0,-1 0 33 0 0,0 0 0 0 0,0-1-1 0 0,1 0 1 0 0,-1 0 0 0 0,1 0-1 0 0,-1-1 1 0 0,1 0 0 0 0,-1-1-1 0 0,1 1 1 0 0,-1-1 0 0 0,9-2-1 0 0,0-1 57 0 0,0-1 0 0 0,-1 0 0 0 0,1-1 0 0 0,-1-1 0 0 0,14-8 0 0 0,-20 10-53 0 0,-1-1 0 0 0,1 0 1 0 0,-1 0-1 0 0,0 0 1 0 0,-1-1-1 0 0,1 0 0 0 0,-1 0 1 0 0,-1-1-1 0 0,8-12 1 0 0,23-46 48 0 0,-32 59-69 0 0,7-16 0 0 0,11-26 65 0 0,-21 46-7 0 0,-2 34 113 0 0,-7 38 0 0 0,-1 6-61 0 0,8-49-81 0 0,3 53 1 0 0,0-68-44 0 0,-1-1 0 0 0,1 1 0 0 0,1 0 1 0 0,0-1-1 0 0,0 1 0 0 0,1-1 1 0 0,7 14-1 0 0,-9-22-3 0 0,-1 0 0 0 0,1 0 0 0 0,-1 0 1 0 0,1 0-1 0 0,0 0 0 0 0,0 0 0 0 0,0 0 0 0 0,0-1 1 0 0,0 1-1 0 0,0-1 0 0 0,0 1 0 0 0,0-1 0 0 0,1 0 0 0 0,-1 0 1 0 0,0 0-1 0 0,1 0 0 0 0,-1 0 0 0 0,1-1 0 0 0,-1 1 1 0 0,1-1-1 0 0,3 1 0 0 0,2-1-156 0 0,0-1 0 0 0,0 1-1 0 0,0-1 1 0 0,0-1 0 0 0,12-3 0 0 0,10-4-753 0 0</inkml:trace>
</inkml:ink>
</file>

<file path=ppt/ink/ink2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31:28.29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113 10 3679 0 0,'0'0'3274'0'0,"2"-2"-2288"0"0,8-6 4361 0 0,-9 9-5301 0 0,-1-1 1 0 0,1 1-1 0 0,-1-1 1 0 0,1 1-1 0 0,-1 0 1 0 0,1-1-1 0 0,-1 1 0 0 0,0 0 1 0 0,0 0-1 0 0,1-1 1 0 0,-1 1-1 0 0,0 1 0 0 0,0-2 24 0 0,2 3 26 0 0,-1 0 1 0 0,0 0-1 0 0,0 0 0 0 0,-1 1 0 0 0,1-1 0 0 0,-1 0 1 0 0,1 0-1 0 0,-1 6 0 0 0,0-2 46 0 0,0 18 365 0 0,-2 1 1 0 0,-1 0-1 0 0,-11 48 0 0 0,9-48-281 0 0,-64 279 1663 0 0,47-215-1554 0 0,6-26-179 0 0,12-47-103 0 0,3-12-36 0 0,1 0 5 0 0,2 16-19 0 0,-1-18-125 0 0,-1-3 98 0 0,1 0-1 0 0,0 0 0 0 0,0 1 1 0 0,-1-1-1 0 0,1 0 0 0 0,0 1 1 0 0,-1-1-1 0 0,1 1 0 0 0,0-1 1 0 0,-1 1-1 0 0,1-1 0 0 0,0 2 1 0 0,0-2-24 0 0,-1 1 38 0 0,0-1-1 0 0,0 0 1 0 0,0 0 0 0 0,0 0-1 0 0,0 0 1 0 0,1 0 0 0 0,-1 0-1 0 0,0 0 1 0 0,0 0-1 0 0,0 0 1 0 0,0 0 0 0 0,0 0-1 0 0,1 0 1 0 0,-1 0 0 0 0,0 0-1 0 0,0 0 1 0 0,0 0 0 0 0,0 0-1 0 0,0 0 1 0 0,1 0-1 0 0,-1 0 1 0 0,0 0 0 0 0,0 0-1 0 0,0 0 1 0 0,0 0 0 0 0,0 0-1 0 0,0 0 1 0 0,1 0-1 0 0,-1 0 1 0 0,0 0 0 0 0,0 0-1 0 0,0 0 1 0 0,0 0 0 0 0,0 0-1 0 0,1-1 1 0 0,11-6-1125 0 0,1-4-325 0 0</inkml:trace>
</inkml:ink>
</file>

<file path=ppt/ink/ink2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31:28.62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31 10103 0 0,'0'0'1186'0'0,"3"1"-620"0"0,11 2 565 0 0,27 3-1 0 0,-18-4-500 0 0,5 0 485 0 0,39-1 0 0 0,-34-1-677 0 0,142-10 987 0 0,0 1-1005 0 0,-119 8-1392 0 0,-1-2-1 0 0,56-12 1 0 0,-79 8-99 0 0</inkml:trace>
</inkml:ink>
</file>

<file path=ppt/ink/ink2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31:29.65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146 29 2759 0 0,'2'-1'207'0'0,"6"-5"-16"0"0,-6 5 578 0 0,0-1-261 0 0,0 1 1 0 0,0-1-1 0 0,0 1 0 0 0,0-1 0 0 0,0 0 0 0 0,1-2 1 0 0,3-2 3286 0 0,-5 8-3267 0 0,0 1-399 0 0,0 0 1 0 0,0 1-1 0 0,0-1 0 0 0,0 0 0 0 0,-1 1 0 0 0,1-1 0 0 0,-1 1 1 0 0,0-1-1 0 0,0 7 0 0 0,-7 36 722 0 0,3-23-474 0 0,-27 157 1823 0 0,12-97-831 0 0,-59 160 0 0 0,36-117-911 0 0,38-110-399 0 0,3-4-39 0 0,1-12-23 0 0,0 1 0 0 0,0-1 1 0 0,0 0-1 0 0,0 0 0 0 0,0 0 1 0 0,0 0-1 0 0,0 0 0 0 0,0 0 0 0 0,0 0 1 0 0,0 0-1 0 0,0 0 0 0 0,0 0 1 0 0,0 1-1 0 0,0-1 0 0 0,0 0 1 0 0,0 0-1 0 0,0 0 0 0 0,0 0 0 0 0,0 0 1 0 0,0 0-1 0 0,0 0 0 0 0,0 0 1 0 0,1 0-1 0 0,-1 0 0 0 0,0 0 0 0 0,0 0 1 0 0,0 0-1 0 0,0 1 0 0 0,0-1 1 0 0,0 0-1 0 0,0 0 0 0 0,0 0 0 0 0,0 0 1 0 0,0 0-1 0 0,0 0 0 0 0,0 0 1 0 0,0 0-1 0 0,1 0 0 0 0,-1 0 1 0 0,0 0-1 0 0,0 0 0 0 0,0 0 0 0 0,0 0 1 0 0,0 0-1 0 0,0 0 0 0 0,0 0 1 0 0,0 0-1 0 0,0 0 0 0 0,0 0 0 0 0,0 0 1 0 0,1 0-1 0 0,-1 0 0 0 0,0 0 1 0 0,0 0-1 0 0,0 0 0 0 0,0 0 0 0 0,0 0 1 0 0,0 0-1 0 0,0 0 0 0 0,0 0 1 0 0,0-1-1 0 0,6 0-249 0 0,0 0 0 0 0,-1-1 0 0 0,1 0 1 0 0,-1-1-1 0 0,1 1 0 0 0,-1-1 0 0 0,0 0 1 0 0,0 0-1 0 0,0-1 0 0 0,-1 1 0 0 0,1-1 0 0 0,6-7 1 0 0,4-7-1143 0 0</inkml:trace>
</inkml:ink>
</file>

<file path=ppt/ink/ink2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31:30.09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854 1 2759 0 0,'0'0'5203'0'0,"-1"1"-4536"0"0,-23 18 751 0 0,16-13-874 0 0,-12 11 0 0 0,7-2-21 0 0,0 1 0 0 0,1 0 0 0 0,1 1 0 0 0,-9 18-1 0 0,16-28-400 0 0,-57 116 1518 0 0,27-53-888 0 0,-107 225 1624 0 0,43-86-1580 0 0,3-38-414 0 0,73-133-321 0 0,-104 143 209 0 0,75-112-133 0 0,30-39-70 0 0,2 2 1 0 0,-19 39-1 0 0,18-18-49 0 0,19-51-189 0 0,3-3-622 0 0,50-36-3233 0 0,-31 21-1738 0 0</inkml:trace>
</inkml:ink>
</file>

<file path=ppt/ink/ink2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31:30.64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279 0 4607 0 0,'0'0'8968'0'0,"-2"0"-8530"0"0,-1 1-306 0 0,0-1 1 0 0,0 0-1 0 0,1 1 0 0 0,-1 0 1 0 0,0 0-1 0 0,1 0 1 0 0,-1 0-1 0 0,-3 2 1 0 0,-6 4 91 0 0,0 1 1 0 0,1 0 0 0 0,0 0 0 0 0,0 1 0 0 0,-14 17 0 0 0,12-11-5 0 0,1 1-1 0 0,1 0 1 0 0,-13 25 0 0 0,-5 9 246 0 0,14-26-183 0 0,2 1 0 0 0,0 0 0 0 0,-12 36 0 0 0,24-55-240 0 0,-8 26 154 0 0,9-29-175 0 0,-1 0 1 0 0,1 1-1 0 0,0-1 0 0 0,-1 0 1 0 0,2 0-1 0 0,-1 0 1 0 0,1 7-1 0 0,4 2 51 0 0,-2-8 13 0 0,0-2-70 0 0,-1 0 0 0 0,1 1 0 0 0,0-2 1 0 0,0 1-1 0 0,0 0 0 0 0,0-1 1 0 0,1 1-1 0 0,-1-1 0 0 0,0 0 1 0 0,1 0-1 0 0,-1 0 0 0 0,6 0 1 0 0,2-1 57 0 0,-1-1 1 0 0,0 0 0 0 0,16-3-1 0 0,-19 1-53 0 0,1 0 0 0 0,-1 0 0 0 0,0-1 0 0 0,0 1 0 0 0,-1-2 0 0 0,1 1 1 0 0,7-8-1 0 0,2 1 37 0 0,-8 4-44 0 0,-1 0-1 0 0,1 0 1 0 0,-1 0 0 0 0,-1-1 0 0 0,1 0-1 0 0,-1 0 1 0 0,-1-1 0 0 0,0 1-1 0 0,7-16 1 0 0,-6 11 9 0 0,-6 13-22 0 0,1 0 1 0 0,-1-1-1 0 0,0 1 1 0 0,0 0-1 0 0,0-1 0 0 0,0 1 1 0 0,0 0-1 0 0,0-1 1 0 0,1 1-1 0 0,-1 0 0 0 0,0 0 1 0 0,0-1-1 0 0,1 1 1 0 0,-1 0-1 0 0,0 0 1 0 0,0-1-1 0 0,1 1 0 0 0,-1 0 1 0 0,0 0-1 0 0,0 0 1 0 0,1 0-1 0 0,-1-1 1 0 0,0 1-1 0 0,1 0 0 0 0,-1 0 1 0 0,0 0-1 0 0,1 0 1 0 0,-1 0-1 0 0,1 0 1 0 0,0 2-1 0 0,0 0 0 0 0,1 1 0 0 0,-1-1 0 0 0,0 1 0 0 0,-1-1 0 0 0,1 1 0 0 0,0-1 0 0 0,-1 1 1 0 0,1-1-1 0 0,-1 1 0 0 0,0 3 0 0 0,3 38-4 0 0,-3-42 3 0 0,0 20-2 0 0,0-7-7 0 0,1 0 0 0 0,0 0 0 0 0,6 27 1 0 0,-6-38 6 0 0,0 0 1 0 0,0-1 0 0 0,1 1-1 0 0,-1-1 1 0 0,1 1 0 0 0,0-1 0 0 0,0 1-1 0 0,0-1 1 0 0,0 0 0 0 0,1 0 0 0 0,-1 0-1 0 0,1 0 1 0 0,0-1 0 0 0,0 1 0 0 0,0-1-1 0 0,0 0 1 0 0,0 1 0 0 0,0-1 0 0 0,1-1-1 0 0,3 3 1 0 0,0-2-15 0 0,0 0 0 0 0,0 0 0 0 0,1-1 0 0 0,-1 0-1 0 0,0 0 1 0 0,1-1 0 0 0,-1 0 0 0 0,1 0 0 0 0,-1-1 0 0 0,12-2 0 0 0,8-3-114 0 0,38-13 0 0 0,-59 17 119 0 0,31-11-1179 0 0,42-21-1 0 0,-45 16-44 0 0</inkml:trace>
</inkml:ink>
</file>

<file path=ppt/ink/ink2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31:31.180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40 88 1839 0 0,'-4'1'34'0'0,"0"-1"7"0"0,-8-4 60 0 0,-8-5 9187 0 0,41 4-8676 0 0,0 2 0 0 0,29-2-1 0 0,46 4 276 0 0,-36 1-481 0 0,395-29 1388 0 0,-199 8-1195 0 0,0 12 8 0 0,-92 7-216 0 0,161 4 218 0 0,-319-1-610 0 0,179 14 257 0 0,-138-9-657 0 0,86 23-1 0 0,-100-17-340 0 0,-5-2-32 0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3T02:40:10.402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155 173 1375 0 0,'0'0'4996'0'0,"-1"2"-4544"0"0,-1 6-5 0 0,1-6-7 0 0,0-2-382 0 0,0 0 0 0 0,1 0 0 0 0,-1 1 0 0 0,0-1 1 0 0,1 1-1 0 0,-1-1 0 0 0,0 0 0 0 0,1 1 0 0 0,-1-1 0 0 0,0 1 0 0 0,1-1 0 0 0,-2 2 0 0 0,2-1 52 0 0,-5 1 179 0 0,1 1 0 0 0,-1-1 0 0 0,1 0 0 0 0,-1 0 0 0 0,0 0 0 0 0,0-1-1 0 0,-9 2 1 0 0,1 0 383 0 0,13-3-609 0 0,-12 3 869 0 0,1-1 0 0 0,-1 0 0 0 0,-11 0 0 0 0,9-4 214 0 0,13 1-930 0 0,1 0-169 0 0,-1 1 3 0 0,0-1 0 0 0,1 1 0 0 0,-1-1 1 0 0,1 1-1 0 0,-1-1 0 0 0,1 1 0 0 0,-1-1 0 0 0,1 0 0 0 0,-1 1 0 0 0,1-1 0 0 0,-1-1 0 0 0,1-1 10 0 0,1-1-1 0 0,-1 0 1 0 0,1 1-1 0 0,0-1 0 0 0,0 1 1 0 0,0 0-1 0 0,0-1 1 0 0,1 1-1 0 0,-1 0 1 0 0,1 0-1 0 0,0 0 0 0 0,0 0 1 0 0,0 0-1 0 0,1 0 1 0 0,3-4-1 0 0,5-3 65 0 0,-1 1 0 0 0,20-12-1 0 0,-26 18-110 0 0,44-25 120 0 0,-13 9-73 0 0,-18 9-60 0 0,1 1 0 0 0,-1 1 0 0 0,2 0 0 0 0,-1 2 0 0 0,1 0 0 0 0,0 1 0 0 0,26-4 0 0 0,-28 8 0 0 0,21 0 0 0 0,-21 2 0 0 0,-13 0 0 0 0,1-1 0 0 0,-1 1 0 0 0,0 0 0 0 0,1 1 0 0 0,-1-1 0 0 0,5 3 0 0 0,6 7 0 0 0,-11-7 0 0 0,-1 0 0 0 0,1 1 0 0 0,-1-1 0 0 0,1 1 0 0 0,-1 0 0 0 0,-1 0 0 0 0,1 0 0 0 0,-1 1 0 0 0,3 7 0 0 0,-3-4 0 0 0,0-1 0 0 0,-1 1 0 0 0,1 0 0 0 0,-2-1 0 0 0,0 16 0 0 0,-1-3 26 0 0,-1 0 0 0 0,-2 0 1 0 0,0 0-1 0 0,-13 38 0 0 0,7-28 24 0 0,-17 43 206 0 0,21-59-159 0 0,-2 1-1 0 0,-14 22 1 0 0,11-21-6 0 0,-1-1 0 0 0,-1 0 1 0 0,0-1-1 0 0,-1-1 0 0 0,-1 0 0 0 0,-32 24 1 0 0,25-23-13 0 0,-1 1 105 0 0,-44 22 1 0 0,43-24-84 0 0,11-8-42 0 0,-31 6-49 0 0,32-10-10 0 0,0-2 0 0 0,0 1 0 0 0,4-1 0 0 0,20-2 0 0 0,7 0 14 0 0,1 1 0 0 0,0 1-1 0 0,-1 0 1 0 0,24 5 0 0 0,-20-3-8 0 0,76 12 107 0 0,-34-4-100 0 0,-36-4 24 0 0,41 2 0 0 0,94-12 288 0 0,1-14 315 0 0,-162 18-497 0 0,8-3-75 0 0,-8 2-58 0 0,0 1 146 0 0,-7 0-66 0 0,-15 1-193 0 0,0 1-1 0 0,-1 2 1 0 0,-31 8 0 0 0,0 1-1944 0 0,32-9 368 0 0</inkml:trace>
</inkml:ink>
</file>

<file path=ppt/ink/ink2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31:31.80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590 41 5063 0 0,'0'0'390'0'0,"-2"-1"-252"0"0,-4-4 220 0 0,-1 0 0 0 0,0 1 0 0 0,0 0 0 0 0,0 1 0 0 0,0-1 0 0 0,-1 1 0 0 0,1 1 0 0 0,-1-1 0 0 0,0 1 0 0 0,1 1 0 0 0,-1-1 0 0 0,0 1 0 0 0,0 1 0 0 0,0-1 0 0 0,0 2 0 0 0,0-1 0 0 0,0 1 0 0 0,0 0 0 0 0,-12 3 0 0 0,-6 6 167 0 0,2 0-1 0 0,-1 2 1 0 0,1 0-1 0 0,-39 29 1 0 0,44-27-281 0 0,0 2 1 0 0,1-1 0 0 0,0 2-1 0 0,-20 26 1 0 0,36-40-210 0 0,-1 0 1 0 0,1 0 0 0 0,0 0-1 0 0,0 0 1 0 0,1 1 0 0 0,-1-1-1 0 0,1 1 1 0 0,-1-1 0 0 0,1 1-1 0 0,0-1 1 0 0,0 1 0 0 0,1 0-1 0 0,-1 5 1 0 0,1-5-8 0 0,0-1 1 0 0,1 0-1 0 0,0 1 0 0 0,-1-1 0 0 0,1 1 0 0 0,0-1 1 0 0,1 0-1 0 0,-1 1 0 0 0,0-1 0 0 0,1 0 0 0 0,0 0 1 0 0,0 0-1 0 0,0 0 0 0 0,3 3 0 0 0,-1-2 6 0 0,1 0 0 0 0,-1 0 1 0 0,1-1-1 0 0,0 1 0 0 0,0-1 0 0 0,0 0 0 0 0,0-1 0 0 0,8 4 0 0 0,2 0 27 0 0,110 48 361 0 0,13 5 20 0 0,-132-55-405 0 0,1-1-1 0 0,0 1 0 0 0,-1 1 1 0 0,0-1-1 0 0,0 1 1 0 0,0 0-1 0 0,-1 0 0 0 0,9 11 1 0 0,-11-12-13 0 0,-1 0 0 0 0,1 0 0 0 0,-1-1 0 0 0,0 2 0 0 0,-1-1 0 0 0,1 0-1 0 0,0 0 1 0 0,-1 0 0 0 0,0 1 0 0 0,0-1 0 0 0,-1 1 0 0 0,1-1 0 0 0,-1 1 0 0 0,0-1 0 0 0,0 1 0 0 0,-1 5 0 0 0,0-4 8 0 0,0 1 0 0 0,-1 0 0 0 0,0 0 1 0 0,0-1-1 0 0,-1 1 0 0 0,0-1 0 0 0,0 1 1 0 0,0-1-1 0 0,-1 0 0 0 0,0-1 0 0 0,0 1 0 0 0,-9 9 1 0 0,6-7 23 0 0,-3 3 30 0 0,1-1 0 0 0,-1 0 0 0 0,0-1 0 0 0,-21 15 0 0 0,-10-2 123 0 0,-56 23-1 0 0,95-45-202 0 0,-88 32 95 0 0,60-22-83 0 0,17-6-10 0 0,0 0 0 0 0,0-1 1 0 0,-1-1-1 0 0,1 0 0 0 0,-1 0 1 0 0,0-1-1 0 0,-21-2 0 0 0,31 0-35 0 0,1 1-1 0 0,0-1 1 0 0,0 1-1 0 0,0-1 0 0 0,0 0 1 0 0,0 0-1 0 0,0-1 1 0 0,0 1-1 0 0,1 0 1 0 0,-1-1-1 0 0,-3-2 0 0 0,5 3-17 0 0,-1-1-1 0 0,1 1 0 0 0,0 0 0 0 0,0 0 0 0 0,1-1 0 0 0,-1 1 1 0 0,0 0-1 0 0,0-1 0 0 0,1 1 0 0 0,-1-1 0 0 0,1 1 1 0 0,-1-1-1 0 0,1 1 0 0 0,-1-1 0 0 0,1 0 0 0 0,0 1 0 0 0,0-1 1 0 0,0 1-1 0 0,0-1 0 0 0,0 0 0 0 0,0 1 0 0 0,1-1 0 0 0,0-2 1 0 0,5-16-1393 0 0,5 0-390 0 0</inkml:trace>
</inkml:ink>
</file>

<file path=ppt/ink/ink2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31:32.13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33 5983 0 0,'0'0'464'0'0,"3"2"-113"0"0,19 16 1986 0 0,-22-17-2182 0 0,1-1 0 0 0,-1 1 0 0 0,1-1 0 0 0,-1 1-1 0 0,1-1 1 0 0,-1 1 0 0 0,1-1 0 0 0,0 1 0 0 0,-1-1-1 0 0,1 0 1 0 0,-1 1 0 0 0,1-1 0 0 0,0 0 0 0 0,0 0-1 0 0,1 1 250 0 0,1 0 614 0 0,-1-1-705 0 0,1 1 0 0 0,-1-1-1 0 0,1 0 1 0 0,-1 1 0 0 0,3 1 0 0 0,11 2 356 0 0,-3-4-144 0 0,1 0 1 0 0,0-1 0 0 0,17-2 0 0 0,0-1 68 0 0,5 0-80 0 0,19-2 28 0 0,-13 2-578 0 0,0-2 0 0 0,56-14 0 0 0,-59 7-3092 0 0,-30 10 153 0 0,4-2-2617 0 0</inkml:trace>
</inkml:ink>
</file>

<file path=ppt/ink/ink2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31:32.60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311 39 5983 0 0,'0'0'748'0'0,"2"-1"-82"0"0,8-6 1975 0 0,-10-5-553 0 0,0 11-1996 0 0,0 0 0 0 0,-1 1 0 0 0,1-1 0 0 0,-1 0 0 0 0,1 1 0 0 0,-1-1 0 0 0,1 0 1 0 0,-1 1-1 0 0,1-1 0 0 0,-1 1 0 0 0,0-2 0 0 0,0 2-8 0 0,1 0-42 0 0,0-1-1 0 0,-1 1 0 0 0,1 0 0 0 0,0-1 1 0 0,-1 1-1 0 0,1 0 0 0 0,-1-1 0 0 0,1 1 1 0 0,-1 0-1 0 0,1 0 0 0 0,-1-1 0 0 0,1 1 1 0 0,-1 0-1 0 0,1 0 0 0 0,-1 0 0 0 0,1 0 1 0 0,-1-1-1 0 0,1 1 0 0 0,-1 0 1 0 0,0 0-1 0 0,0 0 96 0 0,-4-1 35 0 0,0 0-1 0 0,0 0 0 0 0,0 0 1 0 0,0 1-1 0 0,0-1 1 0 0,0 1-1 0 0,0 0 0 0 0,0 1 1 0 0,0-1-1 0 0,-6 2 1 0 0,-2 2 148 0 0,1 0 1 0 0,-20 8 0 0 0,24-8-186 0 0,0 1 0 0 0,0 0 0 0 0,0 0 0 0 0,1 1 0 0 0,0-1 0 0 0,-9 10 0 0 0,-35 43 454 0 0,51-58-587 0 0,-9 11 75 0 0,1 0 0 0 0,1 0-1 0 0,-1 1 1 0 0,2 0 0 0 0,0 0 0 0 0,0 1-1 0 0,1 0 1 0 0,1 0 0 0 0,0 0-1 0 0,1 0 1 0 0,0 0 0 0 0,-1 16 0 0 0,4-25-68 0 0,0 0 1 0 0,0 1-1 0 0,0-1 1 0 0,1 0-1 0 0,0 1 1 0 0,-1-1-1 0 0,1 0 1 0 0,1 0-1 0 0,-1 0 1 0 0,1 0-1 0 0,1 4 1 0 0,-1-5-2 0 0,0 0-1 0 0,0 0 1 0 0,0 0 0 0 0,1 0 0 0 0,-1-1 0 0 0,1 1 0 0 0,-1-1 0 0 0,1 0-1 0 0,0 0 1 0 0,0 0 0 0 0,0 0 0 0 0,0 0 0 0 0,6 2 0 0 0,0-1 21 0 0,0 0 0 0 0,0 0 1 0 0,12 1-1 0 0,-16-4 59 0 0,57-28 157 0 0,-55 23-216 0 0,0 0 0 0 0,0 0 0 0 0,0 0 1 0 0,-1-1-1 0 0,11-12 0 0 0,-1 1 39 0 0,-12 13-58 0 0,-1 2 1 0 0,-1-1-1 0 0,0 0 1 0 0,0 1-1 0 0,0-1 1 0 0,0 0 0 0 0,0 0-1 0 0,-1 0 1 0 0,2-5-1 0 0,-1 4 38 0 0,-2 4-47 0 0,1 0-1 0 0,-1-1 0 0 0,0 1 1 0 0,0 0-1 0 0,0 0 1 0 0,0 0-1 0 0,0-1 0 0 0,0 1 1 0 0,0 0-1 0 0,0 0 1 0 0,1-1-1 0 0,-1 1 0 0 0,0 0 1 0 0,0 0-1 0 0,0 0 1 0 0,0 0-1 0 0,1-1 0 0 0,-1 1 1 0 0,0 0-1 0 0,0 0 1 0 0,0 0-1 0 0,1 0 0 0 0,-1 0 1 0 0,0 0-1 0 0,0 0 1 0 0,1 0-1 0 0,-1 0 0 0 0,0-1 1 0 0,1 1-1 0 0,0 2 0 0 0,0-1 0 0 0,0 0 0 0 0,0 0 0 0 0,0 0 0 0 0,0 1 0 0 0,-1-1 0 0 0,1 1 0 0 0,0-1 0 0 0,-1 0 0 0 0,2 4 0 0 0,6 22 0 0 0,-4-12 0 0 0,-1-5 0 0 0,1-1 0 0 0,0 0 0 0 0,0 1 0 0 0,1-1 0 0 0,0-1 0 0 0,10 13 0 0 0,-11-15 0 0 0,1-1 0 0 0,0 0 0 0 0,0 0 0 0 0,1-1 0 0 0,-1 1 0 0 0,1-1 0 0 0,0-1 0 0 0,0 1 0 0 0,0-1 0 0 0,10 4 0 0 0,-2-2-10 0 0,0-1-1 0 0,1-1 1 0 0,0 0-1 0 0,0-1 1 0 0,0-1-1 0 0,0 0 1 0 0,0-1-1 0 0,0 0 1 0 0,0-2-1 0 0,0 1 1 0 0,0-2-1 0 0,0 0 1 0 0,0-1-1 0 0,23-9 1 0 0,-23 7 7 0 0,2 0-673 0 0,22-12 0 0 0,-8-1-796 0 0</inkml:trace>
</inkml:ink>
</file>

<file path=ppt/ink/ink2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31:33.26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3679 0 0,'0'0'5462'0'0,"3"0"-4934"0"0,9 3-122 0 0,-1 1 0 0 0,0 0-1 0 0,1 0 1 0 0,-2 1 0 0 0,22 12 0 0 0,-17-7-67 0 0,-1 1-1 0 0,0 1 0 0 0,17 17 1 0 0,0 6 54 0 0,-2 1 1 0 0,30 50-1 0 0,112 196 452 0 0,-130-204-726 0 0,52 145 0 0 0,-53-92 72 0 0,40 236 0 0 0,-56-209 375 0 0,4 231-1 0 0,-28-257 23 0 0,-7 0 1 0 0,-26 152-1 0 0,-6-84 276 0 0,-66 198 0 0 0,37-187-546 0 0,-13-3 20 0 0,-1-25-91 0 0,53-124-173 0 0,-42 61 0 0 0,44-76-13 0 0,16-25-12 0 0,0-2 0 0 0,0 0-1 0 0,-21 23 1 0 0,30-39-151 0 0,1-3 3 0 0,0-2-142 0 0,-1 0 0 0 0,1 0 1 0 0,0-1-1 0 0,1 1 0 0 0,-2-9 1 0 0,2-15-1286 0 0</inkml:trace>
</inkml:ink>
</file>

<file path=ppt/ink/ink2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31:33.77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24 41 4143 0 0,'0'0'319'0'0,"-2"1"-210"0"0,-10 4 46 0 0,3-4 6522 0 0,15-2-2559 0 0,1 0-5668 0 0,5 0 1883 0 0,-1-1-1 0 0,16-4 1 0 0,9-2 100 0 0,-7 4-582 0 0,108-15 1476 0 0,-45 14-6249 0 0</inkml:trace>
</inkml:ink>
</file>

<file path=ppt/ink/ink2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31:34.12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1 104 6911 0 0,'0'0'528'0'0,"3"-1"-153"0"0,12-2 968 0 0,-1 0 1 0 0,21 0-1 0 0,-15 1-183 0 0,20-4-1 0 0,71-18 893 0 0,99-25-937 0 0,-184 43-1179 0 0,-2 0-3 0 0</inkml:trace>
</inkml:ink>
</file>

<file path=ppt/ink/ink2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31:36.40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39 59 3223 0 0,'-3'1'240'0'0,"-21"4"479"0"0,13-5 8978 0 0,22 0-9327 0 0,-1 0-1 0 0,1-1 0 0 0,-1 0 1 0 0,18-5-1 0 0,-15 3-29 0 0,0 0 0 0 0,14-1 1 0 0,11-2 255 0 0,12-1 51 0 0,-35 5-382 0 0,-1 0-1 0 0,27-7 0 0 0,-35 7-158 0 0,0 0 1 0 0,10 0-1 0 0,0-1-25 0 0,-4-1-17 0 0,-7 2-10 0 0,5-2-54 0 0,-8 3-176 0 0</inkml:trace>
</inkml:ink>
</file>

<file path=ppt/ink/ink2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31:36.93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171 25 4143 0 0,'0'0'191'0'0,"1"-2"-11"0"0,12-21 8769 0 0,-13 25-8491 0 0,2 4-214 0 0,0 0 0 0 0,0 1 0 0 0,-1-1 1 0 0,0 1-1 0 0,0 9 0 0 0,-2 38 552 0 0,0-38-547 0 0,0 33 321 0 0,-11 157 991 0 0,-20-4-381 0 0,-15-5-245 0 0,10-83-423 0 0,26-76-399 0 0,7-19-59 0 0,-2-1 0 0 0,-11 26-1 0 0,7-26-21 0 0,4-3 32 0 0,-2 9-162 0 0,7-22-62 0 0</inkml:trace>
</inkml:ink>
</file>

<file path=ppt/ink/ink2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31:37.26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82 8287 0 0,'0'0'756'0'0,"3"0"-622"0"0,16 1 522 0 0,-1-1 1 0 0,0 0-1 0 0,1-1 0 0 0,-1-1 1 0 0,24-6-1 0 0,37-7 1138 0 0,107-7 0 0 0,-94 12-1036 0 0,26-1 12 0 0,-7 3-17 0 0,-52 3-410 0 0,103 5 0 0 0,-105 4-253 0 0,41 4-35 0 0,-88-6-272 0 0,-1-1 0 0 0,0 2-1 0 0,0-1 1 0 0,14 7 0 0 0,-18-6-910 0 0,5 5-52 0 0</inkml:trace>
</inkml:ink>
</file>

<file path=ppt/ink/ink2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31:38.04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450 135 6415 0 0,'0'0'764'0'0,"2"-1"-348"0"0,1 0-164 0 0,1-1 0 0 0,-1 1 0 0 0,0-1 0 0 0,0 0 0 0 0,-1 0-1 0 0,1 0 1 0 0,0 0 0 0 0,-1 0 0 0 0,1-1 0 0 0,-1 1 0 0 0,1-1-1 0 0,-1 1 1 0 0,0-1 0 0 0,0 0 0 0 0,-1 0 0 0 0,4-6 0 0 0,-1-1 784 0 0,-4 9-937 0 0,1 0 0 0 0,-1 0-1 0 0,1 1 1 0 0,-1-1 0 0 0,0 0-1 0 0,1 0 1 0 0,-1 0 0 0 0,0 0 0 0 0,0 0-1 0 0,0 0 1 0 0,0 0 0 0 0,0 0-1 0 0,0 0 1 0 0,0 0 0 0 0,0 0-1 0 0,0 0 1 0 0,0 0 0 0 0,0 0 0 0 0,-1-1-1 0 0,-8-18 470 0 0,9 19-542 0 0,0 0 0 0 0,-1 1 0 0 0,1-1 0 0 0,0 1 0 0 0,-1-1 1 0 0,1 1-1 0 0,-1-1 0 0 0,1 1 0 0 0,-1-1 0 0 0,1 1 0 0 0,-1-1 0 0 0,0 1 0 0 0,1-1 0 0 0,-1 1 0 0 0,0 0 0 0 0,1 0 0 0 0,-2-1 0 0 0,-1 0 57 0 0,-7-4 121 0 0,-1 0 0 0 0,1 1 1 0 0,-1 0-1 0 0,-13-3 0 0 0,17 6-135 0 0,0-1 0 0 0,-1 1 1 0 0,1 1-1 0 0,0 0 0 0 0,-1 0 0 0 0,1 0 1 0 0,-11 2-1 0 0,0 2-5 0 0,1 1 0 0 0,0 1 1 0 0,1 0-1 0 0,-1 1 0 0 0,1 1 0 0 0,1 1 1 0 0,-1 0-1 0 0,2 1 0 0 0,-21 16 0 0 0,18-10-1 0 0,1 0 0 0 0,0 1-1 0 0,1 0 1 0 0,1 1 0 0 0,1 1 0 0 0,-21 38-1 0 0,27-44-41 0 0,1 1-1 0 0,0 1 0 0 0,1-1 1 0 0,1 1-1 0 0,0-1 0 0 0,1 1 1 0 0,1 1-1 0 0,0-1 0 0 0,1 0 1 0 0,1 21-1 0 0,0-29-17 0 0,1 0 0 0 0,1 0 1 0 0,-1 0-1 0 0,1 0 0 0 0,6 13 0 0 0,-7-16 0 0 0,1 0 0 0 0,1 0 0 0 0,-1-1-1 0 0,0 1 1 0 0,1-1 0 0 0,-1 0 0 0 0,1 1 0 0 0,0-1 0 0 0,0 0 0 0 0,1-1 0 0 0,4 5 0 0 0,-3-5 5 0 0,-1 1 1 0 0,1-1 0 0 0,0 0 0 0 0,0 0 0 0 0,0 0 0 0 0,0-1 0 0 0,0 1 0 0 0,10 0 0 0 0,-7-2 5 0 0,0 0 1 0 0,0 0 0 0 0,0-1-1 0 0,0 0 1 0 0,10-3 0 0 0,-5 2 21 0 0,-1-2 1 0 0,1 0 0 0 0,-1 0-1 0 0,0-1 1 0 0,0 0 0 0 0,0-1 0 0 0,-1 0-1 0 0,0-1 1 0 0,0-1 0 0 0,17-14 0 0 0,-2-4 18 0 0,-1-2 1 0 0,-1 0 0 0 0,-1-1 0 0 0,-1-1-1 0 0,24-47 1 0 0,-28 45 4 0 0,-18 31-59 0 0,0 1-1 0 0,0 0 0 0 0,0-1 1 0 0,0 1-1 0 0,1 0 1 0 0,-1 0-1 0 0,0-1 0 0 0,0 1 1 0 0,0 0-1 0 0,0-1 1 0 0,1 1-1 0 0,-1 0 0 0 0,0 0 1 0 0,0 0-1 0 0,0-1 1 0 0,1 1-1 0 0,-1 0 0 0 0,0 0 1 0 0,0 0-1 0 0,1-1 1 0 0,-1 1-1 0 0,0 0 0 0 0,1 0 1 0 0,-1 0-1 0 0,0 0 1 0 0,0 0-1 0 0,1 0 0 0 0,-1 0 1 0 0,1 0-1 0 0,1 2 0 0 0,-1 0 0 0 0,1 1 0 0 0,-1-1 0 0 0,0 1 0 0 0,0 0 0 0 0,0-1 0 0 0,0 1 0 0 0,1 4 0 0 0,0 0 0 0 0,6 24 18 0 0,5 35 0 0 0,2 6 29 0 0,-12-58-38 0 0,2 0-1 0 0,0 0 1 0 0,7 13 0 0 0,-6-13 15 0 0,1-2 0 0 0,17 24 0 0 0,-19-30-17 0 0,0-1 1 0 0,0 0-1 0 0,0 0 0 0 0,1 0 1 0 0,-1-1-1 0 0,1 0 1 0 0,0 0-1 0 0,7 4 0 0 0,7 1 3 0 0,1 0 0 0 0,26 8 0 0 0,-36-14-230 0 0,0 0 0 0 0,1-1 1 0 0,-1-1-1 0 0,0 0 1 0 0,1 0-1 0 0,15-2 0 0 0,11-4-665 0 0,0-3-10 0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3T02:28:40.50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1193 87 3223 0 0,'2'-1'240'0'0,"8"-5"2362"0"0,2 1 740 0 0,-12 4-3277 0 0,1 1 1 0 0,-1-1-1 0 0,0 1 0 0 0,1-1 0 0 0,-1 0 0 0 0,0 1 0 0 0,1-1 0 0 0,-1 1 0 0 0,1-1 0 0 0,-1 1 0 0 0,1-1 0 0 0,0 0 0 0 0,-1 1 33 0 0,1-2 361 0 0,-1 0-55 0 0,-2-15 357 0 0,2 15-83 0 0,-2 1-388 0 0,-4-3-135 0 0,-1 0 0 0 0,0 0 0 0 0,0 1 0 0 0,-1 0-1 0 0,1 0 1 0 0,-1 1 0 0 0,1 0 0 0 0,-11-1 0 0 0,-9-2 103 0 0,0 1 0 0 0,-46-1 0 0 0,52 5-163 0 0,-3-1 30 0 0,-1 2 0 0 0,0 0 0 0 0,0 2 0 0 0,-26 6 0 0 0,44-7-95 0 0,-188 52 553 0 0,155-40-499 0 0,1 2 1 0 0,-67 36 0 0 0,13 3 3 0 0,82-48-100 0 0,0 0 1 0 0,0 1-1 0 0,0 0 0 0 0,1 0 0 0 0,0 1 1 0 0,1 1-1 0 0,0 0 0 0 0,-9 13 1 0 0,16-21 8 0 0,0 1 0 0 0,1 0 0 0 0,-1-1 0 0 0,1 1 0 0 0,0 0 0 0 0,-1 0 0 0 0,1 0 0 0 0,1 0 0 0 0,-1 0 0 0 0,0 0 0 0 0,1 0 0 0 0,-1 0 0 0 0,1 0 0 0 0,0 6 0 0 0,1-6 0 0 0,0 0 0 0 0,-1 0-1 0 0,1 0 1 0 0,0 0 0 0 0,0-1-1 0 0,1 1 1 0 0,-1-1 0 0 0,1 1-1 0 0,-1-1 1 0 0,1 1-1 0 0,0-1 1 0 0,0 0 0 0 0,0 1-1 0 0,0-1 1 0 0,0 0 0 0 0,3 1-1 0 0,7 6-1 0 0,0-1-1 0 0,1 0 1 0 0,0-1-1 0 0,20 9 0 0 0,61 16-18 0 0,-17-6 16 0 0,-39-12 8 0 0,-1 2 0 0 0,-1 1 0 0 0,40 27 0 0 0,-62-35 0 0 0,0 1 0 0 0,-1 1 0 0 0,-1 1 0 0 0,13 13 0 0 0,-17-15 0 0 0,-1-1 0 0 0,0 1 0 0 0,0 0 0 0 0,-1 1 0 0 0,-1 0 0 0 0,7 18 0 0 0,-10-24 12 0 0,0 1 0 0 0,-1-1 1 0 0,0 1-1 0 0,0 0 0 0 0,-1 0 0 0 0,1-1 0 0 0,-1 1 0 0 0,-1 0 0 0 0,0 6 0 0 0,0-4 34 0 0,-1 1 1 0 0,0-1-1 0 0,-1 0 0 0 0,0-1 0 0 0,-7 14 0 0 0,1-5 39 0 0,-1-1-1 0 0,0 0 0 0 0,-2-1 1 0 0,1 0-1 0 0,-18 14 0 0 0,7-8 143 0 0,-2-2 0 0 0,-45 28 1 0 0,46-32-94 0 0,-1 1 28 0 0,-1-2 0 0 0,-1-1-1 0 0,-47 16 1 0 0,36-17-10 0 0,-1-2 1 0 0,-46 6-1 0 0,57-12-71 0 0,-1-1-1 0 0,-41-3 0 0 0,54 0-63 0 0,0-1 0 0 0,0 0 0 0 0,0-1 0 0 0,0-1 0 0 0,1 0 0 0 0,-16-8 0 0 0,24 9-23 0 0,0 0 0 0 0,0 0 0 0 0,1-1 0 0 0,-1 0 0 0 0,1 0 0 0 0,0 0 0 0 0,0 0 0 0 0,-5-7 0 0 0,9 9-63 0 0,0 1-1 0 0,0-1 1 0 0,-1 1-1 0 0,1-1 1 0 0,0 0 0 0 0,0 0-1 0 0,0 1 1 0 0,1-1-1 0 0,-1 0 1 0 0,0 0 0 0 0,1 0-1 0 0,-1 0 1 0 0,1 0 0 0 0,0 0-1 0 0,0 0 1 0 0,-1 0-1 0 0,1 0 1 0 0,0 0 0 0 0,1 0-1 0 0,-1 0 1 0 0,0 0-1 0 0,1 0 1 0 0,-1 0 0 0 0,1 0-1 0 0,-1 0 1 0 0,1 0-1 0 0,0 0 1 0 0,0 0 0 0 0,0 1-1 0 0,2-3 1 0 0,12-15-1006 0 0</inkml:trace>
</inkml:ink>
</file>

<file path=ppt/ink/ink2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31:39.15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544 1 5959 0 0,'-18'25'459'0'0,"10"-16"-354"0"0,2 0-1 0 0,-1 1 1 0 0,1 0-1 0 0,0 0 1 0 0,1 0 0 0 0,-7 19-1 0 0,8-14 263 0 0,1 0-1 0 0,0 1 0 0 0,2-1 1 0 0,-1 0-1 0 0,2 22 1 0 0,1-26-206 0 0,0 0 1 0 0,1 0-1 0 0,0 0 1 0 0,0 0-1 0 0,2 0 1 0 0,-1 0-1 0 0,1-1 1 0 0,7 14-1 0 0,-8-18-115 0 0,5 8 81 0 0,13 19 1 0 0,-17-28-57 0 0,0-1 1 0 0,0 1 0 0 0,0-1 0 0 0,0 0-1 0 0,1 0 1 0 0,-1-1 0 0 0,11 7 0 0 0,-8-7 33 0 0,1 0 0 0 0,-1 0 1 0 0,1 0-1 0 0,0-1 1 0 0,0 0-1 0 0,0-1 0 0 0,0 0 1 0 0,1 0-1 0 0,-1-1 1 0 0,0 0-1 0 0,0 0 0 0 0,0-1 1 0 0,10-2-1 0 0,-4 1 40 0 0,0-2 1 0 0,-1 0-1 0 0,1 0 0 0 0,-1-2 0 0 0,0 1 1 0 0,-1-2-1 0 0,13-7 0 0 0,8-7 60 0 0,45-39 1 0 0,-50 37-155 0 0,-9 7-4 0 0,30-31-1 0 0,-23 16 8 0 0,-9 13 13 0 0,-2 0 0 0 0,0-2 0 0 0,22-37 0 0 0,-31 41-51 0 0,-4 10-16 0 0,-1 0 0 0 0,0-1 0 0 0,0-10 0 0 0,-2 10-6 0 0,-2 7-11 0 0,-1 5-29 0 0,4-5 42 0 0,-6 8 0 0 0,1 0 0 0 0,0 1 1 0 0,-6 13-1 0 0,8-16 4 0 0,-1 5 0 0 0,-1 0 0 0 0,-3 19 0 0 0,-52 257 152 0 0,2-5 40 0 0,13-103-4 0 0,-42 143 32 0 0,62-241-165 0 0,-93 286 237 0 0,-30-13 281 0 0,7-125-55 0 0,88-149-324 0 0,21-34 43 0 0,-45 49-1 0 0,16-21 75 0 0,-40 55 328 0 0,97-123-602 0 0,0-2 1 0 0,1 1-1 0 0,-1 0 0 0 0,-1-1 1 0 0,1 0-1 0 0,-1 0 0 0 0,0 0 1 0 0,-6 4-1 0 0,6-7 52 0 0,4-2-79 0 0,0 1 0 0 0,0 0-1 0 0,0-1 1 0 0,-1 1 0 0 0,1-1-1 0 0,0 0 1 0 0,0 1 0 0 0,0-1 0 0 0,0 0-1 0 0,0 0 1 0 0,0 0 0 0 0,0 1-1 0 0,1-1 1 0 0,-1 0 0 0 0,0 0-1 0 0,0 0 1 0 0,1 0 0 0 0,-1 0 0 0 0,0-1-1 0 0,1 1 1 0 0,0 0 0 0 0,-1 0-1 0 0,1 0 1 0 0,-1 0 0 0 0,1-1-1 0 0,0 1 1 0 0,0 0 0 0 0,0-2 0 0 0,-2-11 50 0 0,1-1 0 0 0,1 0 0 0 0,0 1 0 0 0,4-18 1 0 0,13-61 55 0 0,-12 71-107 0 0,1 1 0 0 0,2-1 0 0 0,0 1-1 0 0,1 1 1 0 0,13-23 0 0 0,-7 17 3 0 0,-4 6-60 0 0,17-23-1 0 0,-24 37 32 0 0,0 1 0 0 0,0 0 0 0 0,1 0-1 0 0,0 0 1 0 0,0 1 0 0 0,1-1 0 0 0,-1 1-1 0 0,11-5 1 0 0,-13 8 9 0 0,0-1 0 0 0,1 1-1 0 0,-1 0 1 0 0,1 1 0 0 0,-1-1 0 0 0,1 1-1 0 0,-1-1 1 0 0,1 1 0 0 0,-1 0-1 0 0,1 1 1 0 0,0-1 0 0 0,-1 0 0 0 0,1 1-1 0 0,-1 0 1 0 0,0 0 0 0 0,1 0 0 0 0,-1 0-1 0 0,6 3 1 0 0,4 3-53 0 0,1 1 1 0 0,23 18-1 0 0,-34-24 51 0 0,110 96-2 0 0,-76-64 13 0 0,30 38 76 0 0,-8-8 14 0 0,-42-47-20 0 0,-9-9-39 0 0,1 0-1 0 0,0 0 1 0 0,19 12 0 0 0,-12-12-10 0 0,-14-7-34 0 0,0 0 0 0 0,0 0 0 0 0,1-1 0 0 0,-1 1 0 0 0,0 0 0 0 0,0-1-1 0 0,1 0 1 0 0,-1 0 0 0 0,0 0 0 0 0,1 0 0 0 0,-1 0 0 0 0,0 0 0 0 0,0 0 0 0 0,1-1-1 0 0,-1 1 1 0 0,0-1 0 0 0,0 0 0 0 0,0 1 0 0 0,1-1 0 0 0,-1 0 0 0 0,0 0 0 0 0,2-2 0 0 0,4-2-375 0 0,0-1 0 0 0,0 0 0 0 0,-1-1 0 0 0,13-13 0 0 0,-7 2-1284 0 0</inkml:trace>
</inkml:ink>
</file>

<file path=ppt/ink/ink2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31:39.49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13 4143 0 0,'0'0'3706'0'0,"3"0"-1889"0"0,32 2 2262 0 0,-12-2-2444 0 0,40-6 0 0 0,11-2-384 0 0,-66 8-1210 0 0,0 0 1 0 0,0 0-1 0 0,0 1 0 0 0,8 2 1 0 0,-5-2-89 0 0,-8 0-188 0 0,-1-1-77 0 0,9 3-9 0 0,-8-2-182 0 0</inkml:trace>
</inkml:ink>
</file>

<file path=ppt/ink/ink2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31:39.84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108 53 5983 0 0,'2'-2'464'0'0,"16"-18"-297"0"0,10-11 5546 0 0,-26 35-4927 0 0,0 1-587 0 0,-1 1 1 0 0,1 0 0 0 0,-1-1 0 0 0,0 1 0 0 0,-1 0-1 0 0,1 0 1 0 0,-1 0 0 0 0,0 0 0 0 0,0 0 0 0 0,-1-1-1 0 0,0 1 1 0 0,-3 11 0 0 0,-6 16 538 0 0,-1-1 0 0 0,-17 34 1 0 0,11-30-354 0 0,-59 142 830 0 0,73-169-1193 0 0,-2 6 19 0 0,-4 23 1 0 0,8-36-110 0 0,2 0-48 0 0,3 6-851 0 0,13-2-9537 0 0</inkml:trace>
</inkml:ink>
</file>

<file path=ppt/ink/ink2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31:40.26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984 1 5983 0 0,'0'0'1167'0'0,"-2"0"-580"0"0,-3 0-327 0 0,-1 1-1 0 0,1 0 1 0 0,0 0 0 0 0,0 0 0 0 0,0 1 0 0 0,0 0-1 0 0,0 0 1 0 0,0 0 0 0 0,-4 3 0 0 0,0 0 68 0 0,1 0 0 0 0,0 1-1 0 0,0 0 1 0 0,-8 8 0 0 0,-1 5 224 0 0,1 0 0 0 0,0 0 1 0 0,-14 25-1 0 0,-31 70 838 0 0,-57 169 467 0 0,108-256-1716 0 0,-66 162 431 0 0,-16 43-88 0 0,-23 55-280 0 0,-6 20-154 0 0,19 6 54 0 0,34-39 153 0 0,55-203 26 0 0,-9 138-1 0 0,21-149-46 0 0,14 120 1 0 0,-8-149-190 0 0,1 1 0 0 0,2-1 0 0 0,1-1 0 0 0,1 1 0 0 0,21 42 0 0 0,-19-50-72 0 0,1 0-1 0 0,1-2 1 0 0,1 1 0 0 0,1-2-1 0 0,0 0 1 0 0,2 0 0 0 0,0-2-1 0 0,1 0 1 0 0,1-2 0 0 0,32 22-1 0 0,25 4-1558 0 0,-39-25 644 0 0</inkml:trace>
</inkml:ink>
</file>

<file path=ppt/ink/ink2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31:41.48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128 0 3679 0 0,'0'0'9708'0'0,"-1"2"-9185"0"0,-14 75 1265 0 0,1-8-1111 0 0,-39 225 1275 0 0,20-124-1341 0 0,33-168-624 0 0,-11 85 230 0 0,11-76-396 0 0,0 0-1 0 0,1 0 1 0 0,0 0-1 0 0,0 0 1 0 0,2 0-1 0 0,3 13 1 0 0,-2-11-1025 0 0,-3-10-47 0 0</inkml:trace>
</inkml:ink>
</file>

<file path=ppt/ink/ink2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31:41.82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60 10103 0 0,'0'0'919'0'0,"3"1"-759"0"0,7 2 4 0 0,1 0 1 0 0,-1 0-1 0 0,1-1 1 0 0,-1-1-1 0 0,1 0 1 0 0,0 0-1 0 0,20-2 1 0 0,169-18 2544 0 0,33-6-1154 0 0,-17-1-982 0 0,-166 23-1003 0 0,63 4 0 0 0,-91 1-616 0 0,37 7 0 0 0,-21 1-42 0 0</inkml:trace>
</inkml:ink>
</file>

<file path=ppt/ink/ink2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31:42.35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399 15 6647 0 0,'0'0'2592'0'0,"1"-2"-1925"0"0,6-10 4288 0 0,-10 12-4537 0 0,-5 0-216 0 0,0 1 0 0 0,0 0 0 0 0,0 0-1 0 0,0 1 1 0 0,1 0 0 0 0,-1 0 0 0 0,0 1-1 0 0,-12 6 1 0 0,-102 48 702 0 0,16-9-424 0 0,105-48-469 0 0,-10 5 27 0 0,1 0 1 0 0,-1 1-1 0 0,1 0 1 0 0,1 1-1 0 0,0 0 1 0 0,-11 10-1 0 0,19-16-36 0 0,0 1 1 0 0,-1-1-1 0 0,1 1 0 0 0,0-1 1 0 0,0 1-1 0 0,-1 3 0 0 0,1-4-2 0 0,1 1 0 0 0,0-1 0 0 0,-1 0 0 0 0,1 0 0 0 0,0 1 0 0 0,0-1 0 0 0,0 0 0 0 0,0 1 0 0 0,0-1 0 0 0,0 0 0 0 0,0 2 0 0 0,1 0 14 0 0,0 0 0 0 0,0-1 0 0 0,1 1 0 0 0,-1-1 0 0 0,0 1 0 0 0,1-1 0 0 0,0 1 0 0 0,-1-1 0 0 0,1 0 0 0 0,0 0 0 0 0,0 0 0 0 0,0 0 0 0 0,4 2 0 0 0,1 1 53 0 0,0-1 0 0 0,0 0 0 0 0,11 5 0 0 0,96 31 285 0 0,-77-29-311 0 0,-1 2 1 0 0,35 18-1 0 0,-65-28-32 0 0,5 2 17 0 0,0 1 0 0 0,-1 0 0 0 0,0 0-1 0 0,0 1 1 0 0,15 15 0 0 0,-17-15 34 0 0,-1 1 0 0 0,0 0 0 0 0,-1 1 0 0 0,0 0-1 0 0,0 0 1 0 0,-1 0 0 0 0,0 0 0 0 0,-1 1 0 0 0,0 0 0 0 0,0 0-1 0 0,-1 0 1 0 0,0 0 0 0 0,-1 0 0 0 0,0 1 0 0 0,-1-1 0 0 0,0 1-1 0 0,-1 0 1 0 0,0-1 0 0 0,0 1 0 0 0,-1-1 0 0 0,-1 1-1 0 0,0-1 1 0 0,-5 19 0 0 0,0-11 33 0 0,0 0 0 0 0,-1-1 0 0 0,-1 0 0 0 0,0 0 0 0 0,-1-1-1 0 0,-1 0 1 0 0,-1 0 0 0 0,0-2 0 0 0,-1 1 0 0 0,-1-2 0 0 0,0 0 0 0 0,-1 0 0 0 0,0-1 0 0 0,-31 18-1 0 0,40-27-74 0 0,-13 8 54 0 0,-1 0 0 0 0,-33 11-1 0 0,46-20-58 0 0,1 0-1 0 0,0 0 0 0 0,0-1 0 0 0,-1 0 0 0 0,1 0 1 0 0,-1-1-1 0 0,1 0 0 0 0,0 0 0 0 0,-1 0 1 0 0,1-1-1 0 0,-1 0 0 0 0,1 0 0 0 0,-11-4 0 0 0,14 4-25 0 0,0 0-1 0 0,0-1 1 0 0,0 1-1 0 0,0-1 1 0 0,1 0-1 0 0,-1 0 1 0 0,1 0-1 0 0,-1 0 0 0 0,1 0 1 0 0,0 0-1 0 0,-4-4 1 0 0,5 3-18 0 0,0 1 0 0 0,-1 0 0 0 0,1 0 0 0 0,0 0-1 0 0,0-1 1 0 0,1 1 0 0 0,-1 0 0 0 0,0-1 0 0 0,1 1 0 0 0,0-1 0 0 0,-1 1 0 0 0,1-1 0 0 0,0 1 0 0 0,0 0 0 0 0,1-5-1 0 0,6-24-1274 0 0,5-4-409 0 0</inkml:trace>
</inkml:ink>
</file>

<file path=ppt/ink/ink2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31:42.94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122 0 1375 0 0,'0'0'3376'0'0,"2"1"-1573"0"0,50 23 1953 0 0,16 8-1618 0 0,-55-25-1802 0 0,-1 0 0 0 0,0 1 0 0 0,13 11 1 0 0,9 13 8 0 0,-1 1 0 0 0,-2 1 0 0 0,-1 1 0 0 0,-2 2-1 0 0,-2 1 1 0 0,25 47 0 0 0,-17-18-182 0 0,-3 0-1 0 0,-3 2 0 0 0,20 78 1 0 0,-21-45 76 0 0,-5 1 1 0 0,-4 1 0 0 0,-5 1 0 0 0,-5 0 0 0 0,-4 0-1 0 0,-15 162 1 0 0,-1-167 145 0 0,-4-2 0 0 0,-31 99 0 0 0,-81 185 907 0 0,26-142-763 0 0,-26 14 55 0 0,109-224-448 0 0,-1-2 0 0 0,-37 42 0 0 0,42-52-88 0 0,-21 23 76 0 0,-53 45 0 0 0,83-81-105 0 0,1-1 0 0 0,-1 1 0 0 0,-1-1 0 0 0,1 0 0 0 0,0-1 0 0 0,-9 4 0 0 0,13-6-30 0 0,1-1-1 0 0,0 1 0 0 0,-1-1 1 0 0,1 1-1 0 0,-1-1 0 0 0,1 0 0 0 0,-1 0 1 0 0,1 0-1 0 0,0 0 0 0 0,-1 0 1 0 0,1 0-1 0 0,-1 0 0 0 0,1-1 0 0 0,0 1 1 0 0,-1 0-1 0 0,1-1 0 0 0,-1 1 1 0 0,-1-2-1 0 0,2 1-110 0 0,0 1 1 0 0,0-1 0 0 0,1 0-1 0 0,-1 1 1 0 0,0-1 0 0 0,0 0-1 0 0,1 0 1 0 0,-1 1-1 0 0,0-1 1 0 0,1 0 0 0 0,-1 0-1 0 0,1 0 1 0 0,-1 0-1 0 0,1 0 1 0 0,0 0 0 0 0,-1 0-1 0 0,1 0 1 0 0,0 0 0 0 0,0 0-1 0 0,0 0 1 0 0,-1 0-1 0 0,1-1 1 0 0,0 1 0 0 0,0 0-1 0 0,1 0 1 0 0,-1-2 0 0 0,5-21-6985 0 0</inkml:trace>
</inkml:ink>
</file>

<file path=ppt/ink/ink2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31:43.49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90 0 4143 0 0,'0'0'6162'0'0,"0"3"-5384"0"0,1 8-208 0 0,-1 1-1 0 0,-1-1 1 0 0,0 0-1 0 0,-4 20 1 0 0,1-4 66 0 0,1-6-223 0 0,-27 243 2661 0 0,30-187-2847 0 0,1-54-158 0 0,-1 0 1 0 0,-1-1 0 0 0,-7 45-1 0 0,6-60-123 0 0,1 0-654 0 0,-1 1 0 0 0,0-1 1 0 0,0 0-1 0 0,-1 1 0 0 0,0-1 0 0 0,0-1 0 0 0,-8 13 0 0 0,2-7-4823 0 0</inkml:trace>
</inkml:ink>
</file>

<file path=ppt/ink/ink2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31:43.84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1 219 10591 0 0,'0'0'488'0'0,"3"-2"-12"0"0,17-9-294 0 0,-1 0 0 0 0,2 2-1 0 0,36-12 1 0 0,73-14 2271 0 0,-98 27-1870 0 0,167-36 1152 0 0,-36 9-883 0 0,-33 8-897 0 0,-74 17-4636 0 0,-21 4-979 0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3T02:28:40.97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321 2 1375 0 0,'0'0'1887'0'0,"-2"-1"93"0"0,-3 1-1590 0 0,0 0 1 0 0,0-1-1 0 0,1 2 0 0 0,-1-1 1 0 0,0 0-1 0 0,1 1 1 0 0,-1 0-1 0 0,0 0 0 0 0,1 0 1 0 0,-1 1-1 0 0,1 0 0 0 0,0-1 1 0 0,0 1-1 0 0,-1 1 0 0 0,1-1 1 0 0,-5 5-1 0 0,-16 12 51 0 0,1 1 1 0 0,1 1-1 0 0,1 1 1 0 0,1 1-1 0 0,1 1 1 0 0,1 1-1 0 0,1 0 1 0 0,-14 29-1 0 0,27-45-388 0 0,1-1 1 0 0,1 1-1 0 0,0 0 0 0 0,0 0 0 0 0,1 0 0 0 0,0 0 0 0 0,-2 17 1 0 0,4-22-31 0 0,0 0 0 0 0,0 1 1 0 0,0-1-1 0 0,0 0 1 0 0,1 0-1 0 0,-1 0 0 0 0,1 0 1 0 0,0 0-1 0 0,0 0 1 0 0,1 0-1 0 0,-1 0 0 0 0,1 0 1 0 0,0 0-1 0 0,0-1 1 0 0,0 1-1 0 0,1-1 0 0 0,-1 1 1 0 0,1-1-1 0 0,4 5 1 0 0,-2-4 34 0 0,-1-1-1 0 0,1 1 1 0 0,-1-1 0 0 0,1 0 0 0 0,0-1 0 0 0,0 1 0 0 0,1-1 0 0 0,-1 0 0 0 0,0 0 0 0 0,1-1 0 0 0,-1 1 0 0 0,11 0 0 0 0,-5-1 80 0 0,0-1-1 0 0,0 0 1 0 0,0 0 0 0 0,0-1-1 0 0,0-1 1 0 0,14-3 0 0 0,49-21 536 0 0,-61 21-547 0 0,0-1 0 0 0,-1-1-1 0 0,18-13 1 0 0,-26 17-77 0 0,0 0 0 0 0,-1 0 0 0 0,0 0 1 0 0,0 0-1 0 0,0-1 0 0 0,4-6 0 0 0,-6 9-25 0 0,0-1 0 0 0,0 0-1 0 0,0 0 1 0 0,0 0 0 0 0,0 0 0 0 0,-1 0 0 0 0,1 0 0 0 0,-1 0 0 0 0,1 0-1 0 0,-1 0 1 0 0,0 0 0 0 0,0 0 0 0 0,0 0 0 0 0,0 0 0 0 0,0 0 0 0 0,-1-3 0 0 0,-2-4 66 0 0,0 0 0 0 0,-1 1 0 0 0,0-1 0 0 0,0 1 0 0 0,-1 0 0 0 0,0 0 1 0 0,-1 0-1 0 0,0 1 0 0 0,0 0 0 0 0,0 0 0 0 0,-1 0 0 0 0,-10-7 1 0 0,3 3-16 0 0,-1 1 0 0 0,0 1 0 0 0,0 0 0 0 0,-1 1 0 0 0,-28-10 0 0 0,27 14-241 0 0,0 0 1 0 0,-31-4 0 0 0,27 5-339 0 0,5 2-1758 0 0,-26-1 0 0 0,34 2-237 0 0,-7 0-3561 0 0</inkml:trace>
</inkml:ink>
</file>

<file path=ppt/ink/ink2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31:44.360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95 27 3679 0 0,'0'0'284'0'0,"1"-1"-186"0"0,20-24 8392 0 0,-21 29-7854 0 0,1 20 281 0 0,-3 37 0 0 0,-9 31 290 0 0,7-56-910 0 0,-53 323 1713 0 0,29-224-1442 0 0,15-55-434 0 0,11-63-105 0 0,1 0-1 0 0,3 32 1 0 0,1-18-330 0 0,-2-28-518 0 0,-1-1-254 0 0,0 12-50 0 0</inkml:trace>
</inkml:ink>
</file>

<file path=ppt/ink/ink2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31:44.68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87 10999 0 0,'0'0'994'0'0,"4"0"-816"0"0,95-8 373 0 0,-37 1 488 0 0,77-12 34 0 0,26-3-296 0 0,30 3-245 0 0,-132 12-577 0 0,121 2 0 0 0,-179 6-370 0 0,1-1 0 0 0,-1 1 0 0 0,0 0 0 0 0,8 2 0 0 0,-1 1-4700 0 0</inkml:trace>
</inkml:ink>
</file>

<file path=ppt/ink/ink2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31:45.250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369 294 5527 0 0,'3'-1'423'0'0,"7"-7"-142"0"0,0 1 0 0 0,0-2-1 0 0,-1 1 1 0 0,15-18 0 0 0,-21 23-21 0 0,0-1-1 0 0,-1 0 1 0 0,1 1-1 0 0,-1-1 1 0 0,0 0-1 0 0,0-1 1 0 0,0 1-1 0 0,0 0 1 0 0,-1 0-1 0 0,0-1 1 0 0,0 1-1 0 0,0-1 1 0 0,0 1-1 0 0,-1-1 1 0 0,0 0 0 0 0,0 1-1 0 0,0-1 1 0 0,0 1-1 0 0,-2-6 1 0 0,1 4-43 0 0,0 0 1 0 0,-1 0 0 0 0,0-1 0 0 0,0 1-1 0 0,-1 0 1 0 0,0 0 0 0 0,0 1-1 0 0,0-1 1 0 0,-8-9 0 0 0,2 4 116 0 0,0 0-1 0 0,-18-15 1 0 0,23 23-242 0 0,0 0-1 0 0,-1 0 1 0 0,1 0 0 0 0,0 1 0 0 0,-1-1-1 0 0,0 1 1 0 0,1 1 0 0 0,-1-1-1 0 0,0 1 1 0 0,0-1 0 0 0,-8 0-1 0 0,6 2 11 0 0,0 0-1 0 0,0 0 0 0 0,0 1 1 0 0,0 0-1 0 0,0 0 0 0 0,0 1 1 0 0,0 0-1 0 0,-11 5 1 0 0,4-1 43 0 0,0 1 0 0 0,-24 16 0 0 0,30-16-114 0 0,0 0 0 0 0,0 0-1 0 0,1 0 1 0 0,0 1 0 0 0,-11 17-1 0 0,7-11 1 0 0,-3 5 70 0 0,1 0 1 0 0,0 1-1 0 0,-17 38 0 0 0,29-56-94 0 0,-7 15 107 0 0,1 0-1 0 0,1 1 1 0 0,0 0-1 0 0,1 0 1 0 0,-3 25-1 0 0,7-32-70 0 0,1 0 0 0 0,0 0 0 0 0,0 0 0 0 0,1 0 0 0 0,1 0 0 0 0,-1-1 0 0 0,5 12 0 0 0,-5-18-31 0 0,0 0-1 0 0,1 0 0 0 0,-1 0 0 0 0,1-1 1 0 0,0 1-1 0 0,0 0 0 0 0,1-1 0 0 0,-1 1 1 0 0,1-1-1 0 0,-1 0 0 0 0,1 0 1 0 0,0 0-1 0 0,0 0 0 0 0,1-1 0 0 0,-1 1 1 0 0,0-1-1 0 0,1 1 0 0 0,0-1 0 0 0,-1-1 1 0 0,1 1-1 0 0,7 2 0 0 0,-5-3 11 0 0,0 0 0 0 0,0 0 0 0 0,0-1 0 0 0,0 1 0 0 0,1-1 0 0 0,-1-1 0 0 0,0 1 0 0 0,0-1 0 0 0,12-3 0 0 0,0-2 51 0 0,30-13 1 0 0,-47 19-73 0 0,29-16 94 0 0,-1 0-1 0 0,-1-2 0 0 0,33-27 1 0 0,-48 36-65 0 0,31-25 78 0 0,-2-2 0 0 0,48-50 0 0 0,-87 82-103 0 0,0 2 0 0 0,0-1 0 0 0,0 0-1 0 0,5-2 1 0 0,-6 4 55 0 0,0 2 0 0 0,0 1-43 0 0,1-1 0 0 0,-1 1 0 0 0,0 0 0 0 0,1 1 0 0 0,-1-1-1 0 0,0 0 1 0 0,-1 0 0 0 0,1 1 0 0 0,0-1 0 0 0,-1 1 0 0 0,1 0 0 0 0,-1-1 0 0 0,0 1-1 0 0,0 0 1 0 0,0 0 0 0 0,0 0 0 0 0,0 3 0 0 0,2 8 90 0 0,-1 1 0 0 0,0 20 1 0 0,-1-6-2 0 0,1-14-49 0 0,0-1-1 0 0,0 1 0 0 0,1-1 1 0 0,1 0-1 0 0,0 0 1 0 0,9 18-1 0 0,-10-27-70 0 0,-1-1 0 0 0,1 1 1 0 0,0-1-1 0 0,1 1 0 0 0,-1-1 0 0 0,1 0 0 0 0,-1 0 1 0 0,1-1-1 0 0,5 4 0 0 0,-6-4-63 0 0,1-1-1 0 0,0 0 1 0 0,-1-1-1 0 0,1 1 1 0 0,0 0-1 0 0,0-1 1 0 0,0 0-1 0 0,0 0 1 0 0,0 0-1 0 0,0-1 1 0 0,0 1-1 0 0,0-1 1 0 0,6 0-1 0 0,-1-1-308 0 0,1-1 0 0 0,-1 0 0 0 0,0-1-1 0 0,1 0 1 0 0,10-5 0 0 0,12-5-813 0 0</inkml:trace>
</inkml:ink>
</file>

<file path=ppt/ink/ink2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31:48.02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410 11 1375 0 0,'0'0'3990'0'0,"-1"-2"-3501"0"0,-6-6 2566 0 0,5 10-2882 0 0,0 1 0 0 0,0-1 1 0 0,0 1-1 0 0,1 0 1 0 0,-1 0-1 0 0,1 0 0 0 0,-1 0 1 0 0,0 4-1 0 0,-6 25 989 0 0,7-20-911 0 0,0 1-1 0 0,0-1 1 0 0,1 1-1 0 0,1 0 1 0 0,0-1-1 0 0,0 1 0 0 0,1-1 1 0 0,7 23-1 0 0,-4-20-112 0 0,1 0 1 0 0,0-1-1 0 0,1 1 0 0 0,0-1 0 0 0,1-1 0 0 0,14 19 1 0 0,-14-23-57 0 0,0 0 0 0 0,0-1 1 0 0,1 0-1 0 0,0-1 1 0 0,0 0-1 0 0,12 7 1 0 0,3-1 197 0 0,37 15 0 0 0,-53-25-233 0 0,0-1-1 0 0,0 0 1 0 0,0 0 0 0 0,1 0 0 0 0,-1-1 0 0 0,1 0-1 0 0,-1-1 1 0 0,1 0 0 0 0,-1 0 0 0 0,1-1-1 0 0,10-2 1 0 0,-11 2-16 0 0,-1-1 0 0 0,1 0 0 0 0,-1-1-1 0 0,0 0 1 0 0,0 0 0 0 0,0-1 0 0 0,0 1-1 0 0,-1-1 1 0 0,1-1 0 0 0,-1 0 0 0 0,0 1-1 0 0,9-12 1 0 0,-6 7-2 0 0,-2-1 0 0 0,1 0 0 0 0,-1-1 0 0 0,-1 1 0 0 0,0-1 0 0 0,8-22 0 0 0,-11 25-20 0 0,-1-1 0 0 0,1 1 0 0 0,-2 0 1 0 0,0-1-1 0 0,0 0 0 0 0,0 1 0 0 0,-1-1 0 0 0,0 1 0 0 0,-1-1 0 0 0,0 0 0 0 0,-2-9 0 0 0,1 8-10 0 0,-1-1-1 0 0,0-1-1 0 0,-1 1 1 0 0,-7-15 0 0 0,11 26 1 0 0,0 0 0 0 0,0 0 0 0 0,0 0 0 0 0,0 0 0 0 0,0 0 1 0 0,0 0-1 0 0,0-1 0 0 0,0 1 0 0 0,0 0 0 0 0,0 0 1 0 0,0 0-1 0 0,0 0 0 0 0,0 0 0 0 0,0 0 0 0 0,0 0 0 0 0,0 0 1 0 0,-1 0-1 0 0,1 0 0 0 0,0 0 0 0 0,0-1 0 0 0,0 1 1 0 0,0 0-1 0 0,0 0 0 0 0,0 0 0 0 0,0 0 0 0 0,0 0 0 0 0,0 0 1 0 0,0 0-1 0 0,0 0 0 0 0,-1 0 0 0 0,1 0 0 0 0,0 0 0 0 0,0 0 1 0 0,0 0-1 0 0,0 0 0 0 0,0 0 0 0 0,0 0 0 0 0,0 0 1 0 0,0 0-1 0 0,0 0 0 0 0,-1 0 0 0 0,1 0 0 0 0,0 0 0 0 0,0 0 1 0 0,0 0-1 0 0,0 0 0 0 0,0 0 0 0 0,0 0 0 0 0,0 0 1 0 0,0 0-1 0 0,0 0 0 0 0,-3 1-5 0 0,1 0-1 0 0,0 0 1 0 0,0 0 0 0 0,-1 0-1 0 0,1 0 1 0 0,0 1 0 0 0,0-1-1 0 0,0 1 1 0 0,1-1 0 0 0,-1 1-1 0 0,-2 2 1 0 0,1 0-2 0 0,0 0 1 0 0,0 0-1 0 0,1 0 1 0 0,0 0-1 0 0,-3 6 1 0 0,0 6-3 0 0,0 0 1 0 0,-4 24 0 0 0,8-34 9 0 0,-21 144 80 0 0,4-20 162 0 0,-16 33 22 0 0,-9 46 279 0 0,-8 37-32 0 0,-36 99-181 0 0,-2-29 24 0 0,-33 52 326 0 0,-1-57-262 0 0,103-266-324 0 0,-22 46 47 0 0,35-77-97 0 0,-1-2 0 0 0,0 1 0 0 0,-1-1 0 0 0,-17 18 0 0 0,23-27-33 0 0,-8 6 58 0 0,2-4-44 0 0,8-5-19 0 0,-1 0-1 0 0,1 1 0 0 0,0-1 1 0 0,0 1-1 0 0,0-1 0 0 0,-1 0 1 0 0,1 0-1 0 0,-2 0 0 0 0,3 0-4 0 0,-1 0-1 0 0,1 0 1 0 0,-1 0 0 0 0,1-1-1 0 0,-1 1 1 0 0,0 0 0 0 0,1 0-1 0 0,-1-1 1 0 0,1 1-1 0 0,-1 0 1 0 0,1 0 0 0 0,0-1-1 0 0,-1 1 1 0 0,1-1 0 0 0,-1 1-1 0 0,1-1 1 0 0,0 1 0 0 0,-1-1-1 0 0,-2-4 1 0 0,-1 0-1 0 0,2-1 1 0 0,-1 1-1 0 0,1-1 1 0 0,-1 1-1 0 0,2-1 0 0 0,-1 0 1 0 0,-1-6-1 0 0,-4-51-29 0 0,5 40-36 0 0,0-7-110 0 0,2 0 0 0 0,3-38 1 0 0,-3 64 159 0 0,0 0 14 0 0,6-12-97 0 0,-5 15 84 0 0,0-1-1 0 0,0 0 1 0 0,0 0 0 0 0,0 1-1 0 0,0-1 1 0 0,0 1-1 0 0,1-1 1 0 0,-1 1 0 0 0,1 0-1 0 0,3-3 1 0 0,-3 2-5 0 0,2 0-61 0 0,12-2-18 0 0,-12 4 86 0 0,1 1-2 0 0,2-1-1 0 0,0 1 0 0 0,0 0 1 0 0,0 0-1 0 0,0 1 0 0 0,-1 0 0 0 0,1 0 1 0 0,-1 0-1 0 0,10 6 0 0 0,46 29-54 0 0,-60-35 68 0 0,8 4-2 0 0,17 12 69 0 0,30 15 1 0 0,-19-11 61 0 0,-24-14-56 0 0,1 0 0 0 0,0 0-1 0 0,23 7 1 0 0,-34-14-73 0 0,1 1 0 0 0,0-1 0 0 0,-1 0-1 0 0,1-1 1 0 0,0 1 0 0 0,0-1 0 0 0,-1 0 0 0 0,1 0 0 0 0,0-1 0 0 0,0 1-1 0 0,-1-1 1 0 0,1 0 0 0 0,0-1 0 0 0,-1 1 0 0 0,1-1 0 0 0,6-3 0 0 0,-4 1-262 0 0,0 0 0 0 0,-1 0 0 0 0,0-1 0 0 0,0 0 0 0 0,0 0 0 0 0,0 0 0 0 0,-1-1 0 0 0,0 0 0 0 0,0 0 0 0 0,0 0 0 0 0,7-14 0 0 0,-2 0-1267 0 0</inkml:trace>
</inkml:ink>
</file>

<file path=ppt/ink/ink2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31:48.35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70 9903 0 0,'0'0'5368'0'0,"4"-2"-4673"0"0,19-5 223 0 0,0 0 1 0 0,31-4-1 0 0,12-3-248 0 0,-33 7-312 0 0,62-7-1 0 0,-41 7-425 0 0,-51 7-437 0 0</inkml:trace>
</inkml:ink>
</file>

<file path=ppt/ink/ink2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31:48.68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6 29 7831 0 0,'1'-1'356'0'0,"18"-16"136"0"0,-9 7 3236 0 0,-8 12-2993 0 0,-1 0-589 0 0,0 0 0 0 0,0 1 0 0 0,0-1 1 0 0,0 1-1 0 0,0-1 0 0 0,-1 1 0 0 0,1 0 0 0 0,-1-1 1 0 0,1 1-1 0 0,-1 0 0 0 0,0 5 0 0 0,-1 5 433 0 0,-4 16-1 0 0,3-16-288 0 0,-7 43 470 0 0,-16 120 923 0 0,22-146-1496 0 0,2 1 0 0 0,1-1 1 0 0,8 55-1 0 0,-7-78-159 0 0,-1-3-24 0 0,1-1 1 0 0,-1 0-1 0 0,1 1 0 0 0,0-1 1 0 0,0 0-1 0 0,3 5 1 0 0,-3-5-58 0 0,7-1-164 0 0,-6-1 172 0 0,2-1-261 0 0,1-3-265 0 0,0 0 0 0 0,-1 1 0 0 0,8-8 0 0 0,3-6-783 0 0</inkml:trace>
</inkml:ink>
</file>

<file path=ppt/ink/ink2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31:49.21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833 21 4607 0 0,'0'0'354'0'0,"1"-1"-233"0"0,6-18 6599 0 0,-9 19-6566 0 0,0 0-1 0 0,1 1 1 0 0,-1-1-1 0 0,0 1 1 0 0,0-1-1 0 0,1 1 1 0 0,-1-1-1 0 0,0 1 1 0 0,0 0-1 0 0,-2 2 1 0 0,-15 12 642 0 0,-12 16-175 0 0,0 1 0 0 0,2 1 0 0 0,2 2-1 0 0,-27 43 1 0 0,-48 100 680 0 0,72-124-922 0 0,-83 174 462 0 0,12 15-239 0 0,-67 260-157 0 0,142-408-407 0 0,-18 124 0 0 0,15-10 33 0 0,19-99-8 0 0,5 166-1 0 0,42 90 2 0 0,-35-353-81 0 0,1 0 0 0 0,0 0 0 0 0,1-1 0 0 0,0 1 0 0 0,1-1 0 0 0,0 0 0 0 0,7 11 0 0 0,-11-22 3 0 0,-1-1-1 0 0,0 0 1 0 0,0 0-1 0 0,0 0 1 0 0,0 1-1 0 0,0-1 1 0 0,1 0-1 0 0,-1 0 1 0 0,0 0-1 0 0,0 1 1 0 0,0-1-1 0 0,1 0 1 0 0,-1 0 0 0 0,0 0-1 0 0,0 0 1 0 0,0 1-1 0 0,1-1 1 0 0,-1 0-1 0 0,0 0 1 0 0,1 0-1 0 0,10 4-363 0 0,-11-4 326 0 0,0 0 1 0 0,0 0 0 0 0,1 0-1 0 0,-1 1 1 0 0,0-1 0 0 0,0 0-1 0 0,1 0 1 0 0,-1 0 0 0 0,0 0-1 0 0,0 0 1 0 0,1 0 0 0 0,-1 0-1 0 0,0 0 1 0 0,0 0 0 0 0,1 0-1 0 0,-1 0 1 0 0,0 0 0 0 0,0-1-1 0 0,0 1 1 0 0,1 0 0 0 0,-1 0-1 0 0,0 0 1 0 0,1 0 0 0 0,15-8-4691 0 0,3-3-1506 0 0</inkml:trace>
</inkml:ink>
</file>

<file path=ppt/ink/ink2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31:49.59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200 0 3223 0 0,'0'0'5886'0'0,"-3"1"-4820"0"0,-2 2-726 0 0,0 0-1 0 0,0 0 1 0 0,0 0-1 0 0,0 0 1 0 0,1 1-1 0 0,-1-1 1 0 0,1 1-1 0 0,0 0 0 0 0,-5 8 1 0 0,0 1 95 0 0,0 1 0 0 0,1 0 0 0 0,1 1 0 0 0,0 0 0 0 0,-5 19 1 0 0,8-23-296 0 0,-19 60 1167 0 0,-16 86 0 0 0,32-121-1046 0 0,-10 70 71 0 0,15-82-291 0 0,0-1 0 0 0,4 38 0 0 0,-1-49-38 0 0,1 0-1 0 0,4 12 1 0 0,-5-19-52 0 0,1 1 0 0 0,0-1 0 0 0,0 0 0 0 0,0 0 0 0 0,1 0 0 0 0,4 7 1 0 0,-6-10-822 0 0,1 0-287 0 0,7 10-54 0 0</inkml:trace>
</inkml:ink>
</file>

<file path=ppt/ink/ink2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31:49.92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98 6447 0 0,'0'0'499'0'0,"2"0"-107"0"0,17-7 2822 0 0,32-6-1 0 0,-5 2-1572 0 0,-10 1-1016 0 0,83-19 631 0 0,-26 16-840 0 0,101-1 0 0 0,-192 14-416 0 0,99-1-629 0 0,-71 3 77 0 0,40 5 0 0 0,-30 1-435 0 0</inkml:trace>
</inkml:ink>
</file>

<file path=ppt/ink/ink2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31:50.32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394 58 7743 0 0,'0'0'356'0'0,"0"-3"-8"0"0,5-10-225 0 0,8-18 3637 0 0,-14 29-3147 0 0,-2-6 575 0 0,0 8-693 0 0,-4 0-305 0 0,0 1 1 0 0,0 0 0 0 0,1 1-1 0 0,-1-1 1 0 0,0 1-1 0 0,0 0 1 0 0,-6 4-1 0 0,-7 4 331 0 0,-20 12-1 0 0,13-4-86 0 0,1 2-1 0 0,0 0 1 0 0,2 2 0 0 0,-23 25-1 0 0,43-42-347 0 0,-1-1 1 0 0,1 2-1 0 0,0-1 0 0 0,1 0 1 0 0,-1 1-1 0 0,-3 9 0 0 0,6-14-71 0 0,1-1-1 0 0,0 1 1 0 0,0 0-1 0 0,-1 0 1 0 0,1 0 0 0 0,0-1-1 0 0,0 1 1 0 0,0 0-1 0 0,0 0 1 0 0,0 0-1 0 0,0-1 1 0 0,0 1-1 0 0,0 0 1 0 0,0 0 0 0 0,0 1-1 0 0,1 0 29 0 0,0 4 92 0 0,3-1-98 0 0,-1 0 0 0 0,1 0 0 0 0,-1-1 1 0 0,1 1-1 0 0,0-1 0 0 0,1 0 0 0 0,-1 0 1 0 0,1 0-1 0 0,0-1 0 0 0,8 5 0 0 0,6 2 70 0 0,34 12-1 0 0,-4-2-31 0 0,27 18-5 0 0,-72-36-68 0 0,-1 0 0 0 0,0 0 1 0 0,0 0-1 0 0,0 1 0 0 0,0-1 1 0 0,0 1-1 0 0,0 0 0 0 0,3 4 1 0 0,2 8 40 0 0,-7-12-31 0 0,1 0 0 0 0,-2 0 0 0 0,1 0 1 0 0,0 0-1 0 0,0 0 0 0 0,-1 1 1 0 0,0-1-1 0 0,0 0 0 0 0,0 0 1 0 0,0 0-1 0 0,0 0 0 0 0,0 0 1 0 0,-1 0-1 0 0,0 1 0 0 0,1-1 1 0 0,-1 0-1 0 0,0 0 0 0 0,-1-1 1 0 0,1 1-1 0 0,0 0 0 0 0,-1 0 1 0 0,0-1-1 0 0,1 1 0 0 0,-1 0 1 0 0,0-1-1 0 0,-1 0 0 0 0,1 0 1 0 0,-3 3-1 0 0,-38 22 366 0 0,18-13-183 0 0,12-6-105 0 0,-1-1 1 0 0,-1 0-1 0 0,1-1 0 0 0,-1-1 0 0 0,-30 7 0 0 0,23-8-63 0 0,0-1 0 0 0,0-1-1 0 0,-36-2 1 0 0,53 0-58 0 0,-1 0 0 0 0,1-1-1 0 0,-1 0 1 0 0,1 0 0 0 0,0 0 0 0 0,-9-4-1 0 0,13 5-26 0 0,0 0 0 0 0,0-1-1 0 0,0 1 1 0 0,0-1-1 0 0,0 0 1 0 0,0 1 0 0 0,0-1-1 0 0,0 0 1 0 0,0 0 0 0 0,1 1-1 0 0,-1-1 1 0 0,0 0-1 0 0,0 0 1 0 0,1 0 0 0 0,-1 0-1 0 0,1 0 1 0 0,-1 0-1 0 0,1 0 1 0 0,-1 0 0 0 0,1 0-1 0 0,-1 0 1 0 0,1 0 0 0 0,0 0-1 0 0,0-1 1 0 0,0 1-1 0 0,-1 0 1 0 0,1 0 0 0 0,0 0-1 0 0,1 0 1 0 0,-1 0 0 0 0,0-1-1 0 0,0 1 1 0 0,0 0-1 0 0,1 0 1 0 0,-1 0 0 0 0,0 0-1 0 0,2-2 1 0 0,-1 1-204 0 0,0-1 0 0 0,0 1 1 0 0,0 0-1 0 0,1 0 0 0 0,2-3 0 0 0,13-11-1378 0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3T02:28:41.42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349 1 5527 0 0,'0'0'740'0'0,"-2"0"54"0"0,-2 0-520 0 0,1 0 0 0 0,0 1 0 0 0,-1 0 0 0 0,1-1 0 0 0,0 1 0 0 0,0 1 0 0 0,0-1 0 0 0,-1 0 0 0 0,1 1 1 0 0,0-1-1 0 0,1 1 0 0 0,-1 0 0 0 0,0 0 0 0 0,0 0 0 0 0,1 0 0 0 0,0 1 0 0 0,-1-1 0 0 0,1 1 0 0 0,0-1 0 0 0,-3 6 0 0 0,0 1-86 0 0,0-1-1 0 0,0 1 0 0 0,1 0 0 0 0,1 0 0 0 0,0 0 0 0 0,-3 13 0 0 0,-48 289 1695 0 0,32-162-1371 0 0,6-53-205 0 0,-28 163 452 0 0,27-158-500 0 0,-16 73 74 0 0,16-110-250 0 0,-14 56 161 0 0,12-50-188 0 0,19-68-193 0 0</inkml:trace>
</inkml:ink>
</file>

<file path=ppt/ink/ink2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31:50.65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61 9671 0 0,'0'0'4382'0'0,"3"0"-3633"0"0,13-1 116 0 0,0-2 0 0 0,29-7 0 0 0,-30 6-601 0 0,17-4 265 0 0,43-5 0 0 0,-67 12-506 0 0,0-1 0 0 0,9-2 1 0 0,-10 1-18 0 0,0 2 1 0 0,0-1 0 0 0,9 0-1 0 0,32-3-3402 0 0,-32 3-2288 0 0</inkml:trace>
</inkml:ink>
</file>

<file path=ppt/ink/ink2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31:51.01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383 0 5983 0 0,'-2'1'464'0'0,"-49"12"338"0"0,-44 14 4335 0 0,44-9-3264 0 0,-35 14 483 0 0,79-27-2158 0 0,-1-1-1 0 0,1 1 1 0 0,0 0-1 0 0,0 1 1 0 0,1-1-1 0 0,-10 12 1 0 0,7-9 35 0 0,-10 14 322 0 0,18-21-532 0 0,1 0 1 0 0,-1 0-1 0 0,1 0 0 0 0,-1 0 1 0 0,0 0-1 0 0,1-1 0 0 0,-1 1 1 0 0,1 0-1 0 0,0 0 0 0 0,-1 0 1 0 0,1 0-1 0 0,0 0 0 0 0,0 2 1 0 0,-1 2 38 0 0,-3 8 125 0 0,3-11 137 0 0,3 1-171 0 0,1 0-127 0 0,-1 0 0 0 0,1 1 0 0 0,0-2 0 0 0,-1 1 0 0 0,2 0 0 0 0,-1 0 0 0 0,0-1 0 0 0,0 0 0 0 0,1 0 0 0 0,-1 0 0 0 0,7 3 0 0 0,-1-2 17 0 0,0 0 1 0 0,1 0-1 0 0,-1-1 0 0 0,12 1 0 0 0,40 1 119 0 0,-4 0-65 0 0,-40-2-54 0 0,0 2-33 0 0,0 3-10 0 0,-2 2 0 0 0,-2 3 0 0 0,0 0 0 0 0,-7-9-23 0 0,0 1 0 0 0,0-1 0 0 0,0-1 0 0 0,0 1 0 0 0,11 2 0 0 0,-10-5-689 0 0,5-3-758 0 0,15-4 1 0 0,-7-1-4758 0 0</inkml:trace>
</inkml:ink>
</file>

<file path=ppt/ink/ink2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31:51.64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35 74 6391 0 0,'0'0'291'0'0,"-1"-2"-4"0"0,-6-10 926 0 0,-7-17 1 0 0,10 21-684 0 0,2 5-187 0 0,-3-8 372 0 0,4 3 3011 0 0,4 10-3453 0 0,6 3-113 0 0,-1 1-1 0 0,0 1 0 0 0,0-1 0 0 0,-1 2 1 0 0,0-1-1 0 0,7 10 0 0 0,39 54 556 0 0,-46-60-649 0 0,100 150 813 0 0,7 37-296 0 0,-13 5-91 0 0,-97-194-472 0 0,97 242 318 0 0,-90-218-294 0 0,71 225 326 0 0,-21 5 156 0 0,-14 179 750 0 0,-47-185-480 0 0,-3-212-612 0 0,-2-1 1 0 0,-2 0-1 0 0,-21 77 0 0 0,4-51-37 0 0,-3-1 0 0 0,-2-1-1 0 0,-4-2 1 0 0,-59 92 0 0 0,20-58-15 0 0,-120 129 1 0 0,173-208-286 0 0,-1-1 1 0 0,-1-1-1 0 0,-39 29 0 0 0,57-46-153 0 0,1-1 0 0 0,-1 1 0 0 0,0 0 0 0 0,0-1-1 0 0,0 0 1 0 0,0 1 0 0 0,0-1 0 0 0,0 0 0 0 0,0-1-1 0 0,0 1 1 0 0,-1 0 0 0 0,1-1 0 0 0,0 0-1 0 0,-5 0 1 0 0,-13-6-1422 0 0</inkml:trace>
</inkml:ink>
</file>

<file path=ppt/ink/ink2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32:07.36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7 53 3679 0 0,'0'0'284'0'0,"-1"2"-186"0"0,-4 10 7328 0 0,8-10-6606 0 0,1 1-643 0 0,0-1 0 0 0,0 1 0 0 0,0-1 0 0 0,1 0 0 0 0,-1-1 0 0 0,0 1 0 0 0,1-1 0 0 0,0 0 0 0 0,-1 0 0 0 0,1 0 0 0 0,5 0 0 0 0,17-3 427 0 0,-1 0-1 0 0,27-7 1 0 0,1 0-3 0 0,111-16 62 0 0,79-10-406 0 0,-155 28-685 0 0,-87 7 52 0 0</inkml:trace>
</inkml:ink>
</file>

<file path=ppt/ink/ink2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32:07.68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49 11431 0 0,'0'0'1032'0'0,"3"2"-845"0"0,3 0 71 0 0,1 0 1 0 0,-1 0-1 0 0,1 0 0 0 0,-1-1 0 0 0,1 0 1 0 0,0 0-1 0 0,0-1 0 0 0,0 0 0 0 0,8-1 1 0 0,20-2 780 0 0,141-16 1131 0 0,-54 7-1593 0 0,-16 2-293 0 0,79-1-104 0 0,-79 6-1245 0 0,-79 5-3410 0 0,-5 2-1517 0 0</inkml:trace>
</inkml:ink>
</file>

<file path=ppt/ink/ink2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32:08.98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74 5063 0 0,'0'0'5536'0'0,"3"0"-4565"0"0,10 3-130 0 0,-7-3-29 0 0,-1-1-548 0 0,1 1-1 0 0,-1 0 0 0 0,0 0 1 0 0,7 0-1 0 0,15 1 435 0 0,41-7 787 0 0,-18 0-722 0 0,-29 3-453 0 0,1-1 1 0 0,27-8-1 0 0,0-1 106 0 0,-19 6-223 0 0,59-10 299 0 0,-70 14-421 0 0,-1 0 3 0 0,-5 1-180 0 0,-10 2-524 0 0</inkml:trace>
</inkml:ink>
</file>

<file path=ppt/ink/ink2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32:09.39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127 25 3223 0 0,'1'-2'240'0'0,"12"-21"9412"0"0,-14 26-9021 0 0,-21 108 2309 0 0,12-74-2238 0 0,3 1 0 0 0,-6 63 1 0 0,12-41-211 0 0,-19 251 1166 0 0,2-213-1421 0 0,6-43-164 0 0,1-15 3 0 0,7-27-44 0 0,-3 16 1 0 0,-2 1-301 0 0,8-28 77 0 0,0 1-145 0 0,-1 8-606 0 0,1-8-273 0 0</inkml:trace>
</inkml:ink>
</file>

<file path=ppt/ink/ink2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32:09.72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0 153 5983 0 0,'0'0'464'0'0,"3"-1"-305"0"0,76-12 3409 0 0,-11 3-1100 0 0,-21 3-1292 0 0,-27 4-523 0 0,21-4 1 0 0,65-25 705 0 0,-12 3-498 0 0,-52 17-608 0 0,-15 4-54 0 0,1 0 0 0 0,39-4 0 0 0,-43 10-131 0 0,11-3-16 0 0,1 2 0 0 0,0 2 0 0 0,37 4 0 0 0,-14 1-1642 0 0,-56-4 675 0 0</inkml:trace>
</inkml:ink>
</file>

<file path=ppt/ink/ink2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32:10.33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345 220 4143 0 0,'0'0'319'0'0,"0"-2"-210"0"0,4-9 963 0 0,-2-1-1 0 0,0 1 0 0 0,0-1 0 0 0,0-23 0 0 0,-2 23-486 0 0,0-2 413 0 0,-2-21 1 0 0,1 31-801 0 0,0 0 0 0 0,0-1 0 0 0,0 1 1 0 0,-1 0-1 0 0,1 0 0 0 0,-1 0 1 0 0,0 0-1 0 0,0 0 0 0 0,0 0 0 0 0,-1 0 1 0 0,1 1-1 0 0,-1-1 0 0 0,-5-4 1 0 0,6 7-137 0 0,1-1-1 0 0,-1 1 1 0 0,0-1 0 0 0,0 1 0 0 0,-1 0 0 0 0,1 0 0 0 0,0 0 0 0 0,0 0 0 0 0,-1 0 0 0 0,1 0 0 0 0,0 0 0 0 0,-1 1 0 0 0,1-1 0 0 0,-1 1 0 0 0,1 0 0 0 0,0 0 0 0 0,-1 0 0 0 0,1 0 0 0 0,-1 0 0 0 0,1 0 0 0 0,-1 1-1 0 0,1-1 1 0 0,0 1 0 0 0,-1 0 0 0 0,-2 1 0 0 0,-4 2 43 0 0,1 1-1 0 0,0-1 0 0 0,0 2 1 0 0,0-1-1 0 0,1 1 0 0 0,0 0 1 0 0,-7 8-1 0 0,-41 54 351 0 0,41-50-329 0 0,12-16-112 0 0,-59 82 540 0 0,53-70-458 0 0,-1 1-1 0 0,2-1 1 0 0,0 1-1 0 0,-6 20 1 0 0,8-19-26 0 0,2 0 1 0 0,-4 21 0 0 0,7-30-61 0 0,-1-1 0 0 0,1 0 0 0 0,0 1 0 0 0,0-1-1 0 0,1 1 1 0 0,0-1 0 0 0,0 0 0 0 0,4 12 0 0 0,-3-14 7 0 0,0 0 0 0 0,1 1 1 0 0,0-1-1 0 0,0 0 0 0 0,0 0 0 0 0,0-1 0 0 0,0 1 1 0 0,1-1-1 0 0,0 1 0 0 0,-1-1 0 0 0,1 0 1 0 0,0-1-1 0 0,1 1 0 0 0,-1-1 0 0 0,6 3 0 0 0,-4-2 23 0 0,1-1 1 0 0,-1 0-1 0 0,0 0 0 0 0,1 0 0 0 0,0-1 0 0 0,-1 0 0 0 0,1 0 0 0 0,0-1 0 0 0,-1 1 0 0 0,12-2 0 0 0,-6-2 13 0 0,-1 1 0 0 0,0-1 0 0 0,0-1 0 0 0,-1 0 1 0 0,1 0-1 0 0,14-10 0 0 0,-4 1 78 0 0,37-30-1 0 0,-48 35-103 0 0,0-2-1 0 0,-1 1 1 0 0,8-12 0 0 0,23-34 37 0 0,-35 46-54 0 0,16-23 34 0 0,-3-1 0 0 0,21-48-1 0 0,-25 55-31 0 0,-12 23 48 0 0,0 6 12 0 0,16 21 95 0 0,17 28 0 0 0,-13-17-88 0 0,-15-26-69 0 0,1 1 0 0 0,-1-1 0 0 0,2 0 0 0 0,-1-1 0 0 0,1 0 0 0 0,0-1-1 0 0,1 0 1 0 0,-1 0 0 0 0,1-1 0 0 0,1 0 0 0 0,-1 0 0 0 0,17 5 0 0 0,-12-7-112 0 0,0 0 1 0 0,0-1 0 0 0,25 1-1 0 0,-24-3-560 0 0,0-1-1 0 0,0-1 1 0 0,0-1-1 0 0,0 0 1 0 0,0-1-1 0 0,-1-1 1 0 0,1 0-1 0 0,16-8 1 0 0,15-6-1432 0 0</inkml:trace>
</inkml:ink>
</file>

<file path=ppt/ink/ink2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32:10.82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473 29 1839 0 0,'0'-2'134'0'0,"0"-7"143"0"0,0 6 1022 0 0,0 2-1069 0 0,0 1 1 0 0,0-1-1 0 0,0 0 1 0 0,0 0-1 0 0,-1 1 1 0 0,1-1-1 0 0,0 0 0 0 0,0 0 1 0 0,-1 1-1 0 0,1-1 1 0 0,-1 0-1 0 0,0 0 1 0 0,0-1 330 0 0,0 0 1127 0 0,-1 3-624 0 0,-6 3-636 0 0,0 1-1 0 0,0-1 1 0 0,0 2 0 0 0,1-1-1 0 0,0 1 1 0 0,-9 9-1 0 0,-38 47 1039 0 0,31-30-973 0 0,1 0 1 0 0,2 2-1 0 0,2 0 1 0 0,-15 38-1 0 0,-47 152 1202 0 0,0 95-751 0 0,27 4-504 0 0,43-245-342 0 0,1 132 1 0 0,10-177-55 0 0,1 0 1 0 0,2 0 0 0 0,1 0-1 0 0,2 0 1 0 0,1-1 0 0 0,20 51 0 0 0,-18-61-21 0 0,0 0 0 0 0,2-1 1 0 0,0 0-1 0 0,1 0 1 0 0,31 35-1 0 0,-40-52-302 0 0,0-1-1 0 0,0 1 1 0 0,0-1-1 0 0,1 0 1 0 0,-1 0-1 0 0,1 0 1 0 0,6 3 0 0 0,-8-5-104 0 0,1 1 1 0 0,-1-1 0 0 0,0-1-1 0 0,1 1 1 0 0,-1 0-1 0 0,1-1 1 0 0,-1 1 0 0 0,1-1-1 0 0,-1 0 1 0 0,1 0 0 0 0,-1-1-1 0 0,6 0 1 0 0,8-5-5370 0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3T02:28:41.88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105 1 5983 0 0,'0'0'742'0'0,"0"3"-112"0"0,1 8-60 0 0,-1 0 0 0 0,0 0-1 0 0,0 0 1 0 0,-3 12 0 0 0,-12 46 1049 0 0,-2-8-600 0 0,-35 147 1233 0 0,44-160-1962 0 0,2-1 0 0 0,2 1 0 0 0,3 57 0 0 0,2-95-237 0 0,0 0 0 0 0,0 1 0 0 0,1-1 0 0 0,1 0 0 0 0,-1 0-1 0 0,2 0 1 0 0,7 17 0 0 0,-9-23 12 0 0,0 0 0 0 0,0 0 0 0 0,1 0 0 0 0,-1-1 0 0 0,1 1 0 0 0,0-1 0 0 0,0 1 0 0 0,0-1 0 0 0,0 0 0 0 0,1 0 0 0 0,0 0 0 0 0,-1-1 0 0 0,1 1 0 0 0,0-1 0 0 0,0 0 0 0 0,0 0 0 0 0,0 0 0 0 0,1-1 0 0 0,-1 0 0 0 0,5 2 0 0 0,-5-3 47 0 0,1 0 0 0 0,0 0 0 0 0,0 0 0 0 0,-1 0 1 0 0,1-1-1 0 0,0 0 0 0 0,-1 0 0 0 0,1 0 0 0 0,-1 0 0 0 0,1-1 0 0 0,-1 0 0 0 0,0 0 1 0 0,6-3-1 0 0,3-3 226 0 0,0-1 1 0 0,19-17-1 0 0,-22 16-219 0 0,0-1 0 0 0,0 0 0 0 0,-1 0 0 0 0,-1-1-1 0 0,0 0 1 0 0,0 0 0 0 0,11-27 0 0 0,-2-6 117 0 0,13-49 0 0 0,-23 71-167 0 0,38-137 166 0 0,-29 95-204 0 0,4-16-9 0 0,-4 23-95 0 0,-15 57-6 0 0,-2-1-1 0 0,0-4 123 0 0</inkml:trace>
</inkml:ink>
</file>

<file path=ppt/ink/ink2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32:11.16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282 0 10135 0 0,'0'0'778'0'0,"0"3"-436"0"0,0 4-128 0 0,-1 0 0 0 0,0 0 0 0 0,0 0 0 0 0,-4 12 0 0 0,-14 30 921 0 0,3-7-9 0 0,-34 142 1354 0 0,12 5-999 0 0,5-25-493 0 0,-44 216 203 0 0,71-351-1138 0 0,-29 207 55 0 0,35-227-158 0 0,0 0 0 0 0,0 0 1 0 0,1-1-1 0 0,4 18 0 0 0,-5-23-118 0 0,17-7-4168 0 0,-1-3 2841 0 0</inkml:trace>
</inkml:ink>
</file>

<file path=ppt/ink/ink2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32:11.57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27 8751 0 0,'1'-2'674'0'0,"8"-6"-438"0"0,-5 6-189 0 0,-1 0 1 0 0,1 0 0 0 0,0 0-1 0 0,0 0 1 0 0,-1 1 0 0 0,1-1 0 0 0,0 1-1 0 0,1 0 1 0 0,-1 0 0 0 0,0 1-1 0 0,0-1 1 0 0,0 1 0 0 0,0 0 0 0 0,1 0-1 0 0,-1 0 1 0 0,0 1 0 0 0,5 1-1 0 0,9 4 319 0 0,0 0 1 0 0,0 2-1 0 0,-1 0 0 0 0,0 1 0 0 0,-1 1 0 0 0,21 15 0 0 0,-17-8 16 0 0,-1 0 1 0 0,0 1 0 0 0,-1 1-1 0 0,16 23 1 0 0,-9-8 295 0 0,35 66-1 0 0,6 40 215 0 0,-39-75-595 0 0,-4 1 1 0 0,-2 1-1 0 0,-3 1 1 0 0,-3 1 0 0 0,-4 0-1 0 0,7 132 1 0 0,-33 88 107 0 0,-29 25-8 0 0,33-261-301 0 0,-2 0 1 0 0,-22 54-1 0 0,24-79-49 0 0,-1-1 1 0 0,-2 0-1 0 0,-1-1 1 0 0,-1 0-1 0 0,-23 28 1 0 0,29-42-19 0 0,-2 1 1 0 0,-14 12 0 0 0,19-20-261 0 0,1 0 1 0 0,-1 0-1 0 0,1-1 0 0 0,-1 0 1 0 0,0 0-1 0 0,-12 4 0 0 0,-1-3-1385 0 0</inkml:trace>
</inkml:ink>
</file>

<file path=ppt/ink/ink2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32:12.18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100 34 5527 0 0,'0'-2'423'0'0,"-4"-30"4533"0"0,3 35-4147 0 0,-3 73 1146 0 0,4 82-1 0 0,-4 67-296 0 0,-42 89 161 0 0,12-124-1529 0 0,31-174-395 0 0,0 29 0 0 0,3-42-45 0 0</inkml:trace>
</inkml:ink>
</file>

<file path=ppt/ink/ink2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32:12.51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1 183 11519 0 0,'4'-1'887'0'0,"3"-1"-736"0"0,23-7 166 0 0,35-4-1 0 0,-44 11 4 0 0,8-2 467 0 0,56-13 1 0 0,7-12 188 0 0,208-56 730 0 0,-251 72-3111 0 0,-26 5 538 0 0</inkml:trace>
</inkml:ink>
</file>

<file path=ppt/ink/ink2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32:12.83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134 13 4607 0 0,'0'0'354'0'0,"-1"-2"-233"0"0,-4-8 6995 0 0,3 13-6319 0 0,-4 10-76 0 0,0 2 0 0 0,2-1-1 0 0,-7 27 1 0 0,-4 51 648 0 0,14-80-1229 0 0,-38 249 1839 0 0,3 46-580 0 0,30-150-1253 0 0,5-129-278 0 0,5 52 0 0 0,7-10-3521 0 0,-9-57-2606 0 0</inkml:trace>
</inkml:ink>
</file>

<file path=ppt/ink/ink2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32:13.18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1 198 4607 0 0,'0'0'354'0'0,"3"-1"-233"0"0,162-37 8939 0 0,224-57-5496 0 0,-291 74-3051 0 0,1 4 0 0 0,117-6 0 0 0,-165 21-472 0 0,89 6 0 0 0,-60 9-5598 0 0,-50-6-358 0 0</inkml:trace>
</inkml:ink>
</file>

<file path=ppt/ink/ink2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32:13.62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426 256 4607 0 0,'2'-2'354'0'0,"6"-6"-146"0"0,-1-1 0 0 0,0 0 0 0 0,7-12 0 0 0,-4 5 1197 0 0,-2 0 1 0 0,0-1-1 0 0,6-20 0 0 0,-12 32-1138 0 0,-1 0-1 0 0,0 0 1 0 0,-1 1-1 0 0,1-1 1 0 0,-1 0-1 0 0,0 0 1 0 0,0 0-1 0 0,-1 0 1 0 0,1 0 0 0 0,-1 0-1 0 0,-3-8 1 0 0,4 12-220 0 0,0 0 1 0 0,0 0-1 0 0,-1 0 0 0 0,1 1 1 0 0,-1-1-1 0 0,1 0 1 0 0,-1 0-1 0 0,1 1 1 0 0,-1-1-1 0 0,1 0 1 0 0,-1 1-1 0 0,1-1 1 0 0,-2 0-1 0 0,-1-2 83 0 0,0-1-66 0 0,1 1 0 0 0,-1 0 0 0 0,0 0 0 0 0,0 0 0 0 0,0 1 0 0 0,0-1 0 0 0,-1 1 0 0 0,1 0 0 0 0,0 0 0 0 0,-1 0 0 0 0,0 0 0 0 0,0 0 0 0 0,1 1-1 0 0,-1 0 1 0 0,0 0 0 0 0,0 0 0 0 0,0 0 0 0 0,0 1 0 0 0,0-1 0 0 0,0 1 0 0 0,0 0 0 0 0,-5 0 0 0 0,1 1-2 0 0,0 0-1 0 0,-1 0 1 0 0,1 1-1 0 0,0 0 1 0 0,0 1 0 0 0,0-1-1 0 0,1 2 1 0 0,-1-1-1 0 0,-13 9 1 0 0,-17 14 126 0 0,0 2 1 0 0,2 1-1 0 0,-34 35 0 0 0,50-44-63 0 0,1 0-1 0 0,-19 27 0 0 0,31-36-75 0 0,0-1 0 0 0,1 1 0 0 0,0 0 0 0 0,1 0 0 0 0,0 1 0 0 0,0-1 0 0 0,-2 16 1 0 0,4-18-20 0 0,2 1 1 0 0,0 0-1 0 0,-1 13 1 0 0,2-18-19 0 0,1 0 1 0 0,-1-1-1 0 0,1 1 1 0 0,0 0 0 0 0,0-1-1 0 0,0 1 1 0 0,1-1-1 0 0,0 1 1 0 0,2 4 0 0 0,-2-6-3 0 0,0 1 1 0 0,1-1 0 0 0,-1 1 0 0 0,1-1 0 0 0,0 0 0 0 0,0 0 0 0 0,0 0 0 0 0,0 0 0 0 0,0-1 0 0 0,1 1 0 0 0,6 3 0 0 0,-5-4 23 0 0,1 1 1 0 0,-1-1-1 0 0,1-1 1 0 0,0 1-1 0 0,0-1 1 0 0,0 1 0 0 0,9-1-1 0 0,-2-1 54 0 0,1 0 1 0 0,-1-1-1 0 0,1-1 1 0 0,-1 0-1 0 0,0 0 1 0 0,23-9-1 0 0,-11 2 28 0 0,-1-2 0 0 0,0 0 0 0 0,-1-2 0 0 0,0 0 0 0 0,38-31 0 0 0,-20 10-25 0 0,-2-3 0 0 0,39-47-1 0 0,-64 68-79 0 0,-3 7 42 0 0,-9 7 187 0 0,0 5-92 0 0,0 1-94 0 0,1 0-1 0 0,-1 1 1 0 0,0-1 0 0 0,0 1-1 0 0,0 0 1 0 0,-1 0-1 0 0,0 0 1 0 0,0-1 0 0 0,1 9-1 0 0,-1 6 48 0 0,0-1 0 0 0,2 1 0 0 0,8 32-1 0 0,-8-42-85 0 0,0 0-1 0 0,1-1 1 0 0,-1 1-1 0 0,2-1 1 0 0,-1 0-1 0 0,1-1 1 0 0,0 1-1 0 0,1-1 1 0 0,12 13-1 0 0,-12-14-51 0 0,0 0 0 0 0,1-1 1 0 0,0 0-1 0 0,0 0 0 0 0,0-1 0 0 0,1 1 0 0 0,-1-2 0 0 0,1 1 1 0 0,0-1-1 0 0,16 4 0 0 0,39 3-1772 0 0,-21-8-3343 0 0,0-4-1490 0 0</inkml:trace>
</inkml:ink>
</file>

<file path=ppt/ink/ink2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32:14.60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127 172 7743 0 0,'-3'2'205'0'0,"2"-2"-150"0"0,0 1 1 0 0,0-1 0 0 0,0 1 0 0 0,0-1 0 0 0,1 1 0 0 0,-1-1 0 0 0,0 1 0 0 0,0-1 0 0 0,0 2-1 0 0,-1 1-16 0 0,0 0 0 0 0,0 0 0 0 0,0 0 0 0 0,-2 5 0 0 0,3-4 309 0 0,0 1-1 0 0,0 0 1 0 0,0 0 0 0 0,1-1 0 0 0,0 1 0 0 0,0 0 0 0 0,0 0-1 0 0,2 8 1 0 0,0-8 432 0 0,2-1-550 0 0,0 0-1 0 0,1 0 1 0 0,0-1-1 0 0,-1 1 1 0 0,1-1-1 0 0,0 0 1 0 0,1 0-1 0 0,-1-1 1 0 0,0 1-1 0 0,1-1 1 0 0,-1-1-1 0 0,1 1 1 0 0,0-1-1 0 0,10 2 1 0 0,11-1 179 0 0,-1-1-1 0 0,0-1 1 0 0,1-2 0 0 0,-1 0 0 0 0,0-2-1 0 0,37-10 1 0 0,-26 3-126 0 0,-1-1 0 0 0,0-3 0 0 0,43-23 0 0 0,-14-4-67 0 0,-60 39-201 0 0,-1 1 1 0 0,0-1-1 0 0,0 1 0 0 0,-1-1 0 0 0,1 0 0 0 0,6-7 0 0 0,-9 7-5 0 0,1 1 0 0 0,0-1 0 0 0,-1 1 0 0 0,1-1 0 0 0,-1 0 0 0 0,0 1 0 0 0,0-1-1 0 0,0 0 1 0 0,0 0 0 0 0,-1 0 0 0 0,1 0 0 0 0,0-3 0 0 0,-1 3-6 0 0,0 1 0 0 0,0-1 0 0 0,0 1 1 0 0,-1-1-1 0 0,1 1 0 0 0,0-1 0 0 0,-1 1 0 0 0,0-1 1 0 0,1 1-1 0 0,-1-1 0 0 0,0 1 0 0 0,0 0 0 0 0,-1 0 1 0 0,1-1-1 0 0,0 1 0 0 0,-1 0 0 0 0,1 0 1 0 0,-1 0-1 0 0,0 1 0 0 0,1-1 0 0 0,-1 0 0 0 0,-3-2 1 0 0,-2 0 7 0 0,-1-1 1 0 0,1 1 0 0 0,-1 0 0 0 0,0 1-1 0 0,-10-4 1 0 0,6 3-12 0 0,0 1-1 0 0,0 1 0 0 0,-1 0 1 0 0,1 0-1 0 0,0 1 0 0 0,0 1 1 0 0,-1 0-1 0 0,1 1 0 0 0,-15 2 1 0 0,7 1-5 0 0,1 0 1 0 0,-1 2 0 0 0,1 0-1 0 0,-34 16 1 0 0,26-7-9 0 0,0 0 0 0 0,2 2 0 0 0,0 0 0 0 0,0 2 0 0 0,2 1 1 0 0,0 1-1 0 0,2 1 0 0 0,0 0 0 0 0,2 2 0 0 0,-18 26 0 0 0,22-25 35 0 0,0 1-1 0 0,-19 45 1 0 0,29-57-9 0 0,0 0 1 0 0,1 0 0 0 0,0 1 0 0 0,1 0 0 0 0,1 0 0 0 0,0 0 0 0 0,1 17 0 0 0,1-25 16 0 0,1 1 1 0 0,0 0-1 0 0,0-1 1 0 0,1 1 0 0 0,0-1-1 0 0,0 1 1 0 0,1-1-1 0 0,0 0 1 0 0,0 0-1 0 0,1 0 1 0 0,-1 0-1 0 0,2-1 1 0 0,-1 1-1 0 0,1-1 1 0 0,0 0-1 0 0,0 0 1 0 0,1-1 0 0 0,-1 0-1 0 0,1 0 1 0 0,0 0-1 0 0,1-1 1 0 0,10 7-1 0 0,1-3 50 0 0,-1 0-1 0 0,1 0 1 0 0,1-2-1 0 0,33 8 1 0 0,-21-9 13 0 0,0 0 0 0 0,38-1 1 0 0,-42-4-71 0 0,49-7 1 0 0,26-12-42 0 0,-86 16-19 0 0,85-23-372 0 0,-62 15-510 0 0,-30 8 479 0 0,0-1-1 0 0,0 1 1 0 0,-1-2-1 0 0,10-4 1 0 0,6-5-696 0 0</inkml:trace>
</inkml:ink>
</file>

<file path=ppt/ink/ink2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32:15.15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447 79 8143 0 0,'0'0'374'0'0,"0"-2"-6"0"0,-4-17-212 0 0,0 12-156 0 0,1 4 85 0 0,0-2 295 0 0,-1 1 0 0 0,1 0 1 0 0,-1-1-1 0 0,0 1 0 0 0,-1 0 0 0 0,-6-4 1 0 0,5 3 84 0 0,5 4-339 0 0,-1 0-1 0 0,0 0 1 0 0,0 0 0 0 0,0 0 0 0 0,0 0 0 0 0,-1 1 0 0 0,1-1 0 0 0,0 0 0 0 0,0 1-1 0 0,0 0 1 0 0,-1-1 0 0 0,-3 1 0 0 0,3 0 35 0 0,-3 0 37 0 0,-1 0-1 0 0,1 1 1 0 0,-1 0 0 0 0,1 0 0 0 0,-14 4-1 0 0,4 0 155 0 0,-17 9-1 0 0,23-8-211 0 0,0 0-1 0 0,0 0 1 0 0,-16 15-1 0 0,7-6 33 0 0,-8 7 103 0 0,0 2 0 0 0,2 1 0 0 0,-27 34 0 0 0,43-48-111 0 0,1 0 0 0 0,-12 22 0 0 0,17-27-104 0 0,1 0 0 0 0,-1-1 0 0 0,1 1-1 0 0,0 0 1 0 0,0 0 0 0 0,1 1 0 0 0,0-1-1 0 0,-1 10 1 0 0,2-13-38 0 0,1 0-1 0 0,-1 0 1 0 0,0 0-1 0 0,1 0 1 0 0,0-1-1 0 0,0 1 0 0 0,0 0 1 0 0,0 0-1 0 0,0 0 1 0 0,0-1-1 0 0,1 1 1 0 0,-1-1-1 0 0,1 1 1 0 0,0-1-1 0 0,0 0 1 0 0,0 1-1 0 0,0-1 1 0 0,0 0-1 0 0,0 0 1 0 0,0 0-1 0 0,5 2 0 0 0,0 0 25 0 0,0 0 0 0 0,0-1 0 0 0,1 0 0 0 0,-1 0 0 0 0,1-1 0 0 0,15 4 0 0 0,-18-6-4 0 0,0 0 0 0 0,0 1 1 0 0,0-1-1 0 0,0-1 1 0 0,0 1-1 0 0,0-1 0 0 0,0 0 1 0 0,0 0-1 0 0,5-2 1 0 0,7-4 158 0 0,19-8 0 0 0,-33 13-173 0 0,4-2 40 0 0,0 0 0 0 0,0 0-1 0 0,0-1 1 0 0,9-9 0 0 0,22-24 74 0 0,-27 26-127 0 0,-2 3 18 0 0,-2 0-1 0 0,1 0 1 0 0,-1-1-1 0 0,9-16 1 0 0,-10 12 10 0 0,-2 0-33 0 0,-3 8-11 0 0,-4 12-15 0 0,-4 10-40 0 0,6-14 52 0 0,0 0-1 0 0,1 1 1 0 0,-1-1 0 0 0,1 1 0 0 0,0 2 0 0 0,0-1-3 0 0,0 0 0 0 0,1-1 1 0 0,0 1-1 0 0,0 0 0 0 0,0 0 1 0 0,0 0-1 0 0,3 4 0 0 0,5 7 7 0 0,-5-10-2 0 0,1 0-1 0 0,0-1 0 0 0,1 1 1 0 0,-1-1-1 0 0,1 0 0 0 0,0 0 1 0 0,0-1-1 0 0,0 0 0 0 0,0 0 1 0 0,1 0-1 0 0,8 2 0 0 0,-14-5-29 0 0,1 0 0 0 0,-1 1 1 0 0,1-1-1 0 0,-1 0 0 0 0,1 0 0 0 0,0 0 0 0 0,-1 0 0 0 0,1 0 0 0 0,2 0 0 0 0,2-1-43 0 0,5 0-563 0 0,-1-1 1 0 0,-1 0 0 0 0,1-1 0 0 0,0 0 0 0 0,0 0 0 0 0,12-7 0 0 0,-2 2-3495 0 0,0 0-1066 0 0</inkml:trace>
</inkml:ink>
</file>

<file path=ppt/ink/ink2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32:15.53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274 0 9671 0 0,'0'0'1067'0'0,"-2"1"-719"0"0,-3 1-165 0 0,0 1 0 0 0,1-1 0 0 0,-1 1 0 0 0,1 0 0 0 0,0 1 0 0 0,0-1 0 0 0,0 1 0 0 0,-4 5 0 0 0,-28 37 1062 0 0,30-36-1016 0 0,-13 18 438 0 0,2 0-1 0 0,1 1 0 0 0,-22 59 1 0 0,-18 99 819 0 0,43-126-1099 0 0,2 1 0 0 0,3 0-1 0 0,0 85 1 0 0,8-110-312 0 0,3 0 1 0 0,9 52-1 0 0,-7-63-75 0 0,2 0 1 0 0,1-1-1 0 0,0 0 0 0 0,15 28 1 0 0,-16-41-319 0 0,0 0-1 0 0,0-1 1 0 0,1 0 0 0 0,1 0-1 0 0,0 0 1 0 0,11 9 0 0 0,-18-18-709 0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3T02:28:42.37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221 360 7367 0 0,'0'0'667'0'0,"0"2"-547"0"0,11 24-7 0 0,-9-20-4 0 0,-2-4 85 0 0,1-1-1 0 0,-1 1 0 0 0,1 0 0 0 0,-1-1 1 0 0,1 1-1 0 0,0-1 0 0 0,0 1 0 0 0,0-1 1 0 0,0 1-1 0 0,0-1 0 0 0,0 1 0 0 0,2 1 1 0 0,0-1 11 0 0,0 0 1 0 0,0 0 0 0 0,1 0 0 0 0,-1-1-1 0 0,0 0 1 0 0,1 1 0 0 0,-1-1 0 0 0,0-1-1 0 0,7 2 1 0 0,-3-2-7 0 0,0 0 1 0 0,0 0-1 0 0,0-1 0 0 0,0 0 0 0 0,0 0 1 0 0,9-3-1 0 0,2-2 407 0 0,18-9 0 0 0,-18 7-259 0 0,-1-1 1 0 0,0 0-1 0 0,-1-1 1 0 0,0-1-1 0 0,0-1 1 0 0,-1 0-1 0 0,14-15 1 0 0,42-54 781 0 0,-62 69-1005 0 0,0-1 1 0 0,-1 0-1 0 0,-1 0 0 0 0,0-1 0 0 0,5-14 0 0 0,-10 24-97 0 0,-1 0-1 0 0,-1 1 1 0 0,1-1-1 0 0,0 0 1 0 0,-1 0-1 0 0,0 0 0 0 0,0 1 1 0 0,0-1-1 0 0,0 0 1 0 0,-1 0-1 0 0,1 0 1 0 0,-1 1-1 0 0,0-1 1 0 0,0 0-1 0 0,-1 1 1 0 0,1-1-1 0 0,-3-4 1 0 0,2 4-4 0 0,-1 0 0 0 0,1 0 0 0 0,-1 1 0 0 0,0-1 0 0 0,0 1 1 0 0,0 0-1 0 0,-1 0 0 0 0,1 0 0 0 0,-1 0 0 0 0,1 1 0 0 0,-1-1 1 0 0,0 1-1 0 0,0 0 0 0 0,-6-3 0 0 0,5 4-18 0 0,1-1-1 0 0,-1 0 1 0 0,0 1-1 0 0,1 0 1 0 0,-1 0 0 0 0,0 0-1 0 0,0 0 1 0 0,0 1-1 0 0,0 0 1 0 0,1 0-1 0 0,-1 0 1 0 0,0 1 0 0 0,-8 1-1 0 0,-1 3-7 0 0,-1 0 1 0 0,1 0-1 0 0,1 2 0 0 0,-20 10 0 0 0,-47 40-71 0 0,40-25 32 0 0,-63 69 0 0 0,-21 50 142 0 0,112-134-48 0 0,0 1 0 0 0,0 1 0 0 0,2 0-1 0 0,0 0 1 0 0,-12 40 0 0 0,18-47-20 0 0,1 0 1 0 0,1 0-1 0 0,0 1 1 0 0,0 22-1 0 0,2-26-1 0 0,0 0 0 0 0,1-1 0 0 0,1 1 0 0 0,0 0 0 0 0,0-1 0 0 0,0 1-1 0 0,6 12 1 0 0,-5-16-3 0 0,-1 1 0 0 0,1-2 0 0 0,1 1 0 0 0,-1 0 0 0 0,0-1-1 0 0,1 1 1 0 0,0-1 0 0 0,0 0 0 0 0,9 6 0 0 0,-6-5 27 0 0,0 0-1 0 0,1-1 1 0 0,-1 0-1 0 0,1-1 1 0 0,15 5-1 0 0,4-2 100 0 0,-1-1-1 0 0,1-1 1 0 0,31 0-1 0 0,-46-3-109 0 0,40 2 126 0 0,58 3 20 0 0,-67-6-136 0 0,-10-1-43 0 0,46 5-1 0 0,57 13-2473 0 0,-92-11-5109 0 0</inkml:trace>
</inkml:ink>
</file>

<file path=ppt/ink/ink2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32:15.84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69 11055 0 0,'3'-1'852'0'0,"17"-5"-541"0"0,0 0-1 0 0,41-6 1 0 0,44 1 1463 0 0,-34 5-1064 0 0,124-14 140 0 0,-147 16-783 0 0,1 1 0 0 0,1 3 1 0 0,55 7-1 0 0,-58-1-158 0 0</inkml:trace>
</inkml:ink>
</file>

<file path=ppt/ink/ink2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32:16.37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0 137 9151 0 0,'0'0'831'0'0,"3"1"-686"0"0,3 0 32 0 0,0 1 0 0 0,0-1 0 0 0,0 0-1 0 0,1-1 1 0 0,-1 1 0 0 0,0-1 0 0 0,0 0-1 0 0,7-2 1 0 0,53-11 1532 0 0,-32 4-1435 0 0,222-54 919 0 0,-191 46-1112 0 0,71-17-218 0 0,-113 29-1166 0 0</inkml:trace>
</inkml:ink>
</file>

<file path=ppt/ink/ink2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32:16.72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85 10135 0 0,'0'0'778'0'0,"0"3"-506"0"0,0 6-130 0 0,0-9-128 0 0,0 0 0 0 0,0 0 1 0 0,0 1-1 0 0,0-1 0 0 0,0 0 0 0 0,0 0 0 0 0,0 0 0 0 0,0 0 0 0 0,0 0 0 0 0,0 0 0 0 0,0 0 0 0 0,0 1 0 0 0,0-1 0 0 0,0 0 1 0 0,0 0-1 0 0,0 0 0 0 0,0 0 0 0 0,0 0 0 0 0,0 0 0 0 0,0 0 0 0 0,1 0 0 0 0,-1 1 0 0 0,0-1 0 0 0,0 0 0 0 0,0 0 0 0 0,0 0 1 0 0,0 0-1 0 0,0 0 0 0 0,0 0 0 0 0,0 0 0 0 0,0 0 0 0 0,0 0 0 0 0,1 0 0 0 0,-1 0 0 0 0,0 0 0 0 0,0 0 0 0 0,0 0 0 0 0,0 0 0 0 0,0 0 1 0 0,0 0-1 0 0,11 4 354 0 0,0 0 0 0 0,0-1-1 0 0,0-1 1 0 0,0 0 0 0 0,1-1 0 0 0,-1 0 0 0 0,0 0 0 0 0,14-2 0 0 0,94-14 672 0 0,-80 9-713 0 0,158-30 423 0 0,20-2-1230 0 0,-114 23-775 0 0,-59 8 600 0 0</inkml:trace>
</inkml:ink>
</file>

<file path=ppt/ink/ink2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32:17.55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259 207 7223 0 0,'0'0'654'0'0,"-1"3"-537"0"0,-11 26 6 0 0,10-24 25 0 0,1-4-18 0 0,1 1 1 0 0,-1-1-1 0 0,1 0 0 0 0,-1 0 0 0 0,1 1 0 0 0,0-1 0 0 0,-1 0 1 0 0,1 3-1 0 0,-2 10 1434 0 0,4-11-923 0 0,0 0-520 0 0,0 1 1 0 0,0-1-1 0 0,0 1 1 0 0,0-1-1 0 0,0 0 0 0 0,1 0 1 0 0,0 0-1 0 0,0 0 1 0 0,-1-1-1 0 0,2 1 0 0 0,-1-1 1 0 0,0 0-1 0 0,0 0 1 0 0,1 0-1 0 0,-1 0 0 0 0,1 0 1 0 0,5 1-1 0 0,14 1 346 0 0,0-1-1 0 0,1 0 1 0 0,45-3 0 0 0,-37 0-218 0 0,-7-1-28 0 0,0-1-1 0 0,37-7 1 0 0,47-19 277 0 0,-91 23-443 0 0,-1-1 1 0 0,1-1-1 0 0,-1-1 0 0 0,-1 0 0 0 0,0-1 0 0 0,0 0 0 0 0,0-2 1 0 0,-2 0-1 0 0,1 0 0 0 0,-1-2 0 0 0,-1 1 0 0 0,14-18 1 0 0,-22 24-30 0 0,-1-1 0 0 0,6-10 1 0 0,-8 14-16 0 0,-1 0 0 0 0,1 0 1 0 0,-1 0-1 0 0,0-1 0 0 0,-1 1 1 0 0,1 0-1 0 0,0 0 1 0 0,-1-5-1 0 0,0 5-2 0 0,0-1 0 0 0,-1 1 0 0 0,0 0 0 0 0,1-1 0 0 0,-1 1 0 0 0,-1 0 0 0 0,1 0 0 0 0,0 0 0 0 0,-1 0 0 0 0,0 0 0 0 0,1 0 0 0 0,-5-5 0 0 0,3 5-12 0 0,0 0-1 0 0,0 0 0 0 0,-1 0 0 0 0,1 1 1 0 0,-1-1-1 0 0,0 1 0 0 0,1 0 0 0 0,-1 0 1 0 0,0 0-1 0 0,0 0 0 0 0,-6-1 1 0 0,-1 0-19 0 0,0 0 0 0 0,-24-2 1 0 0,18 3-2 0 0,0 1 0 0 0,0 0 0 0 0,-1 1-1 0 0,1 1 1 0 0,-34 6 0 0 0,20 1 19 0 0,-98 27 13 0 0,105-27-24 0 0,1 2 1 0 0,0 0-1 0 0,-28 17 1 0 0,9 1 15 0 0,1 2 1 0 0,-64 62-1 0 0,88-75 43 0 0,1 1 1 0 0,-15 20-1 0 0,-23 42 171 0 0,42-60-122 0 0,2-1-1 0 0,0 1 1 0 0,1 0 0 0 0,1 1 0 0 0,1 0-1 0 0,-6 28 1 0 0,7-16 84 0 0,1 1 0 0 0,2 0-1 0 0,1 47 1 0 0,3-64-96 0 0,0 0-1 0 0,1 0 1 0 0,1 0 0 0 0,1-1 0 0 0,0 1-1 0 0,1-1 1 0 0,1 0 0 0 0,15 28 0 0 0,-15-31-6 0 0,2-1 1 0 0,0-1-1 0 0,1 1 1 0 0,0-1-1 0 0,0-1 1 0 0,1 0-1 0 0,0 0 1 0 0,1-1 0 0 0,0 0-1 0 0,1-1 1 0 0,15 8-1 0 0,4 0 84 0 0,2-2 0 0 0,64 20 0 0 0,75 7 75 0 0,-122-32-349 0 0,-1-1-1 0 0,1-3 1 0 0,0-2 0 0 0,76-5 0 0 0,-113 1-329 0 0,0 0 0 0 0,14-5 0 0 0,-19 4-1448 0 0,0-1-1 0 0,10-4 1 0 0,6-7-4266 0 0</inkml:trace>
</inkml:ink>
</file>

<file path=ppt/ink/ink2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32:18.12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349 74 3679 0 0,'0'0'284'0'0,"-1"-3"-186"0"0,1-1-181 0 0,0 2 381 0 0,-1-1 0 0 0,1 0-1 0 0,-1 0 1 0 0,1 1 0 0 0,-1-1 0 0 0,0 0 0 0 0,0 1-1 0 0,0-1 1 0 0,0 1 0 0 0,0-1 0 0 0,-2-2-1 0 0,0 2-100 0 0,1 1-1 0 0,-1-1 0 0 0,0 0 0 0 0,0 1 0 0 0,0 0 0 0 0,0-1 1 0 0,-1 1-1 0 0,1 0 0 0 0,0 1 0 0 0,-1-1 0 0 0,0 1 1 0 0,1-1-1 0 0,-1 1 0 0 0,0 0 0 0 0,1 0 0 0 0,-1 1 0 0 0,0-1 1 0 0,0 1-1 0 0,0 0 0 0 0,0 0 0 0 0,-6 1 0 0 0,3 0-16 0 0,0 1 0 0 0,0 0 0 0 0,0 1 0 0 0,1 0 1 0 0,-1 0-1 0 0,-11 7 0 0 0,4-1 86 0 0,2 1 0 0 0,-14 11 0 0 0,6-2 148 0 0,2 0 1 0 0,-20 26-1 0 0,28-31-112 0 0,0 1-1 0 0,1 0 0 0 0,0 1 0 0 0,-8 21 0 0 0,14-30-197 0 0,1-1 0 0 0,0 1-1 0 0,0 0 1 0 0,1 0 0 0 0,0 0 0 0 0,0 0-1 0 0,0 10 1 0 0,1-14-76 0 0,1 0 0 0 0,-1-1 0 0 0,0 1 0 0 0,1 0 0 0 0,0 0 0 0 0,-1-1 0 0 0,1 1-1 0 0,0 0 1 0 0,1-1 0 0 0,-1 1 0 0 0,0-1 0 0 0,1 0 0 0 0,-1 1 0 0 0,1-1 0 0 0,0 0 0 0 0,-1 0 0 0 0,1 0 0 0 0,0 0-1 0 0,1 0 1 0 0,-1 0 0 0 0,2 1 0 0 0,1-1 20 0 0,-1 1-1 0 0,1-1 1 0 0,-1 0-1 0 0,1-1 1 0 0,0 1-1 0 0,0-1 1 0 0,0 0-1 0 0,0 0 1 0 0,0 0 0 0 0,0-1-1 0 0,0 0 1 0 0,0 0-1 0 0,0 0 1 0 0,0 0-1 0 0,0-1 1 0 0,0 0-1 0 0,0 0 1 0 0,9-4-1 0 0,1-1 102 0 0,0-1-1 0 0,0 0 1 0 0,-1-1-1 0 0,20-15 1 0 0,-18 11-91 0 0,-1 0 1 0 0,-1-1 0 0 0,0-1-1 0 0,0-1 1 0 0,16-23 0 0 0,-20 23-30 0 0,-1 0 0 0 0,0-1 1 0 0,-1 0-1 0 0,10-33 0 0 0,-17 49-29 0 0,-1-1 0 0 0,0 1 0 0 0,0 0 0 0 0,0 0 0 0 0,0-1 0 0 0,0 1 0 0 0,0 0 0 0 0,0 0 0 0 0,1-1 0 0 0,-1 1 0 0 0,0 0 0 0 0,0 0 0 0 0,0-1 0 0 0,0 1 0 0 0,0 0 0 0 0,0-1 0 0 0,0 1 0 0 0,0 0 0 0 0,0 0 0 0 0,0-1 0 0 0,-1 1 0 0 0,1 0 0 0 0,0-1 0 0 0,0 1 0 0 0,0 0 0 0 0,0 0 0 0 0,0-1 0 0 0,-1 1 0 0 0,1 0 0 0 0,-1 0 0 0 0,0 0 0 0 0,1 0 0 0 0,-1 0 0 0 0,0 0 0 0 0,1 1 0 0 0,-1-1 0 0 0,1 0 0 0 0,-1 0 0 0 0,0 1 0 0 0,1-1 0 0 0,-1 0 0 0 0,1 1 0 0 0,-1-1 0 0 0,1 1 0 0 0,-1 0 0 0 0,-2 2-7 0 0,1-1 0 0 0,0 1 0 0 0,0 0 0 0 0,0 0 0 0 0,0 0 0 0 0,1 0 0 0 0,-1 0 0 0 0,1 1 0 0 0,0-1 0 0 0,0 0 0 0 0,-1 5 0 0 0,1-1-6 0 0,-1 0-1 0 0,2 1 0 0 0,-1-1 1 0 0,1 10-1 0 0,0-10 11 0 0,1 0-1 0 0,0 0 1 0 0,0 0-1 0 0,1-1 1 0 0,0 1 0 0 0,0 0-1 0 0,0-1 1 0 0,1 0-1 0 0,0 1 1 0 0,1-1-1 0 0,-1 0 1 0 0,1 0 0 0 0,0-1-1 0 0,0 1 1 0 0,1-1-1 0 0,0 0 1 0 0,0 0-1 0 0,0-1 1 0 0,0 1 0 0 0,7 3-1 0 0,-9-6 9 0 0,6 4-32 0 0,1 1-1 0 0,11 4 1 0 0,-17-10-117 0 0,0 1 0 0 0,0-1 1 0 0,0 0-1 0 0,1 0 0 0 0,-1 0 1 0 0,0 0-1 0 0,0-1 0 0 0,9 0 1 0 0,0-1-2737 0 0,20-4 1 0 0,-8-1-2688 0 0</inkml:trace>
</inkml:ink>
</file>

<file path=ppt/ink/ink2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32:18.45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256 1 9671 0 0,'0'0'1067'0'0,"-1"2"-719"0"0,-16 34 1069 0 0,-39 57 0 0 0,1-3 92 0 0,-7 35 67 0 0,50-96-1167 0 0,2 0 0 0 0,-11 45-1 0 0,13-36-161 0 0,2 1 0 0 0,2 0 0 0 0,0 42 0 0 0,5-52-201 0 0,1 1 1 0 0,1-1-1 0 0,2 0 0 0 0,13 50 0 0 0,-15-70-59 0 0,0-1-1 0 0,0 1 1 0 0,1-1 0 0 0,0 1 0 0 0,0-1-1 0 0,1 0 1 0 0,0-1 0 0 0,1 1 0 0 0,-1-1-1 0 0,1 0 1 0 0,1 0 0 0 0,-1-1 0 0 0,14 10 0 0 0,-9-9-605 0 0,-1 0 0 0 0,13 5 0 0 0,-20-11-1298 0 0</inkml:trace>
</inkml:ink>
</file>

<file path=ppt/ink/ink2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32:18.81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0 128 9215 0 0,'2'-2'707'0'0,"0"-2"-627"0"0,1 0 1 0 0,0 0-1 0 0,0 1 0 0 0,1-1 0 0 0,-1 1 1 0 0,1-1-1 0 0,-1 1 0 0 0,1 0 1 0 0,0 1-1 0 0,0-1 0 0 0,0 1 0 0 0,1-1 1 0 0,5-1-1 0 0,19-7 1672 0 0,53-12 0 0 0,34 2-319 0 0,64-1-78 0 0,-142 20-1268 0 0,-1 1 0 0 0,71 8 0 0 0,-28 5-4945 0 0,-35-6-620 0 0</inkml:trace>
</inkml:ink>
</file>

<file path=ppt/ink/ink2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32:19.14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70 199 6447 0 0,'-16'4'591'0'0,"0"1"0"0"0,-21 10 3802 0 0,38-15-4286 0 0,0 0-1 0 0,0 0 1 0 0,0 0 0 0 0,0 0-1 0 0,0-1 1 0 0,0 1 0 0 0,-1 0-1 0 0,1-1 1 0 0,2 0-1 0 0,3-2 125 0 0,191-49 2457 0 0,-67 34-1865 0 0,-64 11-495 0 0,300-36 1054 0 0,21-3-552 0 0,-181 28-678 0 0,-128 13-131 0 0,118-17-1745 0 0,-180 20 1563 0 0,7-2-842 0 0</inkml:trace>
</inkml:ink>
</file>

<file path=ppt/ink/ink2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32:19.69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585 152 5983 0 0,'2'-2'274'0'0,"16"-32"100"0"0,-11 20-196 0 0,-1-17 1979 0 0,-6 29-858 0 0,-1 0-86 0 0,1 1-1130 0 0,-2-4 320 0 0,0 0 1 0 0,-1 0-1 0 0,-3-6 1 0 0,4 9-300 0 0,1 0 0 0 0,-1 0 1 0 0,1 1-1 0 0,-1-1 0 0 0,0 0 0 0 0,1 1 0 0 0,-1-1 1 0 0,0 1-1 0 0,0 0 0 0 0,0 0 0 0 0,0 0 1 0 0,-3-1-1 0 0,-4-2 119 0 0,-1 1-1 0 0,1 0 1 0 0,-1 0 0 0 0,0 1-1 0 0,0 0 1 0 0,0 1 0 0 0,-21-1-1 0 0,17 3-106 0 0,0 0-1 0 0,0 0 1 0 0,0 2-1 0 0,0-1 1 0 0,1 2 0 0 0,-1 0-1 0 0,1 0 1 0 0,-14 7-1 0 0,11-2-9 0 0,0 0-1 0 0,1 1 0 0 0,0 1 1 0 0,0 0-1 0 0,-21 22 0 0 0,14-8 151 0 0,-30 46-1 0 0,-12 33 200 0 0,48-78-413 0 0,14-22-31 0 0,-44 79 164 0 0,41-72-161 0 0,0 0 1 0 0,1 0-1 0 0,1 1 0 0 0,0-1 1 0 0,-4 24-1 0 0,7-31 2 0 0,0 0 0 0 0,0 0-1 0 0,1 0 1 0 0,-1 0 0 0 0,1 0-1 0 0,-1-1 1 0 0,3 7 0 0 0,-3-10-11 0 0,0 0 0 0 0,0 0 1 0 0,0 1-1 0 0,0-1 1 0 0,0 0-1 0 0,1 0 0 0 0,-1 1 1 0 0,0-1-1 0 0,0 0 1 0 0,0 0-1 0 0,0 0 0 0 0,0 1 1 0 0,1-1-1 0 0,-1 0 0 0 0,0 0 1 0 0,0 0-1 0 0,0 0 1 0 0,1 1-1 0 0,-1-1 0 0 0,1 0 1 0 0,1 2 18 0 0,1-1-1 0 0,0 1 1 0 0,0-1 0 0 0,0 0-1 0 0,0 0 1 0 0,1 0 0 0 0,-1-1 0 0 0,0 1-1 0 0,0-1 1 0 0,0 1 0 0 0,1-1-1 0 0,-1 0 1 0 0,0-1 0 0 0,1 1 0 0 0,-1 0-1 0 0,0-1 1 0 0,0 0 0 0 0,0 1-1 0 0,0-1 1 0 0,0-1 0 0 0,0 1-1 0 0,4-2 1 0 0,22-14 321 0 0,54-41 0 0 0,-60 41-267 0 0,90-76 166 0 0,-67 53-177 0 0,71-49 1 0 0,-109 84-53 0 0,1 0 0 0 0,0 0 0 0 0,-1 1 0 0 0,1 1 0 0 0,0-1 0 0 0,1 1 0 0 0,-1 1 0 0 0,12-3 0 0 0,-16 5 0 0 0,0-1-1 0 0,0 1 1 0 0,1 0-1 0 0,-1 1 1 0 0,0-1-1 0 0,0 1 0 0 0,1 0 1 0 0,-1 0-1 0 0,0 1 1 0 0,0-1-1 0 0,0 1 1 0 0,-1 0-1 0 0,1 1 1 0 0,0-1-1 0 0,-1 1 1 0 0,7 5-1 0 0,-3-2 14 0 0,-1 1 0 0 0,-1 0 0 0 0,1 0 0 0 0,-1 0 0 0 0,0 1 0 0 0,8 15 0 0 0,22 55 133 0 0,-25-52-109 0 0,16 29 0 0 0,-18-41-10 0 0,0 0-1 0 0,1 0 0 0 0,0-1 1 0 0,23 22-1 0 0,-28-31-96 0 0,0 1-1 0 0,0-1 1 0 0,1 0 0 0 0,-1-1-1 0 0,1 1 1 0 0,0-1 0 0 0,0 0-1 0 0,0-1 1 0 0,0 1 0 0 0,1-1-1 0 0,-1 0 1 0 0,1-1 0 0 0,-1 0-1 0 0,1 0 1 0 0,6 0 0 0 0,-3-1-542 0 0,-1-1-1 0 0,0 0 1 0 0,1 0 0 0 0,17-6-1 0 0,9-6-6150 0 0</inkml:trace>
</inkml:ink>
</file>

<file path=ppt/ink/ink2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32:20.31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0 134 10535 0 0,'0'0'1902'0'0,"3"-1"-1054"0"0,24-7 714 0 0,47-12 1166 0 0,-16 6-1418 0 0,10-2-412 0 0,163-21 855 0 0,0 13-1021 0 0,-210 23-868 0 0,31-6-1 0 0,-13 3-1569 0 0,-23 2-3333 0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3T02:28:43.88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126 1 1375 0 0,'0'0'7211'0'0,"1"3"-6890"0"0,2 1-218 0 0,-1 1 0 0 0,0-1 0 0 0,0 1 0 0 0,-1 0-1 0 0,0 0 1 0 0,1 0 0 0 0,-1 0 0 0 0,-1 0-1 0 0,1 0 1 0 0,-1 9 0 0 0,-16 160 1233 0 0,5-76-819 0 0,3 106-1 0 0,9-175-341 0 0,1-1 1 0 0,12 56-1 0 0,-12-79-97 0 0,0 1 0 0 0,0-1 0 0 0,0 0 0 0 0,1 0 1 0 0,-1 0-1 0 0,1 0 0 0 0,1 0 0 0 0,-1-1 1 0 0,6 7-1 0 0,-6-8 4 0 0,0 0 0 0 0,0 0 0 0 0,0-1 0 0 0,1 1 0 0 0,-1-1 0 0 0,1 0 0 0 0,-1 0 0 0 0,1 0 0 0 0,0 0 0 0 0,0-1 0 0 0,-1 1 0 0 0,1-1 0 0 0,7 1 0 0 0,-2-1 53 0 0,0-1 0 0 0,0 0-1 0 0,0-1 1 0 0,0 0 0 0 0,0 0 0 0 0,-1 0-1 0 0,1-2 1 0 0,-1 1 0 0 0,1-1 0 0 0,11-5-1 0 0,-3-1 57 0 0,1-1 1 0 0,-1 0-1 0 0,23-20 0 0 0,142-123 471 0 0,-155 126-625 0 0,-1 0 0 0 0,-1-2 0 0 0,-1 0 0 0 0,24-42 0 0 0,21-62 86 0 0,-40 73-92 0 0,-27 54-28 0 0,-1 4-6 0 0,0 0 1 0 0,0 0-1 0 0,0 0 0 0 0,0 0 1 0 0,1 0-1 0 0,2-3 0 0 0,-4 5 2 0 0,0 0-1 0 0,0 0 1 0 0,0 0 0 0 0,0 0-1 0 0,0 0 1 0 0,0 0-1 0 0,0 0 1 0 0,0 0 0 0 0,0 0-1 0 0,0 0 1 0 0,0 0 0 0 0,0 0-1 0 0,1 0 1 0 0,-1 0-1 0 0,0 0 1 0 0,0 0 0 0 0,0 0-1 0 0,0 0 1 0 0,0 0-1 0 0,0 0 1 0 0,0 0 0 0 0,0 0-1 0 0,0 0 1 0 0,0 0-1 0 0,0 0 1 0 0,0 1 0 0 0,0-1-1 0 0,0 0 1 0 0,0 0 0 0 0,0 0-1 0 0,0 0 1 0 0,0 0-1 0 0,0 0 1 0 0,0 0 0 0 0,0 0-1 0 0,0 0 1 0 0,0 0-1 0 0,1 0 1 0 0,-1 0 0 0 0,0 0-1 0 0,0 0 1 0 0,0-1-1 0 0,0 1 1 0 0,0 0 0 0 0,0 0-1 0 0,2 15-41 0 0,-1 0 1 0 0,-1 0-1 0 0,-2 26 0 0 0,-10 48-49 0 0,8-65 78 0 0,-63 305-97 0 0,55-273 91 0 0,-21 72 20 0 0,-5-2 0 0 0,-94 209 0 0 0,92-252 326 0 0,-3-1 0 0 0,-3-3 0 0 0,-111 142 0 0 0,72-126-4 0 0,51-57-236 0 0,30-33-51 0 0,0-1-1 0 0,0 0 0 0 0,-1 0 0 0 0,0 0 1 0 0,1-1-1 0 0,-1 1 0 0 0,-1-1 0 0 0,1 0 1 0 0,0-1-1 0 0,-1 1 0 0 0,1-1 1 0 0,-1 0-1 0 0,-7 1 0 0 0,11-3-13 0 0,1 1 0 0 0,-1-1-1 0 0,0 0 1 0 0,0 0 0 0 0,1 0-1 0 0,-1-1 1 0 0,0 1 0 0 0,0 0-1 0 0,1-1 1 0 0,-1 1 0 0 0,0-1-1 0 0,1 1 1 0 0,-1-1 0 0 0,1 0-1 0 0,-4-1 1 0 0,3 0 9 0 0,-1 0-1 0 0,1 0 1 0 0,0-1 0 0 0,0 1-1 0 0,0 0 1 0 0,0-1 0 0 0,0 1-1 0 0,-2-5 1 0 0,0-1 42 0 0,1-1 1 0 0,-1 0-1 0 0,1 1 0 0 0,1-1 1 0 0,-2-10-1 0 0,1 1-15 0 0,1 1 0 0 0,1-1 0 0 0,0 0 0 0 0,2 0 0 0 0,0 0 0 0 0,1 0 0 0 0,5-22 0 0 0,-1 16 15 0 0,1 0 0 0 0,2 0 0 0 0,0 1 0 0 0,20-38 0 0 0,-18 45-73 0 0,0 0 0 0 0,1 1 0 0 0,0 0-1 0 0,1 1 1 0 0,1 0 0 0 0,0 1 0 0 0,1 0 0 0 0,31-19 0 0 0,-34 25-13 0 0,1 0 1 0 0,0 0-1 0 0,20-6 1 0 0,43-8 3 0 0,-76 20 10 0 0,16-2-6 0 0,-1 0 1 0 0,1 1-1 0 0,-1 0 1 0 0,1 2-1 0 0,0-1 1 0 0,17 3-1 0 0,-8 2-59 0 0,-1 0-1 0 0,1 2 1 0 0,25 9 0 0 0,-3 3-374 0 0,-28-9-642 0 0,-15-8-385 0 0</inkml:trace>
</inkml:ink>
</file>

<file path=ppt/ink/ink2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32:20.78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197 96 5527 0 0,'1'-3'250'0'0,"1"-10"-185"0"0,0-1 1 0 0,1-22-1 0 0,-3 6 8755 0 0,-1 34-8276 0 0,-12 33 546 0 0,-13 72 0 0 0,7 46-76 0 0,-68 553 980 0 0,37-394-2248 0 0,43-259-1430 0 0,5-32-32 0 0</inkml:trace>
</inkml:ink>
</file>

<file path=ppt/ink/ink2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32:21.11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0 214 10591 0 0,'0'0'819'0'0,"4"-1"-534"0"0,432-113 6498 0 0,-304 84-6009 0 0,101-17 173 0 0,-34 26-281 0 0,-98 22-1662 0 0,-73 1-1764 0 0,43 10 1 0 0,-30-2-3416 0 0</inkml:trace>
</inkml:ink>
</file>

<file path=ppt/ink/ink2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32:21.69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542 297 6911 0 0,'0'0'528'0'0,"2"-2"-341"0"0,3-4 192 0 0,-1 0 0 0 0,1 0 0 0 0,-1 0 0 0 0,0 0 0 0 0,-1-1 0 0 0,1 1 0 0 0,-1-1 0 0 0,-1 0 0 0 0,1 0 0 0 0,-1 0 0 0 0,-1-1 0 0 0,1 1 0 0 0,-1 0 0 0 0,0 0 0 0 0,-1-9 0 0 0,1 4 80 0 0,-2 1-1 0 0,0-1 1 0 0,0 0-1 0 0,-1 1 1 0 0,-1-1 0 0 0,-5-14-1 0 0,6 21-368 0 0,0 0-1 0 0,0 0 1 0 0,0 1 0 0 0,-1-1-1 0 0,0 1 1 0 0,0 0-1 0 0,0 0 1 0 0,0 0-1 0 0,-1 0 1 0 0,0 0 0 0 0,0 1-1 0 0,0-1 1 0 0,0 1-1 0 0,0 0 1 0 0,0 1 0 0 0,-9-5-1 0 0,8 5-28 0 0,-1-1-1 0 0,0 2 1 0 0,0-1 0 0 0,-1 0-1 0 0,1 1 1 0 0,0 0 0 0 0,0 1-1 0 0,-10-1 1 0 0,8 2-27 0 0,0 0 0 0 0,0 0-1 0 0,0 1 1 0 0,1 0 0 0 0,-1 0 0 0 0,-9 4 0 0 0,-13 7 54 0 0,-1 1 1 0 0,-40 27-1 0 0,55-28-40 0 0,0 0 0 0 0,1 0 0 0 0,-26 32 0 0 0,29-31-14 0 0,-8 8 71 0 0,2 1 1 0 0,1 1-1 0 0,1 1 1 0 0,-13 26 0 0 0,20-34-3 0 0,2 1-1 0 0,0-1 1 0 0,1 1 0 0 0,1 1 0 0 0,0-1 0 0 0,2 1-1 0 0,-3 24 1 0 0,6-35-66 0 0,0 1-1 0 0,0-1 0 0 0,1 1 1 0 0,0 0-1 0 0,0-1 0 0 0,1 1 1 0 0,4 12-1 0 0,-5-17-25 0 0,1 0 0 0 0,0 0 1 0 0,0 0-1 0 0,0 0 0 0 0,1 0 0 0 0,-1-1 0 0 0,1 1 0 0 0,0-1 0 0 0,0 0 0 0 0,0 0 0 0 0,0 0 1 0 0,1 0-1 0 0,-1-1 0 0 0,1 1 0 0 0,-1-1 0 0 0,8 3 0 0 0,-2-1 24 0 0,0-1 1 0 0,1 0-1 0 0,-1-1 0 0 0,1 0 0 0 0,0-1 0 0 0,-1 0 1 0 0,1-1-1 0 0,0 1 0 0 0,0-2 0 0 0,0 0 0 0 0,-1 0 1 0 0,1 0-1 0 0,0-1 0 0 0,17-7 0 0 0,7-3 65 0 0,0-2 0 0 0,-1-1 0 0 0,-1-2 0 0 0,-1-1 0 0 0,0-2 0 0 0,-1-1 0 0 0,-1-1 0 0 0,-1-1 0 0 0,40-45 0 0 0,-41 38-39 0 0,-1-2 1 0 0,35-55-1 0 0,-52 71-61 0 0,34-53 0 0 0,-36 60 11 0 0,-5 7 42 0 0,0 5 11 0 0,1 1-42 0 0,0 1-1 0 0,0 0 1 0 0,-1 0 0 0 0,1 1-1 0 0,2 9 1 0 0,6 33 49 0 0,-10-46-69 0 0,1 7 5 0 0,1 0 0 0 0,0-1 0 0 0,0 1 0 0 0,1-1 0 0 0,0 1 0 0 0,1-1 0 0 0,0-1 0 0 0,0 1 0 0 0,0-1 0 0 0,1 1 0 0 0,0-2 0 0 0,1 1 0 0 0,7 6 0 0 0,-3-4 4 0 0,1 0-1 0 0,0-1 0 0 0,0-1 1 0 0,1 1-1 0 0,0-2 0 0 0,0 0 1 0 0,24 7-1 0 0,1-3-340 0 0,0-3 0 0 0,0-1 0 0 0,1-1 0 0 0,51-2 0 0 0,159-16-3697 0 0,-124 4 1511 0 0,-56 5-4195 0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3T02:28:44.56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311 41 5063 0 0,'0'0'232'0'0,"-1"-2"-13"0"0,-3-2-170 0 0,2 1-18 0 0,-1-1 1 0 0,1 0 0 0 0,-1 0-1 0 0,-1-6 1 0 0,-1 0 5098 0 0,3 11-4743 0 0,0-1-335 0 0,-1 1 0 0 0,1 0 1 0 0,0 0-1 0 0,0 0 0 0 0,0 0 0 0 0,0 0 1 0 0,0 1-1 0 0,0-1 0 0 0,0 1 0 0 0,0-1 0 0 0,0 1 1 0 0,1 0-1 0 0,-1 0 0 0 0,1-1 0 0 0,-1 1 0 0 0,-1 4 1 0 0,-3 5 79 0 0,1 0 1 0 0,-6 14-1 0 0,7-13 8 0 0,-42 136 864 0 0,39-122-824 0 0,-26 105 551 0 0,-41 133 402 0 0,43-157 149 0 0,31-105-236 0 0,1-4-679 0 0,7-7-50 0 0,-1 0-1 0 0,-1-1 1 0 0,0 1 0 0 0,10-22-1 0 0,-3 7-63 0 0,7-16 2 0 0,-1-1 0 0 0,17-59 1 0 0,16-90-158 0 0,-36 127-45 0 0,-8 28-53 0 0,-2 11 0 0 0,11-34 0 0 0,-13 50-14 0 0,-15 45-220 0 0,-55 119 39 0 0,27-69 198 0 0,9-23 73 0 0,-54 87 0 0 0,80-145-62 0 0,-2 3 18 0 0,0 1 1 0 0,1 0-1 0 0,0 0 1 0 0,-5 16-1 0 0,8-15-176 0 0,2-11 121 0 0,0 0 0 0 0,0 0 0 0 0,0 0 0 0 0,-1 0 0 0 0,1 0 0 0 0,0 0 0 0 0,0 0 1 0 0,0 1-1 0 0,1-1 0 0 0,-1 0 0 0 0,0 0 0 0 0,0 0 0 0 0,0 0 0 0 0,0 0 0 0 0,0 0 0 0 0,0 1 0 0 0,0-1 0 0 0,0 0 0 0 0,0 0 0 0 0,0 0 0 0 0,0 0 0 0 0,0 0 0 0 0,0 0 0 0 0,0 0 0 0 0,0 0 0 0 0,0 0 0 0 0,1 1 0 0 0,-1-1 0 0 0,0 0 0 0 0,0 0 1 0 0,0 0-1 0 0,0 0 0 0 0,0 0 0 0 0,0 0 0 0 0,0 0 0 0 0,1 0 0 0 0,-1 0 0 0 0,0 0 0 0 0,0 0 0 0 0,0 0 0 0 0,0 0 0 0 0,0 0 0 0 0,0 0 0 0 0,1 0 0 0 0,-1 0 0 0 0,18 8-1385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3T02:39:45.734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118 1 6791 0 0,'0'0'1772'0'0,"-1"2"-1200"0"0,-18 60 1892 0 0,-4 14-577 0 0,17-45-954 0 0,-2 51 1 0 0,0-5-49 0 0,-26 164 740 0 0,21-154-1422 0 0,9-62-147 0 0,3-22-47 0 0,0 0 83 0 0,3-6-2149 0 0,18-41-1312 0 0,-7 22 1627 0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3T02:28:45.10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21 69 5063 0 0,'0'0'390'0'0,"-2"1"-252"0"0,2 0 137 0 0,-19 9 6434 0 0,136-32-4361 0 0,-19 3-1720 0 0,-81 16-541 0 0,181-25 430 0 0,-194 28-514 0 0,96-7 17 0 0,-61 6 29 0 0,-19 0-119 0 0,31 3 0 0 0,-48-2-671 0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3T02:28:45.45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54 7831 0 0,'0'0'706'0'0,"3"-1"-578"0"0,24-7 958 0 0,38-5 0 0 0,-23 6 928 0 0,4 0-579 0 0,56-2 0 0 0,-50 6-893 0 0,227-3 913 0 0,-188 7-1352 0 0,-78-1-286 0 0,26 5 0 0 0,-17-1-4390 0 0,-7-1-974 0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3T02:28:46.20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1013 74 7223 0 0,'0'0'654'0'0,"-1"-1"-537"0"0,-2-4-19 0 0,0 1-1 0 0,0-1 1 0 0,-1 1-1 0 0,1 0 0 0 0,-1 1 1 0 0,0-1-1 0 0,0 0 1 0 0,0 1-1 0 0,-1 0 1 0 0,1 0-1 0 0,-1 0 1 0 0,0 1-1 0 0,1 0 1 0 0,-8-3-1 0 0,1 1 198 0 0,-1 0-1 0 0,0 1 1 0 0,0 1-1 0 0,0-1 1 0 0,-17 1-1 0 0,1 2 26 0 0,0 2-1 0 0,0 0 0 0 0,0 2 1 0 0,0 2-1 0 0,-28 8 0 0 0,29-5-149 0 0,0 0 1 0 0,0 2-1 0 0,0 1 0 0 0,2 1 0 0 0,-1 2 0 0 0,2 0 0 0 0,-29 23 1 0 0,44-30-91 0 0,-1 1 1 0 0,1 0 0 0 0,1 0-1 0 0,0 1 1 0 0,0 0-1 0 0,1 1 1 0 0,0-1 0 0 0,1 1-1 0 0,-8 18 1 0 0,11-21-43 0 0,0 1 0 0 0,1 0 0 0 0,-1 0 0 0 0,2 0 0 0 0,-1 0 0 0 0,1 0 0 0 0,1 0 0 0 0,-1 1 0 0 0,2-1 0 0 0,-1 0 0 0 0,1 0 0 0 0,1 0 0 0 0,4 16 0 0 0,0-9 35 0 0,1 1 0 0 0,0-1-1 0 0,1 0 1 0 0,1 0 0 0 0,21 27-1 0 0,65 64 423 0 0,-60-71-401 0 0,69 79 95 0 0,-86-92-167 0 0,127 180 44 0 0,-128-175-12 0 0,-2 0 0 0 0,0 2-1 0 0,-2-1 1 0 0,-2 2 0 0 0,14 51-1 0 0,-20-59 58 0 0,-1 1 1 0 0,-1 0-1 0 0,-1 0 0 0 0,-1 28 0 0 0,-2-39-10 0 0,0-1 0 0 0,-1 0 0 0 0,0 0 0 0 0,-1 0 0 0 0,-1 0-1 0 0,1-1 1 0 0,-2 1 0 0 0,0-1 0 0 0,0 0 0 0 0,-8 12 0 0 0,4-11-15 0 0,0 1 0 0 0,0-2 0 0 0,-2 1 1 0 0,1-1-1 0 0,-2-1 0 0 0,1 0 0 0 0,-1-1 1 0 0,-1 0-1 0 0,1-1 0 0 0,-2 0 0 0 0,1-1 1 0 0,-1 0-1 0 0,0-1 0 0 0,0-1 1 0 0,-1 0-1 0 0,0-1 0 0 0,1-1 0 0 0,-1 0 1 0 0,-26 1-1 0 0,4-2 2 0 0,1-2 1 0 0,-1-2-1 0 0,0-1 1 0 0,-71-16-1 0 0,81 12-53 0 0,0-2 1 0 0,1 0-1 0 0,0-2 0 0 0,1 0 0 0 0,0-2 0 0 0,1-1 1 0 0,-27-21-1 0 0,39 26-17 0 0,1 0 1 0 0,0-1-1 0 0,0-1 1 0 0,-10-13-1 0 0,17 19-11 0 0,0-1 0 0 0,0 0-1 0 0,1 0 1 0 0,-1-1 0 0 0,1 1-1 0 0,0-1 1 0 0,1 0-1 0 0,0 0 1 0 0,0 0 0 0 0,-1-10-1 0 0,2 12-13 0 0,1 0-1 0 0,1 1 0 0 0,-1-1 1 0 0,1 0-1 0 0,-1 1 0 0 0,1-1 1 0 0,1 1-1 0 0,-1-1 0 0 0,1 1 1 0 0,-1 0-1 0 0,1-1 0 0 0,0 1 1 0 0,1 0-1 0 0,-1 0 0 0 0,1 1 1 0 0,0-1-1 0 0,4-4 0 0 0,-1 1-14 0 0,1 1 1 0 0,0-1-1 0 0,0 2 0 0 0,1-1 0 0 0,0 1 1 0 0,0 0-1 0 0,13-6 0 0 0,-2 3-22 0 0,1 1 0 0 0,0 1 0 0 0,41-8 0 0 0,-27 10-6 0 0,57-1 0 0 0,-90 5 48 0 0,64 2-56 0 0,-53-1 58 0 0,-1 1 0 0 0,1 0 0 0 0,17 6 0 0 0,65 25-237 0 0,-86-30 103 0 0,0 1 0 0 0,-1-1 1 0 0,1 1-1 0 0,-1 1 0 0 0,11 8 0 0 0,-13-9-899 0 0,-4-4 940 0 0,-1 1 0 0 0,1 0 0 0 0,0-1 0 0 0,0 1 1 0 0,-1-1-1 0 0,1 1 0 0 0,0-1 0 0 0,0 1 0 0 0,0-1 1 0 0,1 1-1 0 0,5 1-1993 0 0,9 4-3830 0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3T02:28:46.67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737 10 3223 0 0,'0'0'143'0'0,"-2"-1"-3"0"0,-2-1 80 0 0,-1 1-1 0 0,1-1 1 0 0,-1 1-1 0 0,1 0 1 0 0,-1 0 0 0 0,0 1-1 0 0,1 0 1 0 0,-1-1-1 0 0,0 2 1 0 0,1-1-1 0 0,-1 0 1 0 0,0 1-1 0 0,1 0 1 0 0,-1 0 0 0 0,0 0-1 0 0,-5 3 1 0 0,-1 0 351 0 0,0 1 0 0 0,1 0 0 0 0,-1 1 1 0 0,1 0-1 0 0,-13 12 0 0 0,-3 2 66 0 0,2 2 0 0 0,-35 39 0 0 0,23-17 117 0 0,-42 65 0 0 0,33-32-155 0 0,-41 97 0 0 0,-17 90-95 0 0,13 77-284 0 0,80-297-145 0 0,3 0 0 0 0,-3 65 1 0 0,10-87 2 0 0,0 0 1 0 0,2 0 0 0 0,0-1 0 0 0,2 1 0 0 0,0 0 0 0 0,2-1-1 0 0,7 22 1 0 0,-10-36-41 0 0,1 0 0 0 0,-1 0 0 0 0,1 0 0 0 0,0 0 0 0 0,1-1 0 0 0,-1 0 0 0 0,1 0 1 0 0,1 0-1 0 0,-1-1 0 0 0,1 1 0 0 0,0-1 0 0 0,11 7 0 0 0,-7-6-24 0 0,0-1 0 0 0,1 0 0 0 0,0 0 0 0 0,0-1 1 0 0,0-1-1 0 0,1 0 0 0 0,21 4 0 0 0,-19-6-335 0 0,0 1 0 0 0,0-1 1 0 0,0-1-1 0 0,0-1 0 0 0,21-3 0 0 0,-6-3-762 0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3T02:28:47.10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429 0 5983 0 0,'0'0'4734'0'0,"-2"0"-4365"0"0,0 0-308 0 0,0 1 1 0 0,0-1-1 0 0,0 0 1 0 0,0 1-1 0 0,0-1 1 0 0,0 1-1 0 0,0 0 1 0 0,0 0-1 0 0,0 0 1 0 0,1 0-1 0 0,-1 0 1 0 0,0 0-1 0 0,1 0 1 0 0,-1 0-1 0 0,-2 4 1 0 0,-2 2 122 0 0,-1 0 1 0 0,-5 10 0 0 0,6-8-34 0 0,-15 22 506 0 0,-26 58 0 0 0,20-36-227 0 0,-7 14 214 0 0,-41 116-1 0 0,-6 76 97 0 0,70-221-612 0 0,-34 143 709 0 0,36-132-162 0 0,-3 86 0 0 0,11-114-505 0 0,1 0 1 0 0,1 0 0 0 0,1 0-1 0 0,1 0 1 0 0,7 24 0 0 0,-8-37-119 0 0,1 0 1 0 0,0 0 0 0 0,0 0-1 0 0,1 0 1 0 0,0-1 0 0 0,0 0-1 0 0,1 0 1 0 0,-1 0 0 0 0,2 0-1 0 0,-1-1 1 0 0,1 0 0 0 0,0 0-1 0 0,0 0 1 0 0,0-1 0 0 0,14 9-1 0 0,-16-12-17 0 0,0-1 0 0 0,0 1 1 0 0,1-1-1 0 0,-1 1 0 0 0,1-1 0 0 0,-1 0 0 0 0,9 0 0 0 0,-5 0 28 0 0,0-1 0 0 0,0-1 0 0 0,13-1 1 0 0,-13 0-67 0 0,-1-1 0 0 0,0 1 1 0 0,0-1-1 0 0,0-1 1 0 0,10-5-1 0 0,-7 3-23 0 0,0 0-102 0 0,0 0-1 0 0,0-1 1 0 0,0 0-1 0 0,-1-1 1 0 0,10-11-1 0 0,-14 14-269 0 0,0-1 0 0 0,0-1 0 0 0,0 1-1 0 0,-1-1 1 0 0,0 0 0 0 0,0 0 0 0 0,-1 0-1 0 0,0 0 1 0 0,3-9 0 0 0,-2-3-1101 0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3T02:28:47.45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1 142 11807 0 0,'0'0'1068'0'0,"2"0"-877"0"0,114 2 1406 0 0,65-6-107 0 0,-1-8-1 0 0,184-36 0 0 0,-267 32-1613 0 0,29-5 609 0 0,0-12-6480 0 0,-98 24 193 0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3T02:28:47.79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0 166 5527 0 0,'0'0'758'0'0,"2"2"239"0"0,2 2-535 0 0,0 0-1 0 0,0-1 1 0 0,1 1 0 0 0,-1-1-1 0 0,1 0 1 0 0,-1 0-1 0 0,1 0 1 0 0,0-1 0 0 0,0 0-1 0 0,0 0 1 0 0,1 0 0 0 0,6 1-1 0 0,9 2 456 0 0,-1-1 0 0 0,1 0 0 0 0,34 0 0 0 0,-21-4-285 0 0,-3 1 127 0 0,56-7 0 0 0,-32-4-517 0 0,0-3 1 0 0,-1-2 0 0 0,95-40-1 0 0,-131 47-547 0 0,0 0 0 0 0,19-14 0 0 0,-32 19 10 0 0,0-1 0 0 0,0 0 0 0 0,0 0 0 0 0,0-1 0 0 0,-1 1 0 0 0,1-1 0 0 0,-1 0 0 0 0,-1 0 0 0 0,1-1 0 0 0,3-6 0 0 0,4-17-1145 0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3T02:28:48.47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170 163 5527 0 0,'0'0'2706'0'0,"-2"-1"-1952"0"0,1 0-596 0 0,0 1 0 0 0,0-1 0 0 0,0 0 0 0 0,1 0 0 0 0,-1 1 0 0 0,0-1 0 0 0,0 0 0 0 0,0 0 0 0 0,1 0 0 0 0,-1 0 0 0 0,0 0 0 0 0,1 0 0 0 0,-2-2 0 0 0,2 1 546 0 0,0 0-133 0 0,3-4-402 0 0,0 1-1 0 0,1-1 1 0 0,-1 1 0 0 0,1 0 0 0 0,0 0-1 0 0,0 0 1 0 0,1 0 0 0 0,-1 1-1 0 0,1 0 1 0 0,0 0 0 0 0,0 0 0 0 0,0 0-1 0 0,10-4 1 0 0,9-3 80 0 0,0 0 0 0 0,25-7 0 0 0,-41 15-177 0 0,9-2 33 0 0,0-1 0 0 0,0 2 0 0 0,1 1 1 0 0,20-3-1 0 0,-1 3 37 0 0,-10 1 7 0 0,40 1 1 0 0,-58 1-130 0 0,-1 1 1 0 0,0 0 0 0 0,0 1-1 0 0,0 0 1 0 0,0 0 0 0 0,0 0 0 0 0,-1 1-1 0 0,1 1 1 0 0,8 4 0 0 0,-11-5-20 0 0,0 0 0 0 0,0 0 0 0 0,-1 0 0 0 0,0 0 0 0 0,0 1 0 0 0,0 0 0 0 0,0 0 0 0 0,0 0 0 0 0,5 9 0 0 0,-8-12-1 0 0,0 1 0 0 0,0-1 0 0 0,-1 1 0 0 0,1-1 0 0 0,0 1 0 0 0,-1 0 0 0 0,0-1 0 0 0,1 4 0 0 0,-1-2 0 0 0,0 0 0 0 0,0 0-1 0 0,-1 0 1 0 0,0 0 0 0 0,1 1 0 0 0,-1-1-1 0 0,0 0 1 0 0,-1 0 0 0 0,1 0-1 0 0,0-1 1 0 0,-1 1 0 0 0,1 0 0 0 0,-4 4-1 0 0,-2 1 8 0 0,0 0 0 0 0,-14 13-1 0 0,-18 10 121 0 0,-69 44-1 0 0,49-36-27 0 0,47-30-96 0 0,0 0 0 0 0,1 0-1 0 0,1 1 1 0 0,-1 0 0 0 0,-10 15-1 0 0,20-24-2 0 0,0 1 0 0 0,0-1 0 0 0,0 1 0 0 0,0 0 0 0 0,0-1 0 0 0,0 1 0 0 0,1 0 0 0 0,-1 0 0 0 0,0-1 0 0 0,1 1 0 0 0,-1 0 0 0 0,1 0 0 0 0,0 0 0 0 0,0 0 0 0 0,0-1 0 0 0,0 3 0 0 0,0 0 0 0 0,1-1 0 0 0,0 0 0 0 0,0 0 0 0 0,0 1 0 0 0,0-1 0 0 0,1 0 0 0 0,-1 0 0 0 0,3 3 0 0 0,2 3 0 0 0,0 0 0 0 0,1-1 0 0 0,0 0 0 0 0,0 0 0 0 0,10 8 0 0 0,45 31 0 0 0,-14-11 0 0 0,-44-33 0 0 0,156 134 0 0 0,-146-124-4 0 0,-1 1-1 0 0,-1 0 1 0 0,-1 1 0 0 0,0 0-1 0 0,0 1 1 0 0,13 27-1 0 0,-21-34 13 0 0,1 0-1 0 0,-1 1 1 0 0,0-1 0 0 0,-1 1-1 0 0,0 0 1 0 0,0 10-1 0 0,-1-13 31 0 0,-1 1-1 0 0,0-1 0 0 0,-1 1 0 0 0,0-1 1 0 0,0 1-1 0 0,-1-1 0 0 0,0 1 0 0 0,-4 11 1 0 0,1-10 80 0 0,0 0-1 0 0,0-1 1 0 0,0 0 0 0 0,-1 0 0 0 0,0 0 0 0 0,-1 0 0 0 0,1-1 0 0 0,-1 0 0 0 0,-14 10 0 0 0,-7 3 428 0 0,-43 23 0 0 0,52-32-356 0 0,-11 6 175 0 0,-63 23 0 0 0,-37 0 62 0 0,98-32-317 0 0,-51 7-1 0 0,63-13-84 0 0,0-1-1 0 0,0-1 0 0 0,-36-4 0 0 0,44 2-68 0 0,0-1-1 0 0,0 0 0 0 0,-20-8 1 0 0,27 9-85 0 0,1 1 1 0 0,0-1 0 0 0,0-1 0 0 0,0 1-1 0 0,0-1 1 0 0,1 1 0 0 0,-1-1-1 0 0,1 0 1 0 0,-1-1 0 0 0,1 1-1 0 0,0 0 1 0 0,0-1 0 0 0,-2-4 0 0 0,-4-13-1494 0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3T02:28:48.94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3223 0 0,'0'0'4386'0'0,"2"0"-3058"0"0,8 1-1046 0 0,-1 0-1 0 0,1 0 1 0 0,-1 1 0 0 0,0 0 0 0 0,1 1 0 0 0,-1 0 0 0 0,0 1 0 0 0,0-1-1 0 0,-1 2 1 0 0,15 8 0 0 0,7 7 350 0 0,41 38 0 0 0,-55-44-422 0 0,24 21 207 0 0,-1 2 1 0 0,-3 2-1 0 0,33 44 0 0 0,-43-48-199 0 0,-2 1 0 0 0,-2 1 1 0 0,-1 1-1 0 0,18 50 0 0 0,-20-37 0 0 0,-2 1 0 0 0,-2 1 0 0 0,11 89 0 0 0,-18-78 87 0 0,-4 1-1 0 0,-2-1 0 0 0,-8 74 1 0 0,0-88 46 0 0,-1-1 1 0 0,-3 0-1 0 0,-2 0 0 0 0,-30 76 1 0 0,7-46 168 0 0,-3-1 1 0 0,-53 80-1 0 0,-114 131 97 0 0,174-247-1272 0 0,20-25-4943 0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3T02:28:51.31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10 4143 0 0,'0'0'1398'0'0,"3"-2"-318"0"0,8-4 52 0 0,-11 6-1097 0 0,0 0 1 0 0,0 0-1 0 0,0-1 1 0 0,1 1-1 0 0,-1 0 1 0 0,0 0-1 0 0,0 0 0 0 0,0 0 1 0 0,1 0-1 0 0,-1 0 1 0 0,0 0-1 0 0,0 0 1 0 0,0 0-1 0 0,1 0 1 0 0,-1 0-1 0 0,0 0 1 0 0,0 0-1 0 0,0 0 1 0 0,1 0-1 0 0,-1 0 1 0 0,0 0-1 0 0,0 0 0 0 0,0 0 1 0 0,1 0-1 0 0,-1 0 1 0 0,0 0-1 0 0,0 0 1 0 0,0 0-1 0 0,1 1 1 0 0,31 8 1286 0 0,-31-8-1238 0 0,1-1 0 0 0,-1 1-1 0 0,1-1 1 0 0,0 1 0 0 0,-1-1 0 0 0,1 1-1 0 0,-1 0 1 0 0,0 0 0 0 0,1 0-1 0 0,1 2 1 0 0,3 1 82 0 0,18 13 262 0 0,0 1-1 0 0,-1 1 1 0 0,-1 1 0 0 0,20 23-1 0 0,-14-11-106 0 0,-2 1 0 0 0,26 45 0 0 0,-38-54-129 0 0,-1 0 0 0 0,-2 1 0 0 0,0 1 0 0 0,-2 0 0 0 0,-1 0 0 0 0,0 1 0 0 0,-2 0 0 0 0,2 33 0 0 0,-6-42 7 0 0,-1 1 0 0 0,-2-1 0 0 0,0 1 0 0 0,0-1 0 0 0,-9 35 0 0 0,7-40-91 0 0,-1 0 0 0 0,-1 0 1 0 0,0-1-1 0 0,-1 1 0 0 0,0-1 0 0 0,-1 0 1 0 0,0-1-1 0 0,-16 20 0 0 0,17-25-85 0 0,-5 7 89 0 0,-1 0 1 0 0,-23 19-1 0 0,31-29-121 0 0,0 0 0 0 0,0 0-1 0 0,0-1 1 0 0,-1 1 0 0 0,1-1 0 0 0,-1 0 0 0 0,1-1 0 0 0,-1 1 0 0 0,0-1 0 0 0,0 0-1 0 0,1 0 1 0 0,-1 0 0 0 0,0-1 0 0 0,-8 1 0 0 0,-1-3-932 0 0,13 2 807 0 0,1 0 1 0 0,0 0 0 0 0,0 0-1 0 0,0 0 1 0 0,-1 0 0 0 0,1 0 0 0 0,0 0-1 0 0,0 0 1 0 0,0 0 0 0 0,-1 0-1 0 0,1-1 1 0 0,0 1 0 0 0,0 0 0 0 0,0 0-1 0 0,-1 0 1 0 0,1 0 0 0 0,0-1-267 0 0,0 1 266 0 0,0 0 1 0 0,-1 0 0 0 0,1 0 0 0 0,0-1-1 0 0,0 1 1 0 0,0 0 0 0 0,0 0-1 0 0,0 0 1 0 0,0-1 0 0 0,0 1 0 0 0,0 0-1 0 0,-10-20-5562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3T02:39:46.136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548 1 3679 0 0,'0'0'6510'0'0,"-1"3"-5736"0"0,-27 59 762 0 0,4-9-364 0 0,-92 182 2484 0 0,-10-29-1693 0 0,14-26-1358 0 0,78-121-533 0 0,-41 75 8 0 0,55-86-63 0 0,15-33 20 0 0,0-3-53 0 0,4-10-112 0 0,4-2-4 0 0,4-2-341 0 0,0 1 1 0 0,0-1 0 0 0,1 0-1 0 0,-1-1 1 0 0,-1 0 0 0 0,1 0 0 0 0,0 0-1 0 0,9-7 1 0 0,4-6-5319 0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3T02:28:52.47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304 1 5783 0 0,'0'0'706'0'0,"-3"0"-261"0"0,-25 6 1840 0 0,26-5-2122 0 0,-1 0 0 0 0,1 0-1 0 0,0 0 1 0 0,-1 1 0 0 0,1-1 0 0 0,0 1-1 0 0,0-1 1 0 0,0 1 0 0 0,-2 2-1 0 0,-15 17 623 0 0,16-16-747 0 0,1-4 6 0 0,1 1 0 0 0,0 0 0 0 0,0-1 1 0 0,0 1-1 0 0,0 0 0 0 0,0 0 0 0 0,0 0 1 0 0,-1 3-1 0 0,0 2 32 0 0,-7 17 146 0 0,2 0 1 0 0,1 1-1 0 0,-6 37 0 0 0,7-29-63 0 0,-5 26 94 0 0,3 0 0 0 0,2 1 0 0 0,3 0-1 0 0,9 98 1 0 0,-5-142-219 0 0,1-1 0 0 0,8 28-1 0 0,-8-36-1 0 0,-1-1-1 0 0,1 1 0 0 0,0-1 0 0 0,1 0 1 0 0,-1 0-1 0 0,1 0 0 0 0,0-1 1 0 0,7 7-1 0 0,-11-11-25 0 0,0-1-1 0 0,1 0 1 0 0,-1 1-1 0 0,0-1 1 0 0,1 0-1 0 0,-1 0 1 0 0,1 1 0 0 0,-1-1-1 0 0,0 0 1 0 0,1 0-1 0 0,-1 0 1 0 0,1 1 0 0 0,-1-1-1 0 0,0 0 1 0 0,1 0-1 0 0,8 3 85 0 0,0-1 0 0 0,0 0 0 0 0,15 0 0 0 0,-20-1-47 0 0,1-1 0 0 0,-1-1 0 0 0,1 1 1 0 0,-1 0-1 0 0,1-1 0 0 0,-1 0 0 0 0,0 0 0 0 0,0-1 1 0 0,1 1-1 0 0,7-5 0 0 0,7-6 189 0 0,22-19 0 0 0,-18 14-59 0 0,5-7 44 0 0,-2 0 0 0 0,44-52-1 0 0,-32 33-134 0 0,-2 0-16 0 0,-2-2-1 0 0,32-53 0 0 0,-29 49-57 0 0,-35 47-5 0 0,0 0 18 0 0,-1 6 1 0 0,3 11-42 0 0,-1 0 0 0 0,-1 1 0 0 0,0-1 1 0 0,-1 1-1 0 0,-1 0 0 0 0,-3 31 1 0 0,-24 98-109 0 0,22-120 148 0 0,-12 45 16 0 0,-50 127 0 0 0,50-154 6 0 0,-64 153 148 0 0,54-135-52 0 0,-53 83 0 0 0,-51 46 506 0 0,-10-9 284 0 0,125-163-788 0 0,-1-1 0 0 0,-1-1 0 0 0,0 0-1 0 0,-2-1 1 0 0,-29 17 0 0 0,49-32-138 0 0,0 0 0 0 0,0 0 0 0 0,0 0 0 0 0,-1 0 0 0 0,1 1 0 0 0,0-1 0 0 0,0 0 0 0 0,0 0 0 0 0,0 0-1 0 0,0 0 1 0 0,0 0 0 0 0,-1 0 0 0 0,1 0 0 0 0,0 0 0 0 0,0 0 0 0 0,0 0 0 0 0,0 0 0 0 0,0 0 0 0 0,-1 0 0 0 0,1 0 0 0 0,0 0 0 0 0,0 0 0 0 0,0 0 0 0 0,0 0 0 0 0,0 0 0 0 0,-1 0 0 0 0,1 0 0 0 0,0 0 0 0 0,0 0 0 0 0,0 0 0 0 0,0 0 0 0 0,0 0 0 0 0,0 0 0 0 0,-1 0 0 0 0,1-1 0 0 0,-9-6 48 0 0,8 5-77 0 0,-1-1-1 0 0,1 1 0 0 0,0 0 1 0 0,0-1-1 0 0,0 1 1 0 0,0 0-1 0 0,1-1 0 0 0,-1 1 1 0 0,1-1-1 0 0,-1 0 0 0 0,1 1 1 0 0,0-1-1 0 0,0 1 1 0 0,0-1-1 0 0,0 1 0 0 0,0-1 1 0 0,1 0-1 0 0,-1 1 1 0 0,1-1-1 0 0,0 1 0 0 0,1-3 1 0 0,1-4-367 0 0,1 1 1 0 0,0 0-1 0 0,0 0 1 0 0,10-13 0 0 0,9-10-857 0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3T02:28:52.97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535 0 6159 0 0,'0'0'556'0'0,"-3"2"-458"0"0,2-1-105 0 0,-70 62 1380 0 0,57-50-916 0 0,2 0 0 0 0,0 1 0 0 0,-14 22 0 0 0,-120 234 2077 0 0,52-38-1297 0 0,64-154-1017 0 0,-7 21 253 0 0,-28 110-1 0 0,57-170-334 0 0,1 2-1 0 0,2-1 0 0 0,1 79 1 0 0,4-110-118 0 0,1 0 1 0 0,0 0 0 0 0,1 0-1 0 0,0 0 1 0 0,0 0 0 0 0,1 0-1 0 0,0 0 1 0 0,1-1 0 0 0,0 0-1 0 0,9 15 1 0 0,-10-17-21 0 0,1-1 0 0 0,1 0 1 0 0,-1 0-1 0 0,0-1 0 0 0,1 1 1 0 0,0-1-1 0 0,0 0 0 0 0,1 0 0 0 0,-1-1 1 0 0,1 0-1 0 0,-1 0 0 0 0,1 0 0 0 0,0 0 1 0 0,0-1-1 0 0,0 0 0 0 0,7 1 1 0 0,-1-2-190 0 0,-1 0 0 0 0,1-1 0 0 0,-1 0 0 0 0,1 0 0 0 0,0-2-1 0 0,19-3 1 0 0,-26 4-85 0 0,37-6-4822 0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3T02:28:53.39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264 20 4607 0 0,'0'0'1056'0'0,"-3"1"-420"0"0,-8 5-263 0 0,0 0-1 0 0,1 0 1 0 0,0 1-1 0 0,0 0 1 0 0,1 0-1 0 0,0 1 1 0 0,-9 11-1 0 0,1 0 94 0 0,4-4 25 0 0,-19 28 0 0 0,15-14-146 0 0,1 1-1 0 0,2 0 0 0 0,1 0 1 0 0,-10 37-1 0 0,15-40-194 0 0,2 1 1 0 0,0-1-1 0 0,3 1 1 0 0,0 0-1 0 0,1 36 0 0 0,3-51-92 0 0,0-1 1 0 0,0 1-1 0 0,1-1 0 0 0,1 1 0 0 0,0-1 0 0 0,1 0 0 0 0,0 0 0 0 0,8 14 0 0 0,-9-19 13 0 0,1-1 0 0 0,0 1 0 0 0,0-1 0 0 0,1 0-1 0 0,0 0 1 0 0,0-1 0 0 0,0 1 0 0 0,1-1 0 0 0,0 0-1 0 0,0-1 1 0 0,0 1 0 0 0,1-1 0 0 0,-1-1 0 0 0,1 1-1 0 0,7 2 1 0 0,-5-3 68 0 0,1 0 0 0 0,-1 0 0 0 0,1-1-1 0 0,0-1 1 0 0,0 0 0 0 0,0 0 0 0 0,19-1-1 0 0,-15-2 51 0 0,-1 0-1 0 0,1 0 0 0 0,-1-2 0 0 0,0 0 0 0 0,16-6 0 0 0,-6-1 90 0 0,1-1-1 0 0,-2-1 1 0 0,1-1-1 0 0,-2-1 1 0 0,32-29-1 0 0,-44 36-198 0 0,-2 0 0 0 0,1-1 0 0 0,-1 0 0 0 0,0 0-1 0 0,-1 0 1 0 0,0-1 0 0 0,0 0 0 0 0,-1 0 0 0 0,-1 0 0 0 0,1-1 0 0 0,-2 0-1 0 0,1 0 1 0 0,-2 0 0 0 0,1 0 0 0 0,-2 0 0 0 0,1 0 0 0 0,-2-1 0 0 0,1 1-1 0 0,-1-1 1 0 0,-2-11 0 0 0,-2-1-32 0 0,-1 1-1 0 0,-1 0 1 0 0,-1 0 0 0 0,0 1-1 0 0,-2 0 1 0 0,-1 0-1 0 0,0 1 1 0 0,-2 0-1 0 0,0 1 1 0 0,-2 0 0 0 0,0 1-1 0 0,-1 1 1 0 0,0 0-1 0 0,-2 1 1 0 0,0 1 0 0 0,-31-23-1 0 0,39 32-759 0 0,-12-8 165 0 0,7 0-6135 0 0,6 5 883 0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3T02:28:53.89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7743 0 0,'0'0'864'0'0,"1"3"-658"0"0,1 0-125 0 0,7 11 352 0 0,28 29 627 0 0,44 39 0 0 0,-39-40-596 0 0,-35-35-398 0 0,38 37 517 0 0,53 69-1 0 0,-73-79-402 0 0,-2 1 1 0 0,-2 1-1 0 0,28 63 1 0 0,-38-71-142 0 0,-1 1 0 0 0,-2 0 0 0 0,0 0 0 0 0,-2 1 0 0 0,4 54 0 0 0,-9-33 129 0 0,-2 0-1 0 0,-2 0 1 0 0,-3-1-1 0 0,-2 1 1 0 0,-24 83-1 0 0,16-85 158 0 0,-2-2-1 0 0,-2 0 0 0 0,-2-1 1 0 0,-2-1-1 0 0,-2-2 1 0 0,-51 67-1 0 0,51-76-145 0 0,-33 42 135 0 0,51-68-304 0 0,0 0 0 0 0,0-1 0 0 0,0 0 1 0 0,-1 0-1 0 0,0-1 0 0 0,-13 7 0 0 0,22-12-23 0 0,-1-1 1 0 0,0 1-1 0 0,0-1 1 0 0,0 0-1 0 0,0 1 0 0 0,1-1 1 0 0,-1 0-1 0 0,0 0 1 0 0,0 1-1 0 0,0-1 0 0 0,0 0 1 0 0,0 0-1 0 0,0 0 1 0 0,-1 0-1 0 0,-1 0-25 0 0,0 0-279 0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3T02:28:54.49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49 3 3223 0 0,'0'0'143'0'0,"-2"2"-3"0"0,0 0-116 0 0,-14 11 163 0 0,-1 0 3289 0 0,15-12-2267 0 0,2-1-1112 0 0,-1 0-1 0 0,0 1 1 0 0,1-1-1 0 0,-1 0 1 0 0,1 1-1 0 0,-1-1 1 0 0,1 1-1 0 0,-1-1 1 0 0,-3 4 3351 0 0,9-1-3182 0 0,1-1 0 0 0,-1 0 1 0 0,1-1-1 0 0,0 1 0 0 0,-1-1 0 0 0,1 0 0 0 0,0-1 0 0 0,8 1 0 0 0,6-2 161 0 0,22-3 1 0 0,-10 1-54 0 0,71-3 236 0 0,68-7-92 0 0,-31 2-260 0 0,25-2-84 0 0,-150 11-163 0 0,0 2 32 0 0,-10 1 102 0 0,4 0-3254 0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3T02:28:54.84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25 5983 0 0,'0'0'464'0'0,"3"1"-305"0"0,6 3 577 0 0,0-1 1 0 0,0 1-1 0 0,1-1 0 0 0,0-1 0 0 0,-1 0 1 0 0,12 1-1 0 0,63 0 1938 0 0,-37-3-1665 0 0,326-9 3329 0 0,-336 7-4000 0 0,173-21 905 0 0,-131 13-978 0 0,-48 5-417 0 0,-28 5-690 0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3T02:28:56.79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899 57 4111 0 0,'0'0'191'0'0,"3"-1"-11"0"0,8-4-73 0 0,-10 5-57 0 0,0 0 1 0 0,0-1-1 0 0,0 1 0 0 0,0-1 1 0 0,0 1-1 0 0,0-1 1 0 0,0 1-1 0 0,-1-1 0 0 0,1 0 1 0 0,0 1-1 0 0,0-1 1 0 0,1-1-1 0 0,0-1 92 0 0,0 1 1197 0 0,0 0-937 0 0,-1-1-239 0 0,6-6 1522 0 0,-9 7-1354 0 0,0 0-240 0 0,2 2-63 0 0,-1-1-1 0 0,1 1 1 0 0,-1-1-1 0 0,1 1 1 0 0,-1-1-1 0 0,0 1 1 0 0,1-1 0 0 0,-1 1-1 0 0,0-1 1 0 0,1 1-1 0 0,-1 0 1 0 0,0-1-1 0 0,1 1 1 0 0,-1 0-1 0 0,-1 0 1 0 0,-9-4 202 0 0,0 1 0 0 0,-1 1 0 0 0,1 0 0 0 0,-1 1 0 0 0,-12 0 0 0 0,-61 5 553 0 0,29 0-459 0 0,8 1-57 0 0,0 1 1 0 0,-62 18-1 0 0,92-20-211 0 0,0 1 20 0 0,0 0 0 0 0,0 2 0 0 0,1 0-1 0 0,0 1 1 0 0,1 0 0 0 0,-31 22 0 0 0,19-8 49 0 0,1 0 1 0 0,-42 46-1 0 0,51-47-119 0 0,0 1 0 0 0,2 0 1 0 0,0 1-1 0 0,1 1 0 0 0,-12 29 0 0 0,12-19 10 0 0,2 1-1 0 0,1 1 0 0 0,-9 45 1 0 0,10-20 12 0 0,-4 76 1 0 0,9 61-4 0 0,7-156-14 0 0,1 1 1 0 0,3-1-1 0 0,11 52 0 0 0,-9-66 10 0 0,1 1 1 0 0,2-2-1 0 0,1 1 1 0 0,1-1-1 0 0,24 40 1 0 0,-25-51 89 0 0,1 0 0 0 0,1 0 0 0 0,1-2 0 0 0,0 1 0 0 0,18 13 0 0 0,-21-20-21 0 0,1 0 1 0 0,0 0-1 0 0,0-1 0 0 0,1-1 0 0 0,0 0 0 0 0,0-1 1 0 0,0 0-1 0 0,1-1 0 0 0,-1-1 0 0 0,20 3 0 0 0,-16-5 41 0 0,0 0 0 0 0,1-2 0 0 0,-1 0 1 0 0,0-1-1 0 0,0 0 0 0 0,0-2 0 0 0,-1 0 0 0 0,32-12 0 0 0,-15 2 78 0 0,-1-2 0 0 0,-1-1 0 0 0,37-26 0 0 0,56-52 296 0 0,-51 37-270 0 0,-40 32-166 0 0,-1-2 0 0 0,-1-2-1 0 0,-1 0 1 0 0,-2-2 0 0 0,46-68-1 0 0,-62 79-26 0 0,0 0 1 0 0,-2-1-1 0 0,0 0 0 0 0,7-29 0 0 0,19-94 300 0 0,-34 138-317 0 0,3-22 82 0 0,-1 1 1 0 0,-2 0-1 0 0,-1-1 1 0 0,-2-29-1 0 0,-17-113 393 0 0,14 143-444 0 0,-2 0 1 0 0,0 0-1 0 0,-17-44 1 0 0,17 57-36 0 0,-1 0 1 0 0,-1 0 0 0 0,0 1 0 0 0,-1 1 0 0 0,0-1 0 0 0,-1 1 0 0 0,-21-21 0 0 0,22 26-15 0 0,-1 1 0 0 0,1 0-1 0 0,-1 0 1 0 0,-12-6 0 0 0,-45-17 42 0 0,35 19-32 0 0,-62-15 1 0 0,-35 5 0 0 0,91 17-174 0 0,-49 1 0 0 0,68 4 70 0 0,0 1-1 0 0,-1 0 1 0 0,1 1 0 0 0,-27 8-1 0 0,39-8-339 0 0,1 0 0 0 0,-1 0 0 0 0,1 1 1 0 0,-1 0-1 0 0,1 0 0 0 0,-10 9 0 0 0,13-11-1075 0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3T02:28:40.50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1193 87 3223 0 0,'2'-1'240'0'0,"8"-5"2362"0"0,2 1 740 0 0,-12 4-3277 0 0,1 1 1 0 0,-1-1-1 0 0,0 1 0 0 0,1-1 0 0 0,-1 0 0 0 0,0 1 0 0 0,1-1 0 0 0,-1 1 0 0 0,1-1 0 0 0,-1 1 0 0 0,1-1 0 0 0,0 0 0 0 0,-1 1 33 0 0,1-2 361 0 0,-1 0-55 0 0,-2-15 357 0 0,2 15-83 0 0,-2 1-388 0 0,-4-3-135 0 0,-1 0 0 0 0,0 0 0 0 0,0 1 0 0 0,-1 0-1 0 0,1 0 1 0 0,-1 1 0 0 0,1 0 0 0 0,-11-1 0 0 0,-9-2 103 0 0,0 1 0 0 0,-46-1 0 0 0,52 5-163 0 0,-3-1 30 0 0,-1 2 0 0 0,0 0 0 0 0,0 2 0 0 0,-26 6 0 0 0,44-7-95 0 0,-188 52 553 0 0,155-40-499 0 0,1 2 1 0 0,-67 36 0 0 0,13 3 3 0 0,82-48-100 0 0,0 0 1 0 0,0 1-1 0 0,0 0 0 0 0,1 0 0 0 0,0 1 1 0 0,1 1-1 0 0,0 0 0 0 0,-9 13 1 0 0,16-21 8 0 0,0 1 0 0 0,1 0 0 0 0,-1-1 0 0 0,1 1 0 0 0,0 0 0 0 0,-1 0 0 0 0,1 0 0 0 0,1 0 0 0 0,-1 0 0 0 0,0 0 0 0 0,1 0 0 0 0,-1 0 0 0 0,1 0 0 0 0,0 6 0 0 0,1-6 0 0 0,0 0 0 0 0,-1 0-1 0 0,1 0 1 0 0,0 0 0 0 0,0-1-1 0 0,1 1 1 0 0,-1-1 0 0 0,1 1-1 0 0,-1-1 1 0 0,1 1-1 0 0,0-1 1 0 0,0 0 0 0 0,0 1-1 0 0,0-1 1 0 0,0 0 0 0 0,3 1-1 0 0,7 6-1 0 0,0-1-1 0 0,1 0 1 0 0,0-1-1 0 0,20 9 0 0 0,61 16-18 0 0,-17-6 16 0 0,-39-12 8 0 0,-1 2 0 0 0,-1 1 0 0 0,40 27 0 0 0,-62-35 0 0 0,0 1 0 0 0,-1 1 0 0 0,-1 1 0 0 0,13 13 0 0 0,-17-15 0 0 0,-1-1 0 0 0,0 1 0 0 0,0 0 0 0 0,-1 1 0 0 0,-1 0 0 0 0,7 18 0 0 0,-10-24 12 0 0,0 1 0 0 0,-1-1 1 0 0,0 1-1 0 0,0 0 0 0 0,-1 0 0 0 0,1-1 0 0 0,-1 1 0 0 0,-1 0 0 0 0,0 6 0 0 0,0-4 34 0 0,-1 1 1 0 0,0-1-1 0 0,-1 0 0 0 0,0-1 0 0 0,-7 14 0 0 0,1-5 39 0 0,-1-1-1 0 0,0 0 0 0 0,-2-1 1 0 0,1 0-1 0 0,-18 14 0 0 0,7-8 143 0 0,-2-2 0 0 0,-45 28 1 0 0,46-32-94 0 0,-1 1 28 0 0,-1-2 0 0 0,-1-1-1 0 0,-47 16 1 0 0,36-17-10 0 0,-1-2 1 0 0,-46 6-1 0 0,57-12-71 0 0,-1-1-1 0 0,-41-3 0 0 0,54 0-63 0 0,0-1 0 0 0,0 0 0 0 0,0-1 0 0 0,0-1 0 0 0,1 0 0 0 0,-16-8 0 0 0,24 9-23 0 0,0 0 0 0 0,0 0 0 0 0,1-1 0 0 0,-1 0 0 0 0,1 0 0 0 0,0 0 0 0 0,0 0 0 0 0,-5-7 0 0 0,9 9-63 0 0,0 1-1 0 0,0-1 1 0 0,-1 1-1 0 0,1-1 1 0 0,0 0 0 0 0,0 0-1 0 0,0 1 1 0 0,1-1-1 0 0,-1 0 1 0 0,0 0 0 0 0,1 0-1 0 0,-1 0 1 0 0,1 0 0 0 0,0 0-1 0 0,0 0 1 0 0,-1 0-1 0 0,1 0 1 0 0,0 0 0 0 0,1 0-1 0 0,-1 0 1 0 0,0 0-1 0 0,1 0 1 0 0,-1 0 0 0 0,1 0-1 0 0,-1 0 1 0 0,1 0-1 0 0,0 0 1 0 0,0 0 0 0 0,0 1-1 0 0,2-3 1 0 0,12-15-1006 0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3T02:28:40.97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321 2 1375 0 0,'0'0'1887'0'0,"-2"-1"93"0"0,-3 1-1590 0 0,0 0 1 0 0,0-1-1 0 0,1 2 0 0 0,-1-1 1 0 0,0 0-1 0 0,1 1 1 0 0,-1 0-1 0 0,0 0 0 0 0,1 0 1 0 0,-1 1-1 0 0,1 0 0 0 0,0-1 1 0 0,0 1-1 0 0,-1 1 0 0 0,1-1 1 0 0,-5 5-1 0 0,-16 12 51 0 0,1 1 1 0 0,1 1-1 0 0,1 1 1 0 0,1 1-1 0 0,1 1 1 0 0,1 1-1 0 0,1 0 1 0 0,-14 29-1 0 0,27-45-388 0 0,1-1 1 0 0,1 1-1 0 0,0 0 0 0 0,0 0 0 0 0,1 0 0 0 0,0 0 0 0 0,-2 17 1 0 0,4-22-31 0 0,0 0 0 0 0,0 1 1 0 0,0-1-1 0 0,0 0 1 0 0,1 0-1 0 0,-1 0 0 0 0,1 0 1 0 0,0 0-1 0 0,0 0 1 0 0,1 0-1 0 0,-1 0 0 0 0,1 0 1 0 0,0 0-1 0 0,0-1 1 0 0,0 1-1 0 0,1-1 0 0 0,-1 1 1 0 0,1-1-1 0 0,4 5 1 0 0,-2-4 34 0 0,-1-1-1 0 0,1 1 1 0 0,-1-1 0 0 0,1 0 0 0 0,0-1 0 0 0,0 1 0 0 0,1-1 0 0 0,-1 0 0 0 0,0 0 0 0 0,1-1 0 0 0,-1 1 0 0 0,11 0 0 0 0,-5-1 80 0 0,0-1-1 0 0,0 0 1 0 0,0 0 0 0 0,0-1-1 0 0,0-1 1 0 0,14-3 0 0 0,49-21 536 0 0,-61 21-547 0 0,0-1 0 0 0,-1-1-1 0 0,18-13 1 0 0,-26 17-77 0 0,0 0 0 0 0,-1 0 0 0 0,0 0 1 0 0,0 0-1 0 0,0-1 0 0 0,4-6 0 0 0,-6 9-25 0 0,0-1 0 0 0,0 0-1 0 0,0 0 1 0 0,0 0 0 0 0,0 0 0 0 0,-1 0 0 0 0,1 0 0 0 0,-1 0 0 0 0,1 0-1 0 0,-1 0 1 0 0,0 0 0 0 0,0 0 0 0 0,0 0 0 0 0,0 0 0 0 0,0 0 0 0 0,-1-3 0 0 0,-2-4 66 0 0,0 0 0 0 0,-1 1 0 0 0,0-1 0 0 0,0 1 0 0 0,-1 0 0 0 0,0 0 1 0 0,-1 0-1 0 0,0 1 0 0 0,0 0 0 0 0,0 0 0 0 0,-1 0 0 0 0,-10-7 1 0 0,3 3-16 0 0,-1 1 0 0 0,0 1 0 0 0,0 0 0 0 0,-1 1 0 0 0,-28-10 0 0 0,27 14-241 0 0,0 0 1 0 0,-31-4 0 0 0,27 5-339 0 0,5 2-1758 0 0,-26-1 0 0 0,34 2-237 0 0,-7 0-3561 0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3T02:28:41.42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349 1 5527 0 0,'0'0'740'0'0,"-2"0"54"0"0,-2 0-520 0 0,1 0 0 0 0,0 1 0 0 0,-1 0 0 0 0,1-1 0 0 0,0 1 0 0 0,0 1 0 0 0,0-1 0 0 0,-1 0 0 0 0,1 1 1 0 0,0-1-1 0 0,1 1 0 0 0,-1 0 0 0 0,0 0 0 0 0,0 0 0 0 0,1 0 0 0 0,0 1 0 0 0,-1-1 0 0 0,1 1 0 0 0,0-1 0 0 0,-3 6 0 0 0,0 1-86 0 0,0-1-1 0 0,0 1 0 0 0,1 0 0 0 0,1 0 0 0 0,0 0 0 0 0,-3 13 0 0 0,-48 289 1695 0 0,32-162-1371 0 0,6-53-205 0 0,-28 163 452 0 0,27-158-500 0 0,-16 73 74 0 0,16-110-250 0 0,-14 56 161 0 0,12-50-188 0 0,19-68-193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3T02:39:46.567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 68 11255 0 0,'0'0'1239'0'0,"1"-2"-1043"0"0,1-1-109 0 0,0 1 0 0 0,1 0-1 0 0,-1-1 1 0 0,0 1 0 0 0,1 0 0 0 0,0 0 0 0 0,3-2 0 0 0,14-7 532 0 0,21-9 1 0 0,-33 17-389 0 0,-1 1-1 0 0,0 0 1 0 0,1 0-1 0 0,-1 0 1 0 0,1 1-1 0 0,14-1 1 0 0,-18 2-137 0 0,7 0 172 0 0,0 0 1 0 0,0 0-1 0 0,-1 1 0 0 0,1 1 0 0 0,0 0 0 0 0,12 4 0 0 0,-13-3-80 0 0,-1 1-1 0 0,0 1 0 0 0,0-1 1 0 0,16 12-1 0 0,-22-12-85 0 0,0 4-33 0 0,-1 0 0 0 0,0 1-1 0 0,0-1 1 0 0,1 10 0 0 0,-2-13-30 0 0,-1-1 0 0 0,0 1 0 0 0,-1 0 0 0 0,1-1 1 0 0,-1 1-1 0 0,1-1 0 0 0,-1 1 0 0 0,-1-1 0 0 0,-2 9 0 0 0,-5 3 78 0 0,0 0 0 0 0,-1-1 0 0 0,-12 15 0 0 0,12-16-27 0 0,-83 103 692 0 0,30-51-281 0 0,-9 9 362 0 0,71-73-116 0 0,3-1-618 0 0,5 3-61 0 0,1-1 1 0 0,-1 0-1 0 0,1-1 0 0 0,-1 0 0 0 0,1 0 0 0 0,0 0 1 0 0,0-1-1 0 0,0 0 0 0 0,0-1 0 0 0,0 1 1 0 0,14-3-1 0 0,9-1 43 0 0,44-5 139 0 0,-65 6-177 0 0,17 1 1 0 0,5-2 53 0 0,65-13 407 0 0,-81 13-463 0 0,-8 1-40 0 0,28-4 33 0 0,-29 5-62 0 0,6 0-15 0 0,-12 1-41 0 0,0 0-1 0 0,0 0 1 0 0,0-1-1 0 0,0 1 1 0 0,0 0-1 0 0,0 0 1 0 0,-1 0-1 0 0,1-1 0 0 0,0 1 1 0 0,0-1-1 0 0,0 1 1 0 0,1-1-1 0 0,0-1-221 0 0,0 1-746 0 0,0-11-9140 0 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3T02:28:41.88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105 1 5983 0 0,'0'0'742'0'0,"0"3"-112"0"0,1 8-60 0 0,-1 0 0 0 0,0 0-1 0 0,0 0 1 0 0,-3 12 0 0 0,-12 46 1049 0 0,-2-8-600 0 0,-35 147 1233 0 0,44-160-1962 0 0,2-1 0 0 0,2 1 0 0 0,3 57 0 0 0,2-95-237 0 0,0 0 0 0 0,0 1 0 0 0,1-1 0 0 0,1 0 0 0 0,-1 0-1 0 0,2 0 1 0 0,7 17 0 0 0,-9-23 12 0 0,0 0 0 0 0,0 0 0 0 0,1 0 0 0 0,-1-1 0 0 0,1 1 0 0 0,0-1 0 0 0,0 1 0 0 0,0-1 0 0 0,0 0 0 0 0,1 0 0 0 0,0 0 0 0 0,-1-1 0 0 0,1 1 0 0 0,0-1 0 0 0,0 0 0 0 0,0 0 0 0 0,0 0 0 0 0,1-1 0 0 0,-1 0 0 0 0,5 2 0 0 0,-5-3 47 0 0,1 0 0 0 0,0 0 0 0 0,0 0 0 0 0,-1 0 1 0 0,1-1-1 0 0,0 0 0 0 0,-1 0 0 0 0,1 0 0 0 0,-1 0 0 0 0,1-1 0 0 0,-1 0 0 0 0,0 0 1 0 0,6-3-1 0 0,3-3 226 0 0,0-1 1 0 0,19-17-1 0 0,-22 16-219 0 0,0-1 0 0 0,0 0 0 0 0,-1 0 0 0 0,-1-1-1 0 0,0 0 1 0 0,0 0 0 0 0,11-27 0 0 0,-2-6 117 0 0,13-49 0 0 0,-23 71-167 0 0,38-137 166 0 0,-29 95-204 0 0,4-16-9 0 0,-4 23-95 0 0,-15 57-6 0 0,-2-1-1 0 0,0-4 123 0 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3T02:28:42.37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221 360 7367 0 0,'0'0'667'0'0,"0"2"-547"0"0,11 24-7 0 0,-9-20-4 0 0,-2-4 85 0 0,1-1-1 0 0,-1 1 0 0 0,1 0 0 0 0,-1-1 1 0 0,1 1-1 0 0,0-1 0 0 0,0 1 0 0 0,0-1 1 0 0,0 1-1 0 0,0-1 0 0 0,0 1 0 0 0,2 1 1 0 0,0-1 11 0 0,0 0 1 0 0,0 0 0 0 0,1 0 0 0 0,-1-1-1 0 0,0 0 1 0 0,1 1 0 0 0,-1-1 0 0 0,0-1-1 0 0,7 2 1 0 0,-3-2-7 0 0,0 0 1 0 0,0 0-1 0 0,0-1 0 0 0,0 0 0 0 0,0 0 1 0 0,9-3-1 0 0,2-2 407 0 0,18-9 0 0 0,-18 7-259 0 0,-1-1 1 0 0,0 0-1 0 0,-1-1 1 0 0,0-1-1 0 0,0-1 1 0 0,-1 0-1 0 0,14-15 1 0 0,42-54 781 0 0,-62 69-1005 0 0,0-1 1 0 0,-1 0-1 0 0,-1 0 0 0 0,0-1 0 0 0,5-14 0 0 0,-10 24-97 0 0,-1 0-1 0 0,-1 1 1 0 0,1-1-1 0 0,0 0 1 0 0,-1 0-1 0 0,0 0 0 0 0,0 1 1 0 0,0-1-1 0 0,0 0 1 0 0,-1 0-1 0 0,1 0 1 0 0,-1 1-1 0 0,0-1 1 0 0,0 0-1 0 0,-1 1 1 0 0,1-1-1 0 0,-3-4 1 0 0,2 4-4 0 0,-1 0 0 0 0,1 0 0 0 0,-1 1 0 0 0,0-1 0 0 0,0 1 1 0 0,0 0-1 0 0,-1 0 0 0 0,1 0 0 0 0,-1 0 0 0 0,1 1 0 0 0,-1-1 1 0 0,0 1-1 0 0,0 0 0 0 0,-6-3 0 0 0,5 4-18 0 0,1-1-1 0 0,-1 0 1 0 0,0 1-1 0 0,1 0 1 0 0,-1 0 0 0 0,0 0-1 0 0,0 0 1 0 0,0 1-1 0 0,0 0 1 0 0,1 0-1 0 0,-1 0 1 0 0,0 1 0 0 0,-8 1-1 0 0,-1 3-7 0 0,-1 0 1 0 0,1 0-1 0 0,1 2 0 0 0,-20 10 0 0 0,-47 40-71 0 0,40-25 32 0 0,-63 69 0 0 0,-21 50 142 0 0,112-134-48 0 0,0 1 0 0 0,0 1 0 0 0,2 0-1 0 0,0 0 1 0 0,-12 40 0 0 0,18-47-20 0 0,1 0 1 0 0,1 0-1 0 0,0 1 1 0 0,0 22-1 0 0,2-26-1 0 0,0 0 0 0 0,1-1 0 0 0,1 1 0 0 0,0 0 0 0 0,0-1 0 0 0,0 1-1 0 0,6 12 1 0 0,-5-16-3 0 0,-1 1 0 0 0,1-2 0 0 0,1 1 0 0 0,-1 0 0 0 0,0-1-1 0 0,1 1 1 0 0,0-1 0 0 0,0 0 0 0 0,9 6 0 0 0,-6-5 27 0 0,0 0-1 0 0,1-1 1 0 0,-1 0-1 0 0,1-1 1 0 0,15 5-1 0 0,4-2 100 0 0,-1-1-1 0 0,1-1 1 0 0,31 0-1 0 0,-46-3-109 0 0,40 2 126 0 0,58 3 20 0 0,-67-6-136 0 0,-10-1-43 0 0,46 5-1 0 0,57 13-2473 0 0,-92-11-5109 0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3T02:28:43.88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126 1 1375 0 0,'0'0'7211'0'0,"1"3"-6890"0"0,2 1-218 0 0,-1 1 0 0 0,0-1 0 0 0,0 1 0 0 0,-1 0-1 0 0,0 0 1 0 0,1 0 0 0 0,-1 0 0 0 0,-1 0-1 0 0,1 0 1 0 0,-1 9 0 0 0,-16 160 1233 0 0,5-76-819 0 0,3 106-1 0 0,9-175-341 0 0,1-1 1 0 0,12 56-1 0 0,-12-79-97 0 0,0 1 0 0 0,0-1 0 0 0,0 0 0 0 0,1 0 1 0 0,-1 0-1 0 0,1 0 0 0 0,1 0 0 0 0,-1-1 1 0 0,6 7-1 0 0,-6-8 4 0 0,0 0 0 0 0,0 0 0 0 0,0-1 0 0 0,1 1 0 0 0,-1-1 0 0 0,1 0 0 0 0,-1 0 0 0 0,1 0 0 0 0,0 0 0 0 0,0-1 0 0 0,-1 1 0 0 0,1-1 0 0 0,7 1 0 0 0,-2-1 53 0 0,0-1 0 0 0,0 0-1 0 0,0-1 1 0 0,0 0 0 0 0,0 0 0 0 0,-1 0-1 0 0,1-2 1 0 0,-1 1 0 0 0,1-1 0 0 0,11-5-1 0 0,-3-1 57 0 0,1-1 1 0 0,-1 0-1 0 0,23-20 0 0 0,142-123 471 0 0,-155 126-625 0 0,-1 0 0 0 0,-1-2 0 0 0,-1 0 0 0 0,24-42 0 0 0,21-62 86 0 0,-40 73-92 0 0,-27 54-28 0 0,-1 4-6 0 0,0 0 1 0 0,0 0-1 0 0,0 0 0 0 0,0 0 1 0 0,1 0-1 0 0,2-3 0 0 0,-4 5 2 0 0,0 0-1 0 0,0 0 1 0 0,0 0 0 0 0,0 0-1 0 0,0 0 1 0 0,0 0-1 0 0,0 0 1 0 0,0 0 0 0 0,0 0-1 0 0,0 0 1 0 0,0 0 0 0 0,0 0-1 0 0,1 0 1 0 0,-1 0-1 0 0,0 0 1 0 0,0 0 0 0 0,0 0-1 0 0,0 0 1 0 0,0 0-1 0 0,0 0 1 0 0,0 0 0 0 0,0 0-1 0 0,0 0 1 0 0,0 0-1 0 0,0 0 1 0 0,0 1 0 0 0,0-1-1 0 0,0 0 1 0 0,0 0 0 0 0,0 0-1 0 0,0 0 1 0 0,0 0-1 0 0,0 0 1 0 0,0 0 0 0 0,0 0-1 0 0,0 0 1 0 0,0 0-1 0 0,1 0 1 0 0,-1 0 0 0 0,0 0-1 0 0,0 0 1 0 0,0-1-1 0 0,0 1 1 0 0,0 0 0 0 0,0 0-1 0 0,2 15-41 0 0,-1 0 1 0 0,-1 0-1 0 0,-2 26 0 0 0,-10 48-49 0 0,8-65 78 0 0,-63 305-97 0 0,55-273 91 0 0,-21 72 20 0 0,-5-2 0 0 0,-94 209 0 0 0,92-252 326 0 0,-3-1 0 0 0,-3-3 0 0 0,-111 142 0 0 0,72-126-4 0 0,51-57-236 0 0,30-33-51 0 0,0-1-1 0 0,0 0 0 0 0,-1 0 0 0 0,0 0 1 0 0,1-1-1 0 0,-1 1 0 0 0,-1-1 0 0 0,1 0 1 0 0,0-1-1 0 0,-1 1 0 0 0,1-1 1 0 0,-1 0-1 0 0,-7 1 0 0 0,11-3-13 0 0,1 1 0 0 0,-1-1-1 0 0,0 0 1 0 0,0 0 0 0 0,1 0-1 0 0,-1-1 1 0 0,0 1 0 0 0,0 0-1 0 0,1-1 1 0 0,-1 1 0 0 0,0-1-1 0 0,1 1 1 0 0,-1-1 0 0 0,1 0-1 0 0,-4-1 1 0 0,3 0 9 0 0,-1 0-1 0 0,1 0 1 0 0,0-1 0 0 0,0 1-1 0 0,0 0 1 0 0,0-1 0 0 0,0 1-1 0 0,-2-5 1 0 0,0-1 42 0 0,1-1 1 0 0,-1 0-1 0 0,1 1 0 0 0,1-1 1 0 0,-2-10-1 0 0,1 1-15 0 0,1 1 0 0 0,1-1 0 0 0,0 0 0 0 0,2 0 0 0 0,0 0 0 0 0,1 0 0 0 0,5-22 0 0 0,-1 16 15 0 0,1 0 0 0 0,2 0 0 0 0,0 1 0 0 0,20-38 0 0 0,-18 45-73 0 0,0 0 0 0 0,1 1 0 0 0,0 0-1 0 0,1 1 1 0 0,1 0 0 0 0,0 1 0 0 0,1 0 0 0 0,31-19 0 0 0,-34 25-13 0 0,1 0 1 0 0,0 0-1 0 0,20-6 1 0 0,43-8 3 0 0,-76 20 10 0 0,16-2-6 0 0,-1 0 1 0 0,1 1-1 0 0,-1 0 1 0 0,1 2-1 0 0,0-1 1 0 0,17 3-1 0 0,-8 2-59 0 0,-1 0-1 0 0,1 2 1 0 0,25 9 0 0 0,-3 3-374 0 0,-28-9-642 0 0,-15-8-385 0 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3T02:28:44.56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311 41 5063 0 0,'0'0'232'0'0,"-1"-2"-13"0"0,-3-2-170 0 0,2 1-18 0 0,-1-1 1 0 0,1 0 0 0 0,-1 0-1 0 0,-1-6 1 0 0,-1 0 5098 0 0,3 11-4743 0 0,0-1-335 0 0,-1 1 0 0 0,1 0 1 0 0,0 0-1 0 0,0 0 0 0 0,0 0 0 0 0,0 0 1 0 0,0 1-1 0 0,0-1 0 0 0,0 1 0 0 0,0-1 0 0 0,0 1 1 0 0,1 0-1 0 0,-1 0 0 0 0,1-1 0 0 0,-1 1 0 0 0,-1 4 1 0 0,-3 5 79 0 0,1 0 1 0 0,-6 14-1 0 0,7-13 8 0 0,-42 136 864 0 0,39-122-824 0 0,-26 105 551 0 0,-41 133 402 0 0,43-157 149 0 0,31-105-236 0 0,1-4-679 0 0,7-7-50 0 0,-1 0-1 0 0,-1-1 1 0 0,0 1 0 0 0,10-22-1 0 0,-3 7-63 0 0,7-16 2 0 0,-1-1 0 0 0,17-59 1 0 0,16-90-158 0 0,-36 127-45 0 0,-8 28-53 0 0,-2 11 0 0 0,11-34 0 0 0,-13 50-14 0 0,-15 45-220 0 0,-55 119 39 0 0,27-69 198 0 0,9-23 73 0 0,-54 87 0 0 0,80-145-62 0 0,-2 3 18 0 0,0 1 1 0 0,1 0-1 0 0,0 0 1 0 0,-5 16-1 0 0,8-15-176 0 0,2-11 121 0 0,0 0 0 0 0,0 0 0 0 0,0 0 0 0 0,-1 0 0 0 0,1 0 0 0 0,0 0 0 0 0,0 0 1 0 0,0 1-1 0 0,1-1 0 0 0,-1 0 0 0 0,0 0 0 0 0,0 0 0 0 0,0 0 0 0 0,0 0 0 0 0,0 0 0 0 0,0 1 0 0 0,0-1 0 0 0,0 0 0 0 0,0 0 0 0 0,0 0 0 0 0,0 0 0 0 0,0 0 0 0 0,0 0 0 0 0,0 0 0 0 0,0 0 0 0 0,0 0 0 0 0,1 1 0 0 0,-1-1 0 0 0,0 0 0 0 0,0 0 1 0 0,0 0-1 0 0,0 0 0 0 0,0 0 0 0 0,0 0 0 0 0,0 0 0 0 0,1 0 0 0 0,-1 0 0 0 0,0 0 0 0 0,0 0 0 0 0,0 0 0 0 0,0 0 0 0 0,0 0 0 0 0,0 0 0 0 0,1 0 0 0 0,-1 0 0 0 0,18 8-1385 0 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3T02:28:45.10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21 69 5063 0 0,'0'0'390'0'0,"-2"1"-252"0"0,2 0 137 0 0,-19 9 6434 0 0,136-32-4361 0 0,-19 3-1720 0 0,-81 16-541 0 0,181-25 430 0 0,-194 28-514 0 0,96-7 17 0 0,-61 6 29 0 0,-19 0-119 0 0,31 3 0 0 0,-48-2-671 0 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3T02:28:45.45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54 7831 0 0,'0'0'706'0'0,"3"-1"-578"0"0,24-7 958 0 0,38-5 0 0 0,-23 6 928 0 0,4 0-579 0 0,56-2 0 0 0,-50 6-893 0 0,227-3 913 0 0,-188 7-1352 0 0,-78-1-286 0 0,26 5 0 0 0,-17-1-4390 0 0,-7-1-974 0 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3T02:28:46.20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1013 74 7223 0 0,'0'0'654'0'0,"-1"-1"-537"0"0,-2-4-19 0 0,0 1-1 0 0,0-1 1 0 0,-1 1-1 0 0,1 0 0 0 0,-1 1 1 0 0,0-1-1 0 0,0 0 1 0 0,0 1-1 0 0,-1 0 1 0 0,1 0-1 0 0,-1 0 1 0 0,0 1-1 0 0,1 0 1 0 0,-8-3-1 0 0,1 1 198 0 0,-1 0-1 0 0,0 1 1 0 0,0 1-1 0 0,0-1 1 0 0,-17 1-1 0 0,1 2 26 0 0,0 2-1 0 0,0 0 0 0 0,0 2 1 0 0,0 2-1 0 0,-28 8 0 0 0,29-5-149 0 0,0 0 1 0 0,0 2-1 0 0,0 1 0 0 0,2 1 0 0 0,-1 2 0 0 0,2 0 0 0 0,-29 23 1 0 0,44-30-91 0 0,-1 1 1 0 0,1 0 0 0 0,1 0-1 0 0,0 1 1 0 0,0 0-1 0 0,1 1 1 0 0,0-1 0 0 0,1 1-1 0 0,-8 18 1 0 0,11-21-43 0 0,0 1 0 0 0,1 0 0 0 0,-1 0 0 0 0,2 0 0 0 0,-1 0 0 0 0,1 0 0 0 0,1 0 0 0 0,-1 1 0 0 0,2-1 0 0 0,-1 0 0 0 0,1 0 0 0 0,1 0 0 0 0,4 16 0 0 0,0-9 35 0 0,1 1 0 0 0,0-1-1 0 0,1 0 1 0 0,1 0 0 0 0,21 27-1 0 0,65 64 423 0 0,-60-71-401 0 0,69 79 95 0 0,-86-92-167 0 0,127 180 44 0 0,-128-175-12 0 0,-2 0 0 0 0,0 2-1 0 0,-2-1 1 0 0,-2 2 0 0 0,14 51-1 0 0,-20-59 58 0 0,-1 1 1 0 0,-1 0-1 0 0,-1 0 0 0 0,-1 28 0 0 0,-2-39-10 0 0,0-1 0 0 0,-1 0 0 0 0,0 0 0 0 0,-1 0 0 0 0,-1 0-1 0 0,1-1 1 0 0,-2 1 0 0 0,0-1 0 0 0,0 0 0 0 0,-8 12 0 0 0,4-11-15 0 0,0 1 0 0 0,0-2 0 0 0,-2 1 1 0 0,1-1-1 0 0,-2-1 0 0 0,1 0 0 0 0,-1-1 1 0 0,-1 0-1 0 0,1-1 0 0 0,-2 0 0 0 0,1-1 1 0 0,-1 0-1 0 0,0-1 0 0 0,0-1 1 0 0,-1 0-1 0 0,0-1 0 0 0,1-1 0 0 0,-1 0 1 0 0,-26 1-1 0 0,4-2 2 0 0,1-2 1 0 0,-1-2-1 0 0,0-1 1 0 0,-71-16-1 0 0,81 12-53 0 0,0-2 1 0 0,1 0-1 0 0,0-2 0 0 0,1 0 0 0 0,0-2 0 0 0,1-1 1 0 0,-27-21-1 0 0,39 26-17 0 0,1 0 1 0 0,0-1-1 0 0,0-1 1 0 0,-10-13-1 0 0,17 19-11 0 0,0-1 0 0 0,0 0-1 0 0,1 0 1 0 0,-1-1 0 0 0,1 1-1 0 0,0-1 1 0 0,1 0-1 0 0,0 0 1 0 0,0 0 0 0 0,-1-10-1 0 0,2 12-13 0 0,1 0-1 0 0,1 1 0 0 0,-1-1 1 0 0,1 0-1 0 0,-1 1 0 0 0,1-1 1 0 0,1 1-1 0 0,-1-1 0 0 0,1 1 1 0 0,-1 0-1 0 0,1-1 0 0 0,0 1 1 0 0,1 0-1 0 0,-1 0 0 0 0,1 1 1 0 0,0-1-1 0 0,4-4 0 0 0,-1 1-14 0 0,1 1 1 0 0,0-1-1 0 0,0 2 0 0 0,1-1 0 0 0,0 1 1 0 0,0 0-1 0 0,13-6 0 0 0,-2 3-22 0 0,1 1 0 0 0,0 1 0 0 0,41-8 0 0 0,-27 10-6 0 0,57-1 0 0 0,-90 5 48 0 0,64 2-56 0 0,-53-1 58 0 0,-1 1 0 0 0,1 0 0 0 0,17 6 0 0 0,65 25-237 0 0,-86-30 103 0 0,0 1 0 0 0,-1-1 1 0 0,1 1-1 0 0,-1 1 0 0 0,11 8 0 0 0,-13-9-899 0 0,-4-4 940 0 0,-1 1 0 0 0,1 0 0 0 0,0-1 0 0 0,0 1 1 0 0,-1-1-1 0 0,1 1 0 0 0,0-1 0 0 0,0 1 0 0 0,0-1 1 0 0,1 1-1 0 0,5 1-1993 0 0,9 4-3830 0 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3T02:28:46.67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737 10 3223 0 0,'0'0'143'0'0,"-2"-1"-3"0"0,-2-1 80 0 0,-1 1-1 0 0,1-1 1 0 0,-1 1-1 0 0,1 0 1 0 0,-1 0 0 0 0,0 1-1 0 0,1 0 1 0 0,-1-1-1 0 0,0 2 1 0 0,1-1-1 0 0,-1 0 1 0 0,0 1-1 0 0,1 0 1 0 0,-1 0 0 0 0,0 0-1 0 0,-5 3 1 0 0,-1 0 351 0 0,0 1 0 0 0,1 0 0 0 0,-1 1 1 0 0,1 0-1 0 0,-13 12 0 0 0,-3 2 66 0 0,2 2 0 0 0,-35 39 0 0 0,23-17 117 0 0,-42 65 0 0 0,33-32-155 0 0,-41 97 0 0 0,-17 90-95 0 0,13 77-284 0 0,80-297-145 0 0,3 0 0 0 0,-3 65 1 0 0,10-87 2 0 0,0 0 1 0 0,2 0 0 0 0,0-1 0 0 0,2 1 0 0 0,0 0 0 0 0,2-1-1 0 0,7 22 1 0 0,-10-36-41 0 0,1 0 0 0 0,-1 0 0 0 0,1 0 0 0 0,0 0 0 0 0,1-1 0 0 0,-1 0 0 0 0,1 0 1 0 0,1 0-1 0 0,-1-1 0 0 0,1 1 0 0 0,0-1 0 0 0,11 7 0 0 0,-7-6-24 0 0,0-1 0 0 0,1 0 0 0 0,0 0 0 0 0,0-1 1 0 0,0-1-1 0 0,1 0 0 0 0,21 4 0 0 0,-19-6-335 0 0,0 1 0 0 0,0-1 1 0 0,0-1-1 0 0,0-1 0 0 0,21-3 0 0 0,-6-3-762 0 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3T02:28:47.10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429 0 5983 0 0,'0'0'4734'0'0,"-2"0"-4365"0"0,0 0-308 0 0,0 1 1 0 0,0-1-1 0 0,0 0 1 0 0,0 1-1 0 0,0-1 1 0 0,0 1-1 0 0,0 0 1 0 0,0 0-1 0 0,0 0 1 0 0,1 0-1 0 0,-1 0 1 0 0,0 0-1 0 0,1 0 1 0 0,-1 0-1 0 0,-2 4 1 0 0,-2 2 122 0 0,-1 0 1 0 0,-5 10 0 0 0,6-8-34 0 0,-15 22 506 0 0,-26 58 0 0 0,20-36-227 0 0,-7 14 214 0 0,-41 116-1 0 0,-6 76 97 0 0,70-221-612 0 0,-34 143 709 0 0,36-132-162 0 0,-3 86 0 0 0,11-114-505 0 0,1 0 1 0 0,1 0 0 0 0,1 0-1 0 0,1 0 1 0 0,7 24 0 0 0,-8-37-119 0 0,1 0 1 0 0,0 0 0 0 0,0 0-1 0 0,1 0 1 0 0,0-1 0 0 0,0 0-1 0 0,1 0 1 0 0,-1 0 0 0 0,2 0-1 0 0,-1-1 1 0 0,1 0 0 0 0,0 0-1 0 0,0 0 1 0 0,0-1 0 0 0,14 9-1 0 0,-16-12-17 0 0,0-1 0 0 0,0 1 1 0 0,1-1-1 0 0,-1 1 0 0 0,1-1 0 0 0,-1 0 0 0 0,9 0 0 0 0,-5 0 28 0 0,0-1 0 0 0,0-1 0 0 0,13-1 1 0 0,-13 0-67 0 0,-1-1 0 0 0,0 1 1 0 0,0-1-1 0 0,0-1 1 0 0,10-5-1 0 0,-7 3-23 0 0,0 0-102 0 0,0 0-1 0 0,0-1 1 0 0,0 0-1 0 0,-1-1 1 0 0,10-11-1 0 0,-14 14-269 0 0,0-1 0 0 0,0-1 0 0 0,0 1-1 0 0,-1-1 1 0 0,0 0 0 0 0,0 0 0 0 0,-1 0-1 0 0,0 0 1 0 0,3-9 0 0 0,-2-3-1101 0 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3T02:28:47.45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1 142 11807 0 0,'0'0'1068'0'0,"2"0"-877"0"0,114 2 1406 0 0,65-6-107 0 0,-1-8-1 0 0,184-36 0 0 0,-267 32-1613 0 0,29-5 609 0 0,0-12-6480 0 0,-98 24 193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3T02:39:48.076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8 234 919 0 0,'0'0'232'0'0,"1"-1"638"0"0,1-4 421 0 0,0 0-1 0 0,0 0 1 0 0,1-5 0 0 0,-2 2-887 0 0,1 1 0 0 0,-1-1 0 0 0,0-8-1 0 0,-1 14 37 0 0,0 0-20 0 0,0-19 223 0 0,0 20 188 0 0,0-2-605 0 0,-2-33 4462 0 0,3 39-4496 0 0,8 13 188 0 0,7 19 0 0 0,-11-19-252 0 0,-1 1 0 0 0,0 0 0 0 0,1 18 0 0 0,1 54 292 0 0,-1-21-118 0 0,12 152 571 0 0,-10-120-620 0 0,1-3 59 0 0,-5-61-154 0 0,0 22 246 0 0,-3-47-302 0 0,0-8 2 0 0,0 1-1 0 0,2 26 90 0 0,-2-28 70 0 0,0 1-198 0 0,-1-1-26 0 0,0 8 530 0 0,1-11-564 0 0,0 1 0 0 0,0 0 0 0 0,0-1 0 0 0,0 1-1 0 0,0 0 1 0 0,-1-1 0 0 0,1 1 0 0 0,0 0 0 0 0,0-1 0 0 0,0 1 0 0 0,0 0-1 0 0,0 0 1 0 0,-1-1 0 0 0,1 1 0 0 0,0 0 0 0 0,0-1 0 0 0,0 1 0 0 0,-1 0-1 0 0,1-1 1 0 0,-7-7 80 0 0,-2-14-54 0 0,0 0 1 0 0,1 0 0 0 0,2-1 0 0 0,0 0 0 0 0,1 0 0 0 0,-1-24 0 0 0,-2-148 286 0 0,6 107-265 0 0,3-57-10 0 0,0 55-22 0 0,1-134-21 0 0,-2 190-11 0 0,0 32-45 0 0,0 5-18 0 0,6 95-46 0 0,-3 34 107 0 0,-10 0 14 0 0,3-57 0 0 0,-16 123 157 0 0,1-24-9 0 0,17-142-130 0 0,-4 89 92 0 0,7-109-89 0 0,0-1 31 0 0,-1-10-52 0 0,0-1 0 0 0,0 0 0 0 0,0 0 0 0 0,0 0 0 0 0,0 0 0 0 0,0 0 0 0 0,0 0 0 0 0,0 0 0 0 0,0 0 0 0 0,0 0-1 0 0,0 0 1 0 0,0 0 0 0 0,0 1 0 0 0,0-1 0 0 0,0 0 0 0 0,0 0 0 0 0,0 0 0 0 0,0 0 0 0 0,0 0 0 0 0,0 0 0 0 0,0 0 0 0 0,0 0 0 0 0,0 0 0 0 0,0 0 0 0 0,0 0-1 0 0,0 0 1 0 0,1 0 0 0 0,-1 0 0 0 0,0 1 0 0 0,0-1 0 0 0,0 0 0 0 0,0 0 0 0 0,0 0 0 0 0,0 0 0 0 0,0 0 0 0 0,0 0 0 0 0,0 0 0 0 0,0 0 0 0 0,0 0 0 0 0,0 0 0 0 0,0 0-1 0 0,1 0 1 0 0,-1 0 0 0 0,0 0 0 0 0,0 0 0 0 0,0 0 0 0 0,0 0 0 0 0,0 0 0 0 0,0 0 0 0 0,0 0 0 0 0,0 0 0 0 0,0 0 0 0 0,0 0 0 0 0,0 0 0 0 0,1 0 0 0 0,-1 0-1 0 0,5-2-378 0 0,0 1 0 0 0,0 0 0 0 0,0-1 0 0 0,0 0 0 0 0,0 0 0 0 0,-1 0 0 0 0,1-1 0 0 0,4-2 0 0 0,5-8-6713 0 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3T02:28:47.79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0 166 5527 0 0,'0'0'758'0'0,"2"2"239"0"0,2 2-535 0 0,0 0-1 0 0,0-1 1 0 0,1 1 0 0 0,-1-1-1 0 0,1 0 1 0 0,-1 0-1 0 0,1 0 1 0 0,0-1 0 0 0,0 0-1 0 0,0 0 1 0 0,1 0 0 0 0,6 1-1 0 0,9 2 456 0 0,-1-1 0 0 0,1 0 0 0 0,34 0 0 0 0,-21-4-285 0 0,-3 1 127 0 0,56-7 0 0 0,-32-4-517 0 0,0-3 1 0 0,-1-2 0 0 0,95-40-1 0 0,-131 47-547 0 0,0 0 0 0 0,19-14 0 0 0,-32 19 10 0 0,0-1 0 0 0,0 0 0 0 0,0 0 0 0 0,0-1 0 0 0,-1 1 0 0 0,1-1 0 0 0,-1 0 0 0 0,-1 0 0 0 0,1-1 0 0 0,3-6 0 0 0,4-17-1145 0 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3T02:28:48.47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170 163 5527 0 0,'0'0'2706'0'0,"-2"-1"-1952"0"0,1 0-596 0 0,0 1 0 0 0,0-1 0 0 0,0 0 0 0 0,1 0 0 0 0,-1 1 0 0 0,0-1 0 0 0,0 0 0 0 0,0 0 0 0 0,1 0 0 0 0,-1 0 0 0 0,0 0 0 0 0,1 0 0 0 0,-2-2 0 0 0,2 1 546 0 0,0 0-133 0 0,3-4-402 0 0,0 1-1 0 0,1-1 1 0 0,-1 1 0 0 0,1 0 0 0 0,0 0-1 0 0,0 0 1 0 0,1 0 0 0 0,-1 1-1 0 0,1 0 1 0 0,0 0 0 0 0,0 0 0 0 0,0 0-1 0 0,10-4 1 0 0,9-3 80 0 0,0 0 0 0 0,25-7 0 0 0,-41 15-177 0 0,9-2 33 0 0,0-1 0 0 0,0 2 0 0 0,1 1 1 0 0,20-3-1 0 0,-1 3 37 0 0,-10 1 7 0 0,40 1 1 0 0,-58 1-130 0 0,-1 1 1 0 0,0 0 0 0 0,0 1-1 0 0,0 0 1 0 0,0 0 0 0 0,0 0 0 0 0,-1 1-1 0 0,1 1 1 0 0,8 4 0 0 0,-11-5-20 0 0,0 0 0 0 0,0 0 0 0 0,-1 0 0 0 0,0 0 0 0 0,0 1 0 0 0,0 0 0 0 0,0 0 0 0 0,0 0 0 0 0,5 9 0 0 0,-8-12-1 0 0,0 1 0 0 0,0-1 0 0 0,-1 1 0 0 0,1-1 0 0 0,0 1 0 0 0,-1 0 0 0 0,0-1 0 0 0,1 4 0 0 0,-1-2 0 0 0,0 0 0 0 0,0 0-1 0 0,-1 0 1 0 0,0 0 0 0 0,1 1 0 0 0,-1-1-1 0 0,0 0 1 0 0,-1 0 0 0 0,1 0-1 0 0,0-1 1 0 0,-1 1 0 0 0,1 0 0 0 0,-4 4-1 0 0,-2 1 8 0 0,0 0 0 0 0,-14 13-1 0 0,-18 10 121 0 0,-69 44-1 0 0,49-36-27 0 0,47-30-96 0 0,0 0 0 0 0,1 0-1 0 0,1 1 1 0 0,-1 0 0 0 0,-10 15-1 0 0,20-24-2 0 0,0 1 0 0 0,0-1 0 0 0,0 1 0 0 0,0 0 0 0 0,0-1 0 0 0,0 1 0 0 0,1 0 0 0 0,-1 0 0 0 0,0-1 0 0 0,1 1 0 0 0,-1 0 0 0 0,1 0 0 0 0,0 0 0 0 0,0 0 0 0 0,0-1 0 0 0,0 3 0 0 0,0 0 0 0 0,1-1 0 0 0,0 0 0 0 0,0 0 0 0 0,0 1 0 0 0,0-1 0 0 0,1 0 0 0 0,-1 0 0 0 0,3 3 0 0 0,2 3 0 0 0,0 0 0 0 0,1-1 0 0 0,0 0 0 0 0,0 0 0 0 0,10 8 0 0 0,45 31 0 0 0,-14-11 0 0 0,-44-33 0 0 0,156 134 0 0 0,-146-124-4 0 0,-1 1-1 0 0,-1 0 1 0 0,-1 1 0 0 0,0 0-1 0 0,0 1 1 0 0,13 27-1 0 0,-21-34 13 0 0,1 0-1 0 0,-1 1 1 0 0,0-1 0 0 0,-1 1-1 0 0,0 0 1 0 0,0 10-1 0 0,-1-13 31 0 0,-1 1-1 0 0,0-1 0 0 0,-1 1 0 0 0,0-1 1 0 0,0 1-1 0 0,-1-1 0 0 0,0 1 0 0 0,-4 11 1 0 0,1-10 80 0 0,0 0-1 0 0,0-1 1 0 0,0 0 0 0 0,-1 0 0 0 0,0 0 0 0 0,-1 0 0 0 0,1-1 0 0 0,-1 0 0 0 0,-14 10 0 0 0,-7 3 428 0 0,-43 23 0 0 0,52-32-356 0 0,-11 6 175 0 0,-63 23 0 0 0,-37 0 62 0 0,98-32-317 0 0,-51 7-1 0 0,63-13-84 0 0,0-1-1 0 0,0-1 0 0 0,-36-4 0 0 0,44 2-68 0 0,0-1-1 0 0,0 0 0 0 0,-20-8 1 0 0,27 9-85 0 0,1 1 1 0 0,0-1 0 0 0,0-1 0 0 0,0 1-1 0 0,0-1 1 0 0,1 1 0 0 0,-1-1-1 0 0,1 0 1 0 0,-1-1 0 0 0,1 1-1 0 0,0 0 1 0 0,0-1 0 0 0,-2-4 0 0 0,-4-13-1494 0 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3T02:28:48.94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3223 0 0,'0'0'4386'0'0,"2"0"-3058"0"0,8 1-1046 0 0,-1 0-1 0 0,1 0 1 0 0,-1 1 0 0 0,0 0 0 0 0,1 1 0 0 0,-1 0 0 0 0,0 1 0 0 0,0-1-1 0 0,-1 2 1 0 0,15 8 0 0 0,7 7 350 0 0,41 38 0 0 0,-55-44-422 0 0,24 21 207 0 0,-1 2 1 0 0,-3 2-1 0 0,33 44 0 0 0,-43-48-199 0 0,-2 1 0 0 0,-2 1 1 0 0,-1 1-1 0 0,18 50 0 0 0,-20-37 0 0 0,-2 1 0 0 0,-2 1 0 0 0,11 89 0 0 0,-18-78 87 0 0,-4 1-1 0 0,-2-1 0 0 0,-8 74 1 0 0,0-88 46 0 0,-1-1 1 0 0,-3 0-1 0 0,-2 0 0 0 0,-30 76 1 0 0,7-46 168 0 0,-3-1 1 0 0,-53 80-1 0 0,-114 131 97 0 0,174-247-1272 0 0,20-25-4943 0 0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3T02:28:51.31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10 4143 0 0,'0'0'1398'0'0,"3"-2"-318"0"0,8-4 52 0 0,-11 6-1097 0 0,0 0 1 0 0,0 0-1 0 0,0-1 1 0 0,1 1-1 0 0,-1 0 1 0 0,0 0-1 0 0,0 0 0 0 0,0 0 1 0 0,1 0-1 0 0,-1 0 1 0 0,0 0-1 0 0,0 0 1 0 0,0 0-1 0 0,1 0 1 0 0,-1 0-1 0 0,0 0 1 0 0,0 0-1 0 0,0 0 1 0 0,1 0-1 0 0,-1 0 1 0 0,0 0-1 0 0,0 0 0 0 0,0 0 1 0 0,1 0-1 0 0,-1 0 1 0 0,0 0-1 0 0,0 0 1 0 0,0 0-1 0 0,1 1 1 0 0,31 8 1286 0 0,-31-8-1238 0 0,1-1 0 0 0,-1 1-1 0 0,1-1 1 0 0,0 1 0 0 0,-1-1 0 0 0,1 1-1 0 0,-1 0 1 0 0,0 0 0 0 0,1 0-1 0 0,1 2 1 0 0,3 1 82 0 0,18 13 262 0 0,0 1-1 0 0,-1 1 1 0 0,-1 1 0 0 0,20 23-1 0 0,-14-11-106 0 0,-2 1 0 0 0,26 45 0 0 0,-38-54-129 0 0,-1 0 0 0 0,-2 1 0 0 0,0 1 0 0 0,-2 0 0 0 0,-1 0 0 0 0,0 1 0 0 0,-2 0 0 0 0,2 33 0 0 0,-6-42 7 0 0,-1 1 0 0 0,-2-1 0 0 0,0 1 0 0 0,0-1 0 0 0,-9 35 0 0 0,7-40-91 0 0,-1 0 0 0 0,-1 0 1 0 0,0-1-1 0 0,-1 1 0 0 0,0-1 0 0 0,-1 0 1 0 0,0-1-1 0 0,-16 20 0 0 0,17-25-85 0 0,-5 7 89 0 0,-1 0 1 0 0,-23 19-1 0 0,31-29-121 0 0,0 0 0 0 0,0 0-1 0 0,0-1 1 0 0,-1 1 0 0 0,1-1 0 0 0,-1 0 0 0 0,1-1 0 0 0,-1 1 0 0 0,0-1 0 0 0,0 0-1 0 0,1 0 1 0 0,-1 0 0 0 0,0-1 0 0 0,-8 1 0 0 0,-1-3-932 0 0,13 2 807 0 0,1 0 1 0 0,0 0 0 0 0,0 0-1 0 0,0 0 1 0 0,-1 0 0 0 0,1 0 0 0 0,0 0-1 0 0,0 0 1 0 0,0 0 0 0 0,-1 0-1 0 0,1-1 1 0 0,0 1 0 0 0,0 0 0 0 0,0 0-1 0 0,-1 0 1 0 0,1 0 0 0 0,0-1-267 0 0,0 1 266 0 0,0 0 1 0 0,-1 0 0 0 0,1 0 0 0 0,0-1-1 0 0,0 1 1 0 0,0 0 0 0 0,0 0-1 0 0,0 0 1 0 0,0-1 0 0 0,0 1 0 0 0,0 0-1 0 0,-10-20-5562 0 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3T02:28:52.47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304 1 5783 0 0,'0'0'706'0'0,"-3"0"-261"0"0,-25 6 1840 0 0,26-5-2122 0 0,-1 0 0 0 0,1 0-1 0 0,0 0 1 0 0,-1 1 0 0 0,1-1 0 0 0,0 1-1 0 0,0-1 1 0 0,0 1 0 0 0,-2 2-1 0 0,-15 17 623 0 0,16-16-747 0 0,1-4 6 0 0,1 1 0 0 0,0 0 0 0 0,0-1 1 0 0,0 1-1 0 0,0 0 0 0 0,0 0 0 0 0,0 0 1 0 0,-1 3-1 0 0,0 2 32 0 0,-7 17 146 0 0,2 0 1 0 0,1 1-1 0 0,-6 37 0 0 0,7-29-63 0 0,-5 26 94 0 0,3 0 0 0 0,2 1 0 0 0,3 0-1 0 0,9 98 1 0 0,-5-142-219 0 0,1-1 0 0 0,8 28-1 0 0,-8-36-1 0 0,-1-1-1 0 0,1 1 0 0 0,0-1 0 0 0,1 0 1 0 0,-1 0-1 0 0,1 0 0 0 0,0-1 1 0 0,7 7-1 0 0,-11-11-25 0 0,0-1-1 0 0,1 0 1 0 0,-1 1-1 0 0,0-1 1 0 0,1 0-1 0 0,-1 0 1 0 0,1 1 0 0 0,-1-1-1 0 0,0 0 1 0 0,1 0-1 0 0,-1 0 1 0 0,1 1 0 0 0,-1-1-1 0 0,0 0 1 0 0,1 0-1 0 0,8 3 85 0 0,0-1 0 0 0,0 0 0 0 0,15 0 0 0 0,-20-1-47 0 0,1-1 0 0 0,-1-1 0 0 0,1 1 1 0 0,-1 0-1 0 0,1-1 0 0 0,-1 0 0 0 0,0 0 0 0 0,0-1 1 0 0,1 1-1 0 0,7-5 0 0 0,7-6 189 0 0,22-19 0 0 0,-18 14-59 0 0,5-7 44 0 0,-2 0 0 0 0,44-52-1 0 0,-32 33-134 0 0,-2 0-16 0 0,-2-2-1 0 0,32-53 0 0 0,-29 49-57 0 0,-35 47-5 0 0,0 0 18 0 0,-1 6 1 0 0,3 11-42 0 0,-1 0 0 0 0,-1 1 0 0 0,0-1 1 0 0,-1 1-1 0 0,-1 0 0 0 0,-3 31 1 0 0,-24 98-109 0 0,22-120 148 0 0,-12 45 16 0 0,-50 127 0 0 0,50-154 6 0 0,-64 153 148 0 0,54-135-52 0 0,-53 83 0 0 0,-51 46 506 0 0,-10-9 284 0 0,125-163-788 0 0,-1-1 0 0 0,-1-1 0 0 0,0 0-1 0 0,-2-1 1 0 0,-29 17 0 0 0,49-32-138 0 0,0 0 0 0 0,0 0 0 0 0,0 0 0 0 0,-1 0 0 0 0,1 1 0 0 0,0-1 0 0 0,0 0 0 0 0,0 0 0 0 0,0 0-1 0 0,0 0 1 0 0,0 0 0 0 0,-1 0 0 0 0,1 0 0 0 0,0 0 0 0 0,0 0 0 0 0,0 0 0 0 0,0 0 0 0 0,0 0 0 0 0,-1 0 0 0 0,1 0 0 0 0,0 0 0 0 0,0 0 0 0 0,0 0 0 0 0,0 0 0 0 0,0 0 0 0 0,-1 0 0 0 0,1 0 0 0 0,0 0 0 0 0,0 0 0 0 0,0 0 0 0 0,0 0 0 0 0,0 0 0 0 0,0 0 0 0 0,-1 0 0 0 0,1-1 0 0 0,-9-6 48 0 0,8 5-77 0 0,-1-1-1 0 0,1 1 0 0 0,0 0 1 0 0,0-1-1 0 0,0 1 1 0 0,0 0-1 0 0,1-1 0 0 0,-1 1 1 0 0,1-1-1 0 0,-1 0 0 0 0,1 1 1 0 0,0-1-1 0 0,0 1 1 0 0,0-1-1 0 0,0 1 0 0 0,0-1 1 0 0,1 0-1 0 0,-1 1 1 0 0,1-1-1 0 0,0 1 0 0 0,1-3 1 0 0,1-4-367 0 0,1 1 1 0 0,0 0-1 0 0,0 0 1 0 0,10-13 0 0 0,9-10-857 0 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3T02:28:52.97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535 0 6159 0 0,'0'0'556'0'0,"-3"2"-458"0"0,2-1-105 0 0,-70 62 1380 0 0,57-50-916 0 0,2 0 0 0 0,0 1 0 0 0,-14 22 0 0 0,-120 234 2077 0 0,52-38-1297 0 0,64-154-1017 0 0,-7 21 253 0 0,-28 110-1 0 0,57-170-334 0 0,1 2-1 0 0,2-1 0 0 0,1 79 1 0 0,4-110-118 0 0,1 0 1 0 0,0 0 0 0 0,1 0-1 0 0,0 0 1 0 0,0 0 0 0 0,1 0-1 0 0,0 0 1 0 0,1-1 0 0 0,0 0-1 0 0,9 15 1 0 0,-10-17-21 0 0,1-1 0 0 0,1 0 1 0 0,-1 0-1 0 0,0-1 0 0 0,1 1 1 0 0,0-1-1 0 0,0 0 0 0 0,1 0 0 0 0,-1-1 1 0 0,1 0-1 0 0,-1 0 0 0 0,1 0 0 0 0,0 0 1 0 0,0-1-1 0 0,0 0 0 0 0,7 1 1 0 0,-1-2-190 0 0,-1 0 0 0 0,1-1 0 0 0,-1 0 0 0 0,1 0 0 0 0,0-2-1 0 0,19-3 1 0 0,-26 4-85 0 0,37-6-4822 0 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3T02:28:53.39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264 20 4607 0 0,'0'0'1056'0'0,"-3"1"-420"0"0,-8 5-263 0 0,0 0-1 0 0,1 0 1 0 0,0 1-1 0 0,0 0 1 0 0,1 0-1 0 0,0 1 1 0 0,-9 11-1 0 0,1 0 94 0 0,4-4 25 0 0,-19 28 0 0 0,15-14-146 0 0,1 1-1 0 0,2 0 0 0 0,1 0 1 0 0,-10 37-1 0 0,15-40-194 0 0,2 1 1 0 0,0-1-1 0 0,3 1 1 0 0,0 0-1 0 0,1 36 0 0 0,3-51-92 0 0,0-1 1 0 0,0 1-1 0 0,1-1 0 0 0,1 1 0 0 0,0-1 0 0 0,1 0 0 0 0,0 0 0 0 0,8 14 0 0 0,-9-19 13 0 0,1-1 0 0 0,0 1 0 0 0,0-1 0 0 0,1 0-1 0 0,0 0 1 0 0,0-1 0 0 0,0 1 0 0 0,1-1 0 0 0,0 0-1 0 0,0-1 1 0 0,0 1 0 0 0,1-1 0 0 0,-1-1 0 0 0,1 1-1 0 0,7 2 1 0 0,-5-3 68 0 0,1 0 0 0 0,-1 0 0 0 0,1-1-1 0 0,0-1 1 0 0,0 0 0 0 0,0 0 0 0 0,19-1-1 0 0,-15-2 51 0 0,-1 0-1 0 0,1 0 0 0 0,-1-2 0 0 0,0 0 0 0 0,16-6 0 0 0,-6-1 90 0 0,1-1-1 0 0,-2-1 1 0 0,1-1-1 0 0,-2-1 1 0 0,32-29-1 0 0,-44 36-198 0 0,-2 0 0 0 0,1-1 0 0 0,-1 0 0 0 0,0 0-1 0 0,-1 0 1 0 0,0-1 0 0 0,0 0 0 0 0,-1 0 0 0 0,-1 0 0 0 0,1-1 0 0 0,-2 0-1 0 0,1 0 1 0 0,-2 0 0 0 0,1 0 0 0 0,-2 0 0 0 0,1 0 0 0 0,-2-1 0 0 0,1 1-1 0 0,-1-1 1 0 0,-2-11 0 0 0,-2-1-32 0 0,-1 1-1 0 0,-1 0 1 0 0,-1 0 0 0 0,0 1-1 0 0,-2 0 1 0 0,-1 0-1 0 0,0 1 1 0 0,-2 0-1 0 0,0 1 1 0 0,-2 0 0 0 0,0 1-1 0 0,-1 1 1 0 0,0 0-1 0 0,-2 1 1 0 0,0 1 0 0 0,-31-23-1 0 0,39 32-759 0 0,-12-8 165 0 0,7 0-6135 0 0,6 5 883 0 0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3T02:28:53.89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7743 0 0,'0'0'864'0'0,"1"3"-658"0"0,1 0-125 0 0,7 11 352 0 0,28 29 627 0 0,44 39 0 0 0,-39-40-596 0 0,-35-35-398 0 0,38 37 517 0 0,53 69-1 0 0,-73-79-402 0 0,-2 1 1 0 0,-2 1-1 0 0,28 63 1 0 0,-38-71-142 0 0,-1 1 0 0 0,-2 0 0 0 0,0 0 0 0 0,-2 1 0 0 0,4 54 0 0 0,-9-33 129 0 0,-2 0-1 0 0,-2 0 1 0 0,-3-1-1 0 0,-2 1 1 0 0,-24 83-1 0 0,16-85 158 0 0,-2-2-1 0 0,-2 0 0 0 0,-2-1 1 0 0,-2-1-1 0 0,-2-2 1 0 0,-51 67-1 0 0,51-76-145 0 0,-33 42 135 0 0,51-68-304 0 0,0 0 0 0 0,0-1 0 0 0,0 0 1 0 0,-1 0-1 0 0,0-1 0 0 0,-13 7 0 0 0,22-12-23 0 0,-1-1 1 0 0,0 1-1 0 0,0-1 1 0 0,0 0-1 0 0,0 1 0 0 0,1-1 1 0 0,-1 0-1 0 0,0 0 1 0 0,0 1-1 0 0,0-1 0 0 0,0 0 1 0 0,0 0-1 0 0,0 0 1 0 0,-1 0-1 0 0,-1 0-25 0 0,0 0-279 0 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3T02:28:54.49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49 3 3223 0 0,'0'0'143'0'0,"-2"2"-3"0"0,0 0-116 0 0,-14 11 163 0 0,-1 0 3289 0 0,15-12-2267 0 0,2-1-1112 0 0,-1 0-1 0 0,0 1 1 0 0,1-1-1 0 0,-1 0 1 0 0,1 1-1 0 0,-1-1 1 0 0,1 1-1 0 0,-1-1 1 0 0,-3 4 3351 0 0,9-1-3182 0 0,1-1 0 0 0,-1 0 1 0 0,1-1-1 0 0,0 1 0 0 0,-1-1 0 0 0,1 0 0 0 0,0-1 0 0 0,8 1 0 0 0,6-2 161 0 0,22-3 1 0 0,-10 1-54 0 0,71-3 236 0 0,68-7-92 0 0,-31 2-260 0 0,25-2-84 0 0,-150 11-163 0 0,0 2 32 0 0,-10 1 102 0 0,4 0-3254 0 0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3T02:28:54.84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25 5983 0 0,'0'0'464'0'0,"3"1"-305"0"0,6 3 577 0 0,0-1 1 0 0,0 1-1 0 0,1-1 0 0 0,0-1 0 0 0,-1 0 1 0 0,12 1-1 0 0,63 0 1938 0 0,-37-3-1665 0 0,326-9 3329 0 0,-336 7-4000 0 0,173-21 905 0 0,-131 13-978 0 0,-48 5-417 0 0,-28 5-690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3T02:39:48.788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 42 919 0 0,'0'0'11655'0'0,"3"0"-11174"0"0,46-6 1855 0 0,6 2-579 0 0,-37 4-1280 0 0,48 1 652 0 0,-2-1-380 0 0,34-10 47 0 0,-12 1-336 0 0,-53 8-368 0 0,-15 1-44 0 0,-2 1-25 0 0,-2-1 20 0 0,-7-1-770 0 0,0-1 0 0 0,-1 0 0 0 0,0-1 0 0 0,7-3 0 0 0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3T02:28:56.79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899 57 4111 0 0,'0'0'191'0'0,"3"-1"-11"0"0,8-4-73 0 0,-10 5-57 0 0,0 0 1 0 0,0-1-1 0 0,0 1 0 0 0,0-1 1 0 0,0 1-1 0 0,0-1 1 0 0,0 1-1 0 0,-1-1 0 0 0,1 0 1 0 0,0 1-1 0 0,0-1 1 0 0,1-1-1 0 0,0-1 92 0 0,0 1 1197 0 0,0 0-937 0 0,-1-1-239 0 0,6-6 1522 0 0,-9 7-1354 0 0,0 0-240 0 0,2 2-63 0 0,-1-1-1 0 0,1 1 1 0 0,-1-1-1 0 0,1 1 1 0 0,-1-1-1 0 0,0 1 1 0 0,1-1 0 0 0,-1 1-1 0 0,0-1 1 0 0,1 1-1 0 0,-1 0 1 0 0,0-1-1 0 0,1 1 1 0 0,-1 0-1 0 0,-1 0 1 0 0,-9-4 202 0 0,0 1 0 0 0,-1 1 0 0 0,1 0 0 0 0,-1 1 0 0 0,-12 0 0 0 0,-61 5 553 0 0,29 0-459 0 0,8 1-57 0 0,0 1 1 0 0,-62 18-1 0 0,92-20-211 0 0,0 1 20 0 0,0 0 0 0 0,0 2 0 0 0,1 0-1 0 0,0 1 1 0 0,1 0 0 0 0,-31 22 0 0 0,19-8 49 0 0,1 0 1 0 0,-42 46-1 0 0,51-47-119 0 0,0 1 0 0 0,2 0 1 0 0,0 1-1 0 0,1 1 0 0 0,-12 29 0 0 0,12-19 10 0 0,2 1-1 0 0,1 1 0 0 0,-9 45 1 0 0,10-20 12 0 0,-4 76 1 0 0,9 61-4 0 0,7-156-14 0 0,1 1 1 0 0,3-1-1 0 0,11 52 0 0 0,-9-66 10 0 0,1 1 1 0 0,2-2-1 0 0,1 1 1 0 0,1-1-1 0 0,24 40 1 0 0,-25-51 89 0 0,1 0 0 0 0,1 0 0 0 0,1-2 0 0 0,0 1 0 0 0,18 13 0 0 0,-21-20-21 0 0,1 0 1 0 0,0 0-1 0 0,0-1 0 0 0,1-1 0 0 0,0 0 0 0 0,0-1 1 0 0,0 0-1 0 0,1-1 0 0 0,-1-1 0 0 0,20 3 0 0 0,-16-5 41 0 0,0 0 0 0 0,1-2 0 0 0,-1 0 1 0 0,0-1-1 0 0,0 0 0 0 0,0-2 0 0 0,-1 0 0 0 0,32-12 0 0 0,-15 2 78 0 0,-1-2 0 0 0,-1-1 0 0 0,37-26 0 0 0,56-52 296 0 0,-51 37-270 0 0,-40 32-166 0 0,-1-2 0 0 0,-1-2-1 0 0,-1 0 1 0 0,-2-2 0 0 0,46-68-1 0 0,-62 79-26 0 0,0 0 1 0 0,-2-1-1 0 0,0 0 0 0 0,7-29 0 0 0,19-94 300 0 0,-34 138-317 0 0,3-22 82 0 0,-1 1 1 0 0,-2 0-1 0 0,-1-1 1 0 0,-2-29-1 0 0,-17-113 393 0 0,14 143-444 0 0,-2 0 1 0 0,0 0-1 0 0,-17-44 1 0 0,17 57-36 0 0,-1 0 1 0 0,-1 0 0 0 0,0 1 0 0 0,-1 1 0 0 0,0-1 0 0 0,-1 1 0 0 0,-21-21 0 0 0,22 26-15 0 0,-1 1 0 0 0,1 0-1 0 0,-1 0 1 0 0,-12-6 0 0 0,-45-17 42 0 0,35 19-32 0 0,-62-15 1 0 0,-35 5 0 0 0,91 17-174 0 0,-49 1 0 0 0,68 4 70 0 0,0 1-1 0 0,-1 0 1 0 0,1 1 0 0 0,-27 8-1 0 0,39-8-339 0 0,1 0 0 0 0,-1 0 0 0 0,1 1 1 0 0,-1 0-1 0 0,1 0 0 0 0,-10 9 0 0 0,13-11-1075 0 0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3T02:59:34.799"/>
    </inkml:context>
    <inkml:brush xml:id="br0">
      <inkml:brushProperty name="width" value="0.05" units="cm"/>
      <inkml:brushProperty name="height" value="0.05" units="cm"/>
      <inkml:brushProperty name="color" value="#FFFF00"/>
    </inkml:brush>
  </inkml:definitions>
  <inkml:trace contextRef="#ctx0" brushRef="#br0">20 96 2759 0 0,'0'0'126'0'0,"-1"1"-5"0"0,-8 5 96 0 0,-1-5 5495 0 0,17-6-4899 0 0,-5 4-703 0 0,1-1 0 0 0,-1 1 0 0 0,0 0 0 0 0,1 0 0 0 0,2-2 0 0 0,-4 3-96 0 0,-1 0 0 0 0,1 0 0 0 0,-1 0 0 0 0,1 0 0 0 0,-1 0 0 0 0,1 0 0 0 0,-1 0 0 0 0,1 0 0 0 0,-1 0 0 0 0,1 0 0 0 0,0 0 0 0 0,-1 0 0 0 0,1 0 0 0 0,-1 0 0 0 0,1 1 0 0 0,-1-1 0 0 0,1 0 0 0 0,-1 0 0 0 0,1 1 0 0 0,-1-1 0 0 0,0 0 0 0 0,1 0 0 0 0,-1 1 0 0 0,1-1 0 0 0,-1 1 1 0 0,0-1-1 0 0,1 0 0 0 0,-1 1 0 0 0,0-1 0 0 0,1 1 0 0 0,-1 0 0 0 0,9 18 194 0 0,-7-14-115 0 0,0 0 0 0 0,6 10-1 0 0,-8-14-80 0 0,0-1-1 0 0,1 1 0 0 0,-1-1 1 0 0,0 0-1 0 0,1 1 0 0 0,-1-1 0 0 0,1 1 1 0 0,-1-1-1 0 0,1 0 0 0 0,-1 1 1 0 0,1-1-1 0 0,-1 0 0 0 0,1 1 0 0 0,0-1 1 0 0,-1 0-1 0 0,1 0 0 0 0,-1 0 1 0 0,1 1-1 0 0,-1-1 0 0 0,2 0 1 0 0,11-3 225 0 0,-13 2-224 0 0,103-29 1074 0 0,-102 30-1080 0 0,8-2 82 0 0,-1-1 0 0 0,14-5-1 0 0,21-16 160 0 0,-31 20-205 0 0,1 0 0 0 0,-1 1 0 0 0,0 0 0 0 0,21-2 0 0 0,-15 3-11 0 0,211-22 212 0 0,-216 23-235 0 0,1-1 0 0 0,15-3 0 0 0,25-12 44 0 0,-40 14-49 0 0,-1 1-1 0 0,1 1 1 0 0,24 1 0 0 0,-13 0-6 0 0,16-1 18 0 0,1 3 0 0 0,-1 1 0 0 0,57 12 0 0 0,-77-11-330 0 0,0 1 1 0 0,0 1-1 0 0,-1 1 0 0 0,33 17 0 0 0,-34-14-4213 0 0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3T02:59:35.151"/>
    </inkml:context>
    <inkml:brush xml:id="br0">
      <inkml:brushProperty name="width" value="0.05" units="cm"/>
      <inkml:brushProperty name="height" value="0.05" units="cm"/>
      <inkml:brushProperty name="color" value="#FFFF00"/>
    </inkml:brush>
  </inkml:definitions>
  <inkml:trace contextRef="#ctx0" brushRef="#br0">1 175 5983 0 0,'2'0'3072'0'0,"3"2"-2856"0"0,1-1 0 0 0,-1 0-1 0 0,1 0 1 0 0,0-1-1 0 0,-1 0 1 0 0,1 0 0 0 0,7-1-1 0 0,42-8 805 0 0,-34 5-729 0 0,358-66 1241 0 0,-118 34-1076 0 0,-166 25-384 0 0,140-8 16 0 0,-37 3-144 0 0,-90 6-1730 0 0,-73 6-2716 0 0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3T02:59:35.591"/>
    </inkml:context>
    <inkml:brush xml:id="br0">
      <inkml:brushProperty name="width" value="0.05" units="cm"/>
      <inkml:brushProperty name="height" value="0.05" units="cm"/>
      <inkml:brushProperty name="color" value="#FFFF00"/>
    </inkml:brush>
  </inkml:definitions>
  <inkml:trace contextRef="#ctx0" brushRef="#br0">0 1 7831 0 0,'0'0'1274'0'0,"2"0"-1044"0"0,102 18 1705 0 0,5 8-858 0 0,-54-12-683 0 0,560 173 983 0 0,-553-163-1207 0 0,117 63-1 0 0,-150-69-18 0 0,-1 1-1 0 0,-1 1 0 0 0,0 1 1 0 0,-2 1-1 0 0,42 46 0 0 0,-60-59-55 0 0,0 0 0 0 0,-1 0 0 0 0,0 0 0 0 0,-1 1 0 0 0,0 0 0 0 0,0 0 0 0 0,-1 1 0 0 0,3 11 0 0 0,-5-13-41 0 0,0 0 0 0 0,-1-1 0 0 0,0 1 0 0 0,0 0 0 0 0,-1 0 0 0 0,0 0 0 0 0,-1 0 0 0 0,0-1 0 0 0,0 1 1 0 0,-5 16-1 0 0,0-10 66 0 0,0 1 1 0 0,-1-1 0 0 0,-1 0-1 0 0,-17 26 1 0 0,5-14 141 0 0,-33 35-1 0 0,25-35-86 0 0,0-2-1 0 0,-43 29 1 0 0,54-42-115 0 0,-27 19 46 0 0,-56 29 0 0 0,-53 15 42 0 0,29-25-873 0 0,117-48 410 0 0,-1 0-1 0 0,1 0 1 0 0,0 0 0 0 0,-1-1-1 0 0,-10 1 1 0 0,4-4-668 0 0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3T02:59:36.419"/>
    </inkml:context>
    <inkml:brush xml:id="br0">
      <inkml:brushProperty name="width" value="0.05" units="cm"/>
      <inkml:brushProperty name="height" value="0.05" units="cm"/>
      <inkml:brushProperty name="color" value="#FFFF00"/>
    </inkml:brush>
  </inkml:definitions>
  <inkml:trace contextRef="#ctx0" brushRef="#br0">235 18 1375 0 0,'0'0'66'0'0,"-2"0"-8"0"0,-10-4-63 0 0,8 2 378 0 0,-1 1 1 0 0,1 0-1 0 0,-8-1 0 0 0,-6-2 2718 0 0,15 3-2841 0 0,1 1 0 0 0,0-1 1 0 0,-1 1-1 0 0,1-1 0 0 0,-1 1 0 0 0,1 0 0 0 0,-1 0 0 0 0,1 0 0 0 0,0 0 0 0 0,-1 0 1 0 0,1 0-1 0 0,-1 1 0 0 0,1 0 0 0 0,-5 1 0 0 0,1 1-132 0 0,1 0 0 0 0,-1 1 0 0 0,1-1-1 0 0,0 1 1 0 0,0 1 0 0 0,0-1 0 0 0,0 1 0 0 0,1 0 0 0 0,0 0 0 0 0,-5 7-1 0 0,0 2 68 0 0,1 1-1 0 0,-13 28 0 0 0,13-19-49 0 0,0-1-1 0 0,1 1 1 0 0,2 0-1 0 0,0 0 1 0 0,2 1-1 0 0,1 0 1 0 0,1-1-1 0 0,2 39 1 0 0,2-32-88 0 0,1-1 1 0 0,2 1-1 0 0,1-2 1 0 0,1 1-1 0 0,2-1 0 0 0,19 43 1 0 0,-19-53-25 0 0,1 1-1 0 0,0-1 1 0 0,1-1-1 0 0,1 0 1 0 0,1-1-1 0 0,1-1 1 0 0,0 0 0 0 0,20 16-1 0 0,-22-22 31 0 0,-1-1-1 0 0,1 0 1 0 0,1-1-1 0 0,0-1 1 0 0,0 0 0 0 0,0-1-1 0 0,1 0 1 0 0,0-1-1 0 0,0-1 1 0 0,1 0-1 0 0,-1-1 1 0 0,19 1 0 0 0,-11-4 106 0 0,-1 0 0 0 0,1-1 0 0 0,-1-1 0 0 0,0-2 1 0 0,1 0-1 0 0,-1-1 0 0 0,25-10 0 0 0,-2-2 124 0 0,0-3-1 0 0,52-31 1 0 0,-61 29-121 0 0,0-2 0 0 0,-1-1 0 0 0,-2-2-1 0 0,41-41 1 0 0,-57 50-139 0 0,-2-1 0 0 0,0-1 1 0 0,-1 0-1 0 0,-1-1 0 0 0,-1 0 0 0 0,0-1 0 0 0,-2 0 0 0 0,12-39 0 0 0,-11 28-5 0 0,23-65 111 0 0,-34 97-110 0 0,1 3-11 0 0,2 14-48 0 0,-2 1 0 0 0,1 0 1 0 0,-2-1-1 0 0,-3 33 0 0 0,1-13-7 0 0,-43 488-187 0 0,-64 96 235 0 0,85-526 321 0 0,-5-2 0 0 0,-3-2-1 0 0,-4 0 1 0 0,-56 98 0 0 0,64-138 24 0 0,-2-2-1 0 0,-2 0 1 0 0,-2-3 0 0 0,-41 44-1 0 0,64-78-245 0 0,0 0-1 0 0,-1-1 1 0 0,-1 0-1 0 0,0-1 1 0 0,-18 11-1 0 0,24-17-51 0 0,0 1-1 0 0,-1-1 1 0 0,0 0-1 0 0,0-1 1 0 0,0 1 0 0 0,0-2-1 0 0,0 1 1 0 0,0-1-1 0 0,0 0 1 0 0,-1-1 0 0 0,-15-1-1 0 0,8-2 16 0 0,1 0-1 0 0,0-1 1 0 0,-1 0-1 0 0,1-2 1 0 0,1 0-1 0 0,-1 0 1 0 0,1-1-1 0 0,0-1 1 0 0,-19-14-1 0 0,11 5 2 0 0,1 0 0 0 0,1-2 0 0 0,0 0-1 0 0,-27-36 1 0 0,37 41-43 0 0,0 1 1 0 0,0-2-1 0 0,1 1 0 0 0,1-2 0 0 0,1 1 1 0 0,-10-28-1 0 0,15 36-15 0 0,1 0-1 0 0,0 0 1 0 0,0 0 0 0 0,0 1 0 0 0,1-1 0 0 0,0 0-1 0 0,0 0 1 0 0,2-9 0 0 0,-1 10-5 0 0,1 1-1 0 0,-1 0 1 0 0,1-1-1 0 0,0 1 1 0 0,1 0 0 0 0,-1 0-1 0 0,1 0 1 0 0,0 1-1 0 0,0-1 1 0 0,0 1 0 0 0,7-7-1 0 0,-3 4-8 0 0,1 0 0 0 0,0 1-1 0 0,1 0 1 0 0,0 0 0 0 0,-1 1 0 0 0,2 0-1 0 0,-1 0 1 0 0,15-4 0 0 0,5 0-25 0 0,48-9 0 0 0,7 5-68 0 0,128-3-1 0 0,-94 14-577 0 0,123 14-1 0 0,-224-10 455 0 0,187 21-4402 0 0,-140-11 2821 0 0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3T02:59:36.839"/>
    </inkml:context>
    <inkml:brush xml:id="br0">
      <inkml:brushProperty name="width" value="0.05" units="cm"/>
      <inkml:brushProperty name="height" value="0.05" units="cm"/>
      <inkml:brushProperty name="color" value="#FFFF00"/>
    </inkml:brush>
  </inkml:definitions>
  <inkml:trace contextRef="#ctx0" brushRef="#br0">0 56 10823 0 0,'0'0'1979'0'0,"3"1"-1542"0"0,9 2-146 0 0,0-1 1 0 0,0-1-1 0 0,15 0 0 0 0,40-2 303 0 0,-24-1-315 0 0,196-23 430 0 0,-131 11-666 0 0,-59 8-407 0 0,89-8 1110 0 0,-110 12-2036 0 0,0 2 0 0 0,-1 2-1 0 0,29 4 1 0 0,-33-2-3553 0 0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3T02:59:37.168"/>
    </inkml:context>
    <inkml:brush xml:id="br0">
      <inkml:brushProperty name="width" value="0.05" units="cm"/>
      <inkml:brushProperty name="height" value="0.05" units="cm"/>
      <inkml:brushProperty name="color" value="#FFFF00"/>
    </inkml:brush>
  </inkml:definitions>
  <inkml:trace contextRef="#ctx0" brushRef="#br0">0 1 1839 0 0,'2'1'134'0'0,"4"4"-54"0"0,0-1 0 0 0,0 0 0 0 0,0-1 0 0 0,0 0 0 0 0,11 4 0 0 0,36 10 3258 0 0,-35-12-1723 0 0,19 5 480 0 0,1-2 0 0 0,50 4-1 0 0,-34-8-719 0 0,58-4 0 0 0,220-36-1069 0 0,-201 18-206 0 0,-61 9-4155 0 0,-2 1-1441 0 0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3T02:59:38.771"/>
    </inkml:context>
    <inkml:brush xml:id="br0">
      <inkml:brushProperty name="width" value="0.05" units="cm"/>
      <inkml:brushProperty name="height" value="0.05" units="cm"/>
      <inkml:brushProperty name="color" value="#FFFF00"/>
    </inkml:brush>
  </inkml:definitions>
  <inkml:trace contextRef="#ctx0" brushRef="#br0">513 343 5351 0 0,'0'0'3327'0'0,"0"3"-2990"0"0,-1 7-248 0 0,1 1 0 0 0,0-1 0 0 0,1 0-1 0 0,1 1 1 0 0,-1-1 0 0 0,2 0-1 0 0,-1 0 1 0 0,1 0 0 0 0,1 0 0 0 0,0 0-1 0 0,6 11 1 0 0,-2-8-40 0 0,0 1-1 0 0,1-1 1 0 0,0-1 0 0 0,1 0 0 0 0,1 0 0 0 0,-1-1-1 0 0,14 11 1 0 0,5 1 104 0 0,2-1 0 0 0,0-2 0 0 0,0-1 0 0 0,2-1 0 0 0,1-2 0 0 0,0-1 0 0 0,1-2 0 0 0,43 11 0 0 0,-37-15 22 0 0,-1-1 0 0 0,2-2-1 0 0,-1-2 1 0 0,0-2 0 0 0,46-3-1 0 0,-39-3-41 0 0,0-1-1 0 0,-1-3 0 0 0,0-2 0 0 0,87-30 1 0 0,34-27 27 0 0,-137 53-130 0 0,0-2 1 0 0,-1-2 0 0 0,-1 0 0 0 0,-1-2 0 0 0,0-1 0 0 0,-2-1-1 0 0,0-2 1 0 0,28-33 0 0 0,-42 42-16 0 0,0 0 1 0 0,-1-1-1 0 0,0 0 1 0 0,-2-1-1 0 0,0 0 0 0 0,-1 0 1 0 0,0-1-1 0 0,6-26 1 0 0,-10 28-5 0 0,-1 0 0 0 0,0 0 0 0 0,-1 0 0 0 0,-1 0 0 0 0,-1-1 1 0 0,0 1-1 0 0,-1 0 0 0 0,-1 0 0 0 0,0 0 0 0 0,-6-21 0 0 0,6 31-11 0 0,0-1 0 0 0,0 1 0 0 0,-1 0 0 0 0,1 0 0 0 0,-8-12 0 0 0,9 17 0 0 0,0-1 0 0 0,0 1 0 0 0,-1-1 0 0 0,1 1 0 0 0,0 0 0 0 0,-1-1 0 0 0,1 1 0 0 0,-1 0 0 0 0,0 0 0 0 0,1 0 0 0 0,-1 0 0 0 0,0 0 0 0 0,1 1 0 0 0,-1-1 0 0 0,0 0 0 0 0,0 1 0 0 0,0-1 0 0 0,0 1 0 0 0,0 0 0 0 0,0-1 0 0 0,1 1 0 0 0,-1 0 0 0 0,0 0 0 0 0,0 0 0 0 0,-3 1 0 0 0,-2 1-7 0 0,-1 0 0 0 0,1 0-1 0 0,0 1 1 0 0,0 0-1 0 0,0 0 1 0 0,1 0 0 0 0,-1 1-1 0 0,1 0 1 0 0,0 1-1 0 0,0-1 1 0 0,-8 9 0 0 0,-4 6-31 0 0,1 0 0 0 0,-15 22 0 0 0,29-36 35 0 0,-35 47-70 0 0,-56 101-1 0 0,-19 106 186 0 0,18 8 84 0 0,52-142-133 0 0,11-32 43 0 0,-71 192 204 0 0,-22-9 257 0 0,74-188-150 0 0,-3-2 1 0 0,-4-3 0 0 0,-92 102-1 0 0,-77 60 694 0 0,150-169-675 0 0,-93 71 1 0 0,137-123-291 0 0,-1-1 0 0 0,-1-2 0 0 0,-44 20 0 0 0,66-34-94 0 0,-1-2-1 0 0,-1 0 1 0 0,1 0 0 0 0,-1-2-1 0 0,0 0 1 0 0,-27 3 0 0 0,35-6-31 0 0,0 0 1 0 0,0-1 0 0 0,0 1 0 0 0,0-1-1 0 0,0-1 1 0 0,0 1 0 0 0,-9-4 0 0 0,12 3-3 0 0,-1 0 0 0 0,1 0 1 0 0,0-1-1 0 0,0 0 0 0 0,0 1 1 0 0,0-1-1 0 0,0 0 1 0 0,0-1-1 0 0,1 1 0 0 0,0-1 1 0 0,-5-6-1 0 0,2 1 12 0 0,1 0-1 0 0,0-1 1 0 0,0 1 0 0 0,1-1-1 0 0,0 0 1 0 0,-3-16-1 0 0,3 9 10 0 0,1 1-1 0 0,1-1 1 0 0,0-24-1 0 0,2 29-38 0 0,1 0 1 0 0,0 1-1 0 0,1-1 0 0 0,0 1 1 0 0,6-21-1 0 0,-5 25-17 0 0,0 1-1 0 0,0-1 1 0 0,0 1 0 0 0,1-1-1 0 0,0 1 1 0 0,0 0 0 0 0,0 0-1 0 0,1 1 1 0 0,0 0 0 0 0,8-8-1 0 0,-3 6-15 0 0,0 0 0 0 0,0 0 1 0 0,1 1-1 0 0,0 1 0 0 0,0 0 0 0 0,0 0 0 0 0,1 1 0 0 0,-1 1 1 0 0,1 0-1 0 0,21-3 0 0 0,-8 4-11 0 0,1 0 0 0 0,-1 2 1 0 0,1 1-1 0 0,27 5 0 0 0,-30-2 23 0 0,0 1 0 0 0,-1 1-1 0 0,1 1 1 0 0,-1 1 0 0 0,-1 1 0 0 0,1 1 0 0 0,30 19-1 0 0,3 9-30 0 0,69 59 0 0 0,146 143 45 0 0,-240-212 11 0 0,-4-4 31 0 0,49 32 1 0 0,-55-43-4 0 0,0-1 0 0 0,1-1 0 0 0,31 12 0 0 0,-47-22-56 0 0,-1 1 0 0 0,0-1 0 0 0,1 0 0 0 0,0 0 0 0 0,-1-1 0 0 0,1 1 0 0 0,-1-1 0 0 0,1 0 0 0 0,6-1 1 0 0,-6 0-869 0 0,-1 0 0 0 0,1 0 1 0 0,-1 0-1 0 0,0-1 1 0 0,8-3-1 0 0,8-8-5240 0 0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3T02:59:39.171"/>
    </inkml:context>
    <inkml:brush xml:id="br0">
      <inkml:brushProperty name="width" value="0.05" units="cm"/>
      <inkml:brushProperty name="height" value="0.05" units="cm"/>
      <inkml:brushProperty name="color" value="#FFFF00"/>
    </inkml:brush>
  </inkml:definitions>
  <inkml:trace contextRef="#ctx0" brushRef="#br0">37 15 6479 0 0,'0'0'586'0'0,"-2"-2"-486"0"0,-7-3-90 0 0,-4 1 38 0 0,10 4 162 0 0,-3-2-314 0 0,2 1 3008 0 0,5 3-2291 0 0,2 7-4 0 0,-3-8-583 0 0,0-1-1 0 0,0 0 0 0 0,0 0 1 0 0,0 0-1 0 0,0 1 0 0 0,0-1 1 0 0,0 0-1 0 0,0 0 0 0 0,0 0 1 0 0,1 1-1 0 0,-1-1 0 0 0,0 0 1 0 0,0 0-1 0 0,0 0 0 0 0,0 0 1 0 0,0 1-1 0 0,1-1 0 0 0,-1 0 1 0 0,0 0-1 0 0,0 0 0 0 0,0 0 1 0 0,1 0-1 0 0,-1 0 0 0 0,6 4 284 0 0,0-1-1 0 0,0-1 0 0 0,1 1 1 0 0,12 2-1 0 0,31 5 854 0 0,-39-8-954 0 0,3 0 125 0 0,1-1 1 0 0,25-1-1 0 0,30-6 308 0 0,-56 5-500 0 0,51-7 144 0 0,75-4 88 0 0,-49 11-234 0 0,-85 1-373 0 0,-1 0 1 0 0,1-1-1 0 0,-1 0 1 0 0,10-3-1 0 0,-14 4 91 0 0,12-3-629 0 0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3T02:59:39.535"/>
    </inkml:context>
    <inkml:brush xml:id="br0">
      <inkml:brushProperty name="width" value="0.05" units="cm"/>
      <inkml:brushProperty name="height" value="0.05" units="cm"/>
      <inkml:brushProperty name="color" value="#FFFF00"/>
    </inkml:brush>
  </inkml:definitions>
  <inkml:trace contextRef="#ctx0" brushRef="#br0">207 1 9671 0 0,'0'0'1447'0'0,"2"1"-1003"0"0,6 6 17 0 0,-8-7-439 0 0,0 0 0 0 0,1 0 0 0 0,-1 1 0 0 0,0-1 0 0 0,0 0 0 0 0,0 0 0 0 0,1 0 0 0 0,-1 1 0 0 0,0-1 0 0 0,0 0 0 0 0,0 0 0 0 0,0 1 0 0 0,0-1 0 0 0,0 0 0 0 0,0 0 0 0 0,1 1 0 0 0,-1-1 0 0 0,0 0 0 0 0,0 0 0 0 0,0 1 0 0 0,0-1 0 0 0,0 0 0 0 0,1 9 271 0 0,-1 0 0 0 0,1 0 0 0 0,-2 0 0 0 0,1 0 0 0 0,-1 0 1 0 0,-2 9-1 0 0,-16 58 1034 0 0,17-71-1270 0 0,-49 153 1443 0 0,0-3-15 0 0,19-49-829 0 0,-24 94 163 0 0,53-181-791 0 0,1-3 25 0 0,1-2-205 0 0,1-12-705 0 0,2 1-295 0 0,8 7-58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3T02:39:49.156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7 23 9871 0 0,'0'0'898'0'0,"2"-2"-741"0"0,0 1-126 0 0,15-12 277 0 0,-12 11 444 0 0,-2 1-168 0 0,0 0-372 0 0,8-1 1310 0 0,-10 2-1442 0 0,-1 0 0 0 0,1 0 0 0 0,0 0-1 0 0,0 0 1 0 0,0 1 0 0 0,0-1-1 0 0,0 0 1 0 0,-1 1 0 0 0,1-1 0 0 0,0 0-1 0 0,1 2 1 0 0,0-1 101 0 0,1 0 393 0 0,-1 1 2 0 0,1 4-380 0 0,0-1 0 0 0,0 1-1 0 0,-1 0 1 0 0,1 0 0 0 0,-1 0-1 0 0,-1 0 1 0 0,1 0 0 0 0,-1 0-1 0 0,0 0 1 0 0,0 1 0 0 0,-1-1 0 0 0,0 9-1 0 0,-1 27 865 0 0,-12 76 0 0 0,10-105-929 0 0,-14 102 967 0 0,1-13-336 0 0,1-4-161 0 0,8-42-293 0 0,-10 101 203 0 0,17-145-487 0 0,0-7 18 0 0,2 6-20 0 0,-2-8 10 0 0,3-3-172 0 0,0 0 32 0 0,1 0 0 0 0,-1 0 0 0 0,1-1 0 0 0,-1 1 0 0 0,0-1 0 0 0,1 0 1 0 0,-1 1-1 0 0,0-1 0 0 0,0-1 0 0 0,0 1 0 0 0,0 0 0 0 0,6-4 0 0 0,7-9-1237 0 0,0-4-58 0 0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3T02:59:40.039"/>
    </inkml:context>
    <inkml:brush xml:id="br0">
      <inkml:brushProperty name="width" value="0.05" units="cm"/>
      <inkml:brushProperty name="height" value="0.05" units="cm"/>
      <inkml:brushProperty name="color" value="#FFFF00"/>
    </inkml:brush>
  </inkml:definitions>
  <inkml:trace contextRef="#ctx0" brushRef="#br0">1169 1 9215 0 0,'0'0'1184'0'0,"-2"1"-1088"0"0,-24 16 477 0 0,2 1 0 0 0,-35 31 0 0 0,42-34-448 0 0,-59 63 393 0 0,49-48-325 0 0,-27 32 627 0 0,-69 100 0 0 0,-23 84 313 0 0,-58 170-219 0 0,32 16-444 0 0,74-102-185 0 0,19 3-162 0 0,26-5 28 0 0,46-235-28 0 0,6 143 1 0 0,4-184-48 0 0,3 0 1 0 0,1-1-1 0 0,4 0 1 0 0,1-1-1 0 0,2 0 1 0 0,3-1-1 0 0,2 0 1 0 0,1-2-1 0 0,37 60 1 0 0,-32-66-53 0 0,3-1 0 0 0,1-2 0 0 0,2 0 0 0 0,1-2 1 0 0,2-2-1 0 0,2-1 0 0 0,1-1 0 0 0,45 28 0 0 0,124 69-126 0 0,50 2-1808 0 0,-196-104 534 0 0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3T02:59:40.821"/>
    </inkml:context>
    <inkml:brush xml:id="br0">
      <inkml:brushProperty name="width" value="0.05" units="cm"/>
      <inkml:brushProperty name="height" value="0.05" units="cm"/>
      <inkml:brushProperty name="color" value="#FFFF00"/>
    </inkml:brush>
  </inkml:definitions>
  <inkml:trace contextRef="#ctx0" brushRef="#br0">202 346 4607 0 0,'-1'3'354'0'0,"-1"7"-415"0"0,0 0 312 0 0,0 0 1 0 0,-2 17-1 0 0,4-23-67 0 0,0-1 0 0 0,0 0 0 0 0,1 0 0 0 0,-1 0 0 0 0,0 0 0 0 0,1 0 0 0 0,0 0 0 0 0,0 0 0 0 0,0 0 0 0 0,0 0 0 0 0,0 0 0 0 0,1-1 0 0 0,3 6 0 0 0,-1-3 24 0 0,0-1-1 0 0,0 0 1 0 0,1 0 0 0 0,-1 0-1 0 0,1 0 1 0 0,0-1 0 0 0,1 0-1 0 0,5 3 1 0 0,1 0 199 0 0,1-1 0 0 0,19 6 1 0 0,-2-5 54 0 0,0-1 0 0 0,0-1 0 0 0,0-2 1 0 0,0-1-1 0 0,38-3 0 0 0,-20-3 45 0 0,60-15 1 0 0,-74 13-460 0 0,-18 4-12 0 0,0 0 0 0 0,-1-1 1 0 0,25-11-1 0 0,77-48 162 0 0,-85 45-137 0 0,-13 7 0 0 0,0-1 0 0 0,-1 0 1 0 0,26-23-1 0 0,-37 28-31 0 0,0 0 0 0 0,-1 0 1 0 0,1 0-1 0 0,-1-1 0 0 0,-1 0 0 0 0,0 0 0 0 0,0-1 0 0 0,0 1 1 0 0,-1-1-1 0 0,4-15 0 0 0,-6 20-9 0 0,-1-1-1 0 0,-1 0 1 0 0,1 0-1 0 0,-1 1 1 0 0,0-1-1 0 0,0 0 1 0 0,0 0 0 0 0,-1 1-1 0 0,1-1 1 0 0,-3-7-1 0 0,1 6 13 0 0,0-1 1 0 0,-1 1-1 0 0,0 0 0 0 0,0 0 0 0 0,0 0 0 0 0,-8-10 0 0 0,2 7 3 0 0,1 0 0 0 0,-1 0 0 0 0,0 0 0 0 0,-1 1 0 0 0,0 0 0 0 0,-1 1 1 0 0,-18-9-1 0 0,19 10-22 0 0,-1 2 0 0 0,0 0 1 0 0,0 0-1 0 0,-1 1 1 0 0,1 0-1 0 0,-1 1 1 0 0,-13-1-1 0 0,9 2-6 0 0,-1 1 1 0 0,1 0-1 0 0,0 2 1 0 0,-26 5-1 0 0,10 1-25 0 0,1 2 0 0 0,1 1 1 0 0,0 1-1 0 0,-49 28 0 0 0,36-14 2 0 0,1 2 1 0 0,2 1-1 0 0,1 2 0 0 0,1 2 1 0 0,-37 41-1 0 0,36-29 106 0 0,1 1-1 0 0,3 2 1 0 0,-57 102 0 0 0,89-146-81 0 0,-43 87 248 0 0,33-63-60 0 0,-12 41 1 0 0,21-54-86 0 0,0 1 0 0 0,1 0 1 0 0,0-1-1 0 0,1 23 0 0 0,2-27-17 0 0,0-1 0 0 0,1 1 0 0 0,0 0 0 0 0,1 0 0 0 0,1-1-1 0 0,0 1 1 0 0,5 13 0 0 0,-4-15-43 0 0,1-1-1 0 0,0 1 0 0 0,0-1 1 0 0,1 0-1 0 0,0 0 0 0 0,0-1 1 0 0,1 1-1 0 0,0-1 1 0 0,0-1-1 0 0,1 0 0 0 0,0 0 1 0 0,0 0-1 0 0,14 7 0 0 0,-1-3 31 0 0,0-1-1 0 0,1 0 0 0 0,-1-2 0 0 0,41 9 0 0 0,9-4 83 0 0,0-3 0 0 0,93 1 0 0 0,144-19-301 0 0,-224 3-1440 0 0,0-4 1 0 0,116-29-1 0 0,-127 20-4392 0 0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3T02:59:41.230"/>
    </inkml:context>
    <inkml:brush xml:id="br0">
      <inkml:brushProperty name="width" value="0.05" units="cm"/>
      <inkml:brushProperty name="height" value="0.05" units="cm"/>
      <inkml:brushProperty name="color" value="#FFFF00"/>
    </inkml:brush>
  </inkml:definitions>
  <inkml:trace contextRef="#ctx0" brushRef="#br0">65 25 4143 0 0,'-4'1'210'0'0,"-1"-1"0"0"0,1 1 0 0 0,-1 0 0 0 0,1 0 0 0 0,-1 0 0 0 0,1 1 0 0 0,0-1 0 0 0,0 1-1 0 0,0 0 1 0 0,0 0 0 0 0,-4 3 0 0 0,6-3 945 0 0,1-1-37 0 0,-6 8 2224 0 0,9-7-2673 0 0,5 8-49 0 0,-7-10-586 0 0,0 0 0 0 0,0 0 0 0 0,0 1-1 0 0,1-1 1 0 0,-1 0 0 0 0,0 0 0 0 0,0 1 0 0 0,1-1 0 0 0,-1 0-1 0 0,0 0 1 0 0,0 0 0 0 0,1 0 0 0 0,-1 1 0 0 0,0-1 0 0 0,1 0 0 0 0,-1 0-1 0 0,1 0 1 0 0,7 3 210 0 0,1 0 0 0 0,0-1 0 0 0,-1 0 0 0 0,1 0 0 0 0,0-1 0 0 0,0-1 0 0 0,16 0 0 0 0,80-5 932 0 0,-50-2-862 0 0,-10 1-197 0 0,0 2-30 0 0,55-12-1 0 0,-40 3-4 0 0,36-9-1116 0 0,-71 16-3092 0 0,-1 2-1392 0 0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3T02:59:41.839"/>
    </inkml:context>
    <inkml:brush xml:id="br0">
      <inkml:brushProperty name="width" value="0.05" units="cm"/>
      <inkml:brushProperty name="height" value="0.05" units="cm"/>
      <inkml:brushProperty name="color" value="#FFFF00"/>
    </inkml:brush>
  </inkml:definitions>
  <inkml:trace contextRef="#ctx0" brushRef="#br0">152 131 5983 0 0,'0'0'464'0'0,"-3"0"-305"0"0,-3 0-163 0 0,-3 0 115 0 0,1 0 0 0 0,-1 0 1 0 0,-15 4-1 0 0,15-2 248 0 0,0 0 0 0 0,-1-1-1 0 0,1 0 1 0 0,0 0 0 0 0,-17-2-1 0 0,23 1 266 0 0,1-1 102 0 0,-6-5 46 0 0,6 5 10 0 0,1-1-48 0 0,-3-8-214 0 0,3 4-96 0 0,1 6-408 0 0,0-3 48 0 0,0 1 0 0 0,1 0 1 0 0,-1-1-1 0 0,0 1 1 0 0,1-1-1 0 0,0 1 0 0 0,-1 0 1 0 0,1-1-1 0 0,0 1 1 0 0,0 0-1 0 0,1 0 0 0 0,-1 0 1 0 0,0 0-1 0 0,1 0 0 0 0,-1 0 1 0 0,3-3-1 0 0,5 0 91 0 0,0 0 0 0 0,1 1 0 0 0,0 0 0 0 0,-1 0-1 0 0,15-3 1 0 0,-8 2-60 0 0,14-4 108 0 0,65-10 0 0 0,32 8-79 0 0,-108 10-95 0 0,0 1 0 0 0,0 1 0 0 0,0 1 0 0 0,35 7 0 0 0,-45-6-11 0 0,0 0 0 0 0,-1 0 0 0 0,1 1-1 0 0,16 9 1 0 0,-20-10-13 0 0,0 1-1 0 0,0-1 1 0 0,-1 1-1 0 0,1 1 1 0 0,-1-1-1 0 0,0 1 0 0 0,0-1 1 0 0,5 8-1 0 0,-7-9-2 0 0,-1 0-1 0 0,1 0 1 0 0,-1 1-1 0 0,1-1 1 0 0,-1 0-1 0 0,0 0 1 0 0,0 1-1 0 0,0-1 1 0 0,-1 1-1 0 0,1-1 1 0 0,-1 1-1 0 0,0-1 1 0 0,0 1-1 0 0,-1 4 1 0 0,0-3 3 0 0,0 0 0 0 0,0 0 0 0 0,-1-1 0 0 0,1 1 0 0 0,-1-1 0 0 0,0 1 0 0 0,-1-1 0 0 0,1 0 0 0 0,-5 5 1 0 0,-2 2 6 0 0,0-1 1 0 0,-1 0 0 0 0,0-1 0 0 0,-1 0-1 0 0,0 0 1 0 0,-16 8 0 0 0,-60 40 104 0 0,85-55-117 0 0,-1 0 0 0 0,0 1 0 0 0,1-1 0 0 0,0 0 0 0 0,-1 1 0 0 0,-2 4 0 0 0,5-7 0 0 0,0 1 0 0 0,-1-1 0 0 0,1 1 0 0 0,0-1 0 0 0,0 1 0 0 0,-1 0 0 0 0,1-1 0 0 0,0 1 0 0 0,0 0 0 0 0,0-1 0 0 0,0 1 0 0 0,0-1 0 0 0,0 1 0 0 0,0 1 0 0 0,0 0 0 0 0,1-1 0 0 0,0 1 0 0 0,-1-1 0 0 0,1 1 0 0 0,0-1 0 0 0,0 1 0 0 0,0-1 0 0 0,0 1 0 0 0,0-1 0 0 0,0 0 0 0 0,1 0 0 0 0,-1 0 0 0 0,0 0 0 0 0,3 2 0 0 0,24 14 0 0 0,-18-11 0 0 0,148 78-127 0 0,-114-62 110 0 0,-19-9 5 0 0,0 2 0 0 0,31 22 0 0 0,-48-30 9 0 0,0-1-1 0 0,-1 1 0 0 0,1 1 1 0 0,-2-1-1 0 0,1 1 1 0 0,-1 0-1 0 0,0 1 0 0 0,0-1 1 0 0,8 20-1 0 0,-12-24 17 0 0,-1 1 0 0 0,1-1-1 0 0,-1 1 1 0 0,0 0 0 0 0,0-1 0 0 0,-1 1-1 0 0,0 0 1 0 0,1 0 0 0 0,-1 0-1 0 0,-1 0 1 0 0,1-1 0 0 0,-2 8 0 0 0,0-6 29 0 0,0 0 0 0 0,0 0 0 0 0,-1 0 0 0 0,0 0 0 0 0,0-1 0 0 0,0 0 0 0 0,-1 0 0 0 0,-6 9 0 0 0,-1-3 56 0 0,-1 1 1 0 0,-1-2-1 0 0,1 0 1 0 0,-2 0 0 0 0,1-1-1 0 0,-24 11 1 0 0,-1-2 233 0 0,-2-1 0 0 0,-63 17 1 0 0,-88 8 148 0 0,130-34-341 0 0,51-7-367 0 0,-1-1 1 0 0,0 0-1 0 0,-16-3 1 0 0,25 3-733 0 0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3T02:59:42.281"/>
    </inkml:context>
    <inkml:brush xml:id="br0">
      <inkml:brushProperty name="width" value="0.05" units="cm"/>
      <inkml:brushProperty name="height" value="0.05" units="cm"/>
      <inkml:brushProperty name="color" value="#FFFF00"/>
    </inkml:brush>
  </inkml:definitions>
  <inkml:trace contextRef="#ctx0" brushRef="#br0">1279 31 10591 0 0,'0'-1'819'0'0,"0"0"-773"0"0,0 0 0 0 0,0 0 0 0 0,0 0 0 0 0,0 0 0 0 0,0 0 0 0 0,0-1 0 0 0,0 1 0 0 0,0 0 0 0 0,-1 0 0 0 0,1 0 0 0 0,0 0-1 0 0,-1 0 1 0 0,1 0 0 0 0,-1 0 0 0 0,1 0 0 0 0,-1 0 0 0 0,0 1 0 0 0,1-1 0 0 0,-1 0 0 0 0,0 0 0 0 0,0 0 0 0 0,1 1 0 0 0,-1-1 0 0 0,0 0 0 0 0,0 1 0 0 0,0-1 0 0 0,-1 0 0 0 0,-1 0 41 0 0,0 0 0 0 0,0 1 1 0 0,1-1-1 0 0,-1 1 0 0 0,0 0 0 0 0,0 0 1 0 0,-5 0-1 0 0,3 0 52 0 0,-25 1 261 0 0,0 1 1 0 0,1 2-1 0 0,-47 12 1 0 0,-82 34 422 0 0,140-44-696 0 0,1 1 0 0 0,0 1-1 0 0,0 1 1 0 0,1 0 0 0 0,-16 12-1 0 0,29-18-109 0 0,0 0 0 0 0,0-1-1 0 0,0 1 1 0 0,1 0-1 0 0,-1 0 1 0 0,1 0 0 0 0,0 1-1 0 0,0-1 1 0 0,0 1 0 0 0,0-1-1 0 0,0 1 1 0 0,1-1-1 0 0,0 1 1 0 0,0 0 0 0 0,0 0-1 0 0,0 0 1 0 0,0 0 0 0 0,1 0-1 0 0,0-1 1 0 0,0 1 0 0 0,0 0-1 0 0,0 0 1 0 0,1 5-1 0 0,1 1 5 0 0,1 0-1 0 0,-1-1 1 0 0,2 0-1 0 0,-1 0 0 0 0,1 0 1 0 0,1 0-1 0 0,-1 0 1 0 0,9 9-1 0 0,9 15 60 0 0,80 119 526 0 0,-73-105-194 0 0,29 68 1 0 0,-52-102-257 0 0,-1 0 1 0 0,-1 0 0 0 0,0 1-1 0 0,0 0 1 0 0,-2 0 0 0 0,0 0-1 0 0,1 16 1 0 0,-3-24-53 0 0,0 1 0 0 0,-1 0 0 0 0,1-1-1 0 0,-1 1 1 0 0,-1 0 0 0 0,1-1 0 0 0,-1 0 0 0 0,0 1 0 0 0,-1-1-1 0 0,0 0 1 0 0,0 0 0 0 0,0 0 0 0 0,0 0 0 0 0,-1-1 0 0 0,0 1-1 0 0,0-1 1 0 0,-7 6 0 0 0,0-1 56 0 0,-1-1 0 0 0,-1 0 0 0 0,0 0-1 0 0,0-1 1 0 0,-1-1 0 0 0,0-1 0 0 0,0 0-1 0 0,-1 0 1 0 0,-20 4 0 0 0,-5-1 95 0 0,0-2 0 0 0,-55 4 0 0 0,-79-11-24 0 0,56-1-209 0 0,-33 2-263 0 0,66 0-1682 0 0,-1 0-4671 0 0,37-1-216 0 0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3T02:59:42.871"/>
    </inkml:context>
    <inkml:brush xml:id="br0">
      <inkml:brushProperty name="width" value="0.05" units="cm"/>
      <inkml:brushProperty name="height" value="0.05" units="cm"/>
      <inkml:brushProperty name="color" value="#FFFF00"/>
    </inkml:brush>
  </inkml:definitions>
  <inkml:trace contextRef="#ctx0" brushRef="#br0">56 459 9439 0 0,'-9'-3'154'0'0,"6"2"-59"0"0,0 0-1 0 0,0 1 1 0 0,0-1 0 0 0,-1 1 0 0 0,1-1 0 0 0,0 1 0 0 0,0 0 0 0 0,-6 1 0 0 0,-1 0 21 0 0,8 0 1083 0 0,6-1-488 0 0,13 2-212 0 0,0-1 1 0 0,25-1-1 0 0,40-8 353 0 0,185-33 829 0 0,-121 17-1079 0 0,577-67 241 0 0,3 25-177 0 0,-604 55-662 0 0,694-45 64 0 0,-126 33 484 0 0,-51-7 975 0 0,-273-16-996 0 0,-319 39-505 0 0,81-19 77 0 0,18-2-800 0 0,-143 28-323 0 0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3T02:59:43.540"/>
    </inkml:context>
    <inkml:brush xml:id="br0">
      <inkml:brushProperty name="width" value="0.05" units="cm"/>
      <inkml:brushProperty name="height" value="0.05" units="cm"/>
      <inkml:brushProperty name="color" value="#FFFF00"/>
    </inkml:brush>
  </inkml:definitions>
  <inkml:trace contextRef="#ctx0" brushRef="#br0">1070 148 3679 0 0,'16'-8'152'0'0,"-1"0"0"0"0,-1-1-1 0 0,21-15 1 0 0,-6-2 4775 0 0,-26 24-4449 0 0,-1 0 0 0 0,1 0 0 0 0,-1 0 1 0 0,0 0-1 0 0,3-5 0 0 0,-3 6 751 0 0,-1-1-621 0 0,-1 2-541 0 0,1-1 45 0 0,-1 0 0 0 0,1 0 0 0 0,-1 1 0 0 0,1-1 0 0 0,-1 0 0 0 0,1 0 0 0 0,-1 0 0 0 0,1 0 0 0 0,-1 0-1 0 0,0 0 1 0 0,1 0 0 0 0,-1 0 0 0 0,0 0 0 0 0,0 0 0 0 0,0 0 0 0 0,0 0 0 0 0,0 0 0 0 0,0 0 0 0 0,0 0 0 0 0,0-1 0 0 0,-1 0 21 0 0,1 1-93 0 0,0 1 0 0 0,0-1 0 0 0,0 0 0 0 0,0 1 0 0 0,0-1 0 0 0,-1 1 0 0 0,1-1 1 0 0,0 0-1 0 0,0 1 0 0 0,-1-1 0 0 0,1 1 0 0 0,-1-1 0 0 0,1 0 0 0 0,0 1 0 0 0,-1-1 0 0 0,1 1 0 0 0,-1 0 0 0 0,0-1 0 0 0,-3-2 75 0 0,1 1 0 0 0,-1 0 0 0 0,0 0 0 0 0,1 0 0 0 0,-1 1 0 0 0,0 0 0 0 0,0-1 0 0 0,0 1 0 0 0,0 1 0 0 0,0-1 0 0 0,-1 0 0 0 0,1 1 0 0 0,0 0-1 0 0,-5 0 1 0 0,-10 2 282 0 0,-34 6 0 0 0,42-7-291 0 0,-200 45 1207 0 0,155-30-925 0 0,-91 39-1 0 0,136-50-350 0 0,0 1 1 0 0,1 0-1 0 0,0 0 0 0 0,-13 11 0 0 0,18-13-13 0 0,0 0-1 0 0,1 1 0 0 0,-1-1 1 0 0,1 1-1 0 0,0 0 1 0 0,1 1-1 0 0,-1-1 0 0 0,1 1 1 0 0,-4 10-1 0 0,6-14-21 0 0,0 1 0 0 0,0 0 0 0 0,1-1-1 0 0,-1 1 1 0 0,1 0 0 0 0,0-1 0 0 0,0 1 0 0 0,0 0-1 0 0,0-1 1 0 0,0 1 0 0 0,0 0 0 0 0,1-1 0 0 0,0 1-1 0 0,-1 0 1 0 0,1-1 0 0 0,0 1 0 0 0,0-1 0 0 0,0 1 0 0 0,1-1-1 0 0,-1 0 1 0 0,0 1 0 0 0,1-1 0 0 0,0 0 0 0 0,-1 0-1 0 0,5 3 1 0 0,1 1 2 0 0,0 0 0 0 0,0 0 1 0 0,0-1-1 0 0,1 0 0 0 0,0-1 0 0 0,12 5 0 0 0,161 56 43 0 0,-85-33-30 0 0,185 74 47 0 0,-243-90-53 0 0,-1 2-1 0 0,-1 1 1 0 0,0 2 0 0 0,44 35-1 0 0,-67-45 22 0 0,-1 0 0 0 0,-1 0-1 0 0,0 1 1 0 0,0 0-1 0 0,-1 1 1 0 0,-1 0-1 0 0,0 1 1 0 0,-1 0-1 0 0,0 0 1 0 0,9 25-1 0 0,-15-33-9 0 0,0 0 0 0 0,-1 0 1 0 0,1 0-1 0 0,-1 1 0 0 0,-1-1 0 0 0,1 0 0 0 0,-1 1 0 0 0,0-1 0 0 0,-1 0 1 0 0,1 1-1 0 0,-1-1 0 0 0,-3 9 0 0 0,1-6 24 0 0,0-1 1 0 0,0 0-1 0 0,-1 0 0 0 0,-1 0 0 0 0,1 0 0 0 0,-1-1 1 0 0,0 1-1 0 0,-9 7 0 0 0,6-6 18 0 0,0-1 0 0 0,-1-1 0 0 0,0 0 0 0 0,-1 0 0 0 0,-19 10 0 0 0,-56 22 261 0 0,79-37-306 0 0,-44 17 171 0 0,-2-2 0 0 0,-56 10 1 0 0,-108 11 205 0 0,137-28-315 0 0,0-3 1 0 0,0-3 0 0 0,-85-8-1 0 0,-33-15-67 0 0,141 10-364 0 0,-79-22 0 0 0,131 30 289 0 0,-8-2-186 0 0,0-1 1 0 0,-15-7-1 0 0,24 9 85 0 0,0 1 0 0 0,1-1 0 0 0,-1 0 0 0 0,1 1-1 0 0,-1-1 1 0 0,1 0 0 0 0,-1-1 0 0 0,1 1 0 0 0,0 0-1 0 0,0-1 1 0 0,0 1 0 0 0,1-1 0 0 0,-1 1 0 0 0,-1-4 0 0 0,3 6 119 0 0,0-1 0 0 0,0 1 0 0 0,0 0 0 0 0,0 0 0 0 0,-1 0 1 0 0,1-1-1 0 0,0 1 0 0 0,0 0 0 0 0,0 0 0 0 0,0 0 0 0 0,0 0 1 0 0,0-1-1 0 0,0 1 0 0 0,0 0 0 0 0,0 0 0 0 0,0 0 0 0 0,0-1 1 0 0,0 1-1 0 0,0 0 0 0 0,1 0 0 0 0,-1 0 0 0 0,0-1 0 0 0,0 1 1 0 0,0 0-1 0 0,1-3-216 0 0,1 0 0 0 0,-1 1 0 0 0,0-1 1 0 0,1 0-1 0 0,0 1 0 0 0,0 0 0 0 0,0-1 0 0 0,0 1 1 0 0,4-3-1 0 0,15-11-1304 0 0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3T02:59:44.405"/>
    </inkml:context>
    <inkml:brush xml:id="br0">
      <inkml:brushProperty name="width" value="0.05" units="cm"/>
      <inkml:brushProperty name="height" value="0.05" units="cm"/>
      <inkml:brushProperty name="color" value="#FFFF00"/>
    </inkml:brush>
  </inkml:definitions>
  <inkml:trace contextRef="#ctx0" brushRef="#br0">422 115 9007 0 0,'-1'-2'-9'0'0,"-2"-2"203"0"0,1-1 0 0 0,-1 0 0 0 0,1 0 0 0 0,-2-5-1 0 0,1-4-177 0 0,5-14 490 0 0,-2 27-479 0 0,0 1 1 0 0,0-1 0 0 0,0 0-1 0 0,0 0 1 0 0,0 0 0 0 0,1 1-1 0 0,-1-1 1 0 0,0 0 0 0 0,1 0-1 0 0,-1 0 1 0 0,1 1 0 0 0,-1-1-1 0 0,1 0 1 0 0,-1 1 0 0 0,1-1-1 0 0,0-1 1 0 0,1 0 60 0 0,1 0-9 0 0,-1 0-1 0 0,0 0 0 0 0,0-1 1 0 0,1 1-1 0 0,-1 1 0 0 0,1-1 1 0 0,0 0-1 0 0,0 1 0 0 0,-1-1 1 0 0,1 1-1 0 0,0 0 0 0 0,0 0 1 0 0,0 0-1 0 0,0 0 0 0 0,0 1 1 0 0,1-1-1 0 0,-1 1 0 0 0,0 0 1 0 0,0 0-1 0 0,0 0 0 0 0,0 0 1 0 0,0 0-1 0 0,7 2 0 0 0,-1 0 78 0 0,0 1 0 0 0,0 0 0 0 0,0 1 0 0 0,0 0 0 0 0,-1 0 0 0 0,15 10 0 0 0,14 12 87 0 0,-2 2-1 0 0,49 48 0 0 0,54 77 51 0 0,79 135-114 0 0,-141-165-68 0 0,-6 4 0 0 0,101 257 0 0 0,26 241 847 0 0,5 293 1488 0 0,-184-797-2169 0 0,-4 0 0 0 0,-6 1 0 0 0,-10 161 0 0 0,-6-189 42 0 0,-20 92-1 0 0,-35 89 204 0 0,26-137-177 0 0,-74 179-1 0 0,79-237-230 0 0,-137 303 452 0 0,27-117-1 0 0,-24-15 6 0 0,-78 53 58 0 0,-15-13-34 0 0,78-105-177 0 0,137-147-334 0 0,-1-1 1 0 0,-69 43 0 0 0,79-59-55 0 0,-35 22 65 0 0,0-2 39 0 0,61-36-110 0 0,7-5 29 0 0,4-4-541 0 0,32-27-1883 0 0,-7 12-3332 0 0,7 0-1799 0 0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25:20.729"/>
    </inkml:context>
    <inkml:brush xml:id="br0">
      <inkml:brushProperty name="width" value="0.05" units="cm"/>
      <inkml:brushProperty name="height" value="0.05" units="cm"/>
      <inkml:brushProperty name="color" value="#FFFF00"/>
    </inkml:brush>
  </inkml:definitions>
  <inkml:trace contextRef="#ctx0" brushRef="#br0">473 131 1375 0 0,'0'0'5152'0'0,"-2"2"-4697"0"0,-6 6-7 0 0,6-6-7 0 0,0 0-1 0 0,-9 25 351 0 0,10-24-447 0 0,1 1-7 0 0,1 6-130 0 0,-1-3-111 0 0,0 0 1 0 0,1-1-1 0 0,0 1 0 0 0,1 0 0 0 0,-1-1 0 0 0,4 9 0 0 0,-1-6-36 0 0,-1-1 0 0 0,1 0 0 0 0,1 0-1 0 0,-1 0 1 0 0,1-1 0 0 0,1 1 0 0 0,-1-1 0 0 0,1 0-1 0 0,1-1 1 0 0,-1 1 0 0 0,9 5 0 0 0,-6-6 12 0 0,1 0 1 0 0,-1 0-1 0 0,14 4 1 0 0,-17-7-27 0 0,0-1 1 0 0,0-1-1 0 0,0 1 1 0 0,0-1 0 0 0,1 0-1 0 0,-1-1 1 0 0,10 1-1 0 0,66-11 592 0 0,-53 5-466 0 0,-19 3-128 0 0,0-1 1 0 0,1 0 0 0 0,-1 0 0 0 0,0-1 0 0 0,-1 0-1 0 0,1-1 1 0 0,-1 0 0 0 0,0 0 0 0 0,0-1-1 0 0,11-10 1 0 0,0-2 17 0 0,-2 0-1 0 0,0-1 1 0 0,17-23-1 0 0,-27 32-34 0 0,-1-1-1 0 0,-1 1 0 0 0,1-1 1 0 0,7-19-1 0 0,-12 23-15 0 0,0 1 0 0 0,0-1 0 0 0,0-1-1 0 0,-1 1 1 0 0,1 0 0 0 0,-2 0 0 0 0,1 0 0 0 0,-1-1-1 0 0,-1-8 1 0 0,1 16-11 0 0,0-6 11 0 0,-1 1 0 0 0,0 0-1 0 0,0-1 1 0 0,0 1 0 0 0,-1 0-1 0 0,-3-7 1 0 0,-3 2 32 0 0,8 10-43 0 0,-1-1 1 0 0,1 1 0 0 0,-1-1-1 0 0,1 1 1 0 0,-1 0 0 0 0,0 0-1 0 0,1-1 1 0 0,-1 1 0 0 0,1 0-1 0 0,-1 0 1 0 0,0 0 0 0 0,1 0-1 0 0,-1 0 1 0 0,0 0 0 0 0,0 0-1 0 0,-2 0-5 0 0,1 1 1 0 0,-1-1-1 0 0,1 1 0 0 0,-1 0 0 0 0,1 0 0 0 0,0 0 1 0 0,0 1-1 0 0,0-1 0 0 0,-1 0 0 0 0,1 1 0 0 0,0 0 1 0 0,1-1-1 0 0,-4 4 0 0 0,-2 2-24 0 0,1 1 0 0 0,-7 11 0 0 0,0 2-18 0 0,-17 43 1 0 0,-4 24 34 0 0,20-46-30 0 0,-36 95 36 0 0,-40 109 193 0 0,57-161-113 0 0,-54 129 132 0 0,34-89-59 0 0,-36 79 282 0 0,65-158-48 0 0,-45 60 1 0 0,51-79-193 0 0,8-12-16 0 0,-1 0-1 0 0,-1 0 1 0 0,0-2 0 0 0,-1 1-1 0 0,0-2 1 0 0,-21 16-1 0 0,19-17 7 0 0,9-6-104 0 0,0 0-1 0 0,0-1 0 0 0,-1 1 1 0 0,1-2-1 0 0,-1 1 0 0 0,0-1 1 0 0,-1 0-1 0 0,-9 3 0 0 0,10-4-13 0 0,0-1-1 0 0,0 0 0 0 0,1 0 1 0 0,-1-1-1 0 0,0 0 1 0 0,-12-1-1 0 0,16 0-50 0 0,1 0-1 0 0,-1 1 1 0 0,1-1-1 0 0,-1 0 1 0 0,1 0 0 0 0,-1 0-1 0 0,1 0 1 0 0,0-1-1 0 0,-1 1 1 0 0,1-1-1 0 0,0 1 1 0 0,0-1 0 0 0,0 0-1 0 0,0 0 1 0 0,0 0-1 0 0,1 0 1 0 0,-1 0-1 0 0,1 0 1 0 0,-1 0 0 0 0,-1-4-1 0 0,0-2 15 0 0,-1 0 0 0 0,1 0 0 0 0,1 0 0 0 0,-1-1 0 0 0,-1-10 0 0 0,4 13-24 0 0,-1 0 0 0 0,1 0 0 0 0,0 1 0 0 0,0-1 0 0 0,0 0 0 0 0,1 0 0 0 0,0 0 0 0 0,3-10 0 0 0,-1 7-12 0 0,1 1-1 0 0,-1-1 0 0 0,1 1 1 0 0,1 0-1 0 0,0 0 1 0 0,0 0-1 0 0,1 1 1 0 0,8-9-1 0 0,-11 12 0 0 0,0 1 1 0 0,1 1-1 0 0,-1-1 1 0 0,1 1-1 0 0,-1-1 0 0 0,1 1 1 0 0,0 0-1 0 0,0 0 1 0 0,0 1-1 0 0,0-1 0 0 0,0 1 1 0 0,1 0-1 0 0,-1 0 1 0 0,0 0-1 0 0,0 0 0 0 0,1 1 1 0 0,-1 0-1 0 0,1 0 0 0 0,7 1 1 0 0,-5 0 1 0 0,1 1 0 0 0,-1 0 0 0 0,0 0 0 0 0,0 1 0 0 0,0 0 0 0 0,0 0 0 0 0,-1 1 0 0 0,1 0 1 0 0,-1 0-1 0 0,0 0 0 0 0,10 10 0 0 0,2 4-44 0 0,-1 0-1 0 0,17 25 1 0 0,-12-14 37 0 0,6 6 18 0 0,25 45 0 0 0,-12-14 0 0 0,54 65 0 0 0,-67-94 18 0 0,-7-9 35 0 0,43 43 0 0 0,-57-64-41 0 0,3 2-9 0 0,0 0 0 0 0,12 8 0 0 0,-18-15-89 0 0,-1 0 1 0 0,1 1-1 0 0,0-2 1 0 0,0 1-1 0 0,0 0 1 0 0,0-1-1 0 0,0 0 1 0 0,0 0-1 0 0,0 0 1 0 0,7 0-1 0 0,-4-1-1205 0 0,1 0 0 0 0,-1-1-1 0 0,8-1 1 0 0,3-2-3812 0 0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25:21.058"/>
    </inkml:context>
    <inkml:brush xml:id="br0">
      <inkml:brushProperty name="width" value="0.05" units="cm"/>
      <inkml:brushProperty name="height" value="0.05" units="cm"/>
      <inkml:brushProperty name="color" value="#FFFF00"/>
    </inkml:brush>
  </inkml:definitions>
  <inkml:trace contextRef="#ctx0" brushRef="#br0">0 72 7831 0 0,'0'0'4894'0'0,"4"-1"-4508"0"0,36-5 324 0 0,-1-2-1 0 0,45-15 0 0 0,4-2-489 0 0,-70 22-199 0 0,0 1 0 0 0,0 0-1 0 0,0 1 1 0 0,0 1 0 0 0,26 3-1 0 0,-34-2-302 0 0,1 1 0 0 0,-1 0 0 0 0,0 1 0 0 0,-1 0 0 0 0,18 8 0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3T02:39:50.814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65 21 6159 0 0,'0'0'3211'0'0,"0"-2"-2839"0"0,-1 1-94 0 0,0 0 1 0 0,0-1-1 0 0,0 1 0 0 0,0 0 1 0 0,0 0-1 0 0,-1 0 1 0 0,1 0-1 0 0,-2-2 0 0 0,1 2 474 0 0,0 0-382 0 0,-8-4 943 0 0,2 12-902 0 0,6-5-337 0 0,-1 2 150 0 0,-1 5-91 0 0,0 0 0 0 0,1 1 0 0 0,0-1-1 0 0,0 1 1 0 0,1-1 0 0 0,1 1 0 0 0,0 0 0 0 0,0 0-1 0 0,1 15 1 0 0,7 127 843 0 0,-6 12-16 0 0,-1-30-293 0 0,0-105-405 0 0,-4 30 0 0 0,-1 17 235 0 0,3-44-266 0 0,2-30-38 0 0,0 1-95 0 0,0 10 4 0 0,0-10 572 0 0,2-5-580 0 0,3-2-72 0 0,-1 0 0 0 0,0-1 1 0 0,0 1-1 0 0,0-1 0 0 0,0 0 0 0 0,0 0 0 0 0,-1 0 0 0 0,0 0 1 0 0,0-1-1 0 0,-1 1 0 0 0,0-1 0 0 0,3-6 0 0 0,-1-4-22 0 0,0 0 0 0 0,-1 0 0 0 0,2-20 0 0 0,-2 9 0 0 0,0-25 24 0 0,-1 16 5 0 0,-1-8-24 0 0,-4-56 0 0 0,1 64-4 0 0,1 8-1 0 0,0 5 0 0 0,0 1 0 0 0,-1 0 0 0 0,-9-37 0 0 0,4 28 0 0 0,6 26 2 0 0,-5-14-17 0 0,6 19 14 0 0,0 0 0 0 0,0-1 0 0 0,0 1 0 0 0,0 0 0 0 0,0 0 0 0 0,0 0 0 0 0,0 0 0 0 0,0 0 0 0 0,0 0 0 0 0,0 0 0 0 0,0 0 0 0 0,0 0 0 0 0,0 0 0 0 0,-1 0 0 0 0,1 0 0 0 0,0 0 0 0 0,0 0 0 0 0,0 0 0 0 0,0 0 0 0 0,0 0 0 0 0,0 0 0 0 0,0-1 0 0 0,0 1 0 0 0,0 0 0 0 0,0 0 0 0 0,0 0 0 0 0,0 0 0 0 0,0 0 0 0 0,0 0 0 0 0,0 0 0 0 0,0 0 0 0 0,0 0 0 0 0,0 0 0 0 0,-1 0 0 0 0,1 0 0 0 0,0 0 0 0 0,0 0 0 0 0,0 0 0 0 0,0 0 0 0 0,0 0 0 0 0,0 0 0 0 0,0 0 0 0 0,0 0 0 0 0,0 0 0 0 0,0 0 0 0 0,0 0 0 0 0,0 0 0 0 0,0 0 0 0 0,0 0 0 0 0,0 0 0 0 0,0 1 0 0 0,-1-1 0 0 0,1 0 0 0 0,0 0 0 0 0,0 0 0 0 0,0 0 0 0 0,0 0 0 0 0,0 0 0 0 0,0 0 0 0 0,0 0 0 0 0,0 0 0 0 0,0 0 0 0 0,0 0 0 0 0,0 0 0 0 0,0 0 1 0 0,-9 8-62 0 0,7-5 61 0 0,0 0 0 0 0,0 1 0 0 0,0-1-1 0 0,1 0 1 0 0,-1 0 0 0 0,1 1 0 0 0,0-1-1 0 0,0 1 1 0 0,0 4 0 0 0,-1 6-4 0 0,0 14-1 0 0,2 9-19 0 0,8 57 0 0 0,0-18-31 0 0,8 212 45 0 0,-16-269 10 0 0,0-11 4 0 0,0 0 0 0 0,1 0 0 0 0,3 15 0 0 0,0-12-172 0 0,-3-9-915 0 0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25:21.387"/>
    </inkml:context>
    <inkml:brush xml:id="br0">
      <inkml:brushProperty name="width" value="0.05" units="cm"/>
      <inkml:brushProperty name="height" value="0.05" units="cm"/>
      <inkml:brushProperty name="color" value="#FFFF00"/>
    </inkml:brush>
  </inkml:definitions>
  <inkml:trace contextRef="#ctx0" brushRef="#br0">86 0 9239 0 0,'0'0'1535'0'0,"1"3"-940"0"0,0 2-426 0 0,0 0 0 0 0,0 0 0 0 0,0 0 1 0 0,-1 0-1 0 0,1 0 0 0 0,-1 0 0 0 0,-1-1 1 0 0,1 1-1 0 0,-2 6 0 0 0,-2 8 396 0 0,-7 20-1 0 0,1-2 75 0 0,-47 247 1334 0 0,54-249-2051 0 0,0 48 0 0 0,3-82-2 0 0,0 0 0 0 0,0-1 0 0 0,0 1 0 0 0,0 0 0 0 0,0 0 0 0 0,0 0 0 0 0,0 0 0 0 0,1 0 0 0 0,-1-1 0 0 0,0 1 0 0 0,0 0 0 0 0,1 0 0 0 0,-1 0 0 0 0,1-1 0 0 0,0 2 0 0 0,0 0-667 0 0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25:21.793"/>
    </inkml:context>
    <inkml:brush xml:id="br0">
      <inkml:brushProperty name="width" value="0.05" units="cm"/>
      <inkml:brushProperty name="height" value="0.05" units="cm"/>
      <inkml:brushProperty name="color" value="#FFFF00"/>
    </inkml:brush>
  </inkml:definitions>
  <inkml:trace contextRef="#ctx0" brushRef="#br0">772 1 7423 0 0,'0'0'675'0'0,"-2"2"-555"0"0,-10 7-115 0 0,0 1 0 0 0,1 0 1 0 0,0 0-1 0 0,-13 18 0 0 0,1-2 73 0 0,-16 19 497 0 0,-46 68-1 0 0,-18 55 946 0 0,38-36-394 0 0,-110 316 708 0 0,55-15-982 0 0,49 11-101 0 0,60-346-269 0 0,4 178 0 0 0,8-248-383 0 0,2 0 0 0 0,1 0 0 0 0,2 0-1 0 0,1-1 1 0 0,16 43 0 0 0,-17-53-307 0 0,2-1-1 0 0,0 0 1 0 0,1-1-1 0 0,1 0 1 0 0,0 0-1 0 0,1-1 0 0 0,0 0 1 0 0,1-1-1 0 0,23 19 1 0 0,-7-11-5243 0 0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25:22.340"/>
    </inkml:context>
    <inkml:brush xml:id="br0">
      <inkml:brushProperty name="width" value="0.05" units="cm"/>
      <inkml:brushProperty name="height" value="0.05" units="cm"/>
      <inkml:brushProperty name="color" value="#FFFF00"/>
    </inkml:brush>
  </inkml:definitions>
  <inkml:trace contextRef="#ctx0" brushRef="#br0">127 1 6911 0 0,'0'0'2858'0'0,"0"2"-2132"0"0,0 2-543 0 0,1 0-1 0 0,-1 1 0 0 0,0-1 1 0 0,-1 0-1 0 0,1 0 1 0 0,-2 5-1 0 0,-8 27 501 0 0,7-25-491 0 0,-8 28 317 0 0,-18 68 606 0 0,-10 164-22 0 0,23-152-986 0 0,13-95-99 0 0,-9 74 86 0 0,11-78-96 0 0,0 0-1 0 0,4 33 1 0 0,3-18-1659 0 0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25:22.669"/>
    </inkml:context>
    <inkml:brush xml:id="br0">
      <inkml:brushProperty name="width" value="0.05" units="cm"/>
      <inkml:brushProperty name="height" value="0.05" units="cm"/>
      <inkml:brushProperty name="color" value="#FFFF00"/>
    </inkml:brush>
  </inkml:definitions>
  <inkml:trace contextRef="#ctx0" brushRef="#br0">0 68 9215 0 0,'0'0'707'0'0,"3"1"-416"0"0,4 3-158 0 0,1-1-1 0 0,-1-1 1 0 0,1 1 0 0 0,-1-1 0 0 0,1-1 0 0 0,-1 1 0 0 0,1-1 0 0 0,13 0 0 0 0,88-13 825 0 0,169-26 85 0 0,-40 4-402 0 0,-190 31-575 0 0,0 3-1 0 0,55 5 0 0 0,-75-2-539 0 0,33 10 0 0 0,-18-3-4266 0 0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25:23.109"/>
    </inkml:context>
    <inkml:brush xml:id="br0">
      <inkml:brushProperty name="width" value="0.05" units="cm"/>
      <inkml:brushProperty name="height" value="0.05" units="cm"/>
      <inkml:brushProperty name="color" value="#FFFF00"/>
    </inkml:brush>
  </inkml:definitions>
  <inkml:trace contextRef="#ctx0" brushRef="#br0">486 34 5983 0 0,'0'0'464'0'0,"-1"-1"-305"0"0,-4-6 374 0 0,-1 0-1 0 0,-10-9 0 0 0,11 15 338 0 0,-17 0 160 0 0,9 1-729 0 0,-1 0 0 0 0,-17 2 0 0 0,13 0-115 0 0,0 2-1 0 0,1 1 1 0 0,-1 0-1 0 0,1 1 1 0 0,0 1-1 0 0,1 0 1 0 0,-1 2 0 0 0,1-1-1 0 0,1 2 1 0 0,-27 22-1 0 0,31-23-38 0 0,3-2-4 0 0,0 0 1 0 0,0 1-1 0 0,-9 11 0 0 0,16-17-118 0 0,-1 0 0 0 0,1 0 0 0 0,0 0 0 0 0,-1 0 0 0 0,1 1 0 0 0,0-1 0 0 0,0 0 0 0 0,0 1 0 0 0,1-1 0 0 0,-1 1 0 0 0,0-1 0 0 0,1 1 0 0 0,0-1 0 0 0,0 1 0 0 0,0-1 0 0 0,0 1 0 0 0,0-1 1 0 0,0 1-1 0 0,0-1 0 0 0,1 3 0 0 0,1-1 3 0 0,0-1 0 0 0,-1 0 0 0 0,1 1 1 0 0,0-1-1 0 0,0 0 0 0 0,1 0 0 0 0,-1-1 1 0 0,1 1-1 0 0,4 4 0 0 0,9 5 90 0 0,1 0 1 0 0,0-1-1 0 0,1 0 0 0 0,20 8 0 0 0,20 12 51 0 0,51 37 79 0 0,-81-49-116 0 0,45 41 0 0 0,-64-51-80 0 0,-1 0 0 0 0,0 1 0 0 0,0 0 0 0 0,-1 0 0 0 0,0 0-1 0 0,-1 1 1 0 0,0 0 0 0 0,4 12 0 0 0,-7-16 20 0 0,0 1 1 0 0,-1-1-1 0 0,-1 0 0 0 0,1 0 1 0 0,-1 1-1 0 0,0-1 1 0 0,-1 1-1 0 0,0-1 0 0 0,0 1 1 0 0,0-1-1 0 0,-1 1 0 0 0,0-1 1 0 0,-1 1-1 0 0,-3 10 0 0 0,0-6 57 0 0,0-1 0 0 0,0-1 0 0 0,-2 1 0 0 0,1-1 0 0 0,-1 0 0 0 0,0-1 0 0 0,-1 1 0 0 0,0-1 0 0 0,-1-1 0 0 0,-13 11 0 0 0,7-8 30 0 0,-1 1 1 0 0,-1-2 0 0 0,0 0-1 0 0,0-2 1 0 0,-32 13-1 0 0,24-13-52 0 0,-70 23 183 0 0,81-28-271 0 0,0 0-1 0 0,0-1 1 0 0,0 0-1 0 0,0-1 1 0 0,-14-1-1 0 0,16-1-39 0 0,0 0-1 0 0,1-1 1 0 0,-23-6 0 0 0,30 6-174 0 0,-1 1 0 0 0,1-1 0 0 0,0 0 0 0 0,0 0 0 0 0,0 0 1 0 0,0-1-1 0 0,0 1 0 0 0,1-1 0 0 0,-1 0 0 0 0,1 0 0 0 0,0 0 0 0 0,-6-7 1 0 0,0-7-1168 0 0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25:23.624"/>
    </inkml:context>
    <inkml:brush xml:id="br0">
      <inkml:brushProperty name="width" value="0.05" units="cm"/>
      <inkml:brushProperty name="height" value="0.05" units="cm"/>
      <inkml:brushProperty name="color" value="#FFFF00"/>
    </inkml:brush>
  </inkml:definitions>
  <inkml:trace contextRef="#ctx0" brushRef="#br0">23 114 5527 0 0,'0'0'250'0'0,"-1"-2"-2"0"0,-6-3 62 0 0,6 4 94 0 0,-1-1 0 0 0,1 1 0 0 0,0 0 0 0 0,0-1 0 0 0,0 1 0 0 0,0-1-1 0 0,0 1 1 0 0,1-1 0 0 0,-1 0 0 0 0,0 1 0 0 0,1-1 0 0 0,-1 0 0 0 0,0-2-1 0 0,1 2-305 0 0,-1 2-36 0 0,1-1 0 0 0,0 0 0 0 0,0 0-1 0 0,0 0 1 0 0,0 0 0 0 0,0 0 0 0 0,0 1-1 0 0,0-1 1 0 0,0 0 0 0 0,0 0 0 0 0,0 0-1 0 0,0 0 1 0 0,0 0 0 0 0,1 1 0 0 0,-1-2 0 0 0,1-2 69 0 0,0-1 34 0 0,0 0 1 0 0,1 1-1 0 0,-1-1 0 0 0,1 1 0 0 0,0-1 0 0 0,0 1 1 0 0,0 0-1 0 0,5-7 0 0 0,0 3 28 0 0,-6 6 1207 0 0,-1 5-1224 0 0,1 1-134 0 0,-1 0 42 0 0,0-1-1 0 0,0 0 1 0 0,0 1-1 0 0,-1-1 1 0 0,1 0 0 0 0,-1 1-1 0 0,0-1 1 0 0,1 0-1 0 0,-1 0 1 0 0,-1 0-1 0 0,1 1 1 0 0,-5 6 2350 0 0,8-12-2281 0 0,21-24-1 0 0,-11 15-152 0 0,26-12-1993 0 0,-36 22 1258 0 0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25:24.093"/>
    </inkml:context>
    <inkml:brush xml:id="br0">
      <inkml:brushProperty name="width" value="0.05" units="cm"/>
      <inkml:brushProperty name="height" value="0.05" units="cm"/>
      <inkml:brushProperty name="color" value="#FFFF00"/>
    </inkml:brush>
  </inkml:definitions>
  <inkml:trace contextRef="#ctx0" brushRef="#br0">205 53 10135 0 0,'-12'-18'778'0'0,"9"11"-506"0"0,0-4-186 0 0,3 9 200 0 0,-2-1 78 0 0,-4-8 696 0 0,3 12-762 0 0,-2 3-220 0 0,0 0 0 0 0,1 0 0 0 0,-1 0 0 0 0,1 1 0 0 0,0 0 0 0 0,0-1 0 0 0,1 1 0 0 0,-1 1 0 0 0,1-1 0 0 0,0 0-1 0 0,-2 7 1 0 0,-4 10 133 0 0,-9 38-1 0 0,-18 115 433 0 0,13 2-75 0 0,17-124-409 0 0,5-44-140 0 0,-32 361 658 0 0,32-354-988 0 0,2 0 1 0 0,0 0 0 0 0,0-1 0 0 0,2 1 0 0 0,0-1 0 0 0,10 30 0 0 0,-12-42-709 0 0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25:24.423"/>
    </inkml:context>
    <inkml:brush xml:id="br0">
      <inkml:brushProperty name="width" value="0.05" units="cm"/>
      <inkml:brushProperty name="height" value="0.05" units="cm"/>
      <inkml:brushProperty name="color" value="#FFFF00"/>
    </inkml:brush>
  </inkml:definitions>
  <inkml:trace contextRef="#ctx0" brushRef="#br0">0 89 10591 0 0,'0'0'1164'0'0,"3"-1"-825"0"0,2 0-176 0 0,1-1 0 0 0,-1 1 0 0 0,1 0 0 0 0,0 1 0 0 0,11-1 0 0 0,-1 0 11 0 0,76-4-69 0 0,247-24-89 0 0,124-4 142 0 0,29 20 700 0 0,-136 22-282 0 0,-216 0-555 0 0,69 5-540 0 0,-139-6-119 0 0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25:24.862"/>
    </inkml:context>
    <inkml:brush xml:id="br0">
      <inkml:brushProperty name="width" value="0.05" units="cm"/>
      <inkml:brushProperty name="height" value="0.05" units="cm"/>
      <inkml:brushProperty name="color" value="#FFFF00"/>
    </inkml:brush>
  </inkml:definitions>
  <inkml:trace contextRef="#ctx0" brushRef="#br0">688 50 5527 0 0,'-3'-1'250'0'0,"-19"-9"-60"0"0,13 5-137 0 0,-1 1 1 0 0,-13-4-1 0 0,0 2 607 0 0,0 1 0 0 0,0 0-1 0 0,0 2 1 0 0,-1 1 0 0 0,1 1-1 0 0,-1 1 1 0 0,-24 3 0 0 0,29 0-421 0 0,-161 27 1484 0 0,165-27-1570 0 0,1 2-1 0 0,0 0 0 0 0,0 0 1 0 0,0 1-1 0 0,1 1 0 0 0,0 1 1 0 0,0-1-1 0 0,1 2 1 0 0,0 0-1 0 0,-15 14 0 0 0,22-18-94 0 0,0 1 0 0 0,0 0 0 0 0,0 0 0 0 0,0 0-1 0 0,1 1 1 0 0,-7 12 0 0 0,10-15-54 0 0,-1 0 0 0 0,1 0 1 0 0,-1 0-1 0 0,1 0 0 0 0,0 0 0 0 0,1 0 1 0 0,-1 0-1 0 0,1 0 0 0 0,0 0 0 0 0,0 0 0 0 0,0 0 1 0 0,0 1-1 0 0,1-1 0 0 0,1 5 0 0 0,1 0-4 0 0,1 0 0 0 0,0 0 0 0 0,0-1 0 0 0,1 0 0 0 0,0 0 0 0 0,1 0 0 0 0,0 0 0 0 0,0-1 0 0 0,0 0 0 0 0,1 0 0 0 0,11 8 0 0 0,5 2 0 0 0,2 0 0 0 0,35 19 0 0 0,-12-10 14 0 0,6 2 51 0 0,94 68 0 0 0,-142-92-31 0 0,-1 1-1 0 0,1-1 1 0 0,-1 2 0 0 0,0-1-1 0 0,-1 0 1 0 0,1 1-1 0 0,5 9 1 0 0,-9-12-16 0 0,1 0-1 0 0,-1-1 1 0 0,0 1 0 0 0,0-1 0 0 0,-1 1 0 0 0,1 0-1 0 0,-1 0 1 0 0,1-1 0 0 0,-1 1 0 0 0,0 0-1 0 0,0 0 1 0 0,0 0 0 0 0,0-1 0 0 0,0 1-1 0 0,-1 0 1 0 0,1 0 0 0 0,-1-1 0 0 0,0 1 0 0 0,0 0-1 0 0,0-1 1 0 0,0 1 0 0 0,-2 2 0 0 0,-1 2 109 0 0,-1 0 1 0 0,0-1-1 0 0,0 0 1 0 0,-1 0-1 0 0,1 0 1 0 0,-1 0-1 0 0,-12 8 1 0 0,7-7 12 0 0,0 0 1 0 0,0-1-1 0 0,0 0 1 0 0,-17 5-1 0 0,8-4-14 0 0,-2-1-1 0 0,1-1 1 0 0,-1-1-1 0 0,-22 2 1 0 0,28-5-95 0 0,-1-1 0 0 0,1 0 0 0 0,-1-1 0 0 0,1-1 0 0 0,-33-8 0 0 0,45 9-142 0 0,0 0 0 0 0,0-1 1 0 0,0 1-1 0 0,0-1 1 0 0,1 0-1 0 0,-1-1 1 0 0,0 1-1 0 0,1 0 0 0 0,-1-1 1 0 0,1 0-1 0 0,0 0 1 0 0,0 0-1 0 0,0 0 0 0 0,-4-6 1 0 0,-3-7-837 0 0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5T00:25:25.192"/>
    </inkml:context>
    <inkml:brush xml:id="br0">
      <inkml:brushProperty name="width" value="0.05" units="cm"/>
      <inkml:brushProperty name="height" value="0.05" units="cm"/>
      <inkml:brushProperty name="color" value="#FFFF00"/>
    </inkml:brush>
  </inkml:definitions>
  <inkml:trace contextRef="#ctx0" brushRef="#br0">0 35 7831 0 0,'0'0'3663'0'0,"2"1"-2099"0"0,9 2-1301 0 0,1 0 1 0 0,-1-1-1 0 0,0 0 1 0 0,1-1-1 0 0,-1 0 1 0 0,14-2-1 0 0,71-8 1113 0 0,-78 6-1327 0 0,126-27-5390 0 0,-128 26 602 0 0</inkml:trace>
</inkml:ink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5-03T01:38:49.590"/>
    </inkml:context>
    <inkml:brush xml:id="br0">
      <inkml:brushProperty name="width" value="0.05292" units="cm"/>
      <inkml:brushProperty name="height" value="0.05292" units="cm"/>
      <inkml:brushProperty name="color" value="#FFFF00"/>
    </inkml:brush>
    <inkml:brush xml:id="br1">
      <inkml:brushProperty name="width" value="0.05292" units="cm"/>
      <inkml:brushProperty name="height" value="0.05292" units="cm"/>
      <inkml:brushProperty name="color" value="#FF0000"/>
    </inkml:brush>
    <inkml:brush xml:id="br2">
      <inkml:brushProperty name="width" value="0.05292" units="cm"/>
      <inkml:brushProperty name="height" value="0.05292" units="cm"/>
      <inkml:brushProperty name="color" value="#00B0F0"/>
    </inkml:brush>
    <inkml:brush xml:id="br3">
      <inkml:brushProperty name="width" value="0.05292" units="cm"/>
      <inkml:brushProperty name="height" value="0.05292" units="cm"/>
      <inkml:brushProperty name="color" value="#FFFFFF"/>
    </inkml:brush>
  </inkml:definitions>
  <iact:action type="add" startTime="6903">
    <iact:property name="dataType"/>
    <iact:actionData xml:id="d0">
      <inkml:trace xmlns:inkml="http://www.w3.org/2003/InkML" xml:id="stk0" contextRef="#ctx0" brushRef="#br0">2217 3911 4607 0,'0'0'400'3,"0"0"-400"-2,0 0 0-1,0 0 0 22,-8-6 1472-21,8 6 192-1,-13-6 64 0,13 6 0 0,-10-8-512 0,10 8-80 7,0 0-32-7,0 0 0 7,-12-8-336-7,12 8-80 7,0 0-16-7,0 0 0 8,-13-4-224-8,13 4-64 8,0 0 0-8,0 0 0 7,0 0-32-7,0 0-16 7,0 0 0-7,0 0 0 8,0 0-48-8,0 0-16 6,0 0 0-6,0 0 0 10,0 0 48-10,19-2 16 5,-1 2 0-5,3 0 0 8,1-2-80-8,3 2 0 7,0 2-16-6,1 0 0 8,-1-4-32-4,2 0 0-3,4-2 0-2,1 4 0 9,5-1 80-9,2-3 16 6,-6-2 0-6,4-2 0 7,2 2 16-7,-2 2 16 8,6 0 0-8,-2 0 0 7,6-1-80-6,0 1-32 5,-3 2 0-6,7 0 0 9,2 0-80-9,-1 0-16 7,1 2 0-7,-2 0 0 7,1 2-128-7,-1-2 0 8,0-2 144-8,0 2-144 9,-3 0 0-9,3 0 144 6,0 0-144-5,-4 0 0 6,-1 0 224-6,5 0-64 5,-2 2-16-6,0 2 0 8,1 2-144-7,3 1 0 4,-2-3 0-4,3-2 0 8,3-2 0-9,1-2 192 6,1 0-32-6,-2 0 0 8,-1 0-160-8,-1 0 0 7,-3-1 0-7,3 3 0 9,2 0 176-9,3 0-48 6,0 0-128-6,-1 0 192 7,-2-2-48-7,1 2-16 7,3-2 0-7,-1 0 0 9,-1 0 0-8,1 0-128 6,-1 0 192-7,-1 2-64 7,-1 0-128-7,1 0 160 7,3 4-160-6,-1-2 160 6,-1-2-160-7,1 2 0 7,1-2 144-7,1 0-144 8,0 0 0-8,-1 0 128 7,-1 0-128-7,-1 0 0 9,-3-2 0-9,3 2 0 6,-3 2 0-6,1 0 0 9,0 3 0-9,1-1 144 7,3-2-144-7,-3 2 0 5,-3 0 0-5,1 2 0 8,3-2 0-8,-1 2 0 10,-1-6 0-10,-1 0 0 6,3-6 0-6,-3 6 0 8,1 4 0-8,2-2 0 6,-1-2 0-6,6 4 0 9,-3-4 0-9,-1 0 0 7,3 0 0-6,1 0 0 5,-3 0 128-6,-3 2-128 8,-1-6 0-7,1 2 0 6,1 0 144-7,-1 2-144 7,3-4 0-7,-3 8 144 7,1 0-16-7,3 2-128 7,1-5 192-7,3 1-64 8,-6 0-128-8,3-2 0 8,-1-4 0-8,1 4 0 6,-5 0 144-6,1-1-144 11,-1-3 160-11,5 0-160 5,-3 6 128-5,1-2-128 9,3 2 0-9,2-2 0 8,-5-4 128-7,-1-2-128 4,3 2 0-5,1 0 0 8,-2 0 0-8,-1 0 128 6,-1-4-128-6,3 3 0 9,-3 3 0-9,-1 0 0 7,3-2 128-7,2 2-128 8,-1 2 0-8,-3 0 0 7,-1-2 0-7,-1 0 0 7,-1 2 128-7,1-2-128 8,-1-2 0-8,-2 2 144 8,-1-2-144-8,-1 2 128 6,-2 0-128-6,1 2 128 8,3 0-128-7,0 0 0 5,1 0 144-6,-1 0-144 9,-1 0 0-9,1-2 0 6,2-1 0-6,-3 1 128 8,-1 0-128-8,-1 0 0 7,1-2 128-7,0 0-128 9,-3-2 0-9,3 2 0 6,-2 0 0-6,0 2 128 9,-3 0-128-9,3 0 0 7,0 0 128-7,-1 0-128 8,-1 1 0-8,-2-1 128 7,6-4-128-7,-5 2 0 8,1-2 0-8,0 4 0 7,-4-4 0-7,4 2 128 8,-1-4-128-8,-3 3 0 7,0 1 0-6,4 2 0 6,0-2 0-7,-3 0 144 8,5-2-144-8,-2 2 0 7,0 0 160-6,-6 0-160 5,1 2 128-6,-3-3-128 7,4-3 176-6,2 2-48 7,-4 0-128-8,0 0 192 7,0-2-64-7,0 3 0 6,2-1-128-6,-2 4 192 8,1-4-192-8,-3-2 176 7,4 2-176-6,2 0 160 8,-4 1-160-9,4-1 0 5,0-4 0-5,-5 4 128 9,3 2-128-9,4 0 0 7,-4-3 0-7,4 3 128 8,0-2-128-8,-1 2 0 6,-5 0 0-6,4-2 128 9,-6 0-128-9,2 2 0 7,-2 1 0-7,2-1 0 8,2 0 0-8,-4 0 0 6,1 2 0-6,-3 0 0 8,4-4 0-8,-6 4 0 7,-1 2 128-7,1 0-128 9,-4-2 0-9,-2 2 0 7,0 2 0-7,0 2 128 7,-3 0-128-7,-3 0 0 8,-2-2 144-8,1 0-144 9,-5-2 160-9,-3 2-32 6,2 0-128-6,-18-2 192 7,13 2-192-7,-13-2 144 7,16 3-144-7,-16-3 128 9,0 0-128-9,0 0 128 6,0 0-128-6,0 0 128 8,0 0-128-8,0 0 0 7,0 0 0-7,-12 16 0 24,-3-6-1680-22,-13 0-368 2</inkml:trace>
    </iact:actionData>
  </iact:action>
  <iact:action type="add" startTime="9365">
    <iact:property name="dataType"/>
    <iact:actionData xml:id="d1">
      <inkml:trace xmlns:inkml="http://www.w3.org/2003/InkML" xml:id="stk1" contextRef="#ctx0" brushRef="#br0">3456 4328 10191 0,'0'0'448'3,"0"0"96"-2,0 0-544-1,0 0 0 0,0 0 0 0,0 0 0 7,0 0 688-7,0 0 16 6,0 0 16-5,0 0 0 7,0 0 48-8,0 0 16 7,0 0 0-7,0 0 0 8,0 0 64-8,19 2 16 6,-1-6 0-5,-7-4 0 7,-1 0-208-8,4-1-32 7,-4-7-16-7,5 2 0 8,-7-5-192-7,8-1-32 5,-3 5-16-6,7-5 0 10,-3-5 16-10,-1 5 0 6,3 5 0-6,1-5 0 7,-4-1-80-7,5 1-16 8,-1 1 0-8,-3-1 0 7,1 5-48-7,1 1-16 12,-3-2 0-12,1 7 0 5,-3 1-48-5,4-2-16 6,-1 4 0-6,-17 6 0 8,18 0-160-8,-1 4 0 7,-7 6 0-7,4-2 0 8,-5 3 128-8,5 7-128 7,-4 5 0-7,-1 3 128 8,-1 1-128-8,-2 4 0 7,-2 0 144-6,-4 3-144 5,0 1 0-6,0 4 144 8,-2 6-144-8,-2-3 0 7,0 3 176-7,-4-6-176 7,1 0 160-7,3-6-160 9,0-3 160-9,0-3-160 6,-6 0 160-6,4-1-160 8,2-3 0-8,-1-3 0 6,-5-1-208-6,6-1 64 25,4-18-512-24,0 0-112 0,0 0 0-1,0 0-6688 7,0 0-1328-5</inkml:trace>
    </iact:actionData>
  </iact:action>
  <iact:action type="add" startTime="9818">
    <iact:property name="dataType"/>
    <iact:actionData xml:id="d2">
      <inkml:trace xmlns:inkml="http://www.w3.org/2003/InkML" xml:id="stk2" contextRef="#ctx0" brushRef="#br0">3859 4094 15087 0,'0'0'656'1,"0"0"160"-1,0 0-656 0,0 0-160 1,0 0 0-1,0 0 0 6,0 0 560-6,0 0 80 7,0 0 0-7,0 0 16 9,0 0-432-9,-9 13-96 6,-5-3 0-6,4 4-128 10,-1 1 272-10,-1 5-48 6,-2-4-16-6,1 5 0 7,-5 4 80-7,4 5 16 9,-3 1 0-9,1 0 0 6,-3 4-32-6,-3 2 0 7,1 8 0-7,1 2 0 9,-3 4-16-9,1 1-16 7,5 3 0-7,-3 3 0 11,-3 3-112-11,0 5 0 5,-1-3-128-5,1 5 192 7,1-2-192-7,3 6 128 6,-5 0-128-6,5 1 0 9,-1-7 128-9,5 4-128 7,-5-4 0-7,5 7 0 8,-3-5 0-8,-1 2 128 7,-1-8-128-6,-1 9 0 6,-3-7 0-7,5 6 176 8,3-4-176-8,-1 9 160 7,-1-5 32-7,2 4 16 7,-3 2 0-7,-1-2 0 9,1-6-64-9,-3 8-16 6,1 2 0-6,1 2 0 7,5-6 32-6,-5 4 0 7,1 0 0-8,1 4 0 7,-3-4-160-7,1 2 0 7,3 2 0-7,-3 2 0 7,3 0 0-6,3 0 192 5,-3 0-32-6,3 0 0 8,-6-3 48-7,7 1 16 5,1-2 0-6,0 4 0 9,-5 4-224-9,1 0 176 7,1 1-176-7,-3-3 160 8,6-2-160-8,-1 0 192 7,3 2-192-7,-4-4 192 9,4 3-64-9,3 1 0 6,-5 0 0-6,2 2 0 8,4 0-128-8,-1-5 160 7,3-1-160-7,0-2 160 7,2-6-160-7,-2 6 128 9,2 0-128-9,2 2 128 7,-4 2-128-7,2 0 0 7,0 0 144-7,2-2-144 8,0-2 144-8,0-2-144 6,2 0 192-6,2-2-192 9,-2 2 256-9,-2-4-64 7,2 0-16-7,0 2 0 9,0 0-32-9,2-6 0 5,-2 1 0-5,2-1 0 9,1 4-16-9,-1-2-128 7,-2-6 192-7,0-1-64 8,2 3-128-7,2-4 160 5,-2 5-160-6,4-5 160 10,-2 2-160-10,1-1 128 4,3-9-128-4,0 1 128 10,2-3-128-10,3-1 160 7,-3-4-160-7,3-2 160 7,5 1-160-7,-4 3 128 7,-1-10-128-7,-1 2 128 8,3-2 0-8,3 0-128 7,-3 0 192-7,5 0-64 8,-1-6 16-8,3 2 0 7,-1-2 0-6,1-6 0 7,1-2 48-8,0-1 16 6,1-1 0-6,1 1 0 8,4-5-16-8,0 0-16 7,3-1 0-7,-3 3 0 9,0-1-48-9,0-3 0 7,2 3 0-7,-2-1 0 8,3 1-128-8,-3-5 192 6,0 3-192-6,2 1 192 8,0-5-192-8,4 1 128 7,-3 3-128-7,-1-5 128 9,2 3-128-9,4-4 128 6,-6 1-128-6,2 1 128 8,4-3-128-8,-6 7 128 7,0-4-128-7,1 1 128 9,-3-7-128-9,2 5 0 6,-2-3 0-6,0 2 0 8,-3-8 128-8,-1 3-128 7,0 3 0-7,-3-6 128 8,-3 2-128-8,-1 0 0 7,-3-5-160-6,3-1 160 22,-7-2-1856-22,5-2-256 3,-18 2-64-4</inkml:trace>
    </iact:actionData>
  </iact:action>
  <iact:action type="add" startTime="11665">
    <iact:property name="dataType"/>
    <iact:actionData xml:id="d3">
      <inkml:trace xmlns:inkml="http://www.w3.org/2003/InkML" xml:id="stk3" contextRef="#ctx0" brushRef="#br0">5277 12082 15663 0,'0'0'688'1,"-7"-10"144"-1,-1-4-656 0,8 14-176 0,-2-13 0 0,2 1 0 6,0 12 1376-6,2-15 240 8,-2-3 48-8,0 8 16 8,0 10-576-8,0 0-112 7,0 0-32-7,0 0 0 8,0 0-192-8,0 0-32 7,0 0-16-7,0 0 0 10,0 0-464-10,-4 20-80 5,2-1-32-5,-2 10 0 9,0 12 48-9,-2 4 0 6,2 4 0-6,1 12 0 9,-3 5 0-9,2 10 0 7,-2 10 0-2,-2-2 0 0,-2 1-48-5,3 3 0 5,-7 4 0-5,6-1 0 7,-4-7-144-7,-1-2 128 7,-3-4-128-6,3-10 128 8,-3 1 176-9,4-11 16 5,1-5 16-4,3-4 0 8,0-1-80-9,4-7-32 6,-4-6 0-6,4-3 0 7,4-7-224-7,2-5 128 8,4-3-128-8,-6-17 0 21,0 0-448-19,0 0-176-1,16-8-32-1,3-3-8608 9,5-15-1712-8</inkml:trace>
    </iact:actionData>
  </iact:action>
  <iact:action type="add" startTime="12007">
    <iact:property name="dataType"/>
    <iact:actionData xml:id="d4">
      <inkml:trace xmlns:inkml="http://www.w3.org/2003/InkML" xml:id="stk4" contextRef="#ctx0" brushRef="#br0">5059 12246 24879 0,'0'0'1088'1,"0"0"256"-1,-2-10-1088 0,6-6-256 3,6 5 0-3,9-3 0 7,9 0 144-6,5-1-16 6,4-3-128-7,10-3 192 9,5-3 16-9,5 3 0 5,3 3 0-5,9-3 0 9,-5-4 64-9,4-1 16 7,-1 3 0-7,-9 5 0 7,-3-5-160-7,-3 3-128 8,1 5 192-8,-4 3-192 8,-8 6 0-8,0 0 0 10,-8 0-192-9,-2 8-7872 12,-6 6-1584-12</inkml:trace>
    </iact:actionData>
  </iact:action>
  <iact:action type="add" startTime="12203">
    <iact:property name="dataType"/>
    <iact:actionData xml:id="d5">
      <inkml:trace xmlns:inkml="http://www.w3.org/2003/InkML" xml:id="stk5" contextRef="#ctx0" brushRef="#br0">5188 12655 31327 0,'-14'10'2784'2,"14"-10"-2224"-2,0 0-560 1,0 0 0 7,12 10 144-8,9-1-144 7,9-1 0-7,10-4 144 8,5-2-144-8,10-4 0 7,7-6 0-7,1 1 0 9,1-3 0-9,1-8 0 7,-3 5 0-7,-2-5 128 6,3 2-336-5,1 3-80 6,-5-5-16-6,-3 9-13456 8</inkml:trace>
    </iact:actionData>
  </iact:action>
  <iact:action type="add" startTime="12504">
    <iact:property name="dataType"/>
    <iact:actionData xml:id="d6">
      <inkml:trace xmlns:inkml="http://www.w3.org/2003/InkML" xml:id="stk6" contextRef="#ctx0" brushRef="#br0">6126 13636 18431 0,'0'0'1632'3,"0"0"-1312"-3,0 0-320 0,0 0 0 7,0 0 2048-7,0 0 352 7,0 0 64-7,18 0 16 8,3 0-2016-8,2-4-464 8,3-7 0-8,-3-1 0 9,1 2 272-9,-1-7 48 5,0-1 0-4,1 2 0 5,-3-3 0-6,-1 1 16 8,-9 1 0-8,1-3 0 8,-2 3-144-8,-4-1-16 8,0-3-16-8,-6-1 0 7,-8 1-160-7,2 5 192 7,-10-3-192-7,3 5 192 8,-9-3-48-8,-1 7 0 7,-6 0 0-7,-1 4 0 8,1 4-144-8,-2 6 128 10,0 8-128-8,-1 2 128 2,5 5-128-4,4 2 128 6,-3-1-128-6,5 7 128 9,3 1-128-9,7 3 128 7,-3 2-128-6,8 0 128 6,2 2 0-6,2-2-128 6,2-3 192-7,4 1-64 7,4-2 0-7,6-2 0 8,1-1 0-8,7-3 0 8,1-1-128-8,4-1 160 6,3-1-160-6,3-11 160 8,4-1-160-7,4 0-224 6,8-6 48-7,5-4 16 23,5-6-2288-22,-5-4-464 1</inkml:trace>
    </iact:actionData>
  </iact:action>
  <iact:action type="add" startTime="12849">
    <iact:property name="dataType"/>
    <iact:actionData xml:id="d7">
      <inkml:trace xmlns:inkml="http://www.w3.org/2003/InkML" xml:id="stk7" contextRef="#ctx0" brushRef="#br0">6896 13316 23951 0,'0'0'2128'2,"-3"22"-1696"-1,-1 1-432-1,9 3 0 7,3 1 816-7,10 2 80 8,-3 0 0-8,7 3 16 8,-1 1-544-8,-1 0-112 6,-1-2-32-6,3-2 0 8,1 1-96-8,-1-1 0 7,-7-2-128-7,5 0 192 8,-5-3-192-8,3-5 128 7,1 7-128-7,-5-5 0 10,2-1 0-10,-3-7 0 5,3-1-176-5,0-6 176 25,-1 2-2016-24,3-8-288 2,-18 0-48 1</inkml:trace>
    </iact:actionData>
  </iact:action>
  <iact:action type="add" startTime="13044">
    <iact:property name="dataType"/>
    <iact:actionData xml:id="d8">
      <inkml:trace xmlns:inkml="http://www.w3.org/2003/InkML" xml:id="stk8" contextRef="#ctx0" brushRef="#br0">7265 13289 23951 0,'0'0'2128'3,"-8"16"-1696"-2,-5-3-432-1,1 9 0 6,2 3 848-6,-3 6 96 6,5 2 16-5,-6 8 0 9,0-2-320-10,-7 4-48 5,-2 2-16-5,-3 0 0 10,-1 0 192-10,-2 2 48 4,-3 0 0-4,3 3 0 9,0 1-32-9,0-6 0 8,1-8 0-8,3 2 0 7,5 2-464-7,7-10-80 7,-3-4-32-7,8 1 0 25,5-9-1920-24,-1-9-384 4,4-10-80-3</inkml:trace>
    </iact:actionData>
  </iact:action>
  <iact:action type="add" startTime="13359">
    <iact:property name="dataType"/>
    <iact:actionData xml:id="d9">
      <inkml:trace xmlns:inkml="http://www.w3.org/2003/InkML" xml:id="stk9" contextRef="#ctx0" brushRef="#br0">7997 12558 32703 0,'-26'2'1456'3,"16"4"288"-3,-1 5-1392 0,3 5-352 0,-8 5 0 0,7 7 0 9,3 5 0-9,-4 6 0 6,-2 8 0-6,4 5 0 8,-3 3 0-8,3 5 0 8,-6 9 0-8,3 1 0 7,-1 6 0-7,-4 4 0 7,5 4 0-7,-5-1 0 7,-2-3 0-7,3 4 0 12,-7 0 0-12,3-2 0 7,1-2 0-7,-3-8 0 5,3-6-128-5,5-5 128 23,-3-6-624-21,6-7-32-1,1-11-16-1,3-2 0 12,0-13 144-12,2-3 16 2,4-19 16-2,0 0-8096 8,0 0-1632-8</inkml:trace>
    </iact:actionData>
  </iact:action>
  <iact:action type="add" startTime="13600">
    <iact:property name="dataType"/>
    <iact:actionData xml:id="d10">
      <inkml:trace xmlns:inkml="http://www.w3.org/2003/InkML" xml:id="stk10" contextRef="#ctx0" brushRef="#br0">7386 13775 24879 0,'0'0'2208'3,"0"0"-1760"-3,0 0-448 0,0 0 0 7,0 0 1776-7,29 15 272 7,2-5 48-6,7-6 16 6,4 2-1808-6,-1-2-304 6,2-8-176-7,-4-2 32 22,6-4-512-22,-6-3-112 1,6 5 0-1,-2-2-16 14,2-6-2144-13,0 7-416 0</inkml:trace>
    </iact:actionData>
  </iact:action>
  <iact:action type="add" startTime="13900">
    <iact:property name="dataType"/>
    <iact:actionData xml:id="d11">
      <inkml:trace xmlns:inkml="http://www.w3.org/2003/InkML" xml:id="stk11" contextRef="#ctx0" brushRef="#br0">8652 13644 16575 0,'0'0'1472'2,"-2"-8"-1168"-2,0 0-304 0,-2-5 0 8,4 13 688-8,-2-10 80 7,-2-4 0-7,2 7 16 8,-2-1-256-8,1-2-48 8,-5-2-16-8,-4 4 0 6,0-3 384-6,-7 5 80 8,1 2 16-8,1 0 0 7,-7 0 80-7,3 4 32 7,-3 0 0-7,3 8 0 9,0 4 720-9,-3 3 144 6,-3 3 16-6,1-1 16 10,3 7-1952-10,2 1-224 7,3 3-128-7,-1-1-32 8,1 0 576-8,4-2 96 6,-1 1 32-5,7 1 0 7,0 0-176-7,2-1-16 5,4-7-128-6,4 1 192 9,4-1-64-9,2-5-128 6,-8-14 176-6,21 16-176 8,-1-11 240-8,5 3-64 8,4-2-16-8,3-4 0 8,-1-4-32-8,2 0-128 8,6-4 192-8,4 0-64 6,-2 1-128-6,2-3 0 7,4-2 0-7,-4 4 0 9,3 2-256-9,-1-2-64 6,-8-5-32-6,-4 5 0 23,-1 2-352-20,-3-2-64-2,-2-2 0-1,-3 2-16 11,-5 1-2176-9,1-1-432 0</inkml:trace>
    </iact:actionData>
  </iact:action>
  <iact:action type="add" startTime="14319">
    <iact:property name="dataType"/>
    <iact:actionData xml:id="d12">
      <inkml:trace xmlns:inkml="http://www.w3.org/2003/InkML" xml:id="stk12" contextRef="#ctx0" brushRef="#br0">9315 13482 5519 0,'0'0'496'12,"-8"14"-496"-11,-3-4 0 0,3 7 0-1,0 5 4240 1,-2-1 752 4,0 4 160-5,3 3 32 7,-5-1-3632-7,4 2-720 7,-5 2-128-7,-1 1-48 6,-4-3 48-6,3 0 16 10,-5-4 0-10,5-1 0 7,1-5 112-7,-2-1 32 6,7-1 0-6,9-17 0 8,0 0 16-8,0 0 0 7,0 0 0-7,0 0 0 8,0 0-176-8,5-13-16 6,7-5-16-6,0-3 0 8,3-12-208-7,1-2-32 6,4 1-16-7,3-1 0 14,-2-2-256-13,-1 4-160 4,-1 2 192-4,5 4-192 3,-3-3 0-3,-1 5 0 5,-1 4 0-6,3 5 0 7,-5-2 0-6,3 7 0 5,-1-5 0-6,-3 10 0 8,0-4 0-8,3 7 0 7,-3-1-144-6,3 4 144 22,3 2-1920-21,-1 2-288 2,-5-3-64-3,5 5-12928-1</inkml:trace>
    </iact:actionData>
  </iact:action>
  <iact:action type="add" startTime="14638">
    <iact:property name="dataType"/>
    <iact:actionData xml:id="d13">
      <inkml:trace xmlns:inkml="http://www.w3.org/2003/InkML" xml:id="stk13" contextRef="#ctx0" brushRef="#br0">10140 13334 19343 0,'0'0'848'1,"-2"19"192"-1,-4-5-832 0,2 8-208 1,1-1 0-1,6 6 0 6,1 3 1904-6,-2 1 336 7,-2 4 64-7,0 4 0 8,-4-2-1792-8,-3 0-352 7,-1 4-160-7,0-4 128 8,-6 4 352-8,5-6 64 6,-5-2 16-6,2 0 0 8,2-5 256-8,1-5 48 7,5-3 16-7,4-20 0 9,-4 9-352-9,4-9-64 6,0 0-16-6,0 0 0 9,12-8 64-9,3-3 0 6,7-11 0-5,-5-5 0 6,5-4-32-7,-1-4 0 6,5 0 0-5,1 1 0 12,-2-1-304-13,-1-2-176 4,-5 2 192-4,3 6-192 7,-1 0 128-7,0 3-128 7,-5 5 0-7,2 5 0 8,-1-1 0-8,-3 9 0 7,-1 0 0-7,-13 8 0 8,16-2 0-8,-16 2 0 7,16 10 0-7,-7 2 0 8,-1 5 0-8,0 1 0 7,-4 3 0-7,-2 5 0 9,-2 5 0-8,-2-4 0 6,-2-2 0-7,-2-1 0 6,2 3 0-6,0 0 0 8,0 1 0-8,3-3 0 7,2-3 0-7,3-3 0 7,2 2 0-7,6 1 0 9,-2-3-128-9,7-3 128 7,-1 2 0-7,5-9-144 23,1 3-1200-21,5-6-224-2,-2-4-48 0,3-4-8768 7,1-6-1760-6</inkml:trace>
    </iact:actionData>
  </iact:action>
  <iact:action type="add" startTime="15011">
    <iact:property name="dataType"/>
    <iact:actionData xml:id="d14">
      <inkml:trace xmlns:inkml="http://www.w3.org/2003/InkML" xml:id="stk14" contextRef="#ctx0" brushRef="#br0">11431 13525 23951 0,'0'0'2128'3,"-17"-2"-1696"-3,-1-2-432 0,-1 0 0 6,5 4 2608-5,-1 4 432 6,3 2 96-7,12-6 0 9,-16 8-2240-9,1 4-464 5,-1-3-96-4,-2 9-16 7,5-5-320-7,-7 7 0 4,1 1 0-5,1-1 0 8,-3-1 0-7,-1 5 0 6,1-3 0-7,7-1 0 8,-1 1 144-8,5 3-144 7,2 1 192-7,2-4-192 8,4-3 0-8,2-18 0 8,8 18 0-8,0-1 0 6,-8-17 0-6,23 12 192 8,-3-2-64-7,1-5-128 6,-1-3 352-7,-1-2-32 6,-3-2-16-6,3-3 0 9,1-1-64-9,-6 0-16 11,3 2 0-11,-17 4 0 5,16-6-48-5,-16 6-16 6,15-8 0-6,-15 8 0 9,0 0-160-9,0 0 0 5,20 6-160-4,-20-6 160 8,15 10-128-9,1-2 128 7,-6 1 0-7,3-1-144 8,-3 2 144-8,-10-10 0 6,20 12 0-6,-7-6 0 10,-13-6 0-10,22 2 0 6,3-2 0-6,-3-4 0 9,-3-6 0-9,8 0 0 6,9-2 0-6,-1-7 0 9,-4-1 0-9,4 3 0 6,6-10 0-6,0-1 0 9,6-3 0-9,3 6 0 7,1-10 0-7,2 0 0 7,-1-10 0-7,-1 0 0 7,2-6 0-7,-2-7 128 8,-5-13-128-8,1-5 0 6,-6-6 0-6,2-9 128 8,-6-3-128-8,-2-7 0 8,-4-7 0-8,-5 3 0 8,-3-2 0-8,-3 9-128 6,-3 5 128-6,-7 19-128 8,-4 7 128-8,-2 19 0 7,-2 11 160-7,-4 13-160 8,-4 10 512-8,-2 11 16 7,-8 8 0-7,1 11 0 8,-10 17-528-8,-5 12 0 8,-5 12 0-8,2 15 0 9,0 10 0-9,2 5 0 5,-1 9 0-5,-3 3 0 9,4 7 0-9,0 1 0 6,2 2 0-6,5 0 0 8,7-5 0-8,-1-7 0 7,8-5 0-7,3-8 0 8,7-10-176-8,7-2 16 8,3-9 0-8,12-3 0 25,5-2-3184-22,0-13-640-3</inkml:trace>
    </iact:actionData>
  </iact:action>
  <iact:action type="add" startTime="15750">
    <iact:property name="dataType"/>
    <iact:actionData xml:id="d15">
      <inkml:trace xmlns:inkml="http://www.w3.org/2003/InkML" xml:id="stk15" contextRef="#ctx0" brushRef="#br0">14621 12138 33455 0,'-34'20'1472'1,"13"3"320"-1,-4 7-1424 1,3 13-368-1,-1 11 0 0,-1 10 0 6,3 3 208-6,-3 9-16 7,1 8-16-7,2-2 0 7,-1-2 64-6,-1 1 16 4,1 1 0-4,1-2 0 9,1 2-128-10,-3 2 0 11,-1-2-128-11,3 0 192 18,0-6-704-17,-1-6-160 0,-1 0-32-1,1-11 0 12,5-8-832-10,3-12-160-1,8-4-32-1,-2-14-6976 5,4-3-1376-3</inkml:trace>
    </iact:actionData>
  </iact:action>
  <iact:action type="add" startTime="15941">
    <iact:property name="dataType"/>
    <iact:actionData xml:id="d16">
      <inkml:trace xmlns:inkml="http://www.w3.org/2003/InkML" xml:id="stk16" contextRef="#ctx0" brushRef="#br0">14080 13234 27647 0,'14'-7'2448'2,"9"-1"-1952"-2,9-8-496 0,10 3 0 9,3-5 576-8,12 6 0 5,7-3 16-6,-3 5 0 10,-7-6-352-10,-3 7-80 5,-8-3-16-5,-2 6 0 9,-10 2-144-9,-4 8 0 6,-3 4 0-6,-9 7 0 8,1 7 0-7,-6 3 0 5,3 5 0-6,-9 3 0 8,-4 6 176-8,0 6 0 8,-4 7 0-8,1-5 0 7,-5-4 16-7,6 2 16 8,-2-12 0-8,4-4 0 7,4-3 240-7,6-5 32 6,-3-7 16-5,15-3 0 7,5-5 176-8,6-6 32 7,2-2 16-7,8-6 0 7,2-7 32-2,6-5 0-1,0-1 0-4,1-6 0 7,3-5-304-6,-4-1-48 5,-12-2-16-6,-6-6 0 9,-8 4-176-9,-9 4-32 7,-10-8-16-7,-8 4 0 8,-8 4 176-8,-12 0 48 7,-7-2 0-7,-8 9 0 9,-12 7 32-9,-7 3 16 6,-1 12 0-6,1 6 0 7,-3 6-432-7,3 8 0 7,-3 1 0-7,6-1-176 26,8 3-1424-26,5 1-304 0,4-5-48 0,11 5-9712 9,6-5-1952-6</inkml:trace>
    </iact:actionData>
  </iact:action>
  <iact:action type="add" startTime="16497">
    <iact:property name="dataType"/>
    <iact:actionData xml:id="d17">
      <inkml:trace xmlns:inkml="http://www.w3.org/2003/InkML" xml:id="stk17" contextRef="#ctx0" brushRef="#br0">17375 13053 17503 0,'-22'-4'1552'4,"1"-2"-1232"-4,1 2-320 1,5 1 0 4,-1 1 1760-4,4 4 288 5,-3 1 64-6,3 7 16 10,-4 0-1216-10,5 11-240 5,-5 9-48-5,2 7-16 10,-1 8-176-10,-1 7-48 5,-3 11 0-5,-3-1 0 8,3 6 112-8,3 1 16 6,-5 3 0-6,-3-2 0 9,-3 0-288-9,2-2-48 7,-1 1-16-7,7-9 0 8,1-9-352-7,10-8-64 11,3-12 0-12,1-8-16 22,8-5-1184-19,1-5-224-3,-5-13-48 0</inkml:trace>
    </iact:actionData>
  </iact:action>
  <iact:action type="add" startTime="16739">
    <iact:property name="dataType"/>
    <iact:actionData xml:id="d18">
      <inkml:trace xmlns:inkml="http://www.w3.org/2003/InkML" xml:id="stk18" contextRef="#ctx0" brushRef="#br0">17646 13248 21359 0,'-10'29'944'1,"6"-7"208"-1,0 5-928 9,0 4-224-9,2 4 0 0,0 8 0 0,-3-2 400 0,-1 6 48 7,-2 2 0-7,-2-6 0 7,-7 2 256-7,1-6 48 7,2 0 16-6,-5-4 0 6,3-6-64-7,-1-2 0 6,3-3 0-6,4-9 0 9,10-15 128-9,0 0 0 7,0 0 16-7,0 0 0 7,0 0-112-7,0 0-32 7,18-19 0-7,-1-9 0 9,5-7-64-9,5-2-32 6,2 0 0-6,3-6 0 10,3 2-384-8,-2-3-80 2,-4 3-16-4,4-2 0 9,-1-2-128-9,-1 4 0 5,-2 2 0-5,-2 4 0 9,-1 4 0-9,-1 5 128 7,-2 11-128-7,3 3 0 9,-1 8 0-9,1 4 0 6,-1 8-224-6,-6 7 80 9,-5 5 144-9,2 3-192 6,-9 7 192-5,3 5-192 6,-2-2 192-7,-4 4-192 7,-4 6 192-7,-4-4-192 7,-4 2 192-7,2-6-128 9,2-2 128-9,-3-6-128 7,-3-3 128-7,4-3 0 7,2-7 0-7,4-14 0 8,0 0 0-8,0 0 192 6,0 0-32-6,0 0-16 9,0-16 208-9,6-7 32 6,2-4 16-6,5-1 0 9,-1-3-112-9,6-4-32 8,3-2 0-8,1 2 0 8,-1 2-256-8,4-4 0 5,1 1 0-5,1 7 0 10,2 2 0-10,-1 5 0 6,-1 9 0-6,-2 1 0 9,3 8 0-8,-1 6-176 4,-2 12 176-5,1 1-160 9,-1 9 160-9,2 5-208 5,-3 4 80-4,-1 6 128 8,-7-2-128-9,-1 8 128 6,-7-2 0-6,0 4 0 8,0 2-192-7,-4-1 16 5,0 1 16-6,-3-6 0 23,3-10-672-22,0-4-144 0,2-5-32-1,6-5-9280 9,-12-19-1856-9</inkml:trace>
    </iact:actionData>
  </iact:action>
  <iact:action type="add" startTime="17294">
    <iact:property name="dataType"/>
    <iact:actionData xml:id="d19">
      <inkml:trace xmlns:inkml="http://www.w3.org/2003/InkML" xml:id="stk19" contextRef="#ctx0" brushRef="#br0">19731 13190 33167 0,'0'0'2944'2,"0"0"-2352"-1,-14 7-464-1,8 5-128 6,3 8 208-5,1 5 32 5,-4 4 0-5,2 6 0 7,-2 6-240-8,2-4 0 6,-4 4 0-5,-5 2-160 6,-1 6 160-7,-7 4 0 7,1 3 0-7,-5 1 128 8,-5-1-128-8,-3 3 0 7,-2-1 0-7,-4-3 0 9,2-6 0-9,2-6 0 7,-2-10 0-7,2-6 128 7,6-6 96-6,5-9 32 5,7-6 0-6,3-6 0 8,14 0 432-8,-2-16 80 6,4-7 32-5,10-6 0 7,3-12-256-8,11-2-48 6,3-10-16-6,2-1 0 12,6-1-480-12,4-2 128 4,-4-3-128-4,4-2 0 9,-4-1 0-9,6 3 0 6,-2-3 0-6,2 7 0 9,-4 3 0-9,6 6-160 7,-4 10 32-7,4 4 0 9,-6 4 128-9,0 13-160 5,-2 5 160-5,0 9-160 10,-2 9 160-10,-8 5-160 5,-7 4 160-5,-3 5-160 10,-3 8 160-10,-10 5-128 6,-6-1 128-6,-12 2-128 8,-5 8 128-8,-11-2-192 7,-7 4 192-7,-6-5-192 23,-3 1-288-22,-7-7-64 0,0-5-16-1,3-4 0 13,1-7 96-13,8-7 16 1,2-3 0-1,8-8 0 14,3-4-1136-13,11-1-208 2,1-11-64-3</inkml:trace>
    </iact:actionData>
  </iact:action>
  <iact:action type="add" startTime="17684">
    <iact:property name="dataType"/>
    <iact:actionData xml:id="d20">
      <inkml:trace xmlns:inkml="http://www.w3.org/2003/InkML" xml:id="stk20" contextRef="#ctx0" brushRef="#br0">20724 13024 22111 0,'0'0'1968'2,"0"0"-1584"-2,0 0-384 0,-16 12 0 0,4 3 2352 1,-3 1 384 3,1 7 80-4,-5 4 0 3,-1 5-1728-1,1-1-368 3,-7 2-64-5,1 0-16 8,-2 2-384-8,-3 2-64 7,-5 0-32-7,6-2 0 9,6-3 160-9,1-5 16 6,1-4 16-6,3 1 0 9,6-3-144-9,5-5-16 6,7-16-16-6,0 0 0 8,0 0-176-8,0 0 128 8,0 0-128-8,0 0 128 7,0 0 208-7,13-10 48 7,7-6 0-7,-3 3 0 8,1-9-48-8,5 3 0 7,1-1 0-7,-1 3 0 8,-5-5-336-8,1 7 128 11,1-3-128-11,-7 8 0 5,5 3 0-4,-4 5 0 4,-14 2 0-5,17 11 0 9,-3-1 0-9,-1 10-192 7,-5-3 192-6,4 5-192 5,-4-1 64-6,1-1 0 7,1-5 0-7,-2 5 0 8,4 1-64-8,1-7 0 7,-3-1 0-7,8-3 0 24,-5-2-2624-19,9-2-512-5</inkml:trace>
    </iact:actionData>
  </iact:action>
  <iact:action type="add" startTime="17998">
    <iact:property name="dataType"/>
    <iact:actionData xml:id="d21">
      <inkml:trace xmlns:inkml="http://www.w3.org/2003/InkML" xml:id="stk21" contextRef="#ctx0" brushRef="#br0">21379 13086 16575 0,'-23'31'736'1,"5"-3"160"-1,3 1-720 0,-5 10-176 3,4 0 0-3,3 4 0 6,-3 2 3104-6,4 4 592 9,-3-9 112-9,1 1 32 8,-1-4-2176-8,3-1-448 6,-4-5-64-5,9-6-32 8,-3-9-192-9,0-3-32 6,10-13-16-6,0 0 0 7,0 0-176-7,0 0-16 6,0 0-16-6,16-19 0 9,-1-8-144-9,5-3-16 8,1 1-16-8,5-2 0 7,1-6-288-7,0 0-48 7,-1 0-16-7,-1-4 0 8,-4 2-144-8,7-2 0 12,-1 2 0-12,2 0 0 4,4 4 0-4,-1 5 0 7,-1 3 0-7,0 10 0 8,-2 3 0-8,0 8 0 6,-1-2 0-6,-5 6 0 23,1 2-976-21,-3 6-80-1,-1 2-16-1,3 0 0 13,0 3-1520-12,3-1-304 3,-1-4-64-3</inkml:trace>
    </iact:actionData>
  </iact:action>
  <iact:action type="add" startTime="18296">
    <iact:property name="dataType"/>
    <iact:actionData xml:id="d22">
      <inkml:trace xmlns:inkml="http://www.w3.org/2003/InkML" xml:id="stk22" contextRef="#ctx0" brushRef="#br0">22862 11936 26719 0,'3'-18'1184'1,"-3"18"240"9,0 0-1136-8,0 0-288-2,0 0 0 0,0 22 0 0,-2 7 1168 0,-1 10 176 6,-5 2 48-6,0 11 0 9,-2 7-1056-9,-7 13-208 6,-3 6-128-6,1 12 160 8,-5 5-160-8,-1 9 128 6,-4 3-128-6,-3 6 128 10,-3 2 128-7,6 0 0 0,0-2 16-3,7-7 0 9,3-11-144-9,1-5-128 6,7-8 144-5,1-12-144 23,6-11-688-23,4-5-224-1,2-9-48 0,2-8-8384 5,-4-10-1680-4</inkml:trace>
    </iact:actionData>
  </iact:action>
  <iact:action type="add" startTime="18493">
    <iact:property name="dataType"/>
    <iact:actionData xml:id="d23">
      <inkml:trace xmlns:inkml="http://www.w3.org/2003/InkML" xml:id="stk23" contextRef="#ctx0" brushRef="#br0">22237 12989 36863 0,'0'0'3264'4,"14"-10"-2608"-4,4 2-528 0,9 0-128 8,8 3 608-8,12 3 96 6,9 2 0-6,13 0 16 8,1-4-464-8,6 4-80 7,6 2-32-7,0-2 0 8,7-2-144-8,7 0-192 7,-2 2 32-7,9-2 16 31,0-2-2976-31,-1-4-592 1</inkml:trace>
    </iact:actionData>
  </iact:action>
  <iact:action type="add" startTime="18994">
    <iact:property name="dataType"/>
    <iact:actionData xml:id="d24">
      <inkml:trace xmlns:inkml="http://www.w3.org/2003/InkML" xml:id="stk24" contextRef="#ctx0" brushRef="#br0">25354 12803 16575 0,'-17'-1'1472'1,"17"1"-1168"0,0 0-304-1,0 0 0 7,-6-8 2544-7,6 8 448 4,6-10 80-3,2-6 32 7,7 5-2080-8,3-11-400 5,5-3-96-5,6-2-16 9,6-3-32-9,-1-3-16 6,1-10 0-5,8 4 0 7,0-2-144-8,3 0-16 6,-7-2-16-6,2 4 0 9,-6 0 96-9,4-2 0 7,-5 4 16-7,-5 2 0 7,-4 8-96-7,-7 7-32 7,1 1 0-7,-1 7 0 9,-6 3-32-9,-12 9-16 6,19 1 0-6,-7 13 0 9,1 8-224-9,-5 9 176 6,0 8-176-6,0 12 160 9,-2 3-160-9,-2 12 0 10,-1 10 0-10,-3 8 0 7,-3 8 0-7,-1 4 0 6,0 11 0-6,-8-2 128 7,2-2-128-7,-3-1 0 8,-3 3 0-8,0-5 0 8,-1-9 0-8,-5-3 0 7,3-10 0-7,-2-2 0 7,-1-6 176-7,1-1-48 8,-3-13-128-8,7 3 192 8,5-9-192-8,-6-1 176 7,5-8-176-7,-5 0 160 22,8-8-1232-20,-7-5-240-1,1-7-48 1,-3-9-13568-2</inkml:trace>
    </iact:actionData>
  </iact:action>
  <iact:action type="add" startTime="19320">
    <iact:property name="dataType"/>
    <iact:actionData xml:id="d25">
      <inkml:trace xmlns:inkml="http://www.w3.org/2003/InkML" xml:id="stk25" contextRef="#ctx0" brushRef="#br0">25171 13946 30399 0,'0'0'2704'2,"23"-4"-2160"-1,1-5-544-1,9-1 0 7,6 4 944-7,14 0 80 6,7 2 0-6,12-4 16 8,10-5-528-7,2 3-96 5,2-2-32-6,-2 5 0 8,-2-1-112-7,-2-4-16 4,0 6-16-4,-4 0 0 22,-6-5-1392-12,0 3-256-11,-6 2-64 1,3-8-13232-1</inkml:trace>
    </iact:actionData>
  </iact:action>
  <iact:action type="add" startTime="19666">
    <iact:property name="dataType"/>
    <iact:actionData xml:id="d26">
      <inkml:trace xmlns:inkml="http://www.w3.org/2003/InkML" xml:id="stk26" contextRef="#ctx0" brushRef="#br0">27691 13225 14735 0,'-19'27'640'3,"7"-6"160"-3,-6 9-640 0,3 5-160 1,-1 8 0-1,-1 4 0 7,5-1 2176-7,0 5 384 6,4 0 96-6,4-6 16 9,1-2-1616-9,3-4-320 6,1 3-64-6,3-6-16 9,4-7-256-9,4-2-48 7,0-5-16-7,5-3 0 6,-1-11 384-5,5-2 80 5,1-4 16-6,5-6 0 8,0-6 272-8,1-8 64 6,3 1 16-5,2-8 0 7,0-13-368-8,2 5-80 9,-4 2-16-9,-1-2 0 6,-3 0-384-6,-4-4-64 13,-5 2-32-13,-2-2 0 4,-3-6 32-4,-3 6 16 7,-6-4 0-7,0 4 0 9,0-4 32-8,-2 8 0 5,-2 3 0-6,0 9 0 7,0 5-304-7,0 3 128 7,0 13-128-7,0-8 0 8,0 8 0-8,0 0-176 6,0 0 0-6,0 0 0 26,0 0-1904-26,0 0-384 0,0 0-80 0,0 0-12688 0</inkml:trace>
    </iact:actionData>
  </iact:action>
  <iact:action type="add" startTime="20026">
    <iact:property name="dataType"/>
    <iact:actionData xml:id="d27">
      <inkml:trace xmlns:inkml="http://www.w3.org/2003/InkML" xml:id="stk27" contextRef="#ctx0" brushRef="#br0">28678 13289 24879 0,'-14'20'1088'3,"7"-3"256"-3,-1-1-1088 0,-2 7-256 0,2 6 0 0,2 3 0 6,-3-1 1200-5,3 4 176 7,0-2 32-8,0-2 16 8,-8 2-848-8,3 2-160 5,-1-7-32-4,0-5-16 7,3 1 16-8,-3-3 0 7,2-1 0-7,4-9 0 6,6-11 192-5,0 0 64 6,-6 14 0-7,6-14 0 8,0 0 48-8,0 0 16 7,8-16 0-7,0 3 0 8,4-7-240-8,3-3-32 7,7-3-16-7,-5 1 0 8,1-2-272-8,3-1-144 7,-1 1 160-7,-3 2-160 13,5 1 0-13,1 9 0 5,-1-3 0-5,-5 7 0 6,3-7 0-5,-1 10 0 6,-3 0 0-7,1 4 0 7,-17 4 0-7,18 10 0 6,-18-10-128-6,18 22 128 10,-1-1-176-10,-5 6 176 5,-1 7-160-5,-5-5 160 10,0 0 0-10,0 0 0 6,-2-3-128-6,-4-1 128 9,-2-3 0-9,0-1 0 5,-2-2 0-4,-2-5 0 8,6-14 0-9,0 16 0 7,0-16 0-7,0 0 0 21,0 0-1424-18,0 0-240-2,18 4-64-1,-1-6-8688 7,5-4-1744-5</inkml:trace>
    </iact:actionData>
  </iact:action>
  <iact:action type="add" startTime="20374">
    <iact:property name="dataType"/>
    <iact:actionData xml:id="d28">
      <inkml:trace xmlns:inkml="http://www.w3.org/2003/InkML" xml:id="stk28" contextRef="#ctx0" brushRef="#br0">29497 13506 21183 0,'-11'15'1888'2,"1"-1"-1504"-2,-4 5-384 0,2 3 0 7,7 3 2384-7,-7 2 416 5,2 5 80-3,2-1 0 4,-1-4-1744-5,-1 2-368 6,-4-1-64-7,0-3 0 7,3 0-256-7,1-1-32 7,2-7-16-7,-3 1 0 7,3-1-400-7,2-7 0 7,6-10 128-7,0 0-128 24,0 0-608-24,0 0-160 1,0 0-16 0,15-2-16 13,3-4-1760-12,5-7-336 3,3 1-80-3</inkml:trace>
    </iact:actionData>
  </iact:action>
  <iact:action type="add" startTime="20595">
    <iact:property name="dataType"/>
    <iact:actionData xml:id="d29">
      <inkml:trace xmlns:inkml="http://www.w3.org/2003/InkML" xml:id="stk29" contextRef="#ctx0" brushRef="#br0">30279 12390 32255 0,'0'0'1424'4,"0"0"304"-4,-5 12-1392 0,-3 7-336 0,-2 1 0 0,2 13 0 8,0 10 160-8,-5 6-32 7,3-3-128-7,-4 3 192 8,3 6 64-8,-3 3 16 7,0 3 0-6,-1 3 0 5,3 6 160-6,-2 0 16 6,1 5 16-6,-1-3 0 10,2 2-144-10,5 0-16 10,-5-6-16-10,4 0 0 5,2 5-480-4,0-13-80 5,-1-7-32-6,3-6 0 25,2-5-1296-24,2-5-272 0,2-7-48-1,2-11-16 11,-4-19-1152-10,0 0-240 1</inkml:trace>
    </iact:actionData>
  </iact:action>
  <iact:action type="add" startTime="20805">
    <iact:property name="dataType"/>
    <iact:actionData xml:id="d30">
      <inkml:trace xmlns:inkml="http://www.w3.org/2003/InkML" xml:id="stk30" contextRef="#ctx0" brushRef="#br0">29782 13131 30399 0,'0'0'2704'1,"18"-6"-2160"3,-1 2-544-4,8 6 0 7,5 2 432-7,3 4-32 7,6-2 0-6,-4 0 0 5,6 0-272-5,0 1-128 5,6-1 0-6,-2-2 128 8,-1 2-128-7,5-2-192 5,0 2 32-5,-4-4 16 18,-2-2-1968-18,-4 0-400-1,4 0-80 1</inkml:trace>
    </iact:actionData>
  </iact:action>
  <iact:action type="add" startTime="21005">
    <iact:property name="dataType"/>
    <iact:actionData xml:id="d31">
      <inkml:trace xmlns:inkml="http://www.w3.org/2003/InkML" xml:id="stk31" contextRef="#ctx0" brushRef="#br0">29408 12803 40543 0,'-26'-13'3600'1,"16"11"-2880"-1,10 2-576 0,0 0-144 6,0 0 0-6,0 0 192 7,0 0-192-7,22 8 192 8,-5-1-64-8,3-3-128 7,1-4 192-6,5 2-64 21,-3-2-1216-22,1 2-240 0,-3 0-48 0,0-2-15584 2</inkml:trace>
    </iact:actionData>
  </iact:action>
  <iact:action type="add" startTime="21603">
    <iact:property name="dataType"/>
    <iact:actionData xml:id="d32">
      <inkml:trace xmlns:inkml="http://www.w3.org/2003/InkML" xml:id="stk32" contextRef="#ctx0" brushRef="#br0">8117 16273 20671 0,'-17'8'912'2,"-1"1"192"-2,-1-1-880 0,-3 4-224 0,-1 2 0 0,-2 5 0 7,-5-5 1360-7,1 5 240 7,-4-3 32-7,2 5 16 8,0 5-688-8,1 3-128 7,1-4-16-7,0 6-16 9,3 5-208-9,5-1-32 6,1-4-16-6,5 4 0 9,3 2-176-9,8-6-48 5,6-7 0-4,8-3 0 7,2 1-112-8,9-3-16 7,6-11-16-7,3-2 0 8,3-6 288-8,4-2 64 6,-2 0 16-6,0-6 0 8,6-6-32-4,-6 1 0 1,-4-9 0-5,1-1 0 9,-3-4-176-9,-4 1-32 6,-5-3-16-6,-1 2 0 8,-5 1-144-8,0 3-16 7,-7-4-128-7,-3 1 192 7,0 1-192-7,-2 3 176 8,-2-3-176-8,0 2 160 9,0 7-160-9,0-2 0 5,2 3 0-5,0 1 0 8,6-5 0-8,0 3 0 8,3-3 0-8,5-5 0 7,5 1-272-6,5-4 16 5,7-3 0-6,0-3 0 10,2-10 80-10,6 2 32 5,-2-4 0-4,6 1 0 7,2-1 144-8,0-2 0 7,1 4 0-7,3-6 0 7,-4-3 0-7,-4-1-160 7,-2 2 160-7,-8-1 0 9,0-7 0-9,-6 2 0 6,-3 3 0-6,-3-1 0 9,-7 1 0-9,2 11 0 6,-7 0 0-5,3 10 0 8,-4 3 0-9,0 7 0 6,-3 4 0-6,-5 19 0 7,0 0 0-7,0 0 0 7,2 17 0-7,-2 7 0 7,-4 9 0-7,-1 13 0 9,-1 13 0-9,2 7 0 8,-6 10 0-8,2 8 0 7,2 6 0-7,-5 11 0 8,-3 7 0-8,-5 5 0 6,-5 13 0-6,-3 3 0 9,-2 6 0-9,-5-1 0 7,-3 3 0-7,-4-5 0 8,4-7-208-8,-4-4 64 6,2-12 16-5,4-11 0 23,-4-8-416-22,6-10-80-2,0-12-16 1,6-6 0 11,-1-9-288-11,3-6-64 0,-2-12-16-1,-1-10-13200 1</inkml:trace>
    </iact:actionData>
  </iact:action>
  <iact:action type="add" startTime="22080">
    <iact:property name="dataType"/>
    <iact:actionData xml:id="d33">
      <inkml:trace xmlns:inkml="http://www.w3.org/2003/InkML" xml:id="stk33" contextRef="#ctx0" brushRef="#br0">8215 17236 18431 0,'12'-17'1632'0,"7"-9"-1312"4,9 3-320-3,1-2 0 6,6-3 1568-7,8 3 240 7,-4-2 48-7,12 3 16 8,7-1-1072-8,6 2-224 6,1 1-32-6,1-3-16 8,4 1-352-7,-3-1-176 6,-5 0 160-7,-3-1-8224 15,-3 3-1632-14</inkml:trace>
    </iact:actionData>
  </iact:action>
  <iact:action type="add" startTime="22427">
    <iact:property name="dataType"/>
    <iact:actionData xml:id="d34">
      <inkml:trace xmlns:inkml="http://www.w3.org/2003/InkML" xml:id="stk34" contextRef="#ctx0" brushRef="#br0">12081 15313 24703 0,'-23'-31'1088'1,"3"10"240"-1,-3-5-1072 0,-5-3-256 8,-5-6 0-8,2 8 0 4,2 1 1008-4,1 9 144 10,-3 3 16-10,-2 2 16 6,-2 9-384-5,0 6-80 4,0 11-16-5,-4 6 0 9,2 5-416-9,0 12-96 10,-6 10 0-10,4 7-16 4,-4 9 32-4,0 3 16 7,0 6 0-7,2 14 0 9,0 12 96-9,4 3 32 11,-2 2 0-11,6 5 0 5,2 3-224-5,3 2-128 11,3-2 128-11,3-6-128 5,1-3 0-5,7-11 0 6,1-3 0-6,5-6 0 8,4-8 0-8,2-9-256 8,2-13 32-8,-2-5 16 22,4-10-624-22,0-8-112 1,4-7-16-1,-4-7-8448 7,-2-15-1664-6</inkml:trace>
    </iact:actionData>
  </iact:action>
  <iact:action type="add" startTime="22683">
    <iact:property name="dataType"/>
    <iact:actionData xml:id="d35">
      <inkml:trace xmlns:inkml="http://www.w3.org/2003/InkML" xml:id="stk35" contextRef="#ctx0" brushRef="#br0">10618 16435 23951 0,'0'0'2128'3,"0"0"-1696"-3,14 6-432 0,7-3 0 9,6 3 1584-9,7 0 224 7,7 0 48-5,9 2 16 5,7-10-1424-7,7 2-272 6,1-2-176-6,7 0 192 8,0 2-192-6,2-2 0 5,-6 0 0-7,-1 0 0 21,-11 2-1344-20,3 0-208 1,-3-2-48-2,-3-4 0 0</inkml:trace>
    </iact:actionData>
  </iact:action>
  <iact:action type="add" startTime="22892">
    <iact:property name="dataType"/>
    <iact:actionData xml:id="d36">
      <inkml:trace xmlns:inkml="http://www.w3.org/2003/InkML" xml:id="stk36" contextRef="#ctx0" brushRef="#br0">12178 16365 27647 0,'-19'9'2448'1,"-6"-1"-1952"3,-3 6-496-3,-1-1 0 5,2 9 896-5,-1-3 96 9,1-5 16-10,0 9 0 4,0 3-688-3,-1-1-128 5,3-7-16-6,1 1-16 9,1 3-160-9,5-1 0 11,5-1 0-11,-3 1 0 3,6 0 0-3,3 1 0 12,-3 1 0-12,8-5 0 4,0 1 0-4,8-1 0 9,-6-18 0-9,17 14 0 6,7-1 0-6,1-3 0 5,4-4 0-5,5 2 0 9,5-1 0-9,2-1 0 11,0-2 0-10,-1 2 0 3,-6 4 0-4,-1-4 0 7,0-4 0-6,-6-2 0 5,-7 0 0-6,-3 0 128 8,-17 0-128-8,18-2 0 9,-18 2 208-9,14-6-32 6,-14 6-16-5,11-16 0 7,1 4 176-8,-6-3 48 10,-6 15 0-9,6-22 0 3,-6-1 32-4,0 0 16 11,-2-5 0-11,-2 3 0 4,-2 0 32-3,0-3 16 7,-8-1 0-7,7-2 0 4,-7 0-64-5,0-1-16 11,-1-1 0-11,-1 4 0 4,-5 2-144-3,1 3-48 4,3 5 0-5,-3 3 0 8,-1-3-208-8,5 5 128 6,-3-2-128-6,1 7 0 9,4-3-176-9,-1 4-128 11,-1 6-16-11,4 0-16 18,12 2-1648-16,0 0-320-2,0 0-64 1,0 0-12320-1</inkml:trace>
    </iact:actionData>
  </iact:action>
  <iact:action type="add" startTime="23314">
    <iact:property name="dataType"/>
    <iact:actionData xml:id="d37">
      <inkml:trace xmlns:inkml="http://www.w3.org/2003/InkML" xml:id="stk37" contextRef="#ctx0" brushRef="#br0">12972 16132 27647 0,'-11'22'1216'1,"-1"-6"256"-1,2 5-1168 0,2 6-304 7,-1 8 0-7,1 6 0 4,2-4 672-4,0 6 80 9,-8-4 16-8,7 8 0 4,-7 0-560-3,0-6-208 7,-5 2 176-9,-1-6-176 4,3 6 192-4,-5-8-64 6,3-6-128-6,5-2 192 7,-1-5 480-7,5-9 96 8,6 1 0-8,4-14 16 7,0 0 176-7,0 0 48 10,0 0 0-10,0 0 0 6,16-21-144-6,5-5-32 11,0-3 0-11,7 0 0 4,-1-6-496-4,0-2-96 7,3 2-32 1,-3-4 0-7,0-4-208-1,1 6 0 12,-1-2 128-11,0 5-128 0,-1 5 0-1,-1 2 0 11,0-2 0-11,1 3 0 4,-3 3-272-4,4 7-48 6,-1 1-16-6,-1 3 0 24,-2 0-2352-22,3 8-448 1,1-1-112-3</inkml:trace>
    </iact:actionData>
  </iact:action>
  <iact:action type="add" startTime="23629">
    <iact:property name="dataType"/>
    <iact:actionData xml:id="d38">
      <inkml:trace xmlns:inkml="http://www.w3.org/2003/InkML" xml:id="stk38" contextRef="#ctx0" brushRef="#br0">14305 16207 13823 0,'0'0'608'1,"0"0"128"0,-16-14-592-1,4 8-144 5,-1 0 0-4,13 6 0 4,-16 6 4640-5,-4 2 896 10,-5 7 176-10,-2 1 48 5,-4 6-4496-5,-3 7-896 10,-5 0-176-10,0 8-48 6,-3-2-144-6,3 4 0 9,1 10 0-9,-3 0 0 4,4-2 144-4,-2-1 0 9,2 1 0-8,8 2 0 4,2-6 256-5,9 0 48 11,7-6 16-11,-1 2 0 4,6-4-304-4,6 0-160 11,6 0 160-10,7-6-160 2,3-1-208-3,9-9-144 16,9-1-32-16,1-7 0 17,0-3-2048-16,8-10-400-1</inkml:trace>
    </iact:actionData>
  </iact:action>
  <iact:action type="add" startTime="23917">
    <iact:property name="dataType"/>
    <iact:actionData xml:id="d39">
      <inkml:trace xmlns:inkml="http://www.w3.org/2003/InkML" xml:id="stk39" contextRef="#ctx0" brushRef="#br0">14582 16363 4607 0,'-28'11'400'2,"15"-3"-400"2,1 6 0-4,6-1 0 4,6-13 4672-4,0 24 864 10,4-5 160-10,4 1 48 4,7 3-4464-3,3-1-880 9,3-5-176-10,5-3-32 4,1 3 256-4,0-9 48 6,3-4 16-6,3-2 0 9,6-2 32-9,-2-2 16 8,6-2 0-8,-6-2 0 7,6-7-48-7,-4 1 0 10,0-7 0-9,0 1 0 2,-6-5 64-2,-2-1 0 7,0-1 0-8,-3-1 0 7,-9 5-320-7,-1-2-48 7,-11-5-16-7,-5 3 0 8,-9 2 0-8,-11 1 0 8,-3-1 0-5,-9 5 0 3,-7 3 176-6,-6 3 16 11,-3 10 16-10,-5 10 0 3,-4 1-80-4,1 9 0 6,-3 1-16-6,0 9 0 9,1 5 144-9,-1 6 48 6,-1-2 0-6,3 10 0 9,6 2-16-9,1-5 0 7,3 1 0-7,8 2 0 8,6-4-144-8,3 4-16 10,5-8-16-10,9 2 0 4,8-4-304-3,4-4 0 5,6 0 128-6,8-6-128 9,4 3 0-9,9-3 0 7,8-9 0-7,10-1 0 23,10-7-1264-22,9-4-304 4,12-14-64-5</inkml:trace>
    </iact:actionData>
  </iact:action>
  <iact:action type="add" startTime="24999">
    <iact:property name="dataType"/>
    <iact:actionData xml:id="d40">
      <inkml:trace xmlns:inkml="http://www.w3.org/2003/InkML" xml:id="stk40" contextRef="#ctx0" brushRef="#br0">17868 16288 7359 0,'-8'-17'320'2,"4"9"80"-2,-1-6-400 0,5 14 0 1,-4-13 0-1,2-5 0 7,-2 5 3296-7,4 13 576 7,-6-16 112-7,6 16 32 9,0 0-2576-9,0 0-512 10,0 0-96-9,0 0-32 3,0 0-256-4,-10 18-48 11,4-1-16-11,-1 10 0 3,-7 12-64-2,8-2-16 10,-2 6 0-11,0 4 0 4,5 14 80-4,-3-1 16 7,4 1 0-7,-4 1 0 8,-4 12-80-7,2-2-16 4,3-2 0 1,-3 5 0-3,0-9-224-2,2-2-48 10,2-9-128-11,4-8 192 4,0-3-192-4,-2-6 144 12,0-9-144-12,4-2 128 3,0-4-128-3,4-3-176 9,2-8 48-8,-8-12 0 16,17-2-736-15,5-8-144-1,-1-8-16 1</inkml:trace>
    </iact:actionData>
  </iact:action>
  <iact:action type="add" startTime="25282">
    <iact:property name="dataType"/>
    <iact:actionData xml:id="d41">
      <inkml:trace xmlns:inkml="http://www.w3.org/2003/InkML" xml:id="stk41" contextRef="#ctx0" brushRef="#br0">18524 16349 5519 0,'0'0'496'1,"0"0"-496"3,0 0 0-3,0 0 0 2,0 0 2944-3,0 0 480 12,0 19 96-11,2-1 32 3,1 1-2416-4,1 7-496 9,-2-1-80-9,2 6-32 5,-2 1 192-5,0 9 48 6,-2-2 0-6,2 0 0 8,-6 3 256-8,0-3 48 10,0 4 16-10,-2-8 0 5,-3-1-192-5,3-3-16 6,0-4-16-6,4-7 0 9,0-3-48-9,2-17-16 10,0 0 0-10,0 0 0 5,0 0-160-5,0 0-48 8,14-2 0-8,3-9 0 7,5-5 128-7,1-9 32 11,1-5 0-10,7-5 0 2,-2-6-368-2,2 0-64 14,0-4 0-15,1 1-16 1,3 7-304-1,0 0 0 12,-8-2 128-11,4 7-128-1,1 3 0 0,-3 8 0 7,0 7 0-7,-2 2 0 8,-1 8 0-8,-1 8 0 14,-1 8 0-13,-3 5 0 1,0 11-176-2,1 5 176 5,-1-2-192-5,-7 4 192 9,2 8-160-9,-9 2 160 7,-1 6-128-7,0 1 128 7,-6-1-144-6,-4 0 144 5,-2-4-160-6,2 1 160 25,1-7-704-24,1-4-32 0,2-5-16-1,4-7 0 10,-1-6-2208-8,-3-19-448 2</inkml:trace>
    </iact:actionData>
  </iact:action>
  <iact:action type="add" startTime="25716">
    <iact:property name="dataType"/>
    <iact:actionData xml:id="d42">
      <inkml:trace xmlns:inkml="http://www.w3.org/2003/InkML" xml:id="stk42" contextRef="#ctx0" brushRef="#br0">20780 16170 20271 0,'-2'-10'1792'4,"2"10"-1424"-4,-2-12-368 0,2 12 0 7,0 0 768-7,-7-12 96 9,-1 5 16-9,2 1 0 6,6 6-80-5,-20-6-16 9,-1 4 0-9,0 2 0 3,-5 6-224-4,-1 4-48 10,-4 1-16-10,-2 7 0 4,3 1-48-4,-1 1 0 12,-4 7 0-12,2 0 0 4,-2 5 144-4,7-7 32 7,3 0 0-7,7 1 0 7,3 1 0-7,7 0 0 12,6 1 0-12,2-1 0 3,6 2-368-2,6 4-80 8,1-2-16-8,9-1 0 4,-5-7-160-1,11 2 160 4,5-1-160-8,-2 1 160 4,-2-3-32-4,0 1-128 11,1-3 192-11,-3-3-64 3,-2 1-128-2,-5 3 0 7,-6-5 144-8,-3 3-144 6,-5 5 128-6,-4-3-128 13,-6-1 128-10,-8 3-128-3,-1 0 240 0,-11 3-32 12,-5-3 0-12,-6 1 0 3,-8-5 112-3,-2 4 32 7,-2-1 0-7,-5-3 0 8,1-7-96-8,-4 2-32 14,-1-6 0-13,-1-3 0-1,-1-3-224 1,7-2 0 9,4-4 128-10,12 1-128 20,6-9-928-19,6-4-224 0,7-5-64-1,12-6-9536 10,10-1-1904-9</inkml:trace>
    </iact:actionData>
  </iact:action>
  <iact:action type="add" startTime="26155">
    <iact:property name="dataType"/>
    <iact:actionData xml:id="d43">
      <inkml:trace xmlns:inkml="http://www.w3.org/2003/InkML" xml:id="stk43" contextRef="#ctx0" brushRef="#br0">22165 15348 26895 0,'-19'6'1184'1,"19"-6"256"-1,0 0-1152 0,-20 8-288 6,1-4 0-6,-1 10 0 5,3 1 640-5,-5 9 64 5,1 1 0-5,-3 4 16 7,3 8-432-6,-5 8-96 9,1 4 0-10,0 8-16 6,-1 1 144-6,-1 4 48 10,0 11 0-10,1-3 0 5,1 4 64-5,2 8 16 11,1 9 0-11,3 7 0 3,-5-4-256 3,5 1-64 1,-3-5 0-5,5-2 0-2,-1-3-128 0,7-5 0 12,-5-7 0-12,6-9 0 18,0-4-448-16,5-13-128-1,-3-4-32-1,2-10 0 13,-6-4-272-12,2-5-48 1,3-5-16-2,-3-9-12048 0</inkml:trace>
    </iact:actionData>
  </iact:action>
  <iact:action type="add" startTime="26422">
    <iact:property name="dataType"/>
    <iact:actionData xml:id="d44">
      <inkml:trace xmlns:inkml="http://www.w3.org/2003/InkML" xml:id="stk44" contextRef="#ctx0" brushRef="#br0">21420 16468 27359 0,'0'0'1216'1,"22"-6"240"-1,1 0-1168 0,6-6-288 6,6 3 0-6,12 5 0 4,4 0 320-4,3 2 16 6,5-4 0-6,-4 4 0 7,-3 0-192-7,1-2-144 8,0-2 192-8,-3 5-192 7,1-1 0-7,-2 0 0 8,1 0 0-8,-3 2 0 8,-2-2 0-8,0 2 0 7,-4-4-160-7,2 2 160 8,-4-2 0-4,0 0 0 5,-8 0 0-9,-2 2 0 4,5 0 0-4,-7-2 0 11,-6-5 0-10,3 3 0 0,-7 2 0-1,1 0 0 14,-18 4 0-12,13-10 128-2,-13 10 96 1,0 0 16 4,0 0 0-5,0 0 0 8,0 0 352-8,-17 0 80 7,-5 6 16-7,-3 2 0 8,-4 2-336-8,-2 7-64 7,-3-5-16-7,-5 9 0 8,2 7-80-8,0 3-32 8,-4 0 0-8,6 8 0 9,0-6 160-9,0 4 48 12,4 2 0-12,4-4 0 3,3-1-32-3,9-3 0 8,-1-4 0-8,8-2 0 6,6-3-48-5,2-3-16 10,0-19 0-11,8 14 0 2,8 0-16-2,-1-9-16 9,7-3 0-9,3-7 0 6,4-1 32-6,2-8 16 13,3 2 0-13,3-5 0 4,-6-7-32-4,2 5 0 12,-2-1 0-9,-3 1 0-2,-5 3-256-1,-2 1 128 10,-5 7-128-10,-2 2 0 4,-14 6 0-4,13 4 0 10,-13-4 0-10,12 10 0 6,-2 7 0-6,0 3 0 11,-5 5 0-11,-1 0 0 4,-4 1 0-3,-2 1-144 9,2 0 144-10,0 1-128 4,0-3-192-3,0 0-16 3,0-1-16-4,6-5 0 24,2-5-1696-19,6 0-320-5,-1-8-80 0,5-8-12208 0</inkml:trace>
    </iact:actionData>
  </iact:action>
  <iact:action type="add" startTime="26906">
    <iact:property name="dataType"/>
    <iact:actionData xml:id="d45">
      <inkml:trace xmlns:inkml="http://www.w3.org/2003/InkML" xml:id="stk45" contextRef="#ctx0" brushRef="#br0">23304 16207 9215 0,'0'0'816'1,"-8"9"-656"4,-3 1-160-4,5 4 0 3,-2-1 4112-4,0 7 800 11,4 5 144-11,-3 3 48 3,-1-1-3296-3,-6 4-656 9,4 2-128-8,-1 10-16 5,-1-2-304-6,-4 4-48 9,3 4-16-8,-5-1 0 3,3 5-64-4,-3-6 0 11,0 2-16-11,7-3 0 4,-5-9-96-4,8-3-16 11,3-5 0-11,3-8 0 4,0-3-144-4,2-18-48 6,0 0 0-6,0 0 0 9,0 0 128-9,13-12 0 6,7-5 16-5,1-9 0 6,5-3 16-7,1-8 0 8,0 0 0-8,4 0 0 8,-1-4-288-4,-1 4-128-1,-2 2 0-3,-1-4 128 9,-5 4-128-9,-1 3 0 11,3 3 0-11,-2 6 0 4,1 1 0-4,-5 11 0 12,3 1 0-12,-2 8 0 2,-5 4-256-2,3 10-16 12,-6-1-16-11,1 13 0 17,-3-1-384-17,-2 4-80 0,0 3-16-1,2 1 0 12,-3 2-784-11,-1 0-176 0,2 0-16-1,0-3-13056 3</inkml:trace>
    </iact:actionData>
  </iact:action>
  <iact:action type="add" startTime="27338">
    <iact:property name="dataType"/>
    <iact:actionData xml:id="d46">
      <inkml:trace xmlns:inkml="http://www.w3.org/2003/InkML" xml:id="stk46" contextRef="#ctx0" brushRef="#br0">24566 15196 21183 0,'0'0'944'1,"-19"6"192"-1,-5 0-912 0,7 8-224 6,-3 1 0-6,1 11 0 4,1 5 1216-4,-3 12 192 6,-3 6 32-6,-1 9 16 9,2 2-768-9,-3 11-160 11,1-1-16-11,0 10-16 4,-1 8 320-4,5 5 64 10,-3-3 16-10,-1 7 0 7,2 3-208-6,1 3-48 2,5-7 0-3,-1-1 0 8,6-11-368-8,1-6-80 12,5-9 0-11,6-7-16 2,0-11-176-3,2-5 0 10,4-5 0-10,-1-11-176 20,5-11-272-17,-4-3-64 2,-6-16-16-4,0 0-9280-1,20-6-1856 1</inkml:trace>
    </iact:actionData>
  </iact:action>
  <iact:action type="add" startTime="27591">
    <iact:property name="dataType"/>
    <iact:actionData xml:id="d47">
      <inkml:trace xmlns:inkml="http://www.w3.org/2003/InkML" xml:id="stk47" contextRef="#ctx0" brushRef="#br0">24104 16372 22111 0,'0'0'1968'1,"0"0"-1584"3,20 4-384-3,-1-2 0 5,4-2 1296-5,9 2 176 8,9-2 48-9,0 0 0 6,1-2-848-6,9 2-160 6,2-4-48-6,1 0 0 7,3-3-256-7,0 1-48 8,1 0-16-8,1 0 0 8,-1-4 16-8,-1 1 0 12,-9 1 0-12,-1-6 0 3,-10 4 336-3,2-3 64 10,-7 1 16-10,-7 2 0 8,-8 0 128-5,1 7 16-2,-18 3 16-1,0 0 0 8,0 0 16-8,0 0 0 7,0 0 0-7,0 0 0 8,-2 19-240-8,-10 1-32 7,-1 1-16-7,-9 10 0 8,-3 0-288-8,-4 5-176 7,-5 1 192-7,-1 6-192 9,-8-1 160-9,6 3-160 12,-4-6 128-12,6 2-128 5,6-4 0-4,4 2 128 3,5-6-128-4,9-3 0 8,1-7 128-8,6-1-128 7,4-7 0-7,8 3 128 9,-1-9-128-9,9 3 0 9,2-8 144-9,3-4-144 5,6-4 160-5,3-6-32 11,3 1-128-10,2-7 192 2,2 4-64-2,-4-7 0 5,-2-1-128-6,-1 3 192 7,-3-7-192-7,-6-1 176 8,1 2-176-8,-10-5 160 7,-5-1-160-7,-1-2 160 7,-8-2-160-7,-8 0 160 9,-1-3-32-9,-9 1 0 12,1-2 0-12,-3 0 0 3,-1 2-128-2,-4 6 0 5,-3 4 144-6,1 3-144 23,-4 6-288-22,6-1-128 0,3 7-32-1,5 2 0 13,-1 6-2624-11,7 0-544-1,-9-1-96-1,22 3-32 0</inkml:trace>
    </iact:actionData>
  </iact:action>
  <iact:action type="add" startTime="28433">
    <iact:property name="dataType"/>
    <iact:actionData xml:id="d48">
      <inkml:trace xmlns:inkml="http://www.w3.org/2003/InkML" xml:id="stk48" contextRef="#ctx0" brushRef="#br0">25021 16517 16575 0,'0'0'1472'1,"0"0"-1168"4,0 0-304-4,-6 15 0 5,6-15 1088-6,0 0 176 12,-2 20 16-12,4 3 16 3,2 1-240-2,4 3-48 4,-3 0-16-5,5 0 0 11,8 5-112-10,-3 1-32 4,3 6 0-5,3-6 0 7,-3-2-80-7,3-2-32 7,1 1 0-7,1-1 0 9,3-2-288-8,-1-1-48 7,4-5-16-8,-3-1 0 7,-7-7-224-7,3 1-160 8,-3-6 192-7,4-6-192 5,-5 2 0-6,0-8 0 5,3 2 0-5,-1-6 0 24,-3-8-1520-22,5 1-352-2</inkml:trace>
    </iact:actionData>
  </iact:action>
  <iact:action type="add" startTime="28732">
    <iact:property name="dataType"/>
    <iact:actionData xml:id="d49">
      <inkml:trace xmlns:inkml="http://www.w3.org/2003/InkML" xml:id="stk49" contextRef="#ctx0" brushRef="#br0">25789 16437 16575 0,'0'0'736'1,"0"0"160"-1,0 0-720 1,0 0-176 2,0 0 0-3,0 0 0 8,0 0 1840-8,-9 13 336 11,5 1 64-11,0 6 0 4,0-3-1152-4,-2 8-256 6,2 1-32-6,2 5-16 9,-2 6-80-9,0 0 0 10,0 4-16-10,-5-2 0 5,-1 4 48-5,2-6 16 10,-6 0 0-9,7-6 0 4,3-3-96-5,0-7-16 5,2-1 0-4,2-20 0 6,0 0-176-7,0 0-32 11,0 0-16-11,14-2 0 5,5-10 176-5,1-4 48 6,-3-9 0-6,7-6 0 8,1-6-208-8,2-2-48 11,2-4 0-3,-1 2 0-8,-3-6-256 0,0 4-128 8,1-2 0-8,-5 8 128 3,-1-4-128-2,1 6 0 5,1 6 0-6,1 3 0 9,-3 5 0-9,-3 9 0 6,-3 3 0-6,-14 9 0 8,15 7-240-8,3 5 80 8,-4 11 16-8,3 7 0 23,-5 7-224-18,2 6-32-3,-7-4-16-2,-1 8 0 0,0 5 272 0,-2 3 144 5,-4-3-160-2,0 1 160-3,-2 0-256 0,0-3 64 7,-2-5 0-7,4-2 0 24,4-8-608-21,0-3-112-3,0-9-32 0,0-4 0 12,-4-19-528-11,0 0-96 3,19 0-32-3</inkml:trace>
    </iact:actionData>
  </iact:action>
  <iact:action type="add" startTime="29155">
    <iact:property name="dataType"/>
    <iact:actionData xml:id="d50">
      <inkml:trace xmlns:inkml="http://www.w3.org/2003/InkML" xml:id="stk50" contextRef="#ctx0" brushRef="#br0">26675 16571 24815 0,'0'0'1088'1,"0"0"256"-1,0 0-1088 2,0 0-256-1,2 18 0-1,-2-18 0 8,0 0 480-8,17 4 32 11,5-4 16-10,-1-6 0 4,3-8 160-5,-3 3 16 9,-3-7 16-9,1-2 0 6,3 7-176-6,-5-7-32 5,3 3-16-5,-1 1 0 8,-5-3-48-8,-1 5 0 8,-5-2 0-8,-2 5 0 9,-4-3 272-9,-2 14 48 5,-8-10 16-5,-1 1 0 9,-9 1-96-9,4 6-32 6,-3 4 0-5,-3 4 0 7,-3 5-464-8,1-1-192 6,-5 8 176-6,2-1-176 9,-1 5 0-9,1 5 0 11,0 2 0-11,3 0 0 7,3-1 0-6,5 1 0 4,0-2 0-4,9 4 0 0,3-7 0-1,5 1-128 9,9-1 128-9,2-1 0 23,5 2-688-23,7-5-16 1,1-10-16 0,2-3 0 11,2 5-2048-10,5-8-416-1</inkml:trace>
    </iact:actionData>
  </iact:action>
  <iact:action type="add" startTime="29469">
    <iact:property name="dataType"/>
    <iact:actionData xml:id="d51">
      <inkml:trace xmlns:inkml="http://www.w3.org/2003/InkML" xml:id="stk51" contextRef="#ctx0" brushRef="#br0">27703 16396 27871 0,'0'0'1232'2,"-12"-8"256"-2,-6 0-1184 0,7 6-304 6,11 2 0-6,-18 0 0 4,3 0 560-4,-1 8 48 7,-2 4 16-7,1-1 0 7,-3 7-240-7,-5-1-64 7,-2 9 0-7,-1 3 0 7,1 6 64-6,2-2 16 5,-1-1 0-6,5-3 0 10,0 0 144-10,5 0 32 10,12-3 0-10,4 1 0 4,6-4-288-3,9-3-48 9,3-6-16-10,5 1 0 5,5-9-32-5,1-2-16 10,0-6 0-10,2-2 0 5,5 0 160-5,-3-6 48 14,-2-1 0-14,2-9 0 1,-2-1-64-1,-1 1 0 10,-3-1 0-9,-2-1 0 3,-5-1-64-3,-1 5 0 9,-9-1-16-10,-2 1 0 4,-2 1 160-4,-8-3 48 8,-6-3 0-8,0-1 0 7,-8 5-48-7,1-2 0 11,-10-3 0-11,1 5 0 4,1 5-400-4,-1-2 0 7,-1 9 0-7,5-1 0 24,-1-2-448-23,3 4-128-1,3 2-32 0,-1-2 0 14,8-1-1696-14,8 7-352 2,-3-8-64-2,3 8-12512 0</inkml:trace>
    </iact:actionData>
  </iact:action>
  <iact:action type="add" startTime="29831">
    <iact:property name="dataType"/>
    <iact:actionData xml:id="d52">
      <inkml:trace xmlns:inkml="http://www.w3.org/2003/InkML" xml:id="stk52" contextRef="#ctx0" brushRef="#br0">28245 16310 25455 0,'0'0'1120'1,"0"0"240"-1,-2 14-1088 0,-2 3-272 7,2-1 0-7,0 5 0 5,2 1 448-5,-6-3 48 10,6 3 0-10,-4 5 0 4,-1 6-96-4,1 0-16 9,-2-5 0-9,-2 1 0 5,0 0 320-4,2-2 64 8,-5 1 16-9,5-5 0 6,4-5 112-6,0 1 0 9,0 1 16-9,4-7 0 6,-2-13-352-6,8 20-80 5,2-11-16-4,-10-9 0 6,7 14-144-7,5-6-48 11,-12-8 0-10,18 0 0 3,-1 0 48-4,-3 2 0 12,-14-2 0-12,19-6 0 4,-1 2-112-4,-4-6-16 9,3-1 0-9,-7 1 0 6,0-2-192-6,3 2 0 10,-3-5 128-2,4 1-128-8,-9-5 0 0,3 1 128 6,2 1-128-5,-2-5 0 3,-4 1 0-4,2-1 0 12,1 1 0-10,-1-5 0-1,-2-3 0-1,0 0 0 13,0-2 128-12,0 3-128 3,0 1 0-4,0 8 128 9,-2-3-128-9,0 3 0 4,1 3 0-4,-3-1 0 12,0 1 0-12,0 6 0 3,0 10 0-3,0-10 0 10,0 1-128-10,0 9 128 18,0 0-1376-16,0 0-160-2,0 0-48 1,0 0-9136 6,0-10-1824-6</inkml:trace>
    </iact:actionData>
  </iact:action>
  <iact:action type="add" startTime="30218">
    <iact:property name="dataType"/>
    <iact:actionData xml:id="d53">
      <inkml:trace xmlns:inkml="http://www.w3.org/2003/InkML" xml:id="stk53" contextRef="#ctx0" brushRef="#br0">29136 16236 16575 0,'0'0'736'2,"0"0"160"-2,0 0-720 0,0 0-176 3,0 0 0-2,0 0 0 5,0 0 3616-5,0 0 688 7,0 0 144-8,-11 0 32 6,-1 2-3376-6,-4 2-656 11,1 3-144-11,-3 5-32 5,-5-2-48-5,-1 7-16 10,-1-3 0-10,0 4 0 4,1-5 48-3,5 5 16 5,-3 1 0-6,7-1 0 10,7 1-32-10,4 5-16 6,4-9 0-6,4 5 0 8,4 1-224-7,5-1 176 8,1-3-176-8,4 1 160 2,3-6 32-3,-3 5 0 11,3 1 0-10,-1-8 0 2,1-1-16-3,-5 3 0 9,1-4 0-5,-7 5 0-2,2-1-32-1,-5 6 0 10,-7-18 0-11,2 15 0 6,-4 5 48-6,-3-7 16 6,-7 3 0-6,0-4 0 9,-7 3 112-9,-5-3 32 5,-5 2 0-4,0-6 0 6,-6-1-160-7,0 1-16 8,-3-2-16-8,7-4 0 8,2 2-160-8,2-4 160 6,3-2-160-6,7 0 160 9,-1 0-160-9,3-4-192 6,3-2 32-6,12 8 16 24,-10-15-1840-21,2-5-352-3,6 5-80 0,4-7-13248 1</inkml:trace>
    </iact:actionData>
  </iact:action>
  <iact:action type="add" startTime="30596">
    <iact:property name="dataType"/>
    <iact:actionData xml:id="d54">
      <inkml:trace xmlns:inkml="http://www.w3.org/2003/InkML" xml:id="stk54" contextRef="#ctx0" brushRef="#br0">29868 15651 23951 0,'-2'-16'1056'3,"2"16"224"-2,-2-15-1024-1,2 15-256 1,0 0 0-1,0 0 0 9,0 0 2176-9,0 0 384 9,0 0 80-9,-2 17 16 6,-2 1-1728-6,-6 9-352 9,-1 8-64-9,-3-2 0 4,-2 4-192-4,-7 6-48 8,-4-2 0-8,-3 6 0 8,1 2 272-8,2 3 48 7,-2 1 16-7,1 2 0 8,1-1-64-8,2 1-16 7,5-3 0-7,6 1 0 8,-3-4-528-7,7 4 0 5,0-3 0-6,6-5 0 29,4-12-656-29,10 2-48 0,-2 6 0 0,0-8 0 7,4-3-944-5,-3-7-192-2,-9-23-32 0,24 4-12960 0</inkml:trace>
    </iact:actionData>
  </iact:action>
  <iact:action type="add" startTime="30852">
    <iact:property name="dataType"/>
    <iact:actionData xml:id="d55">
      <inkml:trace xmlns:inkml="http://www.w3.org/2003/InkML" xml:id="stk55" contextRef="#ctx0" brushRef="#br0">29971 16191 25791 0,'0'0'2304'1,"0"0"-1856"0,0 0-448-1,-6 19 0 7,1 1 1312-7,3 1 160 12,2 7 48-11,2 1 0 1,1-4-816-1,1 5-144 8,-2 5-48-8,2-4 0 4,-2-4-320-5,6 2-64 6,0-1 0-6,0-1-128 8,-3 0 256-7,5-1-64 9,0-11-16-10,-2 7 0 6,1-1-176-6,3-1 160 9,-4-1-160-9,0-1 160 5,1-8-160-4,-3 3 0 8,4-5 0-8,-10-8-176 17,0 0-368-17,14 10-80-1,-14-10-16 0,15 6 0 13,3-8-2192-12,1-6-448 1</inkml:trace>
    </iact:actionData>
  </iact:action>
  <iact:action type="add" startTime="31077">
    <iact:property name="dataType"/>
    <iact:actionData xml:id="d56">
      <inkml:trace xmlns:inkml="http://www.w3.org/2003/InkML" xml:id="stk56" contextRef="#ctx0" brushRef="#br0">30439 16290 31327 0,'0'0'1392'1,"-6"12"272"-1,-5 4-1328 0,1-1-336 5,4 5 0-5,-6 7 0 5,3 6 768-5,-5 6 64 9,0 2 32-8,-7 4 0 2,0-2 128-2,-1 12 32 5,-3 5 0-6,-5 6 0 8,-5 7 208-8,0 5 48 10,-2 2 16-10,-2 9 0 5,2 3-208-5,-10 7-64 18,-3-5 0-18,3 3 0 1,-2-5-416-1,-2 2-96 4,-3 1 0-3,5-7-16 6,6-4-496-7,2-4 128 13,6-2-128-13,10-10 0 17,1-5-784-17,9-15-208 2,-1-3-32-2,10-12-16 13,0-9-1024-11,2-11-208-2,4-13-32 0,0 0-9520 10,0 0-1888-8</inkml:trace>
    </iact:actionData>
  </iact:action>
  <iact:action type="add" startTime="31873">
    <iact:property name="dataType"/>
    <iact:actionData xml:id="d57">
      <inkml:trace xmlns:inkml="http://www.w3.org/2003/InkML" xml:id="stk57" contextRef="#ctx0" brushRef="#br0">17985 15750 30399 0,'-25'-2'2704'1,"25"2"-2160"4,-18-2-544-5,18 2 0 5,0 0 1616-5,0 0 224 9,0 0 32-9,0 0 16 6,-9 10-976-6,9-10-192 10,-2 16-32-10,2-16-16 3,0 0-416-2,2 11-96 5,-2-11-16-5,3 16 0 6,-3-16-144-7,6 10 0 6,-6-10 0-6,0 0-11968 22,12 17-2256-22</inkml:trace>
    </iact:actionData>
  </iact:action>
  <iact:action type="add" startTime="33739">
    <iact:property name="dataType"/>
    <iact:actionData xml:id="d58">
      <inkml:trace xmlns:inkml="http://www.w3.org/2003/InkML" xml:id="stk58" contextRef="#ctx0" brushRef="#br0">25452 14604 2751 0,'-16'9'256'1,"16"-9"-256"2,-19 8 0-3,-3-4 0 4,5 0 2640-3,3 2 496 8,14-6 80-9,-17 9 32 4,3-3-1856-3,-2 0-368 9,16-6-80-10,-10 8-16 7,10-8-128-7,0 0-32 6,-15 8 0-6,15-8 0 7,0 0 128-7,0 0 32 7,0 0 0-7,0 0 0 7,0 0-160-7,0 0-16 11,0 0-16-11,0 0 0 5,0 0-32-5,10 10 0 9,-3-1 0-8,7 1 0 4,4-6-192-4,3 2-64 7,1-2 0-8,5-2 0 6,4 5-32-6,4-1-16 11,4-4 0-8,8 4 0 0,8-2 16-3,3 4 0 10,5-2 0-9,-1-2 0 1,0-1-96-2,9-1 0 7,-1 2-16-6,8 0 0 6,2 4 16-7,10-2 16 8,3-4 0-8,1 2 0 7,5 0-80-7,-7-1-32 11,-2-3 0-10,5 0 0 4,1 4-48-4,5-4-16 7,7 0 0-7,-1 0 0 3,-2 0-32-3,-3 0-128 8,-5-4 192-9,5 3-64 6,-1 1-128-6,6 0 0 10,2 0 0-9,-3 0 0 1,-1-2 0-1,-3 0 0 6,-9 0 128-7,3 0-128 7,-1-2 0-7,5 4 0 12,-1-2 0-12,1 0 128 4,-7 0-128-3,-1 2 0 9,-6-2 0-10,-2-4 128 3,-2 0-128-2,-2 2 0 10,0 1 0-11,-2 3 0 4,4 0 0-4,-6-2 0 12,-2 0 128-10,-10 0-128-2,-3 2 0 0,-7 0 0 11,-3-2 144-11,-4 0-144 6,-4-2 0-6,-6 4 0 9,-8 0 0-8,0 4 128 4,-5-2-128-4,-1 0 0 9,-11-2 0-10,-12 0 0 3,0 0 0-3,0 0 0 6,0 0 0-6,0 0 128 8,0 0-128-8,0 0 0 11,-8 11 0-11,-8 1 0 19,1-4-512-18,-7-4-32 0,3 0 0 0,-5 0-10512 6,1 3-2096-3</inkml:trace>
    </iact:actionData>
  </iact:action>
  <iact:action type="add" startTime="35458">
    <iact:property name="dataType"/>
    <iact:actionData xml:id="d59">
      <inkml:trace xmlns:inkml="http://www.w3.org/2003/InkML" xml:id="stk59" contextRef="#ctx0" brushRef="#br1">25031 14898 23039 0,'0'0'2048'2,"0"0"-1648"3,-16 8-400-5,16-8 0 6,0 0 560-5,0 0 16 9,6 17 16-10,5-7 0 6,-1 2-64-6,10-6-16 6,-1-4 0-6,1 0 0 9,5-4 16-9,4 2 0 11,6 0 0-10,6-2 0 2,8-4 0-3,2 2 0 11,4-2 0-11,5 0 0 5,8 0 48-5,10-3 0 10,6-3 0-10,2 4 0 5,2 0-176-5,1-3-16 7,3 1-16-6,10-2 0 10,7 4-64-11,6 2-16 5,10-5 0-5,-4 1 0 7,-2 0-16-7,4 1 0 14,-1 3 0-13,9 0 0 0,6 2-96-1,-5-6-32 6,-1-3 0-5,-4 5 0 4,5-4-144-5,3 4 128 5,3 0-128-5,-5-1 128 10,-6-1-128-10,-6 2 0 5,6-4 0-5,-3 5 128 8,7-1-128-8,-8 0 0 7,-2 2 0-6,-8 0 0 6,-4 4 0-6,0 0 0 10,-1 2 0-11,-1-3 128 4,-2-3 16-3,-9 4 0 9,-8 2 0-10,-10 0 0 3,-6 0-144-2,-12-2 0 5,-3 0-192-6,-4 0 192 8,-12 0 0-8,-2 0 0 11,-10 0 0-11,-8 2 0 4,-5-2 0-4,-16 2 128 6,0 0-128-6,0 0 128 9,0 0 96-9,0 0 16 12,0 0 0-12,-22 2 0 5,-5 4-64-5,-4-2-16 7,-4-2 0-7,-2 4 0 8,-10-3-160-8,-2 3 0 9,-3-4 144-9,-7 4-144 5,-7 0 128-5,-12 2-128 10,-8-2 160-10,-6-2-160 5,1 1 0-4,1 3 128 5,-6 0-128-6,1-2 0 8,-13 2 0-8,-7 1 128 11,-13-5-128-10,1 0 0 2,2 0 0-2,-8 2 128 8,-1 2-128-9,-9-2 0 4,-13-4 0-4,2 3 0 13,-2 7 0-11,-10-4 0 1,-13 0 0-3,1-1 0 10,7 1 0-10,-9 0 0 2,-3 4 0-2,3 1 0 6,-1-5 0-6,11 6 0 10,5-4 0-10,-1 3 128 10,0-3-128-10,10 0 0 5,14 0 0-5,11-3 0 12,10-3 0-12,6 2 0 4,6 2 0-3,9-2 0 4,14-2 0-5,12-2 0 8,10 1 0-8,9-3 0 11,14-1 0-10,12-1 0 1,11 0 0-2,18 2 0 10,0 0 0-9,0 0 0 3,12-10 0-4,15-2 0 7,16 4 0-6,14-3 0 7,9 3 0-8,20 0 0 11,14-6 0-11,9 5 0 3,0-3-144-2,14-2 144 5,13 3 0-6,15-5-144 8,7 8 144-8,-2-3 0 11,-2 3 0-11,12 0 0 4,5-2 0-4,5 0 0 12,-7 3 0-12,5 1 0 5,7 0 0-5,-1 2 0 5,-1 0 0-5,-3 2 0 9,-4 2 0-8,3 2 0 9,1 0 0-10,-9 0-128 5,-9 0 128-5,0 2 0 9,6 4 0-9,-12-4 0 5,-3-2 0-5,-11-2 0 11,-7 0 0-11,-4 1 0 4,1 3 0-3,-7-4 0 4,-12 0 0-5,-11-2 128 8,-14 2-128-7,-8 4 0 10,-14-4 128-11,-7 2-128 3,-6 0 0-2,-14 0 0 10,-6 2 0-11,-7-2 0 3,-7-2 0-2,-15 0 128 9,0 0-128-9,0 0 0 4,0 0 176-5,-17 4-48 10,-9-2 0-9,-9 0 0 2,-12 4 0-3,-3 0-128 8,-9 1 192-8,-11-1-64 8,-10-2-128-8,-12 0 0 10,-13-4 0-10,-2 4 128 5,-3-4-128-5,-3 4 0 10,-2 2 0-10,-8-4 0 6,-9 0 0-5,-1-1 0 9,-4 1 0-10,1 0 0 5,-3 0 0-4,-5 0 0 9,-14 0 0-9,4 0 0 0,6 2 0-1,-8 2 0 12,-4-2 0-9,4-2 0-3,-4-2 0 0,4 4 0 11,9 0 128-10,-3 1-128 3,2 3 0-4,10-4 0 9,9 0 0-8,16 0 0 4,11 10 0-5,16-5 0 10,14-5-128-10,6 4 128 4,11 0 0-4,14 0 0 11,6-1-144-11,14 5 144 4,5-6-160-4,16-6 32 11,0 0 0-11,22 16 0 5,7-1-128-5,12-1 0 5,14-1-16-5,13-5 0 11,14 2 272-11,7-2 0 5,17 0 0-5,15-1 0 9,13 1 0-9,7-4 0 10,3-2 0-10,6 0 0 5,14-2 0-5,2-2 0 11,2 0 0-10,5-2 0 2,1-5 0-3,7 1 192 7,-3-2-48-6,1-4-16 6,-5 5-128-7,-1-5 160 6,7 2-160-6,-12-3 160 8,-12 3-160-8,-6 0 192 10,2 2-192-10,-14 1 192 4,-11-7-192-4,-16 4 128 13,-13-1-128-13,-14 3 128 3,-10-6-128-2,-16 5 0 9,-17-1 0-10,-11 0 128 4,-13 6-128-4,-17 6 160 11,-2-15-160-11,-13 3 160 5,-13 4-32-5,-15-1-128 9,-17 1 192-9,-20 4-64 5,-21-4-128-4,-18 0-256 10,-20 4 64-11,-13 2 16 5,-10 0 176-5,-15 2 0 10,-20 0-144-10,-6 4 144 3,-6 8 0-2,-15-2 0 6,-12 0 0-7,-8 7 0 8,-8 1 0-8,1 1 0 10,9 5 0-10,-6-1 0 4,-6 2 0-4,18 3 0 11,14 1 0-11,6-2 0 4,1-1 0-4,22-1 0 11,12 4-192-11,13-2 192 4,8-1 0-4,21-5 0 11,18-3 0-11,18 1 0 5,17 1 0-5,22-5 0 10,15 3 0-10,16-8 0 4,13 1-144-4,20-11 144 11,0 0 0-11,22 10 0 5,11-2-192-5,24-4 192 12,19 0-192-10,15-8 192 0,22 2 0-2,14 0 0 5,8-2 0-4,11 0 0 7,14-6 0-8,10 1 0 10,13-1 0-10,-1 2 0 4,1-7 0-3,10 3 128 8,6-4-128-9,4 3 144 5,-6-7-144-4,6-3 192 8,3 1-192-9,-9 1 192 5,-5 3-64-4,-3-3 0 8,0 1 0-9,-15 3 0 5,-16-7-128-5,-6 1 192 10,-4-1-192-10,-12 3 192 5,-13 2-192-5,-13-3 128 13,-13 1-128-13,-15 1 128 3,-14 5-128-3,-11-3 0 11,-10 6 144-11,-14-1-144 4,-12 5 128-4,-7-2-128 11,-12-4 160-11,-14 7-160 6,-9-5 192-6,-14 4-64 8,-16 2-128-8,-15 2 192 4,-14 0-192-4,-20 1 0 11,-19 3-192-11,-10 3 192 5,-7 1 0-4,-12 0-128 9,-14 6 128-10,-12 4 0 4,-15-5 0-4,-4 9 0 11,-4-2 0-11,-8 5 0 5,-6 2 0-4,5 3 0 6,5-3 0-6,0 3 0 4,2-1 0-5,14 2 144 11,11 4-144-11,8-5 192 4,6-9-192-4,18 3 0 9,17 1 0-9,24-1 128 6,13 1-128-6,20-1 0 11,13-3 0-11,22-3 0 3,9 2 0-2,24-16 0 8,10 13-160-9,19-1 160 5,14-6-400-5,24-2 16 12,22 1 0-12,26-3 0 4,24-4 256-4,11-1 128 8,16-3-128-7,19-4 128 6,20 2 0-7,6 0-128 6,5-7 128-6,12 3 0 9,14-4 0-9,8 7 0 11,0-5 0-11,1 0 0 4,-5-9 0-4,-6 4 0 11,-2 3 0-11,-14-8 176 6,-13-3-32-6,-16 2 0 5,-6-1 0-4,-29 3 0 6,-29-2-144-7,-24-1 0 8,-25 3 144-8,-26 0-144 7,-20 1 0-7,-27-5-192 10,-15 0 32-10,-29-5-18272 8</inkml:trace>
    </iact:actionData>
  </iact:action>
  <iact:action type="add" startTime="37981">
    <iact:property name="dataType"/>
    <iact:actionData xml:id="d60">
      <inkml:trace xmlns:inkml="http://www.w3.org/2003/InkML" xml:id="stk60" contextRef="#ctx0" brushRef="#br1">27607 5406 6447 0,'0'0'272'2,"0"0"80"-2,14-2-352 0,3 2 0 7,-17 0 0-7,18 0 0 5,-1-4 752-5,1 1 80 5,-18 3 0-4,0 0 16 6,14 0 256-6,-14 0 48 8,0 0 16-9,17 0 0 5,-1 0-112-5,-16 0-32 10,0 0 0-10,0 0 0 5,0 0-336-5,0 0-80 6,12 9-16-6,-12-9 0 8,0 0 0-8,0 0 0 7,0 0 0-7,-6 12 0 8,-6 2 176-8,0-7 16 7,-7 1 16-7,-1 2 0 8,-5-4-224-8,-2 2-32 8,-5-1-16-8,-3 1 0 7,0-4 16-3,-6 2 0 1,2-2 0-5,-8-2 0 9,-3-4-128-9,-1 0-32 6,2 2 0-6,-3 0 0 9,-3 2-64-9,-2-2-32 9,-5 0 0-9,1 6 0 5,1-2-160-5,0 0-128 10,-9-1 192-10,1-1-192 6,-6 0 224-6,0-2-64 13,-2 0-16-11,-2 0 0-1,-2-2 16-1,4 4 0 12,0 2 0-11,1 4 0 1,-3 0 0-2,-2-4 0 8,0-4 0-8,-1 0 0 5,-3 0 32-4,-2 0 16 10,-2 2 0-11,4 2 0 4,2 0-208-3,-4 3 0 4,3 1 0-4,-1-2 0 6,-2-6 128-7,0 4-128 6,0-2 0-6,0 6 0 8,-1-8 128-8,-1 4-128 12,6 1 0-11,-4 1 144 2,-6 4-144-3,5-4 0 7,1-2 144-7,2-2-144 8,2-2 0-8,0 2 0 11,2 2 0-11,2-3 128 4,-2-1-128-3,2 4 144 9,0 2-144-9,0-6 160 5,4-2-16-6,-2-2 0 6,2 0 0-6,6 3 0 6,-7 1 32-6,9 1 0 10,-2-1 0-9,3 0 0 3,-7-1-48-3,8 1 0 9,-4 0 0-10,1-2 0 4,-5-2-128-3,6 4 128 10,-2-2-128-9,1 2 128-1,-1-2-128-1,2 0 128 11,1 0-128-11,-3 2 128 3,4 2-128-3,-5 2 0 13,1-2 144-13,0-2-144 3,2-4 128-3,1 0-128 6,-5 2 128-6,6-4-128 8,-5 2 144-8,7 4-144 7,-6 2 192-7,-1 0-192 9,-1-2 0-9,4 0 0 12,1-2 0-11,-3 0 0 1,2 0 128-2,-2 0-128 5,3 0 0-5,3 0 0 9,-4 0 128-9,3 0-128 6,1 1 144-5,-3 1-144 7,5 0 0-8,-1 1 0 6,-1 3 0-6,-2-4 0 8,1-2 0-7,-1-1 0 7,-4-1 0-8,3 4 0 7,-1 0 0-7,2 0 0 8,-3 0 144-8,1 4-144 8,3-1 0-8,3 1 0 11,-8 2 0-11,5-2 0 3,7 2 0-3,-1-2 0 7,1 0 0-7,1-4 0 7,2-4 0-7,1 0 0 9,3-2 0-9,4 4 0 8,-2 4 0-8,0 2 0 6,6-2 0-6,-1 0 0 9,3-2 0-9,-4-2 0 7,4 0 0-7,0 2 0 9,3 0 0-9,7 0 0 6,0 0 0-6,0-4 0 8,1 0 128-8,3-2-128 11,0 0 0-11,3 3 128 5,3 1-128-5,3 0 128 6,-3-4-128-6,5 2 128 8,-2 0 128-8,7 2 0 13,-3-4 16-13,12 6 0 3,-12-6-112-2,12 6-32 9,0 0 0-10,0 0 0 4,-13-7-128-4,13 7 0 9,-10-6 0-9,10 6 0 7,0 0 0-7,0 0 0 9,0 0 0-9,0 0 0 5,0 0 0-5,0 0 0 11,0 0 0-10,0 0 0 3,0 0 0-4,0 0 0 11,-8 17 0-11,-2-7 0 4,10-10 0-3,-6 18 0 8,1-3 0-9,1 5 0 5,-2 5 0-4,-2 2 0 9,0 3 0-10,2-1-176 5,-5 14 176-4,3-6 0 8,0 4 128-9,-4 2-128 4,1 0 0-3,1-1-128 9,-6 7 0-10,3 0 0 4,-7-2 128-4,1 3 0 9,5 3 0-9,-6 4 0 5,-1 3 0-4,1 6 0 8,5 1 0-9,-5 3 0 5,-1-4 0-4,3 5 0 9,-3-3 0-9,3 4 0 3,3-6 0-3,-3 2 0 9,6-7 0-10,-3 1 0 3,3-3 0-2,-1-5 0 8,3-5 0-9,-4 0 0 5,2 0 0-5,-1-2 0 12,3 1 0-12,4-1 0 3,-2-2 0-3,1-6 0 12,1-2 0-12,2-2 0 4,2-2 0-4,-2-2 0 10,2 3 0-9,2-5 0 3,2-2 0-4,0-3 0 9,0-1 0-8,0-5 0 4,2-5 0-5,-4-13 0 10,9 14 0-10,3-4 0 5,-4 1 0-5,-8-11 128 10,16 16-128-10,-3-10 0 4,-13-6 0-4,20 2 128 12,-5 0-128-12,5-2 0 4,-1-2 128-3,3 0-128 7,-5-2 128-8,5 2-128 6,1 2 0-6,3-2 0 10,3-2 0-10,-2 0 128 5,2-2-128-5,1 2 0 10,1 2 0-10,2 0 0 4,2 1 0-4,2-1 128 11,2 2-128-11,2 0 0 5,0-2 0-5,2-2 0 9,2-4 0-9,2 4 0 5,3 4 0-5,1-2 0 12,0-2 0-12,3 0 128 7,-1 0-128-7,2-1 0 8,1-3 0-8,1 4 0 5,-1 2 0-5,3 2 0 6,-1 0 0-6,7 0 0 7,-3-4 0-7,3-2 0 11,5-4 0-10,-6 5 0 3,4 1 0-4,-3 2 0 11,1 0 0-11,2 0 0 4,-5 0 0-4,5 2 0 7,-4 0 0-6,5 2 0 6,-1 2 0-7,4-2 0 7,-2 2 0-7,3-4 0 8,-7-2 0-8,6 2 0 11,-2 0 0-11,2 2 0 4,1 1 0-4,-3 5 0 11,4 0 0-11,2-6 0 5,-2 4 0-4,2-4 0 4,0-2 0-5,2 0 0 9,-4 0 0-9,1 0 0 10,1 2 0-10,4 2 0 5,-2 1 0-5,2-1 0 9,-4-2 0-9,4-2 0 5,2-2 0-5,-1 0 0 12,-1-1 0-12,2-1 0 4,0 4 0-3,4 4 0 8,4-1 0-9,-2-1 0 5,-3-4 0-5,3-1 0 7,-2-3 0-7,2 2 0 7,3 0 0-7,-5 2 0 10,2 2 0-9,0 0 0 3,4-2 0-3,-3 0 0 9,3-6 0-10,2 0 0 4,-5 3 0-4,-1 3 0 12,0 2 0-11,2-2 0 0,-3-2 0-1,-1 0 0 12,4 2 0-12,-4-4 128 3,-2 0-128-2,-1 2 0 9,3 2 0-10,-2 2 0 5,-2-2 0-4,2 0 0 9,-2-1 0-10,2 1 0 5,-2 6 0-5,-2-3 0 10,-8-1 0-10,4-1 0 4,2-3 0-4,-2 0 0 11,0 4 0-10,6 0 0 2,2 0 0-1,-2 0 0 6,-2 0 0-8,-4 0 0 5,-2-2 0-5,-4 0 0 11,2 0 0-11,2 0 0 4,-7 0 0-4,5 2 0 12,-6 0 0-12,8 2 0 2,0 0 0-2,-5 0 0 13,-1-2 0-12,-4 0 0 0,-5 0 0-1,-1 0 0 12,-1 0 0-12,0 2 0 4,-3 4 0-4,1-2 0 10,-3 1 0-9,-1-1 0 3,0 2 0-4,2 2 0 11,-5-4 0-11,-3 2 0 5,-2 0 0-5,-6 5 0 11,4-3 0-11,-6-4 0 3,-4-2 0-3,1 0 0 11,-5-2 0-11,-2 4 0 4,-3 4 0-4,1-3 0 11,-5-1 0-11,-1-4 0 5,-17 0 0-5,20 0 0 10,-20 0 0-10,13 0 0 4,-13 0 0-3,0 0 0 6,18 4 0-7,-18-4 128 6,0 0-128-5,12-4 0 9,-12 4 0-10,9-9 128 5,-3-5-128-5,-6 14 128 11,0-20-128-11,0 7 128 5,0-5-128-5,-2 3 176 10,0-9-176-9,0 1 192 3,-3 1-192-4,1-3 192 10,0-2-192-10,2-3 192 3,-2-3-192-3,2-4 160 12,-2-2-160-12,0-2 160 4,-4-9-160-3,2-3 128 8,3-4-128-9,1 3 128 5,-2-1-128-5,-4-3 128 10,2-7-128-10,2 3 128 5,0 1-128-5,2 1 0 11,0-1 0-11,2-5 128 4,0 0-128-4,-2-4 0 10,0 7 0-10,1 1 128 5,1-3-128-5,0 5 128 11,-4 2-128-10,2-3 128 3,0 3 0-4,0-1-128 10,0 1 192-10,2 3-64 5,-2 0-128-5,0 3 128 7,0 1-128-7,0 4 128 7,0 4-128-7,-4 6 0 10,-2 2 0-10,3 2 0 4,-1 4 0-4,-2 5 0 13,-4 5-192-13,2-1 192 19,-5 7-1568-17,-1 1-192-1,-5 6-32-1,-7 4-15408 0</inkml:trace>
    </iact:actionData>
  </iact:action>
  <iact:action type="add" startTime="44556">
    <iact:property name="dataType"/>
    <iact:actionData xml:id="d61">
      <inkml:trace xmlns:inkml="http://www.w3.org/2003/InkML" xml:id="stk61" contextRef="#ctx0" brushRef="#br2">16961 18317 16575 0,'-19'-8'1472'4,"19"8"-1168"-4,0 0-304 1,0 0 0 6,-10-6 2384-7,10 6 432 7,0 0 64-7,0 0 32 8,19-4-2208-8,5-2-448 7,1-3-96-7,2 3-16 8,3 2-16-8,3 0 0 7,4-4 0-7,0-2 0 7,10 4-128-7,4 3 192 9,5-5-192-9,3 2 192 6,1 2-48-6,6 0 0 7,7 2 0-7,3 0 0 8,0 0 0-8,-4 0 0 9,2-4 0-9,4 1 0 7,2 1 80-4,0 2 16 3,-2 2 0-6,10 0 0 7,2 2 16-7,3 0 16 7,1-2 0-7,-5-2 0 8,1-2 48-8,4 2 16 7,-4 0 0-6,5 2 0 6,5 4-32-7,3-4-16 7,-4-2 0-7,1 0 0 8,-3 0-64-8,1 0-16 7,1 2 0-7,1 0 0 9,5 4-32-9,-1-4-16 6,-1-2 0-6,-3 2 0 9,-5-4 16-9,3 2 0 6,-1 0 0-6,7 2 0 8,1 0-176-8,-2-2 192 6,1-4-192-6,-3 2 192 9,-5-1-192-9,3 3 192 6,1-2-192-6,-1 0 192 8,4-2-192-8,3 0 0 7,-3-2 0-6,-3 3 128 6,1-9-128-7,0 6 0 9,-1 4 0-9,5-2 128 6,6-3-128-6,-3 1 0 8,-3-2 0-8,-2-2 0 8,-1 5 0-8,3-1 0 6,-1-4 0-6,5 6 0 8,4 2 128-7,-2-2-128 6,-4-1 128-7,3 1-128 7,1 0 144-7,0 0-144 7,2-2 160-7,0 2-160 8,4 1 0-8,-2 1 128 7,-3-2-128-7,1-2 0 10,2 2 0-10,2 2 128 7,2 0-128-7,-6-1 0 6,0-3 0-4,-2 0 128 5,-2 2-128-6,5 0 0 4,5-2 0-4,-4 3 0 6,0 1 128-7,-6-2-128 8,-8 0 0-8,-3-4 144 7,3 4-144-7,3 4 128 7,-1-2 0-7,2 1 0 8,-1 1 0-8,-5-2 0 7,-9 0-128-7,0 2 160 7,3-2-160-7,1 2 160 8,0 0-160-8,1 2 0 7,1 0 0-7,-3-2 128 9,-7-2-128-9,-2 2 0 6,0 0 0-6,0-2 0 9,-2 2 0-9,-2 1 0 6,2-1 0-6,0 0 0 9,-1 0 0-8,-3 2 128 4,-7 0-128-5,1 0 0 9,-6-2 0-9,1 0 0 6,-5 2 0-6,6 0 0 9,-3 0 0-9,1-2 0 7,8 0 128-7,-2 2-128 8,-6 0 0-8,3 0 0 6,-5 0 0-6,-1 0 0 8,-5 2 0-8,-1 0 0 7,3-2 128-7,-3 0-128 9,-1 0 0-9,1 2 0 7,-5-2 0-7,3 0 128 9,0 0-128-9,-1 0 0 5,-7 0 0-5,0 0 0 8,-2 0 0-8,-6 0 0 7,2 0 0-7,-6-2 0 9,-6 2 0-9,2 0 0 6,-5 0 0-6,-3 0 0 9,0-2 0-9,-1 2 0 7,-4 2 128-7,1-2-128 7,-5 0 0-6,-14 0 0 5,0 0 0-6,13-2 0 10,-13 2 128-10,0 0-128 5,0 0 128-5,0 0-128 8,0 0 144-8,0 0-144 7,-19-6 160-7,1 0-160 10,-1 2 0-10,-7 0 128 6,-5-2-128-6,-8 5 0 8,0-1 0-8,-12 2 0 6,-1 0 0-6,-11 2 0 9,-9-1 0-9,0-1 0 7,-6 2 0-6,-2 2 0 5,-2 0 0-6,-4 0 0 8,0 0 0-8,-13 0 0 7,-6 0 0-7,-5-2 0 8,-1 4 0-8,2 1 0 8,0-1 0-8,-2-2 0 8,-8 2 0-8,-10-4 0 7,-4 2 0-7,1 2 0 6,1 2 0-6,-4-3 0 9,-3-1 0-9,-6 0 0 7,-7 0 0-7,9 4 0 8,0-2 0-8,-9-2 0 7,-5 0 0-7,2 1 0 8,-4 1 0-8,4 0 0 7,6 0 0-7,-6-4 0 8,-6 2 0-8,0 2 0 8,2-2 0-8,0-1 0 6,-4 3 0-6,4-2 0 7,0-2 0-7,2 2 0 9,4-2 0-9,-4 4 0 7,-2-4 0-7,8 0 0 8,-1 0 0-8,5-2 0 7,-4 0 0-7,2 0 0 7,-1 0 0-7,1 0 0 8,6-2 0-8,1 2 0 7,-3 0 0-7,0-2 0 8,1 0 0-8,5-2 0 8,5 2 0-8,-1 2 0 6,-5-2 0-6,7 0 0 9,3 0 0-9,2 0 0 7,8 0 0-7,-4-2 0 10,4 0 0-10,2 1 0 5,-4-3 0-5,8 0-160 8,2 2 160-8,4 0-128 6,3 0 128-6,3 0-128 9,-5-2 0-8,-1 3 0 4,0-1 0-4,4 2 0 7,3-2 128-8,3 2-160 6,7 2 160-6,-6 0-160 8,1 0 160-8,-1 0 0 8,1-2 0-8,3 2 0 8,2 0 0-8,6 2 0 7,2 0 0-7,0 0 0 8,2 0 0-8,-2-2 0 7,-3 2 0-7,-1 0 0 7,0-2 0-7,4 0 0 7,2 2 0-7,0 1 0 9,2 3 0-9,4 0 0 7,-2 0 0-7,-4-2 0 8,0 2 0-8,0 2 0 8,2-3 0-8,4-1 0 7,0 0 0-7,4 2 0 6,3 2 0-6,7-2 0 10,-3-2 0-10,7 1 0 6,1 1 0-6,3 2-128 7,1-4 128-7,0 0 0 7,0-4-144-7,1 2 144 9,1 2 0-9,6-2 0 7,-2-2-144-7,8 2 144 8,-2 2 0-8,8 1 0 8,2-1 0-8,3 0 0 7,5-4 0-7,5-2 0 8,3 0 0-8,13 2 0 6,0 0-128-6,0 0 128 7,0 0 0-7,0 0 0 9,0 0-128-9,0 0 128 6,0 0 0-6,19-2 0 9,4 0 0-9,3-3 0 7,3 5 0-7,0-2 0 9,4-2 0-9,8 2 0 6,-2 2 0-6,10 0 0 8,0-2 0-8,6 0 0 7,3 0 0-7,1-2 0 9,1 0 0-9,8-4 0 5,-3 2 0-5,11 1 0 9,4 1 0-9,6 0 0 7,1 0 0-7,7 0 0 9,3 0 0-9,-1 0 128 7,2 0-128-7,5-2 0 7,-2 3 0-7,7-3 0 7,9 4 0-6,-2-2 0 7,-2 0 0-7,4 2 0 4,0-2 0-5,6 0 0 8,-2 0 0-8,6-2 0 7,5 3 0-7,-1-1 0 8,-2 0 0-8,3 0 0 7,5 0 0-7,-1-4 0 7,-1 2 0-7,1 0 0 8,-5-1 0-8,4-1 0 8,3 2 0-8,1 2 0 7,-1 0 0-7,-3-2 0 8,-3-2 0-8,5 5 0 7,3 1 0-7,-1 0 0 9,-6-2 0-9,1 4 0 6,1-2 0-5,1 2 0 6,5-2 0-7,-3 2 0 7,-1 0 0-7,-1 0 0 8,-1-2 0-8,1 0 0 6,3 0 0-6,-1-2 0 9,-1 2 0-9,-1 4 0 7,1 2 0-7,-1-4 0 8,1-6 0-8,-2 4 128 8,-3 4-128-8,3-2 0 8,-3-2 0-8,3 2 0 6,-4 0 0-6,-1 2 0 8,1 0 0-7,-8 2 0 6,2-4 128-7,-2-4-128 7,5 8 0-7,1-4 0 7,-10 0 0-7,-2 0 0 8,-2 0 0-8,0 0 144 7,-2 0-144-7,6 0 128 8,2 0 0-8,-6 0-128 7,-5 0 192-7,-1-4-64 9,2 0-128-9,-2 2 0 6,1 0 0-6,-1-2 128 9,0 2-128-9,-6-1 0 6,-11 1 0-6,4 0 0 9,-1 0 0-9,3-2 0 6,-1 2 0-5,3 0 0 6,-7 0 0-7,-1-2 128 7,-4 2-128-7,-4 0 0 8,-2 2 0-8,-4-2 0 7,2 0 128-7,2 0-128 8,5 0 0-8,-3 2 0 8,-2 0 0-8,-6 0 0 7,-4-2 0-7,2 2 0 7,-3 0 0-7,1 0 0 9,-4 0 0-9,0-3 0 6,1 1 0-6,1 0 0 8,2 0 0-8,-8 2 0 7,-1-2 128-7,-7 0-128 9,-3 0 0-9,-4 4 0 6,-10-4 0-6,2 2 0 8,-10 0 0-8,0 0 0 7,-1-2 0-7,-1 2 0 9,-6 0 0-8,-1 0 0 5,-3 0 0-6,-7 0 0 7,-12 0 128-7,0 0-128 7,0 0 0-7,0 0 128 8,0 0-128-8,0 0 0 8,0 0 144-8,0 0-144 7,-20-2 0-7,1 0 144 8,-8 0-144-8,-1 2 0 7,-7-4 0-7,-2 0 0 7,-2 4 0-7,-10-2 0 8,-7 0 0-8,-13 2 0 7,-3 2 0-7,-6-2 0 9,-2 0 0-9,0 2 0 7,-6 2 0-7,-1-2-144 8,-5-2 144-8,-6 0-128 6,-13 2 128-6,-6 2-128 9,-2-2 128-9,4 0 0 6,-6 2-144-6,-4 0 144 10,-11 0 0-10,-5 3 0 5,-7-1 0-5,0-2 0 8,2 2 0-8,-12 2 0 8,-8 1 0-8,-6-3 0 7,1 0 0-7,-5 2 0 7,-7-2 0-7,1 2 0 8,-3 3 0-8,-6-1 0 9,-6 0 0-9,-4 3 0 7,0-5-144-7,-2 2 144 7,-7 2 0-6,7-2 0 5,-4 1 0-6,2-1 0 8,-7-2 0-8,3 3 0 7,6-3 0-7,-2-2 0 7,-2 4 0-7,1 0 0 8,5-3 0-8,2 5 0 7,-8-6 0-7,8 0 0 9,6 4 0-9,0 1 0 6,0-5 0-6,2 2 0 9,3 4 0-9,3-7 0 6,0 1 0-6,3 0 0 9,1 2 0-9,7 0 0 6,7 3 0-6,1-3 0 8,-6-4 0-8,8 0 0 7,8 6 0-7,-6 0 0 9,1-5 0-9,8-3 0 7,3 2 0-7,8 4 0 8,-1 6 0-8,-1-6 0 7,2-1 0-6,5 1 0 5,8-2 0-6,5 2 0 8,8 2 0-8,3-1 0 8,4-3 0-8,2 0 128 7,3 0-128-7,11-2 0 8,1-2 0-8,12 2 0 6,10-2 0-6,2 3 0 8,5 5 0-7,9-4 0 5,3 0-192-6,6-4 192 23,-2 2-1824-21,8 2-256 0,8 1-48-2</inkml:trace>
    </iact:actionData>
  </iact:action>
  <iact:action type="add" startTime="48085">
    <iact:property name="dataType"/>
    <iact:actionData xml:id="d62">
      <inkml:trace xmlns:inkml="http://www.w3.org/2003/InkML" xml:id="stk62" contextRef="#ctx0" brushRef="#br2">5995 7692 5519 0,'0'0'496'4,"0"0"-496"-3,-17 0 0-1,3 4 0 6,-3 0 1392-6,17-4 176 8,-20 0 32-7,6 2 16 6,1 4-336-7,13-6-80 6,-14 3-16-6,14-3 0 8,-14 4-352-8,14-4-64 7,0 0 0-7,0 0-16 8,0 0-112-8,0 0-32 7,0 0 0-6,-13 6 0 6,13-6 32-6,0 0 0 6,0 0 0-7,0 0 0 9,0 0-144-9,0 0-32 6,19 6 0-6,3-2 0 9,5-4-16-9,2 0-16 5,2 0 0-5,3 2 0 9,3-2-128 0,6 2-32-8,-2 0 0-1,7 0 0 7,5 4-96-7,-2-1-32 5,-1 3 0-5,7 0 0 9,3 0-16-9,1 7-128 6,1-7 192-6,5 6-64 7,-3-4-128-7,6-3 160 7,-1 3-160-7,5 0 160 9,2 0-160-9,-2-2 192 6,2-7-192-5,0-1 192 7,2-5 80-8,-8-1 32 7,2-2 0-7,4 4 0 7,-1-2 880-7,1 2 176 8,2 4 48-8,2-4 0 25,-4-1-1648-24,4 1-320 3,-2-2-64-3,-2-2-16 0,-2 2 640-1,2 2 192 0,-4 0 0 0,2 4 0 7,2 0 48-6,-4 0 16 5,1 0 0-6,3 2 0 6,0 2-256-6,-4-2 0 8,0-2 0-8,-6 0 0 8,5 0 144-8,-5 2-144 7,4 2 128-7,-5 2-128 9,3 0 0-9,-2-2 0 5,2 1 128-5,-3-1-128 9,1 2 0-9,0-4 0 6,-3 0 144-6,1-2-144 8,-1 0 160-7,-1 0-32 6,0 0-128-7,3 0 192 8,-3 0-192-8,1 0 0 9,1 0 0-8,0 0 0 5,-5-2 0-6,7 0 0 7,3-6 0-6,-7 5 0 5,-4-3 128-6,3 4-128 7,3-4 0-7,-3 0 144 7,1 0-144-7,4 2 0 7,-1 2 0-7,-3 0 128 9,-3 0-128-9,1-1 0 7,1-5 0-7,-5 4 128 8,1 0-128-8,-1-2 0 8,1 2 0-8,1-2 0 8,-3 0 0-8,2 3 128 5,-3-1-128-5,3 0 0 8,-1 2 144-7,1 0-144 6,3 0 160-7,-1 0-160 9,-1-2 0-9,-1-2 0 6,-2 2 0-5,-3 2 0 7,1 0 0-8,0 0 0 6,-1 2 0-5,1-1 0 6,-4-1 0-7,0 0 0 7,1 0 0-7,3 2 0 8,-2 0 0-8,-1 2 0 8,-5 0 0-8,4-2 0 8,4 0 0-8,-3 0 0 6,-5 0 128-6,4 0-128 10,-2 0 0-10,-6 0 0 5,2-2 0-5,1 2 0 8,-6 0 0-8,1 0 0 6,2 0 0-6,-4 0 0 10,7 0 0-10,-6 0 128 6,2 0-128-6,-2 2 0 9,1-2 0-9,0 0 0 6,-4 0 128-6,0 0-128 8,4 0 0-8,-2-2 0 6,2 0 0-6,-4 0 0 9,-4 2 0-9,2 0 0 6,2-2 0-6,-1-2 0 10,-1 4 0-10,0 0 0 7,0-2 0-7,0 2 0 7,-4 0 0-7,3 0 128 6,-3-2-128-6,0 2 0 8,0 2 0-8,1 0 0 9,-1-2 128-8,4 0-128 5,4 0 0-6,-4 0 0 8,1 0 0-8,-1 0 0 7,2 0 0-7,-2-2 128 7,0 0-128-7,2 0 0 7,0 0 0-7,-2 0 0 8,-1 0 0-8,-5 2 0 9,-2-2 0-9,-1 0 0 7,-1 0 0-7,-3 0 0 8,-1 2 128-8,1-2-128 7,-20 2 0-7,13-2 0 8,3 2 128-8,-16 0-128 6,0 0 0-6,0 0 0 8,0 0 176-8,0 0-176 6,0 0 192-6,0 0-192 9,0 0 128-9,0 0-128 7,0 0 0-7,0 0 0 8,0 0 0-8,0 0 0 7,0 0 0-7,-16 4 0 9,1-2 128-9,-3 2-128 6,1-2 0-6,1 0 0 9,-5-4 192-9,1 4-192 7,3 2 192-7,-9-4-192 8,-1 0 0-8,-2 2 0 6,-5 0 0-6,1-2 0 8,-2 0 0-8,0 0 0 7,-2 0 0-7,-2-2 0 7,-4 0 0-7,0 0 0 7,-4 2 0-7,1 0 0 9,-1-2 0-9,-2 2 0 6,-4 0 0-5,-1 0 0 7,-3 2 176-8,-3 0-176 6,-9 0 160-6,5 2-160 11,-4 0 0-11,-2-2 0 6,-8-4 0-6,1 6 0 7,1 0 0-7,-2-1 0 6,-4-1 0-6,-5 2 0 8,-1 0 0-8,-2 6 0 8,-2-6 0-8,-7 0-160 8,3 4 160-8,1-1 0 7,3-3 0-7,-7 4-128 8,-3 2 128-8,1 2 0 7,-6-7 0-7,1 3-128 7,-3-2 128-7,4 4 0 8,-3-2 0-8,1 1 0 7,0 1 0-6,0-4 0 6,-5 2 128-7,3 0-128 9,6-5 0-9,-1 1 0 7,-1 0 0-7,2 4-128 9,-3 4 128-9,3-6 0 6,-4-3 0-6,1 1 0 7,3 2 0-7,5 2 0 8,1-2 0-8,-1 2 0 9,1 1 0-9,-5-1 0 5,5-4 0-5,-3 0 0 8,7 0 0-8,-1 0 0 6,6 0 0-5,1 0 0 6,-7 1 0-6,4-3 0 6,3-2 0-7,1 0 0 8,-2-2 0-8,0 2 0 7,2 6 0-7,1-2-128 9,1-2 128-9,-2 0 0 7,0 6 0-7,-2-2 0 7,-2-8 0-7,5 4 0 7,1-2 128-7,2 4-128 8,0 0 0-8,4-1 0 7,6 3 0-7,-4 0-128 8,-6 0 128-8,0-4 0 7,0-2 128-7,2 0-128 7,2-2 0-7,2 2 0 8,2 0 0-8,0 4-128 9,1 2 128-9,3 2 0 5,-6-5 0-5,4 1 0 10,4-2 0-10,-4 2 0 6,1-4 0-6,-1 0 0 9,8 0 0-8,-3 4 0 5,3 4 128-5,4-2-128 6,-1 0 0-7,1 1 0 6,-3 5 0-6,3-4-128 8,-1-2 128-8,-5 4 0 7,4-1 0-7,3-3 0 8,4 2 0-8,5 4 0 8,-1-3 0-8,2 3 0 9,6-2 0-9,-1-4 0 6,6 2 0-6,3 1 176 6,0-3-176-6,4 0 0 7,4-2 0-7,1 4 0 10,5-4 0-10,5-1 0 5,-1 5 0-5,5-2 0 9,-4 2 0-9,16-8-144 6,0 0 144-6,0 0-160 8,0 0 16-8,0 0 0 7,0 0 0-7,0 0 0 9,0 0-160-9,0 0-16 7,0 0-16-7,14 10 0 25,-14-10-1632-24,24 7-320 3,-3 1-64-4</inkml:trace>
    </iact:actionData>
  </iact:action>
  <iact:action type="add" startTime="55112">
    <iact:property name="dataType"/>
    <iact:actionData xml:id="d63">
      <inkml:trace xmlns:inkml="http://www.w3.org/2003/InkML" xml:id="stk63" contextRef="#ctx0" brushRef="#br3">3440 15506 9215 0,'0'0'816'3,"0"0"-656"-2,0 0-160-1,0 0 0 6,0 0 2144-6,0 0 400 8,0 0 80-8,0 0 0 9,0 0-1904-9,0 0-384 6,0 0-80-6,-8 18 0 9,2-6-64-9,1 5-16 5,1-3 0-4,-2 5 0 7,-4 3 64-8,4 3 16 7,0 1 0-7,2 5 0 8,-3 4 256-8,1 4 64 6,-2-2 16-6,6 4 0 8,-4 6-16-7,-2 3-16 5,3-1 0-5,-3 6 0 5,0 1-192-6,-2 5-48 11,2 1 0-11,3 6 0 7,-1-1-176-7,-2 3-144 7,4-8 192-6,0 9-192 6,2-3 240-7,2 2-64 6,0-8-16-6,0-3 0 7,-2 1 80-7,0 1 16 8,0-1 0-8,2 1 0 9,2-5 80-9,2 1 32 5,-4 1 0-5,2 1 0 9,-2-1-80-9,0 3-16 8,0-3 0-8,0-1 0 8,-2-4-16-8,2 3-16 6,-4 3 0-6,2 1 0 9,0 1-48-9,0 1-16 6,2-2 0-6,-4 1 0 8,3 3-48-8,-3 1-128 7,-2-3 192-7,4-4-64 7,2 3-128-6,-4 1 192 6,-6-3-192-7,4-1 192 7,0 1-192-7,3-1 160 8,-1-1-160-8,0-1 160 7,-2 3 0-7,4 1 0 8,0-1 0-8,0-2 0 8,-2-5-32-7,2 3 0 4,2-3 0-5,-2-1 0 9,-2 0 0-9,0 0 0 7,-1 1 0-7,3 1 0 8,2 1 32-8,0-5 0 7,2-6 0-7,-2 4 0 7,-2-2-160-6,0-2 192 6,2 3-192-7,0-5 192 8,-2-2-64-8,2-3-128 7,0 1 192-7,0 2-64 8,0-6 0-8,0 2 0 6,0-6 0-6,-2 4 0 9,-2-3-128-9,4 1 160 7,-2 0-160-7,0-2 160 9,-2-3-160-9,2-3 0 5,-2-2 0-5,2-3 128 9,-2 1-128-9,1-5 0 7,-1 0 144-7,4-14-144 7,-8 17 0-7,0-5 0 8,8-12 0-8,0 0 0 7,-10 12-144-7,10-12-112 8,-9 13 0-8,9-13-16 21,-12 8-1424-20,12-8-288 0,0 0-48-1,0 0-11920 3</inkml:trace>
    </iact:actionData>
  </iact:action>
  <iact:action type="add" startTime="56150">
    <iact:property name="dataType"/>
    <iact:actionData xml:id="d64">
      <inkml:trace xmlns:inkml="http://www.w3.org/2003/InkML" xml:id="stk64" contextRef="#ctx0" brushRef="#br3">551 18681 8287 0,'0'0'736'1,"0"0"-592"0,0 0-144-1,0 0 0 6,0 0 2368-6,0 0 448 7,0 0 96-7,0 0 16 9,0 0-2048-9,0 0-416 6,0 0-80-6,0 0 0 11,0 0-96-11,0 0-16 3,0 0 0-2,0 0 0 7,0 0 176-8,0 0 16 7,14 6 16-7,0 0 0 9,3 2-48-9,3-4-16 6,-5-2 0-6,7 2 0 8,1-4-16-7,3 2 0 5,1 0 0-6,0-2 0 7,0 0-96-7,5 0-32 8,-1 0 0-8,2 0 0 12,4 0 80-12,-4 0 16 3,4 0 0-2,4 3 0 6,0 1 240-7,4 2 48 8,2-2 16-8,2 0 0 7,1-2-192-7,5 0-32 8,4 4-16-8,3 3 0 7,0-3-176-7,-1-2-48 8,-1-4 0-8,3 4 0 7,-5 0-208-7,3-2 144 7,-3 0-144-7,5 2 128 10,1-4-128-10,0 2 0 5,7 0 144-4,-3 0-144 8,6 0 0-9,-2-2 0 6,2 2 0-6,0-2 0 7,-9-2 0-6,5 0 0 6,-4 0 0-7,6 2 128 8,1 4 0-8,1-2 0 7,2-2 0-7,4 2 0 7,-4-2 128-7,-4 0 48 8,2 0 0-8,-4 0 0 7,3 0-96-7,1 0-16 7,-2-2 0-7,2 0 0 8,2-2-192-8,6 2 176 9,-2 0-176-9,0-2 160 6,-2 0-160-6,-4 2 0 8,-2 0 0-8,2 0 128 7,-5 0-128-7,3 2 0 9,-2 0 0-9,4 0 0 6,6 0 0-5,-4 0 0 5,-6 2 0-6,1 0 0 9,-9 0 0-9,2-2 0 7,3 0 0-7,-5 2 0 7,-1-2 128-7,5 0-128 7,-4 0 0-7,5 4 128 9,1 2-128-9,-4-2 128 7,3-2-128-7,-5 0 128 8,2-2-128-7,-1 2 0 4,-3-2 0-5,-1 2 0 8,-5-2 144-8,1 0-144 7,0 0 160-7,-1 1-160 9,1 3 0-9,-1-4 0 6,1-2 0-6,-2 2 0 9,-1-2 0-9,-7 2 0 7,-2-1 0-7,-2-1 0 8,-2 0 128-7,-8 0-128 5,-1 0 176-6,-3 0-176 7,-2-2 192-6,-1-2-192 6,-9 4 192-7,1 0-192 8,-16 2 144-8,0 0-144 6,0 0 0-6,0 0 144 9,0 0-144-9,0 0-256 6,0 0 64-6,0 0-10816 16,0 0-2176-15</inkml:trace>
    </iact:actionData>
  </iact:action>
  <iact:action type="add" startTime="58897">
    <iact:property name="dataType"/>
    <iact:actionData xml:id="d65">
      <inkml:trace xmlns:inkml="http://www.w3.org/2003/InkML" xml:id="stk65" contextRef="#ctx0" brushRef="#br2">3409 18599 8287 0,'0'0'736'1,"0"0"-592"-1,0 0-144 0,0 0 0 8,0 0 2080-8,0 0 384 7,0 0 80-7,0 0 16 8,0 0-1456-8,0 0-272 8,0 0-64-8,0 0-16 7,0 0 16-6,0 0 0 5,0 0 0-6,0 0 0 7,0 0 64-7,0 0 0 7,-8-13 16-6,8 13 0 7,-6-14-144-8,6 14-16 5,0 0-16-5,0 0 0 10,-6-15-80-10,2 5-16 6,4 10 0-6,0 0 0 9,-11-12-32-9,11 12-16 5,-10-14 0-4,2 7 0 7,-5-3-96-8,1 4-32 7,-4 2 0-7,5 0 0 8,-7 4-112-8,2-2-32 8,-1-2 0-8,-5 2 0 6,1 1-16-5,1-3-16 11,-3 8 0-10,-2-4 0 1,-1 0 96-2,1 0 0 6,2 1 16-6,1 3 0 5,5 0-208-6,-3 0-128 7,1 2 160-7,3 2-160 7,-2-4 144-7,7 2-144 7,-7-1 128-7,6 3-128 8,-3 4 0-8,3-4 0 7,-2 3 128-7,5-1-128 8,-3-4 0-8,2 6 128 6,0-3-128-6,-1 3 128 10,3 2 0-10,2-4-128 6,6-10 192-5,-8 19-64 7,1 6-128-8,1-5 160 7,2-4-160-7,0 3 160 7,-2-3-160-7,4 3 0 7,0 5 144-6,0-5-144 6,0-1 0-7,2 1 144 7,0 3-144-7,2-1 0 8,2-3 176-8,2 1-176 7,0-1 160-7,-2-3-160 7,-4 5 128-7,4-5-128 8,1-1 0-7,7 4 144 6,-4-5-16-7,2 5 0 9,3-3 0-9,-3-1 0 7,-10-14 0-7,20 12 0 8,-3 5 0-8,-1-7 0 7,1 4-128-7,-3-7 192 8,-14-7-192-8,23 10 192 8,1 2-192-8,-1-6 160 12,-1 0-160-10,-3-1 160-1,5 3-160-1,1-2 160 12,0-2-160-10,3 0 160-2,-1 0-160 1,0-4 160 10,-1 0-160-11,-3 0 160 4,2 2-160-3,1-2 0 3,-5-2 144-4,1 0-144 11,-3 0 128-11,1 0-128 5,-5-2 128-5,5-2-128 10,-7-4 0-10,3 5 128 5,1-1-128-5,-5 2 0 9,4-4 0-9,-3-4 128 10,7 1-128-9,-4-5 0 2,1 2 128-2,3-1-128 10,-9 5 128-11,5-4-128 5,-4 5 0-5,1-5 128 6,-3 2-128-6,0-1 0 8,2 1 0-8,-12 12 128 11,7-12-128-11,1-1 0 4,-2-1 0-4,-2-4 128 10,0-1-128-10,-2 5 0 4,-2-3 0-4,0 3 144 7,-2-7-144-7,0-1 0 9,0 3 144-9,0 1-144 12,-4-1 0-12,2-3 144 4,-2 5-144-4,2-3 0 9,-3-1 0-8,-3 3 0 3,2 0 0-3,0-1 0 8,-3 1 128-8,5 3-128 3,2-3 0-4,-2 5 0 12,-6-5 0-12,2 1 0 5,-5 1 0-5,3-2 0 9,-3 5 0-9,3-3 0 4,-2 6 0-3,3-1 0 4,1 3 0-4,-6 2 0 6,4-2 0-7,-5-2 0 10,1 5 0-10,3 1 0 6,-1-2 0-6,0-2 0 11,1 4 128-10,-1 0-128 2,-2 2 0-2,3 0 0 4,-5 2 0-5,5-2 0 9,-5 2 0-9,4 2 0 11,-1-2 0-11,3 4 0 4,-4-6 0-4,3 6 0 10,-5 0 0-10,1 4 0 5,-1-2 0-5,-1-2 0 6,1 3 0-6,1 3 0 9,-3-2 0-9,0-2 0 11,5 4 0-10,-3 1 0 3,7-5 0-4,-5 4 0 5,0 4 0-5,3-5 0 9,-1 5 0-9,0-4 0 10,1 3 0-10,-1-5 0 4,6 0 0-3,-3 4 0 5,1-5 0-5,2 3 0 6,-6 6 0-7,5-6 0 7,-3-1 0-7,2 1 0 9,2 8 0-9,-3-5 0 12,3 7 0-12,2-7-176 3,-4 7 176-2,6-3 0 8,1-1 0-9,1 4 0 5,0-7 0-5,2 5 0 12,2 1 0-12,1-3-128 3,1 1 128-2,4 5 0 4,0-6 0-4,-2 1 0 8,6 3 0-9,-3-7 0 10,-1 5 0-10,6-3 0 5,-3 1 0-5,5 2 0 9,-4-7 0-9,3 9-128 5,-3-9 128-5,6 5 0 11,-7-6 0-11,7 5 0 4,-3-3 0-4,3 2 0 7,2-5 0-7,-5-1 0 8,5 4 0-8,1-4 0 11,1-2 0-11,-3 1 0 4,3 1 0-3,1-2 0 8,0-4 0-9,-5 2 128 4,-1-2-128-4,3 2 0 12,-3-6 0-12,5 2 0 5,-3 0 0-5,3-2 0 6,-6 0 0-6,1-2 0 7,3 0 0-7,-5-2 0 13,5-2 0-13,-5 3 128 3,3-5-128-3,-1-2 0 10,-3 2 0-10,4 3 128 5,-3-9-128-5,3 6 0 7,-1-5 0-7,-3 7 0 8,0-2 0-8,-3-4 0 12,5 3 0-12,-2-5 0 3,1 4 0-2,-5-1 0 6,4 5 0-7,-7-6 128 7,3 3-128-7,2-5 0 11,-4 4 0-11,1-1 0 4,3-1 0-4,-6 0 0 13,2 1 0-12,0-7 128 2,-3 7-128-3,-1-5 0 11,-4 4 0-11,0-3 0 4,0-1 0-4,0 1 128 11,-4-3-128-9,1 3 0-1,-3-1 0 0,0-1 128 8,-2-3-128-9,-2 5 0 5,-3-5 0-4,3 1 128 10,-6-1-128-11,5 7 0 2,-7-5 0-1,4-1 0 5,-1-1 0-5,-1 5 0 6,1-1 0-7,-5 5 0 12,1-5 0-11,1 4 128 1,-2 1-128-2,7 5 0 11,-7-4 0-11,5 4 0 5,1 4 0-5,-4-1 144 10,3-1-144-10,-5 4 0 5,3 0 128-5,1 2-128 11,-3 0 0-11,-1 4 0 3,1 4 0-2,-7-1 0 5,-1 1 0-6,0 6 0 8,-1-4 0-8,-1 7 0 7,-6 1 0-7,2 1 0 8,2 5 0-8,1-1 0 11,-1-2 0-10,0-1 0 1,0 1-160-1,3 1 160 11,5-9-160-12,0 7 160 18,-1 1-576-17,5-1 0 1,3-4-16-2,-1 1 0 12,-1-3-2720-11,4-1-528 1</inkml:trace>
    </iact:actionData>
  </iact:action>
  <iact:action type="add" startTime="61043">
    <iact:property name="dataType"/>
    <iact:actionData xml:id="d66">
      <inkml:trace xmlns:inkml="http://www.w3.org/2003/InkML" xml:id="stk66" contextRef="#ctx0" brushRef="#br2">3844 18859 8287 0,'0'0'368'1,"0"0"80"0,0 0-448-1,0 0 0 5,-2-14 0-4,2 14 0 2,-6-13 1776-2,6 13 272 9,0 0 48-10,-6-12 16 5,6 12-832-5,0 0-144 9,-4-8-48-9,4 8 0 5,0 0-192-3,0 0-64 6,-6-12 0-7,6 12 0 3,0 0-112-4,0 0-16 7,0 0-16-7,0 0 0 7,0 0-80-7,0 0-16 12,0 0 0-12,0 0 0 4,0 0-80-3,0 0-32 8,0 0 0-8,0 0 0 2,0 0-32-3,0 0 0 12,0 0 0-12,0 0 0 3,0 0 176-2,16-4 16 6,4 3 16-7,5-1 0 9,-4 2-32-9,1-2-16 6,5 2 0-6,2-2 0 8,6-2-224-4,1 2-64 0,3 0 0-4,2-4 0 9,0 2-128-9,5 0-48 10,5 0 0-10,2 0 0 4,-3 0-16-4,7-1-128 11,2 1 192-11,1 0-64 4,10 0 0-3,-3 2 0 4,5-4 0-4,-4 2 0 7,4-4 0-8,-2 3 0 11,3-1 0-11,1 2 0 5,-4 0-128-5,6 0 0 9,2 2 0-9,4 0 128 5,-2 4-128-5,-4-2 0 11,-8 0 0-10,2 0 0 3,-7 0 0-4,-7 0 0 10,3 2 0-10,-6 2 0 3,-3-2 0-3,-3 2 0 7,-2 2 128-7,2-2-128 8,3 1 0-8,-1 3 0 7,-2-2 144-7,2-2-144 8,0-4 0-7,-5 2 128 5,1-2-128-6,2 2 0 9,-10-2 128-8,2 0-128 5,-6 0 160-6,-1 0-160 8,1 0 0-8,-2 0 0 7,0 0 0-6,-4 0 0 5,1 2 0-6,-3 0 144 12,-3-4-144-12,-1 6 128 3,2 2 16-2,-3-3 0 6,-3-1 0-7,-1 0 0 8,-16-2 48-8,0 0 16 10,10 2 0-9,-10-2 0 2,0 0 0-2,0 0 0 5,0 0 0-6,0 0 0 8,0 0-48-8,0 0-16 11,0 0 0-11,0 0 0 4,-22-2-144-4,7 0 128 7,-7 0-128-7,-1 2 128 8,-4-2-128-8,-3 2 0 7,-3 0 0-7,-8-1 128 9,2-3-128-9,-8 2 0 7,1 0 144-7,-9 0-144 7,-5 0 0-7,-3-2 0 7,-1 0 0-7,-5-2 128 9,5-4-128-9,-4 3 0 11,3 1 128-11,1-6-128 4,-4 4 0-3,3 0 0 4,-5-3 0-5,4 1 128 8,-8 0-128-8,0-3 0 7,3 3 0-6,-1-2 0 5,8 4 0-6,2 3 128 9,1-7-128-9,3 2 0 8,-1 4 0-8,4-2 0 11,-1 1 0-10,-1-1 0 2,-3 0 0-3,-1 0 0 12,1 4 0-12,1 2 0 3,3 0 0-2,-1 2 0 4,1 0 0-5,3 0 0 10,4 0 0-10,4 0 0 10,-1-2 0-10,7 1 0 5,0-1 0-5,5 0 0 11,5-6 0-11,0 0 0 5,2 2 0-4,1 2 0 7,3 2 0-8,3-2 128 4,7-3-128-4,-1 3 0 11,14 4 0-11,0 0 0 4,-10-6 0-3,10 6 0 8,0 0 0-9,0 0 0 5,0 0 0-5,0 0 0 11,0 0 0-11,0 0 0 5,16-4 0-5,-1 0 0 7,7 2 0-7,-1 2-128 7,5 2 128-6,3 2 0 10,4-2 0-9,8 2-128-1,4 0 128-1,8 4 0 10,1-5-144-9,9 3 144 3,11-4 0-3,8 2 0 8,0-4 0-9,5 6 0 5,3 4-128-5,8-4 128 11,3-1 0-11,10 3 0 4,6-2 0-4,6-2 0 8,2 6 0-8,2 1 0 7,-8-3 0-6,2-2 0 8,2-4 0-9,-4 4 0 6,-2 4 0-6,-8-3 0 10,-8 3 0-10,-9 2 0 5,-4-4 0-5,-12 5 0 10,-6-3 0-10,-6-2 0 5,-1 4 0-5,-7-3 0 12,-3 1 0-11,-8 0 0 0,-2-2 0-1,-4-3 192 11,-4 5-192-11,-2-4 192 4,-6 0-192-3,-7-4 192 10,-3 2-192-11,1-2 192 5,-18-2-64-5,12 2 0 5,-12-2 0-4,0 0 0 7,0 0 32-8,0 0 0 11,0 0 0-11,0 0 0 3,-12 6-160-3,-9-5 192 11,-9-1-192-11,-3 0 192 5,-8 0-192-5,-6 0 0 6,-5-1 144-5,-1-3-144 7,-9 0 0-8,-1 2 144 10,-1-2-144-10,-12 2 0 5,-4 2 176-4,-4 0-176 4,-8 2 160-5,-7-2-160 8,-5-2 0-8,1 2 128 10,2-2-128-9,-5 2 0 3,-1 2 0-3,0 0 0 10,-3-4 0-11,-3 2 0 5,2 0 0-5,2 2 0 4,6-4 0-4,7 2 0 9,2 2 128-9,5-2-128 11,3 0 0-11,4 0 0 4,2-2 0-3,4 2 128 8,8-4-128-9,1 2 0 7,9 0 0-7,5 0 0 10,4 0 0-10,8-2 0 4,0 2 0-4,6 2 0 11,4 0 0-11,4 0 0 4,3 0 0-4,5 0 0 5,3-2 0-5,-1 2 0 9,5 0 0-9,12 0 0 6,-18-2 0-6,18 2 0 9,0 0 0-9,0 0 0 11,0 0 0-11,0 0 0 6,0 0 0-6,0 0-128 9,0 0 128-9,0 0 0 4,0 0 0-3,22-3-160 5,3 1 160-6,8 2-128 9,8-4 128-9,6 0-128 9,12 0 128-9,11 0-128 5,10 4 128-5,12-2 0 11,11 2 0-10,4 0-128 2,4-2 128-2,4 2 0 5,2 0 0-6,8 2 0 8,10 4 0-8,1-6 0 7,-1-4 0-7,-2 4 0 8,-7-2 0-8,3 2 0 13,2 2 0-12,-12 2 0 2,-8-2 0-3,-8 0 0 10,-17-2 0-10,-6 0 0 5,-13 6 0-5,-3-4 0 10,-10 2 0-10,-7 1 0 5,-4 3 0-5,-4-2 144 5,-6-2-144-4,-11-2 160 7,-5 2-160-8,-17-4 192 10,0 0-192-10,0 0 192 5,0 0-192-5,0 0 192 10,0 0-192-10,0 0 192 5,-23 6-192-5,-6 1 128 11,-4-5-128-11,-10-2 128 5,-2-2-128-5,-10 0 0 10,-5-3 144-6,-3 3-144-3,-3 0 128-1,-10 0-128 10,-4-2 160-9,-8 2-160 2,-7-4 144-2,-1-6-144 9,-7 3 128-7,-1 1-128-1,-3-2 0-2,0 0 0 11,-14-1 128-9,4-5-128-1,2 0 0-1,3 3 0 11,5-1 0-11,4 2 0 4,7 1 0-4,5-3 0 11,3 6 0-11,6 2 0 4,4 1 0-4,10 3 0 11,1 0 0-11,7-2 0 5,3 4 0-5,7 2 0 6,5 4 128-6,6-1-128 7,5-3 0-7,5-2 0 12,4 4 0-12,1 0-176 3,7-2 176-3,5 2 0 11,12-4 0-11,0 0-128 5,0 0 128-5,0 0 0 6,0 0-144-6,0 0 144 8,0 0 0-8,0 0-176 12,0 0 176-12,0 0-128 3,0 0 128-2,24 6 0 6,-1-4-144-7,4 2 144 7,5-2 0-7,5 0 0 12,11-2-144-12,9 2 144 4,9-2 0-4,12-2 0 7,12 2-128-7,6 2 128 9,9-2 0-9,4 2 0 10,4-1 0-10,12-1 0 5,8 0 0-5,3 2-128 6,3 0 128-6,-3 2 0 7,-7-2 0-6,0 0 0 9,-6-2 0-10,-6 6 0 4,-6-4 0-3,-14 2 0 10,-9 0 0-11,-12 2 0 4,-11-2 0-4,-11 3 0 11,-9-1 0-11,-8-2 0 5,-8 2 128-5,-5 0-128 5,-7 0 176-4,-17-6-176 6,0 0 0-7,0 0 0 7,0 0 0-7,-13 9 0 8,-5-1 144-8,-11 4-144 13,-14-10 0-13,-6 2 144 2,-5 0-144-1,-13-2 160 10,-11 0-160-11,-8-2 160 4,-5 1-160-4,-9-1 192 6,-1 0-192-6,-1 2 192 9,-5 0-192-9,-6-2 0 9,-8-2 144-9,0 0-144 6,0-3 0-6,4 1 128 11,6-8-128-10,2 4 0 2,1 2 128-3,3-3-128 11,0-7 128-11,9 6-128 3,10-3 0-3,4 5 128 11,3-4-128-11,6 4 0 5,9 2 0-5,7 5 128 9,1-1-128-8,3 0 0 4,8 0 0-5,8 2 0 11,8 0 0-11,4 2 0 4,3 0 0-3,10 1 0 9,12-3 0-10,0 0 0 4,0 0-128-4,0 0 128 11,0 14-128-11,8 0 128 3,8-1-160-2,3 1 160 10,11-4-192-11,9 2 192 4,0-5-144-4,9 1 144 11,5-4 0-11,8 2-144 4,7 0 144-3,8 0 0 9,12 1 0-10,5 5-128 4,11-6 128-4,3 2 0 11,2 0 0-11,0-5 0 4,1 1 0-3,1 0 0 8,0 2 0-9,-8 0 0 5,-5 0 0-5,-8-2 0 6,-10-2 0-6,-6 0 0 9,-12 0 0-9,-3-2 0 6,-5 0 0-6,-3 0 0 8,-2 0 160-8,-12 0-32 12,-6 0-128-12,-8 2 192 3,-5-2-64-2,-18 0-128 10,0 0 176-11,0 0-176 4,0 0 192-4,-27 3-64 11,-8-3 0-11,-12 2-128 4,-8 0 208-3,-9-2-64 5,-10 0-16-6,-12 2 0 9,-14 2 32-9,-9-2 0 11,-6 2 0-11,2 0 0 4,2-2-160-4,2 4 0 9,-1 3 0-9,3-1 128 5,4-4-128-5,9 2 0 12,4-2 0-12,12 4 0 5,6-4 0-5,14-2 0 9,5-2 0-8,10 0 0 2,12 0 0-2,7 0 0 5,11 0 0-6,13 0 0 7,0 0 0-7,0 0 0 7,0 0-176-7,0 0 176 8,0 0-272-8,15 0 16 7,13 0 16-7,5 2 0 9,2-1-80-9,14-1-32 8,5 0 0-8,11 0 0 20,13-1-176-19,4 1-48 1,3 0 0-1,9 0 0 11,2-6-1232-11,5 0-256-1,0 2-48 1,17 0-9760 10,6 2-1952-9</inkml:trace>
    </iact:actionData>
  </iact:action>
  <iact:action type="add" startTime="63731">
    <iact:property name="dataType"/>
    <iact:actionData xml:id="d67">
      <inkml:trace xmlns:inkml="http://www.w3.org/2003/InkML" xml:id="stk67" contextRef="#ctx0" brushRef="#br2">2980 18793 8287 0,'0'0'736'1,"13"-6"-592"5,1 0-144-5,-14 6 0 4,18-8 1408-5,-18 8 240 6,9-6 48-6,-9 6 16 9,0 0-544-9,0 0-96 6,0 0-32-6,0 0 0 7,0 0 480-6,0 0 80 10,0 0 32-11,0 0 0 4,-7-6-528-4,7 6-96 8,-16-4-32-8,4 2 0 6,-5 2-80-6,-1 0-32 10,-1 0 0-10,-7 2 0 6,-1-2-96-6,-4 0-32 7,-8 0 0-7,2 2 0 7,-10-2 32-7,0 0 16 11,-4-2 0-2,-7 2 0-9,-7 0 48 0,1 0 16 8,-8-2 0-8,6 1 0 5,-7-5-240-5,9 2-48 11,-4 2-16-11,0 2 0 4,-9 0-160-4,-1 0-48 6,-2 2 0-6,-1 0 0 8,-5 0-80-8,-2-2-32 7,0-2 0-7,2-2 0 9,4 2-80-7,2 2-16 3,1 0 0-4,0 0 0 6,0 0-128-7,6-2 192 12,5 0-192-12,0-2 192 4,0 0-192-4,5-4 160 10,3 1-160-9,5 3 160 3,8 2-160-3,0 2 0 9,8-2 144-10,0 2-144 3,6 4 0-2,4-2 0 9,4-2 0-10,3 2 0 6,5-2 0-6,-1 0 0 4,2 0 0-3,16 0 0 6,0 0 0-7,0 0 0 7,0 0 0-7,0 0 0 8,0 0 0-8,0 0-160 13,0 0 160-12,28 2-160 1,1-2 160-2,12 3-192 12,4-1 192-12,8 0-192 3,11 2 192-3,8 0-192 6,16 0 192-6,2 0-192 10,3-4 192-10,7 0-208 6,5 0 80-6,-6 0 128 7,-1 2-192-6,5 2 192 10,3 2-160-11,-1 1 160 5,-2-1 0-5,-1-2 0 10,-7 4-128-10,-1 2 128 4,-8-2 0-3,-2-1 0 5,-2 7 0-6,-4-4 0 8,-10 1 0-8,-2 1 0 10,-7-6 0-10,-9 0 0 5,-12 2 0-5,-5-2 0 15,-8-5 0-15,-5 3 0 0,-20-4 0 0,0 0 0 12,0 0 0-12,0 0 0 4,0 0 176-4,-14 10-176 11,-4 0 160-11,-11-6-160 5,-14 0 176-5,-4 2-176 9,-3-6 192-8,-9-2-192 3,1-2 208-4,-3 0-64 12,1 0-16-10,-9 0 0-1,1-2 48-1,-2 0 0 11,0-2 0-11,-6 1 0 4,-4-5-16-4,-4 0 0 6,-4-5 0-6,-6 1 0 9,3-1-32-9,1-1 0 6,0 4 0-6,1-3 0 8,1 5-128-8,2-4 0 12,2 5 0-12,2-5 0 4,10 6 0-4,8 3 0 11,1-1 0-11,11 2 128 4,3 2-128-4,12 0 0 6,0 0 0-6,5-2 0 8,5 4 0-8,6 1 0 8,5-1 0-8,0 2 0 6,16 0 0-5,0 0 0 10,0 0 0-11,0 0 0 4,0 0-224-3,0 0 80 9,20 3 16-10,9 3 0 4,6-2-32-3,12 0 0 10,10-2 0-11,9-2 0 4,14 4 160-3,12-4 0 5,1 0-144-6,9 0 144 7,-3 0 0-6,-1 2-144 5,-7 0 144-6,7 4 0 10,-2 3 0-10,1-1-128 6,-1 0 128-6,-5 2 0 8,-7-4 0-8,-4-2 0 6,-6 1 0-6,-2 3 0 9,-1-2 0-9,-9 0 0 6,-3-2 0-6,-5 2 0 9,-1 1 0-9,-12-1 0 6,-4-6 0-6,-10 2 0 9,-9 0 0-9,-18-2 0 7,0 0 0-5,0 0 0-1,0 0 0 0,-18 6 0 5,-11 0 128-6,-14 0-128 8,-8-6 0-7,-7 2 144 5,-7 0-144-6,-9 2 128 9,-4-2-128-9,-6 5 0 7,-5 1 144-7,-7 0-144 8,-3-2 0-8,-5 2 0 8,3-1 0-8,3-1 128 8,-3-2-128-8,5 2 0 6,-1 0 0-6,5 2 0 9,-2-2 0-9,11-3 0 6,8 1 0-6,7 0 0 9,12 4 0-9,7-4 0 11,10-2 0-11,6 0 0 4,7 2 0-4,7-2 0 10,5-2 0-10,14 0 0 5,0 0 0-5,0 0-128 11,0 0 128-11,0 0-128 4,18 2-64-3,5 2-16 9,6 3 0-9,8-1 0 2,6-2 48-2,12 2 16 9,4-2 0-9,13 0 0 1,2 4 0-2,8-3 0 12,2-3 0-12,7 4 0 4,1-2 16-4,7 6 0 10,1 0 0-10,3-1 0 5,1 1 128-4,-9-6 0 9,-7 0-144-9,-10 0 144 3,-2-2 0-4,-4 0 0 9,-9 4 0-9,-3-3 0 5,-1-1 0-5,-7-2 0 11,-3 0 0-11,-6 0 0 6,-10-2 0-6,-6 4 0 9,1-4 0-9,-9 2 0 3,-19 0 0-2,0 0 0 6,0 0 0-7,0 0 128 7,0 0 80-7,0 0 16 10,-15-7 0-10,-9 3 0 6,-11 0 0-6,-10 0 0 11,-7 2 0-11,-7 2 0 4,-3-4-96-4,-5 4-128 6,-9 0 176-6,-6 0-176 8,-3 0 192-8,-11-2-64 12,-3 0 0-12,-3 2-128 3,-1-2 176-2,3 2-176 8,3 0 160-8,1 2-160 4,4 2 128-5,5 0-128 11,3-4 0-11,4 0 144 6,4 0-144-6,11 2 128 4,7 2-128-4,9 0 128 9,4-2-128-9,8 0 0 11,8 2 0-11,2-3 0 3,3 1 0-2,9 0 0 9,15-2 0-10,-12 2 0 4,12-2 0-4,0 0 0 7,0 0-176-7,0 0 176 8,0 0-224-8,0 0 32 11,21 4 16-10,3 0 0 2,3 0 176-3,4-4-160 8,8 0 160-8,10 2-160 8,8 0 160-8,9-4 0 11,6 2 0-11,6 0 0 4,0-2 0-4,2 2-160 12,0-4 160-11,2-2 0 3,0 6 0-4,-2-2 0 10,2 0 0-9,0 2 0 2,0-2-128-3,-8 0 128 10,-6 2 0-9,-9-1 0 3,-15-5 0-3,-3 2 0 7,-9 2 0-8,-7 0 0 6,-13 0 0-6,-12 2 0 10,0 0 0-10,0 0 0 5,0 0 0-5,0 0 144 6,-22 0-144-6,-11 0 192 7,-8-2-16-7,-10 2 0 12,-9 4 0-12,-10-2 0 4,-4-8-176-4,-6 4 192 10,-4-2-192-10,-2 4 192 5,0 0-192-5,0 0 160 7,0-4-160-7,1 0 160 9,1 0-160-9,4-1 0 10,2-1 144-9,8-2-144 2,1 0 0-3,9 4 128 7,5 2-128-7,6 0 0 8,10 0 0-8,8 2 0 11,8-2 0-11,5 4 0 5,18-2 0-5,0 0 0 8,0 0 0-7,0 0-128 4,0 0 128-5,28 6-192 11,5 2 192-11,12 0-192 5,7-4 64-5,9 0 0 10,13 1 0-10,8 1 0 3,6 0 0-3,1-4 0 11,1-2 0-11,2 0 0 4,-5 0 0-3,1 0 0 10,-4-2 0-11,0 2 0 4,0 4 128-4,-4-2 0 7,-6-2 0-6,-8 0-128 5,-5-2 128-6,-11 2 0 12,-3 0 0-12,-8 0 0 4,-9-4 0-4,-11 2 0 10,-3 2 0-10,-16 0 0 5,0 0 0-5,0 0 128 12,0 0-128-12,-16-6 128 3,-5 4-128-2,-11 0 144 10,-3 1-144-11,-8-1 160 4,-11 0-160-4,-11 0 0 10,-1 2 144-10,-8-2-144 3,0-2 0-3,2 0 128 11,-6-2-128-11,3 4 0 6,1 0 0-5,0 0 128 8,-4-2-128-9,8 2 0 5,4-2 0-5,5 1 128 11,5-3-128-11,7 4 0 4,12 2 0-3,4 0 0 5,15 6 0-5,1-4 0 4,17-2 0-5,0 0 0 10,0 0-144-10,15 7 144 6,3 3-352-6,19 2 0 11,8-6 0-11,11-2 0 4,11 1 96-4,-1 3 32 13,6-4 0-11,8 0 0-2,4-2 96 0,2 4 128 7,3 2-208-7,7 1 80 7,2-7 128-7,-1 0 0 7,-9-2-144-7,-2 0 144 9,-6 0 0-9,-8 2 0 11,-12-2 0-11,-7 4 0 6,-6 0 0-6,-10-2 0 5,-10 0 0-5,-5-2 0 8,-22 0 0-8,0 0 0 11,0 0 0-11,0 0 0 4,-16 0 208-4,-7-2-32 8,-9 0-16-8,-5 0 0 7,-12 0 32-7,1 0 16 8,-3 2 0-8,-4-2 0 8,-3 2 16-8,-1 0 0 7,-1 0 0-7,-1-2 0 8,3 0-224-8,5-2 128 8,6 2-128-8,6 1 0 6,8-9 0-6,6 6 0 11,6 0 0-11,5 4 0 4,16 0 0-4,0 0 0 6,0 0 0-6,0 0 0 9,0 0-288-9,0 0 48 11,21 6 16-10,7 2 0 2,3 1-16-3,6-3 0 7,12 0 0-7,1 0 0 9,3 0 240-9,2-2-176 9,1-2 176-9,-3-2-160 5,-4-2 160-5,-1-2 0 11,-3-4 0-11,-8 4 0 5,-5 0 0-5,-5 0 0 6,-6 2 0-6,-3 0 0 8,-18 2 0-8,0 0 0 11,0 0 0-11,0 0 0 4,0 0 0-4,0 0 0 10,0 0 160-10,-14-11-160 5,-1 3 176-5,-5 4-176 11,1-4 192-10,1 0-192 16,-1 4-720-15,-1 3-256-2,5-1-48 0,-1 0-16960 3</inkml:trace>
    </iact:actionData>
  </iact:action>
  <iact:action type="add" startTime="66087">
    <iact:property name="dataType"/>
    <iact:actionData xml:id="d68">
      <inkml:trace xmlns:inkml="http://www.w3.org/2003/InkML" xml:id="stk68" contextRef="#ctx0" brushRef="#br2">4103 18966 17791 0,'-31'2'784'1,"6"-2"176"-1,-5 0-768 1,-1-2-192 6,-10 0 0-7,6 0 0 3,6 0 1088-3,-2 0 176 7,-6 0 32-7,5 2 16 9,3-2-144-9,4-1-16 8,1-5-16-8,9 2 0 8,-3 0-240-8,9 2-32 9,9 4-16-9,0 0 0 4,0 0 32-4,0 0 0 10,0 0 0-10,9-12 0 5,11 3-336-5,3 3-64 6,6-2-16-6,8 0 0 8,12 2-96-8,6 4-32 10,3 2 0-10,13 2 0 11,1 2-80-11,6-2 0 7,2 0-16-7,8 4 0 4,5-2-16-4,7 0 0 10,9-2 0-9,2-2 0 3,2 0 48-4,6 0 16 7,0 0 0-7,10-2 0 6,0-2-288-6,-1 2 160 11,3 0-160-10,-8-4 128 4,-2 0-128-5,-6 0 0 12,0 5 144-12,0-3-144 3,-2 0 0-3,-9-2 128 11,-11 0-128-8,-9 0 0-2,-6 2 0-1,-12-2 128 6,-9-5-128-6,-6 5 0 10,-8 4 128-10,-2-4-128 9,-12-2 128-9,-2 2-128 5,-5 1 128-4,-11 1-128 9,-11 4 160-10,0 0-160 4,0 0 240-3,-4-16-48 3,-5 4-16-3,-13-1 0 7,-5 3 16-8,-8-2 0 11,-10-3 0-10,-8 3 0 3,-7-2-192-4,-10 3 0 10,-3-5 0-10,-9 4 0 4,-11-3 224-3,-1 5 16 9,-5 0 0-10,-1 4 0 5,-3 0 32-4,-6 3 16 8,-3 3 0-9,-5 0 0 4,-9 2-96-4,7 1 0 7,-2 5-16-7,8 4 0 8,3-4-176-8,5 3 0 7,4 3 0-7,3 0 128 8,10-1-128-8,10-3 0 13,16 2 0-13,7-4 0 2,7-3 0-2,14 5 0 7,11-4 0-7,5 0 0 9,18-6 0-9,0 0 0 6,0 0-128-6,0 0 128 8,22 6-192-8,13 4 48 10,12-7 0-10,13 1 0 4,14 0 144-4,10-4 0 8,8 0 0-8,7-2-128 8,-1 0 128-8,9 2 0 12,10-2 0-12,4 2 0 3,12 0 0-3,-1-4 0 8,-3-1 0-8,-4 3 0 8,-4 0 0-8,-2 2 0 10,-4-2 0-10,-12 0 0 5,-13 0 0-4,-8 0 0 10,-18 2 0-10,-11-2 0 1,-10 0 0-2,-12 0 0 6,-9-2 0-6,-22 4 0 8,0 0 0-8,0 0 144 11,0 0-144-11,-26-10 0 4,-13 5 176-4,-8-1-176 11,-13-2 160-11,-10-2-160 5,-12 2 128-5,-6-1-128 11,-6-3 0-11,1 4 0 5,-9 0 128-5,1-1-128 4,-4-1 0-4,-7 2 0 9,-8-4 144-9,4 5-144 11,5-7 128-10,2 2-128 2,-2-7 0-3,2 3 128 10,3-3-128-10,7 3 0 5,5 2 0-4,14 1 0 5,12 5 0-5,11 2 0 7,11-2 0-7,7 2 0 9,9 2 0-10,9 1 0 3,3-1 0-3,18 4 0 11,0 0 0-11,0 0 0 5,0 0 0-5,0 0-144 10,0 0 144-10,14 9 0 4,2 3-144-3,5-4 144 5,0 4 0-6,7 1-144 8,-1-1 144-8,4 4-128 13,2-9 128-11,5 3-128-1,6-2 128-1,-1-4 0 11,4 2-144-11,4 0 144 4,1 1 0-4,1-3 0 10,-4-4 0-10,-2 2 0 5,-2-2 0-5,-4 0 0 11,-4 0 0-11,-8 0 0 4,-6 0 0-3,-5-2 0 4,-18 2 0-4,0 0 0 5,13-4 0-6,-13 4 0 8,0 0 160-8,0 0-160 8,-7-15 208-8,-13 5-64 11,-7-6-16-11,-6 9 0 4,-8-9 80-4,-2 8 16 8,-12 2 0-8,-1-1 0 8,-7-5-96-8,-1 6 0 13,-8-2-128-12,5-2 192-1,3 5-48 0,-2 1-16 7,5 2 0-7,3 0 0 8,-1 2-128-8,8 2 192 11,3 0-192-11,9 4 192 5,-2-6-192-4,10 3 0 8,3 1 0-8,7 4 0 3,3-4 0-3,3-2 0 10,15-2 0-9,0 0 0 1,-10 6 0-3,10-6 0 9,0 0 0-9,0 0 0 3,0 0-176-3,0 0 176 11,8 17-128-11,9-7 128 5,1-2 0-5,3 4-128 10,5-3 128-10,1 5 0 5,0-8 0-5,2-4 0 6,5-2 0-6,5 2-128 9,-2-2 128-9,8 0 0 11,-3-2 0-11,7 2 0 5,0-2 0-5,2 2 0 10,-3-6 0-10,3-2-128 3,-2 2 128-2,-2 2 0 10,-8 1 0-11,2 1 0 5,-4-4 0-5,-6-2 0 10,-2 2 0-10,-1 0 0 4,-7-2 0-3,0-1 0 5,-7 1 0-6,0 2 0 8,-14 6 0-8,0 0 0 10,6-17 0-10,-6 17 0 18,-2-16-1504-16,-4-2-224-1,-6 3-32 1,0 5-16464-2</inkml:trace>
    </iact:actionData>
  </iact:action>
  <iact:action type="add" startTime="67425">
    <iact:property name="dataType"/>
    <iact:actionData xml:id="d69">
      <inkml:trace xmlns:inkml="http://www.w3.org/2003/InkML" xml:id="stk69" contextRef="#ctx0" brushRef="#br2">565 18545 2751 0,'-16'0'256'1,"3"4"-256"3,-5 2 0-3,6-2 0 3,12-4 3984-4,-15 5 752 9,15-5 160-8,0 0 32 4,0 0-3088-5,0 0-624 7,0 0-112-7,0 0-16 7,0 0-272-7,0 0-48 11,19 4-16-11,9-2 0 5,-1-4 272-5,10 0 64 10,10-5 16-9,7 3 0 2,9 0-272-2,7 0-64 9,0 2-16-10,6 0 0 4,6-2-368-3,8-4-80 5,6 2-16-6,9 2 0 14,8 3-144-14,-2 2-16 1,-5 3-128-1,-7 2 192 9,-1 0-192-9,-3 0 0 12,-1-2 0-12,-6 2 0 3,-1 0 0-3,-5 3 0 11,-8-3 128-11,-9 2-128 4,-11 2 0-4,-7-3 144 11,-8-1-144-11,-4 6 128 5,-7-4 160-5,-9-2 32 7,-3 0 0-7,-16-6 0 6,0 0 176-6,0 0 32 12,0 0 16-12,-22 13 0 4,-7-7-128-4,-6 2-32 12,-10 0 0-12,-10-3 0 3,-9-1-64-3,-10-2-32 12,-4-2 0-12,0 0 0 4,0 0 128-4,-2 2 32 11,-2 0 0-11,0-2 0 4,-4 0-224-3,-2-2-32 4,1 0-16-5,-1-4 0 8,2-5 48-8,4 1 16 13,2 2 0-12,8 0 0 1,8-3-240-2,7 3 0 7,8-2 0-7,10 4 0 8,4 0 0-8,12 3 0 12,5-3 0-12,18 6 0 4,0 0 0-3,0 0 0 4,0 0 0-5,0 0 0 7,26-4 0-7,9 4-240 12,13 4 80-12,7-2 16 5,6 0 144-4,15-2 0 9,8-2 0-10,11 2 0 5,8 2 0-5,3 2-208 9,-1-3 80-9,0 1 128 4,-3 2 0-4,3-2 0 6,1 2 0-6,-1 2 0 8,-10-2 0-8,-5 0 0 7,-14-2 0-7,-9 2 0 10,-13 0 0-10,-15-1 0 10,-8-1 0-10,-7 6 0 6,-7-4 0-5,-17-4 0 6,0 0 0-7,0 0 0 5,-15 2 0-5,-11 2 0 7,-9-2 144-7,-8 4-144 7,-15 4 128-7,-10-3-128 11,-12-3 128-11,-6 2-128 4,-6 2 160-3,-5 2-32 9,3-5-128-10,-4 5 192 5,3-2-192-5,-7-2 0 11,-3 0 0-10,4 2 0 2,5-3 144-3,6 1-144 12,8-2 128-12,8 2-128 3,2 2 0-2,14-2 0 10,9-2 128-11,10 3-128 3,10 3 0-3,7-2 0 12,9-2 0-12,13-6 0 3,0 0 0-3,0 0 0 11,0 0-176-11,15 11 176 4,10-3-176-4,13-4 176 11,8-2-208-10,7 2 80 2,6 0 128-3,9 0 0 10,4 0-144-9,10-2 144 3,4 0 0-4,0-2 0 11,-8 0 0-11,-4 0 0 4,-6-4 0-3,-8 0 0 5,-5 2-128-6,-10 0 128 8,-4 0 0-8,-10 0 0 12,-6 0 0-12,-3 2 0 4,-22 0 0-4,0 0 0 10,0 0 0-10,0 0 128 4,0 0 80-4,-20 0 16 6,-7 4 0-6,-8 0 0 9,-14-2 0-9,-5 4 0 13,-7 0 0-12,-11-3 0 0,-4 5 32-1,-2 0 0 7,-8-4 0-7,4 2 0 7,6 5 16-6,-2 3 16 9,0-4 0-10,8 5 0 5,5-1-128-5,9 2-32 7,5-8 0-7,8 3 0 8,0-3-256-8,12 0-64 12,6 4-16-11,5-3 0 15,7-3-2576-14,13-6-512 1</inkml:trace>
    </iact:actionData>
  </iact:action>
  <iact:action type="add" startTime="69766">
    <iact:property name="dataType"/>
    <iact:actionData xml:id="d70">
      <inkml:trace xmlns:inkml="http://www.w3.org/2003/InkML" xml:id="stk70" contextRef="#ctx0" brushRef="#br2">25943 7433 5519 0,'0'0'496'2,"0"0"-496"4,0 0 0-6,0 0 0 4,0 0 1792-4,-9-6 272 7,9 6 48-7,0 0 16 8,-14-8-672-8,14 8-144 10,0 0-32-9,0 0 0 4,0 0-256-5,0 0-48 9,0 0-16-9,0 0 0 5,0 0-368-4,0 0-80 8,0 0 0-9,21 14-16 5,3-3-144-4,-1 5-32 9,-1-6 0-10,3 3 0 4,2-5-112-4,3 2-16 10,3 2-16-9,0-5 0 2,0 1-176-3,4 0 192 12,2-2-192-5,-4-2 192-6,6-2 64-1,0 2 32 7,6-1 0-7,-6-1 0 4,2-4-32-4,-4-1 0 11,4-3 0-11,-6 2 0 4,2-2-64-4,-6-2 0 11,-4 2-16-11,1 2 0 4,-3-3 32-3,-2-5 16 11,-3 4 0-11,-5 0 0 1,-1-1-96-1,-1 3-128 9,-15 6 176-9,16-4-176 1,-16 4 144-1,0 0-144 8,0 0 0-8,12-6 144 5,-12 6-144-6,0 0 0 8,0 0 144-8,0 0-144 6,0 0 128-6,0 0-128 9,0 0 128-9,0 0-128 6,0 0 0-6,-14-2 144 9,14 2-144-9,-16 0 0 6,3 0 144-6,-5 4-144 10,7 0 0-10,-5 0 144 4,2-2-144-3,-3 2 0 9,3 5 144-10,-5-3-144 6,-3-4 160-6,1 4-32 10,-5 0-128-10,3 2 192 5,-4-3-32-4,-1-1-16 8,-3 2 0-9,0 0 0 4,-4 0 64-4,2-2 16 11,-6 0 0-11,2 2 0 4,3-3-16-3,1 1 0 9,-2 0 0-10,0 0 0 3,2-2-32-3,0-2-16 12,-2-2 0-11,3 0 0 3,3-4 0-4,2 0 0 9,1 1 0-9,5 1 0 6,1-8 80-6,1 4 16 10,3 2 0-10,3 1 0 4,-1-7-96-4,4 2-16 10,4 2 0-10,1-5 0 4,5 13-144-4,-8-8 0 11,4-6 0-11,4 14 128 5,0 0-128-5,0 0 0 11,0 0 0-11,0 0 0 4,0 0 0-4,19 0 0 12,3 8 0-12,-5 0 0 17,3 3-1168-15,3 5-112 2,3 2-32-4</inkml:trace>
    </iact:actionData>
  </iact:action>
  <iact:action type="add" startTime="80334">
    <iact:property name="dataType"/>
    <iact:actionData xml:id="d71">
      <inkml:trace xmlns:inkml="http://www.w3.org/2003/InkML" xml:id="stk71" contextRef="#ctx0" brushRef="#br2">27851 4057 10127 0,'0'0'896'1,"-6"-12"-704"2,4 2-192-2,2 10 0 7,0 0 1488-8,0 0 272 7,14-6 48-7,-1 3 16 7,5-3-1088-6,4 2-224 4,-3 0-32-5,6 0-16 9,3 2-272-9,7-4-48 6,0-2-16-5,6 5 0 6,0 3 192-7,6 0 16 8,-3-2 16-8,7 0 0 7,0-2 352-7,4 2 80 7,-3 0 16-6,5 0 0 6,7 2-208-7,6 4-32 7,1 0-16-6,5 3 0 7,6 3-64-2,1-4-16-5,1-6 0-1,-2 2 0 9,-4 6-80-8,2-2 0 4,0-2-16-5,4-1 0 8,2 3 160-8,4-2 48 7,-1 2 0-7,-5-4 0 8,-2-4-144-7,-10 0-32 5,-1-2 0-6,-9 0 0 9,-2 0-176-9,-1-5-32 6,-1 7-16-5,-7-2 0 8,-4-2-48-9,0 2-128 5,-6-2 192-4,0 0-64 6,-10 6-128-7,-2 4 0 7,-3-10 144-7,-7 6-144 8,-19 0-144-8,0 0-112 7,0 0 0-7,0 0-9264 15,-21 14-1840-13</inkml:trace>
    </iact:actionData>
  </iact:action>
  <iact:action type="add" startTime="81309">
    <iact:property name="dataType"/>
    <iact:actionData xml:id="d72">
      <inkml:trace xmlns:inkml="http://www.w3.org/2003/InkML" xml:id="stk72" contextRef="#ctx0" brushRef="#br2">1909 5373 5519 0,'0'0'496'1,"-20"2"-496"3,-1-8 0-4,5 6 0 8,1 4 864-8,3-2 80 6,-6-2 16-6,7 0 0 9,11 0-80-9,-18 4-16 8,18-4 0-8,-13 2 0 6,-5 2-96-6,18-4-32 8,-12 6 0-8,12-6 0 7,0 0-32-7,-13 11-16 8,13-11 0-8,0 0 0 7,-2 14-240-7,2-14-64 7,6 14 0-7,5-5 0 10,-1 3 128-10,10-2 0 5,-1-4 16-5,12-2 0 8,4-2 192-8,4-2 48 8,8 0 0-7,6 2 0 12,5 3-208-13,7-1-48 1,3-2 0-1,8 0 0 9,4-2-192-9,-2-2-64 6,-2-2 0-5,2-3 0 7,2 1 32-8,2 0 0 7,0 4 0-7,4 0 0 7,2 2-32-7,3 0-16 7,1 2 0-7,-6-2 0 8,-4-2-96-8,-2 0-16 8,0-2 0-8,0 8 0 7,0 4-128-7,1 5 192 6,1-5-192-6,2 0 192 10,-2 4-192-10,0-4 192 6,-10-3-192-6,2 1 192 8,2-4-192-8,-3-2 192 7,3 0-192-7,0 2 192 9,2 2 96-9,0-4 32 7,-4-4 0-7,2 0 0 8,-6-4 16-8,-3 3 16 6,3-9 0-6,-6 4 0 9,2-3-96-9,1 3 0 6,-5 4-16-6,6-2 0 7,-3-4-16-7,-1 7 0 8,1-3 0-8,-7-2 0 8,-1 2-96-7,-5 2 0 6,-1-5-128-7,-2 7 192 8,2 2-192-8,-3 4 128 7,3 0-128-7,-2 0 0 7,-2 0 128-6,-1 4-128 6,3-3 0-7,-2 1 144 7,0 4-144-7,0 2 0 7,1-2 0-7,-7-6 0 8,4 0 0-8,-8-2 0 7,2-2 0-7,-6 2 0 9,-3 4 0-9,-3-1 0 6,-2-3 128-6,-5 0-128 8,-7-2 0-8,-13 2 192 6,18-1-192-6,-18 1 192 9,0 0-336-9,0 0-64 5,0 0-16-5,0 0-9936 17,0 0-1984-16</inkml:trace>
    </iact:actionData>
  </iact:action>
  <iact:action type="add" startTime="82511">
    <iact:property name="dataType"/>
    <iact:actionData xml:id="d73">
      <inkml:trace xmlns:inkml="http://www.w3.org/2003/InkML" xml:id="stk73" contextRef="#ctx0" brushRef="#br2">12758 2319 7359 0,'0'0'656'4,"0"0"-528"-4,0 0-128 1,0 0 0 5,0 0 896-6,0 0 128 8,0 0 48-8,0 0 0 7,0 0-400-6,0 0-80 6,0 0-16-7,0 0 0 7,0 0-336-6,0 0-80 6,0 0-16-7,0 0 0 8,0 0 32-7,10 18 0 4,-7-1 0-5,-1-1 0 8,0 3 0-8,0 7 0 8,-2-3 0-8,0 4 0 8,0 3 16-8,0 1 0 6,0-2 0-6,2 0 0 8,2 1-16-8,-4-1 0 7,2 0 0-7,0-2 0 9,2-3 32-5,-2-1 16 0,2-1 0-3,-2-7 0 5,2 3 128-6,-4-18 32 8,7 17 0-8,-7-17 0 7,16 12 64-7,-2-4 0 7,1-4 16-6,7-4 0 6,3-4 112-7,0-4 0 6,-1-2 16-6,3-5 0 8,0 3-112-8,5-6-32 7,-3 1 0-7,2 1 0 9,0-3-256-9,-1 1-48 7,-3 1-16-7,0-3 0 10,-1 1-128-10,-3 3 0 4,0-3 0-4,-1 5 0 25,1-2-256-24,-1 7-144 0,-1-3-32-1,-3 4 0 13,-1 4-1520-11,1 0-304 1</inkml:trace>
    </iact:actionData>
  </iact:action>
  <iact:action type="add" startTime="82946">
    <iact:property name="dataType"/>
    <iact:actionData xml:id="d74">
      <inkml:trace xmlns:inkml="http://www.w3.org/2003/InkML" xml:id="stk74" contextRef="#ctx0" brushRef="#br2">12994 2678 4607 0,'0'0'400'2,"-4"16"-400"0,-4-5 0-2,-2 3 0 7,10-14 1296-7,-6 14 176 8,6-14 48-8,-1 15 0 8,1-15-1152-8,0 0-240 7,0 0-128-7,0 0 160 8,0 0 256-8,0 0 48 6,7 16 16-6,-7-16 0 10,0 0 480-10,0 0 112 5,20-4 16-5,-7-4 0 9,1-4-64-9,4-9 0 6,-3-2 0-6,7-5 0 11,-3-3-320-11,3-2-64 4,5-8 0-4,0 0-16 9,-1-6-96-9,3 0-16 10,6-1 0-9,0-7 0 4,6-7 0-5,4 3-16 5,4 1 0-4,3-1 0 8,3-5-32-9,2 1 0 5,-1 5 0-4,7 3 0 7,-1 3-80-8,4 1 0 7,-5 6-16-6,-1-2 0 5,-1 8-176-6,5 0-16 8,-3 4-16-8,1 4 0 9,-3 4-160-9,-3 3 0 5,-5-1 144-5,0 7-144 9,-3 7 0-9,-5 1 0 7,-2 0-192-7,-2 4 64 25,0 4-1776-23,-8 0-336-2,-1 0-80 1</inkml:trace>
    </iact:actionData>
  </iact:action>
  <iact:action type="add" startTime="83441">
    <iact:property name="dataType"/>
    <iact:actionData xml:id="d75">
      <inkml:trace xmlns:inkml="http://www.w3.org/2003/InkML" xml:id="stk75" contextRef="#ctx0" brushRef="#br2">16435 515 11055 0,'0'0'480'2,"-12"-13"112"8,0 1-464-8,-3 0-128-2,3 4 0 1,-4 1 0-1,5-3 1568 0,-7 4 288 5,2 2 64-5,1 0 16 7,-9 2-1280-7,1 2-256 7,-4 2-48-7,-3 2-16 10,-1 6-336-10,-2 5 144 4,-8-3-144-3,4 6 0 6,-6 1 128-7,4-1-128 7,-6 1 0-7,8 7 0 8,-2 5 176-8,6 4-176 8,4 4 160-8,3-6-160 7,5-2 192-7,5 2-48 7,5 2-16-6,3-3 0 6,4-3-128-7,6-4 128 10,2 1-128-10,5-7 128 7,-1-1-128-7,4-1 192 6,4-7-192-5,-3 0 192 5,5-2 128-6,3-7 16 8,1-2 16-8,-1-7 0 8,5-4 288-8,3-2 48 9,4-1 16-9,-4-9 0 7,0-3-320-7,-1 0-64 6,-3-2-16-6,-3-1 0 8,-1-5-144-7,-1-2-32 5,-7 0 0-6,1 10 0 8,-2 1-128-8,-1 7 0 7,-7 3 0-7,2 1 0 9,-2 3 0-8,-4 12 128 4,0 0-128-5,0 0 0 9,0 0 0-8,0 16 0 5,-2 5 0-6,0 8 0 7,-2 1 0-7,4-3 0 7,0-2 0-7,4 3 128 7,0 1-128-7,2 0 0 8,5-2 0-7,1-3 0 6,4-5 0-7,-1-5 0 7,5 0-192-7,1-7 192 21,5-1-896-19,1-4-64-1,2-4-16 0</inkml:trace>
    </iact:actionData>
  </iact:action>
  <iact:action type="add" startTime="84015">
    <iact:property name="dataType"/>
    <iact:actionData xml:id="d76">
      <inkml:trace xmlns:inkml="http://www.w3.org/2003/InkML" xml:id="stk76" contextRef="#ctx0" brushRef="#br2">18861 328 13583 0,'0'0'592'0,"0"0"144"1,-18-4-592-1,5 2-144 0,-5-2 0 0,1 2 0 6,-1-2 704-6,-5 0 96 8,-3 3 32-8,-3-1 0 8,-2 2-384-8,-8 3-64 7,-4 1 0-7,-6 6-16 8,8 0-96-7,-4 2-16 4,-5 3 0-5,3 5 0 9,4-7 0-9,0 9 0 7,6-1 0-7,2 3 0 8,-2-1-256-8,6 4 128 6,1-1-128-6,9-1 0 9,5 2 176-9,5-3-176 6,5-1 160-5,6-3-160 6,6-3 128-7,3 1-128 7,-9-18 0-6,16 11 144 6,3-1 144-6,7-8 32 6,-1-4 0-7,2-6 0 7,1 1 96-7,3-1 32 8,0-6 0-3,2 2 0-1,-1-5-272-4,3 1-48 7,-4-3-128-7,0 3 192 8,-4 4-192-8,1 5 0 7,-3-5 0-7,-2 4 0 8,-3 2 0-8,1 2 0 6,-1 2 0-6,-1 4 0 9,-19-2 0-9,16 10 0 7,0 8-144-7,-9 1 144 8,1 3 0-8,-4 5-144 7,0 2 144-7,-8 4 0 8,-2 8 0-7,-3-2 304 5,-11 4-48-6,-1-2-16 9,-3 2-96-9,-3-6-16 6,-6 2 0-6,0-4 0 9,-1 0-128-9,-1 1 128 7,0-7-128-7,4-8 128 8,-2-1 0-8,4-3-128 6,-1-7 192-6,7-2-64 7,3-4-128-7,9-8 0 8,-3 0 0-8,8-6-7376 16,2-7-1552-14</inkml:trace>
    </iact:actionData>
  </iact:action>
  <iact:action type="add" startTime="84462">
    <iact:property name="dataType"/>
    <iact:actionData xml:id="d77">
      <inkml:trace xmlns:inkml="http://www.w3.org/2003/InkML" xml:id="stk77" contextRef="#ctx0" brushRef="#br2">19261 498 21183 0,'0'0'1888'1,"0"0"-1504"2,0 0-384-2,0 0 0 5,0 0 192-6,0 0-48 6,0 0 0-5,0 0 0 7,19 11-144-8,3-1 160 9,5-4-160-9,0-6 160 7,5-4 64-7,-1-4 16 6,-2-3 0-6,0 1 0 9,-1-4-240-9,-1 2 176 8,-2-3-176-8,-3 3 160 6,-1-5-160-6,-3 3 0 7,1-4 0-7,1 7 128 9,-8-7-128-9,-1 3 0 8,-5 1 0-8,-4 0 0 6,0 3 256-6,-2 11-48 8,0 0 0-8,-6-12 0 7,-8-2 384-7,1 10 80 9,-1 6 16-9,1 4 0 7,-7 4-368-7,4 0-80 6,-5 7-16-6,-2-1 0 8,-1 5-224-8,3 3 0 10,-1 1 0-9,1 2 0 5,-3 2 0-6,3 1 0 7,9-1 0-7,0-2 0 9,7-1-128-9,5-3 128 6,5-3 0-5,5-1 0 6,-2 3-144-7,10-7 144 6,1-1 0-6,5-8-144 24,1-2-352-22,4-4-64-1,0-4-16-1,5-2-10800 0</inkml:trace>
    </iact:actionData>
  </iact:action>
  <iact:action type="add" startTime="84784">
    <iact:property name="dataType"/>
    <iact:actionData xml:id="d78">
      <inkml:trace xmlns:inkml="http://www.w3.org/2003/InkML" xml:id="stk78" contextRef="#ctx0" brushRef="#br2">20234 351 11055 0,'0'0'976'1,"-6"10"-784"-1,-5 6-192 0,1-5 0 3,0 7 976-3,-4-2 160 7,3 3 16-6,-5 1 16 8,6-1-272-9,-3 3-64 6,1 1-16-6,-2 2 0 9,3-3-64-9,-1-3-16 6,-2 3 0-6,7 1 0 8,-5 2-144-8,4-3-16 7,2-6-16-6,-2 1 0 6,8-17-240-7,0 0-64 7,0 0 0-7,0 0 0 8,0 0 320-7,0 0 48 6,14-2 16-7,4-10 0 6,-1-3 80-5,7-7 32 6,-1-1 0-7,4 0 0 8,-1-3-496-8,-1 3-80 8,0-5-32-4,-1 1 0 0,-3-2-144-4,3 2 0 7,-3 1 144-7,2 5-144 8,-1 1 0-7,-5 9 0 5,1-3 0-5,-4 6 0 6,-1 6 0-6,-13 2 0 6,22 2 0-7,-9 8-128 7,1 6 128-6,-6-1 0 5,-2 5-144-6,-2 3 144 10,0 2 0-10,-4 3 0 5,-2-7 0-5,-2 3 0 8,-2-3 0-7,2 4 0 5,-2-1-144-6,0 1 144 9,2 0-224-9,2-3 16 6,2-5 0-5,2-1 0 7,-2-16-112-8,10 18 0 6,0-9-16-6,5-1 0 21,-3-2-688-19,8 0-144-1,-1-4-32 1,5-2-9616-2</inkml:trace>
    </iact:actionData>
  </iact:action>
  <iact:action type="add" startTime="85183">
    <iact:property name="dataType"/>
    <iact:actionData xml:id="d79">
      <inkml:trace xmlns:inkml="http://www.w3.org/2003/InkML" xml:id="stk79" contextRef="#ctx0" brushRef="#br2">20970 570 10127 0,'0'0'896'1,"0"0"-704"1,0 0-192-2,0 0 0 7,0 0 1552-6,0 0 288 7,0 0 48-8,0 0 16 8,0 0-1264-8,0 0-240 6,0 0-48-6,13 6-16 8,7-4 96-8,3-2 16 7,0-2 0-7,3-4 0 7,-5-4-144-7,3 2-32 7,-1 0 0-7,1-3 0 9,-5-1-272-9,-1-4 160 6,-1 1-160-6,-3-3 128 8,-1 5-128-8,-5-3 0 8,-2-2 0-8,0 5 128 8,-4-3 64-8,-2 16 0 7,-6-13 0-7,0-1 0 8,-2 4 400-8,-1 6 96 7,-7 2 16-7,-2 6 0 8,1 0-304-8,-6 6-48 7,-3 4-16-6,1-1 0 6,-3 9-336-7,1 1 0 8,0 4 0-1,3-1 0-6,9-1 0-1,-1-2 0 7,8-1 0-6,3 1 0 6,1-1 0-7,8 1 0 8,1 3 0-7,5-7 0 5,4-5 0-6,1-1 0 8,7-5 0-8,3-2 0 8,-1 2-208-8,1 0 32 7,2-6 16-7,3-2 0 21,-1-4-384-20,2-4-80-1,4 2-16 2,2 0-9744-2</inkml:trace>
    </iact:actionData>
  </iact:action>
  <iact:action type="add" startTime="85559">
    <iact:property name="dataType"/>
    <iact:actionData xml:id="d80">
      <inkml:trace xmlns:inkml="http://www.w3.org/2003/InkML" xml:id="stk80" contextRef="#ctx0" brushRef="#br2">21931 342 21183 0,'0'0'1888'1,"0"0"-1504"1,-15 4-384-2,3 5 0 25,-2 1-544-25,4 8-176 0,-3-3-48 0,3 5 0 0,6 5 768 0,-4-2 288 6,-1 3-16-6,3-3 0 7,2-3-128-7,4 1-16 6,-2 4-128-6,0 1 192 9,-2-3-192-9,-2 3 128 7,2-3-128-7,0-5 0 7,0-1 160-7,4-17-160 7,0 0 160-7,0 0-160 8,0 0 400-7,0 0-16 5,0 0 0-6,0 0 0 8,18-14 720-8,-4-1 144 9,3-9 32-9,-1-1 0 7,1 0-640-7,5-3-112 7,-7 1-16-7,3-2-16 8,1-2-240-4,-3-1-64 0,2 3 0-4,-1 2 0 7,-3 2-192-7,5 1 128 8,-1 7-128-8,3 3 0 8,-1-4 0-8,3 9 0 6,-3-3 0-6,1 6 0 9,-1 2-192-9,1 4-144 7,-3 2-32-7,1 4-12112 10</inkml:trace>
    </iact:actionData>
  </iact:action>
  <iact:action type="add" startTime="85862">
    <iact:property name="dataType"/>
    <iact:actionData xml:id="d81">
      <inkml:trace xmlns:inkml="http://www.w3.org/2003/InkML" xml:id="stk81" contextRef="#ctx0" brushRef="#br2">22754 408 21183 0,'-13'-18'1888'1,"13"18"-1504"0,-8-7-384-1,8 7 0 6,-8-14 256-5,-4 6 0 5,1 4-16-6,-7 2 0 8,2 2-80-7,-5 4-16 5,1 0 0-6,-1 2 0 8,2 4-144-8,-3-1 0 8,3-1 0-8,-1 6 128 7,2 0-128-7,-3 5 0 8,3-1 0-8,5-3 0 6,7 5 0-6,-2-3 0 8,4-3 0-8,8 3 0 8,8-3-144-8,0 2 144 9,-12-16 0-9,21 9 0 8,0-1 144-8,1-2 144 5,-3-6 32-5,5-4 0 8,-1 2-64-8,3-2 0 7,1 0 0-7,-2 1 0 13,-3-5-16-13,-3-4-16 2,1 4 0-2,-1-2 0 9,-5 1-64-9,3 1-16 8,-3 2 0-8,-14 6 0 8,16-10-144-8,-16 10 128 7,0 0-128-7,17-2 128 7,-17 2-128-7,0 0 0 7,0 0 0-7,12 12 0 8,-12-12 0-8,14 12 0 7,-5 1-160-7,3-5 160 8,-12-8 0-8,18 12 0 8,3 0 0-8,-5-7 0 7,-16-5 0-6,19 2 0 5,3-2 176-5,-5-2-48 5,3 1-128-6,-1-3 0 8,3-6 0-8,-3 0 0 7,3-2 0-7,1-5 144 8,0-3-144-8,3 1 0 9,-1-5 144-9,1 1-144 6,1-2 0-6,-2-3 144 9,-5-1-16-9,1 0 0 7,1 2 0-7,-5-1 0 8,-1 1 16-8,1 0 0 6,-3 1 0-6,4-3 0 9,-7-6-144-9,5-2 192 6,-6 2-192-6,1 8 192 9,-3-1-192-9,-6 3 0 6,-2 3 144-6,0 7-144 9,0-1 0-9,0 16 0 6,0 0 0-6,0 0 0 8,-16 4 0-8,3 8-192 7,-5 3 192-7,3 5-192 8,-7-4 192-8,1 1-192 8,-3 5 192-8,1 7-192 8,1 8 192-7,-3 2 0 6,0-4 0-7,-1 8 0 6,1 2 0-6,6 0-128 8,3-1 128-8,0-3 0 7,7 2 0-6,1-6 0 5,4-7 0-6,2-5-128 8,4-6 128-8,6-5 0 7,-8-14 0-7,9 20 0 9,-1-9 128-9,6 1-128 6,0-6 128-6,5-4-128 8,1 0 352-8,-1-2 0 8,4 0 0-8,1 0 0 8,-1-4-160-8,1 2-48 6,1-2 0-6,2 0 0 8,3-4-144-8,-1 2 0 6,0 3 0-6,-2-1 128 10,-5 0-128-9,-3 2 0 5,3-2 0-6,-1 2 0 6,-3 0 0-6,-5 2 0 7,-13 0 0-6,18 4 0 19,-18-4-1776-20,0 0-384 2,0 0-80 0,0 0 0-2</inkml:trace>
    </iact:actionData>
  </iact:action>
  <iact:action type="add" startTime="86669">
    <iact:property name="dataType"/>
    <iact:actionData xml:id="d82">
      <inkml:trace xmlns:inkml="http://www.w3.org/2003/InkML" xml:id="stk82" contextRef="#ctx0" brushRef="#br2">24032 289 15663 0,'0'0'1392'1,"0"0"-1120"3,0 0-272-4,0 0 0 6,0 0 1168-5,0 0 176 5,-2 19 48-6,-4 3 0 8,0 1-944-8,-2-3-192 9,-1 1-48-9,1 3 0 5,2 3-16-5,-4 0 0 8,2-1 0-8,3-1 0 8,-7-4-192-8,2 1 128 8,4-1-128-8,-2 3 0 8,1 3 144-8,1-4-144 6,0 3 128-6,4-7-128 8,2-5 128-8,-2 2-128 7,2-7 0-7,0-9 128 9,0 0-128-9,0 0 0 6,0 0 0-6,12 12-6768 15,-12-12-1264-14</inkml:trace>
    </iact:actionData>
  </iact:action>
  <iact:action type="add" startTime="86940">
    <iact:property name="dataType"/>
    <iact:actionData xml:id="d83">
      <inkml:trace xmlns:inkml="http://www.w3.org/2003/InkML" xml:id="stk83" contextRef="#ctx0" brushRef="#br2">24233 308 17903 0,'0'0'784'3,"17"-3"176"-3,5-3-768 0,3-2-192 0,2 4 0 1,1-2 0 6,1 2 352-7,2 0 32 7,0 2 0-7,5 0 0 9,-1 1-256-8,-4 2-128 4,0 3 128-4,-4 0-128 5,-3-2 128-5,-3 6-128 6,-7 6 128-7,0-3-128 8,-7 5 0-8,1 0 0 8,-2-1 0-8,-10 7-128 7,0-3 320-7,-4 6 64 7,-3 3 0-7,-9 1 16 8,-1-2 304-8,-3 1 64 7,-3-5 16-7,0 0 0 9,1 3-400-9,5-1-64 7,1-3-32-7,1-5 0 11,5 3 304-11,1-3 64 4,7-5 16-4,0 2 0 8,6-14-208-7,0 0-32 4,4 13-16-5,-4-13 0 10,10 12 64-10,9-4 16 6,4-4 0-6,5 1 0 8,3 1-64-8,0 0-16 7,6-2 0-7,4 0 0 9,-2-2-160-9,4 2-128 6,-2 0 192-6,2 0-192 8,2-4 0-8,-8 4-272 7,0-8 16-6,-2 2 16 19,-2 0-448-19,-4 0-80 0,-1-2-32-1,-7 2-7104 8,-5-2-1424-7</inkml:trace>
    </iact:actionData>
  </iact:action>
  <iact:action type="add" startTime="87271">
    <iact:property name="dataType"/>
    <iact:actionData xml:id="d84">
      <inkml:trace xmlns:inkml="http://www.w3.org/2003/InkML" xml:id="stk84" contextRef="#ctx0" brushRef="#br2">24155 544 13823 0,'0'0'608'3,"0"0"128"-3,0 0-592 0,0 0-144 1,11-11 0-1,7 5 0 7,7 4 1936-7,5 0 368 7,7 2 64-6,6 0 0 7,-2 0-1632-8,9 0-336 5,5 0-64-5,1 2-16 8,1-2-80-7,2 2-32 6,3 2 0-7,-2 0 0 8,3-2-48-8,-3 2-16 6,-3-4 0-5,-3 0-7440 14,-1 0-1472-15</inkml:trace>
    </iact:actionData>
  </iact:action>
  <iact:action type="add" startTime="87483">
    <iact:property name="dataType"/>
    <iact:actionData xml:id="d85">
      <inkml:trace xmlns:inkml="http://www.w3.org/2003/InkML" xml:id="stk85" contextRef="#ctx0" brushRef="#br2">25581 601 13823 0,'0'0'1216'2,"0"0"-960"-2,15-8-256 0,5 4 0 6,3 0 1888-6,4 2 336 8,1 2 64-8,3-2 16 7,-2 1-1552-6,2-1-304 7,1-4-64-8,1-2-16 6,-2 0-224-5,-4 4-144 5,-7-7 192-6,-1-1-192 8,1 4 160-8,-9-4-160 8,-11 12 128-8,12-11-128 7,-6-1 160-7,-6 12-160 8,0 0 192-8,0 0-192 7,-4-14 560-7,-8 10 0 8,-1 2 0-8,-9 2 0 8,-5 4-224-8,-4 0-32 7,2 2-16-7,-5 6 0 7,-3-2-288-7,-2 5 0 12,-6-1 0-12,4 3 0 4,-1-3 0-4,5 4 0 7,1 5 0-7,3-2 0 8,4 1 0-8,8 1 0 7,1 1 0-7,6-1 0 8,7-5 0-8,5-5 0 6,2-13 0-6,9 18 0 8,7-6-208-8,5 1-48 7,5-3-16-6,3-4 0 22,4 0-192-22,6 1-48 1,10-1 0-2,2-4-10688 0</inkml:trace>
    </iact:actionData>
  </iact:action>
  <iact:action type="add" startTime="87840">
    <iact:property name="dataType"/>
    <iact:actionData xml:id="d86">
      <inkml:trace xmlns:inkml="http://www.w3.org/2003/InkML" xml:id="stk86" contextRef="#ctx0" brushRef="#br2">26640 661 16527 0,'0'0'720'1,"-14"4"176"-1,-4 0-720 1,3 6-176 1,-5 0 0-2,-1 1 0 8,-6 5 512-8,-1 4 80 7,1-5 16-7,0 3 0 7,1-9-416-7,7 7-192 8,-1-4 160-8,1 5-160 8,3-3 144-8,3 4-144 7,13-18 128-7,-6 11-128 7,6-11 304-7,0 18-32 8,0-18 0-8,13 13 0 7,5-7 544-7,5-2 96 8,5-2 32-8,5-4 0 7,4-8-304-7,4-3-64 7,-4 3-16-7,8-6 0 9,0 1-192-7,-2-5-48 5,1-3 0-7,-5-4 0 6,2-3 144-6,-6-1 32 7,-1-6 0-7,-1 2 0 9,0 2-160-9,-4 0-16 6,-3-8-16-6,-7 0 0 8,1-8-112-8,-3-4-32 7,-5-1 0-7,-2 1 0 9,-3 2-160-9,-3 10 192 6,-4 2-192-5,-2 10 192 7,-4 8-32-8,-1 5 0 7,-3 8 0-7,-4 10 0 8,-1 6 96-8,-11 15 32 6,-1 9 0-5,-4 11 0 7,0 0-288-8,1 9-144 6,3 5 16-6,2 5 0 10,-1 4 128-10,5-3 0 7,7-3 0-6,4 5-128 7,5-3 128-8,5 0-160 6,3-3 160-6,9-8-160 22,4-5-784-21,7-8-144 1,3-7-48-2,3-6-11664 0</inkml:trace>
    </iact:actionData>
  </iact:action>
  <iact:action type="add" startTime="88384">
    <iact:property name="dataType"/>
    <iact:actionData xml:id="d87">
      <inkml:trace xmlns:inkml="http://www.w3.org/2003/InkML" xml:id="stk87" contextRef="#ctx0" brushRef="#br2">29922 332 17327 0,'-13'-18'768'1,"1"11"160"-1,4 1-736 0,-7-8-192 0,1 2 0 0,-5-3 0 7,-1 5 880-7,1 0 144 7,-7-1 16-7,-3 5 16 10,-2-2-528-10,-4 2-96 6,-2 6-32-6,1 6 0 7,-5 0-192-6,2 2-32 4,-5 9-16-5,3 1 0 9,-6 5 32-9,2 6 16 6,4 6 0-6,-4 2 0 9,6 8-32-9,-2 0-16 7,4 4 0-7,2 4 0 7,0 3-160-7,6 1 192 8,3-5-192-8,7-1 192 12,1-8-192-12,8 0 0 4,1 0 144-3,3-4-144 7,4-2 160-8,4-2-32 5,2-6-128-5,2-3 192 10,3-7-192-10,1 1 0 7,4-1 0-7,-1-5 0 21,5-3-416-19,-2-3-128 1,5-4-32-3</inkml:trace>
    </iact:actionData>
  </iact:action>
  <iact:action type="add" startTime="88681">
    <iact:property name="dataType"/>
    <iact:actionData xml:id="d88">
      <inkml:trace xmlns:inkml="http://www.w3.org/2003/InkML" xml:id="stk88" contextRef="#ctx0" brushRef="#br2">28662 794 22511 0,'0'0'992'3,"0"0"224"-2,16-6-976-1,0 0-240 1,3 2 0-1,8 4 0 6,7 6 256-5,8 2 0 7,3 0 0-8,6-4 0 7,4 2-112-6,1 0-16 4,1-1 0-4,-3-5 0 8,-5-4-400-9,0 3-96 6,-8-5-16-6,0 4-9856 10</inkml:trace>
    </iact:actionData>
  </iact:action>
  <iact:action type="add" startTime="88880">
    <iact:property name="dataType"/>
    <iact:actionData xml:id="d89">
      <inkml:trace xmlns:inkml="http://www.w3.org/2003/InkML" xml:id="stk89" contextRef="#ctx0" brushRef="#br2">30034 851 22511 0,'-16'13'992'1,"4"5"224"-1,1 9-976 0,-7 0-240 1,4 1 0-1,-3 1 0 7,1 0 624-7,5 2 80 7,-5-1 0-7,4-5 16 6,2-3-432-6,1-3-96 7,3-5 0-6,6-14-16 6,0 0-48-6,0 0 0 7,0 0 0-8,0 0 0 6,0 0 192-6,12-8 48 9,5-12 0-9,7 5 0 6,3-5-48-6,0 1-16 9,0-5 0-9,1-3 0 6,1-4-176-6,0 0-128 7,1-1 192-7,1 5-192 8,6 4 256-8,-2 3-48 9,0 3-16-9,0 1 0 6,2 8 80-6,-6 2 16 8,3 3 0-8,-1 6 0 8,2 5 112-8,-4 14 32 8,-2 3 0-8,-3 2 0 7,-9 3-304-6,1 5-128 5,-1 8 0-6,-7 1 128 8,-2 7-128-8,-4 2 0 9,2 3 0-9,-4-1 0 7,-2 2 0-7,0-3 0 6,-4-1 0-6,-2-1 0 22,0-7-832-20,2-4-80-2,4-6-32 2,0 0-12480-2</inkml:trace>
    </iact:actionData>
  </iact:action>
  <iact:action type="add" startTime="89853">
    <iact:property name="dataType"/>
    <iact:actionData xml:id="d90">
      <inkml:trace xmlns:inkml="http://www.w3.org/2003/InkML" xml:id="stk90" contextRef="#ctx0" brushRef="#br2">15732 1869 13407 0,'0'0'592'1,"0"0"128"-1,0 0-576 0,-9 23-144 7,1 0 0-7,0 5 0 4,0 1 560-4,-4 2 80 7,5 2 0-7,-7 8 16 7,0-2-224-7,1 6-48 11,-1 4-16-11,-3 0 0 4,3-3-112-4,-2-8-32 12,8-5 0-12,1 0 0 3,-5-4-96-2,6-9 0 11,6-20-128-12,0 0 192 4,-2 13 448-4,2-13 64 7,0 0 32-7,0 0 0 8,4-21 400-8,6-5 80 11,3-1 0-11,5-4 16 4,0 0-672-4,1-6-144 12,4-4-32-5,-3 4 0-6,1-2-176-1,5 4-32 3,-1 1-16-3,4 1 0 10,1 0-160-10,1 6 128 5,4 5-128-4,0 1 128 8,0-1-128-9,2 13-144 11,-6-1 144-11,-1 10-208 3,-3 10 208-3,-2 1 0 12,-3 11 0-12,-1 3-144 4,1 4 144-4,-1 1 0 10,-7 5-144-9,1 4 144 3,-5-2 0-4,2 8 0 7,-6 0 0-7,-4-1 0 7,0-3 0-7,-2 0 0 11,0-9 0-11,0-1 0 5,-4-4 0-5,2-2 0 8,-2-1 0-8,2-7-176 21,2-17-192-20,0 0-32-1,0 0-16 0,0 0-7264 7,16 6-1472-5</inkml:trace>
    </iact:actionData>
  </iact:action>
  <iact:action type="add" startTime="90236">
    <iact:property name="dataType"/>
    <iact:actionData xml:id="d91">
      <inkml:trace xmlns:inkml="http://www.w3.org/2003/InkML" xml:id="stk91" contextRef="#ctx0" brushRef="#br2">17010 1982 15663 0,'-31'4'688'3,"13"5"144"-2,-5 1-656-1,-3 8-176 0,1-1 0 0,-2 7 0 3,-3 1 1024-3,1 2 160 11,0 3 32-11,2 1 16 4,1 0-576-4,1 4-112 11,5-2-32-11,5-2 0 4,3-3-256-4,8-5-64 10,8-5-16-10,4-1 0 5,6-1-48-5,7-8-128 10,4-4 192-10,7-3-64 6,3-2 320-6,6-3 48 9,-2-4 16-9,8-8 0 6,-1-3-240-6,1-1-32 10,-2-7-16-10,-6 0 0 10,0-3-96-10,-4 1 0 4,-4-2-128-2,-1 4 192-2,-5 3 48 1,-2-3 0 5,-7 0 0-6,-2-1 0 9,-5 3 0-9,-1-2 0 6,-8-1 0-6,-6 1 0 8,-1 0-80-7,1-1-16 7,-6 3 0-8,-2 4 0 23,-9 3-672-21,1 8-144 1,5 4-32-2</inkml:trace>
    </iact:actionData>
  </iact:action>
  <iact:action type="add" startTime="90543">
    <iact:property name="dataType"/>
    <iact:actionData xml:id="d92">
      <inkml:trace xmlns:inkml="http://www.w3.org/2003/InkML" xml:id="stk92" contextRef="#ctx0" brushRef="#br2">17839 1457 11967 0,'0'0'1072'1,"0"0"-864"6,4 14-208-7,-2 5 0 4,-2 5 576-3,-2 7 64 8,-2 2 0-9,-4 8 16 6,0 2-224-5,-1 4-48 5,-11 1-16-6,2 5 0 7,3 4-160-7,-9 3-16 11,-1 8-16-11,2-3 0 5,-5-1 32-5,-1 2 16 6,-2-1 0-6,4-3 0 8,3-5-224-8,3-3 176 14,3-5-176-14,1-4 160 18,5-12-896-16,-2-2-176-2</inkml:trace>
    </iact:actionData>
  </iact:action>
  <iact:action type="add" startTime="90755">
    <iact:property name="dataType"/>
    <iact:actionData xml:id="d93">
      <inkml:trace xmlns:inkml="http://www.w3.org/2003/InkML" xml:id="stk93" contextRef="#ctx0" brushRef="#br2">17275 1949 19343 0,'0'0'1728'0,"0"0"-1392"6,10-12-336-5,-10 12 0 4,21-2 464-5,5 4 32 5,3 4 0-4,10 2 0 6,2-3-352-7,10 7-144 12,7-4 128-12,11 0-128 5,-1 5 160-5,8-5-160 9,-4 0 192-9,4 2-192 4,0-2 160-4,0-1-160 7,-6 1 128-6</inkml:trace>
    </iact:actionData>
  </iact:action>
  <iact:action type="add" startTime="91448">
    <iact:property name="dataType"/>
    <iact:actionData xml:id="d94">
      <inkml:trace xmlns:inkml="http://www.w3.org/2003/InkML" xml:id="stk94" contextRef="#ctx0" brushRef="#br2">15742 2758 11967 0,'0'0'528'1,"0"0"112"-1,0 0-512 0,0 0-128 5,0 0 0-5,22 0 0 4,3 2 1408-4,2 4 240 9,6-2 48-8,12 0 16 4,8-3-752-5,3 3-128 11,5 0-48-11,3-2 0 6,8-2-96-6,3 0-32 8,1-4 0-8,6-2 0 5,5-1 80-5,1-7 16 12,6 0 0-4,5-3 0-7,-1-1-80 0,1 5-16 2,1-5 0-3,-9 4 0 5,-3-3-272-4,-2 5-64 6,-4-1-16-7,-4 5 0 7,-8 0-176-7,-7-2-128 11,-5 0 192-11,-7 5-192 4,-4-1 0-4,-10 0-304 12,-6 2 48-12,-6-2-12752 6</inkml:trace>
    </iact:actionData>
  </iact:action>
  <iact:action type="add" startTime="91943">
    <iact:property name="dataType"/>
    <iact:actionData xml:id="d95">
      <inkml:trace xmlns:inkml="http://www.w3.org/2003/InkML" xml:id="stk95" contextRef="#ctx0" brushRef="#br2">20098 2110 9215 0,'0'0'816'1,"0"0"-656"4,-4-13-160-5,-6 5 0 5,2-2 720-5,0-1 112 11,-5 3 32-11,-1 2 0 4,-2-2-448-4,1 4-96 10,-7 4 0-10,3 2-16 4,-3 6-304-3,1 0 128 9,-4 0-128-10,-3 5 0 5,1 3 448-5,0 3 0 8,-1 1-16-7,3-1 0 5,0 13 528-6,5-1 128 9,5 2 0-9,-3-2 16 5,6 0-432-5,3-1-96 10,5-3 0-10,6-4-16 5,5-1-304-5,5-7-48 12,-4-1-16-12,-8-14 0 3,19 8 288-3,1-4 48 10,-1-4 16-10,5-6 0 5,3-4 112-5,-1-6 32 12,-1 3 0-6,2-5 0-4,0 1-384-2,3-1-80 3,-1-3-16-3,-2-3 0 8,-1-3-208-7,-3 2 144 10,0-1-144-11,-3 9 128 3,-1-1-128-3,3 6 0 10,-3 1 144-10,-5 5-144 4,-14 6 128-4,22 0-128 12,-3 4 160-12,-3 8-160 4,3 1 0-4,1 9 0 11,-3 1 0-11,3-3 0 4,-1-1 0-3,-1 1 0 9,3-7 0-10,1 5 0 3,-1-5 0-2,-1 1 0 10,5-4 0-11,2 0-160 20,-1-7-1776-19,3-3-368 1,0-2-64-1</inkml:trace>
    </iact:actionData>
  </iact:action>
  <iact:action type="add" startTime="92317">
    <iact:property name="dataType"/>
    <iact:actionData xml:id="d96">
      <inkml:trace xmlns:inkml="http://www.w3.org/2003/InkML" xml:id="stk96" contextRef="#ctx0" brushRef="#br2">21038 1915 9215 0,'-18'8'400'1,"5"0"96"-1,3 8-496 1,-6 1 0 4,5 7 0-4,-3 3 0 4,4 0 1984-4,2 4 320 8,-3 1 48-9,3-1 16 4,0 2-1216-4,-2 0-224 11,0 6-48-11,5-6-16 5,-7-2-256-5,4-3-48 8,4-9-16-7,0-5 0 3,4-14-224-3,0 0-64 7,0 0 0-8,0 0 0 6,0 0 656-6,0 0 128 11,0 0 32-11,0 0 0 6,8-12-128-6,4-7-32 10,3-9 0-10,3 1 0 3,-2-2-432-2,3-2-96 8,3-1 0-9,-3 3-16 9,3 2-192-9,1 2-48 9,2-1 0-9,-3 5 0 2,-3 1-128-2,1 9-192 10,1-1 32-10,-1 8 16 5,-5 4 144-4,5 10 0 11,-7-1 0-12,1 11 0 3,-6-2 0-2,6 3-240 8,-5 2 64-9,3 3-9264 19,0 3-1856-18</inkml:trace>
    </iact:actionData>
  </iact:action>
  <iact:action type="add" startTime="92906">
    <iact:property name="dataType"/>
    <iact:actionData xml:id="d97">
      <inkml:trace xmlns:inkml="http://www.w3.org/2003/InkML" xml:id="stk97" contextRef="#ctx0" brushRef="#br2">23671 2015 4607 0,'0'0'192'1,"0"0"64"-1,0 0-256 0,0 0 0 0,-4-12 0 0,4 12 0 8,-4-12 1840-8,4 12 320 11,-13-9 64-10,1 3 16 4,0 0-1760-5,-3-2-352 9,-1 2-128-8,2 2 0 3,-9-1 0-4,-2-1 0 11,-3-4 0-11,-1 6 0 3,-4 4 448-3,2 2 48 11,1 2 0-11,-3 4 0 4,2-2 256-3,-2 1 48 9,0 9 16-9,1 0 0 3,-5 7-272-4,4 2-48 10,0 1-16-9,4 1 0 3,1-2-224-4,3 3-32 15,4 1-16-11,7 0 0-4,2-1-32 0,6-5-16 6,5-7 0-5,4 1 0 3,5 3 64-3,4-9 16 5,2 1 0-6,5-6 0 8,3-2 272-8,3-4 64 12,-2-2 16-12,5-2 0 3,1-4-48-3,2 2-16 13,0-2 0-11,0-5 0-1,-1-3-176-1,-3-5-32 11,0 5-16-11,-3 1 0 4,-1-3-144-3,-1 8-32 9,-5 4 0-10,1 1 0 4,-5-3-128-3,-13 8 0 9,16 2 0-10,-16-2 0 4,16 15 0-4,-9 7 0 11,-1 5 0-11,-2 2 0 3,-2-1 0-3,0 1 0 11,-2-6 0-11,2 6 0 8,4 5-128-7,-2-3 128 6,0 0-160-7,3-4-7776 15,7-7-1568-13</inkml:trace>
    </iact:actionData>
  </iact:action>
  <iact:action type="add" startTime="93326">
    <iact:property name="dataType"/>
    <iact:actionData xml:id="d98">
      <inkml:trace xmlns:inkml="http://www.w3.org/2003/InkML" xml:id="stk98" contextRef="#ctx0" brushRef="#br2">24533 2009 23039 0,'0'0'2048'1,"0"0"-1648"4,0 0-400-4,0 0 0 3,0 0 144-4,-15-2-144 10,15 2 160-10,-14 4-160 5,-4 2 0-4,-3 2-128 4,-1-1-16-5,-3 3 0 8,-4 6-64-8,-4-3-16 7,-4 3 0-7,-4-2 0 7,4 3 224-7,3 7-176 10,-3-1 176-10,8 2-160 6,2 1 160-6,9-1 224 11,5-3-48-11,7 3-16 4,4 0-32-3,8-1-128 5,5-1 192-5,-1-7-64 5,2-5 48-5,5-3 0 9,7 4 0-10,1-4 0 5,2-6 128-4,5-2 16 8,1-2 16 3,4-4 0-12,-2-2-96 0,-2 2-32 0,-2 0 0 0,4-1 0 8,2-5-400-8,-3 4-96 10,-5-6-16-10,2 7 0 21,-4 1-1392-19,1-4-288 3</inkml:trace>
    </iact:actionData>
  </iact:action>
  <iact:action type="add" startTime="93626">
    <iact:property name="dataType"/>
    <iact:actionData xml:id="d99">
      <inkml:trace xmlns:inkml="http://www.w3.org/2003/InkML" xml:id="stk99" contextRef="#ctx0" brushRef="#br2">25247 1401 22575 0,'0'0'992'1,"0"0"224"-1,-10 11-976 0,1 11-240 6,-5 7 0-5,0 6 0 1,1 10 0-2,-1 2 0 9,-2-4-144-9,3 3 144 4,-9 3 0-4,3 0 0 6,-1-2 0-6,-3 7 0 7,-3 3 0-7,3 3 0 7,4-3 0-7,-1 0 0 9,0-5 0-9,1-3 0 11,7 0 0-11,1-4 0 4,5-12 0-4,4-2 0 11,0-4 0-11,4-1 0 22,4-1-608-21,1-2-224 0,-3-7-64-1</inkml:trace>
    </iact:actionData>
  </iact:action>
  <iact:action type="add" startTime="93835">
    <iact:property name="dataType"/>
    <iact:actionData xml:id="d100">
      <inkml:trace xmlns:inkml="http://www.w3.org/2003/InkML" xml:id="stk100" contextRef="#ctx0" brushRef="#br2">24531 2118 4607 0,'0'0'400'2,"0"0"-400"2,0 0 0-3,10-6 0 1,2 1 3888-2,7 7 688 11,7 3 144-11,3 1 16 3,4 0-3584-2,6 2-736 10,0-4-144-11,8 2-16 5,2-2-112-5,-3-1-16 10,-1-1 0-10,4-4 0 5,-2 0-128-4,-2-1 160 8,-2 1-160-9,-8-2 160 4,-2-2-160-4,-2-2 128 11,-2 2-128-11,-1 0 128 4,-1-1-128-4,-2-3 192 12,-3 2-192-12,-1 2 192 3,-5-4-192-2,-1 3 0 6,-3-1 0-6,0-4 0 6,-12 12 0-7,4-12 0 6,-4 12 0-6,6-9-176 23,-6 9-448-23,0 0-80 0,0 0-32 1,0 0-5840 7,0 0-1168-7</inkml:trace>
    </iact:actionData>
  </iact:action>
  <iact:action type="add" startTime="94271">
    <iact:property name="dataType"/>
    <iact:actionData xml:id="d101">
      <inkml:trace xmlns:inkml="http://www.w3.org/2003/InkML" xml:id="stk101" contextRef="#ctx0" brushRef="#br2">25668 1855 17327 0,'0'0'768'3,"0"0"160"-3,0 0-736 1,0 0-192-1,-7 12 0 0,-5-3 0 6,2 7 464-6,0-2 64 12,-1 7 16-12,1 3 0 4,-4-1-336-3,4 2-64 8,5 3-16-9,-5-1 0 8,2 0-128-8,2 1 128 2,0-3-128-1,1 0 128 8,3-3-128-9,2 1 160 6,5-1-160-5,1-1 160 6,0-3-32-7,6-3-128 10,1-1 192-9,7-4-64 5,-2-9 384-5,3-2 80 5,2-9 16-6,5 2 0 8,-1 0 192-8,0-5 32 6,1-3 16-6,-1-4 0 14,0 1-400-14,1 1-64 6,-3-3-32-6,-2-1 0 3,-5 1-160-3,-1 0-16 12,-3-5-16-12,-2 1 0 4,-2-2-160-3,-1 1 192 5,-1 1-192-6,-4-1 192 7,2 3-192-7,-2 4 0 13,2 3 144-13,-4 0-144 4,-2 16-160-4,0 0-96 11,0 0-32-11,0 0 0 18,0 0-640-16,0 0-128-2,0 0-32 0,0 0-6336 5,-6 18-1264-3</inkml:trace>
    </iact:actionData>
  </iact:action>
  <iact:action type="add" startTime="94633">
    <iact:property name="dataType"/>
    <iact:actionData xml:id="d102">
      <inkml:trace xmlns:inkml="http://www.w3.org/2003/InkML" xml:id="stk102" contextRef="#ctx0" brushRef="#br2">26655 1945 17503 0,'0'0'768'1,"-17"0"176"-1,3 0-752 0,-3 4-192 5,-1-1 0-4,-2 5 0 2,-3 0 176-3,-2 0 0 11,-3-4 0-11,1 4 0 3,-2 1-176-2,0-1 0 9,-1-2 0-10,3 6 0 4,0-1 224-4,3 7-32 11,1-6-16-11,5 7 0 4,1-3 80-4,1 1 0 11,6 1 16-11,8-3 0 5,1 5-128-4,2-6-16 8,9 3-128-9,2-7 192 5,-12-10 128-5,19 8 0 10,5-4 16-10,-3-6 0 5,3 4 256-5,-3-4 48 6,-3-8 16-6,1 4 0 8,5 0-336-7,-9 0-64 15,-1-3 0-16,-2 3-16 1,-12 6-240-1,0 0 176 9,0 0-176-8,0 0 160 2,0 0-160-3,0 0 0 6,0 0 0-6,13 13 0 9,-7 3-128-9,-2 4 128 12,-4 3-160-12,2 0 160 2,2-1 0-2,2 1 0 13,0-5 0-12,-1 1 0 1,3-7 0-1,4 5 0 7,-2-1 0-8,7-4 0 7,-1-8 0-7,1-4 0 6,3-2 0-6,-1-2 0 9,7-2 128-9,3-2-128 7,2-2 144-7,-2-7-144 6,1-3 160-6,-1-1-160 8,-2-6 160-7,1 1-160 6,-5 1 128-7,-3 0-128 8,1-1 0-8,2-1 144 2,-1 2-144-1,-5-3 0 6,1-1 0-7,0 0 128 8,-7-4-128-8,5-4 0 7,-4 1 144-7,5 1-144 9,-3-8 176-9,3 2-48 6,-3-7 0-6,5 1 0 9,5 2 0-9,-3-2-128 12,-1-1 192-12,3 1-64 5,1-2-128-5,-3 2-144 6,1 10 144-6,-7 2-208 6,3 6 208-5,-9 9 0 7,1 5 0-8,-10 15-144 7,0 0-32-7,0 0 0 11,0 0 0-11,0 0 0 4,0 0 176-4,-19 11 0 12,-1 7 0-12,-1 7 0 4,-1 8 0-4,-1 8 0 10,-1 0 0-10,-1 8 0 5,0-10 0-5,-3 8 0 11,-3 6 0-11,2 1 0 3,-4 9 0-3,-2 3-128 11,2-4 128-11,5 1 0 4,3-3 0-4,7 1 0 11,5-3 0-11,7-5 0 6,2-6 0-6,8-5 0 10,2-3 0-10,9-2 0 3,1-5 0-1,7-3 0 7,5-2 0-9,7-1 0 5,8-7 0-5,3-3-160 11,3 1 160-11,14-9-208 2</inkml:trace>
    </iact:actionData>
  </iact:action>
  <iact:action type="add" startTime="95513">
    <iact:property name="dataType"/>
    <iact:actionData xml:id="d103">
      <inkml:trace xmlns:inkml="http://www.w3.org/2003/InkML" xml:id="stk103" contextRef="#ctx0" brushRef="#br2">29179 1888 6447 0,'0'0'272'2,"0"0"80"-2,0 0-352 0,8-12 0 7,2 5 0-7,-2-7 0 4,-2 2 1392-3,1 3 208 4,3-7 32-5,-6 2 16 8,0-3-864-8,-2-1-160 7,-2 3-48-7,-2-5 0 9,0 3 368-9,0 5 64 6,-2-4 16-6,-6 5 0 7,1-5-320-7,-1 4-64 9,-6 1-16-9,3 3 0 7,-5 8-224-7,0 8-32 11,-1-5-16-10,-4 5 0 3,-3 0-208-4,-1 10-144 11,-2 1 192-11,-3 6-192 5,-5 3 320-5,2 9-32 6,0 6-16 0,2 5 0-3,-2 3 48-2,6 4 16 9,1 1 0-9,5 1 0 2,5-3-96-3,3-1-32 7,5-2 0-7,0 0 0 9,6-7-64-9,2 3-16 11,2-2 0-10,4-6 0 1,2 0-128-1,0-8 192 10,-2-1-192-11,4-3 192 4,1-2-192-3,1-3 0 10,-4-7 0-11,-6-15 0 20,0 0-496-19,16 10-16 0,-16-10-16-1,0 0 0 10,0 0-1552-8,0 0-304-2</inkml:trace>
    </iact:actionData>
  </iact:action>
  <iact:action type="add" startTime="95832">
    <iact:property name="dataType"/>
    <iact:actionData xml:id="d104">
      <inkml:trace xmlns:inkml="http://www.w3.org/2003/InkML" xml:id="stk104" contextRef="#ctx0" brushRef="#br2">28220 2274 13823 0,'0'0'1216'1,"0"0"-960"4,0 0-256-5,21-8 0 5,4 8 1824-5,5 0 320 8,1 0 64-8,8-1 16 8,4-3-1520-8,10 0-288 7,1 0-64-7,5 4-16 8,7-2-128-8,6 0-16 10,6 0-16-10,-4 0 0 6,-4-2-176-6,1 4 0 9,-7-4 0-9,-3 4 0 9,-7-2 0-8,-1 0 0 5,-4 2 128-6,-1 2-128 5,-7 6 0-5,0-2-256 6,-6-2 64-5,-1 0-10208 9</inkml:trace>
    </iact:actionData>
  </iact:action>
  <iact:action type="add" startTime="96099">
    <iact:property name="dataType"/>
    <iact:actionData xml:id="d105">
      <inkml:trace xmlns:inkml="http://www.w3.org/2003/InkML" xml:id="stk105" contextRef="#ctx0" brushRef="#br2">29895 2077 17215 0,'0'0'768'3,"0"0"144"-3,0 0-720 1,-4 18-192-1,0 3 0 0,-5 3 0 8,-1-1 240-8,2 4 16 9,-8 3 0-8,5-1 0 4,-7 2 112-5,5-4 16 10,-9 3 16-10,3-3 0 5,-3 0 144-5,3-1 32 6,-3-7 0-6,5-1 0 8,5-1-128-8,4 1-32 11,8-18 0-10,0 0 0 3,0 0 208-3,0 0 32 8,0 0 16-9,0 0 0 5,12-8 416-5,7-2 96 10,1-5 16-9,3-1 0 3,1-5-688-4,-1-5-128 12,2-3-16-12,-1 0-16 4,-1 1-224-1,-1-1-128 1,1-2 160-4,-2 2-160 7,3 1 0-7,-3 5 128 12,-1 0-128-12,1 1 0 3,1 7 0-3,1-1 0 12,-1 6 0-12,-5 2 0 4,3 6 0-3,-3 12-128 9,-1 0 128-10,3 9-160 4,-3 3 160-3,0 9-192 9,-7 2 192-10,5 2-192 3,-6 4 192-3,2 0-128 10,1 4 128-10,-3 0-128 6,0 2 128-6,2-2-128 11,-3 4 128-11,3-2-128 18,2-6-1536-17,2 4-320 2,3-6-48-3,3-4-9408 0</inkml:trace>
    </iact:actionData>
  </iact:action>
  <iact:action type="add" startTime="112778">
    <iact:property name="dataType"/>
    <iact:actionData xml:id="d106">
      <inkml:trace xmlns:inkml="http://www.w3.org/2003/InkML" xml:id="stk106" contextRef="#ctx0" brushRef="#br2">16846 18159 10815 0,'0'0'480'3,"0"0"96"-2,0 0-448-1,0 0-128 0,-10-8 0 0,10 8 0 8,0 0 912-8,0 0 176 8,-9-10 16-8,9 10 16 6,0 0-16-6,0 0 0 8,0 0 0-8,0 0 0 8,-16-8-112-8,16 8-32 8,0 0 0-8,0 0 0 6,0 0-192-5,0 0-64 5,0 0 0-6,0 0 0 9,0 0-336-9,0 0-80 6,0 0-16-6,0 0 0 9,0 0 176-9,19 4 16 6,-3 2 16-6,6-4 0 8,1-4 16-8,4 0 0 7,3 0 0-7,1 0 0 10,2 0-96-6,4 0-16-2,-4-5 0-2,6-1 0 8,2 4-32-8,0 2-16 7,0-4 0-7,-4 4 0 9,8-2-16-9,0 2 0 5,-2 0 0-4,5-4 0 7,1 3-64-8,-2-1 0 7,2 0-16-7,3 4 0 10,-1-6 16-10,2-2 0 5,-4 2 0-5,-3 0 0 8,3 4-256-8,2-3 128 7,4-3-128-7,-5 2 0 7,3 0 160-7,2 2-160 7,1-2 160-7,3 1-160 9,-1 1 128-8,3 0-128 5,3 0 0-6,-4 0 144 8,1-2-144-8,-1 2 0 7,1-2 0-7,-1 2 128 9,-3 1-128-9,1 1 128 6,1-2-128-6,-1 2 128 10,3 0 0-10,3 0 0 4,-1 0 0-4,3-2 0 9,4 0 64-9,-5-2 0 7,1 2 0-7,-2 0 0 9,1-5-32-9,1 3 0 7,-4 0 0-7,3 4 0 8,1 0-160-8,-2 0 192 6,5-2-192-6,-5-4 192 7,2 3-192-7,3 1 0 9,-9-2 0-9,4 0 128 7,3-4-128-7,-7 4 0 7,-1 0 0-7,1 1 128 8,5-1-128-8,-3 4 0 7,4-2 144-7,3 2-144 9,-7 0 0-9,6-2 128 6,-3 0-128-6,-1 2 0 9,2-4 0-9,-5 3 128 7,3-1-128-7,2 0 0 7,-3 2 0-7,1-4 0 8,5 4 0-8,-7 0 0 8,0-2 0-7,5 2 128 6,-3 0-128-6,2 0 0 5,-5 0 0-5,-3 2 0 6,1 4 0-6,1-4 128 5,-1-2-128-6,3 2 0 7,-3 0 0-7,-1 2 128 7,3 0-128-7,1 0 0 8,1 2 0-7,-1-2 128 5,2 0-128-6,1 0 0 8,-7-2 0-8,1 0 128 7,1 0-128-7,1 2 144 7,1-2-144-7,1 0 160 9,5 0-160-8,2 0 160 4,-6 0-160-5,9 0 160 9,-7 0-160-8,4 0 0 5,-6-2 144-5,5 0-144 8,-3 2 0-9,4 0 144 6,-5-2-144-6,7 0 0 7,-2-2 224-7,4 2-64 8,0 0-16-8,-2 2 0 8,3 0-144-8,1 0 0 6,-2-2-160-6,0 0 160 7,0 0 0-7,-2 0 0 8,4 0 0-8,4 2 0 8,-2-1 176-8,2-1-176 7,2 0 160-7,-4 0-160 7,0 0 144-6,-2-2-144 5,2 0 128-6,4 0-128 9,6-2 128-9,2 2-128 6,-5-2 0-6,-1 1 128 8,0 1-128-8,-2 0 0 7,0 0 0-7,-2 2 128 9,-2-4-128-9,6-2 0 6,4 0 0-6,-2 5 0 8,-3-3 0-7,-1-2 0 6,0 0 128-7,0 2-128 9,-4 2 0-9,4-1 0 5,0-3 0-5,2 2 0 10,2 2 0-10,0 0 0 5,-3 2 0-5,1-2 0 10,-4-6 0-10,-2 5 128 5,0 3-128-5,-2-2 0 8,4 0 0-8,2-2 0 7,2 2 0-7,0 2 0 8,-2 2 0-8,0-2 0 8,-2-2 0-8,-6 0 0 7,2-1 0-7,0-1 0 7,-6 2 128-7,6 2-128 8,6 0 0-8,-2 2 0 9,-2 0 0-9,0-2 0 8,-4-2 0-8,1 2 0 6,-3-4 0-6,-4 4 0 8,4 2 0-8,-4 0 128 6,3 2-128-6,1 2 128 8,0-2-128-8,0 0 0 7,-7-2 0-6,-5 0 0 6,0 0 0-6,-9-2 0 5,-2 2 0-6,-2-2 0 8,0 0 0-8,-8 0 0 7,0 0 0-7,0 2 0 9,-2 0 0-9,0 2 0 6,-6 0 0-6,0 0 0 9,-2-2 0-9,-1 0 0 6,-1 2 0-6,-2-2 0 9,-3-2 0-9,-7 2 0 6,1 2 0-6,-16-2 0 8,0 0 0-8,0 0 128 7,0 0-128-7,0 0 0 9,0 0 144-9,0 0-144 7,0 0 160-7,0 0-160 8,-23-10 128-8,-1 1-128 6,-1 3 0-6,-2 2 144 9,-7-2-144-9,-7 4 0 6,-1 2 0-6,-3 0 128 9,-4-4-128-9,0 4 0 6,-5 4 0-6,-11 0 0 9,-1 0 0-9,-12 0 0 6,-8-4 0-6,-2 0 0 10,-9 0 0-10,3 0 0 6,-7 6 0-6,-1-1 0 7,-7 3 0-7,-6-4 0 7,-8 0 0-7,-2-2 0 8,4 2 0-8,-6 2 0 8,-1 2 0-8,-7-3 0 9,-9-3 0-9,1 4 0 6,1 0 0-6,0 2 0 9,-9 0 0-9,1-1 0 6,-14-1 0-6,3 6 0 8,4-4 0-8,-4 0 0 7,-11 3 0-7,6-3 0 8,4 0 0-8,-2 2 0 6,-3-6 0-6,-3 5 0 9,-6 5 0-9,5-4 0 7,1 1 0-7,0-1 0 7,-5-2 0-7,1 6 0 8,5-9 0-8,-1 3 0 7,-10 2 0-7,9 0 0 7,5-2 0-6,-2 3 0 7,-1-3 0-8,-3-4 0 7,2 2 0-7,4 2 0 8,3-1 0-8,-1-3 0 6,-2-4 0-6,6 2 0 8,6 2 0-8,-4-2 0 8,2-2 0-8,6-2 0 7,-3 0 0-7,9 0 0 9,4 0 0-9,-7 2 0 6,1-4 0-6,4 1 0 9,5-5 0-9,3 4 0 7,3 0 0-7,2 0 0 7,-3 0 128-7,-1-2-128 7,2-2 0-7,8 3 0 7,-1-1 0-7,3 2 128 9,-6 0-128-9,8 2 0 7,-2-4 0-7,6 2 0 8,6 4 0-8,-1-2 0 7,1 2 0-7,0-4 0 8,2 2 0-8,5 2 0 7,-1 2 0-7,5-2 0 8,5-2 0-8,3 2 0 7,0-1 0-7,4 1 0 8,-1 1 0-8,3 1 0 6,4-2 0-6,2 0 0 9,-2 2 0-9,10 2 0 7,1 2 0-6,5 0 0 5,2-4 0-6,-1 2 0 8,5 0 0-8,1 2 0 8,0-3 0-8,5 5 0 7,1-4 0-7,6 2 0 11,-4-4-128-11,8 4 128 5,2 2 0-5,8-3 0 7,0 1 0-7,6-2-144 7,1 0 144-7,7 0 0 8,5 2-128-8,12-6 128 6,0 0 0-6,0 0 0 9,0 0-224-9,0 14 64 7,4 1 16-7,6-5 0 9,5 0 16-9,9 1 0 7,1-3 0-7,4 6 0 9,3-4 128-9,5 1 0 5,4 1 0-5,1-2-128 8,5 3 128-8,4-5 0 6,4 2 0-5,-1 4 0 6,1-5 0-7,1 5 0 9,5-6 0-9,7 3-128 7,2 3 128-7,4-2 0 8,6 3 0-8,2-3 0 7,2-2 0-6,2-4 0 6,2-4 0-7,2 4-128 7,3-1 128-7,3 5 0 7,7-4 0-7,4 2 0 8,5-4 0-8,-1-2 0 8,0 2 0-8,4-4 0 7,4 1 0-7,2-1 0 7,10 0 0-7,3-1 0 8,3-7 0-8,-1 2 0 7,-1 2 0-7,7 0 0 8,3 0 0-8,5-4 0 7,-4-1 0-7,0 3 0 8,10 0 0-8,4-2 0 7,0-2 0-7,-2 3 0 8,2-5 0-8,6 4 0 8,4-2 0-7,1-1 0 5,-3-1 0-6,4-2 0 7,9 6 0-7,-3 1 0 8,1-5 0-8,3 4 0 7,5-2 0-7,0-1 0 8,2 3 0-8,0-2 0 8,3 0 0-8,1 3 0 8,0-7 0-8,4 4 0 7,4 2 0-7,3-3 0 6,-7 1 0-5,2-2 0 6,8-1 0-7,-8 5 0 9,-4-6 0-9,-2 4 0 5,0 1 0-4,-1-3 0 7,-5 4 0-8,0-6 0 7,-6 3 0-7,3 1 0 9,-1-2 0-9,-7 5 0 6,-7-5 0-6,3 0 0 8,-2-3 0-8,-6 3 0 7,-10 6 0-7,-2-8 128 8,-4 5-128-8,2-1 0 7,-5 0 0-7,-7 2 128 8,-7 0-128-8,-8-1 0 8,1 3 0-8,-1 2 0 8,2-2 0-8,-10 2 128 6,-11-4-128-6,-9 5 0 9,-5-3 176-9,-8 4-48 6,-10 0 0-6,-2 0 0 8,-7 2-128-8,-5 0 0 7,-5 0-160-7,-4 2 160 8,-12 2 0-8,-6-2 0 7,-10 2 0-7,-1-1 0 8,-20-3 0-8,0 0 0 7,0 0 0-7,0 0 0 8,0 0 0-8,-22 16 0 8,-7-4 0-8,-8 3 160 8,-12-3-432-7,-3 6-96 4,-7-1-16-5,-9-1 0 24,0 1-2032-23,-14-3-400 2,-4 2-96-3</inkml:trace>
    </iact:actionData>
  </iact:action>
  <iact:action type="add" startTime="115784">
    <iact:property name="dataType"/>
    <iact:actionData xml:id="d107">
      <inkml:trace xmlns:inkml="http://www.w3.org/2003/InkML" xml:id="stk107" contextRef="#ctx0" brushRef="#br2">4431 18707 3679 0,'0'0'160'2,"-14"-4"32"-2,3 0-192 0,-5 0 0 0,2 0 0 0,-1 2 0 6,1 2 2592-6,-5 0 480 6,-1 0 80-5,3 2 32 7,-7 2-1728-8,1 2-352 7,1-4-64-7,5 0-16 10,-3 0 16-10,5-2 0 5,1 0 0-5,14 0 0 8,-20 4-64-8,7-4-16 6,13 0 0-5,-20 4 0 6,1-1-272-7,5-1-64 8,14-2-16-8,-17 6 0 8,17-6-48-8,0 0-16 7,-12 4 0-6,12-4 0 6,-16 4-16-7,16-4 0 8,0 0 0-8,0 0 0 7,0 0-112-7,0 0-32 8,0 0 0-8,0 0 0 6,0 0-16-6,24-2-16 8,-3-2 0-8,3-2 0 8,-1 2 48-8,8-1 16 6,0-3 0-6,6-4 0 13,8 2-96-12,0 4-32 4,4-5 0-4,6 3 0 5,5 0-64-6,8-4-16 7,-1 3 0-7,7 1 0 6,2-4-80-6,-2 2-128 8,0 5 176-8,2-5-176 8,-4 0 128-8,4 2-128 6,-2-1 0-6,2-3 0 9,-1-2 128-9,1 4-128 7,2 7 0-7,-4-3 0 8,-8 2 176-8,4-2-32 8,-7 2 0-7,3 0 0 5,0 0 80-5,-3-2 16 6,1-1 0-7,1 1 0 8,-1 2-112-8,2 0 0 6,-3 2-128-6,-3-2 192 8,3-4-192-8,-5 2 0 7,3 1 0-7,-5 3 0 9,1-2 128-9,-5 0-128 6,-7-4 0-6,2 6 0 8,4 2 0-8,-8 0 0 7,-2 0 0-7,-2 2 0 8,-4 4 0-8,-4-4 128 8,-4 0-128-8,-5 0 0 7,-5-4 0-7,3 4 128 7,-7 2-128-7,-13-4 0 7,0 0 0-7,0 0 128 8,14 4-128-8,-14-4 0 7,0 0 0-7,0 0 0 8,0 0 0-8,0 0 0 7,-14 13 0-7,-1-3 0 8,-11-4 0-8,-1 2 0 7,0-1 0-7,-8-1 0 8,-4 4 0-8,0-2 0 9,-8-2 0-9,-2 0 0 7,-5 1 0-7,-1 1 0 7,-4-4 0-6,-3 2 0 5,-8-2 0-6,0 0 144 7,-7 0-144-6,-1 3 0 6,-2-1 0-7,0-2 0 8,1 0 0-8,0-2 0 7,-2 0 0-7,-7 0 0 8,0-2 0-8,-2 0 0 7,1-2 0-7,-1 2 0 8,4 0 0-8,6 0 0 8,6 0 0-7,0 2 0 5,4 0 0-6,5-2 0 7,3-2 0-7,-3 0 0 8,3 2 0-8,4 0 0 9,3 0 0-9,4 2 0 7,0 4 0-7,9-2 0 12,-1-4 0-12,6 4 0 3,1-3 0-2,1 1 0 6,10 2 0-7,0 0 0 8,1-2 0-8,3 4 0 11,-1-2 0-11,5 0 0 4,1-2 0-4,-1-2 0 9,5 4 0-9,12-4 0 5,-16 2 0-5,16-2 0 12,0 0 0-12,0 0 0 4,0 0 0-4,0 0 0 12,0 0 0-12,0 0 0 4,0 0 0-4,20 7 0 11,5-1 0-11,4-2 0 4,3 0-128-4,12-2 128 13,9 0 0-11,12-2 0 0,7 2 0-2,8-2 0 5,11 0-144-5,3-2 144 8,5-2 0-8,1 2 0 12,5-2-128-12,6 2 128 4,8 0 0-3,0-2 0 8,2 1 0-9,2-1 0 3,-2 0 0-3,0 2 0 13,-6 2 0-13,2 2 0 4,-2 0 0-4,-9 2 0 8,-7-2 0-8,-9 1 0 7,-2 3 0-7,-5 2 0 7,-3-2 0-7,-2 2 0 8,-1 1 0-8,-13-3 0 10,-2 2 0-10,-9 2 0 5,-4-4 0-5,-6-2 0 11,-14 0 0-11,-2 1 0 4,-11-3 0-3,-16-2 0 4,13 6 0-4,-13-6 0 8,0 0 0-9,0 0 192 6,0 0-48-6,0 0-16 10,-21 4 160-10,-6-2 32 8,-6 0 0-8,-5 0 0 6,-8-2-160-6,-9 0-32 12,-13 0 0-12,-4 0 0 3,-10 0-128-3,-10 4 128 11,-4 0-128-11,-11-2 128 4,-10 0-128-3,-10-2 0 4,1-2 0-5,-1 0 0 9,0 2 0-9,2 2 0 9,-6-2 0-9,1 6 0 6,3-3 0-6,6 1 0 10,8 0 0-10,10-2 0 4,9 4 0-4,6 2 0 12,6-2 0-12,8-2 0 4,8-2 0-4,7 1 0 16,12-1 0-15,7 0 0-1,6-2 0 0,9 0 0 8,5 0 0-8,7 0 0 5,13 0-160-5,0 0 160 6,0 0-208-6,19-5 80 8,7 3-16-8,9 2 0 7,14-2 0-6,13 2 0 6,8 0 144-7,12-2-128 6,10 0 128-6,7 0-128 9,12 0 128-9,12 2 0 7,8 0 0-7,6 0-128 8,5 4 128-8,0-2 0 8,7-2 0-8,3 4 0 7,4-2 0-7,-8 1 0 8,-6 3 0-8,-3 4 0 8,-5-4 0-8,-5 4 0 7,-8 1 0-6,-14-5 0 5,-11-2 0-6,-14 0 0 11,-12-2 0-11,-5-2 0 4,-13-2-192-3,-11 0-16 10,-6-4 0-11,-9 0 0 20,-9-5-2000-19,-11-1-400 2,-10-6-80-3</inkml:trace>
    </iact:actionData>
  </iact:action>
  <iact:action type="add" startTime="117420">
    <iact:property name="dataType"/>
    <iact:actionData xml:id="d108">
      <inkml:trace xmlns:inkml="http://www.w3.org/2003/InkML" xml:id="stk108" contextRef="#ctx0" brushRef="#br2">2568 18853 9215 0,'0'0'816'2,"0"0"-656"2,0 0-160-4,18-6 0 4,-7-2 1120-4,1-1 192 7,-12 9 32-7,12-10 16 8,-12 10-272-8,0 0-64 9,4-10-16-8,-4 10 0 3,0 0 16-4,0 0 0 7,-10-12 0-7,-8 7 0 8,-1 3 0-8,-4 0 0 7,-7 0 0-6,-1 2 0 6,-4 2 64-7,-4 0 32 11,-10-2 0-11,-2 2 0 4,-3 5-128-4,-5 1-32 11,-5-2 0-11,0 0 0 5,1 4-320-2,-5 1-80 6,2-5-16-9,-9 6 0 3,-1-2-176-3,-2-5-48 8,-5 1 0-8,1 0 0 7,0 0 16-7,2 0 0 6,4-2 0-5,-2 0 0 6,2 5-48-7,3 1-16 12,-1-6 0-11,-2 2 0 3,2 0-80-4,4 0 0 7,-2-2-16-7,7-4 0 9,3 0-176-9,1 0 160 6,7 3-160-6,5-1 160 8,-2-2-160-8,3 0 0 11,9 0 0-9,0 0 128 0,5 2 0-2,5-2-128 10,2-2 192-10,5 2-64 4,3 0 80-3,5 0 16 10,14 0 0-10,0 0 0 4,-10 0-224-5,10 0 0 8,0 0 0-8,0 0 0 5,0 0 0-4,24-4 0 4,9 1 0-4,6-3-160 7,10 2 32-8,7-2 0 10,13 2 0-10,11 0 0 5,9 0 128-5,7 2-128 11,9-2 128-11,6 2-128 6,5-1 128-6,-1-1 0 9,6 0-144-9,-1 2 144 3,7-2 0-2,-8-4 0 5,-4 2 0-6,-5 0 0 8,-7 3 0-8,-2-1 0 7,-9 0 0-7,-2 4 0 9,-6 2 0-9,-4 2 0 9,-6-1 0-8,-10 1 0 5,-11 2 0-5,-8 2 0 8,-8-2 0-9,-8-2 0 4,-8-2 0-3,-21-2 0 7,16 6 0-8,-16-6 0 6,0 0 0-6,-10 13 0 9,-3-3 128-9,-11 0-128 6,-1-1 256-6,-12 1-48 8,-14 2 0-7,-9-4 0 6,-13-4 160-7,-1 1 16 10,2 1 16-9,-8 2 0 3,-2-2 32-4,-2 0 0 10,0 2 0-10,-5-1 0 4,-5-3-112-4,0-4-32 12,-3-6 0-12,5-1 0 4,1 3-160-4,3 0-128 7,2 0 144-7,6 4-144 8,10-2 0-8,2 2 128 6,7 0-128-6,6 0 0 8,9 0 0-8,11 2 0 8,3 2 0-8,7 0 0 8,2-2 0-8,7 0-128 9,4 4 128-9,12-6-160 19,0 0-528-17,0 0-96-2,12 13-32 0,4 3 0 12,5-6-2112-11,4-3-416 1</inkml:trace>
    </iact:actionData>
  </iact:action>
  <iact:action type="add" startTime="118487">
    <iact:property name="dataType"/>
    <iact:actionData xml:id="d109">
      <inkml:trace xmlns:inkml="http://www.w3.org/2003/InkML" xml:id="stk109" contextRef="#ctx0" brushRef="#br2">3856 18703 6447 0,'0'0'576'1,"0"0"-576"3,0 0 0-4,0 0 0 4,-12-2 2544-4,12 2 400 6,0 0 64-5,0 0 32 7,0 0-1888-8,0 0-384 7,0 0-80-7,0 0-16 7,0 0 0-7,0 0 0 12,12-8 0-12,3 4 0 4,1 0 96-4,5 2 32 7,3-2 0-7,3 1 0 8,0 1-160-8,4 0-48 7,3-2 0-7,1 4 0 8,2 0-80-8,0 0-32 8,8 4 0-8,-2 1 0 7,3-3-96-6,7 2 0 15,-2 2-16-16,1 0 0 2,3 2 64-2,0 0 16 5,1-4 0-5,3 1 0 9,-1 1 16-9,3 0 16 7,-1-4 0-7,-3-2 0 9,-1 0-144-9,1 0-16 7,3 0-16-6,1 0 0 6,-1 0-144-7,5 2-32 11,3 0 0-11,-4-2 0 4,5-2 64-3,-1 0 16 5,4 0 0-6,-4 0 0 9,1 2-64-8,-5-2-16 5,4 2 0-6,-3 0 0 7,5 0 16-7,-2 2 0 12,4 0 0-12,-3 2 0 4,-1-2 16-4,-4-2 0 10,1 2 0-10,1 2 0 1,-8 0-32-1,3 2-128 6,-5-6 192-6,1 0-64 8,-2 5-128-8,-3-1 160 6,-1-2-160-6,2-2 160 9,-3 2-160-9,-1 2 192 7,-2 0-192-7,-2-2 192 9,-2 2-192-9,-2-2 160 11,-4-2-160-11,0 4 160 6,-4 0-160-6,-4-2 128 4,-3 1-128-4,-3 3 128 8,-4 4-128-7,1-2 128 4,-1-2-128-5,-7 3 128 9,-12-9-128-9,16 8 0 10,-7-2 144-9,3 2-144 3,-12-8 144-4,0 0-144 7,0 0 192-7,8 17-192 9,-8-17 224-9,6 10-64 10,-6-10-16-10,0 0 0 5,0 16-16-5,0-16-128 6,0 0 192-6,0 0-64 8,0 0-128-8,-8 10 128 11,8-10-128-11,0 0 128 4,-18 2-128-4,18-2-176 11,-15 1 48-11,-5 1 0 19,1-2-1856-18,1 0-384 2,-3 0-64-3</inkml:trace>
    </iact:actionData>
  </iact:action>
  <iact:action type="add" startTime="119852">
    <iact:property name="dataType"/>
    <iact:actionData xml:id="d110">
      <inkml:trace xmlns:inkml="http://www.w3.org/2003/InkML" xml:id="stk110" contextRef="#ctx0" brushRef="#br2">3838 18668 13823 0,'0'0'1216'1,"0"0"-960"6,0 0-256-7,0 0 0 5,0 0 336-5,0 0 32 6,0 0 0-6,18 6 0 8,-5-4 608-8,-13-2 128 11,0 0 32-11,0 0 0 5,0 0-64-5,0 0-16 10,12-10 0-10,-12 10 0 5,0 0-208-5,8-10-32 6,-8 10-16-6,0 0 0 9,6-16-192-9,-6 16-32 8,-2-11-16-8,2 11 0 8,-6-16-48-8,0 4 0 6,-4 5 0-6,0-3 0 9,-3 0-96-9,-3 2-32 9,4-5 0-9,-3 5 0 5,-1-2-64-5,1 0 0 8,-7 3-16-8,1 3 0 7,1-8 0-6,-3 4 0 18,1 2 0-19,3 2 0 0,-1 1-128 1,1-5-32 1,-1 8 0-2,5-4 0 8,-5 0-144-8,-1 2 160 11,-1 0-160-11,3 0 160 4,-5 0-160-4,1 0 192 11,-2-4-192-11,3 4 192 4,1 0-32-4,-1 0 0 11,-3 4 0-11,2-2 0 5,-3-2-32-5,3 2-128 10,-1 2 192-10,3 2-64 4,-1 4-128-3,-1-2 0 9,-4-2 0-10,3 4 128 5,3-1-128-5,-1 1 0 5,1 4 0-5,1 4 0 8,-1 3 0-8,3-3 0 9,1 1 0-7,-3-1 0 0,1 1 0-2,3 7 0 6,-5-1 0-6,1 1 0 8,3-3 0-8,-5 2 0 8,5 1 0-7,1 1 0 5,-3 3 0-6,3-1 0 8,2 2 0-8,7-2 0 7,-3 1 160-7,2-1 0 8,4 0 0-8,0 1 0 7,-4-1-160-7,4 4 160 8,3-2-160-8,1 1 160 7,3-3-160-7,5-2 160 15,-2-1-160-14,-2 1 160 0,2 0 16-1,4 1 0 11,-1-5 0-10,1-3 0 0,8 1-32-1,-1 1 0 7,1-7 0-6,5 3 0 6,3-6-16-7,3 3 0 14,0-3 0-12,2 0 0-1,6 0 32-1,-2-5 0 12,-1-1 0-12,1 0 0 4,0-2-32-3,-2-2-128 3,2 0 192-3,4 0-64 6,-2 0-128-7,-4-4 160 12,2 0-160-10,1 1 160 0,-5-3-160-2,-2-4 192 11,2 0-192-9,-2 4 192-1,-1-3-192-1,-3 1 0 10,0 0 144-10,-1-4-144 6,3 1 0-6,-1 1 144 7,-3-4-144-7,-2 4 0 8,3-5 128-8,-3 5-128 6,-1-4 0-6,-3 5 0 8,5-3 0-7,-1-2 0 10,-5 5 0-11,1-5 0 4,-1 6 128-3,-6-2-128 11,1-1 0-12,1 1 0 1,2-6 144-1,-1 5-144 8,-5-5 0-8,4 2 144 9,-6-3-144-9,-2-1 0 5,-4 3 144-5,2-3-144 8,2 2 0-8,-2-3 144 11,-4-1-144-11,0 3 0 4,-2-1 128-4,-4-7-128 12,-6 0 0-11,6-3 0 2,-5 3 128-2,1 2-128 5,-2 1 0-6,-3 1 0 8,-5-1 0-8,3-1 0 8,1 1 0-8,-3 3 0 7,-1-5 128-7,1 3-128 11,0 3 0-10,-3 5 0 2,-1-5 0-2,-1 7 0 9,1-7 0-10,0 6 0 3,-1-3 0-3,1 5 0 13,0-2 0-13,-3 1 0 3,-3-3 0-3,2 2 0 11,-2 6 0-11,3-3 0 4,-1 1 0-4,-2 2 0 12,-6 2-128-12,2 0 128 9,2 2 0-8,-3-2 0 4,-1 0 0-5,2 4 0 4,2 2-128-4,2 4 128 10,-2-2 0-10,2 2-144 5,-1 0 144-4,-1 7 0 8,6-3 0-8,0 6-128 3,-1-4 128-4,5 5-128 6,-1-5 128-6,3 5-128 8,2-5 128-8,-3 6 0 11,-1-5 0-11,1 5 0 4,5 3 0-4,-3-3-128 12,3 1 128-12,3 5 0 2,-4-5 0-2,7-1 0 13,-3 1 0-12,4 5-128 0,4-1 128-1,-1-3 0 14,1 1 0-14,2 2-128 2,0 3 128-2,4-5 0 12,0-3 0-9,0 5 0-2,4 1 0-1,2 1 0 10,7 0 0-10,-5-1-128 5,0 3 128-5,4-4 0 11,-3-5 0-11,7 1 0 4,-2 3 0-3,5-5 0 8,1 5 0-9,-3-1 0 5,3-1 0-5,1-5 0 10,-3 5 0-10,5-2 0 5,3-3 0-5,1 3 0 11,-2-7 0-11,2 3 0 4,3-2 0-4,-1 1 0 11,-2-3 0-11,3 0 0 4,1 2 0-4,4-5 0 10,-4 1 0-10,0 0 0 5,6-4 128-5,6-2-128 10,-6-2 128-10,2-2-128 4,-4 0 0-3,1-2 128 9,5-4-128-10,-4 2 0 5,0 2 128-5,0-3-128 11,-6-5 128-11,-2 2-128 3,0-3 0-2,1 1 128 5,-3 2-128-6,2-5 0 9,-1-3 128-9,-3 2-128 7,-2-1 128-7,1 3-128 8,-5-5 0-8,3 3 128 10,-1 0-128-10,1-3 0 6,-9 3 0-6,3-3 128 5,-1-3-128-4,-1 1 0 5,-2 1 128-6,1-1-128 12,-5-2 128-12,0-3-128 4,0 1 0-4,-4-2 128 10,-4-3-128-10,0 1 0 6,-2 2 0-6,-2-2 128 11,-2-1-128-11,-2 1 0 3,-3 2 0-2,-7-1 0 10,0-1 0-11,1 2 128 3,-8-2-128-2,3 1 0 9,-1 5 0-9,-3 1 128 3,-1 3-128-4,-2 5 0 11,-4-1 0-11,1 5 0 4,-1 2 0-4,-2-2 0 11,2 8 0-11,-2 2 0 6,-8 0 0-6,4 4 0 8,2 6 0-8,-6-2 0 5,0 2 0-5,0 1 0 11,-2-5 0-11,6 8 0 4,-4 1 0-4,4 3 0 11,-6-2 0-10,6 3 0 2,-5 4 0-3,5 1 0 7,-4-3 0-6,6 5 0 7,-4-1 0-8,4 2 0 5,3 5-128-4,-3-3 128 22,2-2-560-21,2 4-16-1,4 1-16-1,0 1-11440 7,-1 2-2272-6</inkml:trace>
    </iact:actionData>
  </iact:action>
  <iact:action type="add" startTime="137432">
    <iact:property name="dataType"/>
    <iact:actionData xml:id="d111">
      <inkml:trace xmlns:inkml="http://www.w3.org/2003/InkML" xml:id="stk111" contextRef="#ctx0" brushRef="#br1">25674 15038 15663 0,'-35'-7'688'3,"14"5"144"-3,-1 2-656 0,5-4-176 0,-3-4 0 0,8 2 0 7,-1 2 704-7,13 4 128 7,0 0 0-7,-12-6 16 8,0-5-208-8,5 3-64 7,7 8 0-7,0 0 0 10,-4-12 112-10,4-2 16 5,0 14 0-5,7-5 0 7,9-1 240-7,0-2 48 8,5 2 16-8,6 2 0 8,5 4-560-8,7 2-128 6,0 2 0-6,9-2-16 9,3-2 176-9,6 0 32 8,-1 6 16-8,7-4 0 12,7-2-48-12,4 0-16 4,10-2 0-4,13 6 0 9,7 2 48-9,3-4 16 5,-2-2 0-4,3-2 0 6,1 2-32-6,8 0-16 4,2-2 0-5,4 0 0 10,4-4-160-10,-1-2-48 5,-7 2 0-5,8-2 0 10,-4-5-112-10,8 5-32 5,1-2 0-5,-7-1 0 9,-6 3 16-8,-2-2 0 4,0 0 0-5,6 4 0 9,-2 4 48-8,0-3 0 4,-4 3 0-5,-6-4 0 10,-4 2-16-10,-3 2 0 6,1 6 0-6,-1 2 0 7,-3-2-176-7,-5-2 128 7,-9-2-128-7,-7 1 128 9,-9 3-128-9,-9-4 0 6,-2 0 0-5,-3 4 0 6,-6 0 128-7,-6 0-128 8,-10 2 0-8,-2-2 128 7,-10-2-128-7,-3 2 0 8,-9 0 0-8,-11-4 0 7,0 0 128-7,0 0-128 7,0 0 0-7,-13 3 128 9,-11-3-128-9,-5 0 0 7,-8 0 0-7,-10 2 128 9,-7 0-128-9,-3 6 128 6,-5-6-128-6,-11 0 128 9,-5-2-128-9,-9 0 128 5,-13 0-128-5,1 0 128 9,-9-2 64-8,3 2 0 5,2 0 0-6,-6 4 0 8,-7-2-32-8,-8 0 0 6,1-4 0-5,-2 2 0 6,4 4-160-7,-2 0 160 7,-2-2-160-7,-7-2 160 9,-1-2-160-9,4 4 0 7,2 6 0-7,1-5 0 7,3-3 128-7,-4 2-128 7,-4 0 128-7,6 0-128 8,8 4 0-8,6-2 0 8,6 2 128-8,0-2-128 9,3 4 0-9,5-1 0 6,1 3 0-6,12-4 0 9,10-2 0-9,6 4 0 7,7 3 0-7,11-5 0 7,3-4 0-7,14 2 0 7,7 0 128-7,9 0-128 9,17-4 0-9,0 0 0 6,0 0 0-6,0 0 0 8,19 8 0-8,12-6 0 8,12-2 0-8,12-2 0 8,11 0 0-8,18-2 0 6,16 10 0-6,5-6 0 8,2-8 0-8,8 2 0 7,4 0 0-7,12 2 0 8,9 0 0-8,3 0 0 7,-1-5 0-7,3 3 0 8,-3 2 0-8,8-2 160 7,2-2-32-7,-5 2-128 8,-7 1 208-8,2 1-64 7,-1 0-16-7,-1 2 0 9,1-4-128-9,-9 2 160 6,-11 0-160-6,0 2 160 9,-4 2-160-9,-6 0 0 6,-1-2 0-6,-13 2 128 10,-3 4-128-10,-12 4 0 5,-14-8 0-5,-6 2 0 8,-11 4 128-8,-10 0-128 7,-8-2 0-7,-7-1 128 9,-5-3-128-9,-21 0 0 6,0 0 0-6,0 0 128 8,0 0-128-8,-25 12 0 9,-8-2 144-9,-14-2-144 5,-8 3 128-5,-15-1-128 9,-14-8 160-9,-12 2-160 7,-11 0 144-7,-4 6-144 7,-8-1 128-7,-12 1-128 8,-17-2 128-7,-6-4-128 5,-10 4 128-6,-6 5-128 9,-7-1 128-9,-12 4-128 5,-12-9 0-5,0 7 128 8,-2 10-128-8,0-5 0 8,-9-1 144-8,11-5-144 8,6 11 128-8,4-5-128 7,1-1 128-7,11 1-128 8,13 1 128-8,8-7-128 7,6 5 160-7,10-4-160 8,9 3 0-8,22 1 128 8,13-7-128-8,18-3 0 8,12 2 0-8,13-4 0 7,10-2 0-7,16 0 0 9,14-3 144-9,15-1-144 5,0 0 128-5,13 2-128 9,17-5 0-9,12 3-256 7,9 0 48-6,14-2 0 7,16-2 208-8,19-2 0 6,11-8 0-6,8 6-144 8,8-1 144-8,2 1-128 6,5 2 128-6,14 0-128 8,8-4 128-8,4 1 0 6,0 3 0-6,6 2 128 9,8-2-128-9,1-2 0 7,-3 0 0-7,-2 5 0 9,-5-1 0-9,3 2 0 6,0 2 0-6,-12-2 0 10,-12 0 0-10,-5-2 0 5,-7 0 0-5,-3 2 0 8,-6 2 0-7,-12 0 0 5,-11 2 0-6,-13-4 0 8,-14-2 0-8,-15 2 0 8,-5 2 0-8,-14 0 0 7,-14 0 0-7,-9 0 128 7,-16 0-128-7,0 0 0 8,-18 0 0-8,-9 0 144 7,-10 0-144-7,-18 4 0 8,-15 0 128-8,-18 0-128 8,-15 4 0-8,-12-4 0 7,-8-1 0-7,-12 1 0 7,-11 0 0-7,-12 4 0 8,-17 2 128-8,-3-4-128 8,-5 0 144-8,-7 3-144 8,-5 3 208-8,-2 0-48 6,6-3-16-6,-2-3 0 9,0 2-144-9,6 2 192 5,15-4-192-4,1-2 192 26,-5 1-880-26,10 7-160 3,6-2-48-3,10 4-18704-1</inkml:trace>
    </iact:actionData>
  </iact:action>
  <iact:action type="add" startTime="140043">
    <iact:property name="dataType"/>
    <iact:actionData xml:id="d112">
      <inkml:trace xmlns:inkml="http://www.w3.org/2003/InkML" xml:id="stk112" contextRef="#ctx0" brushRef="#br1">17605 18168 8287 0,'-24'2'368'4,"11"0"80"-4,-9-2-448 0,3 0 0 0,-5 0 0 1,5 0 0 5,-3 2 1808-6,3 2 288 6,-1-2 48-5,5 0 16 7,-3-2-928-8,5 4-176 6,-5-2-32-5,6 2-16 7,-3-4-496-8,15 0-80 7,-12 4-32-7,12-4 0 7,0 0-32-7,0 0-16 7,0 0 0-6,0 0 0 8,0 0 0-9,0 0 0 6,0 0 0-6,0 0 0 8,0 0 144-8,23 10 16 7,1-5 16-7,5-1 0 8,2-4 32-8,3 2 0 7,3 0 0-7,9-2 0 13,3 2-368-13,0-2-192 3,4-4 192-3,1 2-192 8,3 4 288-8,3-4-48 7,-5 0-16-7,5-2 0 8,3 1 128-8,7-1 32 7,2 4 0-7,6 0 0 8,6-4-80-8,4 0-16 7,3-2 0-7,-1-2 0 8,4-5-80-8,1 5-16 7,-1-4 0-7,7 2 0 9,5 2 32-9,3-3 0 6,4-1 0-6,-2 2 0 9,0-5-224-8,5 7 128 4,3-4-128-4,1 2 0 6,9 1 144-6,-4-5-144 5,2 4 128-6,-8-1-128 8,2 3 176-8,0 2-48 7,9-6-128-7,-3 3 192 8,2 1-192-8,2-4 0 8,1 2 0-8,5 2-160 8,3-1 160-8,-1 1 0 7,-3 0 0-7,1-2 0 7,1 1 0-7,5 1 128 7,5 2-128-7,-2-6 128 7,-9 4-128-7,1-3 0 8,3 1 0-8,5 0-128 8,4 2 128-8,-4 3 0 8,-1-1 0-8,3 2 0 7,-2-4 0-7,2 0 0 7,3 4 0-7,-5 0 0 8,2 2 0-8,0 1 0 7,7-1 0-7,-11 0 0 7,-4 2 0-7,1 0 0 8,-1 0 0-8,6-2 0 8,1 2 0-8,-3 0 0 7,-11 2 0-7,-1-4 0 7,-1-6 0-7,4 4 0 9,3 2 0-9,-7 0 128 7,-6 0-128-7,3 0 0 8,-1-2 128-8,4-2-128 7,3 1 0-6,-11 1 144 7,-2 0-144-8,-8 2 0 6,1 0 128-6,-1 2-128 7,4-2 0-7,0 2 0 8,-2-2 256-8,-8 0-64 8,-11 2-16-7,3 0 0 6,-1 0-16-7,3 0 0 5,2 0 0-5,-1-2 0 9,-5-4-160-9,-1 2 0 6,-12 0 0-6,0 1 128 9,0-1-128-9,-1 0 0 6,-1 0 0-6,2-2 128 10,4 2-128-10,-4-2 0 6,-2 2 0-6,-8-2 128 9,-8-1-128-9,3 3 0 6,-5 0 144-6,-2 2-144 9,1-2 128-9,-5 0-128 7,-1 0 160-7,1-2-160 8,5 2 272-8,-1 1-32 11,-3-1-16-11,-3-2 0 4,-3-2 32-4,-6 4 0 7,-4-2 0-7,2 2 0 8,-8-3-48-8,0-3 0 6,0 4 0-6,-4 0 0 8,0-2-32-8,0-1-16 7,-2 3 0-7,-1 2 0 9,-5-2 0-8,0-2 0 10,-5 0 0-11,-1 3 0 3,-7-1-32-2,-12 6-128 9,0 0 192-10,14-10-64 5,-14 10 0-5,0 0-128 6,0 0 192-6,0 0-64 8,-12-12-400-7,-4-1-96 10,-11 3-16-11,-10 6-11360 16,-6 2-2272-14</inkml:trace>
    </iact:actionData>
  </iact:action>
  <iact:action type="add" startTime="145883">
    <iact:property name="dataType"/>
    <iact:actionData xml:id="d113">
      <inkml:trace xmlns:inkml="http://www.w3.org/2003/InkML" xml:id="stk113" contextRef="#ctx0" brushRef="#br1">15600 2857 7359 0,'0'0'656'2,"-12"-4"-528"1,-4-1-128-3,5-3 0 7,-5 0 1088-7,4 2 176 6,-3-2 32-5,3-1 16 7,-2 1-288-8,5 0-64 7,-3-2-16-7,12 10 0 10,-10-8-112-10,10 8 0 6,-10-5-16-6,10 5 0 5,0 0-64-5,0 0-16 8,0 0 0-8,0 0 0 9,0 0-160-9,0 0-16 6,0 0-16-6,0 0 0 8,16-2-80-7,6 4-16 5,3 0 0-6,4 0 0 9,2-1 64-9,10 3 16 5,0-2 0-5,10 2 0 13,4-2-48-13,3 2-16 4,8-2 0-3,3 2 0 7,3-2-16-7,2-2-16 4,6 2 0-5,0-2 0 9,0 0-48-9,2 0 0 6,0 0 0-6,0 2 0 10,5 0-96-10,-1 0-32 6,-4-2 0-6,2 0 0 7,0-2-16-7,0 2-16 7,-4 2 0-7,0 2 0 8,-4-2-32-8,0-1 0 7,-6 5 0-7,-2-2 0 8,-5 0-64-8,-1-2 0 7,-1 2-128-7,-5 0 192 9,-7 0-64-9,-2 2-128 8,-4-1 176-7,-10-1-176 4,-6 0 144-5,-1 0-144 7,-11 0 0-7,-1 2 144 8,-14-6-144-8,0 0 160 6,0 0-160-6,0 0 160 9,0 0 80-9,0 0 16 7,-18 4 0-7,-5 0 0 8,-8-4 64-7,-6 2 0 5,-8-2 16-6,-2 0 0 9,-8-2-112-9,-1-4-32 6,-7-4 0-6,-1 2 0 8,-10-1-32-7,-2-5-16 4,-4 4 0-4,-6-3 0 7,-2 1-144-8,-2 2 160 7,3-6-160-7,-9 7 160 9,2-7-160-9,1 4 0 5,3-3 0-5,2 5 0 9,3-6 0-9,-1 5 0 7,4-5 128-7,6 3-128 9,6-5 0-9,5 6 0 7,5-1 0-6,3 7 128 6,4-2-128-7,5 0 0 6,9 6 0-6,0 0 0 9,5 2 0-9,7 0 0 5,6 0 0-5,5 0 0 9,1 0 0-9,15 0 0 6,0 0 0-6,0 0 0 9,0 0-160-9,13 18 160 7,5-6 0-7,9-1-144 9,6-3 144-8,10-4 0 5,10 2 128-6,1 2-128 9,7-3 0-9,9 1 0 5,0 2 0-5,6 0-128 8,2-4 128-8,2 0 0 7,2-2 0-7,0-2 0 8,2 0 0-8,0-2 0 7,-2 0 0-7,0 2 0 9,0 0 0-9,-4 2 0 6,-6 0 0-5,0-2 0 8,-6-2 0-9,-1 2 0 7,-11 0 0-7,-5-2 0 7,-4-2 0-6,-4 2 0 5,-10 2 0-6,-5-4 128 9,-9 2-128-9,-17 2 0 5,0 0 0-5,0 0 0 8,0 0 0-8,0 0 128 7,0 0-128-7,-16 12 0 9,-11-8 144-9,-12 1-144 7,-4 3 192-7,-11 2-192 7,-13-6 208-7,-5 4-64 8,-14 1-16-8,-9-1 0 8,-1-2-128-8,-7 2 192 6,-4 4-192-6,-7-3 192 9,-1 3-192-9,-4-2 128 6,0 3-128-6,6 1 128 8,-2-6-128-8,8 2 0 7,5-3 0-7,15-1 0 8,3 4 0-8,10 2 0 7,15-4 128-7,8 3-128 10,12-3 0-10,6-2 0 5,12 0 0-5,5-2 0 9,16-4 0-9,0 0 0 7,16 9 0-7,9-3 0 8,12-6 0-8,14 0 0 6,9 0 0-6,15 0 0 8,1-2 0-8,11 0 0 7,5 0 0-7,8 0 0 8,-5 1 0-8,8-9 0 7,7-2 0-7,-3 0 0 8,-4 8 0-8,-3-1 0 7,3 1 0-6,3-4 0 7,-7-4 0-8,-1 4 0 6,-3-5 0-5,-5 3 0 6,-10 2 0-7,-10-2 0 7,-4 3 0-7,-9 1 0 10,-10 2 0-10,-6 0 0 6,-12-4 0-6,-4 6 0 7,-25 2 0-7,0 0 128 8,0 0-128-8,0 0 0 8,0 0 176-8,-25-2-48 7,-10 0-128-7,-14 2 192 8,-4 2-64-8,-9 2-128 6,-14 2 176-6,-8 0-176 9,-13-2 192-9,-3 4-192 6,-5 1 192-6,-5 1-192 8,-5 0 192-8,-4 5-192 7,2-3 192-7,4 4-192 9,2-5 128-9,4 5-128 6,7-10 0-6,11 2 0 9,11 0 0-9,11-3 0 7,9-1 0-7,9 4 0 8,14 0 0-8,8-2 0 6,7-2 0-6,4-2 0 9,16-2 0-9,0 0 0 7,0 0 0-7,16 5 0 9,9-1 0-9,11-2 0 6,12-2 0-6,13-2 0 8,11 0 0-8,2-1 0 7,8-3 0-7,10-2 0 9,-3-2 0-9,9 2 0 6,-3 0 0-6,5-3 0 8,-6 3 0-8,5 0 0 6,-7-4 0-6,3 3 0 8,-3-5 0-8,-2 2 0 8,-4 1 0-8,-10-1 0 7,-8 6 0-7,-12-2 0 8,-9-1 0-8,-4 1 0 8,-14 4 0-8,-3 0 0 6,-13 0 0-6,-13 4 0 9,0 0 128-9,0 0-128 6,-15-10 0-6,-12 8 0 9,-14 0 128-9,-6 2-128 7,-16 0 0-7,-7 0 0 8,-14 0 0-8,-7 4 0 7,-3 0 0-6,-6 4 0 5,-1-2 0-6,-8 0 0 9,-6 0 0-8,2 3 0 5,-3-1 0-5,3 0 0 6,4-2 0-7,10 2 0 7,5-3 0-7,14-1 0 7,12 2 0-7,13 2 0 8,10-4 0-8,16 0 0 7,6-2 0-7,13 0 0 8,10-2 0-8,0 0 0 6,0 0 0-6,29 4 0 8,10-4 0-8,14 0 0 8,15-2-192-8,10 0 192 8,14 0 0-8,5 0 0 7,11-10-128-7,3 0 128 8,6 3 0-8,-2-5 0 7,-2 4 0-7,4-5 0 9,-2 3 0-9,-2-4 0 7,0 5 0-7,-7-3 0 7,-5 2 0-7,-3-3 0 7,-11 3 0-7,-7-2 0 8,-15 3 0-8,-7 5 0 7,-9-4 0-7,-8 2 0 8,-14 4 0-8,-11 4 0 7,-16 0 0-7,0 0 0 8,0 0 0-8,-20-6 0 7,-11 3 0-7,-14 3 0 8,-19 3 0-8,-6 1 0 7,-14-2 0-7,-12 4 0 9,-9-2 128-9,-6 4-128 5,-8-2 0-5,-2 2 0 9,-6 7 0-9,-2-3 0 7,3 3 0-7,3-3 0 8,8 2 0-7,7-4 0 5,15 1 0-5,11 3 0 6,10-6 0-7,15 3 0 7,12-3 0-7,14-4 0 9,12 2 0-9,19-6 0 5,0 0 0-5,0 0 0 8,15 14 0-8,16-7 0 7,14 3-128-7,14-2 128 9,7-4 0-9,16-4 0 7,12-4 0-7,3-4 0 7,8 2 0-7,5 2 0 9,-1 0 0-9,6-3 0 7,2-5 0-7,-2 4 0 7,-2-4 0-6,-6 5 0 6,-7 1 0-7,-4-2 0 7,-11-4 0-7,-9 6 0 8,-17 3 0-8,-6-3 0 6,-14 0 0-6,-10 2 0 8,-12 2 0-8,-17 2 0 8,0 0 0-8,0 0 0 8,-11-4 0-8,-17 0 0 7,-14 4 0-7,-13 0 0 8,-8 2 0-8,-15 2 0 7,-7-2 0-7,-11 2 0 8,-3 2 128-8,-9-2-128 8,-5 2 0-8,-2-3 0 8,4 5 0-8,2 2 0 6,5-4 0-5,3 0 0 7,9 5 0-8,12-3 0 6,10-2 0-5,13 0 0 6,11-2 0-7,12 2 0 8,13-2 0-8,21-4 0 7,0 0 0-7,0 0 0 7,20 3 0-7,13 1 0 8,12-2 0-8,15-4 0 7,16-2 0-7,6-1-144 8,6-3 144-8,9 2 0 7,-1 0 0-7,7 2 0 8,1-8 0-8,3 3 0 7,0 1 0-7,-1-2 0 8,-7 2 0-7,-7 3 0 6,-7-5 0-7,-8-2 128 8,-9 4-128-8,-15 0 0 7,-14 1-128-7,-10 1 128 9,-10 2 0-9,-19 4 0 6,0 0 0-6,-9-8 0 8,-11-6 0-8,-21 11 0 6,-17 3 0-6,-19 0 128 10,-12-2-128-10,-17 2 192 5,-11 0-64-4,-7 0 0 7,-7 4-128-8,-12 1 0 6,-5 5 0-6,2 0-128 8,-10 5 128-8,2-1 0 8,0 4 0-8,0-1 0 8,9 5 0-8,9-1 0 6,7 6 0-6,14-3 0 22,10-3-1008-20,15 1-272-2,8 3-48 2,10 6-16064-2</inkml:trace>
    </iact:actionData>
  </iact:action>
  <iact:action type="add" startTime="148406">
    <iact:property name="dataType"/>
    <iact:actionData xml:id="d114">
      <inkml:trace xmlns:inkml="http://www.w3.org/2003/InkML" xml:id="stk114" contextRef="#ctx0" brushRef="#br1">23527 2740 4607 0,'0'0'192'4,"-16"4"64"-4,2-6-256 0,-5 2 0 1,-1 0 0-1,5 0 0 7,-5 0 2096-7,7 0 368 6,-5-2 80-6,6 2 16 7,12 0-1088-6,-15 2-224 6,15-2-32-7,0 0-16 10,0 0-272-10,0 0-48 6,0 0-16-6,0 0 0 7,0 0-208-7,0 0-32 7,0 0-16-7,25-2 0 8,6 2-208-8,6 0-32 7,6 0-16-7,8 0 0 7,2-2 176-7,5 2 48 13,10 2 0-12,7-2 0 3,5 0-256-4,3-2-32 5,3 0-16-5,12-1 0 9,3 3 16-9,8 0 0 7,5 0 0-7,1 0 0 8,4-2 112-8,0 0 32 6,-2 0 0-6,-2 2 0 8,4 6-144-8,2-1-32 7,-2-3 0-7,2 2 0 8,-1-2-64-8,-4 2 0 7,-1 0-16-7,-4 0 0 8,0 2-176-8,0-2 128 7,6-2-128-7,-8 0 128 10,-9 0-128-10,1 1 0 6,-5 1 0-6,5 0 128 8,3-2 0-8,-1 4-128 7,-1 0 192-6,1-4-64 7,-7 0 0-8,-5 0 0 6,1 0 0-6,0 0 0 9,-5 0 0-9,-1 1 0 7,2 3 0-7,0 0 0 7,-4-2 0-7,-3 4 0 7,-4 0 0-7,1-2 0 8,-2-3-128-8,-4 3 0 7,-2 0 0-6,-2 4 0 5,1-4 0-6,-5 3 0 9,4 3 0-9,-5-4-176 7,-1 2 176-7,-5 1 0 6,-5-5 128-5,1-2-128 6,0 2 0-7,-3 2 0 7,-1-4 0-7,-6 0-128 9,0-2 128-8,0 0 0 5,-2 0 0-6,-4 1 0 8,-2-1 144-7,-2 4-144 5,-4-4 192-6,1 0-192 7,-5-2 128-6,-2 0-128 5,3 0 0-6,-7 0 0 8,-1 0 144-8,-1 0-144 6,-3 0 0-6,2 0 144 10,-16 0-144-10,13 2 128 5,-13-2-128-4,0 0 128 8,0 0 0-9,0 0-128 7,0 0 192-7,0 0-64 8,0 0 48-8,0 0 0 6,0 0 0-6,-10-12 0 9,-5 3-48-9,-5 3-128 6,-7-4 192-6,-8 4-64 8,-2 0-128-8,-4 2 0 7,-2-3 144-7,-8-3-144 9,1 2 0-9,-7 0 144 6,-3 0-144-6,-3 3 0 8,-7-1 144-8,-8-2-144 8,-8-6 0-8,-4 5 144 7,-11-3-144-6,0 2 0 6,-3 2 0-7,-3-3 0 8,-4 1 0-8,-16 4 128 6,-8-2-128-6,-3 2 0 8,-1 0 0-8,3 5 0 7,1-1 128-7,-1 0-128 8,-9-2 0-8,7 2 0 8,1-2 0-8,3 4 0 8,1 4 0-8,-3 0 0 7,-1 0 0-7,0-2 0 8,5-2 0-8,1 1 0 8,-1 1 0-8,-3 2 0 6,-4 2 0-6,3-2 0 8,1-2 0-8,7 0 0 7,5 0 0-7,-4-2 0 7,4 0 128-7,2 0-128 9,8 0 0-9,6 0 0 6,5-2 0-6,7-2 0 9,9-2 0-9,6 2 0 6,4 0 0-6,6 1 0 9,-3 3 0-9,9-2 0 6,-2-2 0-6,5 0 128 8,5-4-128-8,3 2 0 8,4 0 0-8,6 0 0 8,0-1 0-8,8 3 0 7,6 2 0-7,2-2 0 7,5 2 0-7,9-2 0 8,-1 2 0-8,14 2 0 7,0 0 0-6,0 0 0 6,0 0 0-7,0 0 0 7,0 0 0-7,0 0 0 8,21 6 0-8,7-2 0 9,5 0-128-8,14 0 128 4,3-2 0-4,11 5 0 6,3-1 0-7,10-4 0 7,8 2 0-7,2 0 0 7,8-2 0-7,11 4 0 8,10-4 0-8,12 0 0 7,8-2 0-7,5 0 0 8,7 0 0-8,3 0 0 8,6 2 0-8,10-2 0 7,2-2 0-7,1 0 0 8,-5 0 0-8,2 2 0 7,2 2 0-7,-2 0 0 8,2 2 0-8,-3-2 0 7,-1 1 0-7,2 3 0 7,4 4 0-6,-6-2 0 5,-8 2 0-6,-2-1 0 8,-2-1 0-7,0 0 0 6,1 6 0-7,-5-9 0 7,-10 3 0-7,-7-2 0 8,-6 2 0-8,-2-2 0 8,0-2 0-8,-12 1 0 7,-13-1 0-7,-7 0 0 7,-3-8 0-7,-12 2 0 8,-3 2 0-8,-13-2 0 8,-5 2 0-8,-12 0 0 7,-6-1 0-7,-8 1 0 7,-7 0 0-7,-20 0 0 8,0 0 0-8,0 0 0 8,0 0 0-8,-12-6 0 7,-13 2 128-7,-9-2-128 9,-12-2 0-9,-9 2 128 7,-7 0-128-7,-12 1 0 8,-6-9 0-8,-12 6 128 15,-15-2-128-14,-3-1 0-1,-1 1 0 0,-8-2 0 5,-8 2 128-5,-5 7-128 8,-9-3 0-8,-1-2 0 6,-8 0 144-6,2 4-144 8,-5-4 0-8,-3 1 0 8,-11 5 0-8,-3 0 0 7,0-2 0-7,0 2 0 8,1 2 0-8,-7 0 128 8,3 0-128-8,-3 0 0 8,-9 0 0-8,3 2 0 7,3 2 0-7,1-2 128 7,7 0-128-7,5-2 128 8,2 0-128-8,10 0 0 7,6-2 0-7,15 0-128 9,14-2 128-9,14 2 0 6,11 0 0-6,10 2 0 7,8 0 0-7,6-2 0 7,10 0 0-7,5 2 0 10,6 0 0-10,8 0 0 6,0 2 0-6,4-2 0 7,6-2 0-7,4-2 0 7,3-4 0-7,7 8 0 10,5 2 0-10,12-2 0 6,0 0 0-6,0 0-128 7,0 0 128-7,0 0-192 9,24 0 192-9,5 0-192 8,2 4 192-8,16-4 0 7,9-4-144-7,7 2 144 7,11 0 0-7,10 0-176 7,9-1 176-7,11 1-128 15,11 2 128-14,16 0-128-1,7 0 128 0,10-2-128 8,12-2 0-8,12 0 0 7,7-2 0-7,12 4 0 7,10-2 128-7,4 2 0 6,-4 0 0-6,8 0-128 9,-2 0 128-9,-1 2 0 7,-3 2 0-6,4-2-128 6,-6-2 128-7,0 2 0 8,0 0 0-8,-6 0 0 7,-2 2 0-7,-6 2 0 7,-9 0 0-7,-7 0 0 9,-5 0 0-9,-10 0 0 6,-12-2 0-6,-9 2 0 9,-6-4 0-9,-10 0 0 7,-4 2 0-7,-8 0 0 8,-4-2 0-8,-13 0 0 7,-14 0 0-7,-8 1 128 7,-9 3-128-7,-8 0 0 7,-12 2 0-7,-8-4 0 8,-8 0 0-8,-5 2 128 7,-18-4-128-7,0 0 0 7,0 0 0-6,-20 10-192 6,-7 3 32-7,-16-1-10528 16,-13 2-2112-15</inkml:trace>
    </iact:actionData>
  </iact:action>
</iact:actions>
</file>

<file path=ppt/ink/inkAction10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25T00:41:43.143"/>
    </inkml:context>
    <inkml:brush xml:id="br0">
      <inkml:brushProperty name="width" value="0.05292" units="cm"/>
      <inkml:brushProperty name="height" value="0.05292" units="cm"/>
      <inkml:brushProperty name="color" value="#FFFF00"/>
    </inkml:brush>
    <inkml:brush xml:id="br1">
      <inkml:brushProperty name="width" value="0.05292" units="cm"/>
      <inkml:brushProperty name="height" value="0.05292" units="cm"/>
      <inkml:brushProperty name="color" value="#FFFFFF"/>
    </inkml:brush>
    <inkml:brush xml:id="br2">
      <inkml:brushProperty name="width" value="0.055" units="cm"/>
      <inkml:brushProperty name="height" value="0.055" units="cm"/>
    </inkml:brush>
  </inkml:definitions>
  <iact:action type="add" startTime="4044">
    <iact:property name="dataType"/>
    <iact:actionData xml:id="d0">
      <inkml:trace xmlns:inkml="http://www.w3.org/2003/InkML" xml:id="stk0" contextRef="#ctx0" brushRef="#br0">8086 4375 14335 0,'0'0'640'1,"0"0"128"0,0 0-624-1,0 0-144 7,0 0 0-7,0 0 0 8,-6-10 1248-8,4 0 224 13,1-7 32-13,1 1 16 3,0 4-624-3,0-5-112 6,0 3-16-6,0 0-16 8,3 3-320-8,-1-5-64 13,2 4-16-13,0-1 0 4,2 3-128-4,2 2-32 10,-4-5 0-10,2 3 0 4,3 4-192-4,-1-4 144 13,-4 0-144-13,2 3 128 2,0-5-128-1,-2 2 0 10,0 2 0-11,-4 8-176 20,0 0-640-19,0 0-128-1,0 0-16 1</inkml:trace>
    </iact:actionData>
  </iact:action>
  <iact:action type="add" startTime="4310">
    <iact:property name="dataType"/>
    <iact:actionData xml:id="d1">
      <inkml:trace xmlns:inkml="http://www.w3.org/2003/InkML" xml:id="stk1" contextRef="#ctx0" brushRef="#br0">8270 4193 11055 0,'0'0'480'0,"0"0"112"0,0 0-464 0,0 0-128 6,0 0 0-6,0 0 0 4,0 0 2384-4,0 0 464 7,0 0 96-7,0 0 0 8,-6-8-1136-8,-2 3-224 7,2-3-48-7,2 2-16 8,0-4-624-8,2 0-128 12,-2 1-32-12,1-7 0 3,1 2-432-3,2-3-96 7,-2-5-16-7,2 9 0 4,2 3-192-4,3 0 128 7,-3-5-128-7,2 3 0 9,0 4 0-9,0-3-288 12,2 1 32-12,2-2-8704 16,-2 2-1728-15</inkml:trace>
    </iact:actionData>
  </iact:action>
  <iact:action type="add" startTime="4752">
    <iact:property name="dataType"/>
    <iact:actionData xml:id="d2">
      <inkml:trace xmlns:inkml="http://www.w3.org/2003/InkML" xml:id="stk2" contextRef="#ctx0" brushRef="#br0">8406 3021 10127 0,'0'0'896'0,"0"0"-704"12,0 0-192-12,0 0 0 3,0 0 1216-3,0 0 224 8,0 0 32-8,0 0 16 7,0 0-320-7,2-8-64 13,-4-3-16-13,2 11 0 3,0 0-192-3,-6-8-64 11,-5 0 0-11,3-2 0 4,-6 3-64-4,2 1 0 12,-3 4-16-12,1-2 0 3,-3 2-272-3,1 2-48 12,-3 2-16-12,-3 2 0 5,1 0-48-4,-1-2-16 9,-3 3 0-10,-1 7 0 3,3-2-112-3,-2 6-32 12,1-3 0-12,3 7 0 3,3-5-64-3,-1 7-16 7,1 1 0-6,6-1 0 7,-3-3-128-8,3 4 0 6,2 3 144-6,-1 1-144 9,5 2 128-9,0 3-128 12,2 1 128-12,0-2-128 3,4 2 0-3,0-2 128 7,0 4-128-7,4 1 0 8,0-5 128-8,0 0-128 8,-2-2 128-8,0 0-128 8,2-3 0-8,0-3 0 7,3-3-192-7,3 1 64 24,-2-3-704-24,4-1-144 0,-12-17-32 0,7 8-7104 6,3 0-1424-6</inkml:trace>
    </iact:actionData>
  </iact:action>
  <iact:action type="add" startTime="5085">
    <iact:property name="dataType"/>
    <iact:actionData xml:id="d3">
      <inkml:trace xmlns:inkml="http://www.w3.org/2003/InkML" xml:id="stk3" contextRef="#ctx0" brushRef="#br0">7761 3495 15663 0,'0'0'1392'1,"0"0"-1120"6,0 0-272-7,15 2 0 4,-3-2 1552-4,5 2 256 13,-3-2 48-13,6 4 16 3,5 0-656-3,0-4-128 11,3-2-16-11,1-4-16 4,4 4-544-4,2 0-128 11,2 0 0-11,-2-2-16 7,6 0-240-7,-4-1-128 7,4-3 128-7,18 2-128 20,-12 0-896-20,-3 0-240 0,-7 2-48 0</inkml:trace>
    </iact:actionData>
  </iact:action>
  <iact:action type="add" startTime="5621">
    <iact:property name="dataType"/>
    <iact:actionData xml:id="d4">
      <inkml:trace xmlns:inkml="http://www.w3.org/2003/InkML" xml:id="stk4" contextRef="#ctx0" brushRef="#br0">9961 4410 11967 0,'0'0'1072'2,"0"0"-864"9,0 0-208-11,0 0 0 4,0 0 1872-4,0 0 336 10,0 0 64-10,9-10 16 5,-3 2-752-5,2-5-128 11,2-1-48-11,-2-2 0 4,-1 1-592-4,5-9-112 6,-4-1-16-6,2 2-16 8,3-3-352-8,-3 3-64 7,4 3-16-7,-4-1 0 9,1-5-192-9,1 3 0 13,-6 2 0-13,2 3 0 2,1-3 0-2,-3 7-160 12,0 2 32-12,4 1 0 19,0-1-1728-19,-10 12-320 0,0 0-80 1</inkml:trace>
    </iact:actionData>
  </iact:action>
  <iact:action type="add" startTime="5853">
    <iact:property name="dataType"/>
    <iact:actionData xml:id="d5">
      <inkml:trace xmlns:inkml="http://www.w3.org/2003/InkML" xml:id="stk5" contextRef="#ctx0" brushRef="#br0">10201 4338 14735 0,'0'0'640'0,"0"0"160"0,0 0-640 0,0 0-160 6,4-8 0-6,-1-4 0 5,-3 12 2496-5,6-10 448 11,-2-5 112-11,0 1 16 4,4-3-1680-4,-2-1-336 10,2-3-64-10,-5-3-16 4,7-1-400-4,0-1-64 12,-2-1-32-12,2 2 0 4,-1 1-336-4,-1 5-144 13,4 1 128-13,1-1-128 3,-5 3 0-3,2-1-144 9,2 1 0-9,-5 4-9040 17,7 7-1808-17</inkml:trace>
    </iact:actionData>
  </iact:action>
  <iact:action type="add" startTime="6223">
    <iact:property name="dataType"/>
    <iact:actionData xml:id="d6">
      <inkml:trace xmlns:inkml="http://www.w3.org/2003/InkML" xml:id="stk6" contextRef="#ctx0" brushRef="#br0">10862 3240 9215 0,'0'0'816'1,"0"0"-656"9,-2-10-160-10,0 0 0 4,2 10 1536-4,-6-8 288 12,-4-5 48-11,-1 3 16 2,1 2-640-3,-4-2-128 11,1 5-32-11,-7-1 0 5,3 4-336-5,-3 0-80 10,-3 4-16-10,-3 4 0 4,3-1-144-4,-2 7-16 12,-3-4-16-12,1 8 0 3,0-3-208-3,1 5-32 12,3-7-16-12,5 9 0 4,1 3-224-4,7-5 176 10,-2 1-176-10,4 1 160 6,5-8-160-6,3 3 192 9,0-5-192-9,1 4 192 5,-1-14 192-5,12 7 64 13,2-1 0-13,5-2 0 3,1-4-32-3,1-4 0 6,3-2 0-6,-1 2 0 10,-1-3-128-10,-3-5-32 12,3 4 0-11,-1-5 0 1,-5 1-16-1,-1-4-16 4,5 5 0-5,-9 1 0 9,5-2-64-9,-6 6-16 11,3 4 0-11,-13 2 0 3,10-6-144-3,-10 6 128 8,0 0-128-7,12 8 128 6,-2 4-128-7,-5 5 0 12,-3 9 0-12,0 1 0 3,-2 2 0-3,-2 8 128 11,-1 4-128-11,-3 2 128 3,-4 2 0-3,0 4 0 13,-3-4 0-13,-1 2 0 3,-2-3 64-3,3-7 0 7,-5 2 0-7,2-3 0 4,-3-3 160-4,-1-2 32 7,5-6 16-7,-7-1 0 9,-5 1 176-9,2-2 16 12,-1-3 16-12,-1-1 0 3,-2-1-256-2,0-6-48 8,1 1-16-9,1-7 0 5,0-2-112-5,-1-4-32 12,5-4 0-12,-6-2 0 18,9-3-1104-18,8-3-240 0,5-6-32 0,7 3-14240 4</inkml:trace>
    </iact:actionData>
  </iact:action>
  <iact:action type="add" startTime="9197">
    <iact:property name="dataType"/>
    <iact:actionData xml:id="d7">
      <inkml:trace xmlns:inkml="http://www.w3.org/2003/InkML" xml:id="stk7" contextRef="#ctx0" brushRef="#br0">3737 6545 7359 0,'0'0'656'1,"0"0"-528"4,0-8-128-5,-4 1 0 9,2-7 1840-9,-2 2 336 7,-2 4 64-7,0-3 0 8,-4 3-832-8,1-2-192 11,-1-1-16-11,-8 5-16 5,9 2-224-5,-9 2-64 10,4 0 0-10,-3 4 0 5,-5 2-272-5,1 2-64 11,-1 5-16-10,-3 1 0 2,0 0-112-3,-3 5-32 11,-1 5 0-11,-4 1 0 3,2 2-160-3,0 3-48 8,-3 1 0-8,5 2 0 8,-2 0 32-8,2 5 0 7,-1-3 0-7,3 4 0 11,2-4 32-11,1 6 0 11,-1 4 0-11,4 2 0 2,5-8-16-2,-2 4 0 12,5 0 0-12,3 0 0 3,4 1-96-3,6 3-16 12,0-2 0-12,6 6 0 3,2-2-128-3,5-2 0 7,-1-1 144-7,6 3-144 9,3-4 192-9,3 4-16 6,-5-8-16-6,4 6 0 9,1-2 16-9,1-4 0 11,-3 2 0-11,-3 2 0 4,3 0-176-4,-3-4 192 11,-1 3-192-11,-7-3 192 3,1 4-32-3,0-4 0 7,-6 8 0-7,1-6 0 9,3 2 96-9,-6-4 32 7,-4 4 0-7,0-2 0 7,-2 0 64-7,-2-4 16 11,-4 4 0-11,-1-4 0 4,-1-2-16-4,-6 6 0 11,3-6 0-11,-5-2 0 5,-5 2-64-5,-1 2-16 7,-1-3 0-7,-2-1 0 4,-1-2 0-4,1 2 0 11,-4-4 0-11,-2 1 0 5,0-3-96-5,-3 0-32 10,5-2 0-10,2-3 0 5,0 1-16-5,3-3-128 10,7-5 192-10,-7-1-64 19,7-6-928-19,19-8-192 1,0 0-32-1,0 0-15248 4</inkml:trace>
    </iact:actionData>
  </iact:action>
  <iact:action type="add" startTime="9846">
    <iact:property name="dataType"/>
    <iact:actionData xml:id="d8">
      <inkml:trace xmlns:inkml="http://www.w3.org/2003/InkML" xml:id="stk8" contextRef="#ctx0" brushRef="#br0">3941 8517 13295 0,'0'0'576'1,"0"0"144"-1,0 0-576 0,0 0-144 6,0 0 0-6,0 0 0 4,0 0 992-4,0 0 160 11,10-6 48-11,-10 6 0 4,0 0-96-4,0 0-16 12,0 0 0-12,0 0 0 4,0 0-176-4,0 0-32 11,-12 6-16-11,3 4 0 4,-5-3-32-4,0 9-16 10,-5-4 0-10,1 7 0 4,3-1-112-4,-5 3 0 12,1 3-16-12,1-1 0 5,-1 2-112-5,-3 5-32 9,3 1 0-9,1 2 0 6,-1-2-144-6,5 6-16 15,-2-2-16-15,7 0 0 0,-1 3-192 0,6-3-48 10,2-2 0-9,4-2 0 2,4-4 0-3,6 1 0 7,-1-1 0-7,7-6 0 10,-3-1 256-10,9-8 64 12,1 1 0-12,2-5 0 4,3-6-64-4,1-4-16 6,4 0 0-6,-2-4 0 9,-2-5-160-9,3 1-16 6,-1-8-16-6,0 3 0 8,-6-3 0-8,-1-3 0 11,-5 5 0-11,-2-7 0 4,-1-7 224-4,-8 3 48 8,-2 0 16-8,-1-1 0 3,-3-1 16-3,-4 0 0 7,-4-4 0-7,-5 2 0 9,-1-1-224-9,-4 1-32 12,-1 2-16-12,-5-2 0 3,5 1-208-3,-5 1 0 12,-1 2 0-12,-7-10 0 19,5 6-1072-19,5 7-256 0,1 7-48 1,3 1-10416 9,0 4-2096-10</inkml:trace>
    </iact:actionData>
  </iact:action>
  <iact:action type="add" startTime="10504">
    <iact:property name="dataType"/>
    <iact:actionData xml:id="d9">
      <inkml:trace xmlns:inkml="http://www.w3.org/2003/InkML" xml:id="stk9" contextRef="#ctx0" brushRef="#br0">4464 5927 10127 0,'0'0'896'0,"0"0"-704"9,0 0-192-9,0 0 0 5,0 0 1296-5,0 0 240 11,-4 10 32-11,0 3 16 4,-2-1-224-4,-3 2-32 12,3-3-16-12,0 7 0 4,-6-4-240-4,3 5-48 11,1 1-16-10,-6 1 0 2,2 6-144-3,-3 7-32 6,3-1 0-6,-2 2 0 10,3 8-160-10,3 2-32 7,-4 1-16-7,4 5 0 9,3 0-240-9,-3 1-64 10,2 3 0-10,2 0 0 5,0 1-48-5,4-3-16 7,0-6 0-7,0 1 0 8,0-1-32-7,0-4-16 8,4-2 0-9,0-6 0 5,0 0-64-5,4-2-16 11,-1-5 0-11,5-3 0 4,4-3 48-4,-5-1 0 7,5 1 0-7,-4-3 0 8,3-7 32-8,-3 3 16 7,4-5 0-7,-3-2 0 7,3-4-416-7,-4 0-96 13,3-4-16-13,-1-6 0 13,-14 6-1888-13,14-10-384 0,-5-7-80 0,-5 7-16 1</inkml:trace>
    </iact:actionData>
  </iact:action>
  <iact:action type="add" startTime="10834">
    <iact:property name="dataType"/>
    <iact:actionData xml:id="d10">
      <inkml:trace xmlns:inkml="http://www.w3.org/2003/InkML" xml:id="stk10" contextRef="#ctx0" brushRef="#br0">3842 6791 27647 0,'0'0'2448'1,"16"-4"-1952"3,3-2-496-4,2 0 0 9,7-1 976-9,5-3 112 10,2 4 0-10,2-2 16 4,8-4-256-4,2 3-48 12,0-5-16-12,3 0 0 4,1 1-144-4,0-1-48 6,1-3 0-6,-1 1 0 10,2-4-304-10,-3 5-64 10,3 1-16-10,-2 4 0 3,-4-1-208-3,-1 5-128 12,-5 4 128-12,2 2-11088 19,-8 2-2096-19</inkml:trace>
    </iact:actionData>
  </iact:action>
  <iact:action type="add" startTime="13631">
    <iact:property name="dataType"/>
    <iact:actionData xml:id="d11">
      <inkml:trace xmlns:inkml="http://www.w3.org/2003/InkML" xml:id="stk11" contextRef="#ctx0" brushRef="#br0">11921 2171 4607 0,'0'0'192'1,"0"0"64"-1,0 0-256 0,0 0 0 6,0 0 0-6,0 0 0 5,0 0 1872-5,0 0 336 8,0 0 64-8,-8 4 16 4,-5 0-976-4,13-4-192 7,-6 8-32-7,-2-5-16 8,-4 1-80-8,4 0-16 8,-5-4 0-8,1 4 0 8,4 0-160-8,-5 0-48 11,1 2 0-11,-2-2 0 5,4 2-96-5,1-3-32 10,-1 1 0-10,10-4 0 6,0 0 32-6,0 0 0 10,0 0 0-10,0 0 0 4,10 12-176-4,-1-4-48 6,3 0 0-6,6 1 0 10,5-3-128-10,2 0-48 6,3 0 0-6,3-2 0 10,2 2-32-9,4-2-16 4,4-2 0-5,0-2 0 8,4-2 0-8,4 2 0 12,0-2 0-12,-3 0 0 3,5-2 16-3,0 0 0 12,-1 0 0-12,-1 2 0 3,-2 0-64-3,4 0-16 12,-1 2 0-12,1-2 0 3,2 2 96-3,0 0 32 8,1-2 0-8,3 0 0 8,-1 0-288-8,1-4 0 6,-3 5 0-6,1-3 0 8,0 0 0-8,-1 2 0 12,1 0 128-12,1 0-128 3,1 0 0-3,0 2 0 13,1 0 0-13,-1 0 0 3,-3 0 0-3,1 0 0 6,1 0 0-5,-1-2 0 7,-2-2 0-8,-1 2 0 11,-1-2 0-11,2 2 0 4,-2 0 0-4,-5 0 0 10,3 0 0-10,19 0 0 5,-9 1 0-5,-6 1 0 7,-5-2 0-7,-5 0 0 3,0 0 128-3,-4 0-128 8,2 0 0-8,-14 0 0 8,1-2 0-8,-1 2 160 11,0-2-160-11,1 2 128 4,-1-2 32-4,-6 4 0 12,1-4 0-12,-1 2 0 3,-7 2-160-3,0 2 0 7,-3-2 0-7,-11 0 0 8,0 0 0-8,0 0 0 12,0 0 0-12,0 0 0 4,0 0 144-4,0 0-144 11,0 0 160-11,-11 4-160 4,-5 0 208-4,0 2-48 11,-5 2-16-11,0-2 0 4,-3-2-16-4,-1 1 0 11,-5 1 0-11,1 2 0 4,-2-2-128-4,-2 0 160 7,2 0-160-7,-8 1 160 8,-2-1-160-8,-2-2 0 7,-2 4 0-7,-4 2 0 8,0-4 128-8,-1-3-128 11,-3 3 128-11,-2 2-128 4,-1 2 128-4,-3-4-128 7,1 1 0-7,-1 3 128 8,3-2-128-8,-7-4 0 11,-3 0 0-11,4 0 0 4,-3-2 0-4,-1 4 0 11,2-3 0-11,-5 1 0 4,3-2 0-3,0 2 0 9,-3-4 128-10,5 0-128 4,-2 0 0-4,3-2 0 11,-7-2 144-11,6 2-144 5,1-3 0-5,-1-3 0 11,5 2 0-10,3 0 128 2,-1 0-128-3,3-4 0 11,-1 3 0-11,4 1 0 4,1-6 0-4,3 2 128 10,-2 1-128-10,6-5 0 5,6 2 0-5,2-3 0 10,-4 3 0-10,6-2 0 5,2 5 0-5,1-3 0 10,5-2 0-10,1 4 128 5,3-1-128-5,5 3 0 10,-1-2 0-10,5 0 0 4,-3 3 0-4,7 3 0 11,-2-4 0-11,0 0 0 5,10 8 0-5,0 0 0 10,0 0 0-10,0 0-128 5,0 0 128-5,0 0 0 7,0 0 0-7,0 0-128 9,0 0 128-9,0 0 0 6,16 4-144-6,-2 4 144 10,3-2 0-10,-1-2 0 12,1 1-144-12,7 5 144 3,3 0 0-3,2 0-128 8,2 3 128-8,8-1 0 3,0 4-128-3,10-5 128 7,2 5 0-7,5-2 0 9,5 3-128-9,1-3 128 12,5-1 0-12,-3 1 0 3,4 0 0-3,3-1 0 12,3 1 0-12,-2-6 0 3,4 2 0-3,4-7 0 7,0-1 0-7,0 0 0 8,-2 0 0-8,-2-2 0 7,4 0 0-7,-2 0 0 8,-2-2 0-8,2-2 0 11,-6-3 0-11,0-1 0 4,-1-2 0-4,-7-5 144 11,0 1-144-11,3-2 128 6,-7 1-128-6,2-3 192 10,-1-3-192-10,1 3 192 4,-3 1-192-4,-3-3 192 10,-3 4-192-10,-2-3 192 5,-2-2-192-5,-1 1 192 10,-3 2-192-9,-4-1 192 3,0 5-48-4,-6-1 0 11,-4 5 0-11,-3-2 0 4,-5 3 0-4,-1-3 0 11,-1 4 0-11,-7 2 0 4,-1 2-144-4,-13 4 0 10,0 0 144-10,0 0-144 5,0 0 0-5,0 0 0 7,0 0 0-7,0 0 128 9,0 0-320-9,-11 4-64 12,1 0-16-12,-4 4 0 20,1 4-2720-19,-5-5-528-1</inkml:trace>
    </iact:actionData>
  </iact:action>
  <iact:action type="add" startTime="15265">
    <iact:property name="dataType"/>
    <iact:actionData xml:id="d12">
      <inkml:trace xmlns:inkml="http://www.w3.org/2003/InkML" xml:id="stk12" contextRef="#ctx0" brushRef="#br0">6237 6625 8287 0,'0'0'368'0,"0"0"80"0,0 0-448 0,0 0 0 9,2-10 0-9,-2 5 0 4,0 5 1984-4,0-10 304 7,0 10 64-7,0 0 16 9,-6-8-1008-9,-3 2-192 12,9 6-32-12,-12 0-16 4,-4 2-240-4,3 6-48 10,-7 4-16-10,1 1 0 4,1 9-304-4,-5 3-48 11,-3 2-16-11,-1 3 0 5,0 5 16-5,-3 8 0 13,-1 0 0-13,-4 7 0 2,0 9 16-2,0 7 0 13,-6 6 0-12,4 6 0 0,2 6-96-1,-2 6 0 10,3 1-16-10,3 1 0 5,4 4-192-5,4-7-48 11,3-1 0-11,4-4 0 5,3-4-128-5,5-2 0 6,2-4 144-6,4-8-144 8,2-3 192-8,0-5-48 10,2-3 0-10,2-10 0 5,4 0 64-5,5-6 16 10,-1 2 0-9,6-6 0 3,1-6-96-4,1-4 0 11,7-3-128-11,18 3 192 19,-8-9-704-18,4-5-128-1,-2-5-48 0,0-10-13072 3</inkml:trace>
    </iact:actionData>
  </iact:action>
  <iact:action type="add" startTime="15704">
    <iact:property name="dataType"/>
    <iact:actionData xml:id="d13">
      <inkml:trace xmlns:inkml="http://www.w3.org/2003/InkML" xml:id="stk13" contextRef="#ctx0" brushRef="#br0">7314 6816 16575 0,'-14'-15'736'0,"14"15"160"0,-4-10-720 0,4 10-176 3,-4-10 0-3,4 10 0 8,0 0 576-8,0 0 64 12,-9 4 32-12,-5 6 0 3,0 2-64-2,-5-1-16 8,-1 7 0-9,1 5 0 5,-7 5 48-5,-1 3 0 7,-2 6 0-6,2 6 0 2,-1-2 0-3,3 5 0 7,0 5 0-7,-1 4 0 9,3 11-48-9,3 2 0 11,3-1 0-11,-3 3 0 4,5-6-272-4,1 2-64 7,4-3-16-7,-1-7 0 8,3-1 0-8,0-4 0 12,0-2 0-12,6-7 0 3,0 3-80-3,4-8-16 11,2 2 0-11,4-4 0 4,-2-3 32-4,3-3 0 12,5-2 0-12,0-1 0 4,3-7-32-4,3-3 0 10,-3 1 0-10,13-3 0 22,-3-2-720-22,0-9-128 0,-3-1-48 0,-5-4-8064 11,-3-3-1616-10</inkml:trace>
    </iact:actionData>
  </iact:action>
  <iact:action type="add" startTime="16003">
    <iact:property name="dataType"/>
    <iact:actionData xml:id="d14">
      <inkml:trace xmlns:inkml="http://www.w3.org/2003/InkML" xml:id="stk14" contextRef="#ctx0" brushRef="#br0">6461 7704 20271 0,'-21'-4'896'0,"21"4"192"0,-8-4-880 0,8 4-208 6,0 0 0-6,0 0 0 4,0 0 928-4,0 0 144 10,0 0 16-10,14 0 16 5,5 0-368-5,7 4-80 10,5-4-16-10,6-4 0 5,4 2-176-5,6-2-32 10,-2 0-16-10,1 2 0 5,5-2-208-5,0 2-32 10,2-2-16-10,-3 2 0 5,1-1-160-5,0 1 0 11,-1 0 0-11,17-2 0 20,-7 2-2080-20,-13 0-448 1</inkml:trace>
    </iact:actionData>
  </iact:action>
  <iact:action type="add" startTime="16285">
    <iact:property name="dataType"/>
    <iact:actionData xml:id="d15">
      <inkml:trace xmlns:inkml="http://www.w3.org/2003/InkML" xml:id="stk15" contextRef="#ctx0" brushRef="#br0">8449 7569 27935 0,'0'0'1232'0,"16"0"256"0,-5-4-1184 0,7 2-304 8,3-2 0-8,3 2 0 6,-1 0 480-6,4 0 32 9,5-1 16-9,-1-1 0 5,2 2-288-5,-2-2-64 10,0 0-16-10,1 0 0 5,3 0-160-5,-4 0 0 12,-2 2 144-12,1 2-144 4,-5-4 0-4,0 4 0 11,-1-2 0-11,7 0-192 18,-6-1-1488-17,-3-3-304-1,-3 2-64 0</inkml:trace>
    </iact:actionData>
  </iact:action>
  <iact:action type="add" startTime="16556">
    <iact:property name="dataType"/>
    <iact:actionData xml:id="d16">
      <inkml:trace xmlns:inkml="http://www.w3.org/2003/InkML" xml:id="stk16" contextRef="#ctx0" brushRef="#br0">10166 7163 19119 0,'0'-19'832'1,"0"19"192"-1,0 0-816 0,-2-10-208 9,-2 2 0-9,-4-3 0 5,0 3 576-5,0 4 64 10,-7 2 0-10,1 0 16 6,-5 0-48-6,-3 2-16 9,-3 4 0-9,-3 2 0 5,-3 0-128-5,0 5-16 11,0-1-16-11,3 4 0 4,-1 3-304-4,4 3-128 11,-1-4 128-11,7 1-128 5,5 5 128-5,1-5-128 7,3 3 0-7,8-1 128 3,-2-5 256-3,8 3 32 8,2 3 16-8,9-3 0 7,-1 5 272-6,6 1 64 10,5 1 16-11,0-1 0 4,3-2-272-3,1 3-64 5,2 1-16-6,-4 1 0 8,1-1-272-8,-3 0-160 12,-2 3 192-12,-3-1-192 3,-2-2 144-3,-1 3-144 12,-7-1 0-12,0 0 144 3,-3-2 32-3,-3 1 0 10,-6-3 0-9,-4-3 0 3,-5 1 240-4,1 3 48 12,-8-3 16-12,-1-1 0 4,-1 3-112-4,-3 0-32 11,-4 1 0-11,-3-1 0 3,1-3-144-2,-2-3-16 5,-2 3-16-6,0-3 0 9,-2-5-160-9,3 4 0 10,-3-7 144-10,-4-1-144 21,8-6-1408-21,4-2-368 0,3-2-64 1,15-4-16-1</inkml:trace>
    </iact:actionData>
  </iact:action>
  <iact:action type="add" startTime="17093">
    <iact:property name="dataType"/>
    <iact:actionData xml:id="d17">
      <inkml:trace xmlns:inkml="http://www.w3.org/2003/InkML" xml:id="stk17" contextRef="#ctx0" brushRef="#br0">10485 6383 17903 0,'0'0'784'1,"4"-11"176"-1,2 3-768 0,4 0-192 10,7-8 0-10,3 11 0 5,-1-1 576-5,5-2 64 6,3 4 0-6,2 0 16 8,1 2-16-8,1 6-16 12,8 4 0-12,0 4 0 3,6-1-96-3,0 11-16 12,-2 1 0-12,5 4 0 4,7 7-224-4,0 7-48 7,-1 1-16-7,3 9 0 7,-1 4 64-6,-3 5 16 11,-2 1 0-12,-8 7 0 4,-2 2 192-4,-10 10 32 12,-4 4 16-10,-2 8 0-2,-3-1 96 0,-8 5 0 10,-7-8 16-9,-1-3 0 4,-8-3-128-5,-4-4-16 10,1-9-16-10,-3 1 0 4,-8-4 384-4,1 0 80 11,-5-7 0-11,-1-3 16 4,-5-3-336-4,-1-6-64 11,-2 4 0-11,-1-5-16 4,-1-1-176-4,0-6-48 10,0-4 0-10,-2 1 0 6,-4-5-64-6,3-2-16 10,3-6 0-10,4-3 0 4,-2-3-256-4,3 1 0 12,3-8 0-12,-4 0 0 19,3-9-1376-18,9-2-336-1,-1-5-64 0,8-4-14224 3</inkml:trace>
    </iact:actionData>
  </iact:action>
  <iact:action type="add" startTime="19616">
    <iact:property name="dataType"/>
    <iact:actionData xml:id="d18">
      <inkml:trace xmlns:inkml="http://www.w3.org/2003/InkML" xml:id="stk18" contextRef="#ctx0" brushRef="#br0">9961 4457 10127 0,'0'0'896'1,"0"0"-704"8,0 0-192-9,0 0 0 5,0 0 1152-5,0 0 192 10,0 0 32-10,0 0 16 5,0 0-528-5,0 0-96 13,0 0-32-13,-10 7 0 3,2 1-96-3,-4 0-32 11,1 4 0-11,1-1 0 3,-6-1-208-3,5 6-32 12,-7 7-16-12,3-1 0 4,1 1 64-4,-4 8 16 11,3 0 0-11,-5 3 0 3,1-1-48-3,1 8 0 12,-1 0 0-12,-3 5 0 4,3-3-160-4,3 6-32 8,-1 2-16-8,3 3 0 9,-2 1-176-9,7 0 0 5,-3-1 144-5,4-1-144 10,2-2 0-10,2-5 0 10,0 1 0-10,4 2 0 5,2-4 0-5,2-4 144 12,0 2-144-12,2-6 0 3,6-4 192-3,-1-2-64 7,7-2 0-7,-1-3-128 8,5-3 256-7,3-1-48 5,3-5-16-6,1-5 0 8,2 3-192-8,0-5 0 10,0-4 0-10,12 0 0 21,-4-6-896-21,-2-4-64 1,-7-4 0-1,-15 0-16 0</inkml:trace>
    </iact:actionData>
  </iact:action>
  <iact:action type="add" startTime="20097">
    <iact:property name="dataType"/>
    <iact:actionData xml:id="d19">
      <inkml:trace xmlns:inkml="http://www.w3.org/2003/InkML" xml:id="stk19" contextRef="#ctx0" brushRef="#br0">10546 4511 5519 0,'0'0'496'0,"-2"14"-496"10,2-2 0-10,-2 7 0 5,-4 1 1664-5,4 1 224 11,0 10 48-11,0 0 16 4,0 1-1216-4,0-1-240 11,0 4-48-11,0 4-16 4,1-2-272-4,-3 6-160 12,-6-6 192-12,2-2-4416 16,2-2-896-15</inkml:trace>
    </iact:actionData>
  </iact:action>
  <iact:action type="add" startTime="22257">
    <iact:property name="dataType"/>
    <iact:actionData xml:id="d20">
      <inkml:trace xmlns:inkml="http://www.w3.org/2003/InkML" xml:id="stk20" contextRef="#ctx0" brushRef="#br0">16788 3758 10127 0,'0'0'896'2,"0"0"-704"8,13-4-192-10,-3 1 0 4,-10 3 944-3,12-4 144 11,-5-4 48-12,-7 8 0 3,6-6-336-3,-6 6-64 12,8-6-16-12,-8 6 0 5,6-12-32-5,-4 3-16 5,-2 1 0-5,-2-4 0 11,-4 4 192-11,0-1 32 9,-2-3 16-9,-5 4 0 5,1-4-208-5,-5 5-64 7,1 1 0-7,-5 0 0 8,1 2-160-8,-1 0-32 13,-1 8-16-12,-1 2 0 1,-3 0-176-2,-1 5-16 11,0 3-16-11,-4 6 0 3,1 1-32-3,-1 4 0 8,-2 5 0-8,4 5 0 8,1 0 128-8,3 4 32 12,4 2 0-12,-1 0 0 2,1 6-160-2,3 3-48 7,2-3 0-7,-1 0 0 8,5 2-144-8,-1 1 0 7,3-11 144-7,4 4-144 9,-2-6 0-9,6 2 128 6,2-5-128-6,4 5 0 26,2-4-352-26,0-8-144 0,0-6-16 0,1-1-16 7,3-3-736-7,-10-17-144 0,8 14-16 0,-8-14-6016 9,0 0-1200-9</inkml:trace>
    </iact:actionData>
  </iact:action>
  <iact:action type="add" startTime="22591">
    <iact:property name="dataType"/>
    <iact:actionData xml:id="d21">
      <inkml:trace xmlns:inkml="http://www.w3.org/2003/InkML" xml:id="stk21" contextRef="#ctx0" brushRef="#br0">15875 4392 18719 0,'0'0'832'1,"0"0"160"-1,0 0-800 0,0 0-192 7,0 0 0-7,0 0 0 5,0 0 512-5,11 0 64 10,3-2 16-10,-2 0 0 4,3 2-144-4,5 0-48 14,-3-2 0-14,7 0 0 4,1 0-192-4,4 2-32 10,5-3-16-10,5-1 0 3,0 0-160-3,6 0 0 10,-3 0 0-10,29-6-10128 10</inkml:trace>
    </iact:actionData>
  </iact:action>
  <iact:action type="add" startTime="22802">
    <iact:property name="dataType"/>
    <iact:actionData xml:id="d22">
      <inkml:trace xmlns:inkml="http://www.w3.org/2003/InkML" xml:id="stk22" contextRef="#ctx0" brushRef="#br0">17488 3552 23727 0,'0'0'1040'0,"0"0"240"0,0 0-1024 0,0 0-256 7,0 0 0-7,-10 13 0 4,0 3 384-4,-1 3 48 13,-9 7 0-13,1 3 0 3,-3 2 144-3,1 6 48 11,-7 0 0-11,1 2 0 5,-2 6-272-5,0 0-48 11,-3 2-16-11,5 0 0 3,0 1-160-3,5-3-128 12,1 4 192-12,3-2-192 4,7-8-160-4,1 0-144 11,6-6-16-11,4 10-16 21,10-12-2272-21,3-9-448 2</inkml:trace>
    </iact:actionData>
  </iact:action>
  <iact:action type="add" startTime="23030">
    <iact:property name="dataType"/>
    <iact:actionData xml:id="d23">
      <inkml:trace xmlns:inkml="http://www.w3.org/2003/InkML" xml:id="stk23" contextRef="#ctx0" brushRef="#br0">17999 3620 20495 0,'0'0'896'1,"0"0"208"-1,-10 12-880 8,2 5-224-8,-5-1 0 0,-1 3 0 2,-6 5 768-2,1 5 96 13,-1 2 32-13,-3 6 0 3,-2 0-304-3,3-2-48 7,1 6-16-7,3-2 0 4,-3 4-208-4,3-4-64 12,3 4 0-12,-5-4 0 4,5 2-256-4,3-2 160 7,6-2-160-7,0 2 128 8,-2-8-320-8,4-1-80 11,4-5-16-10,2-4 0 18,2-5-800-19,4 4-144 0,0-15-48 2</inkml:trace>
    </iact:actionData>
  </iact:action>
  <iact:action type="add" startTime="23223">
    <iact:property name="dataType"/>
    <iact:actionData xml:id="d24">
      <inkml:trace xmlns:inkml="http://www.w3.org/2003/InkML" xml:id="stk24" contextRef="#ctx0" brushRef="#br0">17482 4248 5519 0,'0'0'240'1,"0"0"64"-1,10-4-304 0,3-2 0 6,1 4 0-6,7 0 0 5,3 0 2720-5,3 2 480 10,2 0 112-10,5 0 16 5,-1-2-2368-5,10 0-448 11,-2 0-112-11,4-3-5808 15,-6-5-1168-15</inkml:trace>
    </iact:actionData>
  </iact:action>
  <iact:action type="add" startTime="23418">
    <iact:property name="dataType"/>
    <iact:actionData xml:id="d25">
      <inkml:trace xmlns:inkml="http://www.w3.org/2003/InkML" xml:id="stk25" contextRef="#ctx0" brushRef="#br0">18297 3565 17503 0,'0'0'768'0,"0"0"176"0,16 2-752 0,-1 0-192 7,1 4 0-7,4 2 0 5,-3 4 768-5,3-1 112 8,1 7 16-8,-1 5 16 9,-5 1-224-9,5 7-48 11,-7 2-16-10,5 12 0 1,-2-2 208-2,-7 5 64 12,-5 7 0-12,-2 2 0 3,-6 5-256-3,-2 6-32 12,-9 1-16-12,-3 5 0 4,-7 2-272-4,-4-8-64 12,-5-2-16-12,5-5 0 5,2-5-240-5,0-5-240 8,-1-10 48-8,3-2 16 20,5-6-576-20,-1-6-112 1,3-3-32-1</inkml:trace>
    </iact:actionData>
  </iact:action>
  <iact:action type="add" startTime="23780">
    <iact:property name="dataType"/>
    <iact:actionData xml:id="d26">
      <inkml:trace xmlns:inkml="http://www.w3.org/2003/InkML" xml:id="stk26" contextRef="#ctx0" brushRef="#br0">19423 4184 11055 0,'-20'0'976'0,"20"0"-784"5,0 0-192-5,0 0 0 6,0 0 1328-6,0 0 208 10,0 0 64-10,14-2 0 4,7 2-592-4,3 0-112 11,-1-2-32-11,4-2 0 5,1-2-544-5,-11 2-128 10,5 0 0-10,3-2-16 5,2 2-176-5,1 0 0 11,-1 2 0-11,4 1-9104 8</inkml:trace>
    </iact:actionData>
  </iact:action>
  <iact:action type="add" startTime="23958">
    <iact:property name="dataType"/>
    <iact:actionData xml:id="d27">
      <inkml:trace xmlns:inkml="http://www.w3.org/2003/InkML" xml:id="stk27" contextRef="#ctx0" brushRef="#br0">19495 4398 8287 0,'0'0'368'0,"21"0"80"0,3-2-448 0,3 0 0 7,2 0 0-7,-7 2 0 5,3-2 1600-5,4-2 224 11,8-3 48-11</inkml:trace>
    </iact:actionData>
  </iact:action>
  <iact:action type="add" startTime="24184">
    <iact:property name="dataType"/>
    <iact:actionData xml:id="d28">
      <inkml:trace xmlns:inkml="http://www.w3.org/2003/InkML" xml:id="stk28" contextRef="#ctx0" brushRef="#br0">20981 3786 18431 0,'-6'-22'816'0,"6"22"160"0,-5-8-784 0,-5-3-192 7,2 1 0-7,-2 4 0 5,-5-4 352-5,-1 5 32 12,-5 5 0-12,-5 0 0 3,1 1 32-3,-2 7 16 12,-3-2 0-12,3 4 0 4,0 7-48-4,1 1-16 9,3 1 0-9,1 5 0 6,5 3-96-6,-1-1-16 9,7-5 0-9,1-3 0 5,4 1-96-5,6 1-32 13,2-7 0-13,4 5 0 3,6-10 192-3,-1-1 48 12,9 1 0-12,3-4 0 4,2-4-112-4,5-2 0 11,-1-2-16-11,2-4 0 3,2 3 16-3,-1-1 0 10,-3 0 0-10,-2-6 0 4,-3 2-96-4,-3 5-16 10,0 1 0-10,-7 2 0 5,2-2 112-5,-16 4 32 10,0 0 0-10,4 15 0 5,-2 11 48-5,-6 1 16 11,-2 4 0-11,-8 4 0 3,1 4-32-2,-9 0-16 10,-1 6 0-11,-5-4 0 4,-1 2-48-4,-2-4 0 11,-2 8 0-11,-2-8 0 4,1 2-64-4,3-8-32 10,0-4 0-10,-6 12 0 23,6-10-464-22,9-9-80-1,3-10-32 0,19-12-8992 6,0 0-1808-6</inkml:trace>
    </iact:actionData>
  </iact:action>
  <iact:action type="add" startTime="24604">
    <iact:property name="dataType"/>
    <iact:actionData xml:id="d29">
      <inkml:trace xmlns:inkml="http://www.w3.org/2003/InkML" xml:id="stk29" contextRef="#ctx0" brushRef="#br0">21798 3318 27071 0,'0'0'1200'0,"0"0"240"0,0 0-1152 0,-3 7-288 7,-3 7 0-7,-6-2 0 5,2 3 128-5,-5 3-128 10,1 5 144-10,-5 7-144 5,-3 3 320-5,-1 8-16 10,1 0-16-10,-1 4 0 5,-1 3-160-5,-1 3-128 11,2 0 192-11,1 3-192 4,5 5 128-4,-3-3-128 11,8 1 0-11,-1-4 0 5,7-7 0-5,2-1 0 11,4-6 0-11,6-2 0 19,4-9-912-19,7-9-96 1,3-3-16-1,19-1-10672 3</inkml:trace>
    </iact:actionData>
  </iact:action>
  <iact:action type="add" startTime="24845">
    <iact:property name="dataType"/>
    <iact:actionData xml:id="d30">
      <inkml:trace xmlns:inkml="http://www.w3.org/2003/InkML" xml:id="stk30" contextRef="#ctx0" brushRef="#br0">22571 3267 22111 0,'-2'-18'976'1,"2"18"208"-1,0 0-944 0,0 0-240 9,0 0 0-9,0 0 0 4,0 0 640-4,-4 14 96 10,-8 2 16-10,1 5 0 4,-1 1-112-4,-8 7 0 7,-1 0-16-7,-2 8 0 9,-3 6-240-9,5 2-32 10,-5 0-16-10,3 3 0 5,0 5-144-5,3 2-48 7,3-1 0-7,-1 5 0 4,2-5-144-4,5 3 0 7,1 0 144-7,2-3-144 8,2-5-208-8,4 0-112 14,2-10-32-14,4 0 0 17,2-8-928-14,6-4-176-3,-2-7-32 0,3-5-5808 8,-3-5-1168-7</inkml:trace>
    </iact:actionData>
  </iact:action>
  <iact:action type="add" startTime="25071">
    <iact:property name="dataType"/>
    <iact:actionData xml:id="d31">
      <inkml:trace xmlns:inkml="http://www.w3.org/2003/InkML" xml:id="stk31" contextRef="#ctx0" brushRef="#br0">21912 3955 13823 0,'0'0'1216'0,"0"0"-960"8,9-4-256-8,5-1 0 4,6 1 2240-4,-3 0 416 12,6 2 80-12,5-2 16 3,3-2-1760-3,6 2-352 12,-2 0-64-12,2-3 0 3,2-1-368-3,-2 0-64 11,2-4-16-11,2 2 0 23,4 3-1696-23,-4-9-352 0</inkml:trace>
    </iact:actionData>
  </iact:action>
  <iact:action type="add" startTime="25278">
    <iact:property name="dataType"/>
    <iact:actionData xml:id="d32">
      <inkml:trace xmlns:inkml="http://www.w3.org/2003/InkML" xml:id="stk32" contextRef="#ctx0" brushRef="#br0">22795 3267 23039 0,'0'0'2048'0,"12"10"-1648"9,0 7-400-9,5 3 0 4,-1 1 192-4,5 12-32 10,3 4-16-10,1 6 0 5,-4 0 432-5,-1 8 96 13,1 4 16-13,-1-1 0 4,-4 5-48-4,-3 1-16 10,-3 4 0-10,-6 1 0 4,-6 3-304-4,-6 4-64 13,-4 2-16-13,-9-3 0 2,-4 1-48-1,-5-8 0 8,3 0 0-9,-2-5 0 5,-4-6-192-5,-1-11 0 10,5-1 128-10,0-7-128 5,2-1-256-5,1-8-80 7,7-3-32-7</inkml:trace>
    </iact:actionData>
  </iact:action>
  <iact:action type="add" startTime="25802">
    <iact:property name="dataType"/>
    <iact:actionData xml:id="d33">
      <inkml:trace xmlns:inkml="http://www.w3.org/2003/InkML" xml:id="stk33" contextRef="#ctx0" brushRef="#br0">24030 4047 17503 0,'0'0'768'0,"0"0"176"0,0 0-752 0,0 0-192 9,8-12 0-9,1 5 0 5,11 1 1680-5,-1 2 304 10,9 0 64-10,1 0 16 4,6 0-1408-3,2-4-272 6,8-1-64-7,-6 1-16 8,4-6-304-8,-4 4 160 14,4-3-160-14,-14 3 128 18,4 4-448-18,0 2-80 0,3-4-32 0,1 1-7088 11,-6 1-1424-10</inkml:trace>
    </iact:actionData>
  </iact:action>
  <iact:action type="add" startTime="25985">
    <iact:property name="dataType"/>
    <iact:actionData xml:id="d34">
      <inkml:trace xmlns:inkml="http://www.w3.org/2003/InkML" xml:id="stk34" contextRef="#ctx0" brushRef="#br0">24254 4299 19343 0,'16'-6'1728'1,"5"6"-1392"5,3 6-336-6,-7-4 0 4,5-4 1488-4,3-2 240 11,4 2 32-11,6-2 16 4,8 0-752-4,-2 0-160 13,6-6-32-13,2-1 0 3,4 3-496-3,3-4-96 12,3 0-32-12,5 3 0 20,2-7-1136-19,-7 6-224-1,-3-5-64 1</inkml:trace>
    </iact:actionData>
  </iact:action>
  <iact:action type="add" startTime="26328">
    <iact:property name="dataType"/>
    <iact:actionData xml:id="d35">
      <inkml:trace xmlns:inkml="http://www.w3.org/2003/InkML" xml:id="stk35" contextRef="#ctx0" brushRef="#br0">26503 3240 16575 0,'0'0'736'1,"0"0"160"-1,0 0-720 0,0 0-176 8,0 0 0-8,0 0 0 5,-8 0 1280-5,1-2 240 10,-5 0 32-10,2 6 16 5,2 0-432-5,-5 5-96 13,1 5-16-12,-4 5 0 1,3 1-288-2,-7 5-64 10,7 5-16-10,-7 5 0 5,-1 2-80-5,-1 8 0 11,3-3-16-11,-9 27 0 4,3-7-224-4,3 4-32 12,5 3-16-12,7-23 0 3,0 3-160-3,-1 4-128 11,5 0 192-10,2-1-192 3,2 1 192-4,4 0-192 7,2-3 192-7,2-5-192 9,2-2 240-9,5-6-64 7,-1 0-16-7,5-4 0 8,5-3-16-8,-1-5 0 11,3-2 0-10,3-5 0 2,6-1 0-3,0 1 0 7,1-8 0-7,1 5 0 4,2-5-400-4,-2-4-96 7,-4-2-16-7,0-2 0 26,-2-4-1680-26,-1-2-320 1,-5 0-80-1</inkml:trace>
    </iact:actionData>
  </iact:action>
  <iact:action type="add" startTime="26648">
    <iact:property name="dataType"/>
    <iact:actionData xml:id="d36">
      <inkml:trace xmlns:inkml="http://www.w3.org/2003/InkML" xml:id="stk36" contextRef="#ctx0" brushRef="#br0">25758 4098 33167 0,'0'0'2944'1,"16"-6"-2352"5,3 2-464-6,5 0-128 5,11 0 176-5,2 0 16 11,8 2 0-11,1 2 0 4,9 0 0-4,7-2 16 10,3-2 0-10,9 1 0 5,4 1-80-5,2-4-128 13,6-4 176-13,0 0-176 2,-3 1 0-2,3-5 0 14,0 4 0-14,0 0-10352 14,0 6-2016-13</inkml:trace>
    </iact:actionData>
  </iact:action>
  <iact:action type="add" startTime="27767">
    <iact:property name="dataType"/>
    <iact:actionData xml:id="d37">
      <inkml:trace xmlns:inkml="http://www.w3.org/2003/InkML" xml:id="stk37" contextRef="#ctx0" brushRef="#br0">16470 2097 13823 0,'0'0'1216'1,"0"0"-960"11,0 0-256-12,-4 13 0 4,-4-7 560-4,8-6 64 10,-8 8 16-10,8-8 0 4,0 0 384-4,-2 12 96 11,2-12 16-11,-4 8 0 5,-2 1-288-5,6-9-48 12,4 14-16-12,2-6 0 3,-2 4-144-3,4-3-48 10,4 1 0-10,-1 2 0 5,9-4 16-5,1 3 0 11,-1 3 0-11,9-4 0 4,6 1-48-4,2-3-16 11,6 2 0-11,-2 2 0 5,6-5-128-5,-6 3-32 11,2-4 0-11,2 0 0 4,-2 0 16-3,3-2 0 7,-5-4 0-8,2-2 0 5,-6 0 112-5,2 0 32 10,-4-2 0-10,4 0 0 5,-3-6-96-5,-5 2-32 10,-2 3 0-10,-2-7 0 5,-1 2-112-5,-7 2-32 11,1-5 0-11,-1 3 0 4,-5-4-80-4,-1 3 0 11,-3-1-16-11,2-2 0 4,-6 4 16-4,2-1 0 11,-3 3 0-11,3-2 0 4,-2 0-64-4,-6 10 0 10,0 0 0-10,0 0 0 5,0 0-128-5,0 0 0 12,0 0 0-12,0 0 0 19,0 0-944-19,0 0-208 1,0 0-64-1,-2 22-14608 2</inkml:trace>
    </iact:actionData>
  </iact:action>
  <iact:action type="add" startTime="28717">
    <iact:property name="dataType"/>
    <iact:actionData xml:id="d38">
      <inkml:trace xmlns:inkml="http://www.w3.org/2003/InkML" xml:id="stk38" contextRef="#ctx0" brushRef="#br0">13591 7097 12095 0,'0'0'528'1,"0"0"112"-1,0 0-512 0,6-14-128 8,-8 5 0-8,2 9 0 3,0-16 1056-3,-4 6 176 10,-4-3 48-10,0 3 0 5,0 2-400-5,-5 0-80 7,-1 1-16-7,-4 1 0 9,3 0-80-9,-7-2 0 11,1 4-16-11,1 0 0 4,-3 2-128-4,-4 0-32 6,-5 2 0-6,3 2 0 8,0 4-48-8,-2 0-16 13,-4 4 0-13,1-4 0 3,-3 11 112-3,0-1 0 12,2 3 16-11,-2-1 0 1,2-6-112-2,4 5-32 12,0-5 0-12,3 5 0 4,5-3-112-4,3 4-16 9,9-5-16-9,1 5 0 5,4-3-144-5,4-1-32 11,2-14 0-11,8 23 0 4,4-3 0-4,1-1 0 12,9 3 0-12,3 1 0 3,0-1 32-3,3 1 0 11,-1 1 0-11,2 3 0 4,-1 0-160-4,-1 0 0 11,-2-1 144-11,1-1-144 5,-5-1 0-5,-3-1 0 12,1 2 0-12,-1-1 128 4,-10-1-128-4,-1-1 144 9,3-1-144-9,-6 0 160 4,-2 1 128-4,-2-1 32 10,-2 3 0-10,-6-1 0 5,-3 1 176-5,-5-1 32 11,-2-5 16-11,-5-3 0 4,0 7-32-4,-3-5 0 11,-5-3 0-11,-2 3 0 4,-8-1-64-4,0 1 0 11,-6-5-16-11,-2-2 0 4,4-4-96-4,-1-4-16 10,1-2 0-10,4-2 0 4,-2-4-128-4,6-2-16 13,4 2-16-13,3 0 0 3,3 4-160-3,6-3 0 11,1-5 0-11,8 4 128 19,12 6-512-18,-11-6-96-1,11 6-32 0,0 0-11264 10,0 0-2240-10</inkml:trace>
    </iact:actionData>
  </iact:action>
  <iact:action type="add" startTime="29914">
    <iact:property name="dataType"/>
    <iact:actionData xml:id="d39">
      <inkml:trace xmlns:inkml="http://www.w3.org/2003/InkML" xml:id="stk39" contextRef="#ctx0" brushRef="#br0">15990 7046 2751 0,'0'0'256'1,"0"0"-256"6,0 0 0-7,-8-7 0 8,2-5 2688-8,-4 4 512 11,1-4 80-11,1 5 32 5,-6 3-2064-5,2-2-416 10,-5-2-64-10,3 4-32 5,-5 0-224-5,-1 0-32 12,-3 4-16-12,-2 0 0 3,-3 2-16-3,-3 4-16 11,-2 4 0-11,0 0 0 4,-2 3-32-4,-4 5 0 10,3 1 0-10,-1 3 0 5,-4-1 32-5,6 5 0 10,-6 3 0-10,6 4 0 5,4 2-112-5,0 2 0 10,2 8-16-10,1 2 0 5,3 0-304-5,3 3 128 10,7 1-128-10,5-2 0 5,6-10 192-5,6 2-192 11,4-6 192-11,6-6-192 4,-1-2 528-4,9 1 0 10,-1-9 0-10,7-5 0 5,3 2-80-5,4-11-32 11,0-3 0-11,1-4 0 5,1-2-48-5,4-9-16 10,-4-1 0-10,2-7 0 4,2-1-48-3,-4-3-16 8,2-4 0-9,2-3 0 5,-4-1-144-5,4-8-16 10,-4 0-128-10,-2-7 192 5,1 1-192-5,3-2 128 10,-2-4-128-10,-4-3 0 5,0-3 128-5,-2-5-128 10,-1 0 0-10,-3-9 144 5,0 1-144-5,1-6 0 11,-1-6 0-11,0 1 128 4,-3-5-128-4,-6 2 0 10,1 2 144-10,3 6-144 5,-7 10 0-5,3 6 128 10,-6 1-128-10,1 14 0 6,1 2 0-6,-6 14 0 6,0 4 0-5,-2 7 0 7,1 9 0-8,-5 11-128 6,0 0 128-6,0 0 0 10,-13 13-128-10,1 9 128 11,-4 3-128-11,3 12 128 4,-7 10-128-4,3 4 128 12,-1 5-128-12,-3 9 128 4,-5 7 0-4,3 10-160 11,0 3 160-11,-1 7 0 3,3 4 0-3,-3-5 0 7,3 1 0-7,1-6 0 8,5-8 0-7,-3-6 0 9,5 2 0-10,-1-8 0 4,6-1 0-4,-2-7 144 8,5-3-16-8,1-6 0 4,0-8-128-4,4 3 160 7,0-8-160-7,0-3 160 8,4-2-160-8,3-4 0 12,7-1 144-12,-2 5-144 19,5-12-1504-18,1-5-368 0,-1-10-80-1</inkml:trace>
    </iact:actionData>
  </iact:action>
  <iact:action type="add" startTime="30579">
    <iact:property name="dataType"/>
    <iact:actionData xml:id="d40">
      <inkml:trace xmlns:inkml="http://www.w3.org/2003/InkML" xml:id="stk40" contextRef="#ctx0" brushRef="#br0">18211 6814 15663 0,'0'0'1392'0,"0"0"-1120"7,-5-7-272-7,-1-3 0 5,-4-2 624-5,0 4 64 11,-1 1 16-11,-7-5 0 4,0 4 128-4,1 0 48 13,-5-2 0-13,-5 5 0 3,0 1-352-3,0 2-64 10,-5 0-16-10,-5 4 0 4,-2 0-48-4,0 6-16 11,-6 3 0-11,2 1 0 4,1 7 48-4,-3-3 0 11,8 2 0-11,-2 3 0 5,5-5 16-5,5 3 0 10,4 3 0-10,7-3 0 5,1 1-208-5,7 1-48 10,0 2 0-10,6-1 0 5,4-3 16-5,6 3 0 11,6-1 0-9,2-3 0 0,5-3 176-1,6 7 48 8,7 3 0-9,1 1 0 5,0-9-48-5,6 5-16 10,0-1 0-10,4 1 0 5,-6-5-16-5,2 5 0 10,-4-1 0-10,-6 0 0 5,1 3-96-5,-5-3-32 11,-2 3 0-11,-7-3 0 3,0 1 112-3,-5-5 32 10,-3 3 0-10,-4 1 0 5,-6-1 80-5,-6-1 0 12,-4-1 16-12,-5 1 0 4,-5-3 80-4,-5 3 16 10,-6 1 0-10,-2-5 0 4,0 3-64-4,-6-6-16 11,0 3 0-11,-6-5 0 4,-2 2-240-4,2-5-48 11,-3 1-16-11,-1 2 0 4,2-4-176-4,2-2 128 13,3 0-128-13,1 2 128 4,6 1-128-4,2-1-272 10,1-2 64-10,7-2-11984 15,6 2-2400-15</inkml:trace>
    </iact:actionData>
  </iact:action>
  <iact:action type="add" startTime="34826">
    <iact:property name="dataType"/>
    <iact:actionData xml:id="d41">
      <inkml:trace xmlns:inkml="http://www.w3.org/2003/InkML" xml:id="stk41" contextRef="#ctx0" brushRef="#br0">1570 11587 7359 0,'0'0'656'1,"0"0"-528"8,0 0-128-9,0 0 0 4,0 0 1696-3,0 0 304 9,0 0 64-9,0 0 16 2,0 0-544-3,0 0-96 11,0 0-32-11,0 0 0 4,13-4-336-4,11 0-80 11,3-4-16-11,6-4 0 4,0 2-256-4,6 1-48 12,-2-3-16-12,6 4 0 4,-4-3-256-4,4 1-48 11,-6 2-16-11,6-4 0 4,-4 4-144-4,0 5-16 11,0-3-16-10,-6 2 0 1,0 0-160-2,-3 4-272 13,-3 4 64-13,-4 2-7856 19,-1 0-1584-19</inkml:trace>
    </iact:actionData>
  </iact:action>
  <iact:action type="add" startTime="35066">
    <iact:property name="dataType"/>
    <iact:actionData xml:id="d42">
      <inkml:trace xmlns:inkml="http://www.w3.org/2003/InkML" xml:id="stk42" contextRef="#ctx0" brushRef="#br0">1743 12174 25103 0,'0'0'1104'0,"0"0"240"0,25 3-1072 0,3 1-272 5,1-2 0-5,2 2 0 9,6-2 0-9,4 0 128 11,-4-2-128-11,8-2 0 4,-4 0 176-4,4 0-176 5,2-2 160-4,0 4-160 7,1-4 0-8,3 1 0 11,2-3 0-11,3 2 0 4,1 2 0-4,-2 2-240 12,-5 2 32-12</inkml:trace>
    </iact:actionData>
  </iact:action>
  <iact:action type="add" startTime="35698">
    <iact:property name="dataType"/>
    <iact:actionData xml:id="d43">
      <inkml:trace xmlns:inkml="http://www.w3.org/2003/InkML" xml:id="stk43" contextRef="#ctx0" brushRef="#br0">4562 10444 7823 0,'-20'2'336'0,"6"2"96"0,-1-1-432 0,-9 9 0 3,-1 2 0-3,0-1 0 7,-3 7 832-7,-3 1 64 8,-4 1 32-8,-4-1 0 8,0 5 128-8,4 3 32 7,-4 4 0-7,4 4 0 9,2-4 64-9,2 6 0 6,3-2 16-6,3 8 0 9,1 2-400-9,7 4-96 6,7 1-16-6,4 3 0 9,0 2-288-9,4 1-64 6,4 1-16-6,6 3 0 8,0 0-32-8,2 1 0 8,7 3 0-7,3-4 0 5,1-5 32-6,5 0 0 7,-1-5 0-7,2-1 0 8,1-6 48-8,1 0 16 7,-2-2 0-7,1-2 0 8,-1 5-32-8,-2-3-16 6,1 0 0-6,-5-4 0 9,-3 4-96-9,-5-4-16 7,1 2 0-7,-4-4 0 8,-5 2 48-8,-1-2 0 7,-4-2 0-7,-2 6 0 8,-3-2 80-8,-1 0 32 8,-4-6 0-8,-4-1 0 7,-11-1 80-7,2 2 16 8,-1 2 0-8,-3-4 0 8,-4-5 0-8,-1 1 16 6,-1 0 0-6,-2-1 0 8,-4-9-144-8,6 5-16 7,0-3-16-7,2-5 0 8,-1 5-160-8,5-5-128 7,0 1 144-7,3-3-144 8,-1 0 0-8,6-4 0 7,5-3-128-7,14-5 128 24,0 0-3056-23,0 0-496-1</inkml:trace>
    </iact:actionData>
  </iact:action>
  <iact:action type="add" startTime="36133">
    <iact:property name="dataType"/>
    <iact:actionData xml:id="d44">
      <inkml:trace xmlns:inkml="http://www.w3.org/2003/InkML" xml:id="stk44" contextRef="#ctx0" brushRef="#br0">4963 12626 18591 0,'0'0'832'1,"-11"8"160"-1,-5 9-800 0,4 5-192 3,-1-1 0-3,-1-3 0 8,-5 1 352-8,-1 5 32 6,6-1 0-6,-3 1 0 9,3-5 480-9,3 2 96 8,1 3 32-8,6-3 0 7,0 1-80-7,4 1-16 7,0-1 0-6,6 1 0 5,0-2-80-6,9-1-32 7,-1 1 0-7,5 1 0 9,1-3-160-8,-1-5-48 5,7 4 0-6,1-9 0 7,-1 1-192-6,1-6-32 5,2-4-16-6,0-2 0 8,-3-6 64-8,1 0 16 8,2-3 0-7,-1-5 0 5,-7-1 32-6,0 1 16 9,-1-4 0-9,-6 5 0 7,-1-10-32-7,-5 1-16 6,-6-1 0-6,-2-3 0 9,-6-7-80-9,-6 2-16 6,1 6 0-6,-7-2 0 9,1-4-112-9,-9-1-16 6,-7-1-16-6,2 0 0 8,2 6-176-8,1 0 128 7,3-3-128-6,4 5 128 22,1-2-448-22,1 4-80-1,5 3-32 0,2 3 0 14,6-5-2656-13,4-1-544-1</inkml:trace>
    </iact:actionData>
  </iact:action>
  <iact:action type="add" startTime="36600">
    <iact:property name="dataType"/>
    <iact:actionData xml:id="d45">
      <inkml:trace xmlns:inkml="http://www.w3.org/2003/InkML" xml:id="stk45" contextRef="#ctx0" brushRef="#br0">5584 10071 2751 0,'0'0'128'1,"0"0"16"-1,9-11-144 0,5-3 0 1,-4 8 0-1,-10 6 0 8,14-14 3184-8,-14 14 592 8,9-11 128-8,-9 11 32 7,0 0-2128-7,0 0-416 7,0 0-96-6,0 0-16 7,0 0-128-8,0 0-16 6,0 0-16-6,0 0 0 7,-9 11-336-7,-3 11-64 8,2-1-16-8,-6 10 0 8,7 12-144-8,-7-2-48 7,4 2 0-7,-3 2 0 8,1 6-112-8,-3 3-16 7,5-3-16-7,-4 4 0 10,5 1-80-10,-3 1-16 6,6-1 0-6,4-3 0 7,-2-2-80-7,1-1-32 7,3-5 0-7,2 2 0 9,0-2 32-9,7-8 16 6,-3-2 0-6,2 0 0 9,6-4-208-8,1 1 0 4,3-3 0-5,0-4 0 8,1-1 0-8,-3-7 128 7,3 1-128-7,-3-1 192 8,4-3-384-8,1 0-64 7,-3-7-32-7,1 1 0 26,-17-8-1712-26,12 8-352 1,-12-8-64-1</inkml:trace>
    </iact:actionData>
  </iact:action>
  <iact:action type="add" startTime="36927">
    <iact:property name="dataType"/>
    <iact:actionData xml:id="d46">
      <inkml:trace xmlns:inkml="http://www.w3.org/2003/InkML" xml:id="stk46" contextRef="#ctx0" brushRef="#br0">5137 10781 28735 0,'8'-21'1280'0,"2"13"256"0,7-4-1232 0,9 0-304 4,1 3 0-4,4-5 0 9,8 6 192-9,4-3-32 7,4 1 0-7,-2 4 0 8,-1-2 224-8,3-2 32 8,-6 3 16-8,6 1 0 7,-2-4 64-6,6 2 16 6,-3 2 0-7,1-1 0 8,-6-3-320-8,0 6-64 6,2 2-128-6,-8 2 192 9,-2 0-192-9,-4 2-240 6,-1 4 48-6,-5-2-14352 12</inkml:trace>
    </iact:actionData>
  </iact:action>
  <iact:action type="add" startTime="39512">
    <iact:property name="dataType"/>
    <iact:actionData xml:id="d47">
      <inkml:trace xmlns:inkml="http://www.w3.org/2003/InkML" xml:id="stk47" contextRef="#ctx0" brushRef="#br0">7534 10262 10367 0,'0'0'448'1,"0"0"112"-1,0 0-560 0,0 0 0 2,0 0 0-2,0 0 0 7,0 0 704-7,0 0 48 7,0 0 0-7,-8 10 0 8,-3 8-240-8,-1-3-32 8,-6-1-16-8,3 7 0 9,-5 7 112-9,-5-1 32 5,0 2 0-5,-5 2 0 9,-3 6 144-9,-4 6 16 7,0 6 16-7,2 6 0 8,-8 5-256-8,2 3-48 7,-6 9-16-7,2-2 0 7,3 4-128-7,-3 2-16 8,4-6-16-8,2 2 0 7,8 3-112-7,1-5 0 8,1 2-16-8,4-4 0 8,-1 0 400-8,11-3 96 7,-1 3 16-7,8-4 0 8,-1-3-304-8,5 1-48 7,2-1-16-7,2-1 0 8,0-1-144-8,4-1-48 7,5-3 0-7,-1-4 0 7,4-1-128-7,3-5 160 8,7-4-160-8,-3-4 160 7,1-2-160-7,3-2 0 8,5-1 144-8,1-3-144 7,0-4 128-7,2-1-128 8,4-3 128-8,-1-3-128 8,-3 1 0-8,2 3 0 7,-2-5-192-7,-2 1-8048 17,-1 1-1600-17</inkml:trace>
    </iact:actionData>
  </iact:action>
  <iact:action type="add" startTime="39973">
    <iact:property name="dataType"/>
    <iact:actionData xml:id="d48">
      <inkml:trace xmlns:inkml="http://www.w3.org/2003/InkML" xml:id="stk48" contextRef="#ctx0" brushRef="#br0">8406 10592 16991 0,'0'0'752'0,"0"0"144"0,0 0-704 0,0 0-192 7,0 0 0-7,0 0 0 8,0 0 384-8,0 0 32 6,0 0 16-6,-14 10 0 9,5 7 96-9,-7 3 32 7,2-1 0-7,-3 9 0 8,1 9 272-8,-3-2 48 7,1 4 16-7,3 9 0 9,-7 7-64-9,1 4-16 6,-1 5 0-6,5-2 0 8,-7 5-304-8,3 1-64 7,-3-2-16-7,3 4 0 8,5-3-208-8,-1-1-32 7,3-9-16-5,-1-3 0 4,7 1-48-6,0-5-128 7,0-9 192-7,6 2-64 8,2-8 16-8,2-1 0 8,0-3 0-8,6-4 0 8,-2-3-16-8,4-1 0 6,3-4 0-6,1-3 0 8,5-2-128-8,7-7 128 7,-3-1-128-7,2 4 128 8,-3-2-128-8,1-4 128 7,1 0-128-7,-1 0 128 23,1-2-432-22,-5-2-80-1,-3-2-32 0,3 0 0 14,-3-2-1792-14,-3 0-352 0</inkml:trace>
    </iact:actionData>
  </iact:action>
  <iact:action type="add" startTime="40305">
    <iact:property name="dataType"/>
    <iact:actionData xml:id="d49">
      <inkml:trace xmlns:inkml="http://www.w3.org/2003/InkML" xml:id="stk49" contextRef="#ctx0" brushRef="#br0">7702 11563 23039 0,'-21'-17'1024'0,"21"17"192"0,-8-14-960 0,8 14-256 5,0 0 0-5,8-12 0 9,5 1 0-9,3 3 176 6,1 2-176-6,7-2 160 9,5 0 0-9,4 0 0 7,6 1 0-7,-2-3 0 9,-2 2 288-9,8 2 48 5,0-3 16-5,8-3 0 8,0 6-256-8,1-2-64 7,3-4 0-7,-4 7 0 8,-3 1-192-8,-3 0 0 8,0 2 0-8,-6-4-11776 11</inkml:trace>
    </iact:actionData>
  </iact:action>
  <iact:action type="add" startTime="40563">
    <iact:property name="dataType"/>
    <iact:actionData xml:id="d50">
      <inkml:trace xmlns:inkml="http://www.w3.org/2003/InkML" xml:id="stk50" contextRef="#ctx0" brushRef="#br0">9450 11200 13823 0,'-20'-5'1216'1,"8"3"-960"0,-5-2-256 0,1 4 0 7,1 4 752-8,-7-1 96 7,1 3 32-7,-5 4 0 8,3-2 80-8,-4-2 0 7,-4 3 16-7,1 3 0 8,1-6 16-8,2 8 0 6,3-5 0-6,5 5 0 9,-3 0-240-9,7-3-48 6,3 5-16-6,8 2 0 9,4-18-240-9,4 17-64 6,2 3 0-6,8 1 0 10,1-5-80-10,5 3-32 5,-1 5 0-5,1 3 0 9,5 0-80-9,0 1-32 6,-3 1 0-6,1 2 0 10,-3 4 48-7,-5 4 16 0,3-4 0-3,-6 2 0 7,-1-4-16-6,-5-3 0 6,-4-5 0-7,-2-4 0 8,-2 3 144-8,-4-1 32 7,-5 1 0-7,-1-7 0 8,-10-3 192-8,1 5 64 7,0-3 0-7,-7 2 0 8,-3-9-224-8,2 3-32 6,-1-4-16-6,1-2 0 8,-2-2-176-8,2 1-48 8,1-3 0-8,1-2 0 7,4-2-144-7,5-2 0 7,5 1 0-7,13 3 128 25,0 0-2272-24,0 0-464-1,13-16-80 0</inkml:trace>
    </iact:actionData>
  </iact:action>
  <iact:action type="add" startTime="41042">
    <iact:property name="dataType"/>
    <iact:actionData xml:id="d51">
      <inkml:trace xmlns:inkml="http://www.w3.org/2003/InkML" xml:id="stk51" contextRef="#ctx0" brushRef="#br0">10197 11633 21999 0,'0'0'960'0,"0"0"224"0,0 0-944 0,0 0-240 3,0 0 0-3,17 0 0 8,3 0 992-8,-1-2 160 7,1 0 16-7,3 0 16 9,5 2-240-9,-1 0-48 6,0-1-16-6,2-5 0 9,1 2-304-9,1-2-48 7,6 2-16-7,2-2 0 8,-4-4-320-8,2 5-64 6,2-1 0-5,-6 0-128 7,0 0 224-8,-3-2-64 8,-3 4-16-8,-2 2 0 23,-1 2-1856-23,-1 0-368 0,1-2-80 4,-24 2-9968-4</inkml:trace>
    </iact:actionData>
  </iact:action>
  <iact:action type="add" startTime="41580">
    <iact:property name="dataType"/>
    <iact:actionData xml:id="d52">
      <inkml:trace xmlns:inkml="http://www.w3.org/2003/InkML" xml:id="stk52" contextRef="#ctx0" brushRef="#br0">12574 11078 12895 0,'0'0'1152'1,"0"0"-928"4,6-12-224-5,-6 12 0 8,0 0 688-8,0 0 80 7,0 0 32-7,0 0 0 8,0 0-368-8,0 0-80 8,0 0-16-8,-19 10 0 7,-5-1 112-7,-3 1 32 7,-6 6 0-7,0-5 0 9,-8 5 240-9,2-2 48 7,2 3 16-7,-2 3 0 9,2-5 32-9,5 3 0 5,1-5 0-5,6 5 0 9,3 2-336-9,3-5-64 6,7 1-16-6,6 3 0 9,2-3-208-9,12 3-64 6,-2-5 0-6,12 2 0 9,-1 1-128-9,9-1 0 6,3 3 144-6,4-1-144 9,4-1 0-9,-4 3 144 7,2-6-144-7,2 5 0 8,-3 4 128-8,-3 1-128 7,0-5 0-7,-2 1 0 8,-1 3 128-8,-1 5-128 7,-2 1 144-7,-1 0-144 7,-7-2 352-7,-3 1-32 8,-1-1 0-8,-3 0 0 7,-6 1 64-7,-2-1 0 8,-4-2 0-8,-2 3 0 8,-9-1-96-8,-1-2-16 6,-6-1 0-6,3-3 0 9,-7-1 96-9,-1-3 16 6,0-1 0-6,-1-5 0 9,-1 1-16-9,0 2 0 7,-3-5 0-7,5 1 0 8,0-6-192-8,3-4-48 6,5-2 0-6,-1-6 0 9,5-3-304-9,7 1-64 6,6 10-16-6,2-20-9584 17,7-1-1920-17</inkml:trace>
    </iact:actionData>
  </iact:action>
  <iact:action type="add" startTime="42091">
    <iact:property name="dataType"/>
    <iact:actionData xml:id="d53">
      <inkml:trace xmlns:inkml="http://www.w3.org/2003/InkML" xml:id="stk53" contextRef="#ctx0" brushRef="#br0">13002 10299 18255 0,'-24'-13'800'0,"12"5"176"0,5 0-784 1,-3-2-192 3,6-7 0-4,2 3 0 8,2 14 736-8,0 0 96 7,4-21 32-7,6 3 0 8,-1 3-288-8,7-1-64 7,-4 4-16-6,7-3 0 7,-1 1 48-8,3-2 16 7,3 5 0-7,1-1 0 9,0 2-48-9,3 4 0 5,-1-3 0-4,-2 5 0 7,-1 4-176-8,-5 4-32 7,1 2-16-7,-1 3 0 8,-5 1-288-8,-2 8 128 6,-6-1-128-6,-5 1 0 10,-1 3 176-10,-5 6-176 6,-7-1 160-5,2 1-160 6,-7 0 192-6,1 1-48 5,-7-3-16-6,1-2 0 8,-1-3 0-8,5 1 0 8,-1 1 0-8,-1-3 0 7,7-3 128-7,-1 3 32 7,6-1 0-7,8-8 0 8,0-10-80-8,0 0-16 7,10 17 0-7,7-7 0 9,-1-2-32-9,7-4-16 6,7-4 0-6,5 0 0 9,-2-2-16-9,0-2 0 6,4-2 0-6,4 2 0 9,-4-2-128-9,6-1 0 7,-6 3 144-7,2-2-144 25,-4 0-256-25,-4-2-128 1,1 2-32-1,-3 2-8912 4,0 0-1776-4</inkml:trace>
    </iact:actionData>
  </iact:action>
  <iact:action type="add" startTime="42545">
    <iact:property name="dataType"/>
    <iact:actionData xml:id="d54">
      <inkml:trace xmlns:inkml="http://www.w3.org/2003/InkML" xml:id="stk54" contextRef="#ctx0" brushRef="#br0">13971 9771 12895 0,'-14'-25'1152'0,"10"11"-928"3,3-4-224-3,1 1 0 8,-2 1 768-8,2-1 128 6,0 17 0-6,2-14 16 8,-2-2-240-8,0 16-48 7,0 0-16-7,0 0 0 8,0 0-192-8,0 0-32 7,0 0-16-7,0 0 0 9,0 0 272-9,19 10 64 6,-3 4 16-6,3-1 0 8,6 5 64-8,-1 7 16 10,-5 5 0-10,5 3 0 7,1 8-304-7,1 2-64 5,1 5-16-5,2 7 0 9,0 3-128-9,3 7-32 8,1-1 0-8,2 4 0 7,0 5-96-6,2 3-32 5,0 2 0-6,-2 2 0 7,8 3 112-7,-6-1 16 7,0-6 0-7,0 4 0 8,-6-4-32-8,-5 2 0 7,-5 0 0-7,-7 2 0 8,-4 2 80-8,-3 0 16 7,-7 0 0-7,-3-6 0 8,-7-2-80-8,2 0-16 7,-10-1 0-7,1-5 0 9,-8-4-96-9,-5 1 0 7,-7-5-128-7,-2-5 192 8,-2-3-32-8,-2-5-16 7,-5-2 0-7,-3 0 0 8,-2-10-16-8,-1 0 0 6,-1-4 0-6,-2 0 0 8,1-7 32-8,-1-1 0 7,3 1 0-7,5-3 0 24,8-7-1936-23,2-1-384-1</inkml:trace>
    </iact:actionData>
  </iact:action>
  <iact:action type="add" startTime="43262">
    <iact:property name="dataType"/>
    <iact:actionData xml:id="d55">
      <inkml:trace xmlns:inkml="http://www.w3.org/2003/InkML" xml:id="stk55" contextRef="#ctx0" brushRef="#br0">16388 11122 7359 0,'0'0'320'0,"2"-11"80"0,-2 11-400 0,4-18 0 6,-1 4 0-6,-1 1 0 7,-2 13 1888-6,2-12 288 5,-2 12 64-6,0-17 16 8,-2 1-1280-8,-1-2-256 8,-3 7-48-8,-6-5-16 9,0 4-208-9,-1-3-32 5,-1 3-16-5,-2 0 0 8,-1 7 96-7,-5 3 16 6,1-2 0-7,-4 4 0 8,-3 4-160-8,1 3-32 7,0 9 0-7,-1 0 0 9,-1 1-96-9,-2 7-32 5,0-3 0-5,-4 6 0 9,-3 6 32-9,3 3 0 9,2 5 0-9,2 1 0 6,2 7 32-6,3 0 0 7,3 0 0-7,3-1 0 8,7 1-128-8,1-6 0 7,6-4-128-7,6-4 192 8,4-6-192-8,4-3 176 7,4-5-176-7,1-1 160 8,7-9 128-8,3 1 32 7,1-10 0-7,3-2 0 8,2-2 64-8,2-6 32 7,5-3 0-7,4-7 0 8,-4 3-176-8,1-9-48 8,2-3 0-8,-4-6 0 8,2-6-32-8,0 0-16 6,-6-6 0-6,-2 2 0 9,-1-4-144-9,-3-4 0 6,-2 1 144-6,-3-3-144 9,-1 0 0-9,5-5 0 6,1-6 0-6,1-9 128 8,-5 1-128-8,-1-6 0 7,-3-8 128-7,6-3-128 8,-1-3 0-8,-3 4 144 7,3 0-144-7,-1 1 0 8,1 1 128-8,-7 4-128 7,3 4 0-7,-2 12 0 8,-1 9 0-8,1 6 0 7,-6 12 0-7,-3 12-144 8,-1 8 144-8,2 11 0 7,-8 8-144-7,0 0 144 8,0 0-144-8,-4 17 144 7,-6 13-192-7,3 11 192 8,-7 0 0-8,0 5-128 7,-1 5 128-7,-1 8 0 8,-4 9 0-8,3 2 0 7,-1 6 0-7,-3 8 144 9,-1 17 96-9,-1 1 16 6,2 5 0-6,1-2 0 9,5-1 832-9,3-13 160 6,4-7 32-6,0-6 16 25,6-2-1744-25,2-9-336 0,4-1-80 1,2-8-16-1,-4-3 880 0,4-8 0 4,2-8 176-4,5-2-32 8,-3-4-144-8,8-6 128 8,-5-3-128-8,9-5 128 23,-1-3-608-23,-1-8-128 0,3-3-32 0,4-6-13152 2</inkml:trace>
    </iact:actionData>
  </iact:action>
  <iact:action type="add" startTime="43967">
    <iact:property name="dataType"/>
    <iact:actionData xml:id="d56">
      <inkml:trace xmlns:inkml="http://www.w3.org/2003/InkML" xml:id="stk56" contextRef="#ctx0" brushRef="#br0">18223 10648 13823 0,'0'0'608'1,"0"0"128"-1,8-9-592 0,2-3-144 5,-10 12 0-5,0 0 0 8,0 0 1056-8,2-12 176 8,-6-1 48-8,-4 3 0 7,-8 8-512-7,-3-4-80 7,-8-2-32-6,-9 4 0 6,-3 2 176-7,-2 2 16 7,-1 4 16-7,-7 4 0 8,2 2 32-8,2-2 0 8,-6 3 0-8,8-1 0 7,4 4-224-7,2-1-32 7,-2 9-16-7,6-1 0 8,2-1-288-8,6 3-48 8,1 1-16-8,9 1 0 8,3-4-16-8,8 3 0 6,2-1 0-6,4 5 0 10,6-5 0-10,9 2 0 6,5 3 0-6,5-3 0 8,4-4 192-8,5 1 16 6,6-6 16-6,3 3 0 9,4 2 160-9,4-3 16 6,-3 3 16-6,1-1 0 9,-4-2-272-9,0-1-48 6,0 5-16-6,-6 3 0 9,0-2-144-9,-6 3-48 7,0-1 0-7,-4-2 0 7,-4 5 16-7,-1-3 0 8,-5-2 0-8,-1 1 0 8,-9-1-32-8,1 1 0 7,-8 3 0-7,-4-2 0 8,-4-1 112-8,-8-3 16 6,1 1 0-6,-11 1 0 9,-5-3 0-9,-4-5 0 7,-3 5 0-7,-7-7 0 7,2 1 192-7,-9 0 64 8,-7-1 0-8,-1-1 0 8,-3 4-224-8,-1-9-32 7,-5-3-16-7,3 2 0 8,1-6-240-8,3-4 0 6,-3 2 0-6,7-2 0 9,5-3 0-9,2 1 0 6,10-2 0-5,2 2 0 24,10 0-1680-24,7 4-384 0,2-2-80-1</inkml:trace>
    </iact:actionData>
  </iact:action>
  <iact:action type="add" startTime="45196">
    <iact:property name="dataType"/>
    <iact:actionData xml:id="d57">
      <inkml:trace xmlns:inkml="http://www.w3.org/2003/InkML" xml:id="stk57" contextRef="#ctx0" brushRef="#br0">1181 16444 10127 0,'0'0'896'1,"0"0"-704"6,0 0-192-7,0 0 0 8,0 0 1760-8,0 0 320 8,0 0 64-8,0 0 16 7,0 0-1184-7,16-3-224 8,2-1-48-8,-1 0-16 7,6 0 128-7,7 0 16 7,3 2 16-7,4-2 0 8,-2 0-368-8,10-2-80 7,2 1-16-7,7-1 0 9,7-2-176-9,-1 2-32 6,1 0-16-5,-3 4 0 7,-5 0-160-8,0 2 0 7,-7 4 0-7,-7 0 0 8,2 2 0-8,-5 6-144 8,-7-3 0-8,-2 5 0 23,-4-2-1600-22,-9 3-320 0</inkml:trace>
    </iact:actionData>
  </iact:action>
  <iact:action type="add" startTime="45425">
    <iact:property name="dataType"/>
    <iact:actionData xml:id="d58">
      <inkml:trace xmlns:inkml="http://www.w3.org/2003/InkML" xml:id="stk58" contextRef="#ctx0" brushRef="#br0">1484 16979 20271 0,'0'0'1792'1,"0"0"-1424"2,0 0-368-3,9 8 0 8,5-1 768-8,10 3 96 7,5-4 16-7,10-6 0 9,2 0-192-9,8-4-48 7,1-2 0-7,3-3 0 7,2 3-96-7,1-2-32 8,1-8 0-8,1 5 0 9,3-5-256-9,7 4-48 6,-2-3-16-6,6 3 0 25,-3-2-1040-24,-1 5-224 1</inkml:trace>
    </iact:actionData>
  </iact:action>
  <iact:action type="add" startTime="48667">
    <iact:property name="dataType"/>
    <iact:actionData xml:id="d59">
      <inkml:trace xmlns:inkml="http://www.w3.org/2003/InkML" xml:id="stk59" contextRef="#ctx0" brushRef="#br0">9011 12423 8287 0,'0'0'368'1,"0"0"80"-1,0 0-448 0,0 0 0 10,0 0 0-10,0 0 0 4,0 0 1600-4,0 0 256 7,-18-4 32-7,18 4 16 7,-11 0-560-6,11 0-96 11,0 0-32-12,0 0 0 3,0 0-240-3,0 0-48 11,0 0-16-10,0 0 0 2,0 0-304-3,0 0-64 7,0 0-16-7,0 0 0 9,15-8-80-9,5 3 0 11,5 1-16-11,2-2 0 5,1 0 48-5,1-2 16 9,4 0 0-9,4 5 0 5,0-1-112-5,0 0-32 13,4 0 0-13,-4 2 0 5,0 0-32-5,2 0 0 7,-4-2 0-7,1 2 0 5,-5 0-64-5,-4 0-32 12,-5 0 0-12,-1 0 0 3,-2 0-32-3,-19 2-16 10,14-5 0-10,-14 5 0 5,0 0-48-5,0 0-128 11,0 0 192-11,0 0-64 4,0 0 48-4,-12 3 0 10,-9-1 0-9,-4 2 0 3,-10 2-176-4,-3-2 160 12,-6 0-160-12,1 4 160 4,2-4-160-4,0 1 192 11,2-1-192-11,4 2 192 3,-6 4-192-3,6-2 128 12,5-2-128-12,3 1 128 4,2 1-128-4,3-2 0 7,9-2 0-7,13-4 0 8,0 0 0-8,0 0 0 11,0 0 0-10,0 0 0 3,0 0 0-4,19 2 0 7,6-4 0-7,5 0 0 8,3-2 0-8,2-2 0 12,0-2 0-12,8 3 0 4,-4 1 0-4,4 2 0 7,-6-4 0-7,2 2 0 7,2 0 0-7,-6 0 0 7,-4-2 0-7,-3 2 0 9,-5 4 0-9,-4-1 0 6,-19 1 0-6,18-2 0 8,-18 2 0-8,0 0 0 12,0 0 0-12,0 0 0 4,0 0 0-4,-16 5 0 7,-3 3 0-7,-6 0 0 3,-9-4 0-3,1 0 128 7,-4 0-128-7,-2-2 0 9,4 2 176-9,0 1-48 6,-2 1-128-6,6 0 192 9,3-2 0-9,3 4 0 7,2 0 0-7,5-3 0 9,-3-1-192-9,5-2 128 11,16-2-128-11,0 0 0 17,0 0-1296-16,0 0-368-1</inkml:trace>
    </iact:actionData>
  </iact:action>
  <iact:action type="add" startTime="50063">
    <iact:property name="dataType"/>
    <iact:actionData xml:id="d60">
      <inkml:trace xmlns:inkml="http://www.w3.org/2003/InkML" xml:id="stk60" contextRef="#ctx0" brushRef="#br0">6625 15920 4607 0,'0'0'192'1,"0"0"64"-1,16-6-256 0,0 4 0 6,-16 2 0-6,17-4 0 7,-7-8 2176-7,-2 3 400 11,-8 9 80-11,0 0 16 5,17-6-1392-5,-17 6-256 6,10-12-64-6,-10 12-16 10,0 0-112-10,0 0-32 5,0 0 0-5,0 0 0 9,0 0-48-9,0 0-16 6,0 0 0-6,0 0 0 8,-18-12-80-8,-3 7-16 8,-4 3 0-8,-5 6 0 8,-5-1-64-8,-4 1-32 7,0 0 0-7,-4 0 0 10,4 4 32-10,-8-2 0 14,1-4 0-14,5 6 0 0,-2 3-64 0,6-3 0 11,-4 4 0-11,8 1 0 3,3-5-192-3,7 6-32 11,5-6-16-11,1 3 0 4,9 3-144-4,8-14-128 13,-8 16 192-13,8-16-192 3,6 21 0-3,0-1 0 12,4-3 0-12,7-3 0 3,3 3 0-3,3-1 0 12,8 3 0-12,4-1 0 3,3 0 0-3,4 5 0 10,1 4 0-10,4 3 0 4,4-1 0-4,-2-2 0 13,-1-2 0-13,-1 5 0 4,-4 3 0-4,-8 4 0 10,-2-6 0-10,-1 0 0 4,-5 1 0-4,-2-1 0 11,-3 4 0-11,-3 0 0 4,-7-6 0-4,0 6 0 10,-5 2 128-10,-5-2-128 5,0-3 256-5,-6 1-16 7,-1-8 0-7,-9 2 0 8,2 1 272-8,-7-5 64 10,-5 1 16-10,-3-9 0 5,-4 1 160-5,-4-5 16 11,-8 3 16-11,-2-4 0 4,-6 2-208-4,0-5-64 12,1-3 0-12,-1-2 0 3,-4-2-176-3,3-2-32 11,-1-2-16-11,6-1 0 5,0-5-128-5,12 2-32 10,2-2 0-10,4-3 0 6,2-1-128-6,7-6 0 9,1 3 0-9,11-5 0 20,2-3-1792-19,14 0-256-1,3-3-32 0,9-1-14368 3</inkml:trace>
    </iact:actionData>
  </iact:action>
  <iact:action type="add" startTime="50708">
    <iact:property name="dataType"/>
    <iact:actionData xml:id="d61">
      <inkml:trace xmlns:inkml="http://www.w3.org/2003/InkML" xml:id="stk61" contextRef="#ctx0" brushRef="#br0">7277 14824 10127 0,'-31'-12'448'0,"15"6"96"0,0 0-544 0,5 3 0 7,11 3 0-7,-18-4 0 9,6-2 2048-9,12 6 288 12,0 0 64-11,-13-4 16 1,-1-6-1328-2,14 10-272 12,0 0-48-11,0 0-16 2,-4-13 80-3,4 13 32 6,4-18 0-6,2 8 0 8,-6 10-224-8,19-15-32 7,-1 3-16-7,3-2 0 8,5 5-176-8,1 1-32 11,4-6-16-11,1 6 0 4,1 4-64-4,0 0-16 8,-2 1 0-8,0-3 0 7,-1 6-64-7,-1 0-16 13,0 2 0-13,-6 2 0 4,-1 1-208-4,-6 3 144 10,-1 2-144-10,-5 4 128 3,-2 3-128-3,-4 1 0 12,-6 5 0-12,-6 1 128 4,-2 1-128-4,-2 4 128 10,-5 0-128-10,3 5 128 5,-9-3-128-5,-3 4 192 10,1-10-192-10,-2 4 192 4,-3 3 48-4,-1-3 16 12,-2-2 0-12,2 1 0 4,2-3 96-4,3-6 32 11,3 1 0-11,7-1 0 3,1-7-144-3,5 6-32 11,6-7 0-11,4-11 0 5,0 0-48-5,4 18-16 11,6-1 0-11,9-7 0 4,7 0 16-4,7-2 0 10,6-6 0-10,6-2 0 5,7 0 144-5,3-2 16 11,-1 0 16-11,3-2 0 4,0 0-16-4,-1 0-16 12,-1 0 0-12,-3 2 0 3,-1 0 48-3,0 0 16 10,-6-4 0-10,-4 3 0 5,2 1-48-5,-4 2-16 12,-2-6 0-11,0 2 0 2,-6 2-176-3,-4 4-128 6,-3-2 144-6,-7-2-144 10,1 2 0-10,-18 0-128 11,19 0-16-11,-19 0 0 19,0 0-2624-17,0 0-528-2,0 0-96 0,0 0-32 0</inkml:trace>
    </iact:actionData>
  </iact:action>
  <iact:action type="add" startTime="51642">
    <iact:property name="dataType"/>
    <iact:actionData xml:id="d62">
      <inkml:trace xmlns:inkml="http://www.w3.org/2003/InkML" xml:id="stk62" contextRef="#ctx0" brushRef="#br0">5410 18007 4607 0,'0'0'400'0,"0"0"-400"9,0 0 0-9,0 0 0 5,14-12 2448-4,3 2 416 8,-3 0 80-9,5 5 0 4,3 3-1408-4,-1-2-272 12,3-2-64-12,5-2-16 4,6 4-144-4,2 0-16 10,10-4-16-10,-2-3 0 4,6 3-112-4,3-4-32 12,5-1 0-12,3 3 0 4,1-4-16-4,3 6 0 10,4-1 0-10,-4-1 0 4,3 4-272-4,-3 2-64 14,4-2-16-14,-5-2 0 1,-3 5-176-1,-1 1-48 11,-5 0 0-11,-3 2 0 5,-6 0-144-5,-3 0-128 10,-1 0 192-10,-4 0-192 5,-2 2 128-5,-5 2-128 10,-5-1 0-10,-4 3 0 18,-3-2-320-17,-3 0-128-1,-17-4-32 0,0 0-8864 11,0 0-1760-11</inkml:trace>
    </iact:actionData>
  </iact:action>
  <iact:action type="add" startTime="52004">
    <iact:property name="dataType"/>
    <iact:actionData xml:id="d63">
      <inkml:trace xmlns:inkml="http://www.w3.org/2003/InkML" xml:id="stk63" contextRef="#ctx0" brushRef="#br0">5888 18574 3679 0,'0'0'160'1,"0"0"32"-1,-14 2-192 0,14-2 0 8,0 0 0-8,0 0 0 4,0 0 4496-4,0 0 864 10,0 0 160-10,0 0 48 5,0 0-4000-5,18-6-800 11,3-2-144-11,3-1-48 4,-1 1 320-4,4-2 48 11,3-2 16-11,3 5 0 4,2-1-192-3,8 0-48 9,0 2 0-10,4 2 0 5,1 4-288-5,-5 0-64 11,0 0-16-11,-4 8 0 3,0 4-112-3,-8-2-32 11,1 5 0-11,-7-5 0 5,-4 2-64-5,-5 3-16 10,-2 5 0-10,-8-1 0 5,-3 5 16-5,-4 3 0 6,-3-2 0-5,-6 3 0 7,-6 1 32-8,-5 4 0 7,-6 8 0-7,-7-2 0 8,1 0-48-8,-6-6 0 7,-2-2 0-7,-4 4 0 8,2 6 96-8,-3-6 16 11,1-3 0-11,2 5 0 4,0-2 80-4,8-2 32 8,4-2 0-8,1-2 0 3,3-3 16-3,4-5 0 7,7-3 0-7,6-3 0 9,6 3-224-9,4-18-144 12,2 14 192-12,-2-14-192 3,16 15 144-3,3-5-144 12,5 2 0-12,5-5 144 4,4 1-144-4,10-6 128 6,6 4-128-6,0-4 128 9,5-2 32-9,5-2 0 6,-3-4 0-6,3-2 0 8,-1 1-32-8,-1-7 0 12,-4 4 0-12,-3-3 0 4,-3 1-128-4,-2 2 192 11,-2-6-192-11,-8 5 192 18,0-5-1008-18,-4 3-192 1,-3-7-32-1,-7 1-10624 13,-1 5-2128-13</inkml:trace>
    </iact:actionData>
  </iact:action>
  <iact:action type="add" startTime="52767">
    <iact:property name="dataType"/>
    <iact:actionData xml:id="d64">
      <inkml:trace xmlns:inkml="http://www.w3.org/2003/InkML" xml:id="stk64" contextRef="#ctx0" brushRef="#br0">4710 15721 2751 0,'12'-18'256'0,"-1"9"-256"10,-3-1 0-10,4-6 0 4,-4 9 2272-4,1-5 416 10,1 2 64-10,-4 4 32 4,0-7-1120-4,-6 13-208 12,0 0-48-12,15-10-16 4,-15 10-320-4,10-6-64 11,-10 6-16-11,0 0 0 4,0 0-192-4,0 0-32 13,0 0-16-12,0 0 0 1,0 0-192-2,0 0-48 11,0 0 0-11,-2 19 0 2,-2 1 0-2,-3 3 0 11,1 5 0-11,-2-1 0 4,-6 0 96-4,-1 3 16 10,-3 5 0-10,2 4 0 5,-3-2-112-4,-1 8-32 5,-3-1 0-6,2 9 0 9,-3 6-144-9,1 3-16 12,-3-4-16-12,7 1 0 3,3-1-80-3,1 3-16 7,3-3 0-7,0 1 0 7,6-12-80-7,3 2-128 12,3 1 176-12,3-9-176 3,3 2 208-3,4-2-64 7,-2-2-16-7,4-2 0 9,3 0-128-9,3-4 0 12,-1-3 0-12,3-1 0 3,3-2 0-3,-3-2 128 11,3-3-128-11,-1-5 128 4,-1 3-128-4,2-4 128 10,-3-5-128-10,3-5 128 5,3 0-128-5,-1 2 192 11,0-4-192-11,-1-2 192 4,-1-2-192-4,-5 0 0 11,-1-2 0-11,1 0 128 22,-6-2-1216-22,-12 4-240 0,15-10-48 0,-7 2-8240 8,-2-3-1648-8</inkml:trace>
    </iact:actionData>
  </iact:action>
  <iact:action type="add" startTime="53191">
    <iact:property name="dataType"/>
    <iact:actionData xml:id="d65">
      <inkml:trace xmlns:inkml="http://www.w3.org/2003/InkML" xml:id="stk65" contextRef="#ctx0" brushRef="#br0">3945 16626 31327 0,'-6'-12'2784'1,"8"-1"-2224"5,10 3-560-6,8 0 0 4,7 4 240-4,12-2-64 10,4-11-16-10,6 7 0 5,7-3 96-5,7 3 0 10,5-6 16-10,0 5 0 5,6-5-32-5,0 8-16 10,0-3 0-10,3 3 0 5,-1-6-32-5,-6 9 0 11,-2-1 0-11,-4 4 0 22,-5 4-832-22,-6 4-160 0,-8-2-32 0,-10 5-16 1</inkml:trace>
    </iact:actionData>
  </iact:action>
  <iact:action type="add" startTime="54734">
    <iact:property name="dataType"/>
    <iact:actionData xml:id="d66">
      <inkml:trace xmlns:inkml="http://www.w3.org/2003/InkML" xml:id="stk66" contextRef="#ctx0" brushRef="#br0">8556 17209 16175 0,'0'0'704'0,"0"0"176"0,0 0-704 0,0 0-176 5,0 0 0-5,0 0 0 8,0 0 1120-8,0 0 192 12,0 0 32-12,0 0 16 4,0 0-256-4,0 0-48 11,14 14-16-11,-4-9 0 3,7-5-16-3,1 0-16 12,3 0 0-12,9 0 0 4,3 0-48-4,8-3-16 12,-2-7 0-12,8 2 0 3,3 2-256-3,5-2-48 6,-1-1-16-6,3 1 0 8,3 0-48-8,-1-2 0 11,-6 2 0-10,3 5 0 3,1-3-32-4,-1 2-16 10,1-2 0-10,-4 4 0 4,-5-2-80-4,1 2-32 12,-8 0 0-12,0 2 0 4,-6 0-128-4,-2 2-32 11,-3 0 0-11,-5 2 0 3,0 2-128-3,-5 0-128 7,-3-2 144-7,-7 0-144 9,-10-4 192-9,0 0-64 9,0 0-128-9,0 0 192 5,0 0-48-5,0 0-16 11,0 0 0-11,0 0 0 5,0 0 0-5,0 0 0 13,0 0 0-13,0 0 0 2,0 0-128-2,0 0 160 11,0 0-160-11,0 0 160 3,-17 0-160-3,3 0 0 11,14 0 0-11,-14 0 0 4,14 0 0-4,0 0 0 12,-13-2-192-12,13 2 192 19,0 0-2368-18,-14-6-368-1,14 6-64 0</inkml:trace>
    </iact:actionData>
  </iact:action>
  <iact:action type="add" startTime="56293">
    <iact:property name="dataType"/>
    <iact:actionData xml:id="d67">
      <inkml:trace xmlns:inkml="http://www.w3.org/2003/InkML" xml:id="stk67" contextRef="#ctx0" brushRef="#br0">12670 11122 13823 0,'0'0'1216'1,"0"0"-960"9,0 0-256-10,0 0 0 20,0 0-576-20,14-7-176 0,-14 7-16 0,0 0-16 0,0 0 1136 1,0 0 224 9,0 0 64-10,0 0 0 5,0 0-144-5,0 0-32 10,0 0 0-10,0 0 0 4,0 0 64-4,0 0 16 11,0 0 0-11,0 0 0 5,0 0 80-5,0 0 16 11,0 0 0-11,-14-2 0 4,14 2-192-4,-14-2-48 12,-1 0 0-12,3 2 0 3,-4 2-32-3,5 0-16 12,-7 2 0-12,5-1 0 4,-5-3-176-4,-2 4-48 11,3 6 0-11,-3-4 0 4,-3-4 32-4,2 6 0 12,-3 1 0-12,3-1 0 4,-3 2-32-4,1 2 0 8,1-6 0-8,3 3 0 6,3 3 112-6,-1-4 16 9,3 2 0-9,-2-1 0 5,5-3 0-5,-1 4 0 10,2 4 0-10,3-5 0 5,-7 5-112-5,8 0-16 11,2 5 0-11,2-3 0 4,0-1-128-4,2 3 192 10,0-18-192-10,6 15 192 5,-6-15-192-5,10 20 128 10,3-1-128-10,3-5 128 5,4 0 112-5,3-3 16 11,0 5 0-11,5-4 0 4,-1 1 48-4,-2-1 16 11,-1 0 0-11,3 3 0 4,0 5-96-4,1-6-16 10,-5 3 0-10,2 1 0 6,1 3-64-6,-3 4-16 9,1 1 0-9,-5 1 0 5,-5 0-128-5,3 1 128 10,-7-1-128-10,0 0 128 5,-2 1-128-5,-2-3 160 10,-5 2-160-10,-1 1 160 5,-1-1 0-5,-1 2 0 11,-4-2 0-11,-4 1 0 4,0-3 96-4,-7 2 32 10,-1-1 0-10,-3 1 0 5,-5-2 80-5,1 1 16 11,-4-3 0-11,-1-5 0 4,-5 1-32-4,-2 1 0 10,0-5 0-10,-4 3 0 5,0-6-16-5,-2-1 0 11,2-3 0-11,-2-2 0 4,4 0-96-4,0-2-32 12,4-10 0-12,4 0 0 3,2 0-80-3,2-4-128 11,1-5 176-11,7-3-176 4,5 3 240-4,-2-3-64 11,7 4-16-11,1-1 0 4,2 1-352-4,6-1-64 10,2 5 0-10,6-4-16 22,0 6-1344-22,9 3-272 0,3 3-48 0,3-4-12240 2</inkml:trace>
    </iact:actionData>
  </iact:action>
  <iact:action type="add" startTime="59299">
    <iact:property name="dataType"/>
    <iact:actionData xml:id="d68">
      <inkml:trace xmlns:inkml="http://www.w3.org/2003/InkML" xml:id="stk68" contextRef="#ctx0" brushRef="#br0">12151 15452 6447 0,'0'0'576'1,"0"0"-576"8,0 0 0-9,14-8 0 5,-6-2 1776-5,-8 10 240 10,0 0 48-10,9-9 16 6,-9 9-736-6,0 0-128 6,10-10-48-6,-10 10 0 9,0 0-272-9,0 0-48 6,0 0-16-6,0 0 0 9,0 0-144-9,-15-8-48 11,1 0 0-11,-2 4 0 3,1 2-192-3,-7 2-64 12,-1 0 0-12,-5 2 0 4,1 0 64-4,-2 2 0 11,-6 4 0-11,0-2 0 3,3-2 0-3,-1 3 16 13,2 3 0-13,0 0 0 3,0-2-80-3,0 5 0 11,3-5-16-11,5 4 0 3,-1 2-144-3,3-3-32 13,-2 5 0-13,5-4 0 3,2 1-192-3,1-3 128 7,7 4-128-7,8-14 0 4,-4 13 0-4,4 5 0 7,4-3 0-7,6 1 0 8,5-8 0-8,7 6 128 13,-3-1-128-13,5 7 0 3,3-3 0-3,4-1 176 6,4 1-176-6,-2 3 160 9,5-1-160-9,-1 3 0 7,-4 1 0-7,-2 1 0 8,0 3 0-8,-4 0 0 12,-1 2 0-12,-1-3 0 3,-3-1 0-3,-5 3 0 12,1-1 176-12,-1 2-176 3,-9 2 288-3,2 0-32 7,2 5-16-7,-7-1 0 8,-5-4 16-8,0-2 0 7,0-2 0-7,-2-3 0 9,-1-7 128-9,-5 5 48 10,2 3 0-10,-2-3 0 5,-6-5 96-4,1 3 32 9,-7 1 0-10,3-1 0 4,-3-3-16-4,-7 3 0 12,0-7 0-12,-3 3 0 4,1-4-160-4,-2 3-16 10,-6-5-16-10,2 0 0 4,0 1-160-4,-2 3-16 11,-1-4-16-11,3-2 0 4,-8-1-32-4,8-1-128 7,0 0 192-7,2-4-64 9,2-4-128-9,4 0 160 11,5-4-160-11,3 2 160 4,-3 4-160-4,5 0 0 8,3 0 144-8,14 0-144 7,-14-9-192-7,14 9-128 12,0 0 0-12,0 0-16 20,0-12-1840-19,10-4-384-1,0 7-64 0,7-5-12368 2</inkml:trace>
    </iact:actionData>
  </iact:action>
  <iact:action type="add" startTime="60018">
    <iact:property name="dataType"/>
    <iact:actionData xml:id="d69">
      <inkml:trace xmlns:inkml="http://www.w3.org/2003/InkML" xml:id="stk69" contextRef="#ctx0" brushRef="#br0">12674 14180 3679 0,'-10'-4'320'0,"10"4"-320"11,-10-7 0-11,10 7 0 4,-11-10 2784-4,3 4 480 10,4-2 112-10,4 8 16 4,0 0-1760-4,0 0-352 12,-6-15-64-12,2 7 0 4,4 8-192-4,0-14-48 11,4 4 0-11,-4 10 0 3,8-15-96-3,0 1-32 11,5 0 0-11,-1 7 0 5,6-3-208-5,-1-2-32 11,7 4-16-11,3 3 0 4,2 1-240-4,0 0-48 11,3 0-16-11,5 4 0 3,0 4-128-3,2 4-32 11,-2-3 0-11,-4 3 0 5,-2 2-128-5,-2 2 160 7,-3 9-160-7,-5-5 160 7,1 3-160-7,-11 5 0 12,-1-3 144-12,-2-1-144 3,-8-1 0-3,0 5 144 12,-2-1-144-12,-8-2 0 3,-1 1 960-3,-5 1 64 12,0 1 32-12,-7-1 0 20,0-3-1584-20,-3-3-320 0,-3 1-64 0,0-1-16 0,-1-3 928 0,5 1 0 5,4-3 0-5,3 2 128 8,-1-8-128-8,19-6 144 11,-10 7-144-11,10-7 160 4,0 0-160-4,-6 20 0 12,6-20 0-12,8 16 128 3,0 1-128-3,11 1 0 12,-1-3 0-12,3 7 0 4,2-3 0-4,3 3 0 7,1 3 0-7,-1 2 0 7,-5-1 0-7,-2-3 0 7,-3-1 0-7,-4 3 0 9,-2 0 240-9,-7 1 112 11,-3-3 32-11,-3-2 0 4,-9 7 128-4,0-3 16 7,-7-2 16-7,-5 1 0 8,-3-7-112-8,-4-1-32 11,-2 5 0-11,-1-3 0 4,-1-4-16-3,4 1 0 9,2-7 0-10,0 6 0 5,-1 1-192-5,3 1-32 10,2-6-16-10,1 1 0 4,5 1-144-3,-1-2 0 9,1 4-192-10,7-7 192 21,12-7-2400-21,0 0-352 0,0 0-80 0,-10 26-16 0</inkml:trace>
    </iact:actionData>
  </iact:action>
  <iact:action type="add" startTime="60903">
    <iact:property name="dataType"/>
    <iact:actionData xml:id="d70">
      <inkml:trace xmlns:inkml="http://www.w3.org/2003/InkML" xml:id="stk70" contextRef="#ctx0" brushRef="#br0">10913 17531 4607 0,'0'0'400'0,"0"0"-400"6,0 0 0-6,0 0 0 8,0 0 2832-8,17-2 496 12,-5-2 80-12,5 0 32 3,-3-2-1840-3,6 2-384 7,3 0-64-7,4 0 0 8,6-1 80-8,3-5 32 7,3 6 0-7,3-2 0 8,11 0-160-7,2-2-16 5,1-5-16-6,9 3 0 8,-3-4-208-8,4 9-32 8,5-5-16-8,-5 0 0 9,6 2-176-9,0 4-16 13,-3 2-16-11,3-2 0-2,-4-3-144 0,2 1-16 10,-9 0-16-10,1 6 0 4,-1 0-208-4,-3 0-32 11,-9 0-16-11,0 4 0 5,-3 2-176-5,-7 3 0 10,2 1 144-10,-6 0-144 5,-3 2 0-5,-5-4 0 12,-2 1 0-12,-3 3 0 20,-3-4-416-20,-9 3-160 0,-10-11-16 0,0 0-10000 5,0 20-2000-4</inkml:trace>
    </iact:actionData>
  </iact:action>
  <iact:action type="add" startTime="61504">
    <iact:property name="dataType"/>
    <iact:actionData xml:id="d71">
      <inkml:trace xmlns:inkml="http://www.w3.org/2003/InkML" xml:id="stk71" contextRef="#ctx0" brushRef="#br0">11492 18481 6447 0,'0'0'576'0,"-16"1"-576"5,-1-1 0-5,5 0 0 9,-4 0 2944-9,16 0 496 6,-11-1 80-5,11 1 32 7,0 0-1888-8,0 0-368 11,0 0-80-10,-14-8 0 3,14 8-336-4,0 0-64 12,-2-12-16-12,2 12 0 3,4-16-128-3,4 7-32 12,4-1 0-12,-3-2 0 3,5 6-32-3,0 1-16 6,3-1 0-6,5-2 0 8,-1 4-64-8,4 0-16 12,3 2 0-12,1 2 0 5,2-4-112-5,0 6-16 9,1 2-16-9,-1 2 0 5,0 0-96-4,-2 5-16 9,-1-1 0-10,-3 8 0 4,-2-5-128-4,1 5-128 11,-7 3 144-11,-1-1-144 3,-4-1 176-3,-1 3-176 12,-7-5 192-11,2 1-192 1,-6 3 240-2,-2 3-64 13,-2-5-16-13,0-3 0 2,0 3 48-1,-3-5 16 10,-1 2 0-11,0-7 0 4,4 5 32-4,4-14 0 6,-8 12 0-6,8-12 0 9,-8 13-48-9,8-13 0 11,-5 12 0-11,5-12 0 3,0 0-208-2,4 18 176 9,3-9-176-10,7 7 160 4,0-2-160-4,5 1 0 12,5-3 0-12,1 8 128 4,2-1-128-4,1-1 128 11,-1 1-128-11,-2 1 128 3,-1-3-128-3,-5 5 0 8,-1 1 0-8,-1-2 128 7,-7-3-128-7,-2 3 192 12,-4 3-192-12,-4-1 192 4,-4 1 80-4,-4-1 32 11,-8-3 0-11,-1 5 0 4,-9 0 144-4,-3 1 16 10,-2-1 16-10,-6-4 0 4,2-1 32-3,-2-1 16 5,-8 1 0-6,2-4 0 9,0-1-144-9,2 1-48 11,0-7 0-11,4-3 0 4,-2 2-192-4,4 0-144 10,-6-2 192-10,2-2-192 5,4 2 0-5,0-3 0 10,6-3 0-10,-1 0 0 20,1-2-1360-20,2 2-384 0,1-3-80 0,7-1-16800 4</inkml:trace>
    </iact:actionData>
  </iact:action>
  <iact:action type="add" startTime="62663">
    <iact:property name="dataType"/>
    <iact:actionData xml:id="d72">
      <inkml:trace xmlns:inkml="http://www.w3.org/2003/InkML" xml:id="stk72" contextRef="#ctx0" brushRef="#br0">14459 14221 12031 0,'0'0'528'0,"0"0"112"0,0 0-512 0,0 0-128 9,0 0 0-9,0 0 0 3,0 0 1248-3,0 0 224 12,-4-13 32-12,4 13 16 4,0 0-240-4,0 0-32 7,0 0-16-7,0 0 0 10,0 0-336-10,0 0-80 10,0 0-16-10,0 0 0 4,0 0-464-3,0 0-80 10,0 0-32-11,0 13 0 3,-2 9-80-3,0 1-16 12,-2 4 0-12,2 3 0 3,-2 9 64-3,0 4 0 12,-2 9 0-12,0 5 0 5,1 3 0-5,-1 9 16 10,-6-1 0-10,4 6 0 4,0 0 32-4,-5-4 0 6,-1 2 0-6,1 1 0 9,3 3-80-9,-4 2-16 12,2 2 0-12,3-1 0 3,-5-1-144-3,8 2 0 9,2 2 0-9,8 4 0 2,8 4 0-2,-2-2 0 7,-7-1 0-7,-4-3 0 8,-5-6 144-8,-4-4-144 7,0-9 160-7,-2 3-160 8,3-2 448-8,-1 3 0 8,-6-7 0-8,5 2 0 7,-7 8-176-7,4 1-32 13,-3-3-16-13,-1 4 0 3,3-8-96-3,-5 8-128 6,3-3 176-6,3-5-176 9,-2-2 128-9,5 3-128 6,-9-5 0-6,5 0 0 9,-3 5 192-9,4-5-192 10,1 4 192-10,-1 1-192 4,0-9 304-4,-1 3-48 7,1-1-16-7,-1 1 0 9,3-3-16-9,-4 1 0 11,5-3 0-11,-5-3 0 4,4-1-32-4,4 1 0 11,-3 2 0-11,3-3 0 4,-6-1 0-4,3 2-16 10,1-3 0-10,-2-1 0 5,4 2-16-5,-1-2 0 12,-5-5 0-12,4 5 0 3,-3 0-16-3,3-8 0 6,-4 2 0-6,2-4 0 9,3 0-16-9,-5-4-128 7,4-6 192-7,-1 2-64 7,3-1-128-7,2-3 192 11,0-4-192-11,0 1 192 4,4-7-192-4,0-3 160 7,2-14-160-7,0 0 160 9,0 0-160-9,0 0 160 12,0 0-160-12,0 0 160 19,0 0-1280-18,0 0-256-1,14-8-48 0,-4-4-8944 9,3 1-1776-9</inkml:trace>
    </iact:actionData>
  </iact:action>
  <iact:action type="add" startTime="63637">
    <iact:property name="dataType"/>
    <iact:actionData xml:id="d73">
      <inkml:trace xmlns:inkml="http://www.w3.org/2003/InkML" xml:id="stk73" contextRef="#ctx0" brushRef="#br0">14866 18902 9215 0,'0'0'400'0,"0"0"96"0,0 0-496 0,0 0 0 9,6-16 0-9,-6 16 0 6,0 0 1344-6,8-12 192 9,-4-3 16-9,-4 15 16 6,0 0-512-6,0 0-96 13,0 0-32-13,-2-12 0 2,2 12 96-2,0 0 32 11,0 0 0-11,0 0 0 4,0 0-80-4,-6-10-16 10,6 10 0-10,-14-7 0 5,5 5-192-5,9 2-32 11,-20 0-16-10,5 7 0 3,1 3-144-4,2 0-48 6,-1 6 0-6,1-3 0 8,-6 5-144-8,3 3-48 8,1-1 0-8,-2 1 0 8,3 1 64-8,-5 3 16 12,5 2 0-11,-5 1 0 1,4 3-96-2,-3 0 0 12,1 2-16-12,4 6 0 3,3-2-32-3,1 4 0 13,4-6 0-13,2 4 0 2,4 0-112-1,6-4-32 5,5 2 0-6,1-1 0 8,4-7 32-8,1-2 0 11,-1-5 0-11,1-3 0 5,3 1 16-5,1-5 0 11,2-5 0-11,3-4 0 5,-1 0 112-5,2-6 32 10,1-4 0-10,-1-2 0 4,4-2 16-4,0-6 16 7,2 1 0-7,0-7 0 8,-1-7 0-8,-1 0 0 10,-4-3 0-10,-2 1 0 5,-1-10 80-5,-5 2 16 7,-1 2 0-7,-7-6 0 4,-1 4 80-4,-6-2 32 7,-8 0 0-7,-2 4 0 8,-4-6-144-8,-2 6-32 7,-1 4 0-6,-5 1 0 7,2 1-208-8,-3 2-48 12,-5-1-128-12,1 3 192 3,0 0-192-3,-5 1 0 11,1 1 0-11,-1 3 0 4,1-1-160-4,-2 0-80 7,1-3-16-7,3 3 0 24,2 3-1248-24,1-5-256 1,-3-3-48-1,1-1-10304 10,5 0-2064-10</inkml:trace>
    </iact:actionData>
  </iact:action>
  <iact:action type="add" startTime="64490">
    <iact:property name="dataType"/>
    <iact:actionData xml:id="d74">
      <inkml:trace xmlns:inkml="http://www.w3.org/2003/InkML" xml:id="stk74" contextRef="#ctx0" brushRef="#br0">15251 13675 7359 0,'0'0'656'2,"0"0"-528"9,0 0-128-11,13-10 0 3,-5 1 1696-3,0-3 304 7,0 4 64-7,-8 8 16 9,0 0-736-9,7-15-160 11,1 3-32-11,-8 12 0 4,6-10-160-4,-6 10-32 11,0 0-16-11,0 0 0 6,0 0-96-6,0 0-16 9,0 0 0-9,0 0 0 4,0 0-320-4,0 0-80 11,0 0-16-11,-14 14 0 5,3 5 16-5,-1 5 0 10,0 3 0-10,-1 2 0 4,1 4 80-4,-4 8 0 11,3 4 16-11,-7 4 0 5,3-6-80-5,1 6-32 10,-3 3 0-10,1 3 0 4,2 1-112-4,-3-3-32 11,1-2 0-11,5 0 0 4,-3 1-32-4,4 1-16 11,3-6 0-11,1-1 0 4,4-1 16-4,2-8 0 12,2-2 0-12,4-3 0 3,2-1 16-3,3-8 16 11,1-1 0-11,8-3 0 4,-3-1 32-4,5-7 0 11,3-1 0-11,1 2 0 4,3-2-80-4,2-3-16 11,0-1 0-11,-1-4 0 5,-1-2-208-5,2-2 176 10,1 2-176-10,-1-6 160 5,0-1-160-5,-2 1 128 10,1 0-128-10,-5-4 128 4,1 2-128-4,-5 3 0 11,-3-7 0-11,1 4 0 19,-7 0-432-18,2-3-112-1,-5 1-32 0,-7 10 0 13,0 0-1728-13,0 0-336 0,-1-12-80 1,-9-2-10448 4</inkml:trace>
    </iact:actionData>
  </iact:action>
  <iact:action type="add" startTime="64961">
    <iact:property name="dataType"/>
    <iact:actionData xml:id="d75">
      <inkml:trace xmlns:inkml="http://www.w3.org/2003/InkML" xml:id="stk75" contextRef="#ctx0" brushRef="#br0">14706 14225 13823 0,'0'0'1216'1,"0"0"-960"6,0 0-256-7,0 0 0 6,0 0 384-6,0 0 48 6,16-6 0-6,0 0 0 8,-16 6 512-8,13-1 96 7,1-13 32-7,0 6 0 9,5 2 272-9,-1 2 48 11,3-5 16-11,2 1 0 4,5-2-160-4,3-4-32 7,2 3 0-7,10-5 0 4,-6 4-288-4,8-1-64 7,6 1-16-7,-3 4 0 9,-1-4-368-9,4 5-80 12,6-5-16-12,-1 0 0 3,-1 6-224-3,-1 1-160 7,1-3 192-5,-4 4-192 5,-3 0 0-7,-5 2 0 11,-2 6-160-11,-2 2-9696 16,-4 4-1952-16</inkml:trace>
    </iact:actionData>
  </iact:action>
  <iact:action type="add" startTime="71520">
    <iact:property name="dataType"/>
    <iact:actionData xml:id="d76">
      <inkml:trace xmlns:inkml="http://www.w3.org/2003/InkML" xml:id="stk76" contextRef="#ctx0" brushRef="#br1">17049 16610 21183 0,'-27'-2'1888'1,"11"2"-1504"-1,4 0-384 0,12 0 0 0,0 0 672 0,0 0 64 2,0 0 16-2,0 0 0 8,22-6-192-8,-1 3-48 7,3-5 0-7,3-4 0 8,4 6-112-8,8 2-16 7,2-3-16-7,6-5 0 8,2 2-64-7,-1 2-16 6,1 2 0-7,4 1 0 8,0-1-96-8,-1 2 0 6,1-8-16-6,-2 10 0 9,-10 6-176-9,1 4 0 6,-1-4 144-6,-2 2-144 26,-11 7-1504-24,-5-1-368-1,-5 0-80-1</inkml:trace>
    </iact:actionData>
  </iact:action>
  <iact:action type="add" startTime="71728">
    <iact:property name="dataType"/>
    <iact:actionData xml:id="d77">
      <inkml:trace xmlns:inkml="http://www.w3.org/2003/InkML" xml:id="stk77" contextRef="#ctx0" brushRef="#br1">17037 17149 22111 0,'0'0'976'0,"0"0"208"0,0 0-944 0,16-10-240 5,11-2 0-5,8 4 0 8,10-3 1792-8,6 3 320 7,7 4 64-7,3 2 16 8,1 2-1552-8,8 2-304 7,5 0-64-7,-3 2-16 8,2 2-256-8,0-3 0 7,-6 1 0-6,1 0 0 8,-7 4 0-9,-5 4 0 7,-3-4 128-7,-7 5-13888 11</inkml:trace>
    </iact:actionData>
  </iact:action>
  <iact:action type="add" startTime="73291">
    <iact:property name="dataType"/>
    <iact:actionData xml:id="d78">
      <inkml:trace xmlns:inkml="http://www.w3.org/2003/InkML" xml:id="stk78" contextRef="#ctx0" brushRef="#br1">15295 13509 2751 0,'0'0'128'1,"0"0"16"-1,0 0-144 0,8-11 0 3,0 3 0-3,-8 8 0 8,14-12 1984-8,-14 12 384 6,9-11 64-6,3-1 0 9,-12 12-960-9,0 0-192 7,10-12-32-7,-10 12-16 8,0 0-288-8,0 0-64 7,0 0-16-7,0 0 0 9,0 0-352-9,0 0-64 6,0 0 0-6,0 0-16 9,0 0 64-9,4 14 16 6,-4-14 0-6,-6 23 0 9,0 3 192-9,-6 1 64 6,-1 0 0-6,-1 2 0 8,0 1-64-8,-3 5-16 9,1 2 0-9,-5 8 0 7,-1-4-144-7,-1 7-32 6,-2 3 0-6,-1 0 0 8,3-1-48-8,-1 3-16 7,1-2 0-7,0-2 0 9,3 1-208-9,4-7-48 6,-1-2-16-6,5-6 0 8,1 0 288-8,3 4 64 7,6-2 16-7,0 2 0 9,4-5-160-9,0-3-48 6,4 2 0-6,5-2 0 8,-1-4-80-8,4-3-32 8,1-3 0-8,3 3 0 8,-3-3-16-8,5-3 0 7,1 1 0-7,-1-1 0 7,1-8 16-7,3 3 0 7,-1 3 0-7,3-5 0 8,-3 1 48-8,2-4 16 7,-1 0 0-7,3 2 0 8,4-5-96-8,-2-1-32 7,1-4 0-7,-1 2 0 8,-2 2-160-8,3-2 0 7,-7 2 0-7,0-4 128 8,-1-4-128-8,1 2 0 7,-3 0 0-7,1-4 128 8,-3 0-400-8,-3-5-96 7,-3 1-16-7,0 2 0 26,-12 8-2144-26,0 0-432 1,4-15-96-1</inkml:trace>
    </iact:actionData>
  </iact:action>
  <iact:action type="add" startTime="73817">
    <iact:property name="dataType"/>
    <iact:actionData xml:id="d79">
      <inkml:trace xmlns:inkml="http://www.w3.org/2003/InkML" xml:id="stk79" contextRef="#ctx0" brushRef="#br1">14642 14204 20383 0,'-23'-6'896'1,"23"6"192"-1,-12-6-864 0,12 6-224 2,0 0 0-2,0 0 0 9,0 0 960-9,0 0 128 6,0 0 48-6,0 0 0 9,0 0-176-9,15-6-48 7,5-2 0-7,5-3 0 9,5 3 192-9,5-2 48 6,8-7 0-6,7 3 0 8,3-2-192-7,7-1-48 5,7 3 0-6,7-3 0 8,4 3-192-8,4-4-32 7,2 5-16-7,2-3 0 7,-1-3-176-7,-1 5-48 8,-4-4 0-8,-2 7 0 7,0-3-112-6,-6 6-16 6,-1-5-16-7,-7 3 0 8,-7 4-112-8,-9-2 0 7,-3 0-16-7,-10 3 0 7,-5 1-176-7,-3 4 128 8,-6 0-128-8,-1 0 128 7,-20 0-128-7,0 0 0 8,0 0 0-8,0 0 0 25,0 0-1360-25,-2 21-256 0,-8-5-48 0,-2 1-14944 0</inkml:trace>
    </iact:actionData>
  </iact:action>
  <iact:action type="add" startTime="75405">
    <iact:property name="dataType"/>
    <iact:actionData xml:id="d80">
      <inkml:trace xmlns:inkml="http://www.w3.org/2003/InkML" xml:id="stk80" contextRef="#ctx0" brushRef="#br1">4835 15504 7359 0,'0'0'656'1,"0"0"-528"5,0 0-128-6,0 0 0 7,0 0 720-7,0 0 112 9,0 0 32-9,-16 0 0 7,16 0-272-7,-12 8-48 7,-1 2-16-7,5 0 0 7,-4 5 240-6,4-1 64 6,1 8 0-7,-5-1 0 7,2 4 256-6,0 7 48 6,-3 3 16-7,5 6 0 7,-4-6-192-7,3 4-48 8,1 9 0-8,-4 5 0 8,0 0-272-8,5 3-64 7,-3 9-16-7,4 3 0 8,0-4-144-7,2 5-32 5,-4-5 0-6,3-2 0 8,-1-1-144-8,2 1-48 7,2-1 0-7,-4-5 0 9,-4-5-32-9,4 0-16 6,2-5 0-6,-1 1 0 8,1 2 48-8,-2-8 0 7,2 2 0-7,0-6 0 8,4 2-16-8,2-6 0 7,0-4 0-7,4-3 0 8,2-3-176-8,-1-5 192 7,5-1-192-7,4 1 192 8,1-11-192-8,1 3 192 7,3 2-192-7,5-6 192 8,1-6-192-8,2-2 0 7,0-4 0-7,3 0 0 25,1 6-896-25,2-4-48 0,-4-2-16 0,-2 1-7120 6,-3-3-1440-6</inkml:trace>
    </iact:actionData>
  </iact:action>
  <iact:action type="add" startTime="75813">
    <iact:property name="dataType"/>
    <iact:actionData xml:id="d81">
      <inkml:trace xmlns:inkml="http://www.w3.org/2003/InkML" xml:id="stk81" contextRef="#ctx0" brushRef="#br1">4205 16546 20271 0,'0'0'1792'0,"0"0"-1424"3,0 0-368-3,0 0 0 9,0 0 256-9,0 0-32 7,0 0 0-7,15 4 0 9,5-4 336-9,5 0 64 6,4 0 16-6,-1 2 0 8,1-6-128-8,4 0-32 7,8-6 0-7,2 0 0 9,6 3-160-9,5 1-48 7,3-4 0-7,3-2 0 7,5 1-272-7,-1-5 128 8,4 0-128-8,3 3 0 9,1-5 0-9,-6 7-192 6,-1-1 0-6,1 4 0 7</inkml:trace>
    </iact:actionData>
  </iact:action>
  <iact:action type="add" startTime="76381">
    <iact:property name="dataType"/>
    <iact:actionData xml:id="d82">
      <inkml:trace xmlns:inkml="http://www.w3.org/2003/InkML" xml:id="stk82" contextRef="#ctx0" brushRef="#br1">6649 15869 2751 0,'0'0'256'1,"0"0"-256"4,0 0 0-5,0 0 0 9,0 0 1664-9,0 0 304 6,0 0 48-6,0 0 16 8,0 0-912-8,6-10-176 8,3-1-48-8,-9 11 0 8,0 0-272-8,0 0-64 7,0 0-16-7,0 0 0 8,0 0-80-8,0 0-16 6,0 0 0-6,0 0 0 9,0 0-128-9,0 0-16 8,0 0-16-8,-9-10 0 7,9 10-48-7,-16-6-16 7,2 0 0-7,-1 2 0 7,1 4 64-7,-4 0 16 8,5-2 0-8,-7 0 0 9,-3-1 112-9,1 3 32 6,5 3 0-5,-5-1 0 6,5-4-128-7,-1 2 0 7,-3 0-16-7,-4 4 0 8,-1 2-176-8,-1-2-128 7,0-2 144-7,-3 4-144 8,5 6 0-8,-2-3 0 7,-3 5 0-7,3-2 0 8,0 3 128-8,1-1-128 7,1 4 0-7,4-3 144 8,3-1 16-8,-1-1 0 7,3 9 0-7,2-1 0 8,1-5-32-8,3 3 0 7,2 1 0-7,-2-6 0 8,4 5 80-8,5 1 16 7,1-5 0-7,0-15 0 8,15 18 16-8,-3 1 0 7,3-5 0-7,1 2 0 8,4-5-80-8,5 5-16 7,2-4 0-7,2 3 0 8,1-3 96-8,1 3 16 7,0-3 0-7,4 4 0 8,0-3-64-8,-1 7-16 7,-1-6 0-7,-2 5 0 8,-2 2-32-8,2 7 0 7,-3-1 0-7,-1 4 0 8,-4-3-144-8,1 1 0 7,-5 0 144-7,1 0-144 8,-7 3 0-8,3 1 128 7,-6-2-128-7,-2 0 0 8,-1-2 128-8,-5 5-128 8,-2-1 128-8,-2 2-128 8,-1-4 304-8,-5-2-16 6,0-3 0-6,0 1 0 8,-8-2 176-7,1 1 48 5,-7-1 0-6,-1-4 0 8,-4 1 48-8,-3-3 16 7,3-7 0-7,0 6 0 8,-6-5-128-8,-4 3-32 7,-2-8 0-7,2 3 0 8,-4-3-176-8,4-4-48 7,-4 4 0-6,5-8 0 6,1-4-48-7,2-2-16 7,4 2 0-6,2-4 0 6,-1-7-352-7,9 3-80 7,-1-5-16-7,7 1 0 23,7 0-2256-23,6-7-464 0</inkml:trace>
    </iact:actionData>
  </iact:action>
  <iact:action type="add" startTime="77181">
    <iact:property name="dataType"/>
    <iact:actionData xml:id="d83">
      <inkml:trace xmlns:inkml="http://www.w3.org/2003/InkML" xml:id="stk83" contextRef="#ctx0" brushRef="#br1">6883 14736 10127 0,'0'0'448'1,"-14"-2"96"8,14 2-544-9,-15 4 0 0,15-4 0 0,0 0 0 1,0 0 1840 0,0 0 256 4,0 0 48-5,0 0 16 8,0 0-992-8,0 0-192 8,13-12-32-8,1-1-16 8,5 5-48-8,3-2-16 7,3-3 0-7,2 3 0 7,3-2-96-7,1 2 0 7,0-7-16-7,2 7 0 9,-2 2-416-9,1-2-80 7,1 5 0-7,-2 3-16 8,0 0 32-8,-1 2 16 7,1 4 0-7,-2 1 0 7,-2 5-48-7,-3 0-16 8,1 6 0-7,-3-3 0 5,-9 7-96-6,1 1-128 7,-8 6 176-7,0 3-176 9,-5-3 144-9,-1 6-144 6,-3 2 0-6,-3 4 144 9,-6-2-144-9,0-4 128 7,1 1-128-7,-7 1 128 9,4-2-128-9,-1-2 192 5,-7-4-192-4,3 1 192 7,1-3 128-8,-3-3 16 6,1-3 16-6,3-1 0 9,-3-7 64-9,5 1 16 7,3-4 0-7,12-8 0 7,-12 8-144-7,12-8-32 8,0 0 0-8,0 0 0 8,0 0-112-8,0 0-16 7,0 0-128-7,0 0 192 7,20-6-192-6,3-2 144 6,6 0-144-7,5-4 128 8,3 3 16-8,-2-5 0 7,4 2 0-7,4 5 0 8,-2-5 48-8,0 4 0 7,-6 2 0-7,0 2 0 8,0-2 0-8,-4 4 16 7,0-1 0-7,1-1 0 8,-1 2-208-8,-2 2 176 7,-2 0-176-7,-3 0 160 8,-5-4-160-8,1 2 128 7,-9 2-128-7,-11 0 128 8,20-2-128-8,-20 2 0 6,0 0 0-6,0 0 0 9,0 0 0-9,0 0 0 7,0 0 0-7,0 0-176 25,0 0-1520-24,4 14-304-1,-4 7-64 1</inkml:trace>
    </iact:actionData>
  </iact:action>
  <iact:action type="add" startTime="78379">
    <iact:property name="dataType"/>
    <iact:actionData xml:id="d84">
      <inkml:trace xmlns:inkml="http://www.w3.org/2003/InkML" xml:id="stk84" contextRef="#ctx0" brushRef="#br1">20189 14758 11055 0,'0'-26'480'1,"0"11"112"-1,0 3-464 0,0-2-128 4,4 1 0-4,2-3 0 9,-4 4 2176-9,-2 12 432 6,0 0 80-6,0 0 0 8,0 0-1792-8,0 0-352 8,0 0-80-8,0 0-16 8,0 0-144-7,0 0-48 5,0 0 0-6,-12 14 0 8,3 9 352-8,1 1 64 6,-4 1 16-6,4 4 0 8,-5 5 0-8,1 8 0 8,2 7 0-8,-4 2 0 8,5 0 16-8,-9 9 0 8,-3 4 0-8,1 12 0 6,-1 2-304-6,-5 0-48 7,3 4-16-7,0 0 0 8,3 6-144-8,1-14-16 7,-1-4-16-7,6-7 0 9,1-3-32-9,7-3 0 6,0-7 0-6,2-3 0 9,4-8 224-9,4-4 32 7,2-3 16-7,2-3 0 9,7-8-80-9,1-5-32 6,1 0 0-6,7-9 0 8,1-1-32-8,6-2 0 6,3 2 0-6,3-6 0 9,0-6-128-9,0 2-128 7,8-2 192-7,-6 2-192 8,2-1 0-8,-8 1 0 7,-2-6 0-7,-6 2-144 23,-1-2-1456-23,-9-1-272 0,1-1-64 0,-4-4-7712 8,-5 5-1536-8</inkml:trace>
    </iact:actionData>
  </iact:action>
  <iact:action type="add" startTime="78741">
    <iact:property name="dataType"/>
    <iact:actionData xml:id="d85">
      <inkml:trace xmlns:inkml="http://www.w3.org/2003/InkML" xml:id="stk85" contextRef="#ctx0" brushRef="#br1">19458 15547 29487 0,'-10'-9'2624'1,"10"9"-2112"1,4-16-512-2,10-2 0 9,3 7 256-9,5-3-64 7,9 2-16-7,8-1 0 8,0 3 16-8,6-4 0 7,5 3 0-6,7-7 0 6,2 1 48-7,5-5 16 6,2-1 0-5,4 1 0 7,5 3 80-8,3-3 32 7,-4-1 0-7,-2 5 0 8,2 5-176-8,-12-3-48 8,-7 8 0-8,-4 1 0 22,-1-1-544-21,-9 6-112-1,2 4-32 0,-8-2-9072 6,-1 0-1824-6</inkml:trace>
    </iact:actionData>
  </iact:action>
  <iact:action type="add" startTime="79100">
    <iact:property name="dataType"/>
    <iact:actionData xml:id="d86">
      <inkml:trace xmlns:inkml="http://www.w3.org/2003/InkML" xml:id="stk86" contextRef="#ctx0" brushRef="#br1">21014 13859 16575 0,'-21'-22'736'0,"5"12"160"0,7-3-720 1,9 13-176 3,-6-14 0-4,10 0 0 8,1 1 1792-8,3-1 336 7,8 4 64-7,-1 1 16 8,7-7-1488-8,3 4-288 8,3-3-64-8,3 7-16 8,2 0-80-8,2-4-16 6,-2 1 0-6,2-1 0 9,4 4 96-9,0 6 16 6,-2-2 0-6,-3 4 0 8,3 4-32-8,-6 2 0 8,-4 8 0-8,0-5 0 7,-3 7-336-7,-9 2 0 7,1 11 0-7,-8 0 128 8,-4 0-128-8,-6 6 0 8,-6 1 0-7,-4 1 128 5,-9 0 0-6,-6-4 16 8,-7 2 0-8,-3 2 0 7,0-2 128-7,-6-4 32 7,4 1 0-7,-2-5 0 8,6-4 288-8,4 5 64 8,2-7 16-8,5-3 0 8,7-3-96-8,5 3-32 6,8-5 0-6,4-13 0 9,0 0-304-9,10 16-64 7,10-8-16-7,3-2 0 8,6 1 0-8,2-1 0 6,8-4 0-6,4-2 0 9,6 0 16-9,-2 0 0 6,2 0 0-6,1 0 0 9,3-2-176-9,0 2 0 6,-6 0 144-6,-5 0-144 8,3-2 0-8,-6 2 0 7,0 2-192-7,-6 2-10832 18,-5 0-2160-18</inkml:trace>
    </iact:actionData>
  </iact:action>
  <iact:action type="add" startTime="80405">
    <iact:property name="dataType"/>
    <iact:actionData xml:id="d87">
      <inkml:trace xmlns:inkml="http://www.w3.org/2003/InkML" xml:id="stk87" contextRef="#ctx0" brushRef="#br1">21116 13556 5519 0,'0'0'240'1,"0"0"64"-1,0 0-304 0,0 0 0 6,-4 16 0-6,4-16 0 7,0 0 1152-7,0 0 192 8,0 0 16-8,0 0 16 7,0 0-736-7,0 0-160 7,0 0-32-7,0 0 0 8,0 0 432-8,0 0 80 8,0 0 0-8,-16 8 16 8,16-8-80-8,0 0-32 6,-11 2 0-6,11-2 0 9,-16 3-256-9,16-3-48 7,-12 4-16-7,12-4 0 9,-17 0-112-9,3 0-32 5,-5-2 0-5,7 2 0 9,-4 2-80-9,5 0-32 6,-5-2 0-6,4 2 0 9,-3 2 96-9,15-4 32 8,-18 4 0-8,2 0 0 6,3-4 48-6,1 2 16 8,12-2 0-8,-14 2 0 9,3 2-48-9,11-4-16 6,0 0 0-6,0 0 0 7,-10 8-64-7,10-8-16 8,0 0 0-8,0 0 0 8,0 0-80-8,0 0 0 7,0 0-16-7,0 0 0 8,0 0 96-8,0 0 32 7,14 9 0-7,1-3 0 7,-15-6-48-7,18 4 0 7,1-8 0-7,3 4 0 9,-3-2 0-9,1 0-16 6,1-2 0-6,3-3 0 9,5 1-48-9,0 0 0 6,0 0 0-6,1 0 0 9,-1-4-64-9,0 5 0 6,0 3-16-6,5-4 0 9,-1-2 0-9,-2 4 0 6,-2-2 0-6,1 6 0 9,-3 2-176-9,-2 4 128 7,1 2-128-7,-5 0 128 8,-1-3-128-8,-1 9 0 7,1-2 0-7,-7 5 0 8,3-7 0-8,-6 8 0 7,-1-5 0-7,-1 9 0 8,-4 3 0-8,0-3 0 7,-6-1 0-7,0 2 0 7,0 3 0-7,0-1 0 8,-4-1 0-8,-4 1 0 8,1-2 0-8,-1 1 160 7,-4-5-160-7,1 1 160 8,-5-1-16-8,1-3 0 7,-1 1 0-7,-3 3 0 8,1-8 112-8,-1 5 32 7,-3-3 0-7,-1 3 0 8,-1 1-64-8,1-2-16 7,0 1 0-7,-3-5 0 9,1 3-64-9,2-5-16 6,-1 6 0-6,1-7 0 8,0 1-128-8,1 2 160 7,3-4-160-7,-1 1 160 8,1-1-160-8,3-2 0 7,3-2 0-7,1 4 128 8,14-8-128-8,-10 12 0 7,10-12 144-7,0 0-144 7,0 0 0-7,0 0 128 7,0 0-128-6,0 0 0 7,0 0 0-8,0 0 0 7,0 0 0-7,22 3 128 8,-5-3-128-8,9-2 128 7,3 1-128-7,4-3 128 8,-2-2-128-8,3 2 0 8,-3 0 0-8,4 0 0 8,2 2 0-8,-2 2 0 6,2 0 0-6,0 2 0 9,-4 0 0-9,-3 2 0 6,-1 2 0-6,0 2 0 8,0-5 0-8,1 1 0 7,-1 4 0-7,0 6 0 8,0-4 0-8,-1 3 0 7,-7-5 0-7,-1 4 128 8,-1 1-128-8,-3 1 0 7,-1 2 0-7,-5-3 0 8,4 3 0-8,-6 1 0 7,-1 1 0-7,-1 1 0 8,0 1 0-8,-4-2 0 6,0 7 0-6,-4-2 128 9,-4 1 16-9,0 3 16 7,-2 0 0-7,1-1 0 9,-9-3 112-9,4 0 32 6,-7-3 0-6,-1-1 0 8,-1 1 112-8,-1-4 32 7,-3 5 0-7,-4-3 0 8,-2-9 0-8,-6 7 0 7,1-4 0-7,3 1 0 9,-6-3-160-9,4-2-32 6,2 2 0-6,-6-5 0 8,2 1-96-8,2-4-32 7,-4-2 0-7,4 2 0 8,4-2-128-8,-1-2 0 7,3 0 144-7,2-2-144 8,1 0 0-8,3 3 0 7,3-1 0-7,7-2-128 26,-1 0-1504-26,14 4-288 0,-8-8-64 0,8 8-10576 4,0 0-2112-4</inkml:trace>
    </iact:actionData>
  </iact:action>
  <iact:action type="add" startTime="81621">
    <iact:property name="dataType"/>
    <iact:actionData xml:id="d88">
      <inkml:trace xmlns:inkml="http://www.w3.org/2003/InkML" xml:id="stk88" contextRef="#ctx0" brushRef="#br1">19608 16907 20271 0,'0'0'1792'1,"0"0"-1424"5,0 0-368-6,0 0 0 7,0 0 1024-7,18-6 128 7,1 0 16-7,8-4 16 8,5 4-64-8,5-1-16 8,11 1 0-8,11-8 0 8,9 2-96-8,10-1-32 6,6 3 0-6,8-6 0 8,-4 3 16-8,-1-3 0 8,3 6 0-8,-2-5 0 9,2 3-192-9,-5 4-32 5,-1-1-16-4,0 3 0 6,-2 2-208-7,-4-2-32 7,-10 0-16-7,1 0 0 9,-11 6-240-9,-3 0-32 6,-14 2-16-6,-4 6 0 8,-4 0-208-8,-6-2 144 7,-5-1-144-6,-7 3 128 7,-1 0-128-8,-14-8-256 7,4 10 64-7,-4 2 16 24,0-12-1888-23,-14 11-384-1,-1 5-80 1</inkml:trace>
    </iact:actionData>
  </iact:action>
  <iact:action type="add" startTime="82072">
    <iact:property name="dataType"/>
    <iact:actionData xml:id="d89">
      <inkml:trace xmlns:inkml="http://www.w3.org/2003/InkML" xml:id="stk89" contextRef="#ctx0" brushRef="#br1">20125 18003 24879 0,'0'-8'2208'1,"2"-2"-1760"3,6-2-448-4,9 5 0 8,1-7 560-8,3 4 16 7,9 2 16-7,1-5 0 8,-4 5-112-7,2-2-32 5,2-3 0-6,1 3 0 8,-1 0 208-8,2 4 48 7,4 2 0-7,-2 4 0 9,-4 4 64-9,1 4 32 8,-3 4 0-8,-2-1 0 7,-1 7-416-7,-3 0-96 6,0-3-16-6,-7 9 0 10,-2 3-144-10,-7 2-128 6,-1 0 144-6,-6 3-144 7,-4 1 208-7,-5 4-48 8,-7-2-16-8,-2 6 0 10,-9-2 144-10,-4 6 32 6,-6-2 0-6,2 1 0 8,-8-3 0-8,4 0 16 6,2-6 0-6,-4 1 0 8,4-3 96-8,0-2 16 8,0 0 0-8,5-2 0 7,3-3-80-7,4-5-16 7,5-3 0-7,9-1 0 8,11-17-96-8,0 0-32 7,-2 14 0-7,8 0 0 8,-6-14-32-8,21 5 0 7,4 1 0-7,3 2 0 8,1-4 48-8,4-2 0 7,4-2 0-7,6 4 0 8,-2-4-48-8,6 0-16 7,2 0 0-7,1-2 0 8,3-4-48-8,2-2-128 7,1 2 192-7,1 1-64 8,-5 1 32-8,-1-4 0 7,2-2 0-7,-4 4 0 8,-5 0-160-8,-7 1 0 7,2-1 144-7,-7 4-144 23,-5 0-256-22,-8 2-128-1,-3 0-32 0,-16 0 0 12,0 0-2800-12,0 0-560 0</inkml:trace>
    </iact:actionData>
  </iact:action>
  <iact:action type="add" startTime="84622">
    <iact:property name="dataType"/>
    <iact:actionData xml:id="d90">
      <inkml:trace xmlns:inkml="http://www.w3.org/2003/InkML" xml:id="stk90" contextRef="#ctx0" brushRef="#br1">12243 15450 11055 0,'0'0'480'1,"0"0"112"-1,0 0-464 0,0 0-128 7,4-12 0-7,-4 12 0 8,0 0 464-8,0 0 80 7,4-15 16-7,-4 15 0 9,0 0-80-9,0 0-16 7,0 0 0-7,0 0 0 10,0 0-112-10,0 0-32 4,-8-8 0-4,8 8 0 8,-14-8 64-8,2 0 16 8,-5 4 0-8,-1 4 0 8,1 2-48-7,-7-2-16 5,3 0 0-6,-1 0 0 8,3 2-80-8,-4-2 0 6,-3 4-16-6,-1 2 0 8,0-4-48-8,-1 2 0 8,3 0 0-8,0 3 0 11,1-3-16-11,1 6-16 4,3-4 0-4,-1 4 0 8,-5 1-160-8,3-3 160 7,4 2-160-7,3 4 160 7,-6-7-160-7,5-1 160 8,1 4-160-8,-1-2 160 8,5 4-32-8,-2 1-128 6,3-5 192-6,-3 6-64 9,4-3 32-9,4 5 0 6,-1-2 0-6,7-14 0 8,-4 17 32-8,2-1 16 7,2 5 0-7,4-1 0 8,-4-20-16-8,15 17 0 7,-1-3 0-7,0 3 0 9,-3-3 112-9,5 2 16 6,-2-7 0-6,5 5 0 9,3-4-80-9,-5 7-16 6,1-3 0-6,3 4 0 9,4-7 32-9,-1 7 16 6,-1-4 0-6,-1 3 0 9,1-3 48-9,1 1 0 7,1 1 0-7,0-4 0 8,1 5-80-8,-5-3-16 7,-5 3 0-7,3-1 0 8,-1 2-224-8,-5 1 144 7,3-3-144-7,-4 5 128 7,1 6-128-7,-3-1 0 10,0-1 144-10,4 0-144 5,-5 3 192-5,3-3-48 7,-2-1 0-7,-4-5 0 8,-1 1 32-8,3 1 0 8,0-5 0-8,-4 3 0 7,0 1 0-7,0-3 0 7,-2 5 0-7,-2 1 0 8,-2 0 64-8,-2-3 16 7,-2-3 0-7,2 3 0 10,-4-4 48-10,-3-3 16 6,-1 1 0-5,-4 0 0 7,3 3 32-8,-7-3 16 5,1-3 0-5,1-1 0 9,-1 2 48-9,-7 2 16 7,-3-7 0-7,0 5 0 8,-8-4-112-8,1-2-32 7,-1 3 0-7,-5-1 0 7,-1-4-112-7,-2-2-32 8,4-2 0-8,-4 2 0 7,-2 0 48-7,4-4 16 8,-4-2 0-8,4 0 0 7,3 2-64-7,-3 0-16 7,4-5 0-7,5 3 0 8,-1-2-128-8,6 4 0 7,2-4 144-7,1-2-144 8,3 0 0-7,2 4 0 7,-1 4 0-8,6 0 0 7,1 0-256-6,15 0-112 5,-8-3-16-6,8 3-16 24,0 0-1936-23,0 0-384-1,0 0-80 1</inkml:trace>
    </iact:actionData>
  </iact:action>
  <iact:action type="add" startTime="86515">
    <iact:property name="dataType"/>
    <iact:actionData xml:id="d91">
      <inkml:trace xmlns:inkml="http://www.w3.org/2003/InkML" xml:id="stk91" contextRef="#ctx0" brushRef="#br1">22358 16121 4607 0,'0'0'400'1,"0"0"-400"5,0 0 0-6,-9 8 0 8,9-8 2528-8,0 0 416 6,-8 5 96-6,8-5 16 8,0 0-1344-8,0 0-272 8,0 0-48-8,0 0-16 8,0 0-48-8,0 0-16 7,-14 6 0-7,14-6 0 9,0 0-192-9,0 0-32 7,0 0-16-7,0 0 0 7,0 0-96-7,0 0-16 7,0 0 0-7,20 2 0 8,-3 0-176-8,1-4-32 7,5 0-16-7,4-2 0 8,3 0-160-8,-1 1-16 7,2-1-16-7,6 0 0 8,0-2-112-7,2 2-32 5,2 0 0-6,-4 2 0 8,4 0-160-8,-2-2-48 7,6 2 0-7,-8 2 0 9,2-4 0-9,-6 1 0 6,-3 1 0-6,1 0 0 8,0-2-64-8,-4 0 0 7,-3 2-128-7,-1 2 192 8,-3-2-192-8,-7 0 144 7,-13 2-144-7,0 0 128 9,0 0-128-9,0 0 0 7,0 0 0-7,0 0 0 7,0 0-272-7,0 0-96 7,0 0-16-7,0 0 0 23,0 0-1472-23,0 0-288 1,-7-6-64-1,-3-2-8096 7,10 8-1600-7</inkml:trace>
    </iact:actionData>
  </iact:action>
  <iact:action type="add" startTime="87927">
    <iact:property name="dataType"/>
    <iact:actionData xml:id="d92">
      <inkml:trace xmlns:inkml="http://www.w3.org/2003/InkML" xml:id="stk92" contextRef="#ctx0" brushRef="#br1">25263 14352 2751 0,'0'0'256'0,"0"0"-256"6,0 0 0-6,0 0 0 8,0 0 2272-8,0 0 416 7,0 0 64-7,0 0 32 8,0 0-1376-8,-8-4-288 7,0-6-48-7,8 10-16 10,-18 2-96-10,3 0 0 5,-1-2-16-5,1 2 0 8,-1-2-176-7,-5 4-48 5,-1 0 0-6,-1 2 0 8,-3-6-112-8,1 4-32 8,2 3 0-8,-3-1 0 8,-1 0-112-8,-4 2-16 7,-8 2-16-7,4-6 0 9,0 5-48-9,1 5 0 5,3-2 0-5,2 1 0 10,2-5 0-10,1 2 0 6,3 4 0-5,3-3 0 5,-3 5-128-6,0-2-16 8,3 3-16-8,2 3 0 7,-1-1-48-7,-3 3-16 8,7-1 0-8,-3 0 0 7,1-1-16-7,5 1 0 7,0-1 0-7,5 1 0 9,1-3-144-9,6-1 160 6,0 3-160-6,0-6 160 8,0-14-160-8,6 19 0 7,1-7 144-6,3 3-144 6,-10-15 192-7,10 10-48 8,-10-10 0-8,15 12 0 8,-5-2 64-8,4-3 16 6,-14-7 0-6,17 10 0 9,1-2-80-9,-6-2-16 6,-12-6 0-6,17 6 0 8,1-2-128-8,-18-4 128 7,15 3-128-6,3 1 128 7,-18-4-128-8,14-2 192 6,-14 2-192-6,17-5 192 8,-17 5-192-8,0 0 128 7,14-8-128-7,-14 8 128 8,0 0-272-8,0 0-64 8,0 0-16-8,0 0 0 24,0 0-2496-24,0 0-496 0</inkml:trace>
    </iact:actionData>
  </iact:action>
  <iact:action type="add" startTime="88619">
    <iact:property name="dataType"/>
    <iact:actionData xml:id="d93">
      <inkml:trace xmlns:inkml="http://www.w3.org/2003/InkML" xml:id="stk93" contextRef="#ctx0" brushRef="#br1">25027 13734 4607 0,'0'0'400'1,"0"0"-400"3,0 0 0-4,0 0 0 9,0 0 2272-9,0 0 368 5,0 0 80-5,0 0 16 9,0 0-1184-9,0 0-224 7,0 0-48-7,0 0-16 8,-10 11-64-8,10-11-16 7,-10 18 0-7,4-4 0 9,6-14-208-9,-9 21-32 6,1-5-16-6,4 5 0 8,2 1 0-8,-2 3 0 8,-4-2 0-8,4 5 0 7,2 1-128-7,-2 2-32 7,0 8 0-7,1 6 0 8,-1 4-192-8,-4 1-64 9,0 5 0-9,0 2 0 7,-7 1-128-7,1 3-16 7,-5 7-16-7,1-2 0 7,2 2-112-6,-3 1-32 5,-1-11 0-6,5 3 0 9,-3 3 48-9,6-4 0 6,-5-5 0-6,5-4 0 9,-3-4 128-9,5 1 16 6,-4 1 16-6,6 2 0 8,5-6-112-8,-1 1-32 7,-2-1 0-6,4-6 0 6,2-2-128-7,6-2-16 7,-2-1-128-7,-1-3 192 8,9-2-64-8,2-6-128 8,-4 1 176-8,7-1-176 7,-1-5 160-7,1 1-160 8,5 5 128-8,-5-9-128 7,5-7 128-7,1-2-128 8,1 0 128-8,1 2-128 8,-2-6 0-8,1-4 128 6,-5-4-128-6,3 2 0 23,-1 4-768-23,-1-6-224 0,-3-4-48 1,3-3-16 13,-7 3-2000-14,-1-8-400 1</inkml:trace>
    </iact:actionData>
  </iact:action>
  <iact:action type="add" startTime="89086">
    <iact:property name="dataType"/>
    <iact:actionData xml:id="d94">
      <inkml:trace xmlns:inkml="http://www.w3.org/2003/InkML" xml:id="stk94" contextRef="#ctx0" brushRef="#br1">24231 14715 20271 0,'-16'-2'1792'1,"16"2"-1424"1,0 0-368-2,0 0 0 8,-12-4 1088-8,12 4 128 7,0 0 48-7,0 0 0 9,0 0-400-9,0 0-80 7,12-6-16-7,10-2 0 7,-1-4 112-7,6 5 16 7,3-7 0-7,3 2 0 9,4-1 16-9,8-1 16 7,2-2 0-7,-3 3 0 7,5-7-256-7,4 5-48 7,1-3-16-7,3-1 0 9,4 3-96-9,-3-2 0 7,-9 1-16-7,3 5 0 7,3 0-80-7,-2-3-16 10,-3-1 0-10,-5 3 0 6,0-1-144-6,-2 0-48 6,-6 5 0-6,-6-3 0 8,-1 6-208-8,-7 0 128 8,-2 2-128-8,-7-2 0 9,-14 6 0-9,0 0-160 5,0 0 0-5,0 0 0 26,0 0-1520-25,0 0-304-1,0 0-64 0,0 0-8544 3,0 0-1696-2</inkml:trace>
    </iact:actionData>
  </iact:action>
  <iact:action type="add" startTime="89597">
    <iact:property name="dataType"/>
    <iact:actionData xml:id="d95">
      <inkml:trace xmlns:inkml="http://www.w3.org/2003/InkML" xml:id="stk95" contextRef="#ctx0" brushRef="#br1">25797 13301 19983 0,'0'0'880'0,"-16"-4"192"0,5-8-864 0,-1 4-208 3,4-1 0-3,8 9 0 8,-2-14 1152-8,2 14 176 6,-6-14 32-6,6 3 16 8,0 11-512-8,0 0-96 7,8-10-32-7,4-2 0 9,2 2-80-9,5 5-16 7,1-1 0-7,5 0 0 8,4-2-240-8,2 4-48 7,3-4-16-7,-1 1 0 8,0 3-128-8,2 0-16 7,0 2-16-7,-2 2 0 9,-3 4-176-9,-1 2 0 6,-4 3 144-6,-3-1-144 8,-5 2 0-8,-1 4 128 7,-6-1-128-7,-3 7 0 9,-5-1 0-9,-4-1 0 6,-7 1 0-6,1 5 0 9,-10 1 0-8,5-4 128 4,-7-7-128-5,3 6 0 8,-3-5 176-8,-1 1-48 8,3-1 0-8,4-3 0 7,-1 0-128-7,5 5 192 7,-2 1-192-7,4-6 192 8,8-12-192-8,0 0 192 7,2 19-192-7,4-3 192 8,6 1-192-8,-2 1 0 7,3-5 0-7,-1 5 0 8,6-2 128-8,-3 1-128 7,3 3 0-7,1-3 128 8,-5 1 16-8,2 1 0 7,-7-1 0-7,3 1 0 9,-6 5-144-9,-4-5 128 6,-6-1-128-6,-8 1 128 8,1 3 32-8,-13-5 0 7,-5-1 0-7,-12 1 0 8,-4 3 144-8,-6-3 16 7,-1 1 16-7,-1-6 0 8,0 1-48-8,3-3-16 7,3-2 0-7,0 6 0 8,4-7-272-8,10-1 160 7,6 4-160-7,11-2-10944 16,2-4-2256-16</inkml:trace>
    </iact:actionData>
  </iact:action>
  <iact:action type="add" startTime="90330">
    <iact:property name="dataType"/>
    <iact:actionData xml:id="d96">
      <inkml:trace xmlns:inkml="http://www.w3.org/2003/InkML" xml:id="stk96" contextRef="#ctx0" brushRef="#br1">23819 16327 15887 0,'0'0'704'0,"0"0"144"0,0 0-672 0,0 0-176 5,0 0 0-5,0 0 0 8,0 0 992-8,0 0 160 7,0 0 48-7,18 0 0 8,1 0 16-8,5 0 16 8,-1 0 0-8,6 0 0 8,5-3 192-8,3 1 48 6,7-2 0-6,5-6 0 10,4 2-304-10,9-2-48 5,5-5-16-5,7 5 0 10,4-2-336-10,2 3-64 6,2 1 0-6,2-6-16 7,1 6-176-7,-1-1-16 9,-4 1-16-8,-6 4 0 5,-2 0-112-6,1 2-32 7,-5 4 0-7,-2 2 0 8,-7-2-208-8,-5 2-128 6,-3 2 160-6,-6-4-160 8,-2 0 0-8,-4 1 0 7,-4 1 0-7,-2 2 0 24,-4-2-1408-23,-5 4-160-1,-11-2-32 0,-13-6-9104 6,0 0-1824-6</inkml:trace>
    </iact:actionData>
  </iact:action>
  <iact:action type="add" startTime="90723">
    <iact:property name="dataType"/>
    <iact:actionData xml:id="d97">
      <inkml:trace xmlns:inkml="http://www.w3.org/2003/InkML" xml:id="stk97" contextRef="#ctx0" brushRef="#br1">24157 17273 13823 0,'-22'12'1216'0,"12"-6"-960"2,10-6-256-2,-17 4 0 8,5 4 688-7,-1-3 80 5,13-5 32-6,-14 2 0 8,-2-2 144-8,16 0 16 9,-11 0 16-9,11 0 0 6,-16 0 224-6,16 0 32 9,0 0 16-9,0 0 0 7,0 0-96-7,0 0-32 7,-6-9 0-6,6 9 0 7,0 0-288-8,0 0-48 6,0 0-16-6,12-16 0 8,2 4-288-8,-3 1-64 6,-11 11-16-6,20-6 0 8,-3 2-48-8,-1 0-16 8,3-4 0-8,1 6 0 7,-5 2-80-6,7-2 0 5,1 0-16-6,3 0 0 10,1 0 16-10,0 2 16 6,-1 2 0-6,3-2 0 8,0-4 32-8,2 4 0 7,-1 4 0-7,5 0 0 8,2 0-32-8,-2 4 0 6,0 0 0-5,0 2 0 7,0 7-96-8,-4-3-32 8,1 1 0-8,-1 5 0 8,0-3-144-8,4 3 0 6,-2 3 0-6,-1-3-176 8,-3-5 176-8,-2 7 0 7,-2-1 0-7,1 1 0 8,-3-5 0-8,1 5 0 7,-3 1 0-7,1-1 128 8,-1-3-128-8,-1 5 0 7,-9 1 0-7,1 2 128 8,0 0-128-8,-8 1 0 7,-4-5 0-7,-2 4 128 8,0 1 48-8,-10 1 16 7,-4-2 0-7,-5 1 0 8,-4 1 112-8,-7-2 16 7,-3-1 16-7,-10 1 0 8,-3 2 64-8,-1-2 16 7,-6-1 0-7,1-1 0 8,-5-1 16-8,4-1 0 7,3-6 0-7,3 3 0 8,2-6-80-8,10 1-16 6,0 3 0-6,8-8 0 9,5-1-160-9,7 3-48 6,-3-6 0-6,9 2 0 9,-3-1-128-9,14-7 0 6,0 0 144-6,0 0-144 9,0 0 0-9,4 14 0 7,-4-14 0-7,16 16-192 25,-3-7-432-25,7-1-80 1,3 4-32-1,0-4 0 10,5 2-2272-9,-1 1-448-1,2-5-80 0</inkml:trace>
    </iact:actionData>
  </iact:action>
  <iact:action type="remove" startTime="92945">
    <iact:property name="style" value="instant"/>
    <iact:actionData xml:id="d98" ref="#d97"/>
  </iact:action>
  <iact:action type="add" startTime="92945">
    <iact:property name="dataType" value="strokeEraser"/>
    <iact:actionData xml:id="d99">
      <inkml:trace xmlns:inkml="http://www.w3.org/2003/InkML" xml:id="stk98" contextRef="#ctx0" brushRef="#br2">33853 25070 40895 0,'-68'-39'0'1,"29"12"0"12,6-5 0-13,4 5 0 1,-2 0 0-1,5 1 0 0,5-1 0 0,3 2 0 12,3 1 0-11,-3-1 0-1,8 0 0 0,-3-8 0 15,3-10 0-15,4-14 0 1,-2-11-160-1,4-12 416 13,2-12 96-13,2 18 16 0,2 12 0 0,0 15-624 15,0 4-112-14,4 12-16-1,-2 2-16 0,-2 3 400 18,2 3 0-18,0 9 0 0,-4 14 0 0,6-15 0 10,-6 15 0-9,0 0 0-1,0 0 0 0,0 0 0 16,0 0 0-15,0 0 0-1,1 21 0 0,-1 6 0 11,-1 6 0-11,-1 40 0 0,-2 30 0 0,0 16 0 15,0 0 0-15,-4-14 0 0,-2-23 0 0,3 2-176 15,1 0 0-14,-4 27 0-1,0 25 0 0</inkml:trace>
    </iact:actionData>
  </iact:action>
  <iact:action type="add" startTime="93185">
    <iact:property name="dataType" value="strokeEraser"/>
    <iact:actionData xml:id="d100">
      <inkml:trace xmlns:inkml="http://www.w3.org/2003/InkML" xml:id="stk99" contextRef="#ctx0" brushRef="#br2">33204 25610 40447 0,'-6'-25'0'0,"4"1"0"0,0-5 0 0,6-24 0 10,2-17-208-9,4-23 64-1,-5-18 16 0,7 7 272 16,4 20 64-16,-4 12 16 0,3 10 0 0,5-3-224 32,-5-9 0-31,3-17 0-1,-7-24 0 0,3 9-256 0,-4 18-160 0,-2 18-32 0,1 22 0 0,-5 12 768 10,2 7 160-10,-2 8 32 0,0 9 0 0,-4 12-656 19,0 0-128-19,0 0-32 0,0 0 0 0,-8 14 304 15,0 7 144-15,-5 34-16 0,1 34 0 0,-4 19-128 14,-1 9 192-14,-7-14-192 0,-3-17 192 0,-2 7-192 11,-2 7 0-10,1 23 0-1,3 15 0 0,4-19 0 15,-1-21 0-14,9-24 0-1,5-12 0 0,4-5 304 34,-2-6 16-33,4-3 16-1,1 3 0 0,-1 7-608 0,2 11-128 0,4-7-32 0,3-5 0 0,5-9 240 9,-2-5 64-9,0-8 0 0,-2-7 0 0,1-3 272 18,-3-1 64-18,-19-5 16 0,-18-1 0 0</inkml:trace>
    </iact:actionData>
  </iact:action>
  <iact:action type="add" startTime="94847">
    <iact:property name="dataType"/>
    <iact:actionData xml:id="d101">
      <inkml:trace xmlns:inkml="http://www.w3.org/2003/InkML" xml:id="stk100" contextRef="#ctx0" brushRef="#br1">24389 17447 6447 0,'0'0'576'0,"0"0"-576"7,0 0 0-7,0 0 0 8,0 0 1392-8,10-14 160 6,-5 3 48-6,-3 5 0 10,-2 6-224-10,0 0-32 7,0 0-16-7,0 0 0 8,0 0-32-8,0 0 0 6,0 0 0-6,0 0 0 8,-7-4-64-8,7 4-16 7,0 0 0-7,-14-8 0 9,6 4-16-8,8 4-16 5,0 0 0-6,0 0 0 8,0 0-176-8,0-12-48 7,8-5 0-6,6 1 0 6,1-3-448-7,7-3-80 6,3 1-32-6,6 1 0 9,2-3-208-9,6 1-32 8,-5 5-16-8,5 5 0 8,1-1-144-8,1 5 0 6,0 4 0-6,2 0 128 8,-2 4-128-8,-4 4 128 7,-5-2-128-7,-9 8 128 8,-6 5-128-8,-5 5 0 7,-2-1 0-7,-8 7 0 7,-8 1 0-7,-10 0 128 8,-7 4-128-8,-8 2 128 7,-6-1 16-7,-8-1 0 8,-2-2 0-8,2 0 0 7,-2 3-144-7,3-1 160 7,3-4-160-7,0-2 160 9,6-1-160-9,7-3 0 6,5-5 0-6,7 0 128 9,1-5-128-9,15-11 0 7,0 0 0-7,4 16 0 9,-4-16 0-9,25 17 128 5,6-5-128-5,8 4 0 9,0-9 160-9,10 7-160 7,2 2 192-7,5 5-192 8,1 1 0-8,-1 1 0 7,-1 2 0-7,-2 5 0 8,-7-3 0-8,-9 4 0 7,-3 2 0-7,-7 2 0 8,-4 2-128-8,-3 2 128 7,-12-3 0-7,-3 5-144 7,-6-1 144-7,-5 3 176 7,-12-6-48-7,-5 2 0 9,-12 0 384-9,-2 0 80 7,-8 2 16-7,-8-4 0 7,-7-3 176-7,1-5 48 8,0-2 0-8,-5 0 0 8,-2 1-48-8,3-3 0 7,-1-1 0-7,2-1 0 8,-1-6-240-8,5-5-48 6,1-2-16-5,2 0 0 7,3-4-256-8,3-3-48 7,6-4-16-7,6-1 0 7,6-6-160-7,2-4-192 8,3 0 32-8,7-1 16 22,7 1-2064-21,4-4-416-1,6 3-64 0,10-5-32 0</inkml:trace>
    </iact:actionData>
  </iact:action>
  <iact:action type="add" startTime="97344">
    <iact:property name="dataType"/>
    <iact:actionData xml:id="d102">
      <inkml:trace xmlns:inkml="http://www.w3.org/2003/InkML" xml:id="stk101" contextRef="#ctx0" brushRef="#br1">26220 16248 13823 0,'0'0'608'1,"0"0"128"-1,0 0-592 0,0 0-144 2,0 0 0-2,0 0 0 7,0 0 1040-7,0 0 176 7,0 0 48-7,0 0 0 9,0 0-176-9,0 0-48 8,18-4 0-8,-4 0 0 7,3-4-160-7,3 0-48 8,-5 2 0-8,5 2 0 7,3-1-288-7,1-1-64 7,-3 0-16-7,4 2 0 8,3 2-272-8,-1 0-48 7,2 0-16-7,-3 2 0 8,-3-4-128-8,0 2 0 6,-1 2 0-6,-7-2 128 24,1-2-448-22,2 4-112-2,-18 0-16 1</inkml:trace>
    </iact:actionData>
  </iact:action>
  <iact:action type="add" startTime="97690">
    <iact:property name="dataType"/>
    <iact:actionData xml:id="d103">
      <inkml:trace xmlns:inkml="http://www.w3.org/2003/InkML" xml:id="stk102" contextRef="#ctx0" brushRef="#br1">27543 15487 11055 0,'0'0'976'0,"0"0"-784"2,-10-10-192-2,4 4 0 8,6 6 720-8,0 0 112 8,-17-4 0-8,5 6 16 7,-4 2 48-7,3 6 16 7,-7 4 0-7,1-1 0 9,-3 5-96-9,1 3-32 7,-7-3 0-7,1 9 0 8,0 8 64-8,-2 2 16 6,-3 2 0-6,5 4 0 8,6 6-192-8,-1 6-32 7,3 1-16-7,5 3 0 8,-2-3-352-7,7 3-64 5,-1-3-16-6,8 1 0 9,4-4-192-9,8-5 128 7,-3-9-128-7,11 0 0 8,0-4 224-8,7-7-48 6,4-7-16-6,2-5 0 8,6-1 256-8,-3-5 48 7,-1-8 16-7,6-2 0 9,-4-4 96-9,0-6 32 6,4-11 0-6,-4 1 0 9,-4 1-176-9,1-4-48 6,-3-3 0-6,-4-3 0 8,-1-4-64-8,-1-4-32 8,2 0 0-8,-7 2 0 7,-3-4 96-7,-5 0 0 8,-2-10 16-8,-8 0 0 7,-8-4 128-7,-2 5 32 7,-1-1 0-7,-7-2 0 8,-1 0-208-8,-3 3-32 8,-1 5-16-8,-4 2 0 7,-7 8-160-7,3 5-16 7,0 1-128-7,0 2 192 9,1 3-192-9,3 7 0 7,0-3 0-7,5 10 0 23,3 1-1328-22,1 1-304-1,-1 6-64 0,19 0-13616 2</inkml:trace>
    </iact:actionData>
  </iact:action>
  <iact:action type="add" startTime="98753">
    <iact:property name="dataType"/>
    <iact:actionData xml:id="d104">
      <inkml:trace xmlns:inkml="http://www.w3.org/2003/InkML" xml:id="stk103" contextRef="#ctx0" brushRef="#br1">28321 15852 11055 0,'0'0'480'0,"0"0"112"0,0 0-464 0,0 0-128 5,0 0 0-5,0 0 0 7,0 0 1024-7,0 0 192 8,0 0 48-8,0 0 0 8,0 0 16-8,0 0 0 8,0 0 0-8,0 0 0 8,0 0-112-8,0 0-16 6,0 0 0-6,14 4 0 8,3-4-80-8,-3-4-32 7,3 4 0-7,7-4 0 8,-5-6-272-8,3 2-64 7,3-2-16-7,3 3 0 8,-1 1-304-8,2 2-48 7,0-12-16-7,1 10 0 9,1 4-176-9,-2 1-144 7,0-1 192-7,1 0-192 8,-3-4 0-8,-2-2 0 6,-1 12 0-6,-5-4 0 25,1-4-1648-25,-20 4-432 0,0 0-96 0,0 0 0 0</inkml:trace>
    </iact:actionData>
  </iact:action>
  <iact:action type="add" startTime="99010">
    <iact:property name="dataType"/>
    <iact:actionData xml:id="d105">
      <inkml:trace xmlns:inkml="http://www.w3.org/2003/InkML" xml:id="stk104" contextRef="#ctx0" brushRef="#br1">28374 16131 27871 0,'0'0'1232'1,"0"0"256"-1,0 0-1184 0,0 0-304 2,11 9 0-2,7-1 0 8,-4-4 448-8,5 0 48 8,5 0 0-8,-7-4 0 7,1 0 272-6,5 0 64 6,6 0 16-7,3-2 0 7,-3-2-96-7,2 0-32 7,6-2 0-6,-2 4 0 6,-4-2-320-7,3 0-64 8,3 1-16-8,-4-1 0 7,-4 4-320-7,0 0-240 8,-3-2 48-8,-5 0-15824 11</inkml:trace>
    </iact:actionData>
  </iact:action>
  <iact:action type="add" startTime="100148">
    <iact:property name="dataType"/>
    <iact:actionData xml:id="d106">
      <inkml:trace xmlns:inkml="http://www.w3.org/2003/InkML" xml:id="stk105" contextRef="#ctx0" brushRef="#br1">29741 16105 10127 0,'0'0'896'1,"0"0"-704"3,-12 4-192-4,12-4 0 9,0 0 992-9,-9 8 160 7,-1 4 48-7,10-12 0 8,0 0 96-8,0 0 32 7,0 0 0-7,21 3 0 8,1-3-64-8,5 0-16 7,0-1 0-7,5-1 0 9,10 2-32-9,-1-2-16 6,8-2 0-5,0-4 0 6,4 0-368-7,5-2-64 8,3-3 0-8,7 1-16 8,4-4-128-8,8 7-32 7,4-3 0-7,-2 4 0 7,-2 2-32-6,-6-7-16 6,-6-1 0-7,4 0 0 7,-3 5-32-7,5 1 0 8,-4-4 0-8,4 4 0 7,2 0-144-7,0-1-48 8,-11 3 0-8,-1 0 0 7,-2-4-128-7,-3-3-16 7,-8-1-16-7,-10 4 0 8,-2 4-160-8,-6 4 0 7,-2-1 0-7,-4 1 128 8,-5 2-128-8,-9 2 0 7,-13-2 0-7,16 0 0 26,-16 0-1024-25,0 0-224-1,0 0-48 0,0 0-14512 0</inkml:trace>
    </iact:actionData>
  </iact:action>
  <iact:action type="add" startTime="100928">
    <iact:property name="dataType"/>
    <iact:actionData xml:id="d107">
      <inkml:trace xmlns:inkml="http://www.w3.org/2003/InkML" xml:id="stk106" contextRef="#ctx0" brushRef="#br1">31327 16482 15663 0,'0'0'1392'0,"0"0"-1120"7,0 0-272-7,17-8 0 8,-17 8 800-8,18-4 96 7,-18 4 32-7,16-4 0 9,-16 4-224-8,0 0-32 4,13-6-16-5,-13 6 0 8,0 0 240-8,0 0 64 8,0 0 0-8,0 0 0 7,0 0-64-7,0 0 0 8,0 0 0-8,-15-2 0 8,1 2-192-8,-4 4-32 6,1 6-16-6,-1 0 0 8,-1-5-96-8,-5 5-32 8,3 4 0-8,-2-1 0 7,-5 3-80-7,1-2-32 7,-2 3 0-7,-1 3 0 8,-1 7-64-8,-2 4-16 9,0-3 0-9,-6 5 0 7,2 4-32-7,2 6-16 7,-4-4 0-7,2 7 0 7,1 3-32-7,-1 4 0 7,4 5 0-7,0-1 0 8,2-2-80-8,2 1-32 7,3 1 0-7,3-1 0 9,1 3-144-9,7-5 192 5,-3-1-192-5,9-2 192 9,-1-1 16-9,6-3 16 6,4-2 0-6,4 0 0 9,0-6-32-9,7 4-16 7,1-2 0-7,8 0 0 8,-3-8-48-8,-1 0 0 7,3-4 0-7,-1-1 0 8,5-1 64-8,3-6 0 7,-1 1 0-7,2-3 0 8,2-5 0-8,3 2 16 7,1-7 0-7,0-3 0 8,0-4-48-8,6-2-16 7,2-2 0-7,0 0 0 8,0-4-16-8,-2-7-128 7,4-1 192-7,-4-3-64 8,4-1-128-8,-4-2 128 7,4-3-128-7,-6 2 128 8,2-1-128-8,-6-1 128 7,-4-3-128-7,3 1 128 9,-3-2-128-9,0-1 0 6,-2 1 0-6,-1-2 128 8,-5-2-128-8,-1 1 0 7,-7-3 0-7,3 6 0 8,-8 0 0-8,0-1 0 8,-5-1 128-8,-1 2-128 7,-4 0 0-7,-1 1 0 8,-5 3 0-8,0 1 0 7,-6 1 128-7,1-1-128 8,-9 9 128-8,-1-5-128 7,-5 5 256-7,-1-1-16 7,0 8-16-7,-6 2 0 8,-4 2 64-8,0 2 16 7,-8 2 0-7,2 4 0 8,2 4-96-8,-4 7-16 7,4 3 0-7,-3 5 0 8,1 2-16-8,2 3-16 7,-4-1 0-7,8 4 0 9,-2-4-32-9,6 6 0 6,-4-1 0-6,4 1 0 9,2-4-128-9,5-2 0 6,3 2 144-6,6 1-144 8,7-1 0-8,2 2 0 7,6-6-192-7,4 3 64 26,2-1-1968-26,10 0-384 0,2 2-80 1</inkml:trace>
    </iact:actionData>
  </iact:action>
  <iact:action type="add" startTime="104231">
    <iact:property name="dataType"/>
    <iact:actionData xml:id="d108">
      <inkml:trace xmlns:inkml="http://www.w3.org/2003/InkML" xml:id="stk107" contextRef="#ctx0" brushRef="#br1">19688 18328 11055 0,'0'0'976'1,"0"0"-784"5,0 0-192-6,0 0 0 8,0 0 576-7,0 0 80 5,0 0 16-6,0 0 0 8,0 0 864-8,0 0 160 7,0 0 32-7,0 18 16 8,0-18 0-8,0 0 0 7,0 0 0-7,0 0 0 8,0 0-80-8,0 0-32 7,0 0 0-7,0 0 0 7,0 0-544-7,0 0-128 8,0 0 0-8,0 0-16 8,0 0-496-8,12-10-80 8,-12 10-32-8,13-10 0 8,-5 3-208-8,2-7-128 6,-2 4 128-6,-8 10-128 8,6-11 0-8,-6 11-256 7,7-10 32-7,-7 10 16 23,0 0-2224-21,0 0-432-1,0 0-80-1,0 0-32 0</inkml:trace>
    </iact:actionData>
  </iact:action>
  <iact:action type="add" startTime="104712">
    <iact:property name="dataType"/>
    <iact:actionData xml:id="d109">
      <inkml:trace xmlns:inkml="http://www.w3.org/2003/InkML" xml:id="stk108" contextRef="#ctx0" brushRef="#br1">18738 18155 20271 0,'0'0'1792'1,"0"0"-1424"4,-14-4-368-5,14 4 0 8,0 0 816-8,0 0 80 7,0 0 32-7,0 0 0 8,0 0-304-8,0 0-64 8,0 0-16-8,0 0 0 7,-1-18 32-7,1 18 16 8,5-13 0-8,7 1 0 7,0 2-80-7,3-1 0 7,-1 3-16-7,6 0 0 8,-1-2-112-8,2 6-32 7,1 0 0-7,3 2 0 8,-1-3-96-7,1 3 0 5,-3 6-16-6,-1-1 0 8,0-1-240-8,1 4 176 7,-22-6-176-7,17 12 160 8,-3-2-160-8,-14-10 0 8,0 0 144-8,12 21-144 8,-2-7 256-8,-7 3 0 6,-4-3-16-6,-3 0 0 9,-6-1-80-9,0 1-16 6,0 0 0-6,-3-1 0 10,3-3-144-10,-2 2 128 5,12-12-128-5,-8 8 128 8,8-8-128-7,0 0 0 5,0 0 0-6,0 0 0 8,18 17 0-8,0-7 0 7,5 0 0-7,6 1 0 8,2 1 0-8,6 4 0 8,-1-3 0-8,3 5 0 7,2-1 0-7,-8 1 0 9,-2 3 0-9,-2 5 0 6,-5 3-128-6,-5 0 128 7,-11 4 0-7,-4 4 0 8,-8-3 0-8,-6 1 160 7,-11 2-16-7,-7 2 0 8,-7-6 432-8,-12 4 96 7,-5 2 16-7,-1-4 0 9,-1 0 96-9,-3 0 32 6,0-5 0-6,3-1 0 9,3-6-224-9,6-5-32 6,0-3-16-6,8-7 0 9,2 0-544-9,8-4 0 6,3-10 0-6,9-4 0 25,-1-9-2176-25,12-9-480 1,8-5-96-1</inkml:trace>
    </iact:actionData>
  </iact:action>
  <iact:action type="add" startTime="105702">
    <iact:property name="dataType"/>
    <iact:actionData xml:id="d110">
      <inkml:trace xmlns:inkml="http://www.w3.org/2003/InkML" xml:id="stk109" contextRef="#ctx0" brushRef="#br1">18262 15113 9215 0,'0'0'816'1,"0"0"-656"5,0 0-160-6,0 0 0 8,0 0 1536-8,0 0 288 7,0 0 48-7,0 0 16 8,0 0-848-8,0 0-160 7,0 0-48-7,0 0 0 8,0 0 192-8,0 0 16 8,10-10 16-8,4 4 0 8,5 2-80-8,1-4-16 6,5-9 0-6,4 7 0 9,0-2-176-9,7 4-32 6,-3 3-16-6,2-9 0 9,4-2-272-9,-4 1-48 7,-4 7-16-7,0 4 0 8,-1-2-64-8,-3 0-16 7,-4 6 0-7,-1 6 0 7,-7 0-128-6,-1 0-48 6,-14-6 0-7,10 15 0 7,-4-1-16-7,0 6-128 8,-8-3 192-8,-4 3-64 7,0-3 0-7,-4 1-128 7,-5 1 192-7,1 3-64 9,-6-3 0-9,5-3 0 7,-1 3 0-7,2-5 0 8,1 2 0-8,5-1 0 6,8-15 0-6,0 0 0 8,-8 14 0-7,8-14-128 5,10 13 192-6,2-3-64 9,9-6 32-9,6 4 0 6,1 4 0-6,5-5 0 9,4 3-160-9,2 6 128 6,-6 1-128-6,-2 1 128 8,1 3-128-8,-3 7 0 7,-4 1 0-7,-3 2 0 8,-3 8 0-8,-9-4 192 8,-4 0-32-8,-6 4 0 8,-2-4 240-8,-8 2 48 7,-8 1 16-7,-7-3 0 8,-6 0 208-8,-6-4 32 8,-4-2 16-8,-2 0 0 7,-6 3-32-7,0-5-16 7,5-6 0-7,-5-1 0 7,-2-3-224-7,6-5-32 7,4 0-16-7,6-6 0 8,6-4-400-8,6-4 0 7,3-2 0-7,20 4 0 24,0 0-2192-23,16-20-528-1</inkml:trace>
    </iact:actionData>
  </iact:action>
  <iact:action type="add" startTime="106964">
    <iact:property name="dataType"/>
    <iact:actionData xml:id="d111">
      <inkml:trace xmlns:inkml="http://www.w3.org/2003/InkML" xml:id="stk110" contextRef="#ctx0" brushRef="#br1">25473 17714 22111 0,'0'0'1968'1,"-6"-12"-1584"4,-3 5-384-5,9 7 0 9,0 0 1552-9,2-16 240 6,-2 16 32-6,4-12 16 8,-1-3-416-8,-3 15-80 8,6-12 0-8,-6 12-16 7,10-18-384-7,2 9-80 8,-12 9-16-8,9-8 0 8,3-4-352-8,-12 12-80 7,14-8-16-7,-14 8 0 7,0 0-400-7,17-2 0 8,-17 2 0-8,0 0 0 7,0 0-192-7,14 0-32 8,-14 0 0-8,0 0 0 23,0 0-1904-23,0 0-384 0,16 4-80 0</inkml:trace>
    </iact:actionData>
  </iact:action>
  <iact:action type="add" startTime="107266">
    <iact:property name="dataType"/>
    <iact:actionData xml:id="d112">
      <inkml:trace xmlns:inkml="http://www.w3.org/2003/InkML" xml:id="stk111" contextRef="#ctx0" brushRef="#br1">26138 17297 27647 0,'0'-10'2448'1,"2"2"-1952"2,-2 8-496-3,14-12 0 9,2 1 272-9,3 1-32 6,3-2-16-6,-1 6 0 8,-1 5 160-8,1-1 48 8,0 0 0-8,-1 0 0 7,-4 4-160-7,3 3-16 10,-3 3-16-10,-1 8 0 7,-3-2 32-7,0 5 16 6,-8 6 0-6,-1 3 0 8,1 1 64-8,-6 2 16 7,-5 0 0-7,1 6 0 8,-8 0 144-8,0 6 48 7,-7-2 0-7,0 4 0 8,-5-2-16-8,3 2 0 7,1-8 0-5,1 4 0 3,-1-6-32-5,7 0 0 8,1-4 0-8,6 1 0 9,-1-5-208-9,5-6-48 5,2 1-16-5,6-1 0 9,2-5-96-9,3-3-16 6,1-3 0-6,11-2 0 9,-1-8-128-9,1 0 192 7,13-4-192-7,-1-2 192 8,0-2-192-8,4-5 0 7,6 1 144-7,4 0-144 8,-2-5 0-8,-1 1 0 7,-3 5 0-7,0-7 0 8,-7 4-304-8,-3-3-80 7,-2 5 0-7,0-3-11472 16,-3 3-2288-16</inkml:trace>
    </iact:actionData>
  </iact:action>
  <iact:action type="add" startTime="107927">
    <iact:property name="dataType"/>
    <iact:actionData xml:id="d113">
      <inkml:trace xmlns:inkml="http://www.w3.org/2003/InkML" xml:id="stk112" contextRef="#ctx0" brushRef="#br1">23792 14483 14847 0,'0'0'656'1,"0"0"144"-1,0 0-640 0,0 0-160 3,0 0 0-3,0 0 0 8,0 0 1152-8,0 0 208 7,0 0 48-7,0 0 0 8,0 0-128-8,0 0 0 7,0 0-16-7,8-14 0 9,-8 14-368-9,11-10-80 6,5-2-16-6,-2 3 0 8,1 3-128-8,3 2-32 7,-4 2 0-7,5-2 0 9,-1-4-128-9,1 4-48 6,1 1 0-6,-5 3 0 8,3 3-128-8,1 1-16 7,-3 2-16-7,-1 0 0 10,-15-6-144-10,12 14-32 6,-4 5 0-6,-8 1 0 9,-6 3 64-9,-2 6 16 5,1 4 0-5,-9 5 0 9,0 4-80-9,-3-3-128 6,1 4 176-6,3-6-176 8,-5 0 144-8,3-3-144 8,1-7 0-8,-2 0 144 7,7 2 128-7,-3-5 32 8,4-5 0-8,4 1 0 7,-1-5 144-7,5 1 16 7,4 2 16-7,3-9 0 9,-5-9-112-9,10 10-32 6,-10-10 0-6,22 10 0 8,-7-4-80-8,7-2 0 7,1-6-16-7,3 2 0 8,-3 2-48-8,4 0-16 8,4-6 0-8,-1 0 0 8,1-6-176-8,2 0 160 6,2 4-160-6,-2 3 160 9,-1-11-160-9,-1 2 0 6,-2-3 0-6,-2 5 0 23,-1 6-960-23,-1 0-160 0,0-2-32 0,-1 6-9984 8,-1 4-1984-8</inkml:trace>
    </iact:actionData>
  </iact:action>
  <iact:action type="add" startTime="111665">
    <iact:property name="dataType"/>
    <iact:actionData xml:id="d114">
      <inkml:trace xmlns:inkml="http://www.w3.org/2003/InkML" xml:id="stk113" contextRef="#ctx0" brushRef="#br1">30783 13330 8287 0,'0'0'368'0,"0"0"80"0,0 0-448 0,7-16 0 4,-1 7 0-4,-6 9 0 8,0 0 1600-8,4-18 224 8,0 6 48-8,-4 12 16 7,0 0-672-7,0 0-128 8,0 0-16-8,0 0-16 8,0 0-288-8,0 0-48 8,0 0-16-8,0 0 0 6,0 0-64-6,0 0-32 8,0 0 0-8,-2 16 0 8,-2 4 48-8,0 3 16 7,-2 0 0-7,-3 3 0 8,1 3-160-8,2 2-48 8,-8 4 0-8,3 8 0 9,-11-4-48-8,1 10-16 3,-3 2 0-4,3 7 0 8,-2 8-64-8,-3 3-16 7,-1-7 0-7,-2 10 0 8,-3 0-32-8,3-1-16 7,0-5 0-7,4 4 0 8,1-7-32-8,3-3-16 7,5 0 0-7,4-11 0 8,7-2 48-8,-1 0 16 7,2-6 0-7,4 0 0 8,6-10 32-8,-1-2 0 7,3-3 0-7,8 1 0 8,-2-4-112-8,5 1-16 7,4-13 0-7,3 7 0 8,3-1 48-8,0 1 0 7,1-8 0-7,-1 1 0 9,0-5-96-9,2-2-16 6,2 0 0-6,3-2 0 8,-5-6-128-7,-2-2 0 5,0 0 144-6,-1-3-144 8,-1-1-160-8,-4 2-96 7,-5-4-32-7,-1 3 0 22,-3 1-1696-22,-4-4-352 0,-10 12-64 0</inkml:trace>
    </iact:actionData>
  </iact:action>
  <iact:action type="add" startTime="112102">
    <iact:property name="dataType"/>
    <iact:actionData xml:id="d115">
      <inkml:trace xmlns:inkml="http://www.w3.org/2003/InkML" xml:id="stk114" contextRef="#ctx0" brushRef="#br1">30067 14198 27871 0,'0'0'1232'1,"-8"-10"256"-1,4 2-1184 0,4 8-304 2,8-11 0-2,2 1 0 9,-10 10 0-9,13-8 0 7,7-6 0-7,3 7 0 7,6-3 128-7,3-2-128 7,-3 6 192-7,8-5-192 8,4-5 384-8,4 6-16 7,9-3-16-7,7 3 0 9,-1-6-16-9,1 5 0 6,1-3 0-6,-1 2 0 8,-1-3-160-7,-3 3-48 5,-3-6 0-6,1 7 0 9,-4-5 752-9,-4 6 144 6,1-5 16-6,1 5 16 26,-8 4-2400-26,0-6-496 0,-10 5-80 0,2 1-7264 4,-1-4-1440-3</inkml:trace>
    </iact:actionData>
  </iact:action>
  <iact:action type="add" startTime="112505">
    <iact:property name="dataType"/>
    <iact:actionData xml:id="d116">
      <inkml:trace xmlns:inkml="http://www.w3.org/2003/InkML" xml:id="stk115" contextRef="#ctx0" brushRef="#br1">31413 12749 13183 0,'0'0'576'1,"0"0"128"-1,0 0-560 0,0 0-144 4,0 0 0-4,0 0 0 8,-2-18 784-8,0 9 128 7,2 9 32-7,2-14 0 9,4 4-48-9,-6 10 0 6,3-12 0-6,-3 12 0 8,0 0 0-8,12-7-16 7,-12 7 0-7,22-6 0 8,-3-2-304-8,1 0-48 8,5 2-16-8,-2 2 0 8,1-1-128-8,-1-3-48 6,-1 4 0-6,-3 0 0 8,3 0-80-8,1 0 0 9,0-8-16-9,-1 7 0 8,-5 5 0-8,3 0 0 6,1-2 0-6,-7 4 0 8,-14-2-32-8,18 5 0 8,-11 7 0-8,-7-12 0 7,0 0-208-7,0 0 176 6,0 0-176-5,0 22 160 6,-5-5 64-7,-5 1 16 7,-8-5 0-7,3 3 0 9,1 2 0-9,-6-7 0 6,-3 5 0-6,-2-6 0 9,-1 1 16-9,-1 5 0 6,-4-4 0-6,2 1 0 9,-1-5 0-9,3 4 16 7,4-2 0-7,7-5 0 8,16-5-272-8,0 0 160 7,0 0-160-7,0 0 128 8,0 20-128-8,8-6 0 6,9-1 0-6,3 1 0 9,7 3 0-9,8 3 128 7,0-3-128-7,1 3 0 8,4 1 0-8,-4 1 128 7,-1 3-128-7,-4-1 0 7,-6 1 176-7,-5 0-48 8,-3-1-128-8,-9 3 192 7,-2 0 32-7,-8 1 0 8,-6-1 0-8,-11 0 0 8,-7-1 336-8,-5-1 64 7,-4 2 16-7,-10-3 0 8,-4-7-112-8,1 1-16 7,-5-1 0-7,4-3 0 8,2 3-288-8,6-11-64 8,-1-4-16-8,8 2 0 22,5 6-784-22,8-4-144 1,7-6-48-1,14 0-15584 1</inkml:trace>
    </iact:actionData>
  </iact:action>
  <iact:action type="add" startTime="113362">
    <iact:property name="dataType"/>
    <iact:actionData xml:id="d117">
      <inkml:trace xmlns:inkml="http://www.w3.org/2003/InkML" xml:id="stk116" contextRef="#ctx0" brushRef="#br1">32667 11836 4607 0,'0'0'192'0,"0"0"64"0,4-13-256 0,-4 13 0 4,11-18 0-4,-11 18 0 8,6-14 2800-8,2-1 512 6,-2 3 96-6,-6 12 32 9,0 0-2480-9,8-18-480 6,-4 7-96-6,-4 11-32 9,0 0-48-9,-4-14-16 7,4 14 0-7,-10-12 0 9,0-1 272-9,1 5 48 6,-5-6 16-6,2 5 0 8,-9 1 48-8,3-2 16 8,1 2 0-8,-3 2 0 9,-5 0-96-9,1-1-16 5,-1 1 0-5,0 0 0 8,-5 2-208-8,-1 0-48 8,-2-2-16-8,-6-1 0 8,-2 3-176-8,-4 0-128 6,-2-2 192-6,-3 0-192 8,-3-2 240-8,0 2-64 7,-1 2-16-6,3 1 0 7,-2-1 96-8,3-2 0 7,-3 4 16-7,4 0 0 7,-2 2-48-7,-3 4-16 7,-3 2 0-7,3-2 0 8,-1 1-48-8,-3 1-16 7,-9 6 0-7,5-2 0 8,-3-2-16-8,1 5 0 8,2-1 0-8,-1 7 0 8,-5 5-128-8,6 1 0 6,1 2 0-6,-1 5 0 9,-1 1 128-9,1 2 64 6,1 0 0-6,-1 0 0 9,3 2-16-9,3 12 0 6,3 6 0-6,2-1 0 8,7 5-176-8,-3 1 0 7,2 4 0-7,2-3 0 8,0-3 0-8,2 1 128 7,-2 3-128-7,6-1 0 8,-4-7 0-8,2 1 0 8,2 0 128-8,-6-1-128 7,4-3 240-7,-4 7 16 8,6-1 0-8,0 3 0 7,2 1 16-7,4 1 16 8,2 5 0-8,-1-5 0 8,-1 4-160-8,6 3-128 6,-1-5 192-6,3 10-192 9,-2 0 144-9,1-2-144 6,3 2 0-6,5 1 144 9,-5-5-144-9,3 4 128 7,3 2-128-7,-3-4 128 8,6-4-128-8,-3-3 0 7,3 1 144-7,-4-2-144 8,5 5 192-8,-5-1-48 6,2-2 0-6,-1 0 0 9,5-5 112-9,-4 1 0 6,5 9 16-6,3-5 0 8,0 4-16-7,-2-2-16 5,2 3 0-6,2-7 0 8,2-2-80-8,1 7-16 8,-1-1 0-8,0 0 0 8,-4-6-144-8,4 1 160 7,2 1-160-7,0 1 160 8,0 1-160-8,0-4 160 7,0-3-160-7,2 1 160 8,-2-1-160-8,4-1 160 6,-2 5-160-6,0-3 160 8,0 1-160-8,-1 1 0 7,1 2 0-7,0-3 0 8,2 3 0-8,0-5 0 7,6-1 128-7,-2 1-128 9,-4 1 0-9,3-1 0 7,3-3 144-7,-4 1-144 8,2-1 0-8,4 1 128 6,-5-1-128-6,-1 5 0 8,6-5 0-8,-2 1 128 8,-3 0-128-8,5-1 0 9,-4-3 0-9,4-1 144 6,1 1-144-6,-3-2 0 8,4 3 128-8,-6 1-128 7,5 0 0-7,1-3 0 7,-1-1 144-7,3 0-144 8,4 3 0-8,-5-3 144 7,3 2-144-7,1-7 0 7,-1-1 0-7,3 2 128 9,3-2-128-9,3-2 0 7,-2 0 0-7,3-4 128 7,-1 4-128-7,2-2 0 8,-1-2 144-8,5 0-144 8,2-4 0-8,0 4 0 6,-4-2 0-6,-2-4 128 9,1-2-128-9,3 0 0 7,0-3 0-7,0-1 0 8,-6-2 0-8,1 3 128 6,1-3-128-5,0 0 0 7,-1-3 0-8,1-1 144 6,0-7-144-6,0 5 0 9,1-7 128-9,-1 2-128 7,2-6 0-7,0 3 0 8,0-1 0-8,5-2 128 7,-3 3-128-7,0-3 0 8,6 0 144-8,-2-2-144 7,-4 2 0-7,2-2 144 8,4-1-144-8,-6-1 0 7,3-2 144-7,-1-2-144 8,-2-2 0-8,-2 0 128 6,-2 0-128-6,2-1 0 8,-1-3 0-8,1 0 144 8,4 0-144-8,-4-2 0 8,-2-2 144-8,1-3-144 6,1 3 0-6,2-2 144 9,0 5-144-9,0-1 0 7,-1-6 0-7,-3 4 128 8,0 3-128-8,4-7 128 7,0 2-128-7,5-5 128 8,-5 1 48-8,0-2 0 7,0-1 0-7,4 3 0 8,-4-3-176-8,0-3 192 7,-1 1-192-7,-1 1 192 8,4-3-192-8,-2 0 128 7,-4-5-128-7,3 1 128 8,3 4-128-8,2-3 0 8,-4 1 0-8,-2-2 0 6,2-5 144-5,-2 3-144 6,-1 0 160-7,1 0-160 8,-2-3 0-8,2 1 0 6,-1-4 0-6,-1 2 0 9,-2 0 0-9,-1-2 0 6,-3-4 0-6,0 2 0 9,-1 0 0-9,-1-2 0 7,1 4 128-7,-3-4-128 8,-1 1 0-8,-1-1 0 7,-3-3 128-7,2 4-128 8,-3-2 0-8,-1 1 0 7,-4-2 0-7,0 2 0 8,-1-2 160-8,-3 0-160 7,0-6 160-7,0 4-160 8,-2-4 0-8,0 2 0 7,-2 0 0-7,-2-3 0 9,0-1 128-9,0 2-128 6,0 4 0-6,-2-4 0 8,2-1 128-8,-2 3-128 7,-1-4 0-7,1 0 0 8,0 1 0-8,0-1 128 7,2-8-128-7,0 7 0 8,-4-1 0-8,-2-2 0 6,4-1 0-6,1-1 0 9,-3 2 0-9,2 1 128 7,0-3-128-7,-2 0 0 8,2 1 0-8,2-3 0 7,-2 3 0-7,2 1 0 8,0 0 0-8,0-1 0 7,-3-5 0-7,-3 3 0 9,2 5 0-9,0-6 0 6,2-3 0-6,-4 0 0 8,1 1 0-8,1-1 0 8,0-5 0-8,0 7 0 8,0-3 0-8,2 3 0 6,0-3 0-6,2 5 0 8,0-1 0-8,2-1 0 8,-2-7 0-8,2 7 0 7,0 7 0-7,2-2 0 8,0-3 0-8,2-3 0 7,-2 1 0-7,2 3 0 7,-2 5 0-7,6-1 0 8,-4-4 0-8,0 1 0 7,3 3 0-7,3 0 0 8,-2 1 0-8,2-5 0 7,2-2 0-7,-5 5 0 8,5 9 0-8,0-6 0 7,-6-4 0-7,1 3 0 8,3-3 0-7,-4 8-128 6,2-2 128-7,-2 3 0 8,1 1 0-8,-3-4 0 6,-2 6 0-6,2-2 0 9,0 2 0-9,4-4-128 6,0-2 128-6,-2 4 0 9,-1-1 0-9,1 5 0 6,2-2 0-6,-2 0 0 8,0-4 0-8,2 8 0 8,1-2 0-8,-3 4 0 7,4-6 0-7,0 4 0 8,-6 2 0-8,-1-1 0 7,1-3 0-7,2 6 0 7,-2 0 0-7,0-4 0 8,-4 4 0-8,0 0 0 7,0 2 0-7,0-1 0 8,-4-1 0-8,4 2 0 8,4 0 0-8,-4 0 0 8,-4 1 0-8,2 1 0 6,2 0 0-6,0 0 0 9,-2-3 0-9,0 3 0 6,2 2 0-6,-2-4 0 9,-2-3 0-9,2 5 0 6,2 2 0-6,0 0 0 8,-5-1 0-7,1 5 0 5,-2 5 0-6,2-3 0 9,0-3 0-9,2 1 0 6,-2 0 0-6,0 5 0 8,0-1 0-8,-1-1 0 8,1-3 0-8,0 7 0 7,4 16 0-7,-4-21 0 8,-2-1 0-8,2 5 0 8,-4-3 0-8,2 5 0 7,1 1 0-7,1-4 0 8,-4 3 0-8,2-3 0 6,0 6 0-6,2-3 0 9,-2-1 0-9,-1 3 0 6,1 5 0-6,-2-4 0 8,0 2 0-8,-4-3 0 8,5 1 0-8,-5 2 0 8,0-1 0-8,4 1 0 6,-3-6 0-6,1 6 0 9,2-3 0-9,-4 3 0 6,3 2 0-6,-1-3 0 9,-4 1 0-9,3 6 0 6,-5-2 0-6,-2 0 0 8,-1 2 0-8,-4 0 0 7,-3 1 0-7,-1-1 0 9,2 2 0-9,1 0 0 7,3 0 0-7,3 0 0 8,-3-4-144-8,1 4 144 7,3 0-208-7,-3 0 80 22,5-2-1120-22,3 2-224 0,12 2-32 0,-16-6-16464 3</inkml:trace>
    </iact:actionData>
  </iact:action>
</iact:actions>
</file>

<file path=ppt/ink/inkAction1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25T00:41:43.143"/>
    </inkml:context>
    <inkml:brush xml:id="br0">
      <inkml:brushProperty name="width" value="0.05292" units="cm"/>
      <inkml:brushProperty name="height" value="0.05292" units="cm"/>
      <inkml:brushProperty name="color" value="#FFFF00"/>
    </inkml:brush>
  </inkml:definitions>
  <iact:action type="add" startTime="1150">
    <iact:property name="dataType"/>
    <iact:actionData xml:id="d0">
      <inkml:trace xmlns:inkml="http://www.w3.org/2003/InkML" xml:id="stk0" contextRef="#ctx0" brushRef="#br0">3930 11167 4607 0,'0'0'192'1,"0"0"64"-1,0 0-256 0,6-11 0 4,-3-5 0-4,-3 16 0 8,0 0 1856-8,0 0 336 7,0 0 64-7,8-12 16 8,-2-3-1264-8,-6 15-256 8,0 0-48-8,0 0-16 9,-4-16 192-9,-4 6 32 6,-1 2 16-6,-7 3 0 7,-2-1-64-7,-1 4-16 8,-6-2 0-8,-3 2 0 7,1 0-176-7,-4 4-32 7,-6 0-16-7,0 2 0 9,-2 0 0-9,-6 5 0 8,-2-3 0-8,-4 6 0 7,-1-2-144-6,-3-4-32 4,-2-1 0-5,1 1 0 8,-1 0 64-8,3-4 0 7,-5-2 0-7,1-4 0 8,-1 0-48-8,5 4 0 7,-1 0 0-7,0 6 0 9,1-2-224-9,-1 0-48 7,0-2-16-7,-1-2 0 8,-5-2-32-8,1 0 0 6,-1 0 0-6,1-2 0 8,0-4-16-8,-3 3-128 7,-1 1 192-6,5 2-64 6,7 0 16-7,3 0 0 7,4 0 0-7,0 0 0 9,8 0 0-9,0-2 0 7,4 4 0-7,4 0 0 8,1-4-144-8,1-2 192 7,2 4-192-7,7 2 192 8,-1 0-192-8,3 0 192 7,0 0-192-7,-1 0 192 7,5 4-192-7,-4 2 0 7,7 4 144-7,9-10-144 8,-14 8 0-8,14-8 0 7,-10 19 0-7,4-3 128 8,-1 3-128-8,3 3 0 7,2-3 0-7,2 7 0 9,0 1 0-9,0 8 128 7,0 2-128-7,0 10 0 8,2-2 128-8,2 5-128 6,1 5 160-6,-1 5-160 9,0 7 176-9,2-3-176 7,-2 6 192-7,0-5-192 8,2 3 192-8,-2-2-64 7,0-3 0-7,-2 5-128 8,1-2 192-8,-1 2-64 7,-2-7 0-7,4 3-128 8,0 10 192-8,2-5-192 7,-6-1 192-7,2-4-192 7,2 5 224-6,-2-3-64 6,-2 6-16-7,2-2 0 7,-2 4-144-6,2 2 160 6,2-4-160-7,0 5 160 7,-2 3-160-7,1 1 0 8,-3-1 144-8,0 0-144 7,-3 6 0-7,1 2 0 8,0 4 0-8,4-3 128 8,3 1-128-8,-1 0 0 7,-2-1 0-7,-2-1 0 9,0-6 0-9,-2 2 0 6,0 0 0-6,0-2 0 8,2-2 0-8,0-2 0 6,0 2 0-6,0-6 0 9,-3 0 144-9,1 2-144 7,-2-8 192-7,2 4-192 8,0 4 176-8,-2-3-176 7,0 3 160-7,2 2-160 8,6-6 0-8,-4-2 128 7,0 2-128-7,0-2 0 8,-2 2 0-8,-2 5 128 7,-4-3-128-7,4 4 0 8,2 2 0-8,-2-2 128 6,1 0-128-6,-3 0 0 8,-2 0 0-8,2-2 0 8,0 2 0-8,0 0 0 9,-7 0 0-9,3 2 0 5,-6 2 0-5,5-4 0 9,5-6 0-9,-4 2 0 6,2-6 0-6,2 2 0 9,-1 2 128-9,-5-1-128 7,2 1 0-7,0-4 0 8,3 4 128-8,1 0-128 7,2-1 0-7,-2 3 144 8,-4-4-144-8,4 0 0 7,4-2 0-7,-3 1 128 8,-3-3-128-8,2 4 0 7,-2-3 0-7,2 3 0 8,-3-8 0-8,1 1 0 7,2 1 0-7,-2-4 0 7,-2-1 0-7,3 1 0 8,-1-1 128-8,-2 1-128 7,2-7 0-7,2-2 0 8,-5-1 0-8,1 1 0 8,2 0 0-8,-2 1 0 6,2-5 128-5,3-6-128 6,-3 2 0-7,0-6 0 8,0 2 144-8,2 0-144 8,-3-8 0-8,3 2 128 7,-2 5-128-7,2-5 0 8,0 0 0-8,-3-4 0 7,1 0 0-7,4 3 128 8,0-5-128-8,-2-2 0 7,0-1 0-7,0 1 128 8,2-2-128-8,1 1 0 7,1-5 0-7,0 1 0 8,-4 1 0-8,4-1 128 7,2-1-128-7,0 1 0 8,0-1 0-8,2-3 0 7,4 1 0-7,-2-3 0 8,-2 2 0-8,1 1 0 7,-3-17 0-7,0 16 128 8,2 1-128-8,-2-17 0 7,6 16 0-7,4 0 0 8,0-3 0-8,-2 1 0 7,3 0 0-7,-1-1 0 7,4-1 0-7,1 2 0 7,3-5 0-7,-1 5 0 9,3-6 0-9,3 1 128 7,5 1-128-7,-1-2 0 8,2 2 0-8,0 1 0 7,1-3 0-7,3 2 128 8,2 4-128-8,0-7 0 7,0 7 0-7,6-6 0 8,-2-2 0-8,6 4 0 7,-2-3 0-7,2-3 128 8,-4 0-128-8,2 0 0 7,-2 0 0-7,3 4 0 8,5 0 0-8,0-5 128 7,0 3-128-7,1 4 128 8,-1-2-128-8,4-2 0 8,-2 3 0-8,1-3 0 7,5-2 0-7,-3-2 128 6,-3 6-128-6,-2-4 0 9,2 0 0-9,-1-2 0 7,1-2 0-7,0 4 0 8,-2-1 0-8,-1-1 0 7,1 0 0-7,2 0 128 8,1 4-128-8,1 4 0 7,-4-4 0-7,-2-4 128 9,3 0-128-9,-1 0 0 5,-8 2 0-5,2-3 0 9,2-1 0-9,-4 4 0 7,2 2 0-7,-6 0 0 8,-4-2 0-8,0 2 0 7,2-2 0-7,-5-2 0 8,1 5 0-8,-2-1 0 7,0-4 0-7,-1 2 0 8,-3 0 0-8,-2 0 0 7,-9 4 0-7,2-4 128 8,-16-4-128-8,15 0 0 7,-15 0 0-7,0 0 128 8,0 0-128-8,0 0 0 7,0 0 0-7,0 0 128 8,0 0-128-8,0 0 176 7,0 0-176-7,-15 2 192 8,-5 0-192-8,-1 1 160 7,1 1-160-7,-5 0 160 8,-3 0-160-8,-1-2 0 7,-2-2 0-7,-2 2 128 9,2 0-128-9,-5 0 0 7,1-2 0-7,-6 2 128 7,0 4-128-7,-5 0 0 7,-1 0 0-7,2-5 0 8,-6 1 0-8,1 0 0 7,-5-2 0-7,0 0 0 8,-1-2 0-8,-1 0 0 7,1 1 128-7,1-3-128 8,0 2 0-8,1 0 0 8,-3-2 0-8,-1 2 0 7,-3 2 0-7,3 0 0 8,-3-2 0-8,3 0 0 7,1-2 128-7,1 0-128 7,-1 2 128-7,4-4-128 8,1 0 0-8,5 3 0 7,0 1 0-7,4 2-176 8,2-4 176-8,2 0 0 7,4-2 0-7,-2 4 0 8,2 0 0-8,2 0 0 7,0 0 0-7,-1-2 0 9,5 2 0-9,0 0 0 6,0 0 0-6,-1-1 0 9,3-5 0-9,2 4 0 6,-1 0 0-6,7 0 0 9,-3 0 0-9,1-2 0 6,1-3 0-6,5 1 0 9,-5 4 0-9,7-2 0 6,-5-4 0-6,4 4 0 8,1 2 0-8,-1-1 0 8,14 5 0-8,-15-14 128 7,-3 2-128-7,6-1 0 8,-1 1 0-8,3-2 0 7,4 3 0-7,-2-7 0 7,0 2 0-7,3-3 0 8,-1-3 0-8,-2 1 144 7,2-2-144-6,0-5 0 6,0-3 128-7,-3 0-128 7,1-4 0-6,0 0 0 6,2-10 128-7,-4 2-128 8,-1-6 0-8,5-3 0 8,-4-3 128-8,2-2-128 6,2-3 0-6,-5-4 0 9,3-1 0-9,2-7 0 6,0 0 128-6,-2-8-128 8,1-12 0-8,1 1 0 7,4-3 0-7,-4-5 0 9,-2-7 128-9,4-1-128 6,0 0 0-6,2-6 0 8,0-4 0-8,1-8 0 8,-1 4 0-8,2 2 0 7,0-6 0-7,3 0 0 8,-1-3 0-8,4-3 0 7,-2 0 0-7,4 2 0 7,-2-3 0-7,-2-5 0 8,4-5 0-8,1 5 0 8,-1 7 0-8,-2-3 0 8,0 3 0-8,0-3 0 7,-4-2 0-7,0 5 0 8,0 5 0-8,-2 6 0 7,0 0 0-7,0 0 0 9,-2 2 0-9,0 6 160 6,0 2-160-6,-2-1 128 9,0 1-128-9,0 2 0 6,0 4-160-6,2 3 160 8,2-1-128-8,-4 1 128 7,0 3 0-7,-2-1-144 8,3 9 144-8,-1-1 0 7,-2-2 0-7,2 4-128 8,0 1 128-8,-2 1 0 8,2 2-144-8,0 2 144 7,0 0 0-7,2 0 0 7,-1-2-144-7,-1 4 144 8,2 2 0-8,2 4 0 7,0-4 0-7,0 6 0 8,0-4 0-8,2 4 0 7,2 2 0-6,-1 3 0 7,-3 5 0-8,4 3-192 6,0 3 192-6,2-1-160 8,2 3 160-8,-4 1 0 7,-2 2 0-7,4 3 0 8,0 1 0-8,1 0 0 7,-1 2 0-7,0 4-128 9,2-2 128-9,2 4 0 6,-7-4 0-6,1 8 0 8,4 0 0-8,2-2-128 7,-4 0 128-7,-2 2 0 8,0-4-128-8,-2 8 128 7,-1 2-128-7,-1 1 128 8,2 1 0-8,-2 4 0 7,0 3 0-6,0 1-128 6,2 1 128-7,-2 6 0 8,0-3 0-8,0 15-128 7,6-10 128-7,-6 10 0 7,0 0 0-7,0 0-128 8,8-12 128-8,0 4-128 7,-8 8 128-7,17-3-128 8,-1-3 128-8,2 2 0 7,3-4 0-7,2 4-128 8,3 2 128-8,3-2 0 7,4 0 0-7,2-2 0 9,8-3 0-9,-2-1 0 6,6 2 0-6,4-4 0 8,5 5 0-7,1-3 0 5,5-2 0-6,-1 4 0 8,-1-3 0-8,3 1 0 7,-1 2 0-6,10-4-128 6,0 5 128-7,8-1 0 8,2-4 0-8,2 2 0 8,0 1 0-8,0-5 0 6,2 6 0-6,-2-4 0 8,-1 5 0-8,1 1 0 7,2 6 0-7,0-4 0 8,-2 0 0-8,0-4 0 6,-2 0 0-6,-2 5 0 9,-2 3 0-9,-4 0 0 6,-4 0 0-6,4 3 0 9,-4 1 0-9,-1 0 0 7,-9-2 0-7,-1-2 0 8,-3-2 0-8,-5 2 0 7,-2 2 0-7,-10-4 0 9,-2-4 0-9,-6 2 0 6,-6 3 0-6,-5-1 0 8,-3 0 0-8,-17 2 0 7,0 0 0-7,0 0 0 9,0 0-128-9,0 0 128 6,0 0-128-6,0 0 128 8,-11-2-144-8,-11 4 144 7,-5 2-160-7,-4 1 160 8,-8-1-144-8,-2 0 144 8,-10 2-128-8,-2-2 128 7,-5-2-128-7,-3 0 128 8,-5-4-128-8,2 2 128 7,-1 0 0-7,-3 2-128 7,0 2 128-7,-6 0 0 8,-1-4 0-8,-1 0 0 7,0 0 0-7,-2-2-128 8,-2-4 128-8,2-4 0 7,0-2-144-7,4 3 144 8,0-5 0-8,-2 8-144 8,2 2 144-8,-2-2 0 8,-4-5-176-8,2 1 176 6,-2 4-160-6,6 0 160 9,5-4-128-9,1 7 128 6,4 3 0-6,7 3-144 8,1 1 144-8,3 2 0 7,2 0 0-7,6 0-128 8,2 6 128-8,-1 3 0 7,5-7 0-7,2 8 0 8,9-3 0-8,7 5-160 8,1 1 160-8,3-1 0 7,3 1-128-7,0 7 128 8,7 1 0-8,5 0 0 7,2 1-160-7,0 3 160 8,4 10-128-8,1 0 128 7,3 4 0-7,2 1-128 8,-2 7 128-8,7 6 0 8,-1 7 0-8,4-2-160 6,1 6 160-6,-3 3 0 8,-1 3 0-8,-3 8-128 7,4 3 128-7,-7 7 0 9,5-2 0-9,-4 5 0 6,0-1 0-5,1 1 0 7,-5-3-128-8,2 3 128 6,2-3 0-6,-3 5 0 8,1-3 0-8,0 5 0 7,2-9 0-7,-6 7 0 8,-4 1 0-8,-2 1 0 7,-2 9 0-7,-6 1 0 8,2 0 0-7,-1 4 0 6,-7 4 0-7,0 0 0 7,-5 10 0-7,-4-5 0 8,-1 1 0-8,1 4 0 8,-3-4 0-8,1 7 0 6,2 3 0-6,-2 1 0 9,-3 1 0-9,1-1 0 6,0 1 0-6,-1-1 0 8,3-1 0-8,0-2 0 7,2-9 0-7,3-1 0 8,3-8 0-8,3-2 0 7,-2-3 0-7,7-1 0 9,-3-8 0-9,4-3 0 6,1-1 0-6,-3-3 0 8,4 5 0-8,0-5 0 7,-3 0 0-7,3-5 0 9,4-3 0-9,-2 2 0 6,-2 4 0-6,2-5 0 8,-1-3 0-8,-5-2 0 7,2 0 0-7,2 2 0 8,-3 2 0-8,5-6 0 7,2-4 0-7,-2-2 0 8,-4 2 0-8,4-2 0 8,0-6 0-8,3-1 0 7,-7-11 0-7,2-1 0 7,2-3 128-7,2-5-128 8,-5 0 0-8,5-2 0 7,0-8 0-7,2 0 0 8,-2-2 0-8,4-2 0 7,0-6 128-7,2 1-128 8,2-3 0-8,2-1 0 7,3-5 0-7,-3 2 0 9,2 1 0-9,4-3 0 6,-5-1 0-6,7 1 0 9,6 1 0-9,1-8 0 6,-3 5 0-6,-1-1 0 8,5 1 0-8,3 3 128 7,2-6-128-7,3 5 0 9,1 1 0-9,4-3 0 7,4 3 0-7,0 3 0 7,6-3 0-7,-4-3 0 8,2 3 0-8,3-7 0 7,3 1 0-7,4-4 128 8,0 3-128-8,-1-1 0 7,-1 2 0-7,2-3 128 7,1 5-128-7,-1-4 0 8,2 3 0-8,1-3 0 7,-1 5 0-7,3-1 0 9,3 2 128-9,3 1-128 6,-2-5 0-6,-1 7 0 8,-1 1 0-7,1-3 0 6,1 1 0-7,-5 1 0 8,-1 6 0-8,1-1 0 6,0-3 0-5,3 3 0 7,2 5 0-8,3-2 0 6,-7 2 0-6,5-3 0 9,3-1 0-9,-4-2 0 7,-1 1 0-7,-1-3 0 8,5-6 128-8,-5 7-128 7,-1-1 0-7,5 3 0 8,4-1 0-8,-1-2 0 7,5-3 0-7,-2-3 0 7,6 5 0-7,-2-6 128 7,-5 3-128-6,3 2 0 7,4 3 0-8,-4-3 0 6,2-5 0-6,4 3 0 8,4-3 0-8,2 2 128 8,2 1-128-8,-2-5 0 7,-2-1 0-7,-1-1 0 8,3 4 0-8,4-7 0 8,2 9 0-8,1-6 0 6,7 1 128-6,-4-5-128 9,5-4 0-9,-5 2 128 7,3 2-128-7,-1-2 0 8,5-3 144-8,3-1-144 7,-1 2 128-7,4-2-128 8,3 0 0-8,-5-4 128 7,0-2-128-7,2 4 0 7,3 4 0-7,-1-2 0 8,0-2 128-8,-2 0-128 8,-5-2 0-8,1 0 0 7,3 4 144-7,1-2-144 8,4 2 0-8,-2-2 0 7,4 0 0-7,-3-2 0 8,-1-2 0-8,-2 2 0 7,-2 0 0-7,5 0 128 8,1 1-128-8,2-3 0 7,0-4 0-7,-2 2 0 7,-1 0 0-7,-1 2 0 8,2 0 0-8,4-2 128 8,4 1-128-8,-6-1 0 7,-4-2 0-7,-1 0 0 8,-7 4 0-8,6 0 0 7,3-1 0-7,1 3 0 8,2-4 0-8,2 2 0 6,-10 0 0-6,-1 2 0 9,-3 0 0-9,4-2 128 7,5 4-128-7,-3-2 0 8,0 0 0-8,-5 2 0 7,-1 0 0-7,1 0 0 8,-7-4 0-8,8 2 0 7,1 2 0-7,-3 0 0 8,3-2 0-8,-1 0 0 7,-7 1 0-7,3-3 0 7,-1 2 0-6,-1 0 0 6,7-2 0-7,3 2 128 8,0 2-128-8,-6 0 0 7,1-2 0-7,-1 2 0 8,-5-4 0-8,5 0 0 7,5 0 0-7,-1 0 0 8,2 2 0-8,-3 0 0 7,-3 0 0-7,2-1 0 8,-7-1 0-8,7 0 0 7,5 0 0-7,-1 2 0 8,-2 2 0-8,-3-4 0 7,-1 2 0-7,1-2 0 8,-7-2 0-8,5 4 0 7,3-2 0-7,-3 3 0 8,1 1 0-8,0 0 0 7,-7-2 0-7,4-4 0 8,-5 0 0-8,9 2 0 7,1 2 0-7,-2 0 0 8,3 0 0-8,-1 0 0 7,-7-2 0-7,3-2 0 8,-7 3 0-8,7 1 0 7,3 0 0-7,-1 0 0 8,5 0 0-8,-3 2 0 7,-6-4 0-7,1 2 128 8,-1-2-128-8,1 2 0 7,5-4 0-7,3 2 0 8,-5 0 0-8,3 0 0 7,-3 4 0-7,-7-1 0 8,-3-3 0-7,3 2 0 5,7 0 0-6,-1-2 0 8,3-2 0-8,1 2 176 7,-9 2-176-7,3 0 192 8,-7-2-192-8,9 2 0 7,-3 0-192-7,7-3 192 8,3-1 0-8,-2 2 0 7,-1 0 0-7,-3 2 0 8,-1-2 0-8,3 0 0 7,2-2 0-7,3 2 0 8,-3-1 0-8,-4 1 0 8,1-2 0-8,-7-2 0 7,3 4 0-7,5 2 0 7,1 0 0-7,3 0 0 8,-4-8 0-8,3-1 0 7,-7 3 0-7,-3 6 0 8,3-4 0-8,-1-2 0 7,5 2 0-7,2 1 0 8,-5 1 0-8,-3-6 0 7,1 0 0-7,-6 6 0 9,1-2 0-9,7 5 0 6,1 1 0-6,1-2 0 8,-3-4 0-8,0 0 0 7,-5 0 0-7,4 4 0 8,-7 0 0-8,7 0 0 7,3 2 0-7,5-2 0 8,1 0 0-8,-4-4 0 7,-5-1 0-7,3 3 0 9,-5 2 0-9,3 4 0 7,5-2 0-7,-1 0 0 7,-5-4 0-7,-1 0 0 8,-5 0 0-8,5-2 0 7,-3 4 0-7,5 2 0 7,-1 0 0-7,3 0 0 8,1 0 0-8,-9 0 0 7,-3-2 0-7,2 0 0 8,-1 2 0-8,-1 2 0 7,8 2 0-7,-3 2 0 8,7-4 0-8,-9-2 0 7,1-6 0-7,-6 4 0 9,-1 0 0-9,3 2 0 6,0-2 0-6,0 2 0 8,5 2 0-8,1-2 0 7,-5-2 0-7,1-2 0 9,-8 2 0-9,4 0 0 6,-2 1 0-6,3 1 0 8,3 0 0-8,-2 0 0 8,1 1 0-8,3-2 0 7,-8-5 0-7,-2 0 0 8,-2 0 128-8,2 4-128 7,-1 0 0-7,7 2 0 8,4-2 0-8,-4-2 0 7,1 0 0-7,-7 2 0 7,-4-5 0-7,0 1 0 8,0 2 0-8,0 0 0 7,2 2 0-7,0 2 0 8,2-4 0-8,1-2 0 7,1 0 0-7,-6 1 0 8,-4 1 0-8,-2-2 0 8,-3-4 0-8,5 4 0 8,-2 2 0-8,-2 0 0 6,4 2 0-6,2-1 0 9,-4-5 0-9,-4 4 0 6,1 0 0-5,-9 2 0 6,1-4 0-7,-1 2 0 8,0-2 0-8,1 4 0 8,-1 0 0-8,5 2 0 7,-5 2 0-7,2 0 0 8,1 0 0-8,-7-2 0 7,3-2 0-7,-3 0 0 7,-3-1 0-7,-6 1 0 7,-5 0 0-7,-3 2 0 9,4-2 0-9,-4-2 0 6,0 0 0-6,-6 2 0 8,0-2 0-8,-3 2 0 8,-1 0 0-8,-4 0 0 8,-3-2 0-8,-1 0 0 7,2 4 0-7,-1-5 0 7,-1-5 0-7,0 2 128 8,-5 2-128-8,2-2 0 8,1-5 128-8,-3 1-128 6,-7-6 0-6,7 1 128 9,-8-3-128-9,-1-1 0 7,1-3 144-7,-4-1-144 8,-2-6 192-8,0 4-16 7,0-1-16-7,-2 1 0 7,-2-4-160-7,0-4 0 8,-2-4 0-8,2 0 0 8,2-6 0-8,-4-2 0 7,-2-2 0-7,0 1 0 7,2-7 0-6,0-2 0 6,-2-3 0-7,-4-8 0 8,2 3 128-8,1-5 0 7,1 4 0-7,0-8 0 7,2-2-128-7,0-2 0 8,-4 0 0-8,4 0 0 7,2-4 0-6,0-2 0 6,0-2 0-7,0 4 0 8,0 2 0-8,4-2 0 7,2-4 0-7,0-1 0 8,-4-1 0-8,3 0 0 7,3-2 0-7,2-3 0 8,-4 1 0-8,2 2 0 7,-1-1 0-7,1-1 128 8,4-9-128-8,2 3 0 7,-9-5 144-7,5 3-144 8,4 1 0-8,0-2 0 7,-1 7 0-7,-5-6 0 8,0 7 0-8,2-5 0 7,-5 5 0-7,3-3 0 8,2 5 0-8,-4-5 0 8,-4 6 0-8,4-1 0 8,1-11 0-8,1 5 128 6,-2 3-128-6,-2 2 0 8,-2-7 0-8,2-1 0 7,0 1 0-7,0 5 0 8,-4 7 0-8,2-1 0 7,1 0 0-7,-1-4 128 8,-2 3-128-8,0 1 0 7,-2-2-128-7,0 1 128 8,1 3 0-8,-1 2 0 7,-2-4 0-7,2 8 128 8,0 2-128-8,2 4 0 7,-2-4 0-7,0 0 0 8,0 2 0-8,0 2-128 7,0 2 128-7,2-2-192 8,0 1 192-8,-2 5 128 7,-2-4-128-7,0 4 176 9,-2-6-176-9,3 3 0 6,-1-1 0-6,0 8 0 8,-4-4 0-8,0 5-176 8,0-3 48-8,2 4 0 7,-7 3 128-7,3 1 0 7,0-5 0-7,-3-3 0 8,3 3 0-8,-4-1 0 7,3 0 0-7,-1 5-128 8,-2 3 128-8,1-1 0 7,-3 3 0-7,0 3 0 8,3 2 0-8,-7 0-128 7,1-5 128-7,-1 5 0 8,-1 0 0-8,-3 6-160 7,-1 2 160-7,2-2 0 9,-1 2 0-9,1-1 0 6,-5 5 0-6,1-2 0 9,-4 0 0-9,2 5 0 6,-5-1 0-6,1-2 0 8,-2 0 0-8,-4 4 0 7,2 4 0-7,-10 1 0 8,-1 1 0-8,3 2 0 7,-6 1 0-7,-6 1 0 8,-1 0-208-8,-8 1 64 8,-1 3 16-8,-5-3 0 7,4-3 128-7,-4 5 0 7,1 7 0-7,-3-3 0 8,-4 4 0-8,0-1 0 7,-4 1 0-7,-5-2 0 8,-5 3 0-8,-6-3 0 7,3 0 0-7,-5-3 0 8,1 7 0-8,-1-4 0 8,-5 3 0-8,-6-1 0 8,-6-6 0-8,-4 3-128 6,4 3 128-6,-6-3-128 9,-2 3 128-9,-6-4 0 6,-5 5 128-6,-3-5-128 8,1 2 0-8,-1-1 0 7,-1 3 0-7,-6-6 0 8,-10 5 0-8,4-5 0 7,1 5 0-7,-3-3 0 8,-6 4 0-8,2-3 0 8,-4 1 0-8,-1 0-192 7,-5 9 192-7,-10-9 0 8,-1-2 0-8,-3 3 0 7,5 7 0-7,-6-2 0 7,-7-12 0-7,-1 13 0 8,-4 1 0-8,6-4 0 7,6 2 0-7,-3 0 0 9,-9 5 0-9,2-3 0 6,0 0 0-6,-2 2 0 8,-4-2 0-7,2-4 0 5,0-1 0-6,-6 5 0 9,2 6 0-9,0-2 0 7,3-8 0-7,-1 6 0 8,-2 2 0-8,-2-2 0 6,2 0 0-6,4 1 0 9,4 3 0-9,-4-2 0 7,-4 2 0-7,2-6 0 7,2 2 0-7,0-2 0 8,-4-2 0-8,6 4 0 7,2 6 0-7,-2-4 0 8,-2-4 0-8,4 4 0 7,2 2 0-7,-3 0 0 9,-1 0 0-9,2 2 0 7,2 2 0-6,-2 0 0 5,-2 4 0-6,2-6 0 8,4-2 0-8,1 4 0 6,3 2 0-6,0 2 0 8,3-5 0-8,-1 1 0 7,4 0 0-7,-1 2 0 9,5 0 0-9,-1-2 0 6,4 2 0-5,3-4 0 7,-5 0 0-8,4 1 0 7,3 3 0-7,3 0 0 8,2 0 0-8,0-2 0 7,-2-4 0-7,0 2 0 8,1 8 0-8,5-3 0 7,0-9 0-7,0 6 0 8,7 2 0-8,-1 4 0 7,2 0 0-7,-2-2 0 8,6-5 0-8,-1 5 0 7,5 4 0-7,0-6 0 8,-1 2 0-8,5-1 0 7,-3-3 0-7,3 2 0 8,1 4 0-8,3 2 0 7,-1-7 0-7,0 5 0 7,1 2 0-7,5-2 0 8,4 5 0-8,-2-3 0 8,5 2 0-8,-5-3 0 7,4 5 0-7,2-4 0 8,8 3 0-8,-2-3-128 7,4 0 128-7,-3 3 0 8,3-3 0-8,2 4 0 7,2-1 0-7,1-1 0 9,1 5 0-9,0 3 0 6,-6-3 0-5,5 1-128 7,7 1 128-8,-3-5 0 6,3 1 0-6,3 5 0 8,5-5 0-8,-7 3 0 7,5 3 0-7,-3-1 0 8,6 1 0-8,-5-1 0 7,1-5 0-7,2 1 0 8,-1-1 0-8,5 3 0 7,2 1 0-7,-2-3 0 8,-1-1 0-8,3 3 0 7,0-7 0-7,2 7 0 8,2-10 0-8,2 5 0 7,-2-3 0-7,2 6-128 8,2-1 128-8,2-3 0 7,-2 1 0-7,0-3 0 8,0 4 0-8,4-5 0 7,2 3 0-7,0-4 0 9,7-1 0-9,-5 5 0 6,0-4 0-6,2 2 0 9,3-3 0-9,3-3 0 6,-4 2 0-6,3 4 0 8,3-3 0-8,-3 5 0 7,3-4 0-7,1 0 0 8,5-1 0-8,1-3 0 7,2 4 0-7,4 2 0 8,-3-6 0-8,-3 1 0 7,2 3 0-6,3 0 0 6,3-8 0-7,-4 6 0 7,2 1 0-7,8-3 0 8,0-4 0-8,2 2 0 7,0-6 0-7,-2 4 0 8,4 0 0-8,2 0 0 7,-4-2 0-7,5 0 0 9,3 0 0-9,2 2 0 6,2 4 0-6,1-4 0 8,3-2 0-8,-5 0 0 7,1 2 0-7,0 2 0 8,1-4 0-8,1 0 0 7,1 0 0-7,3-2 0 9,-7 5 0-9,3-3 0 6,-2 0 0-6,3 0 0 8,1 0 0-8,-3 2 0 7,3-2 0-7,-1 0 0 8,-3 0 0-8,4 0 0 7,3 0 0-7,-1 0 0 8,-3 0 0-8,3 0 0 7,-1-3 0-7,-3 3 0 8,-1 1 0-8,3-1 0 8,-1 0 0-8,3 0 0 8,-3 0 0-8,-1 2 0 6,2-2 0-6,3 2 0 8,-3-4 0-8,-1 4 0 7,3 0 0-7,3 0 0 8,-4-2 0-8,3 0 0 7,1-2 0-7,-3 2 0 8,-1 2 0-8,5 0 0 7,-5-2 0-7,5 2 0 9,-3 0 0-9,-1 2 0 6,1-4 0-6,0 2 0 9,3 0 0-9,3-2 0 6,-3 0 0-6,1 0 0 8,-4 0 0-8,5 0 0 7,-5 0 0-7,6 0 0 9,-3 0 0-9,3 0 0 6,-5-2 0-5,1 0 0 7,2 2 0-8,1 0 0 7,-3-4 0-7,2 2 0 7,1-2 0-7,13 4 0 8,-14-2 0-8,2 2 0 7,3-4 0-7,-3 1 0 7,4-1 0-7,8 4 0 8,-16-4 0-8,5-2 0 7,1 2 0-7,10 4 0 8,-16-2 0-8,7 2 0 7,9 0-160-7,-16 6 160 24,6 4-1584-24,-1-1-208 0,1 9-32 0,0-1-9088 6,-7 5-1824-5</inkml:trace>
    </iact:actionData>
  </iact:action>
  <iact:action type="add" startTime="10487">
    <iact:property name="dataType"/>
    <iact:actionData xml:id="d1">
      <inkml:trace xmlns:inkml="http://www.w3.org/2003/InkML" xml:id="stk1" contextRef="#ctx0" brushRef="#br0">11755 13194 8287 0,'0'0'736'0,"0"0"-592"6,0 0-144-6,0 0 0 9,0 0 688-9,0 0 96 6,0 0 32-6,0 0 0 9,0 0 32-9,0 0 16 7,0 0 0-7,0 0 0 7,-8-14-208-7,8 14-32 8,0 0-16-8,0 0 0 9,0 0-32-9,0 0 0 7,0 0 0-7,0 0 0 8,0 0-144-8,0 0-48 6,0 0 0-6,0 0 0 8,0 0 48-8,0 0 0 7,0 0 0-7,0 0 0 8,0 0-32-8,-5 15 0 7,5-15 0-7,0 14 0 8,5 2 48-8,3-5 16 6,-2 3 0-5,8-2 0 7,-1 5-48-8,7 1-16 7,-3-4 0-7,5 3 0 8,-1-5 16-8,5 3 0 8,1-1 0-8,2 0 0 7,1-7-160-7,-1 3-16 7,0 2-16-7,0-2 0 8,2 1 128-8,5-3 32 7,-1-2 0-7,-2 4 0 9,0 1-32-9,6-3 0 6,-4 4 0-6,2-2 0 8,0-4-64-8,-2 5-16 7,4 1 0-7,2-2 0 8,-2-1-64-8,4-3-16 7,-2 4 0-7,4 2 0 8,4-4 16-8,-6-1 0 6,0 1 0-6,4-4 0 8,-5 0-48-8,5 0-16 7,0 0 0-7,-2 0 0 9,0-4 16-9,-4 4 0 6,4 5 0-6,-3-5 0 9,-4-2 32-9,-1-2 16 7,2 0 0-7,-4 2 0 8,0 0-16-8,0-2-16 7,-2-2 0-7,0 0 0 9,4 2 48-9,0-2 16 6,-5 0 0-6,-3 0 0 8,4-2-112-8,0-3 0 7,4-1-128-7,-2 2 192 8,-3-6-16-8,1 3-16 7,2 1 0-7,-2-2 0 8,-2 2-160-8,-2 0 192 8,5-5-192-8,-3 5 192 7,-4 4-192-7,0-2 192 7,3-4-192-7,-5 3 192 8,0 3-32-8,-1-2 0 7,-1 2 0-7,3-4 0 8,-3-2-160-8,0 1 160 7,-3 1-160-7,1 2 160 8,3 2 0-8,-3-2 0 8,-3-5 0-8,1 5 0 8,1 2-32-8,-3 0 0 6,-1-2 0-6,-2-2 0 9,-3 2-128-9,-11 6 192 5,16-5-192-5,0-3 192 9,-5-2-64-9,1 4-128 7,-12 6 192-7,12-6-64 8,-12 6-128-8,13-6 128 7,-13 6-128-7,0 0 128 8,0 0-128-8,0 0 0 7,8-9 0-7,-8 9 0 8,0 0 128-8,0 0-128 8,0 0 0-8,0 0 128 7,0 0-128-6,0 0 0 5,0 0 0-6,0 0 0 8,-14 13 0-8,-1-5-192 8,3 0 32-8,-2 4 16 24,5-3-2064-24,9-9-416 1,-12 14-64-1</inkml:trace>
    </iact:actionData>
  </iact:action>
  <iact:action type="add" startTime="11660">
    <iact:property name="dataType"/>
    <iact:actionData xml:id="d2">
      <inkml:trace xmlns:inkml="http://www.w3.org/2003/InkML" xml:id="stk2" contextRef="#ctx0" brushRef="#br0">15992 13223 6447 0,'0'0'576'1,"0"0"-576"2,-12 0 0-3,12 0 0 9,0 0 1728-9,0 0 224 6,0 0 48-6,0 0 16 9,0 0-944-9,0 0-192 6,0 0-48-6,0 0 0 9,0 0-256-9,0 0-48 7,0 0-16-7,0 0 0 8,16 2 160-8,1 2 32 7,1-4 0-7,-5 2 0 8,-13-2-48-8,20 5 0 8,1 7 0-8,-3-8 0 7,1 2-176-7,5 4-32 8,1-1-16-8,3 1 0 8,1 2 32-8,0-4 16 6,4 1 0-6,0 7 0 10,4-4-80-10,-3 3-16 6,3-5 0-5,2 6 0 5,-2-3-32-6,2 5-16 7,2-1 0-7,4-3 0 8,-5 4 0-8,7-3 0 7,-2 9 0-7,2-3 0 8,2-9-48-8,0 1-16 7,3-7 0-7,-3 4 0 8,-4 0 48-8,0-2 0 7,-4-1 0-7,3 3 0 8,-1-4 0-8,4-4 0 7,4-2 0-7,-2 0 0 8,-4 0 96-8,3 0 32 7,1 0 0-7,0 0 0 9,-8-2-272-9,4 0-48 6,-6-2-128-6,6 0 192 8,-5-4-64-8,3 3-128 7,-4-1 176-7,2 0-176 9,-6-2 256-9,3 2-64 6,1 0-16-6,-4 0 0 8,0-7 16-8,2 5 0 7,-6 2 0-7,4-2 0 8,4-3-64-8,-4 3-128 7,2-8 192-7,4 10-64 8,-2 1-128-8,4-5 160 7,-10-2-160-7,4 2 160 8,2-3-160-8,-1 5 192 7,2-6-192-7,-2 5 192 8,-5-7-64-8,2 4 0 8,0-5 0-8,-4 5 0 8,-4-4-128-8,3 5 192 6,-1-7-192-6,-2 6 192 8,-3-3-64-8,-1 5-128 7,-3-6 192-7,1 7-64 8,0-1 0-8,3-2-128 7,-7 3 192-7,3-3-64 8,1 2-128-8,-5 4 128 7,4-6-128-7,-3 5 128 8,-3 3-128-8,1-2 0 7,-5-4 0-7,-10 10 0 8,16-8 0-8,-16 8 0 7,9-7 128-7,3-1-128 8,-12 8 0-8,0 0 0 7,0 0 0-7,0 0 0 8,8-14 128-8,-8 14-128 7,0 0 128-7,0 0-128 9,0 0 128-9,0 0-128 6,0 0 0-6,0 0 128 9,0 0-128-9,0 0 0 6,0 0 0-6,0 0 0 8,0 0 0-8,0 0 0 7,0 0 0-7,-14 0 128 8,14 0-384-8,-13 4-96 8,13-4-16-8,0 0 0 22,-8 16-2960-21,8-16-576 0</inkml:trace>
    </iact:actionData>
  </iact:action>
  <iact:action type="add" startTime="18535">
    <iact:property name="dataType"/>
    <iact:actionData xml:id="d3">
      <inkml:trace xmlns:inkml="http://www.w3.org/2003/InkML" xml:id="stk3" contextRef="#ctx0" brushRef="#br0">4495 20852 4607 0,'-6'-4'400'1,"5"-2"-400"3,-3-4 0-3,-2 5 0 7,6 5 608-8,-6-6 32 7,0-4 16-7,6 10 0 8,-4-12-192-8,4 12-32 8,0 0-16-8,-2-7 0 9,2-5-80-8,0 12-16 3,0 0 0-4,0 0 0 9,-4-10 320-8,4 10 64 5,0-8 16-6,0 8 0 9,0 0 16-8,0 0 0 4,-2-9 0-5,2 9 0 8,0 0 64-8,0 0 16 8,0 0 0-8,0 0 0 7,0 0 16-6,0 0 0 5,0 0 0-6,0 0 0 9,0 0-112-9,0 0-16 6,0 0 0-6,0 0 0 9,0 0-32-9,0 0-16 6,0 0 0-6,0 0 0 8,0 0-208-7,0 0-64 4,0 0 0-5,18 7 0 10,1-1 0-10,1 2 0 4,-4 2 0-3,1-2 0 8,3-3-48-8,-7 3-16 5,7 2 0-6,3-2 0 9,1-2-96-7,-3-1-32 0,2 3 0-1,1 0 0 7,1-2-16-8,1 4-16 6,1-3 0-6,0-1 0 10,0 0 48-10,1 4 16 6,-1-4 0-6,0 2 0 9,1-3-16-9,-1 3 0 6,2-2 0-6,1-2 0 8,-1-4-16-8,0 0-16 7,-2 0 0-7,1 4 0 8,-1 0-32-8,0 0 0 7,1 1 0-7,-1 1 0 9,2-2-144-9,0-2 160 6,1 2-160-6,3 2 160 8,0 0-32-8,-2 0 0 7,-4-2 0-7,5 1 0 9,-1-1-128-9,0 0 128 5,4 2-128-5,0-4 128 10,2 2-128-10,0-4 128 6,-5 0-128-6,1 0 128 8,-4-2-128-8,0 0 128 7,-1 0-128-7,1 0 128 9,0-4-128-9,0 4 0 7,1 0 144-7,-1 0-144 7,0 0 128-6,2 0-128 5,-3 1 160-6,-1 1-160 9,2 0 192-9,1 0-48 6,-1-2-16-6,2 0 0 9,2 0-128-9,2 0 192 5,2 0-192-5,-5 0 192 12,3-2-192-12,0 0 160 3,2 0-160-2,-2 0 160 7,2 2-160-8,2-2 0 7,-2 0 144-7,4-1-144 8,-6-1 0-8,4 4 0 7,2 2 0-7,-2 0 128 8,4-2-128-7,-4 0 0 6,4 0 0-7,-4 2 0 7,6 2 0-7,-6 0 0 7,2 2 0-7,-4 0 128 8,2 2-128-8,-2-1 0 7,4 1 0-7,-2-2 0 9,-8 0 0-9,4 4 0 6,0-2 0-6,-2-2 128 9,-3-2-128-9,-1 1 176 6,2 5-176-6,0 0 192 8,1-2-192-8,3-2 0 8,-4 2 0-8,0-1 128 7,0 3-128-7,1-4 0 7,1-2 0-7,4 2 0 9,-2 0 0-9,2 0 0 6,-2 2 128-6,-2-2-128 8,-2-2 0-8,3 1 0 7,-1-1 0-7,4 0 128 9,-6-2-128-9,2 0 0 6,-2 0 0-6,1 2 0 9,3-2 0-9,-2-2 0 6,0 0 128-6,0 0-128 9,-2 2 0-9,5-2 0 7,-5 1 144-7,0-1-144 7,2 0 0-6,2 2 0 5,2-2 0-6,-2-2 128 8,2 2-128-8,4 0 0 8,-6 0 0-8,8 0 0 7,-6 0 0-7,4 0 144 7,-4 0-144-7,1 0 0 9,1 0 128-9,-4 0-128 7,-2-2 0-7,6-1 0 8,-4 1 0-8,2 2 0 6,-2-2 0-6,0 2 0 8,2 2 128-8,2-2-128 7,-4 2 0-7,2 0 0 8,4 0 0-8,-2 0 0 7,4 0 0-6,-4 0 0 7,2 2 0-8,-2-2 0 7,4 0 0-7,-4-2 0 7,4 0 0-7,-2 0 0 7,0 0 0-7,-4 0 0 9,0-2 128-9,4 2-128 6,-4 0 0-6,4-2 0 8,-4 0 128-7,2 3-128 6,2-3 0-7,-2 2 0 7,4-2 0-7,4-2 0 8,-6 2 0-8,4 0 0 7,-6 2 128-7,6 0-128 7,-4 2 0-7,3-2 0 9,-3 0 0-9,0 2 0 7,-2-2 128-7,2 2-128 7,-4 0 0-6,4 0 0 5,-6-2 0-5,3 0 0 6,3 2 0-7,-6 0 0 7,0 0 0-7,4 0 0 9,-2-1 0-8,6-3 0 5,-4 4 0-6,4 0 0 8,-6-2 0-8,2 0 0 6,2 0 0-6,-2 2 0 8,4-2 0-8,-4 2 0 7,2 0 0-7,-4 0 0 9,4-2 128-9,-6 2-128 7,2-2 0-7,4-4 0 7,-4 4 0-7,2-2 0 7,-2-4 0-6,0 3 0 7,2-1 0-8,-2 0 0 6,6-4 0-5,-4 2 0 7,4 1 128-8,-4-3-128 7,0 4 0-7,2 2 0 8,-4 0 0-8,4 2 0 7,-6-2 0-7,2-2 0 9,-2 3 0-9,-2 1 0 7,0 2 0-7,1-2 0 7,1-2 0-7,-2 4 0 7,-2-4 0-7,0 2 0 8,-1 0 0-8,1 0 0 7,0 0 0-7,2-2 0 7,0 0 0-6,-2 0 0 6,7 0 0-7,1 2 0 8,-6 1 128-8,2-1-128 6,2-2 0-6,0-2 0 10,-4 0 0-10,2 2 0 6,-2 0 0-6,-1 0 0 8,-3-5 0-8,-2 3 0 7,0-2 0-7,-1 4 0 8,-3 0 0-8,-1-4 0 7,1 0 0-6,0 3 0 6,1 3 128-7,1-2-128 6,-3-4 0-6,-1 4 0 8,1 0 0-8,-1 0 0 7,1 2 0-7,-5-2 0 9,1 1 0-9,1-3 0 7,-3 0 0-7,1 2 0 9,3 2 0-9,-5 2 0 6,1-6 0-6,-2 2 0 8,3-4 0-8,1 4 0 7,-18 4 0-7,13-5 0 8,3 1 128-8,-4 0-128 7,-12 4 0-7,15-8 0 9,-15 8 128-9,10-8-128 6,-10 8 0-6,0 0 0 8,0 0 0-8,16-4 0 7,-16 4 0-7,0 0 0 8,0 0 128-7,0 0-128 5,0 0 0-6,0 0 0 8,0 0 0-7,0 0 0 6,0 0 0-7,0 0 0 7,0 0 0-7,0 0 0 7,0 0 0-7,0 0 0 8,0 0 0-8,-18 2 0 7,4 0 0-6,3 2 0 7,-5 0 0-8,1 4 0 6,-7-4 0-6,1 0 0 8,-1-2 0-8,-3 3 0 7,-1 7 0-7,1-4 0 8,-6-6 0-8,-2 4 0 7,2 4 0-7,-5-3 0 8,-1-1 128-8,-4 2-128 7,4 4 0-7,-6-5 0 9,1 3 128-9,-9 2-128 6,-6-4 0-6,-3 3 0 8,-7-5 0-8,5-2 0 7,2 4 0-7,-7 2 0 8,3-2 128-8,0-3-128 7,-7 3 0-7,5 4 0 8,-4-6 0-8,-2 0 0 7,-6 3 0-7,-8-3 0 8,0 0 0-8,0 0 0 7,0 4 0-7,0-3 0 8,3-3 128-8,-5 2-128 7,-4 0 0-7,-1 2 0 8,-11 0 0-8,7-3 0 7,-5 1 0-6,3 2 0 6,3 0 0-7,-5-2 0 7,1 0 0-7,-1 1 0 8,-6 1 0-8,-1-2 0 7,-1 0 0-7,4 2 0 8,-1-2 0-8,-1-3 0 7,-4 3 0-7,-4 0 0 8,-4 4 0-8,-2-6 0 7,6 0 0-7,0 2 0 8,2 3 0-8,-8-1-144 7,-4-4 144-7,-4 2 0 8,8-2-192-8,-4 2 32 7,6-4 16-7,-9 0 0 8,-3-2-112-8,0 0 0 7,-3-4-16-7,-1-2 0 8,0 2-16-8,-3 0 0 8,-12 0 0-8,5 2 0 7,3 0 16-7,2 2 0 7,-5 2 0-7,-7 0 0 26,-4 0-160-25,6 2-16-1,6 0-16 0,1 4-10048 3,7-3-2016-3</inkml:trace>
    </iact:actionData>
  </iact:action>
</iact:actions>
</file>

<file path=ppt/ink/inkAction1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25T00:41:43.143"/>
    </inkml:context>
    <inkml:brush xml:id="br0">
      <inkml:brushProperty name="width" value="0.05292" units="cm"/>
      <inkml:brushProperty name="height" value="0.05292" units="cm"/>
      <inkml:brushProperty name="color" value="#00B0F0"/>
    </inkml:brush>
  </inkml:definitions>
  <iact:action type="add" startTime="1043">
    <iact:property name="dataType"/>
    <iact:actionData xml:id="d0">
      <inkml:trace xmlns:inkml="http://www.w3.org/2003/InkML" xml:id="stk0" contextRef="#ctx0" brushRef="#br0">11907 3655 18431 0,'0'0'1632'1,"0"0"-1312"8,-4-10-320-9,4 10 0 5,0 0 512-5,0 0 16 11,0 0 16-11,0 0 0 4,0 0 208-4,-7 16 32 12,1 3 16-12,-2 1 0 3,2 3-160-3,-2 5-48 10,1 5 0-10,-3 6 0 5,0 6 16-5,2 1 0 10,-5 3 0-10,3 8 0 5,-4 7-160-5,2-2-16 9,3 1-16-9,-5-1 0 7,4-5 32-7,-1-3 0 11,1-3 0-11,4-2 0 5,-4-2-224-5,4-2-32 11,1-8-16-11,5-4 0 4,0-4-16-4,0-4 0 10,1-1 0-10,3-1 0 5,2-9-160-4,2-1 0 10,-8-13-160-11,0 0 160 18,16 4-992-17,1-6-96-1,-5-3-32 0,2-11-11808 3</inkml:trace>
    </iact:actionData>
  </iact:action>
  <iact:action type="add" startTime="1345">
    <iact:property name="dataType"/>
    <iact:actionData xml:id="d1">
      <inkml:trace xmlns:inkml="http://www.w3.org/2003/InkML" xml:id="stk1" contextRef="#ctx0" brushRef="#br0">11685 3844 22511 0,'0'0'992'0,"0"0"224"0,-6-8-976 0,4-3-240 10,4 1 0-10,4-4 0 4,6 3 448-4,-1 1 64 11,11-4 0-11,3 4 0 3,6-5 80-3,6 1 32 7,6-3 0-6,4-1 0 8,-2 1-288-9,4-7-48 6,3 1-16-6,-1 1 0 9,-2 3-96-9,-2-1-32 7,-2 1 0-7,-2 3 0 9,-2-1-144-9,-4 5 192 7,-6-2-192-7,-4 8 192 22,-4-1-1152-22,-3 3-208 0,-4 10-48 0</inkml:trace>
    </iact:actionData>
  </iact:action>
  <iact:action type="add" startTime="1555">
    <iact:property name="dataType"/>
    <iact:actionData xml:id="d2">
      <inkml:trace xmlns:inkml="http://www.w3.org/2003/InkML" xml:id="stk2" contextRef="#ctx0" brushRef="#br0">11806 4170 23951 0,'0'0'1056'0,"0"0"224"0,16-4-1024 0,7 0-256 8,4-2 0-8,2 4 0 5,5-2 192-5,5 0-32 12,-4 3 0-12,21-9 0 4,1-8-160-4,-4 3 0 12,-3-1 0-12,-15 4 128 19,4 3-464-19,-2 1-112 1,1-2 0 0</inkml:trace>
    </iact:actionData>
  </iact:action>
  <iact:action type="add" startTime="1722">
    <iact:property name="dataType"/>
    <iact:actionData xml:id="d3">
      <inkml:trace xmlns:inkml="http://www.w3.org/2003/InkML" xml:id="stk3" contextRef="#ctx0" brushRef="#br0">12830 4059 23039 0,'-22'4'1024'1,"13"3"192"-1,-9 7-960 0,5-6-256 5,-7 7 0-5,1 3 0 5,-5 7 512-5,1 3 64 10,-3 3 16-10,3 4 0 5,0-4 16-5,5 0 0 11,4 1 0-10,3-5 0 3,5 0-240-4,6-1-48 7,4-7-16-7,9-3 0 10,1-1 176-10,7-5 32 11,5-4 16-11,5-2 0 3,4-4 80-3,4-4 16 11,-4-4 0-11,6-4 0 5,-4-7 32-5,0-5 16 12,2 1 0-12,-7-2 0 3,-5-3-32-3,-2-1 0 15,-9-2 0-15,3-6 0 0,-3 2-128 0,-10 6-48 6,-8 1 0-6,-2 15 0 9,-6-5-240-9,-2 4-48 11,-3-3-16-11,1 7 0 3,-5-2-160-3,3 7 0 8,-1 1 0-8,-3 0 0 20,2 2-1600-20,1 2-240 1,1 2-48-1,7 2-8656 11,9-4-1728-10</inkml:trace>
    </iact:actionData>
  </iact:action>
  <iact:action type="add" startTime="2008">
    <iact:property name="dataType"/>
    <iact:actionData xml:id="d4">
      <inkml:trace xmlns:inkml="http://www.w3.org/2003/InkML" xml:id="stk4" contextRef="#ctx0" brushRef="#br0">13372 3953 12895 0,'0'0'1152'0,"-4"18"-928"7,-2 0-224-7,3 5 0 4,-1 2 1872-4,0 5 336 7,2-1 64-7,-4 4 16 9,-4 2-992-9,0-2-192 12,1 0-32-12,-5-1-16 3,4-3-32-3,-1-4 0 12,3-1 0-12,2-1 0 3,-2-7-80-3,0-1-32 12,4-3 0-12,4-12 0 3,0 0 32-3,0 0 0 8,0 0 0-8,0 0 0 8,8-12-160-8,4-3-16 7,-2-1-16-7,7-7 0 9,-1-3-336-9,1-3-64 9,3 0-16-9,-3-4 0 2,5-1-160-1,1-1-48 11,1 2 0-12,3 2 0 3,-2 6-128-3,3 1 128 10,1 1-128-10,0 5 128 4,0-1-128-4,5-1 0 12,3 7 0-12,-2-1 0 3,-2 6 0-3,0 6 0 7,4 0 0-7,-6 0 0 24,-1 2-400-24,-3 4-16 0,-4 0 0 0,1 4 0 13,-3 4-2240-12,1-1-448-1,-1 7-96 0</inkml:trace>
    </iact:actionData>
  </iact:action>
  <iact:action type="add" startTime="2441">
    <iact:property name="dataType"/>
    <iact:actionData xml:id="d5">
      <inkml:trace xmlns:inkml="http://www.w3.org/2003/InkML" xml:id="stk5" contextRef="#ctx0" brushRef="#br0">14576 3975 20271 0,'0'0'1792'0,"0"0"-1424"8,0 0-368-8,0 0 0 5,0 0 640-5,0 0 64 10,-16-2 16-10,16 2 0 5,-12 8-16-5,1 0 0 12,11-8 0-12,-10 17 0 4,-4-1-288-4,5 1-64 10,-1 1-16-10,-2-1 0 4,2 9 144-4,-3 1 32 11,-1 2 0-11,2 0 0 4,1 5-48-4,1-3 0 11,-6 2 0-11,5-4 0 4,1-1-208-4,2-3-32 11,0-2-16-11,-2-5 0 4,5-3 272-3,5-15 48 9,-4 16 16-10,4-16 0 5,0 0 32-4,0 0 16 10,0 0 0-11,0 0 0 2,17-14-144-2,-3 1-16 12,3-5-16-12,-1-7 0 4,0-1-208-4,1 1-32 10,-3-2-16-10,3 0 0 4,-3-1-16-4,4 1 0 11,1-2 0-11,-5 1 0 5,7 3 16-5,-1 0 0 10,-1-3 0-10,3 5 0 4,-1 5-160-4,-1-1 0 11,-5 5 144-11,5-1-144 4,-5 3 0-4,3 2 0 13,-1 4 0-13,-17 6 0 3,16 4 0-3,2 4 0 12,-9 6 0-12,1-3-128 3,-4 3 128-3,-2 0 0 11,2 3 0-11,-2 7 0 3,-2 1 0-3,-4 12 0 10,-2-4 0-10,0 0 0 6,2-1 0-6,0-5 0 9,2-4 0-9,0-5 0 5,0-18 0-5,0 17 0 10,0-17 0-10,0 0 0 4,0 0 0-4,10 0 0 11,7-4 0-11,-3-7 0 4,2-1 128-4,3-7-128 11,-3-1 160-11,3 3-160 5,3-5 144-5,-5-1-144 12,1 1 128-12,1 1-128 3,-1-3 0-3,1 3 0 12,5-1 128-12,-5 9-128 3,-3-3 0-3,1 8 0 11,-3 3 0-11,2 1 0 4,-5 4-128-4,5 7 128 11,-4-1-160-11,1 8 160 4,-3 5-160-4,2 3 160 11,-5 1-160-11,-1 1 160 4,2-3 0-4,2 3 0 11,-6-1 0-11,2 0 0 4,1 3 0-4,5-5 0 11,-4-3 0-11,8-1 0 4,-5-5 0-4,9-2 0 11,-3-6 0-11,5-4 0 5,-1-2 0-5,3-4 0 10,1-4 160-9,-2 0-160 3,-1-9 144-4,-1 3-144 10,1-1 160-10,-1-3-160 4,-7 3 144-4,3-1-144 11,-5-1 128-11,4 5-128 4,-6-4 0-4,1 7 0 12,-5-3 128-12,0 6-128 4,-6 8 0-4,0 0 0 7,0 0 0-7,0 0 0 9,0 0 0-9,0 0 0 7,0 10-176-7,-2 8 176 9,0 3 0-9,0-2 0 11,2 3 0-11,0-1-128 4,-2 1 128-4,2-5 0 7,2 3 0-7,0-3 0 10,4-5 0-9,4 2 176 5,-1-6-48-6,1-3 0 3,6-3-128-3,-3-2 0 11,3-2 0-11,3-1 0 4,-3-3 0-4,4-2 0 12,-1-4 0-12,-3 4 0 4,3 1 0-4,-5-5 0 11,1 6 0-11,3 0 0 4,-6-2 0-4,3 4 0 10,-5 3 0-10,-10 1 0 4,14 5 0-4,-1 5 0 11,-3-4 0-11,2 2 0 5,-12-8 0-5,10 10 0 10,3-5 0-10,-3-1 0 5,0 4 0-5,3 0 0 12,-1-6 0-12,4-2 0 3,-3-8 0-3,5 2 128 12,-1 2-128-12,3-4 128 3,3-3-128-3,5 1 128 7,-1-9-128-7,2 1 128 9,1-3-128-9,-1-3 0 11,0-1 0-11,4-1 128 5,-4-3-128-5,1 2 0 7,-1 0 0-7,-2-1 0 9,-1 1 0-9,-1-2 0 6,0-1 128-6,-1 1-128 8,3 2 0-8,0-2 0 12,-1-3 0-12,-1-1 128 3,0 2-128-3,-1-2 0 7,-1-2 0-7,-3-8 0 4,-5 0 0-4,5-4 0 12,-6-2 128-12,1 7-128 3,-5-3 0-3,2 6 0 7,-5-2 0-6,1 8 0 6,0 1 0-7,-4 5 128 12,-2 2-128-12,-2 3 0 4,0 5 0-4,-2 5 0 11,2 12-192-11,-4-16 192 4,-6 5-128-4,2 1 128 10,-1 2 0-10,-7 8 0 5,4 4 0-5,-5 6-144 11,-7 0 144-11,1 5 0 4,0 5 0-4,1 5 0 11,-3 8 0-11,1 4 0 5,1 12 0-5,3 2-256 10,5 3 48-10,-1 1 16 5,7-2 192-5,-3 1 0 10,4 1 0-10,4-5 0 5,4-1 0-5,0-2 0 10,0-10 0-10,4 4 0 5,0-2 0-5,4-4 0 10,0-6 0-10,-5-1 0 5,3-5 0-5,2-1 0 10,2 1 0-10,0-9 0 5,3-3 0-5,-3-5 0 10,4 0 160-10,1 0-160 5,3-2 160-5,-3-4-160 11,5-6 192-11,3 0-192 3,-1 0 224-3,-3-4-64 11,3-7-16-11,1 3 0 5,-1 1-144-5,-5 3 0 11,3-4 0-11,1 4 0 4,1-7 0-4,-3 3 0 11,3-3 0-11,-1 3 0 4,6 2 0-4,-3 1 0 11,-5-7 0-11,5 8 0 4,-3-1 0-4,1 3 0 10,1-6 0-10,-6 6 0 4,3 4 0-4,-2 4 0 11,-7 2 0-11,3 0 0 5,-14-2-144-5,0 0 144 11,0 0 0-11,8 12 0 4,-2 0-144-4,-5-2 144 12,-2 3 0-12,-3-3-144 3,0 4 144-3,-4-7 0 10,-6 1 0-10,3 6 0 5,-7-2 0-5,2 3 0 11,3-3 0-11,-5 3 0 4,5-5 0-4,-3 0 0 11,4 2 0-11,-1-3 0 4,1 5 0-4,6-6 0 10,6-8 0-10,0 0 0 5,0 0 0-5,0 0 0 10,0 0 0-10,0 0 0 5,0 0 0-5,0 0 0 11,10 6 128-11,5-2-128 4,-3-8 0-4,4 2 0 11,-5-2 0-11,5 2 128 4,-4 2-128-4,3 2 0 11,-5 0 0-11,2 0 0 4,1 2 0-4,-3 0 128 10,2 1-128-10,-4 1 0 5,1 0 0-5,3 2 128 10,-12-8-128-10,10 10 0 5,4-3 176-5,-5 1-48 10,-3 2 0-10,10-2 0 5,-6 0 80-5,5-3 16 11,-3 3 0-11,5-4 0 4,-5 0-96-4,6-4 0 11,-5 2-128-11,5-2 192 4,1 0-192-4,-1-2 0 11,1 2 128-11,5 0-128 4,-1 0 0-4,3 0 0 10,-3 0 0-10,4 2 0 20,1 0-2304-20,3-2-464 1</inkml:trace>
    </iact:actionData>
  </iact:action>
  <iact:action type="add" startTime="4182">
    <iact:property name="dataType"/>
    <iact:actionData xml:id="d6">
      <inkml:trace xmlns:inkml="http://www.w3.org/2003/InkML" xml:id="stk6" contextRef="#ctx0" brushRef="#br0">19054 3347 15663 0,'6'-16'1392'0,"2"5"-1120"10,2-7-272-10,-5 6 0 4,1-3 1584-4,-6 15 256 12,0 0 48-12,0 0 16 3,0 0-560-3,0 0-96 7,0 0-32-7,0 0 0 10,4 19-512-10,-6 3-96 11,-2 3-32-11,-2 8 0 6,1 8 64-6,-5 10 16 7,-2 3 0-7,2 5 0 2,-3 3-16-2,5-19-16 7,-4 10 0-7,-3 27 0 10,-5-4-272-10,3-8-48 10,1-1-16-10,0-7 0 6,3-5-128-6,-3-7-32 4,4-7 0-4,-1-2 0 9,3-8-128-9,8-3 128 12,0-5-128-12,6-7 128 18,-4-16-1472-18,12 10-288 0,5-5-64 1,5-7-12288 2</inkml:trace>
    </iact:actionData>
  </iact:action>
  <iact:action type="add" startTime="4486">
    <iact:property name="dataType"/>
    <iact:actionData xml:id="d7">
      <inkml:trace xmlns:inkml="http://www.w3.org/2003/InkML" xml:id="stk7" contextRef="#ctx0" brushRef="#br0">20142 3384 23951 0,'0'0'1056'0,"0"0"224"0,0 0-1024 0,0 0-256 6,0 0 0-6,0 0 0 4,0 0 432-4,0 0 16 10,-15 10 16-10,3-4 0 5,-7-3 128-5,-1 5 32 11,-3 8 0-11,-3 1 0 5,-1 7-160-5,-4 5-16 10,-2 2-16-10,0 8 0 6,-3 2 144-6,-14 24 16 6,5-5 16-6,8 0 0 9,0-1-160-9,21-14-48 12,3 4 0-12,1 23 0 4,10-4-256-4,6-9-144 10,9-5 160-8,1-23-160 0,6 2 208-2,-1-3-48 10,6-5-16-10,7-2 0 5,7-1 112-5,0-3 0 12,6-7 16-12,1-2 0 3,-1-2 240-3,4-6 64 7,2-4 0-7,-1-6 0 8,-5 0-80-8,0-2-16 12,0-5 0-12,-8-1 0 3,-4-7-80-3,-2-5-16 7,-3-1 0-7,-3 2 0 5,-3 0-32-5,-5 1-16 6,-9 1 0-6,-4 0 0 10,-6-1 112-10,-4 3 0 13,-8 1 16-13,-1 5 0 4,-9-1-64-4,-5 8-16 4,-4-1 0-3,-6 5 0 7,0 2-208-8,-6 6-48 10,2 2-128-10,-6 2 192 6,-5 9-192-6,1-3 0 11,-2 4 0-11,7 3 0 3,1-5 0-3,-12 9 0 12,13 3-128-11,5-7 128 21,9-5-2176-21,11-1-336-1,11-5-64 0,10-8-14576 0</inkml:trace>
    </iact:actionData>
  </iact:action>
  <iact:action type="add" startTime="5100">
    <iact:property name="dataType"/>
    <iact:actionData xml:id="d8">
      <inkml:trace xmlns:inkml="http://www.w3.org/2003/InkML" xml:id="stk8" contextRef="#ctx0" brushRef="#br0">21603 2713 19407 0,'20'2'848'0,"-8"0"192"0,7 0-832 0,-3-2-208 7,1 0 0-7,3 0 0 5,-5 2 1040-5,3 2 176 10,-6 0 16-10,3-2 16 5,-5 0-528-5,-10-2-96 10,0 0-32-10,0 0 0 5,0 0-144-5,0 0-16 11,0 0-16-11,0 0 0 3,0 0 128-3,0 0 32 10,0 0 0-10,-10 5 0 5,-5-3-16-5,-1 2 0 10,-5-2 0-10,-18 4 0 5,2 0-224-5,1-4-32 12,-5 2-16-12,2-2 0 5,2 0-48-5,-6 2-16 9,-1-2 0-9,-3-1 0 4,-4 1 16-4,-4 0 0 11,-1 2 0-11,-5 0 0 4,-5 0 0-4,2 0 0 11,-8-2 0-11,1 2 0 5,-3 0-48-5,-6 2-16 11,0 1 0-11,0-1 0 4,0-2-176-4,-7 0 0 11,-5 2 0-11,-6 2 128 4,-3-2 0-4,3 1 0 10,-5-1 0-10,2 2 0 5,-3-2 48-5,-3-2 0 10,-4 2 0-10,0-3 0 5,1 1 32-5,1 2 16 7,2 0 0-7,-2-2 0 9,-4 0-96-9,-3 0-128 6,3-4 176-6,4 0-176 9,0 0 160-9,2 0-160 11,-1 2 128-11,-1 0-128 4,-6 2 144-4,2-4-144 10,-2-4 160-10,2 4-160 5,-2-2 208-5,-1 2-48 8,-4 6-16-8,1-4 0 8,-4-2-16-8,4-2 0 8,0-4 0-8,-2 6 0 4,4 6-128-4,-2-4 128 5,-8-2-128-5,0 0 128 9,0 0-128-9,-3 1 0 6,1 3 0-6,2 0 0 10,-3-4 0-10,-3 0 0 6,2 0 0-6,4 2 0 9,-3 0 0-9,1 0 0 5,0 0 128-5,-3 0-128 10,-1-2 0-10,0 2 0 6,5 2 0-6,1 0 0 7,-6 0 0-7,3 0 0 8,-1 1 0-8,4 1 0 7,-2 2 128-7,3 0-128 8,-1 0 128-8,0 3-128 8,6-5 0-8,-2-2 0 7,6 0 128-7,4 6-128 7,-2 0 0-7,-2-5 0 8,2 1 0-8,2 0 0 7,0-2 0-7,3 2 0 7,5 0 0-7,2 2 0 8,3-3 0-8,5-1 0 8,9 0 128-8,0-2-128 8,0 0 0-8,6 2 0 7,4-8 0-7,10 4 0 8,-1-2 0-8,7 2 160 7,1 0-160-7,7 0 160 8,3 0-160-8,8 0 160 7,-2 0-160-7,6 0 160 8,8-6-160-8,0 4 0 7,3 4 144-7,1-4-144 8,3-5 128-8,7 1-128 7,-1 0 160-7,4 2-160 8,-1 2 144-8,13 2-144 7,-12-6 128-7,12 6-128 8,-14-4 0-8,14 4 128 7,0 0-128-7,0 0 0 7,-9 4 0-7,9-4 0 7,-8 10 0-7,8-10 0 9,-8 10 0-9,8-10 0 6,0 0 0-6,-2 19 0 9,2 1 0-9,2-5 0 6,2 5 0-6,0 1 0 9,-2 3 0-9,0 5 0 6,-2 6 0-6,0-2 0 9,0 0 0-9,2 8 0 6,0 2-144-6,-2 10 144 9,0 9 0-9,-2-1 0 7,-2-1 0-7,-4 10 0 8,2 6-128-8,0 0 128 7,-7 0 0-7,1 1 0 8,2-3 0-8,-3 4 0 7,3 2 0-7,-4-2 0 8,2 0 0-8,1-2 0 8,-1 0 0-8,0-2 0 8,-3-4 0-8,5-4 0 6,-4 5 0-6,5-3 0 8,-5 6 0-8,2-8 0 7,-1-1 128-7,3-5-128 8,2-3 0-8,-2-3 128 7,4-1-128-7,3-6 0 8,-1-1 0-8,2-1 0 7,0-8 0-7,2 2 0 8,4-9 0-8,0-1 0 7,1-4 0-7,5-1 0 8,-2-1 0-8,6-2 0 7,1-1 0-7,5-6 0 8,-3-3 0-8,7-3 0 7,-1 0 0-7,6 2 0 8,3-2 128-8,7-5-128 7,-2 3 0-7,7-4 144 9,-1-6-144-9,8 2 0 6,4 0 0-6,1-1 0 8,3-1 0-8,7-2 0 7,-2-4 128-7,9 2-128 8,-1-2 0-8,10-1 0 7,4 3 0-7,5-4 128 8,1 1-128-8,5 3 0 7,-1-4 0-7,3 4 0 8,-3-3 0-8,7-5 0 7,7 6 0-7,1-5 0 8,0 1 0-8,4-4 0 7,0-1 0-7,4 7 0 8,-2 0 0-8,8 3 0 7,0-1 0-7,6-8 0 9,-9-3 0-9,7 3 0 7,4 1 0-7,1-1 0 9,3 5 0-9,-1-5 0 5,1 3 0-5,3-3 0 8,1 2 0-8,3 3 0 7,2-7 0-7,-1 7 0 8,-5-5 0-8,5 8 0 7,3-1 0-7,-4 1 0 8,2-8 0-8,1 7 0 7,-3-3 0-7,0 2 0 8,9 2 0-8,-5-3 0 7,4 1 0-7,-6-4 0 9,-1 5 0-9,-1-5 0 6,6 4 128-6,-4-1-128 8,-3 3 0-8,-1-6 0 7,-1 1 0-7,-1 1 0 8,-1 6 0-8,-3-1 0 8,-1-5 0-8,-5 6 0 8,-3-2 0-8,4 3 0 6,5 1 0-6,-5 0 0 9,-6-4 0-9,2 2 0 6,-8 3 0-6,6-1 0 8,-1 0 0-8,3 2 0 7,-6-4 0-7,2 4 0 8,-8 0 0-8,2 0 0 7,4 1 0-7,-6-1 0 8,4-2 0-8,-6 2 0 7,-4-2 0-7,-1 4 0 8,-7 6 0-8,4-2 0 7,-3-2 0-7,1-2 0 8,-1 0-144-8,-3 0 144 7,-5 0 0-6,-1 4 0 6,-3-2-160-7,-4 2 160 8,0 2-128-8,-4-2 128 8,-2-4 0-8,-8 0 0 6,-2 0 0-6,-6 2-128 8,-7 2 128-7,-4 2 0 5,-1-4 0-6,-5 2 0 8,-2-2 0-8,-6 2 0 7,-6 0 0-7,-2 2 0 9,-5-2 0-9,-3 3 0 6,-1-1 0-6,-9-4-128 9,-13 0 128-9,14-4 0 6,-14 4 0-6,0 0 0 9,0 0 0-9,0 0 0 6,4-15 0-6,-4 15 128 8,-2-18-128-8,-2 1 128 7,-8-5-128-7,1 1 128 8,-5-3-128-8,0 3 0 8,-5-4 128-8,3-12-128 8,-3-4 176-8,-3-8-48 7,-1-8 0-7,-2-3 0 7,-1-12 32-7,3-6 0 7,2-10 0-7,-1-4 0 8,-1-5 64-8,5-1 16 7,1-5 0-7,-1-2 0 8,7 1 16-8,-1 11 16 7,2 3 0-7,1 10 0 9,1 6 80-9,2 6 16 7,-5 9 0-7,5 4 0 8,-2 1-144-8,-2 7-32 6,3 2 0-6,-5 6 0 9,4 0-192-9,-4 4 0 6,3 0 0-6,1-2 0 27,-4 6-1024-26,5 5-256 0,-9 5-64-1</inkml:trace>
    </iact:actionData>
  </iact:action>
</iact:actions>
</file>

<file path=ppt/ink/inkAction1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25T00:41:43.143"/>
    </inkml:context>
    <inkml:brush xml:id="br0">
      <inkml:brushProperty name="width" value="0.05292" units="cm"/>
      <inkml:brushProperty name="height" value="0.05292" units="cm"/>
      <inkml:brushProperty name="color" value="#00B0F0"/>
    </inkml:brush>
  </inkml:definitions>
  <iact:action type="add" startTime="1185">
    <iact:property name="dataType"/>
    <iact:actionData xml:id="d0">
      <inkml:trace xmlns:inkml="http://www.w3.org/2003/InkML" xml:id="stk0" contextRef="#ctx0" brushRef="#br0">13355 18993 15663 0,'0'0'1392'0,"15"-7"-1120"5,-15 7-272-5,16-4 0 8,1 0 288-8,-17 4 0 7,18-2 0-7,-18 2 0 8,0 0-160-7,0 0-128 5,16 2 144-6,-16-2-144 9,0 0 144-9,0 0-144 6,0 0 128-6,0 0-128 9,-4-12 448-9,-2 2 0 6,-10 3 0-6,3-5 0 9,-9 6-192-9,-1 4-16 7,-5-12-16-7,-3 7 0 7,-2 1 48-7,-6 2 16 9,0-6 0-9,-2 2 0 6,0 1 160-6,-10-1 16 8,-3 0 16-8,-5 0 0 8,-9 0 48-8,2-5 16 7,-1 3 0-7,-5-6 0 7,2 7-32-7,0 1 0 8,-4-4 0-8,-1 4 0 7,1-3-64-7,-8-3-32 8,-11 0 0-8,1-1 0 8,2-1 16-8,-3 2 0 7,-1-5 0-7,6 5 0 8,-1-3-112-8,-5 5 0 7,-11-4-16-7,-3 7 0 8,1-9-176-8,0 8-128 7,3-3 192-7,1 1-192 8,0-6 160-8,-5 5-160 7,-7-3 128-7,2 6-128 8,2 1 128-8,2 1-128 7,0 2 0-7,-1-2 128 8,-1-2-128-8,-6 3 0 7,-6-1 0-7,8-2 0 8,0 4 0-8,4 2 0 7,2 4 0-7,-8-2 0 8,-8-1 0-8,6 3 0 7,0-2 0-7,6 4 0 8,4 1 0-8,-1 1 0 7,-3 4 0-7,0 6 0 8,-8-6 0-8,8 5 0 7,6-3 0-7,3 4 0 7,1-1 0-7,-2 5 0 8,-3-5 0-8,1 9 0 8,0-6 0-8,3 5 0 7,3 4 0-7,3 5 0 8,5-1 0-8,1 2 0 7,-5 2 0-7,-1-2 0 8,1 3 0-8,5-1 0 6,2 8 0-6,6-4 0 9,4 2-128-9,8 2 128 7,2 4 0-7,6-5 0 8,-7 5 0-8,9-6 0 7,-1 2-144-7,3 0 144 9,3 4 0-9,9 0 0 6,1 4 0-6,4-1 0 8,6 1-128-8,6 2 128 7,1-2 0-7,5 3 0 8,0 1 0-8,9-2 0 7,4-1 0-7,9-1 0 8,-1 0 0-8,4 0 0 7,2-1 0-7,3 1 0 8,9-4 0-8,6 0 0 7,5 2 0-7,4-4 0 9,4 0 0-9,10-3 0 5,4 3 0-5,8 2 0 9,7-4 0-9,2 2 176 7,11-6-176-7,-7 0 160 9,2 4-160-9,6-6 0 6,4 2 0-6,8 4 128 8,2-4-128-8,13 2 0 7,6-6 0-7,0-1 128 8,-3 3-128-8,3 0 0 7,6-8 0-7,6 4 0 8,12 3 0-7,-1-5 128 5,1-2-128-6,2-2 0 8,1 1 128-8,8-3-128 8,14-3 0-8,-5-3 128 7,-5 1-128-7,2-5 0 7,8 5 0-7,6-8 128 8,2-4-128-8,-3 1 160 7,-1-1-160-7,6-2 160 8,10 4-160-8,-3-6 160 7,-7-4-160-7,2 0 160 8,5 0-160-8,1-2 160 7,-7-4-160-7,3-5 160 8,0 1-160-8,-1-9 0 7,-1-7 0-7,-2-3 128 9,-6-4-128-9,1-10 128 6,1-4-128-6,-2-3 128 8,-12-5 0-8,-1-3-128 7,-11-3 192-7,3-7-64 8,-3 2-128-8,-5-6 0 7,-14-6 0-7,-8-2 128 8,-6 0-128-8,-3 0 192 8,-7 2-192-8,-3-4 192 7,-6-2-64-7,-10-1-128 7,-8-7 192-7,-13 2-64 8,-9 1 0-8,-12-3-128 8,-9 2 192-8,-13 5-64 7,-12-1 256-7,-8 4 64 7,-14 2 0-7,-11 2 0 8,-14-2-144-8,-15 4-32 7,-16 0 0-7,-10 8 0 8,-9 8-272-8,-11 7 0 7,-11 6 128-7,-19 10-128 8,-20 6-256-8,-10 10-96 7,-3 1-32-7,-23 18 0 24,-22 6-2192-23,-6 16-448-1</inkml:trace>
    </iact:actionData>
  </iact:action>
</iact:actions>
</file>

<file path=ppt/ink/inkAction14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25T00:18:40.068"/>
    </inkml:context>
    <inkml:brush xml:id="br0">
      <inkml:brushProperty name="width" value="0.05292" units="cm"/>
      <inkml:brushProperty name="height" value="0.05292" units="cm"/>
      <inkml:brushProperty name="color" value="#FFFF00"/>
    </inkml:brush>
    <inkml:brush xml:id="br1">
      <inkml:brushProperty name="width" value="0.05292" units="cm"/>
      <inkml:brushProperty name="height" value="0.05292" units="cm"/>
      <inkml:brushProperty name="color" value="#FF0000"/>
    </inkml:brush>
    <inkml:brush xml:id="br2">
      <inkml:brushProperty name="width" value="0.05292" units="cm"/>
      <inkml:brushProperty name="height" value="0.05292" units="cm"/>
      <inkml:brushProperty name="color" value="#00B0F0"/>
    </inkml:brush>
    <inkml:brush xml:id="br3">
      <inkml:brushProperty name="width" value="0.05292" units="cm"/>
      <inkml:brushProperty name="height" value="0.05292" units="cm"/>
      <inkml:brushProperty name="color" value="#FFFFFF"/>
    </inkml:brush>
  </inkml:definitions>
  <iact:action type="add" startTime="1028">
    <iact:property name="dataType"/>
    <iact:actionData xml:id="d0">
      <inkml:trace xmlns:inkml="http://www.w3.org/2003/InkML" xml:id="stk0" contextRef="#ctx0" brushRef="#br0">2558 349 3679 0,'0'0'160'0,"0"0"32"0,0 0-192 0,0 0 0 8,0 0 0-8,0 0 0 4,2-17 2176-4,-2 17 400 10,0 0 80-10,0 0 16 5,2-10-1248-5,-2 10-240 11,0 0-48-11,0 0-16 4,0 0-192-4,0 0-32 10,0 0-16-10,0 0 0 5,-4 20-352-5,1 7-64 11,1 4-16-10,0 8 0 1,-2-2 64-2,2 8 16 12,-2-2 0-12,2 6 0 4,-4 3-160-4,-2 3-48 11,2-2 0-10,1 1 0 3,1-3-144-4,-2 0-48 10,-2-10 0-10,2 1 0 4,0-6 0-4,6-1-128 11,0 0 192-11,0-8-64 4,0-7-128-4,4-3 192 10,4 1-192-10,-8-18 192 5,0 0-192-5,16 9-256 11,-16-9 64-11,0 0 16 18,13-1-560-17,1-5-112 0,-4-8-32-1</inkml:trace>
    </iact:actionData>
  </iact:action>
  <iact:action type="add" startTime="1341">
    <iact:property name="dataType"/>
    <iact:actionData xml:id="d1">
      <inkml:trace xmlns:inkml="http://www.w3.org/2003/InkML" xml:id="stk1" contextRef="#ctx0" brushRef="#br0">2352 463 13823 0,'0'0'1216'1,"13"-14"-960"7,7 2-256-8,7-1 0 5,4 3 320-5,6-4 32 11,0 2 0-11,6-5 0 5,-4-1-128-5,6-3-32 11,-2 1 0-11,2 5 0 4,-4-5-192-4,2 1 128 10,2 5-128-10,-4 0 0 4,2 7 128-3,-6 1-128 8,6-2 0-9,-8 4 144 5,-6 2-144-5,-2 4 0 12,-1 2 0-12,-7 2-7120 7</inkml:trace>
    </iact:actionData>
  </iact:action>
  <iact:action type="add" startTime="1554">
    <iact:property name="dataType"/>
    <iact:actionData xml:id="d2">
      <inkml:trace xmlns:inkml="http://www.w3.org/2003/InkML" xml:id="stk2" contextRef="#ctx0" brushRef="#br0">2640 882 16703 0,'0'0'736'0,"0"0"160"0,0 0-720 0,0 0-176 7,20 4 0-7,-1-4 0 4,1-4 384-4,-3-2 64 10,1-4 0-10,5 4 0 5,1 1-272-5,-1-1-48 11,1-8-128-11,3 6 192 4,4 2-192-4,-2 1 0 11,1-1 128-11,-1 2-128 20,0 0-560-19,-2 2-144-1</inkml:trace>
    </iact:actionData>
  </iact:action>
  <iact:action type="add" startTime="1717">
    <iact:property name="dataType"/>
    <iact:actionData xml:id="d3">
      <inkml:trace xmlns:inkml="http://www.w3.org/2003/InkML" xml:id="stk3" contextRef="#ctx0" brushRef="#br0">3233 798 5519 0,'0'0'496'0,"-7"14"-496"9,-1-1 0-9,-4 1 0 4,12-14 1936-4,-12 17 304 12,-3 9 48-12,1-3 16 3,-5 1-944-3,3-5-176 11,2 3-32-11,5-1-16 5,-3-1-240-5,6-3-32 10,4 1-16-10,2-18 0 4,2 21-336-4,2-5-64 13,10 1 0-12,-1-7-16 2,7-6 64-3,3 0 16 11,4-8 0-11,3 0 0 3,3-4 128-3,-2-2 16 11,-2-7 16-11,1-3 0 4,-3 1-128-4,-2-3-32 11,-3-1 0-11,-1 0 0 4,-5 3-192-4,-1 3-32 11,-7-3-16-11,-2 1 0 4,-2 1-96-4,0-1-32 10,-8 3 0-10,-2 4 0 4,-2-3-144-4,2 5 160 10,-5 2-160-10,-1-2 160 5,-2 6-160-5,1 1 0 11,1-1 0-11,12 4 0 20,-14 4-752-19,14-4-80-1,0 0 0 0,-7 11-11792 3</inkml:trace>
    </iact:actionData>
  </iact:action>
  <iact:action type="add" startTime="2019">
    <iact:property name="dataType"/>
    <iact:actionData xml:id="d4">
      <inkml:trace xmlns:inkml="http://www.w3.org/2003/InkML" xml:id="stk4" contextRef="#ctx0" brushRef="#br0">3912 673 11055 0,'0'0'976'0,"0"0"-784"4,0 18-192-4,-2-1 0 9,2-3 1344-9,-4 3 240 7,-4-1 32-7,3 4 16 8,-3-1-368-8,0-3-80 11,-8 3-16-11,5 3 0 4,-7-1-288-4,6-1-64 12,-5-1-16-12,3 1 0 4,1-7-288-4,5 1-48 7,-4-4-16-7,12-10 0 4,-10 13 32-4,10-13 0 12,0 0 0-12,0 0 0 4,0 0 176-4,0 0 48 12,0 0 0-11,6-15 0 1,2 1-256-2,6-4-64 12,-5-5 0-12,9 2 0 3,3-3-256-3,-1 3-128 7,1-3 128-7,1 3-128 8,-1-2 0-6,-3 3 128 8,-1 4-128-10,5-1 0 4,-1 1 0-4,1-1 0 10,1 1 0-10,3 6 0 5,-3 5 0-5,0 1 0 10,-3 0 0-10,-5 0 0 4,5 4-128-4,-6 6 128 12,1-2-160-12,-3-1 160 19,-12-3-1584-19,17 12-208 1,-7 2-64-1,-10-14-10128 2</inkml:trace>
    </iact:actionData>
  </iact:action>
  <iact:action type="add" startTime="2382">
    <iact:property name="dataType"/>
    <iact:actionData xml:id="d5">
      <inkml:trace xmlns:inkml="http://www.w3.org/2003/InkML" xml:id="stk5" contextRef="#ctx0" brushRef="#br0">4571 642 13583 0,'0'0'592'0,"0"0"144"0,0 0-592 0,4 19-144 3,-2 5 0-3,-4-9 0 8,-2 1 1168-8,2 4 208 12,-3-5 32-12,-3 5 16 3,2-7-416-3,-2 3-96 7,2 1-16-7,-3-3 0 8,3 4-320-7,2-7-64 5,4-11 0-6,-4 18-16 8,4-18-80-8,-4 14-16 6,4-14 0-6,0 0 0 9,0 0 176-9,0 0 16 13,0 0 16-13,0 0 0 3,0 0-16-3,6-12 0 6,-2-4 0-6,4 7 0 8,1-7-336-8,-3 4-64 8,0-5 0-8,0 5-16 7,4-4-176-7,-5 5 128 7,-1-3-128-7,4 0 128 9,2-1-128-9,-4 3 0 7,-6 12 0-7,0 0 0 8,8-14 0-7,-8 14 0 5,0 0-128-6,0 0 128 4,17 4-128-4,-17-4 128 12,0 0-160-12,12 12 160 5,0 4-128-5,-7-7 128 11,-5-9 0-11,6 18-144 3,-6-18 144-3,6 16 0 11,-6-16 0-11,8 15 0 4,-8-15 0-4,0 0 0 10,0 0 0-10,10 10 0 5,-10-10 0-5,17 8 0 11,-17-8 160-11,16 0-160 4,1 0 192-4,-3-2-64 10,-14 2-128-10,21-2 192 4,1 2-64-4,-3 4-128 12,-3 3 176-12,4-1-176 4,-1-2 0-4,-3-2 0 10,-16-2 0-10,21 10 0 5,-3 0 0-5,-9-4 0 11,3-3 0-11,2 3 0 4,-4 2 176-4,5-4-176 10,-3 0 160-10,3-4-160 4,-1-2 160-4,2-2-160 12,-3 0 160-12,3-6-160 4,0 3 1008-4,1-3 96 10,5-4 32-10,-9 4 0 20,1-5-1648-19,0 3-336-1,-1-5-64 1,-3 3-16-1,2-4 752 0,-7 5 176 8,3-1 0-8,0 6 0 5,0-3 0-5,-8 11 0 10,0 0 0-10,0 0 0 4,0 0 0-4,0 0 0 12,0 0 0-12,0 0-144 5,0 13 144-5,0-3-128 11,0 4 128-11,0-3-128 3,-2 7 128-3,2-4 0 12,0 3 0-12,4-3 0 3,-2 1 0-3,0-3 0 11,2 6 0-11,1-7 0 4,-5-11 0-4,12 14 0 11,-4-6 0-11,4-2 0 5,1-4 0-5,-1-2 0 6,4-4 0-6,3-2 176 10,-3 2 16-10,3-2 0 11,1-4 0-10,-3 2 0 2,3 1-192-3,1-5 160 11,-5 2-160-11,1 4 160 4,3-3-160-4,-6 1 0 11,3 4 144-11,-5-2-144 5,3 0 0-5,-5-4 0 6,4 3 0-6,-4-1 128 9,-1 2-128-9,5 0 0 7,-4-2 0-7,1 3 128 4,-3-7-128-4,4 2 0 8,4-4 0-8,-7 1 128 7,7-1-128-7,-6 0 0 12,3-7 128-12,-3 5-128 3,4-1 0-3,-4-5 128 13,1 1-128-13,3 1 0 3,-4-3 0-3,3 0 0 12,1-3 0-11,2 1 128 2,-7 0-128-3,3 1 0 11,-4 3 0-11,-2-5 0 4,0-3 0-4,-1-2 0 11,3-2 0-11,-4 4-128 4,0-1 0-4,0 1 0 10,-2 0 0-10,0 1 0 5,-2 3 128-5,0 4-208 7,-2 3 80-7,0 1 128 9,0 5-176-9,0 0 176 10,2 12-128-9,0 0 128 3,0 0-192-4,0 0 32 12,-6 8 16-12,-6 8 0 3,1-1 144-3,3 5-160 12,-4 5 160-12,2 6-160 4,3 6 160-4,-5 2-160 10,4 8 160-10,4-2-160 5,0 4 160-5,4-1 0 7,2-3 0-7,4-2 0 8,-2 0 128-8,4-8-128 8,2 0 128-8,-3-3-128 3,3-5 128-3,2-2-128 7,-4-3 128-7,1-1-128 9,3-7 240-9,-4-1-32 10,0-5 0-10,3 2 0 5,-3-4-32-5,-8-6-16 10,14 4 0-10,-6-4 0 6,-8 0 16-6,11-2 0 10,-11 2 0-10,14-4 0 20,-14 4-496-20,8-4-112 0,2-2-16 0,-10 6-14144 4</inkml:trace>
    </iact:actionData>
  </iact:action>
  <iact:action type="add" startTime="3521">
    <iact:property name="dataType"/>
    <iact:actionData xml:id="d6">
      <inkml:trace xmlns:inkml="http://www.w3.org/2003/InkML" xml:id="stk6" contextRef="#ctx0" brushRef="#br0">7263 164 21999 0,'0'0'960'1,"0"0"224"-1,0 0-944 0,0 0-240 7,0 0 0-7,0 0 0 5,0 0 448-5,0 0 32 7,-6 18 16-7,-2 5 0 3,-5 2 0-3,1 7 0 8,-3 5 0-8,3 2 0 8,-4 6 240-8,5-1 48 13,-7 5 16-13,6 0 0 3,-3 4-256-3,3-3-48 12,-6 1-16-12,7-4 0 5,-3-2-288-5,4-6-64 5,-1 0-128-5,5-8 192 8,2-4 0-7,0-5-16 5,2-7 0-6,2 3 0 8,0-18-176-8,0 0 128 13,0 0-128-13,0 0 128 3,0 0-128-3,16 2-256 12,1-2 64-12,3-8 16 19,-1-6-2000-19,3 1-416 0,-1-7-80 0</inkml:trace>
    </iact:actionData>
  </iact:action>
  <iact:action type="add" startTime="3791">
    <iact:property name="dataType"/>
    <iact:actionData xml:id="d7">
      <inkml:trace xmlns:inkml="http://www.w3.org/2003/InkML" xml:id="stk7" contextRef="#ctx0" brushRef="#br0">7920 227 12895 0,'0'0'1152'1,"4"-8"-928"3,-4 8-224-4,0 0 0 4,6-12 1328-4,-6 12 208 8,-2-10 64-8,2 10 0 8,-8-4-576-8,1 2-128 11,-9 1 0-11,4 4-16 4,-5 1-352-4,1 6-64 12,-5 4-16-12,-3-1 0 3,3 5 32-3,-1 5 0 13,3 1 0-13,-3 1 0 4,1 0 32-4,3 5 16 11,3-5 0-11,-1 2 0 3,5 3-128-3,3-1-16 11,0 0-16-11,4 0 0 5,4 1-176-5,4-1-16 9,6 2-16-9,-1-2 0 7,7-1-32-7,0-5 0 8,3 0 0-8,5-3 0 5,-1-3 64-4,0 1 16 8,5-6 0-9,3 3 0 5,4-5 208-5,-2 2 32 11,0-6 16-11,2-2 0 5,-3-1-80-5,1-1-32 9,-4 2 0-9,2-8 0 5,-1-1-96-5,-1-5 0 10,-2-2-16-10,-2 2 0 5,-1-3-48-5,-3 1 0 11,-5-6 0-11,0 3 0 4,-3-5-64-4,1 1-128 11,-6-1 176-11,1 1-176 4,-3-1 160-4,-2 5-160 11,-4-1 128-11,-2 4-128 3,-2-1 144-3,-4 5-144 13,1-2 160-13,-3 4-160 3,-10 0 240-3,-1 5-48 11,-2 1-16-11,-7 0 0 5,-1 1-176-5,-4 5 192 10,2 4-192-10,-4 0 192 5,0-2-192-5,2 5 160 10,-6 1-160-10,4 5 160 5,1-1-160-5,-1 0 128 10,4 1-128-10,2 3 128 4,2-7-128-4,5 5 0 11,3 3 0-11,3-2 0 21,1 7-2160-21,7-3-400 0</inkml:trace>
    </iact:actionData>
  </iact:action>
  <iact:action type="add" startTime="7513">
    <iact:property name="dataType"/>
    <iact:actionData xml:id="d8">
      <inkml:trace xmlns:inkml="http://www.w3.org/2003/InkML" xml:id="stk8" contextRef="#ctx0" brushRef="#br0">9933 2093 5519 0,'0'0'496'0,"0"0"-496"5,0 0 0-5,0 0 0 9,0 0 1216-9,0 0 160 11,0 0 32-11,0 0 0 4,0 0-464-4,0 0-96 7,0 0-16-7,-3 12 0 9,3-12 64-9,-6 7 0 6,2-1 0-6,4-6 0 9,-6 8-64-9,6-8 0 13,0 0 0-13,-10 8 0 3,2-2-80-3,2-2-32 6,-5 0 0-6,11-4 0 4,-10 3 48-4,10-3 0 7,-8 4 0-7,8-4 0 9,-11 0-240-9,11 0-32 11,-10-2-16-11,10 2 0 5,0 0 0-5,-6-5 0 10,0-1 0-10,-2-2 0 4,8 8-80-4,-4-12-16 11,2 4 0-11,2-1 0 4,0-3-192-4,2 2-32 13,2-5-16-13,4 3 0 3,-2-4-144-3,0 7 192 11,2-5-192-11,3 2 192 3,-3-2-192-3,4 1 0 13,-1 3 0-13,-3-4 0 5,6 5 0-5,-4-3 0 8,1 2 0-8,3 4 0 5,0-3 0-5,-1 1 0 11,-3 4 0-11,-10 4 0 3,0 0 0-3,14 0 0 11,-14 0 0-11,10 2 0 4,-10-2 0-4,11 10 0 12,-3 3 0-12,-4-1 0 3,0 4-160-3,-2-1 160 11,-4 3 0-11,0 3-144 5,-2-1 144-5,2-3 0 11,-2 3 0-11,-4-3 0 4,1-1 0-4,1 1 192 10,-4-5-32-10,-2 4-16 4,2-3 176-4,-3 3 16 12,1-8 16-12,-2 0 0 4,3 5 32-4,1-7 0 10,-4 0 0-10,7 0 0 5,-7-6-80-5,4-4-16 10,4 0 0-10,-3-2 0 5,3 0-48-5,0-5-16 10,4 1 0-10,2 0 0 5,-2-7-80-5,4-1-16 10,0 0 0-10,2-3 0 5,0 0-128-5,1-1 0 10,7 3 144-10,-4-3-144 5,4 1 0-5,-5 5 0 12,5-1 0-12,2-1 128 3,-4 6-128-3,1 1 0 10,-1 3 0-10,4 2-128 5,-14 6 128-5,0 0 0 10,15 0 0-10,-15 0-128 5,12 14 128-5,-2 3-128 10,-6 5 128-10,-4-1-128 5,-4-1 128-5,0 1 0 11,-6 0 0-11,2 3-128 4,-1-3 128-4,-3-1 0 11,2-1 0-11,-4 1 0 4,3-7 0-4,-3 3 0 10,4-6 0-10,3 2 0 5,-5-3 128-5,12-9 64 10,-14 4 16-10,14-4 0 6,-12 0-80-6,12 0 0 6,-9-6-128-6,3-5 192 9,2-1 16-9,0-4 0 6,0 5 0-6,8-7 0 10,0 1-32-10,0-3-16 11,0-5 0-11,2 1 0 4,3-1-160-3,-1 0 0 9,2-1 0-10,2 7 0 5,-5-3 0-5,5 3 0 10,2 5 0-10,-6 0 0 4,-8 14 0-4,13-7 0 10,-1 1 0-10,-12 6-176 5,0 0 176-5,16 10-160 10,-9 5 160-10,-3 1-160 5,-4 5 160-5,-2 5 0 12,0-3-144-12,-2 0 144 4,-1-1 0-4,-5 1 0 10,2 1 0-10,-2-1 0 4,-3-2 0-4,5-7 0 11,-4 0 0-10,12-14 0 2,-12 10 0-3,12-10 0 10,0 0 0-10,0 0 128 5,0 0 80-5,0 0 16 11,0 0 0-11,0 0 0 5,-9-8-32-5,-1-6 0 6,4 2 0-6,4-5 0 8,2 1-192-8,4-3 144 7,2 1-144-7,2 3 128 8,-2-5-128-8,-1 2 0 11,3 3 0-11,2-3 128 4,-2 5-128-4,-2-1 0 8,-6 14 0-8,0 0 0 4,0 0 0-4,0 0 0 7,0 0 0-7,0 0 0 8,11 16-160-8,-7-3 160 11,-4 5 0-11,-4 1-144 4,-3-3 144-4,-1 3 0 13,2-1 0-13,-4 0 0 3,0 1 0-3,1-5 0 12,-7 1 0-12,6-5 0 4,-3 4 0-4,3-6 0 9,10-8 0-9,-10 7 0 5,10-7 0-5,0 0 0 10,0 0 0-10,0 0 0 5,0 0 0-5,0 0 144 10,0 0-144-10,-4-13 0 5,8-5 176-5,4 4-176 12,0-7 160-12,3 3-160 4,-3 5 0-4,4-5 128 11,3 3-128-11,-3-3 0 3,2 6 0-2,-4-1 0 6,3 3 0-7,-13 10 0 9,10-12 0-9,-10 12 0 6,0 0 0-6,0 0 0 9,0 0 0-9,0 0 0 7,0 0-160-7,6 18 160 9,-4 1 0-9,-6-3 0 7,-4 3 0-7,-6-1-128 8,3-4 128-8,-7 3 0 11,5-3 0-11,-5 3 0 4,4-7 0-4,-1 2 0 8,3-6 0-8,12-6 0 3,0 0 0-3,0 0 0 7,0 0 0-7,0 0 0 8,0 0 128-8,0 0 0 12,-14-8 0-12,14 8 0 3,-2-16-128-3,4-1 144 11,4-1-144-11,4-1 160 4,-2 3-160-4,3 2 0 12,3-5 144-12,0 3-144 4,-1-3 0-4,-3 5 0 6,8 2 0-6,-8 7 128 8,-10 5-128-8,13-6 0 12,-13 6 0-12,0 0 0 3,0 0-336-3,0 0-48 11,4 17 0-11,-6 5 0 20,-4 1-2624-20,-3-3-512 0</inkml:trace>
    </iact:actionData>
  </iact:action>
  <iact:action type="add" startTime="10394">
    <iact:property name="dataType"/>
    <iact:actionData xml:id="d9">
      <inkml:trace xmlns:inkml="http://www.w3.org/2003/InkML" xml:id="stk9" contextRef="#ctx0" brushRef="#br0">14859 2910 8287 0,'0'0'736'1,"0"0"-592"7,0 0-144-8,0 0 0 4,0 0 784-4,0 0 128 11,0 0 32-11,0 0 0 5,0 0-80-5,0 0-16 12,0 0 0-12,0 0 0 5,0 0-16-5,0 0-16 11,0 0 0-11,0 0 0 3,11-10-112-3,-11 10-32 11,14-9 0-11,-14 9 0 3,12-8-128-3,-12 8-32 11,15-6 0-11,-1 2 0 4,-14 4 0-4,19-4-16 12,1 0 0-12,-3 2 0 4,3 0-80-4,1 2-16 7,5 0 0-7,1 2 0 8,2-2-80-8,1 2-32 7,3-2 0-7,0 2 0 9,0-2-96-9,0 2-32 12,0 2 0-12,4-2 0 3,2 0-32-3,-3 0-128 13,1 0 192-13,2 0-64 3,-6-2-128-3,4 0 0 11,4 0 0-11,-4 0 0 3,0 2 128-3,-2 2-128 11,0-1 0-11,6 1 128 4,-4 0-128-4,6 0 192 11,-2-2-192-11,6 2 192 4,2-2-48-4,-5 0 0 12,3-2 0-12,0 2 0 4,0 0 0-4,2 0 0 11,-1-2 0-11,-1 4 0 3,-4 0-16-3,4-1 0 7,-6-1 0-7,2 0 0 8,-2 0-128-8,2 0 192 11,2 2-192-11,-3 0 192 4,7 6-192-4,-4-2 192 12,-2-4-192-12,6-1 192 4,-2-3-192-4,-3 0 128 11,5 4-128-11,2-4 128 3,-8-2-128-3,4 2 128 7,1 0-128-7,-1 0 128 8,-4 0 0-8,4 0-128 12,-2-2 192-12,2 2-64 4,1 4-128-4,5 2 128 7,2-2-128-7,-5-2 128 3,-1-2-128-2,0-2 0 5,4 0 0-6,-1 0 128 9,1-2-128-9,-2 2 0 7,1 0 144-7,-1 0-144 8,-4 1 0-8,2-1 144 13,-3 0-144-13,5 2 0 2,-4 0 128-2,4 4-128 12,-1-1 0-12,3-3 0 3,-2-2 0-3,3 1 0 8,1-1 0-8,0 0 0 7,-3 2 128-7,1 0-128 6,-2 0 0-6,-3 0 0 9,1 0 0-9,0 0 0 6,-2 0 0-6,-2 0 0 9,3 5 0-9,3 1 0 6,-2 0 0-6,0-4 0 9,3-4 0-9,1 2 0 6,1 0 0-6,-1 0 0 8,-2 2 0-7,0 0 0 5,-5 0 0-6,-1-2 0 8,2-2 0-8,-2 0 0 7,-4 0 0-7,2 0 0 8,-6 6 0-8,2 0 0 7,2-2 0-7,-8 0 0 8,0-4 128-8,-2 2-128 8,-3 2 0-8,-3-2 0 8,-2 0 128-8,-1 2-128 7,1 0 0-7,-7 0 0 8,1-4 0-8,1 0 128 6,-18 2-128-6,12 0 0 8,-12 0 144-8,0 0-144 7,0 0 0-7,0 0 144 8,0 0-144-8,0 0 128 7,0 0-128-7,0 0 128 8,0 0-128-8,0 0 0 7,0 0 144-7,0 0-144 9,-14 4 0-9,-3-2 144 7,1-2-144-7,0 0 0 8,-7 0 128-8,1 2-128 6,-3 0 0-6,-4-2 0 9,-4 0 0-9,-1 0 128 6,-3 0-128-6,0 0 0 9,0 4 224-9,-8-3-64 7,3 3-16-7,-7-2 0 9,-2-2-144-9,-2 2 0 6,-1 0 0-6,-5-2-176 8,-3 2 176-8,-4 0 0 7,3-2 128-7,-5 0-128 7,3-2 176-7,1 0-48 7,-6 2 0-7,2 0 0 8,-5 0-128-8,1 2 0 7,-2 0-192-7,-4 0 192 8,-4-2 0-8,2-2 0 7,-2 0 0-7,4 0 0 9,0 2 0-9,2 0 0 6,-2 0 128-6,0 4-128 9,-2-2 0-9,-4-2 0 6,2 0 0-6,-3 0-176 8,-3-2 176-8,0 2 0 8,4 0 0-8,2 0 0 8,0 0 0-8,0 0 0 6,0 2 0-6,1 0 0 9,1-2 0-9,0 0 0 7,-6 0 0-7,8 0 0 8,0 0 0-8,2 2 0 7,4 0 160-7,-1 4-160 7,-3-2 0-7,2 0 0 7,-2-2 0-7,2-2-160 8,-4 0 160-8,2-2 0 8,6 0 0-8,-3 2 0 7,5 0 0-7,2 0 0 8,3 0 0-8,-1 4 0 8,0-3 0-8,3 3 0 7,5 0 0-7,-3-2 0 8,3-4 0-8,1 0 0 7,2 0 0-7,5 0 0 9,-3-1 0-9,10-1 0 6,0 2 0-6,6-2 128 9,2 4-128-9,0-2 0 6,-1-2 0-6,3 2 0 8,2 8 0-8,2-2 0 7,-1-2 0-7,3 0 0 8,0-2 0-8,-1 2 0 7,1 0 0-7,-1-2 0 7,1 0 0-7,4 0 0 8,-1 0 0-8,1 0 0 8,7 0 0-8,-1 0 0 7,15 0 0-7,-12 0-128 8,12 0 128-8,0 0 0 7,-12 7 0-7,12-7 0 7,0 0 0-7,0 0 0 8,0 0 0-8,0 0-128 8,0 0 128-8,20 16 0 7,-5-6 0-7,5-4-128 8,1-3 128-8,5-3 0 7,1 0 0-7,2 0 0 8,-2 2 0-8,5 0 0 7,1-2 0-7,6 0 0 8,-2-4 0-8,6-1-128 7,-4 1 128-7,6 2 0 8,-2 2 0-8,5 2 0 7,5 0 0-7,0-2 128 8,1 0-128-8,3-4 0 7,-1-2 0-7,5 2 0 8,-3 4 0-8,1 0 0 7,1 0-176-7,-1-4 176 8,-1-2 0-8,-1 2 0 8,1 4 0-8,3 0 0 8,3 4 0-8,-1 2 0 6,-5 0 0-6,3-4 0 8,3-4 0-8,-3-2 0 7,-5 0 0-7,1 4 0 8,-3 2 0-8,1 2 0 7,-1-4 0-7,1 0 0 8,0 0 0-8,-1 0 0 7,3 0 0-7,1 4 0 9,-1-2 0-9,1 2 0 6,1-2 128-6,1-2-128 8,-3-2 0-8,2-2 0 7,-1 2-176-7,-1-2 176 8,-1 2 0-8,3 2 0 7,-3 0 0-7,5-2 0 8,1-4 0-8,-1 2 0 7,-1 0 0-7,3 1 0 9,1 1 0-9,-6-2 0 6,-1-2 0-6,0 0 0 8,-1 2 0-8,-3 0 0 7,-1 2 0-7,1 0 0 8,-2 0 0-8,-2 2 0 7,3 2 128-7,1-4-128 8,0-4 0-8,-1 1 0 7,1 1 0-7,0 2 0 8,1 2 0-8,-1-2 0 7,0 0 0-7,-5 0-160 8,-1 0 160-8,0 0 0 7,-2-2 0-7,-4 2 0 9,4 2 0-9,-6 0 128 6,4 2-128-6,-4 0 128 9,3-2-128-9,-3-2 0 7,0 0 0-7,-1 2 0 8,-5 2 0-8,6 0 0 6,-2-2 0-5,-4-2 0 7,-2 0 0-8,0 0 0 6,-1-2-128-6,-3 4 128 8,-4 0 0-7,-1 4 0 6,-1-4 0-7,1 0 128 7,-7 0-128-7,3 0 0 8,1-4 0-8,-5 4 0 7,-14 0 0-7,0 0 0 7,0 0 0-7,0 0 128 8,0 0-128-8,0 0 128 7,0 0-128-7,0 0 128 8,0 0-128-8,0 0-192 7,-4 16 64-7,-12-6-9856 17,1 3-1952-17</inkml:trace>
    </iact:actionData>
  </iact:action>
  <iact:action type="add" startTime="14552">
    <iact:property name="dataType"/>
    <iact:actionData xml:id="d10">
      <inkml:trace xmlns:inkml="http://www.w3.org/2003/InkML" xml:id="stk10" contextRef="#ctx0" brushRef="#br0">6871 5948 6447 0,'0'0'576'0,"0"0"-576"10,0 0 0-10,0 0 0 5,0 0 1152-5,0 0 128 11,0 0 32-11,0 0 0 4,0 0-288-4,0 0-64 12,0 0-16-12,0 0 0 3,0 0-80-3,0 0-16 14,0 0 0-14,10 8 0 1,-10-8-80-1,6 10-32 7,1 6 0-6,-1-3 0 8,-2 5-80-9,2 3-16 12,0-1 0-12,2-1 0 4,-2 11-112-4,1-1-16 6,5 6-16-6,-6 0 0 9,-2 0-160-9,2 6-16 6,-2-4-16-4,1 8 0 4,-1 0-64-6,0 4-16 14,-2 1 0-14,-2-1 0 1,0-4 0-1,0 2 0 8,0 0 0-8,0-7 0 4,0 5 0-4,-2-8 0 6,0 0 0-6,0-3 0 9,2-3 96-9,0 0 0 11,2-2 16-11,-2-1 0 4,-2-5 16-4,2 2 0 10,-2-7 0-9,2-3 0 3,0 3-80-4,0-6-16 7,-2 1 0-7,2-3 0 8,0 0-96-8,0-10-32 11,0 0 0-11,2 14 0 4,-2-14-128-4,6 9 0 14,-2 3 144-14,-4-12-144 3,10 8 144-3,4 0-144 10,-3-1 192-10,7 1-192 4,-1-2 192-4,1 0-64 10,3-2 0-10,3 2-128 5,-1-2 176-5,3-1-176 11,3-1 160-11,4 0-160 4,-2 4 160-4,2-4-160 10,1 0 160-10,1-2-160 5,-2 0 128-5,4-2-128 11,2 4 0-11,-2 2 0 4,6-2 192-4,-4-4-48 11,4 2-16-11,-2 2 0 4,6 2-128-4,-3 0 0 10,5-2 144-10,21 0-144 5,-11 2 192-5,-3-3-48 10,-3 1 0-10,2-4 0 4,-8 1-144-4,-7 1 0 11,3-2 0-11,-4 4 0 5,4-4 128-5,-4 2-128 11,2-2 0-11,-4 2 128 4,2 0-128-4,2 0 0 12,-4-2 0-12,6 4 0 3,-4 2 128-3,4-1-128 12,-2 3 0-12,2-4 128 3,-4-2-128-3,4 0 0 11,-6 2 0-11,4-2 128 4,-6 2-128-4,0-2 0 10,-2-2 144-10,6 4-144 6,-3 2 0-6,1-2 144 9,0 0-144-9,-2 2 0 5,10-4 0-5,-6 2 0 11,5 2 0-11,1 2 0 4,4-3 128-4,0 1-128 11,0-2 0-11,-3 2 0 4,3 0 160-4,-2 0-160 10,2 2 128-9,-6-4-128 4,2-2 176-5,-3 0-48 9,3 2-128-8,0 0 192 3,-6-2-64-4,4 0-128 11,-2-2 176-11,6 2-176 3,4 4 208-3,-1-2-64 6,-1 1-16-6,6 1 0 9,-5-2-128-9,3 2 128 6,2 2-128-6,-1-6 128 8,-1-2-128-8,0-4 0 7,-1 2 0-7,1 2 128 9,-8-1-128-9,4 1 0 6,1-2 0-6,1 2 0 8,2 2 0-7,-3-2 128 5,3 4-128-6,-4-2 0 8,2-2 0-8,-1 2 0 8,1 0 128-8,0-2-128 8,-8-4 0-8,0 2 0 6,-1-2 0-5,1 4 0 6,0 0 128-7,-2 2-128 8,4 0 128-8,-4 0-128 8,4 0 128-8,-4 2-128 6,2-2 0-6,0 0 128 8,5 0-128-8,-3-2 0 7,-4 2 0-7,2 0 0 8,4 0 0-8,-6-2 0 7,2-2 0-7,-6 3 0 8,4-1 0-8,-4-4 0 7,-2 0 128-7,6 4-128 9,-4 0 0-9,2 2 0 6,0 0 0-6,-4 0 0 9,4-6 0-9,-2 2 0 7,-2 2 0-7,6 2 0 8,-2 0 0-8,2 0 128 7,-6-4-128-7,2 4 0 8,1 0 0-8,-1 0 0 7,0 0 0-7,0-2 0 7,-6-3 0-7,0 1 0 8,-2 4 128-8,3 0-128 7,-5-4 0-7,4-2 0 8,0 0 0-8,2 4 0 8,-5 2 0-8,-1 0 128 6,-3-2-128-6,3 0 0 8,0 2 0-8,-2 0 128 7,-1 0-128-7,-1 0 0 8,1 2 0-8,3 2 0 7,0 2 128-7,1-2-128 8,-3-6 0-8,0 2 0 8,-1 2 0-8,-5 0 0 8,1-2 0-8,1 0 0 6,-3 0 128-6,1 4-128 9,1 0 0-9,3 1 0 6,-7 1 0-6,1-4 0 9,3 0 0-9,-6 2 160 6,-14-4-160-6,19 4 160 9,-3-4-160-9,1 2 0 6,1 2 0-6,-18-4 0 9,15 6 0-9,3 0 0 7,-18-6 0-7,21 3 0 7,-7 3 0-7,4 0 0 8,-7 0 0-8,-11-6 0 7,18 4 0-7,1 0 0 8,-5 2 0-8,-14-6 0 8,0 0 0-8,18 2 0 7,-18-2 0-7,13 3 0 8,-13-3 0-8,16 8 0 6,-16-8 0-6,0 0 128 9,13 8-128-9,-13-8 0 6,16 8 0-6,-2-4 0 9,-14-4 0-9,13 4 128 7,-13-4-128-7,14 0 0 8,-14 0 128-8,0 0-128 6,18-2 0-6,-18 2 128 9,0 0-128-9,19 0 0 6,-19 0 0-6,14-2 128 9,-14 2-128-9,0 0 128 7,17 0-128-7,-17 0 128 8,14-4-128-8,-14 4 0 7,16 0 0-7,-16 0 128 7,0 0-128-7,17-4 0 9,-17 4 144-9,0 0-144 7,0 0 0-7,12-6 0 6,-12 6 0-6,11-6 0 9,-11 6 0-9,0 0 128 6,0 0-128-6,0 0 0 9,0 0 0-9,0 0 128 7,14-2-128-7,-14 2 0 7,0 0 0-6,0 0 0 6,0 0 0-7,0 0 128 8,0 0-128-8,0 0 0 6,0 0 0-6,0 0 0 9,0 0 0-9,0 0 0 6,0 0 0-6,0 0 0 9,0 0 0-9,14-4 144 7,-14 4-144-7,0 0 0 8,0 0 128-8,0 0-128 7,11-5 0-6,-11 5 0 7,4-16 0-8,-4 16 128 6,4-16-128-6,0-1 0 8,0 3 176-8,0-3-176 7,-2-1 160-7,0-1-160 8,0-7 160-8,0 1-160 7,0 0 160-7,2-3-160 7,2 1 0-7,3-4 128 8,-1-2-128-8,-2-1 0 8,0 3 0-8,2 2 0 7,-3 0 0-7,1-1 0 8,2 1 0-8,2 0 0 7,-4 0 0-7,0 5 0 8,-1 5 0-8,-1 1 0 8,2-1 0-8,0-7 0 24,-4 3-880-24,2 3-160 0,0 3-48 0,-2 3-10560 11,-2 14-2112-11</inkml:trace>
    </iact:actionData>
  </iact:action>
  <iact:action type="add" startTime="19796">
    <iact:property name="dataType"/>
    <iact:actionData xml:id="d11">
      <inkml:trace xmlns:inkml="http://www.w3.org/2003/InkML" xml:id="stk11" contextRef="#ctx0" brushRef="#br0">1298 9102 8287 0,'0'0'368'0,"0"0"80"0,0 0-448 0,0 0 0 7,0 0 0-7,0 0 0 5,-9 8 1664-5,9-8 240 11,-8 6 48-11,4 1 16 4,-2 3-928-4,6-10-176 7,-8 6-32-7,4 6-16 11,0 1-64-11,1-3-16 7,1 4 0-7,0-4 0 2,4 5-144-2,-2-3-16 7,2 7-16-7,1-3 0 8,3 3-144-8,4 3-32 13,-2 3 0-13,4 1 0 5,1-1-128-5,1 0-48 9,0 1 0-9,5-3 0 6,-1 4-16-6,3 1 0 9,4-1 0-8,-1-4 0 3,1-1 64-4,-1-1 16 10,-1-7 0-10,4 0 0 5,5-9-16-5,-3 1 0 11,0-4 0-11,-2-2 0 4,1-6 0-4,-1 1-16 11,0-11 0-11,-1 4 0 4,-5-3-64-4,2 1-16 11,1-7 0-11,-1-1 0 4,-3 1-32-4,-3-1 0 7,1-3 0-7,-1-1 0 9,-5-3-128-9,4 2 0 12,-6 0 144-12,1-5-144 4,1 3 0-4,-4-2 144 8,0 4-144-8,-1-1 0 11,-3 1 128-11,0 4-128 7,0-1 0-7,-2 3 0 2,-2-1 0-2,0 7 0 10,2-1 128-10,-2 6-128 5,-2 1 0-5,2 9 0 11,0 0 0-11,0 0 0 4,0 0 0-4,0 0-176 7,-6 13 176-7,2-1-208 10,-5 6 208-10,3 1 0 5,0 1-160-5,2 5 160 9,-4 2 0-9,-2 6 0 12,3 4 0-12,-1 2 0 4,-4 8 0-4,4 6 0 13,-7 5 0-13,1 5 0 2,-7 7 144-2,1 2-144 11,1 8 160-11,-7 2-160 4,3 2 144-4,-5 4-144 12,1 1 128-12,-2-5-128 3,-4 0 128-3,-2 0-128 10,1-2 0-10,1-2 128 5,-2 0-128-5,-2-4 128 12,4-8-128-12,0 4 128 3,-2-6-128-3,-4 3 160 10,2-9-160-10,-2-1 160 5,3-5-160-5,3 1 160 12,6 0-160-12,-4-5 160 3,2-7 64-3,-1 0 16 10,1-10 0-10,2-2 0 5,1 1-64-5,3-7-16 11,0-4 0-11,-3-1 0 5,1-8-32-5,0-3 0 11,1-5 0-11,1-6 0 3,1-5-128-3,1-1 160 12,-1 0-160-12,3-10 160 3,3-5-160-3,-1-2 0 10,5-3 0-10,0 1 0 5,4-4 0-5,5 2 0 7,3 1 0-7,0 1 0 4,1 0 0-4,5-1-144 7,4 1 144-6,0 2 0 7,4 3-144-8,1 1 144 12,5-1 0-12,-3 7-144 3,5 3 144-3,1 2 0 12,2 4-144-12,-1 6 144 4,-1 6 0-4,1 2-176 7,3 4 176-7,4 7-128 8,0 7 128-8,-1 3 0 11,-3 0 0-11,-2 4 0 5,1 6 0-5,-1-2 0 6,-4 4 0-6,1-4 0 10,-1-2 0-10,3 3 0 12,-7-5 0-12,3 0 128 4,1-6-128-4,-5 0 128 6,-1-3-128-6,3-3 128 4,-4-7-288-4,5 0-48 8,1-7-16-8,-3-5-14176 13</inkml:trace>
    </iact:actionData>
  </iact:action>
  <iact:action type="add" startTime="20708">
    <iact:property name="dataType"/>
    <iact:actionData xml:id="d12">
      <inkml:trace xmlns:inkml="http://www.w3.org/2003/InkML" xml:id="stk12" contextRef="#ctx0" brushRef="#br0">2367 9771 11055 0,'0'0'976'0,"0"0"-784"10,0 0-192-9,0 0 0 3,0 0 2464-4,0 0 448 12,0 0 96-12,0 0 0 3,20 6-1440-3,1-6-288 10,1 0-64-10,1 0-16 4,1-2-368-4,-1 0-64 12,4-2 0-12,1 4-16 4,3-4-48-4,0 0-16 7,2-4 0-7,-4 2 0 9,1 1-304-9,-3 3-48 8,0 0-16-8,-3 0 0 7,-1-2-192-7,-5-2-128 10,-1 0 160-9,-1 2-160 4,-16 4 0-5,17-4-208 6,1 2 16-6,-18 2 0 22,14-3-2432-22,-14 3-496 1</inkml:trace>
    </iact:actionData>
  </iact:action>
  <iact:action type="add" startTime="21011">
    <iact:property name="dataType"/>
    <iact:actionData xml:id="d13">
      <inkml:trace xmlns:inkml="http://www.w3.org/2003/InkML" xml:id="stk13" contextRef="#ctx0" brushRef="#br0">3467 8757 11055 0,'0'0'976'0,"0"0"-784"7,0 0-192-7,0 0 0 4,0 0 2112-4,0 0 384 11,0 0 80-11,0 0 16 4,0 0-768-4,0 19-160 11,2-3-16-11,-6 19-16 5,-5 2-160-5,1 14-16 13,0 5-16-13,-8 3 0 2,3-1-240-2,-5 5-48 11,3 3-16-10,1-4 0 2,0-3-368-3,3-1-64 11,1 1 0-11,-4-2-16 4,3-7-416-4,-1 1-80 11,4-6 0-11,2-4-16 5,-2-4-176-5,3-4 0 10,1 0 144-9,4-6-144 2,4-5-224-3,5-7-112 10,1-3-32-10,8-8-16528 9</inkml:trace>
    </iact:actionData>
  </iact:action>
  <iact:action type="add" startTime="22030">
    <iact:property name="dataType"/>
    <iact:actionData xml:id="d14">
      <inkml:trace xmlns:inkml="http://www.w3.org/2003/InkML" xml:id="stk14" contextRef="#ctx0" brushRef="#br0">4973 8689 7359 0,'0'0'656'1,"0"0"-528"7,14-12-128-8,0 2 0 4,-5-4 1104-3,-9 14 192 9,14-9 48-10,-2-1 0 4,-7-4-320-4,-5 14-48 12,0 0-16-12,0 0 0 3,6-13-208-3,-6 13-48 12,0 0-16-12,-4-12 0 4,4 12-96-4,0 0-16 7,-11-4 0-7,-5 4 0 8,2 2-32-8,-5 4-16 7,-1 4 0-7,1-3 0 10,-4 3 0-10,-1 8 0 12,-1-1 0-12,-3 3 0 4,-1 3-32-4,0 4-16 6,0 3 0-6,-6 7 0 10,-4 0-96-10,3 12-32 6,-3 3 0-6,2 5 0 3,0 3-128-3,-4 5-32 8,4 9 0-8,-4 0 0 8,2-2-64-8,-4 10 0 10,4 10-128-10,-5-1 192 5,-1 9-64-5,-2-3-128 7,2-1 176-7,8 1-176 9,0 7 384-9,4-13-48 11,7 1 0-11,7-4 0 3,-3-3 192-3,5 3 48 12,5-2 0-12,8-27 0 4,-4 5-208-4,5-2-48 11,1 5 0-11,0 1 0 5,0-4-112-5,0 3-16 12,0-5-16-12,2 20 0 4,-2-6-48-4,4-12 0 10,2-3 0-10,0-5 0 4,1 1-128-4,3-18 192 6,-2-2-192-6,4 6 192 10,5-2-192-10,-3 0 160 11,6-6-160-11,-1 2 160 4,1-2-160-4,5-4 0 7,3-2 144-7,11 7-144 20,2-5-1376-20,-6-4-352 0,0-7-64 1</inkml:trace>
    </iact:actionData>
  </iact:action>
  <iact:action type="add" startTime="23590">
    <iact:property name="dataType"/>
    <iact:actionData xml:id="d15">
      <inkml:trace xmlns:inkml="http://www.w3.org/2003/InkML" xml:id="stk15" contextRef="#ctx0" brushRef="#br0">6524 8472 13823 0,'0'0'1216'1,"0"0"-960"5,0 0-256-6,0 0 0 10,0 0 448-10,0 0 32 6,0 0 16-6,0 0 0 9,0 0 416-9,0 0 96 12,0 0 16-12,0 0 0 3,0 0-416-3,0 0-80 7,0 0-16-7,-8 8 0 5,-6-2 80-5,3 5 16 11,1 1 0-11,-2 6 0 5,4-3 48-5,3 5 16 11,-5 5 0-11,2 4 0 4,4-1-32-4,-2-1 0 10,-1 2 0-10,1 6 0 5,-2 6-160-5,4-2-32 13,0 2-16-12,-2-2 0 1,4 4-48-2,-2-2-16 10,0 4 0-10,1-4 0 5,-1 4-112-5,-4-8-32 6,4 0 0-6,0-6 0 10,0-2-224-10,4-1 128 6,0-3-128-6,0 0 0 10,-2 1 144-10,2-7-144 12,0-1 128-12,4-1-128 3,-4-17 128-3,6 16-128 6,2-1 0-6,-8-15 128 8,0 0-128-8,8 12 160 11,1 0-160-11,-9-12 160 22,0 0-704-21,0 0-144-1,0 0-16 1,0 0-16 7,18 2-2048-7,-18-2-416-1</inkml:trace>
    </iact:actionData>
  </iact:action>
  <iact:action type="add" startTime="24119">
    <iact:property name="dataType"/>
    <iact:actionData xml:id="d16">
      <inkml:trace xmlns:inkml="http://www.w3.org/2003/InkML" xml:id="stk16" contextRef="#ctx0" brushRef="#br0">5611 10147 11055 0,'0'0'976'0,"0"0"-784"8,0 0-192-8,0 0 0 3,0 0 640-3,0 12 64 13,0-12 32-13,0 0 0 3,0 0 592-3,16 10 112 12,1-4 32-12,7-3 0 3,1-3-192-3,4-1-48 12,4 1 0-12,10-4 0 4,0-4-288-4,6 4-64 6,2 2-16-6,5 2 0 9,9 0-48-9,7 2-16 8,2 2 0-8,-2 2 0 8,2-6-304-8,2 4-64 7,-6 1-16-7,3-1 0 9,-5-2-48-9,0 0-16 6,-7 0 0-6,-1 6 0 8,-1 0-80-8,1-4-16 7,-1 2 0-7,-3 3 0 8,-5 1-96-8,-4 2-32 11,0-3 0-11,-1-3 0 4,-7 0-128-4,2 4 0 11,-8-2 0-11,1-4 128 3,-3 0-128-3,-4-1 0 11,-5 1 0-11,-3 4 0 19,-19-8-1456-19,14 6-320 1,-14-6-64-1,0 0-11280 4</inkml:trace>
    </iact:actionData>
  </iact:action>
  <iact:action type="add" startTime="24691">
    <iact:property name="dataType"/>
    <iact:actionData xml:id="d17">
      <inkml:trace xmlns:inkml="http://www.w3.org/2003/InkML" xml:id="stk17" contextRef="#ctx0" brushRef="#br0">6623 10941 12783 0,'0'0'560'0,"0"0"128"0,0 0-560 0,0 0-128 4,0 0 0-4,0 0 0 5,0 0 1024-5,-4-10 160 7,4 10 32-7,-9-8 16 8,3 5-304-8,-2-1-64 11,-6 0-16-11,1 2 0 4,-9 2-208-4,1 2-32 12,-1 2-16-12,-1 0 0 3,-8-4-32-3,0 3-16 7,-1 3 0-7,1 6 0 9,-6-6 16-9,-2 2 0 6,2 3 0-6,-4-3 0 9,4 4-112-9,4 2-32 13,0-5 0-13,3 5 0 3,5-4-96-3,2 5-32 10,-1-5 0-8,7 2 0 1,3-1-144-3,0-1-16 10,3 4-128-10,5-4 192 4,0 3-192-4,6-13 0 11,6 12 128-11,2-2-128 4,5 1 176-4,3-1-16 11,5 6 0-11,3-5 0 4,1-1-32-4,4 4 0 11,5-1 0-11,-1 3 0 5,2 0-128-5,6-3 0 7,-4 7 0-7,2-5 128 9,-4 1-128-9,-2 4 0 11,0-3 0-11,-2 3 0 4,3 3 0-4,-7-2 160 12,-2-3-160-12,-3 3 160 4,-1 3 0-4,1-3 0 6,-9-1 0-6,3 1 0 8,0 1 96-8,-7 3 0 7,1-2 16-7,0 5 0 9,-4-5-80-9,-4 1 0 6,0 3-16-6,-4 0 0 9,0-1 0-9,-4-1 0 13,-2 0 0-13,0 1 0 3,-2 1 80-3,-5 2 32 6,1-2 0-6,-5 1 0 4,-3-3 96-4,-1 0 32 7,-6 1 0-7,-1 1 0 8,3-2 32-8,-4 1 16 12,-4-1 0-12,-6-1 0 3,2-7-96-3,-6 3-32 11,2-9 0-11,-4 3 0 4,4-8 16-4,0 0 0 13,-6-6 0-13,3-2 0 3,3-2-80-3,-4 0-16 10,2-10 0-10,4 1 0 5,4-11-80-5,0 5-32 11,6 1 0-11,4-3 0 3,-1 1-144-3,7 5 160 11,5-5-160-11,1 5 160 5,7 3-160-5,0 0-224 10,2-2 48-10,4 3 16 22,6-3-1712-22,-4 14-352 1,0 0-64-1,23-6-13856 1</inkml:trace>
    </iact:actionData>
  </iact:action>
  <iact:action type="add" startTime="25814">
    <iact:property name="dataType"/>
    <iact:actionData xml:id="d18">
      <inkml:trace xmlns:inkml="http://www.w3.org/2003/InkML" xml:id="stk18" contextRef="#ctx0" brushRef="#br0">9266 10594 13471 0,'0'0'592'1,"0"0"128"-1,0 0-576 0,0 0-144 8,0 0 0-8,0 0 0 4,0 0 1216-4,0 0 224 11,0 0 32-11,0 0 16 4,0 0-320-4,0 0-64 11,-6-2-16-11,6 2 0 4,-7-4-16-4,7 4-16 11,-6-8 0-11,2-3 0 4,4 11-208-4,0-10-32 11,2-10-16-11,4 11 0 4,-2-3-384-4,1 2-80 11,1 2-16-11,2-3 0 4,2 3-80-4,-4 2-32 10,0-6 0-10,1 6 0 7,-7 6 0-7,0 0 0 9,0 0 0-9,0 0 0 5,0 0-80-5,12 10-128 10,-6 4 176-10,-2-3-176 4,-4 5 144-4,-2-2-144 11,-2 3 0-11,0 3 144 4,-4-5-144-4,-3 5 160 11,3-1-160-11,-6-3 160 4,0 2 80-4,1-7 16 11,-1 1 0-10,4-4 0 2,-3 0 96-3,3-1 32 12,-6-3 0-12,7-4 0 3,9 0-16-3,-12-4 0 12,4-5 0-12,4-1 0 3,0 0-16-3,2-6 0 11,2 3 0-11,4-5 0 4,0-3-160-4,4 1-48 11,4 5 0-11,-4-7 0 4,1 5-144-4,5 3 0 11,-4 0 0-11,3 5 0 5,-3 3 0-5,4 2 0 9,-14 4 0-9,9 2 0 5,-9-2 0-5,10 8 0 10,-2 7 0-10,-4-1 0 5,-4 5 0-5,-4 1 0 12,-6-3 0-12,2 5 0 4,-5-3 0-4,-1-3 0 11,-3 4 0-11,3-5 0 4,-2-3 128-4,3-4-128 10,-5 1 0-10,6-3 128 4,-1-4-128-4,13-2 0 11,-6-4 144-11,6 4-144 17,-6-15-1232-16,6 3-320-1,6-8-64 0,2-1-13952 5</inkml:trace>
    </iact:actionData>
  </iact:action>
  <iact:action type="add" startTime="26697">
    <iact:property name="dataType"/>
    <iact:actionData xml:id="d19">
      <inkml:trace xmlns:inkml="http://www.w3.org/2003/InkML" xml:id="stk19" contextRef="#ctx0" brushRef="#br0">12356 8074 13823 0,'0'0'1216'2,"0"0"-960"8,0 0-256-9,0 0 0 2,0 0-176-3,0 0-80 12,0 0 0-12,-10 16-16 3,2-4 864-3,3 5 176 7,-7-1 48-7,0 5 0 10,2 3 336-10,-3 5 64 11,5 4 0-11,0 10 16 4,-2 4-192-4,3 3-32 7,3 9-16-6,0 3 0 6,-4 5-288-7,2 7-48 7,-2 2-16-6,2 2 0 6,-7-6-144-7,5 4-48 8,-2 4 0-8,-1-6 0 9,1-6 0-9,-4 2 0 6,2-3 0-6,-1-5 0 4,1-5-128-4,-2-3-16 11,7-3-16-11,-1-2 0 5,-6-4-288-5,6-8 160 10,4-2-160-10,-1-4 128 4,-3-4 0-4,2 1 0 11,2-5 0-11,2-2 0 4,2-3-128-4,0-18 128 12,0 0-128-12,0 14 128 21,0-14-1120-21,0 0-224 0,0 0-64 0,0 0-11328 3</inkml:trace>
    </iact:actionData>
  </iact:action>
  <iact:action type="add" startTime="27094">
    <iact:property name="dataType"/>
    <iact:actionData xml:id="d20">
      <inkml:trace xmlns:inkml="http://www.w3.org/2003/InkML" xml:id="stk20" contextRef="#ctx0" brushRef="#br0">10797 10028 11055 0,'0'0'976'0,"0"0"-784"8,0 0-192-8,0 0 0 3,20 6 944-3,1-4 144 11,11 0 16-11,3-2 16 4,4 0 32-4,13 0 0 6,9 0 0-6,9-2 0 9,4 0-128-9,6-4 0 9,8 0-16-9,2 3 0 7,3-1-128-7,5 4-32 7,5-2 0-6,5 2 0 2,1 2 48-3,2-2 0 7,2-2 0-7,-2 2 0 8,-2 2 576-8,-1 4 112 11,-1-1 16-11,-6 3 16 20,1-6-1872-20,1 2-384 0,-7 0-80 0,-3 4-16 0,-9 3 736 0,-6-1 0 11,-5 6 0-11,-1-1 0 19,-10 13-816-19,-5-3-272 1,-9 0-48-1,-9 1-7824 6,-5 1-1584-6</inkml:trace>
    </iact:actionData>
  </iact:action>
  <iact:action type="add" startTime="27600">
    <iact:property name="dataType"/>
    <iact:actionData xml:id="d21">
      <inkml:trace xmlns:inkml="http://www.w3.org/2003/InkML" xml:id="stk21" contextRef="#ctx0" brushRef="#br0">11935 10945 6447 0,'0'0'576'1,"-10"-16"-576"10,0 3 0-11,-5-5 0 4,1 4 2112-4,-6-1 320 11,1 3 64-11,-3 0 16 4,1 5-1248-4,-6-3-256 12,-6 2-48-12,-1 4-16 4,-1 4-128-4,-2 4-32 6,-4 4 0-6,2 2 0 4,-8 1-112-4,3 9-32 13,1 3 0-13,0 3 0 3,4-1-80-3,0 0-32 13,7 3 0-13,5-3 0 2,4 2-80-2,3-1-32 7,1-5 0-7,3 6 0 8,6 3-96-8,6-3-32 13,4-4 0-12,6 3 0 0,2-1 80 0,8-2 16 8,1 1 0-9,3-3 0 5,1-3-160-5,5 3-32 12,5 3 0-12,2-3 0 4,0-3-64-4,0 1-128 10,0 3 176-10,-1-7-176 5,-5 5 192-5,-2-1-64 10,-1-3 0-10,-5 3-128 5,-3 3 256-5,-2-12-48 11,-7 5-16-11,3 3 0 4,-2-3 64-4,-6 3 0 10,-8-4 0-10,2 3 0 5,-8-5 112-5,-5 1 16 11,-1-3 16-11,-7 6 0 4,-4-3-16-4,-3 1 0 12,-3-6 0-12,0-2 0 3,-8 3-112-3,4 1-16 7,-4-4-16-7,2-4 0 9,-3-4-112-9,5 0 0 12,-2 2-128-12,4-4 192 4,5-6-192-4,5 1 0 7,2-1 0-7,7-2 0 24,8 3-1584-24,4-7-352 0,6 2-80 0,6-9-12384 3</inkml:trace>
    </iact:actionData>
  </iact:action>
  <iact:action type="add" startTime="28068">
    <iact:property name="dataType"/>
    <iact:actionData xml:id="d22">
      <inkml:trace xmlns:inkml="http://www.w3.org/2003/InkML" xml:id="stk22" contextRef="#ctx0" brushRef="#br0">11925 11438 5519 0,'0'0'240'0,"0"0"64"0,0 0-304 0,0 0 0 6,0 0 0-6,0 0 0 5,23 4 4416-5,-3-2 832 10,-1-2 176-10,1 0 16 5,1 0-3312-5,3-2-656 10,1 0-144-10,4-2-32 5,3 0-608-5,-1-1-128 12,-4-1-32-12,2 2 0 4,2 0-320-4,-9 0-64 11,1-2-16-11,1 0 0 4,-3 2-128-4,1 1 0 10,-1 1 0-9,1 0 0 19,-5 2-2400-20,1-4-512 2</inkml:trace>
    </iact:actionData>
  </iact:action>
  <iact:action type="add" startTime="28382">
    <iact:property name="dataType"/>
    <iact:actionData xml:id="d23">
      <inkml:trace xmlns:inkml="http://www.w3.org/2003/InkML" xml:id="stk23" contextRef="#ctx0" brushRef="#br0">13376 11113 11055 0,'0'0'976'0,"0"0"-784"4,0 0-192-4,-8-6 0 10,-3-6 1712-10,11 12 288 12,-10-10 64-12,-6 1 16 3,5-3-784-3,-7 6-144 12,4 0-48-12,-7 2 0 4,-4 2-288-4,-1-2-64 7,3 4-16-7,-3 8 0 7,-1 0-144-7,-2 4-16 13,0 3-16-13,-1-3 0 5,-1 4-304-5,2 1-48 11,-2 1-16-11,1 3 0 2,5 6 0-2,0 1 0 11,3 1 0-11,5 2 0 4,1 2 0-4,4 6 0 10,5-5 0-10,3 1 0 6,2 2-64-6,6-6 0 6,1-4-128-6,7-1 192 10,0-9 16-10,5-1 0 8,-1-5 0-8,4-1 0 2,5-4 0-2,2-6 0 11,2-4 0-11,1-2 0 4,-1-5-32-4,0-1-16 10,-1-8 0-10,-1 1 0 4,-2 1-32-4,-3-1-128 12,-1-7 192-12,-3 3-64 4,1 0 16-4,1 3 0 11,-11-1 0-10,3 1 0 2,-4-1-144-3,-2 13 0 7,-6 8 0-7,0 0 0 8,0 0 304-8,0 0 80 11,0 0 0-11,0 0 16 5,19 6-272-5,-9 6-128 10,2 1 128-10,-3 7-128 5,-1 7 0-5,4 0 128 10,-4 1-128-10,3 1 0 5,3-4 0-5,0 2 128 10,1 1-128-10,5-1 0 4,-3-2 128-4,7-1-128 11,-3-5 128-11,7 3-128 4,-1 1 0-4,4-1-176 11,0-11 16-11,3 1-15120 9</inkml:trace>
    </iact:actionData>
  </iact:action>
  <iact:action type="add" startTime="29356">
    <iact:property name="dataType"/>
    <iact:actionData xml:id="d24">
      <inkml:trace xmlns:inkml="http://www.w3.org/2003/InkML" xml:id="stk24" contextRef="#ctx0" brushRef="#br0">14519 7840 4607 0,'0'0'192'0,"0"0"64"0,0 0-256 0,0 0 0 9,0 0 0-9,0 0 0 6,0 0 2464-6,0 0 448 9,0 0 96-9,10-10 0 4,2 3-1728-4,3 3-336 12,5-2-80-12,-1 0-16 4,7 4-112-4,-1 0-32 11,2 0 0-11,2 4 0 4,1 2-128-4,7 6-48 12,0-2 0-12,2 9 0 4,0-3-144-4,4 7-16 10,2 7-16-10,3 5 0 4,1 8-128-3,-2 0-32 8,0 7 0-9,0 5 0 6,-8 4-192-6,2 3 128 10,-4 2-128-10,0 3 0 4,0-7 128-4,-4 3-128 11,-4 5 0-11,0-2 144 5,-1-5-144-5,-1 7 160 12,-2 2-160-12,1-1 160 3,-5 3 48-3,-5-4 16 12,1 3 0-12,-3-7 0 3,4-2 32-3,-1 3 16 10,-7-3 0-10,0 1 0 5,1-3-64-5,-3 3-16 10,0 3 0-10,0-2 0 5,-2 3 48-5,-4 1 0 10,1-2 0-10,-1 5 0 5,-2-7-32-5,0 1 0 10,0 1 0-10,-2 2 0 4,-1-3-48-4,1 3-16 11,-4 0 0-11,-2 1 0 4,2 3-144-4,0 4 192 11,2-8-192-11,0 2 192 5,-5-3 800-5,1-1 160 10,-2 4 48-10,-2-5 0 20,5-1-1504-20,-3 3-288 0,-6-5-64 0,5 2-16 1,-7 7 800-1,6-7 144 10,-3-5 48-10,-1 3 0 3,-1-1-144-3,1-15-32 11,4 3 0-11,-3-2 0 5,1 2 48-5,-6 2 0 12,1-3 0-12,1 1 0 3,-3 2 64-3,-2-2 0 12,1-4 16-12,-9 17 0 3,2-7 80-3,1 0 16 10,1-3 0-10,8-15 0 5,-3 4 64-5,-1-4 16 10,-3 3 0-10,-1-1 0 5,-2-4-64-5,-1 0-16 10,-3 2 0-10,4-2 0 4,0-4-32-4,0-3 0 11,-1-7 0-11,1 3 0 4,0-1-48-4,1 1-16 11,3-7 0-11,2 3 0 4,-1-7-48-4,5 3-16 11,-3-4 0-11,5 0 0 5,3-6 0-5,-1-1 0 12,5-1 0-12,-4-2 0 3,4-2-48-3,10 2-16 11,-6-5 0-11,6 5 0 4,0 0-144-4,0 0 128 10,-5-10-128-10,5 10 128 5,-4-10-128-5,4 10-256 11,0 0 64-11,8-14 16 19,-3 1-2160-18,5 3-432 0,4 0-96-1,-2 2-16 0</inkml:trace>
    </iact:actionData>
  </iact:action>
  <iact:action type="add" startTime="32978">
    <iact:property name="dataType"/>
    <iact:actionData xml:id="d25">
      <inkml:trace xmlns:inkml="http://www.w3.org/2003/InkML" xml:id="stk25" contextRef="#ctx0" brushRef="#br1">6662 8178 3679 0,'0'0'160'1,"0"0"32"-1,-5-10-192 0,3-2 0 7,-2 6 0-7,4 6 0 5,-4-9 2576-5,-2-1 480 7,2 2 80-7,0 0 32 4,4 8-1728-4,0 0-352 12,0 0-64-12,-4-10 0 4,2 3-192-4,2 7-48 13,0 0 0-13,0 0 0 3,-6-4-144-3,6 4-16 7,0 0-16-7,0 0 0 10,-11 0-32-10,3 2 0 6,0-2 0-6,-2 6 0 9,3 3-96-9,1 3-32 7,-6 0 0-7,2 5 0 8,4 7-48-8,-1 1-16 12,-5 2 0-12,6 4 0 4,-2 3 0-3,-2 5 0 4,1-2 0-5,1 11 0 10,-4 5 16-10,2 4 0 9,-1-1 0-9,-1 3 0 3,0-3 0-3,-3 1 0 11,-1 3 0-11,1-1 0 3,-1-3-16-3,2 3-16 10,-3-5 0-9,3-3 0 3,-3-6-48-4,5 0 0 10,-2-6 0-10,4-2 0 5,-3 4-64-5,3-4 0 7,-4-2-16-6,3-4 0 7,3-3-80-8,-4-1-16 7,2-2 0-7,3-3 0 8,-3-1-16-8,2-1-128 11,2-1 192-11,0-3-64 4,0-1-128-4,1-3 160 12,1 2-160-12,4-14 160 4,0 0-160-4,-2 9 128 12,2-9-128-12,0 0 128 3,0 0-128-3,0 0 0 7,0 0 144-7,19 4-144 21,-3-4-1520-20,3-2-368-1,3 0-80 0,-7 0-12944 5</inkml:trace>
    </iact:actionData>
  </iact:action>
  <iact:action type="add" startTime="33561">
    <iact:property name="dataType"/>
    <iact:actionData xml:id="d26">
      <inkml:trace xmlns:inkml="http://www.w3.org/2003/InkML" xml:id="stk26" contextRef="#ctx0" brushRef="#br1">5285 9962 13583 0,'0'0'592'1,"0"0"144"-1,0 0-592 0,0 0-144 7,0 0 0-7,0 0 0 6,-6 4 704-6,6-4 96 9,0 0 32-9,-11 8 0 5,11-8-64-5,0 0-16 10,0 0 0-10,2 13 0 5,5-3 112-5,5 2 32 11,6-6 0-11,5 3 0 3,4 1 192-3,9-2 64 14,10-4 0-14,3 2 0 3,12 2-464-3,1-5-96 10,2 1-16-10,5-2 0 4,-3 2-176-4,4 0-32 13,-2 0-16-12,7 2 0 0,1 0 16 0,-4-2 0 9,0 1 0-10,6-1 0 4,-4 0 80-4,0 2 32 10,2 0 0-9,-3 0 0 4,-7 0-144-5,0 3-16 7,2-3-16-7,-3 2 0 9,3 6-304-9,-7-3 160 13,-7-1-160-13,1 2 128 4,-3-4-128-4,-3 3 0 9,-8-3 0-9,0-2 0 5,-8 2 0-5,-3 2 0 11,-5-3 0-11,-2 1-10240 16,-5-4-1952-15</inkml:trace>
    </iact:actionData>
  </iact:action>
  <iact:action type="add" startTime="34132">
    <iact:property name="dataType"/>
    <iact:actionData xml:id="d27">
      <inkml:trace xmlns:inkml="http://www.w3.org/2003/InkML" xml:id="stk27" contextRef="#ctx0" brushRef="#br1">6577 10986 5519 0,'0'0'240'0,"0"0"64"0,0 0-304 0,7-8 0 11,1 0 0-11,-8 8 0 4,0 0 2272-4,0 0 400 10,0 0 80-10,0 0 0 5,-2-13-1328-5,-2 5-272 6,4 8-48-6,-6-8-16 9,-1-4-192-9,-3 5-64 7,-4 1 0-7,1 0 0 8,-5 0-48-8,-7 4-16 13,-3-2 0-13,1 4 0 2,0 0-256-2,-4 6-48 7,-3 4-16-7,-7-2 0 4,0 1-192-4,-5 7-32 12,1 1-16-12,4 1 0 4,0 1-32-3,2-1-16 4,4-2 0-5,0 3 0 8,5-3 128-7,5 1 32 10,4 3 0-11,1-5 0 4,3 3-144-4,7-2-32 11,4-3 0-11,4 3 0 5,4-6 0-5,4 1 0 11,4 5 0-11,7-4 0 3,6 3 240-3,3-3 64 7,3 1 0-7,2-1 0 8,4 4-160-8,6-3-32 11,0 3 0-11,6-2 0 4,-4-1-256-4,0 5 160 12,0-4-160-12,-6 3 128 4,-4-5-128-4,0 5 0 10,-2-3 0-10,1 6 0 4,-5 1 128-3,-6 0-128 9,1-1 0-10,-3-1 128 5,-5 3 0-5,2-1-128 10,-7-1 192-10,3 3-64 5,-8 1 64-5,-2 3 0 10,-4-2 0-10,-4 1 0 5,-4-5 160-5,-1 1 32 11,-9-1 16-11,1 0 0 4,-1 1 32-4,-3-6 0 12,-5 1 0-12,-1 1 0 3,-4-3-144-3,-4 3-32 10,0-8 0-10,-6 3 0 5,4-3-112-5,-4-2-16 10,4 1-128-10,2-3 192 6,0-2-192-6,2-4 144 9,4 4-144-9,-16-4 128 18,14-2-1120-17,5 0-224-1,5-2-64 1,13 2-9472 9,-1 0-1920-10</inkml:trace>
    </iact:actionData>
  </iact:action>
  <iact:action type="add" startTime="35059">
    <iact:property name="dataType"/>
    <iact:actionData xml:id="d28">
      <inkml:trace xmlns:inkml="http://www.w3.org/2003/InkML" xml:id="stk28" contextRef="#ctx0" brushRef="#br1">4852 13628 11055 0,'0'0'480'1,"-4"-21"112"-1,4-1-464 0,0 7-128 5,0 15 0-5,4-20 0 9,2-1 1344-9,0 7 240 6,-6 14 48-6,0 0 16 8,0 0-816-8,0 0-176 7,0 0-16-7,0 0-16 9,0 0 32-8,2 14 16 4,-2 9 0-5,0 5 0 9,0 1 128-9,2 6 32 6,2 12 0-6,-4 0 0 9,0 1-176-9,0 5-16 6,-2 4-16-6,2 5 0 8,-2 0-272-8,-2 1-48 7,-4-1-16-6,0-1 0 6,1-3-128-7,-5-3-32 7,2-8 0-7,2-8 0 9,-1 0-128-9,1-2 128 6,2-6-128-6,0-2 128 9,0-6-128-9,4-1 192 6,0-6-192-6,2-16 192 8,-2 17-192-8,2-17 0 8,0 0 0-8,0 0 0 22,0 0-1472-22,0 0-320 0,0 0-64 0</inkml:trace>
    </iact:actionData>
  </iact:action>
  <iact:action type="add" startTime="35393">
    <iact:property name="dataType"/>
    <iact:actionData xml:id="d29">
      <inkml:trace xmlns:inkml="http://www.w3.org/2003/InkML" xml:id="stk29" contextRef="#ctx0" brushRef="#br1">4679 13675 3679 0,'0'0'320'0,"0"0"-320"3,0-11 0-3,11-5 0 8,9 4 3760-8,3 4 672 6,7-5 144-6,5 3 32 9,8-2-3440-9,1 1-672 7,3-7-144-7,2 2-32 8,0-3-160-8,-2 5-32 7,-1-3-128-7,3 3 192 10,2 2-192-10,-6 3 0 5,2-7 128-5,-1 12-128 9,-5 4 0-9,0 2 0 5,-8 0 0-5,-1 4 0 25,-5 4-880-24,-4-3-272 0</inkml:trace>
    </iact:actionData>
  </iact:action>
  <iact:action type="add" startTime="35615">
    <iact:property name="dataType"/>
    <iact:actionData xml:id="d30">
      <inkml:trace xmlns:inkml="http://www.w3.org/2003/InkML" xml:id="stk30" contextRef="#ctx0" brushRef="#br1">4856 14171 22111 0,'0'0'1968'0,"12"-10"-1584"5,2 4-384-4,5-2 0 7,6-2 272-8,3 3-16 6,-1-3-16-6,6-4 0 9,0 6-48-9,4-3-16 7,-3-1 0-7,-1 4 0 8,0-4-176-8,4 5 0 7,-2-1 144-7,-2 0-144 8,0 2 0-8,1 0 0 7,-5 4 0-7,2 0-7008 17,-2 2-1440-16</inkml:trace>
    </iact:actionData>
  </iact:action>
  <iact:action type="add" startTime="35872">
    <iact:property name="dataType"/>
    <iact:actionData xml:id="d31">
      <inkml:trace xmlns:inkml="http://www.w3.org/2003/InkML" xml:id="stk31" contextRef="#ctx0" brushRef="#br1">6007 13525 11967 0,'0'0'1072'0,"-4"-8"-864"4,0-3-208-4,4 11 0 8,0 0 1504-8,0 0 256 7,0 0 48-7,-15 11 16 8,-3-3-1120-8,-3 12-208 7,-1-3-48-7,-3 5-16 11,-4 1 16-11,-3 0 0 4,1 5 0-4,2 3 0 9,0 4 288-9,-1 8 64 7,1-2 16-7,0 6 0 8,3 3-240-8,3-1-32 6,-2 6-16-6,7-1 0 8,4-3-320-8,1-2-64 7,5 0-16-7,4-9 0 8,0 1-128-8,2-4 0 8,0-1 144-8,6-5-144 7,2-2 144-7,6-2-144 7,1-3 192-7,-1-5-192 8,4-1 0-8,5 1-304 8,-1-7 48-8,7 2 0 24,6-7-1936-24,-2-3-384 1</inkml:trace>
    </iact:actionData>
  </iact:action>
  <iact:action type="add" startTime="36157">
    <iact:property name="dataType"/>
    <iact:actionData xml:id="d32">
      <inkml:trace xmlns:inkml="http://www.w3.org/2003/InkML" xml:id="stk32" contextRef="#ctx0" brushRef="#br1">6446 13944 7359 0,'0'0'320'1,"-10"-11"80"-1,4-3-400 0,-2 4 0 3,8 10 0-3,0 0 0 8,-13-6 1920-8,-1 2 320 8,-1 1 48-8,-3 6 16 8,2 1-976-8,-5 0-192 6,-6 0-48-6,-1 4 0 10,3 4 0-10,0-3-16 5,-1 7 0-5,5-4 0 8,5 1-336-8,-1-1-64 8,7 6-16-8,0-5 0 7,10-13-336-6,-2 20-80 6,2-20-16-7,12 19 0 8,0-3 176-8,7-1 48 7,-1-5 0-7,-1 4 0 8,7-2-16-7,3 5 0 4,2-5 0-5,-2 3 0 9,-1-5-240-9,-3 4-32 6,1 3-16-6,-7 1 0 8,-3-8-144-8,-2 5 0 8,-1-3 0-8,-7 6 128 8,0-5-128-8,-6 7 0 7,-2-7 144-7,-7 5-144 8,-3 1 432-8,-6-3 16 7,-1 0 0-7,-6 1 0 7,-5-3-64-7,1 3 0 7,-2-3 0-7,0 2 0 8,-4-9-128-8,6 3-16 7,-1 0-16-7,3-4 0 8,4-4-224-8,3 0 0 7,9-2 0-7,-3-2 0 9,16 2-144-9,0 0-80 7,-10-10-16-7,10 10-9808 16,0-20-1952-16</inkml:trace>
    </iact:actionData>
  </iact:action>
  <iact:action type="add" startTime="36579">
    <iact:property name="dataType"/>
    <iact:actionData xml:id="d33">
      <inkml:trace xmlns:inkml="http://www.w3.org/2003/InkML" xml:id="stk33" contextRef="#ctx0" brushRef="#br1">6426 13320 22399 0,'0'0'992'0,"0"0"208"0,18-2-960 0,5 8-240 3,7 4 0-3,1 2 0 7,4 3 384-7,2 9 16 8,-2-1 16-8,4 8 0 7,-4 6 48-7,0 8 16 8,-3 4 0-8,-1 5 0 8,0 5 464-8,-2 3 80 7,0 1 32-7,-3 7 0 8,-7-4-224-8,-1 6-64 7,-6-1 0-7,-5-1 0 9,-9 2-304-9,-5-4-64 8,-5 6-16-8,-4-9 0 8,1-5-256-8,-9-5-128 5,3-8 128-5,-3-1-128 8,1-5 208-8,2 0-32 7,-5-7-16-7,1 1 0 8,-1-6-32-8,-1 2-128 7,6 4 192-7,-1-8-10432 16,5-3-2080-16</inkml:trace>
    </iact:actionData>
  </iact:action>
  <iact:action type="add" startTime="37479">
    <iact:property name="dataType"/>
    <iact:actionData xml:id="d34">
      <inkml:trace xmlns:inkml="http://www.w3.org/2003/InkML" xml:id="stk34" contextRef="#ctx0" brushRef="#br1">13013 16597 16175 0,'-21'-18'704'0,"21"18"176"0,-16-12-704 0,16 12-176 3,0 0 0-3,0 0 0 9,-11-15 1024-9,11 15 160 7,0 0 32-7,0 0 16 8,-16 10-656-8,8-1-128 7,4 7-16-7,2 5-16 8,0 12 96-8,2 5 0 7,4-3 16-6,-2 8 0 6,2-3-48-7,2 7-16 7,2 8 0-7,-2 0 0 8,-4 1-208-8,1 1-32 7,-1 3-16-7,-2-1 0 8,-2 3-80-8,-1-4-128 6,-1-5 176-6,0-2-176 9,-4-8 240-9,4 0-64 6,-2-8-16-5,4-2 0 7,-2-2-160-8,2-6 128 7,2-5-128-7,4-1 128 25,0-7-1632-24,-4-12-336-1,0 0-64 0,26 2-16 0</inkml:trace>
    </iact:actionData>
  </iact:action>
  <iact:action type="add" startTime="37781">
    <iact:property name="dataType"/>
    <iact:actionData xml:id="d35">
      <inkml:trace xmlns:inkml="http://www.w3.org/2003/InkML" xml:id="stk35" contextRef="#ctx0" brushRef="#br1">12859 16643 21183 0,'2'-17'1888'0,"-2"17"-1504"2,18-12-384-1,-3 0 0 7,13 3 0-8,7-5 0 12,0 4 0-12,19-13 0 4,-1 3 0-4,0 7 0 6,-1-5 0-6,-3 7-128 8,0-5 128-8,-2 6 0 7,2 2 0-7,-7-1 0 8,3 7 0-8,-6 0 0 10,0-2 0-10,-7 6 0 5,-3 6-256-5,-4 1 0 12,-9-3-16-12</inkml:trace>
    </iact:actionData>
  </iact:action>
  <iact:action type="add" startTime="37973">
    <iact:property name="dataType"/>
    <iact:actionData xml:id="d36">
      <inkml:trace xmlns:inkml="http://www.w3.org/2003/InkML" xml:id="stk36" contextRef="#ctx0" brushRef="#br1">12890 17141 17503 0,'0'0'1552'16,"0"0"-1232"-15,20-4-320-1,1-2 0 0,7 0 1232 0,1 0 192 8,2 2 48-8,-2 0 0 4,5-5-1184-4,1-1-288 5,4 0 0-5,-4-5 0 10,0 3 0-10,2-4-272 6,-4 5 48-6,4-5-6416 17,2 4-1280-16</inkml:trace>
    </iact:actionData>
  </iact:action>
  <iact:action type="add" startTime="38214">
    <iact:property name="dataType"/>
    <iact:actionData xml:id="d37">
      <inkml:trace xmlns:inkml="http://www.w3.org/2003/InkML" xml:id="stk37" contextRef="#ctx0" brushRef="#br1">14084 16378 6447 0,'0'0'272'0,"0"0"80"0,0 0-352 0,0 0 0 4,-15 2 0-4,3 10 0 8,-6 5 2768-8,5 3 496 7,-7-3 80-7,1 5 32 9,-3 3-1984-8,1 6-400 4,-3 1-80-5,1 7-16 8,-2-2-128-8,3 8-16 7,1-3-16-7,1 7 0 8,-3 2-240-8,-1 4-48 8,5 1-16-8,5 1 0 7,0-1-256-7,7 1-48 8,3-1-128-8,4-3 192 9,2 0-192-9,6-5 128 5,5-1-128-5,1-8 0 9,5-6 0-9,1-3 0 6,-1-3-176-6,7-6 176 24,-1-3-736-23,2-10-32 0,3-4 0-1</inkml:trace>
    </iact:actionData>
  </iact:action>
  <iact:action type="add" startTime="38469">
    <iact:property name="dataType"/>
    <iact:actionData xml:id="d38">
      <inkml:trace xmlns:inkml="http://www.w3.org/2003/InkML" xml:id="stk38" contextRef="#ctx0" brushRef="#br1">14410 16874 21183 0,'-18'-2'1888'0,"-1"0"-1504"4,1 0-384-4,-3 4 0 8,-5 2 464-8,-1 3 32 7,-2 5 0-7,0 2 0 8,-3 3-272-8,3-3-48 7,-2 2-16-7,9 1 0 9,3-5 256-9,9 5 48 6,-1-1 16-6,7 3 0 8,2-5-64-8,6 2-16 8,3-5 0-8,7 5 0 9,2 3-208-9,5-3-64 5,3 2 0-5,3 1 0 8,2-3-128-8,0 5 0 8,-1 3 0-8,-1-1 0 9,-2-4 0-9,-1 3 128 8,-3-1-128-8,-5 3 0 5,-3-1 0-5,-7-3 0 8,0-1 0-8,-8 3 0 7,-6-3 128-7,-1 1-128 8,-9-1 0-8,-3-1 128 7,-5-9 32-7,-1 7 0 7,0-4 0-7,-1 3 0 9,3-7 144-9,0-4 16 6,3-2 16-6,1-2 0 8,-1 0-80-8,7-2-32 7,15 2 0-6,-14-6 0 7,8-7-224-8,-2 1-160 6,8 12 32-6,0-27-13136 12</inkml:trace>
    </iact:actionData>
  </iact:action>
  <iact:action type="add" startTime="38829">
    <iact:property name="dataType"/>
    <iact:actionData xml:id="d39">
      <inkml:trace xmlns:inkml="http://www.w3.org/2003/InkML" xml:id="stk39" contextRef="#ctx0" brushRef="#br1">14322 16398 20271 0,'0'0'1792'1,"0"0"-1424"2,0 0-368-3,14-8 0 8,7 6 320-8,-3 4-16 7,-1 4 0-7,5 3 0 8,-5-1 80-8,1 10 32 8,1 3 0-8,-3 1 0 7,4 9 96-7,3 0 32 8,-2 2 0-8,-1 6 0 8,3 8 32-8,1 4 0 8,-1-2 0-8,0 7 0 7,1 5-96-7,-7 3-16 7,1 2 0-7,-8-3 0 8,-2 1-96-8,-6 4-32 7,-8-3 0-7,2 1 0 9,-4-8 64-8,-2-3 16 4,-7-4 0-5,1-4 0 7,0-1-32-7,-5-7 0 8,1 2 0-8,5-9 0 8,-5-5-144-8,7-2-48 7,-5-3 0-7,8-9 0 8,10-13-192-8,0 0 176 6,0 0-176-6,0 0-9856 17,0 0-2048-17</inkml:trace>
    </iact:actionData>
  </iact:action>
  <iact:action type="add" startTime="39161">
    <iact:property name="dataType"/>
    <iact:actionData xml:id="d40">
      <inkml:trace xmlns:inkml="http://www.w3.org/2003/InkML" xml:id="stk40" contextRef="#ctx0" brushRef="#br1">15075 17047 13823 0,'0'0'1216'0,"0"0"-960"3,0 0-256-3,16-2 0 7,-3-4 2224-7,7 4 400 8,-5 2 64-8,5-2 32 8,5-1-1344-8,-1-1-272 7,1 2-48-7,-4-4-16 8,1 2-592-8,1 4-112 8,1-2-16-8,1 0-16 6,-3 0-176-6,-3 2-128 8,1 0 192-8,1 0-192 8,-21 0 0-8,16 0 0 7,-16 0 0-6,0 0 0 24,0 0-640-25,0 0-224 1,0 0-48 0</inkml:trace>
    </iact:actionData>
  </iact:action>
  <iact:action type="add" startTime="39340">
    <iact:property name="dataType"/>
    <iact:actionData xml:id="d41">
      <inkml:trace xmlns:inkml="http://www.w3.org/2003/InkML" xml:id="stk41" contextRef="#ctx0" brushRef="#br1">15018 17363 12895 0,'0'0'576'0,"0"0"112"0,0 0-560 0,14 0-128 3,6 0 0-3,3 2 0 9,0-4 2928-9,7 0 544 6,1-2 112-6,-2-2 32 9,2 2-2496-9,3-1-496 7,-3-1-112-7,2 0 0 9,-2-2-256-9,-2 2-64 6,3 0 0-6,-3-1 0 8,0-5-192-7,-4 4 0 6,-3 0-144-7</inkml:trace>
    </iact:actionData>
  </iact:action>
  <iact:action type="add" startTime="40076">
    <iact:property name="dataType"/>
    <iact:actionData xml:id="d42">
      <inkml:trace xmlns:inkml="http://www.w3.org/2003/InkML" xml:id="stk42" contextRef="#ctx0" brushRef="#br1">12255 17345 11055 0,'0'0'480'1,"0"0"112"-1,0 0-464 0,0 0-128 2,0 0 0-2,0 0 0 9,0 0 1120-9,0 0 208 8,7-13 32-8,-7 13 16 7,0 0-480-7,0 0-80 7,0 0-32-7,0 0 0 7,0 0 64-6,0 0 16 5,0 0 0-6,0 0 0 9,-11-12 80-9,11 12 16 7,-18-4 0-7,4 4 0 7,-3-4-32-7,3 4 0 8,-5-2 0-8,-1 2 0 7,3 2-160-6,-5 4-48 5,-3-2 0-6,-2 2 0 9,-5-2-272-8,-3 2-48 4,0 0-16-5,0-3 0 10,-8 1-96-10,4 2-32 6,-6 0 0-6,2-2 0 7,-4 4-64-6,1 3 0 6,-5-5-16-7,2 0 0 9,-3 10-176-9,-3-8 0 6,-9-3 144-6,-1 5-144 8,1-2 128-8,-4-2-128 7,3 2 160-7,-5 1-160 8,2-5 272-8,-1 0-32 7,3 0-16-7,-4 2 0 7,0 0 48-7,-6-2 16 9,-2-4 0-9,-2 4 0 7,-2-1 0-7,2-1 0 7,4 0 0-7,0 2 0 8,-2 0-64-8,1 4-16 7,5 0 0-7,-4-6 0 8,-4 0-80-8,0-2 0 7,-2 0-128-7,4-2 192 8,2 0-192-8,4 0 176 8,-2-2-176-8,2-2 160 8,2 2-160-8,-5 4 160 6,5-6-160-6,-4 0 160 8,-2 3-160-8,0-3 0 7,0-2 0-7,2 0 128 8,0 0-128-8,3 2 0 7,-3-1 144-7,4-1-144 8,0 0 0-8,-6-4 0 7,-2 3 0-7,2-1 128 8,2 2 0-8,-2 0 0 8,3-7 0-8,3 3 0 7,-4 10-128-7,2-4 192 7,2-2-64-7,-8 1 0 8,-2-1-128-8,2-6 176 7,-4 2-176-7,2 3 192 8,-4-5-192-8,2 4 0 8,0-3 144-8,0 5-144 7,0 0 0-7,-4-2 128 7,-1 0-128-7,3 1 0 9,-2-5 0-9,2 4 0 6,2-1 0-6,2 1 128 8,0 2-128-8,2-4 0 7,0 7 0-7,0 1 128 8,0-2-128-8,0-2 192 8,-4-4-64-8,4 4 0 7,2-3-128-7,6 5 176 7,0 2-176-7,3 2 192 8,-5 0-192-8,2 2 0 7,2 0 144-7,-3 0-144 9,5-2 0-9,4 0 0 7,-5-4 0-7,7 2 128 7,1 1-128-7,1-1 0 8,7 2 0-8,-2 0 0 8,5 0 0-8,3 0 0 6,0 0 0-6,2 2 128 9,0 0-128-9,-4 0 0 6,8 0 0-6,-4 0 0 8,4 2 0-8,0 0 0 7,4 0 0-7,4 0 0 8,-2 0 0-8,-2-2 0 7,4 0 0-7,1 0 0 8,3 4 0-8,2-2 0 8,1-2 0-8,5 0 0 7,-3 0 0-7,5 1 0 7,5-1 0-7,-2 0-128 23,14 0-816-23,-9-1-144 1,9 1-48-1,0 0-10704 8,0 0-2160-8</inkml:trace>
    </iact:actionData>
  </iact:action>
  <iact:action type="add" startTime="40900">
    <iact:property name="dataType"/>
    <iact:actionData xml:id="d43">
      <inkml:trace xmlns:inkml="http://www.w3.org/2003/InkML" xml:id="stk43" contextRef="#ctx0" brushRef="#br1">4673 16443 11055 0,'0'0'976'0,"0"0"-784"5,0 0-192-5,0 0 0 8,0 0 2240-8,0 0 416 7,0 0 80-7,0 0 16 9,0 0-1744-9,-10-10-352 7,0 0-64-7,10 10-16 8,-15-4 64-8,1 4 16 6,-2 0 0-5,3 4 0 7,-3 0 48-8,3 2 0 7,-9 0 0-7,5 5 0 8,-3-3-16-8,-3-2 0 8,-5 8 0-8,-1-5 0 6,-2 5-128-6,-2 0-32 8,1-1 0-8,-3 3 0 8,0 5 32-8,-6-5 0 7,4 2 0-7,-6-1 0 11,0 10-288-11,-3-1-48 3,1-7-16-3,2 3 0 9,-6 1-16-9,2-1-16 7,4-3 0-7,-2 4 0 8,5 1-48-8,-5 1 0 7,2 1 0-6,2 1 0 7,0-2-128-8,0 1 160 6,0-3-160-6,0-2 160 8,0 1-160-8,4-1 160 7,2 3-160-7,2-5 160 8,-1-3 0-8,7 1 0 7,6-1 0-7,1-2 0 8,1-7-16-8,7 1 0 6,12-8 0-6,0 0 0 8,-6 18 32-8,6-3 0 8,0-15 0-8,12 12 0 8,9 4-16-8,5-5 0 7,5 5 0-7,2-6 0 8,4-2-160-8,4 3 160 7,2 3-160-7,0 2 160 8,2-7-160-8,0 5 128 7,-1-4-128-7,-3-1 128 8,2 7-128-8,2-6 0 7,-8 1 0-7,8-1 0 8,-4 2 0-8,2 4 0 7,-8-5 0-7,2 5 128 21,2-12-1184-20,-6 9-240-1,1 1-48 0,-5-2-14944 4</inkml:trace>
    </iact:actionData>
  </iact:action>
  <iact:action type="add" startTime="44716">
    <iact:property name="dataType"/>
    <iact:actionData xml:id="d44">
      <inkml:trace xmlns:inkml="http://www.w3.org/2003/InkML" xml:id="stk44" contextRef="#ctx0" brushRef="#br2">11234 8094 7935 0,'0'0'352'1,"0"0"80"-1,0 0-432 0,0 0 0 9,0 0 0-9,0 0 0 5,0 0 720-5,0 0 64 11,0 0 16-11,0 0 0 4,-15-8-256-4,15 8-48 8,-12-8-16-8,0 4 0 4,1 0 64-4,11 4 16 12,-8-2 0-12,-6 2 0 4,3 0 16-4,-7 2 16 12,4 0 0-12,-5 4 0 4,-1 4 0-4,-5 0 0 12,-18 17 0-12,0 4 0 3,6 2-160-3,-2 8-48 6,4 0 0-6,-2 8 0 10,-6 2-64-10,2 7-32 6,-8 10 0-6,1 5 0 10,-3 5-96-10,2 2-32 11,-2 1 0-11,1 11 0 3,-3 8 64-2,0 5 16 6,5 0 0-7,-1 6 0 10,2 2 48-10,-17 65 16 5,7-5 240 3,18-32-96-8,6-12-32 7,-2-5 0-7,5-3 0 4,3 4 0-4,6-6 0 13,-1-8 0-13,3 0 0 3,7-1 0-3,0-5 0 12,5-4 0-12,5-5 0 3,0-1 0-2,2-5 0 9,5 4 0-10,5-6 0 5,4-3-112-5,1-3-32 10,7-4 0-10,3-4 0 4,5 1 0-4,1-3 0 11,4-6 0-11,0 0 0 5,0-3-64-5,10-5-16 10,-2 1 0-10,4-5 0 4,1-3-192-4,7-2 144 10,0-6-144-9,1 2 128 3,-1-6-128-4,3-4 0 11,3-10 0-11,-1 2-176 21,5 3-1232-21,-1-5-240 1,10-4-48-1</inkml:trace>
    </iact:actionData>
  </iact:action>
  <iact:action type="add" startTime="45423">
    <iact:property name="dataType"/>
    <iact:actionData xml:id="d45">
      <inkml:trace xmlns:inkml="http://www.w3.org/2003/InkML" xml:id="stk45" contextRef="#ctx0" brushRef="#br2">13911 7971 2751 0,'-18'-10'256'1,"4"4"-256"0,5-5 0-1,-1 3 0 8,10 8 2416-8,-12-6 432 7,12 6 96-7,0 0 0 9,0 0-1664-9,0 0-320 12,0 0-80-12,0 0-16 5,0 0-496-5,0 0-112 10,0 0 0-10,18-6-16 3,-5 4-32-3,7 6 0 11,1 0 0-10,1 2 0 2,-3 7 160-3,9 3 16 13,3 3 16-13,4 9 0 3,0 3-112-3,6 10-32 10,0 0 0-10,6 10 0 5,-6 3 64-5,7 3 16 15,-1 7 0-15,-4 8 0 1,0 4 112-1,-6-2 32 11,0 4 0-11,-2 4 0 3,-7 6-96-3,-3 8-32 7,-7-1 0-7,-1 5 0 10,1 1-176-10,-7 1-48 10,1-1 0-10,-4 2 0 6,-8-7 96-6,-2 3 16 11,-6 1 0-11,0-9 0 3,-1-3-48-3,-9-6 0 11,-2-6 0-10,-1 4 0 2,-12 0 320-3,0-2 48 12,2-6 16-12,-1 4 0 3,-3 6 48-3,-2-8 16 8,0-5 0-8,4 3 0 4,-4-8-128-4,4-1-32 12,0-5 0-12,3-3 0 2,-1-7-144-2,2 3-16 6,1 0-16-5,1-1 0 7,0-7-48-8,-2-2 0 7,-3-4 0-7,5 2 0 8,4-3-112-8,-1-5-16 7,1 0-128-7,1-2 192 8,9-5-432-8,-3-1-80 7,6 2-32-7,-1-1-9888 16,1-7-1968-16</inkml:trace>
    </iact:actionData>
  </iact:action>
  <iact:action type="add" startTime="46589">
    <iact:property name="dataType"/>
    <iact:actionData xml:id="d46">
      <inkml:trace xmlns:inkml="http://www.w3.org/2003/InkML" xml:id="stk46" contextRef="#ctx0" brushRef="#br2">12278 13307 12959 0,'6'-20'576'1,"-6"20"112"-1,0 0-560 0,13-10-128 5,-3-7 0-5,2 9 0 9,0-2 800-9,-12 10 128 6,0 0 32-6,7-13 0 9,-7 13-16-9,0 0 0 8,4-10 0-8,-4 10 0 8,0 0 128-8,0 0 16 6,0 0 16-6,0 0 0 7,-11-6-432-7,-5 6-96 8,2 4 0-8,-5 4-16 7,1 1-176-7,-5 9-16 8,-8 9-16-7,-1-1 0 6,-1 1-96-7,2 2 0 7,-4 6-16-7,-4 4 0 9,0 0 208-9,-4 10 64 7,6 6 0-7,-2 3 0 7,4 9-160-7,2 3-32 7,3 2 0-7,7-2 0 8,2 0-176-8,5-3-144 7,0 1 192-7,11-6-192 8,3-5 960-8,4-5 96 7,5-9 16-7,5-2 0 27,0-9-1616-27,5-1-320 0,-1-4-64 0,3-6-16 0,7-1 944 1,-3-10 0 1,1-2 160-2,3-1-16 8,2-5 32-8,0-2 0 7,1-4 0-7,-1-3 0 9,-2-1 0-9,-3 0 0 6,-9-8 0-6,5 7 0 8,-1-3-48-8,-5 2-128 7,2-5 192-7,-11 3-64 8,1-6-128-8,-4 7 128 7,-4-5-128-7,-2 4 128 8,0-3-128-8,-5 3 0 7,-7-2 144-7,4 1-144 8,-3-3 0-8,3 2 0 7,-4-1 0-7,9 5-128 8,-5-9 128-8,4 7 0 7,2 0-144-7,6 12 144 8,4-15 0-8,2-5-176 7,6 10 176-7,1-1-128 8,7 1 0-8,-5 4 0 8,5 0 0-8,3 2 0 8,5 2 128-8,-3 8-208 6,-2 0 80-6,1 2 128 8,-3 4-176-8,1 1 176 7,-1-3-128-7,-1 8 128 8,-3 3 0-8,1-2-160 7,-6 1 160-7,1 3 0 8,-3 5 0-8,-2 1 0 7,-2 0 0-7,-6 0 0 8,-2 3 256-8,-4-3-64 7,-2-2 0-7,2-1 0 8,-6-1-16-8,3-2-16 7,1-3 0-7,-4-5 0 8,4 1-160-8,8-16 160 7,-5 10-160-7,5-10 160 8,0 0-432-8,0 0-96 7,0 0-16-6,0 0-9520 14,11-8-1904-14</inkml:trace>
    </iact:actionData>
  </iact:action>
  <iact:action type="add" startTime="47238">
    <iact:property name="dataType"/>
    <iact:actionData xml:id="d47">
      <inkml:trace xmlns:inkml="http://www.w3.org/2003/InkML" xml:id="stk47" contextRef="#ctx0" brushRef="#br2">13009 13422 13823 0,'0'0'1216'0,"0"0"-960"3,0 0-256-3,0 0 0 9,0 0 1440-9,0 0 240 6,-15 6 48-6,3 5 16 8,-4-1-736-8,-1 9-160 8,-1 3-16-7,-3-1-16 6,-4 3 96-6,3 3 32 5,1 4 0-6,1 8 0 7,-3-2-48-7,-1 8-16 7,3 0 0-7,7 4 0 9,-1 2-320-9,3 1-64 7,-2-1-16-7,5 3 0 8,5 3-256-8,0-4-48 6,2-5-16-6,6-7 0 8,2 0-160-8,-1-4 128 7,3-3-128-6,8-3 128 6,5-4-128-6,-3-2 192 5,3-3-192-6,5 1 192 9,-1-7-192-9,4 1-176 6,4-1 48-6,4-6 0 27,-1-4-1712-26,-3-2-336-1,0-3-64 0,0-6 0 0</inkml:trace>
    </iact:actionData>
  </iact:action>
  <iact:action type="add" startTime="47524">
    <iact:property name="dataType"/>
    <iact:actionData xml:id="d48">
      <inkml:trace xmlns:inkml="http://www.w3.org/2003/InkML" xml:id="stk48" contextRef="#ctx0" brushRef="#br2">13751 13853 20271 0,'-26'-20'1792'0,"11"12"-1424"2,1-3-368-2,-2 1 0 9,7 4 768-9,-7 2 96 6,2 2 16-6,-7 6 0 8,-4 0-432-8,-5 4-64 9,-1 2-32-9,-4-3 0 6,2-1 352-6,2 10 80 8,1-3 16-8,5 7 0 7,4-1-32-7,5-1 0 9,0 2 0-9,10-1 0 6,3-3-320-6,5 3-80 7,1-1-16-7,7-3 0 10,6 5-96-10,1-5-32 5,1 1 0-5,5 2 0 8,5-3 16-8,1 7 0 8,2-3 0-8,-2-1 0 9,1-1-112-8,-1 3-128 4,-2-5 176-5,-3 5-176 8,-5-7 128-8,1 5-128 7,-9 0 0-7,5-3 0 8,-8 3 240-8,-2 1-64 7,-3-3-16-7,-1 1 0 8,-2-17 176-8,-5 16 48 7,-3-2 0-7,-6-3 0 8,-2 1 64-8,-5-4 0 7,-4 0 16-7,-3 1 0 8,-3-1-160-8,0-4-48 7,0-2 0-7,0 0 0 8,-3-2-256-8,5 0 128 7,2-2-128-7,5 2 0 8,1-2 0-8,1 0-144 8,7 0-16-8,13 2 0 21,-18-8-1632-21,18 8-320 0,0 0-64 1,4-19-12480 2</inkml:trace>
    </iact:actionData>
  </iact:action>
  <iact:action type="add" startTime="47989">
    <iact:property name="dataType"/>
    <iact:actionData xml:id="d49">
      <inkml:trace xmlns:inkml="http://www.w3.org/2003/InkML" xml:id="stk49" contextRef="#ctx0" brushRef="#br2">14108 13112 12895 0,'-8'-22'1152'1,"8"22"-928"1,0 0-224-1,0 0 0 6,4-14 1872-7,-4 14 336 7,11-11 64-7,5 5 16 8,-16 6-1216-8,21 0-240 7,3 4-64-7,-1 4 0 9,5 7-240-9,-1 3-48 6,2-1-16-6,4 7 0 8,4 1 256-8,-2 2 48 7,-3 9 16-7,1 6 0 9,2-3 144-9,2 6 32 6,-6-2 0-6,0 6 0 8,-1 0-272-8,-3 5-48 7,-4 5-16-7,-3 1 0 9,-6 5-48-9,-1-1 0 6,-7 8 0-6,-6-4 0 8,0 5-224-8,-6-7-48 8,-4 2-16-8,-1-5 0 8,-5-9-80-8,-1 1-16 6,-7-3 0-6,-1-1 0 8,-4-4 32-8,-5-2 0 7,-1-2 0-7,0-4 0 8,0 4-64-8,-6-8-16 7,0-6 0-7,-4-2 0 8,4 1-144-8,0 1 128 7,2-4-128-7,0 4 128 23,2-1-2224-23,2-1-448 1</inkml:trace>
    </iact:actionData>
  </iact:action>
  <iact:action type="add" startTime="49653">
    <iact:property name="dataType"/>
    <iact:actionData xml:id="d50">
      <inkml:trace xmlns:inkml="http://www.w3.org/2003/InkML" xml:id="stk50" contextRef="#ctx0" brushRef="#br0">8954 14028 14735 0,'-21'10'640'1,"7"-2"160"-1,-1 1-640 0,1 5-160 4,2-4 0-4,2 4 0 8,-1-5 1104-8,3 1 192 8,-2 6 48-8,10-16 0 8,-15 2-144-8,15-2-32 6,-16 0 0-6,16 0 0 9,-14-2 48-8,14 2 16 4,-8-16 0-4,3 6 0 6,5 10-384-7,7-17-80 7,1 1 0-7,8-3-16 8,-2-1-336-8,9 5-64 8,0-3-16-8,5 4 0 9,1-5-160-9,0 3-48 6,-2 3 0-6,1-1 0 9,-3 6-128-9,0 4 0 6,-1 4 0-6,-5 4 0 8,-1 6 0-8,-1 5 0 7,-7 5 0-7,0-1 0 7,-6 5 0-7,-4 3 0 8,-4 4 0-8,-4 3 128 8,-4-3 96-8,-5-2 16 7,-1-4 0-7,1 3 0 8,-5-9-32-8,-1-1 0 7,2-9 0-7,-1 3 0 8,1-4 240-8,-1-4 64 7,5-6 0-7,3-2 0 7,-2 0 64-7,9-6 0 8,7 10 16-8,-2-19 0 8,0-6-256-8,4-3-48 7,1-1-16-7,5 2 0 8,4-7-144-8,0 7-128 7,5 2 144-7,-5 3-144 8,2 3 0-8,-1 3 128 7,5-1-128-7,-5 9 0 8,3 2 0-8,-16 6 0 7,14-6 0-7,-14 6 0 8,15 8 0-8,-15-8 0 6,10 12 0-6,-6 7 0 9,-6-3 0-9,-2 3 0 6,-4 3 0-5,-5-1 0 7,-1 1 0-8,-4-1 0 7,5 1 0-7,-3-3 0 8,3-1-416-8,-1 3 32 7,4 4 0-7,6-3-16768 11</inkml:trace>
    </iact:actionData>
  </iact:action>
  <iact:action type="add" startTime="52012">
    <iact:property name="dataType"/>
    <iact:actionData xml:id="d51">
      <inkml:trace xmlns:inkml="http://www.w3.org/2003/InkML" xml:id="stk51" contextRef="#ctx0" brushRef="#br2">13218 19902 12895 0,'-16'-15'1152'1,"5"1"-928"-1,3 2-224 0,-4-3 0 0,3 3 800 0,1-2 112 2,-8 1 32-2,4 3 0 8,-3 2-64-8,1 2-16 8,-5 2 0-8,-3 4 0 7,-3 2-192-7,-2 4-32 7,-3 4-16-7,-1 0 0 9,-2-3-80-9,0 11-16 6,-4 3 0-6,2-1 0 9,-1 1-16-9,-1 7 0 6,2 1 0-6,6 4 0 9,2 4-96-9,1 0-32 7,3 6 0-7,9 0 0 8,1 4-128-8,7 6-48 8,4-1 0-8,4 3 0 8,6-3-208-8,5-1 0 6,5-4 0-6,1 0 0 8,5-10 0-8,3 0-160 7,6-8 32-7,4-4 0 7,-4-5 128-7,3-2-160 8,3-3 160-8,-2-5-160 7,-2-4 160-7,-2-2 128 8,0-4-128-8,-6-2 176 7,-7-2-176-6,-3 0 0 6,1 2 0-7,-6-6 128 7,-12 8 0-7,7-17 0 8,1 3 0-8,-6 0 0 7,-4-7 0-7,-4 5-128 8,-1-1 192-8,1-3-64 8,-4 5-128-8,0-3 160 6,2 2-160-6,3 3 160 9,-3-3-160-9,8 16 0 7,-2-15 0-7,2 15 0 8,8-18 0-8,-1 6 0 6,1 1 0-6,8 5 0 9,-2 2 0-9,3 2-176 7,6-2 176-7,-3 8-128 7,1 4 128-7,3 5-160 8,-1-3 160-8,1 8-160 8,-9-3 160-8,-1 5 0 7,-4 5-144-7,-4 2 144 8,-1 1 0-8,-5 1 0 7,-2 2 0-7,-5 0 0 8,-3 1 0-8,0-3 0 6,-5-2 0-5,3-3 0 7,-6-3 0-8,5-2 0 7,1-9 160-7,12-10-160 24,-8 8-240-23,8-8-144-1,0 0-48 0</inkml:trace>
    </iact:actionData>
  </iact:action>
  <iact:action type="add" startTime="52522">
    <iact:property name="dataType"/>
    <iact:actionData xml:id="d52">
      <inkml:trace xmlns:inkml="http://www.w3.org/2003/InkML" xml:id="stk52" contextRef="#ctx0" brushRef="#br2">13727 19697 22223 0,'-17'-11'976'0,"17"11"224"0,0 0-960 0,0 0-240 4,0 0 0-4,-14 11 0 8,-4 7 320-8,1 2 0 7,1 7 16-7,-7 4 0 8,-1 4 112-8,-1 0 0 7,2 4 16-7,3 4 0 8,1 6-16-8,-1 0-16 7,5-1 0-6,-1 5 0 6,6 4-256-7,-1 1-48 9,3-3-128-9,2 3 192 6,4 1-32-6,6-5-16 9,0-7 0-9,5-2 0 6,9 0-144-6,2-10 0 8,5-2 0-8,6-6 0 7,2-3-320-7,8-5-32 9,4-9-16-9,6-4-7568 13,-1 4-1504-12</inkml:trace>
    </iact:actionData>
  </iact:action>
  <iact:action type="add" startTime="52760">
    <iact:property name="dataType"/>
    <iact:actionData xml:id="d53">
      <inkml:trace xmlns:inkml="http://www.w3.org/2003/InkML" xml:id="stk53" contextRef="#ctx0" brushRef="#br2">14178 20304 24879 0,'-10'-6'2208'1,"-4"0"-1760"4,5-3-448-5,9 9 0 8,-16-4 640-8,2 4 64 7,14 0 0-7,-17 5 0 8,3 3-384-8,-3 0-64 8,-1-2 0-8,2 6-16 7,3-3-240-7,3 3 176 7,10-12-176-7,-4 16 160 9,-2 7-160-9,6-5 0 6,4-1 0-6,4 3 0 8,10-5 0-8,-5 3 0 7,5 1 0-7,-3-5 0 9,3 2 320-9,1-3-32 6,-3 7 0-6,0-3 0 9,-5-1 64-9,1 3 16 7,-8-3 0-7,0 3 0 7,-2 1-48-7,-4-4-16 7,-2 1 0-7,-6 3 0 9,-5-5 144-9,-1 3 16 7,0-1 16-7,-3-3 0 7,3 0-176-7,-3-7-48 8,-5 1 0-8,5-2 0 7,5 0-80-7,-1-6-32 8,15 0 0-8,-10-8 0 8,10 8-416-8,-6-12-96 6,0-5-16-6,6 1-9824 16,6-5-1968-15</inkml:trace>
    </iact:actionData>
  </iact:action>
  <iact:action type="add" startTime="53093">
    <iact:property name="dataType"/>
    <iact:actionData xml:id="d54">
      <inkml:trace xmlns:inkml="http://www.w3.org/2003/InkML" xml:id="stk54" contextRef="#ctx0" brushRef="#br2">14176 19662 23951 0,'-10'-21'2128'0,"6"11"-1696"3,4 10-432-3,0 0 0 8,8-14 448-8,0 7 0 7,-8 7 0-7,19 0 0 8,-3 4-240-8,1-1-32 7,3 5-16-7,-3 6 0 9,5 5 176-9,5 3 48 7,4 3 0-7,-1 5 0 8,-1-3 0-8,-2 10 16 7,4 2 0-7,1 4 0 7,-1-4 0-7,-2 8 0 8,0 3 0-8,-3 3 0 7,-3-4-80-7,-5 1 0 8,-3 3-16-8,-5 4 0 7,0 3 144-7,-8 1 48 9,-4-5 0-9,-6-1 0 7,0-5-16-6,-2 3 0 5,-5-4 0-6,1-4 0 7,-5-6-96-7,-1 2-32 8,1-6 0-8,-3-4 0 7,1-4-128-7,1-1-32 7,3-1 0-7,-3-2 0 9,3-7-192-9,3 0 176 6,-2-5-176-6,7-1 160 23,9-10-1088-23,0 0-224 1,0 0-32-1,0 0-9136 7,-6-16-1840-7</inkml:trace>
    </iact:actionData>
  </iact:action>
  <iact:action type="add" startTime="53496">
    <iact:property name="dataType"/>
    <iact:actionData xml:id="d55">
      <inkml:trace xmlns:inkml="http://www.w3.org/2003/InkML" xml:id="stk55" contextRef="#ctx0" brushRef="#br2">15231 20298 27231 0,'0'0'1216'1,"0"0"240"-1,0 0-1168 0,16-2-288 4,5 0 0-4,1 2 0 8,-3 0 288-8,6-2 0 7,3 0 0-7,1-4 0 8,0 1-288-8,4-1 0 8,-1 0-176-8,-5-2 176 26,-4 2-1008-26,-3 2-80 0,-1 0-32 0</inkml:trace>
    </iact:actionData>
  </iact:action>
  <iact:action type="add" startTime="53632">
    <iact:property name="dataType"/>
    <iact:actionData xml:id="d56">
      <inkml:trace xmlns:inkml="http://www.w3.org/2003/InkML" xml:id="stk56" contextRef="#ctx0" brushRef="#br2">15182 20587 21183 0,'0'0'944'1,"0"0"192"9,0 0-912-10,24-2-224 0,5 0 0 0,4-2 0 2,8 0 1808-2,4-4 320 7,6-3 64-7,-3 3 16 8,-3-4-1632-8,2-2-320 7,2 5-64-6,0-3 0 23,-3 2-1296-23,3-3-256 0,14-5-48-1,-9 0-16 0</inkml:trace>
    </iact:actionData>
  </iact:action>
  <iact:action type="add" startTime="54112">
    <iact:property name="dataType"/>
    <iact:actionData xml:id="d57">
      <inkml:trace xmlns:inkml="http://www.w3.org/2003/InkML" xml:id="stk57" contextRef="#ctx0" brushRef="#br2">12518 20565 23039 0,'0'0'2048'1,"0"0"-1648"4,0 0-400-5,15-6 0 7,3-1 656-7,-6 3 48 7,-12 4 16-7,17 0 0 8,-17 0-288-8,0 0-64 8,0 0-16-8,0 0 0 8,0 0-32-8,0-16 0 7,-4 4 0-7,-5 3 0 7,-3-3 32-7,-6 6 0 8,-1-2 0-8,-8-1 0 7,-11 1-32-7,3 4-16 7,0-2 0-7,-8 2 0 9,0-2-16-9,-9 2 0 6,-11-1 0-6,-1-1 0 10,-2 0-96-9,-5-2 0 3,3 0-16-4,-4 2 0 8,0-3-16-8,0 3 0 7,-4 4 0-7,-4 0 0 8,-6 2 0-8,-4 0 0 8,-7-2 0-8,3 2 0 8,-2-2 32-8,5 0 0 7,-7 0 0-7,1 2 0 7,-9 4-64-7,-3-2 0 8,-8-4 0-8,2 0 0 8,6 2 0-8,-2 2 0 7,-3 0 0-7,-5 0 0 7,-5 0 32-7,-1-2 0 7,-4 0 0-7,8 0 0 8,0 2 48-8,0 0 16 7,-7 0 0-7,3-2 0 9,-6-2 0-9,6 2 0 6,6-2 0-6,2 0 0 9,-6-2 32-9,2 2 16 7,4-4 0-7,0-2 0 8,8 2 0-8,0-1 0 7,0 5 0-7,-1-2 0 8,5-6-32-8,-2 4-16 7,-4 0 0-7,5 1 0 7,3-3-96-7,5 4 0 7,3 2-128-7,-3 0 192 9,1-2-192-9,-5 2 128 6,5-6-128-6,1 0 0 8,6 1 0-8,3 3 128 8,-1-4-128-8,4 0 0 7,-2 4 0-7,0-2 0 7,-1 1 128-7,1-5-128 9,4 0 0-9,4 6 0 6,6 0 128-6,5 0-128 8,7-1 0-8,1-1 0 8,1 4 128-8,7-2-128 8,0 0 0-8,1 2 0 6,3-2 0-5,10 2 0 7,2-4 0-8,4 4 0 7,3-2 0-7,7 0 0 8,-3 3-336-8,3-3-16 7,3-2 0-7,9 0 0 24,9 6-1200-23,0 0-240-1,0 0-64 0,9-14-8704 5,7-5-1728-5</inkml:trace>
    </iact:actionData>
  </iact:action>
  <iact:action type="add" startTime="54716">
    <iact:property name="dataType"/>
    <iact:actionData xml:id="d58">
      <inkml:trace xmlns:inkml="http://www.w3.org/2003/InkML" xml:id="stk58" contextRef="#ctx0" brushRef="#br2">5841 19577 18431 0,'0'0'816'0,"-6"-16"160"0,2 6-784 0,-1-2-192 1,5 12 0-1,0 0 0 9,-12-5 2272-9,2 1 416 7,-4 2 64-7,-1 6 32 8,-10 2-1808-8,-5 5-352 7,-9 1-80-7,-2 5-16 8,-2 3-240-8,-3 3-48 8,-9 1-16-8,-2 1 0 8,1 2 16-8,-5 1 0 6,1-1 0-6,-1 6 0 8,-1 2 160-8,-8 4 48 7,0-2 0-7,-3 4 0 8,-1-6-64-8,2 4 0 7,-6 4 0-6,2 2 0 7,4-6-64-8,2 0-32 6,-3 2 0-6,9-2 0 8,-2 2-160-8,3-4-128 7,3 0 192-7,-1 0-192 8,5-7 144-8,3-1-144 7,4-2 0-7,7-2 144 8,4-3-16-8,9-7-128 8,4-1 192-8,9 0-64 7,5 3 64-7,7-3 16 8,4-14 0-8,9 18 0 7,9-1-208-6,9-5 0 5,6 1 0-6,10-5 0 8,4 2 0-8,6 0 0 7,3-6 0-7,1 2 0 8,-1-1 0-8,3-1 0 7,-2-4 0-7,1 6 0 8,1-2-192-8,-3 0-128 7,1-2-16-7,7 4-16 23,6 2-1968-23,-1-1-400 0,22-3-80 1,-32-2-16-1</inkml:trace>
    </iact:actionData>
  </iact:action>
  <iact:action type="add" startTime="59228">
    <iact:property name="dataType"/>
    <iact:actionData xml:id="d59">
      <inkml:trace xmlns:inkml="http://www.w3.org/2003/InkML" xml:id="stk59" contextRef="#ctx0" brushRef="#br0">16661 9806 8287 0,'-12'-2'736'2,"4"0"-592"5,0 0-144-7,8 2 0 8,0 0 1728-8,0 0 304 6,0 0 64-6,0 0 16 9,0 0-960-9,0 0-192 7,0 0-48-7,28 4 0 9,-1-2-48-9,6 0-16 6,2 2 0-6,6-4 0 8,-2-4-224-8,12 4-48 7,4 6-16-7,1-6 0 9,1-6-160-9,1 2-16 6,-1 0-16-5,-1 2 0 7,-1 0-192-8,-2 2-48 6,-1 0 0-6,1 0 0 9,-2 0-128-9,1 4 0 8,-3 4 144-8,-4 2-144 7,-2-4 0-7,-6-1 0 6,2 5 0-6,-6 0 0 25,-2-4-416-25,-5 5-160 0,-5-1-16 0,-7 0-10448 1</inkml:trace>
    </iact:actionData>
  </iact:action>
  <iact:action type="add" startTime="59535">
    <iact:property name="dataType"/>
    <iact:actionData xml:id="d60">
      <inkml:trace xmlns:inkml="http://www.w3.org/2003/InkML" xml:id="stk60" contextRef="#ctx0" brushRef="#br0">16554 10602 19519 0,'0'0'864'0,"0"0"176"0,13 9-832 0,7-3-208 2,5 0 0-2,2-2 0 9,8 0 640-9,10 0 96 6,4-4 16-6,8-4 0 8,5-2 144-8,6 0 48 8,4 2 0-8,5-3 0 8,-5-3-176-8,6 4-16 6,2 2-16-6,2-4 0 9,2-3-336-9,-1 5-64 7,1 4-16-7,-4-2 0 8,-6 0-128-8,0 4-48 7,-7 0 0-7,-5 4 0 8,-7 0-144-8,-4 0 0 7,-5 1 0-7,1 5-13312 11</inkml:trace>
    </iact:actionData>
  </iact:action>
  <iact:action type="add" startTime="60654">
    <iact:property name="dataType"/>
    <iact:actionData xml:id="d61">
      <inkml:trace xmlns:inkml="http://www.w3.org/2003/InkML" xml:id="stk61" contextRef="#ctx0" brushRef="#br0">14882 3123 5519 0,'0'0'496'2,"0"0"-496"5,-16-6 0-7,5 4 0 8,-3-8 1472-8,4 6 192 7,10 4 32-7,-8-8 16 10,8 8-896-10,-13-9-176 5,5 3-48-5,-2 2 0 8,10 4-96-8,0 0-32 7,-13-10 0-7,13 10 0 9,-6-12 48-9,6 12 16 6,0 0 0-6,0 0 0 9,0 0-64-9,0 0-16 7,-2-11 0-7,2 11 0 8,0 0-128-8,0 0-48 6,15-12 0-6,5 6 0 8,3 4-64-8,-1-2-16 8,-1 2 0-8,6 0 0 8,5 2 128-8,3 0 32 8,2-2 0-8,8 2 0 7,2 2-32-7,1-2-16 6,7 4 0-6,3-4 0 8,7-2-80-8,-1 0-16 8,6-5 0-8,-1 3 0 7,5 0-80-7,0 0 0 9,0 0-128-9,6 0 192 7,4 2-48-7,2 0-16 6,1 2 0-5,-1 0 0 7,-2-10-128-8,2 7 192 6,-2 1-192-6,6 4 192 9,1 1-64-9,-1 1-128 6,4-2 192-5,5 4-64 7,2-2-128-8,-1 0 192 6,-1-2-192-5,-1 4 192 7,3-2-192-8,3 3 192 7,3-1-192-7,-4-2 192 8,-1-4-192-8,-1 0 0 6,1 0 0-6,-7-2 0 8,3 2 0-7,-5-2 0 5,5-2 0-5,-1-3 0 7,5 1 0-8,-5 0 0 7,-3 2 0-7,-6 0 0 9,-2 0 0-9,-1 0 0 6,-1 8 0-6,4-4 128 8,-4-6-128-8,0 2 192 7,-2 1-192-7,-2-1 192 7,-6 0-192-7,-2 0 192 8,0-4-192-8,-7 6 192 8,-1 2-192-8,-4 0 0 7,1 0 144-7,-8 0-144 8,-9 0 176-8,3 0-48 7,-8 0 0-7,0 0 0 8,-9-2-128-8,-5 2 0 7,-4 0-192-7,-5 0 192 8,-16 0 0-8,0 0 0 7,16 0 0-7,-16 0 0 8,0 0 0-8,0 0 0 7,0 0 128-7,0 0-128 8,0 0 208-8,-22 10-32 7,-5-2-16-7,-1-2 0 8,-5-3-32-8,-6 3 0 7,0 0 0-7,-11-2 0 8,-3 0-128-8,-4-2 0 7,-3 2 0-7,-6 2 0 8,1 1 0-8,-3 3 128 7,-6 0-128-7,-8 4 0 8,-4-9 0-8,-2 5 0 7,-3 0 128-7,1-4-128 8,0-2 0-8,-5 4 0 7,-3 1 0-7,-9-1 128 8,-6 0-128-8,-4 0 0 7,0-8 0-7,2 4 0 8,-6 1 0-8,-4-1 0 8,-8 4 0-8,-3 0 0 8,-7-6 128-8,3 2-128 6,-3 0 0-6,-3 2 128 9,0-1-128-9,-4 1 0 6,1-4 0-6,7 2 128 8,3-2-128-8,3 4 0 7,-3-2 144-7,3-2-144 8,-1-2 0-8,7 0 0 7,9 0 0-7,0 0 128 8,2 6-128-8,6-6 0 7,3-6 0-7,5 4 0 8,6-4 0-8,7 4 0 7,6 2 0-7,0 2 128 8,2-2-128-8,6 2 0 7,2 0 0-7,8-2 0 8,-2-4 0-8,9 0 0 8,3 2 0-8,5 0 0 8,3 0 0-8,7 0 0 6,6 2 0-6,5 0 0 8,1-2 0-8,6 2 0 7,1 0 0-7,9 0 0 8,3-4 128-8,12 4-128 7,0 0 160-7,0 0-160 8,0 0 144-8,0 0-144 7,20-2 128-7,-1-1-128 8,4-3 0-8,9 4 0 7,5-2 0-7,2 0 0 8,10-2 0-8,3 2 0 7,5 0 0-7,7 0 128 8,8-1-128-8,4-5 0 7,4-4 0-7,2-1-176 8,2 3 176-8,4 0 0 8,2 0 0-8,7 5 0 8,3-5 0-8,5 2 0 6,2 2 0-6,2-5 0 8,1 1 0-8,5 0 0 7,8 3 0-7,-2 3 0 8,3-6 0-8,-3 2 0 7,6 2 0-7,-4 3 0 8,4-1 0-8,-2 2 0 7,1-2 0-7,3 2 0 9,-8-2 0-9,6 4 0 6,-4 4-144-6,4 0 144 9,-7-2 0-9,5 0 0 6,-4-2 0-6,-4 4 0 8,-6 2 0-7,3 0 0 5,-3 0 0-6,0 2 0 8,0 0 0-8,0-4 0 8,-3-2 0-8,-11 1 0 8,-3 1 0-8,-5 0 0 7,-3 2 0-7,-2-4 0 7,-2 0 0-7,-2 0 160 8,0 0-16-8,0-2 0 7,-10 0-144-7,-1 2-144 7,-13 0 144-7,-1 0-208 8,-3 0 208-8,-5 0 0 7,-8 0 0-7,-2 2 0 8,-6 0 0-8,-3-2 0 7,-5 0 0-7,-3 0 0 8,-3 0 0-8,-17 0 0 7,0 0 0-7,0 0 0 8,0 0 0-8,0 0 0 7,-21 0 0-7,-7 0 0 9,-1 0 0-9,-6 0 0 7,-8 0 0-7,-4 0 0 8,-3 2 0-8,-9 0 0 6,-5 4 0-6,-8 0-144 8,-6-2 144-8,-2 0 0 7,-2-2 0-7,-4-2 0 9,0-2 0-9,-2 2 0 7,0 0 0-7,-11 4 0 7,-6-2 0-7,-1 1 0 8,-9-3 0-8,2 0 0 7,4 0 0-7,-4 2 0 7,-4 2 0-7,-6 2 0 8,0-2 0-8,-4 0 0 8,-3-4 0-8,-3 0 0 7,-2 2 0-7,1 2 0 7,-3-2 0-7,3 0 0 8,-3 0 0-8,2 0 0 8,3 2 0-8,3-1 0 8,-4 3 0-8,-1-2 0 6,-1 0 0-6,3 2 0 9,1 2 0-9,6 0 0 6,-4-1 0-6,6 1 0 9,-3-8 0-9,9 2 0 7,4 2 0-7,-3 2 0 8,5 4 0-8,2-1 0 7,4-7 0-7,3 2 0 8,1-2 0-8,11 0 0 7,8 0 0-7,2 2 0 8,8 0 0-8,8 4 0 7,5-1 0-7,10-5 0 7,7-2 0-7,4 0 0 8,11 0 0-8,10 0 0 7,1 0 0-7,16 0 0 8,0 0 0-8,0 0 0 8,0 0 0-8,25 0 0 7,5 0 0-7,7 0 0 8,6-2 0-8,9 2 0 6,5-2 0-6,3 1 0 9,9-3 0-9,5-2-128 6,10 6 128-6,11 0 0 9,3 0 0-9,7-4 0 6,6-4 0-5,2 4-128 6,4 0 128-7,0 2 0 8,6-2 160-8,6-3-160 8,2-3 0-8,5 2 0 7,1 0 0-7,1 4 0 8,5 0 0-8,-1 1 0 7,-2-7 0-7,3 4 0 7,-11 6 0-7,5 0 0 9,5-2 0-9,-1 0 0 7,-7 0 0-7,-1 4 0 7,2 4 0-7,-1 2 0 8,-1-4 0-8,-2-2 0 7,-7-2 0-7,-1 2 0 8,-8-1 0-8,0 3 0 7,-1 0 0-7,3 2 0 8,-4-4 0-8,-4-2 0 7,-8 0 0-7,-3 0 0 8,-6 0 0-8,-1 2 0 7,-7 2 0-7,-4-4 0 8,-6-2 0-8,0 0 0 7,0 0 0-7,-9-4 0 8,-7 2 0-8,-3-2 0 6,-2 3 0-6,-5 1 0 9,-9 2 0-9,0 0 0 7,-7-2 0-7,-1 2 0 8,-4 0 192-8,-3 0-48 7,-3-2-16-7,-7 2 0 8,-14 0-128-8,17 0 0 7,-17 0 0-7,0 0 0 8,0 0 0-8,0 0 0 7,0 0 0-7,-13-4 0 7,-3 0 0-6,-7 2 0 6,-7 0 0-7,-5 2 0 7,-6 2 0-7,-4 4 0 8,-9-2 0-8,-5 0 128 8,-7-2-128-8,-4 1 192 7,-3 5-192-7,-3-2 192 8,0-6-192-8,0-4 0 7,0 0 0-7,-2 2 0 8,-4 2 0-8,-4 0 0 7,-5 0-160-7,3 0 160 9,-4-2 0-9,-5 0 0 6,1 1 0-6,-5-1 0 8,-3 0 0-8,-3 4 0 7,-4 0 0-7,-2 3 0 8,-4 1 0-8,0 0 0 7,-6-2 0-7,0 2 0 7,-8 9 0-6,-5-3-144 6,-3-4 144-7,1 4 0 8,3-5 0-8,-3 7 0 7,1 2 0-7,-3-1 0 8,-3-5 0-8,5 0 0 7,5 5 0-7,3 1-128 8,3 2-144-8,6-1-32 7,-4-3 0-7,10 3 0 24,6-3-496-24,9 3-96 0,1 5-32 1</inkml:trace>
    </iact:actionData>
  </iact:action>
  <iact:action type="add" startTime="64998">
    <iact:property name="dataType"/>
    <iact:actionData xml:id="d62">
      <inkml:trace xmlns:inkml="http://www.w3.org/2003/InkML" xml:id="stk62" contextRef="#ctx0" brushRef="#br0">2771 16271 5519 0,'0'0'496'1,"0"0"-496"2,6-10 0-3,-6 10 0 8,6-17 2000-8,-2 5 304 7,-4 12 64-7,9-14 16 8,-1 5-1360-8,-8 9-288 8,0 0-48-8,0 0-16 9,10-16-48-9,-4 6-16 5,-6 10 0-5,6-15 0 9,-6 15 160-9,2-12 48 6,-2-2 0-6,0 4 0 8,0 10 16-8,-2-15 16 8,0 1 0-8,-2 1 0 8,0-1-80-8,0 4-32 7,4 10 0-7,-12-17 0 9,1 3-240-9,1 0-48 5,-6 5-16-5,3-5 0 9,-5 4-112-9,-1-4-32 7,-7 3 0-7,1 1 0 7,-1 4 16-7,-5 2 0 9,-2 0 0-9,-2 2 0 7,-10 0-64-7,2-1-16 7,-4-3 0-7,-3 2 0 8,-1 2-96-8,2 0 0 7,4 0-128-7,-3 0 192 8,3 0-192-8,4 0 128 7,0-6-128-7,2 4 0 7,4 4 128-7,-4 4-128 8,2 0 0-8,3 0 144 7,-3-2-144-7,2 0 0 8,2 2 0-8,-8 0 0 8,0-2 0-8,0 6 0 7,0-1 0-7,4 1 0 8,-2 4 0-8,4-2 0 7,-4 5 0-7,2 1 0 8,2 3 0-8,-2 5 0 6,2 3 0-6,2 2 0 9,3 3 0-9,3-3 0 6,0 2 0-6,-1 0 0 8,-1 4 0-8,4-2 0 7,-1-1 0-7,7 1 0 9,3 4 0-9,-1 2 0 6,5-4 0-6,0 4 0 8,5-2 0-8,3 0-144 8,-2 2 144-8,0-4 0 8,4 4 0-8,2 2-128 7,0-4 128-7,0 8 0 7,0 2 0-7,2-2 0 8,0 2 0-8,4-3 0 7,-2-1 0-7,0 4 0 7,1-6-128-7,3 4 128 9,0 4 0-9,-2-8 0 6,4 0 0-6,3-4 0 9,-1 0 0-9,6 2 144 7,-3-2-144-7,1 0 128 8,-1-6 0-8,-1 2 0 6,6-2 0-6,-5 1 0 9,1-5 0-9,5 2-128 6,-1 2 192-6,3-1-64 9,2-5-128-9,3 0 192 6,-1-1-192-6,2-1 192 8,-1 2-192-8,1-3 128 8,2-3-128-8,4-1 128 8,-2-1-128-8,4-3 160 7,2 2-160-7,-2-7 160 8,3 3-32-8,-1-4-128 7,0-4 192-7,3 0-64 8,-3 0 0-8,4-2 0 7,-4-4 0-7,4 0 0 7,-6 0 0-7,6 0-128 8,-2 0 192-8,4-2-64 7,-4-4-128-7,2-2 160 8,2 3-160-8,-4-7 160 8,4 2-32-8,-4-5-128 6,2 1 192-6,-4-5-64 9,3-1 32-9,-3 1 0 7,2-1 0-7,-5 1 0 8,1-3-160-8,-2 1 192 7,-4 0-192-7,0-3 192 8,-2-3-192-8,1 2 0 7,-1-1 144-7,0 1-144 8,0 0 0-8,1-2 128 7,1-1-128-7,-2 3 0 8,2 2 0-8,-3-3 128 7,-1-1-128-7,-4-2 0 8,3-2 0-8,-5-2 0 8,1-2 0-8,-3 3 128 7,-1-1-128-7,-1-8 128 7,-3 4-128-7,-2-5 128 8,-7 1-128-8,1-2 144 7,-2-4-144-7,2 6 160 8,-4-2-160-8,-4 0 128 7,-6 1-128-7,-3-3 128 8,-7 4-128-8,0 4 128 7,-5 0-128-7,-2-2 128 8,-3 0-128-8,-5 0 0 7,-10 8 0-7,2 4 128 8,-5 3-128-7,3 1 0 5,2 3-160-6,2 13 160 24,4 5-2144-24,1 4-336 0</inkml:trace>
    </iact:actionData>
  </iact:action>
  <iact:action type="add" startTime="67067">
    <iact:property name="dataType"/>
    <iact:actionData xml:id="d63">
      <inkml:trace xmlns:inkml="http://www.w3.org/2003/InkML" xml:id="stk63" contextRef="#ctx0" brushRef="#br1">2225 16207 4607 0,'0'0'400'1,"14"-10"-400"5,-3 0 0-6,1-2 0 8,-6-1 2080-8,2 1 336 7,-1-4 64-7,-7 16 16 8,4-17-1216-8,0 3-256 7,-4 14-32-7,2-17-16 9,-4 1-16-9,-2-3-16 6,0 3 0-6,-3 4 0 9,7 12-128-9,-16-11-32 7,0-7 0-7,1 4 0 7,-5 7-16-7,1-1-16 7,-1-4 0-7,1 2 0 9,-7-1-112-8,1-1 0 4,-2 4-16-4,-1 4 0 8,-1-2-80-9,0-1-16 6,-2-1 0-6,-6 6 0 7,0 8-208-6,-4 5-32 6,2-3-16-7,0 2 0 8,-6 5-96-8,2-1-32 6,-4 4 0-6,-2 3 0 8,2-3-144-8,-1 5 0 7,-1 4 0-7,-4 3 0 8,1 1 0-8,-1 4 0 7,0 0 0-7,3-2 0 8,-1 6 0-8,4-2 0 7,0-2 0-7,2 8 0 9,8-2 0-9,2 4 128 7,2 4-128-7,6-6 0 8,5 4 192-8,3 1-64 6,3 3 0-6,8 6 0 9,6 1-128-9,6 1 0 7,4 5 0-7,6 2 128 7,1-3-128-7,9 7 0 7,5-2 0-7,6 4 0 8,0-7 0-8,6 1 0 8,2 2 0-8,4-7 0 8,-2 1 0-8,6 0 0 7,-1-3 0-7,3-2 0 7,0-5 0-7,1-1 0 7,3-8 0-7,-3 2 0 8,1-6 0-8,0 0 128 7,-1-10-128-7,1-4 0 8,-1-3 144-8,3-5-144 7,-2-1 160-7,1-8-160 8,7-4 192-8,3-2-64 7,-4-4-128-7,7-2 192 9,-1-2-48-9,-2-10-16 6,1-5 0-6,-9-5 0 9,1 3-128-9,-3-8 192 6,-1-2-192-6,-5-2 192 9,-9-2-192-9,2-4 160 6,2 0-160-6,-4-4 160 8,4 0-32-7,-6 0-128 6,8-6 192-7,-8-1-64 7,0-1 48-7,-4-2 0 8,0-1 0-8,0-5 0 7,-6-5-32-7,-3 2 0 8,-7-1 0-8,1-5 0 7,-3 2 32-7,-9-4 0 8,0 5 0-8,-8-5 0 7,-6 2-48-7,0 4 0 8,-7-1 0-8,-1 1 0 7,-6-4 32-7,-1 2 0 8,-4 7 0-8,-3 1 0 8,-1 3 144-8,-6 5 16 7,-2 1 16-7,-8 0 0 9,-2 6-144-9,2 6-48 6,-3 4 0-6,-3 0 0 8,-2 4-144-8,-3 4 0 6,-3 3 0-5,-1 7 0 7,-9-1 0-8,3 4 0 7,-6-1 0-7,4 5 0 7,-5-2 0-7,1 5 0 7,2-1 0-7,-6 6 0 8,2 6 0-8,4 4 0 8,-6 7 0-8,1-3 0 8,3-6 0-8,-2 9 0 6,6 5-144-5,-2-1 144 7,3 5 0-8,1 3 0 6,4 2 0-6,5 12 0 8,-1 2 0-8,1 6-128 8,2 2 128-8,3 3 0 7,1 5 0-7,4-1-128 8,8 5 128-8,0 3 0 8,6-6 0-8,4 7-128 7,1 3 128-7,5 4 0 8,2-6 0-8,5 8 0 7,0-2-128-7,7 2 128 8,5 2 0-8,0-1-128 7,2-1 128-7,4-4 0 8,4 2-128-8,0-6 128 7,7-5 0-7,1-7 0 8,7 1 0-8,3-3-128 7,3-1 128-7,4-4 0 8,4-5 0-8,12-1 0 7,2-7 0-7,6 1 0 8,1-6 0-8,3-2 0 7,-3-9 0-7,7-3 0 7,11 5 0-7,-4-9 0 7,4-1 0-7,4-8 0 9,-2-4 0-9,-2-2 0 6,-2-2 0-6,3-8 0 9,-9 1 0-9,2-7 0 6,-5 2 0-6,1-7 0 9,2 0 0-9,-3-3 0 6,-1-1 0-6,2-4 0 9,1-6 128-9,-5-4-128 6,3 4 0-6,-3-8 144 9,-3-2-144-9,-5 4 0 7,-7-4 0-7,2 4 0 8,-2-5 0-8,-6-1 128 7,-2 2-128-7,-2 4 0 8,-6-6 128-8,-3 3-128 7,-9 1 0-7,1-4 128 9,-5-2-128-9,-1-1 128 6,-8-1-128-6,-4-2 128 8,-4-3-128-8,-6-1 128 7,1-1-128-7,-5-1 128 8,-7-1-128-8,-5-2 128 7,-3-10-128-7,-2 3 128 8,-6 1-128-8,2 6 0 7,-1-3 0-7,-5 5 128 8,1 4-128-8,-3 3 0 7,2 4 144-7,-4 6-144 8,-2 6 0-8,2 2 0 7,-6 0 0-7,3 4 128 8,1 4-128-8,0 2 0 7,-4-1 0-7,-3 5 0 9,-1 7 0-9,4 1 0 7,3 5 0-7,-3 0 0 8,-4 8 0-8,1 4-128 6,-1 0 128-6,0 6 0 8,1-6 0-8,3 4 0 7,-2 0 0-7,3 9 0 8,-1-1 0-8,4 5 0 8,4 1 0-8,-4 5-128 7,1 2 128-7,5 7 0 8,0 1 0-8,4 12-128 7,4-1 128-7,-5 7 0 7,5 0 0-7,2 1 0 8,0 1 0-8,2 3-128 7,-1 3 128-7,3-1 0 8,0 1 0-8,1-1 0 7,1-1 0-7,2 3-128 8,-1-1 128-8,3-3-160 7,5-3 160-7,1-1-160 23,3 3-208-22,4 1-32-1,2-1-16 0,6-4 0 14,8-3-1360-14,0 1-272 0,9 0-48 0,3-3-12496 3</inkml:trace>
    </iact:actionData>
  </iact:action>
  <iact:action type="add" startTime="69034">
    <iact:property name="dataType"/>
    <iact:actionData xml:id="d64">
      <inkml:trace xmlns:inkml="http://www.w3.org/2003/InkML" xml:id="stk64" contextRef="#ctx0" brushRef="#br1">19741 9135 13823 0,'0'0'1216'0,"0"0"-960"7,0 0-256-7,0 0 0 7,0 0-192-7,0 0-64 8,0 0-32-8,2 14 0 8,-2-14 544-8,0 0 128 8,0 0 0-8,7 15 16 7,-7-15 496-7,0 0 112 7,0 0 16-7,0 0 0 8,0 0 176-8,0 0 32 7,16-5 16-7,-16 5 0 8,12-12-368-8,1 2-80 8,-3 2-16-8,6-5 0 8,-5 1-304-8,7-6-64 6,-4-1-16-6,3 1 0 8,5-3-112-7,-3-5-32 5,3 1 0-6,1-2 0 9,2-2 0-9,3-1 0 8,-3 1 0-8,2 0 0 6,-3 2-112-6,1-1-16 6,0-1-128-6,-1 2 192 9,1 1-192-9,-1 1 0 6,-3 0 0-6,3 1 0 9,-3-3 0-9,-3 2 0 7,-1 5 0-7,3-1 0 8,-5-1 0-8,5 3 0 7,-7 7 0-7,1-4 0 8,-6 7 0-8,5-1 0 8,-3 0 0-8,-10 10 0 8,0 0 0-8,0 0 0 6,0 0 0-6,0 0 0 8,0 0 0-8,0 0-128 7,12 10 128-7,-12-10 0 8,4 13 0-8,-4 7 0 7,2-4 0-7,-2 7 0 8,0 4 0-8,-2 3 192 7,-4 1-48-7,0 6-16 8,-2-2 0-8,-3 12-128 7,1 3 192-7,2 7-64 8,-6 3 0-8,3 5-128 7,-3 5 192-7,0 0-64 9,1 2-128-9,1 4 192 6,2-7-192-6,1 1 192 9,1-8-192-9,2-1 128 7,-4-5-128-7,2 3 128 8,2 1 64-8,-1-1 0 7,-7-5 0-7,6 3 0 8,-3 1 144-8,-1-1 48 7,2 3 0-7,-4-1 0 7,5 1-192-7,-3-3-16 8,2-4-16-8,2 1 0 7,-7 3 16-7,7-1 0 7,0 1 0-7,-2 1 0 8,3 1-32-8,1 1 0 7,-4-1 0-7,0-5 0 8,4-3-144-8,-3 2 128 7,-1-2-128-7,2-1 128 8,-4-7-128-8,3 2 128 7,-1-8-128-7,-2 6 128 8,4-4 0-8,3 2-128 7,-5-8 192-7,4 0-64 10,0-2 32-10,0-1 0 5,-4-5 0-5,3 0 0 9,1-5-160-9,2-1 160 6,-6-7-160-6,4 2 160 8,6-14-160-8,-7 11 128 7,7-11-128-7,-8 10 128 8,8-10-304-7,0 0-64 6,-16 6-16-7,16-6 0 21,-12-6-1568-20,-1 2-320-1,1-2-64 0,-2 3-11312 4</inkml:trace>
    </iact:actionData>
  </iact:action>
  <iact:action type="add" startTime="69771">
    <iact:property name="dataType"/>
    <iact:actionData xml:id="d65">
      <inkml:trace xmlns:inkml="http://www.w3.org/2003/InkML" xml:id="stk65" contextRef="#ctx0" brushRef="#br1">18896 11678 13823 0,'0'0'608'1,"0"0"128"-1,0 0-592 0,0 0-144 4,16-12 0-4,-3 7 0 9,7-1 944-9,1 2 144 6,3-2 48-6,3 2 0 8,2-2-624-7,4 2-112 7,1 0-16-8,9 1-16 7,-1-5 176-7,7 2 32 8,6 0 16-8,-1-2 0 6,7-1 112-6,5 1 32 8,-1-4 0-8,-1 2 0 9,6 4 80-9,-2 1 16 6,5-1 0-6,3 0 0 10,-2 2-128-10,0 2-32 6,0 0 0-6,-2 0 0 7,-4 2-208-7,-5 0-32 7,-3 0-16-7,-3 4 0 8,-8 0-176-8,-3 4-48 7,-5-2 0-7,0-1 0 8,-5-1-64-8,1 4-128 7,-4 2 176-7,-2-4-176 8,-4 0 256-8,1-3-48 7,-1-3-16-7,-4 2 0 8,-5-2 64-8,-1 0 0 7,1-3 0-7,-18 3 0 8,12-4 64-8,-12 4 0 7,0 0 16-7,17-4 0 9,-17 4-16-9,0 0-16 6,0 0 0-6,0 0 0 8,0 0-48-8,0 0 0 7,0 0 0-7,0 0 0 8,6-12-256-8,-6 12 0 7,0 0 0-7,2-14 0 8,-2 14 0-8,0 0 160 7,-2-9-160-7,2 9 128 8,-6-12-128-8,6 12 0 7,0 0 0-7,-11-8 128 8,11 8-128-8,-12-6 0 7,12 6 0-7,0 0 128 8,-14-4-128-8,14 4 0 7,-14 0 0-7,14 0 0 8,-15 4-144-8,15-4 144 7,-14 6-192-7,-1 2 192 26,5 2-1696-26,-2-1-224 0,0 1-64 0,5 4-12384 0</inkml:trace>
    </iact:actionData>
  </iact:action>
  <iact:action type="add" startTime="71752">
    <iact:property name="dataType"/>
    <iact:actionData xml:id="d66">
      <inkml:trace xmlns:inkml="http://www.w3.org/2003/InkML" xml:id="stk66" contextRef="#ctx0" brushRef="#br0">21623 10311 11055 0,'-18'-4'480'0,"18"4"112"0,-15 0-464 0,15 0-128 7,-12 2 0-7,12-2 0 8,0 0 1600-8,0 0 288 6,0 0 64-6,0 0 16 9,0 0-1040-9,23 4-208 6,7-2-32-6,-1-2-16 9,0-4 384-9,8-6 80 6,6 4 16-6,4 1 0 8,-6 3-288-7,8-6-48 6,-2-6-16-7,-1 10 0 10,3 0-416-10,2 1-64 5,2-1-32-5,-3 0 0 8,3 2-96-8,3 4 0 7,3 4-16-7,0-6 0 9,-5-6 16-9,1 4 16 6,-3 0 0-5,-3 0 0 5,-6 2-80-6,-2-2-128 8,-6-2 176-8,-6 4-176 8,-3 2 0-8,-1 4 0 7,-3-4 0-7,-3-2 0 22,-1 0-384-22,-1 2-192 1,-17-2-48-1,0 0-8000 7,0 0-1600-7</inkml:trace>
    </iact:actionData>
  </iact:action>
  <iact:action type="add" startTime="72132">
    <iact:property name="dataType"/>
    <iact:actionData xml:id="d67">
      <inkml:trace xmlns:inkml="http://www.w3.org/2003/InkML" xml:id="stk67" contextRef="#ctx0" brushRef="#br0">22540 9451 17727 0,'0'0'784'0,"0"0"176"0,0 0-768 0,-6 18-192 2,-6-5 0-2,2 1 0 7,-3 3 272-7,-3 3 32 8,-1 3 0-8,-1 7 0 8,-3-1 736-8,-3 6 160 7,3 0 16-7,3 10 16 8,-1-4 0-8,-1 10 0 7,6 1 0-7,-3 1 0 9,-1 2-336-9,5-3-80 6,-5 7-16-6,5-5 0 9,-3-3-352-9,4-6-80 7,-3 0-16-7,3-6 0 7,-4 0-64-7,7-6-16 7,-1 0 0-7,0-4 0 8,2-1-64-8,-3-5-16 9,1 0 0-9,4-3 0 8,0-5-64-7,0 3 0 3,6-18-128-4,-2 14 192 8,2-14-192-8,0 0 144 7,2 17-144-7,-2-17 128 8,0 0-336-8,0 0-80 8,0 0-16-8,0 0 0 21,0 0-1408-20,0 0-272-1,0 0-64 0,2-11-10592 3</inkml:trace>
    </iact:actionData>
  </iact:action>
  <iact:action type="add" startTime="72518">
    <iact:property name="dataType"/>
    <iact:actionData xml:id="d68">
      <inkml:trace xmlns:inkml="http://www.w3.org/2003/InkML" xml:id="stk68" contextRef="#ctx0" brushRef="#br0">21699 9519 20783 0,'0'0'912'1,"0"0"208"-1,0 0-896 0,0 0-224 5,0 0 0-5,0 0 0 8,0 0 176-8,8 16-16 7,-2 0 0-7,0 9 0 8,1 2 640-8,5 4 128 8,-4-5 32-8,7 3 0 7,-1 2 144-7,8 8 48 7,-1 0 0-7,0 6 0 8,5-4-256-8,-1 2-32 7,1-2-16-7,1 2 0 8,2-4-176-8,0 2-32 8,1-4-16-8,3 4 0 8,0-2-112-8,0 0 0 7,2 0-16-7,2-2 0 8,-4 4-64-7,-1-4-16 4,1-2 0-5,4 0 0 8,-6-4-224-8,0 0-32 7,-1-1-16-7,-3 1 0 8,-2 0-144-8,-7 0 192 7,-1 2-192-7,1-3 192 8,-8-1-192-8,-1-2 128 7,3-1-128-7,-6-5 128 9,0 2-128-9,-2 3-176 6,2 1 48-6,-3 2-11264 16,-3 5-2240-16</inkml:trace>
    </iact:actionData>
  </iact:action>
  <iact:action type="add" startTime="75641">
    <iact:property name="dataType"/>
    <iact:actionData xml:id="d69">
      <inkml:trace xmlns:inkml="http://www.w3.org/2003/InkML" xml:id="stk69" contextRef="#ctx0" brushRef="#br2">11855 15036 8287 0,'-16'-15'736'1,"6"7"-592"4,1 2-144-5,1-2 0 8,-2-1 816-8,0 3 128 7,2 2 16-7,3 0 16 8,-5 0-160-8,10 4-48 7,-8 0 0-7,8 0 0 8,-6-2-336-8,6 2-80 7,0 0-16-7,-8-2 0 9,8 2 208-9,0 0 32 8,-7-12 16-8,7 12 0 9,0 0 304-9,0 0 64 4,0 0 16-4,0 0 0 9,0 0-64-9,17-3-16 5,7 1 0-5,1-4 0 9,2-6-288-9,6 6-64 7,4 8-16-7,8-2 0 11,4 0-208-11,6-2-32 4,5-2-16-4,5 0 0 8,9 2-48-8,2 1-16 6,0-1 0-5,12 2 0 7,1 2 16-8,11 1 0 7,-3 3 0-6,3-2 0 6,-3-4-224-7,1 2 128 8,-7 2-128-8,3 6 0 7,-2-2 0-7,-6-3 128 8,1 1-128-8,1 4 0 8,-2-4 0-8,-4 2 0 6,-8-1 0-6,-2-3 0 8,-4 0 0-8,1 0 0 7,-11 4 0-7,1-2 0 8,-5-2 144-8,-3 0-16 7,-4 0 0-7,-8-3 0 9,-2-1-128-9,-6 2 0 6,-9 2 0-6,-1-2 0 9,-1 0 144-9,-20-2 0 6,11 2 0-6,-11-2 0 9,0 0 304-9,0 0 48 6,0 0 16-6,0 0 0 8,0 0 16-8,0 0 16 7,-11-8 0-7,-13 4 0 8,-1-1-144-8,-8-5-16 8,-4-2-16-8,-8 6 0 8,0 2-192-8,0-3-48 6,-4-1 0-6,-3 4 0 9,-5 0-128-9,2 0 160 7,-3 2-160-7,-6-2 160 7,-1-4-160-7,1 3 160 8,-8-1-160-8,-2-4 160 7,-6 0-160-7,2 4 0 7,-2 1 0-7,-4 1 128 8,-6 11-128-8,0-1 0 7,1-4 0-7,-7 2 128 8,0-2-128-8,9 2 0 7,1 4 0-7,4-4 0 9,4 0 0-9,4-2 0 6,9 3 128-6,1 1-128 9,5 2 0-9,5-4 0 7,3-4 0-7,8 0 0 9,2 2 0-9,8-2 0 5,4-2 0-5,3 0 128 9,5 0-128-9,5 0 0 6,16 2 0-6,0 0 0 8,0 0 0-7,0 0 0 6,0 0 0-7,0 0 0 7,16-14 0-7,5 7-176 8,5-1 176-8,7 0-128 7,10 4 128-7,8 0 0 7,5 0-144-7,7-1 144 8,9-5 0-7,4 6-144 6,8 0 144-7,7 4 0 7,1-4 0-7,6 2-128 7,-3 0 128-7,7 0 0 9,-7 0 0-9,1-2-128 7,-10 2 128-7,1 8 0 9,1 2 0-9,-4-4 0 5,-4 0 0-5,-6 2 0 10,0 2 0-10,-9-3 0 6,-7-1 0-6,-5 0 0 8,-4 0 0-8,-12 0 0 6,-8 4 0-6,-8-4 0 9,-3-4 0-9,-18 0 0 6,0 0 0-6,0 0 0 8,0 0 0-8,-16 2 272 8,-7-2-48-8,-10 2-16 8,-6 0 176-8,-12 1 16 7,-10 3 16-7,-5-6 0 7,-2-4-256-7,-8 0-160 8,-2 1 192-8,2 3-192 8,2-2 128-8,-4 0-128 8,-2 2 0-8,-4 4 0 22,-2 7-352-22,-4-1-176 0,-3-4-48 0,5-2-10560 7,0 4-2112-7</inkml:trace>
    </iact:actionData>
  </iact:action>
  <iact:action type="add" startTime="77040">
    <iact:property name="dataType"/>
    <iact:actionData xml:id="d70">
      <inkml:trace xmlns:inkml="http://www.w3.org/2003/InkML" xml:id="stk70" contextRef="#ctx0" brushRef="#br2">12418 20495 9375 0,'0'0'416'0,"0"0"96"0,0 0-512 0,0 0 0 3,16-4 0-3,-16 4 0 8,0 0 832-8,0 0 64 7,14-6 0-7,-14 6 16 8,0 0 48-8,0 0 0 7,0 0 0-7,0 0 0 9,5-13 112-9,-5 13 16 6,0-12 16-6,0 12 0 8,0 0 64-7,0 0 16 6,-7-18 0-7,-1 9 0 8,-8-1-224-8,5 4-64 6,-5 0 0-6,2 4 0 9,-3-2-128-9,1 2-48 6,1 0 0-6,-7 2 0 8,3-5-256-8,-1 5-48 8,-5 0-16-8,-3 4 0 8,-1-1-176-8,-2 1-32 8,-6-6-16-8,2 2 0 7,-2 0-48-7,-4 0 0 7,0 2 0-7,-4-2 0 7,0-2 48-7,2 0 0 8,-6 2 0-8,3 2 0 7,1-4 80-7,-4 2 32 7,-4 0 0-7,3 4 0 8,-5 0 16-8,-2-2 0 7,-3 2 0-7,-6-2 0 9,-1 0-16-9,1 0 0 7,-4-2 0-7,0 0 0 8,-1 0-48-8,1 4-16 6,4 0 0-6,-6 0 0 9,3-2-32-9,-5 0 0 7,0-2 0-7,-2 0 0 7,-2 0 16-7,0-2 0 7,6-2 0-7,2 2 0 9,-4 2-16-9,5-2 0 6,-1 0 0-6,4-2 0 8,-8 2 16-8,1-2 0 8,3 0 0-8,-6 0 0 7,-2-4-48-7,4-1-16 7,4 1 0-6,-2 4 0 6,1-2-16-7,-1 0 0 7,2 0 0-7,0 1 0 8,-6 1-128-8,0-2 128 7,0-4-128-7,-2 4 128 9,0 0-128-9,1 1 0 7,3-1 144-7,2 0-144 8,-6 0 0-8,0 2 0 7,-4-4 0-7,0 1 128 8,0-1-128-8,0 0 0 6,-3-4 0-6,3 6 0 10,0 2 0-10,0 4 0 5,0-1 128-5,-2-1-128 9,-2 0 128-9,-2-2-128 7,-3-6 128-7,3 4-128 7,2 4 0-7,2-2 0 7,0 0 0-7,-1 2 128 8,-3-1-128-8,-2 3 0 8,2-2 0-8,2-2 0 7,3 2 0-7,1 0 0 8,2 2 0-8,2 0 128 8,0 0-128-8,0 0 0 7,2 0 0-7,0 2 0 7,5-2 0-7,3-4 0 7,0 2 0-7,1 2 0 9,3-2 0-9,0 0 0 6,7-2 0-6,3 2 0 9,-1-2 0-9,4 2 0 6,2 0 0-6,3 0 128 9,1 0-128-9,6 2 0 6,-2 0 0-6,6-2 0 9,3 0 0-9,3 1 0 6,0 1 0-6,4 0 0 9,1 0 0-9,5 0 0 7,1-2 0-7,1 2 0 8,5 0 0-8,12 0 0 7,0 0 0-7,-16 0 0 8,16 0 0-8,0 0 0 7,0 0 0-7,0 0-128 8,0 0-128-8,0 0 0 7,20 2-16-7,-1-2 0 24,3 0-1504-24,3 0-288 1,4-2-64-1,8-2-14032 1</inkml:trace>
    </iact:actionData>
  </iact:action>
  <iact:action type="add" startTime="77866">
    <iact:property name="dataType"/>
    <iact:actionData xml:id="d71">
      <inkml:trace xmlns:inkml="http://www.w3.org/2003/InkML" xml:id="stk71" contextRef="#ctx0" brushRef="#br2">6939 19101 23439 0,'0'0'1024'1,"-9"0"240"-1,-9-4-1008 0,4 6-256 2,-5 2 0-2,1 5 0 8,-1 1 656-8,-7 0 96 7,-1 7 16-7,-4-1 0 8,-8 0-320-8,0 5-48 7,-8 2-16-7,-6 3 0 9,-5-1-96-9,-1-1-32 8,3 1 0-7,-7 2 0 5,-7 1-16-6,4 1-16 6,-2-2 0-6,3 0 0 8,-1 1 160-8,0 3 16 8,1-8 16-8,-7 10 0 8,-4 5-48-8,-4-7-16 6,0-4 0-6,4 0 0 8,-2 1-32-8,0 3 0 7,0 2 0-7,6 2 0 8,2-2-64-8,-5-2-32 7,3 1 0-7,0-1 0 8,-2-2-96-8,4 4 0 7,-6-3-128-7,5-1 192 9,7-2 0-9,6-2-16 6,1 1 0-6,0-3 0 8,1 3-16-8,1-1 0 8,3-2 0-8,1-1 0 7,4-3 0-7,4-3 0 7,0 1 0-7,6-5 0 8,-2 4-160-8,4-5 0 7,4 1 0-7,4-2 0 8,5 4 0-8,5-5 128 7,1-3-128-7,0 6 128 8,7-2-128-8,9-10 160 7,-6 11-160-7,6-11 160 8,0 0-160-8,4 20 0 7,0-1 0-7,5-3 0 8,5-1 0-8,0-1 0 7,1 2 0-7,9-3 0 8,-1 3 0-8,6 5 0 7,2-3 0-7,1 1 0 8,3 3 0-8,6-1 0 7,-2-3 0-7,6 1 0 9,-2 3 0-9,3-3 0 6,3 1 0-6,-2-1 0 9,-6 3 0-9,6-7 0 6,-4 3 0-6,3 0 0 8,5-7 128-8,-2 5-128 7,-4-6 0-7,2-3 128 9,-3 3-128-9,-3-2 0 7,2-4 0-7,-6 2 128 7,-2-2 0-7,1 1-128 8,-5-1 192-8,-4-2-64 22,-3-2-960-22,-5 0-208 0,-3 0-48 1</inkml:trace>
    </iact:actionData>
  </iact:action>
  <iact:action type="add" startTime="78856">
    <iact:property name="dataType"/>
    <iact:actionData xml:id="d72">
      <inkml:trace xmlns:inkml="http://www.w3.org/2003/InkML" xml:id="stk72" contextRef="#ctx0" brushRef="#br2">3440 19251 11967 0,'10'2'1072'11,"7"2"-864"-10,3-2-208-1,-3 4 0 0,1-3 736 0,-6 3 96 7,3 0 32-7,-15-6 0 8,0 0-176-8,0 0-48 6,4 12 0-5,-4-12 0 7,-4 17 64-8,-5-5 16 7,-5 0 0-7,-8-4 0 9,-1-5-32-9,-8 5-16 7,-4 2 0-7,-10-4 0 7,-4 0-32-7,-6-2 0 7,-3 0 0-7,-6-4 0 8,-1-2 128-8,-7 0 32 7,0 0 0-7,4-2 0 8,-3 0-144-7,3-2-16 5,-6-2-16-6,0 2 0 8,-2-1-128-8,2-1-32 7,-2-4 0-7,7 4 0 8,1-5-128-8,6 1-16 7,3 2-16-7,3-3 0 8,1 1-144-8,2-4-32 7,3 4 0-7,-1-3 0 8,6 3-128-8,2-3 160 7,-2 3-160-7,8-2 160 8,-2 4-160-8,8-3 192 7,2 1-192-7,5 0 192 9,7-1-64-9,-3 5-128 6,9-6 192-6,-1 5-64 8,4 1-128-8,8 8 192 7,-10-12-192-7,10 12 192 8,0 0-192-8,0 0 0 6,0 0 0-6,0 0 0 9,0 0 0-9,0 0 0 7,0 0 0-7,0 0-176 8,14 14 176-8,2-1 0 7,-7 7 0-7,7 1-128 8,-6-1 128-8,1 7-128 7,3 4 128-7,-6 4-128 8,0 4 128-8,-1 8 0 8,-1 4 0-8,4-2-128 7,2-1 128-7,-6 7 0 7,-1 6 0-7,1 1-128 8,-2 0 128-8,-4 7 0 7,-2-5 0-7,0 2 0 8,-2 4 0-8,-1-3 0 7,1 3 0-7,-4-8 0 8,-4-1 0-8,4 5 0 7,-3-1 0-7,-1 1-128 9,-4-8 128-9,3 1 0 6,-3-1 0-5,2-3 0 6,-3 2 0-7,1-1 128 7,-3-1-128-7,1-3 0 8,6 1 0-8,-1-4 144 7,1-4-144-7,-2-1 0 8,1-5 176-8,-1 2-176 7,1-5 160-7,-1-3-160 8,2-4 144-8,2-2-144 8,-1-5 128-8,1-1-128 7,2 1 144-7,0-7-144 6,8-15 160-5,-6 18-160 7,6-18 144-8,0 0-144 7,0 0 128-7,0 0-128 8,0 0 144-8,0 0-144 6,0 0 160-6,0 0-160 9,0 0 256-9,22 2-32 7,-3-4-16-7,-1 0 0 9,3-2-80-9,3-2 0 6,1-2-128-6,1 0 192 9,5-1-192-9,-2-3 0 6,4 4 128-6,8-2-128 8,-4-5 0-8,8 5 0 7,-4-2 0-7,6 5 0 8,-2-7 0-8,2 4 0 7,3 0 0-7,3 3 0 8,2 5 0-8,-1 0 0 7,3 0 0-7,1 0 0 8,5 0 0-8,3 2 0 8,-2 0 0-8,3 0 0 7,-3-4 0-7,-4 4 0 8,1 4 0-8,-3 0 0 8,-3 0 0-8,0 2 0 6,-3-1 0-6,-1 1 0 8,0 2 0-8,-2 2 0 7,-8-2-128-7,1-3 128 8,-3 3 0-8,0 4 0 7,-5-6 0-7,-5 2 0 8,-4 1 0-7,-1-3 0 5,-9-2 0-6,5 0 0 9,3 0 0-9,-5-2 0 6,-18-2 0-6,13 4 0 9,-13-4 0-9,0 0 0 5,0 0 128-5,18 0-128 10,-18 0 0-10,0 0 0 6,0 0 0-6,0 0 0 8,0 0 144-8,6-16-144 7,-6 16 128-7,4-21-128 9,-2-5 128-9,-2-1-128 7,0-2 128-7,0-2-128 7,-2-1 144-7,0-5-144 8,0-8 160-8,0-7-160 7,2-5 160-7,2 1-160 7,0-7 160-7,0-3-160 8,0-2 160-8,0-4-160 8,0 3 160-8,1-3-160 7,-1-4 128-7,2 4-128 7,-2-2 0-7,0-4 144 9,0 0-144-9,-2 0 192 6,0 4-192-6,-2 0 192 9,-2 9 96-9,-2-3 32 6,1 6 0-6,1 3 0 8,0 4 0-8,2 9 16 8,-2-1 0-8,2 10 0 8,-4 0-96-8,2 9-32 6,0 5 0-6,0 2 0 8,2 1-208-8,-3 6 0 8,-3-1 0-8,2 7 0 7,-2-2-144-7,0 1-80 8,8 9-16-8,-13-6 0 21,3 4-1632-21,10 2-336 0,-18 2-64 0,5 2-13520 5</inkml:trace>
    </iact:actionData>
  </iact:action>
  <iact:action type="add" startTime="80898">
    <iact:property name="dataType"/>
    <iact:actionData xml:id="d73">
      <inkml:trace xmlns:inkml="http://www.w3.org/2003/InkML" xml:id="stk73" contextRef="#ctx0" brushRef="#br2">24319 9781 10703 0,'0'0'464'0,"0"0"112"0,-14 4-448 0,14-4-128 3,-14-4 0-3,-3 8 0 8,3-3 800-8,-2 5 144 8,16-6 16-8,-9 10 16 7,-5 2 128-7,14-12 32 8,-6 15 0-8,2 3 0 8,4-18-192-8,4 19-48 7,2-1 0-7,6 3 0 9,-1 1-80-9,11-5-32 7,1-1 0-7,7-2 0 7,1-1-80-7,6-1-32 7,4 2 0-7,2-6 0 8,5-3-224-8,3 3-32 7,2-4-16-7,3 0 0 10,3-2-80-10,-1-2-32 5,-1-2 0-4,0-4 0 6,-1-2-32-7,3 2 0 7,-3-3 0-7,-1-7 0 8,-6 2-80-8,1-7-32 7,1 3 0-7,0 3 0 8,-2-7-144-8,-7 3 192 7,1-1-192-7,-8-3 192 8,1-4-192-8,-3 1 128 7,-6 1-128-7,-4 0 128 8,-1-1-128-8,-3 3 192 7,-9 1-192-7,0 1 192 8,-8-6-192-8,-6 1 128 7,-8 3-128-7,2-2 128 8,-7-3 0-8,-3 5 0 8,-1 1 0-8,-4 5 0 8,-3-3-128-8,1 1 192 6,-2 5-192-6,-2-3 192 9,-5 1-192-9,-1 0 0 6,-4 1 144-6,2 7-144 8,0 6 0-8,-4 2 0 7,-1 0 0-7,-1 8 128 8,-6 9-128-8,0-1 0 8,-1-2 0-8,-5 7 0 7,-5 1 0-7,-5-1 0 7,1 2 0-7,-2 7 0 9,-2 7 0-9,-3 0 0 6,1 6 0-6,-4-2 0 8,-2 4 0-8,2-1 0 7,6 7 0-7,-2 0 0 8,5-1 0-8,5-1 0 8,5-4 0-8,5 6 0 8,3 1 128-8,4 1 0 7,8 2 0-7,-2-1 0 7,4 3-128-7,2 5 0 7,3 5 0-7,5-5 128 8,4 8-128-8,5-5 0 7,8-7 128-7,8 1-128 8,6-7 0-8,10-1 0 7,3 0 0-7,9-8 0 8,3-2 272-8,6-8-16 7,10 0 0-7,3-4 0 8,5-2 128-8,5-1 0 7,3-3 16-7,5 1 0 8,-4-1-96-8,9-6-32 7,-3-1 0-7,4 2 0 9,-4-5-96-9,2 1-32 7,4-6 0-7,0-6 0 8,3-4-16-8,2 2-128 6,1 0 192-6,2 0-64 8,-2-4-128-8,-2 0 160 7,-6-4-160-7,-4 2 160 8,-5 0-160-8,-9 3 0 8,-1-1 0-8,-2-2 0 22,-7 2-2016-21,-8 0-288-1,-5 0-48 1</inkml:trace>
    </iact:actionData>
  </iact:action>
  <iact:action type="add" startTime="81828">
    <iact:property name="dataType"/>
    <iact:actionData xml:id="d74">
      <inkml:trace xmlns:inkml="http://www.w3.org/2003/InkML" xml:id="stk74" contextRef="#ctx0" brushRef="#br2">26556 8226 13823 0,'0'0'1216'0,"6"-17"-960"5,-2 7-256-5,-4 10 0 8,3-18 576-8,-1 7 64 7,-2-5 0-7,0 16 16 8,-2-12 48-8,-3-1 0 7,-5 5 0-7,0-2 0 8,-4-1-48-8,-1 3 0 7,-7-4 0-7,-1 4 0 8,-2 2 0-8,-3 1 0 6,-1-3 0-6,0 6 0 8,-2 4-256-8,-1 6-48 8,-3-1-16-8,-2 5 0 8,4 4-144-8,2 1-48 7,0 3 0-7,-2 3 0 8,-5 2 16-8,7 3 0 6,2 1 0-6,4 4 0 9,1 4-160-8,7-4 192 5,-3 2-192-6,8-1 192 9,5 1-32-9,3-6 0 6,4-2 0-6,4 3 0 8,3 1 64-8,5-4 16 7,-2-5 0-7,7-7 0 8,-3 3 192-8,6-7 32 7,1 3 16-7,4-8 0 8,-1-2-48-8,-3-4-16 7,3 0 0-7,1-4 0 8,0 0-80-8,3-6-16 7,-1-5 0-7,0 3 0 8,-3-4-96-8,1-1-32 7,-3-3 0-7,-3-3 0 8,1-1-64-8,1 1-128 7,-5 4 176-7,1 1-176 8,-1-5 192-8,-6-1-64 8,-1 3 0-8,1 3-128 8,-4-1 256-8,-2-1-48 6,0 7-16-6,-2-1 0 8,-2 14-192-8,0 0 0 7,0 0 0-7,0 0 0 8,0 0 0-8,0 0 0 6,-14 6 0-5,-2 5 0 7,3 1 0-8,-3 6 0 7,4 7 0-7,3-4 0 8,3-1 0-8,2 3 0 7,2-1 0-7,4 3-160 8,2 1 160-8,4-1 0 7,3-2 128-7,-1-1-128 8,8-3 0-8,1 1 0 7,-1-7 0-7,5 3-128 8,4-6 128-8,5 1 0 7,-1-3 128-7,4-4-128 9,-2 0 0-9,-2-4 144 6,4-2-144-6,2 2 0 8,-1 0-144-8,-3 0-144 7,0-4-32-7,2 2-9616 15,-6-2-1936-15</inkml:trace>
    </iact:actionData>
  </iact:action>
  <iact:action type="add" startTime="82520">
    <iact:property name="dataType"/>
    <iact:actionData xml:id="d75">
      <inkml:trace xmlns:inkml="http://www.w3.org/2003/InkML" xml:id="stk75" contextRef="#ctx0" brushRef="#br2">27750 6709 11967 0,'0'0'1072'1,"0"0"-864"1,0 0-208-1,0 0 0 7,0 0 592-8,0 0 80 6,0 0 16-6,0 0 0 8,0 0 0-8,-16 4 0 8,16-4 0-8,-12 8 0 8,-1 0 192-8,3 9 32 8,2 1 16-8,-4 5 0 7,3 4 0-7,-1 5 0 7,-6 3 0-7,5 2 0 9,-7 8-112-8,4-3-32 3,1 5 0-4,1 0 0 10,-6-4-96-10,5 4-32 6,-1-2 0-6,-3 0 0 7,3 5-48-7,-4 3-16 10,5-6 0-10,-3-1 0 6,6 3-32-6,-1 0-16 6,3 0 0-6,2-2 0 9,-4 3-160-9,4-1-48 6,1 2 0-6,1-4 0 8,0-7-80-8,2 3 0 8,0-4-16-8,2 2 0 8,2-4-240-8,2-1 176 6,0 1-176-6,3-6 160 9,3-6 16-9,0-1 0 6,-2-3 0-6,5-2 0 8,-1-1-48-8,6-4 0 7,-3 1 0-7,3-5 0 9,-1 0 0-9,-1 0 0 6,3-5 0-6,-1-1 0 8,-4 2 0-8,5-2 0 8,-3 0 0-8,1-4 0 7,1 0-128-7,-5 0 0 8,5-4 0-8,-18 4 0 23,14-6-448-23,-14 6-112 0,17-6-16 0,-17 6-16 15,14-4-2032-15,-14 4-384 0,12-11-96 0,-10-3-16 1</inkml:trace>
    </iact:actionData>
  </iact:action>
  <iact:action type="add" startTime="82971">
    <iact:property name="dataType"/>
    <iact:actionData xml:id="d76">
      <inkml:trace xmlns:inkml="http://www.w3.org/2003/InkML" xml:id="stk76" contextRef="#ctx0" brushRef="#br2">26731 7682 23951 0,'0'0'1056'1,"4"-15"224"-1,6 3-1024 0,8 2-256 1,1 0 0-1,8 5 0 9,7-5 0-9,1 2 0 6,6 2 0-6,-2 2 0 9,7 4 352-9,1 0 160 7,6 0 48-7,3 0 0 8,5 2 208-8,-3 2 64 7,-1-2 0-7,2-2 0 9,-3 0-320-9,1 0-64 6,-1-2-16-6,-1 0 0 9,-4 0-272-9,1 0-160 8,-1 2 192-8,0 0-192 6,-6 6 128-6,1 0-128 7,-5 4 0-7,0-4-9040 17,-4 3-1904-17</inkml:trace>
    </iact:actionData>
  </iact:action>
  <iact:action type="add" startTime="92908">
    <iact:property name="dataType"/>
    <iact:actionData xml:id="d77">
      <inkml:trace xmlns:inkml="http://www.w3.org/2003/InkML" xml:id="stk77" contextRef="#ctx0" brushRef="#br3">21520 2417 6447 0,'0'0'576'0,"0"0"-576"4,3-14 0-4,-3 14 0 8,0 0 1008-8,4-14 80 7,-4 14 32-7,4-13 0 8,-4 13-96-8,0 0-32 9,4-14 0-9,-4 14 0 7,0 0-224-7,0 0-64 8,0 0 0-8,0 0 0 6,0 0-208-6,0 0-48 7,0 0-16-6,0 0 0 6,0 0-256-7,0 0-48 7,0 0-128-7,0 0 192 9,0 0-48-9,-4 20-16 7,0-5 0-7,0 5 0 8,1 1 176-8,-7-1 16 8,0 3 16-8,2 2 0 8,-3 3 0-8,1 1 0 8,0 0 0-8,-4 4 0 6,5-1-16-6,-3-1-16 7,2 0 0-7,2-2 0 8,-3 2-48-8,1 1-16 7,0-3 0-7,-2-2 0 8,3-3-16-8,-1-1 0 7,2 4 0-7,0-1 0 8,1-1 32-8,-3 0 0 7,4-1 0-7,4-5 0 8,0 1-112-8,-2-1-16 7,0-5 0-7,-2 1 0 8,6-15-128-8,-3 14 192 7,1 2-192-7,2-16 192 8,0 0-48-8,7 17 0 7,3-3 0-7,-10-14 0 8,12 10 144-8,-12-10 32 6,17 6 0-6,3-5 0 9,-3-1-32-9,5 0 0 7,-1 0 0-7,5 0 0 8,1-1-32-8,2 1-16 7,1 0 0-7,3 0 0 8,8-2 0-8,-4 2 0 7,0 0 0-7,4-4 0 8,-4-2-240-8,8 2 128 7,0 0-128-7,3 0 0 8,1 0 192-8,2-2-64 7,-1 2-128-7,1 3 192 8,0-1-192-8,2 2 128 7,1 2-128-7,5 1 0 9,3-1 128-9,-1 4-128 6,-5 0 0-6,7-4 144 8,3 0-144-8,-2 0 0 7,-5 2 0-7,3 0 0 8,1 2 0-8,-1-1 0 7,-3-1 0-7,5 4 0 8,2 4 0-8,-3-4 0 7,1 3 144-7,4-1-144 8,-1-6 0-8,3 0 0 7,-6 6 0-7,4-5 128 9,-3-5-128-9,3 4 128 6,-2 2-128-6,7-2 128 8,-3 2-128-8,6 2 192 7,-2-4-64-7,0-2 0 8,4 0-128-8,2 0 176 7,-2-2-176-7,4-2 192 9,0 0-192-9,0 0 128 6,4 8-128-6,0-6 128 8,-1 1-128-8,-1-1 0 7,-2 0 0-7,2-1 128 8,0-3-128-8,-2 2 0 7,-2-2 0-7,4 4 0 8,5 0 0-8,-3 0 0 7,-6 0 0-7,0-4 0 8,0 2 0-8,0 0 0 7,2 0 128-7,-2-2-128 8,-2 0 0-8,4 4 0 7,2-2 0-7,0 2 0 8,-2 2 0-8,-2-4 0 7,0-4 0-7,-1-1 128 8,1 1-128-8,0 2 0 8,-3 2 0-8,-1-2 0 8,4 0 128-8,0 2-128 6,-4 2 128-6,4-6-128 8,-4-1 0-7,-4 3 0 5,4 0 0-6,0 0 0 8,-2-2 128-8,0 2-128 7,6 0 128-7,0 2-128 8,-2 0 192-8,0 0-64 7,-6-4 0-7,2-1 0 8,3-3-128-8,-7 4 0 8,0 0-160-8,4-2 160 7,-2 1 0-7,6 3 0 7,-2 0 0-6,0 0 0 6,-5-4 0-7,1 2 128 7,0 0-128-7,-4 1 0 8,1-3 128-8,-5 6-128 8,2-2 0-8,4 0 0 8,-1 2 0-8,1 2 0 6,2 2 128-6,-4 0-128 9,-1-2 0-9,-1-2 0 6,-8 0 0-6,3 0 0 8,-3 0 0-8,-1 0 0 7,-2 0 0-7,-3 2 0 9,1 0 0-9,0 0 128 6,-1 0-128-6,1 2 160 8,0 2-160-8,-3-2 0 7,-7 2 0-7,0 0 0 8,-6-2 0-8,6-2 0 7,-6 0 0-6,4-2 0 6,-6 0 0-7,2 0 0 8,2 0 0-8,-4 0 0 7,3 2 0-7,-1 4 0 8,-4 0 0-8,2 0 0 8,0 0 0-8,2 0 0 6,-6-1 128-6,2 1-128 8,1 0 0-8,1 2 0 7,-2 2 0-7,-4-2 0 8,0-2 0-8,-1 2 0 7,-3-1 0-7,-2 3 0 8,3-2 0-8,-5 0 0 7,1 2 0-7,1-2 0 9,0-3 0-9,1 1 0 6,-7 0 0-6,3 0 128 8,1-2-128-8,-3 2 0 7,-4 4 0-7,3-2 0 8,-3-2 0-8,-14-4 0 6,19 5 0-6,-19-5 0 9,18 8 0-9,-18-8 0 7,0 0 0-7,14 4 0 10,-14-4 0-10,17 6 0 6,-17-6 0-6,14 2 0 7,-14-2 0-7,17 0 0 7,-17 0 128-7,14 2-128 8,-14-2 0-8,0 0 0 7,0 0 0-7,16 0 0 8,-16 0 0-8,0 0 0 7,13-2 0-7,-13 2 128 8,0 0-128-8,14-2 0 7,-14 2 0-7,0 0 0 9,10-4 0-9,-10 4 0 6,0 0 128-6,11-12-128 10,-3 3 0-10,0 1 0 6,-8 8 0-6,6-16 128 8,0 4-128-8,-2-3 0 6,-3 3 0-6,3-3 128 9,0 1-128-9,0-4 128 6,4 3-128-6,-4-3 128 8,0-5-128-8,-2-4 160 7,0 1-160-6,2 1 160 6,0-2 0-7,-1-3 0 8,3-1 0-8,0-4 0 7,-2-6-16-7,2 4 0 8,0-4 0-8,3 2 0 7,-3-10-16-7,2 2-128 8,0 5 192-8,0-7-64 7,-2 0 0-7,3 4-128 8,1-2 192-8,-2-1-64 8,6-1-128-8,-5 4 192 6,-1 0-192-6,4 6 192 9,-4 0-64-9,-5 4-128 7,5 4 192-7,0 2-64 8,-2 3-128-8,-2 3 192 6,0 3-192-6,0 9 192 9,-2-7-192-9,-2 18 0 6,0 0 0-6,0 0 128 8,0 0-128-8,0 0 0 7,0 0 0-7,0 0-176 24,-12 20-1840-24,-6 1-368 0,1 2-80 0,-7-3-16 0</inkml:trace>
    </iact:actionData>
  </iact:action>
  <iact:action type="add" startTime="95040">
    <iact:property name="dataType"/>
    <iact:actionData xml:id="d78">
      <inkml:trace xmlns:inkml="http://www.w3.org/2003/InkML" xml:id="stk78" contextRef="#ctx0" brushRef="#br3">14697 2421 8511 0,'0'0'384'1,"2"-14"64"-1,-2-4-448 0,0-1 0 3,0 3 0-3,2-3 0 8,-2 3 656-8,0 2 48 8,0-3 0-8,0 3 0 9,-2-1 48-9,0 3 16 6,2 12 0-6,-4-16 0 7,4 16-96-7,-6-9-16 7,-4 1 0-7,10 8 0 8,-12-6-48-8,12 6-16 7,-13-2 0-7,-1 10 0 8,0 2 16-8,1 1 0 9,-3 7 0-9,4 1 0 6,-3 1-96-6,1 7-32 8,1 2 0-8,-1 6 0 8,2-7-48-8,1 5-16 7,3 6 0-6,-4 6 0 5,2 0-128-6,2 1-32 8,-3 3 0-8,1 4 0 8,-2 1-32-8,1-1-16 7,1-2 0-7,-4-6 0 8,2 2-80-8,-3-1-128 7,3-5 176-7,-3 0-176 8,3-10 192-8,-4 1-192 7,3-1 192-7,-3-4-192 7,4-5 256-7,-3-1-64 8,5-3-16-8,-2-5 0 8,2 1 16-8,5 0 0 7,5-14 0-7,-6 11 0 7,6-11 16-7,0 0 16 8,0 0 0-8,0 0 0 8,0 0 48-8,21 8 16 7,5-8 0-7,3-6 0 8,6 2-64-8,0-2-16 7,6-1 0-7,4-7 0 9,6 4-208-9,1-3 128 6,3-1-128-6,1 0 0 8,1 1 128-8,0-1-128 7,3 0 0-7,1 7 0 7,3-5 0-7,0 6 128 8,8 4-128-8,-1-2 0 8,1 0 0-8,4-4 0 7,-2 3 0-7,4-1 0 8,-2 0 0-8,4-2 0 7,2 2 0-7,0 2 0 8,8 0 0-8,-1 4 0 7,3 0 0-7,-4-3 0 8,-2-7 0-8,-1 4 0 7,-1 2 0-7,0 2 0 8,-2 0 0-8,8 2 0 7,-2 2 0-7,-3 0 0 8,-3-2 0-7,4-2 0 5,-2 0 0-6,-2 0 0 8,0-2 0-8,0 2 0 7,0 0 0-7,0 0 0 8,0-1 128-8,0-1-128 7,-1-2 0-7,1 2 0 8,-2-4 128-8,-4-2-128 7,-1 4 0-7,1 5 144 8,0-1 16-8,-2 4 0 7,-2-2 0-7,2 3 0 8,2-1-160-8,-4 0 0 7,-1 6-192-7,3-8 192 8,-6-4 0-8,-4 4 0 7,-1 4 0-7,-5 2 0 8,1 0 0-8,1 2 0 8,-1-1 128-8,-3 1-128 8,-3-2 0-8,2 2 0 6,-3-4 0-6,-1 2 0 8,-2-4 0-8,-8 1 0 7,2-1 0-7,-4 0 0 8,0-2 0-8,-8 0 0 7,0 0 0-7,-4 2 0 8,-1 0 0-8,-1 2 0 7,-4-2 0-7,-1 0 0 8,0 2 0-8,1-2 0 7,-2-2 0-7,-1 2 0 8,2 0 160-7,-3-2-160 5,-1 0 192-6,3 0-192 8,-5-2 192-8,3 0-64 7,3-4 0-7,-4 2-128 8,-1 0 256-8,-3-2-64 8,1 1-16-8,-3-5 0 8,-10 10 32-8,14-12 16 6,-4 0 0-6,-1-3 0 8,3-5 32-8,-4 7 0 8,0-3 0-8,3 2 0 7,-3-5-64-7,2-1-16 7,2 5 0-7,-5-5 0 8,7-1-48-8,-4-1-128 7,-2-1 192-7,1-8-64 8,1 3-128-8,-4-1 160 7,2-2-160-7,-2-2 160 8,-4-2-160-8,-2-2 160 7,0 2-160-7,-2 0 160 8,-6-6-160-8,2 4 128 7,0 3-128-7,-2 1 128 8,-3 0-128-8,3 6 0 8,-6 5 0-8,4 5 0 8,3 9 0-8,7 8 128 6,0 0-128-6,-18 4 0 8,8 4 0-8,1 11 0 7,-1 3-144-7,4 9-10608 16,0 4-2112-15</inkml:trace>
    </iact:actionData>
  </iact:action>
  <iact:action type="add" startTime="101795">
    <iact:property name="dataType"/>
    <iact:actionData xml:id="d79">
      <inkml:trace xmlns:inkml="http://www.w3.org/2003/InkML" xml:id="stk79" contextRef="#ctx0" brushRef="#br3">21434 2101 8287 0,'0'0'736'1,"2"-12"-592"3,0-6-144-4,0 5 0 8,0-3 736-8,-2 5 112 7,0-7 32-7,1 6 0 9,-1 12 80-9,0-17 32 7,2 3 0-7,-2 14 0 10,4-18-304-10,-4 18-64 5,2-7-16-5,-2 7 0 7,0 0-128-7,0 0-32 7,0 0 0-7,0 0 0 8,0 0-64-8,0 0-32 7,-8 9 0-7,1 9 0 9,-5 1-32-9,2 7 0 7,-5 1 0-7,1 6 0 8,-6 0-16-8,5 5-16 6,-5 6 0-5,-3-1 0 7,0 4-96-8,-1 2-32 6,1 0 0-6,1-3 0 9,-1 1-160-9,-1 2 0 6,7-4 144-6,1 2-144 8,-3-3 128-8,5-1-128 8,-3 2 160-8,1-4-160 8,4 0 144-8,-3-2-144 7,3-10 128-7,6 3-128 8,-2-3 160-8,4-2-160 7,2-7 192-7,2 1-192 8,2-1 192-8,2-7-192 7,4 5 192-7,0-8-192 8,4 1 336-8,3-3-32 7,5-2-16-7,-1 0 0 9,7 0 48-9,3-4 16 6,4-2 0-6,2 0 0 8,2 0-16-8,8 0 0 7,2 0 0-7,2 0 0 8,3 2-128-8,5 1-16 7,5 5-16-7,-1-4 0 8,-3 2-176-8,7-6 192 7,5 0-192-7,-2-4 192 8,2 2-192-8,6 2 0 7,-1 0 144-7,6 0-144 8,3 2 0-8,6 2 144 7,-2-8-144-7,3 0 0 8,9-2 128-8,-4 2-128 7,1 1 0-7,5-1 0 8,-5 2 0-8,6-2 0 8,1 2 128-8,-5-2-128 8,3 2 0-8,1-4 0 6,-3-2 0-6,1 6 0 8,2 6 0-8,-1-2 0 7,-3-2 0-7,3 0 0 8,3-4 0-8,-6 0 0 7,3 1 0-7,3 3 0 8,-1 0 128-8,-5 3-128 7,1-1 0-7,-5-2 0 8,3-2 144-8,-3-1-144 7,1 3 0-7,-3 3 144 8,5 1 0-8,0 2 0 7,1-4 0-7,-1 0 0 8,-9-4-16-8,3 2-128 7,0 2 192-7,-1 0-64 8,1-2-128-8,5 2 128 7,-1-2-128-7,4 0 128 9,-9 0-128-9,5-4 0 6,-5-4 144-6,5 2-144 8,-4 1 144-8,7 3-144 8,1 2 192-8,1-2-192 7,-3-2 0-7,-1 2 0 7,-3-2 0-7,1-2 0 8,1-6 0-8,1 7 0 7,7 1 0-7,-7-2 0 8,1-2 0-8,-6 0 0 7,-3 2 0-7,3-1 0 8,-6-3 0-8,3 4 0 7,5-2 0-7,-2-2 0 8,1 3 0-8,1 1 0 7,-4-2 0-7,-1 0 0 8,-3 2 128-8,-2 2-128 8,-2-2 0-8,4-1 0 8,2 3 0-8,-2 0 0 6,-7 0 128-6,-2 2-128 9,-5-2 0-9,2 2 0 6,-6-2 0-6,0 0 0 8,-1 0 128-8,1 4-128 7,-2 0 0-7,5 2 0 8,-5 0 128-8,2 2-128 8,-9-2 0-8,-3 0 0 7,-1-2 0-7,-1 0 0 7,-3-2 0-7,0 2 0 8,-4 0 0-8,-2 0 0 7,-1 0 0-7,-1-2 0 8,2 4 0-8,-4 2 0 7,4 0 0-7,-4 0 0 8,2-6 0-8,-2 4 0 8,0 2 0-8,-6 0 0 8,-2-4 128-8,0 0-128 6,-4 0 0-6,1 2 0 9,-1 4 128-9,0-5-128 6,-1 1 0-6,-1 0 0 8,0-2 0-8,0 2 0 7,-3 0 0-7,-1-2 0 8,-1 2 0-8,-1 2 0 7,-1-2 0-7,-1 0 0 8,1-2 0-8,-1 0 0 7,-19 0 128-7,20 2-128 8,-7 2 0-8,-13-4 0 7,18-4 0-6,-18 4 0 6,14-2 144-7,-14 2-144 7,15-4 0-7,-15 4 144 8,16-4 16-8,-16 4 0 7,11-4 0-7,-11 4 0 8,14-7 48-8,0-5 16 7,-8 4 0-7,3-6 0 8,1 3-80-8,-10 11-16 7,4-18 0-7,2 4 0 8,-2-3 48-8,-2 1 0 7,-2-3 0-7,0-3 0 9,-2 3 16-9,0-1 16 6,-2-3 0-6,-2-4 0 8,4-3 0-8,-8-1 0 7,3-6 0-7,-1 2 0 8,0 4 0-8,-4-2 0 7,3-4 0-7,-5 3 0 8,2 1-48-7,0 0-16 5,1-6 0-6,1 2 0 8,-8 4-16-8,7 0-128 8,-1-2 192-8,2 2-64 7,-3-1-128-7,3 5 128 8,6-2-128-8,-2 2 128 7,-2-3-128-7,4 5 0 7,2 0 0-7,1 5 0 8,-1 1 0-8,0 1 128 7,2 5-128-7,0-1 0 8,0 16 0-8,0 0 0 7,0 0 0-7,0 0 0 23,0 0-1520-22,0 0-224-1,4 20-48 0,-3 3-13360 2</inkml:trace>
    </iact:actionData>
  </iact:action>
  <iact:action type="add" startTime="104465">
    <iact:property name="dataType"/>
    <iact:actionData xml:id="d80">
      <inkml:trace xmlns:inkml="http://www.w3.org/2003/InkML" xml:id="stk80" contextRef="#ctx0" brushRef="#br3">19975 15005 7359 0,'-10'-4'656'1,"2"2"-528"6,-5 2-128-7,3 2 0 8,2 0 1040-8,8-2 176 7,-14 4 48-7,14-4 0 10,0 0-384-10,0 0-80 5,0 0-16-5,0 0 0 9,0 0 224-9,0 0 32 6,0 0 16-5,0 0 0 7,20 0 48-8,3 0 16 6,6 0 0-6,3-2 0 9,1 0-272-9,6-4-48 7,0-7-16-7,4 9 0 7,-2 0-368-7,4-4-80 7,-4-5-16-7,3 3 0 8,-5-2-176-7,4 6-144 6,-2 4 192-7,2 0-192 7,-4-5 128-7,-2-1-128 7,-2 4 0-7,-3 2 0 8,-1 0 0-8,-6 2 0 7,-3 0-192-7,-22 0-11712 11</inkml:trace>
    </iact:actionData>
  </iact:action>
  <iact:action type="add" startTime="104739">
    <iact:property name="dataType"/>
    <iact:actionData xml:id="d81">
      <inkml:trace xmlns:inkml="http://www.w3.org/2003/InkML" xml:id="stk81" contextRef="#ctx0" brushRef="#br3">19930 15528 27519 0,'0'0'1216'1,"0"0"256"-1,12 8-1168 0,9 1-304 3,8-3 0-3,4-2 0 8,5-4 128-8,-1 0-128 7,9 0 192-7,-3 0-192 8,4-4 224-8,2-2-64 8,-4-3-16-8,2 1 0 8,1-2-144-8,3-4 0 6,0 5 144-6,-2-5-144 9,-1 2 0-9,3-1-288 7,2 3 48-7</inkml:trace>
    </iact:actionData>
  </iact:action>
  <iact:action type="add" startTime="105398">
    <iact:property name="dataType"/>
    <iact:actionData xml:id="d82">
      <inkml:trace xmlns:inkml="http://www.w3.org/2003/InkML" xml:id="stk82" contextRef="#ctx0" brushRef="#br3">22653 13755 10127 0,'0'0'896'1,"0"0"-704"4,0 0-192-5,0 0 0 8,0 0 736-8,0 0 112 7,0 0 32-7,0 0 0 8,-6-10-192-8,6 10-48 6,0 0 0-6,-14-7 0 9,3-1-112-9,11 8-16 7,-18 0-16-7,4 4 0 8,-3-4 80-8,1 6 0 7,-3-1 16-7,-3 3 0 8,3 2-48-8,-1 0-16 8,-5 3 0-8,2 3 0 7,-5 2-96-7,1-5-32 8,2 7 0-8,-1-1 0 9,1 5 16-9,-1 1 0 5,1 0 0-5,0 5 0 9,-1 5-64-9,3 2-16 8,-2 6 0-8,-1-2 0 7,1 5-112-7,0 5-32 6,1-2 0-6,5 2 0 8,1 1-48-8,-1 5-16 7,3 1 0-7,2-1 0 9,5-3-128-9,-1-1 0 6,4-4 144-6,4 2-144 8,0 5 144-8,4-1-144 7,0-3 192-7,4 1-192 8,4 0 336-8,-1-1-32 7,5-5-16-7,2 4 0 8,1 1 32-8,-1 1 0 8,3 2 0-8,1-3 0 8,-3 1-144-8,3-4-32 7,-1-6 0-7,-5 5 0 8,4 5-144-8,-7-2 128 6,3-10-128-6,-4 6 128 8,3 3 0-8,-1-1-128 7,-2-4 192-7,0 6-64 8,-5-1 0-8,3-1 0 7,2-4 0-7,-2 0 0 8,-4-2-128-8,0-4 160 7,-4 0-160-7,0 2 160 9,0-4 32-9,0 2 16 7,-2-6 0-7,-2-2 0 8,2 4 144-8,-2 0 32 7,-4-4 0-7,0 1 0 9,2-1-16-9,-1 0 0 6,-5 0 0-6,4 0 0 8,0 3-160-8,-2-3-16 7,1 2-16-7,1 0 0 8,-6-4-48-8,3 1-128 12,-9-1 192-12,3-2-64 3,-3-1 128-3,-1-1 0 12,3-4 16-12,4 3 0 3,-9-3 16-3,5-3 0 7,1 1 0-7,-3 1 0 8,3-7-96-8,1 3-32 12,-3-6 0-12,1 3 0 4,3-3-160-4,-5 0 0 11,2 0 0-11,5-4 128 4,-3-3-128-4,4 1 0 7,12-4 0-7,0 0 128 8,-13-4-128-8,13 4-256 7,0 0 64-7,-6-7 16 24,2-7-2112-24,8 2-416 1,2-3-96-1</inkml:trace>
    </iact:actionData>
  </iact:action>
  <iact:action type="add" startTime="106033">
    <iact:property name="dataType"/>
    <iact:actionData xml:id="d83">
      <inkml:trace xmlns:inkml="http://www.w3.org/2003/InkML" xml:id="stk83" contextRef="#ctx0" brushRef="#br3">22979 16567 20271 0,'0'0'896'0,"-14"6"192"0,-2 0-880 0,3 4-208 5,-1-2 0-5,2-3 0 8,1 7 0-8,1-2 0 8,-6-4-192-8,6 7 192 8,-3-1 480-8,3 4 208 6,0-7 32-6,-1 7 16 8,3 0 192-7,0 5 32 6,-2-1 16-7,4-1 0 8,-1-1-336-8,-3 1-80 7,2 3-16-7,4 1 0 7,-2 0-192-7,-2 5-32 8,5 3-16-8,-1 0 0 8,-2 0 0-8,6 1 0 7,2 3 0-7,2-4 0 8,2 2-96-8,3-2-16 9,-1 2 0-9,2-3 0 7,4-5 32-7,-5 2 0 5,5-5 0-5,-2-3 0 8,3-3 96-8,1-6 0 8,3-3 16-8,5 3 0 8,-7-8 48-8,5-4 16 7,-3-2 0-7,5-6 0 8,-1 1 48-8,2-9 0 6,-1-3 0-6,3-3 0 10,0-7 0-10,1 0 0 9,3-2 0-9,-4-2 0 5,1-8-96-5,-7 0-16 11,-3-4 0-11,-7 2 0 4,1 0 112-4,-8-1 0 11,0-1 16-11,-4 6 0 4,-2-6-192-4,-2 10-32 11,-2 6-16-11,-6-4 0 4,1 0-96-4,-5 5-128 7,2 3 176-7,-3 0-176 8,1 1 0-8,-1-1 0 12,1-2 0-12,2 3 0 14,-1 3-1216-14,3-2-288 0,-3-5-64 0,3-1-9808 7,-2 0-1952-7</inkml:trace>
    </iact:actionData>
  </iact:action>
  <iact:action type="add" startTime="106631">
    <iact:property name="dataType"/>
    <iact:actionData xml:id="d84">
      <inkml:trace xmlns:inkml="http://www.w3.org/2003/InkML" xml:id="stk84" contextRef="#ctx0" brushRef="#br3">23587 12950 9215 0,'0'0'816'1,"2"-10"-656"8,-2 10-160-9,0 0 0 6,4-18 1456-6,-2 5 256 8,-2 13 48-8,0 0 16 4,0 0-672-4,0 0-128 13,-4-10-16-13,4 10-16 4,0 0-64-4,0 0-16 9,0 0 0-8,0 0 0 3,-12 4 48-4,-3 6 16 11,5-1 0-11,-4 11 0 4,1-4-240-4,3 3-48 11,-4 6-16-11,6 5 0 4,-5 1-224-4,1 4-32 10,0 4-16-10,1 2 0 5,1 6-32-5,-2 5 0 11,2 5 0-10,5-2 0 2,-5-3-16-3,2 1-16 10,2-1 0-10,0 3 0 5,1-4-80-4,3-4-16 8,0-1 0-8,4 3 0 3,1-6 0-4,5 0-16 10,-4-8 0-9,2 0 0 4,2 0 48-5,5-4 16 10,-3-1 0-10,6-5 0 4,-4-2 0-4,5 1 0 11,-1-5 0-11,3 1 0 4,3-6-32-4,-1-1 0 10,-1-3 0-10,1 4 0 5,1-9-48-5,3 1-16 11,-2-2 0-11,1 2 0 4,-3-2-16-4,1 2 0 12,-3-6 0-12,-5 0 0 3,-14 0-128-3,15-4-144 12,-15 4 144-12,0 0-208 18,14-12-464-17,-14 12-96-1,0 0 0 0,6-11-9296 11,-6 11-1856-11</inkml:trace>
    </iact:actionData>
  </iact:action>
  <iact:action type="add" startTime="107053">
    <iact:property name="dataType"/>
    <iact:actionData xml:id="d85">
      <inkml:trace xmlns:inkml="http://www.w3.org/2003/InkML" xml:id="stk85" contextRef="#ctx0" brushRef="#br3">22904 13808 27007 0,'0'0'1200'0,"0"0"240"0,18-10-1152 0,2-2-288 8,3 3 0-8,8 3 0 4,2-2 576-4,2-4 48 10,8 6 16-10,2 1 0 5,4-7 0-4,2 4 0 9,-3 2 0-10,5 0 0 5,2-1 0-5,-1 1 0 10,1 2 0-9,-4-2 0 2,-1 0-336-2,-1 0-64 11,-2 4-16-12,-8 2 0 2,-4 2-224-1,0 4 0 9,-6 0 0-10,-5 0-10304 18,-7 4-2016-18</inkml:trace>
    </iact:actionData>
  </iact:action>
  <iact:action type="add" startTime="125355">
    <iact:property name="dataType"/>
    <iact:actionData xml:id="d86">
      <inkml:trace xmlns:inkml="http://www.w3.org/2003/InkML" xml:id="stk86" contextRef="#ctx0" brushRef="#br1">18094 5188 10479 0,'0'0'448'1,"0"0"128"-1,0 0-576 0,6-8 0 7,0-8 0-7,2 7 0 4,-4-1 832-4,0-2 64 11,-2 3 16-11,2-7 0 5,-2 4-336-5,-1-3-80 10,1 3-16-10,-2-4 0 5,-2 5-48-5,1-5-16 12,-3 6 0-12,0-5 0 3,-4 1-128-3,-4-5-32 11,4-1 0-11,-7 8 0 4,1-3 0-4,-5 7 0 13,3 0 0-13,0 2 0 3,1 2-112-3,-1 2-16 11,-3 4-128-11,-1 2 192 4,1 4-192-4,-5-2 176 5,-3 4-176-4,2 3 160 8,-3-1-160-9,1 6 0 13,0 1 0-13,-1 1 0 2,1 5 0-2,2 2 128 8,-3 4-128-8,3 6 0 7,0-1 0-7,1 3 128 8,5 2-128-8,-8 15 0 10,3-1 176-10,1 7-48 5,5 2 64 3,6-13-192-8,5 0 0 7,-1-2 0-7,4 1 0 4,2-3 0-4,2-4 128 7,0 0-128-7,4-6 192 9,0-2-192-9,4 2 176 10,-3-2-176-10,1-5 160 4,2-3-160-4,2-2 0 12,-4 1 144-12,2-5-144 4,1-2 0-4,-1-1 144 7,-8-18-144-7,12 20 0 10,1-5-144-10,-3 3-144 11,4-9-32-11</inkml:trace>
    </iact:actionData>
  </iact:action>
  <iact:action type="add" startTime="125760">
    <iact:property name="dataType"/>
    <iact:actionData xml:id="d87">
      <inkml:trace xmlns:inkml="http://www.w3.org/2003/InkML" xml:id="stk87" contextRef="#ctx0" brushRef="#br1">17111 5740 17503 0,'-2'-10'1552'14,"2"10"-1232"-13,0 0-320-1,10-10 0 0,6 4 0 0,1 3 0 11,3 1-128-11,5-4 128 3,4 2 0-3,-7 0 0 11,1 2 0-11,3 2 0 5,3-2 0-5,0 0 0 7,2 6 0-7,3-4 0 7,1-4 0-7,0 4 0 14,-2 0 0-14,2 0 0 3,0 0 0-3,-4 0 0 6,-3 0 0-6,-1 4 0 5,0 2 0-5,3-2 0 10,-5-2 0-10</inkml:trace>
    </iact:actionData>
  </iact:action>
  <iact:action type="add" startTime="126078">
    <iact:property name="dataType"/>
    <iact:actionData xml:id="d88">
      <inkml:trace xmlns:inkml="http://www.w3.org/2003/InkML" xml:id="stk88" contextRef="#ctx0" brushRef="#br1">18746 4741 10943 0,'0'0'480'0,"0"0"96"0,-8-2-448 0,0 0-128 4,2-2 0-4,-1 10 0 9,-5 0 704-9,2 0 128 7,-5 4 32-7,1 3 0 4,-9 1-304-4,1 6-64 13,-1 3-16-13,-3 0 0 2,1 1 160-2,-4 1 16 12,1 2 16-12,-1 5 0 4,0 1-96-4,2 6 0 10,-1 6-16-10,1-2 0 6,2 1-160-6,1 5-16 13,5 2-16-13,-1 2 0 3,8 1-192-3,-1-1-48 5,5-1 0-5,0-3 0 12,2-2 16-12,4 0 0 10,2-6 0-10,4 2 0 3,2-8-144-2,-2 6 0 7,0-6 0-7,2-4 0 5,2-2 0-6,1-1 0 6,-1-3 0-6,4-2 0 8,0-1 0-8,-1-5 0 12,3 1 0-12,-4-6-176 4,5-1 48-4,-3-3 0 7,6-2 0-7,-1 2 0 20,1-4-1632-20,3-6-320 1</inkml:trace>
    </iact:actionData>
  </iact:action>
  <iact:action type="add" startTime="126454">
    <iact:property name="dataType"/>
    <iact:actionData xml:id="d89">
      <inkml:trace xmlns:inkml="http://www.w3.org/2003/InkML" xml:id="stk89" contextRef="#ctx0" brushRef="#br1">19009 4796 10367 0,'0'0'448'0,"0"0"112"0,0 0-560 0,-6 10 0 3,2-1 0-2,-3 7 0 3,-7 2 896-4,4 1 80 7,-5 6 16-7,1 3 0 8,-4 1-176-8,5 6-48 13,-5 2 0-13,-1 2 0 2,-3 6-96-2,5 0-32 12,-3 0 0-12,7 3 0 4,-3 5-256-4,6-2-64 12,-1-6-16-12,5 1 0 4,4 1-304-4,2-8 128 10,2 4-128-10,2-10 0 5,3-1 128-5,5-3-128 6,-2-2 0-6,5-2 0 10,-3-1 176-10,6-1-176 11,-5-7 160-11,5 1-160 5,1-1 0-5,-3-4 0 7,2 1 0-7,1-3-6080 17,-5 0-1248-17</inkml:trace>
    </iact:actionData>
  </iact:action>
  <iact:action type="add" startTime="126723">
    <iact:property name="dataType"/>
    <iact:actionData xml:id="d90">
      <inkml:trace xmlns:inkml="http://www.w3.org/2003/InkML" xml:id="stk90" contextRef="#ctx0" brushRef="#br1">18514 5572 13823 0,'-4'-21'1216'1,"4"21"-960"2,0 0-256-3,0 0 0 8,14-6 128-8,-1 2 0 6,7 0-128-6,1 0 192 9,1 0-192-9,3 2 0 10,2-2 0-10,1 0 0 6,-1 2 0-5,2 1 0 8,0-1 0-9,1 2 0 5,1-2 0-5,-2 2 0 6,2 0 128-6,1 0-128 9,-5 0 0-9,4 2 144 7,-2-2-144-7,1 2 128 7,-1-1-256-6,0 1-64 9</inkml:trace>
    </iact:actionData>
  </iact:action>
  <iact:action type="add" startTime="127037">
    <iact:property name="dataType"/>
    <iact:actionData xml:id="d91">
      <inkml:trace xmlns:inkml="http://www.w3.org/2003/InkML" xml:id="stk91" contextRef="#ctx0" brushRef="#br1">19191 4636 6447 0,'0'0'272'0,"0"0"80"0,0 0-352 0,0 0 0 9,0 0 0-9,0 0 0 6,0 0 1664-6,11 4 256 11,3 2 48-11,-2 3 16 3,5 3-1344-3,-1-2-272 6,1 6-48-6,5-5-16 9,-1 5 208-9,5 1 32 11,1 3 16-10,0 5 0 3,-3 3 32-4,1 1 16 10,-2 2 0-10,-1 8 0 4,-1 0-192-4,-5 8-32 11,0 0-16-11,-3-1 0 4,-1 7-112-4,-6 2 0 7,2 1-16-7,-6-1 0 10,-2-2 16-10,-2-1 16 5,-2 1 0-5,-4-1 0 9,0-3 48-9,-6-6 16 8,1 2 0-8,-7-6 0 3,-1 2-16-3,-3-4-16 12,-1-4 0-12,0 0 0 4,1-5-80-4,3-3-16 7,-1-6 0-7,5 1 0 10,3-2-208-10,1-7 176 10,3-1-176-10,10-10 160 4,0 0-160-4,0 0-272 11,0 0 64-11,0 0-10896 9</inkml:trace>
    </iact:actionData>
  </iact:action>
  <iact:action type="add" startTime="127575">
    <iact:property name="dataType"/>
    <iact:actionData xml:id="d92">
      <inkml:trace xmlns:inkml="http://www.w3.org/2003/InkML" xml:id="stk92" contextRef="#ctx0" brushRef="#br1">19905 5282 10127 0,'0'0'896'1,"0"0"-704"7,-10-4-192-8,10 4 0 5,0 0 1024-5,0 0 160 12,0 0 32-12,0 0 16 4,0 0-640-4,0 0-128 12,0 0-16-12,11-2-16 4,5 0-128-4,0-2-32 9,5 2 0-9,6-2 0 4,1 0-128-4,-1-2-16 11,2 0-128-10,4 2 192 2,6 2-192-3,-3-1 0 11,-1-1 0-11,-2-2-5216 16,0 2-976-15</inkml:trace>
    </iact:actionData>
  </iact:action>
  <iact:action type="add" startTime="127772">
    <iact:property name="dataType"/>
    <iact:actionData xml:id="d93">
      <inkml:trace xmlns:inkml="http://www.w3.org/2003/InkML" xml:id="stk93" contextRef="#ctx0" brushRef="#br1">20096 5471 11055 0,'-20'-18'480'1,"16"10"112"-1,4 8-464 0,0 0-128 4,0 0 0-4,0 0 0 10,0 0 1024-10,16 0 192 11,-2 0 48-11,9 0 0 3,4-4-1120-3,1 4-144 12,3 0-176-12</inkml:trace>
    </iact:actionData>
  </iact:action>
  <iact:action type="add" startTime="128206">
    <iact:property name="dataType"/>
    <iact:actionData xml:id="d94">
      <inkml:trace xmlns:inkml="http://www.w3.org/2003/InkML" xml:id="stk94" contextRef="#ctx0" brushRef="#br1">20975 5003 4607 0,'0'0'400'1,"0"0"-400"10,0 0 0-11,0 0 0 4,0 0 2048-4,0 0 320 10,0 0 64-10,0 0 0 4,0 0-1248-4,0 0-256 12,0 0-48-12,0 0-16 4,0 0-160-4,0 0-48 11,2-8 0-11,6-2 0 4,4-7-224-4,1-1-48 12,9 2-16-12,1-5 0 5,1-2-160-5,1-3-16 5,2-1-16-5,3 0 0 8,-3-1-176-8,2 1 160 12,0 2-160-12,1-5 160 3,-1 1-160-3,0 0 0 10,1 0 0-10,-3-1 128 5,0 7-128-5,-2 1 0 10,1 3 0-10,-1-1 0 5,-1 1 0-5,-5 7 0 7,-1-1 0-7,-1 5 0 8,-5 2 0-8,2 2 0 7,-14 4 0-7,0 0 0 8,0 0 0-8,0 0 0 11,0 0 0-11,5 12 0 4,-5 3 0-4,-2-1 0 7,-1 6 0-7,-3 1 0 10,0 0 128-10,0 3 0 10,0 5 0-10,-4 6 0 1,3 2 16-1,1-4 0 7,-4 1 0-7,-4 6 0 10,5 0 16-10,-5 4 0 12,2-1 0-12,-9 22 0 4,3-9 32-4,5-3 16 10,-5-4 0-10,6-5 0 4,-3 3-48-4,3-6-16 10,-4 2 0-10,7-6 0 5,1 4-144-5,0-4 160 11,0-6-160-11,4-3 160 4,-3 1-160-4,-1-2 0 12,4-1 0-12,0-5 128 3,0-3-128-3,4-18 160 11,-2 17-160-11,2 1 160 4,0-1-160-4,0-17 0 7,0 16 0-7,0-16 0 8,2 17 0-8,-2-17 0 12,2 16 0-12,-2-16 0 14,4 16-608-14,-4-16-48 0,0 13-16 0,0-13-9616 4</inkml:trace>
    </iact:actionData>
  </iact:action>
  <iact:action type="add" startTime="128732">
    <iact:property name="dataType"/>
    <iact:actionData xml:id="d95">
      <inkml:trace xmlns:inkml="http://www.w3.org/2003/InkML" xml:id="stk95" contextRef="#ctx0" brushRef="#br1">20737 5954 6447 0,'0'0'272'1,"0"0"80"-1,0 0-352 0,0 0 0 2,0 0 0-2,0 0 0 8,0 0 1856-8,18 8 288 7,-4-2 64-7,5 0 16 9,6-6-1280-9,1-2-256 6,1-4-48-6,2 2-16 11,3-2 16-11,7 0 0 5,0 1 0-5,5-5 0 7,-3 2-192-7,6-2-16 7,0-1-16-7,-2 3 0 8,2-6-144-8,-6 6-16 8,0 2-16-8,0 1 0 8,2-3-240-8,-8 4 176 6,-4 4-176-6,2 0-6304 18,-4 2-1360-17</inkml:trace>
    </iact:actionData>
  </iact:action>
  <iact:action type="add" startTime="129497">
    <iact:property name="dataType"/>
    <iact:actionData xml:id="d96">
      <inkml:trace xmlns:inkml="http://www.w3.org/2003/InkML" xml:id="stk96" contextRef="#ctx0" brushRef="#br1">22559 5122 9087 0,'0'0'400'1,"0"0"96"-1,0 0-496 0,18 2 0 2,3-2 0-2,7-2 0 8,3-2 672-7,6 2 32 6,0 0 16-7,12-2 0 7,1 0-112-7,7-4-32 9,3-2 0-9,5 1 0 9,7 1-256-9,4-4-48 5,2 4-16-5,2 3 0 8,2-9-256-8,-6 4 0 7,-2 4 0-7,-10-2 0 8,-3 5 0-8,-8-1 0 7,-7 2 0-7,-7 0-6560 11</inkml:trace>
    </iact:actionData>
  </iact:action>
  <iact:action type="add" startTime="129710">
    <iact:property name="dataType"/>
    <iact:actionData xml:id="d97">
      <inkml:trace xmlns:inkml="http://www.w3.org/2003/InkML" xml:id="stk97" contextRef="#ctx0" brushRef="#br1">23045 5246 11967 0,'-18'-4'1072'1,"18"4"-864"-1,-15-1-208 0,15 1 0 8,0 0 528-8,0 0 64 6,0 0 16-6,0 0 0 9,0 0-352-9,19 1-80 7,5-2-16-7,3-1 0 8,4-2-160-8,4-2 0 7,6 0 0-7,0 0 128 9,4 0-128-9,0-2 0 7,4-3 0-7,1 5 128 8,1-4 0-8,-2 0-128 6,-2 5 192-6,-1 3-64 9,3 0-128-9,-8 0 0 6,-2-2 0-6,-6 2 128 9,-1-2-256-9,-3 2-64 7</inkml:trace>
    </iact:actionData>
  </iact:action>
  <iact:action type="add" startTime="129992">
    <iact:property name="dataType"/>
    <iact:actionData xml:id="d98">
      <inkml:trace xmlns:inkml="http://www.w3.org/2003/InkML" xml:id="stk98" contextRef="#ctx0" brushRef="#br1">23482 4611 3679 0,'0'0'160'1,"-4"-8"32"-1,0-4-192 0,2 4 0 4,4 1 0-4,-2 7 0 8,0 0 1360-8,10-8 240 12,3 0 32-12,7 2 16 3,-3 2-912-3,7 0-176 12,3 0-48-12,2 4 0 3,3 0 96-3,7 6 16 13,0-2 0-12,7 0 0 2,-1 2-128-3,4 0-32 12,4 3 0-12,3-1 0 3,3 10-80-3,1-5 0 11,-1 7-16-11,-3-4 0 3,1 1-96-2,-4 3-16 10,-7-5 0-11,-1 5 0 5,-2 3-16-5,-6-1-16 9,0 7 0-9,-4-2 0 5,-9 2-80-5,-3 1-16 12,-3 1 0-12,-10 4 0 3,-2 2 144-3,-6-2 32 11,-6 4 0-11,-4-2 0 4,-10-6 96-4,-5 1 32 7,-6-3 0-7,-2 0 0 9,-8-2-64-9,2 1-16 12,-8-1 0-12,4-2 0 3,-6-1-176-3,4-3-48 11,8-1 0-11,2-3 0 5,4 1-128-5,8-6 0 7,3 1 0-7</inkml:trace>
    </iact:actionData>
  </iact:action>
  <iact:action type="add" startTime="130590">
    <iact:property name="dataType"/>
    <iact:actionData xml:id="d99">
      <inkml:trace xmlns:inkml="http://www.w3.org/2003/InkML" xml:id="stk99" contextRef="#ctx0" brushRef="#br1">26185 4542 5519 0,'0'0'496'0,"-2"-11"-496"7,-4 1 0-7,-3 0 0 8,1 2 1104-8,-2 3 128 7,-2-7 32-7,3 4 0 8,-9 4-400-8,4 0-80 7,-3 2-16-7,1 2 0 9,1 0-128-8,-5 4-48 3,1 0 0-4,1 2 0 10,-1 0-128-10,1 4-16 5,2-3-16-5,-5 11 0 9,0 1-144-9,3 9-32 6,-3 5 0-6,3 2 0 9,6 2-16-9,-1 6-16 6,1-2 0-6,4 8 0 9,-4-1-48-9,3 1-16 8,-7 0 0-8,2 0 0 8,-5-3-160-8,5 1 0 6,-3 0 0-6,3 0 0 8,0-2 0-8,7-6 0 8,-3 2 0-8,2-4 0 8,4-2 0-8,-2 2 128 6,-2-6 0-6,3-2 0 8,-1 1-128-8,2-5 0 7,-2-4 0-7,-2-3-5760 19,8-18-1024-19</inkml:trace>
    </iact:actionData>
  </iact:action>
  <iact:action type="add" startTime="130893">
    <iact:property name="dataType"/>
    <iact:actionData xml:id="d100">
      <inkml:trace xmlns:inkml="http://www.w3.org/2003/InkML" xml:id="stk100" contextRef="#ctx0" brushRef="#br1">25278 5239 9215 0,'6'-16'816'0,"6"6"-656"4,3 0-160-4,7 1 0 8,-1 3 1232-8,7 2 224 7,3 0 32-7,4 0 16 8,4-2-1152-8,4 4-224 6,6-3-128-6,-3 3 128 10,5-2-128-10,-2 2 0 6,0-2 0-6,-6 2 128 8,-2-4-128-8,0 4 0 7,-1 0 0-6,-1 0 0 6,0 0 0-7,-5 2 0 8,-1 0 0-8,-2 0-6592 10</inkml:trace>
    </iact:actionData>
  </iact:action>
  <iact:action type="add" startTime="131209">
    <iact:property name="dataType"/>
    <iact:actionData xml:id="d101">
      <inkml:trace xmlns:inkml="http://www.w3.org/2003/InkML" xml:id="stk101" contextRef="#ctx0" brushRef="#br1">26790 4332 12895 0,'0'0'1152'0,"-12"6"-928"8,0 3-224-8,1 9 0 4,-9-1 240-4,1 1 0 12,-5 3 0-12,-9 11 0 4,4 1 304-4,-2 6 64 12,0 0 16-12,-3 4 0 4,-3-4-16-4,6 6 0 12,2-4 0-12,2 1 0 4,1-3-96-4,5 6 0 10,5 2-16-10,-1-4 0 4,5 0-144-4,0-2-32 7,4 2 0-7,4-6 0 10,1 2-176-10,1-2-144 11,2-2 192-11,4 2-192 5,-1-10 128-5,5 3-128 11,2-3 0-11,0-2 0 4,-1-1 128-4,7-1-128 11,-4-7 0-11,5-3 0 3,-1 3 0-3,3-4 0 12,1-5 0-12,-1-3-192 12,-1-2-416-11,2 0-80-1,-3 0-16 0,-1-6-8080 4</inkml:trace>
    </iact:actionData>
  </iact:action>
  <iact:action type="add" startTime="131569">
    <iact:property name="dataType"/>
    <iact:actionData xml:id="d102">
      <inkml:trace xmlns:inkml="http://www.w3.org/2003/InkML" xml:id="stk102" contextRef="#ctx0" brushRef="#br1">27256 4283 8287 0,'0'0'736'0,"0"0"-592"9,0 0-144-9,-6 8 0 7,-5 5 976-7,1-3 176 8,-6 6 16-8,-1 3 16 5,-5 3-416-5,3 1-64 10,1 4-32-10,1 3 0 5,-3 1 32-5,4 8 0 12,-1 0 0-12,-1 6 0 5,3-2-32-5,-3 3 0 11,6-1 0-11,-1 0 0 2,3 2-272-2,-4 0-48 7,5-6-16-7,3 2 0 9,0-8-144-9,2 2-48 11,4-2 0-11,0-2 0 5,-2-2-16-5,2 0-128 7,6-1 192-7,0-3-64 10,0-4-128-10,1 3 0 6,3-7 144-6,0-1-144 7,6-1 144-7,-3-5-144 11,7 0 192-10,-5-6-192 2,1 1 208-3,1 3-64 7,-3-4-16-7,4-4 0 4,-5-2-128-4,-13 0 0 7,20 0 0-7,-7-2 0 26,-13 2-768-25,16-8-192-1</inkml:trace>
    </iact:actionData>
  </iact:action>
  <iact:action type="add" startTime="131883">
    <iact:property name="dataType"/>
    <iact:actionData xml:id="d103">
      <inkml:trace xmlns:inkml="http://www.w3.org/2003/InkML" xml:id="stk103" contextRef="#ctx0" brushRef="#br1">26726 5020 8287 0,'-20'-17'736'1,"8"9"-592"3,12 8-144-4,0 0 0 8,0 0 1248-8,0 0 224 6,0 0 32-6,0 0 16 9,0 0-1200-9,16 0-320 7,1 2 0-7,-1 0 0 8,2 0 288-8,-1 0-32 8,5-2-16-8,-1-2 0 8,3-2 320-8,3 2 64 6,2 0 16-6,4-2 0 8,0 0-320-8,6-2-48 6,-3 0-16-6,4 2 0 10,-2 3-256-10,2-3 160 6,1 0-160-6,0-2-5280 16,0 4-1136-15</inkml:trace>
    </iact:actionData>
  </iact:action>
  <iact:action type="add" startTime="132169">
    <iact:property name="dataType"/>
    <iact:actionData xml:id="d104">
      <inkml:trace xmlns:inkml="http://www.w3.org/2003/InkML" xml:id="stk104" contextRef="#ctx0" brushRef="#br1">27537 5036 11055 0,'0'0'976'0,"0"0"-784"4,0 0-192-4,21-2 0 9,-3 2 1152-9,-2-2 176 5,3 0 32-5,-3 0 16 10,-1 0-656-10,5 0-128 7,-5 0-16-7,3-2-16 8,-2 0-272-8,1-2-48 6,5 5-16-5,-3-1 0 7,-3-2-224-8,5 2 176 6,1 0-176-6,-3 0 160 8,1-2-160-8,1 0 0 8,-1 2 0-8,-3-2 128 23,1 4-784-22,-1 0-176-1</inkml:trace>
    </iact:actionData>
  </iact:action>
  <iact:action type="add" startTime="132467">
    <iact:property name="dataType"/>
    <iact:actionData xml:id="d105">
      <inkml:trace xmlns:inkml="http://www.w3.org/2003/InkML" xml:id="stk105" contextRef="#ctx0" brushRef="#br1">28360 4667 13823 0,'0'0'1216'1,"0"0"-960"4,0 0-256-5,0 0 0 11,0 0 0-11,12 16-192 4,-12-16 48-4,10 15 0 8,-3 3 416-7,5-2 96 6,-4 1 16-7,4 6 0 8,1-1 304-8,-1-3 64 7,5 3 16-7,-3 1 0 8,2 3 96-8,5 1 32 8,-3 2 0-8,3-1 0 8,1 1-416-8,-1 0-80 5,-5 2-16-5,1 0 0 8,3-3-160-8,-5-3-32 8,3-2-16-8,-4 3 0 7,1-1-176-7,-3-3 0 7,2-5 0-6,-5 3 0 9,1-3 0-10,-10-17 128 5,8 14-128-5,-8-14 128 8,4 19-128-7,-4-19 0 4,0 0 0-5,0 0 0 9,-2 14-128-9,2-14-128 6,0 0 0-6,-10 10-16 24,10-10-688-24,-16 0-144 1,-3-6-32-1,19 6 0 0</inkml:trace>
    </iact:actionData>
  </iact:action>
  <iact:action type="add" startTime="132786">
    <iact:property name="dataType"/>
    <iact:actionData xml:id="d106">
      <inkml:trace xmlns:inkml="http://www.w3.org/2003/InkML" xml:id="stk106" contextRef="#ctx0" brushRef="#br1">28655 4622 13295 0,'0'0'576'0,"0"0"144"0,0 0-576 0,0 0-144 3,0 0 0-3,0 0 0 9,0 0 320-9,-16 14 16 5,4-2 16-5,-7 7 0 8,-3-1 256-8,3 1 48 8,-3 7 16-8,1 1 0 7,-1 0 80-6,5 4 16 6,-5 8 0-7,5-3 0 8,1-1-128-8,-3 4-32 8,3-4 0-8,3 2 0 7,-3-2-256-7,4-2-48 7,-5-2-16-7,5 2 0 8,-2-1-288-8,7-5 0 7,1-4 0-7,0-3 0 8,0-3 160-8,6-17-32 8,-2 16 0-8,4 0 0 9,-2-16-128-9,0 0 0 5,12 9 0-5,-12-9 0 23,13 8-512-22,3-2-128-1,-16-6-16 1,21-8-9088 0</inkml:trace>
    </iact:actionData>
  </iact:action>
  <iact:action type="add" startTime="133116">
    <iact:property name="dataType"/>
    <iact:actionData xml:id="d107">
      <inkml:trace xmlns:inkml="http://www.w3.org/2003/InkML" xml:id="stk107" contextRef="#ctx0" brushRef="#br1">28791 4217 12783 0,'0'0'560'0,"20"-4"128"0,-5 10-560 0,5 1-128 3,-1 1 0-3,-1 4 0 8,3-2 704-8,3 5 96 8,-3 1 32-8,-1 5 0 7,3-1-128-7,0 1-32 8,1 5 0-8,-3 1 0 7,-3 2 80-7,3 0 16 8,3 3 0-8,-5 1 0 7,-3 2-96-7,1 8-16 7,-7 0 0-7,4 2 0 9,-6-4-208-9,-3 3-64 6,-1 3 0-6,-4-2 0 9,-2 2-96-9,-1 2-32 6,-3-5 0-6,0-1 0 11,-6 0-32-11,2-4-16 5,-9 4 0-5,1-6 0 7,-3-6-16-7,-3 1 0 7,1-1 0-7,0-4 0 8,-1-3-48-8,3-3-16 7,-5 0 0-7,3-7 0 8,-2 2-128-8,3-8 0 7,3-3 144-7,5 3-144 8,14-8 0-8,0 0 0 7,-16 0 0-7,16 0 128 23,0 0-448-22,0 0-96-1,0 0-16 0,6-19-11472 2</inkml:trace>
    </iact:actionData>
  </iact:action>
  <iact:action type="add" startTime="133507">
    <iact:property name="dataType"/>
    <iact:actionData xml:id="d108">
      <inkml:trace xmlns:inkml="http://www.w3.org/2003/InkML" xml:id="stk108" contextRef="#ctx0" brushRef="#br1">29515 4849 13823 0,'0'0'608'1,"0"0"128"-1,0 0-592 0,19-6-144 2,1 2 0-2,-1 4 0 8,3 2 704-8,5-2 96 6,2-2 32-6,4 2 0 9,3 0-432-9,-5 0-80 6,-2-2 0-6,-2-2-16 8,1 2-144-7,-1-2-32 6,-4 2 0-7,1 0 0 8,-3 2-128-8,-1 0 0 8,-1 0 0-8,-5 2-5440 16,-14-2-1072-15</inkml:trace>
    </iact:actionData>
  </iact:action>
  <iact:action type="add" startTime="133671">
    <iact:property name="dataType"/>
    <iact:actionData xml:id="d109">
      <inkml:trace xmlns:inkml="http://www.w3.org/2003/InkML" xml:id="stk109" contextRef="#ctx0" brushRef="#br1">29454 5079 6447 0,'0'0'576'1,"0"0"-576"1,0 0 0-2,0 0 0 9,0 0 1920-9,0 0 256 6,22 4 64-6,1-1 16 8,4-3-1680-8,7 0-320 8,3 2-80-8,8 0-4592 17,3-2-896-16</inkml:trace>
    </iact:actionData>
  </iact:action>
  <iact:action type="add" startTime="133970">
    <iact:property name="dataType"/>
    <iact:actionData xml:id="d110">
      <inkml:trace xmlns:inkml="http://www.w3.org/2003/InkML" xml:id="stk110" contextRef="#ctx0" brushRef="#br1">30480 4891 14623 0,'0'0'640'1,"0"0"144"-1,0 0-624 0,0 0-160 4,0 0 0-4,0 0 0 8,0 0 432-8,0 0 48 6,0 0 16-6,0 0 0 9,10-9 48-9,-10 9 16 7,10-16 0-7,2 4 0 7,-3-3-16-7,3 3 0 8,4-2 0-8,1 1 0 8,-3-7-112-8,5 5-32 7,-1-3 0-7,-3-5 0 9,-1-3-80-9,2-1-32 6,1-2 0-6,-3 2 0 7,2-1-32-7,-5 3-16 8,3 0 0-8,-2-1 0 8,5 1-48-8,-7 3-16 7,0-1 0-7,-1 2 0 10,-3-1-48-10,2 6 0 6,2-1 0-6,-2 7 0 7,-3-2-128-7,-5 12-176 7,12-7 48-7,-12 7 0 8,0 0 128-8,0 0 0 7,0 0 0-7,0 0 0 9,0 0 0-9,0 0 0 6,0 0 0-6,6 19 0 8,-6-1 0-8,-2 5 0 7,-2 4 0-7,-2 3 0 8,2-7 0-8,1 6 144 7,-1 4-16-7,-2 6-128 8,-6-1 320-8,2 6-64 8,1-7 0-8,-7 6 0 7,0-4-32-7,1 6-16 7,-5-4 0-7,9 6 0 8,-5-6-16-8,4 2 0 8,-1 2 0-8,3-6 0 8,4-6-48-8,-4 4-16 6,4-2 0-6,0-4 0 8,3-4-128-8,-5-1 0 7,4-3 0-7,0 1 0 8,2-3 0-8,2 1 0 7,0-1 0-7,2-3 128 8,2-3-128-8,0 5 0 7,4-7 144-7,-5 3-144 8,-3-16 0-8,10 10 0 7,-10-10 0-7,12 13 0 26,-12-13-400-26,8 12-160 0,-8-12-16 0,0 0-11232 0</inkml:trace>
    </iact:actionData>
  </iact:action>
  <iact:action type="add" startTime="134437">
    <iact:property name="dataType"/>
    <iact:actionData xml:id="d111">
      <inkml:trace xmlns:inkml="http://www.w3.org/2003/InkML" xml:id="stk111" contextRef="#ctx0" brushRef="#br1">29920 5594 17503 0,'0'0'1552'0,"0"0"-1232"3,0 0-320-3,0 0 0 9,0 0-240-9,26-2-96 6,-1 2-32-6,4 0 0 8,3-4 624-8,9 0 112 7,-2 4 16-7,9-2 16 8,-1 0 400-8,8 0 80 8,5 0 16-8,5 4 0 7,11 0 368-7,-6 2 80 7,0 0 0-7,0-4 16 9,-1-6-560-9,-1 4-112 7,0 0-32-7,-3 2 0 7,1-2-400-7,-6 4-64 7,-5 2-32-7,-2 2 0 9,-12-2-160-9,2 1-176 6,-10-3 48-6,-4 8-8304 17,-6 4-1648-17</inkml:trace>
    </iact:actionData>
  </iact:action>
  <iact:action type="add" startTime="137107">
    <iact:property name="dataType"/>
    <iact:actionData xml:id="d112">
      <inkml:trace xmlns:inkml="http://www.w3.org/2003/InkML" xml:id="stk112" contextRef="#ctx0" brushRef="#br1">25272 14658 19343 0,'0'0'1728'0,"-17"10"-1392"5,3-2-336-4,4-2 0 8,10-6 384-9,0 0 16 6,-7 9 0-6,7-9 0 8,0 0 176-8,0 0 48 7,0 0 0-7,0 0 0 8,0 0 320-8,0 0 64 7,0 0 16-7,0 0 0 9,9-15-208-9,5-7-48 5,-4 3 0-5,7-3 0 9,1-5-176-9,3-6-32 6,3 0-16-6,-3-1 0 9,3-3-160-9,-1-2-48 8,2 4 0-8,3-2 0 8,-1-2-160-8,0 4-48 7,1-6 0-7,-1 2 0 8,0-4-128-8,1 4 128 5,1-6-128-5,0 8 128 10,-4 0 48-10,1 0 0 6,-5 0 0-6,1 4 0 8,-7 2 0-8,3 4 0 7,1 1 0-7,-5 7 0 8,4-1-48-8,-5 9-128 7,1-5 192-7,0 8-64 7,-1-2-128-7,-13 10 0 8,10-7 144-8,-10 7-144 8,0 0 0-8,0 0 0 6,0 0 0-6,17 7 0 9,-17-7 0-9,10 16 128 8,2 5-128-8,-6 3 0 7,0 1 0-7,-1 4 144 7,-3 3-144-7,4 5 0 9,-2 8 192-9,0 1-192 6,-4 1 192-6,4 8-192 8,0 1 256-8,0 7-64 7,0-3-16-7,0-1 0 8,-4 3-16-8,0 4 0 7,0-1 0-7,-4-1 0 8,2 4 32-8,0-7 0 7,0 1 0-7,-2 3 0 8,0-5 80-8,2-3 32 7,-2-3 0-7,0 3 0 8,-4-3 0-8,3-1 0 7,-1-4 0-7,0-4 0 8,-6 3-48-8,4-1-16 8,3-8 0-8,-5 4 0 8,2-4-48-8,2 2-16 6,0-6 0-6,-1 4 0 8,3-2-176-8,0-6 128 7,-2 3-128-7,4 1 128 8,-2-2-128-8,2-6 0 7,0-7 144-7,-2 1-144 8,2 2 0-8,0 1 0 7,2-9 0-7,2 1 0 8,-2-16-304-8,0 0-80 7,12 14 0-7,-12-14-16 25,0 0-1808-24,0 0-352-1,16 0-80 0,-16 0-7712 5,15-6-1536-5</inkml:trace>
    </iact:actionData>
  </iact:action>
  <iact:action type="add" startTime="137739">
    <iact:property name="dataType"/>
    <iact:actionData xml:id="d113">
      <inkml:trace xmlns:inkml="http://www.w3.org/2003/InkML" xml:id="stk113" contextRef="#ctx0" brushRef="#br1">25321 16027 11967 0,'0'0'1072'1,"-12"8"-864"2,12-8-208-3,0 0 0 8,0 0 2336-8,0 0 416 7,-5 12 96-7,5-12 16 8,0 0-1712-8,0 0-320 7,11 2-80-7,7-2-16 9,-4 0 368-9,3 0 80 6,6-8 16-6,3 0 0 9,3 2-176-9,2 0-16 7,6-3-16-7,8-1 0 8,8 2-160-8,1 0-16 6,3-2-16-6,0-1 0 9,-1-7-32-9,1 5 0 7,-3-7 0-7,1 4 0 7,2 3-64-7,-3 3-32 8,-3 0 0-8,0 4 0 8,-1 6-320-7,-1 0-64 5,-2 0-16-6,2 4 0 7,-6 2-272-7,-2 4 128 8,-4-4-128-8,0 2 0 7,-6 3 0-6,-4-3 0 5,-1-2 0-6,-7 2 0 24,1 0-1344-23,-1-3-208-1,-5-3-48 0,-14-2-15408 1</inkml:trace>
    </iact:actionData>
  </iact:action>
  <iact:action type="add" startTime="139104">
    <iact:property name="dataType"/>
    <iact:actionData xml:id="d114">
      <inkml:trace xmlns:inkml="http://www.w3.org/2003/InkML" xml:id="stk114" contextRef="#ctx0" brushRef="#br1">23802 716 5519 0,'0'0'496'1,"0"0"-496"2,7-14 0-2,-1 1 0 7,2-3 1824-8,-4 4 272 8,-4 12 48-8,6-9 16 7,-6 9-704-7,4-16-144 8,-4 6-32-8,0 10 0 7,0 0-240-7,0 0-48 9,0 0-16-9,0 0 0 6,0 0-224-6,-14 6-48 8,-3 0-16-8,3 8 0 7,-4-5-176-7,1 11-48 8,-3-2 0-8,-1 5 0 7,-4 2-48-7,1 3-16 7,-1 3 0-6,-1 6 0 7,-1 2-80-8,-2 6 0 8,-2 0-16-7,-1 9 0 5,1 7-32-6,0 7 0 6,0 0 0-6,7 6 0 9,1 4-80-9,0 2-32 6,-3-2 0-6,5 6 0 8,-1-2-160-8,5 2 160 8,-1 2-160-8,6-4 160 8,-1-6-160-8,5-4 192 7,0 0-192-7,0-6 192 7,5 2-16-7,-1-5 0 8,0-3 0-8,4 3 0 7,-2-5 16-7,4 1 16 8,-2-3 0-8,6-3 0 8,1-2-32-8,5-6-16 7,0-3 0-7,5-5 0 7,7 4 16-7,1-5 0 8,0-1 0-8,9-2 0 7,-3-6 32-7,14 0 16 7,3-3 0-7,7-5 0 8,0-5-64-8,7-2-16 8,2 3 0-8,11-5 0 8,-3 0-144-8,6 3 0 6,4-3 144-5,5 2-144 23,5-4-480-23,-8-4-160 0,-6-2-48-1,-2-1-9088 4,2 3-1808-4</inkml:trace>
    </iact:actionData>
  </iact:action>
  <iact:action type="add" startTime="140067">
    <iact:property name="dataType"/>
    <iact:actionData xml:id="d115">
      <inkml:trace xmlns:inkml="http://www.w3.org/2003/InkML" xml:id="stk115" contextRef="#ctx0" brushRef="#br1">23437 962 13695 0,'-27'-10'608'1,"9"6"128"-1,2 4-592 0,1 0-144 2,-1-2 0-2,5 2 0 8,-5 0 576-8,16 0 96 7,-14 6 16-7,-1-4 0 8,3 0-384-8,12-2-80 7,0 0-16-7,0 0 0 8,0 0 32-8,0 0 0 6,0 0 0-6,0 0 0 9,0 0 400-9,16 0 96 8,5-2 16-8,4-4 0 8,5 0 48-8,9 0 16 7,2 1 0-7,7-9 0 8,3 2-288-8,2-1-48 6,3 3-16-6,5-2 0 9,1 0-192-9,8 7-32 7,1-1-16-7,5-4 0 8,2 2-32-8,4 0 0 6,4-7 0-6,1 5 0 8,1-4 64-8,6 3 16 8,-3 3 0-8,7-4 0 7,-1 2-32-7,3-5-16 7,-5 1 0-7,3-3 0 8,1 1-64-8,-5-2-16 7,0 5 0-7,1 1 0 8,7 4-16-8,-7-3-128 7,1 1 192-7,-6-4-64 8,-7 2-128-8,1 3 160 7,2-5-160-7,2 6 160 9,2-1-32-9,-6-3-128 6,-6 4 192-6,0 0-64 9,-4-3-128-9,0 3 160 6,-10-4-160-6,1 4 160 8,-1 2-160-8,-4 1 160 7,-5-5-160-7,2 4 160 8,1 0 0-8,1 0 0 7,-1-2 0-7,-3 3 0 8,-7-1-160-8,1 4 0 8,2-2 0-8,-10 0 0 7,2-2 0-7,-4 0 160 8,2 0-160-8,-4 3 160 7,-2-3-160-7,2-2 0 8,-6 2 144-8,0 0-144 7,-1 2 128-7,-3 0-128 7,-4-1 128-6,3 1-128 6,-7 2 128-7,-1 0-128 7,1 2 160-7,-1 0-160 8,-18 0 192-8,0 0-48 7,14 0-16-7,-14 0 0 9,17 4-128-9,-17-4 128 6,12 7-128-6,-12-7 128 9,17 8-128-9,-7 0 0 6,2 6 0-6,-2-5 0 8,-3 3 0-8,1 4 0 7,4 5 0-7,-8 3 0 9,2 3 0-9,-1 2 0 7,1 2 0-7,-4 6 0 7,-2 12 0-7,-2 2 0 7,-4 2 0-7,3 3 0 8,-3 5 0-8,0 3 0 7,-2 8 0-7,-6 2 0 8,5 0 0-8,-5 2 0 8,4 2 0-8,-3-4 0 7,1-1 0-7,4-1 0 7,-6 0 0-7,7-4 0 9,-7 8 0-9,4-6 0 7,1 1 0-7,-5-7 0 7,4 0 0-7,-2-3 0 8,1-5 0-8,1 1 0 9,-2-2 0-9,4-3 160 6,-1 1-160-6,-1-1 160 8,2 1-160-8,4 2 128 6,-2 1-128-5,1-1 128 6,-1-2-128-7,0-5 192 8,4 1-192-8,-2-4 192 7,2-6-192-7,0 0 0 7,2-6 0-7,2-2 0 9,0 2 128-9,0-3-128 7,-4-3 0-7,4-4 128 8,2-3-128-8,0-6 160 7,-4-14-160-7,4 17 160 8,0 1 0-8,-4-18 0 7,0 0 0-7,5 13 0 8,-5-13 16-8,0 0 0 7,0 0 0-7,0 0 0 8,0 0 32-8,0 0 16 6,0 0 0-5,0 0 0 7,0 0 96-8,0 0 32 7,0 0 0-7,0 0 0 8,-17 8-96-8,3-2-32 7,1-4 0-7,-1-2 0 8,0 0-96-8,-1 0-128 7,-1 0 176-7,-5 0-176 8,-1-2 192-8,-3 2-192 7,-3 2 192-7,-3 0-192 8,-4-4 160-8,-2 0-160 7,-6 2 128-7,0 0-128 8,-4 0 128-8,-3 0-128 7,-5-6 128-7,0 4-128 8,-1 2 128-8,-5 0-128 8,-3 0 128-8,0 4-128 8,-1 2 128-8,-7-2-128 6,-2 0 128-6,-4-4-128 8,-4 0 0-8,0 0 128 7,-2-4-128-7,0 2 0 8,-1 2 144-8,3 2-144 7,0 0 160-7,-2 0-160 8,-2-2 176-8,-2 0-176 7,-7-6 192-7,1-2-192 8,2 2 144-8,-1 2-144 7,3 2 0-7,4 0 144 8,-2 0-144-8,-3-3 128 7,1-3-128-7,4 2 128 8,-2 0-128-8,-1 2 0 7,-1-2 0-7,4 4 0 8,4 2 0-8,0 0 128 7,0 0-128-7,2 0 0 9,0-3 0-9,2-1 0 6,6 0 128-6,-2 2-128 8,4 0 0-8,2 2 0 7,3-2 0-7,-1 4 128 8,4 0-128-8,7-2 192 7,-2-2-192-7,7 2 192 8,5-2-192-8,6-2 160 7,6 0-160-7,-1-4 160 8,1 0-160-8,4 5 0 7,4-3 0-7,3-2 128 8,1 2-128-7,1 0 0 5,7-2 0-6,-3-1 128 8,8 1-128-8,8 8 0 7,-11-6 0-7,11 6 0 8,0 0 0-8,0 0-224 7,0 0 32-7,0 0 0 23,0 0-2080-22,19 2-416-1,3 6-64 1,-7 11-32-1</inkml:trace>
    </iact:actionData>
  </iact:action>
  <iact:action type="add" startTime="145607">
    <iact:property name="dataType"/>
    <iact:actionData xml:id="d116">
      <inkml:trace xmlns:inkml="http://www.w3.org/2003/InkML" xml:id="stk116" contextRef="#ctx0" brushRef="#br2">28118 2545 12895 0,'0'0'576'1,"-11"-7"112"-1,-3 3-560 0,14 4-128 2,0 0 0-2,-14 0 0 26,14 0-480-25,0 0-128-1,-13 4-32 0,13-4 0 0,-14 5 640 0,14-5 256 3,0 0 0-3,0 0-16 9,0 0 80-9,-12 4 0 6,12-4 16-6,0 0 0 8,0 0 192-8,0 0 48 8,0 0 0-8,0 0 0 8,0 0 32-8,0 0 16 6,0 0 0-6,0 0 0 9,16 8 16-9,7-4 0 7,3-4 0-7,3 0 0 7,2-2 64-7,6 0 32 7,6-2 0-6,6-2 0 6,-2-1-128-7,5 3-32 8,3 0 0-8,3 2 0 7,5-2-96-7,-3 2-32 8,5 2 0-8,5 4 0 8,4 0-192-8,-4 2-32 6,0 3-16-5,-3-5 0 6,3 0-208-7,-8 0 144 7,-1 4-144-7,-1 2 128 8,-1-5-128-8,1-1 0 7,-3 4 144-7,1 2-144 8,-1-2 144-8,-2-2-144 7,-1 3 192-7,-7-1-192 9,-8-4 0-9,-2 0 0 6,-2-4 0-6,-6 0 0 9,-5 2 128-9,-7 0 0 6,1-4 16-6,-18 2 0 9,0 0 48-9,0 0 0 6,0 0 0-6,0 0 0 9,-16-6 192-9,-3 4 64 7,-7-2 0-7,-11 2 0 9,-4 0-144-9,-11 0-32 6,-5-4 0-6,-3 3 0 8,-5-1-144-8,3 2-128 7,0 4 192-7,-7 0-192 7,1-4 192-7,-6 2-192 8,0 4 192-8,-2-1-192 8,-4 3 0-8,0-2 0 6,-2-2 0-6,4 4 0 8,4 0 896-8,9 4 112 8,3-3 16-8,3-3 16 24,11 0-1648-23,1 2-336-1,10 4-64 0,4-4-16 0,9-4 848 0,7 3 176 4,17-5 0-4,0 0 0 9,0 0 0-9,0 18 0 7,11-8 0-7,9-2 0 9,7-1 0-9,8-3-128 5,8-2 128-5,10 2 0 9,1-4 0-9,7 0-128 6,9-2 128-6,2 0 0 8,8 2 0-8,4 0 0 8,-6-2 0-8,2 0 0 7,-4 0 0-7,-4 0 0 8,1-3 0-8,1 3 0 7,-4 0 0-7,4-2 0 8,-8-2 0-8,1 6 0 8,-9-2 0-8,-9 2 0 7,-12 0 0-7,-4 0 0 8,-4 0 0-8,-9 2 0 7,-20-2 0-7,0 0 0 7,0 0 0-7,0 0 0 8,0 0 128-8,-12 12-128 8,-7-1 192-8,-13-3 0 7,-14 2 0-7,-5 2 0 8,-8-5-48-8,1 5-16 7,-10-2 0-7,-3-2 0 7,-5 3-128-7,-4-3 0 8,-3 4 0-8,-3-2 0 7,0-5 0-7,-2-3 192 8,-6-2-64-8,7 2 0 8,1 2-128-8,8 0 160 7,4 2-160-7,9 0 160 8,9-2-160-8,7-4 128 7,12 2-128-7,6 0 128 8,7-2 0-8,7 0 0 7,17 0 0-7,0 0 0 8,0 0-128-8,17-2-144 7,7 0 144-6,9-4-208 7,6-4 208-8,12 0-176 6,7 1 176-6,8-5-160 8,3 4 160-8,9-3 0 7,6 1 0-7,0-2 0 8,-1 4 0-8,3 3 0 7,4-5 0-7,-2 2 0 8,-4-3 0-8,-3 3 0 7,-1 2 0-7,0-2 0 7,0 2 0-6,-13 3 0 6,-9 1 0-7,-9 0 128 8,-8 2-128-8,-6-2 0 7,-12 2 0-7,-7 0 0 8,-16 2 176-8,0 0-48 7,0 0 0-7,0 0 0 7,-19-2-128-7,-9 0 0 9,-9 0 0-9,-12 2 0 8,-11 2 0-8,-8 0 128 6,-8-2-128-6,-4 2 192 8,-4 2-192-8,-2 2 160 7,-10-4-160-7,1 0 160 8,-9-2-32-8,3 0 0 7,2 0 0-7,1 0 0 8,8 2-128-8,6 0 192 7,4-2-192-7,16 0 192 8,4 2-192-8,13 1 0 7,6 1 0-7,12 0 128 8,7 4-128-8,10-4 0 7,12-4 0-7,0 0 0 8,0 0 0-8,20 2 0 7,3 2 0-7,18-2 0 8,8-2-144-8,12 0 144 7,5 0-192-7,10-2 192 9,6 0-160-9,8 0 160 6,7-2-128-6,1 0 128 8,-3 2 0-8,1-4 0 7,-1 2 0-7,1 1 0 8,-2-1 0-8,-5 2 0 8,1-2 0-8,-2 2 0 7,-10 0 0-7,-8-2 0 7,-10 0 0-7,-9 4-128 8,-8 4 128-8,-10 4 0 7,-9-2 0-7,-9-4 0 8,-15-2 0-8,0 0 0 7,0 0 0-7,0 0 128 9,-21 11-128-9,-10 1 0 6,-10-6 0-6,-14 4 0 9,-11-1 0-9,-6-1 144 7,-10 2-144-7,-4 4 0 8,-8-5 128-8,1 7-128 6,-11-4 0-6,1 5 0 8,-3-5 0-8,5 3 128 7,-4-7-128-7,7 6 0 8,12-4 128-8,14 3-128 7,6-3 0-7,13 0 0 8,14 1 0-8,8-3 0 8,10 0 0-8,5 0 0 8,16-8 0-8,0 0 0 6,0 0 0-6,25 8 0 8,12-4 0-8,4-2-192 7,8 0 48-7,8-2 16 8,5-2 128-8,10 0 0 7,4 2 0-7,4-4-128 8,0 0 128-8,6 0 0 8,-2-4 0-8,-2 2-128 8,-2 2 128-8,-2-2 0 6,2-1 0-6,0 3 0 9,-4 2 0-9,-6 2 0 6,-11 0 0-6,-13 0 0 8,-5-2 0-8,-11 0 0 7,-7-2 0-7,-9 4 0 8,-14 0 0-8,0 0 0 7,0 0 128-7,-14 0-128 8,-11 0 144-8,-10 0-144 8,-16 0 192-8,-14-2-192 7,-3-2 160-7,-8 2-160 8,-6 2 128-8,-8 4-128 7,-1-2 0-7,-9 0 0 7,-7 0 128-7,2-2-128 8,-3 0 0-8,11 0 0 7,1 2 0-7,9 2 128 9,7-2-128-9,9 0 0 6,3-2 0-6,14 0 0 8,9 0 0-8,13 0 0 7,9-2 128-7,9 0-128 8,14 2 0-8,0 0 0 7,14-8 0-7,9 0 128 9,9-3-128-9,9 3 0 6,11-6 0-6,5 2 0 9,7 3-160-9,6-5 160 6,3 6 0-6,7-4-144 8,3 1 144-8,3 3 0 7,-6-6 0-7,6 7 0 9,-2 3 0-9,-2-2 0 6,-2-4 0-5,-8 4-128 7,-2 2 128-8,-7 0 0 7,-1 2 0-7,-5-3 0 8,-7 1 0-8,-5 0 0 7,-14 2 0-7,-5 2 0 7,-7 0 0-7,-19 0 0 7,0 0 128-7,0 0-128 8,-15 13 0-8,-9-3 128 7,-11-2-128-7,-10 4 0 8,-5-4 0-8,-9 1 128 7,-5 3-128-7,-5-2 0 8,-3 3 0-8,-6-1-160 7,-2 4 16-7,-6-3 0 25,-9 7-2352-25,1-5-448 1</inkml:trace>
    </iact:actionData>
  </iact:action>
  <iact:action type="add" startTime="147812">
    <iact:property name="dataType"/>
    <iact:actionData xml:id="d117">
      <inkml:trace xmlns:inkml="http://www.w3.org/2003/InkML" xml:id="stk117" contextRef="#ctx0" brushRef="#br2">23388 11733 6447 0,'0'0'576'1,"0"0"-576"3,0 0 0-4,0 0 0 8,0 0 1056-8,0 0 96 7,-13-4 32-7,13 4 0 8,0 0-480-8,0 0-80 7,-14-4-32-6,14 4 0 7,0 0 64-8,0 0 16 7,0 0 0-6,0 0 0 5,0 0 80-6,0 0 16 8,0 0 0-8,0 0 0 8,0 0-32-8,0 0 0 6,12-12 0-6,3 4 0 8,5 1-176-8,1 3-48 8,6 2 0-8,9 4 0 8,-1-4-160-8,4 0-32 7,6 0-16-7,7 2 0 9,3 4-48-9,5-2 0 6,5 0 0-6,3 0 0 8,6 2 32-8,-2-4 0 6,2-2 0-6,6 2 0 9,2-4 96-9,2 0 0 7,-2 0 16-7,2 0 0 8,0-2-80-8,4 0 0 7,-1 2-16-7,1-1 0 7,-4-3-96-7,-2-4-16 8,0 4 0-8,0 4 0 7,2-1-64-7,3-3-128 9,-1 2 176-9,2 2-176 6,0 2 272-6,0 0-48 8,-7-4-16-8,-3-2 0 8,-1 1-208-8,-5 3 176 6,-4-4-176-6,-2 4 160 9,-7 0-16-9,-3 4 0 6,-3 0 0-6,0 4 0 8,-8-8 16-8,-4 4 0 7,-8-2 0-6,-4 2 0 7,-2 0 16-8,-5 0 0 6,-3 0 0-6,-3-2 0 9,-16 2 16-9,0 0 0 6,0 0 0-6,0 0 0 9,0 0 80-9,0 0 32 6,0 0 0-6,0 0 0 9,0 0-48-9,-16 2 0 6,-5 0 0-6,-5 2 0 9,-1-2-64-9,-2-2-32 7,-4 0 0-7,-6 2 0 8,0-2-160-8,-2 0 0 7,-2 0 0-7,-4 0 128 8,4 4-128-8,-4 0 0 7,-3-2 144-7,-3 2-144 7,-4-1 0-7,-1 5 0 8,-1-6 0-8,-7 0 128 8,0-2-128-8,-8 0 0 6,-5 0 0-5,0 0 0 7,-1 0 0-8,-2 2 128 7,-4 2-128-7,2-2 0 8,-2 2 0-8,-2 0 0 6,-1-2 0-6,-3 0 128 9,4 2-128-9,2-1 0 7,4 3 0-7,2-2 0 8,-1 4 0-8,2 0 0 7,7-4 0-7,-2 0 0 8,6-2 0-8,0 1 0 7,1-3 0-7,1 2 0 8,6 0 0-8,1 0 0 7,4-2 0-7,1 2 0 8,3 2 0-8,6-2 0 7,4-2 0-7,4 0 0 8,0-2 0-8,6 2 0 7,4 0 0-7,5-4 0 8,7 0 0-8,1 0 0 7,14 4 0-7,0 0 0 8,0 0 0-8,0 0 0 6,0 0 0-6,0 0-128 9,17-5 128-9,11 3-192 7,1-4 192-7,10-2-192 8,8 4 192-8,4-2-128 7,3 4 128-7,5 0-128 9,7 0 128-9,6 0 0 6,6 1 0-6,4 1 0 8,0 0-128-8,4-2 128 7,11-6-128-7,1 2 128 8,5 2 0-8,7 0 0 7,1 0 0-7,0 0 0 8,-2-3 0-8,-2 1-128 7,3-2 128-7,-5 2 0 8,-4-4 0-8,3 4 0 7,-1 4 0-7,-3 1 0 8,-9-3 0-8,-5 0 0 8,-4-6 0-8,-4 6 0 7,-8 2 0-7,-1 2 0 7,-3 0 0-7,0 0 0 8,-7 0 0-8,-1 4 0 8,-5 4 0-8,-4-2 0 7,-12-2 0-7,-6-2 0 7,-2-2 0-7,-7 1 128 8,-3 1-128-8,-5-2 0 7,-14 0 128-7,0 0-128 8,0 0 0-8,0 0 144 7,0 0-144-7,0 0 0 8,0 0 192-8,-16 4-64 7,-5 0 0-7,-5-2-128 9,-3-2 256-9,-12 0-64 6,-2 0-16-6,-6 0 0 8,-1 2-176-8,-3-2 160 7,-1 0-160-7,-5 6 160 8,-3 0-160-8,-3 0 0 7,-7 1 144-7,0-1-144 8,2-2 0-8,-14 0 128 8,-10 0-128-8,1-2 0 8,-7 2 0-8,4 0 128 6,-3 0-128-6,3 3 0 8,-5-1 0-8,-2-4 0 7,-5-2 0-7,3 2 128 8,6 2-128-8,3 2 0 7,8 2 0-7,6-2 0 8,2 1 0-8,4 3 0 7,6-4 0-7,2-2 0 9,5 2 0-9,7 0 0 6,1-1 0-6,6 1 0 8,4 0 128-8,3 0-128 7,6-2 128-7,3 2-128 8,0 0 0-8,6-2 0 7,5-1 0-7,3 1-128 8,1-4 128-8,18 0 0 7,0 0 0-6,0 0 0 7,0 0-192-8,0 0 64 6,0 0 0-6,24-2 0 9,3-2-32-9,12 1 0 7,6-5 0-7,8 0 0 7,7 6 160-7,10 0-192 7,8-2 192-7,8 2-192 8,4-4 192-8,9-3 0 7,7-1-144-7,7 2 144 8,4-4 0-8,6 5 0 7,2 1-144-7,1-4 144 8,-5 2 0-8,4 2 0 7,-4 2 0-7,6-1 0 9,-6 1 0-9,-2-2 0 6,-8-2 0-6,-4 4 0 8,-5-4 0-8,-3 2 0 8,-7 5 0-8,-4 1 0 8,-7-2 0-8,-4 2 0 6,-13-2 0-6,-2 2 0 8,-11 0 0-8,-2 0 0 7,-4-2 0-7,-10 2 0 8,-8 2 0-8,-5 2 0 8,-3-3 0-8,-19-1 0 7,0 0 128-7,0 0-128 8,0 0 0-8,0 0 0 7,0 0 176-7,-16 12-176 7,-5-6 192-7,-6 2-192 8,-8 2 240-8,-4-3-64 7,-8-5-16-7,-6 4 0 8,-7 0-160-8,-9 2 0 7,-1-2 144-7,-6-2-144 8,-4-1 0-8,-2 3 128 8,-2 2-128-8,-5-4 0 8,-7 0 0-8,-2-4 128 6,-11 2-128-6,-2 0 0 9,-4 0 0-9,6 0 0 6,7 0 0-6,-3 2 128 8,0 3-128-8,-3-3 0 7,-1-2 0-7,2 2 0 8,7 0 0-8,1 6 0 7,5-2 0-7,6-5 128 8,14 1-128-8,2-2 0 7,8 0 0-7,1-2 0 8,7 0 0-8,9 0 0 7,0-2 0-7,10 0 0 9,2 10 0-9,8-2 0 7,7-6 0-7,3 0 0 7,17 0 0-7,0 0 0 8,0 0 0-8,0 0-128 8,0 0-112-8,29 8-16 6,6-4 0-6,14 2 0 9,11-3 112-9,11 3 16 6,5-12 0-6,11 3 0 9,9-3 128-9,9 2-128 6,8-2 128-6,6 2-128 9,-2 0 128-9,2 2 0 6,0-4 0-6,-4-1 0 9,-1-9 0-9,-3 6 0 6,0-3 0-6,-4 5 0 9,-3 2 0-9,-11-4 0 7,-5-3 0-7,-8 5 0 7,-6-2 0-7,-12 4 0 8,-7 0 0-8,-6 2 0 8,-12 0 0-8,-6 1 128 8,-7-1-128-8,-7 2 0 7,-17 2 0-7,0 0 0 6,0 0 0-6,0 0 128 23,-15-2-1392-23,-3 2-272 1,-9 2-48 0</inkml:trace>
    </iact:actionData>
  </iact:action>
  <iact:action type="add" startTime="150333">
    <iact:property name="dataType"/>
    <iact:actionData xml:id="d118">
      <inkml:trace xmlns:inkml="http://www.w3.org/2003/InkML" xml:id="stk118" contextRef="#ctx0" brushRef="#br2">28774 2553 4607 0,'0'0'400'1,"-24"-2"-400"4,-1 0 0-5,3 0 0 8,-3 0 1088-7,2 2 144 6,-3 2 32-7,-1-2 0 7,-2 0-560-7,1 0-128 7,7 4 0-7,-4-2-16 8,-3-2 112-8,3 0 32 8,0 0 0-8,3 0 0 7,1 2 96-7,-1-2 32 8,3 0 0-8,3 0 0 9,-3 0-128-9,19 0-32 6,-12 4 0-6,12-4 0 7,0 0-256-7,0 0-48 8,0 0-16-8,17 6 0 8,7 2 64-8,7-4 16 7,12-2 0-7,4-1 0 9,5-1-16-9,9 2 0 5,-3 2 0-5,5-2 0 8,9-4-208-8,-2 4-32 8,4 4-16-8,0-2 0 7,-3-4-160-7,3 0 0 7,-4-4 0-7,0 8 0 9,2 0 176-9,-7 0-48 7,1-2-128-7,4 0 192 8,-1-2-48-8,-3 4-16 7,-10 1 0-7,-1 3 0 8,-4-2 0-8,-10 0 0 7,0 2 0-7,-10 3 0 7,-6-1-128-7,-3 0 0 8,-7 0 144-8,-15-10-144 8,0 0 144-8,0 0-144 6,0 0 192-6,-6 11-192 9,-11 3 400-9,-10-6-16 7,-10 0-16-7,-4 1 0 8,-6-3-64-8,-12-4-16 7,-11 2 0-7,-2 0 0 8,0 0-32-8,-4-2-16 7,0-2 0-7,-4 0 0 8,-6 0 0-8,0 0 0 7,0 0 0-7,-6 0 0 8,-5 6-16-8,7-6 0 7,2-2 0-7,6 2 0 8,4 2-224-8,6 0 0 7,12 0 0-7,7 2 0 8,14-4 0-8,2 3 128 8,12-1-128-8,9 0 0 7,1 2 0-7,15-4 0 7,0 0 128-7,0 0-128 8,17 6 0-8,10-6 144 7,9 0-144-7,12 0 128 7,9-4-128-7,3 2-192 8,11 0 32-8,1 2 16 7,8 0 144-7,4 0 0 8,5 0 0-8,-3 0 0 8,-2-2 0-8,0 0 0 7,0 0 0-7,-2 0 0 8,-4 1 0-8,-2-1 0 7,2 0 0-7,-2 0 0 8,-2 0 0-8,-12 2 0 7,-9 0 0-7,-4 0 0 8,-10 0 0-8,-8 0 0 7,-8 0 0-7,-5 0 0 9,-18 0 0-9,0 0 0 6,0 0 0-6,0 0 128 8,-20 0-128-8,-5 0 176 7,-8 0-176-7,-14 2 192 7,-13-2-192-7,-9 2 0 9,-11-2 144-9,-7 2-144 7,-3 0 0-7,-4 1 0 7,-11-1 0-7,-4 2 128 8,-6-2-128-8,-2 4 0 7,2-2 0-7,3 0 128 8,5-2-128-8,8 0 0 7,3 0 0-7,10 2 128 9,6 0-128-9,12 1 0 6,4-1 0-6,17 0 128 8,6-2-128-8,14 0 0 8,11 0 0-8,16-2 0 8,0 0 0-8,0 0 0 6,23 4 0-6,18-2 0 8,10-2-176-8,8-2 176 7,-1 0-208-7,12-2 80 8,0 0 128-8,7 0-128 7,4 0 128-7,3-3-128 8,6 1 128-8,8 2 0 8,-3-2 0-8,3-2 0 7,-9 2 0-7,3 2 0 7,0 1 0-7,-6 1 0 8,-5 0 0-8,1 0 0 7,-4 0 0-7,-5 0 0 8,-3-2 0-8,-14 4 0 7,-9 0 0-7,-10 4 0 8,-7-2 0-8,-9 0 0 8,-21-2 0-8,0 0 0 8,0 0 0-8,0 0 0 6,-14 2 0-6,-13 0 128 8,-12 0-128-8,-14-1 192 7,-9 3-64-7,-8 0 0 8,1-2 768-8,-9 4 176 7,-5-2 16-7,-5 0 16 24,-4-2-1680-23,0 2-320 0,1 0-80-1,-1 0-16 0,8-3 992 0,12 5 0 4,6-4 0-4,9 2 160 8,8-2-160-8,10 2 0 8,4-2 144-8,8 2-144 7,7 0 0-7,5 2 0 7,15-6 0-7,0 0 128 8,0 0-128-8,15 0 0 8,9 0 0-8,5-2 0 8,6-2-304-8,8 2-16 6,-2 0-16-6,10 4 0 23,5 0-1520-23,7 4-288 1,32 1-64-1,-11-5-16 0</inkml:trace>
    </iact:actionData>
  </iact:action>
  <iact:action type="add" startTime="152798">
    <iact:property name="dataType"/>
    <iact:actionData xml:id="d119">
      <inkml:trace xmlns:inkml="http://www.w3.org/2003/InkML" xml:id="stk119" contextRef="#ctx0" brushRef="#br2">27213 14717 10591 0,'0'0'464'0,"0"0"112"0,0 0-576 0,0 0 0 3,0 0 0-3,0 0 0 8,0 0 896-8,-10 11 64 7,10-11 0-7,-9 6 16 9,9-6 64-9,-14 8 16 8,14-8 0-8,0 0 0 7,-12 10-128-7,12-10-32 7,0 0 0-7,0 0 0 8,-11 8-128-8,11-8-16 7,0 0-16-7,0 0 0 9,0 17-192-9,0-17-32 6,7 12-16-6,3-1 0 8,0-1-64-8,7-4-16 6,-3-2 0-6,6 2 0 9,5 7 0-9,4-7 0 6,-1 0 0-6,1-2 0 10,4 2-32-9,0-6 0 4,0-2 0-5,-2 2 0 8,3 0-96-8,-1 0-32 7,4-8 0-7,-4 2 0 8,0 2-112-8,4-1-16 8,0-5-128-8,-2-2 192 8,2-2-48-8,2 1-16 6,-3-1 0-6,3 1 0 8,-4-1-128-8,0 0 192 8,0-3-192-8,0 1 192 7,-6-5-192-7,-3 3 128 7,-7 4-128-7,1-5 128 8,-1-3-128-8,-9 5 160 7,-2-3-160-7,0 3 160 8,-5 1-160-8,-3-3 160 7,-2-1-160-7,-1 7 160 8,-3-5-160-8,-2 8 0 7,-2-9 144-7,-5 7-144 8,3-5 128-8,-8 7-128 7,-1-4 128-7,1 2-128 8,-3-5 0-8,0 5 144 8,-5 0-144-8,3 5 0 8,0 5 192-8,-3 2-192 6,3-2 192-6,-2 0-192 8,-3 0 0-8,3 6 0 7,-2 2 0-7,0 3 0 8,-1 3 128-8,3 0-128 7,-2 5 0-7,-1-3 0 8,1 0 128-8,0 5-128 7,0-3 0-7,-5 5 0 8,3-1 160-8,0-1-32 7,0 1 0-7,2 5 0 8,-6 2 0-8,-1 3-128 7,-1 1 192-7,4 2-64 8,-2 4-128-8,2-4 192 7,2 2-192-7,3 2 192 8,1-4-192-8,2 3 0 8,3 5 0-8,5-4 128 8,-3-4-128-8,7 0 160 6,-1 2-160-6,8 0 160 9,2 2 0-9,2 4 0 6,0-10 0-6,4 4 0 9,0 2-16-9,4-1 0 6,6-5 0-6,3-4 0 8,7 0 32-8,3-3 0 7,6-3 0-7,4-1 0 8,8 1 48-8,2-1 16 7,6-7 0-7,0 3 0 8,1-6 16-8,3 1 0 8,-2-3 0-8,-1 0 0 7,-1 2-64-7,0-2-16 8,3-3 0-8,1-1 0 7,0 0 16-7,1-2 16 8,5-2 0-8,-1 0 0 8,0 0-32-8,-1-2-16 6,-4-2 0-6,-3 0 0 9,-1 1-160-9,-10 1 128 6,0-4-128-6,-6-2 128 8,-4 2-128-8,-3 2-144 7,-5 2 144-7,-2 0-208 26,-1-4-1232-25,-6-1-240-1,-14 7-48 0,0 0-14720 0</inkml:trace>
    </iact:actionData>
  </iact:action>
  <iact:action type="add" startTime="154134">
    <iact:property name="dataType"/>
    <iact:actionData xml:id="d120">
      <inkml:trace xmlns:inkml="http://www.w3.org/2003/InkML" xml:id="stk120" contextRef="#ctx0" brushRef="#br2">28770 13143 7359 0,'0'0'320'1,"0"0"80"-1,0 0-400 0,0 0 0 3,0 0 0-3,0 0 0 8,2-12 1808-8,-2 12 288 7,0 0 48-6,0 0 16 6,-4-17-1088-7,2 7-224 7,2 10-32-7,0 0-16 8,-14-16 240-8,2 8 48 7,1-1 16-7,-5 1 0 8,4 2-176-8,-3 2-32 7,-1 2-16-7,3 0 0 8,-5-2-256-8,2 2-48 7,-3 0-16-7,-1 2 0 8,-5 2-144-8,6 8-32 8,-3 0 0-8,3 7 0 8,-3-3-64-8,3 6-32 6,-3-3 0-6,-3 1 0 9,3 5 64-8,5 2 16 5,-3 1 0-6,1-1 0 7,5 6-144-7,0 2-32 7,9 1 0-7,1-1 0 9,2-4-192-9,4-2 176 6,2-5-176-6,1-1 160 8,11-1-32-8,-6-1-128 7,3-7 192-7,-1 2-64 8,6-5 48-8,-3-3 0 8,5-6 0-8,-3-2 0 7,1 2 64-7,1-4 16 7,1-2 0-7,-4-7 0 8,3 1-16-8,-3-5 0 7,3 1 0-7,-1-4 0 9,-9-1-240-9,5 2 176 6,-6-7-176-6,2 5 160 9,-1-3-160-9,-3-1 0 6,-4-2 0-6,2 3 0 8,0 5 0-8,0 5 128 8,-4 14-128-8,6-15 0 9,-6 15 0-9,0 0 0 5,0 0 0-5,0 0 0 8,0 0 0-8,0 0-144 7,0 0 144-7,0 0-160 8,10 13 160-8,-3 1 0 7,3 3 0-7,0 1 0 8,-2 1 0-8,5 3 0 7,-1 1 0-7,6-3 0 8,-5-5 0-8,5 7 0 8,1-5 0-8,-3-1 0 7,3 2 0-7,3-3 0 8,1 1 0-8,-1 1 128 7,-1-5-128-7,1-2 144 7,1-1-144-7,-3-3 160 8,-1-2-416-8,1 2-96 8,1-2-16-8,-3-4 0 22,1-2-2496-21,1-2-496-1</inkml:trace>
    </iact:actionData>
  </iact:action>
  <iact:action type="add" startTime="154736">
    <iact:property name="dataType"/>
    <iact:actionData xml:id="d121">
      <inkml:trace xmlns:inkml="http://www.w3.org/2003/InkML" xml:id="stk121" contextRef="#ctx0" brushRef="#br2">29329 12759 23039 0,'0'0'1024'0,"0"0"192"0,0 0-960 0,0 0-256 2,0 0 0-2,0 0 0 8,0 0 656-8,0 0 96 8,14 7 16-8,0 7 0 7,-1 0 112-7,-1 5 16 8,2 9 16-8,-4-1 0 8,5 0-144-8,-1 0-48 7,3 5 0-7,3-1 0 8,-5 2-144-8,5 2-48 7,1-2 0-7,-3-2 0 8,2 1-208-8,3-3-64 6,-4 0 0-6,-1 0 0 9,1 3-128-9,3-3-128 6,-6-2 192-5,-1 0-192 7,3-7 144-8,-7-1-144 7,7-1 0-7,-8-2 144 10,1-1-144-10,3-7 0 5,-14-8 0-4,14 8 0 23,-1 2-384-23,-13-10-128-1,0 0 0 0,14 2-16 15,-14-2-1792-14,0 0-368 0,14-6-64-1</inkml:trace>
    </iact:actionData>
  </iact:action>
  <iact:action type="add" startTime="155019">
    <iact:property name="dataType"/>
    <iact:actionData xml:id="d122">
      <inkml:trace xmlns:inkml="http://www.w3.org/2003/InkML" xml:id="stk122" contextRef="#ctx0" brushRef="#br2">29979 12764 13823 0,'-6'-7'1216'0,"6"7"-960"4,0 0-256-4,-10-2 0 8,10 2 1984-7,-15 0 336 6,-3 2 80-7,3 0 16 8,-5 5-1152-8,-1 7-240 7,-3-4-32-7,-3 7-16 8,-2-3 384-8,-2 7 80 7,-5 5 16-7,5 3 0 8,-2 0-336-8,-2 4-64 7,2 6-16-7,4-3 0 8,1 3-144-8,3 2-48 7,-1-8 0-7,3 2 0 10,4 2-224-10,-3-4-48 5,3-6-16-5,3 3 0 9,-2-3-208-9,9-2-32 6,-3 1-16-6,8-5 0 9,2-5-160-9,2 1-16 7,0-3-128-7,4-1 192 8,-4-13-192-8,18 10 0 6,-3 0 0-6,7-4 0 23,-1-2-1696-23,6-4-336 0,7 0-64 1,1 0-16-1</inkml:trace>
    </iact:actionData>
  </iact:action>
  <iact:action type="add" startTime="155875">
    <iact:property name="dataType"/>
    <iact:actionData xml:id="d123">
      <inkml:trace xmlns:inkml="http://www.w3.org/2003/InkML" xml:id="stk123" contextRef="#ctx0" brushRef="#br2">31025 14654 8287 0,'0'0'368'1,"0"0"80"-1,0 0-448 0,0 0 0 3,0 0 0-3,1-10 0 9,-1 10 1920-9,0-13 320 7,0 13 48-7,0-14 16 8,0 14-976-8,0 0-192 6,-3-13-48-6,-5 3 0 9,-8 0 0-9,4 0-16 8,-3 4 0-8,3 4 0 8,-5-1-336-8,3 1-64 7,-4 2-16-7,3 2 0 7,-5-1-224-7,-1 3-48 8,1 6-16-8,1 2 0 8,-5-4 16-8,-1 1 0 6,-2 5 0-6,-3 2 0 8,1 1-32-8,-2 5 0 6,-2-1 0-6,0 4 0 10,-2-1 32-10,-1 7 0 6,-3 2 0-6,6 2 0 7,6 8-32-6,2-2 0 6,3 4 0-7,7-4 0 8,1 6-128-8,6-6-32 6,6 2 0-5,4-4 0 7,2-2-192-8,6-6 144 7,3 2-144-7,5-4 128 8,-2-5 0-8,5-3 0 7,4-5 0-7,3-3 0 8,1-7 0-8,-2 0 0 7,1 2 0-7,-1-8 0 8,0-10 80-8,0 2 16 7,1-3 0-7,-1-5 0 8,0 4-16-8,-5-3 0 7,-1-7 0-7,1 1 0 8,-1-3-80-8,3-3-128 7,-5-4 176-7,-1-2-176 8,1-2 192-8,1-2-64 7,-5-6 0-7,5 4-128 8,-7-6 176-8,5-6-176 7,3-1 160-7,-3-1-160 8,-4 2 144-8,3-3-144 7,-3-5 128-7,3-3-128 8,-1-5 0-8,2-5 128 7,1 0-128-7,-3 0 0 8,1-4 128-8,5-2-128 7,-5 4 0-7,3 3 128 8,-1-3-128-8,-3 10 0 7,3-2 0-7,1 9 0 8,-6 8 0-8,1 5 0 7,-5 1 0-7,2 6 0 8,-5 3-144-8,-3 7 144 7,2 4 0-7,0 3 0 8,0 3 0-8,-4-3 0 7,-4 3 0-7,2 17 0 8,0 0-128-8,0 0 128 7,0 0 0-7,0 0 0 8,0 0 0-8,-8 13-128 7,-2-1 128-7,1 9 0 8,-5 5 0-8,2 3 0 7,-3 6-128-7,1 6 128 8,-4-2 0-8,3 10 0 7,1 5-128-7,-3 3 128 8,3 3 0-8,-4 7 0 7,3-3 0-7,-3 2 0 8,5 5 0-8,-1-3 0 7,4 6 0-7,-2 0 0 9,5-11 0-9,3-3 0 6,0-3 0-6,4-5 0 8,0-1 0-8,4-2 0 7,0-8 0-6,2 0 0 6,1-6 0-7,5 0 176 7,-4-2-176-7,5-4 160 8,-3-2-160-8,2 1 192 7,2-5-192-7,-3-1 192 8,3-5-192-8,0 3 192 7,3-7-192-7,-3 3 192 8,3-4-16-8,3 1 0 8,-5-5 0-8,5 0 0 8,3 2 0-8,3-6 0 6,-3-4 0-6,1 0 0 8,-1 0-48-8,2-2-128 7,3-6 192-7,-3 4-64 8,-2-2-128-7,-1 4 0 5,1 0 0-6,-5 0 128 9,1-2-128-9,3 2 0 6,-7 2 0-6,3 0 0 9,-1 2 0-9,-3 2-224 6,-14-4 80-6,20 4 16 24,-3 0-448-24,-3 2-64 1,3 2-32-1,-1-1 0 11,-16-7-1808-10,16 2-352-1,-16-2-80 1</inkml:trace>
    </iact:actionData>
  </iact:action>
  <iact:action type="add" startTime="156747">
    <iact:property name="dataType"/>
    <iact:actionData xml:id="d124">
      <inkml:trace xmlns:inkml="http://www.w3.org/2003/InkML" xml:id="stk124" contextRef="#ctx0" brushRef="#br2">32050 14252 16575 0,'0'0'1472'1,"-11"-9"-1168"1,3-1-304-2,8 10 0 9,0 0 1520-9,0 0 240 6,0 0 48-6,0-20 16 9,0 20-784-9,-2-15-144 6,2 15-48-6,0 0 0 8,0 0-32-8,0 0-16 8,0 0 0-8,0 0 0 9,0 0 96-9,0 0 32 5,10 12 0-5,3-1 0 9,-3 7-304-9,6 9-64 7,-3 0-16-7,7 5 0 8,-1 1 0-8,1 4 0 6,-1 0 0-6,5 8 0 10,-3-2-272-10,-1 5-48 8,-1 3-16-7,5-2 0 3,-5 0 0-4,-1-1 0 8,-1 1 0-8,-1 2 0 7,-2 0-48-7,-3-3-16 8,3-1 0-8,-4 0 0 7,1-12-144-7,-3 0 160 7,2 0-160-7,2-4 160 8,-6-3-32-8,1-5 0 8,3-1 0-8,-4-1 0 8,-2 0-128-8,-2-1 0 6,-2-20 0-6,0 0 0 9,0 0 0-9,0 0-192 6,0 0 64-5,0 0 128 20,0 0-912-20,0 0-64-1,0 0-16 0,0 0 0 15,2-20-2048-15,-2 3-416 0</inkml:trace>
    </iact:actionData>
  </iact:action>
  <iact:action type="add" startTime="157182">
    <iact:property name="dataType"/>
    <iact:actionData xml:id="d125">
      <inkml:trace xmlns:inkml="http://www.w3.org/2003/InkML" xml:id="stk125" contextRef="#ctx0" brushRef="#br2">32643 14108 22799 0,'-3'-12'1008'0,"3"12"208"0,0 0-960 0,0 0-256 4,0 0 0-4,0 0 0 7,-14 2 768-7,-4 2 96 7,1 2 32-7,1 8 0 8,-1 1 272-8,-3 5 64 7,-1 3 16-7,-3 5 0 9,-1 3 128-9,0 2 32 7,1 8 0-7,-1-2 0 8,-3 10-288-7,1 1-48 5,0 3-16-6,1 4 0 9,1 3-320-9,0-1-64 6,-3 1-16-6,-1-1 0 8,-2 1-208-8,2-5-32 8,-1-9-16-8,3 3 0 10,0 0-16-10,0-6-16 5,-3-4 0-5,3-2 0 8,0 2-64-8,3-2-16 6,1-2 0-6,-1-2 0 8,1-2-160-8,2-3-128 7,-1-9 144-7,9 3-144 8,1 1 0-8,6-2 0 7,0-3 0-7,2 0 0 23,4-18-1824-23,0 17-304 0,0-17-64 1,0 0-15904 1</inkml:trace>
    </iact:actionData>
  </iact:action>
  <iact:action type="add" startTime="160527">
    <iact:property name="dataType"/>
    <iact:actionData xml:id="d126">
      <inkml:trace xmlns:inkml="http://www.w3.org/2003/InkML" xml:id="stk126" contextRef="#ctx0" brushRef="#br2">29926 12704 13823 0,'0'0'1216'1,"0"0"-960"5,4-12-256-6,-4 12 0 22,0 0-528-22,0 0-160 0,14-13-16 1,-14 13-16-1,10-6 720 0,-10 6 0 7,0 0 0-7,0 0 160 8,13-16 400-8,-5 6 80 6,-8 10 0-6,0 0 16 9,8-13 416-9,2 3 80 7,-6 2 0-7,-4 8 16 8,0 0-80-8,0 0-32 6,0 0 0-6,0 0 0 9,0 0-288-9,0 0-48 7,0 0-16-6,0 0 0 7,0 0-192-8,0 0-64 6,0 0 0-6,0 0 0 9,0 0 16-9,0 0 0 6,-12 14 0-5,0 3 0 6,-1 5 0-7,-1-5 0 7,-2 3 0-7,3-1 0 9,-7 3-80-9,1-3 0 8,-3 5-16-8,-1 1 0 7,-3 1 0-7,-1 1 0 8,-4 2 0-8,0 2 0 6,-4 0-80-6,1 7-16 7,1-3 0-7,4-2 0 8,0 0 0-8,3 0 0 7,1-6 0-7,0 1 0 8,5 1-64-8,5 0-16 8,-5 0 0-8,8-1 0 8,-3-9 48-8,7 3 0 6,-2-3 0-6,4 1 0 9,-2-11-48-9,8-9 0 6,0 0 0-6,0 0 0 9,-3 18 32-9,3-18 0 6,0 0 0-6,0 0 0 8,0 0 96-8,0 0 32 7,0 0 0-7,13-8 0 8,5-3-128-8,-5-7-32 7,3 2 0-7,4-5 0 8,-3-1-64-8,1-3-128 7,-1-2 176-7,-1 1-176 8,5 5 144-8,-3-2-144 8,-3-7 0-8,5 3 144 7,-1-2-144-7,-1-2 0 8,0 3 0-8,1-1 128 8,-1 0-128-8,1 0 0 6,-1-1 0-6,-5 1 0 8,5 0 0-8,-6 1 0 7,1 3 0-7,-5 6 0 8,2 3 0-8,0-2 0 7,-7 7 0-7,-3 11 0 8,0 0 0-8,0 0 0 7,0 0 0-7,0 0 0 9,0 0-128-9,0 0 128 6,-1 23-160-6,-7 3 160 9,0-5 0-9,-2 6 0 6,-7 10-128-6,-3-2 128 8,-1 2 0-8,-5 4 0 7,1-2 0-7,0 4-144 8,-1-6 144-8,-1 2 0 8,4-3 0-8,3-5 0 8,4-4 0-8,-1 0 0 7,5 1 0-7,2-5 128 7,5-7-128-7,3-1 0 7,2-15 0-7,0 0 0 23,17 12-1392-23,-1-4-288 0,5-10-64 0,3-6-8832 8,3-2-1776-8</inkml:trace>
    </iact:actionData>
  </iact:action>
  <iact:action type="add" startTime="161220">
    <iact:property name="dataType"/>
    <iact:actionData xml:id="d127">
      <inkml:trace xmlns:inkml="http://www.w3.org/2003/InkML" xml:id="stk127" contextRef="#ctx0" brushRef="#br2">29335 12796 7359 0,'0'0'656'0,"0"0"-528"5,-11-8-128-5,1 0 0 10,10 8 1952-10,0 0 352 4,0 0 80-4,-8-17 16 9,-4 1-1440-9,7 0-272 6,5 16-64-6,-2-15-16 8,2 15 96-8,-2-14 0 8,0-4 16-8,0 7 0 8,2 11 80-8,0 0 16 7,0 0 0-7,0 0 0 9,4-14-96-8,-4 14-16 4,0 0 0-5,0 0 0 9,0 0-48-9,0 0-16 6,13 10 0-6,3 0 0 7,-2 5-96-6,-1 1-32 6,1 3 0-7,-1 5 0 7,-1 5 48-7,4 2 0 9,-3 4 0-8,5 6 0 6,2-2 16-7,-1 4 0 5,2-4 0-5,5 6 0 9,-1-6-288-9,4 0-48 7,3-10-16-7,3 3 0 8,0-1-64-7,-4-2-16 4,0-4 0-4,-1 1 0 7,-1-3-16-8,0-3 0 6,-2-1 0-6,3 3 0 9,-3-11-128-9,-4 3 0 6,-3-4 0-6,-1 5-10720 17,-5-5-2176-17</inkml:trace>
    </iact:actionData>
  </iact:action>
  <iact:action type="add" startTime="161985">
    <iact:property name="dataType"/>
    <iact:actionData xml:id="d128">
      <inkml:trace xmlns:inkml="http://www.w3.org/2003/InkML" xml:id="stk128" contextRef="#ctx0" brushRef="#br2">32470 14215 8287 0,'0'0'736'0,"0"0"-592"5,0 0-144-5,0 0 0 7,0 0 2112-6,0 0 384 6,0 0 64-7,0 0 32 8,-14 14-1328-8,4-2-272 8,1 7-48-8,-5-5-16 7,4 0-48-7,-5 1-16 7,1 5 0-7,-7 3 0 8,-3 2 96-8,-1 3 0 7,-3-1 16-7,1 4 0 9,0 0-80-8,-2 5 0 5,-5 3-16-6,3 0 0 8,-2 5-304-8,-2-5-48 6,6 2-16-6,1-2 0 8,1 4-240-8,2-2-48 8,-1 4-16-7,5-8 0 5,-1 2-80-6,5-6-128 7,3-2 176-7,-1-1-176 9,5-3 160-9,4-2-160 6,0-5 128-6,4-4-128 9,-2 3 128-9,4-19-128 6,4 14 128-6,-4-14-128 8,0 0-192-8,0 0-128 7,18 9-32-7,1-9 0 23,-5-3-1648-23,4-7-336 0,-9 0-64 0,5-8-9808 3</inkml:trace>
    </iact:actionData>
  </iact:action>
  <iact:action type="add" startTime="162347">
    <iact:property name="dataType"/>
    <iact:actionData xml:id="d129">
      <inkml:trace xmlns:inkml="http://www.w3.org/2003/InkML" xml:id="stk129" contextRef="#ctx0" brushRef="#br2">31959 14176 20271 0,'0'0'1792'0,"0"0"-1424"3,-10-7-368-3,10 7 0 8,0 0 352-8,0 0 0 8,0 0 0-8,0 0 0 8,4 15 144-8,2 5 16 6,6-5 16-6,-1 5 0 8,7 1 384-8,3-1 80 7,3 7 16-7,7 0 0 9,0 5-32-9,2-1 0 6,2 0 0-6,4 2 0 9,-4 4-272-9,2 6-48 7,1 2-16-7,-5-2 0 8,-4 6-96-8,-2-1-32 6,3-5 0-6,-5 2 0 9,-6 2-112-9,-3-4-16 6,2 2-16-5,-9-4 0 6,-1-2-128-7,4-4-32 7,-6 4 0-7,0-2 0 9,-3-6-48-9,3-4-16 7,-2 1 0-7,-2-5 0 7,-4-2 48-7,4-3 0 8,0 0 0-8,4-9 0 7,-6-9-384-7,0 0-64 8,17 10 0-8,-3-6-10848 15,4-12-2160-15</inkml:trace>
    </iact:actionData>
  </iact:action>
  <iact:action type="add" startTime="164775">
    <iact:property name="dataType"/>
    <iact:actionData xml:id="d130">
      <inkml:trace xmlns:inkml="http://www.w3.org/2003/InkML" xml:id="stk130" contextRef="#ctx0" brushRef="#br3">23176 16575 2751 0,'0'0'128'1,"0"0"16"-1,13-10-144 0,-5-5 0 6,0 5 0-6,-8 10 0 9,15-16 2576-9,-5 5 496 6,-2-5 80-6,2 6 32 8,-10 10-1520-8,8-9-320 8,-8 9-48-8,9-14-16 7,-9 14-224-6,0 0-48 6,12-8-16-7,-12 8 0 8,0 0-192-8,6-13-32 7,-6 13-16-7,0 0 0 9,0 0-176-9,0-10-16 6,0 10-16-6,-4-8 0 8,4 8-64-8,-16-8-16 6,5 2 0-6,-7 4 0 9,4 0-48-9,-5 4-16 7,5 2 0-7,-3 0 0 7,-5 2-32-7,3 0-16 8,1-2 0-8,-3 4 0 8,1 3-64-7,5-3-16 5,-7-4 0-6,3 6 0 8,1 3-64-8,-1-3-16 7,-1 2 0-7,5-2 0 8,-3 5 80-8,0-3 16 7,3 2 0-7,-3-3 0 8,3 7 16-8,-3-5 0 7,2 5 0-7,3 0 0 9,-7 3-128-9,7 2-32 6,-1 3 0-6,6-3 0 8,-5 1-144-8,3 3 160 7,2 6-160-7,-2-4 160 8,4 4-160-8,1 1 128 7,3-1-128-7,0 2 128 7,2 0-128-7,0 0 0 8,2 0 0-7,1-4 128 5,3-1-128-6,4-1 0 8,0-4 144-8,0 1-144 7,3-3 144-7,1-4-144 8,3 3 192-8,3-5-192 8,-2-5 208-8,3 2-64 7,6-6-16-7,-3-1 0 8,-3-3 48-8,-3-4 0 8,3 0 0-8,3-2 0 8,1-2 16-8,-4-1 0 6,-1-1 0-6,1-8 0 8,1 4-16-8,1 1 0 7,-5-7 0-7,1-2 0 8,1 1-48-8,-1-5-128 7,1 5 192-7,1-1-64 8,-3-5-128-8,-3-2 128 8,3-3-128-8,-4 1 128 7,1-2-128-7,1 1 0 7,-6 3 0-6,1 0 0 6,3-4 0-7,-6 1 0 7,0 1 128-7,1 0-128 8,-5 3 0-8,0 3 0 7,0 1 0-7,-2-5 128 8,-4-2-128-8,0 5 0 7,-2 1 0-7,2 1 128 9,-4 1-128-9,-3-3 0 6,-1-1 0-6,2 1 128 8,-4 7-128-7,3-3 0 5,-5 5 0-6,2-3 0 8,2-2 0-8,-5 7 0 7,1-5 128-7,-3 4-128 8,-1 3 0-8,2-3 0 7,-3 4 0-7,-1 0 0 8,1 1 0-8,-2-1 0 7,-1 4 0-7,3 2 0 8,1 6 0-8,-3-2 0 7,-1 2 0-6,3 1 0 6,-1 5-128-7,-1-2 128 7,-1 2 0-6,3 2 0 6,-1-5 0-7,-1 9 0 8,-3-2 0-8,3 5 0 8,1-5 0-8,3 3 0 6,-5-1 0-6,3-1 0 8,1 5 0-8,-1-1 0 7,5 1 0-7,-2 1 0 8,1 1 0-8,3 1 0 7,4 5 0-7,1 1 0 9,1 0 0-9,2 2 0 6,0-1 0-6,4 3 0 8,4 4 0-8,2-2 0 7,1-4 0-7,1 0 0 8,-2-1 0-8,4-3 0 7,4-4 0-7,-3 1 0 8,5-3 0-8,3 1 0 7,-5-1 0-7,6-2 0 8,-1-9 128-8,1 4-128 7,3-4 0-7,-2 5 128 9,1-7-128-9,-3 0 0 6,1-8 144-6,1 2-144 8,5 0 192-8,-3-2-48 7,-3-2 0-7,1 0 0 8,2-6-144-8,3 2 0 6,-5-6 0-6,-1 1 0 9,1-5 144-9,1 3-144 7,1-5 160-7,-1 2-160 8,-3-3 128-8,2-3-128 7,1 1 0-7,-5-2 144 9,-3-11-144-9,4 5 128 6,-7 0-128-6,3 0 128 9,-6-1-128-9,4 1 0 6,-1 0 0-6,-5 2 0 9,0-1 0-9,-2 1 128 7,-2 2-128-7,-2-1 0 8,-2-3 0-8,-2 0 128 6,0 1-128-5,0 1 0 7,-8 6 0-8,3-1 0 6,-1 3 128-6,-4-1-128 8,5 1 0-8,-7 5 0 8,2-3 0-8,-3 5 0 7,1-6 0-7,-5 9 0 7,1-3 0-7,1 4 0 8,1 4 0-8,-5 0 0 7,-1 0 0-7,1 4 0 8,-2 4 0-8,-1 2 0 7,1-2 0-6,1 6 0 6,-1 5-144-7,0 7 144 7,-1-5 0-7,1 3 0 9,-4-1 0-9,-1 3-128 7,5 3 128-7,0-1 0 9,-3 1 0-9,5 0 0 5,4 3 0-5,3-3 0 9,-4 4 0-9,9 2-128 6,-5 4 128-6,6 1 0 8,-3 1 0-8,5 2 0 8,4-4 0-8,0-2 0 8,2 4 0-8,2-2 0 7,0-4-128-7,4 2 128 7,0-1 0-7,0-5 0 7,0-4 0-7,2 3 0 8,5-1 0-8,-5-2 0 7,4-3 0-7,2-4 0 8,-5 1 0-8,7-3 0 7,-4-1 128-7,3-5-128 8,-13-8 0-8,22 8 0 7,-3 2 0-7,5-4 0 9,-3-4 128-9,-1-2-128 6,1-4 0-6,1 0 144 9,-7 0-144-9,3-2 0 6,-1-2 0-6,-1 0 128 9,2-5-128-9,3 3 128 6,-1-4-128-6,1 1 128 8,0-9-128-8,5 3 0 7,-5-3 0-7,1 1 128 8,-1-5-128-8,1 3 0 8,1-2 0-8,-1 1 0 8,-3-1 0-8,1 2 0 7,1-5 128-7,-5-3-128 7,-3 0 0-7,-1-2 0 8,2 2 0-8,-5 1 0 8,5 1 0-8,-6 0 128 7,-2 1-128-6,-2 3 0 7,-1 0 0-8,1-3 128 6,-4 1-128-6,-4 2 0 8,1 1 0-8,-3 3 0 7,0-1 0-7,2 1 0 8,-6 2 0-8,0 5 0 7,1-2 0-7,-5-1 0 8,2 3 0-8,-3 0 0 6,3 7 0-6,-4 3 0 9,3-4-128-9,-5-2 128 6,-1 2 0-6,3 6 0 8,-3 0 0-8,1 2 0 7,1-1 0-7,-5 1 0 9,3 3-144-9,-1 1 144 6,-1 4 0-6,-3 2 0 9,3-4 0-9,-1 2-128 8,3 5 128-8,-3-3 0 7,1 0 0-7,1 1 0 7,3-5 0-7,-7 8 0 8,3 0 0-8,1 3 0 7,5-3 0-7,-3 5 0 8,3-1 0-8,-3 1 0 7,6 5 0-7,-3 1 0 8,5 2 0-8,-2 1-128 7,5-1 128-7,-1 4 0 7,-2 4 0-7,4 2 0 8,2-5-128-8,2-3 128 9,-2 0 0-9,2 0 0 6,4 1 0-6,0-1 0 8,-2-4 0-8,4 0 0 7,2 1 0-7,0-3 0 8,4-3 0-8,-3-1 0 7,3-1 0-7,4-1 0 9,-4-3 0-9,7 2 0 6,3-7 0-6,-3 1 0 8,3 0 128-8,3-4-128 7,3-4 0-7,-3 0 144 7,-4 0-144-7,3-1 0 8,1 1 0-8,-1-4 0 7,-3-1 0-7,5-1 128 8,-3-2-128-8,3-2 0 7,-3 0 0-7,-3 2 128 8,1-3-128-8,1-1 0 8,-7 2 0-8,3-2 128 7,-6-3-128-7,3 5 0 8,-13 8 0-8,10-12-320 7,-10 12 48-7,10-12 16 25,1-3-1872-24,-7 5-368-1,-4 10-80 0</inkml:trace>
    </iact:actionData>
  </iact:action>
  <iact:action type="add" startTime="166743">
    <iact:property name="dataType"/>
    <iact:actionData xml:id="d131">
      <inkml:trace xmlns:inkml="http://www.w3.org/2003/InkML" xml:id="stk131" contextRef="#ctx0" brushRef="#br3">23511 12940 4607 0,'0'0'400'0,"2"-16"-400"6,-2 5 0-6,0 11 0 8,6-18 2016-8,-2 6 320 8,-4 12 64-8,0 0 16 8,4-15-1328-8,-4 15-272 7,4-16-48-7,-4 16-16 7,5-11-32-7,3-1 0 8,-2-2 0-8,-6 14 0 7,0 0-16-7,0 0 0 8,4-10 0-8,-4 10 0 8,6-13-80-8,-6 13-32 6,0 0 0-6,0 0 0 8,8-12-96-8,-8 12-32 7,0 0 0-7,0 0 0 9,0 0 128-9,0 0 32 7,5-16 0-7,-5 16 0 8,0 0-272-8,0 0-48 6,0 0-16-6,0 0 0 8,0 0-64-8,0 0-16 8,-7 22 0-8,1-5 0 8,0-3 144-8,2 8 32 6,-2 1 0-6,0 2 0 10,2-3 32-10,1 5 16 7,-1 4 0-6,0 0 0 5,-2-1-128-6,-2 1-32 7,2 4 0-7,0 2 0 8,-1-2-16-8,-5 4 0 7,2 8 0-7,-2-2 0 8,1-8 0-8,3 2 0 7,-4 0 0-7,4-2 0 7,3 6 0-7,-5-8-16 8,2-6 0-8,2 4 0 8,4 4-48-8,0-1-16 7,2-3 0-7,0 0 0 7,0 2 32-7,0-2 16 8,4 2 0-8,2-2 0 8,2-1-32-8,2-1 0 7,-5-4 0-7,5 0 0 8,2 3-64-8,-2-5-128 7,-1-4 176-7,3 5-176 9,-6-1 0-9,2-1 0 6,2 1 0-6,-5-4 0 8,1-7 128-8,0 6-128 6,2-7 0-5,-2 3 0 7,-6-16 208-8,4 17-64 6,1-3-16-6,-5-14 0 9,10 18-128-9,-10-18 0 7,0 0 144-7,0 0-144 8,10 13 128-8,2 1-128 8,-12-14 160-8,15 6-160 7,-15-6 144-7,22 4-144 8,-7-1 128-8,3-3-128 7,-4-3 128-7,5-1-128 7,4 2 128-7,1 2-128 8,-5-4 0-8,-1-2 128 7,3-6-128-7,3 6 0 8,-3 4 0-8,-1-1 0 7,-1-1 128-7,3-2-128 8,-7 0 0-8,3 2 0 7,-1 4 0-7,-3-2 0 8,4-2-272-8,-18 4-96 7,15-2-16-7,-15 2 0 22,0 0-2368-21,0 0-496-1</inkml:trace>
    </iact:actionData>
  </iact:action>
  <iact:action type="add" startTime="167438">
    <iact:property name="dataType"/>
    <iact:actionData xml:id="d132">
      <inkml:trace xmlns:inkml="http://www.w3.org/2003/InkML" xml:id="stk132" contextRef="#ctx0" brushRef="#br3">23094 13628 11679 0,'0'0'512'0,"0"0"128"0,-12-2-512 0,12 2-128 2,-18 4 0-2,7 0 0 9,-3-2 608-9,14-2 96 6,-14 2 32-6,-1 4 0 8,3 2 256-8,-4-2 48 7,5-2 16-7,11-4 0 8,-18 3 192-8,18-3 32 8,0 0 16-8,-8 14 0 8,8-14-80-8,0 0 0 6,0 0-16-6,0 0 0 8,0 0-288-8,0 0-48 9,0 0-16-9,20 6 0 7,3-2-32-7,7-4-16 8,3 0 0-8,2-2 0 6,2-2-160-6,8 0-16 8,2 0-16-8,-3-2 0 8,3 1-224-8,2-1-32 7,-6-4-16-7,4 2 0 7,2-2-16-7,-7-3 0 7,1 3 0-7,-4 0 0 8,2-2 0-8,-9 7-16 7,-3-3 0-7,-2 0 0 8,-2 2-176-8,-3 4-128 8,-5 0 144-8,1 0-144 8,-18 2 0-8,18 2 0 6,-18-2 0-6,7 8 0 24,-7-8-2176-24,0 0-368 1</inkml:trace>
    </iact:actionData>
  </iact:action>
</iact:actions>
</file>

<file path=ppt/ink/inkAction15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25T00:25:54.041"/>
    </inkml:context>
    <inkml:brush xml:id="br0">
      <inkml:brushProperty name="width" value="0.05292" units="cm"/>
      <inkml:brushProperty name="height" value="0.05292" units="cm"/>
      <inkml:brushProperty name="color" value="#FFFFFF"/>
    </inkml:brush>
  </inkml:definitions>
  <iact:action type="add" startTime="2833">
    <iact:property name="dataType"/>
    <iact:actionData xml:id="d0">
      <inkml:trace xmlns:inkml="http://www.w3.org/2003/InkML" xml:id="stk0" contextRef="#ctx0" brushRef="#br0">19930 15124 14735 0,'0'0'640'2,"0"0"160"-2,0 0-640 0,0 0-160 5,0 0 0-5,0 0 0 10,0 0 880-10,0 0 144 4,0 0 16-4,0 0 16 8,15 0-160-7,7 0-16 5,1 2-16-6,5-4 0 9,1-2 16-9,2 0 0 7,2 1 0-7,8-3 0 7,4-4-224-7,-4 2-32 7,2-6-16-7,-2 5 0 9,4 1-256-9,0-6-48 7,1 4-16-7,3 1 0 8,-2-1-144-8,-2 8-16 7,4 0-128-7,-1 0 192 10,-5 0-192-10,0 0 128 6,-2 2-128-6,0 0 0 25,-10 2-320-25,1 0-144 0,-5 2-48 0,-6 4-7664 4,-7 4-1536-4</inkml:trace>
    </iact:actionData>
  </iact:action>
  <iact:action type="add" startTime="3165">
    <iact:property name="dataType"/>
    <iact:actionData xml:id="d1">
      <inkml:trace xmlns:inkml="http://www.w3.org/2003/InkML" xml:id="stk1" contextRef="#ctx0" brushRef="#br0">19899 15666 17391 0,'0'0'768'0,"-16"8"160"0,16-8-736 0,-8 12-192 4,8-12 0-4,0 0 0 9,0 0 912-9,0 0 160 6,8 10 16-6,10-1 16 10,-3-3 32-10,9-6 0 6,5-6 0-6,8 2 0 9,0 1 16-9,4-1 16 7,4 4 0-7,6-2 0 8,-3-6-320-8,3 0-64 6,4 2-16-6,1 0 0 8,1-1-192-8,1-3-64 7,1 4 0-7,3 2 0 8,3 2-96-8,-1-4-32 7,-2-3 0-6,5 3 0 6,-5 2-160-7,-3 2-32 7,-1-4-16-7,-5 0 0 7,-2 2-176-6,-9 0 128 6,1 2-128-7,-4 0 128 24,-4-1-1408-24,-5-3-304 1,-5 6-48-1,-5-6-16 0</inkml:trace>
    </iact:actionData>
  </iact:action>
  <iact:action type="add" startTime="6334">
    <iact:property name="dataType"/>
    <iact:actionData xml:id="d2">
      <inkml:trace xmlns:inkml="http://www.w3.org/2003/InkML" xml:id="stk2" contextRef="#ctx0" brushRef="#br0">24674 14682 2751 0,'0'0'128'1,"0"0"16"-1,0 0-144 0,0 0 0 3,-10 17 0-3,10-17 0 8,-6 10 2992-8,6-10 560 6,-4 15 112-6,4-15 32 8,0 14-2240-8,0-14-448 8,2 20-96-8,-2-20-16 8,8 11 0-8,2 3-16 8,-3-4 0-8,5-3 0 6,6-1-144-6,3-4-32 8,1 0 0-8,7 2 0 7,4-2-96-7,2-2-32 8,2-2 0-8,0 2 0 7,0-4-192-7,4-2-64 8,-4-3 0-8,6-1 0 10,-2-6-80-9,2 3-32 3,-6-9 0-4,8 3 0 8,0-1-48-8,0-3-16 7,0 1 0-7,-6-1 0 8,2 0-144-8,-4-1 160 7,-4 1-160-7,0-1 160 8,-4 5-160-8,-2-1 0 7,-3 5 0-7,-5-5 0 8,-5 1 128-8,-2 5-128 7,-8-4 0-7,0 5 128 8,-4-7-128-8,-4 5 0 7,-2 3 0-7,-10-4 128 8,-1 5-128-8,-5-5 0 7,-3 4 0-7,-2 7 0 8,-5-3 0-8,-3 8 0 7,-2 4 0-7,0 0 0 8,-2-4 0-8,-2 5 0 8,-6 3 0-8,4 8 0 7,-1-4 0-7,-7 5 0 7,-2-1 0-7,2 3 0 8,3 3 0-8,-5 1 128 7,-4 0-128-7,3 3 0 8,1 3 256-8,4 4-16 7,1 0-16-7,7 2 0 8,-2 4 32-8,4 0 16 6,-4 8 0-6,8 2 0 9,2-6-32-9,5 4-16 6,5 0 0-6,5-7 0 9,9 5-32-9,5-6-16 6,8 4 0-6,1-6 0 9,7-2 16-9,8 1 0 7,3-5 0-7,4-4 0 8,6-2 64-8,8-5 0 7,-2-3 16-7,8 1 0 9,0-4 0-9,6 1 0 6,7-5 0-6,-1 2 0 8,-3-3-128-8,-1-3-16 7,-2-2-128-7,-5 0 192 8,1 0-192-8,0-2 144 7,2-2-144-7,-5-2 128 8,-3-2-128-8,2 0-144 7,-6-2 144-7,2 0-208 25,-4-5-1856-25,0-1-368 1,-2 0-80-1</inkml:trace>
    </iact:actionData>
  </iact:action>
  <iact:action type="add" startTime="7009">
    <iact:property name="dataType"/>
    <iact:actionData xml:id="d3">
      <inkml:trace xmlns:inkml="http://www.w3.org/2003/InkML" xml:id="stk3" contextRef="#ctx0" brushRef="#br0">26628 13406 17791 0,'0'0'784'0,"-2"-14"176"0,2 14-768 11,-4-13-192-11,0-7 0 0,-2 3 0 1,1 5 640-1,-3-2 112 7,0 5 16-7,-6-1 0 9,3-4-48-9,-7 6 0 7,-1 1 0-7,-1-3 0 8,-5 4 16-7,-1 0 0 4,1 0 0-5,-2 0 0 9,1 6-112-9,1 2-32 6,-2 4 0-6,1 0 0 8,1 2-208-7,0 6-32 5,-1-3-16-6,7 7 0 8,-1-1-128-8,1 5-16 7,3 1-16-7,-1 5 0 8,-1-7-176-8,6-3 192 8,6 5-192-8,-1 2 192 8,1-3-192-8,6 1 160 7,4-5-160-7,3-1 160 7,-1-1-160-7,0-3 192 7,8 5-192-7,-4-10 192 8,-10-8 0-8,17 6 16 8,-17-6 0-8,18 0 0 8,1-2 144-8,-1-2 32 6,-5 0 0-6,7-2 0 9,-6-4-112-9,3 1-16 6,-3-3 0-6,3-2 0 8,1 4-128-8,-4-1-128 7,3 1 144-7,-5 2-144 9,1-5 128-9,-5 5-128 7,-8 8 0-7,0 0 144 8,10-12-144-8,-10 12 0 6,0 0 0-6,0 0 0 8,0 0 0-8,12 16 0 8,-12-16-144-8,4 25 144 7,-1 8-128-7,1-4 128 7,0-1-192-7,4-1 192 8,-2 0 0-8,4 1-128 8,1-1 128-8,1 0 0 8,6-3 0-8,-3-3 0 7,5-5 0-7,1-1 0 8,-3-3 0-8,5 0 0 7,4-8 0-7,3 1 0 23,-1-3-2112-22,2-2-384-1,-2-3-64 1</inkml:trace>
    </iact:actionData>
  </iact:action>
  <iact:action type="add" startTime="7535">
    <iact:property name="dataType"/>
    <iact:actionData xml:id="d4">
      <inkml:trace xmlns:inkml="http://www.w3.org/2003/InkML" xml:id="stk4" contextRef="#ctx0" brushRef="#br0">27127 12860 24879 0,'0'0'1088'1,"-9"-12"256"-1,-5-3-1088 0,8 3-256 2,6 12 0-2,0 0 0 9,0-10 912-9,0 10 128 6,0 0 32-6,0 0 0 8,0 0-320-8,18 6-64 8,-5 8-16-8,5 1 0 7,1 9-144-7,1 3-16 8,1 2-16-8,5 3 0 8,1-1-192-8,2 4-48 7,-1 0 0-7,-3 0 0 8,0-2-128-8,1 0-128 7,-3-5 192-7,0-1-192 8,-3 0 160-8,1 1-160 6,3-3 128-6,-5-4-128 9,-1 1 128-9,-3 1-128 7,-5-1 0-7,4-9 128 10,-4-1-320-10,-10-12-64 5,9 10 0-4,-9-10-16 21,0 0-1680-21,0 0-336-1,0 0-64 0,0 0-10224 2</inkml:trace>
    </iact:actionData>
  </iact:action>
  <iact:action type="add" startTime="7833">
    <iact:property name="dataType"/>
    <iact:actionData xml:id="d5">
      <inkml:trace xmlns:inkml="http://www.w3.org/2003/InkML" xml:id="stk5" contextRef="#ctx0" brushRef="#br0">27742 12569 19343 0,'-8'-7'1728'1,"8"7"-1392"4,0 0-336-5,0 0 0 8,0 0 976-8,0 0 128 7,0 0 32-7,-12 11 0 8,-5 9-32-8,-1 3 0 7,-5 3 0-7,-3 5 0 8,-3 4 192-8,-8 10 48 9,-2-2 0-9,2 7 0 7,-6 5-160-7,4 3-32 6,-8 7 0-6,0-3 0 8,3-1-352-8,-1-3-80 7,8-1-16-7,0-7 0 8,5 1-448-8,5-4-112 7,2-8-16-7,3 2 0 8,5-6-128-7,3-4 192 5,8 2-192-6,2 2 192 10,-2-5-192-10,5-9 0 6,4 1 144-6,1-3-144 23,6-5-1936-22,-10-14-464-1,22 15-96 0,3-9 0 0</inkml:trace>
    </iact:actionData>
  </iact:action>
  <iact:action type="add" startTime="9035">
    <iact:property name="dataType"/>
    <iact:actionData xml:id="d6">
      <inkml:trace xmlns:inkml="http://www.w3.org/2003/InkML" xml:id="stk6" contextRef="#ctx0" brushRef="#br0">23068 13396 6447 0,'0'0'576'1,"0"0"-576"3,0 0 0-4,0 0 0 8,0 0 1296-8,2-11 160 7,-2 11 16-7,0 0 16 8,0 0-304-8,0 0-64 7,0 0-16-7,0 0 0 8,0 0-112-8,0 0-32 9,0 0 0-9,0 0 0 6,4 13-64-6,0 5 0 7,-2 3-16-7,0 3 0 8,0-7-96-8,0 7-16 8,0 5 0-8,-2 6 0 7,0 8-64-7,0-4-32 7,0 4 0-7,-4 0 0 9,0-2-80-9,-2 2-16 6,0-6 0-5,2 2 0 6,-1 0-256-7,3-4-48 7,-4 0-16-7,-2-2 0 8,0-4-96-8,2-1-32 7,0-3 0-6,-1-4 0 7,3-1 0-8,0-1-128 6,4-19 192-6,0 16-64 9,0 2-128-9,0-18 0 6,0 0 0-6,0 0 0 24,0 0-1728-24,10 13-240 1,-10-13-32 0</inkml:trace>
    </iact:actionData>
  </iact:action>
  <iact:action type="add" startTime="9428">
    <iact:property name="dataType"/>
    <iact:actionData xml:id="d7">
      <inkml:trace xmlns:inkml="http://www.w3.org/2003/InkML" xml:id="stk7" contextRef="#ctx0" brushRef="#br0">22249 14738 12895 0,'0'0'576'1,"0"0"112"-1,0 0-560 0,0 0-128 2,0 0 0-2,0 0 0 8,22 8 1632-8,1-2 288 6,4-6 64-6,4-2 16 9,10-4-912-9,-2 2-192 6,6-2-48-6,2 2 0 8,6-9-272-8,1 3-48 7,3 0-16-6,3-2 0 6,1 5 0-7,-3-3-16 7,-1 0 0-7,3 2 0 9,1 2-48-9,5-1 0 6,-3 1 0-6,-1 4 0 10,-2 0-224-10,-3 2-48 5,-2 2-16-5,-9 2 0 8,-3 4-320-8,-4-1-64 7,-3-1-16-7,-7 4-12400 12</inkml:trace>
    </iact:actionData>
  </iact:action>
  <iact:action type="add" startTime="9847">
    <iact:property name="dataType"/>
    <iact:actionData xml:id="d8">
      <inkml:trace xmlns:inkml="http://www.w3.org/2003/InkML" xml:id="stk8" contextRef="#ctx0" brushRef="#br0">22920 15584 13823 0,'2'-15'1216'0,"2"5"-960"4,-2-2-256-4,2-5 0 7,2 1 928-7,1 3 144 8,-3-3 16-8,-2 4 16 8,-4-5-112-8,2 5-32 7,2-4 0-7,-2 5 0 8,-2-5 0-8,-4 4-16 7,-1-3 0-7,-3 3 0 9,-2-7-64-9,-3 7-16 5,5-2 0-4,-6 6 0 7,5 5-192-8,-5-1-32 7,2 0-16-7,-3 0 0 9,-1 8-176-9,3 2-16 6,-3-1-16-6,2 7 0 8,-1 4-224-8,-5 1-32 7,1-1-16-7,1 5 0 8,-1 1-144-7,1 3 160 5,-1 2-160-6,7 5 160 11,-1-1-160-11,3 2 160 5,0 0-160-5,5 2 160 8,3 0-160-8,4-1 0 6,2 1 0-6,3-8 0 8,7-8 0-8,0 1 0 7,5-4 0-7,5-3 128 8,1-11 208-8,8-2 48 7,1-4 0-7,1-4 0 7,0-3-112-6,8-3-16 6,-2-11 0-6,4 1 0 7,-6 1-96-8,2 0-32 6,0-5 0-6,-6 1 0 8,-2 2-128-8,-1 1 0 7,-3 7 0-7,-4-3 0 8,-1 5 0-8,-9 1 0 7,1 6 0-7,-14 8 0 8,14-6 0-8,-14 6-224 7,0 0 80-7,13 14 16 8,-3 3 128-8,0 3 0 7,-6 3 0-7,0 5 0 8,-2-1 0-8,3 4 176 7,3 10-48-7,4-10 0 8,-4-3-128-8,9-3 0 7,-1 2 0-6,7-1 0 6,7-1 0-7,7-7-304 8,2-1 48-8,6-7-15280 12</inkml:trace>
    </iact:actionData>
  </iact:action>
  <iact:action type="add" startTime="11240">
    <iact:property name="dataType"/>
    <iact:actionData xml:id="d9">
      <inkml:trace xmlns:inkml="http://www.w3.org/2003/InkML" xml:id="stk9" contextRef="#ctx0" brushRef="#br0">29127 12107 3679 0,'0'0'320'1,"0"0"-320"5,-6-11 0-6,-2-1 0 9,8 12 1984-9,-10-12 336 5,10 12 64-5,-8-8 16 9,1-3-1248-9,7 11-240 6,0 0-48-6,0 0-16 9,0 0-144-9,-14-6-16 7,14 6-16-7,0 0 0 8,0 0 64-8,0 0 16 7,0 0 0-7,-4 23 0 8,4 4-208-8,2 3-32 7,0-1-16-7,0 8 0 8,2 6 16-8,2 10 16 8,0-3 0-8,-3 11 0 8,-3 5 112-7,0 8 0 4,0 6 16-5,-5 2 0 8,-7 10-112-8,2 9-32 8,2 6 0-8,-3 5 0 8,1 5-288-8,2 0-64 6,-2-2-16-6,3-2 0 8,-1 2-144-8,-2-2 0 7,0-2 0-7,4-6 0 8,-5 1 352-8,1-9-16 7,2-1 0-7,-4-5 0 8,3 5 208-8,-5-8 32 7,2-6 16-7,3 2 0 8,-5-1 0-8,4-1 0 7,-5-8 0-7,3-3 0 9,-4-1-208-9,6-6-64 6,-3 6 0-6,3-11 0 9,2-8 0-9,-3-5-16 6,1 1 0-6,4-4 0 8,-4-8-64-8,2-2-16 8,4 1 0-8,-1-5 0 8,1-4-96-8,-2-5 0 6,6-20-128-6,-2 17 192 8,4-3-192-8,-2-14-128 8,0 0 128-8,14 6-208 24,-14-6-2432-23,21-8-496-1,6-14-80 0,3-5-32 0</inkml:trace>
    </iact:actionData>
  </iact:action>
  <iact:action type="add" startTime="11930">
    <iact:property name="dataType"/>
    <iact:actionData xml:id="d10">
      <inkml:trace xmlns:inkml="http://www.w3.org/2003/InkML" xml:id="stk10" contextRef="#ctx0" brushRef="#br0">30110 15399 9215 0,'0'0'816'1,"0"0"-656"5,0 0-160-5,13-4 0 6,-13 4 1488-7,16-4 272 8,-16 4 48-8,18-5 16 7,-18 5-544-7,0 0-96 9,11-6-32-9,-11 6 0 7,0 0 64-7,0 0 16 7,0 0 0-7,0 0 0 8,0 0-128-8,0 0-16 7,0 0-16-7,-11 2 0 7,-5 2-176-7,4 1-48 7,-5 5 0-7,-1 2 0 9,1-4-208-9,-5 9-64 7,-1 1 0-7,-1 5 0 8,-3 2-128-8,0 5-16 6,-3-5-16-6,5 4 0 11,2 5-32-10,5 5 0 3,-1-4 0-4,7 2 0 8,-2-4-176-8,8-2-32 6,6-2-16-6,4-1 0 9,2-7 48-9,6-3 16 7,-2 1 0-7,7-1 0 8,-1-9 80-8,5-1 16 7,5-6 0-7,1-4 0 8,0 4-32-8,4-8 0 8,1-7 0-8,1-5 0 7,2 2-32-7,-2 1 0 7,4-5 0-7,2 5 0 8,-6-9-80-8,0-1-32 7,-1 0 0-7,-3-1 0 8,-4-3 32-8,-3 0 0 7,-1 0 0-7,-7-1 0 8,-3 5 80-8,-5-2 32 7,-6-5 0-7,0-1 0 8,-6 2-32-8,-7 2 0 7,-1 2 0-7,-7-3 0 8,-3-1-64-8,-1 4-32 7,-2 3 0-7,-1 1 0 10,1 0-160-10,0 1 0 5,-3-5 0-5,5 3 0 8,2 3-192-8,3 1-112 7,1 1-16-7,1-2-16 24,8-3-1904-24,3-3-368 1,-1 1-80-1</inkml:trace>
    </iact:actionData>
  </iact:action>
  <iact:action type="add" startTime="12819">
    <iact:property name="dataType"/>
    <iact:actionData xml:id="d11">
      <inkml:trace xmlns:inkml="http://www.w3.org/2003/InkML" xml:id="stk11" contextRef="#ctx0" brushRef="#br0">30607 10994 6447 0,'0'0'576'1,"0"0"-576"2,0 0 0-3,0 0 0 8,0 0 1344-8,0 0 176 7,0 0 16-7,4-16 16 8,-4 16-272-8,6-10-48 7,-6 10-16-7,0 0 0 8,10-13-16-8,-10 13-16 8,0 0 0-8,0 0 0 8,0 0-192-8,0 0-32 6,0 0-16-5,0 0 0 6,0 0-288-7,0 0-48 7,-10 19-16-7,0-1 0 8,0-3-48-8,-5 9-16 8,3 3 0-8,-7 2 0 7,-3 6 48-7,1 8 16 9,1 4 0-8,-1 4 0 5,-5 9-192-6,3 3-32 6,-1-1-16-5,5 8 0 7,1-3-160-8,1 3-16 7,5-6-16-7,-1-3 0 8,3-5-32-8,6-3-128 7,0-2 192-7,4-1-64 8,4-5 304-8,2-6 48 6,7-4 16-5,1 0 0 7,7-4 0-8,5-3 0 6,1-3 0-6,4-5 0 9,-1-1-112-9,5-1 0 6,4-7-16-6,-6 5 0 9,0-2-176-9,0-3-48 6,2-5 0-6,-3-4 0 8,-3-2-144-8,0-4 0 7,-4-2 144-7,1-1-144 9,-3-1-224-9,-3 4-112 7,-1-2-32-7,-1-4 0 22,-9 3-1744-21,1-3-368-1,-10 10-64 0,8-18-11216 3</inkml:trace>
    </iact:actionData>
  </iact:action>
  <iact:action type="add" startTime="13239">
    <iact:property name="dataType"/>
    <iact:actionData xml:id="d12">
      <inkml:trace xmlns:inkml="http://www.w3.org/2003/InkML" xml:id="stk12" contextRef="#ctx0" brushRef="#br0">29671 11889 27647 0,'0'0'1216'1,"0"0"256"-1,8-8-1168 0,9-2-304 3,7-1 0-3,7 3 0 9,4 8 496-9,8-2 32 6,-2-4 16-6,8-2 0 8,-3 0-48-7,3 4-16 5,4 1 0-5,1-7 0 7,1-2 160-8,4 4 48 7,5-1 0-7,0 3 0 8,8 0-320-8,-5-2-64 7,-1-2-16-7,-5 2 0 8,-5 3-288-7,1-5 160 5,-3 0-160-6,-3 4 128 8,-8 0-128-8,-2 4 0 7,-8-1-160-7,0 6-10208 17,-4-1-2032-17</inkml:trace>
    </iact:actionData>
  </iact:action>
  <iact:action type="add" startTime="19064">
    <iact:property name="dataType"/>
    <iact:actionData xml:id="d13">
      <inkml:trace xmlns:inkml="http://www.w3.org/2003/InkML" xml:id="stk13" contextRef="#ctx0" brushRef="#br0">19813 18941 3679 0,'0'0'160'1,"-16"6"32"-1,6-4-192 0,10-2 0 4,0 0 0-4,0 0 0 8,0 0 3328-8,0 0 608 7,0 0 128-7,18 0 32 8,4-2-2496-8,5-4-480 7,2 4-96-7,10-4-32 8,0 0-64-8,12-6-16 7,0 1 0-7,5 1 0 9,3-4-368-9,-3 3-80 6,-1-9-16-6,-1 8 0 8,-1-1-192-7,-2 7-64 6,-6-2 0-7,-1 0 0 7,-4 4-192-7,-1 2-128 8,-8 2 128-8,-4 4-8208 19,-6-2-1520-19</inkml:trace>
    </iact:actionData>
  </iact:action>
  <iact:action type="add" startTime="19290">
    <iact:property name="dataType"/>
    <iact:actionData xml:id="d14">
      <inkml:trace xmlns:inkml="http://www.w3.org/2003/InkML" xml:id="stk14" contextRef="#ctx0" brushRef="#br0">19916 19489 26783 0,'0'0'1184'1,"0"0"240"-1,0 0-1136 0,26 8-288 3,11-1 0-3,2-5 0 8,6 2 0-8,1-4 0 7,7-4 0-7,-2 0 0 8,-3-3 0-8,5-7 128 7,-2 2-128-7,-2-3 160 8,1 1-160-8,-1-2 0 7,2 7 0-7,-4-7-11968 11</inkml:trace>
    </iact:actionData>
  </iact:action>
  <iact:action type="add" startTime="19631">
    <iact:property name="dataType"/>
    <iact:actionData xml:id="d15">
      <inkml:trace xmlns:inkml="http://www.w3.org/2003/InkML" xml:id="stk15" contextRef="#ctx0" brushRef="#br0">21908 18518 3679 0,'0'0'160'0,"-22"0"32"1,1 0-192-1,5 3 0 8,1 1 0-8,15-4 0 7,0 0 3840-7,0 0 736 7,-8 14 144-7,8-14 16 8,0 0-3360-8,0 16-672 7,0-16-144-7,12 17-32 8,3-3 32-8,5-1 0 7,-3-5 0-7,7 2 0 9,1-4 144-9,4-2 16 6,4-4 16-6,8 0 0 9,-2 0-144-9,6-2-16 7,2-6-16-7,0-4 0 8,4 3-240-8,1-9-32 6,5 2-16-6,-1-3 0 10,-1-4 0-10,-2 5 0 6,-1 2 0-5,-3-3 0 5,-12 1-128-6,-4 3-16 8,-5-7-128-8,-5 7 192 8,-2-5-192-8,-1 3 0 7,-10 3 128-6,-3-4-128 5,-1 5 0-6,-4-3 128 8,-4-1-128-8,-4 5 0 8,-3-4 0-8,-3 7 128 7,-6 1-128-7,-5-2 0 8,-4 6 0-8,-6 0 0 7,-8 2 0-7,-6 4 0 7,-6 2 0-7,-3 6 0 8,-7 0 0-8,5 3 0 7,-3 5 128-7,5 7 48 8,1 2 0-8,0 3 0 8,1 3-16-8,5 10 0 7,4 0 0-7,-2 2 0 9,4 3 80-9,4 1 16 5,6 2 0-5,4 1 0 9,8 3-64-9,3 0 0 7,8-5 0-7,10-1 0 8,2 0-192-8,10-6 144 7,5-2-144-7,9-8 128 8,1-6-128-8,4-3 0 6,4-5 0-6,6-5 0 9,-2-1 0-9,6-3 0 7,6-2 0-7,2-4 0 7,1-6 0-7,1 0 0 8,-2 0 0-8,1-2 0 23,3 0-496-22,-3-2-16 0,-5-3-16-1,0 1 0 11,-2 2-2224-11,-8-8-448 0</inkml:trace>
    </iact:actionData>
  </iact:action>
  <iact:action type="add" startTime="20265">
    <iact:property name="dataType"/>
    <iact:actionData xml:id="d16">
      <inkml:trace xmlns:inkml="http://www.w3.org/2003/InkML" xml:id="stk16" contextRef="#ctx0" brushRef="#br0">23636 17420 12895 0,'0'0'1152'1,"0"-10"-928"3,0 10-224-4,0-12 0 8,0 12 944-8,-2-12 144 7,0-5 16-7,-2 7 16 8,4 10-64-8,0 0-16 7,-12-8 0-7,12 8 0 8,-11-4-144-8,-3 4-48 7,2 4 0-7,-3 4 0 8,1-4-208-8,-2 0-64 8,5 4 0-8,-5 3 0 7,3 1 0-7,-5 2 0 7,4-4 0-7,-3-1 0 8,-1 7-64-8,5-2 0 8,-3 1-16-8,6 1 0 7,2-5-160-7,-1 7-16 7,-1 0-16-7,4 1 0 8,6-19-160-8,-8 18-16 8,8-18-128-8,-4 17 192 8,4-17-192-8,2 20 128 6,-2-20-128-6,0 0 0 9,14 11 192-9,-14-11-64 6,0 0-128-6,21 8 192 11,-1-8 0-11,1 0 0 4,1-2 0-4,-1-4 0 8,-3 1-64-8,1-1 0 7,-1 2-128-7,-4-2 192 9,1-4-192-9,-3 2 0 6,3 3 128-6,-5-5-128 8,-10 10 0-8,16-4 0 7,-16 4 128-7,0 0-128 8,13-2 0-8,-13 2 0 7,0 0 0-7,14 19 0 8,-6-3 0-8,-4 2 0 8,0 5 0-8,0 2 0 8,-2-1 0-8,1-1 0 7,-1-1 0-7,2-3 0 7,0 1 0-7,2-7 0 8,-6-13 0-8,14 18 0 7,-1-8 0-7,5-1-208 8,-4-5 32-8,5 0 16 24,4-6-2016-24,-1-4-416 1</inkml:trace>
    </iact:actionData>
  </iact:action>
  <iact:action type="add" startTime="20762">
    <iact:property name="dataType"/>
    <iact:actionData xml:id="d17">
      <inkml:trace xmlns:inkml="http://www.w3.org/2003/InkML" xml:id="stk17" contextRef="#ctx0" brushRef="#br0">24344 16758 21183 0,'0'0'944'0,"-10"-9"192"0,10 9-912 0,-10-6-224 3,3-2 0-3,7 8 0 9,-16 8 1200-9,4 2 192 6,-5-3 32-6,3 5 16 9,-5 6-320-9,1 7-64 7,4 2-16-7,-1 3 0 8,5 5-272-8,-2 6-64 9,5 0-16-9,1 3 0 5,4-3-320-5,0 4-64 8,0-6-16-8,4 4 0 7,0 8-80-7,2-10-16 8,5 0 0-8,7-6 0 7,-4-2-192-7,3-4 144 8,7 1-144-8,-3-7 128 8,3-4-128-8,-1 1 0 7,3-10 144-7,-3 5-144 10,-1-5 0-10,1-4 0 5,0-2 0-4,-5 0 0 22,-16-4-560-23,20 4-80 1,-3-4 0-1,-17 0-16 11,0 0-2144-11,0 0-416 0</inkml:trace>
    </iact:actionData>
  </iact:action>
  <iact:action type="add" startTime="21015">
    <iact:property name="dataType"/>
    <iact:actionData xml:id="d18">
      <inkml:trace xmlns:inkml="http://www.w3.org/2003/InkML" xml:id="stk18" contextRef="#ctx0" brushRef="#br0">23917 17301 31103 0,'2'-18'1376'1,"-2"18"288"-1,19-6-1344 0,9-2-320 4,9 3 0-4,7 1 0 9,7 2 208-9,6 0-16 6,1 2-16-5,5-4 0 6,-5-2-176-7,5-2 0 8,-3 4 0-8,-3 0 0 8,-1 2 816-8,-1 2 176 6,-3 0 32-6,3 4 16 28,0 6-3248-28,-5 2-656 0</inkml:trace>
    </iact:actionData>
  </iact:action>
  <iact:action type="add" startTime="21585">
    <iact:property name="dataType"/>
    <iact:actionData xml:id="d19">
      <inkml:trace xmlns:inkml="http://www.w3.org/2003/InkML" xml:id="stk19" contextRef="#ctx0" brushRef="#br0">21656 19779 12207 0,'0'0'528'0,"0"0"128"0,0 0-528 0,14 0-128 6,-14 0 0-6,19-4 0 8,1 1 1168-8,-1-3 208 7,5 4 32-7,5 0 16 8,2-2-96-8,6 0-32 7,-2 0 0-7,8-4 0 8,2-1-336-8,12 1-80 7,11-6-16-7,4 2 0 8,8 3-160-8,12-7-16 7,7 8-16-7,3-5 0 9,-3 1-80-8,-3-6-16 4,3 5 0-5,1-1 0 8,3 6-128-8,0 0-48 7,5-3 0-7,-13 3 0 9,-3 4-144-9,-8-2-16 6,-10-4-16-6,-4 5 0 8,-7 1-224-8,-7 0 144 7,-5 0-144-7,-4 2 128 8,-8-2-128-8,-4 4-144 7,-6 0 144-7,-8-2-9536 18,-3 0-1792-17</inkml:trace>
    </iact:actionData>
  </iact:action>
  <iact:action type="add" startTime="22113">
    <iact:property name="dataType"/>
    <iact:actionData xml:id="d20">
      <inkml:trace xmlns:inkml="http://www.w3.org/2003/InkML" xml:id="stk20" contextRef="#ctx0" brushRef="#br0">23041 20345 17439 0,'0'0'768'0,"0"0"176"0,0 0-752 0,0 0-192 4,0-14 0-4,0 14 0 8,2-11 672-8,-2 11 96 6,-2-16 32-6,2 16 0 8,-4-10 48-8,-2-1 16 7,2 1 0-7,4 10 0 9,-11-8 32-9,1-2 0 7,2 2 0-7,-4 5 0 8,3-1-224-8,-5 0-32 8,0 0-16-8,1 8 0 6,-1 0-80-6,-4 1-16 8,3 1 0-8,-3 8 0 8,5-6-224-8,-5 9-48 7,1-3-16-7,1 5 0 8,-4-1 16-8,3 3 16 6,1 3 0-5,-1 3 0 7,3 4-64-7,-2 3-16 4,7-3 0-5,1-2 0 9,2-2-192-9,2 1 176 7,4-5-176-7,4 4 160 8,0-3-160-8,4-5 0 7,0 1 0-7,-3-7 0 8,-5-13 128-8,14 18-128 7,0-10 0-7,-14-8 128 8,21 8 64-8,-1-5 16 7,-3-6 0-7,5-3 0 8,1-2 80-8,4-6 16 7,1 1 0-7,1-7 0 8,0-3-128-8,2-3-32 7,-1-1 0-7,-3 4 0 8,-4-3-144-8,1-1 0 7,-7 0 144-7,-3 1-144 8,0 5 0-8,-5-3 128 7,-3 5-128-7,0 3 0 8,-4-1 192-8,2 7-48 7,-4 10 0-7,0 0 0 8,0 0 128-8,0 0 32 7,0 0 0-7,0 0 0 8,0 0-112-8,-4 16-32 6,0 3 0-6,4 5 0 9,0 7-160-9,4-2 0 7,4 0 0-7,0 0 128 8,3 1-128-8,7-3 0 7,5 0 144-7,5 1-144 8,1-7 128-8,2 1-128 7,4-3 128-7,6-3-128 8,-2-3 0-8,4-1 0 7,-6 0 0-7,4-3 0 23,-4-3-1344-22,6 0-320 0,-2 2-80-1</inkml:trace>
    </iact:actionData>
  </iact:action>
  <iact:action type="add" startTime="23611">
    <iact:property name="dataType"/>
    <iact:actionData xml:id="d21">
      <inkml:trace xmlns:inkml="http://www.w3.org/2003/InkML" xml:id="stk21" contextRef="#ctx0" brushRef="#br0">25307 19261 14735 0,'0'0'1312'1,"0"0"-1056"5,0 0-256-6,0 0 0 8,0 0 1472-8,0 0 224 7,0 0 48-7,0 0 16 8,0 0-1056-8,0 0-192 7,0 0-64-7,14 0 0 8,4-2 256-8,1 2 32 8,-1-4 16-8,3 0 0 7,7-4 144-7,3 2 16 7,6 0 16-7,2 4 0 8,10-2-224-8,1 1-64 8,5-5 0-8,0 2 0 8,-1 0-112-8,-1-2-16 7,-4-1-16-7,-1 1 0 7,1 2-16-7,0-4 0 9,-2 4 0-9,-1 0 0 7,-3 3-96-6,-6 1-32 4,1 2 0-5,-3 0 0 8,-4 0-192-8,-4 0-32 7,-3 3-128-7,-7-1 192 8,3-2-192-8,-3 0 144 7,-17 0-144-7,0 0 128 8,0 0 16-8,0 0 0 7,0 0 0-7,0 0 0 8,0 0 80-8,0 0 16 7,-19 4 0-7,-1 2 0 8,-1 4-48-8,-1-4-16 7,-5-4 0-7,-2 2 0 8,-6 0-16-8,-1-1 0 7,-1 3 0-7,-4 0 0 8,4-2 0-8,-6 2 0 8,1 4 0-8,-7-5 0 7,-4 1-16-7,2-2 0 8,1 0 0-8,-3-2 0 7,0 4-16-7,7-2-128 7,-1 0 192-6,12 0-64 6,3 0-128-7,7-1 128 7,4 1-128-7,5 0 128 8,16-4-128-8,0 0 0 7,0 0 0-7,0 0 0 9,0 0 0-9,16 0 0 6,7-4 0-6,6 0 0 9,6-1 0-9,10 1 0 6,2-2 128-6,4 2-128 8,1-4 0-8,1 2 0 8,0 4 0-8,-3-2 0 7,1-3 0-7,-4-3 0 7,4 4 0-7,-4-2 0 9,-3-3 0-9,-5 3 128 6,-2 0-128-6,-1-4 0 9,-5 8 128-9,-6 0-128 7,-7 2 128-7,-3-1-128 7,-15 3 144-7,0 0-144 8,0 0 160-8,0 0-160 7,0 0 240-7,-15 0-48 8,-3 2-16-8,-7 1 0 7,-6 3 16-7,-5 4 16 7,-1-2 0-7,0-2 0 8,-6 1-48-8,2 5-16 7,-5-6 0-7,3 4 0 8,2 0-144-8,-2-3 160 7,0 1-160-7,0 2 160 9,4-2-160-9,-4-2 0 6,4 1 0-6,0 3 0 27,8-6-1840-27,6-2-336 0,7 2-80 1</inkml:trace>
    </iact:actionData>
  </iact:action>
  <iact:action type="add" startTime="26749">
    <iact:property name="dataType"/>
    <iact:actionData xml:id="d22">
      <inkml:trace xmlns:inkml="http://www.w3.org/2003/InkML" xml:id="stk22" contextRef="#ctx0" brushRef="#br0">28015 17123 6447 0,'0'0'576'1,"0"0"-576"5,0 0 0-6,6-10 0 8,-6 10 1040-8,4-13 112 7,-2 3 0-7,1 0 16 8,-3 10-112-8,6-13-32 7,-2 5 0-7,-4 8 0 8,6-16 160-8,-6 16 32 7,4-11 0-7,-4 11 0 8,0-16-64-8,0 16 0 8,0 0 0-8,0-10 0 6,0 10-160-5,0 0-32 7,-2-13-16-8,2 13 0 7,0 0-112-7,0 0-32 7,0 0 0-6,0 0 0 6,0 0-112-7,0 0-32 7,0 0 0-7,0 0 0 8,0 0-64-8,0 0-16 8,0 0 0-8,-4 17 0 7,0-1-80-7,2-1-32 7,-2 5 0-7,2-1 0 8,2 9-80-8,0 3-32 8,-2 0 0-7,2 6 0 5,0 10 0-6,-2-4 0 7,2 4 0-7,-3-3 0 9,1-3-64-9,0 4-16 6,-2 2 0-6,2-4 0 9,-4 4 16-9,4-6 0 7,-2 2 0-7,2-4 0 7,2-2 0-7,0-4 0 7,0-4 0-7,0 0 0 9,0-1-64-9,0 1-16 6,2-6 0-6,0 3 0 8,2-7-64-8,2 1-16 7,-2 1 0-7,0 2 0 8,-4-5-128-8,0-6 128 8,0-12-128-8,2 17 128 7,0-7-128-7,-2-10 0 7,0 0 0-7,0 0 128 8,0 0-128-8,0 0 0 6,0 0 0-6,0 0 0 24,0 0-1136-23,0 0-144 0,13-8-48-1,-13 8 0 12,12-11-1344-12,-12 11-272 1,2-14-48-1,-4 2-16 1</inkml:trace>
    </iact:actionData>
  </iact:action>
  <iact:action type="add" startTime="27339">
    <iact:property name="dataType"/>
    <iact:actionData xml:id="d23">
      <inkml:trace xmlns:inkml="http://www.w3.org/2003/InkML" xml:id="stk23" contextRef="#ctx0" brushRef="#br0">27281 18672 6447 0,'0'0'272'1,"0"0"80"-1,-15 4-352 0,15-4 0 2,0 0 0-2,0 0 0 7,0 0 2912-7,0 0 512 7,0 0 96-7,0 0 32 8,0 0-1808-8,17 0-352 7,3 0-80-7,-1-2-16 9,7-6-64-9,7 2-16 6,6-2 0-6,2-6 0 9,6 3-256-9,5-5-48 6,5 4-16-6,3-5 0 8,7 1-176-8,1-3-32 7,8 1-16-7,8 3 0 8,6-5-112-8,-3 7-32 8,-1-5 0-8,-4 0 0 7,-8 7-176-7,0-5-32 7,1 6-16-7,-9 5 0 9,2-1-304-9,-7 2 0 6,-5 4 128-6,-3 8-128 8,-6-5-208-7,-6 1-112 6,-6 0 0-7,-8 4-10448 16,-6 4-2096-16</inkml:trace>
    </iact:actionData>
  </iact:action>
  <iact:action type="add" startTime="27924">
    <iact:property name="dataType"/>
    <iact:actionData xml:id="d24">
      <inkml:trace xmlns:inkml="http://www.w3.org/2003/InkML" xml:id="stk24" contextRef="#ctx0" brushRef="#br0">28116 19588 2751 0,'0'0'128'0,"0"0"16"0,18-8-144 0,-6-1 0 3,1-1 0-3,-3 4 0 8,-10 6 2272-8,16-10 416 7,-16 10 96-7,7-9 16 8,-7 9-1520-8,6-12-288 7,-6 12-64-7,-2-16-16 8,0 5 432-8,2 11 96 7,-4-18 16-7,-3 6 0 8,-3-3-96-8,0 3-16 7,0-2 0-7,-5 5 0 8,-1-3-256-7,1 2-48 4,-3 4-16-5,2-1 0 9,-3 3-256-9,1 0-48 8,3-2-16-8,-5 4 0 7,1 0-144-7,3 2-48 6,-3 2 0-5,5 0 0 7,-4 0-240-8,-1 4-48 8,3 5-16-8,-3-1 0 9,-1 6-32-9,5-1-16 7,-3 7 0-7,1 1 0 6,-3 4 32-6,-1 5 0 7,5 3 0-7,4 6 0 8,-1-2-64-8,3 4 0 7,2-4 0-7,0 4 0 8,4-8-128-8,4 2 0 7,8-2 144-7,0-4-144 8,-2-4 0-8,4-7 0 7,1-3 0-7,5 1 128 8,3-6-128-8,3 1 0 7,-5-3 0-7,1-10 0 9,5-2 144-9,3-4-144 6,-1-5 192-6,2-1-192 8,1-8 256-8,1 5-64 7,0-5-16-7,0-5 0 8,1-2-176-8,-3-1 160 8,-4 1-160-8,-1 0 160 7,-7-1-160-7,1 1 128 8,-2 0-128-8,-1-1 128 7,-7 3 16-7,0 4 0 8,0 5 0-8,-2 0 0 7,-4 16 48-7,0 0 16 7,4-9 0-7,-4 9 0 8,0 0 0-8,0 0 0 7,-2 21 0-7,2 1 0 8,2 7-208-8,0 0 128 7,2-2-128-7,3 5 0 8,7-5 144-8,0 0-144 7,1 2 128-7,7-3-128 8,-3-7 160-8,5 3-160 7,1-1 192-7,0-7-192 9,1 1 192-9,3-5-64 6,0 2 0-6,2-4-128 8,5-4 0-8,-3 1 0 7,-2 3 0-7,4-6 0 26,2-2-2176-25,-6-2-384 0,-1 2-64-1,1-6-32 0</inkml:trace>
    </iact:actionData>
  </iact:action>
  <iact:action type="add" startTime="29077">
    <iact:property name="dataType"/>
    <iact:actionData xml:id="d25">
      <inkml:trace xmlns:inkml="http://www.w3.org/2003/InkML" xml:id="stk25" contextRef="#ctx0" brushRef="#br0">30067 16515 18543 0,'0'0'816'1,"11"-8"176"-1,-11 8-800 0,12-10-192 5,4 0 0-5,-6 7 0 7,-10 3 368-7,17-6 16 8,-3-2 16-8,1 2 0 8,-15 6-80-8,14-4 0 7,-14 4-16-7,16-6 0 8,-5-4-80-8,-11 10-16 7,0 0 0-7,0 0 0 8,0 0 320-8,8-11 64 7,-6 1 16-7,-2 10 0 9,0 0 80-9,-12-10 16 7,3 4 0-7,-5 4 0 8,0-3-64-8,-1 5-16 6,1 2 0-6,-5 0 0 8,-1-2-32-8,1-2 0 7,-3 2 0-7,-3 3 0 9,-3-1-16-9,-1 2-16 8,0-8 0-8,-4 4 0 7,-4 4-112-6,-2-2-32 4,-6-2 0-5,0 2 0 8,-6 2-160-8,1 2-16 7,1 0-16-6,6-4 0 6,-4 2-64-7,-4 0-16 8,1-1 0-8,-1 3 0 7,0-4-16-7,2 0-128 8,-5-4 192-8,-3 0-64 7,1 2 48-7,-5 0 0 8,-1 0 0-8,1 0 0 8,1-4-48-8,-3 2 0 6,5 2 0-6,-1 2 0 8,1-2 16-8,1-2 0 7,1 1 0-7,1 1 0 8,-3 0 16-8,-3-2 0 7,-3-4 0-7,-1 2 0 9,-3-2-32-9,2-2 0 6,3 2 0-6,-3 0 0 9,2 3 32-9,3-3 0 6,-3-2 0-6,0 6 0 8,1 0 16-8,-5-4 0 7,0 2 0-7,-8 0 0 8,-6 2-32-7,4-1 0 5,1 1 0-6,5 0 0 8,-4 2 0-7,2 2 0 6,4 0 0-7,-6 1 0 8,-2-6-144-8,-2 3 0 7,-2 0 144-7,2 0-144 8,6 0 0-8,0-2 0 7,0 0 0-7,5 2 128 7,-1 0-128-7,6 2 0 7,-6-2 0-7,1 0 0 8,-7 0 0-8,0 0 0 7,-2 0 0-7,4 2 128 8,-2-2-128-8,2 5 0 7,2 1 0-7,-1 0 0 9,-1 0 0-9,6-2 0 6,-6 2 128-6,0-2-128 10,0-1 128-10,0-1-128 5,-2 2 128-5,5 2-128 8,-3 4 128-8,4-2-128 7,4 1 160-7,1 3-160 9,-7-6 128-9,2 4-128 6,2 3 0-6,-7-1 0 8,3 0 0-8,-2-6 128 7,0 7-128-7,4 1 0 9,-4-4 0-9,4 5 0 7,3-5 0-7,-3 8 0 8,0-3 0-8,-6 1 0 7,2-1 0-7,3-3 0 7,-1 0 0-7,8 3 128 7,-4 7-128-7,3-8 0 8,5 1 0-8,-3-3 0 7,5 5 0-6,-1-3 0 6,-3 2 128-7,3-3-128 8,-1-1 0-8,-3-2 144 8,3 3-144-8,1-3 0 7,3 0 0-7,1 4 0 9,1-7 0-9,3 7 0 6,2-6 0-6,4 4 0 8,-3-3 0-8,5-5 128 7,2-2-128-7,-4 2 0 8,0 0 0-8,0 4 0 6,2-2 128-6,2-2-128 9,-2-4 0-9,4 3 0 6,-2 1 0-5,4 0 128 6,4-4-128-7,0 0 128 7,0 0-128-7,4 2 128 8,-1-2-128-8,3-2 0 7,0-2 0-7,7 2 128 8,1 0-128-7,-1 0 0 5,1 1 144-6,3-3-144 8,-1 2 128-8,7 2-128 8,10 0 128-8,-14-2-128 8,14 2 0-8,0 0 128 7,0 0-128-7,-12 4 0 8,12-4 0-8,0 0 0 6,0 0 0-6,0 0 128 9,-7 5-128-9,7-5 0 7,0 0 0-7,-2 20 0 8,-4-6 0-8,6-14 0 7,6 21 0-7,-2-1 0 7,-1-1 0-7,1 3 0 8,2-1 0-8,4 4 0 7,-2 3 0-7,2 1 0 8,3 2 0-8,-5 4 0 8,0 4 0-8,2-4 0 7,-3 2 0-7,1 6 0 7,2 2 0-7,-4 0 0 9,-2 2 0-9,0 3 0 7,1 3 0-7,3 0 0 6,-2-4 0-5,-2 5 0 7,2 7 0-8,-2-3 0 7,0 1 0-7,1-3 0 7,-3 3 0-7,2 1 0 8,-2 3 0-8,0-1 0 8,0-4 0-8,0 7 0 7,-2 5 0-7,2-8 0 8,-2 1 0-8,0 5 0 7,0-6 0-7,0 7 0 8,0-7 0-8,0 4 0 7,-2-3 0-7,0-1 128 8,0 5-128-8,0 3 0 7,2-2 0-7,-4 0 0 8,0-5 0-8,-1-1 128 7,1 2-128-7,-2-1 0 8,2-1 0-8,-2 1 0 7,-2-5 0-7,0 3 0 8,1-1 0-8,1 1 0 7,-2-1 0-7,0-3 0 8,-2-3 0-8,-3-3 128 7,-1 0-128-6,-1-3 0 5,1 1 0-5,-2-2 128 6,7-2-128-7,-5 0 0 8,4-6 0-8,-4 2 128 7,3-6-128-7,1 4 0 8,-2 0 0-8,5-8 0 7,-3 0 0-7,0-2 128 8,2 1-128-8,2-3 0 7,-3-2 0-7,1 1 0 8,4-3 0-8,-4 4 0 7,-2-1 0-7,4-5 128 8,3-5-128-8,-1 3 0 7,-6-1 0-7,6-3 0 8,-2 3 0-8,4-4 0 7,0 3 0-7,2-17 128 8,0 0-128-8,0 18 0 7,0-18 0-7,0 0 0 8,4 13 0-8,-4-13 0 7,0 0 0-7,14 14 0 8,-14-14 0-8,10 8 0 7,-10-8 0-7,19 4 0 8,-5 0 0-8,3-2 0 7,-3-2 0-7,4-2 0 8,3 0 0-8,-2 0 144 6,3 0-144-5,1 2 0 7,7-4 128-8,-3 0-128 7,-2-4 0-7,5 4 0 9,1 0 128-9,2 2-128 6,4 0 0-6,0-1 0 9,6-1 0-9,-2-2 0 6,6 2 0-6,-6-2 0 8,4 2 128-8,5-2-128 7,1-2 0-7,0 3 0 8,-5 3 0-8,3 0 0 7,2 0 0-7,-2 0 0 8,-2 2 0-8,3 2 0 8,1 2 0-8,2 0 0 7,1-1 0-7,3 5 0 8,1-2 0-8,1-4 0 7,-5 4 0-7,3-4 0 7,-4 0 0-7,1 0 0 8,1 2 0-8,1-2 0 7,1-2 0-7,4 2 0 8,-3 0 0-8,2-1 0 7,5 1 0-7,1 0 0 8,-1 0 0-8,3 0 0 7,-4-2 0-7,1 2 0 8,1 0 0-7,-4 0 0 5,3-2 0-6,1 2 0 8,-4 2 0-8,7-4 0 7,-1 0 0-7,6 0 0 8,-4 0 0-8,4 0 0 7,-3-4 0-7,1 2 0 8,0-2 0-8,-2 0 0 7,4 0 0-7,6 1 0 9,-6-1 0-9,2-2 0 7,4 0 0-7,0 0 0 7,0 4 0-7,-4-4 0 8,-1-2 0-8,-5 5 0 7,4-1 0-7,0 0 0 7,0 2 0-7,8-2 0 8,2 0 144-8,0-2-144 7,-2 2 0-7,-4 0 144 8,-4-1-144-8,-4 3 0 7,4-2 0-7,2 0 0 8,-2-4 0-8,1 2 0 7,3 2 0-7,1 0 0 9,0 0 0-9,-1 1 0 6,-6-3 0-6,0 2 0 8,-2 0 0-8,-4 2 0 7,7-2 0-7,-7-2 0 9,4-2 0-9,0 3 0 6,4-1 0-6,-3 2 0 8,-1 2 0-8,2 4 0 7,-10-2 0-7,-1 0 0 8,-4 0 0-8,-1 0 0 8,3 0 0-8,1 0 0 7,1-2 0-7,-3 0 0 8,3 0 0-8,1-2 0 7,4 2 0-7,-3 0 0 7,-3 2 0-7,3 0 0 8,-13-2 0-8,1 2 0 7,-2 4 0-7,1 2-176 8,-3-6 176-8,-2 0 0 7,0 0 0-7,2-4 0 8,-4 2 0-8,5 0 0 7,-3 0 128-7,-2 2-128 9,2 0 0-9,-4 2 0 7,0-2 0-7,-4 2-128 8,0 0 128-8,0 2 0 6,-6-2 0-5,-3 2 0 6,-1 0 0-7,0-2 0 7,1 2 0-7,-7-1 0 8,-3 1 0-8,1 0 0 8,1-2 0-8,-3 2 0 7,1 0 0-7,3-2 0 8,-3-2 0-8,-1 2 0 7,-17-2 0-7,18 2 0 8,-18-2 0-8,16 2 0 7,-1 0 0-7,-15-2 0 7,16 4 0-7,-16-4 0 8,19 4 0-8,-19-4 0 8,20 0 128-8,-9 0-128 7,-11 0 0-7,18 1 0 8,-4 1 0-8,-14-2 0 7,15 2 0-7,3-2 0 7,-18 0 0-7,15 0 0 9,1-2 0-9,-4 0 0 7,3 1-160-7,-3-5 160 8,2 0-128-8,-5 2 128 6,-9 4 0-6,20-10 0 9,-10-5 0-9,1 5 0 6,-3-4 0-6,-2 4 0 8,0-7 0-8,-2 3 0 8,2-3 0-8,-4 3 0 7,-2-4 0-7,0-3 0 8,-2 0 0-8,0-5 0 7,-2-1 0-7,2 0 0 8,2-5 0-8,-2-3 0 8,0-2 0-8,0-10 0 7,0-3 0-7,0-1 0 8,0-4 128-8,2-1-128 7,2-7 0-7,2 1 0 7,0-8 0-7,0 2 0 8,2-5 0-8,-2 1 0 8,-1 0 0-8,-1-4-192 7,2-4 192-7,2 2-160 8,4 0 160-8,-4-4-128 6,-2 0 128-6,2 0-128 10,-1 0 128-10,3 4 0 6,-4-2 0-6,2 2 0 8,0 0 0-8,4 2 0 6,-5 4 128-6,1-2-128 8,4-6 0-7,2 6 0 6,-6 4 0-7,1-4-128 8,5 0 128-8,-6 1 0 7,2-3 0-7,1-2 0 8,-3-2 0-8,-2 6 0 8,0 2 0-8,2 0 0 7,0 4 0-7,0-2 0 7,-2 5 0-7,-3-3 0 8,3 2 144-8,0 3-144 7,0 3 192-7,2 7-192 7,-4 4 176-7,-2 1-176 8,0-1 160-8,2 2-160 8,0 2 144-8,-2 4-144 7,2 10 128-7,-2 0-128 8,0 2 144-8,0 3-144 7,0 5 160-7,0 5-160 8,0-3 0-8,2 1 0 7,-2 18 0-7,0-12 0 8,0-3 0-8,0 15 0 8,0 0 0-8,0 0 0 7,0 0 0-7,0 0-128 7,0 0 128-7,0 0-160 23,0 0-224-22,0 0-64-1,0 0 0 1,-4 21 0 11,0 3-2448-12,2-1-496 0</inkml:trace>
    </iact:actionData>
  </iact:action>
  <iact:action type="add" startTime="32983">
    <iact:property name="dataType"/>
    <iact:actionData xml:id="d26">
      <inkml:trace xmlns:inkml="http://www.w3.org/2003/InkML" xml:id="stk26" contextRef="#ctx0" brushRef="#br0">14911 5679 12543 0,'0'0'560'1,"0"0"112"-1,0 0-544 0,0 0-128 4,14 6 0-4,-14-6 0 8,17 0 448-8,-17 0 64 7,18 8 16-7,-18-8 0 8,14 14-160-8,-14-14-48 10,0 0 0-10,13 11 0 4,-13-11-48-4,0 0-16 13,0 0 0-13,0 0 0 3,0 0 0-3,0 0-16 11,0 0 0-11,0 0 0 4,0 0 80-4,0 0 0 6,0 0 16-6,0 0 0 9,0 0 32-9,-10-9 0 12,3-5 0-12,1 0 0 3,-6 1 0-3,2-1 0 12,3-9 0-12,-7 3 0 4,2 3 64-4,-5-5 16 11,3 6 0-11,-4-3 0 4,-1-6 0-3,1-1 16 10,-1-1 0-11,-1 0 0 3,1-1 0-3,-5 3 0 11,-1 0 0-11,0 3 0 4,-5 5-96-4,-3-7-32 11,-6-1 0-11,4 0 0 4,-4-3-80-4,0-1-32 11,-6 0 0-11,2 1 0 4,-3 5-96-4,3-2 0 11,-4-5-128-11,0 1 192 4,0 2-192-4,2 0 128 11,-7 1-128-11,-1-1 0 4,0 0 160-4,-3 1-160 11,-3 1 160-11,-1 0-160 5,-5-1 192-5,1-1-64 12,-4 0-128-12,2-1 192 2,3-5-48-2,-3 6-16 12,-1 1 0-12,3 5 0 3,-4-4 32-3,0 3 0 11,-8 3 0-11,-3-1 0 4,0 3 0-4,2-3 0 10,-1-3 0-9,6 5 0 4,-2 5-32-5,0-3-128 9,-2 2 192-9,-4-3-64 5,0 5-128-5,-2-4 0 10,0 3 144-10,2-3-144 4,-4 4 0-4,6-1 0 11,2 5 0-11,-2-2 0 5,0 1 0-5,-4 1 0 12,-4-2 0-12,3-2 128 4,-1 6-128-4,-2 1 0 11,2 1 0-11,2-2 0 3,2 0 0-3,0 2 0 13,-2 4 0-13,0-2 0 3,-4 2 0-3,1 2 0 10,-1 2 0-10,4-4 0 4,2-4 0-4,2 2 0 12,6 4 0-12,-2 2 0 3,-4 2 0-3,0 4 0 11,-2-1 0-11,2-1 0 4,1 0 0-4,-1 0 0 10,-1-2 0-10,-3 5 0 5,2 1 0-5,4 0 0 10,1 3 0-10,-3 3 0 5,-2-5 0-5,-1 7 0 11,1-4 0-11,-2 3 0 5,2 3 0-5,2-1 0 11,2-3 0-11,3 3 0 4,-1 2 0-4,2 1 0 11,0-1 0-11,-2 3 0 4,6-3 0-4,-5 4 0 10,3-1 0-10,4-1 0 4,1-2 0-4,-1 1 0 11,4-3 0-11,3 5 0 4,-5 5 0-3,7 0 0 10,1-2 0-11,3 1 0 3,2-3 0-3,1 0 0 10,-1-3 0-10,4 5 0 5,6 4 0-5,-4 0 0 10,6 0 0-10,-2 0 0 6,6 1 0-6,2-1 0 10,-2-2 0-10,8 4 0 5,1-2 0-5,5 0 0 11,-1 2 0-11,3 4 0 4,3-7 0-4,-1 3 0 12,1-2 0-12,6 2 0 3,6-2 0-3,1-4 0 10,-1 3 0-10,0 1 0 5,2 2 0-5,4-2 0 10,4-2 0-10,-4 0 0 5,1-1 832-5,3-1 160 10,4 0 32-10,2 0 0 19,1-1-1648-19,5 5-320 0,1-6-64 0,-1 0-16 0,5-3 832 0,3 1 192 12,-1 1 0-12,4 1 0 3,3 0 0-3,3 0 0 11,0 1 0-11,-2-1 0 5,2 0 0-5,8 1 0 10,0-1 0-10,2-4 0 5,0-1 0-5,-4-1 0 10,5-1 0-10,3 5 0 5,-2 2 0-5,4 3 0 10,-3-1 0-10,5-2 0 5,2-3 128-5,-1-1-128 11,5 0 0-11,1 5 0 4,3-1 0-4,-1 0 0 11,-1-3 0-11,1-3 0 4,2-3 128-4,-1 3-128 11,-1-1 0-11,5-1 0 4,-5 5 0-4,4-1 0 10,5 0 0-10,-5 1 0 4,2-3 0-4,-2-1 0 11,5-1 0-11,-5 3 0 5,0 1 0-5,-1-5 0 10,1 1 0-9,4 3 0 3,-4-7 128-4,7 5-128 10,1 1 0-10,-4-5 0 5,2-1 144-5,-4 3-144 10,3-6 0-10,-3 5 144 5,0-3-144-5,0 3 0 10,1-5 144-10,-3 4-144 5,4-5 0-5,0 3 0 10,7-4 0-10,-1 5 0 5,0-3 0-5,-4 6 128 10,4-7-128-10,0 5 0 4,-6-8 0-4,2 2 128 11,3-1-128-11,-3-3 0 4,6 2 0-4,0 4 0 11,0-5 0-11,2 3 128 5,0 0-128-5,0-2 0 10,0-4 0-10,-2 2 0 5,0-3 0-5,4-3 128 10,3-2-128-10,3 1 0 4,-4-1 0-4,4 0 144 12,-2 0-144-12,-2-2 0 3,-3 0 192-3,1-2-64 12,0-4 0-12,2 2-128 4,4-7 224-4,4 3-64 12,-3-3-16-12,3 3 0 3,0-4-16-3,-5 5 0 11,-3 1 0-10,2-4 0 2,0-7-128-3,2 7 192 10,0-2-192-10,1 5 192 5,-3-7-192-5,-2 3 0 10,-2-7 0-10,-4 1 128 5,-6 1-128-5,2 3 0 10,0-7 144-10,-3 3-144 5,1 3 0-5,0-1 144 12,-6-3-144-12,1-5 0 3,-1-4 128-3,-6 0-128 10,1-5 0-10,-5 5 0 5,-3-2 144-5,-2 2-144 11,-3-2 0-11,-5-2 144 4,2 0-144-4,-2-1 192 11,-6-6-192-11,0 3 192 4,0-6-48-4,-5 2 0 10,-5-4 0-10,-4-2 0 5,-5 6 176-5,-1-5 16 10,-3-7 16-9,-2 0 0 2,-6 1-64-3,-1-3-16 12,-5-3 0-12,-2-5 0 4,-1 3-48-4,-3 0-16 12,-8-3 0-12,0 1 0 4,-1 1-48-4,-5-1-16 9,-3 2 0-9,-4 3 0 5,-7 1-144-5,-3 1 192 10,0 3-192-10,-6 1 192 5,2 0-192-5,-5 1 192 10,-3 3-192-10,-4 6 192 5,-3-2-192-5,-7 10 0 11,-3-4 0-11,-6 8 128 4,0 5-128-4,-5 7 0 10,-4-1 0-10,-7 5 0 4,2 5 0-4,-2 8-144 12,-2 2 144-12,-7 6-160 19,1 10-416-19,-5 1-96 1,-2 5-16-1,3 5-10912 11,-1 4-2192-11</inkml:trace>
    </iact:actionData>
  </iact:action>
  <iact:action type="add" startTime="35910">
    <iact:property name="dataType"/>
    <iact:actionData xml:id="d27">
      <inkml:trace xmlns:inkml="http://www.w3.org/2003/InkML" xml:id="stk27" contextRef="#ctx0" brushRef="#br0">21301 16811 3679 0,'0'0'160'0,"0"0"32"0,0 0-192 0,0 0 0 9,0 0 0-9,0 0 0 5,0 0 2912-5,0 0 544 6,0 0 96-6,0 0 32 8,0 0-2064-8,0 0-416 13,0 0-80-13,0 0 0 2,0 0-240-2,0 0-32 10,0 0-16-10,-12 8 0 5,3 2-128-4,5 5-32 10,2 3 0-10,0-1 0 2,2 5-48-3,2 5-16 11,0 8 0-11,2 6 0 3,-4-2 0-3,2 6-16 13,0-4 0-13,1 6 0 3,5 5-176-3,-2 1-16 10,0-2-16-10,0 3 0 5,-2 3-80-5,2 2-16 11,-4-3 0-11,-1 1 0 4,1-1 64-4,0 1 16 6,-2-3 0-6,0-1 0 8,0 0 160-8,0-3 16 13,0 3 16-13,0 0 0 3,-2-1-32-3,0-1-16 10,1 2 0-10,1 1 0 4,-6 3-112-4,2 3-32 12,0 3 0-12,0-5 0 4,0 1-272-4,0-1 128 6,0-1-128-6,-2-1 0 9,3 3 192-9,-1-3-192 11,-2-5 192-11,2 4-192 4,-6-7 224-4,2 3-64 10,2 0-16-10,1 0 0 5,-7-1 80-5,4-3 16 11,2 2 0-11,-4 0 0 4,5-8-32-4,-1 1 0 10,2 3 0-10,-2-2 0 4,-2 6-64-4,2-4-16 12,1-6 0-12,3 6 0 3,0-6-128-2,-2 4 0 9,2-6 144-10,-4 4-144 4,2-2 0-4,0-4 0 12,0 0 0-12,4 2 128 4,-6-6-128-4,2 0 0 11,-1 2 0-11,3-1 0 3,0-3 0-2,2 4 128 6,0-6-128-7,0 1 0 7,0-1 0-6,2-6 0 10,0 3 0-11,0-1 0 5,-2 5 0-5,3-3 0 10,-1 0 0-10,0 1 0 5,-2-3 0-5,0-2 0 9,0-1 0-9,0 1 0 4,0 3 0-4,0-5 0 12,-2-1 0-12,0 1 0 3,-1 3 0-3,1-3 0 12,0 3 0-12,0-3 128 4,-2 1-128-4,2-5 128 11,0 5-128-11,2-1 128 4,-2-5-128-4,0 6 128 7,0-5-128-7,2 1 128 8,-2 1-128-8,2-17 0 6,-6 16 0-6,6 1 128 8,0-3-128-8,4 2 0 12,-8-5 0-12,4 7 0 4,0-18 0-4,0 17 0 12,0-17 0-12,0 18 0 3,0 2 0-3,0-7 0 12,0-13 0-12,4 18 0 3,-2-1 0-3,-2-17 0 12,0 0 0-12,6 16 0 3,-6-16 0-3,6 17 0 11,-6-17 0-11,0 0-128 4,0 0 128-4,15 10 0 12,-15-10 0-12,12 12 0 4,-12-12 0-4,0 0 0 10,22 6 0-10,-7 2 0 4,-15-8 0-4,20 3 0 12,-20-3 0-12,23 6 0 3,0-2 0-3,-5 0 0 11,-18-4 0-11,20 2 0 5,-1 0 0-5,1 0 0 10,-3 0 0-10,5-2 0 5,1-2 0-5,-2 2 0 11,5-2 0-11,-3 0 0 4,5 2 0-4,-1-2 0 10,0 0 0-10,0 2 0 5,7 0 0-5,-3 2 0 10,0-4 0-9,-2 2 0 3,2 0 0-4,1 0 0 10,-3 0 0-10,2 2 0 5,0 0 0-5,-1-2 0 10,-1 4 0-10,0-2 0 5,0 0 0-5,1-2 0 10,1 2 0-10,2 2 0 5,-2 2 0-5,6-3 0 11,-2 1 0-11,2-2 0 4,2 2 0-4,-3 2 0 10,5 2 0-10,-4-2 0 5,4-4 0-5,0 4 0 12,-1 5 0-12,5-7 0 3,2 0 0-3,-6-2 0 11,2 2 0-10,-4 0 0 2,4 0 0-3,-2-2 0 10,4-2 0-9,-4 0 0 3,4 0 0-4,3 4 0 11,1-3 0-11,-2 1 0 4,4-2 0-3,1 0 0 10,5 0 0-11,-1 0 0 4,-1 0 0-4,0 0 0 12,-1 2 0-11,1 0 0 1,-4 0 0-2,1-2 0 10,3-2 0-10,1 2 0 5,3 0 0-5,-2-2 0 10,3 0 0-10,2 0 0 4,1 1 0-4,1-3 0 11,4 2 0-11,-5 0 0 4,-5-4 0-4,5 2 0 11,-1-2 0-11,-1 2 0 4,-1-2 0-4,6 4 0 11,-1 0 0-11,1 1 0 4,4-1 0-4,-1 2 0 11,1-2 0-11,-6 2 0 5,1-2 0-5,-5 2 0 10,-1 0 0-10,1 0 0 4,2-2 0-4,5 2 0 11,-5-2 0-11,8 2 0 4,-3 0 0-4,7 0 0 10,-4 0 0-10,0-2 0 5,-3 0 0-5,-1 0 0 11,-8-2 0-11,1 8 0 5,3-8 0-5,7 4 0 11,-5 0 0-11,6 4 0 4,-3-2 0-4,5 0 0 11,-4 0 0-11,2 2 0 4,-3 0 0-4,-1-1 0 10,-6-1 0-10,-1 2 0 4,1 2 0-4,3-2 0 10,3-2 0-10,-2-2-128 6,5 0 128-6,-1 2 0 9,6-2 0-9,-6 2 0 5,3-2 0-5,-7 2 0 10,-2-2 0-10,-3 2 0 5,-3-4 0-5,3 2 0 11,1 0 0-11,3 2 0 4,3 0 0-4,-1 2 0 11,3-2 0-11,-4 2 0 5,2-4 0-5,-3 1 0 10,-7-2 0-10,3 1 0 4,-4-4 0-4,-1 4 0 10,-1-2 0-9,1 2 0 3,3-2 0-4,2 2 0 11,-5 0 0-11,5 0 0 5,-1 0 0-5,1 0 0 10,-1 2 0-10,-3-2 0 5,-1-2 0-5,-5 2 0 11,-2 0 0-11,-2-2 0 4,-4 0 0-4,4-2 0 11,-4 0 0-11,4 0 0 4,-4 2 0-4,1 0 0 10,-1-4 0-10,2 2 0 4,-4 3 0-4,2 1 0 11,-6 0 0-11,0 0 0 5,3 0 0-5,-7 0 0 10,-2 1 0-10,-4-1 0 4,1-1 0-4,-5-1 0 12,-3 0 0-12,-1 2 0 3,3 2 0-3,-10-2 0 11,-10 0 0-11,13-2 0 4,-13 2 0-4,0 0 144 10,14-2-144-10,-14 2 0 6,0 0 128-6,0 0-128 9,0 0 0-9,0 0 0 6,6-14 0-6,-6 14 0 10,0 0 128-10,2-14-128 4,-2 14 0-3,0-15 0 9,0 15 0-10,-4-14 0 5,0-3 0-5,2 3 0 10,-2-4 0-10,2 5 0 5,-4-5 0-5,2-1 0 12,-2 1 0-12,3-3 0 3,1-5 0-3,-4 1 0 11,-2-2 0-11,4-3 0 4,0 1 0-4,2-4 0 10,-2-2 0-10,4-4 0 5,-2-4 0-5,0 0 0 10,4-8 0-10,-4 1 0 5,0-5 0-5,-3 0 0 10,5-1 0-10,0-3 0 5,0-1 0-5,5-6 0 11,1-1 0-10,-2-5 0 2,0 0 0-3,2-6 0 10,2-4 0-10,-2 0 0 5,-3-2 0-5,3 0 0 10,-2 1 0-10,6 1 0 5,-4 2 0-5,-2 2 0 10,2-2 0-10,-2-2 0 4,1 0 0-4,-1 2 0 12,0-2 0-12,2 2 0 4,2 0 0-4,2 2 0 9,-7 2 0-9,5 0 0 5,2 0 0-5,-2 6 0 12,-4 0 0-12,4 3 0 4,-1 1 0-4,1 4 0 11,-2 1 0-11,2 3 0 4,0-1 0-4,-3 4 0 12,-1 1 0-12,2 5 0 3,0 2 0-3,4-3 0 10,-4-1 0-10,1 6 0 5,5-2 0-5,-4-2 0 10,0 3 0-10,2 1 0 5,-5-4 0-5,1 0 0 10,2 6 0-10,2-3 0 5,-4 3-160-5,1 0 160 10,1-4-160-10,0 8 160 4,-4-4 0-3,2 8 0 9,-2-6-128-10,0 6 128 5,-2 4 0-5,-2-1 0 10,0 3-160-10,0 2 160 5,-2 0 0-5,0 3 0 10,-2 1 0-10,2 1 0 5,-2 3-128-5,0-3 128 10,-2 1 0-10,-2 3 0 5,1 3 0-5,3-3 0 11,-2-1-144-11,0 5 144 4,2 4 0-4,2-1 0 11,2 11 0-11,-4-12 0 4,0-4 0-4,2 7 0 12,2 9 0-12,0 0 0 3,-4-20 0-3,2 8-128 12,1-1 128-12,1 13 0 3,-4-10 0-3,4 10 0 10,-4-16 0-10,4 16 0 5,0 0 0-5,0-11 0 10,0 11 0-10,-4-16 0 5,0 8 0-5,4 8 0 10,0 0 0-10,-6-11 0 5,-2-1 0-5,8 12 0 10,0 0 0-10,-9-8 0 4,1-4 0-4,8 12 0 11,-6-9 0-11,6 9 0 5,0 0 0-5,0 0 0 10,-16-6 128-10,16 6-128 5,-15-8 0-5,-3-2 0 12,18 10 0-12,-17-6 0 3,3-1 0-3,0-1 0 12,3 4 0-12,11 4 0 3,-20-6 0-3,4 2 0 10,-3-4 0-9,-5-3 0 4,3 5 0-5,-4 2 0 9,-3-2 0-9,-1-2 0 5,-2 2 0-4,-2 2 0 9,-4-1 0-10,-6-1 0 4,-2 0 0-4,2 4 0 10,-6 2 0-10,4 0 0 5,1 2 0-5,-5-2 128 10,2-2-128-10,2 2 0 5,-4 0 0-5,-1 0 0 11,-1 0 0-11,0 0 0 5,-5 0 0-5,-5 0 0 9,1 0 0-8,-3 4 0 3,-3 2 0-4,5-2 0 10,3-2 0-10,-3 1 0 4,-1 3 0-4,4 4 0 12,1-6 0-12,-2 4 0 4,-1 0 0-4,-8 1 0 11,-1-1 0-11,-1 0 0 4,2 4 0-4,0-5 0 12,3-3 0-12,3 2 0 4,-4 2 0-4,7-2 0 12,3-2 0-12,-3 0 0 3,-3 0 0-3,-5-1 0 10,3 3 0-10,-8-2 0 8,3 0 0-8,-1-2 0 7,6-2 0-7,-2 2 0 5,1-2 0-5,5 2 0 9,1-2 0-8,3 0 0 3,1 0 0-4,-2 0 0 10,-7-2 0-10,0 2 0 5,-1-2 0-5,-3 2 0 11,2 0 0-11,-4-2 0 4,9 2 0-4,-1 2 0 11,1-4 0-11,5 2 0 5,-1 2 0-5,-1 0 0 10,-3 0 0-10,3 0 0 4,-5-2 0-4,-3 2 0 11,1 0 0-11,-1 0 0 4,4 0 0-4,3 2 0 11,3-2 0-11,-3-1 0 5,6 1 0-5,1 0 0 11,-1 0 0-11,-1 0 0 5,-5 0 0-5,2 0 0 10,-1 2 0-10,-1 0 0 4,-1 2 0-4,1-2 0 11,-1 0 0-11,1 0 0 4,5 3 0-4,-3 3 0 10,1-4 0-10,3-2 0 5,0 4 0-5,1 1 0 9,-5-5 0-9,1 0 0 6,-3 4 0-6,1 2 0 9,-3-4 0-9,5-3 0 5,-1 3 0-5,2 0 0 11,1 2 0-11,-1-2 0 4,1-2 0-4,5 4 0 12,0-1 0-12,-2 3 0 4,1 0 0-4,-5 4 0 10,0-7 0-10,-1 3 0 5,-1 2 0-5,3-4 0 11,-1 5 0-11,0-3 0 4,1 2 0-4,1 3 0 10,0-3 0-10,3 4 0 4,1 1 0-4,2-1 0 11,-4 3 0-11,-1-1 0 5,-3-1 0-5,-1 3 0 10,-3-5 0-10,2-1 0 5,-1 0 0-5,1-1 0 12,3 5 0-12,1-4 0 3,0 3 0-3,1-3 0 11,3 3 0-11,2-1 0 4,2-2 0-4,-1 3 0 10,1-3 0-10,0 3 0 4,-6-3 0-4,2 4 0 11,1-7 0-11,1 7 0 5,-2-6 0-5,2 3 0 10,4-3 0-10,0 3 0 4,4-3 0-4,-2 2 0 12,6-3 0-12,2 5 0 3,4-4 0-3,-2 3 0 11,3-5 0-11,5 4 0 5,3-4 0-5,1-1 0 10,7 1 0-10,1-4-160 19,11-6-320-19,-10 10-64 1,10-10-16-1,0 0-10608 10,0 0-2128-9</inkml:trace>
    </iact:actionData>
  </iact:action>
</iact:actions>
</file>

<file path=ppt/ink/inkAction16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25T00:33:04.915"/>
    </inkml:context>
    <inkml:brush xml:id="br0">
      <inkml:brushProperty name="width" value="0.05292" units="cm"/>
      <inkml:brushProperty name="height" value="0.05292" units="cm"/>
      <inkml:brushProperty name="color" value="#00B0F0"/>
    </inkml:brush>
  </inkml:definitions>
  <iact:action type="add" startTime="1864">
    <iact:property name="dataType"/>
    <iact:actionData xml:id="d0">
      <inkml:trace xmlns:inkml="http://www.w3.org/2003/InkML" xml:id="stk0" contextRef="#ctx0" brushRef="#br0">11188 7339 11807 0,'0'0'512'1,"0"0"128"-1,0 0-512 0,0 0-128 4,0 0 0-4,0 0 0 10,5-12 768-10,-5 12 128 5,0 0 16-5,0 0 16 8,0 0-304-8,0 0-64 7,0 0-16-7,0 0 0 8,0 0-80-7,0 0-16 6,0 0 0-7,0 0 0 8,0 0-64-8,0 0-32 6,0 0 0-5,0 0 0 7,0 0-32-8,0 0 0 7,-11 4 0-7,-5 4 0 8,2 4 0-8,3-3 0 6,-3 7 0-6,0-2 0 10,1 3-80-10,-1-1-32 5,-1 1 0-5,-1 3 0 9,0-5-16-9,-3 1 0 6,-3 4 0-6,5-5 0 10,-3 3 16-10,-1 1 0 9,1 1 0-8,1 3 0 3,-3 1 80-4,1 3 16 7,1 0 0-7,3 0 0 8,-3 5 0-8,1-1 0 7,-1 2 0-7,1 2 0 7,-5-2-304-7,7 4 0 8,1 2 128-8,-1-4-128 7,1 1 144-7,-1 3-16 8,1-6-128-8,0 2 192 9,1 6-64-9,1-4 0 6,-3 2-128-6,3 2 192 8,-2 4-48-8,5-2-16 7,-3 1 0-7,6-3 0 8,0 4-128-8,-1-4 192 7,1 4-192-7,4 4 192 8,-2-6-192-8,-2 3 0 7,2 5 144-7,2-4-144 8,3-6 160-8,-1 8-32 7,-2-1-128-7,0-1 192 7,-2 0-192-7,2 4 0 7,0-2 0-7,0-3 0 9,0 1 0-9,-2 2 0 7,-1-4 144-7,1-2-144 8,0 3 128-8,0 1-128 7,-2-2 0-7,2 2 128 8,1-4-128-8,1 4 160 7,-6 1-160-7,2-1 160 8,4-6-160-8,2 8 128 7,2 0-128-7,0-3 128 7,0-1-128-6,0 2 0 5,2-6 144-6,2 6-144 8,0 2 128-8,-2-6-128 8,0 1 160-8,2-5-160 8,-2 4 128-8,0-2-128 6,0 2 0-6,2-2 0 9,-4 0 160-9,2-2-160 6,1 2 160-6,1-2-160 9,4 6 176-9,-2-4-176 7,-2 0 192-7,2-4-192 7,2 4 176-6,1-6-176 7,-3 0 160-8,4 0-160 7,0-2 160-7,-3-2-160 7,1 3 160-7,2-5-160 8,-2-6 128-8,-4 1-128 7,2-3 0-7,-2-1 0 8,1 1 176-8,-1 1-176 7,-2-9 192-7,2 3-192 8,-4-16 224-8,6 19-64 7,-2-7-16-7,-4-12 0 8,0 0-16-8,0 0 0 7,2 16 0-7,-2-16 0 8,0 0 128-8,0 0 32 7,0 0 0-7,0 0 0 8,0 0 96-8,0 0 32 7,-10-8 0-7,4 0 0 9,0-4-80-9,-1-5-16 6,1 3 0-6,0-7 0 9,0-7-64-9,-4-1 0 6,0-4-16-6,5-6 0 8,-5 0-64-8,2-8-16 6,2-2 0-6,-2-1 0 9,1-5-160-9,-1-3 128 7,4-5-128-7,-2 1 128 8,2 3-128-8,-2-5 128 7,2 1-128-7,2-1 128 8,2-4-128-8,2 3 0 7,2-7 0-7,4 2 0 8,0-10 0-8,0 2 0 7,5 0 0-7,-3-4 0 8,6 2 0-8,-3 0 0 7,3 0 0-7,-2 2 0 8,1 6 0-8,-3-6 0 8,4-4 0-8,-5 0 0 8,7 0 0-8,-5 1 0 6,3 8 0-6,0 3 0 9,-3-4 0-9,5 6 0 6,-4 0 0-6,7 3 0 8,-1-1 0-8,-1 3 0 7,2 5 0-7,1-1 0 8,-6-5-128-8,3 8 128 7,2 1 0-7,3 6 0 8,-1 0 0-8,-1 3 0 7,3 9 0-7,0-2 0 8,-1 2-160-8,1 5 160 7,1-1 0-7,-1-2-144 8,2 6 144-8,1 2 0 7,-3-1 0-6,0 7-128 6,-1-1 128-7,-5 1-128 8,3-1 128-8,-1 5-128 8,-7-1 128-8,1 1 0 6,3 3 0-6,-4 2-128 8,-1 5 128-8,-13 7 0 7,12-6 0-7,-12 6-128 8,17-6 128-8,-17 6 0 7,0 0 0-7,0 0-128 8,0 0 128-8,0 0-128 7,0 0 128-7,0 0-128 8,0 0 128-7,0 0 0 5,4 15 0-6,-4 5 0 8,-4-2-192-8,-3-3 64 8,-1 5 0-8,2-7 0 7,-6 5 128-7,-1-1-128 8,-3 1 128-8,0 3-128 7,-1 3 128-7,-3 5 0 8,-1 0 0-8,-4 4 0 8,-7-1-128-8,-3 7 128 7,-2 0-128-7,0 7 128 7,-6 3-128-7,2 6 128 7,-4 3-128-7,4 3 128 8,2 1 0-8,0 6 0 7,-3 1 0-7,3 5-128 8,-2 8 128-8,5 0 0 7,-5 5 0-7,2 9 0 8,4 1-144-8,0 7 144 7,6 5-160-7,2 0 160 9,1-3 0-9,5 1 0 6,-1 2-128-6,3 0 128 9,5 0 0-9,1-5 0 6,5-7 0-6,2-1 0 8,-2-2 0-8,4-5 0 8,-2 7 0-8,4-5 0 8,0 1 0-8,2 2 0 7,0-5 0-7,4-1 0 8,4-2 0-8,6-6 0 7,-2-4 0-7,7-4 0 7,3-7-144-7,3-1 16 8,-2 0 0-8,12-7 0 23,0-5-1488-23,8-7-304 1,0-2-48-1</inkml:trace>
    </iact:actionData>
  </iact:action>
  <iact:action type="add" startTime="3591">
    <iact:property name="dataType"/>
    <iact:actionData xml:id="d1">
      <inkml:trace xmlns:inkml="http://www.w3.org/2003/InkML" xml:id="stk1" contextRef="#ctx0" brushRef="#br0">16996 7721 6447 0,'0'0'576'1,"0"0"-576"3,0 0 0-4,-11-10 0 8,1-1 1248-8,4 1 144 7,6 10 16-7,0 0 16 8,-12-8-720-8,12 8-128 7,0 0-48-7,-9-8 0 9,9 8 112-9,0 0 32 7,0 0 0-7,0 0 0 8,0 0-32-8,0 0-16 7,0 0 0-7,0 0 0 7,0 0-224-6,0 0-32 7,0 0-16-8,19-2 0 6,-3 2-96-6,1 6-32 7,1 0 0-7,-5 4 0 8,5 2-48-8,-2 1-16 7,1 7 0-7,5-3 0 8,-1 1 32-8,-1 5 0 7,3 5 0-7,2-1 0 9,1-2-48-9,-1 4 0 7,-5 3 0-6,-3 1 0 5,5 6 64-6,1-2 16 8,-2 4 0-8,-1 0 0 8,-1 4-16-8,3-2 0 6,-3-1 0-6,-1 7 0 9,1-4 16-9,-1 2 0 6,-2-2 0-6,1 0 0 9,-3 1 32-9,1 3 0 6,-1-2 0-6,0 0 0 8,-8 3 0-8,1 3 16 7,3 2 0-7,-4-1 0 8,0 1 0-8,0 0 0 7,1 1 0-7,-1 1 0 8,-4 1-96-8,4 1-32 7,0 1 0-7,2-3 0 8,-4-9-144-8,0 3 0 8,-2-2 0-8,1 2 128 7,-3-3-128-7,2-3 0 8,0 0 144-8,0 4-144 8,-4-6 192-8,0 4-48 6,0-5 0-6,0 1 0 8,1 6 80-7,-1-6 16 5,-4 0 0-6,-2 2 0 8,-2-4-32-8,4 6 0 7,-1-1 0-7,-7-5 0 9,0 2 0-9,-3-2 0 6,-1 6 0-6,1-4 0 9,-3 4-32-9,2 3-16 6,-1-1 0-6,-1-2 0 8,-3 2-16-8,4-1 0 7,1-7 0-7,-3 2 0 8,-3 0-16-8,5-6 0 8,1 0 0-8,-1 2 0 7,3-4 48-7,2-1 0 8,1-3 0-8,-1 4 0 8,-2 0-48-8,5-4 0 7,-5-2 0-7,4 1 0 7,3-1-128-6,-3 0 0 5,4 0 0-6,-4 5 0 8,3-1 128-8,1-6-128 7,-4-4 0-7,2-1 128 9,5 1-128-9,-5-1 0 6,0 1 0-6,4-3 0 8,-2-5 0-8,-1 3 0 7,1-6 0-7,2 3 128 9,-4-7-128-9,10-8 192 6,-10 14-192-6,5-5 192 9,5-9-192-9,0 0 0 6,-10 8 144-6,10-8-144 8,0 0 0-8,0 0 128 8,0 0-128-8,0 0 0 8,0 0 0-8,0 0 0 6,0 0 0-5,0 0 0 6,0 0 0-7,0 0 0 7,15-8 0-7,1-1 0 8,0-5 0-8,3 4 0 8,1-9 0-8,-1-1 0 7,3-1 0-7,1-3 0 8,4 1 0-8,1-4 0 7,-5-7 0-7,2-3 0 8,1 0 0-8,3 0 128 7,0-8-128-7,1 3 0 7,-1 1 0-7,-2-8 128 8,2-2-128-8,-1-3 128 7,1-5-128-7,-2-1 128 9,-1-1-128-9,1-9 128 7,-2-2-128-7,1 0 128 9,-1 1-128-9,0 1 144 5,1-8-144-5,-3-4 160 9,1 0-160-9,-3 2 0 6,0-3 0-6,-5-1 0 9,-2-2 0-9,-1 4 0 7,-1 4 128-7,-6-4-128 8,2 0 0-8,-4 2 0 7,-4 0 0-7,-2 4 0 8,-2 6 0-8,0-2 0 7,-2 2 0-7,0 1 0 7,-6 9-128-7,3 1 128 7,-3 1-160-6,-2 1 160 7,-3 3-176-8,1-1 176 7,-5 0-192-7,-1 3 192 7,-1-1-192-7,3 2 64 8,-1-3 128-8,-2 5-208 8,-1 4 208-8,1-2-144 7,-1-3 144-7,5 1-128 8,-5 6 128-8,-1-2-128 7,2 6 128-7,-1-4-128 8,3 2 128-8,1 0 0 7,-3 4 0-7,1-2-128 8,3 2 128-8,1 6-128 6,-1-2 128-6,5 2-128 9,-3 5 128-9,3 1 0 7,0-2 0-7,7 3 0 8,-3 3-128-8,4-1 128 6,2 7-128-6,-2-1 128 9,-4 8-128-9,10 8 128 6,-7-13-128-6,7 13 128 8,-8-10 0-8,8 10 0 8,0 0 0-8,0 0-128 8,0 0 128-8,0 0 0 6,0 0-144-6,0 0 144 8,-14 8 0-8,14-8 0 8,-6 21 0-8,8-1 0 8,2-1-160-8,4 5 160 7,2-1 0-7,-3 4-144 8,5 5 144-8,0-1 0 7,5 4 0-7,1-2 0 8,2 0 0-8,3 8-128 7,0-2 128-7,1 6 0 8,-3-4 0-8,5 6 0 7,-1 0 0-7,2-1 0 8,-1 3 0-8,1 4 0 7,2-3 0-7,0 1 0 8,-1-2 0-8,1 4 0 8,0-3 0-8,4 3 0 7,-5 2 0-7,-1-1 0 7,-2 3 0-7,-5 1 0 8,-1 1 0-8,1 3 0 7,-6 2 0-7,3 9 0 8,-7-3 0-8,3 6 0 7,-7 4 0-7,2-2 0 8,0-2 0-8,2 2 0 7,-6 2 0-7,-1 2 0 8,-1-2 0-8,2-4 0 7,0-2 0-7,2-8 0 9,-2-1 0-9,-2-3 0 6,-2-5 0-6,-2-5 128 8,-2-5-128-7,-4 4 128 5,0 1-128-6,3-1 128 8,-9 2 64-8,0-3 32 7,-1 1 0-7,-3 4 0 9,-3 1-32-9,-7-5-16 6,1-6 0-6,0 4 0 8,-2-4 0-8,-3 1 0 7,-3 1 0-7,0-4 0 8,2-8-16-8,0-4 0 8,-2-1 0-8,3 1 0 7,-1 2 16-7,0 4 0 7,2-4 0-7,0 2 0 8,3 4-176-8,3-4 0 7,2 0 144-7,-1-1-144 8,3-1 0-8,-1-2 0 7,3 0 0-7,-3-4 0 8,3-3 0-8,5-3 0 7,-3-3 0-7,5-1 128 9,-2-7-128-9,7 2 0 7,7-12 0-7,-8 10 0 8,8-10 0-8,0 0 0 6,0 0 0-6,0 0 128 8,0 0-128-8,0 0 0 8,0 0 0-8,0 0 0 7,0 0 0-7,0 0 0 7,0 0 0-7,6-20 0 9,1 5 0-9,3-7 0 6,2-3 0-6,-2-3 0 8,7-1 0-8,3-2 0 8,-3-6 0-8,5-4 0 7,-1-6 0-7,4-2 0 7,5-1 0-7,1 1 0 8,-2-4 0-8,4 1 0 7,2-5 0-7,3-1 0 8,-9-3 0-8,4-3 0 8,0-3 0-8,-2-5 128 8,2 2-128-8,-1-2 0 6,-3-4 0-6,-2 0 0 9,-3 0 0-9,-1-4 144 7,-3-8-144-7,1-8 0 8,-1-3 128-8,-7 1-128 6,5-1 0-6,-7 2 0 8,3-7 0-8,-8 1 0 7,0 5 0-7,-2-1 0 8,-2 1 0-8,-2 7-144 8,-2 5 144-8,0 4-192 7,-4 2 192-7,0 8 0 7,0 4-144-6,-6-1 144 6,3 5 0-7,-7 5-176 8,2 5 176-8,-5-1-128 7,3 6 128-7,-1 7-128 8,1-3 128-8,4 8-128 8,-3 0 128-8,3 5-128 6,-1 3 128-6,1 6-128 8,4 3 128-8,-4 3 0 7,3-3-144-7,3 7 144 8,-2-3-128-8,2 8 128 7,6 8-160-7,0 0 160 8,-8-8-192-8,8 8 192 7,0 0-208-7,0 0 80 9,0 0 0-9,0 0 0 6,0 0 0-6,-13 10 0 8,13-10-16-8,-4 18 0 7,2-1 0-6,4 5 0 6,2-3 144-7,5 5-128 7,-3 3 128-7,6 6-128 8,2 4 128-8,-1 6-160 8,3 0 160-8,1 6-160 8,-3 5 160-8,6 5 0 7,-1 7 0-7,1 0-128 8,-1 8 128-8,3 1 0 6,-7 5-144-6,3 3 144 8,-1 7 0-8,-3 2 0 7,1 1-144-7,-3 5 144 8,4-5 0-8,-6 11 0 7,-1 7-128-7,-1 0 128 8,-4-2 0-8,-4 1 0 7,-2-1-128-7,-2-2 128 9,-4 0 0-9,-1-1 0 7,-5-7 0-7,-2 1 0 8,-5-3 0-8,-3-5 0 6,-5-5 0-6,-4-7 0 8,-10-5 0-8,0-11 0 8,-9-2 128-8,-1-3-128 8,-6-12 128-8,1 1-128 6,-8 3 176-6,1-8-176 9,3-4 0-9,-3-2 0 7,5 6 0-7,-1-10-9792 15,5-2-2016-14</inkml:trace>
    </iact:actionData>
  </iact:action>
  <iact:action type="add" startTime="5890">
    <iact:property name="dataType"/>
    <iact:actionData xml:id="d2">
      <inkml:trace xmlns:inkml="http://www.w3.org/2003/InkML" xml:id="stk2" contextRef="#ctx0" brushRef="#br0">11429 7362 7359 0,'0'0'320'1,"0"0"80"-1,-13-4-400 0,13 4 0 2,-12 0 0-2,0 0 0 8,-3-1 1152-8,1 2 160 7,-3 3 32-7,-1 0 0 8,-1 2-512-8,-3 2-112 9,-3 0-16-9,-1 3 0 6,-1-1-64-6,-2 4 0 7,-2 7-16-7,-6 3 0 9,-4-1 16-9,0 8 0 7,0 6 0-7,-6 6 0 7,2 2-48-7,0 2 0 7,-2 8 0-7,4 3 0 8,-1 4-224-8,1 1-48 7,0 7-16-6,-4 0 0 6,2 6-144-7,0 0-32 7,0-3 0-7,6 1 0 8,-2 2-128-8,6-6 0 7,2 2 144-7,2-4-144 9,2 1 128-9,1-5-128 6,-1 4 160-5,6-3-160 7,-1 3 320-8,5-4-16 6,3 1-16-6,-1 3 0 8,7-4-16-8,-6 2 0 7,8-1 0-6,-1-1 0 7,1 6-144-8,2 3-128 7,2 5 192-7,-2-2-192 7,0 0 160-7,1 0-160 7,1-2 128-6,2 0-128 6,2-8 128-7,2 1-128 8,2-9 128-8,-1 2-128 7,1-1 192-7,0 3-32 7,2-3-16-7,-2-1 0 8,4-3-144-8,2-2 160 7,-1-1-160-7,3-1 160 8,2-4-32-8,-1 0-128 8,3 3 192-8,-2-9-64 8,1 4-128-8,3-8 0 6,-7 0 0-6,5-2 0 9,-4-1 192-9,3 1-32 6,-7 0-16-6,0-6 0 9,0-6-144-9,0-1 0 7,-5 1 0-7,-1 1 0 7,0-5 0-7,-2-5 160 7,0-14 16-7,-2 15 0 9,2-15-176-9,-2 10 128 6,2-10-128-6,0 0 128 8,0 0 96-8,-5 12 16 8,5-12 0-8,0 0 0 7,-14 2-48-7,14-2-16 8,-8-4 0-8,0-8 0 8,-1 2-48-8,3-5 0 7,2 1 0-7,0-5 0 8,0-1 0-8,-2 3 0 6,0-9 0-6,2-1 0 8,-1-2-128-8,-1-2 160 7,-4-3-160-7,0-1 160 8,2-4-160-8,-1-8 160 7,-1-3-160-7,6-7 160 9,0-3 32-9,-2-10 0 6,-2-5 0-6,5-5 0 9,1-1-192-9,2-3 128 6,0 2-128-6,0-6 128 8,2 0-128-7,1 1 0 5,3-1 144-6,6-6-144 8,0 1 128-8,3-1-128 7,1 0 160-7,3 5-160 8,5-7 0-8,-1 4 0 8,5 3 0-8,1-3-160 8,-2 0 160-8,2 5 0 7,-3-3 0-7,-1 6-128 8,0 4 128-8,1 2 0 7,-7 0 0-7,7 2-128 7,-3 6 128-7,0 0-160 7,3 5 160-6,-3 1-160 6,-1 5 160-7,1 3-128 7,-1-1 128-7,-1 7-128 8,4 3 128-8,-1 2 0 8,-5 0-144-8,-1 8 144 8,-3 6 0-8,-3 2-176 6,6 1 176-5,-5 7-128 7,5-3 128-8,-4 9-128 6,3-1 128-6,-3 8-128 8,1-3 128-8,-15 11 0 8,18-6-144-8,-18 6 144 8,0 0-144-8,16 2 144 6,-16-2-192-6,0 0 192 9,15 17-192-9,-9-3 64 7,-6-14 128-7,4 23-208 8,-4 1 208-8,-2-3-192 7,-2-1 192-7,0 3-192 7,-6-1 192-7,1 1 0 8,-3 4-160-8,-6 1 160 7,1-1 0-7,-1 6-176 8,-5 6 176-8,-3 0-128 8,3 8-64-8,-6 4 0 7,-4-1 0-7,-6 15 0 8,0 1-96-8,-2 10-32 7,-2 2 0-7,-2 10 0 24,2 3-208-24,-6 13-48 1,2 7-16-1,6 10 0 11,1 4-432-11,4 11-96 0,7 8-16 0</inkml:trace>
    </iact:actionData>
  </iact:action>
  <iact:action type="add" startTime="7252">
    <iact:property name="dataType"/>
    <iact:actionData xml:id="d3">
      <inkml:trace xmlns:inkml="http://www.w3.org/2003/InkML" xml:id="stk3" contextRef="#ctx0" brushRef="#br0">16936 7518 4607 0,'0'0'400'1,"0"0"-400"5,0 0 0-6,0 0 0 7,0 0 2192-7,0 0 368 9,0 0 64-9,0 0 0 7,0 0-1696-7,0 0-352 8,0 0-64-8,0 0 0 7,0 0-96-7,0 0-16 7,0 0 0-7,0 0 0 8,0 0 48-8,12 18 16 7,3-8 0-7,1 1 0 9,3 5-32-9,3 2-16 7,-5-5 0-7,3 7 0 7,1-3-144-7,1 5-16 8,-3 1-16-8,7 4 0 9,-1 5 0-9,-2 3 0 6,1 6 0-6,3-2 0 10,-2 4 32-10,1 5 16 6,-3-1 0-6,-1 2 0 7,1 4-48-7,-2 3-16 6,1 3 0-6,-5 3 0 9,3 0 32-9,-1-1 0 6,1-1 0-6,-4 5 0 8,3-7-48-8,1 1 0 7,-1-3 0-7,3-1 0 9,1-2-80-9,-4-3-128 6,-5-3 176-5,4 4-176 6,-5 1 208-7,3 1-64 7,-4 0-16-7,3-1 0 8,-1-3 16-8,1 2 0 7,-3 0 0-7,4 1 0 9,-8-3-144-9,1 2 160 6,-3 3-160-6,-2-1 160 8,0 0-16-8,0-1 0 7,-2-1 0-7,-2-2 0 8,0 7 96-8,0 3 16 7,0-7 0-6,-2 1 0 7,0 0-32-8,-2-3 0 7,2-1 0-7,-4 0 0 8,-2-6-32-8,3 4 0 6,-3-10 0-6,2 2 0 9,-6-4 16-9,2-2 0 6,1-2 0-6,-7 4 0 8,4-4-16-8,-3 1-16 7,3 3 0-7,-5 2 0 9,-3-2-48-9,4 0-128 7,-1 4 192-7,-1-4-64 8,1-4-128-8,-5 4 0 7,3 4 144-7,1-3-144 8,-1 1 0-8,-3 0 144 7,3-4-144-7,-1-2 0 7,-1 4 160-7,3 2-160 8,3-2 128-8,-3-5-128 8,6-1 128-8,-3 0-128 7,3 0 128-7,-2 1-128 7,5-1 0-7,-3-2 128 8,2-3-128-8,2-3 0 8,-1 0 160-8,-3-5-160 7,-4 4 192-7,5-5-192 8,-7-1 192-8,6 3-192 6,-3-7 192-6,3 4-192 9,-2-3 320-9,5-1-64 7,1 4 0-7,-4-6 0 8,12-8-64-8,-10 11-32 6,10-11 0-5,-9 8 0 7,9-8-160-8,-12 6 128 7,12-6-128-7,0 0 128 8,0 0-128-8,0 0 0 7,0 0 0-7,0 0 0 8,0 0 0-8,0 0 0 7,0 0 0-7,0 0 0 8,0 0 0-8,0 0 0 7,0 0 0-7,0 0 0 7,0 0 0-7,0 0 0 8,0 0 0-8,0 0 0 7,0 0-176-7,4-12 48 8,-4 12 0-8,10-15 0 24,-10 15-1408-23,9-8-288 0,-9 8-48-1,18-14-11728 0</inkml:trace>
    </iact:actionData>
  </iact:action>
  <iact:action type="add" startTime="12687">
    <iact:property name="dataType"/>
    <iact:actionData xml:id="d4">
      <inkml:trace xmlns:inkml="http://www.w3.org/2003/InkML" xml:id="stk4" contextRef="#ctx0" brushRef="#br0">28998 15493 5519 0,'16'-6'496'1,"3"-2"-496"5,-1 2 0-6,3 0 0 8,0-1 2304-8,-1-1 384 7,-2 2 64-7,1-2 0 8,-5 0-1456-8,-14 8-288 8,17-4-64-8,-17 4-16 7,18-5 16-7,-18 5 0 7,0 0 0-7,0 0 0 10,13-4-160-10,-13 4-16 6,0 0-16-6,0 0 0 9,0 0-16-9,0 0 0 5,0 0 0-5,0 0 0 8,0 0 96-8,-7 13 32 7,-11 3 0-7,-1 2 0 8,-9-3-256-8,-3 7-48 8,-4-11-16-8,0 5 0 10,0 1-224-8,-6-7-32 0,-6 0-16-2,0 2 0 9,-2-6-16-9,-3 1-16 7,-3 5 0-7,-1-6 0 8,-1-2 16-8,-2 2 16 7,1-1 0-7,-6 3 0 7,-3-4-32-7,-9-2-16 8,-8-2 0-8,0 4 0 7,1 0 0-7,-1 2 0 8,-2 4 0-8,0-7 0 7,0 3-64-7,-3 2-16 7,-5 4 0-7,-9-6 0 8,-9 1 0-8,5 1 0 7,-2 0 0-7,2 2 0 8,-1 7 16-8,-7-5 0 8,-6 2 0-8,-2-5 0 8,4 5-160-8,2-2 128 6,0 7-128-6,-4-3 128 9,-5-2-128-9,-1-3 0 6,-2 5 144-6,2-4-144 9,6 3 128-9,4-1-128 6,-4 1 160-6,2-1-160 9,-3 0 240-9,1-5-48 6,4 7-16-6,1-2 0 9,1 1-176-9,0 3 192 6,-2-8-192-5,6 3 192 7,2 3-192-8,0 1 0 7,3-3 144-7,1 6-144 7,0-5 0-7,1 5 128 8,-3-1-128-8,4-3 0 7,-3 3 0-7,11 5 0 8,-1-3 0-8,6 1 128 8,-3-3-128-8,1 1 0 6,2-1 0-6,3-3 0 9,-1 1 0-9,6-3 0 7,6 1 0-7,0-5 0 8,4 4 0-8,7-4 0 6,3 1 0-6,-3-1 0 9,3 0 0-9,2 0 128 7,-5-6-128-7,7-1 0 8,5 3 128-8,6-2-128 6,-2-4 160-6,3 2-160 8,3-2 128-8,0 0-128 7,6-4 0-7,-2 2 144 9,4 2-144-9,3-2 192 7,5-2-192-7,0 2 192 8,3 1-192-8,3-3 192 7,3-4-192-7,-1 4 192 8,3 2-192-8,5-2 160 7,-5 0-160-7,16 4 160 7,-12-2-160-7,12 2 128 7,0 0-128-7,0 0 128 8,-13-2-128-8,13 2 128 8,0 0-128-8,0 0 128 7,0 0-128-7,0 0 0 8,0 0 0-8,0 16-176 8,4 5 176-8,-1 3 0 7,3-1-144-7,-2 2 144 8,2 5 0-8,4 3 0 7,-2 10 0-7,-1 0 0 8,-3 5-128-8,4 3 128 7,-2 6 0-7,-2 5 0 7,2 12 0-7,-2 2 0 8,1-2 0-8,-1 8 0 8,0 2 0-8,-2 8 0 7,2-4 0-7,0-3 0 8,0 1 0-8,4 0 0 7,-2 0 0-7,-3-2 0 7,3 3 0-7,0-5 0 8,2 0 0-8,-2 2 0 7,-2 0 0-6,2 6 0 6,-1-3 0-7,3 3 0 7,-4 0 0-7,-2 0 0 8,2-5 0-8,0 7 0 7,0 0 0-7,-2-5 0 8,2 7 0-8,-2 0 0 8,-2-7 0-8,0 5 0 7,0 2 0-7,0-7 0 8,0 3 0-8,-2-4 0 7,-2-2 0-7,2 2 0 8,0-1 0-8,0-3 0 7,0-9 0-7,2-1 0 8,-2-6 0-8,2-2 0 7,0-5 0-7,-2-3 0 8,0-5 0-8,0-6 0 7,2-2 0-7,0-6 0 8,-2-2 0-8,0-8 0 7,2-5 0-7,0-1 0 7,-2 3 0-7,0-5 128 7,-2-5-128-7,2 3 0 9,2-17 0-9,-3 12 0 6,3-12 0-5,-2 18 0 7,2-18 0-8,0 0 0 7,0 0 128-7,0 0-128 7,0 0 0-7,2 15 0 8,-2-15 0-8,0 0 0 8,0 0 0-8,11 16 0 6,-11-16 0-6,0 0 0 9,14 10 0-9,-14-10 0 7,21 11 0-7,1-7 0 8,-5 2 0-8,-1-2 0 7,4-2 0-7,-3 0 0 8,6 2 0-8,3-2 0 7,-1-2 0-7,4 0 0 8,5 0 0-8,3 0 0 7,0 0 0-7,2 0 0 8,6-2 0-8,5-2 0 7,-1 2 0-7,0 0-176 8,5 0 176-8,1 0 0 7,0-2 0-7,5 2 0 8,1 2 0-8,1-2 0 7,2 0 0-7,7 0 0 8,5 0 0-8,2 0 0 6,0-2 0-6,2 1 0 9,-2-3 0-9,2 2 0 6,-2-2 0-6,4-4 0 9,2 0 0-9,3 5 0 6,7-1 0-6,-4-2 0 9,1 2 0-9,-3 2 0 7,0 0 0-7,0 0 0 8,-1 1 0-8,5-3 0 7,4 2 0-7,-1 2 0 8,3 0 0-8,-3 0 0 7,1-2 0-7,-2-2 0 8,5-2 0-8,6 3 0 7,-3 1 0-7,7-2 0 8,8 0 0-8,-10-2 0 8,-9 2 0-8,5 0 0 7,6-1 0-7,1-3 0 8,1 2 0-8,0-2 0 7,-2-1 0-7,-1 7 0 7,-3-6 0-7,-4-2-128 8,3 3 128-8,5-3 0 7,4 6 0-7,-4-2 0 8,-3-5 0-8,-3-1 0 7,-2 0 0-7,-1 3 0 8,3 1 0-8,5 0 0 7,1 0 0-7,-4 1 0 8,-5-3 0-8,-3 4 0 7,-3-6 0-7,-1 8 0 9,-1 1 0-9,6 3 0 6,-3-4 0-6,1 0 0 8,-7 2 0-8,-5 0 0 7,-8-2 0-7,-3 2 0 8,-1 4 0-8,2 0 0 7,-6-2 0-7,4 2 0 8,-5 2 0-8,3 2 0 8,-4-4 0-8,2 2 0 7,-7-4 0-7,-3 2 0 8,-3 4 0-8,-4-2 0 7,-4-2 0-7,-3 0 0 7,3 2 0-7,-4 2 0 8,0 2 0-8,0-2 0 7,-4 0 0-7,4 0 0 8,-6 3 0-8,2 3 0 7,0-4 0-7,-4 0 0 8,2 0 0-8,-2 2 0 7,-7-5 0-7,1 3 0 8,-4-2 0-8,-3 2 0 8,-3 2 0-8,1-2 0 7,-7-2 0-7,3-1 0 7,-16-3 0-7,0 0 0 8,0 0 0-8,17 4 0 7,-17-4 0-7,0 0 128 8,0 0-128-8,0 0 0 8,0 0 0-8,0 0 0 7,0 0 0-7,0 0 0 7,0 0 128-7,0 0-128 8,0 0 0-8,0 0 0 8,0 0 0-8,0 0 128 7,0 0-128-7,0 0 0 7,-9-11 0-7,9 11 0 8,-8-18 0-8,0 4 0 7,2-1 0-7,0 3 128 8,-1-7-128-8,3 1 0 7,-6-1 0-7,4-3 0 8,-2-1 0-8,4-5 128 7,-2-3-128-7,-1-2 0 9,-1-6 0-9,2 4 128 6,-4-6-128-6,1-4 0 9,3-6 128-9,0-3-128 6,-4-3 160-5,4-3-160 6,0-5 144-7,-5 1-144 7,-1-6 128-6,6 0-128 6,-4-8 0-7,3 0 0 7,-3-4 128-7,-4-2-128 8,4 0 0-8,3-2 0 8,-7 0 0-8,4-7 0 8,-5-1 0-8,3 1 0 6,-2-7 128-6,3 1-128 8,-3-1 0-8,2-3 128 8,4 0-128-8,-3-1 128 7,1 9-128-7,2-1 0 8,-4 2 0-8,3 5 0 7,-3 3 0-7,4 2 128 8,2 2 0-8,0 4 0 7,-3 2-128-6,3-4 192 6,0 4-192-7,-2 6 192 8,0-4-64-8,3 2-128 7,-1 1 192-7,2-1-64 8,-2 6-128-8,-2-4 0 7,2 7 0-7,0 1 0 8,3 1 0-8,-1 3 0 6,-4-4-160-6,2 5 160 9,2-2 0-9,2 3 0 6,-4-1 0-6,0 1 0 9,3 1 0-9,-1-1 0 8,0-5 0-8,2 7 0 7,2 5 0-7,-2-2 0 7,2-2 0-7,-2 7 0 8,2 11 0-8,0-3 0 7,0-1 0-7,0 8 0 8,-2 4 0-8,2 4 0 7,0 7 0-7,0-2-144 8,0 5 144-8,0 13 0 7,0 0 0-7,0 0-128 8,0 0-64-8,0 0-16 7,0 0 0-7,0 0 0 22,-4 15-2000-22,-4 9-400 1,2 1-80 0,-3 6 0-1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5-03T02:41:27.216"/>
    </inkml:context>
    <inkml:brush xml:id="br0">
      <inkml:brushProperty name="width" value="0.05292" units="cm"/>
      <inkml:brushProperty name="height" value="0.05292" units="cm"/>
      <inkml:brushProperty name="color" value="#FFFF00"/>
    </inkml:brush>
    <inkml:brush xml:id="br1">
      <inkml:brushProperty name="width" value="0.055" units="cm"/>
      <inkml:brushProperty name="height" value="0.055" units="cm"/>
    </inkml:brush>
    <inkml:brush xml:id="br2">
      <inkml:brushProperty name="width" value="0.05292" units="cm"/>
      <inkml:brushProperty name="height" value="0.05292" units="cm"/>
      <inkml:brushProperty name="color" value="#00B0F0"/>
    </inkml:brush>
    <inkml:brush xml:id="br3">
      <inkml:brushProperty name="width" value="0.05292" units="cm"/>
      <inkml:brushProperty name="height" value="0.05292" units="cm"/>
      <inkml:brushProperty name="color" value="#FFFFFF"/>
    </inkml:brush>
    <inkml:brush xml:id="br4">
      <inkml:brushProperty name="width" value="0.05292" units="cm"/>
      <inkml:brushProperty name="height" value="0.05292" units="cm"/>
      <inkml:brushProperty name="color" value="#FF0000"/>
    </inkml:brush>
    <inkml:brush xml:id="br5">
      <inkml:brushProperty name="width" value="0.05292" units="cm"/>
      <inkml:brushProperty name="height" value="0.05292" units="cm"/>
      <inkml:brushProperty name="color" value="#92D050"/>
    </inkml:brush>
  </inkml:definitions>
  <iact:action type="add" startTime="4337">
    <iact:property name="dataType"/>
    <iact:actionData xml:id="d0">
      <inkml:trace xmlns:inkml="http://www.w3.org/2003/InkML" xml:id="stk0" contextRef="#ctx0" brushRef="#br0">2880 12634 11967 0,'0'0'1072'4,"0"0"-864"-4,-4-10-208 0,4 10 0 25,0 0 704-25,0 0 112 0,0 0 16 0,0 0 0 0,0 0-176 1,0 0-16 2,0 0-16-3,0 0 0 9,0 0 32-9,0 0 16 7,0 0 0-7,0 0 0 8,0 0-16-8,0 0 0 7,0 0 0-6,0 0 0 5,-9 14-144-5,3-3-16 6,-4 5-16-7,2-2 0 7,4 7-80-7,-2 3-16 7,-1 3 0-6,3 2 0 5,-2 0-96-6,2 4-32 8,-2 8 0-8,-2 0 0 16,3 4-80-16,1 0-32 2,0 2 0-2,0 4 0 8,0-5-144-8,-2 1 192 5,2 2-192-5,2 2 192 7,0-3 16-6,0-1 16 6,0 0 0-7,2 4 0 8,-2-1-48-7,0 1-16 5,1 2 0-6,-1-2 0 9,0 3-160-9,-2 1 0 6,2-3 144-6,0-3-144 10,0 2 128-10,0 3-128 5,0-3 160-4,0 0-160 7,0-2 208-8,-2 5-48 7,2-1-16-6,0-2 0 6,0-3-144-7,-2 7 192 6,0-4-192-6,1-1 192 9,-3-1-192-9,4 2 128 7,-2 0-128-7,0-1 128 7,-2 1-128-7,2-2 160 8,0-4-160-8,0 3 160 8,4-3-160-8,-2-6 0 7,2 0 144-7,0-2-144 8,0-6 176-8,0 3-48 6,0-1 0-6,0 0 0 9,2-4 32-9,-2 0 0 5,0 1 0-5,0-1 0 9,0 2-160-9,0-4 192 8,2 1-192-8,-2-1 192 6,0 2-192-6,2 2 0 8,0-1 0-8,-2-1 0 9,-2 0 128-8,2 4-128 4,0-1 0-5,0-3 128 9,0-4-128-9,0 2 0 7,-2 1 144-7,0-3-144 8,2-3 192-8,-2 5-48 7,1-2 0-7,1 1 0 7,-2-3-16-7,0 0 0 7,0 1 0-6,-2-3 0 7,2-3-128-8,-2 1 128 6,0 7-128-6,2-11 128 10,0 1 64-10,0 1 16 6,-2-3 0-6,2 4 0 8,2-18-48-8,-6 15-16 7,3 3 0-7,-1-3 0 7,-2-1-16-7,4 0 0 7,-6-3 0-7,8-11 0 8,0 0-128-8,-8 10 160 7,8-10-160-7,-6 16 160 8,6-16-160-8,-5 11 128 7,5-11-128-7,0 0 128 8,0 16-128-8,0-16 0 7,0 0 144-7,0 0-144 8,0 12 128-8,0-12-128 8,0 0 128-8,7 13-128 7,-7-13 128-6,0 0-128 5,0 0 128-6,14 10-128 8,-14-10 0-8,14 12 0 8,-14-12 0-7,19 10 128 6,-3-5-128-7,-1 3 0 6,-15-8 0-6,22 12 0 8,-22-12 0-8,17 8 0 8,3 0 0-8,1 1 0 8,-1-3 0-8,-3 2 0 7,5 0 0-7,1-2 0 6,3-3 0-6,-1 3 144 8,0-2-144-8,3 4 0 8,-1 0 128-8,2-2-128 6,2 0 0-6,1 1 0 9,3-3 128-9,4 0-128 7,-2 0 0-7,6-2 0 9,-6-2 128-9,0 2-128 7,0 0 0-7,-2-2 0 7,2 0 144-7,2 0-144 7,-2-2 0-7,4 0 144 9,-2 2-144-9,6 0 128 7,-4 0-128-7,6 0 128 8,-4 0-128-8,3 0 0 7,3 0 0-6,2 0 128 7,2 0-128-8,-1 0 0 5,-3 0 0-5,2 0 0 9,-4-2 0-9,3 0 128 6,-3 2-128-6,4 0 0 10,-2 0 0-10,3 0 0 5,3 2 0-5,-1 0 0 8,5-4 0-8,1 2 0 7,9 2 0-7,-7-2 0 8,3-4 0-8,-1 4 0 7,-6-2 0-7,-1 0 0 8,0-2 0-8,1-2 0 7,3 3 0-7,3 1 0 10,-2 2-176-10,5 0 176 5,1 0-128-5,-2 0 128 9,1 2 0-8,-5-2 0 4,0 0 0-5,-3 0-128 10,-1-2 128-10,1 0 0 5,-1 2 0-5,-1 0 0 8,0 0 0-8,3 0 0 7,0-2 0-7,5 2 0 8,-3 0 0-8,7 0 0 7,-3-2 0-7,-4 2 0 9,-5 0 0-9,-1 2 0 6,3-4 0-6,1 2 0 8,-3 0 0-8,1 0 0 8,-1 0 0-8,2 0 0 7,1 2 0-7,4 0 0 7,-1 0 0-7,-3-2 0 9,3 0 0-9,-5 0 0 6,1 2 0-6,-3-2 0 8,1 0 0-8,-1 0 0 8,3 0 0-7,-1 1 0 7,1 1 0-8,1 2 0 6,1-2 0-6,-1 2 0 8,5-2 0-7,-5-2 0 4,-3-2 0-4,-3 4 0 7,-1 2 0-8,-2 2 0 6,-1-8 0-6,3 4 0 8,2 2 0-7,-1 4 0 6,1-4 0-7,2-1 0 7,3-1 0-7,0 2 0 7,3 0 0-6,-1 0 0 6,1 4 0-7,-5-6 0 8,-1 0 0-8,-1 0 0 8,-1 4 0-8,3-1 0 6,1 1 0-6,1-2 0 8,-1 2 0-8,5-2 0 7,3 2 0-7,-3-2 0 10,4 2 0-10,-5-3 0 5,-5-1 0-4,-1 2 0 8,-3-2 0-9,-1 0 0 7,0 0 0-7,3 2 0 8,3 2 0-8,-1-6 0 6,-1-4 0-6,1 4 0 9,7 4 0-9,-5-2 0 7,1-2 0-7,-1 0 0 8,1 0 0-8,-7 2 0 6,-3-4 0-6,2 0 0 8,-1-2 0-8,5 2 128 7,3-2-128-7,-1 0 0 9,-1 2 0-9,-1-2 0 6,1 2 0-6,3 0 0 8,5-5 0-8,-5 3 0 7,-5 2 0-7,3-2 128 9,-7 0-128-9,3-2 0 6,2-2 0-5,1 4 0 7,3 1 0-8,1-3 0 6,-3 2 0-6,1-2 0 8,6-2 0-7,3 2 0 5,-5-1 0-6,-4-5 0 7,-1 2 0-6,-2 4 0 5,-1-4 0-6,1 3 0 8,-1-1 0-8,3 0 0 8,-5-2 0-8,5 2 0 9,1 3 0-9,3-5 0 6,-1 2 0-5,1 2 0 5,1-2 0-6,0 1 0 7,-7 3 0-7,-2-2 128 8,1-2-128-8,-1-2 0 8,-1 1 0-8,1 1 0 8,0 0 0-8,1 2 0 7,-1-2 0-7,3 1 128 9,1-1-128-9,-1 2 0 7,1 2 0-7,1-2 0 7,-11 0 0-7,2 0 0 8,-1 4 0-7,3-1 0 4,0-1 0-4,1 2 0 5,3-4 0-6,-2-2 0 9,-3 2 0-9,5 2 0 7,3 2 0-6,1-2 0 5,-1 1 0-6,-1-1 0 8,-5-2 0-8,-1 0 0 8,-4 2 0-8,1 0 0 6,-1 2 0-5,2-2 0 8,2-2 0-9,-3 3 0 7,-1 1 0-7,4 0 0 9,1 0 0-9,3 0 0 4,-4 2 0-4,1-2 0 10,-1 0 0-10,0 2 0 6,-1 0 0-5,-1 2 0 7,-4-2 0-8,-2 0 0 6,1 0 0-6,3-2 0 8,-2-2 0-8,2 2 0 7,-2 0 0-7,3-2 128 8,-1 2-128-8,0 0 0 7,3 0 0-7,1 0 128 8,0 0-128-7,-3 2 0 5,1-2 0-6,-6 2 0 10,-2 0 0-10,2 0 0 6,-4-1 128-5,4-1-128 6,-4 0 128-7,3 0-128 7,-3 0 128-7,0 0-128 8,0-4 0-8,2 4 144 7,2 2-144-7,-4 0 0 7,6-2 128-7,-2 2-128 7,4 0 0-6,-3-2 0 8,3 0 128-8,-8 0-128 3,2 0 0-4,-4 2 0 8,2-2 0-8,0 0 0 8,2 0 0-8,-4 2 0 8,4-2 0-8,-2 0 0 7,4-1 0-7,-4 1 0 8,1-2 160-8,5 2-160 7,-2 0 128-6,2 2-128 7,-2 0 128-8,-2 2-128 6,4-4 0-6,-5 2 128 6,-1 0-128-6,-4 0 0 9,2-4 0-9,-3 4 128 7,3-2-128-7,2 0 0 7,-4-2 144-7,4 2-144 8,-6-4 0-8,2 4 0 7,0 0 0-7,-4 2 128 8,-2 0-128-8,4 0 0 7,2-3 0-7,-2 1 0 9,4 0 0-9,0 2 0 6,-7 0 0-5,3-2 0 6,2-4 0-7,0-2 0 8,-6 2 0-8,2 0 0 8,-3 4 0-8,-1-3 0 8,-2-3 0-8,2 2 128 6,-1 0-128-5,3 2 0 6,-4-6 0-7,2 4 0 8,-1 1 0-8,-1 3 0 8,-2-2 0-7,-1 0 0 5,-1-6 0-6,1 6 0 6,-1 2 0-6,2 2 0 8,-3-2 0-8,-3 0 128 7,3 2-128-7,-1 0 0 8,3 0 0-8,-7 0 0 8,3-2 0-8,-1 2 0 7,3 0 0-7,-5 2 0 7,1-2 0-7,-1 2 0 9,-3-2 0-9,4 4 0 6,-5 0 0-6,3 0 0 8,-4 4 0-8,5-6 0 7,-5-2 0-7,3 4 128 9,-15-4-128-9,16 7 0 6,2 3 0-6,-5-2 0 8,-13-8 0-8,14 8 0 8,3 0 0-8,-17-8 0 8,14 9 0-8,2-3 0 7,-7 2 0-7,5 4 0 8,-2-4 0-8,-2-1 0 7,-10-7 0-7,13 10 0 7,-3-2 0-7,-10-8 0 7,14 6 0-7,-14-6 0 8,11 11 0-7,5-3 0 5,-16-8 0-6,12 6 0 9,1 0 0-9,-13-6 0 6,8 10 0-6,-8-10 128 8,0 0-128-8,0 0 0 6,14 9 0-6,-3-1 0 10,-11-8 0-10,0 0 128 6,0 0-128-6,12 10 0 9,-12-10 0-8,0 0 0 4,0 0 0-5,0 0 128 9,14 8-128-9,-14-8 0 5,0 0 0-5,0 0 0 9,0 0 0-9,0 0 0 6,0 0 0-6,0 0 128 9,8 8-128-9,-8-8 0 8,0 0 0-8,0 0 0 7,0 0 0-7,0 0 0 7,0 0 0-7,0 0 128 8,15 5-128-8,-15-5 0 8,0 0 0-8,10 4 128 7,-10-4-128-7,0 0 0 7,12-4 0-7,-12 4 0 9,0 0 0-9,15-1 0 6,-15 1 0-6,0 0 0 8,18-8 0-8,-18 8 0 7,12-6 0-7,1-2 0 10,-3-4 0-10,-10 12 0 6,6-11 0-6,2-3 128 8,-8 14-128-8,9-12 192 7,-5-3-64-7,0 3 0 8,0-6 0-8,0 5 16 6,-2-7 0-6,4 3 0 9,-2 1-144-9,0-5 192 7,-3-1-192-7,5 1 192 8,0-1-192-8,2-3 160 7,-2-2-160-7,-2-5 160 8,2-7-160-8,-3 6 128 7,5-4-128-6,-4-4 128 7,-2 0-128-8,2-3 0 7,2-1 0-7,-2-2 128 7,-2-8-128-7,4 1 0 7,-3-1 0-7,-1 0 0 9,-2-1 0-9,0-3 0 6,-2 3 0-6,2-3 0 8,0-3 128-8,-1 3 0 7,1 1 0-7,0 1 0 9,-2 3-128-9,2-1 0 6,0 1-192-6,0 3 192 8,-2 0 0-7,-2 0 0 6,2 1 0-7,0-3 0 8,0 6 0-8,0-2 0 6,0-1 0-6,0-1 0 9,0 0 0-9,2 3 0 7,-2-1 144-7,2 0-144 8,-2 4 0-8,2 2 0 6,-2-5 0-6,2 3 0 8,-2 4 0-8,2-4 0 7,-2-2 0-7,2 4-128 8,0 0 128-8,0 0 0 7,-4-7 0-7,4 1 0 8,-2-2 0-8,1 4 0 7,-1 1 128-7,0-5-128 8,-2 2 0-8,2 2 0 6,0 1 0-6,2 3 0 8,-2 4 0-8,0-4 0 7,0 4-160-7,2-2 160 10,2 0 0-10,-2 4 0 6,2-2 0-6,-2 2 0 9,-2-8 0-9,4 6-128 6,-2 0 128-6,2 0 0 8,-2-2 0-7,0 2 0 5,0 4 0-6,0-4 0 8,0 4 0-8,0 3 0 8,-2-1 0-8,0 2 0 7,0 0 0-7,0 4 0 7,2-1 0-7,0 9 0 8,-2-1-208-8,2 5 64 6,-4-1 16-6,8 0 0 9,-8 5 128-9,4-5 0 7,-2 4 0-7,0-1-128 8,2 13 128-8,-2-12 0 6,0-2 0-5,2 14 0 7,0 0 0-8,-2-13 0 7,4 1 0-7,-2 12-128 8,-2-15 128-8,2 15 0 7,0 0 0-7,0 0 0 9,-3-12 0-9,1-2 0 6,2 14 0-6,0 0 0 7,0 0 0-7,-6-10 0 8,-4-3 0-7,10 13 0 7,0 0 0-8,0 0 0 6,-10-6 0-5,10 6 0 5,0 0 0-6,-15-8 0 8,3-2 0-7,12 10 0 5,-18-4 0-6,5 1 0 8,-5 1 0-8,6 2 0 8,-5 2 0-8,3-2 0 7,-1-2 0-7,-1 2 0 8,0 4 0-8,-3 1 0 7,-1 1 0-7,3-4 0 9,-5 0 0-9,-1 0 0 6,-2 2 0-6,1-2 0 9,-1 0 0-9,1 2 0 5,-5-2 0-5,-4 2 0 9,-2 1 0-9,0-1 0 7,-4-2 0-7,2 0 0 9,0-2 0-9,-4 2 0 6,2-2 0-6,-2 0 0 8,4 0 0-8,-6 0 0 7,4 0 128-6,-4 0-128 6,0 2 0-7,-4 0 0 8,2 0 0-8,2 2 0 9,-3 4 0-9,-1-2 0 6,0-2 0-5,-4-3 0 5,-1 3 0-6,-3 0 0 8,-2 2 0-8,3-2 0 7,1-4 0-7,0 0 0 8,1 0 0-8,-3 0 0 9,-1 0 0-9,1 2 0 6,0 0 0-6,-1 2 0 7,-3-2 0-7,1 0 0 8,-5-2 0-7,-3 0 0 6,4 0 0-7,-5-2 0 7,3 0 0-6,3 2 0 5,-1 0 0-6,-4 0 0 6,3 0 0-6,1 0 0 9,-1 0 0-9,-1 0 0 8,-2 0 0-8,-6 0 0 7,1 0 0-7,3-2 0 7,0-4 0-7,2-2 0 8,1 4 0-8,-1 0 0 8,3 1 0-8,1 1 0 7,-2-2 0-7,-3 2 0 8,-3 2 0-8,0 0 0 8,-10-4 0-8,6-4 0 6,2 4 0-5,-2 0 0 6,1 4 0-7,5-2 0 8,-4 2 0-8,4 0 0 7,-5 0 0-7,1 0 0 8,-2 0 0-8,-2-2 0 7,2-2 0-7,2 1 0 7,-2-3 0-7,0 4 0 11,3 0 144-11,-1 0-144 5,2 0 192-5,2 4-192 9,-6 0 0-9,1-2 0 6,-9-2 0-6,4 0 0 8,2 0 0-8,4 2 0 7,2-4 0-7,-2 2 0 8,6 0 0-8,-3 2 128 7,5 2-128-7,-8-2 0 8,-2 0 208-8,-1-2-64 6,-1-8-16-5,6 6 0 8,-2 1-128-9,0 1 0 6,4-2-192-6,-1 2 192 8,3 0 0-8,0 0 0 7,-3 0 0-7,-1-2 0 7,0 0 0-7,-6 2 0 8,8-2 0-8,-5 2 0 7,3-2 0-7,2 1 0 9,-2 1 0-9,3 0 0 6,5 2 0-5,-6 0 0 5,-1-4 128-5,-3 4-128 6,-2 0 0-6,4-2 0 5,-2 2-144-5,2 0 144 6,-3 2 0-6,7 4 0 6,-4-3 128-6,7 1-128 6,-1-2 0-7,0 2 0 7,-1 0-128-7,-5 0 128 7,2 0 0-7,-2-2 0 8,5-2 128-8,-3 4-128 9,4 0 0-9,-1-2 0 5,1 2-128-5,3 3 128 9,5 1 0-8,-3-2 0 5,1-2 0-6,-7 2 0 8,1-2 0-8,2 1 0 7,-5-1 0-7,5-2 0 7,3-2 0-7,1 2 0 9,-3-2 0-9,3 2 0 6,1 6 0-6,5 0 0 7,3-2 0-7,-4 0 0 8,-1-5 0-8,-1 3 0 8,-2 0 0-7,-1-4 0 5,-2 0 0-6,5 0 0 8,0 0 0-8,3 0 0 7,-3-2 0-7,4 4 0 8,1 0 0-8,-1 4 0 8,2 0 0-8,2-2 0 7,4-2 0-7,-5 4 0 9,-1-2 0-8,-2 1 0 3,0-1 0-4,-1-2 0 9,-1 0 0-9,2 0 0 7,-1-2 0-7,3 0 0 7,0 4 0-7,2 0 0 8,-1 0 0-8,1 2 0 7,2-2 0-7,-2 1 0 8,2 1 0-8,0 0 0 7,-1-4 0-7,-5 4 0 9,0 0 0-9,-3-2 0 6,-3 0 0-6,0-1 0 8,3 5 0-8,-1 0 0 7,1-2 0-6,1 2 0 6,2 1 0-7,2-3 0 9,-1 2 0-9,-1 4 0 5,2-4 0-5,-1 1 0 10,-3 3 0-10,0-2 0 6,4 4 0-6,-1-5 0 9,-3-1 0-9,2-2 0 6,3 2 0-6,-3-2 0 8,6-1 0-8,-2 1 0 7,6 2 0-7,-4-2 0 8,1-2 0-8,3 2 128 6,-2 0-128-6,6 1 0 9,-4-1 0-8,2-4 0 4,-4 2 0-5,2 0 0 9,0 0 0-9,0 2 128 7,0-4-128-7,0 0 0 7,2 0 0-7,-6-2 0 9,8 0 0-8,-4 1 0 6,4 1 128-7,-2-2-128 7,0 2 0-7,-2 0 0 7,2 2 0-7,4 0 128 6,-4 0-128-6,4 0 0 9,2-2 0-9,-5 0 0 7,-1 0 128-7,2 0-128 8,-4-2 0-8,0 2 0 7,-3-2 0-7,1 2 0 9,0 0 0-9,2-2 0 8,0 0 0-8,-2 2 0 7,4-4 128-7,-4 2-128 6,4 0 0-6,-2 0 0 9,2 2 0-9,4-1 128 6,-2 1-128-5,2 2 0 7,2-4 0-8,1 2 0 6,-1-2 0-6,-4 2 0 9,0-2 0-9,-4 2 0 6,2 2 0-6,-2-2 0 8,4 0 0-8,2-2 0 8,-4 4 0-8,4 0 0 7,2 4 0-7,-2-5 0 7,0-1 0-6,1 2 0 6,1-4 0-7,4 4 0 7,0 2 0-7,-1 2 0 9,-1-2 0-9,-2-2 0 7,4 1 0-7,2 1 0 7,1 4 0-7,1-4 0 7,1-2 0-7,-1 4 0 9,-4-1 0-9,0-1 0 6,1-2 0-6,1 2 0 9,0-2 0-9,1 2 0 6,1-2 0-5,-2 0 0 7,-3-2 0-8,3 1 176 6,0 1-176-6,3 0 160 8,3 4-160-8,1-2 0 7,1-4 0-6,-3 2 0 7,-1-2 0-7,2 0 0 4,-1 0 0-5,1 1 0 9,-1 3 0-9,1-2 0 7,-1 0 0-7,5-2 0 7,-3 2 0-6,-1 2 0 6,-1-6-160-7,3 6 160 7,-3 0 0-7,3-3 0 7,-1 1 0-7,5 2 0 8,-7-4 0-8,5 4 0 7,1 0 0-7,-1-2 0 8,-1-2 0-8,-2 2 0 8,3-2 0-8,-1 1 0 8,-3 3 0-8,-1-4 0 7,3-4 0-7,3 2 0 9,-5 4 0-9,-1 2 0 5,1-4 0-4,1 0 0 7,-1-2 0-8,1 2 0 7,3 2 0-7,-3-2 0 7,1-4 0-7,3 0 0 7,-3 2 0-6,3 0 0 6,5 0 0-7,-7 0 0 7,6 2 0-6,-3 0 0 6,5-2 0-7,-4 0 0 8,3 0 0-8,1 2 0 8,-2-2 0-8,2 4 0 7,10-4 0-7,-15 2-144 7,5-2 144-7,10 0 0 8,-14-2 0-8,14 2 0 8,0 0 0-8,-9 0 0 6,9 0 0-6,0 0 0 7,0 0-176-7,0 0-48 9,0 0-16-9,0 0 0 22,0 0-1792-20,15-10-352 0,-1 2-80-1</inkml:trace>
    </iact:actionData>
  </iact:action>
  <iact:action type="add" startTime="22234">
    <iact:property name="dataType"/>
    <iact:actionData xml:id="d1">
      <inkml:trace xmlns:inkml="http://www.w3.org/2003/InkML" xml:id="stk1" contextRef="#ctx0" brushRef="#br0">3058 15152 2751 0,'0'0'256'4,"0"0"-256"-3,0 0 0-1,0 0 0 7,0 0 1920-7,0 0 320 7,10-10 80-7,-10 10 16 7,0 0-1104-7,0 0-208 7,13-6-64-6,-13 6 0 9,12-10-32-10,-12 10-16 5,0 0 0-5,17-8 0 7,-7 3-144-7,-10 5-48 7,16-10 0-6,-16 10 0 6,0 0-176-7,15-4-32 8,3 2-16-8,-4 0 0 7,3 0-48-7,5 0 0 7,1 0 0-7,-2 2 0 8,1-2 0-8,1 0-16 8,1 0 0-8,3 0 0 7,2-4-48 0,3 3-16-6,3-3 0-1,4 4 0 8,-4 0 64-8,8 0 16 7,-2-4 0-7,7 4 0 9,-1 4 0-9,0 0 0 5,6-2 0-5,-3-2 0 10,-1-4-64-10,4 2-16 5,-2 4 0-5,-5-4 0 8,-1-2-48-8,0-1-16 7,-6-1 0-7,6 6 0 9,-2 0-96-9,-2 2-16 6,-6-2 0-6,2 2 0 9,2 2-48-9,-2 2-16 5,4 2 0-5,-6-2 0 11,0 0-128-11,4-3 0 5,-2 1 0-4,0 0 0 7,-5 0 192-8,-1-2-64 7,-8-2 0-7,3 2 0 7,-1 0 0-7,-4-2 0 8,1 0 0-8,-7 1 0 7,-15 1 64-7,16-2 16 8,-16 2 0-8,12-4 0 7,-12 4 48-7,0 0 0 7,0 0 0-7,0 0 0 8,0 0-32-8,0 0 0 7,0 0 0-7,0 0 0 7,0 0-48-7,-16-8-16 9,-1 2 0-9,-1 2 0 7,-3 4-32-7,-3 2-128 7,-1 0 192-7,-2-2-64 8,-5 0-128-8,-1 0 0 7,-6 0 144-7,2 0-144 8,-4 0 0-8,0 0 144 9,-6-2-144-9,4 2 0 7,-3 4 128-7,1 0-128 7,2-2 0-7,-4 4 0 7,0-2 0-7,2-1 0 7,-5 5 0-7,-3-4 0 8,-4 2 128-8,1-4-128 7,-1 0 0-6,3-2 0 6,1 0 0-7,0 0 0 7,5 2 128-7,5 0-128 8,0 0 0-8,6-2 0 7,-2 0 0-7,4 4 0 8,-3 4 128-8,3-1-128 8,6-3 0-8,0 0 0 7,0-2 0-7,-1 2 0 7,3 0 0-7,4-4 0 9,-1-4 0-9,5 0 0 7,-3 2 0-7,3-2 0 8,7 2 0-8,-4 0 0 6,3-4 0-6,13 6 0 8,-14 4 0-8,14-4 0 7,0 0 0-7,0 0 0 8,-10-4 0-8,10 4 0 6,0 0 0-6,0 0 0 10,0 0 0-10,0 0 0 6,0 0 0-6,0 0 0 9,0 0 0-9,24-3 0 6,3-1-144-6,6 0 144 10,4 2 0-10,8 0-160 6,-4-4 160-6,8-2 0 7,4 0-144-7,3 4 144 7,3 3 0-6,5-1-144 7,-2 0 144-8,1-2 0 7,5-2 0-7,-2 4 0 8,5 6 0-8,-5 2 0 6,-2-12 0-6,-3 6 0 8,-9 4 0-8,1 0 0 7,2 1 0-7,-3-5-128 9,-1 2 128-9,-2 2 0 6,0 0 0-6,-6 0 0 9,1 0 0-9,-3 0 0 6,0 0 0-6,-7-2 0 8,-5 2 0-8,-2-2 0 8,-5 0 0-8,-3 2 128 7,-19-4-128-7,12 5 128 8,-12-5-128-8,0 0 128 8,0 0-128-8,0 0 192 7,0 0-64-7,0 0 0 7,0 0 32-7,-18 6 16 10,-1-2 0-10,-7-4 0 6,-5 0-16-5,-6 0 0 5,-2-8 0-6,-4 6 0 8,-2 6-32-8,-3-2-128 6,-7 0 192-6,0 0-64 8,-1 2-128-8,-7 2 160 7,-3 6-160-7,0-9 160 9,-8-3-160-8,-1-1 0 4,1-3 0-5,0-2 0 8,6 2 0-8,6 0 0 8,5 0 0-8,2 4 0 8,1 0 0-8,5 2 128 7,4 0-128-7,2-2 0 8,6 0 0-8,4 4 0 7,4 4 0-7,3-6 0 8,3-4 0-8,1-2 0 8,11 10 0-8,11-6 0 7,0 0 0-7,0 0 0 7,0 0 0-7,0 0 0 7,0 0-192-7,13 7 192 8,9-7-160-7,3 2 160 7,6 0-144-8,5-2 144 7,8-2-128-7,7 0 128 7,6-3 0-7,5 1-128 8,12-2 128-8,0 2 0 7,8 0 0-7,2 0 0 6,2 0 0-6,-8-6 0 8,-4 1 0-8,-2 3 0 8,-7-2 0-7,-5-2 0 6,-7 2 0-7,-2 5 0 7,-1 1 0-7,-9-2 0 8,0-4 0-7,-10 4 0 4,-1 2 0-4,-3 2 176 6,-4-2-176-7,-5 0 128 8,-18 2-128-8,0 0 128 8,0 0 16-8,0 0 0 7,0 0 0-7,0 0 0 7,-22 0-16-7,-3-2 0 9,-4 0 0-9,-2 2 0 7,-8-4-128-7,2 6 160 7,-6 4-160-7,-4-2 160 7,-10 2-160-7,-3 4 128 8,-3-3-128-7,-5-1 128 6,-10 8-128-7,-4-6 0 6,-2 0 0-6,2 3 0 9,-2-1 0-9,5 8 0 6,0-3 0-6,3 5 0 9,8-7 0-9,0 3 0 7,5 0 0-7,7-7 0 9,7-1 0-9,14 2 0 7,4-4 0-7,9 0 0 7,5-1 0-7,17-5 0 7,0 0 0-7,0 0 0 8,0 0-224-8,23 6 80 7,8 0 16-7,12-4 0 8,8-4 128-8,4-4-192 6,1 0 192-5,5-1-192 8,3-1 192-9,10-2 0 6,0 0-144-5,6 3 144 6,4-5 0-7,2 2 0 7,-2-4-144-7,-6 3 144 8,-8 1 0-8,-2-4 0 7,-3 7 0-7,-7-7 0 8,-7 4 0-8,-2 2 0 7,-8 1 0-7,-2 1 0 9,-10 2 0-9,-6 2 0 6,-5-4 0-6,-18 6 0 8,17 2 0-8,-17-2 176 6,0 0-176-5,0 0 160 7,0 0-160-8,-19 4 128 7,-4-2-128-7,-7 4 128 9,-5-6-128-9,-4 2 192 7,-8 5-192-7,-5 3 192 8,-1-4-192-8,-5 6 128 6,-7-5-128-6,-7 1 128 10,-10 6-128-9,4-6 0 3,2-2 0-3,6-1 0 6,0 1 0-7,7 0 128 8,7-2-128-8,1 0 0 8,4-2 0-8,8 0 0 7,6-2 128-6,6 2-128 6,4-2 0-7,7 0 0 7,7-2 0-7,-1 4 0 7,14-2 0-7,0 0 0 7,0 0 0-7,0 0 0 7,0 0-160-7,21 4 160 8,3 2-208-8,5-5 80 7,4-2 128-7,10-1-208 7,2 2 80-7,6-4 128 10,5 0-160-10,7 0 160 6,-1-2 0-6,2 6-144 10,11 0 144-10,-7 0 0 5,0-2-144-5,-9-2 144 10,-5-4 0-10,-3 6 0 5,-10-1 0-5,0-3 0 8,-8 0 0-8,-2-4 0 9,-5 4 0-9,-5 2 0 7,-7 0 0-7,-14 4 0 6,0 0 0-6,0 0 128 8,0 0-128-8,0 0 128 8,0 0-128-8,0 0 128 7,0 0-128-7,-14-3 160 7,-7-1-160-7,-5 4 160 9,-5-2-160-8,-4 4 160 5,-6 3-160-6,-4-1 160 7,-11 0-160-7,-9 0 128 8,-1 0-128-8,-6 4 128 7,1 0-128-7,-3 1 0 8,4 1 0-8,2-2 0 7,-6 8 0-7,5-3-192 7,-3 5 0-7,6-5-12224 17,-6 5-2464-16</inkml:trace>
    </iact:actionData>
  </iact:action>
  <iact:action type="add" startTime="25029">
    <iact:property name="dataType"/>
    <iact:actionData xml:id="d2">
      <inkml:trace xmlns:inkml="http://www.w3.org/2003/InkML" xml:id="stk2" contextRef="#ctx0" brushRef="#br0">3149 15245 9215 0,'0'0'816'2,"0"0"-656"-2,0 0-160 0,-11 2 0 6,11-2 1104-6,0 0 192 8,-14 4 48-8,14-4 0 7,0 0-352-6,-10 2-64 6,10-2-16-7,0 0 0 9,0 0 16-8,0 0 0 4,0 0 0-5,0 0 0 7,0 0-160-7,0 0-48 7,0 0 0-7,0 0 0 8,22-2-192-7,7 0-32 5,4-2-16-6,4-2 0 8,8 0-64-8,4 1-16 8,4 1 0-8,3-8 0 9,7 0-64-9,1 4-16 8,8-3 0-8,2 5 0 8,0 2 0-7,4 4 0 3,0-8 0-4,-2 2 0 7,-11 4-80-7,1 0-32 8,-3 1 0-8,-7 1 0 9,-5 0-16-9,-4 3-16 8,-4 3 0-8,-1-2 0 6,-4-2-48-6,-5 2 0 7,-4-2 0-7,-2 0 0 9,-3 0 128-9,-1-2 32 6,-9 0 0-6,-14 0 0 7,15 2 16-6,-15-2 0 7,0 0 0-8,0 0 0 7,0 0 32-7,0 0 16 8,0 0 0-8,0 0 0 8,-17 0 0-8,-1-2 0 6,-5 0 0-6,-5 0 0 9,-3 0-96-8,-8 2-32 5,0-8 0-5,-9 6 0 7,-3 2-64-8,-2 2-16 6,-1 2 0-6,-5 0 0 8,-7 0-144-8,-6 0 128 8,3 0-128-8,-5-2 128 8,2-2-128-8,4 0 128 6,-3 6-128-6,7-3 128 8,-4 1-128-8,3 2 0 8,7-2 0-8,1 6 0 8,3-2 128-8,3-1-128 6,4-1 0-5,6 2 128 6,0-4-128-7,10 0 0 7,4 0 0-7,5 0 0 9,5-4 0-9,-3 2 0 6,20-2 0-5,0 0 0 6,0 0 0-7,0 0 0 7,0 0 0-7,22 2 0 8,3 1-192-8,6-3 192 7,8-3-160-7,10 1 160 9,8 0 0-9,9 0-144 6,0-4 144-6,10 2 0 8,0-8 0-7,6 6 0 4,6 3 0-5,-2-1 0 10,-2 2 0-10,-2-4 0 5,0-6 0-5,-8 4 0 10,-6 4 0-9,0-1 0 4,-7-3 0-5,-5 4 0 7,-3 2 0-7,-2 0 0 7,-6 0 0-7,-3 2 0 7,-8 0 0-7,-3 0 0 8,-4 0 0-8,-7 0 128 10,-20 0-128-9,0 0 0 4,0 0 128-4,0 0-128 5,0 0 192-6,0 0-48 7,-12-4 0-7,-8 0 0 8,-11 4 16-8,-6 0 0 8,-6 0 0-8,-5 0 0 7,-3 0-160-7,-6 2 192 7,-3 2-192-7,-7-2 192 9,1 2-192-9,-6 0 160 5,-4-2-160-5,-4 0 160 9,-2 0-160-9,2 4 128 7,0-3-128-7,4 1 128 9,4 6-128-9,4 2 0 7,5-2 0-7,-1 3 0 9,3-3 0-9,7 2 0 5,3 3-192-5,8-5 192 26,0 2-1728-25,10-3-240 3,2 7-32-4</inkml:trace>
    </iact:actionData>
  </iact:action>
  <iact:action type="add" startTime="30193">
    <iact:property name="dataType"/>
    <iact:actionData xml:id="d3">
      <inkml:trace xmlns:inkml="http://www.w3.org/2003/InkML" xml:id="stk3" contextRef="#ctx0" brushRef="#br0">2785 498 2751 0,'0'0'128'1,"0"0"16"-1,0 0-144 1,0 0 0 3,0 0 0-3,0 0 0 3,0 0 2464-4,0 0 464 10,0 0 80-9,0 0 32 3,0 0-1616-4,0 0-320 9,0 0-64-8,0 0-16 3,0 0-192-4,0 0-32 11,0 0-16-10,0 0 0 2,0 0-16-3,0 0 0 11,0 0 0-11,0 0 0 4,0 0-128-4,0 0-48 10,0 0 0-10,0 0 0 7,6 19-80-6,-3-3 0 4,1 3-16-5,-2 3 0 7,2-5-64-6,-2 5-16 9,0 3 0-9,0 4 0 8,-2 6-48-9,2 4-16 7,0-2 0-7,-2 6 0 4,0-4-160-4,0 6-16 9,0-2-16-8,0 4 0 3,0 4-160-4,0-5 192 12,0-5-192-9,-2 2 192-3,0-4 0 0,-2 2 0 11,-2-4 0-11,2-5 0 4,2-3-192-4,-3-2 0 11,1-2 144-10,-2-1-144 2,-2-1 160-3,4-7-32 8,2-1-128-7,0-5 192 6,2-10-192-7,0 0 144 7,0 0-144-7,0 0 128 23,0 0-640-22,0 0-128 1,0 0-16-2,8-15-16 13,0-7-1808-11,0-3-352 0,1-8-80-2,5 1-16 0</inkml:trace>
    </iact:actionData>
  </iact:action>
  <iact:action type="add" startTime="30615">
    <iact:property name="dataType"/>
    <iact:actionData xml:id="d4">
      <inkml:trace xmlns:inkml="http://www.w3.org/2003/InkML" xml:id="stk4" contextRef="#ctx0" brushRef="#br0">3503 468 8287 0,'0'0'368'1,"0"0"80"-1,0 0-448 0,0 0 0 5,0 0 0-4,0 0 0 3,0 0 1728-4,0 0 256 10,-6 18 48-10,0-8 16 4,-4-3-784-3,2 5-160 8,0-2-16-8,-3 2-16 2,1 1-96 0,-6-3-16 7,5 4 0-10,-5-1 0 3,2 7-64-3,-5-3-32 7,1 1 0-7,1 1 0 8,-9 3-256-8,1-3-48 12,0 3-16-11,-3-1 0 3,1-1-32-4,0-5 0 9,0 5 0-9,-1-3 0 5,1-3-80-5,2 4-32 12,-1-5 0-12,5 5 0 8,3-4-112-8,-1 1-32 10,5-5 0-9,0 2 0-1,5-5-64 1,-3 3-32 8,4 2 0-9,4-4 0 6,4-8-16-6,0 0 0 9,0 0 0-9,0 0 0 6,0 0 80-6,0 0 16 10,0 0 0-10,8 13 0 6,6-3-240-5,-3-2 144 8,7 2-144-8,-1-1 128 2,5 1-128-3,3 6 0 10,3-5 0-10,-1 5 128 5,0-6-128-4,1 5 0 8,-1-1 0-9,2 4 0 4,-2 1 0-4,-1-1 0 12,-3-1 0-11,-1 1 0 3,-7-5 0-3,3 5 0 9,-3-4 0-8,-1 1 0 0,-4-3 0-2,1 0-144 11,-3-3 144-11,4-1-208 18,-12-8-1648-16,0 0-320-1,0 0-64-1,12 2 0 0</inkml:trace>
    </iact:actionData>
  </iact:action>
  <iact:action type="add" startTime="31092">
    <iact:property name="dataType"/>
    <iact:actionData xml:id="d5">
      <inkml:trace xmlns:inkml="http://www.w3.org/2003/InkML" xml:id="stk5" contextRef="#ctx0" brushRef="#br0">3795 831 14735 0,'0'0'1312'1,"0"0"-1056"7,0 0-256-8,0 0 0 5,0 0 960-5,10 6 144 7,-10-6 32-7,15 6 0 6,-1-2 80-6,4 0 0 7,-5-2 16-7,5 0 0 7,1-2-336-7,-1 0-64 10,1 0 0-10,5 0-16 5,-3 0-272-5,3 0-48 7,3-2-16-7,0 0 0 8,1 2-96-8,-3 0 0 10,-4 0-16-10,1 0 0 6,-8-4-224-6,1 2-144 11,-1 0 192-11,-14 2-192 4,0 0 0-4,0 0 0 10,0 0 0-10,12 10 0 18,-12-10-2048-18,-2 13-400 0</inkml:trace>
    </iact:actionData>
  </iact:action>
  <iact:action type="add" startTime="31318">
    <iact:property name="dataType"/>
    <iact:actionData xml:id="d6">
      <inkml:trace xmlns:inkml="http://www.w3.org/2003/InkML" xml:id="stk6" contextRef="#ctx0" brushRef="#br0">3717 1050 13823 0,'0'0'608'1,"0"0"128"10,0 0-592-10,23 5-144 0,-1-1 0 0,-5 2 0-1,5 0 1968 0,-1-4 352 7,5 2 80-7,1 0 16 5,2 0-944-4,4 3-176 8,1-1-32-8,1-4-16 3,2-2-608-2,-4 0-112 6,-4 0-16-8,0 0-16 5,-1 0-256-5,1 0-48 9,-6 0-16-9,3 0 0 5,-1-2-176-4,-1 0 0 9,-5 0-192-9,1-1-12816 6</inkml:trace>
    </iact:actionData>
  </iact:action>
  <iact:action type="add" startTime="31669">
    <iact:property name="dataType"/>
    <iact:actionData xml:id="d7">
      <inkml:trace xmlns:inkml="http://www.w3.org/2003/InkML" xml:id="stk7" contextRef="#ctx0" brushRef="#br0">5143 420 19695 0,'0'0'864'1,"0"0"192"-1,0 0-848 0,0 0-208 4,-4 11 0-4,-2 1 0 5,0 8 1120-4,0-3 176 7,3 6 48-8,-3 3 0 5,-4 3-64-5,2 4-16 10,2 4 0-10,-3 0 0 7,1 4-448-7,0-2-96 8,4 0-16-8,-4 4 0 5,4 0-336-5,0-4-80 6,1 4-16-6,1-6 0 8,0-6-144-8,-2 0-128 10,2-1 144-10,0-3-144 6,-2-2 0-6,4-1 0 11,0-3-176-11,0-7-9504 11,4 2-1904-10</inkml:trace>
    </iact:actionData>
  </iact:action>
  <iact:action type="add" startTime="32146">
    <iact:property name="dataType"/>
    <iact:actionData xml:id="d8">
      <inkml:trace xmlns:inkml="http://www.w3.org/2003/InkML" xml:id="stk8" contextRef="#ctx0" brushRef="#br0">6023 821 10127 0,'0'0'896'1,"0"0"-704"4,0 0-192-2,0 0 0-2,0 0 2240-1,0 0 432 12,0 0 80-12,0 0 0 3,0 0-896-2,0 0-192 9,0 0-48-10,0 0 0 5,3-9-272-5,1-3-48 9,0 2-16-9,4-3 0 6,-2 3-496-6,-2-4-96 8,2 4-32-7,2-5 0 4,3 1-256-5,-5-1-48 11,2 5-16-11,2 0 0 6,-5-6-160-6,1 9-48 7,-2-5 0-7,-4 12 0 7,0 0-128-7,0 0 0 6,0 0 0-6,0 0 0 7,0 0-176-7,0 0-112 10,0 0-32-10,-6 14 0 21,2-3-1984-20,-3 7-416-1,-5 1-80 7</inkml:trace>
    </iact:actionData>
  </iact:action>
  <iact:action type="add" startTime="32409">
    <iact:property name="dataType"/>
    <iact:actionData xml:id="d9">
      <inkml:trace xmlns:inkml="http://www.w3.org/2003/InkML" xml:id="stk9" contextRef="#ctx0" brushRef="#br0">5989 1184 17503 0,'0'0'768'4,"0"0"176"-4,0 0-752 0,0 0-192 0,0 0 0 0,0 0 0 0,0 0 2464 0,0 0 464 7,0 0 80-7,0 0 32 7,0 0-1072-6,0 0-224 10,0-10-32-11,0-1-16 3,2 3-560-3,0-2-112 9,-2-4-32-8,0 7 0 2,0-5-416-3,2 2-96 13,-2 10-16-13,0-10 0 4,2-3-336-4,2 5-128 7,0 0 0-7,-4 8 144 24,0 0-2528-23,10-8-512-1</inkml:trace>
    </iact:actionData>
  </iact:action>
  <iact:action type="add" startTime="33916">
    <iact:property name="dataType"/>
    <iact:actionData xml:id="d10">
      <inkml:trace xmlns:inkml="http://www.w3.org/2003/InkML" xml:id="stk10" contextRef="#ctx0" brushRef="#br0">7745 999 9263 0,'0'0'400'1,"0"0"112"0,0 0-512-1,0 0 0 4,0 0 0-4,0 0 0 4,0 0 1168-4,0 0 144 7,0 0 32-7,0 0 0 8,0 0-240-8,-2-8-32 12,-4 2-16-12,6 6 0 6,0 0-288-5,-12-2-64 7,3 2-16-8,-5 2 0 4,2-2-80-4,-3 4-16 10,1-2 0-10,-5 6 0 5,-3-2-96-5,1 5-32 11,1-3 0-11,-3 6 0 3,-1-4-16-2,-1 1-16 6,2 3 0-6,-1 4 0 6,-1-3-112-7,-1 7-32 6,-1-1 0-6,0 2 0 9,0-1-96-6,3 3 0 4,1 1-16-7,-1 1 0 7,-1 0-176-7,3 2 0 5,3 7 0-4,3-5 128 5,-3 0-128-6,5 0 0 13,-1-4 0-13,9 1 0 5,0-1 0-4,4 0 0 7,2-3 0-8,4-3 0 4,0-3 128-4,5 1-128 11,7-1 0-11,-2-6 128 4,3-5-128-3,7 1 0 5,-1-6 144-5,2-2-144 5,3-2 144-6,-1-4-144 13,0 0 192-13,1 1-192 4,-1-9 176-4,0 0-176 5,1-7 160-5,1 1-160 8,0 1 144-8,-2-3-144 13,1-5 128-13,1-2-128 3,-9-2 144-3,3-5-144 7,-2 3 160-7,1 0-160 9,1-2 0-9,-5-2 128 11,1 0-128-11,1 0 0 3,-7-6 0-3,5 4 0 7,-6-6 128-7,3 0-128 7,-5 2 0-7,2-5 128 12,-6 1-128-12,-2-2 0 5,-1-4 0-5,-1 3 128 11,-2-3-128-11,-2 4 0 4,2 3 0-3,0 1 0 8,-2 2 0-9,2 6 0 4,2 0 0-3,-2 2 0 9,0 5 0-10,0 9 0 5,0 3 0-4,0 3 0 8,0 7 0-9,0 8-160 4,0 0 160-3,0 0 0 8,-3 12-144-8,-1 5 144 4,0 7 0-4,-2 1-144 10,-2 6 144-11,4 4 0 4,0 10 0-3,2 4 0 10,-2 5 0-11,1 5 0 3,-3-1 0-3,2 5 144 11,0 5-16-11,0 0 0 5,0 6 64-5,0-5 0 10,0-1 0-10,-2-6 0 5,1 1-64-4,-1-3-128 6,4-5 192-6,-2-6-64 4,0-5-128-5,4-5 0 11,-4 0 144-11,4-5-144 4,6-7 0-4,-2 0-320 10,-2-5 64-9,4-9-8704 11,-6-13-1728-11</inkml:trace>
    </iact:actionData>
  </iact:action>
  <iact:action type="add" startTime="34742">
    <iact:property name="dataType"/>
    <iact:actionData xml:id="d11">
      <inkml:trace xmlns:inkml="http://www.w3.org/2003/InkML" xml:id="stk11" contextRef="#ctx0" brushRef="#br0">8215 1430 12671 0,'0'0'560'1,"0"0"112"-1,0 0-544 0,0 0-128 7,0 0 0-7,0 0 0 3,0 0 960-3,0 0 144 12,0 0 48-12,0 0 0 6,0 0-224-6,0 0-32 8,0 0-16-8,0 0 0 6,0 0-64-6,0 0-16 9,0 0 0-9,-4 13 0 5,-2 3 32-4,2 2 16 5,0-3 0-6,1 5 0 9,1-1-80-9,-2 1 0 10,0-1-16-10,-2 5 0 8,0 3-16-8,0 0 0 5,2 1 0-4,-2-1 0 1,-1 0-192-2,-1-1-32 8,2-1-16-5,-2 0 0 3,0-3-208-6,3 1-32 10,-1 0-16-10,4-1 0 4,-2-3-96-4,2-5-16 6,-4 2 0-6,4-5 0 9,2 1-272-9,0-12-64 12,0 0-16-12,0 0-14832 6</inkml:trace>
    </iact:actionData>
  </iact:action>
  <iact:action type="add" startTime="36017">
    <iact:property name="dataType"/>
    <iact:actionData xml:id="d12">
      <inkml:trace xmlns:inkml="http://www.w3.org/2003/InkML" xml:id="stk12" contextRef="#ctx0" brushRef="#br0">8962 829 9215 0,'0'0'816'1,"0"0"-656"6,0 0-160-4,0 0 0-2,-4 16 1376 1,2-6 240 5,2-10 48-6,0 0 16 4,0 0-272-5,0 0-48 11,4 7-16-11,-4-7 0 5,0 0-160-5,14 10-32 9,-1-4-16-9,5-4 0 4,-2-2-304-4,5 0-64 7,-1-4-16-7,-1 2 0 8,1 0-336-8,3 0-64 11,4 2-16-10,1-4 0 3,-1-2-336-4,2 2 144 10,0 3-144-10,-1-1 0 6,-3 0 0-6,0-2 0 10,-1 2 0-10,3 0 0 18,-7 2-1792-11,-5 0-320-7</inkml:trace>
    </iact:actionData>
  </iact:action>
  <iact:action type="add" startTime="36270">
    <iact:property name="dataType"/>
    <iact:actionData xml:id="d13">
      <inkml:trace xmlns:inkml="http://www.w3.org/2003/InkML" xml:id="stk13" contextRef="#ctx0" brushRef="#br0">9048 1108 24815 0,'0'0'1088'1,"14"2"256"-1,1 0-1088 11,7 6-256-11,1-6 0 0,-7 0 0 1,3 0 304-1,3-2 0 11,3 2 0-11,0-2 0 5,1-2 160-5,1 0 48 11,2 0 0-11,0-2 0 6,1-6-304-6,3 6-48 5,2 0-16-5,14 0 0 25,-6-1-1120-24,-8-1-240 6,0 4-32-6</inkml:trace>
    </iact:actionData>
  </iact:action>
  <iact:action type="add" startTime="36648">
    <iact:property name="dataType"/>
    <iact:actionData xml:id="d14">
      <inkml:trace xmlns:inkml="http://www.w3.org/2003/InkML" xml:id="stk14" contextRef="#ctx0" brushRef="#br0">11648 168 5519 0,'0'0'496'14,"0"0"-496"-14,0 0 0 0,0 0 0 0,0-10 1680 0,0 10 240 6,0 0 64-6,-6-9 0 8,2 3-432-7,-6 2-80 12,3-4 0-12,-1 2-16 0,-6 4-576-1,4 2-112 11,-3 2-32-11,1 4 0 4,-7 0-176-4,-1 2-48 7,1 5 0-7,-7 1 0 7,-3 0 32-7,-6-3 0 13,-2 5 0-13,0-2 0 4,-6 3 64-4,2-1 16 10,-8 7 0-9,2 1 0 3,4 1-96-4,-2-4-16 10,6-1 0-3,0-1 0-3,4 3-192-4,2-1-32 0,4-1-16 0,2 1 0 9,-1 1-64-8,5-5-16 4,1-3 0-5,7 3 0 8,1-1-192-7,6 2 128 5,1-7-128-6,3 5 0 9,2-4 128-9,4 3-128 6,2-5 0-6,5 4 144 8,-1-3-144-8,4 5 0 9,1-6 0-9,5 5 128 7,0-7-128-7,3 2 128 7,2 0-128-7,1-3 128 8,-1 3-128-8,-1 2 128 11,3-6-128-10,0 3 128 2,3 3-128-2,-1-2 160 4,-2 3-160-5,-1-1 160 8,-1 4-160-7,-5-5 160 11,-1 5-160-12,-1 0 160 3,-6-1-160-3,-2-1 0 10,-1 3 0-10,-3-3 0 5,-4 2 128-5,0-3-128 11,-2 1 0-10,-6-2 128 2,-1 3-128-2,-1-3 128 6,-6 4-128-7,3-3 128 7,-7 3-128-7,1 1 0 7,-3-3 144-6,5 4-144 6,-5-5 0-6,3 3 144 9,-3-4-144-10,3 1 0 4,-5-5 144-3,5 6-144 10,3-6 0-11,-3-5 144 3,3 3-144-3,4-2 0 11,-3 2 0-11,3-2 0 4,2 0 0-4,-1 0 0 7,11-4 0-7,0 0 0 7,0 0 0-7,0 0 0 11,-2 8 0-11,4 5 0 5,2-3 0-5,3 6 0 13,-1-7 0-13,0 5 0 3,4-2 144-2,3 5-144 9,-1-1 160-10,4 5-160 5,-5 5 208-4,5 3-48 3,-6 4-16-4,5 6 0 9,-7-6-144-9,2 4 0 6,2 6 144-6,-5 0-144 7,1 4 240-7,2 4-32 13,-4-3 0-13,4-1 0 3,1 2 192-3,-3 2 48 14,2 3 0-13,4-3 0 1,-1-2-96-2,3-3-16 5,1 3 0-4,-1 2 0 6,3-8-192-7,7 0-144 7,-5 0 192-7,11 11-192 25,-1-5-880-24,2-4-272-1,10-8-64 0,-12-12-16 0</inkml:trace>
    </iact:actionData>
  </iact:action>
  <iact:action type="add" startTime="38000">
    <iact:property name="dataType"/>
    <iact:actionData xml:id="d15">
      <inkml:trace xmlns:inkml="http://www.w3.org/2003/InkML" xml:id="stk15" contextRef="#ctx0" brushRef="#br0">9044 13942 6447 0,'0'0'272'1,"0"0"80"-1,0 0-352 0,0 0 0 6,0 0 0-6,0 0 0 4,0 0 1824-4,0 16 288 6,0-16 64-6,0 0 16 10,-2 16-864-10,0 1-176 8,2-17-48-8,-2 14 0 7,2-14-80-7,-2 17 0 9,0-1-16-9,2-2 0 5,0-14-80-5,0 0-16 11,0 17 0-11,0-17 0 5,4 12-208-4,-4-12-32 8,0 0-16-9,0 0 0 5,10 6 48-4,-10-6 0 8,17-4 0-9,-5-4 0 4,2 0-16-3,-4-5 0 8,-1 3 0-9,5-6 0 5,3 1-256-5,-3-5-48 11,4 3-16-11,-7 1 0 4,1-6-240-4,-2 5-128 11,0 3 128-7,3-3-128-2,-5 3 0-2,2 0 0 10,0 5 0-10,-10 9 128 4,7-14-128-4,-7 14 0 10,10-10 0-10,-10 10 0 5,0 0 0-5,0 0 0 11,0 0 0-11,0 0 0 4,0 0 0-3,0 0 0 9,8 18 0-10,-8-18 0 6,6 17 0-6,-4 5 0 11,0 1-144-9,-2 5 144 0,0-1 0-2,0 2 0 9,2-2 0-9,0 5 0 4,-2-3 0-4,0 4 0 11,0 4 0-10,0-4 0 3,-2-2 192-4,0 3 16 11,0 3 0-11,0-4 0 4,-2-4-80-4,0 0 0 12,-2 1-128-12,4-5 192 3,0-2-192-2,0-1 144 8,0-5-144-9,0 3 128 5,0-5-128-5,2-15 0 10,-2 14 0-10,2-14 128 6,0 0-128-6,0 0 0 8,0 0 0-8,0 0 128 19,0 0-528-17,0 0-112-1,0 0-32-1,0 0 0 12,0 0-2192-11,0 0-432 0</inkml:trace>
    </iact:actionData>
  </iact:action>
  <iact:action type="add" startTime="38468">
    <iact:property name="dataType"/>
    <iact:actionData xml:id="d16">
      <inkml:trace xmlns:inkml="http://www.w3.org/2003/InkML" xml:id="stk16" contextRef="#ctx0" brushRef="#br0">8950 14535 21423 0,'0'0'944'0,"0"0"208"0,0 0-928 0,0 0-224 4,14 8 0-4,4 0 0 5,-5 0 800-4,5-3 112 9,3-1 32-10,-3 0 0 4,1-4 160-4,5 2 48 10,-1 0 0-10,2-2 0 7,1-2-192-7,-3 2-48 8,-1 2 0-8,3-2 0 5,2 0-384-5,1 0-80 9,-1-2 0-9,0 0-16 6,-1 0-432-6,-3 0 0 10,2 2 128-9,-3 0-128 18,-5 0-1328-18,3 0-288-1</inkml:trace>
    </iact:actionData>
  </iact:action>
  <iact:action type="add" startTime="39158">
    <iact:property name="dataType"/>
    <iact:actionData xml:id="d17">
      <inkml:trace xmlns:inkml="http://www.w3.org/2003/InkML" xml:id="stk17" contextRef="#ctx0" brushRef="#br0">9206 13671 11055 0,'0'0'976'2,"0"0"-784"2,10-7-192-4,1-1 0 4,-3-2 832-3,-8 10 112 7,10-8 16-7,-10 8 16 4,0 0-48-5,0 0-16 10,0 0 0-10,0 0 0 5,0 0-144-5,0 0-48 11,0 0 0-11,2 16 0 3,-2-16-32-3,-4 19-16 7,-2 5 0-7,0-1 0 7,-5 0 192-7,1 1 32 11,2 3 16-11,-6 2 0 5,1 3-144-5,-5 1-48 11,4 8 0-11,-3-2 0 4,1 9-144-4,3 3-16 8,-3 2-16-4,4 1 0 3,-3 1-112-6,3 0-32 5,2-5 0-6,1 1 0 6,3-2-16-5,2 0 0 7,2-8 0-8,2-1 0 5,2-8-32-3,0 1-16 8,2-4 0-10,3-4 0 6,3-3-80-6,-2 1 0 9,2-1-16-9,3-7 0 5,-1 1-112-5,4-4 0 11,-5 1-128-11,7-5 192 2,-1 0-192-2,3 2 144 11,-2-6-144-11,3-1 128 4,-3 1-128-3,3-4 0 9,0-4 0-10,1 1-176 18,-5-1-1456-17,5-2-288 0,-1 0-64-1,1-2-12032 3</inkml:trace>
    </iact:actionData>
  </iact:action>
  <iact:action type="add" startTime="39576">
    <iact:property name="dataType"/>
    <iact:actionData xml:id="d18">
      <inkml:trace xmlns:inkml="http://www.w3.org/2003/InkML" xml:id="stk18" contextRef="#ctx0" brushRef="#br0">9504 13765 13823 0,'0'0'1216'3,"0"0"-960"3,0 0-256-6,0 0 0 5,14-2 1536-5,-14 2 256 8,18 10 48-8,1-1 16 4,-5 7-672-3,5 0-128 9,-3 5-32-10,3 4 0 7,3 9-192-7,-3 1-32 5,1-2-16-5,3 2 0 7,1 10 64-7,-1-2 16 11,-4 2 0-11,-1 5 0 4,2 3-64-4,-1 4-16 11,-5-3 0-11,1 5 0 6,-9 13-368-6,0-4-80 9,-8 4-16-9,-4-5 0 6,-7 3-176-3,-1-4-144 1,-10 2 192-4,-1-5-192 8,-8-5 240-8,-8-1-64 7,0-5-16-6,-8-3 0 5,-1-8 32-6,-1 4 0 11,2-6 0-10,0 0 0 2,-1-6-192-3,3-4 0 10,4 3 0-10,-6-3-176 21,2-2-1696-20,2-3-352 2</inkml:trace>
    </iact:actionData>
  </iact:action>
  <iact:action type="remove" startTime="41501">
    <iact:property name="style" value="instant"/>
    <iact:actionData xml:id="d19" ref="#d18"/>
  </iact:action>
  <iact:action type="add" startTime="41517">
    <iact:property name="dataType" value="strokeEraser"/>
    <iact:actionData xml:id="d20">
      <inkml:trace xmlns:inkml="http://www.w3.org/2003/InkML" xml:id="stk19" contextRef="#ctx0" brushRef="#br1">18206 22330 40127 0,'0'0'0'17,"-6"-14"0"-17,3-3 0 1,-1-11 0 1,-2-3 224-2,4-18-64 1,-2-11-16-1</inkml:trace>
    </iact:actionData>
  </iact:action>
  <iact:action type="remove" startTime="41725">
    <iact:property name="style" value="instant"/>
    <iact:actionData xml:id="d21" ref="#d17"/>
  </iact:action>
  <iact:action type="remove" startTime="41768">
    <iact:property name="style" value="instant"/>
    <iact:actionData xml:id="d22" ref="#d15"/>
    <iact:actionData xml:id="d23" ref="#d16"/>
  </iact:action>
  <iact:action type="add" startTime="41721">
    <iact:property name="dataType" value="strokeEraser"/>
    <iact:actionData xml:id="d24">
      <inkml:trace xmlns:inkml="http://www.w3.org/2003/InkML" xml:id="stk20" contextRef="#ctx0" brushRef="#br1">18212 21891 40831 0,'0'0'0'7,"0"0"0"-7,-15-12 0 0,5-5 0 0,2-1 0 1,-4 1 0 0,2-5 0 14,5-3 0 2,-5-2 0-16,2-1 0-1,2 3 0 0,-4 0-384 1,5-1-32-1,-1 1 0 0,2 0 0 0,-2-5 656 8,-2-5 128 5,2-6 16-11,1-13 16-2,3-24-400 2,-2-28 0-2,2 17 0 0,0 13 0 1,0 13-240 11,2 12-128-11,0 9-16-1,2 8-16 1,0 7 400 12,0 4 256-12,0 7-48-1,0-1 0 1,-2 17-32 11,0 0-16-11,0 0 0-1,0 0 0 0,0 0-160 13,0 0 0-11,0 0 0-2,0 0 128 0,7 19-128 13,3 1 0-11,-2 13 0-2,-4 6 128 1,2 33-128 13,0 27 0-12,-1 7 0-2,-1-7 0 0</inkml:trace>
    </iact:actionData>
  </iact:action>
  <iact:action type="add" startTime="41953">
    <iact:property name="dataType" value="strokeEraser"/>
    <iact:actionData xml:id="d25">
      <inkml:trace xmlns:inkml="http://www.w3.org/2003/InkML" xml:id="stk21" contextRef="#ctx0" brushRef="#br1">18140 21641 40895 0,'0'0'0'2,"0"0"0"-2,2-17 0 0,0-1 0 6,0-3-192-5,2-4 192 0,-2-5-208 0,0-5-112 11,0-14 0-11,-1-25-16 0,3-19 0-1,0-3 624 15,2 10 128-14,2 18 32-1,-2 12 0 0,2 7-448 13,-1 4 0-12,3 10 0-1,-4 8 0 0,2-1 0 14,2 7 0-13,-5 5 0 0,-1 1 0-1,-4 15 0 13,0 0 0-12,0 0 0-1,0 0 0 1,8 15 0 7,2 1 0-7,-4 5 0 0,-2 7 0-1,0 9 0 15,-3 11 0-11,-1 36 0-3,0 41 0-1</inkml:trace>
    </iact:actionData>
  </iact:action>
  <iact:action type="add" startTime="42143">
    <iact:property name="dataType" value="strokeEraser"/>
    <iact:actionData xml:id="d26">
      <inkml:trace xmlns:inkml="http://www.w3.org/2003/InkML" xml:id="stk22" contextRef="#ctx0" brushRef="#br1">18198 21624 40895 0,'0'0'0'1,"0"-16"0"0,0-5 0-1,0-1 0 10,-1-3 0-9,1-6 0-1,0-4 0 1,0-22 0 11,0-23 0-11,0-6 0 0,1-1 0-1,5 7 0 15,-2 11 0-14,0 13-160-1,0 9 160 0,2 8 0 15,0 8 0-14,3 2 0-1,-3 3 0 0,2 3 0 13,0 5 0-12,-2 7 0 0,-6 11 128-1,0 0-128 14,0 0 0-13,0 0 0-1,0 0 0 0,10 19 0 14,1-1 0-13,-1 7-144-1,-4 6 144 1</inkml:trace>
    </iact:actionData>
  </iact:action>
  <iact:action type="add" startTime="44051">
    <iact:property name="dataType"/>
    <iact:actionData xml:id="d27">
      <inkml:trace xmlns:inkml="http://www.w3.org/2003/InkML" xml:id="stk23" contextRef="#ctx0" brushRef="#br0">12342 258 1839 0,'0'0'160'1,"0"0"-160"3,0 0 0-3,0 0 0 3,0-12 2448-3,0 12 464 9,0 0 96-10,0 0 0 6,2-16-1584-6,-2 16-320 9,0 0-64-9,2-11-16 5,-2 11-176-5,0 0-32 10,0 0-16-10,0 0 0 5,0 0 160-4,0 0 48 8,0 0 0-9,0 0 0 4,0 0-208-4,0 0-32 11,0 0-16-11,0 0 0 6,-8 11-144-6,3 7-32 9,1-4 0-8,0 7 0 4,4 3-144-5,-6 3-48 9,0-2 0-9,2 4 0 5,0-1-128-5,2-1-16 17,-4 0-16-17,1 1 0 1,1-3-32-1,0-4 0 9,0-3 0-8,2 0 0 2,2-5-32-3,0-13-16 10,-2 16 0-10,2-16 0 5,-2 17-144-4,2-17 0 9,0 0 144-10,0 0-144 4,0 0 0-4,0 0-192 10,0 0 32-10,0 0-9008 16,0 0-1808-13</inkml:trace>
    </iact:actionData>
  </iact:action>
  <iact:action type="add" startTime="44487">
    <iact:property name="dataType"/>
    <iact:actionData xml:id="d28">
      <inkml:trace xmlns:inkml="http://www.w3.org/2003/InkML" xml:id="stk24" contextRef="#ctx0" brushRef="#br0">12834 170 6447 0,'0'0'272'1,"0"0"80"-1,0 0-352 1,-8 20 0 0,-8-5 0-1,5 3 0 9,-5 3 2672-9,1-3 464 8,-11 1 80-7,3 7 32 1,3 5-1520-2,1 4-288 12,-5 4-64-11,1-2-16 1,-2 6-272-2,1-2-48 7,-1 4-16-7,-1 1 0 10,1 1-432-10,6 2-80 5,-1-4-32-5,1-8 0 9,-1-2-304-8,4 0-176 4,5-2 192-4,1-4-192 6,4-3 128-6,0-1-128 6,0-7 0-7,5-3 0 8,1-15 0-8,0 0 0 7,1 18 0-7,-1-18-192 24,0 0-1856-24,0 0-384 0,22-6-64 0,-22 6 0 0</inkml:trace>
    </iact:actionData>
  </iact:action>
  <iact:action type="add" startTime="44789">
    <iact:property name="dataType"/>
    <iact:actionData xml:id="d29">
      <inkml:trace xmlns:inkml="http://www.w3.org/2003/InkML" xml:id="stk25" contextRef="#ctx0" brushRef="#br0">12781 611 16175 0,'0'0'704'0,"0"0"176"0,0 0-704 0,18-2-176 4,-18 2 0-4,15-2 0 4,-15 2 752-3,18-2 112 10,-1-2 32-11,-3 0 0 3,4-2-192-2,-3 2-16 9,7 0-16-10,-3 2 0 6,-1 2-96-6,-5 0-32 6,5 2 0-6,-18-2 0 8,12 8-224-8,-1 6-64 7,-3 0 0-6,-6 1 0 8,2 5 64-9,-4-1 16 9,-4 7 0-9,0 3 0 6,-6 0 176-6,1 2 48 9,-5-2 0-9,-5 1 0 5,-5-3 80-5,3 0 0 11,-1 1 16 0,7-3 0-10,-5-4-80-1,8-1 0 0,-1-1-16 0,5-5 0 8,8-14-48-8,0 0-16 9,-2 18 0-9,2-18 0 6,0 0-128-6,10 19-32 11,7-7 0-11,5-2 0 4,7-1 112-3,2-5 0 9,0 0 16-10,7-4 0 5,-1-2-96-5,-2-2-32 11,4-2 0-11,2-3 0 3,-6-1-160-2,4-6-48 9,-4 5 0-9,-4-3 0 3,0 4-128-4,-1 4 0 11,-3-1 0-11,-8 1 0 14,-1 2-2432-14,-2 0-512 4</inkml:trace>
    </iact:actionData>
  </iact:action>
  <iact:action type="add" startTime="45941">
    <iact:property name="dataType"/>
    <iact:actionData xml:id="d30">
      <inkml:trace xmlns:inkml="http://www.w3.org/2003/InkML" xml:id="stk26" contextRef="#ctx0" brushRef="#br0">16836 250 4607 0,'0'0'400'1,"0"0"-400"6,0 0 0-7,0 0 0 4,0 0 2176-4,0 0 368 7,0 0 64-7,0 0 16 8,0 0-1360-8,0 0-272 10,0 0-48-10,0 0-16 6,-4 14-112-6,-1-1-32 5,-3-1 0-5,2 6 0 8,-2 3-112-8,0 0-32 11,-3 1 0-11,3 7 0 4,-2 4-16-4,-2 0-16 6,5 3 0-6,-1 3 0 8,-4 0-48-7,6 2-16 11,0-1 0-12,-1 1 0 3,1 0-224-2,2-2-64 9,2 0 0-5,4-5 0-3,2 1 96-2,5-4 16 8,-1 0 0-8,2-8 0 5,8 1-64-5,-3-5-16 7,5 1 0-7,1-8 0 7,3 1-48-6,-1-3-16 12,-2-4 0-12,7 0 0 1,-1 0-64-2,0-5-16 7,-1-6 0-6,-3 1 0 5,-1-2-272-6,-1 2-64 12,-5-4-16-11,3-7 0 17,-3 1-2336-16,-8-4-464-1,-7-7-80-1,-1 25-32 0</inkml:trace>
    </iact:actionData>
  </iact:action>
  <iact:action type="add" startTime="46257">
    <iact:property name="dataType"/>
    <iact:actionData xml:id="d31">
      <inkml:trace xmlns:inkml="http://www.w3.org/2003/InkML" xml:id="stk27" contextRef="#ctx0" brushRef="#br0">16339 833 28559 0,'0'0'1264'1,"0"0"272"-1,10-6-1232 0,7 4-304 6,9-2 0-6,-3 2 0 5,2-5 0-5,5 1 0 8,-1 0 0-8,2 2 0 6,4-4 176-6,8-2-32 10,0 3 0-10,4-7 0 4,2 0 16-4,-5 1 0 12,3-1 0-12,0 0 0 3,-4 1-400-3,-2 3-80 13,-8 0 0-13,14-1-12544 7</inkml:trace>
    </iact:actionData>
  </iact:action>
  <iact:action type="add" startTime="46698">
    <iact:property name="dataType"/>
    <iact:actionData xml:id="d32">
      <inkml:trace xmlns:inkml="http://www.w3.org/2003/InkML" xml:id="stk28" contextRef="#ctx0" brushRef="#br0">18362 505 2751 0,'0'0'128'1,"0"0"16"-1,0 0-144 0,0 0 0 0,0 0 0 0,0 0 0 6,0 0 2832-6,0 0 544 7,0 0 96-7,-8 10 32 7,0 0-2064-7,0-4-416 11,-5 4-64-11,1-3-32 4,-2-1-112-2,1 4-32 8,-5 2 0-10,2-3 0 4,-5 5 48-4,-4-2 0 6,-1 1 0-6,-3-1 0 9,-2 6-192-9,-2-1-16 10,-2 1-16-10,1 3 0 5,1-5-224-5,4 1-32 9,0 3-16-8,-1-6 0 2,3-1-144-3,2-3-48 12,1 2 0-11,9 1 0 7,3-11 64-8,12-2 16 8,0 0 0-8,0 0 0 4,0 0 240-4,12 10 48 12,5-2 16-12,5-4 0 3,1-4-272-3,3 0-48 10,1 0-16-10,4 0 0 6,2-2-192-6,2 0 128 10,-2 0-128-10,3-2 0 4,-5 2 0-4,-2 0 128 10,0 2-128-10,1-2 0 3,-3 6 0-2,0-2 0 11,-3-4 0-10,-1 8 0-2,-5-2 0 0,1 2 0 11,1-3 0-11,-7 5-160 19,1-6-2336-17,-14-2-448-1</inkml:trace>
    </iact:actionData>
  </iact:action>
  <iact:action type="add" startTime="47985">
    <iact:property name="dataType"/>
    <iact:actionData xml:id="d33">
      <inkml:trace xmlns:inkml="http://www.w3.org/2003/InkML" xml:id="stk29" contextRef="#ctx0" brushRef="#br0">19259 254 8287 0,'0'0'736'1,"0"0"-592"3,0 0-144-3,0 0 0 2,0 0 1424-3,0 0 256 11,0 0 48-10,0 0 16 4,0 0-448-5,0 0-80 8,0 0-32-8,0 0 0 8,0 0-288-8,0 0-48 5,0 0-16-5,0 0 0 7,0 0 0-7,0 17 0 11,-2-3 0-10,0 6 0 3,0 3-80-4,0 2-32 10,0 1 0-10,0 3 0 4,0 2-192-4,2 2-32 10,-4-2-16-10,2 3 0 6,-3-1-112-6,1 0-32 10,0-2 0-9,0-2 0 8,0 1-144-9,2-3-48 6,-2-4 0-6,2 1 0 4,-4-7-144-4,4 1 160 11,4 3-160-11,-2-7 160 5,0 2-160-5,2-7 0 8,4 3 144-7,0-4-144 18,-6-8-1600-16,0 0-400-3</inkml:trace>
    </iact:actionData>
  </iact:action>
  <iact:action type="add" startTime="48750">
    <iact:property name="dataType"/>
    <iact:actionData xml:id="d34">
      <inkml:trace xmlns:inkml="http://www.w3.org/2003/InkML" xml:id="stk30" contextRef="#ctx0" brushRef="#br0">15855 365 6447 0,'0'0'272'2,"0"0"80"8,0 0-352-8,0 0 0-2,0 0 0 1,4 14 0-1,-4-14 2192 0,0 9 368 5,0-9 80-5,-2 12 16 8,-2 0-1392-8,0-4-288 6,-1 5-48-6,1-3-16 10,-6 2-32-10,2 1-16 9,0-1 0-9,-5 2 0 5,1-5-80-5,-2 5-16 7,1-4 0-7,-5 4 0 8,2-5-128-8,-3 1-16 7,-1 4-16-7,3-3 0 7,-5 5-240-7,3-2-48 10,5-1-16-9,-1-1 0 3,3 2-128-3,0-5-32 8,4 3 0-9,3 2 0 6,-3-4-144-6,8-10 0 10,-2 11 0-10,2-11 128 6,0 0 16-6,8 8 0 6,-8-8 0-6,9 10 0 7,7 0 144-7,-2-5 32 7,5 3 0-6,5-2 0 10,-3 2-176-11,4-2-16 8,3-2-128-8,-1-1 192 3,0 1-192-2,3 4 176 9,3-2-176-10,-4-2 160 6,0 0-160-5,0-2 0 4,1 0 0-4,-5 2 0 7,-1 3 0-7,-5-1 0 4,1-4 0-5,-1 0 0 23,-7 0-1472-21,1 0-336 0,-13-2-64-2,0 0-10224 0</inkml:trace>
    </iact:actionData>
  </iact:action>
  <iact:action type="add" startTime="49504">
    <iact:property name="dataType"/>
    <iact:actionData xml:id="d35">
      <inkml:trace xmlns:inkml="http://www.w3.org/2003/InkML" xml:id="stk31" contextRef="#ctx0" brushRef="#br0">14554 724 6447 0,'0'0'576'1,"0"0"-576"5,0 0 0-5,0 0 0 2,0 0 1440-3,0 0 176 10,0 0 48-9,0 0 0 3,0 0-320-4,0 0-64 11,10 12-16-11,-10-12 0 4,19 5-256-4,-5-3-48 7,2-2-16-7,3 0 0 6,-3 0-288-6,3 0-48 10,3 0-16-10,-5 0 0 7,3 0-272-7,1 0-48 8,5 0-16-8,-5 0 0 7,-1 0-256-7,-1 0 0 8,3 0 0-8,-7 0-144 6,1 0 144-6,-3 0 0 10,-1 0 0-10,-12 0 0 17,0 0-1216-14,0 0-256-2</inkml:trace>
    </iact:actionData>
  </iact:action>
  <iact:action type="add" startTime="49844">
    <iact:property name="dataType"/>
    <iact:actionData xml:id="d36">
      <inkml:trace xmlns:inkml="http://www.w3.org/2003/InkML" xml:id="stk32" contextRef="#ctx0" brushRef="#br0">15085 273 12895 0,'0'0'576'2,"0"0"112"-2,0 0-560 0,0 0-128 6,0 0 0-5,0 0 0 2,10 8 1024-3,-5 8 192 8,-1 1 16-8,-4 3 16 7,2 3-48-7,-2 3-16 12,-2 1 0-12,2 4 0 3,0-2-160-3,-2 6-48 7,0 4 0-7,2-2 0 8,-2 6-96-8,-1-4-32 7,-3 0 0-7,2 2 0 7,-2-4-352-7,4 0-80 12,-4-1-16-12,2-5 0 6,-2 0-240-6,2-2-160 6,1-3 192-6,-1-3-192 8,4 0 176-8,-2-3-176 10,2-5 160-10,0 5-160 29,0-8-848-29,2 3-272 0</inkml:trace>
    </iact:actionData>
  </iact:action>
  <iact:action type="add" startTime="52007">
    <iact:property name="dataType"/>
    <iact:actionData xml:id="d37">
      <inkml:trace xmlns:inkml="http://www.w3.org/2003/InkML" xml:id="stk33" contextRef="#ctx0" brushRef="#br0">12237 1888 13471 0,'0'0'592'3,"0"0"128"-3,0 0-576 0,0 0-144 0,0 0 0 0,0 0 0 7,0 0 816-7,0 0 128 11,0 0 16-10,0 0 16 4,0 0-80-5,0 0-32 10,0 0 0-10,0 0 0 5,0 0-48-5,-8-2-16 10,0 2 0-10,-3 0 0 6,11 0-128-6,-12 2-32 6,0-2 0-6,-1 4 0 10,3 0-128-9,-6 0-16 5,3 4-16-6,-5 3 0 6,2-1-144-6,1 6-16 11,-7-5-16-11,5 7 0 4,1-2 16-4,-5 1 0 11,-3 5 0-11,3-1 0 4,3 0-32-4,-3 5 0 13,5 1 0-13,1 2 0 4,-3 6-128-4,4-1-32 10,-3-3 0-10,5 2 0 5,-3 0-128-5,5 0 192 10,0-3-192-10,2 1 192 3,6-2-192-2,2 0 0 10,2-3 0-11,4-1 0 4,4-2 256-3,0-5-48 5,5 1 0-6,-1-1 0 8,7-4 176-8,1 1 48 11,-1-5 0-10,3 0 0 1,-1-2-192-2,1-3-48 10,-1-3 0-10,-2 2 0 6,-1-4-192-5,3 0 176 9,-1 0-176-10,3-2 160 6,-1 0-160-6,-3-2 160 4,-5-1-160-4,3-3 160 10,-5 2-160-10,1 2 128 11,3-6-128-11,-4-1 128 2,1 3-128-2,-3-2 0 14,3-4 0-13,-5 5 128 1,2-7-128-2,2 4 0 11,-7-3 0-11,7 3 128 2,-4-4-128-2,1 5 0 8,1-5 0-8,-4 4 128 9,4-3-128-9,-5 3 0 10,-3-4 0-10,0 5 128 4,0-3-128-4,0 4 0 11,2-3 0-11,-2 1 0 4,-2 2 0-4,0-3 0 13,-2 3 0-10,2-4 0-1,-2 4 0-2,2-1 0 3,-2-3 128-3,0 0-128 9,0 1 0-9,0-5 0 7,0 5 0-7,0-7 0 10,-2 5 0-10,0-3 128 11,2-2-128-11,-2 3 0 5,0-3 128-4,-2-3-128 8,-4 2 0-9,2-1 128 4,-2 1-128-3,1-3 0 6,-7 1 0-7,4-3 0 2,-3 1 0-1,1 2 128 7,-4 1-128-8,3 3 0 7,-5-3 272-7,4 1-16 11,-5 5-16-11,1 1 0 4,1 5-112-3,-5-2-128 6,-3 6 176-7,2 4-176 8,-3 2 160-8,1 2-160 12,0 2 128-12,-1 2-128 3,1 0 0-2,1 2 0 9,-3-2 0-10,2 5 0 4,-1-1-320-4,5 0-32 9,1 3-16-8,7-3-10480 10,-5 4-2096-9</inkml:trace>
    </iact:actionData>
  </iact:action>
  <iact:action type="add" startTime="52940">
    <iact:property name="dataType"/>
    <iact:actionData xml:id="d38">
      <inkml:trace xmlns:inkml="http://www.w3.org/2003/InkML" xml:id="stk34" contextRef="#ctx0" brushRef="#br0">14539 2255 11055 0,'0'0'976'3,"0"0"-784"-2,0 0-192-1,-4 11 0 8,4-11 1232-8,0 0 208 7,0 0 32-7,0 0 16 6,4 14-240-5,-4-14-48 8,15 2-16-9,1-2 0 5,3-2-128-5,3-4-32 10,3-5 0-9,2 1 0 3,1-10-576-4,1 7-128 10,2-7-32-10,-2 3 0 6,1-1-112-6,-3-3-32 9,0-1 0-9,-1 1 0 5,-3 1 16-5,1-1 0 7,-9 1 0-7,1 3 0 8,-3-5-160-8,-1 3 0 7,-6 1 0-7,-2 5 128 8,-2-3 0-7,-2 4-128 6,-4 4 192-7,-2-1-64 8,-2-1 176-8,-5 8 16 6,1 2 16-6,-6 2 0 9,1 4-144-9,-3 2-16 12,-3 3-16-12,-4 1 0 4,1 6-160-4,-1-1 0 8,0 1 0-8,-1 5 0 7,1 2 0-7,0 1 0 4,1 3 0-4,1-2 0 8,2 1 0-7,5 1 0 10,0 0 0-11,11 0 128 3,-3 1-128-3,6-3 0 12,4-4 144-12,6 1-144 5,6-3 160-4,-3-5-32 8,7-1-128-8,-1-5 192 2,7 0 0-2,3-4 0 8,5-4 0-9,5-4 0 4,6-4-192-3,5-4-128 6,3 2 128-7,4 1-8976 20,3-5-1680-18</inkml:trace>
    </iact:actionData>
  </iact:action>
  <iact:action type="add" startTime="53374">
    <iact:property name="dataType"/>
    <iact:actionData xml:id="d39">
      <inkml:trace xmlns:inkml="http://www.w3.org/2003/InkML" xml:id="stk35" contextRef="#ctx0" brushRef="#br0">15723 1648 22111 0,'0'0'976'1,"0"0"208"-1,0 0-944 0,0 0-240 7,0 0 0-6,0 0 0 1,-4 20 336-1,-2-3 32 8,0 3 0-8,-2 3 0 4,-4 3 304-5,5 3 64 11,-7 4 16-10,0 2 0 2,1 2-304-3,1-2-48 10,2 4-16-10,-3 2 0 4,3-6-96-3,-4 4-32 10,4-2 0-11,1-2 0 5,-3 4-96-5,6-5-32 9,2-5 0-9,0-2 0 4,2-1-128-3,4-1 0 9,0-8 0-10,4 3 0 18,-6-20-1488-17,12 10-240 0,3-4-32-1,-1-8-9264 3</inkml:trace>
    </iact:actionData>
  </iact:action>
  <iact:action type="add" startTime="53630">
    <iact:property name="dataType"/>
    <iact:actionData xml:id="d40">
      <inkml:trace xmlns:inkml="http://www.w3.org/2003/InkML" xml:id="stk36" contextRef="#ctx0" brushRef="#br0">16278 1855 16703 0,'0'0'736'2,"0"0"160"-2,0 0-720 0,0 0-176 6,0 0 0-6,0 0 0 4,0 0 784-4,0 0 128 7,-11 8 32-7,-1-2 0 8,-5-4 16-8,3 3 16 7,-6 5 0-7,3 0 0 8,1-2-112-8,-3 5-32 7,-1-1 0-7,5 4 0 9,-7-7-256-9,5 7-48 10,1-4-16-10,-2 3 0 4,7-3-192-3,-3 6-32 5,4-5-16-6,3 3 0 9,-1-2-96-9,4 1-32 7,2-3 0-7,6 3 0 4,4-5 32-4,-1 4 0 7,1-4 0-6,8 5 0 6,-3-3 80-7,5 3 32 7,-4-3 0-7,1 4 0 9,1-1 48-5,-3 3 16 3,1-6 0-6,-2 3 0 3,-2-3-96-3,1 4 0 4,-5-5-16-4,-4 5 0 6,0-6 32-7,-4 3 16 15,-2-5 0-14,-6 2 0 1,1 1-16-2,-3-3 0 6,-6-2 0-6,1 0 0 7,-1 2-64-7,-5-4-16 11,-4-2 0-11,-1 0 0 2,-1-4-64-2,0 2-128 13,0-2 176-13,-1-2-176 3,3-4 0-3,2 2 0 12,-1-2 0-12,3 4 0 23,3-1-1472-22,7-5-320 0,-3 2-48-1,8-6-12608 0</inkml:trace>
    </iact:actionData>
  </iact:action>
  <iact:action type="add" startTime="54025">
    <iact:property name="dataType"/>
    <iact:actionData xml:id="d41">
      <inkml:trace xmlns:inkml="http://www.w3.org/2003/InkML" xml:id="stk37" contextRef="#ctx0" brushRef="#br0">16834 1876 15663 0,'0'0'1392'1,"0"0"-1120"-1,0 0-272 0,0 0 0 7,0 0 704-7,0 0 64 10,-5 10 32-9,-9 0 0 3,2-2 288-3,-5 5 48 8,1 3 16-9,-3 2 0 5,1-7-256-5,0 5-32 7,-3 1-16-7,1-1 0 7,-1 5-160-7,3 3-48 11,-3-3 0-11,3-1 0 4,5 1-160-4,-3 5-32 12,6-1-16-12,-1 2 0 5,1 1-192-5,4-1-48 10,6-2 0-10,0 1 0 3,2-1-64-3,4-8 0 7,6 1-128-7,-3 0 192 8,5-5 192-8,4 3 48 7,3-6 0-7,2-1 0 12,3-1 272-12,1-4 48 9,4-4 16-9,1-2 0 4,1 2-352-4,0-8-64 11,2 0-16-11,0 1 0 4,-4-9 64-4,2 2 16 9,-3-5 0-9,-5-1 0 7,-4 1-32-7,-1-4 0 10,-4-1 0-10,-3 1 0 4,-7-3 256-3,0 3 32 9,-6 2 16-10,-4-5 0 6,-2-1-96-6,-7 0-16 5,-3-1 0-5,-7-1 0 4,-3 4-288-4,-3 1-64 9,0 1-16-9,-6 5 0 6,-4 7-208-6,1-5 0 12,-2 8 0-12,1 6 0 18,1 0-816-16,-3 4-208 0,6 6-32-2,-4 4-11456 8,0-4-2288-8</inkml:trace>
    </iact:actionData>
  </iact:action>
  <iact:action type="add" startTime="58071">
    <iact:property name="dataType"/>
    <iact:actionData xml:id="d42">
      <inkml:trace xmlns:inkml="http://www.w3.org/2003/InkML" xml:id="stk38" contextRef="#ctx0" brushRef="#br0">21071 16700 4607 0,'0'0'400'3,"0"0"-400"-3,0 0 0 0,0 0 0 9,0 0 2176-8,0 0 368 6,0 0 64-7,0 0 16 7,14-14-1360-6,-14 14-272 4,0 0-48-4,0 0-16 7,0 0 144-8,2-11 16 6,-1-7 16-6,-1 18 0 8,0 0-80-8,0 0 0 7,0 0-16-7,-3-12 0 9,3 12-240-9,-10-9-32 6,10 9-16-6,-18-10 0 8,1 2-80-8,3 0-32 7,-3 2 0-7,1 1 0 8,-2 3-160-7,-3-4-16 6,1-4-16-7,1 6 0 7,-5 0-112-7,1 2-32 8,-2 0 0-8,-1 0 0 14,3 4-64-14,-2-2-16 2,1 0 0-2,-1 2 0 9,-1 0 64-9,1 4 0 5,0-2 0-5,-1 2 0 8,1 0 32-8,2-2 16 6,-3-2 0-6,3 1 0 8,-2 3-112-8,5 2 0 8,-1-6-16-8,1 4 0 7,3 4-48-7,-3 3 0 9,1-3 0-9,3 4 0 7,-4-7 0-7,5 5-128 7,1 4 192-7,-3-5-64 8,1 3-128-8,-4 0 160 7,3 1-160-7,1 3 160 9,-5-4-160-9,3 5 0 7,1-3 0-7,-1 3 0 7,3 3 176-7,-1-1-48 8,-2-1-128-8,7 5 192 9,-5 2-192-9,6 3 0 5,-5-1 128-5,5 4-128 8,4-4 0-8,-2 0 176 7,4 1-176-7,4-3 160 8,2-2-160-8,4 3 0 6,0-1 0-6,2 0 128 8,2 2-128-8,1-1 160 8,-1-5-160-8,6-1 160 8,-3-1-32-8,5 1 0 7,3 3 0-7,-3-6 0 7,1-5 16-7,5 6 0 8,-3-11 0-8,-1 7 0 8,-1-4-16-8,3 1-128 7,1-5 192-7,-1 2-64 8,-3 2-128-8,5-5 192 7,-1 5-192-7,4-4 192 9,3-4-192-9,-1-2 160 8,0-2-160-8,-2 0 160 6,1 0-32-5,-1 0-128 6,0-6 192-7,1 2-64 7,-3-4-128-7,0 4 192 7,1-2-192-7,-1-1 192 8,4-1-192-8,2-4 0 7,-1 0 144-7,-1-3-144 8,-4 3 128-8,1-4-128 7,1-3 160-7,0 3-160 9,-1-3 128-9,1-1-128 6,-4-3 0-5,-1 5 0 6,-5-1 0-7,3-1 128 7,-6 1-128-6,1-1 0 5,3-1 0-6,-7 1 128 9,5 1-128-9,-4-3 0 7,3-3 0-6,-5 4 128 6,4-1-128-7,-3 3 0 7,1-5 0-7,0 1 0 8,-2 1 128-7,-1 5-128 6,1-5 0-7,-4 1 0 7,-2 0 0-7,0 3 0 6,-2-3 128-6,0-3-128 8,-2 1 0-8,-2-1 144 8,-2 5-144-8,0-1 0 7,0 1 0-7,0-1 128 8,-6 3-128-8,5-5 0 7,-1 1 144-7,2-1-144 8,-8 3 0-8,4-1 144 6,0 3-144-6,3 3 0 9,-7-3 0-9,2 7 0 8,2 0 0-8,-3-3 0 9,3 1 0-9,0-2 0 6,-4 8 0-6,5-3 0 7,-7-3 0-7,4 2 0 7,0-4 0-7,-3 5 0 7,3 3 0-7,-6-2 0 8,3 0 0-8,-3 4 0 7,4 2 0-7,-5 0 0 8,3-3 0-8,-3-1 0 8,-1 2 0-8,4 2 0 7,-3 2 0-7,5-2 0 8,-3-2 0-8,3 2 0 7,-6 0 0-7,5 2 0 8,-7 0 0-8,3 0 0 6,-1 0 0-6,0-2 0 8,3 2 0-8,-1 2 0 10,-1 0 0-10,1-2 0 6,-1 0 0-5,3 4 0 5,-4 2-128-6,1-2 128 9,-1 2 0-9,-1-4 0 6,1-2 0-6,5 3 0 9,-5-1 0-9,4 2 0 7,-3-6 0-7,5 4 0 7,-4 2 0-7,16-4 0 7,-15 6 0-7,-1 2 0 8,3-4 0-8,13-4 0 7,-14 4 0-7,-2 0 0 8,16-4 0-8,-11 5 0 8,11-5-128-8,-14 10 128 8,14-10 0-8,-12 8 0 6,12-8 0-6,0 0 0 9,-9 4 0-9,9-4 0 7,0 0 0-7,0 0 0 7,0 0-144-7,0 0 144 7,-10 12-128-7,10-12 128 9,0 0-272-9,0 0 16 6,0 0 16-6,0 0 0 21,0 0-1456-20,0 0-288-1,17-4-64 0,-1 0-14080 3</inkml:trace>
    </iact:actionData>
  </iact:action>
  <iact:action type="add" startTime="59992">
    <iact:property name="dataType"/>
    <iact:actionData xml:id="d43">
      <inkml:trace xmlns:inkml="http://www.w3.org/2003/InkML" xml:id="stk39" contextRef="#ctx0" brushRef="#br0">31268 16852 6447 0,'0'0'576'5,"0"0"-576"-5,0 0 0 1,12-6 0 5,-12 6 1584-6,0 0 208 8,10-4 32-8,-10 4 16 9,10-7-1104-9,-10 7-224 6,0 0-32-5,0 0-16 7,0 0 160-8,0 0 16 5,0 0 16-5,0 0 0 8,0 0 64-8,11-12 16 7,-11 12 0-7,0 0 0 7,0 0 144-7,0 0 16 7,6-10 16-7,-6 10 0 8,0 0-112-8,0 0-32 8,0 0 0-8,8-14 0 8,-2 3-256-8,-6 11-64 8,0 0-16-8,0 0 0 7,-2-14-160-6,0 4-16 5,2 10-16-5,-2-7 0 7,2 7 0-8,0 0 0 7,-6-12 0-7,4 6 0 6,2 6 80-5,0 0 32 6,0 0 0-7,-6-8 0 9,-4-4-64-9,10 12-16 7,-7-9 0-7,7 9 0 8,-8-8-16-8,8 8-16 7,0 0 0-7,-10-12 0 7,2 2 160-7,2 3 48 7,-1-9 0-7,-1 8 0 10,8 8-112-10,0 0-16 6,-10-15 0-6,2 7 0 8,8 8-64-8,-13-4 0 6,13 4-16-6,-14-8 0 8,-4-4-240-7,7 3 128 4,-5-3-128-4,6 6 0 6,-1 2 192-7,1-2-48 9,0-3-16-9,-2 3 0 8,1 4-128-8,11 2 160 6,-20 0-160-6,9 0 160 10,-5 2-16-10,0-2 0 6,1-2 0-6,-3 4 0 9,6 2 0-9,-3 2 0 7,-1-3 0-7,-1 1 0 8,3 0-16-8,-3-2-128 7,1 4 192-7,2-2-64 8,-3 8-128-8,3-6 192 6,-3-1-192-6,3 5 192 9,-4 0-192-9,-3 0 0 6,1 3 0-6,3 1 128 9,-7 0-128-9,3-5 0 6,-1 5 0-6,3-2 128 9,-4 3-128-9,-3-1 128 7,-1 3-128-7,0-3 128 6,-1 2-128-5,5-5 192 6,1 7-192-7,3 1 192 8,-3-3-64-8,3 4 0 8,5 1 0-7,-3-1 0 7,1 3-128-8,2 0 128 6,1 1-128-6,3-1 128 7,2 1-128-7,-1 1 0 7,3 2 0-7,2-1 0 8,0 3 0-8,4 0 0 7,-2 0 0-7,2 1 0 9,0-1 0-9,2 0 0 6,0 4 0-6,2-4 0 9,2-1 0-9,1-1 128 7,1 2-128-6,-2 3 0 7,4-1 128-7,1-4-128 4,-1-5 128-4,4 1-128 5,-2 0 144-5,5 3-144 5,-1-3 160-5,1 0-160 6,3-1 128-7,-3 1-128 7,3-1 0-7,3 1 144 8,1-3-144-8,-1-5 128 8,-3 1-128-8,-1-4 128 6,3 3-128-6,-1-5 0 9,-3 2 144-9,3-5-144 7,2-3 160-7,-1 2-32 6,-3-2-128-6,5-2 192 8,-3-2-64-8,3-2-128 7,-3 0 176-7,1 0-176 9,1-2 160-9,0 2-160 7,1-2 128-7,1-1-128 8,-1-3 0-8,1 0 128 7,-4 2-128-7,5-2 0 7,-3-1 128-7,1 1-128 8,1 0 128-8,0-8-128 9,1-1 0-9,-1 3 128 6,0-3-128-5,3 3 0 7,-1-6 0-8,0 7 128 6,1-5-128-6,-3-1 0 8,-6 1 0-8,3-3 128 8,-1-3-128-8,-5 3 0 8,1-1 128-8,-1 3-128 5,-8-2 128-4,2-5-128 7,1 1 128-8,-5-1-128 8,-2 1 0-7,0-2 128 5,0-4-128-6,-4-1 0 8,-2 5 0-8,0-2 128 6,0 0-128-6,0-1 0 8,-2-1 0-8,2-4 128 8,-4 4-128-8,-1 2 0 7,-1 1 0-7,2-1 0 8,-6 0 0-8,1 1 0 6,1 5 0-6,-8 2 0 11,1 1 0-11,-1 1 0 5,-5-3 0-5,-1 7 0 9,1-3 0-9,-1-3 0 6,-1-3 0-6,2 9 0 8,-3-3 0-8,1 4 0 7,-2-3 0-7,-1 5 0 9,-1-2 0-9,0 5 0 6,-2-5 128-6,3 8-128 8,1-4 0-8,2 3 0 7,-7 3 144-7,5 4-144 7,0 0 0-7,3 2 0 8,-3-2 0-8,-4 2 0 8,0 5 0-8,0-1 0 7,-1-2 0-7,1 0 0 7,0 4 0-7,0 2 0 8,-4-3 0-8,1 7 0 8,-1-2 0-8,4 1 128 7,2 3-128-7,2 5 0 7,1-5 0-7,3 4 0 7,-1-1 0-7,5 4 0 9,3 3 0-9,-1 3 0 7,3 0 0-5,-2 5 0 5,7-5 0-7,-1 2 0 6,4 0 0-6,2 0-128 8,0 3 128-8,0-3 0 7,2 2 0-7,-3-4 0 8,1 4 0-8,2-2 0 7,4 3 0-7,2-3 0 8,-2-2 0-7,3 0 0 5,-1-1 0-6,2-1 0 8,4 2 0-8,4-1 0 6,-3-1 0-6,5-2 0 9,3-3 0-9,-1-1 0 7,1 2 0-7,5-1 0 7,-3-3 0-7,1-3 0 8,1 2 0-8,4-5 0 8,3 1 0-8,-1-2 0 7,4-3 0-7,-2-3 0 8,1 2 0-8,-3-2 0 7,-2 0 0-7,2-4 0 8,1 0 0-8,-1-2 128 7,0-2-128-7,0-2 0 8,1-6 0-7,5 2 0 6,-2 0 0-7,-2-7 0 7,2-3 0-7,0 3 0 7,5-7 0-7,-3 3 0 8,2 1 0-8,0-3 0 6,-2-1 0-6,-2 1 128 10,0-3-128-10,0-1 0 6,-3 0 0-6,-5-3 128 7,-7-7-128-7,-3-2 144 8,-9 0-144-8,0-8 160 9,-6 0 112-8,-4-1 32 4,-6-9 0-5,-7-2 0 7,-3 1-176-7,1 5-128 8,-7 4 192-8,1 8-192 8,0-4 128-8,-1 10-128 7,-1 2 0-7,-2 4 0 8,-3 0 0-8,1-3 0 8,-4 5 0-8,0 2 0 8,2 1 0-8,-6 6-352 6,2 1 48-6,4 3 16 24,-3 0-1296-23,-1 9-256 0,2-5-48-1,-6 0-10288 5,0-2-2064-3</inkml:trace>
    </iact:actionData>
  </iact:action>
  <iact:action type="add" startTime="63372">
    <iact:property name="dataType"/>
    <iact:actionData xml:id="d44">
      <inkml:trace xmlns:inkml="http://www.w3.org/2003/InkML" xml:id="stk40" contextRef="#ctx0" brushRef="#br0">20486 14389 12319 0,'0'0'544'4,"0"0"112"-4,0 0-528 0,0 0-128 0,0 0 0 0,0 0 0 6,6-14 656-6,-6 14 112 7,0 0 0-7,0 0 16 8,0 0-144-8,9-13-16 8,-3-1-16-8,-6 14 0 8,0 0 96-8,0 0 0 5,2-14 16-5,-2 14 0 10,0 0 16-10,0 0 0 7,0 0 0-7,0 0 0 7,-2-13-128-7,2 13-32 8,0 0 0-8,0 0 0 8,-15-8-176-8,3 0-32 6,-4 2-16-6,16 6 0 8,-13-2-64-8,-3 4-16 8,2-4 0-8,-1 4 0 9,1 2-32-9,-3 0-16 6,1 0 0-6,2 0 0 8,3 0-16-7,-5 0 0 8,0 2 0-8,1-1 0 5,-5 3-48-5,1 0-16 3,1 2 0-3,-3 1 0 6,1-3 0-6,5 6 0 5,-3-4 0-5,4 1 0 6,-3 3 64-7,7-2 16 8,-3 3 0-8,5-1 0 8,-2 3-48-8,2-1-16 7,2-4 0-7,4 7 0 7,0-3-32-7,0 5-128 8,2 1 192-8,4-1-64 8,-2-3 0-8,6 1 0 5,2 1 0-4,-2-3 0 7,3 3 16-8,3-1 0 7,-4-3 0-7,9 2 0 7,-5-5 48-7,4 1 0 8,1-2 0-8,-1-1 0 8,1-5 64-8,4 0 0 7,-1 0 16-7,-3 0 0 9,1-2-16-9,1-4-16 5,7-4 0-4,-3-2 0 8,-2 2-80-9,3-2-16 5,1 2 0-5,-3-4 0 9,1-5-16-9,0 1-128 7,1-2 192-7,1 1-64 8,-2-7-128-8,1 1 128 6,-3 3-128-6,4-3 128 9,-1-1-128-9,-3 4 0 8,1-5 0-7,-5 2 128 5,1-1-128-6,-1 0 0 7,-3 1 144-6,1 3-144 6,-5-3 0-6,2-3 144 4,-9 5-144-5,1 3 0 8,-2-7 144-8,2 7-144 8,-4-3 0-8,-2 1 144 8,-2-2-144-8,-2-5 128 7,0 0-128-7,-4 5 128 8,3 4-128-7,-5 5 128 5,0-9-128-5,-2 4 128 8,-5 1-128-9,5 3 0 6,-4-2 0-6,5 5 0 7,-7-9 0-7,1 6 0 8,1 2 0-8,-3-1 0 9,1 3 0-9,2 2 0 5,-5-2 0-4,-1 2 0 5,3-2 0-6,-2 4 0 8,-3 0 0-8,3 2 0 9,-1 0 0-9,1 2 0 6,-5 4 0-5,1 0 0 7,0-4 0-8,-1 2 0 6,1 0 0-6,2 2 0 9,-1 1 0-9,5-1 0 6,-1-2 0-6,-3 4 0 8,-3 6 0-8,3-7 0 6,0 3 0-5,3 2 0 7,-3-4 0-8,1 5 0 7,1-3 0-7,3 0 0 9,-1 4 0-9,1-5 0 6,1 5-144-6,-3 0 144 9,4 3 0-9,3-3 0 7,-5 3-128-7,8 1 128 9,1-3 0-9,1 5 0 5,2-4-128-4,2 3 128 5,-6-1 0-6,8-1 0 10,1 5-128-10,1-1 128 7,0-3 0-7,3-3 0 7,5 5 0-7,-4-5 0 9,4 1-128-9,4 3 128 6,-3-1 0-5,5 2 0 5,0 1 0-5,3-5 0 6,-3-1 0-6,3 1 0 6,-3-6 0-7,4 3 0 6,1 1 0-6,-1-4 0 8,5-3 0-8,1-1 176 7,1-2-176-7,-2-2 160 8,3 0-16-8,-1-2 0 7,-2 0 0-7,3-2 0 9,-3 0-16-9,3 2 0 6,-3-4 0-6,2-2 0 9,3-5-128-9,-1 5 192 6,-4-4-192-5,1-2 192 8,-3 1-192-9,3-5 192 5,-3 2-192-4,2-3 192 7,-3 5-192-8,-2-5 128 7,1-1-128-7,2 4 128 8,-5-5-128-8,2-1 160 6,-1 3-160-6,-3-3 160 8,1 7-160-7,-5-5 160 6,2-1-160-7,0 5 160 7,-7-4-160-7,1 5 0 7,-2-5 144-7,-2 1-144 9,-2 1 128-9,-2-3-128 6,0-1 128-6,-2 4-128 8,0-3 0-7,1 1 144 5,-5 1-144-6,-2-1 0 8,0 5 144-8,2-3-144 8,-5 4 0-8,3-3 144 8,-6 3-144-8,5-2 0 6,-7 5 0-5,3-7 0 7,-3 4 0-8,-1-1 0 6,-3 5 144-6,3 0-144 11,-3-2 160-10,-1 5-32 2,1-1-128-2,3 2 192 5,-7 2-192-6,-1 2 0 8,0 4 128-8,1 2-128 9,-3-1 0-9,2 5 0 6,-2-2 0-5,-1 2 0 7,-1 7 0-8,2-5 0 7,0 2-128-7,3-7 128 23,7 9-560-21,-1-4-48-1,-1 3-16-1,11-3-10976 7,0 4-2208-6</inkml:trace>
    </iact:actionData>
  </iact:action>
  <iact:action type="add" startTime="65327">
    <iact:property name="dataType"/>
    <iact:actionData xml:id="d45">
      <inkml:trace xmlns:inkml="http://www.w3.org/2003/InkML" xml:id="stk41" contextRef="#ctx0" brushRef="#br0">30880 14291 6447 0,'0'0'576'1,"0"0"-576"-1,0 0 0 0,0 0 0 7,0 0 1344-7,8-11 176 6,-8 11 16-6,0 0 16 8,10-14-288-8,-10 14-64 8,8-14-16-8,-8 14 0 8,0 0-208-8,0 0-32 8,9-9-16-8,-9 9 0 6,0 0-304-6,0 0-64 8,0 0-16-8,0 0 0 7,14-10 80-7,-14 10 16 7,0 0 0-6,0 0 0 7,0 0-96-8,0 0-16 6,4-18 0-6,-4 18 0 8,0 0-64-7,0 0-16 5,0 0 0-6,0 0 0 8,0 0-80-7,0 0-32 4,0 0 0-5,-8-7 0 9,-8-5-48-9,7 6-16 6,9 6 0-6,-18-2 0 9,4 0-16-9,-3 2 0 5,1 0 0-4,3 0 0 7,-7 4 64-8,6-2 0 7,-5 2 0-6,1 4 0 6,1-4-48-7,-5 0 0 12,1 1 0-12,1 1 0 4,1 2-32-4,-3 0-16 8,3 0 0-8,-1 1 0 8,-1 1-16-8,0-4 0 7,-3 0 0-7,3 7 0 8,3 1 32-8,-1 2 0 6,1 3 0-6,4-3 0 8,-1 3-80-8,3 1-16 7,-2-3 0-7,5 5 0 8,1 3-16-8,0 2 0 8,2 3 0-8,2 1 0 8,2 0 0-8,2 0-128 6,0 3 192-6,2-3-64 9,4-2-128-9,4 0 160 6,-2-1-160-6,2-3 160 9,3-2 16-8,-1 1 0 4,5-1 0-5,-1-1 0 8,2-1 16-7,3-2 16 6,-3-1 0-7,1 0 0 8,3-9 16-7,-1 1 0 4,0-4 0-4,5-4 0 6,1 2-32-7,0-4 0 8,1-4 0-8,-1 2 0 8,0-4-64-8,3-2 0 7,1-1-128-7,-2-3 192 8,-2-6-192-7,3 3 176 4,-1 3-176-4,0-4 160 8,-2 3-160-9,1-7 0 5,1 3 0-5,-2-1 0 9,3-1 0-9,-3 3 128 7,-2-5-128-7,3-3 0 9,-5 1 192-9,0-3-64 5,-3 3 0-5,1-2 0 9,3-3-128-9,-3 5 0 6,-3-2 0-5,-3-1-176 9,-3 3 176-10,-4-3 0 4,-4-1 0-3,-2 4 0 6,-2-1 0-7,-2 1 128 6,-4 0-128-5,-2-3 0 7,0 7 0-8,-3-3 0 7,-9 3 0-7,-1 1 0 8,1-5 0-8,1 3 0 9,-7 5 0-9,1-5 0 7,-2 3 0-7,-1 3 0 6,-1-4 0-6,2 7 0 9,-2-3 0-9,1 6 0 7,-1-1 0-7,0-1 0 9,-4 4 0-9,3 4 0 6,1 0 0-6,0 2 0 8,0-2 0-8,-3 4 0 7,3 0 0-7,-2 0-128 8,-4 2 128-8,2 0 0 8,-3 2 0-8,5-1 0 8,-4 1 0-7,-2 0 0 4,2 4 0-5,6-2 0 10,-3 0 0-10,3 5-160 4,2-3 160-4,2 2 0 8,1 1 0-8,1-1 0 8,3 6 0-8,7 1 0 9,-3-3-128-9,6 3 128 5,-3 3 0-4,3 1 0 7,2-2-144-8,-2 5 144 8,2-1 0-8,5 2-144 7,1 1 144-7,2 3 0 7,2 4 0-7,3 0-128 8,1-4 128-8,2 1 0 6,-2-5 0-5,2 0 0 7,3 2 0-8,3-1 0 7,6-1 0-7,-3-4 0 9,5 1 0-9,-1-3 0 6,4-3 128-6,1 1-128 9,-1 3 0-9,4-3 128 6,1-1-128-6,3 1 0 7,0-9 128-7,2 6-128 8,-2-5 128-8,0 3-128 8,3-8 0-8,3-6 144 6,-4 0-144-6,2 0 0 10,-2-2 160-10,-2-4-160 5,0-8 128-5,4 5-128 10,2-5 128-10,-4 4-128 6,0-7 128-6,4 1-128 9,-3-7 144-9,1-1-144 5,0 5 160-4,-6-3-160 8,-2-3 256-9,0-4-64 7,1-6 0-7,-3-2 0 7,-4-4 64-7,-3 2 16 7,-12 0 0-6,-1-4 0 6,-3 4-48-7,-4-4-16 7,-4 2 0-7,-1-2 0 7,-1 4-208-7,-10-2 128 7,-1 6-128-7,-7-8 0 9,-1 6 128-9,-1 0-128 6,-1 4 0-6,-2 5 144 9,-2 7-144-9,-1 3 0 6,-5-1 0-6,2 7 128 9,2 1-128-9,-2 3 0 6,2 4 0-5,-2 0-176 21,0 4-208-21,-2 0-64-1,3 0 0 1,3 2 0 14,2 0-1568-13,0 2-320 3,-2-2-64-4,5 2-14128-1</inkml:trace>
    </iact:actionData>
  </iact:action>
  <iact:action type="add" startTime="67231">
    <iact:property name="dataType"/>
    <iact:actionData xml:id="d46">
      <inkml:trace xmlns:inkml="http://www.w3.org/2003/InkML" xml:id="stk42" contextRef="#ctx0" brushRef="#br0">20630 14518 3679 0,'0'0'160'3,"0"0"32"-3,-12 11-192 0,-1-5 0 0,13-6 0 0,0 0 0 7,0 0 2800-6,0 0 512 5,0 0 96-6,0 0 32 10,0 0-2192-10,0 0-432 6,15 0-96-6,5-2-16 8,-5-2 192-8,5 0 48 7,3 3 0-7,5-1 0 7,1-2-240-7,2 2-32 6,6 2-16-6,4 2 0 7,0-4-144-6,4 2-16 6,6 2-16-6,-3 2 0 7,-3-1-160-8,6 3-48 8,8-2 0-8,-3 2 0 14,-1-2 80-14,3 0 16 1,5-2 0-1,-3 4 0 7,3 0 64-7,3 1 16 8,-4 7 0-8,1-2 0 6,3-1-128-5,-4 5-32 6,-3-4 0-7,3 3 0 9,5-3-128-9,-5 4-32 6,2-3 0-6,5 3 0 8,-3-1 80-8,4-5 16 7,-5 2 0-7,5 2 0 9,-2-5 32-9,0 1 0 7,-5-4 0-7,3-2 0 7,2 4-32-7,-3 1 0 7,3-3 0-6,-2 4 0 7,7 4-16-8,-7-5 0 7,4-1 0-7,-4 2 0 9,7-2-16-9,-7 0 0 6,2 5 0-6,-2-5 0 8,3-4-16-8,-5 2-16 7,0 2 0-6,5-1 0 6,-5-5-160-7,4 2 192 7,-5-4-192-7,-1 2 192 7,3 0-192-7,1-4 160 8,-8-2-160-8,5 2 160 7,5 0-32-6,-7 0-128 5,-1 0 192-6,1 0-64 10,-1 1 16-10,0-5 0 5,1 0 0-4,-3 2 0 7,-3 2-16-8,0-2 0 5,-1-2 0-4,-1 0 0 8,-2 4-128-9,3 0 192 7,1-1-192-7,-1-1 192 8,1 2-192-8,2 0 0 7,-3 2 0-7,5-2 128 9,3-2-128-9,-3-2 0 5,-1 2 0-5,-3 0 0 8,-1 0 0-8,-5 0 0 6,0-3 0-6,0 1 128 9,-8 4-128-9,6 0 0 7,1-2 0-7,-1 2 0 8,-2 0 0-8,2-4 128 8,0 6-128-8,1-2 0 8,1-4 0-8,0 3 0 7,2-1 0-7,-7 0 0 8,3 2 0-8,0-2 128 6,-4-2-128-6,2-2 0 9,0 2 0-9,-6 3 0 5,4-5 128-5,-4-2-128 9,6 2 0-9,-6 4 0 6,3 0 0-6,-1-3 0 11,0 1 0-11,-2 2 0 5,4 0 0-4,-2 2 0 8,6-2 0-8,-4 0 0 4,0-4 0-5,2 6 0 8,-4-1 0-8,4 1 0 7,-6 0 0-7,2 0 0 8,-4 0 0-8,2 0 0 6,2 0 0-6,0 0 0 8,0-2 0-7,3 2 0 5,-3 2 0-6,4 0 0 9,-4-2 0-9,6 2 0 7,2 0 0-7,-2 0 0 7,3 0 0-7,-1 0 0 9,0-2 0-9,-4 0 0 8,0 0 0-8,1 0 0 5,-3 0 0-4,0 2 0 6,-4-2 0-6,4 0 0 6,-4 0 0-7,4 1 0 8,-4-5 0-8,4 4 0 5,-2 0 0-5,2 0 0 10,4-2 0-10,-3 0 0 6,1 2 0-6,-2-2 0 9,-2 0 0-9,0-2 0 5,2 3 128-4,0-1-128 7,-6 0 0-8,2 2 0 7,2 2 0-7,-6-2 0 9,0 0 0-9,4-2 0 7,0-2 0-7,2 4 0 7,-6-2 0-7,2 0 0 8,0 2 0-8,-1-2 128 8,-1-3-128-8,4 1 0 6,0 4 0-6,0 0 0 8,-4 0 0-8,-4-2 0 9,0 4 0-9,0 0 0 7,3 0 0-7,1 0 128 6,-2 0-128-6,-4 0 0 8,2 2 128-8,1 0-128 7,-1 0 128-7,0 0-128 9,-4 0 0-9,-1 4 128 6,5-2-128-6,-8-2 0 9,-1-2 0-9,-1 1 0 7,3 1 128-7,-3-2-128 8,-1-2 0-7,1 1 0 5,-2 1 0-5,1 1 128 7,-6 3-128-8,1-4 0 6,-15 0 144-6,14 0-144 9,-14 0 192-9,15-2-16 6,-15 2-16-6,0 0 0 8,0 0-32-8,12-2 0 8,-12 2 0-8,0 0 0 7,0 0-128-7,0 0 128 6,0 0-128-6,0 0 128 9,0 0-128-9,0 0 0 7,0 0 0-7,0 0 0 7,0 0 0-7,0 0 0 7,0 0 0-7,0 0 0 8,0 0 0-8,0 0 0 7,-19-5 0-7,5 3 0 8,-5-2 0-8,1 4 0 6,-3 4 0-5,-5-2 0 7,-1-2 0-8,0 0 0 8,-3 0 0-8,-3-2 0 8,-6-2 128-8,0 2-128 7,-8-2 128-7,-1 0-128 8,-7 2 128-8,-6-2-128 7,-5 0 128-7,-8 0-128 8,0-1 128-8,2 1-128 7,-2 2 0-6,-1 0 128 6,3 0-128-7,-2 2 0 7,-6 0 0-7,2 2 0 8,0 0 0-8,-4-2 0 7,-4 0 0-7,3 4 0 7,1 3 0-7,2-1 0 9,4 0 0-9,0-2 0 7,-4-6 0-7,-2 6 0 6,0 2 0-6,-2 2 0 8,0-5 0-8,2 1 0 8,2 4 0-8,2 0 0 8,-4-2 0-8,6 0 0 7,-2 0 0-7,4 1 0 7,-2-1 0-7,-2 0 0 8,-4-2 0-8,8 2 0 9,6-2 0-9,-1 4 0 6,5-3 0-6,3-3 0 8,1 0 0-8,-1 0 0 7,3 0 0-7,1 0 0 8,1 0 0-8,-3 0 0 7,3 0 128-7,-3 2-128 8,-1-2 0-8,-1 0 0 6,3 2 0-5,-1-2 0 7,1-2 0-8,1 0 0 7,3 0 0-7,-1-2 0 9,-2 0 0-9,-1 0 0 6,1 0 0-6,-1 0 0 8,-9-4 0-8,7 4 0 6,0 0 0-6,1 2 0 9,1-4 0-9,1 4 0 8,0-2 0-8,5 0 0 10,3 2 0-10,0 0 0 9,-2-2 0-9,1 0 0 3,-5 0 0-3,1 1 0 7,-1-5 0-7,-2 4 0 9,-3 0 0-9,3 0 0 7,-1-2 128-6,-1 0-128 6,-1 0 0-7,5 0 0 6,1-2 0-6,3 2 0 8,-4 1 0-8,1-3 0 7,-1 0 0-7,2 0 0 8,1-2 0-8,-1 4 0 8,0 2 0-8,1 0 0 7,3 0 0-7,6 0 0 7,-4 1 0-7,6 1 0 8,-2 0 0-8,0 0 0 7,1 0 0-7,-3 0 0 9,6-2 0-9,-6 0 0 6,0-4 0-5,2 6 0 7,-8 0 0-8,4 4 0 6,3-4 0-5,-5 6 0 7,-4-1 0-7,4 1 0 5,1-2 0-6,1-2 0 8,-2-2 0-8,0 4 0 5,1-4 0-5,1 2 0 11,-2-4 0-11,0 2 0 5,6-4 0-5,-5 0 0 10,-3-2 0-10,0 4 0 5,6 2 0-5,2-2 0 8,-5-1 0-8,-1 3 0 6,2 1 0-6,-4 1 0 9,1-2 0-9,-1 0 0 8,0 0 0-8,0 2 0 7,-3-2 0-7,-1 2 0 8,1-4 0-8,-1 2 0 7,-2-2 0-7,9 0 0 7,-1-1 0-7,0 1 0 8,2 4 0-8,4 1 0 7,-7 1 0-7,7-2 0 8,4 0 0-8,-2 2 0 6,2 0 0-6,4 2 0 9,-2-2 0-9,0 0 0 7,3-2 0-7,-3 0 0 9,2 0 0-9,2 0 0 6,2 1 0-6,-4 1 0 8,-6 0 0-8,8-2 0 7,-2 0 0-7,-1 2 0 8,3-2 0-8,2-2 0 8,2 2 0-8,0 2 0 7,1-2 0-7,3 2 0 7,1-2 0-7,7 4 0 8,1-5 0-8,-1 1 0 7,5 0 0-6,0 0 0 7,3-2 0-8,9 0 0 7,-12 2 0-7,12-2 0 7,-14 2 0-7,14-2 0 7,-10 6 0-7,10-6 0 8,0 0-128-8,-11 2 128 7,11-2 0-7,0 0 0 7,0 0 0-7,0 0 0 7,0 0 0-7,0 0 0 8,0 0-160-8,0 0 160 7,0 0 0-7,0 0-144 8,0 0 144-8,0 0 0 8,0 0 0-8,17 12-128 9,-17-12 128-9,28 4 0 6,-3 0 0-5,4-1 0 7,2-1 0-8,3-2 0 5,3-2 0-4,0 2 0 7,4-2 0-8,6 1 0 7,1-1 0-6,7 0 0 6,0 2 0-7,1-2 0 7,8 0 0-7,7-2 0 8,-5-2 0-8,10 4 0 9,4 0 0-9,4 0 0 6,0 0 0-6,4 0 0 7,1 2 0-6,3 0 0 7,2-2 0-8,5 0 0 7,6 2 0-7,3-2 0 7,-1 0 0-7,2 2 0 7,0 0 0-7,1 0 0 9,-3 0 0-8,6 0 0 4,-2 2 0-5,2 0 0 8,-1-2 0-8,-3 0 0 8,-2 0 0-8,-2 0 0 7,-5 0 0-7,3 0 0 8,-1 0 0-8,-1 0 0 8,2 0 0-8,1 0 0 7,-3 2 0-7,1 2 0 7,1-4 0-7,2 4 0 7,-1 4 0-7,-5-6 0 9,1-2 0-9,3 2 0 7,-3-2 0-7,1 2 128 8,2 0-128-8,-3 0 0 7,-3-2 128-7,-1 0-128 8,0 0 0-8,-7 0 128 7,7 2-128-6,-6-2 0 6,1 0 0-7,7 0 0 7,-5 2 0-7,5-2 128 7,-6 0-128-7,-3 0 0 7,1 0 0-7,-2 0 128 8,-4 0-128-8,2 1 0 7,1-1 0-7,-3 0 0 10,-2 2 0-10,2-2 0 6,-4-2 0-6,-4 1 0 8,0-3 0-8,-4 2 144 7,2-2-144-7,4 0 0 7,0-4 128-7,0 4-128 7,-2 0 0-7,1 2 0 9,-3-4 0-9,-8 3 0 6,2-3 0-6,-5 2 0 8,-3 2 128-8,3 0-128 8,-7 0 0-7,1 0 0 6,-5-2 0-7,5 0 0 7,-1 2 0-7,-1-2 0 7,0 2 0-6,-8-1 0 6,-1-1 0-6,1 2 0 5,-6 0 0-6,2 2 0 8,-6-4 0-8,2 0 0 7,-4 0 0-7,2-2 0 8,2 6 0-8,-4-2 0 8,-1-2 0-7,-1 2 0 5,2 0 0-6,-2 2 0 8,-2-4 0-8,4 1 0 6,-2 1 0-6,1 0 0 8,1-4 0-8,0 4 0 7,0 2 0-7,-4 0 0 9,-2 0 0-9,1 2 0 7,-1 4 0-7,0 0 0 8,0-1 0-8,-1-1 0 6,-5 2 0-5,-1 0 0 6,-3-4 0-7,3 0 0 9,-5 0 0-8,-3 0 0 5,1-2 0-6,-15 0 0 8,12 0 0-8,-12 0 0 8,0 0 0-8,16 2 0 11,-16-2 0-11,0 0 0 5,0 0 0-5,0 0 0 6,0 0 0-6,0 0 0 8,0 0 0-8,0 0 0 6,0 0 0-6,0 0 0 8,0 0 128-7,0 0-128 9,0 0 0-10,0 0 0 5,0 0 0-5,0 0 0 11,-18-4 0-11,3 2 0 6,-7 0 0-6,3 0 0 4,-5-4 0-4,-1 4 0 9,-6 0 0-9,-5 2 0 11,1 0 0-11,-9 0 0 4,-3-2 0-4,-8 0 0 11,-5 0 0-10,-3 0 0 3,-5 0 0-4,0-1 0 5,-1-5 0-4,-3 2 0 8,-8 0 0-9,-2 4 0 6,-5 0 0-6,-9 0 0 7,0 0 0-7,-3 2 0 8,5 2 0-8,-7-2 0 7,-2-2 0-7,-5 0 0 8,-3 2 0-8,0 4 0 8,-2 0 0-8,4-2 0 7,-1 0 0-7,1 2 0 9,-2 0 0-9,-2 4 0 7,-8-3 0-7,-6 1 0 7,6 0-144-7,-6 2 144 12,1-2-128-12,-1 0 128 4,-8 0 0-4,3-1-128 9,3 3 128-9,8-2 0 6,0-4 0-6,0 2 0 6,0 0 0-6,-2 2 0 8,6 1 0-8,4-1 0 7,4-2 0-7,1 6 0 9,3-4 0-9,4 0 0 10,1-2 0-10,3 3 0 4,7 1 0-4,2 0 0 11,0-4 0-11,5 4 0 5,-1 5 0-5,0-5 0 11,0 0 0-11,0 0 0 4,0 0 0-4,2-5 0 10,0 1 0-10,2 0 0 5,0 4 0-5,-1-2 0 5,-3-2 0-4,2 0 0 7,2-2 0-8,0 0 0 10,2-2 0-10,0 0 0 5,2 2 0-4,3 3 0 5,3-1 0-5,2 0 0 6,4-2 0-7,3 2 0 13,1 0 0-13,-1-4 0 3,7-2 0-3,-1 0 0 7,0 2 0-7,-1-2 0 7,-3 0 0-7,3-2 0 10,-1 0 0-10,-1-2 128 5,-3 5-128-4,3-1 0 10,-3 0 0-11,3-2 0 4,-3 4 0-4,1 0 0 11,-1 2 0-11,-1-2 0 3,-1-2 0-3,3 2 0 12,1 4 0-11,3-2 0 0,1-4 0-1,1 2 0 13,3 0 0-13,0 0 0 2,4 0 0-2,6 0 0 7,1-2 0-7,1 0 0 8,1 0 0-8,1 0 0 14,4 2 0-14,2-2 0 4,0-2 0-4,0 0 0 5,-6-2 0-5,3 0 0 9,3 2 0-9,0 3 0 10,-4-3 0-10,0 0 0 4,4-2 0-4,-1 4 0 12,5-2 0-12,0 2 0 5,-1 0 0-5,1 2 0 5,6 0 0-5,-1 0-128 9,1 0 128-9,-1 0 0 11,1 0 0-11,1 0 0 3,5 0 0-2,-3 0 0 8,5 2 0-9,-5 2-128 5,0 0 128-5,3 0 0 12,-3-2 0-12,5 0 0 4,-5 0 0-3,6 0 0 9,-3 0 0-10,3-2 0 3,-2 0 0-3,14 0 0 8,0 0 0-8,0 0-128 7,-7 1 128-7,7-1 0 10,0 0-144-10,0 0 144 6,0 0 0-6,0 0-144 6,0 0 144-6,0 0 0 9,21-1-144-9,-1-1 144 11,1-2 0-11,6 0-144 4,3-2 144-4,5 2 0 7,6 0 0-7,-2 0 0 7,5-2 0-7,9 2 0 10,4 1 0-10,3 1 0 6,8 0 0-6,1 0-160 6,5-2 160-6,4 0 0 8,2 0 0-8,2-2 0 12,-2-2 0-12,9 4 0 2,-1 3 0-1,2-1 0 12,6 0 0-11,-3 0 0-1,5-4 0-1,-3 0 0 11,3 2 0-11,-1-2 0 4,3 0 0-4,3 1 0 11,-1-3 0-11,1 4 0 4,2 2 0-4,3-2 0 11,-3 2 0-11,-4-6 0 4,3-2 0-4,1 3 144 6,2-1-144-6,3 2 128 8,-1 0-128-8,0 2 160 11,0 0-160-11,2 0 160 5,-1-1-160-5,3-3 0 11,0 4 0-11,0 2 0 5,-2 2 0-5,2-2 128 6,4 0-128-6,-2 2 0 7,6-2 0-7,0 4 0 13,-2 2 0-13,0 0 0 4,4-2 0-4,-2 4 128 11,6-1-128-11,-8-1 0 3,-6 2 128-3,-2 0-128 11,-4 0 0-11,-3-2 128 5,-5 0-128-4,-3-2 0 7,5 0 0-7,-7 0 128 3,2 0-128-4,-11 0 0 12,-1-1 0-12,-2-1 128 3,-2-1-128-3,2-1 0 10,-6 0 144-10,4 0-144 5,0 0 0-5,0 2 0 10,-4-2 0-10,0 2 128 5,-8 0-128-5,1 2 0 12,-1-2 0-12,0 2 0 3,-5-2 0-2,3 0 128 5,-2 0-128-6,3 0 0 8,1 0 0-8,-6 2 0 11,-3 0 0-11,-5 0 0 4,-3-2 0-4,0 1 0 11,-4-1 0-11,-6 0 128 4,2 0-128-4,-6 0 0 7,0-1 0-7,0-1 128 7,-6 0-128-7,-2 0 128 12,2 0-128-12,-1 0 128 4,-1 0-128-4,0 0 128 11,0 0-128-11,5 0 128 3,-3 0-128-3,2-2 128 12,-4 2-128-12,2 0 128 4,-1 0-128-4,-1 0 144 7,0 0-144-7,2 0 160 9,7 0-32-9,-5 0-128 10,0 2 192-10,0-1-64 3,2-3-128-2,-2 2 192 10,0-2-192-11,3 0 192 5,1-2-192-5,-4 2 192 10,2-2-192-10,2 2 192 5,-4 0-32-5,0 1 0 7,4-5 0-7,2 4 0 7,-4 0-32-7,2 0-128 13,-1-2 192-13,-5 2-64 3,-2 0-128-2,-4 2 192 8,-1-1-192-9,-7 1 192 5,3 0-192-5,-1 0 0 10,-5 0 144-10,2-2-144 4,-16 4 0-4,0 0 128 11,0 0-128-11,0 0 0 4,0 0 0-4,0 0 0 11,0 0 0-11,0 0-128 19,-18-6-1664-18,-1 2-320 0,-11 2-64 1,-11-4 0-2</inkml:trace>
    </iact:actionData>
  </iact:action>
  <iact:action type="add" startTime="71527">
    <iact:property name="dataType"/>
    <iact:actionData xml:id="d47">
      <inkml:trace xmlns:inkml="http://www.w3.org/2003/InkML" xml:id="stk43" contextRef="#ctx0" brushRef="#br0">31007 17033 12543 0,'0'0'560'1,"0"0"112"-1,0 0-544 1,0 0-128 3,0 0 0-4,0 0 0 5,0 0 1216-4,0 0 224 4,-10 8 32-4,10-8 16 7,0 0-160-8,0 0-48 10,0 0 0-10,0 0 0 8,0 16-112-8,0-16-16 8,0 0-16-8,18 8 0 4,1-2-112-4,5-5-32 11,7-1 0-11,4 2 0 4,6-2-96-4,10 0 0 7,5-2-16-7,9 1 0 7,-1-3-432-6,4 2-96 5,0-2-16-1,1 0 0 0,-1 0-80-5,0 0 0 6,1 2-16-6,-7 2 0 8,4 0-16-7,-1 0 0 6,-1 2 0-7,-2-2 0 9,-7 0-32-9,-6 4 0 5,0-2 0-5,-5 2 0 9,-8-2-64-9,-5 0-128 7,-4 0 176-7,-4 0-176 8,-1 2 176-8,-8-1-176 11,-14-3 160-11,17 6-160 4,-17-6 144-4,0 0-144 12,0 0 128-11,0 0-128 1,0 0 144-2,0 0-144 8,0 0 160-8,0 0-160 4,0 0 192-4,-15 8-48 7,1-4-16-7,-6-2 0 7,1 0 64-7,-3 0 0 7,-3 0 0-7,-2 2 0 8,-2-4-48-8,-5 4 0 8,-1-4 0-8,-2 2 0 9,-12-2-16-9,-1 0 0 7,-5 0 0-7,-1 0 0 8,-1 1 32-8,-2 1 0 12,-1 0 0-10,0 2 0 0,-3-4-32-2,3 2-128 10,-1-2 192-9,5 0-64 1,1 0-128-2,2 2 128 12,-1-4-128-12,7 0 128 3,8 2-128-3,2-2 160 12,10 0-160-11,7 0 160 2,2 2-160-3,18 0 0 10,0 0 144-10,0 0-144 4,0 0 128-3,0 0-128 9,0 0 160-10,26 4-160 5,3-2 0-4,6 4 0 8,6 0 0-9,0 4 0 5,4-4 0-5,8 3 0 6,1 5 0-6,1-4 0 9,-2 3 0-9,3 1 0 11,1 4 0-11,1-3 0 4,-1 3 0-3,-5 5 0 4,-1-1 0-5,-2-5 0 9,-8 1 0-9,0 3 0 10,-10-3 0-10,-6 1 0 5,-9-5 0-3,-2-2 0 7,-14-12 0-9,2 11 0 5,-2-11 0-4,-12 16 0 8,-4-6 0-9,-7 1 0 3,-4-5 0-3,-3-4 224 8,-7 0-64-8,-8-2-16 7,-1 2 48-7,-3-2 0 12,0 0 0-12,-4-2 0 4,1 0-48-4,-1 0 0 11,2 2 0-10,3-6 0 4,5-5-16-4,2 1-128 8,6-6 192-8,5 5-64 1,7 3-128-1,9-8 128 5,3 1-128-6,9-3 128 8,6 2-128-8,7 3-192 10,3-3 32-9,7 6 16 17,7-9-224-16,1 7-32 1,6-1-16-3,4 5 0 0,-4-4 96 0,2 0 0 7,2 6 16-7,0-1 0 4,8-1 80-3,0 2 16 9,0 0 0-9,1 2 0 1,3 2 32-2,0 4 16 11,-4-2 0-10,-3 0 0 18,-3-4-336-18,-7-1-64 0,-7 8-16-1,-6-6 0 11,-7-1-592-10,-14 4-128 0,16-6-32-1,-16 6 0 13,0 0-848-11,0 0-160-1,7-18-32 1,-7 5-16-2</inkml:trace>
    </iact:actionData>
  </iact:action>
  <iact:action type="add" startTime="72352">
    <iact:property name="dataType"/>
    <iact:actionData xml:id="d48">
      <inkml:trace xmlns:inkml="http://www.w3.org/2003/InkML" xml:id="stk44" contextRef="#ctx0" brushRef="#br0">30330 17365 30399 0,'-25'0'2704'1,"13"0"-2160"4,-2 0-544-5,14 0 0 5,0 0 496-5,0 0-16 9,0 0 0-9,0 0 0 6,0 0-16-6,0 0 0 9,0 0 0-9,10-16 0 6,2-5 80-6,0-4 16 10,5-3 0-9,5 1 0 2,-3-2 16-2,6-2 0 6,1 1 0-7,3 1 0 7,0 0-144-7,4 0-32 11,3 1 0-11,-5 1 0 4,0-2-208-4,2 3-64 12,4 5 0-12,-4 5 0 3,1-7-128-3,1 7 0 8,2 3 0-8,-6 5 0 10,-4-2 0-10,1 6 128 6,-1 6-128-5,-4 10 128 5,-1 1-128-6,-7 9-144 10,1 5 144-9,-6 2-208 4,-3 5 208-5,1 5-176 11,-8-2 176-11,-4 8-160 4,-1-3 160-3,-7 7 0 9,-12 2 0-10,-1-6 0 4,-2 0 0-3,-3-4 0 10,-1-6 0-9,-4-4 0 0,-4-2 176-2,2-5 16 9,-4-11 0-9,2-1 0 5,-2-6 384-4,2-4 96 9,2-2 16-10,-2-8 0 5,4-10-16-5,6 1 0 9,3-7 0-9,3-1 0 4,5-2-208-3,5-5-32 10,7-5-16-10,4 0 0 2,4 2-160-3,4-6-16 9,0 4-16-9,9-6 0 5,-1 0-224-5,9-3 128 11,6 1-128-11,5 4 0 4,3-2 0-3,-2 8 0 8,4 6 0-9,2 1 0 5,0 9 0-5,2 3 0 13,-2-1-128-13,0 11 128 3,-8 2-144-3,6 12 144 10,-4 5-208-9,-6 9 80 3,-2 3-16-3,-3 6 0 7,-7 8 0-8,-3 2 0 6,-6 8 0-6,-8 2 0 9,-6 1 0-9,-4 7 0 5,-9 3-160-4,-3-1-16 9,-5-5-16-10,-4-3 0 5,-4-4 96-5,-4-6 32 9,2-10 0-9,-6-4 0 5,0-9 208-5,0-9 0 11,4-3 192-11,-2 0-192 5,4-8 384-5,4-8-48 10,-4-4 0-10,7-3 0 4,9-3-48-3,3-7-16 6,3-4 0-7,7-3 0 7,4-3 0-7,4-2 0 11,4-2 0-11,12-6 0 4,-1 1-272-3,7 1 160 10,5-2-160-11,2 4 128 5,4-4-128-5,6 0 0 6,0 6 0-6,6 4-176 7,-6 6 32-7,10 5 0 8,-2 5 0-8,-2 7 0 8,-2 8 16-7,-6 10 0 8,2 2 0-9,-6 13 0 4,-4 3-16-3,-2 5 0 9,-7 2 0-10,-6 4 0 5,-5 10 144-5,-3 2-128 10,-12 8 128-9,-5 5-128 2,-9 0 0-3,1-1 0 11,-7 0 0-9,-7-5 0 0,-2-3-16-1,0-12 0 9,2-8 0-10,-2-4 0 4,1-5 272-4,3-5 64 12,2-9 16-12,2-4 0 4,5-4 112-3,5-6 32 7,-3-2 0-7,8-7 0 3,5-3-32-3,3-7-16 11,2-8 0-11,6 0 0 1,3-3-112-2,7 1 0 10,0-6-16-10,3 2 0 4,7-5-176-4,1 3 0 12,2-4 0-12,5 6 128 4,1-2-128-4,8 8 0 10,-4-1 0-10,6 9-176 5,-4 4 48-5,0 5 0 11,2 10 0-11,-6 6 0 5,-2 6 0-5,0 10 0 9,-6 9 0-9,-3 4 0 4,-5 2-48-2,-3 12 0 8,-10 2 0-10,-6 6 0 3,-10 0 16-2,-9 3 0 10,-7 3 0-10,-7 5 0 1,-6-3-48-2,0 1-16 13,-6-7 0-13,4-12 0 2,-6-8 224-2,2-4 0 12,3-7-160-12,-1-3 160 4,6-9 192-4,5-4 96 10,1-8 32-10,6-6 0 5,3-2 0-5,7-11 0 9,1-7 0-9,8-5 0 6,0-6-80-6,12 2-16 11,0-8 0-11,6 3 0 4,3-7-224-4,1 0 144 9,4 0-144-9,3 0 128 6,2-5-128-6,5 3 0 10,3 0 0-10,6 9-176 5,0 3 16-5,4 7 0 9,-4 7 0-9,4 7 0 5,-4 9 16-5,-2 7 0 11,0 10 0-11,-6 11 0 4,-2 3-48-4,-7 7 0 11,-9 6 0-11,-1 6 0 4,-8 8 64-4,-6 1 0 11,-12 5 0-10,-3 0 0 3,-11 1-16-4,-7 3 0 10,-4-1 0-10,-8-5 0 4,5-6 144-4,-5-8-208 12,-2-8 80-12,2-10 128 3,2-5 0-3,0-5 208 11,8-1 0-11,-2-8 0 4,4-6 176-3,8-7 48 8,6-3 0-9,5-8 0 6,0-5-160-6,8-4-16 10,1-6-16-10,1 0 0 5,4 0-112-5,6-6-128 11,6 2 176-10,-1-6-176 3,7 2 0-4,1 0 0 10,7-7 0-9,5-1 0 3,2 2 0-4,6 5 0 10,0 3-192-10,4 2 48 4,0 6-48-3,2 9 0 5,-4 7 0-6,2 9 0 8,-6 10 48-7,-5 4 0 5,-3 10 0-6,-2 3 0 8,-5 10-48-8,-9 3 0 11,-3 3 0-11,-6 4 0 4,-6 10 64-4,-5-2 0 13,-15 3 0-10,-3 1 0-3,-8-4-64 0,-8-2-16 5,0-4 0-5,-4-2 0 9,-4-10 208-9,1-7 0 10,-3-3 0-10,2-3 0 6,5-6 192-6,-5-6 96 9,2-6 16-9,8-10 0 5,0 0 48-5,8-9 16 12,6-2 0-12,5-5 0 4,9-5-16-3,-1-6 0 8,6 2 0-8,4-4 0 2,2-1-352-3,6-5 128 11,0-2-128-11,6 2 0 5,7-3 0-5,3 1 0 10,5 6 0-9,4 0 0 1,3 6 0-1,-1 2-128 8,0 10 0-9,-2 9 0 6,-1 1-96-6,-3 11-16 10,-2 4 0-10,-3 4 0 20,-6 2-272-19,-14-4-64-1,13 19-16 1,-5-1 0 12,-6 3-1136-11,2 7-208-2,-4 1-48 1,-2 2-10240 8,0-2-2048-7</inkml:trace>
    </iact:actionData>
  </iact:action>
  <iact:action type="add" startTime="73704">
    <iact:property name="dataType"/>
    <iact:actionData xml:id="d49">
      <inkml:trace xmlns:inkml="http://www.w3.org/2003/InkML" xml:id="stk45" contextRef="#ctx0" brushRef="#br0">30849 17238 17503 0,'0'0'1552'2,"0"0"-1232"3,0 0-320-5,0 0 0 3,0 0 3088-2,0 0 560 8,21 0 128-8,1-2 0 4,5-2-2736-5,8-1-544 5,4-7-112-5,12 2-32 8,8 0-144-8,11-1-16 10,4-1-16-9,4-4 0 2,2 7 416-3,2-3 96 7,2-2 16-7,0 4 0 7,1-3-16-6,7 5 0 18,-4 0 0-19,2 2 0 1,-1 4-304-1,-1 0-48 7,-8 1-16-7,-6 1 0 4,-4 3-320-3,-9 3 144 8,-9-2-144-9,-3 0 0 5,-14 0 0-4,-3 0 0 9,-7 2 0-10,-4 2 0 4,-11-3 144-3,-10-5-144 4,0 0 0-5,0 0 144 7,0 0-16-7,-12 12 0 8,-9 0 0-8,-6-4 0 9,-7 1 0-9,-10 3 0 7,-5-6 0-7,-6 4 0 9,-7 1-128-9,-3-3 160 11,-9-2-160-11,-4 4 160 5,-4-2 16-5,-3-3 0 10,-3 3 0-10,2 4 0 5,2-6 16-5,6 3 16 5,-4 3 0-5,10-4 0 8,8-2 48-8,9 2 0 11,6-4 0-11,16 1 0 3,12 1 48-2,21-6 16 9,0 0 0-9,0 0 0 4,21 8-320-5,12 0 0 6,12-4 0-6,8-2 0 7,7-4 0-7,10 2 0 12,7 0 0-12,4 2 0 5,11-2 0-5,0 0 0 10,5 4 0-10,-1-2 0 4,-4-1 0-4,-1-1 0 7,-7-3 0-7,-4 1 0 8,-6 6 0-7,-2-1 0 11,-9 1 0-12,-5 0 0 3,-7-2 0-3,-6 2 0 11,-14 0 0-10,-4 0 0 3,-13-4 0-4,-14 0 0 8,0 0 0-7,0 0 0 3,-21 10 0-3,-13-1 0 9,-7-5 0-10,-11-2 0 5,-9 6 128-5,-7 2-128 6,0-2 0-6,-10-3 0 9,-4 1 128-9,-4 0-128 6,-11-2 0-5,1 0 0 7,-7 0 0-8,7 0 160 10,0 0-160-10,9-2 128 4,7 5-128-3,9-3 192 9,13-6-192-10,13 0 192 4,8 0-16-3,12-1 0 10,9 1 0-11,16 2 0 3,0 0-176-3,0 0 0 5,27-6 0-5,8 2 128 11,14-4-128-11,4-6 0 9,5 3 0-9,5 1-176 5,9 2 176-4,4 4 0 5,2-2 0-6,10 2-128 8,2-1 128-8,-5 1 0 12,1 0 0-12,-4 0 0 5,-6-6 0-5,-2 0 0 6,-7 5 0-5,-5 1 0 6,-5 2 0-7,-11-2 0 10,-8 0 0-10,-11 4 0 4,-8 0 0-3,-19 0 0 9,0 0 0-10,0 0 0 6,0 0 0-6,-25 4 0 9,-12 0 0-9,-10 0 0 5,-9-2 0-4,-5 3 0 9,-9 3 0-10,-4-2 0 4,-14-2 0-4,-4-2 0 10,-5 0 0-10,-5 0 0 6,-5 0 0-6,6 2 0 11,5-2 0-11,0 2 0 3,5-4 128-2,7-4-128 5,4 2 128-6,18-2-128 8,9-2 128-8,12 2-128 7,10-2 128-7,15-2-128 7,4-3 0-7,12 11 0 10,4-16 0-10,14 2 128 6,7-3-128-5,8 3 0 9,10-5 0-10,6 3 0 4,10 2 0-4,3-5-128 11,4 5 128-11,8-5-128 4,2-1 128-3,6 7 0 8,4-3 0-8,2 2-128 3,4-5 128-4,-8 5 0 9,-10-1 0-9,-6-3 0 6,-10 8 0-6,-11 3 0 11,-8-3 0-10,-11 2 0 3,-13 6 0-4,-15 2 0 6,0 0 0-6,0 0-128 6,0 0 128-6,-27 6 0 14,-8 6-144-12,-12-3 144 0,-10 7 0-2,-13-4 0 8,-14 3 0-7,-7-3 0 4,-3 0-176-5,2 1 176 6,-1-3-128-6,3 2 128 9,2-6 0-9,2-4 0 11,3 0 0-10,8-4 0 2,11 0 0-3,9-4 0 12,11-4 0-11,6 2 128 1,11 2-128-2,8-5 0 11,3-1 0-11,12 0 0 19,8-5-2368-18,12-3-480 1</inkml:trace>
    </iact:actionData>
  </iact:action>
  <iact:action type="add" startTime="74949">
    <iact:property name="dataType"/>
    <iact:actionData xml:id="d50">
      <inkml:trace xmlns:inkml="http://www.w3.org/2003/InkML" xml:id="stk46" contextRef="#ctx0" brushRef="#br0">20956 16864 11679 0,'0'0'512'0,"0"0"128"1,0 0-512-1,0 0-128 5,2 15 0-4,-2 3 0 5,0-18 272-6,0 19 48 8,0-19 0-7,2 20 0 4,-4-2 320-5,0 1 80 10,2-19 16-9,-4 20 0 3,0-1 368-4,0 2 80 9,-2 1 16-8,-3-3 0 2,1 3 16-3,-2 1 0 10,-8 1 0-10,3-3 0 6,-3-3-320-6,-3 1-48 11,-3 3-16-11,3-5 0 4,-4 1 48-3,1 1 0 8,-1-7 0-8,-1 0 0 2,-1-3 320-3,2-7 64 11,-2 0 16-11,1-4 0 8,1-5 0-8,-3-7 0 7,1 2 0-7,4-7 0 5,1-5-368-5,9-1-64 12,-3-2-16-12,8-5 0 4,4-1-304-4,2 2-64 9,6 0-16-9,8-8 0 6,4 0-288-6,5-2-160 11,6 2 160-11,5 4-160 5,1-2 0-4,6 4 128 7,2 3-128-8,6 5 0 4,-3 4 0-3,1 5 0 9,6-2 0-10,-6 7-160 5,2 3 160-5,-1 6 0 10,-7 4 0-10,0 8-128 4,-5-1 128-3,-7 11-160 10,-6 1 160-11,-7 3-160 3,-2 3 160-2,-8 8-160 9,-8 2 160-9,-10 4-160 2,-5-2 160-2,-9 6-128 11,-9 0 128-12,-8 2-128 4,-7-4 128-4,-7-6 0 11,-5-8 0-11,-1 0-128 4,-7-2 128-3,2-1 176 8,2-7-48-6,0-7 0-1,5-4 240-2,5 0 32 9,1-8 16-9,6-6 0 5,3-8 0-5,9-7 0 11,1-5 0-11,5 1 0 5,12-2 16-4,3-5 0 7,9-3 0-7,3-2 0 3,12-4-288-4,1 2-144 11,9-7 160-11,11-1-160 3,10 8 0-2,2-2 0 8,8 4 0-9,8 4 0 6,-1-10 0-6,7 8 0 10,7 1 0-10,0 9-160 4,7 4 160-3,-7 3-128 13,2 8 128-12,-8 10-128-2,-3 2 128 0,-6 8-192 10,-5 6 192-10,-7 5-192 5,-8 0 32-5,-11 9 0 9,-6 3 0-9,-11 6 0 5,-7 4-32-5,-9 6-16 11,-17 1 0-11,-7 1 0 5,-6-4 32-5,-7-2 16 8,-9-6 0-6,-3-4 0 2,-5-2 160-3,-3-8 0 9,2 1 0-10,-5-7 0 4,3-1 256-4,2-11 48 10,5-1 0-10,5-4 0 5,1-10-48-5,8-1-16 11,10-11 0-11,-2-1 0 4,10-5 32-4,10-3 16 11,-1-4 0-11,16-4 0 3,2-8-112-3,6 0-32 11,8 6 0-11,7-4 0 5,7 4-144-5,5-8 0 11,12 3 0-11,0-1 0 4,9-4-192-4,5 10 0 11,3 0-16-10,7 6 0 2,-5 0 0-3,6 9 0 12,-1 13 0-12,-3 5 0 4,2 12 64-3,-7 1 16 9,-6 7 0-10,-5 8 0 4,-5 7-112-4,-4 8-16 10,-11 0 0-10,-11 6 0 6,-1 6-16-5,-12 9-16 7,-12 10 0-7,-12-3 0 2,-7 3 96-2,-8-8 0 9,-10-5 16-10,-4-2 0 4,-5-7 176-3,-7-5 0 8,1 0 0-9,-7-8 0 4,1-7 416-4,4-3 16 11,-3-7 0-11,7-1 0 4,3-7 16-3,8-8 0 10,-1-2 0-11,3-7 0 4,10-9-176-3,3-3-16 10,5-7-16-11,8-1 0 4,9-2-48-3,2 2-16 4,8-7 0-4,8-3 0 6,4 2-176-6,9-6 0 9,6 6 0-10,3-4 0 4,7 2 0-4,6 4-144 10,-1 0 144-9,7 8-208 3,2 4 32-4,2 5 16 10,-1 2 0-10,-1 14 0 6,-4 6 32-6,0 10 0 10,-5 4 0-9,-6 5 0 2,-5 10-32-3,-6 2 0 9,-7 0 0-9,-12 14 0 6,-6 4-32-5,-6 3-16 9,-16 7 0-10,-3-3 0 5,-4-1-32-5,-8-9 0 10,-8-1 0-10,-2-2 0 4,-4-10 240-4,-1-2 0 11,-3-4 0-11,4-9-144 5,0-5 432-5,3-3 96 10,3-6 0-10,6-6 16 3,6-6-16-1,3-8-16 9,3-2 0-11,6-9 0 4,5-4-96-4,6-3-16 10,8-5 0-10,2-4 0 4,4 4-128-4,8-8-128 11,4 0 144-11,7-5-144 4,4 1 0-3,5-2 0 9,7-5 0-10,5 1 0 4,7 4 0-4,4 0-208 11,-1 6 64-11,3 2 16 5,1 8-16-5,3 8 0 9,-3 4 0-8,1 15 0 3,-4 6 16-4,-9 9 0 11,-3 9 0-11,-10 0 0 4,-3 1-32-3,-7 10 0 8,-3 8 0-9,-13 4 0 5,-7 6-16-5,-5 4 0 9,-9 3 0-8,-2 5 0 4,-11-3-32-5,-10-1-16 11,-2-10 0-11,-8-6 0 4,2-2 224-4,-4 0-144 11,-1-8 144-11,-3-5-128 4,2-9 320-4,5 1 64 11,3-10 0-11,0-4 16 4,6-6 16-4,5-10 0 12,5-1 0-12,2-9 0 4,5-3-64-4,9-6-16 10,5-8 0-10,2 2 0 4,12-6-80-4,1 0 0 11,11-4-128-11,3-3 192 4,5-3-192-4,7-3 0 10,2-7 0-9,8 5-160 6,3-1-128-6,5 11-32 6,4 7 0-6,1 4 0 2,1 9 64-1,-1 7 16 7,-1 7 0-9,-5 7 0 4,-1 9 96-4,-4 9 16 10,-8-1 0-10,-8 10 0 5,-6 7-32-5,-7 6 0 10,-10 4 0-9,-8 10 0 3,-6 2-32-4,-15 8-16 11,-11 7 0-11,-11 0 0 3,-3-1 16-3,-15-5 16 12,-7-3 0-12,-2-4 0 5,-1-8 176-5,-5-4 0 9,2-10 0-8,6-5 0 4,-2-3 448-5,9-1 64 9,3-12 0-9,7-3 16 6,4-6-96-6,10-5-32 9,8-12 0-9,4-3 0 6,5-8-80-6,10-3-32 10,8-8 0-10,6 1 0 4,12-6-288-4,1 0 128 14,5 0-128-12,13-7 0-2,6-3 0 1,0 2 0 7,6 1 0-8,7 7 0 5,7 4-192-4,5 8 16 9,-3 6 0-10,-1 3 0 4,4 13 176-4,-3 3-208 11,-5 10 80-11,-3 10 128 4,-4 7-240-3,-10 7 80 10,-1 1 16-11,-8 4 0 2,-9 8 144-2,-9 6-192 11,-10 10 192-11,-8 4-192 5,-8 1-96-4,-9 1-32 8,-5-3 0-9,-5 1 0 19,-2-5-416-17,-6-7-96-2,0-14 0 1,4-3-16 12,-2-3-1200-12,5-6-256 0,1-5-32-1,4-6-14336 4</inkml:trace>
    </iact:actionData>
  </iact:action>
  <iact:action type="add" startTime="76901">
    <iact:property name="dataType"/>
    <iact:actionData xml:id="d51">
      <inkml:trace xmlns:inkml="http://www.w3.org/2003/InkML" xml:id="stk47" contextRef="#ctx0" brushRef="#br0">20425 17139 23615 0,'0'0'1040'2,"0"0"224"-2,0 0-1008 0,0 0-256 3,0 0 0-2,0 0 0 5,0 0 736-6,0 0 96 9,0 0 32-9,0 0 0 4,-11 6-160-4,-5-4-16 11,-2 1-16-11,-3 1 0 4,-4-2 192-4,-9 2 32 6,-5 4 16-5,-1-4 0 6,-3-4 32-7,-8 2 0 7,-2-2 0-6,-3 0 0 6,-3 0 16-6,-1 0 16 6,-7-2 0-7,-1 2 0 8,-10-2-256-7,-4 2-48 10,-8 0-16-5,-7 0 0-6,-1-4-336 1,-3 2-64 4,-4-2 0-5,-1 2-16 9,-1 0-48-9,0 0-16 10,-3 0 0-10,7-1 0 4,0 1-48-3,3-2 0 10,12-2 0-11,7 0 0 3,4 2 16-2,11 0 0 11,4 2 0-12,3 0 0 3,10 2-144-3,5-6 0 10,10 3 0-9,7 1 128 4,4-2-128-5,7 2 0 9,4 0 0-8,12 2 0 2,0 0 0-2,0 0 0 6,0 0-176-7,18-2 176 7,1 0-192-7,17 2 32 12,5 0 16-12,9-2 0 4,9 2 144-4,11 0-208 12,4 2 80-12,16 2 128 3,5 6-192-2,9-5 192 8,7-1-160-8,-2 0 160 3,0-2-144-3,3 2 144 10,-7-2-128-10,-2 6 128 2,-1-4 0-3,1-2-128 11,1 0 128-11,-13-2 0 4,-7 0 0-4,-4 0 0 6,-2 0 0-6,-6-2 0 10,-7 2 0-10,-7-2 0 7,-3 0 0-7,-5 0 0 7,-7 0 0-7,-4 2 0 9,-9 0 0-9,-5 0 0 6,-4-2 0-5,-21 2 0 8,0 0 0-9,0 0 0 5,0 0 128-5,0 0-128 6,-19 4 128-6,-6 0-128 8,-11-2 144-8,-12-2-144 12,-9 0 192-11,-5 2-192 0,-10-2 160-1,-5 0-160 13,-4 2 128-11,-9 1-128 0,-8-1 208-2,-1 0-32 11,-6-2-16-11,1 0 0 3,1-2-160-3,1 2 160 7,-1 0-160-7,2 0 160 9,5-2-160-9,2 0 0 11,7 1 144-11,10 1-144 4,11-4 0-4,10 2 0 13,11 2 0-11,12 0 128-1,9-2-128-1,12 2 0 11,12 0 0-9,0 0 0-1,0 0-160-1,26 6 0 7,5-4 0-7,12-1 0 8,12 1 160-8,13-2-208 6,8 0 80-6,12 0 128 8,5-2-144-8,9 2 144 12,5 2 0-12,4 2 0 3,0 4 0-3,6-4 0 12,6-2 0-12,-8 2 0 4,-7-2 0-3,-9 4 0 7,-3 0 0-8,-9 1 0 5,-5-1 0-5,-8-2 0 7,-15 2 0-7,-6 2 0 8,-10-8 0-8,-8 0 0 8,-16 0 0-8,-19 0 0 6,0 0 0-5,0 0 0 6,0 0 0-7,-13-4 0 8,-15 2 256-8,-17-2-64 7,-11-2 0-7,-9 0 0 9,-11-5-192-9,-6 1 128 7,-7 0-128-7,-13-2 0 8,-5 5 192-8,-4-1-64 7,-2-4-128-7,-2 4 192 9,-8-1-192-9,2-1 176 6,4 2-176-6,-4 0 160 3,4-5-160-2,8 3 0 6,7-6 0-7,10 6 128 7,11-3-128-7,14-1 0 8,11-3 0-8,11 5 128 7,14-2-128-7,9 4 0 9,12 3 144-9,8-5-144 7,8 2 0-7,8 2 0 13,9-5 0-13,16 7-192 2,4-2 192-2,10-2-208 13,7 3 80-11,13 5 128-1,9 0-176-1,3-2 176 5,13 6-128-5,1 0 128 10,5 0 0-10,3-4-128 10,-2 2 128-10,5 2 0 5,1 0 0-5,0-2 0 10,-6-2 0-9,-9 2-128 4,-8 0 128-5,-10 0 0 4,-6 0 0-4,-14 0 0 9,-3 0 0-9,-14 0 0 12,-4 0 0-12,-10 2 0 2,-11-4 0-1,-16 2 0 11,0 0 0-12,0 0 0 3,0 0 144-2,-20-8-144 6,-13-4 192-6,-8 6-192 5,-8 2 144-6,-7-2-144 12,-8-1 0-12,-13 3 144 3,-6 2-144-3,-9 0 0 8,-8 0 0-8,1 2 0 8,-2-2 0-8,-7 0 0 10,-5 0 128-10,-6 0-128 6,-4 6 0-6,-4-2 0 10,3 0 0-10,3 0 0 4,8 0 0-4,7 2 0 11,13 4 0-11,7-3 0 4,10-5 0-4,19 2 0 6,12 0 0-6,14-2 0 8,12 4 0-8,19-4 0 7,0 0 0-7,0 0 0 8,19 6-256-8,14 2 0 12,12-4 16-12,12-2 0 5,9-2 96-5,10 0 16 6,6 4 0-6,12-2 0 8,5-1 128-8,10 1 0 7,6 0-144-7,4 2 144 7,0 6 0-7,0-4 0 11,4-4 0-11,-4 2 0 5,4-4 0-5,-6 4 0 11,-6 3 0-11,-3-3 0 5,-13 0 0-5,-5-2 0 10,-10-2 0-10,-10 0 0 5,-2-4 0-5,-11 2 0 6,-12 0 0-5,-6 2 0 6,-10 0 0-7,-6 4 0 11,-9 0 0-11,-14-4 128 4,0 0-128-4,0 0 192 10,-14 0-192-10,-15 0 192 6,-12 0 16-5,-8 0 16 8,-11 0 0-9,-8 0 0 5,-10 0-224-4,-8-4 0 8,-12-2 128-9,-7 1-128 5,-12 1 0-5,0 2 128 10,-6 2-128-9,2 0 0 2,-8-4 128-2,1 2-128 10,-1 2 0-11,0 0 0 4,6 0 128-3,4 4-128 8,10 0 0-9,10-2 0 4,5-4 0-3,16 0 0 4,14 0 0-5,15 2 0 10,12 0 0-10,13 0 0 9,11 0 0-9,13 0 0 5,0 0 0-5,0 0 0 6,29 0-208-6,10 2 64 10,12 0 144-10,11 0-208 10,14 0 80-10,6 0 128 3,10-2-192-2,9 0 192 11,7-2-160-12,7 4 160 4,7 5 0-4,-3-1 0 9,-5-4-128-9,-1 0 128 5,-2-2 0-4,-4 2 0 10,-1 2 0-11,-11-2 0 4,-5 0 0-4,-10 4 0 10,-10-2 0-10,-2-2 0 4,-9-4 0-4,-9 2 0 11,-9 0 0-11,0 0 0 4,-9 0 0-4,-9 0 0 11,-7 0 0-11,-16 0 0 4,0 0 0-4,0 0 0 11,0 0 0-11,-22 2 0 4,-9-2 256-4,-10 2-64 8,-14-1-16-8,-11 3 0 7,-6-2-176-7,-14 2 0 7,-11 2-192-7,-9 0 192 9,-5 0 0-9,-2 0 0 10,-2-2 0-10,-12 3 0 5,-6-1 0-5,5-2 0 11,-3 4 0-11,6 2 0 5,2-5 0-5,12-1 0 6,4 2 0-6,9 0 0 8,12 0 0-8,16-6 0 6,12 0 0-6,13 0 0 8,14 0 0-8,11 0 0 10,20 0 128-10,0 0-128 4,24 0 0-3,11 0-176 11,13-2 48-12,17-4 0 3,11 2 128-3,14 0-160 13,7 2 160-11,12 0-160-1,8 0 160-1,10 1 0 6,0-1-144-5,2 0 144 6,1 2 0-7,1 0 0 12,-4 0 0-12,2-2 0 4,-1-2 0-4,-11 2 0 6,-4 2 0-6,-7 0 0 9,-13-2 0-9,-9 0 0 10,-10 0 0-10,-9 2 0 6,-14 0 0-6,-11 0 0 12,-12-2 0-11,-13 2 0 2,-15 0 0-3,0 0 0 8,-13-2 0-8,-17 4 0 6,-16-2 0-6,-11 4 0 10,-13 0 0-10,-8 2 128 5,-14-4-128-5,-7 2 0 9,-14 1 0-9,-6-1 0 5,-6 4 0-5,-4 4 0 10,-4-1 0-10,-1 3 0 6,-3-2 0-6,5 3 0 9,3-5 0-9,8 6 0 5,10-6 0-4,17 5 0 8,12-5 0-9,16 2 0 6,19-1 0-6,14-5 0 11,13 0 0-11,20-6 0 3,0 0-128-3,20 12-16 10,17-5 0-10,16-5 0 5,11-2-16-5,16 2 0 10,12 0 0-10,11 0 0 6,10-2 160-5,6 0-160 9,0 0 160-10,0 2-160 4,0 0 160-4,-2 0 0 6,0 4 0-5,-2-4 0 9,-4-2 0-10,-7 0 0 4,-7-2 0-4,-11 4 0 8,-14-4 0-8,-9 2 0 10,-13 0 0-10,-12 0 0 5,-11 0 0-5,-12 0 0 12,-15 0 0-11,0 0 0 2,-15-2 128-3,-12 2 0 10,-11 0 0-10,-16 2 0 5,-14 0-128-5,-8 0 0 11,-8 2 128-10,-8-2-128 2,-15-2 128-3,-3 4-128 11,-3 1 160-10,-6 3-160 1,-7-2 176-1,-5 0-176 8,-6 4 192-9,7 1-192 6,5-3 192-6,2 4-64 10,8-2 0-10,11 1-128 3,13 3 0-2,17-6 0 12,13-2 0-13,18 1 0 3,10-3 0-3,19-2 0 10,14-2 0-10,14 0 0 4,19-2-144-3,14-3 16 8,16-7 0-9,11 6 0 6,11-2 128-6,13-2-192 11,9 1 192-11,8-1-192 4,4 0 192-3,2 2 0 7,-6 3 0-8,0-7-128 5,-1 2 128-5,-5 4 0 10,-4 2 0-10,-3-3 0 5,-15-1 0-5,-7 2 0 11,-11-4 0-10,-11 2 0 3,-17 2 0-4,-10 5 0 11,-9-3 0-11,-22 4 0 3,0 0 144-3,0 0-144 8,-26 2 192-8,-9 1-192 8,-15 3 240-8,-11 0-64 9,-17 2-16-8,-6 0 0 4,-9-6-160-5,-5 4 0 9,-11-1 0-9,-2 5 128 6,-12 0-128-6,-2 6 128 9,-8-9-128-9,1 5 128 6,-3 2-128-6,2-3 0 11,7 5 144-11,3-2-144 6,10-7 0-6,13 1 128 8,8-4-128-7,20 2 0 2,10 0 144-2,19-4-144 10,12 0 192-11,11 0-192 4,20-2 0-4,0 0-192 10,18-2 0-10,13-2 0 4,10-2-160-4,17 2-32 11,15-2 0-11,9 0 0 20,5-7-144-20,9 1-48 0,-2-7 0 0,7 3 0 14,-4-4-1408-13,7 1-304 0,1 3-48 1</inkml:trace>
    </iact:actionData>
  </iact:action>
  <iact:action type="add" startTime="79407">
    <iact:property name="dataType"/>
    <iact:actionData xml:id="d52">
      <inkml:trace xmlns:inkml="http://www.w3.org/2003/InkML" xml:id="stk48" contextRef="#ctx0" brushRef="#br0">19922 17287 21183 0,'-12'-10'1888'1,"5"-7"-1504"8,-5-3-384-9,4 1 0 3,4-3 2096-2,2-5 336 5,2-2 80-6,6-3 16 7,6-5-1008-7,-1 0-208 9,9-9-32-8,-1 7-16 5,9-2-576-6,1 2-112 9,4 2-32-9,0-2 0 5,1 1-224-4,8 1-64 7,-3 8 0-8,4 6 0 6,-6 1-256-5,2 3 0 9,2 5 128-10,-4 1-128 4,2 9 0-3,-3 4 0 9,-1 2 0-10,-2 13 0 4,0 1 0-4,-6 13 0 11,-5 8 0-11,-3 2 0 4,-3 2 0 2,-8 8-144 1,-4 1 144-7,-8 5-128 4,-4-2 128-4,-12 3 0 10,-3 3 0-10,-10 1 0 4,-8 3 0-4,-2-9 144 10,-6-7-144-10,2-2 160 4,2-8 64-4,-7-8 16 12,-3-5 0-12,3-5 0 3,3-7 480-3,6-4 112 9,-4-8 0-9,6-8 16 6,4-2-208-5,6-4-32 10,5-11-16-11,7-2 0 3,5-6-128-3,3-2-16 11,7-1-16-11,4-5 0 5,6 2-304-5,5-3-128 10,3-1 0-9,5-4 128 3,7 0-128-3,5 4 0 9,6-2 0-10,2 6 0 4,4 2 0-4,6 6-144 6,5 4 144-5,-3 3 0 6,0 7-160-7,-1 1 160 10,3 10-128-10,-4 6 128 4,0 4 0-4,-3 4-128 12,-6 8 128-12,0 9 0 4,-8 2-224-3,-5 8 32 10,-6 6 16-11,-9 0 0 4,-6 8 176-3,-8 0-128 8,-6 2 128-9,-5 5-128 4,-9 3 128-3,-9-3-128 9,-8-13 128-10,0-2-128 4,-10-10 128-3,2 0 0 6,2-3 0-7,1-7 0 9,-1-5 224-9,4-6-32 11,-2-9 0-11,4-1 0 5,6-5 32-5,3-11 0 9,1-2 0-7,6-5 0 0,3-2 80-2,5-5 16 9,1-9 0-9,8 2 0 6,4-6-128-6,6 4 0 11,0 2-16-11,8-5 0 4,1-7-176-3,9 10 0 9,-1 0 0-10,12 6 0 3,-1 1 0-3,3 5 0 12,2 6-160-11,4 5 160 1,-2 0-176-2,4 11 176 11,-4 5-192-11,4 9 192 5,-4 11-208-5,2 3 64 10,-4 5 16-10,-2 5 0 4,-4 2 128-3,-8 6-192 9,-3-2 192-10,-5 8-192 5,-7-1 192-5,-8-1 0 10,-4 0-144-10,-9 0 144 4,-1-8 0-3,-5-6 0 9,-3-3-144-10,3-3 144 6,-3-8 0-6,1-5 0 10,1-2 0-10,5-6 0 5,-9-12 144-4,5 0-144 3,5-7 128-3,-2-1-128 8,5-7 192-9,-1-5-32 9,4-5-16-8,2-6 0 3,1 0-144-4,-1 2 0 9,2-6 144-9,4 4-144 5,0-6 0-5,4 0 0 12,3 8 0-12,-1 0 128 5,4 0-128-5,8 10 0 10,1 4 0-10,1 5 0 5,-1 0-192-5,3 9 64 10,-5 5 0-10,3 6 0 3,1 4 128-3,1 11-192 12,-7 1 192-12,3 3-192 4,-1 5 64-4,-7 3 0 12,-2 4 0-12,-2 6 0 3,0-2 128-3,-8 6 0 10,-8-4 0-10,0 6 0 5,-7-4 0-5,1-4-192 10,-4-4 192-10,1-8-192 5,1-5 192-5,1-1 0 9,-3-9 0-9,5 0 0 5,-7-6 0-5,1-2 128 10,3 0-128-10,18-2 176 7,-15-16-48-7,7 0 0 10,-2-7 0-10,6-2 0 4,2-3 32-4,2-3 0 10,2-2 0-10,4-6 0 5,6 4-160-5,-1 0 0 10,9-8 0-10,-1 4 0 5,-3-6 0-5,5 2 0 10,7-2-192-10,-1 8 192 5,2 2-368-5,5 10 48 10,-1 5 16-10,4 5 0 5,-2 7 80-5,0 6 16 10,-4 2 0-10,0 6 0 5,-9 5 32-4,-3 7 16 8,-1 5 0-9,-10 3 0 4,-2 1 0-4,-8 4 0 12,-6 4 0-12,-6 8 0 4,-1-4 160-3,-11 4 0 11,-9-4 0-10,-8 4-128-2,-2-10 128 0,2-2 0 12,-3-3 0-11,5-5 0 0,-2-5 256-1,10-7-32 11,-3-5 0-11,5-6 0 5,10-2 208-5,-1-4 32 10,7-1 16-10,5-13 0 5,4-3-112-4,4-3-32 7,6-5 0-8,4-2 0 5,6-8-208-5,1 4-128 12,9 0 128-12,1-6-128 3,2-4 0-2,2 2 0 9,5-3 0-10,5 5 0 5,-2 4 0-5,8 7-192 10,-3 5 64-10,5 4 0 5,2 1 0-5,-8 11 0 11,2 5 0-11,-6 2 0 4,0 8 0-4,-2 4 0 12,-4 1 0-12,-5 11 0 5,-9 3 128-4,-3 5-208 6,-6-1 80-7,-6 4 128 5,-8 4-160-5,-6 4 160 12,-9-2 0-12,-9-4-144 3,-7 1 144-2,-2-5 0 9,0-4 0-10,-4-3 0 4,4-3 0-3,-2-9 224 9,6 0-48-10,0-7-16 4,2-1-160-4,4-4 0 10,1-5 0-10,5-3-176 6,6-4 176-6,-3-3-128 10,6-5 128-9,-1 3-128 17,7-1-1472-17,-2 1-272 0,6-5-64-1,4 1-10256 12,2-4-2048-12</inkml:trace>
    </iact:actionData>
  </iact:action>
  <iact:action type="add" startTime="80851">
    <iact:property name="dataType"/>
    <iact:actionData xml:id="d53">
      <inkml:trace xmlns:inkml="http://www.w3.org/2003/InkML" xml:id="stk49" contextRef="#ctx0" brushRef="#br0">19862 17234 17615 0,'23'-4'768'1,"-3"2"192"-1,-3-3-768 0,-1-5-192 6,1 6 0-6,-3 0 0 4,-14 4 1296-4,15-4 240 11,-15 4 32-11,0 0 16 4,0 0-64-4,-9-10-16 10,-5 1 0-10,-5 3 0 7,-7 4-128-7,-5-2-32 7,-6 2 0-7,-10 2 0 7,-4 2-352-7,-3 2-80 10,-7-2-16-10,-3 2 0 4,-10 0 0-4,0 0 0 6,0-1 0-6,-6 1 0 8,-2-2-256-8,0 2-64 11,0-4-16-3,-4 6 0-7,-6 2-304-1,3 2-48 8,-3-5-16-8,-4 3 0 4,3 0-192-4,-3 0 0 12,5 2 128-12,3 5-128 3,0-1 0-3,2 3 0 11,4 3 0-11,6-5 0 5,0 5 0-5,2-6 0 9,6 1 0-9,5 1 0 5,9-2 0-5,7 1 0 11,-2-3 0-11,12 3 0 19,4-5-960-18,11 0-96 0,3 0-16-1,19-10-10928 11,0 0-2192-10</inkml:trace>
    </iact:actionData>
  </iact:action>
  <iact:action type="add" startTime="81538">
    <iact:property name="dataType"/>
    <iact:actionData xml:id="d54">
      <inkml:trace xmlns:inkml="http://www.w3.org/2003/InkML" xml:id="stk50" contextRef="#ctx0" brushRef="#br0">30945 17377 23951 0,'-18'2'2128'3,"-3"2"-1696"-2,-1-3-432-1,1 3 0 9,3 4 624-9,-3 2 32 9,-5-2 16-9,1-2 0 5,-4-2 144-5,-3 1 16 7,1-1 16-7,0-4 0 7,-4-4 304-4,4-1 64 2,-1-1 16-5,7-6 0 7,4 0 96-7,5-9 16 8,-2 3 0-8,11-3 0 9,3-5-224-9,6 1-32 6,2-4-16-6,5 0 0 7,9-1-576-7,3-1-112 8,-1-2-32-8,7 4 0 7,2-2-352-7,5 7 0 10,-1 9 0-10,-4-5 128 5,0-1-128 2,3 7 0-7,-1 4 0 0,-4 4 0 8,-4-1 0-8,-1 7-128 7,-1 1 128-6,-7 9 0 6,0 6-144-7,-7-4 144 8,-3 5-160-8,-4 5 160 8,-4 3-128-7,-1 4 128 4,-13 0 0-5,-1 1-144 9,-5-1 144-8,-9-2 0 10,-4-1 0-11,-6-1 0 5,-2-4 0-5,-8-5 0 5,-1-4 0-5,1-7 0 8,2-5 224-8,5-3 32 12,5-7 0-12,6 0 0 3,1-9 240-2,11 1 48 10,4-5 16-10,3-7 0 2,8-5-96-3,4 0-16 11,4 4 0-11,0-4 0 4,8-4-304-4,8 4-144 6,-3 0 128-6,5 3-128 8,5-1 0-8,3 2 0 12,-1 2 0-12,4 5 0 2,2 11 0-2,3-1 0 12,3 4 0-12,0 5-176 4,-4 1 176-4,-6 8-160 11,0 5 160-11,-3 13-160 5,-10-1 16-4,-1 1 0 8,-7 5 0-9,-2 4 0 5,-10 0 144-4,0 3-208 8,-9-3 80-9,-3 6 128 5,-1 2-192-5,-9-4 192 10,-3-2-192-10,-4-6 192 4,-2-5-128-4,6-3 128 11,-1-7 0-11,5 0 0 6,6-6 0-6,3-5 0 6,8-4 128-6,10 3-128 7,-5-14 240-7,5 0-48 11,5-7 0-11,5-5 0 4,8-1-48-3,5-2-16 10,6-2 0-11,5 1 0 3,3 3-272-3,4 0-64 8,-4 0-16-8,6 1 0 22,-2 1-432-20,1 3-96-1,-1 5-16-1,0-1 0 13,-6 9-1600-12,1-1-336 0,-3 4-64-1,-2 4-16 0</inkml:trace>
    </iact:actionData>
  </iact:action>
  <iact:action type="add" startTime="82199">
    <iact:property name="dataType"/>
    <iact:actionData xml:id="d55">
      <inkml:trace xmlns:inkml="http://www.w3.org/2003/InkML" xml:id="stk51" contextRef="#ctx0" brushRef="#br0">31253 17328 24879 0,'-20'0'1088'1,"20"0"256"-1,-13-12-1088 0,13 12-256 7,0 0 0-7,11-8 0 4,7-3 2096-4,9 1 352 11,8 2 80-11,6-4 16 4,10 1-1712-4,4 1-352 11,3-4-64-11,4 5-16 4,5-5 304-4,1 6 64 9,6 2 16-9,4-1 0 6,-2 1 112-6,4 4 32 10,2-2 0-9,-6 2 0 4,-2 2-160 0,-1 0-48-5,-9 0 0 1,2 0 0 7,2 0-368-8,-5 4-80 11,-3 0-16-10,1 2 0 3,-5 1-256-4,-1-1 128 11,-6 2-128-11,-2-2 0 4,-5 0 0-4,-8-2 0 11,-3-1-240-11,-8-3 80 18,-5 2-2624-17,-18-2-528 1</inkml:trace>
    </iact:actionData>
  </iact:action>
  <iact:action type="add" startTime="83583">
    <iact:property name="dataType"/>
    <iact:actionData xml:id="d56">
      <inkml:trace xmlns:inkml="http://www.w3.org/2003/InkML" xml:id="stk52" contextRef="#ctx0" brushRef="#br0">14425 1344 9151 0,'0'0'400'2,"0"0"96"-2,0 0-496 0,20 0 0 6,-20 0 0-5,19 0 0 2,-1-2 544-2,4-2 16 9,1-2 0-10,4 2 0 4,2 1-256-4,3-1-48 10,-1-4-16-10,6-2 0 5,0 2-240-5,0 2 176 9,8-5-176-9,-4 1 160 6,2 4-160-6,4-2 128 9,-3-1-128-9,7 3 128 5,2 0 96-4,3-4 16 8,3 2 0-9,5 2 0 5,-1-1 176-5,1-3 32 12,2 2 16-6,-3 2 0-5,1-5-128-1,3 1-16 3,-5 2-16-2,4-4 0 8,3 3-64-9,-1 1-16 4,2-2 0-4,-4 4 0 9,5 2-224-9,-5-2 144 12,4-1-144-11,-6 1 128 2,1 0-128-2,-1 4 0 9,-3 0 144-10,1-2-144 4,4-4 0-4,-3 4 128 7,1 2-128-7,4 2 0 8,-3-2 0-8,5 1 0 7,-4-3 0-7,5 2 0 8,-3-2 0-8,2 0 128 13,-6-2-128-11,7 2 0-2,-3 2 128 0,4 0-128 12,-2 0 160-12,2 0-160 2,3 0 128-2,-5-3-128 8,2-3 0-8,2 4 0 8,-4 0 128-8,4 0-128 6,-7 4 0-6,3-2 0 10,4 0 160-10,-4 0-160 10,2 0 160-10,-1 0-160 4,1-4 192-3,0 4-64 8,-8 1-128-9,3 1 192 6,-1 0-64-5,-5 1-128 5,-5 1 176-6,-1 0-176 8,-3 4 0-8,1-2 0 6,-4 0 0-6,-4 2 0 9,0 0 0-9,-6 2 0 12,3-5 0-12,-5 1 0 2,4-2 0-2,-5 0 0 8,-5 0 0-8,-2 4 0 7,-2 2 0-7,-3 0 0 12,-5-4 0-12,-5 1 0 5,-14-5-192-5,0 0 0 9,16 14 0-9,-16-14-8064 7</inkml:trace>
    </iact:actionData>
  </iact:action>
  <iact:action type="add" startTime="90005">
    <iact:property name="dataType"/>
    <iact:actionData xml:id="d57">
      <inkml:trace xmlns:inkml="http://www.w3.org/2003/InkML" xml:id="stk53" contextRef="#ctx0" brushRef="#br0">20343 21113 1839 0,'0'0'0'3,"0"0"160"-3,0 0-160 1,0 0 0-1,0 0 0 0,0 0 0 6,0 0 2368-6,0 0 432 9,0 0 80-9,0 0 32 7,0 0-1632-7,0 0-320 6,0 0-64-6,0 0 0 11,0 0 112-11,0 0 16 6,0 0 16-6,0 0 0 6,0 0-80-6,0 0-32 7,0 0 0-7,0 0 0 9,0 0-64-9,0 0-16 6,0 0 0-5,0 0 0 9,0 0-160-10,12 2-48 5,2 2 0-5,-3-2 0 10,7 0-256-10,2-2-48 6,-3 0-16-6,5 0 0 6,1 0 32-6,20-2 0 13,-4 0 0-13,-4 0 0 5,-2 0-128-5,2 0-32 5,-4-2 0-5,1 2 0 8,3-1 0-8,4 1 0 8,-4-2 0-8,2 2 0 8,-4-2-16-8,0-2-16 7,-2-2 0-7,1 2 0 8,-3 2 48-8,2 1 16 7,-4-9 0-6,-1 4 0 5,-3 2-96-6,1-2 0 7,-7-1-128-7,1 1 192 9,-3 2-192-9,-15 6 128 6,10-12-128-6,-10 12 0 8,14-8 208-8,-14 8-48 7,11-7-16-7,-11 7 0 8,0 0 32-7,0 0 0 5,0 0 0-6,0 0 0 9,0 0 16-9,0 0 16 6,0 0 0-6,0 0 0 8,0 0-32-8,0 0-16 7,0 0 0-7,0 0 0 9,0 0-160-8,0 0 0 4,-13 0 0-5,-1 4 0 9,14-4 0-9,-15 5 0 6,1 1 128-6,-2 4-128 9,3-2 0-9,-5 2 128 7,4 1-128-7,-5-3 128 7,-1 2 0-6,3 2-128 6,-5-3 192-7,-1 3-64 9,-2-2-128-9,-1-2 160 7,-1 3-160-7,-2-3 160 6,-3 0-160-6,3 4 0 8,0-5 144-8,0-1-144 8,1 2 144-8,1 2-144 7,0-6 192-7,1 2-192 7,1-1 128-7,0 3-128 8,3-2 0-8,3-4 0 9,-3-2 144-9,-3 0-144 6,-2 0 0-6,1-4 144 8,1-2-144-8,3-2 0 7,1 3 0-7,3 1 128 8,-3-2 16-8,3-4 0 8,5 0 0-8,-3 3 0 7,4-7-144-7,-1 6 192 6,3-2-192-6,4-3 192 9,-4 1-192-9,5-4 128 7,-1 5-128-7,4-1 128 7,2 12-128-7,0-12 0 8,0-1 0-7,2 3 128 6,-2 10-128-7,0 0 128 7,0 0-128-7,0 0 128 9,0 0-128-9,0 0 0 5,0 0-192-5,13-4 192 9,-13 4-144-9,16 0 144 7,-16 0 0-7,20 4 0 8,-7-2 0-7,7 6-128 5,-7 1 128-6,3-1 0 8,5 2 0-8,-3 4 0 6,3-5 0-6,3 5 0 10,3-6 0-10,2 3 0 5,3 1 0-5,-1-4 0 9,2 0 0-9,0 2 0 7,-2-5 0-7,4 1 0 9,3-2 0-9,-1-2 0 5,2-2 0-5,0 0 0 10,-2-2 0-10,-4-2 0 5,-2-2 0-5,2 2 0 10,-4-5 128-10,-1 1-128 6,-5 2 0-6,-1-2 144 10,-1-5-144-10,1 5 160 5,-5-6-160-5,-1 6 160 8,1-3-160-8,-5-1 0 6,2 4 0-6,-7 0 128 8,-7 8-128-8,12-9 0 8,-12 9 144-8,12-8-144 8,-12 8 0-8,0 0 128 6,0 0-128-5,0 0 0 7,-2-10 128-8,2 10-128 7,0 0 128-7,-16-8-128 9,5 4 0-9,-5 0 0 7,4 1 0-7,-3-1 0 22,3 2-944-19,-4 0-96 1,5 0-32-4</inkml:trace>
    </iact:actionData>
  </iact:action>
  <iact:action type="add" startTime="95742">
    <iact:property name="dataType"/>
    <iact:actionData xml:id="d58">
      <inkml:trace xmlns:inkml="http://www.w3.org/2003/InkML" xml:id="stk54" contextRef="#ctx0" brushRef="#br0">20439 14818 11055 0,'0'0'976'1,"0"0"-784"5,0 0-192-6,0 0 0 4,0 0 1232-4,0 0 208 5,0 0 32-5,0 18 16 8,0-18-720-8,0 0-128 7,0 0-48-7,-2 11 0 8,2-11-80-8,0 0-32 8,0 0 0-8,2 18 0 8,6-5-256-8,-8-13-48 7,6 14-16-7,-1-4 0 7,1 4-160-7,4-5 0 8,-4 3 0-8,-6-12-6096 14,0 0-1328-14</inkml:trace>
    </iact:actionData>
  </iact:action>
  <iact:action type="add" startTime="95951">
    <iact:property name="dataType"/>
    <iact:actionData xml:id="d59">
      <inkml:trace xmlns:inkml="http://www.w3.org/2003/InkML" xml:id="stk55" contextRef="#ctx0" brushRef="#br0">20507 15596 19343 0,'0'0'1728'2,"0"0"-1392"-2,0 0-336 0,0 0 0 8,0 18-144-8,0-18-112 7,0 0 0-7,8 23-16 10,4-5 272-10,-4-7 0 6,-8-11-128-6,0 0 128 8,9 18-240-8,3-6 16 5,-4 1 0-5,-2-1 0 24,-6-12-560-23,0 0-112 0</inkml:trace>
    </iact:actionData>
  </iact:action>
  <iact:action type="add" startTime="96254">
    <iact:property name="dataType"/>
    <iact:actionData xml:id="d60">
      <inkml:trace xmlns:inkml="http://www.w3.org/2003/InkML" xml:id="stk56" contextRef="#ctx0" brushRef="#br0">20640 16407 12895 0,'0'0'1152'2,"-12"10"-928"-2,2 2-224 0,10-12 0 5,-3 12 368-4,3-12 16 6,0 0 16-7,-6 19 0 9,0-1-144-9,2-3-48 6,4-15 0-6,-2 22 0 8,0-9 160-7,2-13 16 4,-2 16 16-5,2-16 0 7,0 16 304-7,0-16 48 8,4 13 16-8,-4-13 0 8,4 18-320-8,-4-18-48 8,0 0-16-8,0 0 0 7,12 15-208-7,-12-15-48 9,7 14-128-9,-7-14 192 7,0 0-192-7,16 8 0 7,-16-8-144-7,0 0-9168 10</inkml:trace>
    </iact:actionData>
  </iact:action>
  <iact:action type="add" startTime="97000">
    <iact:property name="dataType"/>
    <iact:actionData xml:id="d61">
      <inkml:trace xmlns:inkml="http://www.w3.org/2003/InkML" xml:id="stk57" contextRef="#ctx0" brushRef="#br0">30716 14836 11967 0,'0'0'1072'1,"0"0"-864"4,0 0-208-5,0 0 0 7,0 0 3504-6,0 0 656 5,0 0 128-6,0 0 16 8,2 13-3152-8,0 9-640 6,2-1-128-6,-2-5-32 8,-2-16-160-7,0 21-48 6,0 5 0-7,0-1 0 8,0-6-144-8,2-3 0 7,4 3 144-7,-4-1-144 7,-4 0-256-6,4 3-112 5,2 2-16-6,-2 1-12336 11</inkml:trace>
    </iact:actionData>
  </iact:action>
  <iact:action type="add" startTime="97197">
    <iact:property name="dataType"/>
    <iact:actionData xml:id="d62">
      <inkml:trace xmlns:inkml="http://www.w3.org/2003/InkML" xml:id="stk58" contextRef="#ctx0" brushRef="#br0">30767 15992 21823 0,'0'0'960'3,"-18"10"208"-3,7 2-928 0,-1-3-240 1,12-9 0-1,-6 20 0 7,6-20 304-7,0 15 16 8,4 3 0-8,4-6 0 7,-8-12-320-7,0 0 0 6,8 17 0-5,-8-17 0 20,8 18-704-20,3-3-208-1,-1 5-48 1,-10-20 0 14,10 17-352-15,-1 1-80 0,-1 3-16 1,-2 1-5856 1</inkml:trace>
    </iact:actionData>
  </iact:action>
  <iact:action type="add" startTime="97321">
    <iact:property name="dataType"/>
    <iact:actionData xml:id="d63">
      <inkml:trace xmlns:inkml="http://www.w3.org/2003/InkML" xml:id="stk59" contextRef="#ctx0" brushRef="#br0">30851 16405 15999 0,'0'0'704'1,"0"0"160"-1,0 22-688 0,0-5-176 0,-2 1 0 0,0 2 0 12,0-1 1200-11,2 1 208-1,-2-1 32 0,0 1 16 9,-2-7-160-9,4-13-16 6,-2 18-16-6,0-5 0 8,0 3-240-8,2-4-32 8,0-12-16-8,0 0 0 6,-2 17-336-6,2-3-64 7,0-14 0-6,4 17-16 7,-4-17-320-8,2 12-64 7,0 2-16-6,-2-14 0 21,0 0-464-20,0 0-80-1,8 12-32 0,-8-12-13344-1</inkml:trace>
    </iact:actionData>
  </iact:action>
  <iact:action type="add" startTime="98487">
    <iact:property name="dataType"/>
    <iact:actionData xml:id="d64">
      <inkml:trace xmlns:inkml="http://www.w3.org/2003/InkML" xml:id="stk60" contextRef="#ctx0" brushRef="#br0">21088 17332 3679 0,'0'0'320'4,"0"0"-320"-3,0 0 0-1,0 0 0 7,22 2 1664-7,-3 0 256 6,-3-2 48-5,6 0 16 7,-3 0-1232-7,2 0-240 5,5-2-64-6,3 2 0 8,4 0 48-8,2 0 0 7,2 0 0-7,6 0 0 10,-2 0 144-10,8 4 48 6,6 2 0-6,1-1 0 7,1-3-80-7,3 2-16 7,3 0 0-6,-5-2 0 5,-3-2-256-6,1 0-48 9,1 0-16-9,0 2 0 6,-1 0-128-5,3 4-16 11,-1 0-128-12,8 3 192 6,-1-1-192-6,3-2 176 5,-4 6-176-5,-3-6 160 7,-1-6-160-7,-1 2 0 7,-5 0 144-7,1 0-144 8,-2-2 0-8,1 0 128 8,-1 0-128-8,0 3 0 7,3 7 176-7,3-4-48 7,3-2 0-7,1-2 0 9,1 2 160-9,0-4 32 7,-3-2 0-7,-5 0 0 7,1 0 0-6,3-2 16 4,-1-2 0-5,3 0 0 10,1 2-96-10,-1 2-32 7,3 1 0-7,5-1 0 8,6 2-64-8,0-4-16 7,-4-4 0-7,2-2 0 8,-4 4 64-8,3-2 16 7,1-1 0-6,-2 3 0 6,2 0 48-7,4 4 16 7,4 0 0-6,2-4 0 5,-4-5-144-6,-4 3-128 8,-8-6 192-8,4 4-192 9,-3 4 192-9,3 1-192 6,-4-5 192-6,6 2-192 8,6 6 192-8,0-2-192 6,2 0 192-6,-6-2-192 9,-6-5 176-9,2 5-176 6,-7-6 160-6,3 6-160 9,-5-1 192-9,3-3-64 6,2 4-128-6,-2 0 192 9,7 2-192-9,3-2 0 7,-6-1 128-7,0 1-128 8,-7 0 0-8,-5 2 0 6,1-2 0-6,-3-2 0 10,3 1 128-10,-3 3-128 5,-3-2 0-5,-2-2 0 8,1 4 0-8,5 0 128 7,5 0-128-7,-1 2 0 10,-5-4 0-10,5 3 0 5,-9-1 0-4,-1-2 0 7,0 2 0-7,-4 2 0 5,1-2 0-6,3 0 0 7,0 0 0-7,-2-4 0 8,-3 7 128-8,5-1-128 8,2 2 0-8,3 0 0 6,3-4 0-6,-5 4 0 8,-1-4 0-8,-2 2 0 7,-2 0 0-7,-8 0 0 10,0-4 0-10,-2 2 128 6,0 2-128-6,-4 0 0 8,8 2 176-8,-6 0-176 6,0-2 192-5,2 0-192 8,-4 2 144-8,2 0-144 4,0 0 0-5,0 0 144 8,4 0-144-8,-2 0 128 6,0 0-128-6,2 0 128 8,-4 0-128-8,2 0 160 7,-2 0-160-7,-2 0 160 9,-4 0-32-9,1 2-128 6,-3-2 192-6,-2 0-64 8,-1 2-128-8,1 2 128 8,2-2-128-7,0-2 128 6,-1 0-128-7,-1 2 0 7,0 4 144-7,1-2-144 8,-1-2 0-8,2-2 144 7,-2 0-144-7,3 4 0 9,1-2 144-9,-2 2-144 6,4-3 0-6,4 1 144 7,0-2-144-7,-5 2 0 7,-1 2 144-7,2-2-144 10,4-2 0-10,-2 2 0 6,-2 0 0-6,-1-2 128 9,-3-2-128-9,-2 0 0 5,-2 0 0-5,1 2 128 9,-3 0-128-9,3 0 0 6,1-4 128-5,0 4-128 6,1 0 192-7,-3-2-48 8,0 0 0-8,3-1 0 7,-1-1 0-7,2 4 0 8,-4-2 0-8,1 2 0 7,-1-2-144-7,2 0 128 8,1 0-128-8,-1 0 128 8,-2 0-128-8,1-2 0 6,-9 0 0-6,3 2 0 8,1 2 0-8,-5 0 128 8,-16 0-128-8,17 0 0 8,-17 0 0-8,16 0 0 7,-16 0 128-7,0 0-128 8,0 0 0-8,0 0 0 6,0 0 0-6,0 0 0 9,0 0 0-9,0 0 0 6,0 0 0-6,0 0 128 8,0 0-128-8,0 0 0 7,-16 14 0-7,-3-6 0 10,3-4 0-10,-3 1 0 6,-8 3 128-6,-1-2-128 8,-1-2 0-8,2-2 0 8,-3 2 0-8,1 2 128 7,-6 0-128-7,2-3 0 7,-2 1 0-7,0 0 128 7,-4 0-128-7,2 2 0 8,-4 2 0-7,2-4 0 6,2 0 0-7,-8-2 0 6,-2 1 0-6,-6 3 0 8,-1 0 0-8,-7 0 0 8,-3-2 0-8,-4 0 0 7,3-2 128-7,5 2-128 7,-7-2 0-7,3 3 128 9,2-1-128-9,-5 0 0 6,5-2 0-6,-6 0 0 9,-8 0 0-9,-4-2 0 7,-2-2 0-7,0 2 0 8,0 2 0-8,4 0 0 7,2 0 128-7,4 0-128 9,-5 0 0-9,-4 0 128 5,-3 6-128-5,-4-8 128 11,-4-2-128-11,4 2 192 5,5 0-192-5,3 0 192 9,4 2-192-9,3-2 0 5,-5 0 0-4,2 0 0 7,2 0 0-8,-2 0 0 6,-8-4 0-5,6 0 0 7,2 2 0-8,6 0 0 7,2 0 128-7,-1 0-128 7,5 0 0-7,4 0 0 8,-3 0 0-8,-5 2 128 8,0 0-128-8,-5 0 0 7,1-4 0-7,4 2 0 9,2 2 0-9,1 0 0 6,3 0 0-6,-1 2 0 9,3 0 0-9,1 0 0 6,-1-2 0-6,0 0 0 8,-9 0 0-8,1 0 0 7,-6 0 0-7,4 0 0 9,-3 0 0-9,5 2 0 5,-2 0 0-5,6-2 0 9,-1 4 0-9,3 0 0 7,-3 6 0-7,-3-6 128 8,0-3-128-8,-6 3 0 6,-2-2 0-5,6 0 128 6,-3-2-128-7,5 0 0 9,0 2 0-9,3 0 0 7,-1 0 0-7,4 2 0 8,-3-8 0-8,1 4 0 7,0 0 0-7,1 0 0 8,-3-4 128-8,3 2-128 7,9 0 0-7,-3 0 0 8,3-2 0-8,-1 4 0 7,0-1 0-7,3-1 0 7,3 0 0-7,0 0 0 9,2 0 0-9,-3-2 0 5,-5 2 0-5,2-2 128 9,-1 2-128-9,-1 0 0 7,3 0 0-7,1 0 0 9,6 0 0-9,0-2 0 6,-2 0 0-6,6-1 0 8,-5-1 0-8,7 2 0 8,-2 2 0-8,3-2 0 7,-2-2 0-7,2 0 0 6,-3 2 128-5,1-1-128 8,-3 3 0-9,2-2 0 7,-6 0 0-7,0 0 0 7,2-2 0-7,-4 2 0 8,5-2 0-8,3 4 0 8,-4-4 0-8,6-1 0 7,-4 1 0-7,4 0 0 8,-4 2 0-8,4-2 0 7,4-2 0-7,-2 3 0 8,4-1 0-8,-1 0 0 6,-5-2 0-6,2 4 0 9,2-2 0-9,-2 2 0 6,2-1-144-6,0-3 144 8,-4 2 0-8,2 0 0 7,4 2-128-7,0 0 128 8,-5 2 0-8,7 0-128 7,0-3 128-7,2 3 0 8,0-2 0-8,1 2-128 7,1 0 128-7,0 2 0 9,-1-2 0-9,5 2 0 5,1 0 0-5,5 0 0 9,-3-6 0-9,3 4 0 8,3 2-128-7,-1 0 128 6,3 0 0-7,-2-2 0 6,3-2 0-6,3 4 0 8,8 0 0-8,-16 6 0 7,6-12 0-7,-1 6 0 8,1 0-128-8,10 0 128 7,-16 4 0-7,5-4 0 8,11 0 0-8,-16 0 0 8,4 0 0-8,12 0 0 7,0 0 0-7,-13 2-128 7,3 0 128-7,10-2 0 8,0 0 0-8,0 0 0 7,0 0 0-7,0 0 0 8,0 0-128-8,0 0 128 7,0 0 0-7,0 0 0 8,0 0-160-8,0 0 160 7,0 0-128-7,0 0 128 9,0 0 0-9,19 8-128 6,-19-8 128-6,24 4 0 8,-5 0 0-8,1-1-160 7,-1 3 160-6,3-2 0 7,-3-4-144-8,5 2 144 7,-1 0 0-7,4 0-144 7,5 2 144-7,1 0 0 8,2 0 0-8,2 0 0 7,-2-2 0-7,8 2 0 8,-2-1 0-8,8-1 0 8,3 0 0-8,5 2 0 7,-1 2 0-7,3 0 0 8,0-6 0-8,1 0 128 7,-3 4-128-7,1-2 176 8,1-2-176-7,-1 4 0 4,4-2 144-5,5 2-144 10,-3-3 176-10,4 1-48 6,1 4 0-6,5-2 0 8,-2-2-128-8,-2 0 0 6,-3-2-160-6,1 4 160 9,0 0 0-9,2 2 0 7,1 3 0-7,3-1 0 8,2-4 0-7,6 2 0 4,-2 2 0-5,-2-4 0 8,-6 0 0-8,2-2 0 7,2-2 0-7,0 0 0 8,-2 0 0-8,2 0 0 7,4 0 0-7,0 0 0 8,2 0 0-8,-2 0 0 7,-2 0 0-7,-2 0 0 9,2 0 0-9,0 0 0 6,0 0 0-6,2 0 0 10,0 0 128-10,2 0-128 5,2 0 0-5,0 0 0 9,-2 0 0-9,0 0 0 6,-2 0 0-5,0 0 0 7,0 0 128-8,3 0-128 6,5 0 0-5,-2 0 0 6,2 0 0-7,-4 0 0 7,-4 0 0-7,-4 0 0 8,0 0 0-8,-2 0 0 8,4 0 128-8,2 0-128 7,2 0 0-7,2 2 0 8,-2-1 128-8,-2 1-128 7,-2 0 0-7,-2 2 0 8,-6-2 128-8,4 2-128 7,2-2 0-7,-4 2 0 8,4 0 128-8,2-2-128 8,2 0 0-8,-2 0 128 7,-5 0-128-7,-3 0 0 8,-6 2 144-8,2-1-144 8,-3-3 0-8,1 2 144 7,3 0-144-7,-1 0 0 6,6 2 0-6,-4-4 128 10,3 0-128-10,-5 0 128 6,4 0-128-5,-11 0 128 6,-3-2 0-7,-1 0 0 7,-3-2 0-7,3 2 0 8,0-1-128-8,-1 1 0 7,-1-2 0-6,4 2 0 6,-1 0 128-7,1 0 0 7,-1 0 0-7,-1 2 0 8,-2-4-128-8,-1 0 0 8,-1 2 0-8,-6-4 0 8,-2 2 0-7,2 0 0 4,-6 1 0-5,5 1 128 9,-3-2-128-9,2 0 0 6,-4-2 0-6,2 0 128 7,-4 0-128-7,2 4 192 8,0-2-192-8,-2 1 192 7,4-5-192-7,-6 2 192 7,-1 4-192-7,-5-2 192 9,-2-2 0-9,-3 2 0 7,-1-2 0-7,-2 1 0 8,-3 1 0-8,0 4 0 6,-1-2 0-6,-5-2 0 9,-12 4-192-9,15-4 192 7,-15 4-192-7,0 0 192 7,0 0-192-7,10-8 0 8,-10 8 0-8,0 0 128 8,0 0-128-8,0 0 0 7,0 0 0-7,0 0 128 8,0 0-128-8,0 0-224 8,-19-2 48-8,-3 0 16 21,-1-2-1456-20,-8 2-304-1,-3-2-48 1,-8 1-8400 7,-15-7-1664-7</inkml:trace>
    </iact:actionData>
  </iact:action>
  <iact:action type="add" startTime="101778">
    <iact:property name="dataType"/>
    <iact:actionData xml:id="d65">
      <inkml:trace xmlns:inkml="http://www.w3.org/2003/InkML" xml:id="stk61" contextRef="#ctx0" brushRef="#br0">20474 14719 9215 0,'0'0'400'2,"0"0"96"-2,0 0-496 0,0 0 0 0,0 0 0 0,0 0 0 6,0 0 1872-5,0 0 288 6,0 0 48-7,0 0 16 8,0 0-1264-8,0 0-256 7,0 0-64-6,0 0 0 8,-2 15-448-8,2-15-192 4,0 0 176-5,0 0-176 7,0 0 176-6,2 20-176 6,-2-20 192-7,6 13-6112 14,-6-13-1216-13</inkml:trace>
    </iact:actionData>
  </iact:action>
  <iact:action type="add" startTime="101964">
    <iact:property name="dataType"/>
    <iact:actionData xml:id="d66">
      <inkml:trace xmlns:inkml="http://www.w3.org/2003/InkML" xml:id="stk62" contextRef="#ctx0" brushRef="#br0">20515 15157 18543 0,'0'0'816'1,"0"0"176"-1,-10 14-800 0,10-14-192 0,-6 18 0 1,6-18 0 2,0 0 512-3,-7 13 64 7,7-13 16-7,0 0 0 8,0 0-368-7,0 0-80 3,0 0-16-3,0 0 0 7,4 20-128-8,-4-20 0 6,0 0 0-6,0 0 0 23,11 11-448-22,-11-11-80 1,8 14-16-2,-8-14 0 12,0 0-1488-11,18 10-288 0,-18-10-64 3</inkml:trace>
    </iact:actionData>
  </iact:action>
  <iact:action type="add" startTime="102119">
    <iact:property name="dataType"/>
    <iact:actionData xml:id="d67">
      <inkml:trace xmlns:inkml="http://www.w3.org/2003/InkML" xml:id="stk63" contextRef="#ctx0" brushRef="#br0">20583 15384 14735 0,'0'0'640'1,"0"0"160"-1,0 0-640 1,0 0-160-1,-6 13 0 0,6-13 0 0,-3 18 624 0,3-18 80 4,0 0 32-4,-4 13 0 8,4-13-480-8,0 0-80 5,-2 18-32-4,2-18 0 7,0 0-336-8,0 0-64 5,0 21 0 5,0-21-16-10</inkml:trace>
    </iact:actionData>
  </iact:action>
  <iact:action type="add" startTime="102270">
    <iact:property name="dataType"/>
    <iact:actionData xml:id="d68">
      <inkml:trace xmlns:inkml="http://www.w3.org/2003/InkML" xml:id="stk64" contextRef="#ctx0" brushRef="#br0">20513 15756 11167 0,'0'0'496'0,"0"0"96"0,-12 18-464 0,1-5-128 0,5 1 0 0,6-14 0 1,-4 10 0-1,4-10 192 4,-4 15-64-3,4-3 0 7,0-12-128-7,0 0 0 4,0 0 0-4</inkml:trace>
    </iact:actionData>
  </iact:action>
  <iact:action type="add" startTime="102392">
    <iact:property name="dataType"/>
    <iact:actionData xml:id="d69">
      <inkml:trace xmlns:inkml="http://www.w3.org/2003/InkML" xml:id="stk65" contextRef="#ctx0" brushRef="#br0">20529 16109 13071 0,'0'0'576'4,"0"0"128"-4,-6 22-576 0,4-5-128 0,0-5 0 0,0-1 0 6,2-11 400-5,0 0 48 6,0 0 16-7,-2 20 0 8,2-2-288-8,0-18-176 7,0 15 192-7,0-15-192 8,2 18 288-8,2-1-48 7,-4-17-16-7,6 16 0 7,-6-16 112-6,0 17 32 5,0-17 0-6,4 14 0 9,-4-14-240-9,0 0-128 7,4 18 160-7,-4-18-160 7,0 0 0-7,3 17 0 8,-3-17 0-8,6 16 0 24,0 1-512-23,-6-17-80 0,8 14-32 1,-4 3 0-2,-4-17 304 1,2 18 48 0,2-4 16-1,0 3 0 7,-4-17 256-6,0 0 0 6,0 16 0-7,0 1 144 7,0 3 144 1,0-8 32-8,0-12 0 0,0 0 0 7,-6 21 128-7,4-5 16 7,-2-3 16-7,4-13 0 9,0 0-32-9,-6 14-16 8,0 0 0-8,6-14 0 7,0 0-112-6,0 0-32 4,-2 13 0-5,2-13 0 8,0 16-96-8,0-16-32 9,0 0 0-9,0 0 0 6,0 17 16-6,0-17 0 7,0 0 0-7,0 0 0 9,0 0 96-8,0 0 32 4,2 12 0-5,-2-12 0 9,0 0-176-9,0 0-128 7,0 0 192-7,0 0-192 22,8 18-416-20,-8-18-192 2,0 0-32-3</inkml:trace>
    </iact:actionData>
  </iact:action>
  <iact:action type="add" startTime="103294">
    <iact:property name="dataType"/>
    <iact:actionData xml:id="d70">
      <inkml:trace xmlns:inkml="http://www.w3.org/2003/InkML" xml:id="stk66" contextRef="#ctx0" brushRef="#br0">21112 17063 20495 0,'0'0'896'1,"0"0"208"-1,0 0-880 8,0 0-224-7,0 0 0 0,21-2 0-1,-3 2 0 0,1-2 0 7,3-2 0-7,-5-2 0 7,5 2 144-6,1 0-16 5,7 0 0-6,1 2 0 8,4-3 256-8,2-3 32 6,-2 2 16-5,6 2 0 6,0 2 192-7,6-2 32 7,5-2 16-6,1 0 0 6,-2 5-80-6,-2-1-16 5,3 0 0-6,1 0 0 8,-2 0-192-8,-1 0-32 7,1 2-16-7,0-2 0 13,-1 0 80-13,5 2 16 3,0-2 0-3,3 2 0 8,1 0 0-6,1 0 0 4,3 0 0-6,3 4 0 8,-4-2-224-8,1 0-32 7,-3 0-16-7,3 2 0 8,-3-1-160-8,1 5 192 12,-1-2-192-12,6-4 192 5,-3-2-192-5,5 4 128 5,4 2-128-5,4 0 128 9,-5-2 80-9,-1-1 16 11,-4-1 0-11,2 0 0 4,-5 4 80-4,3-2 16 11,-2-2 0-11,1 6 0 3,1-4-32-2,-2 0 0 11,7 0 0-12,-5 1 0 4,4 3-64-4,-3-4-16 11,-3 0 0-11,2-2 0 4,-3-2 16-4,1 4 0 7,2-2 0-6,1 2 0 6,1 2-48-7,0-3-16 10,8-1 0-10,-2 2 0 4,-3-2-160-3,1-2 0 9,-8-2 0-10,4-2 0 4,-5 1 0-3,5 1 0 9,0-2 0-10,6 2 128 4,-1-2-128-3,3 0 0 9,4 2 144-10,-4-2-144 4,-4-4 0-3,0 0 128 9,-6 3-128-10,3 3 0 3,1-2 176-3,0 2-48 13,6-2 0-13,-4-2 0 3,6 2-128-3,0 2 160 10,0 0-160-10,-5 0 160 5,-7-2-160-5,0 1 160 12,3-1-160-12,-5 2 160 4,4-2-160-4,-3 2 0 11,3 0 144-10,0-2-144 1,6 2 0-2,-2 0 128 13,-1 0-128-13,-7 0 0 3,-6 0 128-3,3 0-128 10,-5-2 160-10,1 0-160 5,0 3 160-5,-1-1-160 10,-1-2 160-10,1 0-160 5,1 0 160-5,1 0-160 11,3 2 160-11,3 0-160 4,-5-4 176-3,-3 4-176 9,-5 0 192-10,-4 0-192 4,0 0 144-4,0-1-144 11,-7-1 0-11,3-2 144 4,-2 6-144-3,2 2 0 5,-2-4 0-6,0-2 128 7,0 0-128-7,0 0 0 9,4 6 0-8,-2-2 0 4,2-4 0-5,-4 2 0 8,0 0 128-8,-4 2-128 10,4-4 0-10,-4 2 0 10,-6 2 0-10,0 0 0 4,-2 0 0-4,1 4 128 12,-1 0-128-12,4 0 128 4,-6-2-128-3,3 0 0 8,-3 0 144-9,2 0-144 4,0 4 128-3,1-6-128 9,-1-2 128-10,-2-2-128 4,1 2 0-4,-1 2 0 11,0 6 0-11,6-4 128 5,1-2-128-5,-1 2 0 10,-8 0 0-9,2 0 0 3,-1 0 0-4,-3-2 128 9,1 0-128-9,-3 3 0 5,2 1 144-4,-3-2-144 7,3-2 192-8,-1 0-192 6,-1-2 208-5,-1 4-64 6,-5 2-16-7,5-4 0 7,-7-4 0-7,3 2-128 7,2 4 192-7,-3 0-64 9,3-2-128-9,-6 0 128 7,-12 0-128-7,17 0 128 8,-1 2-128-8,-1-2 0 7,-15 0 144-6,20 0-144 6,-7-2 144-6,-13 2-144 6,20 0 192-7,-20 0-192 4,16 0 160-4,-1 2-160 6,-15-2 128-6,18 0-128 7,-18 0 128-7,13 0-128 8,-13 0 128-8,18-2-128 8,-18 2 160-8,14 0-160 7,-14 0 192-7,0 0-192 7,17-2 176-6,-17 2-176 11,0 0 160-12,0 0-160 5,12 0 192-5,-12 0-48 5,0 0-16-5,0 0 0 8,0 0-128-8,0 0 0 11,0 0 0-11,0 0 128 4,0 0-128-4,0 0 0 11,0 0 0-11,0 0 128 5,0 0-128-4,0 0 0 9,0 0 0-10,0 0 0 6,0 0 0-6,0 0 0 8,0 0 0-8,0 0 0 3,0 0 0-2,0 0 0 6,0 0-144-7,0 0 144 21,-16-2-1328-19,16 2-144-2,-17-6-48 1,5 3 0 13,0-9-1488-13,6 2-320 1</inkml:trace>
    </iact:actionData>
  </iact:action>
  <iact:action type="add" startTime="104449">
    <iact:property name="dataType"/>
    <iact:actionData xml:id="d71">
      <inkml:trace xmlns:inkml="http://www.w3.org/2003/InkML" xml:id="stk67" contextRef="#ctx0" brushRef="#br0">30853 14951 20271 0,'0'0'1792'1,"0"0"-1424"6,0 0-368-7,0 0 0 4,-4 17 912-3,2-3 112 9,2-14 32-10,-2 21 0 4,-2-3-416-2,-2-1-64 6,6-17-32-7,-4 24 0 5,2-1-352-6,1-5-64 9,1-18 0-9,0 27-128 18,0 0-624-16,3 5-224-2,1-5-48 6</inkml:trace>
    </iact:actionData>
  </iact:action>
  <iact:action type="add" startTime="104613">
    <iact:property name="dataType"/>
    <iact:actionData xml:id="d72">
      <inkml:trace xmlns:inkml="http://www.w3.org/2003/InkML" xml:id="stk68" contextRef="#ctx0" brushRef="#br0">30872 16439 13823 0,'-11'21'1216'1,"3"3"-960"7,2-3-256-8,-4 6 0 3,4 4 1280-3,1-1 224 6,1-3 32-6</inkml:trace>
    </iact:actionData>
  </iact:action>
  <iact:action type="add" startTime="105162">
    <iact:property name="dataType"/>
    <iact:actionData xml:id="d73">
      <inkml:trace xmlns:inkml="http://www.w3.org/2003/InkML" xml:id="stk69" contextRef="#ctx0" brushRef="#br0">22760 16236 10127 0,'0'0'896'1,"0"-14"-704"-1,0 6-192 1,0-7 0 3,0 1 1344-4,4-3 224 7,0 3 48-7,0-2 16 9,0 5-944-9,-4-5-192 9,0 2-48-8,2-1 0 6,-2 5 64-7,0-4 16 5,0 5 0-5,0 9 0 7,-6-18 192-6,2 6 48 10,-2-3 0-11,2 5 0 3,4 10 0-2,-10-10 16 10,-1-3 0-10,1 7 0 2,-6 0-304-3,5 0-64 10,-9 4-16-10,1 4 0 6,-1 4-144-6,-3 2-16 10,-3-1-16-9,-1 7 0 3,-4-2-64-3,-4 5-16 17,-2-5 0-18,4 8 0 2,-1 1 112-2,5 2 32 0,2 1 0 0,5 1 0 8,1 1 16-8,7-3 0 12,1 0 0-12,7 3 0 3,2-3-176-3,4-5-128 7,2-3 144-7,2-3-144 8,-4-12 192-8,11 16-64 7,-11-16-128-7,18 5 192 9,3 1 64-8,-3 0 16 5,1-6 0-6,3-4 0 7,-5 0 48-6,3 0 16 8,3 1 0-9,1-1 0 5,1-2-176-5,-1-6-32 7,-5 0-128-7,1-3 192 9,-1 7-192-9,3-2 144 6,-5-3-144-6,1 3 128 8,-1 0-128-8,-5 2 0 8,-12 8 0-8,17-4 128 7,-17 4-128-7,14-2 0 10,-14 2 0-10,0 0 0 5,18 6 0-4,-18-6-144 9,11 14 144-10,3-2 0 5,-14-12 0-5,12 17-128 12,-12-17 128-12,13 10 0 18,-3 4-1408-17,-10-14-240 2,0 0-32-3</inkml:trace>
    </iact:actionData>
  </iact:action>
  <iact:action type="add" startTime="105606">
    <iact:property name="dataType"/>
    <iact:actionData xml:id="d74">
      <inkml:trace xmlns:inkml="http://www.w3.org/2003/InkML" xml:id="stk70" contextRef="#ctx0" brushRef="#br0">23293 16031 21183 0,'-14'16'1888'2,"0"-9"-1504"2,1 5-384-4,-1-2 0 6,0 0 432-6,7 7 16 6,-5 9 0-6,4-3 0 8,0 0 128-8,-3-1 16 5,3 1 16-5,-2 1 0 8,0 1 32-8,4-4 16 9,2-3 0-9,1 1 0 6,1-1-400-6,2-18-64 12,2 14-32-12,-2-14 0 4,0 0 96-4,0 0 0 7,7 11 16-7,-7-11 0 7,0 0 80-6,20-2 16 10,-6-5 0-11,5-3 0 5,1 2 224-5,-3-9 48 6,3-3 16-6,1 1 0 8,-5-5-208-8,1-1-64 12,1-1 0-12,-5 1 0 6,3-2-128-6,-4 3-16 9,3 3-16-9,-3 3 0 5,6-3 32-4,-5 1 0 8,5 3 0-9,1-1 0 5,-5 11-256-5,5-5 144 10,-5 2-144-10,4-2 128 5,-18 12-128-4,19-2 0 8,-3 2 0-9,3 2 0 18,-5-4-1168-16,2 4-176-2,-5 4-16 0,5 0-8432 13,-16-6-1664-12</inkml:trace>
    </iact:actionData>
  </iact:action>
  <iact:action type="add" startTime="105937">
    <iact:property name="dataType"/>
    <iact:actionData xml:id="d75">
      <inkml:trace xmlns:inkml="http://www.w3.org/2003/InkML" xml:id="stk71" contextRef="#ctx0" brushRef="#br0">23882 16144 13823 0,'0'0'1216'1,"0"0"-960"4,0 0-256-5,0 0 0 6,19 4 1168-6,-3-4 192 12,3-6 48-12,-3 2 0 4,1-2-320-4,7 5-48 10,1-5-16-10,3-2 0 6,-3 0-128-5,2 2-48 3,2 2 0-4,-1-2 0 9,-1-3-16-9,0 1 0 8,1-2 0-8,-1 0 0 7,-4 3-224-6,-3-1-48 9,1-4-16-10,-1 4 0 3,-7-1-112-3,1-3-32 13,-4 4 0-13,2-4 0 3,-5 3 16-3,-7 9 0 7,0 0 0-7,0 0 0 7,0-20 0-7,-2 6 0 7,2 14 0-7,-11-7 0 8,-1 1-112-8,0 6-32 13,-7 6 0-13,-3 1 0 4,-5-1-272-4,0 4 128 5,-2 4-128-5,-1-3 0 5,1 5 0 3,0-2 0-7,-1 3 0-1,1 3 0 6,0-3 160-6,4 5-160 7,1 3 128-7,5 0-128 8,3 1 128-8,2-3-128 7,7 1 0-7,1-5 128 9,0 3-128-9,6-1 0 11,6-3 144-11,4-7-144 5,-1-1 0-5,9 4 144 6,3-3-144-6,5-1 0 8,3-4 128-8,2-4-128 12,2 2 0-12,8-2 0 17,0-2-384-16,4-2-128 0,-6-2-16-1,2-2-16 15,-6-4-2032-14,-4 2-416 0</inkml:trace>
    </iact:actionData>
  </iact:action>
  <iact:action type="add" startTime="106360">
    <iact:property name="dataType"/>
    <iact:actionData xml:id="d76">
      <inkml:trace xmlns:inkml="http://www.w3.org/2003/InkML" xml:id="stk72" contextRef="#ctx0" brushRef="#br0">24999 16017 15663 0,'0'0'1392'1,"0"0"-1120"0,0 0-272-1,-13 2 0 0,13-2 1520 0,-12 0 240 0,12 0 48 0,-16 0 16 5,5 0-528-4,-5 2-96 8,4-2-32-9,-5 2 0 6,3 2-112-5,-3 0-32 4,-1 4 0-5,4-2 0 9,-1-2-336-9,3 3-80 10,-2 3-16-10,5 0 0 5,1 0-224-5,-4 3-48 10,4-3-16-10,4 8 0 4,1-5-304-4,1 5 160 11,2-18-160-11,-4 17 128 4,2-3 0-3,2 4 0 10,0-18 0-11,0 0 0 4,0 15-128-4,0-15 0 10,6 16 0-10,-6-16 0 4,0 0 240-4,7 15 16 12,-7-15 0-12,6 14 0 3,-6-14-112-3,0 0-16 10,0 0 0-10,18 8 0 5,-18-8-128-4,0 0 192 9,15 0-192-10,-15 0 192 5,18-6-64-4,-4 2-128 4,-1-4 192-5,-1-3-64 8,4 3-128-8,-9-6 0 8,7 2 0-8,-4-5 128 7,0 1-128-7,1-1 0 10,-3 3 144-3,6-2-144-7,-7 9 0 0,5-5 0 6,2 2 0-6,-4 0 0 8,-10 10 0-8,0 0 0 11,17 0 0-11,-17 0 0 4,14-5-144-4,-14 5 144 11,15 11-160-11,-3-5 160 4,-12-6-144-4,16 16 144 11,-1-3-128-11,-3 7 128 4,0-4 0-3,1 1-160 10,-3 1 160-11,4-3 0 3,-4 7 0-2,1-7 0 11,1-3 0-12,4 4 0 17,1-5-1088-16,7 1-192 2,-3 0-64-3</inkml:trace>
    </iact:actionData>
  </iact:action>
  <iact:action type="add" startTime="106944">
    <iact:property name="dataType"/>
    <iact:actionData xml:id="d77">
      <inkml:trace xmlns:inkml="http://www.w3.org/2003/InkML" xml:id="stk73" contextRef="#ctx0" brushRef="#br0">26400 16054 5519 0,'-22'8'496'1,"9"0"-496"5,-1-2 0-4,-4 0 0-2,3-2 2944 0,-3 0 480 12,9 3 96-12,-5-1 32 2,14-6-1216-1,0 0-240 9,-10 2-48-10,10-2-16 5,0 0-64-4,0 0-16 8,0 0 0-8,0 0 0 5,14-2-720-6,3 2-144 9,5 0-16-9,1 0-16 4,1 0-480-4,7 0-112 12,2 0-16-12,-2 0 0 3,4 0-256-3,2 0-64 11,-5 0-128-11,3 0 192 5,2 0-192-5,2 0 128 10,-8 0-128-6,0 0 0 12,-5 0-960-15,-3 0-272-1,-5 0-64 0,-3 0-9376 11,-15 0-1872-9</inkml:trace>
    </iact:actionData>
  </iact:action>
  <iact:action type="add" startTime="107167">
    <iact:property name="dataType"/>
    <iact:actionData xml:id="d78">
      <inkml:trace xmlns:inkml="http://www.w3.org/2003/InkML" xml:id="stk74" contextRef="#ctx0" brushRef="#br0">26351 16335 23039 0,'0'0'2048'2,"0"0"-1648"4,0 0-400-6,0 0 0 4,0 0 2816-3,10 10 464 10,7-4 112-11,3-4 0 2,3 2-2560-2,10-4-528 11,1 0-112-11,1-2 0 5,4-2 32-5,0 2 16 10,8-4 0-10,-5-2 0 4,3 0-240-4,-2 1 144 11,4-7-144-11,0 4 128 20,2-5-1664-19,-5 3-320 0,1 2-80 0,0-5-16-1</inkml:trace>
    </iact:actionData>
  </iact:action>
  <iact:action type="add" startTime="107574">
    <iact:property name="dataType"/>
    <iact:actionData xml:id="d79">
      <inkml:trace xmlns:inkml="http://www.w3.org/2003/InkML" xml:id="stk75" contextRef="#ctx0" brushRef="#br0">27988 15941 20207 0,'-18'2'896'2,"18"-2"192"-2,0 0-880 0,-16 2-208 4,5 4 0-4,11-6 0 4,0 0 1280-3,0 0 224 9,0 0 32-9,-2-12 16 4,2 12-240-4,2-21-48 6,4-1-16-7,5 3 0 8,-1-1-272-8,8-3-48 9,-5 4-16-9,9-3 0 4,-5-7-192-4,7-2-32 8,3 1-16-8,0 1 0 5,-1 0-96-5,-3 0 0 11,0-3-16-11,-1 3 0 6,-5-6-16-6,5-4 0 9,-1 2 0-9,1 0 0 6,-5-2-96-5,1 6 0 16,1 2-16-17,-7 3 0 4,2 5-240-4,-6 3-32 0,1 7-16 0,-9 13 0 8,12-16-144-8,-12 16 0 7,8-6 144-7,-8 6-144 7,0 0 0-7,0 0 0 13,0 0 0-13,4 22 128 3,-4 1-128-3,-2 4 0 10,-2 5 0-9,2 3 0 4,-2 8 0-5,-4 2 0 10,2 5 0-10,0 3-128 4,3 2 128-4,-3 1 0 12,-2 5 0-12,2-1 0 4,0 0 0-4,4-3 0 7,0-8 0-7,2 1 0 7,-2-1 0-7,0 2 0 8,0-4 0-8,2 0 0 8,4-3 0-8,0 1 0 10,-2-8 0-10,4 0 0 4,0-5 0-4,4-5 0 12,-4-4 0-12,1-1 0 4,-1-1-320-4,4-5-48 6,-10-16 0-6,0 0 0 22,0 0-1552-20,10 10-304 1,-10-10-64-3,0 0-13520 0</inkml:trace>
    </iact:actionData>
  </iact:action>
  <iact:action type="add" startTime="107993">
    <iact:property name="dataType"/>
    <iact:actionData xml:id="d80">
      <inkml:trace xmlns:inkml="http://www.w3.org/2003/InkML" xml:id="stk76" contextRef="#ctx0" brushRef="#br0">27851 16351 25791 0,'0'0'1152'2,"0"0"224"-2,0 0-1104 0,0 0-272 5,0 0 0-5,14 2 0 7,7-2 1680-7,3 4 288 9,-1-2 48-9,4 0 16 4,4-2-1152-4,5 0-240 10,4-2-32-10,3 2-16 5,6 0 320-5,-4 0 64 7,2 2 16-7,2-2 0 8,-1-2-112-8,-3 0-32 9,2-2 0-9,4 2 0 6,-4-2-352-6,-3 0-80 10,3-2-16-9,-6 4 0 5,0 0-224-6,-4 0-48 8,-6 0-128-8,5 0 192 6,-5-1-400-6,-2 1-96 15,-4-2-16-15,-9 0-12432 13,-2-4-2496-12</inkml:trace>
    </iact:actionData>
  </iact:action>
  <iact:action type="add" startTime="108894">
    <iact:property name="dataType"/>
    <iact:actionData xml:id="d81">
      <inkml:trace xmlns:inkml="http://www.w3.org/2003/InkML" xml:id="stk77" contextRef="#ctx0" brushRef="#br0">21258 14715 3679 0,'0'0'320'2,"0"0"-320"2,0 0 0-4,0 0 0 6,-10 15 1920-6,-1-1 320 10,3 5 64-9,-2 5 16 3,-5-1-1088-4,1 6-208 10,-6 3-64-10,1 11 0 6,-1 1-48-6,-3 7-16 9,-4 2 0-9,-6 5 0 5,-8 3-192-5,2 7-32 9,-4 2-16-8,2 2 0 3,-4-3-400-4,4-3-64 11,4-9-32-11,4-3 0 7,3-9-160-6,5-6 192 7,0-10-192-8,7-1 192 4,6-3-48-4,5-4 0 11,7-21 0-11,0 0-6736 14,7 18-1360-12</inkml:trace>
    </iact:actionData>
  </iact:action>
  <iact:action type="add" startTime="109149">
    <iact:property name="dataType"/>
    <iact:actionData xml:id="d82">
      <inkml:trace xmlns:inkml="http://www.w3.org/2003/InkML" xml:id="stk78" contextRef="#ctx0" brushRef="#br0">21982 14896 21183 0,'6'-16'1888'1,"1"7"-1504"7,7 1-384-7,-4-4 0 15,0 2-560-15,-10 10-176-1,15-5-32 1,-15 5-16-1,0 0 784 0,0 0 224 8,0 0 16-7,6 19 0 4,-10 12 304-5,-4 0 64 10,-5 3 16-10,-1 1 0 4,-7 6-256-4,-5 0-48 12,-1 7-16-12,-4 5 0 4,-12 2 16-4,2 5 0 11,-10 14 0-11,0 2 0 3,-3 0-128-3,-1 4 0 11,3 4-16-11,1-2 0 6,2 8-48-2,2-4 0 3,2-3 0-7,6-8 0 4,-3-7-352-4,6-12-80 11,7-5-16-11,6-12 0 18,3-2-304-17,9-8-64 0,-3-7-16-1,6-7 0 0</inkml:trace>
    </iact:actionData>
  </iact:action>
  <iact:action type="add" startTime="109481">
    <iact:property name="dataType"/>
    <iact:actionData xml:id="d83">
      <inkml:trace xmlns:inkml="http://www.w3.org/2003/InkML" xml:id="stk79" contextRef="#ctx0" brushRef="#br0">21582 16148 10127 0,'-10'23'896'1,"-5"9"-704"6,1-3-192-7,-2 4 0 4,5-2 1264-4,-5 0 208 10,4 3 64-10,-1-3 0 5,5 2-448-5,-6-2-64 12,3 0-32-12,-5-1 0 3,4-5-368-3,2-4-80 6,-1-1-16-6,5 1 0 9,-2 1-272-9,0-1-64 9,4-5-16-8,4-16 0 3,0 19-176-4,2 1 0 11,-2-20 0-11,10 14-6528 12,-10-14-1168-12</inkml:trace>
    </iact:actionData>
  </iact:action>
  <iact:action type="add" startTime="109708">
    <iact:property name="dataType"/>
    <iact:actionData xml:id="d84">
      <inkml:trace xmlns:inkml="http://www.w3.org/2003/InkML" xml:id="stk80" contextRef="#ctx0" brushRef="#br0">22323 16708 21647 0,'0'0'960'2,"-8"19"192"-2,-1-5-912 0,3 2-240 4,0-3 0-3,2 7 0 4,-2-3 400-5,0-1 48 8,0 3 0-8,1-3 0 6,1 1-256-6,-2 3-64 9,-2-2 0-8,4-1 0 5,4-17-288-6,-2 20-64 4,2-9-16-4,0-11-10064 12</inkml:trace>
    </iact:actionData>
  </iact:action>
  <iact:action type="add" startTime="109891">
    <iact:property name="dataType"/>
    <iact:actionData xml:id="d85">
      <inkml:trace xmlns:inkml="http://www.w3.org/2003/InkML" xml:id="stk81" contextRef="#ctx0" brushRef="#br0">23308 16840 15663 0,'-27'10'688'2,"11"2"144"-2,1-2-656 0,-5 3-176 0,5 5 0 0,-3 3 0 5,-3-5 1296-4,7 3 240 9,-4 1 32-10,9-5 16 4,-3 1-1392-4,6-4-192 11,6-12-224-11,0 0-9120 9</inkml:trace>
    </iact:actionData>
  </iact:action>
  <iact:action type="add" startTime="110054">
    <iact:property name="dataType"/>
    <iact:actionData xml:id="d86">
      <inkml:trace xmlns:inkml="http://www.w3.org/2003/InkML" xml:id="stk82" contextRef="#ctx0" brushRef="#br0">23897 16842 17327 0,'0'0'768'2,"-9"16"160"-2,1 1-736 0,-2 3-192 4,2-6 0-3,0 3 0 2,1 3 272-2,-7-3 32 8,4 3 0-9,-5-1 0 5,3-3-32-5,-4 3 0 10,5-1 0-10,-5-2 0 5,6 1-80-5,-2-5-32 8,5 1 0-8,1-3 0 5,-2 4-160-5,8-14 0 8,-10 10 0-8,4 3 128 8,6-13-128-7,0 0 0 5,0 0 0-6,0 0-5968 19,0 0-1152-18</inkml:trace>
    </iact:actionData>
  </iact:action>
  <iact:action type="add" startTime="110247">
    <iact:property name="dataType"/>
    <iact:actionData xml:id="d87">
      <inkml:trace xmlns:inkml="http://www.w3.org/2003/InkML" xml:id="stk83" contextRef="#ctx0" brushRef="#br0">24342 16928 20271 0,'-18'10'1792'1,"1"6"-1424"3,-1-5-368-4,-3 9 0 8,1-1 512-8,7-1 16 9,-3 1 16-8,4 3 0 2,-5-5-288-3,7-3-64 11,-2-4-16-11,12-10 0 6,0 0-176-6,0 0-256 5,0 0 64-5</inkml:trace>
    </iact:actionData>
  </iact:action>
  <iact:action type="add" startTime="110398">
    <iact:property name="dataType"/>
    <iact:actionData xml:id="d88">
      <inkml:trace xmlns:inkml="http://www.w3.org/2003/InkML" xml:id="stk84" contextRef="#ctx0" brushRef="#br0">25048 16850 12895 0,'-16'14'576'2,"3"-6"112"-2,-1 1-560 0,-3 3-128 5,5 2 0-4,-6 5 0 2,3-5 1952-3,-5 0 352 7,1-1 80-7,3 3 16 7,-3-5-1696-6,-1 3-352 5,8-6-64-6,-1 4-16 21,3-7-720-19,10-5-160-1,0 0-32-1,0 0-8720 2</inkml:trace>
    </iact:actionData>
  </iact:action>
  <iact:action type="add" startTime="110570">
    <iact:property name="dataType"/>
    <iact:actionData xml:id="d89">
      <inkml:trace xmlns:inkml="http://www.w3.org/2003/InkML" xml:id="stk85" contextRef="#ctx0" brushRef="#br0">25419 16762 19119 0,'-14'18'832'6,"6"-6"192"-6,2 7-816 0,1-1-208 1,-3-1 0-1,2 7 0 0,0-3 0 0,2-1 0 9,-2-1 128-9,4 1-128 4,-2-7 0-3,4-13 0 7,0 0 0-8,14 14-8512 9</inkml:trace>
    </iact:actionData>
  </iact:action>
  <iact:action type="add" startTime="110701">
    <iact:property name="dataType"/>
    <iact:actionData xml:id="d90">
      <inkml:trace xmlns:inkml="http://www.w3.org/2003/InkML" xml:id="stk86" contextRef="#ctx0" brushRef="#br0">26140 16856 19807 0,'0'0'880'2,"-2"19"176"-2,0 5-848 0,-1-3-208 0,-3 3 0 0,-4-5 0 6,6 1 784-6,-2 3 112 7,0-1 32-7,-3-5 0 7,1 3-640-7,2-1-128 7,4-3-32-7,-2 1 0 7,4-17-128-6,-4 14 0 8,4-14 0-9,2 16-6992 17,-2-16-1392-17</inkml:trace>
    </iact:actionData>
  </iact:action>
  <iact:action type="add" startTime="110878">
    <iact:property name="dataType"/>
    <iact:actionData xml:id="d91">
      <inkml:trace xmlns:inkml="http://www.w3.org/2003/InkML" xml:id="stk87" contextRef="#ctx0" brushRef="#br0">27515 16922 17503 0,'0'0'768'1,"2"18"176"-1,2-3-752 0,-2 5-192 7,0-2 0-7,0 1 0 4,-2 4 1152-4,2-3 192 10,0-4 32-10,-2 1 16 5,0-5-912-5,0-12-176 10,4 13-48-10,-4-13 0 6,0 0-400-5,18 8-96 6,-5-2-16-7,7-6-9904 8</inkml:trace>
    </iact:actionData>
  </iact:action>
  <iact:action type="add" startTime="111056">
    <iact:property name="dataType"/>
    <iact:actionData xml:id="d92">
      <inkml:trace xmlns:inkml="http://www.w3.org/2003/InkML" xml:id="stk88" contextRef="#ctx0" brushRef="#br0">29246 16848 12895 0,'0'0'1152'2,"5"18"-928"4,-5-18-224-4,-1 15 0-2,1 3 640 0,-4-4 96 7,0-1 16-7,4-13 0 7,-10 14-336-7,2 0-64 8,-4-7-16-8,12-7 0 7,-11 12-208-7,-3-4-128 12,14-8 160-12,-10 6-160 4,10-6 0-3,0 0-336 8</inkml:trace>
    </iact:actionData>
  </iact:action>
  <iact:action type="add" startTime="111252">
    <iact:property name="dataType"/>
    <iact:actionData xml:id="d93">
      <inkml:trace xmlns:inkml="http://www.w3.org/2003/InkML" xml:id="stk89" contextRef="#ctx0" brushRef="#br0">30053 16786 19343 0,'-25'8'848'2,"5"1"192"-2,-1 5-832 0,1 0-208 4,-3 1 0-4,-1 3 0 4,-1-3 1440-3,2 5 240 8,-3 5 48-8,7-5 16 4,-5-9-1360-5,1 5-384 11,-2-4 128-11,5-1-128 17,3 1-384-16,1-8-128 1,16-4-32-1</inkml:trace>
    </iact:actionData>
  </iact:action>
  <iact:action type="add" startTime="111450">
    <iact:property name="dataType"/>
    <iact:actionData xml:id="d94">
      <inkml:trace xmlns:inkml="http://www.w3.org/2003/InkML" xml:id="stk90" contextRef="#ctx0" brushRef="#br0">30484 16610 24815 0,'-51'20'1088'2,"20"-1"256"-2,-6 3-1088 8,2 3-256-8,2 0 0 1,-2 7 0-1,2-3 160 0,1-4-32 10,-1 4 0-9,0-3 0 2,-2-11-128-3,8 7 192 7,5-1-192-7,3-5 192 8,-1 2-192-8,12-9-176 6,8-9 48-6,0 0-7392 21,0 0-1472-21</inkml:trace>
    </iact:actionData>
  </iact:action>
  <iact:action type="add" startTime="111630">
    <iact:property name="dataType"/>
    <iact:actionData xml:id="d95">
      <inkml:trace xmlns:inkml="http://www.w3.org/2003/InkML" xml:id="stk91" contextRef="#ctx0" brushRef="#br0">30685 16000 20383 0,'-33'12'896'2,"8"-1"192"-2,-7 9-864 0,-5 5-224 5,0 6 0-5,2 4 0 3,-6 6 176-3,4 0-16 11,-8 6 0-11,6-2 0 4,-2-2 192-4,0 4 32 6,-5-4 16-6,3 3 0 9,0 5-16-9,6-2 0 6,0-10 0-6,3 4 0 8,3-4-256-8,4-10-128 12,2-4 128-11,7-3-128 19,6-9-528-19,12-13-192-1,0 0-48 7</inkml:trace>
    </iact:actionData>
  </iact:action>
  <iact:action type="add" startTime="111854">
    <iact:property name="dataType"/>
    <iact:actionData xml:id="d96">
      <inkml:trace xmlns:inkml="http://www.w3.org/2003/InkML" xml:id="stk92" contextRef="#ctx0" brushRef="#br0">30394 15467 21935 0,'-31'8'960'1,"10"10"224"-1,-1 1-944 0,-3 9-240 7,-2-1 0-7,-3 14 0 4,-1 6 0-3,4 3 0 5,-4 3 0-6,-2 4 0 8,-3 5 384-8,-3-4 16 7,-2-3 16-7,1 4 0 9,-1-5-32-9,-2 3 0 5,4-5 0-5,7-13 0 7,7-5-256-6,4-13-128 10,9-3 0-11,12-18 128 19,0 0-896-17,0 0-176-1,17-14-32 5</inkml:trace>
    </iact:actionData>
  </iact:action>
  <iact:action type="add" startTime="112048">
    <iact:property name="dataType"/>
    <iact:actionData xml:id="d97">
      <inkml:trace xmlns:inkml="http://www.w3.org/2003/InkML" xml:id="stk93" contextRef="#ctx0" brushRef="#br0">30190 15298 20271 0,'-43'10'1792'1,"15"-3"-1424"4,-1 11-368-4,0 3 0 2,-4 7 896-3,0 7 128 6,-8 2 0-6,0 4 16 8,-6-6-448-8,-2 4-80 11,-5 2-32-11,1-4 0 4,0 0-224-4,6-4-64 11,-1-4 0-10,7-1 0 2,4-3-192-3,5-6 128 10,7-7-128-10,7-2 0 19,5 0-480-19,13-10-192 0,0 0-32 0,0 0-10416 5</inkml:trace>
    </iact:actionData>
  </iact:action>
  <iact:action type="add" startTime="112225">
    <iact:property name="dataType"/>
    <iact:actionData xml:id="d98">
      <inkml:trace xmlns:inkml="http://www.w3.org/2003/InkML" xml:id="stk94" contextRef="#ctx0" brushRef="#br0">29889 15046 20495 0,'-19'-10'896'2,"5"12"208"-2,-7 6-880 0,-7 2-224 5,1-4 0-5,-4 7 0 7,-6 7 768-7,-2 5 128 9,0 3 0-9,-6-1 16 7,-4 0-640-7,2 4-128 4,2 3-16-4,-3-1-128 8,1-4 128-8,4-2-128 13,0-3 0-13,8-7 0 16,4 1-320-16,3-8-112 0,5 3-16 0,4-7-16 14,7-8-1328-12,12 2-256-2</inkml:trace>
    </iact:actionData>
  </iact:action>
  <iact:action type="add" startTime="112390">
    <iact:property name="dataType"/>
    <iact:actionData xml:id="d99">
      <inkml:trace xmlns:inkml="http://www.w3.org/2003/InkML" xml:id="stk95" contextRef="#ctx0" brushRef="#br0">29250 15060 15663 0,'-18'2'1392'0,"-2"8"-1120"9,-1 7-272-9,0 1 0 4,-7-3 1328-4,-1 7 208 9,-4 1 32-9,2-1 16 6,-3-3-1104-6,1 1-224 10,-8 1-32-10,4-5-6688 19,4-1-1328-14</inkml:trace>
    </iact:actionData>
  </iact:action>
  <iact:action type="add" startTime="112574">
    <iact:property name="dataType"/>
    <iact:actionData xml:id="d100">
      <inkml:trace xmlns:inkml="http://www.w3.org/2003/InkML" xml:id="stk96" contextRef="#ctx0" brushRef="#br0">28608 15007 27647 0,'-28'20'1216'2,"9"-13"256"-2,-4 1-1168 0,-1 6-304 4,3 2 0-2,-1 3 0-1,-5 4 256-1,2-1 0 11,-1-5 0-11,5 3 0 3,-1-1-256-3,-1-7 0 11,0 0 0-11,3-4-8400 17,6-4-1744-17</inkml:trace>
    </iact:actionData>
  </iact:action>
  <iact:action type="add" startTime="112736">
    <iact:property name="dataType"/>
    <iact:actionData xml:id="d101">
      <inkml:trace xmlns:inkml="http://www.w3.org/2003/InkML" xml:id="stk97" contextRef="#ctx0" brushRef="#br0">28134 15034 18431 0,'-29'6'1632'1,"-3"8"-1312"7,-5-2-320-8,2 5 0 5,2-3 320-5,-2 5 0 6,-6 3 0-6,8-5 0 7,0 3-112-6,-4 1-16 9,-2-5-16-10,0 2 0 4,1-3-176-3,7-5-256 8,2-2 64-9,4-1-5696 17,1-5-1136-17</inkml:trace>
    </iact:actionData>
  </iact:action>
  <iact:action type="add" startTime="112893">
    <iact:property name="dataType"/>
    <iact:actionData xml:id="d102">
      <inkml:trace xmlns:inkml="http://www.w3.org/2003/InkML" xml:id="stk98" contextRef="#ctx0" brushRef="#br0">27568 14990 16575 0,'-15'5'1472'2,"-3"-1"-1168"-2,-3 2-304 0,1 0 0 3,1 4 1328-2,-5 3 208 7,-1-3 32-8,-3 8 16 7,-3 1-880-7,2-1-160 10,-6 1-32-10,-4 5-16 5,0-5-368-4,-8 1-128 9,2-1 0-10,4 1 144 3,-2-5-144-3,8 3 0 11,8-1 0-11,0-5 128 20,-3-4-560-20,5 0-112 0,5-4-32 0,5-2-6288 12,-5-2-1264-12</inkml:trace>
    </iact:actionData>
  </iact:action>
  <iact:action type="add" startTime="113068">
    <iact:property name="dataType"/>
    <iact:actionData xml:id="d103">
      <inkml:trace xmlns:inkml="http://www.w3.org/2003/InkML" xml:id="stk99" contextRef="#ctx0" brushRef="#br0">26921 15144 6447 0,'-22'17'272'1,"10"-5"80"0,-3 6-352-1,-1-1 0 4,1 1 0-4,-5 5 0 5,1 2 3712-4,-1 1 688 9,-1-1 128-10,-5-2 16 5,-1-1-3264-5,0 1-672 9,-5 3-128-9,1-3-32 5,-4-1-448-5,0-7 128 11,2 3-128-10,0-9 0 17,0-1-768-17,5-2-208 3,1-6-48-2</inkml:trace>
    </iact:actionData>
  </iact:action>
  <iact:action type="add" startTime="113233">
    <iact:property name="dataType"/>
    <iact:actionData xml:id="d104">
      <inkml:trace xmlns:inkml="http://www.w3.org/2003/InkML" xml:id="stk100" contextRef="#ctx0" brushRef="#br0">26382 15042 15663 0,'-17'-2'688'1,"3"2"144"-1,-5 2-656 0,1 2-176 8,-3 12 0-8,-1-4 0 4,-3-1 1920-4,1 5 368 9,-1 5 64-9,2 5 16 5,1-1-1792-5,-5 0-336 9,-6 3-80-8,-1-3-16 4,-1 0-144-5,2-1 128 9,-4-7-128-9,4 3 128 6,0-5-128-6,4-1-176 11,3 2 48-11,-1-11 0 18,-2-5-656-17,7-1-128 0,3-5-32 0,3-2-5744 8,-3 0-1152-7</inkml:trace>
    </iact:actionData>
  </iact:action>
  <iact:action type="add" startTime="113409">
    <iact:property name="dataType"/>
    <iact:actionData xml:id="d105">
      <inkml:trace xmlns:inkml="http://www.w3.org/2003/InkML" xml:id="stk101" contextRef="#ctx0" brushRef="#br0">25620 15081 12895 0,'0'0'1152'2,"-12"8"-928"-2,-6 0-224 0,3 8 0 0,-5-9 1184 0,1 11 192 9,-3-4 32-9,3 3 16 4,-7-3-784-4,1 1-176 10,-2 5-16-10,1-5-16 5,-1 3-272-5,0-4-160 9,-4 3 192-9,-1-5-192 6,-1 2 176-6,4-5-176 12,-2 3 160-12,0-4-160 3,-3 2 0-2,-1-1 128 9,-2-3-128-9,6-4 0 3,2-2 0-3,1 0 144 7,3-4-144-8,4-2 128 5,3-5-400-5,2 1-96 11,9-6-16-11,1 7 0 18,-2-5-1968-17,4 2-400 1,4 12-64 3</inkml:trace>
    </iact:actionData>
  </iact:action>
  <iact:action type="add" startTime="113577">
    <iact:property name="dataType"/>
    <iact:actionData xml:id="d106">
      <inkml:trace xmlns:inkml="http://www.w3.org/2003/InkML" xml:id="stk102" contextRef="#ctx0" brushRef="#br0">24847 15200 4607 0,'0'0'400'1,"0"0"-400"-1,0 0 0 0,-10 6 0 0,-7 4 2688 0,3 0 448 23,-3-5 80-22,1 3 32-1,0 4-1888 0,-1-4-368 0,1 3-80 0,-3-1-16 4,1-2-576-4,3 4-128 8,-3-3-32-8,-1-5 0 5,1 0-416-5,-1-2-64 10,1 0-32-10,2-2-8224 9</inkml:trace>
    </iact:actionData>
  </iact:action>
  <iact:action type="add" startTime="113740">
    <iact:property name="dataType"/>
    <iact:actionData xml:id="d107">
      <inkml:trace xmlns:inkml="http://www.w3.org/2003/InkML" xml:id="stk103" contextRef="#ctx0" brushRef="#br0">24512 14980 12895 0,'0'0'1152'2,"-18"6"-928"-2,1 3-224 0,-1 1 0 0,0-8 1584 0,3 6 272 0,-5 4 48 0,3-5 16 0,3 1-1008 0,-3 4-192 11,1-4-32-10,-4 5-16 1,1 5-464-2,1-2-80 11,-3-9-128-11,-2 3 176 6,1 0-176-6,3-4 0 9,3-2 0-9,0 0 128 19,5-4-480-17,11 0-96-1,0 0-32-1,-16-4 0 12,16 4-2080-12,-10-6-432 3,6-8-80-2</inkml:trace>
    </iact:actionData>
  </iact:action>
  <iact:action type="add" startTime="113878">
    <iact:property name="dataType"/>
    <iact:actionData xml:id="d108">
      <inkml:trace xmlns:inkml="http://www.w3.org/2003/InkML" xml:id="stk104" contextRef="#ctx0" brushRef="#br0">24108 15027 12431 0,'0'0'544'1,"0"0"128"-1,-16 2-544 0,-3 2-128 0,-3-1 0 0,1 5 0 0,-3 2 1216 0,1-2 224 8,-4 0 32-7,-1 3 16 3,1-1-736-4,0 6-160 9,0-5-16-9,-1 1-16 3,1 2-368-3,2-6-192 10,1 5 192-10,-1-5-192 7,-4 2 0-7,3-1 0 7,1-3 0-7,3 0 0 7,1 0 0-7,5 0 0 10,-1-6 0-10,17 0 0 7,-12-4 0-7,12 4 0 6,0 0-128-6,0 0 128 21,-14-12-768-20,9 4-48-1,5 8-16 0,-2-17 0 15,2 5-320-14,0-5-80-1,2 5-16 1,-2-2 0 14,0 14 160-13,0 0 16-1,-4-9 16 0,4 9 0-1,0 0 864 0,0 0 192 7,-16 3 0-6,2-1 0 3,-1 2 1152-4,-1 4 176 9,-5 6 32-8,1-4 16 4,-1 3-528-5,1-3-96 10,-5 6-32-6,0-5 0-3,1 3-320-1,-1-2-64 10,-1-1-16-10,-1 3 0 5,0-4-320-5,1 1 144 10,-1-3-144-10,4 0 0 5,3-4 128-5,-1 4-128 12,-1-4 0-7,7-1 0-5,-3-3 0 0,5 0-176 9,1 0 0-9,4 0-4944 16,8 0-976-14</inkml:trace>
    </iact:actionData>
  </iact:action>
  <iact:action type="add" startTime="114210">
    <iact:property name="dataType"/>
    <iact:actionData xml:id="d109">
      <inkml:trace xmlns:inkml="http://www.w3.org/2003/InkML" xml:id="stk105" contextRef="#ctx0" brushRef="#br0">22871 15202 9215 0,'-19'8'816'2,"1"4"-656"3,-3-3-160-5,1 3 0 6,-1-4 1120-6,3-2 192 9,-3 0 32-9,1 1 16 6,3-1-976-5,-3-2-208 7,-1-2-48-8,5 0-4384 15,-3-2-880-13</inkml:trace>
    </iact:actionData>
  </iact:action>
  <iact:action type="add" startTime="114365">
    <iact:property name="dataType"/>
    <iact:actionData xml:id="d110">
      <inkml:trace xmlns:inkml="http://www.w3.org/2003/InkML" xml:id="stk106" contextRef="#ctx0" brushRef="#br0">22507 15140 17791 0,'-39'13'784'4,"17"-1"176"-4,-3-4-768 0,1 4-192 1,-1 1 0-1,2-3 0 4,3 4 0-3,4-6 128 9,-3-1-128-10,7 1 128 5,-3-4-128-5,5 0-272 8,10-4 64-8,-14-4 16 4</inkml:trace>
    </iact:actionData>
  </iact:action>
  <iact:action type="add" startTime="114512">
    <iact:property name="dataType"/>
    <iact:actionData xml:id="d111">
      <inkml:trace xmlns:inkml="http://www.w3.org/2003/InkML" xml:id="stk107" contextRef="#ctx0" brushRef="#br0">22483 15089 17791 0,'-35'25'784'2,"12"-11"176"-2,-5 4-768 0,1 3-192 3,2-3 0-2,-1 1 0 5,-1-1 480-6,-2-1 64 9,-2 3 16-9,-5 3 0 4,3-1-384-4,2-1-176 7,0-1 160-7,2 1-6064 12,-1-1-1216-11</inkml:trace>
    </iact:actionData>
  </iact:action>
  <iact:action type="add" startTime="133246">
    <iact:property name="dataType"/>
    <iact:actionData xml:id="d112">
      <inkml:trace xmlns:inkml="http://www.w3.org/2003/InkML" xml:id="stk108" contextRef="#ctx0" brushRef="#br0">20675 14094 7359 0,'0'0'320'3,"0"0"80"-3,0 0-400 0,0 0 0 0,0 0 0 0,0 0 0 6,6-15 1584-6,0 7 224 7,-6 8 48-6,0 0 16 7,7-16-960-8,-7 16-192 6,4-7-32-6,-4 7-16 10,0 0-32-10,0 0 0 6,4-16 0-6,-4 16 0 7,0 0-96-7,0 0-32 8,0 0 0-8,0 0 0 8,0-12-16-8,0 12-16 6,0 0 0-6,-2-11 0 7,2 11-80-7,-7-10-16 8,-5 4 0-7,4 2 0 6,8 4 32-6,-18-6 0 5,5-1 0-5,-5 1 0 6,5 2-32-6,-5 2-16 5,1 0 0-6,3 0 0 8,-6-2-80-7,5 2-16 6,-7 2 0-6,-1 0 0 10,1 2-80-11,3 0 0 3,-1 0-16-3,-3 2 0 9,0 0-176-9,-1 4 192 7,3-1-192-7,-1 1 192 8,-3-2-192-7,0 6 192 5,1-1-192-5,-1-1 192 6,1 4-192-6,1-3 128 5,0 5-128-5,-1-2 128 6,3 3 0-7,-5 3 0 7,1-5 0-7,4 5 0 8,1 3 64-8,2 1 0 7,-5-7 0-7,4 5 0 8,1 1-64-8,-1 4 0 6,3 1 0-6,2-1 0 9,-3 0-128-9,5 1 160 7,0 1-160-7,3 0 160 7,3 0-160-6,-4 1 0 5,6-1 0-5,4 0 0 7,2-2 192-8,6 1-32 5,0-1-16-5,-1 2 0 9,7 1 160-9,0 3 16 7,5 2 16-7,3-2 0 7,-3 6-208-7,7 0-128 8,5-2 128-8,0 2-128 8,0-6 128-8,0-4-128 8,3-3 128-8,6-3-128 8,-2-7 208-8,1-1-16 6,0-5-16-6,-4 0 0 9,2-4 32-8,4-4 16 3,-4-2 0-4,6-2 0 9,-2-6 16-9,3-6 0 7,-4 5 0-7,2-9 0 9,3-3-48-9,-6-3 0 5,0-3 0-5,2-2 0 9,0-1 16-9,0-5 0 8,-6-2 0-8,0-2 0 9,1 4 176-9,-5-2 16 6,-2-8 16-6,-2 0 0 7,-5-1 144-6,-7-3 16 6,1-2 16-7,-10 4 0 7,0 0-160-7,-6 1-48 8,-4-1 0-8,-2 8 0 7,-8-2-32-7,1 4-16 7,-13-8 0-7,1 8 0 9,-2 4-48-9,-3 3-16 7,-1 3 0-7,0 2 0 8,-12 1-96-8,6 3-32 6,-4 1 0-6,2 7 0 9,-6-3-144-9,4 6 0 5,-6 3 144-5,2 3-144 10,1 4 0-10,-3 4 0 5,6 0 0-4,-2 3 0 8,4 7-192-9,-2-2 0 6,4 3 0-6,4-3 0 25,2 6-1248-25,11-3-256 0,4 5-48 0,13 1-10272 8,8-7-2048-8</inkml:trace>
    </iact:actionData>
  </iact:action>
  <iact:action type="add" startTime="134103">
    <iact:property name="dataType"/>
    <iact:actionData xml:id="d113">
      <inkml:trace xmlns:inkml="http://www.w3.org/2003/InkML" xml:id="stk109" contextRef="#ctx0" brushRef="#br0">20954 14414 18719 0,'-29'6'832'2,"11"-2"160"-2,2 0-800 0,1 0-192 4,3-4 0-4,-3 4 0 3,3 2 352-2,12-6 32 5,0 0 0-6,0 0 0 9,0 0 304-9,0 0 64 9,0 0 16-9,0 0 0 5,0 0 192-4,0 0 64 9,15 11 0-10,3-5 0 5,3 0-368-5,3-2-64 10,3-2-16-10,4 2 0 5,5-2-80-5,3 0-32 11,-2 0 0-11,0 0 0 3,4 1-112-3,0-1-32 10,5 0 0-10,5 0 0 11,-2 0 128-11,0 0 0 6,3 0 16-6,5 4 0 6,5-4 64-6,-1-2 16 6,-3 2 0-6,7 2 0 8,1-2-96-8,-4 2-32 6,-1-2 0-5,5 0 0 5,-3-2-112-6,1 2-32 12,0 3 0-12,1-3 0 4,3-4-96-4,0 2-32 12,0 2 0-12,1 2 0 3,-5-2-144-2,2 0 192 10,-5 0-192-9,-1-2 192 0,5 2-192-2,1 2 0 6,-5-2 0-5,3 6 128 5,2-4-128-6,-1-1 128 14,3-1-128-13,-2 0 128 1,10-2-128-2,-9 2 128 11,-1 4-128-11,-4-2 128 3,3 0-128-2,1-2 160 10,-6 0-160-11,5-2 160 2,-1 0-160-2,1 2 160 7,1 0-160-7,4-2 160 9,-6 0-160-9,5 2 0 10,-7 2 0-10,1 0 128 5,-1-4-128-5,-2 2 0 11,-1-1 0-10,5-1 0 1,3-1 0-2,-3 1 0 8,2 0 128-8,3 0-128 8,-7-2 0-8,4 0 0 11,-1 0 144-11,-5 2-144 4,-1 2 0-4,-1-2 128 11,5 0-128-11,-3 0 0 4,1-2 128-4,3 2-128 12,2-2 160-12,1 2-160 4,-1-2 160-4,-6 0-160 12,3 2 160-12,-5 2-160 5,-1 0 128-4,-3 0-128 3,-1 2 0-4,0-1 0 8,-1-4 128-8,-1 1-128 11,2 3 0-10,-1-5 144 2,5 1-144-3,-2 1 0 12,-1 1 0-12,1 3 0 5,-1 2 0-4,-1-2 0 3,-2-2 0-4,-2 0 0 8,-1-2 0-8,3 0 0 7,0 2 0-7,-2-2 128 7,-1 0-128-7,3 0 0 10,-2-2 0-9,3 2 128 4,3 0-128-5,-2 0 0 12,1-2 144-11,-1 0-144 1,0 0 128 0,-3 2-128 8,-3 0 160-10,2 0-160 4,-2-2 128-3,-2 0-128 8,1-2 0-9,3 2 144 3,-6 0-144-2,6 1 0 10,-2-1 0-10,3-2 0 1,1 0 0-2,2-2 128 13,-1-2-128-13,3 4 0 4,-2 0 0-3,-3 2 0 9,1 0 0-10,0 2 0 4,-2 0 0-4,-4-2 0 10,-1 0 0-9,5 2 0 2,-2 0 0-3,2 0 0 10,-2-1 128-10,3-3-128 5,-1-2 0-5,-2 4 160 12,4 0-160-12,-1 0 160 4,1 0-160-3,-6 0 0 7,0 2 0-7,2 0-176 3,-7 0 176-3,3 0 0 9,-7 2 0-10,3-2 0 3,-6-2 0-2,0 2 0 8,6 4 0-8,0 0 0 3,-4-4 0-4,0 2 0 12,0 2 128-12,0-2-128 5,-2 0 0-4,6-2 0 9,-1-2 0-9,-1 2 0 3,2 0 0-4,-6 0 0 12,-6 0 0-11,2 2 0-1,3 1 0 0,1-1 0 11,-4 0 0-11,-2 2 0 5,-1 0 0-5,-1 4 0 10,0-2 0-10,1-2 0 5,-1-2 0-4,0 4 0 9,1-3 0-10,-3 1 0 4,-1 2 0-4,1-2 0 11,0-2 0-11,1 0 0 4,-1-2 0-3,1 4 0 7,-7 0 0-8,3 0 0 5,1-4 0-5,-5 6 0 12,-1-3 0-11,3 1 0 3,-18-4 0-3,14 2 0 4,-14-2 0-5,17 6 0 8,-17-6 0-8,0 0 0 7,0 0 0-7,0 0 0 8,0 0 0-8,0 0 0 10,0 0 0-10,0 0 0 4,0 0 0-3,0 0 0 10,-17 12 128-11,3-6-128 4,-6-2 0-3,5-4-128 6,3 0 0-7,-5 0 0 22,5-4-1408-21,-2 0-288 1,14 4-48-2,0 0-9440 10,-13-12-1872-9</inkml:trace>
    </iact:actionData>
  </iact:action>
  <iact:action type="add" startTime="135229">
    <iact:property name="dataType"/>
    <iact:actionData xml:id="d114">
      <inkml:trace xmlns:inkml="http://www.w3.org/2003/InkML" xml:id="stk110" contextRef="#ctx0" brushRef="#br0">31194 13970 18303 0,'0'0'816'1,"0"0"160"-1,0 0-784 0,0 0-192 6,0 0 0-6,0 0 0 4,0 0 848-4,0 0 128 11,-8-12 32-11,3-2 0 4,-5 7-176-4,-2 1-16 10,0-4-16-10,-5 4 0 7,-1 0-96-7,3 4-32 7,-5-2 0-7,-1 0 0 5,-1 1-80-5,-1 1-16 11,-1-2 0-11,3 2 0 6,0 0-64-6,1 2 0 10,-1 2-16-9,-3 2 0 2,1 0-96-3,-1 1-16 7,-1 1 0-7,-2 2 0 7,-3-2-32-6,3 6-16 8,2-5 0-9,-1 3 0 10,3 2-16-10,-2-2 0 7,-1 3 0-7,-1-1 0 4,0 6-48-3,-1-3-16 9,3 5 0-8,0 5 0-1,5 0-16-1,5 5-16 12,-5-1 0-8,4 2 0-3,3 0-224-1,-3 4 128 10,4-1-128-10,1-3 0 4,1 2 128-4,6 0-128 12,-2 2 0-12,2 0 144 5,0 0-144-5,8 2 160 9,-2-3-160-9,4-3 160 4,-2-2 0-4,6-2 0 11,3 5 0-10,1-3 0 2,2-2 16-3,5 0 0 10,-1 1 0-10,7-3 0 4,4 0 16-3,2-5 0 10,-1-6 0-11,3 5 0 4,-2 2-16-3,2-9 0 9,-2-6 0-10,2 2 0 4,-2-4-48-4,2-2 0 7,-3-4 0-7,-1-2 0 8,0-8 32-8,2 4 0 12,2-1 0-12,-1-5 0 2,-3 2-32-2,2-5-128 13,0-1 192-13,2 4-64 5,-2-3-128-5,-1 3 128 10,-1-3-128-10,0-1 128 4,2 1 0-4,0-5-128 10,-5-1 192-10,-3-3-64 3,-6-1 48-2,1 0 0 9,-1 0 0-10,-5-3 0 4,2 1 32-4,-8 2 16 11,1-1 0-11,-1-1 0 6,-6-2-32-5,-4-2-16 4,-4 2 0-5,0-3 0 8,-1 5-16-7,-3 2 0 10,-4-2 0-11,1-1 0 3,-7-3-32-3,-3 2-128 9,-5 0 192-9,1 2-64 5,0-1-128-5,-3 3 160 11,1 2-160-11,0-3 160 5,-4 5-160-4,-4 1 160 7,2 5-160-6,-1 1 160 2,-4-1-160-3,0 5 192 10,-2 0-192-11,-1 7 192 3,-4 1-192-3,0 4 0 11,0 0 144-11,0 4-144 4,-3 1 0-4,-3 5 128 12,-4 0-128-12,3 5 0 4,3-1 0-3,6 4 0 5,0-7 0-5,3 9 0 7,3-1 0-8,3 1 0 9,-3 1 0-9,8 5 0 5,2 3 0-5,4 0 0 9,1 0 0-9,7 5 0 21,-1 3-768-20,8-4-128 1,1 0-32-2,5 8 0 11,4 0-2192-9,4 2-432 0</inkml:trace>
    </iact:actionData>
  </iact:action>
  <iact:action type="add" startTime="139852">
    <iact:property name="dataType"/>
    <iact:actionData xml:id="d115">
      <inkml:trace xmlns:inkml="http://www.w3.org/2003/InkML" xml:id="stk111" contextRef="#ctx0" brushRef="#br2">854 3230 8287 0,'0'0'736'2,"0"0"-592"5,0 0-144-7,4-12 0 3,-4 4 1216-3,0 8 192 8,0 0 64-8,0 0 0 8,-4-11-112-8,4 11-16 7,0 0 0-7,0 0 0 9,0 0-544-9,0 0-112 10,-14 6-32-10,14-6 0 5,-10 13-272-5,1 7-48 11,1-5-16-11,2 3 0 3,-6 5 128-3,4 3 0 9,4 1 16-9,-1 4 0 7,-5 4 48-7,4 8 0 6,0 6 0-5,2 2 0 7,-2 7-64-8,-1-1-16 20,1-1 0-20,2 3 0 4,-2-1-80-4,2-1-16 0,-4-5 0 0,0-3 0 7,3-4-64-7,-7-2-16 12,2-6 0-11,2-2 0 1,-3-4 32-2,3-1 0 11,2-3 0-10,-4-4 0 1,2-5-112-2,3 1-32 7,-3-7 0-7,8-12 0 7,0 0-144-7,0 0 192 12,-12 12-192-12,12-12 192 5,0 0-352-4,-8-12-64 6,4-2-16-7,2-3 0 19,2 3-2080-17,6-5-432 0,0-1-64-1</inkml:trace>
    </iact:actionData>
  </iact:action>
  <iact:action type="add" startTime="140245">
    <iact:property name="dataType"/>
    <iact:actionData xml:id="d116">
      <inkml:trace xmlns:inkml="http://www.w3.org/2003/InkML" xml:id="stk112" contextRef="#ctx0" brushRef="#br2">1371 3245 13823 0,'0'0'1216'3,"0"0"-960"-3,0 0-256 1,0 0 0-1,0 0 752 0,9 12 96 0,-5-2 32 0,-2 0 0 4,-4 3 16-3,-2-1 0 8,-3 4 0-9,-1-1 0 5,-2 3-32-4,-6 5 0 7,3 1 0-7,-7 1 0 7,1 2-160-8,-5 3-16 7,-1-1-16-7,-2 2 0 4,-3 0-32-4,-3 2 0 10,-2 0 0-9,-6 5 0 3,4-7 32-4,-2 4 0 11,-4 2 0-11,4-2 0 5,-4-4-192-5,8-4-32 7,2 1-16-7,2-7 0 12,2 1-144-12,5-5-32 8,1 1 0-4,1-8 0-3,1 1 16-1,7-5 0 8,0-2 0-8,14-4 0 5,0 0 160-5,0 0 16 10,0 0 16-10,0 0 0 5,0 0-96-5,16 0-32 7,-2 0 0-7,5 4 0 9,7 2-336-9,1 4 128 10,2-3-128-10,2 1 0 6,4 4 0-5,3-4 0 9,-5 1 0-10,6 9 0 2,0-6 0-2,-4 5 0 11,2 5 0-11,0-7 0 4,-4 1 0-3,-6 3 0 10,1-3 0-10,-1 3 0 3,-4-1 0-4,-3-4-192 11,-1 5 192-11,7 3-192 18,-5-7-1728-17,-5-1-336 0,-16-14-80-1,12 6-16 0</inkml:trace>
    </iact:actionData>
  </iact:action>
  <iact:action type="add" startTime="140693">
    <iact:property name="dataType"/>
    <iact:actionData xml:id="d117">
      <inkml:trace xmlns:inkml="http://www.w3.org/2003/InkML" xml:id="stk113" contextRef="#ctx0" brushRef="#br2">1887 3889 12895 0,'0'0'1152'1,"0"0"-928"8,0 0-224-9,-5 8 0 5,-3-2 576-5,-4 2 64 6,4-1 0-5,-1 1 16 6,-3 0 336-7,4 4 64 7,-4-3 16-7,3-3 0 8,1-2-176-8,8-4-16 9,-12 8-16-9,12-8 0 6,-8 8 16-6,8-8 0 11,0 0 0-11,0 0 0 4,0 0 0-4,0 0 0 10,0 0 0-10,0 0 0 4,16 0-160-4,-2 0-16 11,7 0-16-10,0-2 0 3,3-4-368-4,-1-2-80 9,1 2-16-9,1 2 0 6,0 2-224-6,1-1 176 18,-1-1-176-18,0 0 160 3,1-2-160-2,-5 2 0-1,-5 0 0 0,3 2 128 8,-7 2-304-7,-12 0-64 5,0 0-16-6,0 0 0 23,0 0-2528-21,0 0-512 2</inkml:trace>
    </iact:actionData>
  </iact:action>
  <iact:action type="add" startTime="140950">
    <iact:property name="dataType"/>
    <iact:actionData xml:id="d118">
      <inkml:trace xmlns:inkml="http://www.w3.org/2003/InkML" xml:id="stk114" contextRef="#ctx0" brushRef="#br2">1800 4234 13823 0,'0'0'1216'2,"0"0"-960"-2,0 0-256 0,0 0 0 0,11 6 912 0,3 0 144 0,-2-2 32 0,5 0 0 6,1-4 128-6,-3 0 16 7,7 0 16-7,1-4 0 8,1-2-352-8,1-2-64 7,2 2 0-7,3 2-16 8,-1-3-336-8,0-5-64 7,0 4-16-7,3-2 0 8,5 1-272-8,2 1-128 11,-4-6 0-11,0 2-7824 15,0 3-1664-14</inkml:trace>
    </iact:actionData>
  </iact:action>
  <iact:action type="add" startTime="141432">
    <iact:property name="dataType"/>
    <iact:actionData xml:id="d119">
      <inkml:trace xmlns:inkml="http://www.w3.org/2003/InkML" xml:id="stk115" contextRef="#ctx0" brushRef="#br2">3555 3362 15375 0,'0'0'672'2,"0"0"160"-2,0 0-672 0,0 0-160 4,0 0 0-4,0 0 0 4,0 0 800-4,0 0 128 11,0 0 32-11,0 0 0 4,0 0-176-4,0 0-16 11,0 0-16-11,-8 10 0 5,-5-4-32-4,5 6 0 3,-4 3 0-4,4 9 0 8,3-1 16-8,1 5 0 12,-2 1 0-11,-2 4 0 2,0 2-32-3,2 2-16 10,-3-2 0-10,1 0 0 5,0 4-96-4,4-2-16 5,0-4 0-5,-4 1 0 2,1-1-144 1,3-2-48-1,-2-6 0-2,-2 1 0 7,2-5-112-8,0-1-16 12,4-3-16-12,-2-1 0 4,-3 3-240-4,1-1 0 9,2-6 128-7,4-12-128 2,0 0 0-4,0 0-240 6,0 0 48-6,0 0-9680 20,0 0-1952-19</inkml:trace>
    </iact:actionData>
  </iact:action>
  <iact:action type="add" startTime="141760">
    <iact:property name="dataType"/>
    <iact:actionData xml:id="d120">
      <inkml:trace xmlns:inkml="http://www.w3.org/2003/InkML" xml:id="stk116" contextRef="#ctx0" brushRef="#br2">2974 4503 14735 0,'0'0'1312'2,"0"0"-1056"3,0 0-256-4,12 0 0 5,3-2 1760-6,1-3 288 4,5-3 64-4,1 2 16 8,3-2-1040-7,0 0-192 5,5-5-64-6,1-1 0 9,4-5-176-9,4 3-32 10,-4 2-16-10,2-3 0 4,2 1-384-3,-2-3-80 9,6 3-16-10,-6 0 0 6,2-3-128-6,-2 3 192 6,-4 1-192-6,-3-1 192 7,-5 4-192-7,0 7 0 11,-5-5 0-10,3 0 0 17,-1 8-1632-17,-5 0-256-1,-17 2-48 1,0 0-16-1</inkml:trace>
    </iact:actionData>
  </iact:action>
  <iact:action type="add" startTime="142062">
    <iact:property name="dataType"/>
    <iact:actionData xml:id="d121">
      <inkml:trace xmlns:inkml="http://www.w3.org/2003/InkML" xml:id="stk117" contextRef="#ctx0" brushRef="#br2">3233 4952 22975 0,'0'0'1024'0,"0"0"192"1,0 0-960-1,0 0-256 7,0 0 0-7,0 0 0 4,6-8 416-4,2 2 32 7,-8 6 16-7,10-11 0 4,5-1 176-4,1 4 16 10,3-4 16-9,1 5 0 2,-2 3-160-3,1-2-48 10,4-2 0-10,-1 6 0 6,-1 2 0-5,3 4 0 9,1 4 0-10,0-2 0 5,-1 3-144-5,-1 7-16 9,-5-4-16-8,-1 5 0 2,-1 1-16-3,-6 1 0 10,-2 9 0-9,-1 1 0 4,-5 0 176-5,-4 2 48 6,-5-1 0 0,-1 3 0-2,-2 0 16-4,-10 6 0 10,-1 0 0-10,-4-4 0 6,-3 4-128-6,1-2-32 10,-2-2 0-10,0-2 0 4,1 2-32-3,-1-3-16 9,-2-5 0-10,2-2 0 4,-3-3-96-4,5-9-16 12,2 1 0-12,1-2 0 3,5-3-192-3,5 3 0 11,-2-6 0-10,9-2 0 3,7-4 256-3,0 0 0 8,0 0 0-9,0 0 0 5,0 0 192-4,0 0 64 5,0 0 0-6,9-6 0 9,9 2-320-9,5 0-48 11,5-2-16-11,3 2 0 4,0-1 0-3,4 3 0 6,6 0 0-7,-2-2 0 8,8 0-128-8,-4-4 0 6,4 4 0-4,0 2 0 4,-7-2 0-5,3 4 0 11,-2-5 0-12,16-1 0 19,-4 0-992-17,-10 4-224-1,-6-4-64-1,-12 4-10624 7,2 0-2144-5</inkml:trace>
    </iact:actionData>
  </iact:action>
  <iact:action type="add" startTime="142962">
    <iact:property name="dataType"/>
    <iact:actionData xml:id="d122">
      <inkml:trace xmlns:inkml="http://www.w3.org/2003/InkML" xml:id="stk118" contextRef="#ctx0" brushRef="#br2">4569 4256 24879 0,'0'0'1088'5,"0"0"256"-5,0 0-1088 0,0-10-256 3,2-4 0-3,2 5 0 0,0-3 768 0,-4 12 80 8,8-10 32-8,-2 4 0 7,-2-7-496-6,4 3-112 9,-1 2-16-10,5-4 0 5,-4 5-256-5,4 5 0 9,-3-2 0-9,-9 4-12816 8</inkml:trace>
    </iact:actionData>
  </iact:action>
  <iact:action type="add" startTime="143128">
    <iact:property name="dataType"/>
    <iact:actionData xml:id="d123">
      <inkml:trace xmlns:inkml="http://www.w3.org/2003/InkML" xml:id="stk119" contextRef="#ctx0" brushRef="#br2">4657 4821 18431 0,'0'0'1632'1,"0"0"-1312"-1,0 0-320 0,0 0 0 1,0 0 2224-1,0 0 368 0,0 0 80 0,0 0 16 6,0 0-1936-4,0 0-384 9,0 0-80-11,18-6-16 16,-18 6-704-15,0 0-144 0</inkml:trace>
    </iact:actionData>
  </iact:action>
  <iact:action type="add" startTime="143560">
    <iact:property name="dataType"/>
    <iact:actionData xml:id="d124">
      <inkml:trace xmlns:inkml="http://www.w3.org/2003/InkML" xml:id="stk120" contextRef="#ctx0" brushRef="#br2">6963 4414 10127 0,'0'0'896'1,"-8"6"-704"3,-10-5-192-3,3 3 0 6,-7 2 1104-6,3 0 192 6,-3-2 48-7,1 0 0 8,-4-2-336-7,-3 2-64 7,-1 0-16-8,-4 1 0 6,2 1-64-6,-1-2-16 9,-1 0 0-9,0 0 0 5,-6 2-192-5,2 4-32 7,-4-3-16-7,4 3 0 8,2 4-144-8,-2-2-16 11,2 5-16-11,4 3 0 4,1 1-64-4,5 6-16 11,2 3 0-11,7 1 0 4,-2-8-144-4,11 3-16 11,-1-1-16-11,8 0 0 9,6 1 128-9,1-3 16 8,7 0 16-7,6-5 0 1,5-2-16-2,4-1-16 8,0-5 0-8,7-4 0 7,3 0-96-7,0-4-16 11,3-2 0-10,-4-8 0 3,2-4-64-3,-2-5-128 9,-1-3 176-10,2 1-176 4,-4-5 160-3,0-1-160 8,0-3 128-8,-4-3-128 2,-2-2 128-3,-1-2-128 7,-1 0 0-7,0 0 128 8,-3-4-128-8,-5 2 160 11,3-8-160-11,-3 2 160 3,-5-6-160-2,0 0 128 11,-1-3-128-12,1-5 128 3,-4-1-128-2,-1-3 0 10,-5-9 0-11,-2 6 0 4,-2 5 0-4,2 5 0 6,-2 5 0-6,2 12 0 8,2 2 0-8,-2 7 0 11,0 9 0-11,0 1 0 5,-2 18-128-5,0 0-16 10,0 0 0-10,0 16 0 6,0 1 144-6,-2 11 0 10,-2 9 0-10,0 4 0 4,2 9 0-3,-4 5 0 9,-2 2 0-9,1 9 0 1,1 4 0-2,-2 6 0 11,-2-4 0-11,4 2 0 4,3-1 0-4,-3-7 0 11,-2 0 128-11,4-5-128 5,0-9 128-4,0-5-128 9,2 0 160-10,2-2-160 4,0-6 0-4,2 0 128 7,2-8-128-7,2-4 0 7,4-1-192-7,-3-9-96 13,3 1-16-13,10-5-13296 7</inkml:trace>
    </iact:actionData>
  </iact:action>
  <iact:action type="add" startTime="144437">
    <iact:property name="dataType"/>
    <iact:actionData xml:id="d125">
      <inkml:trace xmlns:inkml="http://www.w3.org/2003/InkML" xml:id="stk121" contextRef="#ctx0" brushRef="#br2">7720 4839 13823 0,'0'0'1216'1,"0"0"-960"0,0 0-256-1,0 0 0 7,5-10 384-7,1-4 48 7,0 5 0-7,-6 9 0 7,0 0 720-7,0 0 160 12,0 0 32-12,0 0 0 4,0 0-368-4,0 0-64 8,0-6-16-8,0 6 0 8,0 0-128-8,0 0-16 8,-2 10-16-8,0 7 0 6,0-1-112-6,0 3-32 6,-2 5 0-6,2 3 0 8,2 0-48-8,0 6-16 9,-1 2 0-9,-1 3 0 5,0-5-240-4,0 0-48 8,2-2-16-9,-4-2 0 8,2-1-64-8,-2-3-16 10,0-2 0-10,0-1 0 4,2-1-144-3,-2-5 128 9,0 3-128-8,-2-1 128-1,5-6-128-1,-3-3 0 8,4-9 0-8,0 0 0 21,-10 14-1904-19,10-14-352-1,-14 6-80 0,14-6-16-1</inkml:trace>
    </iact:actionData>
  </iact:action>
  <iact:action type="add" startTime="144761">
    <iact:property name="dataType"/>
    <iact:actionData xml:id="d126">
      <inkml:trace xmlns:inkml="http://www.w3.org/2003/InkML" xml:id="stk122" contextRef="#ctx0" brushRef="#br2">7425 5512 14735 0,'0'0'640'1,"0"0"160"0,0 0-640-1,0 0-160 9,0 0 0-8,0 0 0-1,0 0 1696 0,12 5 304 9,1-3 64-9,-1 0 16 6,4-2-656-6,3-2-128 7,1 0-16-7,5-1-16 7,0-11-656-7,5 4-128 10,3-5-32-10,2 1 0 6,-2-2-256-6,2 3-64 11,4-3-128-11,-4 4 192 4,2-3-192-4,0 3 128 11,-3-2-128-11,-7 3 0 5,0 5 0-5,-3-2 0 10,-3 2 0-10,10 0 0 18,-9 1-1872-16,-3-1-432-1</inkml:trace>
    </iact:actionData>
  </iact:action>
  <iact:action type="add" startTime="145167">
    <iact:property name="dataType"/>
    <iact:actionData xml:id="d127">
      <inkml:trace xmlns:inkml="http://www.w3.org/2003/InkML" xml:id="stk123" contextRef="#ctx0" brushRef="#br2">7554 5917 13823 0,'0'0'1216'2,"0"0"-960"-2,0 0-256 0,0 0 0 0,-12 2 1248 1,12-2 208 4,0 0 32-2,0 0 16-3,0 0-288 0,0 0-64 10,0 0-16-9,2-11 0 3,6 3-192-4,0 0-48 11,1-2 0-10,5 0 0 3,-2 1-320-4,5-5-80 7,-1 4-16-7,3-1 0 9,3 3-80-9,-1 4-16 7,-3 0 0-6,3 2 0 7,1-4-112-8,-1 6-16 9,-5 0-16-9,3 6 0 6,-5 2-112-6,2 0 0 10,-1 5-128-10,-3-3 192 5,0 6 64-5,-3-3 16 10,-5 9 0-9,-4 1 0 2,-2 2 224-3,-4 3 32 10,-5-1 16-2,1 4 0-8,-8-1-112 0,5 1-32 9,-9 6 0-9,1 4 0 3,-1-8-208-3,-3 0-32 12,2-2-16-12,-5 4 0 5,-3-3-144-5,2-1 192 9,-2 0-192-9,1 0 192 5,3 0-32-4,0-3 0 9,1-5 0-10,7 0 0 3,-3 1 0-3,1-5 0 11,5-1 0-11,3-2 0 5,-1-9 0-4,4-1 0 7,10-6 0-8,0 0 0 6,0 0 176-6,0 0 48 7,0 0 0-7,0 0 0 7,0 0 32-7,20 0 16 12,-3 0 0-12,9 0 0 4,7 0-224-4,4 2-32 10,0 4-16-10,8-4 0 5,2-4-32-5,1 0-128 11,1-2 192-11,2 8-64 4,2-4-128-3,1 0 0 6,-3-4 0-7,0 4 0 7,-6-6 0-7,-1 2 208 11,-7 0-16-11,-3 4-16 4,-3-3-48-3,-10-1 0 9,1 4 0-10,-5-8 0 3,-7 0-128-2,-2 2 0 9,0-2 0-10,-8 8 128 19,0 0-1792-17,0 0-352-1,-18-17-80 1,6 11-16-2</inkml:trace>
    </iact:actionData>
  </iact:action>
  <iact:action type="add" startTime="146741">
    <iact:property name="dataType"/>
    <iact:actionData xml:id="d128">
      <inkml:trace xmlns:inkml="http://www.w3.org/2003/InkML" xml:id="stk124" contextRef="#ctx0" brushRef="#br2">8874 5077 13823 0,'0'0'1216'2,"16"0"-960"1,3-2-256-3,3 0 0 8,3-2 1472-5,1-2 256 5,1 2 64-8,0-2 0 5,2 2-832-4,3-3-176 5,-1-5-16-6,4 4-16 8,0-6-464-8,0 5-96 6,-4 1 0-6,3-2-16 25,-5 2-1136-23,-2 3-240 4</inkml:trace>
    </iact:actionData>
  </iact:action>
  <iact:action type="add" startTime="146907">
    <iact:property name="dataType"/>
    <iact:actionData xml:id="d129">
      <inkml:trace xmlns:inkml="http://www.w3.org/2003/InkML" xml:id="stk125" contextRef="#ctx0" brushRef="#br2">9091 5383 17503 0,'0'0'1552'0,"0"0"-1232"7,0 0-320-6,6 10 0 2,3-1 1680-1,3-5 288 8,-4 2 48-10,4-4 16 5,1-2-944-5,7-2-176 5,-1-2-32-5,5 0-16 9,1-9-464-9,2 1-80 10,5-2-32-10,-1 1 0 20,4-1-928-18,0 0-192-1</inkml:trace>
    </iact:actionData>
  </iact:action>
  <iact:action type="add" startTime="147421">
    <iact:property name="dataType"/>
    <iact:actionData xml:id="d130">
      <inkml:trace xmlns:inkml="http://www.w3.org/2003/InkML" xml:id="stk126" contextRef="#ctx0" brushRef="#br2">11740 3971 3679 0,'0'0'320'1,"0"0"-320"5,13-4 0-6,-3 0 0 5,2-2 1904-5,-3 2 304 9,-9 4 64-9,8-5 16 4,4-1-1008-4,-4-2-192 11,-8 8-32-11,10-4-16 5,-10 4-32-5,9-6-16 8,-9 6 0-8,0 0 0 6,0 0-256-6,0 0-48 10,0 0-16-10,0 0 0 5,0 0-96-5,0 0-32 11,0 0 0-11,0 0 0 4,0 0-128-4,-13 4-32 10,1 0 0-10,-6 2 0 6,1 6 64-5,-3-5 0 7,-3 7 0-8,-2-4 0 4,-3-1 32-4,1 5 16 11,-4-2 0-3,-2 3 0-8,-5-3-48 0,1 6 0 5,-7-3 0-4,1 3 0 5,-4-1-64-6,2-1 0 6,2 2-16-6,-2-7 0 11,4 5 32-11,2-4 16 10,6 3 0-10,4-1 0 4,3 3-192-4,5 3-32 12,5-8-16-11,1 5 0 4,7-3-176-5,2 3 0 9,0-5 144-9,6 4-144 5,6-5 0-4,2 5 0 6,2-2 0-7,7 3 0 7,3 7 0-7,1-3 0 9,7-2 0-9,1 5 128 5,2 1-128-4,0 3 0 8,-2-1 0-9,1 2 0 5,-1-2 0-5,-2 1 128 11,-3-1-128-11,-1-2 0 4,-3-1 0-4,-1 1 144 11,-1-3-144-11,-7-1 0 4,3 0 192-3,-6 3-192 9,0-3 192-10,-1 3-192 4,-1-3 144-3,-4-1-144 9,-2 1 0-9,-2-1 144 2,0-7-16-2,-4 5-128 5,3-5 192-6,-3 1-64 8,2-2 112-8,-4 3 16 6,-4-3 0-6,5 4 0 10,-7-8-32-10,2 3 0 10,0-3 0-9,-3-2 0 3,3 2-96-4,-3 1 0 11,3-3-128-11,-4 0 192 6,5-2-192-6,-3 4 176 8,2-2-176-8,-3-2 160 5,3 1-160-4,-6 1 128 7,1 2-128-8,3 0 128 5,-3-4-128-5,3 4 128 11,-4-1-128-11,7 1 128 4,-5 0-128-4,6-2 192 8,-3 0-192-7,3 0 192 2,-4-3-192-2,4 3 128 5,3 0-128-6,7-6 128 7,-12 8-128-7,12-8 0 12,0 0 0-12,-8 6 0 5,8-6 0-4,0 0 0 9,0 12 0-10,2 3 0 4,6-1 128-4,2 1-128 7,-3 5 0-7,9-3 128 8,-2 5-128-8,5-1 0 6,-3 5 0-5,1 1 0 6,5 0 0-6,-7 3 0 10,1-1-192-11,2 4 192 2,-5 4 0-1,5 0 0 12,-6 0 0-13,1 6 0 3,-5 0 0-2,0 2 0 9,-2 4 0-10,1-1 0 4,-3-1 0-4,-2 2 0 11,-2 2 0-10,0-5 0 2,-2-5 0-3,0 4 160 7,0-8-32-7,0 6-128 10,1-4 288-10,1 6-48 10,-4-4-16-9,2 2 0 3,2-8-96-3,0 2-128 5,0 2 176-6,2-4-176 8,3 6 128-8,1-4-128 12,0 2 0-12,4 0 0 4,4-4 0-4,-3-4 0 11,5-1 0-11,11 11 0 19,-1-8-2176-17,-1-4-400 0,2-4-80-1</inkml:trace>
    </iact:actionData>
  </iact:action>
  <iact:action type="add" startTime="148697">
    <iact:property name="dataType"/>
    <iact:actionData xml:id="d131">
      <inkml:trace xmlns:inkml="http://www.w3.org/2003/InkML" xml:id="stk127" contextRef="#ctx0" brushRef="#br2">12855 6518 13295 0,'0'0'576'2,"8"-8"144"-2,-2-4-576 0,2-1-144 6,-2 3 0-5,-2-4 0 2,-1 5 944-1,1 1 144 7,-4-4 48-9,0 2 0 4,2-1 48-4,-4-1 16 8,-2 2 0-7,1-1 0 1,-1 1-192-1,-2 2-48 8,-2-2 0-9,0 4 0 5,0 2-160-5,-5 4-32 12,-1 0-16-12,-4 0 0 4,1 0-80-4,-5 6-16 11,-1 4 0-11,0 2 0 6,-1-2-256-6,-1 7-48 5,0 1-16-5,-3 1 0 8,1 10 96-8,4 5 16 7,-3-1 0-7,-9 21 0 30,10 1-896-30,5-2-160 0,-1-3-32 0,13-13-16 3,-2 2 1376-3,8 6 288 0,4 0 48 0,6-4 16 6,2-4-848-6,1-2-224 12,7-6 0-12,7-1 0 3,1-11 208-3,3-1-32 12,6-6-16-12,6-1 0 3,2-5 224-3,8-2 32 8,1-2 16-7,5-8 0 6,1-7 0-7,1-3 0 8,-4-1 0-8,-5-3 0 8,-3-5-144-8,0 0-32 12,-8-3 0-12,-4 1 0 3,-4-2 256-3,-3 0 32 14,-7-2 16-14,-2 1 0 3,-7-1 112-3,0-2 32 6,-8-2 0-6,-6 0 0 8,-6-2-192-8,-6-4-16 11,1 4-16-9,-9-2 0 0,-5 8-272-2,-2 2-48 11,-3 5-16-11,-3 3 0 4,0 2-144-4,0 3 0 7,-6 2 0-7,2 9 0 8,-4-1-224-8,4 4-32 7,-6 4 0-7,8 2 0 19,-2 0-2176-18,6 4-432 2,4 0-80-1</inkml:trace>
    </iact:actionData>
  </iact:action>
  <iact:action type="add" startTime="149464">
    <iact:property name="dataType"/>
    <iact:actionData xml:id="d132">
      <inkml:trace xmlns:inkml="http://www.w3.org/2003/InkML" xml:id="stk128" contextRef="#ctx0" brushRef="#br2">15734 6885 9215 0,'0'0'816'1,"0"0"-656"-1,-11 0-160 0,1 2 0 7,4-1 1376-7,-6 1 240 7,3 2 48-7,3 0 16 7,-2 2-384-7,-2-2-80 10,0 0 0-10,5 2-16 6,5-6-32-6,0 0 0 10,-10 6 0-10,10-6 0 3,-4 9-160-3,4-9-48 12,0 0 0-12,0 0 0 5,12 8-144-5,-3-4-48 10,9 2 0-9,-3-2 0 3,7-6-192-3,3 0-32 8,1-4-16-9,1 2 0 4,2-4-160-4,-1-3-48 7,1 3 0-6,-2-6 0 6,0 2-112-3,-1-3-16 4,-1 3-16-7,-1-5 0 1,-5 3-48-2,-1-6 0 12,-3 5 0-12,-5-1 0 5,-4-1 0-5,-2 3 0 11,-4-3 0-11,-2 3 0 5,-2-4 0-4,-2 7-128 8,-8-5 192-8,1 4-64 2,-9 1-128-3,1 3 128 12,-5 4-128-12,1 0 128 4,-2-2-128-4,-1 6 0 11,1 6 0-10,-2 2 0 1,0 5 0-2,1 5 0 15,3 3 0-14,-2 3 0 0,-5 3 0-1,5 4 0 5,2 3 0-5,-1 3 0 9,7 4 0-9,-3-4 0 6,3 4 0-6,5-4 0 9,1 0 0-9,5-2 0 11,6-8 0-11,2 0 0 6,2-3 0-6,6-5 0 6,5 1 128-6,-1-1-128 8,6-5 128-8,3 2-128 11,2-11 128-11,9 5-128 5,-1-4 128-5,2-2-128 9,4-2 0-9,6-2 128 5,0-4-320-4,4-4-64 10,3-2 0-11,1 3-16 18,-6-7-2176-17,0 2-432 0</inkml:trace>
    </iact:actionData>
  </iact:action>
  <iact:action type="add" startTime="149985">
    <iact:property name="dataType"/>
    <iact:actionData xml:id="d133">
      <inkml:trace xmlns:inkml="http://www.w3.org/2003/InkML" xml:id="stk129" contextRef="#ctx0" brushRef="#br2">16542 6067 20271 0,'0'0'896'1,"0"0"192"-1,0 0-880 0,0 0-208 11,0 0 0-10,0 0 0-1,0 0 768 1,0 0 128 7,0 0 0-7,0 0 16 3,-8 12-16-3,2 4-16 7,0 5 0-8,-5 5 0 6,3 7-288-6,-6 0-48 10,2 6-16-10,3 0 0 5,-5 8-16-5,6-2-16 10,0 3 0-9,-1 3 0 2,1 2-240-3,-2-3-32 12,0 1-16-12,3-2 0 4,1 0-208-4,-2-3 0 13,2-7 128-13,2 4-128 9,2-8 0-9,0 0 0 6,2 1 0-6,0-7-160 18,0-6-448-17,2-3-96 0,2-3 0-1,0-5-8064 10,-4-12-1616-8</inkml:trace>
    </iact:actionData>
  </iact:action>
  <iact:action type="add" startTime="150252">
    <iact:property name="dataType"/>
    <iact:actionData xml:id="d134">
      <inkml:trace xmlns:inkml="http://www.w3.org/2003/InkML" xml:id="stk130" contextRef="#ctx0" brushRef="#br2">16639 6695 11055 0,'0'0'480'1,"0"0"112"-1,0 0-464 0,0 0-128 10,0 0 0-10,12 8 0 4,0 4 2816-3,-3-6 528 9,9-2 112-10,-6 0 32 6,3-2-1888-6,1-2-368 8,3 0-80-8,5 0 0 6,-5-4-432-6,1 0-80 10,-1-2 0-10,3-6-16 6,-5 2-112-5,1 3 0 8,1-5-16-9,-5 2 0 6,2-5-144-6,-5 5-32 9,5-6 0-9,-8 4 0 4,-2 5-64-4,-6 7 0 10,0 0-16-9,0-14 0 3,-4 4 32-4,-4 1 16 9,0 1 0-8,-5 4 0 3,-1 2-32-4,-6 2 0 11,-1 2 0-11,-3 4 0 7,-1 5-256-7,0 1 160 10,1 6-160-10,1-3 128 8,0 5-128-8,-3 3 0 7,5 1 0-4,-1 1 128-2,5 0-128-1,-3 3 0 10,9 1 0-9,-1-4 128 3,4-1-128-4,4-1 0 10,0-2 0-10,6 3 0 4,4-3 0-3,0-3 0 10,8 1 0-11,-3-1 0 5,7-10-320-4,-3-1 16 7,5-3 0-8,7 2 0 19,1-2-2448-17,-1-4-512 1</inkml:trace>
    </iact:actionData>
  </iact:action>
  <iact:action type="add" startTime="150633">
    <iact:property name="dataType"/>
    <iact:actionData xml:id="d135">
      <inkml:trace xmlns:inkml="http://www.w3.org/2003/InkML" xml:id="stk131" contextRef="#ctx0" brushRef="#br2">17542 6594 8287 0,'-17'-12'368'0,"17"12"80"0,-6-6-448 0,-2-1 0 7,-3 3 0-7,1-2 0 5,-6 2 3952-4,4 0 704 4,-7 4 144-5,-1 2 16 6,1 2-2944-6,-4 0-592 10,-5 4-112-9,3 3-16 3,-4-3-512-3,1 8-112 9,-1-3-16-9,2 7 0 3,1 1-128-3,3-1-48 9,3 3 0-10,7-1 0 4,-3 1-144-4,8-1-48 9,5-3 0-9,1 1 0 7,4 1-144-7,3-5 160 9,3 3-160-9,6 1 160 5,-2-7-160-5,5 5 128 11,-3-6-128-11,3 3 128 4,5-1-128-4,-3 1 128 11,1-3-128-3,-1 4 128-8,-1-7-128 0,-6 5 192 7,1-4-192-7,-5 3 192 4,-4-5 64-3,0 4 0 8,-2 2 16-9,-2-14 0 5,-6 7-96-4,0-1-32 10,-6 0 0-10,1-4 0 2,-3 4-144-2,0-4 160 9,-5-2-160-10,3-4 160 4,-3-6-400-3,-3 0-80 10,3-1 0-11,3-5-16 17,-1 6-2736-15,5-9-528 0,-13-28-112-2,9 20-32 0</inkml:trace>
    </iact:actionData>
  </iact:action>
  <iact:action type="add" startTime="151581">
    <iact:property name="dataType"/>
    <iact:actionData xml:id="d136">
      <inkml:trace xmlns:inkml="http://www.w3.org/2003/InkML" xml:id="stk132" contextRef="#ctx0" brushRef="#br2">17135 6526 9215 0,'0'0'400'4,"0"0"96"-4,10-10-496 0,1 2 0 0,-5 2 0 0,2 0 0 6,-8 6 2176-5,0 0 320 7,12-3 80-8,-12 3 16 4,0 0-1184-4,3-10-256 6,-3 10-32-6,0 0-16 8,0 0-160-7,0 0-48 6,0 0 0-7,-13-2 0 7,1-2-64-7,-5 0-32 12,1 2 0-12,-5 6 0 4,-7 0-32-4,1 4-16 10,-6 3 0-10,-4-3 0 4,0 0-128-4,0 4-32 12,-8-4 0-12,6 3 0 5,-4 3-80-5,6 5 0 11,-2-1-16-11,6-1 0 5,1 3-32-4,5-6 0 8,2 3 0-9,5-1 0 5,8 1-176-5,1 1-32 9,3-6-16-9,4 1 0 5,2-1-112-5,6-2-128 11,6 1 176-11,3-3-176 5,3 2 192-4,5 4-64 8,5-3 0-8,3 5-128 3,2-4 208-3,6 3-64 4,-2-3-16-5,3 4 0 9,1-3-128-9,-6 3 0 6,0 1 0-6,-2-5 128 9,-2 4-128-9,-3-5 192 11,-5 5-192-11,-1-2 192 5,-9 5 0-5,3-3 0 6,-8-1 0-6,-2 3 0 9,-4-8 64-9,-2 1 0 6,-2 1 16-6,-4-2 0 10,-6 3-64-10,1-3-16 9,-7 0 0-9,-1 0 0 6,-3-4-64-6,-1-5 0 10,-4-1-128-10,-2 0 192 4,-1 0-192-2,3 0 144 4,-2-1-144-6,2 1 128 7,1-8-128-7,3-2 0 11,0 2 0-11,5 0 0 18,5-3-448-16,-1 1-112-1,8 0-16-1,0-5-16 15,6-3-2688-15,8 2-544 3,2-5-96-3</inkml:trace>
    </iact:actionData>
  </iact:action>
  <iact:action type="add" startTime="152040">
    <iact:property name="dataType"/>
    <iact:actionData xml:id="d137">
      <inkml:trace xmlns:inkml="http://www.w3.org/2003/InkML" xml:id="stk133" contextRef="#ctx0" brushRef="#br2">17240 6748 18431 0,'0'0'1632'2,"4"6"-1312"11,6 0-320-13,1 4 0 0,1-3 1760 0,2-3 288 6,-4 4 48-5,5-2 16 6,-1-4-352-7,5-2-64 10,-3-6-16-10,3 2 0 6,3 0-720-6,-1-2-160 9,-3-3-32-9,1-3 0 7,3 2-288-7,-7-5-64 10,1 1-16-10,-2 0 0 5,-1 3-176-5,-5-5-32 10,-2 6-16-10,-4-4 0 4,-2 3 48-3,-4-3 16 7,-2 2 0-8,-2 7 0 5,-5-1 16-5,1 0 16 11,-7 6 0-11,-1 6 0 5,1 0-80-5,-5 1-32 10,-3 7 0-9,0-2 0 2,-1 7-32 2,1-1 0 2,2 1 0-7,-1 7 0 5,3 1-128-5,5-2 128 10,-1 1-128-10,1-1 128 4,6 0-128-4,1 1 0 13,3-1 0-13,4-2 0 4,4 3-208-4,0-5-32 11,4 1 0-11,4-7 0 18,3-1-1472-16,1-2-288-1,6 1-64-1,-3-7-8272 9,5-6-1648-5</inkml:trace>
    </iact:actionData>
  </iact:action>
  <iact:action type="add" startTime="152390">
    <iact:property name="dataType"/>
    <iact:actionData xml:id="d138">
      <inkml:trace xmlns:inkml="http://www.w3.org/2003/InkML" xml:id="stk134" contextRef="#ctx0" brushRef="#br2">17839 6606 21183 0,'0'0'1888'1,"-10"4"-1504"4,2-2-384-4,1 1 0 3,-5 5 832-4,2 4 112 8,2-2 16-7,-3 7 0 3,1 1 176-4,-4 3 32 13,2 3 16-13,-3 1 0 3,3-2-416-3,4 3-64 10,-1-7-32-10,3 3 0 4,2-1-448-4,4 3-96 12,2-9 0-12,4 1-128 5,3-6 128-4,1-1-128 8,4-3 0-9,3-2 0 3,3-4 192-3,-3-2-192 12,3-4 192-12,1-4-192 5,-1 1 224-4,-4-1-64 7,3-4-16-8,-5 3 0 5,-1-5 304-5,-1 2 64 11,0-3 16-11,-4 3 0 5,-1-1-128-5,1 5-16 10,-2-2-16-2,-6 12 0-5,2-6-176-3,-2 6-48 0,0 0 0 1,0 0 0 6,0 0-144-6,0 0 0 9,-2 16 0-10,-2-2 0 5,-2 5-128-5,4-3 128 11,0 1 0-10,2-1 0 4,0 1 0-4,2 3 0 8,4-7 0-8,-2 3 0 1,0-6 0-2,4 0 0 12,-8-10 0-10,13 3 0 0,-3-1 0-2,6-2 0 9,-3-5 0-9,7-5 0 4,-3 0 0-4,5-4 0 12,-3 1 0-11,3-7 128 3,-7 3 32-3,3-5 0 7,0-1 0-8,-7-2 0 5,1 1-32-5,2-1 0 11,-7-3 0-10,3 3 0 2,-4 0-128-3,-2 1 0 10,2-1 0-10,-2 4 0 4,-2-1-208-4,0 5-128 13,3-3-32-13,-1 2-10528 14,0 7-2112-12</inkml:trace>
    </iact:actionData>
  </iact:action>
  <iact:action type="add" startTime="152838">
    <iact:property name="dataType"/>
    <iact:actionData xml:id="d139">
      <inkml:trace xmlns:inkml="http://www.w3.org/2003/InkML" xml:id="stk135" contextRef="#ctx0" brushRef="#br2">18547 6097 21183 0,'0'0'1888'1,"0"13"-1504"4,4 3-384-4,-4 3 0 6,-4-3 1200-6,0 7 160 7,-2 7 48-8,0 7 0 6,-1-2-448-5,-5 4-96 8,0 2-16-9,-5-4 0 4,-3 6-272-4,3-2-48 6,-5 4-16-6,-1-1 0 8,1-1-320-8,5 2-192 9,-3-8 192-9,5-4-192 6,3-5 144-6,4-5-144 10,-2-1 0-10,6-7 144 5,0-5-144-5,4-10 0 11,0 0 144-11,0 0-144 6,0 0 384-6,18-6 16 6,-4-8 0-6,5 5 0 8,-3-7-128-8,3 2-16 10,1-3-16-10,-5 1 0 3,3-1-16-3,1 1 0 12,-3 4 0-12,0 9 0 8,-3-1-80-8,1 4-16 8,-2 5 0-8,1 5 0 5,-7 6-128-4,0-1 0 8,-2 7 0-9,2 1 0 5,-6 5 0-4,0-5 0 8,-2 0 0-9,-4 1 0 18,0-3-640-16,0 3 0-1,2 1 0 0,1-2-9408 8,-3 1-1904-7</inkml:trace>
    </iact:actionData>
  </iact:action>
  <iact:action type="add" startTime="153186">
    <iact:property name="dataType"/>
    <iact:actionData xml:id="d140">
      <inkml:trace xmlns:inkml="http://www.w3.org/2003/InkML" xml:id="stk136" contextRef="#ctx0" brushRef="#br2">18750 6734 20271 0,'0'0'896'3,"0"0"192"-3,0 0-880 0,0 0-208 1,0 0 0-1,8-5 0 8,-8 5 1024-8,9-4 176 9,-9 4 16-8,12-6 16 4,-2-6-272-5,2 2-64 9,-5 3-16-9,1-5 0 6,-4 2-320-6,2 2-64 10,-2-1-16-10,-2-1 0 4,-2 10-64-4,0 0-16 11,-2-8 0-10,2 8 0 3,0 0-48-4,0 0-16 10,-12 6 0-9,0 0 0 3,5 3-112-4,-5 5-32 10,2-2 0-10,-4 3 0 4,3 5 16-4,-1-4 0 12,2 5 0-12,3-2 0 4,-3-1-64-4,4 2-16 11,0-1 0-5,4-5 0-5,2-1-128-1,2-3 0 7,-2-10 0-7,8 8-176 20,-8-8-528-19,15 8-128 0,-3-4 0-1,4-4-16 12,-1-4-2352-10,1-4-480-1</inkml:trace>
    </iact:actionData>
  </iact:action>
  <iact:action type="add" startTime="153437">
    <iact:property name="dataType"/>
    <iact:actionData xml:id="d141">
      <inkml:trace xmlns:inkml="http://www.w3.org/2003/InkML" xml:id="stk137" contextRef="#ctx0" brushRef="#br2">19040 6600 4607 0,'0'0'400'1,"0"0"-400"9,0 0 0-9,0 0 0 1,-2 13 3072-2,-1-1 512 12,-1 4 128-12,0 1 0 3,0-1-1888-3,-2 5-384 10,-2 1-80-9,2-5-16 4,2 3-208-5,-1 1-48 9,-3 1-16-9,4-5 0 6,-2 3-288-6,2-3-48 9,0-1-16-8,0 5 0 3,2-5-16-4,-1-4 0 7,3-4 0-7,0-8 0 7,0 0-144-7,0 0-48 11,0 0 0-10,0 0 0 4,0 0-16-5,13-4-16 9,-1-2 0-8,2-2 0 3,-7-6-160-4,7 3-48 10,-4-7 0-10,1 1 0 5,3-1-80-5,-2-3-32 6,3-1 0-6,-3-1 0 8,2-3-16-7,-3 3 0 16,5 0 0-17,-4 1 0 1,1-1-144-1,-1 3 128 3,4 5-128-2,-7-1 128 8,5 6-128-9,-4 2 0 9,0 1 0-9,-10 7 0 6,11-4 0-6,-11 4-176 9,0 0 176-9,10 0-128 21,-10 0-1696-20,14 2-336 2,-14-2-64-3</inkml:trace>
    </iact:actionData>
  </iact:action>
  <iact:action type="add" startTime="153787">
    <iact:property name="dataType"/>
    <iact:actionData xml:id="d142">
      <inkml:trace xmlns:inkml="http://www.w3.org/2003/InkML" xml:id="stk138" contextRef="#ctx0" brushRef="#br2">19499 6619 23039 0,'0'0'2048'2,"0"0"-1648"2,13 0-400-3,-1 0 0 1,4-4 1504-1,-3 2 224 9,3 2 32-9,-4-1 16 3,3-5-512-4,-3-4-112 10,6 2 0-10,-5 0-16 5,5-5-624-5,-5 1-128 9,3-6-32-9,-6 5 0 5,2-5-192-5,-7 7-32 11,1-7-128-11,0 0 192 4,-6 5 16-4,-4-3 0 11,-2 4 0-10,-1 1 0 2,-7 3 160-2,2 6 16 5,-5 6 16-5,1 2 0 7,-3 2-64-8,-3-1-16 6,1 9 0-6,1 0 0 9,-1 7 32-9,-3 0 0 10,1 3 0-9,3 1 0 6,3 0-80-7,-1 3-16 4,8-1 0-4,1 0 0 10,5-2-96-10,4-1-32 11,2-3 0-11,7-3 0 6,-1-1-128-6,8 1 0 5,-4-11 144-5,7 1-144 24,-1-6-720-23,1-4-224 1,5-10-32-2,-3 1-10672 5,-3-3-2144-2</inkml:trace>
    </iact:actionData>
  </iact:action>
  <iact:action type="add" startTime="154480">
    <iact:property name="dataType"/>
    <iact:actionData xml:id="d143">
      <inkml:trace xmlns:inkml="http://www.w3.org/2003/InkML" xml:id="stk139" contextRef="#ctx0" brushRef="#br2">18126 4406 5519 0,'0'0'496'1,"0"0"-496"-1,0 0 0 0,0 0 0 8,5-8 2336-8,-5 8 368 7,2-6 80-6,-2 6 16 6,0 0-1008-7,0 0-208 6,0 0-48-5,0 0 0 7,0 0-368-6,0 0-80 4,0 0 0-6,-9 6-16 6,-1 6-288-5,-6-1-48 5,5 9-16-6,-5-2 0 9,4 5 0-9,-3 4 0 7,3 6 0-6,-4 6 0 6,5 2-144-7,-3 4-48 11,4 2 0-11,-1 4 0 4,1 1-224-4,6 7-48 11,0-5-16-11,0-3 0 4,0 0-240-4,4-4 128 12,4 1-128-12,0-9 0 4,0 0 144-3,2-5-144 10,4-5 128-11,1-4-128 3,-1-3 160-3,4-3-160 7,-5-1 192-7,7-1-192 8,-2-5 176-8,5 4-176 8,-5-7 160-8,1-3-160 7,3-2 0-7,-4-2 0 7,1-2 0-7,-5-4 0 19,2-2-1328-17,-1 0-304-1,-5-3-64 1,0-5-11680-2</inkml:trace>
    </iact:actionData>
  </iact:action>
  <iact:action type="add" startTime="154789">
    <iact:property name="dataType"/>
    <iact:actionData xml:id="d144">
      <inkml:trace xmlns:inkml="http://www.w3.org/2003/InkML" xml:id="stk140" contextRef="#ctx0" brushRef="#br2">17498 5036 26719 0,'0'0'2368'2,"0"0"-1888"3,15-6-480-4,-1 2 0 5,5 0 368-6,7 4-32 7,-1-2 0-6,4 0 0 6,1-2 192-7,5-3 48 8,6-1 0-6,-2 2 0 1,4 0-224-3,-4-4-32 10,5 2-16-10,-1 1 0 5,2-9-304-5,2 6 0 10,-4-1 0-10,2 1 0 19,-8 2-1984-18,4-4-512 0</inkml:trace>
    </iact:actionData>
  </iact:action>
  <iact:action type="add" startTime="155077">
    <iact:property name="dataType"/>
    <iact:actionData xml:id="d145">
      <inkml:trace xmlns:inkml="http://www.w3.org/2003/InkML" xml:id="stk141" contextRef="#ctx0" brushRef="#br2">19415 4453 10127 0,'0'0'896'1,"0"0"-704"6,0 0-192-7,0 0 0 3,0 0 1264-3,0 0 208 7,-8 2 64-7,-4 2 0 7,1 3-288-6,-3 1-48 8,-2 0-16-9,-5 6 0 6,0-3-144-6,-5 5-16 9,-3-2-16-9,0 5 0 7,-3-1-32-7,-1 1 0 9,2 3 0-9,-6 3 0 4,2 2-288-4,2-1-64 7,0-1-16-7,1-2 0 7,1-3-208-7,4-1-32 11,5 3-16-11,1-3 0 6,1-1-144-6,9 1-16 10,-3-7-16-10,6 4 0 5,6-7 192-5,2-9 32 9,2 12 16-8,6-2 0 3,4-2 48-4,1 1 16 10,9-3 0-10,3 2 0 6,3-2-16-6,1 2 0 10,0-2 0-3,4 1 0-6,4 3-80-1,0-2-32 8,0 0 0-8,6-1 0 4,-4 1-176-4,2-2-48 11,-7-6 0-11,-1 0 0 4,-2 2-128-3,-2 0 0 10,-2 0 0-11,-1-4 128 18,-3-2-1648-17,-1 0-336 4,-5-2-64-5</inkml:trace>
    </iact:actionData>
  </iact:action>
  <iact:action type="add" startTime="156325">
    <iact:property name="dataType"/>
    <iact:actionData xml:id="d146">
      <inkml:trace xmlns:inkml="http://www.w3.org/2003/InkML" xml:id="stk142" contextRef="#ctx0" brushRef="#br2">20203 3723 7359 0,'0'0'656'2,"0"0"-528"3,0 0-128-5,0 0 0 4,0 0 1904-3,6-9 336 7,0 1 80-7,-6 8 16 4,0 0-720-5,6-6-144 10,-6 6-16-10,0 0-16 5,7-10-352-5,-7 10-80 11,0 0-16-11,0 0 0 4,0 0-224-3,0 0-64 9,0 0 0-10,0 0 0 3,0 0-144-3,-2 16-48 8,0-3 0-8,-3 7 0 6,1 3 0-6,2 5-16 8,2 3 0-7,-2 0 0 6,-2 0-224-7,2 6-32 8,-2-4-16-8,2-3 0 12,0-3-96-12,-2 0 0 8,2 3-128-8,0-5 192 2,0 0-192-1,0-3 144 12,2-7-144-13,0 3 128 1,0-5-128-1,0 3 0 8,0-16 0-8,0 10 0 24,0 3-528-23,0-13-96-1,0 10-16 1,0-10-8480 7,0 0-1696-7</inkml:trace>
    </iact:actionData>
  </iact:action>
  <iact:action type="add" startTime="156726">
    <iact:property name="dataType"/>
    <iact:actionData xml:id="d147">
      <inkml:trace xmlns:inkml="http://www.w3.org/2003/InkML" xml:id="stk143" contextRef="#ctx0" brushRef="#br2">19934 4583 8287 0,'0'0'736'1,"0"0"-592"6,0 0-144-6,0 0 0 3,0 0 2384-4,0 0 448 10,-4 10 96-9,4-10 16 2,0 0-976-3,0 0-192 11,0 0-48-10,8-6 0 2,5 2-512-3,1-2-128 9,7-3 0-9,3-1-16 7,1 2-384-7,1-4-80 10,1 3-16-10,2-5 0 5,0 2-240-5,3 3-48 9,1-5-16-9,0 4 0 4,-2-5-128-4,0 5-32 11,-1-2 0-11,-3 2 0 5,-6 5-128-5,3-1 128 10,-3 4-128-10,1-2 128 4,-7 2-336-4,1 2-80 7,-2 0-16-1,-3 2 0 12,-11-2-1856-17,0 0-368 0,0 0-80 1</inkml:trace>
    </iact:actionData>
  </iact:action>
  <iact:action type="add" startTime="156998">
    <iact:property name="dataType"/>
    <iact:actionData xml:id="d148">
      <inkml:trace xmlns:inkml="http://www.w3.org/2003/InkML" xml:id="stk144" contextRef="#ctx0" brushRef="#br2">19983 4913 18431 0,'0'0'1632'2,"0"0"-1312"5,0 0-320-7,0 0 0 4,0 0 1216-4,11-4 160 8,7-2 32-7,-1-2 16 3,5 1-64-3,1 3-16 8,1-4 0-9,3-2 0 5,0 2-416-5,1-1-96 10,1-3 0-10,2 6-16 5,-2-4-48-5,2 1 0 11,3 5 0-11,-5 2 0 5,-2 2-256-4,1 4-48 7,-5 1-16-8,0 7 0 4,-1 0-304-3,-1 3-144 9,-5 1 128-10,-1 2-128 6,-3 3 0-6,-2 0 0 9,-6 1 128-8,-6 3-128 3,-4 3 192-4,-6 1 0 7,1 4 0-4,-9-4 0 2,-1 0 32-5,1 1 16 11,-3-1 0-11,-1-2 0 5,-1 3-96-4,4-3-16 9,1-2 0-10,4-1 0 4,1-7 0-4,3 3-128 11,4 1 192-11,0-7-64 3,7 1-128-3,4-3 192 11,5 0-192-10,0-6 192 2,4-2-32-2,5-1 0 10,5-5 0-11,3 1 0 4,4-1 16-4,3 0 0 11,3-4 0-11,4-4 0 4,-2-2-176-4,6 3 128 11,-4-7-128-10,6 6 128 4,-3-5-128-5,5 3 160 9,-4-4-160-9,2 5 160 5,0-5-160-5,-4 4 0 8,2-3 0-8,-8 1 0 22,-4 0-1088-22,-4 5-256 0,-3-5-64 0,-1-2-15168 3</inkml:trace>
    </iact:actionData>
  </iact:action>
  <iact:action type="add" startTime="157903">
    <iact:property name="dataType"/>
    <iact:actionData xml:id="d149">
      <inkml:trace xmlns:inkml="http://www.w3.org/2003/InkML" xml:id="stk145" contextRef="#ctx0" brushRef="#br2">17457 4648 5519 0,'0'0'496'2,"0"0"-496"-2,0 0 0 0,0 0 0 8,0 0 2112-8,0 0 336 11,0 0 64-11,0 0 16 6,0 0-1376-6,0 0-288 8,0 0-48-8,0 0-16 4,0 0 96-4,0 0 32 8,0 0 0-8,0 0 0 6,-2 13 0-6,-4-3 0 13,0 8 0-13,-2-7 0 4,0 5-112-4,-7-2-32 7,-1 3 0-7,1 1 0 3,-9-1-128-3,1 5-16 8,-5 1-16-8,1 1 0 8,-2-5-112-8,2 6 0 9,-1 1-16-9,1-3 0 6,2-1-112-6,-1-7-32 16,1 3 0-16,5-1 0 2,-1-7-192-2,3 0-32 9,5 1-128-9,-1-5 192 5,4 0-64-5,10-6-128 10,0 0 176-10,0 0-176 4,0 0 256-4,0 0-48 10,0 0-16-9,14 8 0 3,2-4 32-4,3-4 0 11,-3 0 0-11,3 2 0 4,5 2-80-4,-1 0-16 12,-2 0 0-11,3-1 0 1,-1-1-128-2,3 2 0 6,-3-2 0-6,2 0 0 9,-1-2 0-9,-5 2 128 9,1 0-128-8,-1 0 0 4,-5-2 0-5,2 2 0 10,-5-2 0-10,3 2 0 18,-14-2-1152-16,0 0-176 0,0 0-16-2,0 0-16 11,0 0-1424-8,0 0-288-2</inkml:trace>
    </iact:actionData>
  </iact:action>
  <iact:action type="add" startTime="159071">
    <iact:property name="dataType"/>
    <iact:actionData xml:id="d150">
      <inkml:trace xmlns:inkml="http://www.w3.org/2003/InkML" xml:id="stk146" contextRef="#ctx0" brushRef="#br2">15596 5184 11967 0,'0'0'1072'2,"0"0"-864"3,0 0-208-5,-12 10 0 5,12-10 1184-5,0 0 192 10,-12 9 32-10,12-9 16 5,0 0-192-5,0 0-32 9,0 0-16-8,0 0 0 5,0 0-16-6,0 0 0 5,0 0 0-5,0 0 0 9,10 6-304-9,4-2-64 7,-2-2-16-7,5 0 0 4,3 0-144-4,-5-2-16 7,5 0-16-7,3-2 0 10,-5 0-288-9,1 2-64 7,3-2-16-8,-3-2 0 5,-1 0-240-4,1 2 144 9,1-1-144-10,-5 1 128 4,5-2-128-4,-7 0 0 12,1 2 0-12,0-2 0 8,-1 0-224-8,-1 0-128 4,2-2-32-4,-3 0-13328 10</inkml:trace>
    </iact:actionData>
  </iact:action>
  <iact:action type="add" startTime="159384">
    <iact:property name="dataType"/>
    <iact:actionData xml:id="d151">
      <inkml:trace xmlns:inkml="http://www.w3.org/2003/InkML" xml:id="stk147" contextRef="#ctx0" brushRef="#br2">16339 4359 18431 0,'0'-29'816'1,"2"15"160"-1,0 2-784 0,2-3-192 7,0 5 0-7,2-2 0 4,-3 3 704-4,-3 9 112 11,0 0 16-11,0 0 0 4,0 0 160-4,0 0 32 8,0 0 16-8,0 15 0 8,-2 1-304-8,1 5-64 9,-3 5-16-9,2 3 0 5,-2 2-144-5,0 2-16 12,2 4-16-12,0-2 0 4,2 6 32-3,-2 4 16 9,0 0 0-10,2-2 0 4,-2 4-80-3,0-2 0 8,2-2-16-9,-2 1 0 10,-2-7-176-10,4-1-48 5,-2-1 0-4,2-6 0 4,0-2-208-4,2-1 176 9,2-3-176-10,0-5 160 4,0-1-160-3,-2-5 0 9,-2-12-160-10,0 0 160 17,0 0-2304-15,8 11-352-1</inkml:trace>
    </iact:actionData>
  </iact:action>
  <iact:action type="add" startTime="159702">
    <iact:property name="dataType"/>
    <iact:actionData xml:id="d152">
      <inkml:trace xmlns:inkml="http://www.w3.org/2003/InkML" xml:id="stk148" contextRef="#ctx0" brushRef="#br2">16122 5539 19343 0,'0'0'848'1,"0"0"192"-1,0 0-832 0,0 0-208 5,0 0 0-4,0 0 0 2,0 0 1744-2,0 0 304 8,16 2 64-9,0-4 16 5,1-8-848-4,5-2-160 7,-3-3-32-8,5-1-16 5,-1 1-480-4,2 3-80 8,3-8-32-9,-3 7 0 6,-2-7-352-6,5 5-128 10,3 1 0-10,-2-3 0 5,-2 5 0-5,1-6 0 11,-1 9 0-11,0-5 0 5,-1 4 0-5,-3 0-336 9,-5-1 48-9,-1 5 16 22,1 0-1456-20,-6-2-272-1,-3 4-64 4</inkml:trace>
    </iact:actionData>
  </iact:action>
  <iact:action type="add" startTime="159944">
    <iact:property name="dataType"/>
    <iact:actionData xml:id="d153">
      <inkml:trace xmlns:inkml="http://www.w3.org/2003/InkML" xml:id="stk149" contextRef="#ctx0" brushRef="#br2">16208 5783 21183 0,'0'0'1888'1,"0"0"-1504"4,0 0-384-4,0 0 0 1,0 0 816-1,0 0 80 6,16-2 32-7,-4-4 0 7,5 0-160-7,-1 0-16 10,1-4-16-10,5-3 0 5,-1-1-16-5,-1-3 0 11,1-3 0-11,5 6 0 4,1-1-208-3,0 5-32 10,-2-2-16-11,3 5 0 4,-5 1-96-4,-5 0-32 9,1 2 0-9,1 4 0 6,-9 0-208-6,-11 0-128 9,12 12 160-9,-6-3-160 5,-6 5 128-5,0-2-128 11,-4 5 0-10,-6 3 0 3,1 1 160-4,-3 7-160 5,-6 7 160-4,1-4-160 11,1 0 192-12,-1-4-64 9,1-1-128-8,-2 1 192 2,3-2 48-3,3 1 0 12,6-7 0-12,-1 1 0 3,3 1 208-3,6-7 64 9,5 0 0-9,3-5 0 6,6 5-96-5,-3-4-16 9,7-3 0-10,1-1 0 5,-1-4-16-5,7-2 0 10,4 0 0-9,6-6 0 0,-1 1-64-1,3-3 0 11,3 0-16-11,5-6 0 6,-4 1-176-5,4-5-128 8,2 4 192-8,-6-1-192 4,0-5 0-4,-6 3-224 8,0-7 16-9,-6 3-11744 17,-4 5-2336-16</inkml:trace>
    </iact:actionData>
  </iact:action>
  <iact:action type="add" startTime="162375">
    <iact:property name="dataType"/>
    <iact:actionData xml:id="d154">
      <inkml:trace xmlns:inkml="http://www.w3.org/2003/InkML" xml:id="stk150" contextRef="#ctx0" brushRef="#br2">9294 13740 6447 0,'0'0'272'2,"0"0"80"-2,0 0-352 0,0 0 0 4,9-10 0-4,-9 10 0 3,0 0 2000-3,0 0 336 10,0 0 64-9,0 0 16 5,0 0-1120-6,0 0-208 7,14-8-64-7,-14 8 0 8,0 0 48-8,0 0 0 10,0 0 0-9,0 0 0 3,0 0-224-4,0 0-32 6,0 0-16-6,0 0 0 9,0 0-96-9,0 0 0 10,0 0-16-10,-14 12 0 5,3-3-16-5,1-3 0 7,-4 0 0-7,6 6 0 10,-5-4-176-10,3 3-48 6,0 3 0-6,-3-6 0 4,-1 5-64-3,-4-5-32 4,1 4 0-5,1 4 0 8,-5 3-96-8,3-3 0 20,5 1-16-20,-5 5 0 4,2-3 32-4,-1 3 16 0,5 1 0 0,-3 2 0 8,5 3 32-8,-4-1 0 6,4 0 0-6,-1 1 0 8,1 3-64-8,4-2 0 12,0 0 0-10,-2 1 0 0,3 1-32-2,1 2-16 11,2-4 0-11,4 0 0 4,0-1-16-2,2-1-16 7,1 0 0-9,3-1 0 5,-2-1 0-5,4 0 0 11,4-3 0-11,-3-1 0 5,3 1 16-4,1-3 16 3,5-1 0-4,3 1 0 9,-3 1-16-9,-1-5-16 6,5 5 0-6,-3-6 0 8,1-1-48-8,-5-5-128 10,3 4 192-10,1-4-64 5,-1-3-128-5,-3-1 128 8,3-4-128-7,-1 0 128 5,-1-2-128-6,-1-2 192 12,3 1-192-10,-4-5 192 0,3-4-192-2,-3 0-256 11,1-3 64-11,1 1 16 18,-9-5-1584-17,-1-1-320 1,4 4-64-2,-6-5-13952 0</inkml:trace>
    </iact:actionData>
  </iact:action>
  <iact:action type="add" startTime="162929">
    <iact:property name="dataType"/>
    <iact:actionData xml:id="d155">
      <inkml:trace xmlns:inkml="http://www.w3.org/2003/InkML" xml:id="stk151" contextRef="#ctx0" brushRef="#br2">9777 13784 12671 0,'0'0'560'2,"4"-11"112"-2,0-7-544 0,0 6-128 5,2-1 0-4,-6 13 0 2,8-12 1040-2,-8 12 176 8,6-17 48-8,-6 17 0 3,2-14 96-4,1 0 32 10,-3 14 0-10,0 0 0 7,0 0-80-7,0 0-16 7,0 0 0-7,0 0 0 5,0 0-384-4,-5 16-80 9,-3 1 0-9,-4 3-16 3,2 3-112-4,-3 5 0 10,1-1-16-10,4 4 0 5,-4 8-48-5,5-4-16 11,1 0 0-11,-2 4 0 8,2-2-112-8,2-3-32 8,0-3 0-8,0 2 0 3,1-2-160-2,-3 0-48 9,0-5 0-10,2-3 0 4,0-3-144-4,4 1-128 12,0 2 144-12,-2-5-144 3,2-18 0-3,0 16 128 10,0 1-128-10,0-17 0 5,2 12-192-4,-2-12-96 9,0 0-16-10,0 0 0 19,0 0-2048-18,10 13-400 1,-10-13-96 0</inkml:trace>
    </iact:actionData>
  </iact:action>
  <iact:action type="add" startTime="163260">
    <iact:property name="dataType"/>
    <iact:actionData xml:id="d156">
      <inkml:trace xmlns:inkml="http://www.w3.org/2003/InkML" xml:id="stk152" contextRef="#ctx0" brushRef="#br2">9216 14514 18431 0,'0'0'1632'2,"0"0"-1312"2,0 0-320-4,0 0 0 5,17-8 448-3,3 0 0 6,-3 2 16-8,5 0 0 3,1 1 560-3,-1-5 128 11,-3 0 0-9,6 2 16 1,3-3-160-3,1 1-48 10,6 4 0-10,-2-6 0 6,-3 1-320-6,1 3-64 9,4-2 0-9,0 2-16 5,-2-1-320-5,-4-3-64 9,1 4-16-8,-3 2 0 3,-2-4-160-4,-3 3-192 11,-5 1 32-11,1 2-8752 15,-1 0-1760-14</inkml:trace>
    </iact:actionData>
  </iact:action>
  <iact:action type="add" startTime="163516">
    <iact:property name="dataType"/>
    <iact:actionData xml:id="d157">
      <inkml:trace xmlns:inkml="http://www.w3.org/2003/InkML" xml:id="stk153" contextRef="#ctx0" brushRef="#br2">9397 14701 19343 0,'0'0'1728'2,"0"0"-1392"2,0 0-336-4,2-14 0 3,6 5 560-2,3-1 32 9,1 0 16-9,8 2 0 3,1 1 144-4,-1-3 16 9,1 2 16-8,3 0 0 3,-3-7 192-4,2 5 48 10,-1-2 0-10,1 4 0 6,1 4-240-6,-1 2-32 10,2 2-16-10,-3 2 0 4,-5 2-336-4,1 4-64 12,-2 6-16-12,-5-6 0 3,-11-8-320-3,8 15 144 10,-2 1-144-10,-4 3 0 4,-2 5 128-3,-4-1-128 9,-2 0 0-10,-2-1 0 5,-7-1 176-5,1 1-176 10,-7 1 160-2,1-1-160-8,3-7 160 0,-1 5-160 8,2-5 160-8,3 1-160 5,-1 2 384-4,6-9-32 8,8-9 0-8,0 0 0 3,0 0 80-4,0 0 16 10,2 20 0-10,-2-20 0 6,16 6-32-6,-1-4 0 11,7-2 0-11,1 0 0 4,5-6-192-4,-1-4-32 10,2-2-16-9,2-3 0 3,1 3-176-4,3 0 0 10,0-5 0-10,-4-1 0 4,2 6-128-4,-2-3-128 11,3 1 0-11,-3-3-16 19,0 1-2528-17,-2-5-496 3</inkml:trace>
    </iact:actionData>
  </iact:action>
  <iact:action type="add" startTime="163949">
    <iact:property name="dataType"/>
    <iact:actionData xml:id="d158">
      <inkml:trace xmlns:inkml="http://www.w3.org/2003/InkML" xml:id="stk154" contextRef="#ctx0" brushRef="#br2">9976 13408 18431 0,'0'0'1632'1,"0"0"-1312"7,0 0-320-6,0 0 0-2,20 6 912 0,-5 0 112 11,3 7 32-11,3 1 0 4,-1 4-128-4,1 1-32 12,1 12 0-12,3 0 0 6,-1 1 0-6,-1 1-16 8,-3 8 0-7,3 0 0 3,0 9 16-4,1 3 0 10,-1 2 0-9,-5 3 0 3,1 7-272-4,-3 3-48 10,-8 0-16-10,-4 4 0 4,-4-2-208-4,-4 3-32 11,-10 1-16-11,0-8 0 10,-9 2-64-7,1-5-16-3,-1 1 0 0,2-2 0 7,-9-11-32-7,-1-2-16 12,0-2 0-11,2-2 0 1,-1-6-176-2,1 0 192 11,0-6-192-11,2-2 192 4,-3-2-384-3,3-1-80 10,2-3-16-11,-1-2-10432 17,1-9-2080-15</inkml:trace>
    </iact:actionData>
  </iact:action>
  <iact:action type="add" startTime="167059">
    <iact:property name="dataType"/>
    <iact:actionData xml:id="d159">
      <inkml:trace xmlns:inkml="http://www.w3.org/2003/InkML" xml:id="stk155" contextRef="#ctx0" brushRef="#br2">12740 3877 4607 0,'0'0'400'3,"0"0"-400"-3,6-7 0 0,-6 7 0 7,0 0 1296-6,10-10 176 9,0-4 48-9,-10 14 0 3,0 0-304-3,0 0-48 9,9-8-16-10,-9 8 0 5,6-13-256-5,-6 13-48 10,0 0-16-10,0 0 0 4,0 0-128-4,0 0-48 7,0 0 0-7,0 0 0 9,0 0-208-9,0 0-64 6,0 0 0-6,0 0 0 9,0 0-128-9,-6 17-48 5,2 3 0-5,-3-1 0 9,-3 3 112-9,2 1 32 10,2-1 0-10,-4 7 0 6,1 2-32-5,3 2-16 9,-6-2 0-10,2 8 0 7,3 0-80-7,-5 2-16 4,2-4 0-4,4-2 0 4,-3 4-208-4,3-3 176 8,0-1-176-8,2-2 160 8,0-2 16-8,0-2 0 11,-4 1 0-11,4-1 0 5,1 0 128-5,1 0 16 7,-2-1 16-7,0-1 0 7,-2-2-144-7,2-1-16 12,0-9-16-12,0 5 0 4,2-3-32-4,0-1-128 6,-2 1 192-6,4-17-64 9,0 0 16-9,-2 16 0 12,1 0 0-12,1-16 0 5,0 0-144-5,0 0 192 7,0 0-192-7,0 0 192 8,0 0-64-8,0 0 0 9,0 0 0-9,0 0 0 5,0 0 192-5,0 0 16 8,0 0 16-8,0 0 0 7,0 0 704-6,0 0 144 5,-14-6 16-5,10-6 16 21,-4 0-1712-20,0-3-352 0,3 3-64-1,1-5 0-1,2 5 1584 0,-2-6 320 9,0 1 64-9,-2-5 16 15,2-3-1664-15,2 0-336 5,2-3-64-4,0 3-16-1,0-2 816 0,0-3 176 6,0 3 0-3,2-4 0-3,0-2 0 0,0-4 0 6,2 2 0-5,0-1 0 6,-2-1 0-7,2 6 0 12,-4 0 0-11,4 0 0 2,-1-2 0-3,3 1 0 11,2 1 128-10,-2 0-128 2,2-2 0-3,3 2 0 10,-3 3 0-10,2 1 0 5,2 2 0-4,-4 1 0 3,1 1 0-4,3 5 0 9,-6 1 0-9,2 5 0 11,-1-5 0-11,-1 9 0 4,-6 8 0-4,0 0 0 10,0 0 0-10,0 0 0 5,0 0 0-5,0 0 0 6,0 0 0-6,0 0 0 8,0 0-144-8,2 15 144 13,-2 5 0-13,-2 5-144 3,0-1 144-3,2 3 0 7,-4 0-144-7,-1 4 144 8,-1 1 0-8,0 5 0 10,-2 2 0-10,-2 2 0 4,3 4 0-4,1 1 0 12,-6-1 0-12,4 2 0 4,2 2-128-4,-1-6 128 7,-3 2 0-7,2 1 0 8,4-3 0-8,-6 4 0 10,3-2 0-10,1-4 0 5,-2 0 752-5,-2-2 208 10,2-2 64-10,4 0 0 20,1-8-1648-18,-1-2-320 1,-2 1-64-3,4-5-16 0,0-1 832 0,0-1 192 7,2-1 0-3,0-7 0-4,0-13 768 0,0 16 208 7,0-16 48-7,0 0 0 6,0 0-816-5,0 0-208 10,0 0 0-11,0 0 0 19,0 0-640-17,0 0-192-1,0 0-64 1,16-16 0-2,-9 1 896 0,1-7 0 8,2 1 128-8,-2-1 0 4,-4 1-128-3,1-3 128 9,-1-1-128-9,4-2 128 1,-2-3-128-1,-2 1 0 9,0-2 0-6,2-6 0-4,1-2 0 0,-1-2 0 12,0 2 128-12,2-4-128 5,0 0 0-5,-2-4 0 11,1 3 144-9,3 1-144 0,-2-4 0-2,-2 6 0 10,4-4 0-9,1 6 0 1,-5 0 0-2,4 4 0 10,0-2 0-9,-5 4 0 4,3 3 0-5,-2 5 0 12,2 4 0-12,-4 1 0 2,-2 1 0-2,0 7 0 9,-2 12 0-9,0 0 0 5,0 0 0-5,0 0 0 12,0 0 0-12,0 0 0 4,-4 16-128-4,-2 5 128 11,-4 2-128-11,2 7 128 4,5 3 0-4,-5 6-128 11,-4-2 128-11,4 10 0 5,-2-1 0-5,-1 7 0 9,1 0 0-9,0 1 0 5,2 1 0-5,3-2-160 12,-3-3 160-11,-2 3 0 1,2-2 0-2,4-3 0 11,-3-5 0-11,-3 0 0 4,2-8-128-4,4-3 128 11,-2-3 0-10,-2-2 0 3,1-3 0-3,3-1 0 9,-2-7 0-10,6-16 0 4,0 0 0-3,-8 15 0 9,8-15 0-10,0 0 0 3,0 0 128-2,0 0 48 8,0 0 0-9,0 0 0 5,-8-6 176-5,4-9 32 9,0-1 16-7,4-3 0 2,-1-3-208-3,1 1-32 9,0-5-16-10,1 1 0 5,-1-6-144-4,2 0 128 10,-2-5-128-11,0-1 128 3,0-4-128-2,0 2 0 8,0-7 144-9,2-1-144 5,-2-6 0-5,0 1 0 11,2 1 0-11,2 2 128 5,0 2-128-5,4 10 0 6,-4 4 0-6,2 8 0 8,-4 5 0-8,2 5 0 11,-4 15 0-11,0 0 0 3,0 0 0-2,0 0 0 8,0 0-144-9,-2 23 144 6,-2 4 0-5,2 1-176 10,-4-1 176-11,-4 4-128 3,2 4 128-3,1 2 0 8,-7-4 0-8,6 6 0 6,0-1 0-6,-2-3 0 13,1-2 0-13,1 4 0 2,-6-4 0-2,6 4 0 11,3 0 0-11,-7-2 0 21,2-4-1728-20,2 4-272 2,1 4-48-3</inkml:trace>
    </iact:actionData>
  </iact:action>
  <iact:action type="add" startTime="172430">
    <iact:property name="dataType"/>
    <iact:actionData xml:id="d160">
      <inkml:trace xmlns:inkml="http://www.w3.org/2003/InkML" xml:id="stk156" contextRef="#ctx0" brushRef="#br2">23650 12199 11679 0,'0'0'512'4,"0"0"128"-4,0 0-512 0,0 0-128 0,0 0 0 0,0 0 0 7,0 0 608-7,0 0 96 8,0 0 32-8,0 0 0 7,-10-6 32-7,10 6 0 9,0 0 0-9,0 0 0 7,0 0 176-7,0 0 32 5,0 0 16-5,0 0 0 9,0 0-224-9,19-6-32 8,-3 0-16-8,3 6 0 8,3-2-160-8,-1 0-48 6,3 0 0-5,1 1 0 8,0-1-160-9,3-2-32 6,3-2-16-6,4 2 0 8,-2 0-48-8,4 2 0 9,6-2 0-9,-4 2 0 7,2 2-256-7,0-2 0 6,6-2 128-6,2 2-128 9,-4-1 208-9,1-1-16 6,1 0 0-6,-2 2 0 7,2-4 128-7,2 0 0 6,-3 2 16-6,1-2 0 10,2 2 0-10,2-1 0 7,1 1 0-7,5-2 0 8,-4 0-16-7,1 0-16 4,1 2 0-4,-4-2 0 6,-5-3-48-7,-1 3-16 8,-2 0 0-8,-2-2 0 8,2-2-48-8,-4 5-16 5,4-1 0-5,-6 0 0 9,2-2 48-9,2 2 16 7,-4 0 0-7,4 2 0 8,-4 2-240-8,6 1 144 7,-4-3-144-7,2 2 128 8,-4 2-128-8,-4 0 160 7,2 2-160-7,2-4 160 8,-4-2-160-8,1 2 0 7,-5 2 0-7,0-2 128 9,-2 0-128-9,1 0 0 7,1 2 144-7,0 0-144 8,-1 0 0-8,5 2 128 5,-4-2-128-5,0 2 0 8,-1 0 0-7,1 2 128 6,0 0-128-7,-2 1 0 9,-1-1 0-8,1 0 0 4,0-2 0-4,1 2 0 6,-3 0 0-6,0-2 0 6,-3-2 0-7,1 2 0 8,-1 6 0-8,1-4 0 6,-3-4 0-6,1 0 0 9,1 0 0-9,-1 2 128 7,0 0-128-7,1-2 0 7,-3-4 0-6,1 2 0 5,1 4 0-6,-3-4 0 9,1-2 0-9,3-2 144 7,-3 4-144-7,-3 2 0 7,2-2 0-7,-1 0 0 7,5 0 0-7,-1 2 0 9,2 0 0-9,-1 0 0 7,-1 0 0-7,1 0 0 9,-1 0 0-9,5 0 0 6,-5 2 0-5,2-2 0 5,-3 2 0-6,1-2 0 7,3-2 0-7,-1 4 0 9,1 2 0-8,-1 2 0 7,4-6 0-8,5 2 0 8,-9 2 0-8,2-2 0 6,1-2 0-6,-3 0 0 7,1 2 0-7,-1-2 0 6,0-2 0-6,1 0 0 9,-3-2 0-9,3 2 0 6,-1 0 0-5,0-2 0 7,-3 0 0-8,-1 0 0 7,1 0 0-7,1 4 0 8,-3 0 0-8,1 0 0 7,1-4 0-6,1 2 0 7,1-2 0-8,-1 3 0 6,-1-3 128-6,1 2-128 9,-5-2 0-9,1 0 0 5,1 2 0-5,-4 0 0 10,-14 2 0-10,21-4 0 5,-9 0 0-5,-12 4 0 9,0 0 0-9,15 2 0 6,-15-2 0-6,0 0 0 8,0 0 0-8,0 0 0 9,0 0 0-9,0 0 0 6,0 0 144-6,0 0-144 7,0 0 0-7,0 0 144 8,0 0-144-8,0 0 0 7,0 0 144-7,-15-2-144 8,1 2 192-8,-3 0-48 8,1 0 0-8,-4 0 0 9,-3 2-16-9,-2-2-128 6,1-2 192-6,-1 2-64 8,0 0 16-8,-1 2 0 7,-1 0 0-7,0 0 0 9,-3 2-16-9,-3-4 0 5,-2 0 0-5,0 2 0 10,-6 2 64-10,6 0 0 5,-8-2 0-5,-2-2 0 9,-6 0-192-9,-1 4 0 7,1 1-160-7,-2-1 160 8,1-2 0-8,-1 4 0 7,-2 0 0-7,1 4 0 8,-1-4 0-8,-1 1 0 7,-7 3 128-7,3-2-128 9,-5-2 0-9,-1 2 0 6,-4-1 128-6,2 1-128 9,7-2 0-9,-5 0 0 5,1 2 0-5,5-3 0 8,0-1 0-8,-5 4 0 7,1 2 0-7,3-2 0 8,-3 0 0-8,0 1 0 7,-1-5 0-7,1 2 0 9,3 4 128-9,5 0-128 6,3-5 192-6,2-3-192 9,5 2 0-8,1 0 0 4,0-2 0-5,6-2-144 9,-6-4 144-9,4 0 0 6,-8 2 0-6,4 2 0 10,3 0 0-10,-7-2 0 5,0-2 0-5,0 3 0 10,4 1 0-10,-1 0 0 6,1-2 0-6,4 2 0 8,6 2 0-8,-2-4 128 7,1-4-128-7,5 2 128 8,2 0-128-8,0 0 0 7,1 2-128-7,3-2 128 7,0 0 0-6,1-2 0 6,1-1 0-7,-2 3 0 8,-1 2 0-8,-1-2 0 6,0-4 0-6,1 4 0 9,3 0 0-9,-3 2 0 6,-1 2 0-6,0-2 0 9,-2 0 0-9,-5 2 0 7,3 0 0-7,2 2 0 9,2 0 0-9,1 0 0 6,1-2 0-6,5 2 0 8,-3 0 0-7,0 2 0 5,-1 4 0-6,3-2 0 9,1-4 0-9,1 2 0 6,-1-2 0-6,5 1 0 9,-5 5 0-9,3-4 0 6,3-6 0-6,-2 2 0 9,16 0 0-9,0 0 0 6,-9 4 0-6,9-4 0 8,0 0 0-8,0 0 0 6,0 0 0-6,0 0 128 8,0 0-128-7,0 0 192 6,0 0-64-7,0 0 0 7,0 0-128-7,21 0 128 9,-1-2-128-9,3 2 128 8,0-2-128-8,5 0 0 6,-1-4 0-6,4 2 128 8,4 1-128-8,4 1 0 7,-2 2 0-7,8 0 0 10,2-2 0-10,0 2 0 5,4 2 0-5,5-2 0 9,3 0 0-9,-1 0 0 6,-3-4 0-6,7 4 0 9,1-4 0-9,1 2 0 6,4 0 0-6,2 2 0 9,5 2 0-9,3-2 0 5,-4 0 0-5,-2 0 0 9,2 0 0-9,4-2 0 7,-6 0 0-7,6 2 0 8,2-4 0-8,2 4 0 7,4 0 0-7,-4 0 0 9,-4-4 0-9,-2 0 0 7,2 2 0-6,-6-2 0 5,0 2 0-6,2-1 128 8,-5-1-128-8,5-2 0 8,0 4 0-8,0 0 0 6,2 2 0-6,2-2 128 8,2 0-128-8,-6 0 0 7,-6 0 0-7,3 0 0 9,-5 4 0-9,0-6 0 7,1-2 0-7,-5-1 128 7,4 10-128-7,-3-3 0 7,-5 0 0-7,1-1 0 10,-1-3 0-10,-5 2 0 7,-2 0 0-7,-1-2 0 7,-9 0 0-7,2 0 128 6,-6 2-128-6,4-4 0 10,-6 4 0-10,1-4 0 5,-1 3 0-4,-2-1 128 7,-2 2-128-8,0 0 0 7,-1 2 0-7,-3 0 0 8,0 2 0-8,0-2 0 6,-1 0 0-6,-1 0 0 8,-3 0 0-8,-7 0 0 7,1 0 0-7,-16 0 128 8,0 0-128-8,0 0 0 7,0 0 0-7,0 0 0 8,0 0 128-8,0 0-128 6,0 0 128-5,0 0-128 7,0 0 192-8,-18 0-48 7,-3-4 0-7,1-2 0 10,-5 0-16-10,0 2 0 6,-5 2 0-6,1 0 0 8,0 2 0-8,-8-2-128 5,0-4 192-4,-2 1-64 8,-6 1 0-9,-2 2-128 6,4 0 192-6,-6 2-64 9,-3 0-128-9,-3 2 128 7,0-2-128-7,-3-2 128 7,-14-2-128-7,3 2 128 8,-5 0-128-8,0 0 128 7,-2 0-128-7,2 0 0 8,-2-4 0-8,-2 10 128 8,-4 0-128-8,-6-2 0 6,0-4 0-6,-1 0 0 8,-1 2 144-8,2 4-144 7,0 0 160-7,5-2-160 8,-5 2 0-8,-4 0 0 7,0-2 0-7,1 0 0 10,-9 2 0-10,3-3-128 6,1 1 128-6,8 2 0 8,3 0 0-7,1 4 0 5,-4 4-128-6,2-4 128 9,0-7 0-9,4 3 0 6,1 0 0-6,1 4 0 8,2-2 0-7,5-2 0 4,1 0 0-5,6 2 0 9,-6-3 0-9,7 1 0 7,1-4 0-7,3 0 0 8,3 0 0-8,1 0 0 8,3-4 0-8,3 3 0 6,2 2 0-6,4 5 0 7,-5-2 0-7,5-2 0 8,4-2 0-8,0 2 0 7,4 2 0-7,4 0 0 9,-2-2 0-9,7 0-128 6,5 0 128-6,3 4 0 9,3-4 0-8,7-2 0 5,10 0-128-6,0 0 128 8,0 0 0-7,0 0 0 4,0 0 0-5,0 0 0 9,0 0-128-9,0 0 128 7,0 0 0-7,0 0 0 9,20 2-128-9,-1-2 128 5,3-2 0-4,5 2 0 7,0 0-144-8,10 0 144 6,6 0 0-6,10 0-144 8,1-2 144-8,5 2 0 8,7 0-144-8,10 0 144 8,6-2 0-8,10-2 0 8,0 2-144-8,5-2 144 7,-1-2 0-7,3 2 0 6,-1-2 0-6,5 0 0 8,0 5 0-8,-1-3-128 8,-1-4 128-8,-1-2 0 9,-10 0 0-9,1 4 0 6,1 3 0-6,-2-1 0 9,-1 4 0-9,-3-2 0 6,-6-2 0-6,-6-2 0 8,-5 0 0-8,-5 2 0 7,-8 0 0-7,-3 2 0 8,-6 2 0-8,-2-2 0 7,-4 2 0-7,-6 0 0 9,-6 2 0-9,-2 0 0 6,-7 0 0-6,-6 0 0 8,-14-2 0-8,0 0 0 7,0 0 0-7,0 0 0 8,0 0 0-8,0 0 128 7,0 0-128-7,-10 6 0 8,-8 4 0-8,-1-4 0 8,-3 0 0-8,-5-3 0 7,-6 3 144-7,2 2-144 6,-1-4 128-6,-1 2-128 9,-4-2 0-9,-6 2 0 6,-2-3 128-6,1 3-128 8,-7-4 0-8,-8-2 0 8,-7-2 0-8,-2 0 0 9,-6-2 0-9,-2 3 128 5,-1-3-128-5,-1 2 0 9,0 2 0-9,-3-2 0 6,-5 0 128-6,-6 0-128 9,-4-4 0-9,5-4 0 7,-3 2 0-6,4 5 0 6,3-5 0-7,-1 4 0 8,0 0 0-8,12 2 0 6,2-2 0-6,6-2 0 8,-1 2 0-7,11-3 0 6,1 3 0-7,7 0 0 8,-1-2 0-8,6 4 0 8,4 2 0-7,0 0 0 4,0 0 0-5,6 0 0 8,2 0 0-8,2 2 0 7,1 0 0-7,3 0 0 8,4 0 0-8,3 0 0 6,-1-2 0-5,-1 2 0 7,5 3 0-8,3-1 0 7,14-4 0-7,0 0 0 8,0 0-160-7,0 0 160 4,0 0 0-5,0 0-144 9,0 0-48-9,20 6-16 6,-3-2 0-6,7-2 0 10,3-4 32-9,4 2 16 4,6-2 0-5,2 2 0 9,10 0 160-9,0 0-208 6,-1 2 80-6,5 0 128 8,0-2-208-8,3 0 80 7,3 0 128-7,1 0-208 9,-3-2 16-9,-5 0 16 6,-1-2 0-6,-4 0 0 8,-4-1-80-8,-10-3 0 7,-6 2-16-7,-3 0 0 25,-11-6-1312-24,-13 12-256 0,0 0-48-1</inkml:trace>
    </iact:actionData>
  </iact:action>
  <iact:action type="add" startTime="176002">
    <iact:property name="dataType"/>
    <iact:actionData xml:id="d161">
      <inkml:trace xmlns:inkml="http://www.w3.org/2003/InkML" xml:id="stk157" contextRef="#ctx0" brushRef="#br2">23519 12096 13407 0,'0'0'592'2,"0"0"128"-2,0 0-576 0,0 0-144 4,0 0 0-4,0 0 0 7,0 0 912-7,14-2 160 6,-14 2 16-6,17-4 16 9,-17 4-128-9,0 0-16 6,0 0-16-5,0 0 0 6,12-6-32-6,-12 6 0 5,0 0 0-6,0 0 0 8,0 0-32-8,13-8-16 8,-13 8 0-7,6-10 0 5,-6 10-32-6,0 0 0 7,6-13 0-7,-6 13 0 9,6-14-192-9,-6 14-64 7,0 0 0-7,-2-21 0 7,0 1-144-6,0 4-48 7,-2 1 0-8,0 3 0 7,-2-3-176-7,-1 1-32 6,1-4-16-5,0 3 0 7,-4 3 48-8,-3-6 16 9,3 1 0-9,-6-5 0 7,3 1 48-6,-7 1 16 5,2 3 0-6,3-6 0 8,-5 1-96-8,1 3 0 6,1 1-16-6,-3-3 0 9,-1 1-48-8,-1 3-128 4,-2-3 192-4,-3-3-64 6,1-1-128-6,2 5 160 6,-5-1-160-7,5 3 160 8,2 7-32-8,-1-4-128 6,1 3 192-6,-3 1-64 7,5-2-128-7,0 6 160 9,-1 2-160-9,1 4 160 7,-5-2-160-7,5 4 0 7,-1 4 0-7,3-2 128 8,-5 2-128-8,1 4 0 6,2-2 0-6,-1-3 0 8,3 7 0-8,-1-2 0 7,1 5 0-6,1-1 0 7,-1 4 0-8,-3-3 0 6,5 5 0-6,1-3 0 9,0-3 0-9,3 3 0 6,-5-1 0-6,8 4 0 10,-1 5 0-10,3 0 0 6,2-1 0-6,0 3 0 8,-2 0 0-8,4 1 0 6,3-1 0-6,-1-4 0 8,2-1 0-8,2 1 0 8,-1 3 0-7,3 1 0 7,4-2 0-8,-2 1 0 6,0-5 0-6,2-2 0 8,1 3 0-8,1-1 0 8,4 3 0-8,0-3 0 8,3-3 0-8,-1 3 0 7,1 3 0-7,5-1 128 7,-7-7-128-6,5 1 0 4,-1 3 0-5,1-7 0 9,3 5 128-9,-1-6-128 8,-1 1 0-8,1-3 128 8,-1 4-128-8,2-5 0 7,-1 1 144-7,1 2-144 8,1-4 128-8,-1 1-128 6,-3-1 128-6,1-2-128 9,1-4 128-9,3 0-128 6,-2-2 160-6,3 0-160 8,-5-2 208-8,3-2-48 7,-1 0-16-7,0-4 0 9,5 3-16-9,-5-3 0 7,-2-6 0-7,-1 2 0 8,1-3-128-8,3 1 192 7,-5-5-192-7,1 3 192 8,3-5-192-8,1-1 128 7,-1 1-128-7,-3 3 128 7,-3-1-128-7,3-1 0 6,-7-3 144-5,3 3-144 7,1 1 176-8,-5-3-48 8,2-1 0-7,-4 3 0 6,-1-1 32-7,1-1 0 5,-2 3 0-4,-4-1 0 7,0-1-160-8,2-2 128 8,-1 3-128-8,1 5 128 7,-6-7-128-7,0-1 0 7,0 1 144-7,-2 3-144 9,-2-3 0-9,-3-1 144 6,1 1-144-6,0 1 0 9,-2 5 128-9,-4-1-128 6,5 3 0-6,-7-1 0 7,0 3 0-7,-1-2 0 8,-1 6 0-8,-3-3 0 8,-1 1 128-7,3 2-128 5,-7-4 0-5,3 7 0 6,-3-1 0-7,1 2 0 7,-3-4 0-7,7-2 0 8,-4 6 0-8,-3 2 0 7,-3 2 0-7,2 0 0 8,-3 0 0-8,-1 4 0 7,0 0 0-7,-2 4 0 9,2-2 0-9,-3 0 0 6,3 3 0-6,-2 3 0 8,-2-2 0-8,4 4 0 7,3-5 0-7,1 3 0 9,-2 6 0-9,2 1 0 6,-1-3 0-6,5 1 0 10,1 5 0-10,1-3 0 6,-2 5 0-6,5-5 0 8,2 1 0-7,-3-5 0 5,3 3 0-6,5 3 0 8,3-3 0-8,-2 1-144 5,0 3 144-5,6 1 0 9,4 4 0-9,0 1 0 7,0-1 0-7,4 0-128 8,2-1 128-8,6 5 0 7,-4 2 0-6,5-4 0 6,5 1 0-7,1-1 0 7,-1 0 0-7,3 0 0 7,1 1 0-7,5-3 0 7,4-4-144-7,4 3 144 24,6-1-1392-20,2 0-208-4,6 1-32 0,6-5-15488 0</inkml:trace>
    </iact:actionData>
  </iact:action>
  <iact:action type="add" startTime="178120">
    <iact:property name="dataType"/>
    <iact:actionData xml:id="d162">
      <inkml:trace xmlns:inkml="http://www.w3.org/2003/InkML" xml:id="stk158" contextRef="#ctx0" brushRef="#br2">28682 11516 14223 0,'0'0'624'4,"0"0"144"-4,-2-13-624 0,-2 5-144 0,4-2 0 1,0 10 0 7,-2-14 848-8,2 14 144 5,-4-13 32-4,2-1 0 7,-4 6-48-8,1-1 0 6,-1-1 0-6,-4 4 0 9,2 0-96-9,2-2-32 7,-7 3 0-7,-1-1 0 7,-2 4-256-7,1-2-48 7,-3 2-16-6,5 0 0 8,-5 2-144-9,2 2-48 6,3 2 0-6,-9-2 0 7,5-4 112-7,1 2 0 7,-5 4 16-7,1-4 0 7,3 0 48-6,-7 2 16 5,1 3 0-6,-1 5 0 9,3 0-128-9,3 2-16 11,-3 1-16-11,1-3 0 6,5 4-64-5,-5-1-16 3,3 7 0-4,-1-3 0 9,-3 5-16-9,3-1 0 7,3 3 0-7,-5-3 0 8,3-1-144-8,3 5-128 6,0 2 192-6,3 6-192 8,3-1 0-8,0-1 0 8,2-2 0-8,2 2 0 7,4 1 128-7,0-1-128 8,2 2 0-8,4 0 0 7,2 0 0-7,0 0 0 8,-3 1 0-8,11 1 0 8,-2-2 128-8,5-4-128 9,-3 0 0-9,3-1 0 6,1-3 144-6,1 2-144 7,-3-1 0-7,1-3 144 9,3-5-144-9,-5-1 160 5,5-1-160-4,-1-5 160 7,3-1 32-8,-3 0 16 7,-3-6 0-7,1 0 0 8,3-4 48-7,-1 0 16 4,1-2 0-5,1-6 0 9,0-4-16-9,3 1 0 7,1-5 0-7,2 2 0 8,-1-5-96-8,1 1-32 6,0 3 0-5,2-9 0 8,1-1-128-9,1 0 0 6,-4-1 144-6,0 3-144 9,0-3 0-9,1 1 144 5,5 2-144-4,-4-5 0 7,-4-1 128-8,-1-2-128 6,-5 4 0-6,1-5 0 9,-7-1 144-9,1-2-144 6,-4-8 0-6,-1 4 144 9,-3-4-144-9,0 6 0 7,0-4 144-7,-6 2-144 8,-2 2 0-8,-2-6 144 6,-4 8-144-6,2-2 0 9,-2 4 128-9,0 2-128 6,-2 2 0-6,-3 1 0 9,1 1 0-9,-4 2 0 7,3 3 0-7,-7 5 0 9,2-5 0-9,-5 1 0 5,-6-1 0-4,-1 7 0 10,3-1 144-11,-2 6-144 9,-1-1 0-9,-1 3 144 4,0 4-144-4,-4 2 0 4,-4 2 0-4,2 2 0 11,-1-2 0-11,-5 6 0 5,4 4 0-4,-6 1 0 7,3 7 0-8,-5-5 0 7,4 1 0-7,-4-2 0 8,0 3 0-8,2-3 0 7,-4 4 0-7,0-5 0 7,-1 7 0-7,1-4 0 7,4 9 0-6,6 0 0 7,0-3 0-8,2 1 0 6,3 5 0-6,7 1 0 9,6-2 0-8,-1 3 0 4,5 1 0-5,1 2 0 9,-2 4-128-9,8 0 128 7,5 4 0-7,1 2 0 8,4-2 0-8,1 2 0 7,5-6 0-7,6 2 0 8,-2 2 0-7,5-7 0 5,3-1 0-6,1 0 0 8,4 0-128-8,5-2 128 7,5-3 0-6,0 1 0 6,6 0 0-7,6-1 0 7,2-7-144-7,1 1 144 7,-7-7 0-7,4 1 0 8,2-8 0-8,-6 2 0 8,0-4 0-8,1-2 0 6,-3-2 0-6,2-2 0 9,-6-4 128-9,2 0-128 6,2-4 0-6,-4-3 0 9,2 3 144-9,-4-8-144 7,3-1 128-7,1 3-128 7,-4-3 0-7,0 1 128 7,-4-1-128-7,-2-3 0 9,-3-1 128-9,-3-1-128 7,-2-1 128-7,1-2-128 8,-6-3 192-8,-1 1-32 8,-1-4-16-8,-1 2 0 8,-5-4-16-8,2-2-128 5,-6 2 192-5,0-1-64 9,-2-1-128-9,-2 2 0 6,-2 0 0-6,-2-2 128 10,-6 2-128-10,2 4 0 5,1 2 0-4,-5-3 0 7,0 3 0-8,-2 2 0 7,1 1 0-7,-3 3 0 8,3 2 0-8,-7 5 0 7,-1 0 0-7,1 1 0 8,-1 1 0-8,-7-1 0 7,1 5 0-7,-2 4 0 7,-1-4 0-7,1 4 0 8,-2 0 0-8,-2 5 0 9,2 1 0-8,-1 1 0 4,3-1 0-5,-2 6 0 9,0 6 0-9,0-4 0 5,-3 4 0-5,3 3 0 9,-2-3 0-9,2 3 0 6,2-3 0-6,-3 4 0 11,-5-5 0-11,4 5 0 5,2 4 0-5,2-5 0 10,-3 5 0-10,-1-1 0 4,-2-1 0-3,6 1 0 7,2 1 0-8,1-3 0 7,7 3 0-7,-1 3 0 9,5-1 0-9,3-3 0 6,4 5 0-6,-2-3 0 8,5 0 0-8,1 1 0 7,2-3 0-7,0 5 0 7,0-3 0-7,0 3 0 8,0-9 0-8,4 5 0 8,2 3 0-8,0-3 0 6,0-3 0-6,1 1 0 9,-5-18 0-9,12 21 0 8,-4-1 0-8,4-3 0 8,1-3 0-8,1 0 0 7,2 5 0-7,5-5 0 8,-2-1-128-8,7-3 128 7,-1 6 0-7,4-7 0 9,1 5 0-8,3-4-144 4,-2-4 144-5,0 2 0 7,2-3 0-6,1-1 0 6,1-2 0-7,-2-2 0 8,0-2 0-7,0 0-128 4,0 0 128-5,4-2 0 9,-1 1 0-9,1-3 0 6,-2 0 0-6,0-4 0 9,4 0 0-9,0 5 0 6,-4-1 0-6,4-4 0 8,-2 0 0-8,-6 2 0 7,0-5 0-7,-3 3 0 8,-3-8 0-8,-1 7 0 7,-1-3 0-7,-6 0 0 8,-1-5 0-8,-4-1 128 7,1-1-128-7,-7-2 0 9,0-3 0-9,-4-1 144 6,-4-2-144-6,-2-1 128 10,-2 1 0-9,1-6-128 3,-7-2 192-4,0 0-64 9,2-8-128-9,-5 6 160 7,-1-6-160-7,1 2 160 8,-7 4-160-8,-1 4 0 7,-3-4 0-7,-1 8 128 9,0 2 0-9,-3 3-128 6,-1 1 192-6,0 7-64 8,0 1-128-8,-2 1 160 7,-4 9-160-7,2 1 160 8,-1 0-160-8,-3 4 0 7,0 4 0-7,0 2 0 7,-2 0 0-7,2 5 0 7,-4 7 0-7,4-2 0 24,-5 1-736-22,-3 1-176-2,4-1-48 1,-4 5-11152 6,0-6-2240-6</inkml:trace>
    </iact:actionData>
  </iact:action>
  <iact:action type="add" startTime="180641">
    <iact:property name="dataType"/>
    <iact:actionData xml:id="d163">
      <inkml:trace xmlns:inkml="http://www.w3.org/2003/InkML" xml:id="stk159" contextRef="#ctx0" brushRef="#br2">23064 17503 10127 0,'0'0'896'2,"0"0"-704"1,0 0-192-3,0 0 0 8,0 0 1312-8,0 0 224 7,-11 0 64-7,11 0 0 8,-14-5-240-8,14 5-32 6,0 0-16-6,-12-12 0 8,1 0-320-8,3-3-64 8,4 3-16-8,0-4 0 6,0 5 208-6,-4-5 32 9,2 2 16-9,1-5 0 6,-3-1-96-6,0 3-32 8,0-7 0-8,2 1 0 8,-5 0-272-8,1-1-48 7,2 5-16-6,-2-5 0 6,1-1-240-7,3-4-48 8,-2-1-16-8,0-1 0 8,4-2 64-4,2-2 16-1,2-2 0-3,2-2 0 8,0 0-80-8,4 6-16 6,6 2 0-5,-1-5 0 7,7-1-144-8,-4 8-48 7,7 0 0-6,1 2 0 7,3 1-192-8,2 5 0 6,-1 1 0-5,-1 9 0 7,6 1 0-7,-2 0 0 3,3 2 0-4,3 6 0 9,4 4 0-9,-4 4 0 7,6 6 0-6,-4 0-160 8,-4 3 160-9,0 1 0 6,-4 5 0-5,-1 3 0 5,-3 3 0-6,-3 4 0 8,-1 0 0-8,-7 4 128 9,-3 2-128-9,-7 0 0 5,-2 6-128-4,-4-2 128 7,-4 2 0-8,-9-2 0 7,-1 4 0-7,-7-4 0 6,-4 4 0-6,-9-6 144 9,-1 4-16-9,-2-14-128 7,-7-4 320-6,-1 1-32 6,0-7-16-7,0-7 0 7,-2-2 240-6,4-3 64 5,3-5 0-6,-5-2 0 7,8-2-80-7,-2-5-16 8,6-5 0-8,5-6 0 8,3-1-64-7,6-4-16 5,1-3 0-6,6-1 0 8,1-2-144-6,5-6-48 4,6-3 0-6,4 1 0 8,4-4-80-8,9 2 0 7,5-7-128-6,-1 3 192 5,5-2-192-6,5 4 0 7,10 4 0-7,-2 4 0 8,6 0 0-8,0 9-128 8,6 5 128-7,2 9 0 6,1-6-192-7,1 10 64 6,-1 6 128-6,5 4-208 8,0 8 208-8,-5 2-144 7,-7 5 144-7,-4 5-128 8,-8-1 128-8,-5 10 0 8,-9 2-144-8,-7 6 144 7,-6 0-160-7,-6 4 160 6,-4-2-208-6,-6 4 80 9,-11-4 128-9,-7 3-192 6,-1 1 192-6,-16-2-192 9,-6-2 192-8,-5-8 0 5,-5-10 0-6,-1-5-128 8,1-2 128-8,-3-7 128 8,2-5-128-8,1-2 176 7,-1-6 16-7,3-2 0 7,7 0 0-7,5-11 0 9,0-5 0-9,6-5 0 5,0-4 0-5,8-7 0 9,4-1 0-9,7-2 0 6,9-5 0-6,1-3 0 9,8 0-64-9,8-2-128 7,8-2 192-7,1 5-64 8,9 1-128-8,7-2 0 7,6 6 0-7,6 2 0 8,-2 4-192-8,10 4 192 6,5 3-160-6,1 11 160 8,4 5-160-7,3 6 160 6,4 6-160-7,-5 10 160 8,3-2-144-7,0 11 144 5,-5 5-128-6,-8 3 128 8,-10 4 0-8,-8 4-160 7,-8 4 160-6,-5 4 0 7,-14 8-192-8,-6 2 192 6,-10-1-192-6,-12 3 192 9,-5 1-192-9,-6-1 64 6,-12 0 128-6,-2-7-208 9,-4-5 208-9,-3-8 0 6,-3-9 0-5,3-5 0 6,-1-3 0-7,0-8 128 7,-3-5 16-7,9-5 0 8,0-5 48-8,12-5 0 7,-4-6 0-7,6-5 0 9,-2-7-48-9,8-5 0 6,4-4 0-6,5-2 0 7,1 2-144-7,9-8 160 9,2 0-160-9,8-3 160 6,8-5-160-6,2 8 0 9,11 6 144-9,4-4-144 7,3 4 0-7,5-2 0 7,6 4 0-6,6 8-128 6,5 6 128-7,3 7-192 6,4 2 192-6,1 10-192 9,5 6 192-8,3 12-160 5,-4-4 160-6,3 9-160 9,-5 9 160-9,-5 3 0 5,-8 0-144-4,-6 4 144 7,-14 8 0-8,-8 0 0 6,-3 10-144-6,-12 1 144 9,-8 3-128-9,-4-1 128 8,-9 3-192-8,-9-1 192 7,-7-9-144-7,-2-2 144 8,-10-10 0-8,-2-6-144 7,-5-9 144-7,3-5 0 8,0-5 0-8,-2-4 128 8,3-12 112-7,7-6 16 5,-4-2 16-6,6-5 0 7,-4-9-80-7,10-5 0 7,3-2-16-7,7-8 0 8,4-2 0-8,9-8 0 7,4 1 0-7,6-5 0 10,6-1-48-9,6-1-128 4,5 1 192-4,10-1-64 7,3 0-128-8,5 5 0 6,10 3 0-6,5 12 0 7,1 6-144-7,6 5 144 7,1 7-192-7,1 9 192 9,1 8-176-9,1 8 176 6,-3 4-160-6,-3 13 160 9,-8 4-128-8,-7 9 128 6,-8 5 0-7,-9 1-144 8,-9 9 144-7,-8 2 0 4,-8-1 0-4,-6 5-128 6,-10 3 128-7,-7-1 0 7,-10-2 0-7,-4-5-128 8,-12-3 128-8,2-6-128 7,-1-12 128-7,-3-6-128 8,0-7 128-8,6-2 0 6,-1-7 0-5,1-1 0 24,8-8-768-25,-4-6-240 0,4 0-32 0,-2-1-12592 7,2-11-2528-7</inkml:trace>
    </iact:actionData>
  </iact:action>
  <iact:action type="add" startTime="182012">
    <iact:property name="dataType"/>
    <iact:actionData xml:id="d164">
      <inkml:trace xmlns:inkml="http://www.w3.org/2003/InkML" xml:id="stk160" contextRef="#ctx0" brushRef="#br2">22862 17572 22111 0,'0'0'1968'2,"0"0"-1584"-2,0 0-384 0,13 6 0 6,-13-6 1536-5,20 2 240 6,-5 1 32-7,1 1 16 7,-16-4-1184-6,17 10-256 4,-17-10-32-5,0 0-16 9,0 0-208-8,0 0-128 4,0 0 128-4,0 0-128 5,-15 8 288-6,-5-4-16 8,-1-2 0-8,-8 0 0 8,-8 0 48-8,-2 2 16 8,-12-3 0-8,-6 1 0 7,-9-2 96-7,-4 2 16 7,-4 0 0-7,1-2 0 8,-3 4 48-2,-2 0 16-2,-2 0 0-4,0-2 0 6,-3 2-16-6,-3 2 0 7,-6 3 0-6,-4-3 0 6,3-2-112-6,-5 2-32 4,1 0 0-5,-5 4 0 9,1-6-96-9,-8 3 0 7,-8 3-16-7,4 0 0 8,1 4-80-7,1-1-16 5,-2-1 0-6,-2 0 0 8,0-9-144-8,-2 3 0 6,0-2 0-6,0 4 128 10,2-2-128-10,0-6 128 5,3 0-128-5,1 0 128 9,-6-2-128-9,6 2 128 7,4 2-128-7,3-4 128 9,1 0-128-9,2 0 0 7,1 2 0-7,-1 0 0 7,7 0 0-7,4 0 0 8,8 2 0-8,10-2 0 6,2 0 0-6,8-2 0 8,5-2 128-8,6 2-128 7,6 2 0-7,6-2 160 8,6-4-160-8,4 1 160 7,4-7-160-7,3 2 0 9,5-4 144-9,3 1-144 7,6 3 0-7,2-4 0 7,6 14 0-7,2-13 0 8,6-3 0-8,-2 4 0 8,6-1 0-8,5 5 0 8,5-6 0-8,5 5-160 6,4 1 160-5,10-2-160 7,8 4 160-8,7 0-128 7,7 0 128-7,7 1-128 8,10-1 128-7,10 2-128 5,9 0 128-6,1 0-128 8,-1-12 128-8,5 9 0 7,5 3 0-7,4 4 0 8,12-4 0-8,0-2 0 8,3-6 0-8,3 6 0 7,2 6 0-7,7 0 0 7,3 0 0-7,-5-1 0 8,-3-1 0-8,-5 0 0 7,3 2 0-6,2-2 0 7,3-2 0-8,-5-4 0 6,-5 2 0-6,-7 2 128 8,2-2-128-8,-4 2 0 6,-2 1 0-6,-2 1 0 9,-5 0 0-9,-7 0 0 7,-4-2 0-7,-7 4 128 8,-2 0-128-8,-4 4 0 7,-8 0 0-6,-2 1 0 6,-4-8 0-6,-10 3 0 4,-3 3 0-4,-8-3 128 7,-7-3-128-8,-10 1 176 7,-7-2-176-7,-6 2 192 8,-21 2-32-8,0 0 0 6,0 0 0-5,0 0 0 6,0 0-16-7,-19 6 0 8,-9 3 0-8,-3-5 0 8,-12-4-144-8,-3 2 160 7,-13 0-160-7,-5-2 160 8,-1 0-160-8,-11-2 128 7,-4 2-128-7,-2 2 128 8,-3 6-128-8,-7 0 0 7,-10-6 144-7,-5-2-144 8,-6-2 0-8,-2 2 144 6,-8 0-144-6,-4 6 0 8,-7-4 0-8,-5-2 0 8,-7 0 0-8,2 0 0 7,1 3 128-7,-9-1-128 8,-2 0 0-8,-4 4 0 7,4 0 0-7,4 2 0 8,-4-4 0-8,5 0 0 8,-3 2 128-8,10 1-128 7,5-1 0-7,14 0 0 9,8 2 0-9,6 2 0 5,4-5 0-4,7-3 0 7,12-2 128-8,6 0-128 8,10 0 0-8,6 0 0 7,7 0 0-6,8 0 0 5,10 0 0-6,6-2 0 8,4 0 0-8,10 1 0 6,1 1 0-6,18 0 0 9,0 0 0-9,0 0 0 7,0 0 0-7,0 0 0 8,23-16-192-8,11 10 192 6,7 0-208-6,9 0 80 8,9-3 128-7,7 3-128 5,10 4 128-6,14-2-128 10,9 0 128-10,7-4 0 5,1-2 0-5,8 7-128 8,2-3 128-8,16-2 0 7,5 2 0-7,7-2-128 9,-1-7 128-8,10 7 0 4,8 0 0-5,4-4 0 8,1 1 0-8,5-7 0 8,6 2 0-8,1-1 0 7,4-1 0-7,3 7 0 8,-7-5 0-8,2 4 128 7,3-5-128-7,-9 7 0 8,-3-4 0-8,0 5 0 7,-5 3 0-7,-5-2 0 7,-11-2 0-7,-5 4 0 8,-4 4 0-8,-9 1 128 7,-4 1-128-7,-9 0 0 7,-12 0 0-7,-11 0 128 9,-9 1-128-9,-12 1 0 7,-10 0 128-7,-13 2-128 8,-10 2 160-8,-14 0-160 8,-7-4 288-8,-22-2-32 6,0 0-16-6,0 0 0 8,-20 10-48-8,-11 3-16 7,-14-7 0-7,-9 2 0 9,-11 6-48-9,-13-1-128 6,-12 5 192-6,-13-6-64 8,-8-1-128-8,-8-1 128 7,-14 4-128-6,-7 1 128 6,-10 1-128-7,-2-4 0 8,-10-1 0-7,-6 7 0 6,-8 5 0-6,1-3 0 5,-9-7 128-6,3 9-128 7,-4-1 0-7,-4-3 0 8,-3-1 0-8,7 3 0 7,10-3 0-7,-7 3 0 7,3-1 0-7,-1-3 0 9,11 2 0-9,5-7 0 6,0 1 0-6,10-2 0 9,6 5 0-9,9-3 0 7,8-4 128-7,10 2-128 8,2-7 0-8,16-1 0 7,6 0 0-7,15 2 0 8,13 0 0-8,11-2 0 7,13-2 0-7,14-2 0 8,7-2 0-8,11-2 0 8,13 6 0-8,0 0-176 7,15-7 0-7,11-7 0 7,5 0 0-7,18-3 0 7,9 7 176-7,10-4-208 8,14 5 80-8,10-5 128 8,4 2-192-8,11-1 192 7,4 1-160-6,18 2 160 6,9-3-128-7,1 3 128 6,3-6 0-6,8 4-144 8,1-3 144-8,5 1 0 8,0-5 0-8,-2 1 128 9,0 1-128-9,-2-3 0 6,4 6-128-6,-6-3 128 8,-6-3 0-8,-7 5 0 7,-8-3 0-7,-2 7 0 7,-5-7 0-7,-6 2 0 7,-15 5 0-6,-4-5 0 7,-13 4 0-8,-10 3 0 6,-9-3 0-5,-9 6 0 6,-7 4 0-7,-16-2 0 8,-7 2 0-8,-7 2 128 8,-19 0-128-8,0 0 144 7,0 0-144-7,-19 8 160 7,-11 0-160-7,-13 4 192 7,-7-3-192-6,-13 9 192 7,-7-3-192-8,-18 5 0 8,-11-1 0-8,-10-3 0 7,-8 2 0-7,-8 3 0 6,-6 1 0-5,-7 5 128 6,-9 0-128-7,3-1 0 8,0-1 0-8,7-2 0 8,10 1 0-8,4-3 0 7,10-3 0-7,10 3 0 8,7 1 0-8,18-3 0 7,14-3 0-7,11-3 0 8,10-5 0-8,14 0 0 7,14 0 0-7,15-8 0 9,0 0 0-9,0 0-176 6,29 0 16-6,10-6 0 9,13 0-80-8,15 0-16 4,11-2 0-4,13 1 0 7,3 7 256-8,13-2-176 6,5-4 176-6,10 2-160 8,11-6 160-8,6-2 0 8,5 7-144-7,-2-5 144 4,-1-2 0-5,3 2 0 8,0-1 0-8,-5-1 0 8,-8-8 0-8,-3 7 0 7,-9-7 0-7,-4 5 0 8,-1 1 0-8,-9-2 0 7,-8 1 0-7,-9-5 0 8,-12 7 0-8,-8-5 0 7,-7-1 0-7,-12 5 128 8,-4-2 48-8,-8 9 0 7,-10-3 0-6,-8-2 0 7,-3 2 64-8,-16 10 16 7,0 0 0-7,-8-15 0 8,-5 3-128-8,-15 0-128 6,-13 3 176-6,-5 5-176 9,-9 4 0-9,-17 0 0 6,-12-2 0-6,-10 4 0 8,-11 0 0-7,-8 4 0 5,-10-3 0-6,-6 5 0 8,-3-2 0-8,-7-2 0 8,-5 4 0-8,5-2 0 8,3 1 0-8,7-1 0 7,2-4 0-7,18 0 0 8,9-2 0-8,19 0 0 7,14-2 0-7,17 2 0 7,12 2 0-7,11 0 0 7,10-2 144-7,17 0-144 8,0 0 0-8,19-6-288 7,8-3 32-7,14-5 16 8,16 4 48-7,13-5 16 6,12 1 0-7,6-6 0 7,7 7 176-7,3-1-128 7,7 0 128-7,6 5-128 9,6 3 128-9,6-2 0 6,-6-4 0-6,2 6 0 8,0 1 0-8,-6 1 0 8,-1-2 160-8,-7 4-160 7,-11 0 192-7,-11 0-64 8,-8 0-128-8,-11 0 192 7,-13 0-192-7,-8 0 128 7,-14 0-128-7,-8 0 0 8,-21 2 192-8,0 0-64 8,0 0-128-8,0 0 192 7,-17 4-192-7,-7-2 0 7,-7 2 0-6,-6-4 0 23,-10-2-320-22,-5 0-144-1,-3 0-48-1,-2-4-12416 10,1-3-2496-7</inkml:trace>
    </iact:actionData>
  </iact:action>
  <iact:action type="add" startTime="184065">
    <iact:property name="dataType"/>
    <iact:actionData xml:id="d165">
      <inkml:trace xmlns:inkml="http://www.w3.org/2003/InkML" xml:id="stk161" contextRef="#ctx0" brushRef="#br2">23179 17361 6447 0,'-31'2'272'2,"10"0"80"-2,-1 2-352 2,-1 0 0 0,0 0 0-2,-1-4 0 7,5-2 5568-7,1 0 1024 6,-3 0 224-6,3-4 32 7,-3-10-4560-7,3 1-928 7,-3-11-176-7,7 1-32 9,-2-2-144-9,10-2-32 8,3-3 0-8,5-7 0 8,3 2-112-8,3 2-32 6,8-4 0-6,-3 6 0 7,7 0-368-7,3 0-80 8,1-2 0-8,5 3-16 8,2 1-192-8,2 8-48 6,4 7 0-6,4-3 0 10,0 3-128-5,2 6 0-3,2 8 0-2,-4 2 0 7,2 6 0-7,-4 8 0 8,4 0 0-7,-10 7 0 6,-4 6 0-7,-3 4 0 7,-11 10 0-6,-1-2 0 5,-10 6 0-6,-6 0 0 7,-4 4 128-7,-11 4-128 7,-9 1 0-7,-7 1 0 8,-6-3 0-8,-8-5 128 8,-7-4-128-8,-1-8 128 7,0-7-128-6,3-5 128 7,-1-4 144-8,4-1 32 6,4-8 0-6,1-6 0 8,1-6 160-8,4-2 48 7,5-10 0-7,3 1 0 9,4-9-208-9,4-1-48 6,3-5 0-6,10-1 0 8,0-4-48-8,9 0-16 6,2-8 0-6,9 4 0 8,-2-4-192-8,10 2 0 8,-1 2 128-7,9-2-128 6,1 4 0-7,10 3 0 7,0-1 0-7,8 8-160 8,-4 4 160-8,8 5-128 7,-1 6 128-7,1 8-128 8,6 4 128-8,-5 14 0 7,-3 1 0-7,-2 13 0 8,-8 1 0-7,-4 8-208 5,-5 0 80-6,-7 8 128 8,-7-3-144-8,-6 3 144 7,-8 6 0-7,-10 1 0 8,-6 5-176-8,-9-4 176 7,-4-3-160-7,-9-5 160 9,-2-2-160-9,-3-8 160 6,2-10-160-6,0 1 160 7,2-9 0-7,6-5 0 9,-5-3 0-9,9-7 0 7,2-6 0-7,2-5 192 6,1-7-64-6,5-9-128 9,-1-5 192-9,6 1-192 6,-1-2 192-6,9-1-192 8,0-5 128-7,6-4-128 6,4 4 0-7,2-6 0 7,4 0 0-7,5-4 0 8,5 3 0-8,-1-3 0 8,5 6 0-8,5 2 0 8,6 9-192-7,2 9 192 5,8 1-192-6,0 12 192 6,4 3-208-6,1 6 80 9,-5 5 128-9,2 10-160 7,0 1 160-7,-8 7-160 8,-4 3 160-8,-12 6-128 7,-3 2 128-7,-5 8-128 9,-9-8 128-9,-8 8 0 6,-9 2-144-6,-5 1 144 8,-11 3-128-8,-8-6 128 7,-10-8-160-7,-2-2 160 8,-2 4 0-8,0-12 0 7,-3-11 0-7,1 0 0 9,2-11 272-9,6-1 112 5,0-4 0-4,6-6 16 7,-4-7-64-8,6-5-16 7,2-7 0-7,4-4 0 8,0-3-160-8,5-3-32 7,3-2-128-7,5 0 192 8,4-8-192-8,9 1 176 7,3-3-176-7,3-2 160 8,7-4-160-7,8 7 0 5,5 1 0-6,8 0 0 9,6 4-160-9,8 0 160 6,4 10-208-5,0 3 80 7,3 3 128-8,9 9-160 6,-1 5 160-6,-1 11-160 8,-2 6 160-8,-5 11-160 7,-1-1 160-7,-10 11-160 9,-2 4 160-8,-10 2 0 4,-9 3-144-5,-5 6 144 8,-7-1 0-8,-8 8-144 7,-6 0 144-6,-4-2 0 8,-11-2-160-9,-4-6 160 6,-5 0-128-6,-3-8 128 7,-8-6 0-6,2-3 0 5,-8-9 0-6,4-1 0 8,-3-8 0-8,-1-4 256 7,8-4-64-7,-2-4-16 8,4-4 0-8,2-7 0 8,-2-3 0-8,7-1 0 6,1-8-176-6,6 2 128 8,7-1-128-8,2-3 128 8,7-2-128-8,7-6 0 7,2 0 0-7,5-4 128 8,11 2-128-8,2-1 0 8,-1-3 0-8,8 6 0 8,8 2-240-8,2 6 80 7,10 1 16-7,0 7 0 8,8 6 0-8,1 9 0 6,3 10 0-5,-3 6 0 6,-1 13 144-7,-8 7-208 7,-2 5 80-7,-6 4 128 8,-6 8-160-8,-6 4 160 7,-9-1 0-7,-3 7-144 9,-9 6 144-9,-4-1-160 7,-8 1 160-7,-9-3-160 8,-3-1 160-8,-7-8-208 7,-6-5 80-7,-8-8 128 7,-2-3 0-7,-2-6 0 8,4-7 0-8,-4-9 0 7,10-1 128-7,-3-4 128 8,1-10 48-7,6 0 0 5,0-7-48-6,3-7-16 8,7-7 0-8,1 0 0 9,9-6-112-9,1-6 0 6,6 1-128-6,4 1 192 8,6-4-192-8,-1 0 0 6,1-7 0-6,10-1 0 10,3 2 0-10,7 4 0 6,3-5 0-6,2 10-160 7,4-1-16-7,6 10 0 8,2 6 0-8,4 11 0 7,-3 4 176-7,3 10-208 8,-8 6 80-8,2 10 128 8,-8 3-192-8,-4 12 192 6,-5 4-160-6,-7 8 160 10,-7 4-144-10,-8 5 144 6,-8 3-128-6,-6 7 128 7,-15 1-160-7,-4 1 160 9,-5-4-192-9,-11-5 192 7,-3-4-144-7,-5-12 144 6,-4-10 0-6,1-6-144 9,-3-3 368-9,3-5 80 6,3-9 16-6,4-6 0 9,5-6 144-9,1-2 48 6,8-9 0-6,3-3 0 10,5-13-192-10,2-4-48 6,-1-4 0-6,9-8 0 8,5-2-48-8,0-2-16 7,6 1 0-7,5-3 0 9,4 0-208-9,9 3 0 6,0-3 128-6,7 6-128 9,-1 4 0-9,7 0 0 6,3 4 0-6,5 8-160 8,2 6 160-8,-2 7-128 9,8 7 128-9,-2 5-128 21,4 6-832-19,-6 10-144-1,0 1-48-1,0 9 0 10,-4 1-1664-9,-2-1-352 2</inkml:trace>
    </iact:actionData>
  </iact:action>
  <iact:action type="add" startTime="186947">
    <iact:property name="dataType"/>
    <iact:actionData xml:id="d166">
      <inkml:trace xmlns:inkml="http://www.w3.org/2003/InkML" xml:id="stk162" contextRef="#ctx0" brushRef="#br2">28075 17659 1839 0,'0'0'160'4,"-17"6"-160"-3,3-4 0-1,-3 4 0 7,1-2 3568-6,2-2 672 5,-3 0 144-6,3-2 32 9,-3-4-2192-9,5-2-432 6,-6 0-96-6,7-9-16 8,-3 1 240-8,6-7 32 7,-4 1 16-7,8-7 0 8,3-6-80-8,1 0-16 7,3-3 0-7,7-3 0 7,-2-9-752-7,8 3-160 8,-3-6-16-8,9 4-16 8,-1-1-544-8,5 3-96 7,1-4-32-7,6 4 0 8,0 6-256-8,4 6 0 7,-2 8 0-7,2-1 0 16,-2 5 0-16,3 9 0 1,-5 0 0-1,-2 8 0 8,-4 6 0-8,1 10 0 7,-3 4 128-7,-2 7-128 8,-3 4 128-8,-3 3-128 5,1 5 192-5,-10 8-192 8,1 0 0-7,-5 1 0 5,-8 7 0-6,-3 2 0 9,-5-3 0-9,-8 5 0 7,-7 0 0-7,-4-1 0 7,-8-5 0-7,-2-6 128 8,-10-2-128-8,-1-8 0 8,-5-6 256-8,0-3-64 6,1-7-16-6,3 1 0 9,4-12 400-9,5-4 64 7,-1-8 32-7,4-6 0 8,0-7-224-7,8-7-32 4,3-1-16-5,5-2 0 9,2-6-80-9,3-4 0 6,10 2-16-6,1-6 0 8,3 0-160-8,6-6-16 7,6-8-128-7,5 1 192 9,3-1-192-9,7 3 0 6,7-1 0-6,3 2 0 9,6 1 0-9,4 1 0 7,8 12-160-7,1 4 160 8,5 14 0-8,2 3 0 6,-1 10 0-6,1 2-128 9,-3 12 128-9,-1 2-192 7,-4 6 192-7,-10 11-192 8,-4 10 192-8,0 0-160 7,-8 4 160-7,-9 6-160 9,-4 6 160-9,-11 3-208 5,-3 5 80-4,-3-1 128 7,-11 5-192-8,-2-1 192 7,-9-3-192-7,-6-5 192 9,-6-5-128-9,-4-8 128 5,-10-6 0-4,-2-6 0 7,-3-3 0-8,-1-5 0 7,3-1 192-7,1-11-64 7,2-5 160-7,2-8 32 9,5-5 0-9,3-13 0 7,6-3-32-7,5-2 0 6,3-3 0-6,7-3 0 8,9-10-16-8,1 4 0 8,8-8 0-8,4-1 0 7,6-7-272-7,2-3 128 8,7-1-128-8,3-1 0 8,9-9 0-8,6 3 0 8,0-6 0-8,10 8 0 7,2 7-160-7,9 10 16 6,9 12 0-6,-5 8 0 10,-1 3 144-10,1 11-208 6,4 3 80-6,-3 10 128 9,-6 10-192-9,-3 5 192 6,-5 11-192-5,-4 7 192 8,-6 6-192-9,-8 6 192 6,-9 5-192-6,-5 5 192 7,-11 2-384-7,-8 7 64 8,-9 2 0-8,-9 4 0 8,-11-3 160-8,-4 3 160 7,-10-6-208-7,-3-5 80 7,-7-3 128-7,-3-5 0 8,-3-12 0-8,-3-4-128 8,1-8 128-7,3-7 224 4,-2-2-48-4,7-9-16 6,8-7 96-7,2-8 32 7,-1-5 0-7,11-11 0 8,2-5-112-8,7-2-32 7,9-6 0-7,1-6 0 10,6-2 16-10,5-4 0 5,5-4 0-5,4-1 0 9,5-5-160-9,5-2 0 6,8-5 0-6,5-2 128 8,6 3-128-8,6-1 0 6,8-4 0-6,6 9 0 10,7 5-192-10,7 7 192 6,9 12-160-6,0 7 160 9,-2 11-176-9,2 7 176 12,-2 2-192-12,-7 12 192 3,-1 10-160-3,-7 11 160 11,-7 12-128-11,-3 0 128 4,-10 2-160-4,-7 8 160 12,-9 8-192-12,-5 1 192 3,-9 3-224-2,-10 3 64 9,-13-3 16-9,-5 1 0 2,-9-3 144-3,-7-5-160 7,-6-9 160-7,0 0-160 8,-1-4 160-7,1-6 0 8,-6-7 0-9,0-11 0 5,-2-9 192-5,5-6 0 7,-3-4 16-7,0-5 0 9,2-15-32-9,4-3-16 10,2-2 0-10,6-8 0 5,6-8-160-5,4-2 192 5,3-4-192-4,9-3 192 7,-1-9-192-8,8 3 160 10,4-9-160-9,8-1 160 3,8-6-160-4,3 2 0 12,8 4 0-12,14-2 0 5,6 2 0-4,6 5 0 7,2 9-160-7,3 7 160 2,3 8-176-2,1 10 176 5,3 7-192-6,-3 13 192 7,-3 5-192-7,-1 17 192 7,-5 7-192-7,0 11 192 10,-6 8-192-10,-3 4 192 10,-8 8-192-10,-7 10 192 5,-6 1-144-5,-13 6 144 11,-10 4 0-11,-6 7-144 3,-13 2-96-2,-8 0-16 5,-8-1 0-6,-10-12 0 8,-2-8 96-8,-2-7 16 11,-1-6 0-11,7-14 0 5,-6-4 144-5,2-13 192 11,1 0-32-11,5-14-16 5,-2-4 80-5,6-12 16 6,-4-7 0-6,8-6 0 8,0-7-96-8,7-1-16 11,5-7 0-11,3-1 0 4,9-2-128-4,3-8 160 9,6-7-160-9,10 3 160 5,2 1-160-5,9 3 0 7,4 3 0-7,13 5 0 8,1-2 0-8,9 2 0 12,3 2 0-12,0 12-176 4,4 8 48-4,3 11 0 6,3 8 0-6,1 10 0 9,-1 10 128-9,-5 11-160 9,-1 14 160-9,-8 0-160 5,-2 4 160-5,-14 2-128 12,-4 4 128-12,-13 5-128 5,-6 1 128-5,-14 5-160 11,-6 7 160-11,-9-3-160 3,-10-3-160-3,-4-5-48 11,-2-7 0-11,-2-4 0 17,2-10-400-16,8-8-64 0,5-11-32 0,5-7-12240 7,5-10-2448-7</inkml:trace>
    </iact:actionData>
  </iact:action>
  <iact:action type="add" startTime="188286">
    <iact:property name="dataType"/>
    <iact:actionData xml:id="d167">
      <inkml:trace xmlns:inkml="http://www.w3.org/2003/InkML" xml:id="stk163" contextRef="#ctx0" brushRef="#br2">28762 16975 22287 0,'-29'-16'976'3,"11"11"224"-3,1-3-960 0,3 0-240 1,-4 0 0-1,18 8 0 8,-13-10 128-8,13 10 0 8,-12-17-128-8,12 17 192 6,-2-20 608-5,4 5 112 10,6-3 32-11,3 4 0 6,9-3 432-6,3 9 96 7,7-4 0-7,7 3 16 5,13-5-432-5,5 2-96 11,5 6 0-11,9-5-16 6,-1-1-192-6,10 2-48 9,0-3 0-8,8 7 0 3,8 2 48-4,11 2 0 18,8 0 0-18,2 2 0 1,2 4-112-1,-2-4-32 6,2 0 0-6,12 6 0 5,7 4-192-5,1 7-32 10,-4-3-16-10,-9 3 0 5,1-3-192-5,-6-2-48 11,-2 3 0-11,-5-3 0 4,-7 0-128-4,-6-1 0 10,-9-5 0-7,-6 0 128 0,-6 6 0-3,-2-4 0 10,-10 1 0-9,3-1 0 2,-11 0-128-3,-1-4 0 11,-3 0 0-11,-7 0 0 3,-8-2 0-2,-6 1 0 9,-9-1 0-10,-3 0 0 5,-1-2 0-5,-11 2 0 11,-9-2 0-11,0 0 0 4,0 0 0-4,0 0 128 10,-9-2-128-10,-13 0 0 6,-5-3 0-6,-12 1 128 10,-6-2-128-10,-6 0 0 5,-1-2 0-4,-7-2 0 7,-1 3 128-8,-9 5-128 4,3-4 0-4,-8-2 0 12,-8 2 0-12,-8 0 0 4,-11 2 0-4,-3 0 0 11,1 3 0-11,-6-5 0 4,-6 4 0-3,-10 0 0 9,-12 4 0-10,-5-2 0 6,-4 0 0-6,1 0 0 10,3 4 0-10,-10 3 0 6,-6-1 0-6,2 4 0 9,6 6 0-8,3-7 0 3,5 7 0-3,5 0 0 7,1 5 0-8,15 1 0 4,12-9 0-3,9 5 0 9,16 1 0-10,10-3 0 5,12 1 0-5,7-1 0 9,12-2 128-9,10-1-128 5,8-5 0-4,11-4 0 8,14-4 0-9,0 0 128 5,0 0-128-5,16-2 0 10,11-4 0-10,12-6-176 5,4 3 176-5,14-7-128 11,13 4 128-11,12-3-128 5,19 3 128-5,18-5 0 6,16-3 0-5,5 3 0 6,6-1 0-6,12 4 0 10,12-5 0-11,-2 1 0 4,-6 5 0-3,4 7 0 9,3-6 0-10,1 8 0 4,-6 0 144-4,-12 4-144 11,-8-2 192-11,-1 2-192 4,-7 2 144-4,-9 2-144 11,-6 2 0-10,-16 0 144 3,-11-2-144-4,-6 2 0 10,-6-3 144-10,-8 5-144 3,-12 0 128-2,-7-2-128 10,-10-4 128-10,-12 4-128 3,-4-2 128-4,-11 0-128 9,-18-4 128-8,0 0-128 3,0 0 128-3,-18 13-128 9,-9-5 128-9,-10 4-128 2,-14-8 128-3,-15-2-128 11,-7-2 128-11,-18-2-128 4,-9-4 0-3,-17-2 0 8,-8 8 0-9,-9 0 0 6,-1-2 0-5,-5 0 128 9,-8 0-128-10,-9 6 0 5,-6 8 0-5,3-4 0 10,6-3 0-10,1 1 0 4,-5 2 0-4,12 0 0 11,8 0 0-8,7-3 128-1,14 1-128-2,10 0 0 9,3-2 0-6,17 4 0-2,12 0 0-1,17-1 0 10,11-1 0-10,16 0 128 5,9-2-128-5,22-4 0 9,0 0 0-9,18 6 128 6,13-8-128-5,20-2-160 9,15-2 160-10,16 0-208 3,14 1 208-2,15-1 0 9,12 0-160-10,19-2 160 5,10 4 0-5,4 0 0 9,2 4 0-7,6-2 0 1,8 0 0-2,-1 2 0 10,-7 0 0-11,-6 4 0 4,-9 0 0-3,-7-2 0 9,-5 2 0-10,-13-2 0 3,-12-4 0-3,-13 2 0 11,-13 2 0-11,-14 0 0 4,-8-4 0-4,-13 0 0 12,-16-2 0-12,-8 4 0 3,-15-2 0-2,-12 2 0 10,0 0 144-11,-23-4-144 3,-12-2 128-3,-18-5-128 11,-13-5 160-10,-22-1-160 4,-17 1 0-4,-18 2 0 7,-14-3 0-7,-7 5 0 3,-8-2 0-3,-18 5 0 8,-11 3 0-9,-7 4 0 5,5 4 0-5,-8 2-128 11,-12-2 128-11,12 3 0 4,6 7 0-3,11-2 0 8,2 0 0-9,18 1 0 4,22-5 128-3,20 6 16 8,23 2 16-9,16-9 0 5,21 1 32-5,19-2 16 11,15 0 0-11,18-4 0 5,0 0-208-5,37 2 144 9,10 0-144-9,19-2 128 5,12 0-128-5,12 0 0 12,17 0 0-12,3 2 0 4,7 0 0-4,5 0 0 11,-1-2-144-11,10-2 144 4,4-2 0-3,-9 2 0 10,-3 0 0-11,-11-2 0 4,-9 0 0-4,-8-2 0 10,1-1 0-10,-10 1 0 20,-8-6-576-19,-12 4-64 1,-9-7-16-2,-10-1-13168 7,-16-5-2640-4</inkml:trace>
    </iact:actionData>
  </iact:action>
  <iact:action type="add" startTime="190105">
    <iact:property name="dataType"/>
    <iact:actionData xml:id="d168">
      <inkml:trace xmlns:inkml="http://www.w3.org/2003/InkML" xml:id="stk164" contextRef="#ctx0" brushRef="#br2">28356 12146 16575 0,'0'0'736'2,"0"0"160"-2,0 0-720 0,0 0-176 3,0 0 0-3,0 0 0 3,18-2 1408-3,-18 2 256 7,13 2 64-7,-13-2 0 8,0 0-704-6,14 14-128 3,-6 3-16-3,-2-3-16 5,0 4-160-7,-5-5-48 9,3 5 0-9,-2 3 0 5,-2-5-224-4,0 3-48 10,0 3-16-11,0-3 0 4,0-1-240-4,0 3-128 9,0 3 128-9,2-5-128 5,-2-1 0-4,0 1 0 7,-2 5 0-8,2-3 0 20,0 1-2192-17,0-3-464-2</inkml:trace>
    </iact:actionData>
  </iact:action>
  <iact:action type="add" startTime="190312">
    <iact:property name="dataType"/>
    <iact:actionData xml:id="d169">
      <inkml:trace xmlns:inkml="http://www.w3.org/2003/InkML" xml:id="stk165" contextRef="#ctx0" brushRef="#br2">28257 13053 23039 0,'0'0'2048'2,"-12"10"-1648"3,8 5-400-4,2-1 0 3,4 4 448-4,2-5 16 11,-2 5 0-11,-2-18 0 3,6 17-32-3,-2-3-16 12,-4-14 0-12,7 20 0 5,-7-20-288-5,8 15-128 9,-4 3 128-9,2-3-128 5,-6-15 0-4,12 16 128 9,-6 3-128-9,5-3 0 3,1 2 0-4,-4 1 0 10,2-5 128-10,1 5-128 4,-7 3-240-4,4-3-80 11,2 1 0-11,-2 1-16 17,-5-1-1904-17,1 1-384 2</inkml:trace>
    </iact:actionData>
  </iact:action>
  <iact:action type="add" startTime="190507">
    <iact:property name="dataType"/>
    <iact:actionData xml:id="d170">
      <inkml:trace xmlns:inkml="http://www.w3.org/2003/InkML" xml:id="stk166" contextRef="#ctx0" brushRef="#br2">28266 13874 6447 0,'-9'18'272'2,"5"-3"80"-2,0-1-352 0,2 3 0 0,2 1 0 0,2-4 0 0,0 5 2432 0,2-5 432 26,-4-14 80-26,8 21 0 0,-3 3-1840 0,-1-1-368 0,2 0-80 0,0-5-16 0,2 2-64 0,0 3 0 10,-3-2-16-10,3 1 0 3,0-1-144-2,-2-1-32 9,-2-1 0-10,4-1 0 6,-1 3 80-6,-3 1 16 10,-2-7 0-10,0 3 0 4,-2 5-32-3,2 1-16 8,-2-7 0-9,0 3 0 4,0 1-208-3,0 1-32 8,0-5-16-9,-2 3 0 5,2-1-176-5,0-1 160 14,0 5-160-14,0 1 160 2,-2-1-160-2,0 2 0 11,2 1 0-10,-2-1 0 3,0-2 0-3,0-1 0 10,-1 1 0-11,3 3 0 3,0-1 192-3,3 4-32 11,-6-3-16-10,1-1 0 3,0-4 256-4,0 3 48 11,0 1 16-11,2-5 0 4,2-1-208-4,2 3-64 8,-2-7 0-8,1 7 0 6,-1 1-192-6,0 1 128 13,0 1-128-12,-2-2 0 0,0-1 0-1,0 1 0 11,-2 1 0-11,2-1 0 3,0 0 0-3,0 1 0 13,0-3 0-13,0 5 0 4,-2 1 0-3,0 2 0 5,2 2-128-5,0-1 128 6,-5-1 0-7,3 0 0 12,0 0 0-12,0 3 0 3,-2-3 0-3,2 4 0 10,0 0 0-10,0 2 0 5,0-2 0-4,0-3 144 9,0 1-16-9,2 2 0 2,0-2 384-3,4 4 64 8,0-6 0-8,-2 3 16 7,0-3 64-7,2 2 16 7,2-2 0-7,1-1 0 7,-3 3-64-7,0 4-16 10,-2-4 0-9,2 2 0 4,0-1-80-4,0 1 0 5,2-2-16-5,2 2 0 6,-7-2-176-7,3-1-16 8,0-3-16-7,4 2 0 5,-4-2-80-5,0 3-16 5,0-3 0-6,2-4 0 7,-2-3-192-6,1-6 144 9,-1-5-144-10,-4-9 128 18,0 0-1328-15,0 0-272-2,0 0-48 2</inkml:trace>
    </iact:actionData>
  </iact:action>
  <iact:action type="add" startTime="191470">
    <iact:property name="dataType"/>
    <iact:actionData xml:id="d171">
      <inkml:trace xmlns:inkml="http://www.w3.org/2003/InkML" xml:id="stk167" contextRef="#ctx0" brushRef="#br2">23209 12316 28223 0,'0'0'1248'3,"0"0"256"-3,0 0-1200 0,0 0-304 1,0 0 0-1,-10 14 0 6,6 1 256-6,-2-3-16 12,-4 3 0-12,5-1 0 4,1 2-80-4,0 1-16 10,0-5 0-10,-2 6 0 4,2-5-144-4,2 7 0 10,0-1 0-10,0-3 0 5,0 1 0-5,2-1 0 12,0 7 0-12,4-1-8816 17,0 1-1680-16</inkml:trace>
    </iact:actionData>
  </iact:action>
  <iact:action type="add" startTime="191657">
    <iact:property name="dataType"/>
    <iact:actionData xml:id="d172">
      <inkml:trace xmlns:inkml="http://www.w3.org/2003/InkML" xml:id="stk168" contextRef="#ctx0" brushRef="#br2">23059 13605 22399 0,'-22'25'992'4,"14"-7"208"-3,-3 5-960-1,3 7-240 0,4 5 0 0,2-2 0 1,0-2 384 0,0 0 16 3,0 0 16-3,2 1 0 5,0 1-208-6,0 2-32 10,0-4-16-10,0 0 0 5,-2 2-160-5,4 3 0 11,-2-1 0-11,2-2 0 4,0-2-256-4,0 6 32 6,0-4 0-6,2-2 0 23,0-3-496-22,0-1-112-1,-2 4 0 0,3-2-16 14,-3-1 80-14,0-1 0 0,0-2 16 1,0 3 0 13,0-3 272-13,0 2 48 0,2-3 16 1,-4-1 0 2,0 5 224-4,0-3 32 9,0-4 16-9,0 3 0 0,-2-3 144 0,0 3 0 12,0-9 0-12,2 3-128 4,-2-1 320-4,2-3 80 11,-2 2 16-11,2-5 0 4,-2 5 608-3,2-3 128 9,-2 7 32-10,4-4 0 4,-2-16-480-3,0 15-112 4,0 5-16-4,0-7 0 8,0-13-320-8,2 18-128 3,-2-18 0-4,2 17 144 9,0-1-144-9,0 2 0 11,-2-18-192-11,2 21 192 20,0 2-576-18,0-1 16 1,0-3 0-3,4 3 0 0,-2-5 144 0,1 3 32 6,3-1 0-6,2-3 0 4,-2 0 48-3,0 3 16 9,-1-1 0-10,3-1 0 18,-4 1-400-17,2-1-80 0,2 5-16-1,-5-1 0 14,-1 1 96-13,0-3 16 1,-2 1 0-2,-2-1 0 1,0-1 896-1,0 3 192 4,-2 3 48-3,0-1 0 3,0-5 928-3,0-1 192 4,0 3 48-5,1 1 0 8,-1-1-768-8,2 3-160 6,-2 2-32-6,0 3 0 8,-2-1-256-8,2 6-48 7,2 2-16-7,-2-2 0 9,0-3 16-9,-2-1 0 6,0 0 0-5,4 0 0 7,-4 3-80-8,0-3-32 7,-2-2 0-6,3 2 0 6,-1 1 160-6,0 5 48 9,2 0 0-10,-2-2 0 4,0 2 208-3,-2 2 32 10,2-4 16-11,0-2 0 4,0 1-112-4,1-1-32 6,3 2 0-6,-4 2 0 7,0-4-208-7,0 1-32 8,0-3-16-8,0-2 0 9,0 0-288-9,0 3 160 6,2-7-160-6,0 4 128 9,0 3-128-9,0-1 0 7,2 0 144-7,0-5-144 8,2-3 0-8,2 0 144 7,0-5-144-7,4 2 0 7,-8-18 0-7,16 11-144 8,-16-11-16-7,21 10-9312 19,-3-10-1872-18</inkml:trace>
    </iact:actionData>
  </iact:action>
  <iact:action type="add" startTime="193092">
    <iact:property name="dataType"/>
    <iact:actionData xml:id="d173">
      <inkml:trace xmlns:inkml="http://www.w3.org/2003/InkML" xml:id="stk169" contextRef="#ctx0" brushRef="#br2">22961 12700 23951 0,'0'0'2128'3,"0"0"-1696"1,0 0-432-3,0 0 0 3,-12-4 1232-4,12 4 176 11,0 0 16-11,0 0 16 4,0 0-592-3,0 0-112 4,0 0-32-5,0 0 0 11,-7 6-384-11,7-6-96 8,0 0-16-8,0 0 0 5,-6 18-208-5,6-5 0 11,2 7 0-10,3-3 0 16,1 3-1328-16,0 3-304 0,4 1-64-1,2 1-16 1</inkml:trace>
    </iact:actionData>
  </iact:action>
  <iact:action type="add" startTime="193289">
    <iact:property name="dataType"/>
    <iact:actionData xml:id="d174">
      <inkml:trace xmlns:inkml="http://www.w3.org/2003/InkML" xml:id="stk170" contextRef="#ctx0" brushRef="#br2">22881 14126 23951 0,'-14'21'2128'1,"7"-5"-1696"4,-1 7-432-5,6 3 0 4,4-1 480-4,6-2 16 6,-1 3 0-6,-1-5 0 22,2 1-1056-21,2 1-208-1,-4 0-32 0,1-1-6336 8,3-3-1264-8</inkml:trace>
    </iact:actionData>
  </iact:action>
  <iact:action type="add" startTime="193425">
    <iact:property name="dataType"/>
    <iact:actionData xml:id="d175">
      <inkml:trace xmlns:inkml="http://www.w3.org/2003/InkML" xml:id="stk171" contextRef="#ctx0" brushRef="#br2">23012 15152 10127 0,'-12'39'896'1,"4"-10"-704"-1,-2 0-192 0,3 2 0 4,-5-2 1456-4,4 5 256 10,2-3 48-10,0-2 16 7,-3-2-592-7,3 3-112 4,2 1-32-4,2-2 0 9,-2 2-352-9,2 1-80 12,2-3-16-11,-2 2 0 1,-2 2-368-1,4 4-80 6,0 0-16-7,0 6 0 7,0-2-128-7,4 4 0 11,-2-2 0-11,0 4 128 5,0 3-128-5,0-3 0 6,2-2 0-6,0 2 0 8,0-2-336-8,0-4 48 19,1 3 16-19,-1-6 0 1,-2-1 112-1,2 2 32 7,0 0 0-7,0 2 0 4,0-4 128-4,2 4 0 12,-4-4 0-12,0-2 0 4,-2-2 0-3,0 6 0 4,0-8 0-4,0 2 0 7,-2-2 0-7,0-1 0 9,2-3 0-10,0-4 0 3,0-3 0-2,0 1 0 10,0-11 0-10,0-10-9568 3</inkml:trace>
    </iact:actionData>
  </iact:action>
  <iact:action type="add" startTime="194322">
    <iact:property name="dataType"/>
    <iact:actionData xml:id="d176">
      <inkml:trace xmlns:inkml="http://www.w3.org/2003/InkML" xml:id="stk172" contextRef="#ctx0" brushRef="#br2">28229 12536 17503 0,'-15'-15'768'1,"15"15"176"-1,-14-10-752 0,14 10-192 4,0 0 0-4,0 0 0 6,0 0 2656-6,0 0 496 10,0 0 112-9,0 19 0 3,0-3-2560-4,0 4-528 10,0-1-176-10,4 1 0 5,2 1 0-5,-2 2 0 6,0 3 0-6,2 5 0 7,1 0 0-7,7 8-352 11,-2 0 48-11,3 6-8272 16,-5-4-1648-15</inkml:trace>
    </iact:actionData>
  </iact:action>
  <iact:action type="add" startTime="194504">
    <iact:property name="dataType"/>
    <iact:actionData xml:id="d177">
      <inkml:trace xmlns:inkml="http://www.w3.org/2003/InkML" xml:id="stk173" contextRef="#ctx0" brushRef="#br2">28147 14705 10127 0,'-7'25'896'1,"1"5"-704"2,6-1-192-3,2 4 0 4,6 0 2784-4,3 6 528 10,1-6 96-10,4 8 32 19,-9 2-3632-19,5-2-736 1,2-6-144-1,-8 0-4928 12,-1 0-976-11</inkml:trace>
    </iact:actionData>
  </iact:action>
  <iact:action type="add" startTime="194636">
    <iact:property name="dataType"/>
    <iact:actionData xml:id="d178">
      <inkml:trace xmlns:inkml="http://www.w3.org/2003/InkML" xml:id="stk174" contextRef="#ctx0" brushRef="#br2">28130 15719 8287 0,'-10'23'736'2,"4"5"-592"-2,2 1-144 0,1 2 0 1,-1-4 1808-1,0 3 336 0,0 1 64 0,2-2 16 10,0-3-1024-9,2 1-208 2,-2 2-32-3,4 2-16 8,2-5-640-7,4-3-128 4,-4 0-32-5</inkml:trace>
    </iact:actionData>
  </iact:action>
  <iact:action type="add" startTime="195283">
    <iact:property name="dataType"/>
    <iact:actionData xml:id="d179">
      <inkml:trace xmlns:inkml="http://www.w3.org/2003/InkML" xml:id="stk175" contextRef="#ctx0" brushRef="#br2">22893 17344 17615 0,'4'-10'768'2,"-4"10"192"-2,0 0-768 11,0 0-192-11,9-10 0 1,-9 10 0 0,0 0 960-1,0 0 176 9,0 0 16-9,0 0 16 7,0 0-928 2,0 0-240-7,0 0 0 1,0 0 992-2,0 0 160 6,0 0 16-7,-11 14 16 6,-7-5-352-6,3 3-80 11,-7-6-16-11,-5 0 0 4,-4-2 48-4,-10 0 16 6,-4 0 0-6,-6-4 0 7,-7-4-176-7,-5 0-48 10,1 0 0-9,-1 0 0 8,-3 2-272-9,0-2-64 10,-1-2-16-10,-5 2 0 6,2 4-224-6,-32-2 0 3,-28-2 0 4,11-3 0 3,23-1 0-9,8-2 0 2,5 0 336-2,1 5 80 2,0-7 16-3,-2 6 0 11,-4 2-176-11,-4 0-48 4,-1-6 0-3,3 3 0 7,-2 1-208-8,5 0 128 10,1 2-128-10,-4-4 0 5,-4 6 0-4,1 0 128 5,-9-2-128-5,7 2 0 7,1-3 0-8,6 1 0 12,3-2 0-12,3 4 0 4,6 2 0-4,0 0 0 6,-1 0 0-6,3 4 0 6,0 4 0-6,10-3 0 12,1-1 0-12,5 0 0 3,7 2 0-2,4 2 0 5,1-2 0-6,9-2 0 8,1-4 0-8,5 0 0 13,4 0 0-13,5-2 0 3,3 0 0-3,5 0 0 6,3-2 0-6,11 4 0 8,0 0 160-8,0 0-160 10,0 0 160-10,0 0-160 5,7-16 128-5,7 9-128 7,2-1 0-7,9-2 144 8,6 2-144-8,10 0 0 7,0 1 0-7,10 1 0 7,5 2-144-7,13 2 144 8,9-2 0-8,6-2 0 8,3-2-144-8,5 4 144 9,6-1 0-9,1 3-144 8,6 0 144-8,10 2 0 12,8 4 0-12,0-2 128 4,-6-1-128-3,-2 5 0 8,2 4-176-9,6 0 176 4,-2 5 0-3,0-3-144 4,-2 6 144-4,-10-7 0 7,-3 5 0-8,-7-2 0 10,-1 7 0-9,-5-1 0 3,7-3 0-4,-11 3 0 11,-5-5 0-11,-8-5 0 5,-7-2 0-4,-3 2 0 3,-9-1 0-3,-3-5 128 7,-3 2-128-8,-10 2 0 7,-2-2 128-7,-6 0-128 7,-6-4 0-7,-3 3 144 11,-11-3-144-11,-13-2 0 4,0 0 256-4,0 0-64 6,0 0-16-5,0 0 0 7,-11 10 32-8,-13-4 16 7,-3-2 0-7,-14 2 0 9,-4-4-48-9,-8 3-16 11,-5-1 0-11,-10-2 0 5,-4 4-160-4,-10-6 192 7,-12 0-192-8,2-2 192 5,-7 0-16-5,-1 0 0 11,-7 2 0-11,-10 2 0 5,-6-2-48-4,-8-2-128 3,-7-2 192-3,1 4-64 7,1 0-128-7,-8-2 0 3,-12-1 144-3,1 1-144 8,-3 0 0-9,2 2 128 6,4 2-128-6,-2-2 0 9,0-2 0-9,10 2 0 6,9 0 0-6,12 2 0 9,4 3 0-9,10-3 128 10,4-2-128-10,7 0 0 4,12-5 0-4,14 1 0 8,8 2 0-8,11 2 0 7,8 0 0-6,10 0 0 7,8-2 0-8,7 2 0 7,7 2 0-6,13-2 0 9,0 0 0-10,0 0 0 4,0 0 0-4,27-2 0 7,4 0 0-7,16 0-128 7,10-2 128-6,13-2-128 5,18-2 128-6,9 1-128 9,14-1 128-9,12-2-160 7,4 0 160-7,19 8-160 7,6 0 160-7,6 0 0 6,-7-2 0-6,3 2-128 9,4 2 128-8,-8 0 0 4,0 2 0-5,-8-2 0 9,-5-3 0-9,-2-1 0 6,-3 2 0-6,-5 0 0 9,0 0 0-9,-10 0 0 8,-12 0 0-8,-3 2 0 8,-11 4 0-7,-3 0 0 5,-10 2 0-6,-2-3 128 8,-8 1 16-7,-1 2 16 4,-11 0 0-4,-7-4 0 7,-10-4 16-8,-4 2 0 7,-8 0 0-7,-7 0 0 7,-20 0-32-6,0 0 0 7,0 0 0-8,0 0 0 7,0 0-16-7,-16 14-128 7,-7-6 192-7,-16-1-64 8,-8 1-128-8,-11 0 128 6,-9-6-128-6,-11 0 128 10,-2-2-128-10,-7 2 0 5,-9 2 0-5,-9 3 128 8,-14 1-128-6,-6-2 0 3,-8 0 0-5,-3 4 128 8,-3-1-128-8,-11 7 0 7,-8-2 144-7,-6 1-144 8,0-5 0-8,0 2 128 7,-1 3-128-7,1 3 0 8,2-10 128-8,6 0-128 8,13 3 128-8,3-1-128 8,4-4 0-8,7 0 128 10,12 1-128-9,13-3 0 3,19-6 0-4,10 2 0 11,11 0 0-11,9 0 128 4,14-3-128-3,12-1 0 4,10 2 0-5,5-2 128 9,14 4-128-8,8-8 0 5,6-2 0-5,15-5-128 6,14 5-16-6,13-6 0 5,11 3 0-6,22-3 0 8,19 4 144-8,13-3-192 12,3-3 192-12,13 3-192 4,11-3 192-3,8 6 0 4,14 1 0-5,3 1-128 8,-5-6 128-8,2 7 0 6,3 5 0-6,-3-2 0 9,-10-4 0-9,-8 4 0 10,-9 2 0-10,-1 4 0 6,2 2 0-6,-13-2 0 7,-8 0 0-7,-12 0 0 7,-4 2 0-7,-7 2 0 8,-5 0 0-8,-7 2 0 8,-8-6 0-8,-6 0 0 13,-11-2 128-12,-7-4-128-1,-5 0 144 0,-14 2-144 11,-8 4 192-11,-7-2-192 5,-22 2 256-5,0 0-48 10,0 0-16-10,0 0 0 4,0 0 64-4,-20-2 0 12,-7 2 0-11,-14 2 0 2,-12-4-112-3,-9 0-16 11,-14 0 0-11,-6 0 0 5,-4-3-128-5,-11 5 0 10,-5-4 144-10,-13 6-144 4,-8 4 0-3,-7-3 144 8,-7-3-144-9,-1 4 0 4,-5 0 128-3,-3 0-128 10,-10 4 0-11,-2-2 0 2,8-6 0-2,-1 4 0 8,7 4 0-8,4-3 0 7,3-3 0-7,12-2 0 11,18 0 0-11,11-2 0 5,13 2 0-5,8 2 0 7,15 0 0-7,7 2 0 9,16-2 0-9,8-2 0 10,8 0 0-10,21 0 0 5,0 0 0-5,0 0 0 6,0 0 0-6,27-12 0 8,8 3-192-8,16-5 48 11,13 4 16-11,18 0 0 4,17 3 128-4,15-3-128 6,18-6 128-6,9 5-128 10,13 1 128-10,10-2 0 11,9 6 0-11,3 4-128 2,3-3 128-2,-1 5 0 7,3 3 0-7,-2-1 0 8,-1 2 0-8,-14 0 0 7,-6 2 0-6,-8 4 0 7,2-4 0-8,-17-1 0 11,-18-5 0-11,-12 0 0 5,-11 2 0-5,-8 2 0 6,-10 2 0-6,-2-6 0 8,-14-2 0-8,-5 2 0 7,-16 0 128-6,-4 2-128 5,-14-4 0-6,-5-2 128 8,-16 4-128-8,0 0 0 8,0 0 128-8,-16 0-128 6,-11-2 160-6,-12 0-160 10,-10 0 144-10,-13 2-144 10,-12 2 128-10,-10-2-128 5,-8 0 0-5,-15 4 128 6,-16 4-128-6,-6-2 0 7,-9-8 0-7,-8 4 0 7,-5 8 0-7,-9 1 0 10,-7-3 0-10,1 0 0 11,2 6 128-11,2-5-128 5,4 7 0-4,8-6 0 3,0 0 0-4,19 1 0 9,8-3 0-9,16 6 0 10,13-5 0-10,14 1 0 4,12 0 0-4,19-4 0 12,10-4 0-12,18 0 0 3,21-2 0-3,0 0 0 11,15-2 0-10,19 0 0 3,14-2-144-3,19-2-16 4,13-6 0-5,19 7 0 8,12-3 160-8,20 0-128 7,11 4 128-7,9-2-128 8,-1-2 128-7,0 4 0 8,6 1 0-9,2 1-128 6,-6-2 128-6,0 2 0 6,-9 2 128-6,-3 2-128 9,-3 4 0-9,-9 1 0 6,-13-9 0-6,-9 0-192 8,-17-5 192-8,-9 3 0 12,-9 2 128-12,-13 0-128 2,-11-2 0-1,-8 0 128 10,-14 0-128-11,-11-2 0 5,-14 6 128-5,0 0-128 10,-10-7 128-10,-15 5-128 5,-12 0 192-5,-18 0-48 5,-17 2 0-5,-14 2 0 10,-19 0-144-10,-12 0 0 11,-16-2 0-11,-5 3 128 4,-14 3-128-4,-12 6 0 10,-14-2 144-10,-1 5-144 5,1-3 0-5,-5 8 0 11,-6-1 0-11,5-3 128 4,1 3-128-4,13 1 0 11,3-3 128-11,9 3-128 3,13-3 0-3,19-7 0 12,18 0 0-12,20-1 128 3,16-3-320-3,22-4-48 10,16-2-16-10,21 0-13360 18,13 0-2672-16</inkml:trace>
    </iact:actionData>
  </iact:action>
  <iact:action type="add" startTime="197654">
    <iact:property name="dataType"/>
    <iact:actionData xml:id="d180">
      <inkml:trace xmlns:inkml="http://www.w3.org/2003/InkML" xml:id="stk176" contextRef="#ctx0" brushRef="#br2">28506 17228 9215 0,'-9'0'816'1,"1"-1"-656"7,-6-1-160-6,6-2 0-1,3 2 2176 0,5 2 384 8,0 0 96-9,0 0 16 5,0 0-1408-5,0 0-288 9,0 0-48-9,0 0-16 5,9-12-128-3,11 4-16 7,-5-3-16-9,13 3 0 6,9 2 0-6,2-2 0 9,10-4 0-9,13 3 0 4,14-1 16-3,12 0 16 6,13 4 0-7,6 0 0 7,1-9-336-7,7 7-64 10,8 0 0-10,17-2-16 9,10 3-208-9,-1 1-32 8,-5-6-128-8,2 2 192 4,12 1-192-3,-6-7 128 10,0 8-128-11,-5-3 0 3,-1 1 144-2,-2 0-144 11,1-4 128-12,-3 9-128 3,-7 5 128-2,-7-2-128 8,-14 0 0-8,-5 0 128 3,-4 0-128-3,-5 4 0 7,-5 2 144-7,-11-1-144 4,-8-1 0-5,-15 6 128 11,-9 2-128-11,-9-4 0 5,-8-4 208-4,-11 2-16 7,-11 0-16-8,-13-4 0 5,0 0 64-5,0 0 16 9,0 0 0-9,-13 3 0 5,-13 1-64-5,-11-4 0 11,-8 0 0-11,-11 0 0 5,-14 2-64-5,-6-2 0 11,-8 0-128-10,-4-2 192 2,0 2 224-3,-4-4 32 11,-1 1 16-11,-9 1 0 4,-7 0 64-3,-8 0 16 9,-2 0 0-10,-4 2 0 4,2-2-240-4,-3 0-48 12,1 0-16-12,-12 2 0 5,-3 0-112-4,3-2 0 8,14-2-128-9,0-2 192 3,4 4-64-3,4 2-128 11,-2 2 176-11,13 4-176 4,15-6 128-3,11 2-128 8,17 0 0-9,10-2 0 6,16 0 176-6,8 0-176 11,11 0 160-11,14 0-160 4,0 0 0-4,18-8 0 10,9 0 0-10,16 3 0 3,8-3 0-3,21 0 0 12,16-2 0-12,11 2-160 4,6-3 160-3,7 1-128 8,3 2 128-9,19-2-128 5,11 3 128-5,7 3-128 11,-6 0 128-10,0-4-128 3,1 4 128-4,-3 2 0 7,6 2 0-6,-7-2 0 5,-17 0 0-5,-3 0 0 9,-8 0 0-9,-7 0 0 2,-9 2 0-3,-3 0 0 10,-14 2 160-10,-10-2-160 5,-12 0 192-4,-15 0-64 9,-10-2-128-10,-13 2 192 5,-22 0-64-4,0 0 0 8,0 0-128-9,0 0 192 4,-32 2-192-4,-14 0 144 11,-21-2-144-11,-9 0 128 4,-12-2-128-3,-5 2 0 9,-13 2 0-10,-7 0 0 5,-12 0 0-4,-9 2 0 8,-10 0 0-9,-3 2 0 5,-3 0 128-5,-6-1-128 10,-14 5 128-10,5 4-128 4,1-2 144-3,4 1-144 10,0-7 160-11,0 8-160 4,6-4 288-3,11 1-32 8,15 1-16-6,16-6 0-3,17 0 16 1,15-1 16 11,17 1 0-11,15-4 0 1,20-4-80-2,13 0-32 11,15 2 0-11,15-9 0 4,15 3-160-4,15-4 0 12,9-6 0-12,14 5 0 3,16-7 0-3,20 6 0 10,19-3 0-10,7 3 0 6,5-3 0-6,3 5 0 8,3-2-144-8,13 4 144 7,10 4 0-7,-2 0 0 10,-8 3 0-9,2-3 0 4,2 2 0-5,-8 0 0 8,-2 0 0-8,-13 0 0 5,-16 0 0-5,-10 0 0 10,-12 0 0-10,-7 4 0 6,-18-2 0-6,-9 0 0 10,-18 4 128-9,-14 0-128 3,-14-2 0-4,-17-2 0 10,-13 2 0-10,-15-2 0 4,-14-2 0-4,-15 0-240 12,-13 0 80-11,-14 0 16 1,-10 2 144-2,-19-2-128 11,-20-2 128-11,-5 4-128 4,-2-2 128-4,-7 4 0 10,3 2 0-10,-10 2 0 5,-18-2 0-5,8 5 0 10,12 1 0-9,-8 4 0 4,-4-6 0-5,8 3 0 12,8 5 0-11,10-4 0 14,7-1-1648-13,8-1-288-1,-4 4-64-1,10-6-16 0</inkml:trace>
    </iact:actionData>
  </iact:action>
  <iact:action type="add" startTime="203136">
    <iact:property name="dataType"/>
    <iact:actionData xml:id="d181">
      <inkml:trace xmlns:inkml="http://www.w3.org/2003/InkML" xml:id="stk177" contextRef="#ctx0" brushRef="#br2">24184 13646 2751 0,'0'0'256'2,"0"0"-256"-2,0 0 0 0,0 0 0 7,0 0 2560-7,0 0 448 5,0 0 112-4,0 0 16 7,0-10-1344-8,0 10-272 7,0 0-48-7,0 0-16 8,0-19-304-8,0 7-64 6,0 12-16-5,0 0 0 8,-4-16-96-9,4 16-16 6,-10-13 0-5,3 1 0 8,7 12-288-9,0 0-64 6,-14-4-16-6,-2 4 0 8,5 0-320-8,-7 6-64 6,0 6-16-5,1-1 0 6,-5 5-192-7,1-2 144 7,0 5-144-7,3 5 128 8,-3 1-128-7,1 4 0 9,4 0 0-9,-1 1 128 5,7-1-128-5,-2-2 0 3,7-1 0-3,1 1 0 6,4-2 0-7,0-3 0 8,4-5 0-8,3-1 0 7,-7-16 0-7,16 12 0 7,0-3 0-6,1-3 0 7,1-4 224-7,-3-4-32 4,3-4-16-4,1-3 0 6,-3-3 80-7,3-2 0 7,1 1 16-7,-2-7 0 8,-1-1-64-8,1-1-16 8,-5-1 0-7,3-1 0 5,-6-1-48-6,1 4-16 7,1 3 0-7,-6 0 0 8,2-1-128-8,-1 7 0 7,-1-1 0-7,-6 13 0 8,0 0 0-8,0 0 0 6,0 0 0-6,0 0 0 9,0 0 0-9,0 0 0 7,14 7-192-7,0 3 192 8,-14-10-160-8,11 20 160 7,1 1 0-7,-2-1-144 8,2 1 144-8,-1-1 0 6,-1-3 0-6,2 1 0 8,-5-1 0-8,3-3 0 7,2 5 0-7,-4-5 0 9,1 2 0-9,-9-16-128 7,12 7 128-7,-12-7-128 22,0 0-1280-20,14 8-256 0,-14-8-64-1,17 0-10688-1</inkml:trace>
    </iact:actionData>
  </iact:action>
  <iact:action type="add" startTime="203614">
    <iact:property name="dataType"/>
    <iact:actionData xml:id="d182">
      <inkml:trace xmlns:inkml="http://www.w3.org/2003/InkML" xml:id="stk178" contextRef="#ctx0" brushRef="#br2">24582 13582 16991 0,'0'0'752'0,"0"0"144"2,4 17-704-2,-2-3-192 1,-2-14 0-1,2 23 0 6,4-1 416-6,-6-1 48 7,2-1 16-7,-2-1 0 10,-2 1 368-10,0-5 80 5,-2 5 16-5,-4-3 0 9,2-5 224-9,6-12 48 7,0 0 16-7,-6 18 0 10,6-18-144-10,0 0-16 5,0 0-16-5,0 0 0 8,0 0-32-8,0 0-16 6,-2-14 0-6,2 0 0 9,0-5-368-8,2-3-64 5,4-3 0-6,4 0-16 8,0-3-272-8,-1 3-48 7,5 3-16-7,-4-3 0 8,3-2-224-5,-1 1 144 1,6 1-144-3,-5 4 128 7,7 3-128-8,-5 4 0 7,1-3 0-7,2 7 0 8,-3 0 0-8,3 1 0 7,-5 3 0-7,3 2 0 8,2-2-384-8,-18 6-16 7,15 2 0-7,5 2 0 23,-7-2-1888-21,-13-2-368 2,18 6-80-3</inkml:trace>
    </iact:actionData>
  </iact:action>
  <iact:action type="add" startTime="203917">
    <iact:property name="dataType"/>
    <iact:actionData xml:id="d183">
      <inkml:trace xmlns:inkml="http://www.w3.org/2003/InkML" xml:id="stk179" contextRef="#ctx0" brushRef="#br2">24966 13654 4607 0,'0'0'400'2,"0"0"-400"-2,0 0 0 0,0 0 0 7,0 0 2752-7,16 0 448 6,1-2 112-6,-3-8 16 8,2 4-1888-8,-3-2-368 7,3-5-80-6,-3 1-16 5,5-6-224-6,-4 3-48 6,-1-3-16-6,1-1 0 10,2 1 48-10,-5 1 16 6,1-3 0-6,-4 9 0 9,2-3-240-9,-10 14-64 6,9-14 0-6,-7-1 0 9,-2 15-16-9,0 0-16 8,0 0 0-8,0 0 0 7,0 0 96-7,-13-4 32 6,-1 8 0-6,0 1 0 8,1 5-272-8,-7 0-48 8,1 6-16-8,-1-1 0 8,-3 3-208-8,-1 5 0 6,5-1 0-6,3-1 0 12,-3 2 0-12,5 1 0 7,0-1 0-7,9-3 0 5,1-5 0-4,4-15 0 5,0 22 0-5,4-7 0 7,-4-15 0-7,13 14 0 5,3-6 0-5,5 0 0 6,-1-6 0-7,3-2 0 6,4-2-208-6,1-8 64 25,-1 2-1536-24,2 2-304 4,-1-5-64-5</inkml:trace>
    </iact:actionData>
  </iact:action>
  <iact:action type="add" startTime="204244">
    <iact:property name="dataType"/>
    <iact:actionData xml:id="d184">
      <inkml:trace xmlns:inkml="http://www.w3.org/2003/InkML" xml:id="stk180" contextRef="#ctx0" brushRef="#br2">25450 13422 9215 0,'0'0'816'4,"0"0"-656"-4,0 0-160 0,0 0 0 6,0 0 1344-5,-6 11 224 5,-6-5 48-6,12-6 16 8,0 0-672-8,0 0-144 7,-11 6-32-7,3 4 0 8,-2 5 224-8,2-5 32 7,8-10 16-7,-6 18 0 9,1-1 128-9,-3-1 32 5,2 5 0-4,2-7 0 8,4-14-192-9,-2 18-16 7,0-1-16-7,2-3 0 8,0-14-176-8,0 0-48 7,4 17 0-7,-4-17 0 7,0 0-96-7,10 12-32 7,-10-12 0-7,0 0 0 9,19 8-128-9,1-6-48 7,-5-4 0-7,3-4 0 8,-1-2-80-8,-1 0 0 9,2-3-16-9,-5 1 0 7,3-10-128-7,0 7-32 9,-5-5 0-9,1 3 0 8,0-5-64-8,-7 1-16 5,-1 3 0-5,0-2 0 9,-4 3-128-8,0 15 192 4,-2-12-192-5,2 12 192 7,0 0-192-7,0 0 160 7,0 0-160-7,0 0 160 8,0 0-160-8,0 0-224 8,-11 4 48-8,11-4 16 7,-12 10 160-7,12-10 0 8,0 0-144-8,-2 19 144 9,2 1 0-9,10-1 0 5,-2-3 128-5,5 1-128 25,7-1-1664-24,5 2-400 1,6-3-96-2,4-5-13040 0</inkml:trace>
    </iact:actionData>
  </iact:action>
  <iact:action type="add" startTime="204665">
    <iact:property name="dataType"/>
    <iact:actionData xml:id="d185">
      <inkml:trace xmlns:inkml="http://www.w3.org/2003/InkML" xml:id="stk181" contextRef="#ctx0" brushRef="#br2">26129 13234 22287 0,'0'0'976'3,"0"0"224"-3,0 0-960 0,0 0-240 1,0 0 0-1,0 0 0 7,0 0 1792-7,0 0 320 7,11 12 64-6,-11-12 16 5,20 0-560-5,-6 0-112 7,1-2-32-8,5-2 0 7,-3-3-736-7,7 1-160 6,1 0-16-6,4 0-16 8,2-4-352-8,5 4-64 6,-3 1-16-6,0-1 0 11,0-2-128-11,-2 4 0 5,-3 0 0-5,-5 2 0 23,0 2-432-22,-1 0-160-1,-9 0-48 0,-13 0 0 14,0 0-2240-13,0 0-464 0</inkml:trace>
    </iact:actionData>
  </iact:action>
  <iact:action type="add" startTime="204871">
    <iact:property name="dataType"/>
    <iact:actionData xml:id="d186">
      <inkml:trace xmlns:inkml="http://www.w3.org/2003/InkML" xml:id="stk182" contextRef="#ctx0" brushRef="#br2">26209 13496 21183 0,'0'0'944'1,"0"0"192"-1,0 0-912 0,0 0-224 0,0 0 0 0,0 0 0 1,23-2 2256-1,0-2 416 3,5-4 80-3,5 4 0 8,0-4-1904-7,4 3-384 5,6-7-80-6,-4 4 0 8,6 0-208-8,-4-5-48 8,2-3 0-8,-4-3 0 24,4 5-1376-22,-6 0-288-2,-4-1-48 1</inkml:trace>
    </iact:actionData>
  </iact:action>
  <iact:action type="add" startTime="205073">
    <iact:property name="dataType"/>
    <iact:actionData xml:id="d187">
      <inkml:trace xmlns:inkml="http://www.w3.org/2003/InkML" xml:id="stk183" contextRef="#ctx0" brushRef="#br2">27313 12679 30399 0,'0'0'2704'2,"0"0"-2160"-2,0 0-544 0,21 13 0 6,-7-1 512-6,-1 11 0 8,-7 5 0-8,0 3 0 8,-6 8 144-8,-2 4 32 6,-2 11 0-5,-9 1 0 6,-1 5 16-5,-6 1 0 2,-1-1 0-3,3 1 0 6,-1-1-256-7,5 5-32 7,-1-3-16-7,5-1 0 9,0-1-400-9,6 0 0 6,2 1 0-1,4-6-17152 1</inkml:trace>
    </iact:actionData>
  </iact:action>
  <iact:action type="add" startTime="206704">
    <iact:property name="dataType"/>
    <iact:actionData xml:id="d188">
      <inkml:trace xmlns:inkml="http://www.w3.org/2003/InkML" xml:id="stk184" contextRef="#ctx0" brushRef="#br2">23735 17260 3679 0,'0'0'320'2,"0"0"-320"2,-15-2 0-3,15 2 0 6,-10 0 2048-7,10 0 320 7,-14-2 80-7,14 2 16 8,0 0-1520-8,0 0-304 7,0 0-64-7,0 0-16 6,0 0-48-6,0 0 0 7,0 0 0-7,0 0 0 8,0 0 112-8,0 0 16 7,0 0 0-7,0 0 0 8,0 0-112-7,0 0-16 6,0 0 0-7,0 0 0 8,0 0-96-8,0 0-32 7,0 0 0-7,20 4 0 8,-6 0-32-8,1-2-16 7,-15-2 0-7,22 0 0 8,-5 0 0-8,5-2 0 6,-1 2 0-6,6-2 0 8,1-2-32-4,1 2-16 0,2-2 0-4,4 2 0 10,6 2-288-10,0-2 128 5,4-4-128-5,6 2 0 8,-3-2 0-7,1 4 0 6,2 2 0-6,0-2 0 7,-1-1 0-8,5-1 0 5,0-2 0-5,3 2 0 9,1 0 144-9,-1 0-144 7,7 2 0-6,-3 2 144 7,4-2-144-8,3-2 192 6,-5 0-192-6,-2-1 192 8,-3 1-192-8,-3 0 0 6,1 2 0-6,0 0 0 9,1 2 0-9,-1 0 0 7,1 0 0-7,7 2 0 7,7 0-144-7,0 0 144 7,-6-2 0-7,2 2 0 9,-7-2 0-9,-5 0 0 6,-1-4 0-6,0 2 0 9,-1 0 0-8,3 0 0 5,-3 0 0-6,1 0 0 9,0 0 0-9,-1 0 0 6,5 2 0-6,-1 0 0 7,-1-6 0-7,-2 6 0 8,-5 0 0-8,-1 0 0 9,-6-2 0-9,0 2 128 5,-2-2-128-5,0 0 0 8,4 0 0-8,-4 2 0 8,3 2 0-8,-1-2 0 7,2 0 0-7,-4 0 0 9,2-2 0-9,4 1 0 7,0-1 0-7,0-2 0 7,-1 0 128-7,-3 0-128 8,0-2 0-7,-6 2 0 6,0-2 0-7,-5 2 0 6,-3-1 0-6,-4-3 0 7,-5 2 0-7,1 2 0 9,-3-2 0-9,-7 2 0 6,-11 4 0-6,0 0 0 8,14-6 128-8,-14 6-128 8,0 0 0-8,0 0 0 8,0 0 0-8,0 0 128 7,0 0-128-7,0 0 0 7,0 0 0-7,0 0 0 8,0 0 128-8,0 0-128 8,-12-5 0-8,12 5 0 7,0 0 0-7,0 0 0 7,-13-4 0-7,13 4 0 8,0 0 0-8,-18-2 0 7,18 2 0-7,-12 0 0 7,12 0 0-7,-15 2 0 8,3-4 0-7,-4 2 0 6,16 0 0-7,-15 4 0 8,-5-2 0-8,3-1 0 7,-1 3 0-7,-3 0 0 8,-3-4 0-7,-1 2 128 5,-2 0-128-6,-4 2 0 8,-5 0 208-8,-3-2-48 6,0 0-16-6,-5 0 0 10,3 0-16-10,-8 0 0 6,-2-2 0-6,-2 2 0 8,-3 4-128-8,-5-3 128 7,1 1-128-7,-12-2 128 10,-8-2-128-10,-6 0 0 5,-6 0 0-4,-1 0 0 7,5 0 0-8,2 2 0 6,2-2 0-6,0 2 128 9,-2 2-128-9,-5 0 0 6,-5 0 0-6,7-2 0 9,1 0 0-8,4 0 0 6,4 0 0-7,8 0 0 7,0 0 0-7,5-2 0 7,-3 0 0-7,2 0 0 7,-8-2 0-7,-2 0 0 8,-2 0 0-8,2-2 0 7,5-2 0-7,-3 2-304 7,4 2 48-6,4 0 16 7,-4-2-32-8,4 2-16 6,-5 0 0-6,5 0 0 9,-6-1 96-9,10 1 32 6,-1-2 0-5,9 2 0 8,5 2 160-9,6 0 0 5,-2 0 0-4,6 0 0 6,2 6 0-7,8-3 0 8,4 1 0-8,0 0 0 8,1-2 0-8,5 4 0 6,-1 2 0-6,7-4 0 9,-3-2 0-9,8 2 0 8,10-4 0-8,0 0 0 6,0 0 0-6,0 0-128 7,0 0 128-6,0 0 0 5,0 0 0-6,0 0 0 7,22 2 0-7,-1-2 0 8,7-2 0-8,11 0 0 8,2 0 0-8,7 0 0 8,5 0 0-8,11 0 0 6,8-2 0-5,8 2 0 7,8 0 0-8,4-2 0 7,2-2 0-6,1-1 0 7,7-3 0-8,9 2 0 6,12 0 0-6,-2-2-128 9,3 1 128-9,-5 1 0 6,0 0 0-6,10 2 128 9,6 0 224-9,-3 4 48 6,-5-3 16-6,-2 1 0 8,-10-2-144-7,0 4-16 4,0 0-16-5,6-2 0 8,-2 2-112-8,-6 2-128 9,-9 0 176-9,-7 0-176 8,-9-4 176-8,-6 2-176 6,-6 2 160-6,-6 0-160 8,0 2 176-8,-5-2-176 7,-3 0 192-7,-5 0-192 8,-7-2 352-8,-3 4-32 7,-10 2-16-7,-2-4 0 8,-7 0 16-8,-9 0 0 8,-1 0 0-8,-18 0 0 7,0 0-16-7,0 0 0 8,0 0 0-8,0 0 0 8,0 0 224-7,0 0 48 5,-14 0 16-6,-2 2 0 9,-9 0-160-9,-2 2-48 6,-1-2 0-6,-5-2 0 7,-4-2-144-6,-2 2-48 5,-10 2 0-6,1-2 0 9,-1-2-192-9,-4 0 176 7,-1 2-176-7,-5 0 160 8,-5 0-160-8,1 0 0 7,-1-2 144-7,-10 0-144 8,-12 0 0-8,-10 2 128 8,-3 2-128-8,-6-2 0 7,-3-2 0-6,3 0 144 5,-2 2-144-6,-10-2 0 8,-16 0 128-8,2 2-128 6,-1 0 0-6,5 4 0 8,0-4 0-8,2 2 0 8,-7-2 0-8,3 0 0 7,12 0 128-6,6 2-128 5,4-2 0-6,9 0 0 8,4-2 0-8,11 2 0 7,1 0 128-7,4-2-128 8,3 0 0-8,7 2 0 7,2-2 0-7,7 4 0 8,3 2 0-8,5 0 0 7,8 0 0-7,0 4 0 8,6-2 0-8,4-1 0 7,4 3 0-7,5 2-144 9,3-4 144-9,9-2 0 7,12-4 0-7,0 0 0 7,0 0 0-6,0 0-128 6,0 0 128-6,29 0 0 6,7-6 0-7,14 0 0 7,9-4 0-7,9 4 0 9,14-3 128-9,16-1-128 6,11 2 128-6,12-2-128 8,5-3 0-8,11 1 0 6,3-8 0-6,15 5 0 9,3 1 0-9,0-1 0 6,-2 1 0-5,4 2 0 7,5 4 0-8,-3 3 0 7,-8-1 0-7,0-2 0 9,-3 4 0-9,3 0 144 5,4 2-144-5,-16 0 0 8,-7 0 128-8,-12-2-128 7,-4 2 0-6,-4 2 0 7,-4 2 0-8,-8 2 0 6,-11-2 0-6,-12 0 0 8,-6-2 128-8,-12-2-128 10,-5 0 0-10,-6 2 0 6,-12 0 144-6,-6 0-144 7,-6-4 0-7,-7 4 144 8,-20 0-144-7,0 0 192 5,0 0-192-6,0 0 192 7,0 0 144-7,-12-4 48 8,-12 3 0-8,-7-3 0 8,-12 2-112-8,0 2-16 6,-7 0 0-6,-7-2 0 9,-9 0-256-9,-6-2 0 6,-12 0 128-6,-8 0-128 9,2-2 0-9,-1 0 160 7,-7 4-160-7,-1 2 128 7,-5 0-128-6,-13 0 0 6,-6-2 144-7,-5 2-144 7,1 2 0-7,-4 6 0 8,-5 2 0-8,-7-6 128 8,-13 0-128-8,8 2 0 7,2 1 0-7,3-1 0 8,1 0 0-8,3 6 0 7,-3-4 0-7,11-1 0 7,9 7 0-7,16-4 0 9,7 2 0-9,15-1 0 8,4-3 0-8,15 6 128 6,5-3-128-6,13-1 128 8,4 0-128-8,12-4 0 8,8 0 0-8,9-2 0 6,14-4 0-6,0 0 0 7,0 0 0-7,0 0 0 9,0 0 0-8,33 1-160 4,10 3 160-5,12-2-208 9,11-2 208-9,6 0-144 7,10-2 144-7,14-2-128 9,9 1 128-9,14-5 0 7,14-2 0-7,3-2-128 8,5 5 128-8,7 1 0 6,10-4 0-6,6 0 0 8,3 2 0-7,-3-3 0 5,-8 5 0-6,6 2 0 8,0-4 0-8,-8 0 0 7,-6 2 0-7,-9 3 0 8,-8 1 0-8,-5 0 0 7,1 0 0-6,-12 0 0 5,-5-2 0-6,-11 0 0 8,-9 4 0-8,-8-2 0 9,0-2 0-9,-12 2 0 6,-2 2 0-5,-7 0 0 8,-3-2 0-9,-5 2 144 6,-8 2-144-5,-10-2 0 6,-6 0 128-7,-8 2-128 6,-21-2 0-6,0 0 0 9,0 0 0-9,0 0 160 6,0 0-160-6,-23 0 128 9,-10-2 128-9,-8 2 0 5,-6 0 16-5,-8 0 0 11,-9 0-144-11,0 0-128 4,-7 2 192-4,-1 0-192 8,-8-2 144-8,-5 0-144 8,-17 0 0-8,-5 0 144 7,-4 0-144-7,-1 2 0 8,-1 0 0-8,-10 2 128 8,-3-4-128-8,-11 2 0 9,-7 2 0-9,-1 0 0 5,7-2 0-4,-6 3 0 6,-9 5 128-7,3 0-128 9,2 2 0-9,0-1 0 6,5-5 0-6,3 6 0 8,-2 3 0-8,5 3 0 6,4-6 0-6,12 1 0 9,6-1 0-9,8-2 0 6,6 3 0-6,3-3 128 9,10 0-128-8,10 0 0 6,12-2 0-7,6 1 0 7,11-1 0-7,4-2 0 7,12 2 0-7,2 1 0 8,3-1 0-8,7-2 0 7,21-6-144-7,0 0 144 7,0 0-224-7,0 0 16 7,0 0 0-7,17 12 0 8,5-6-80-8,13-4-16 9,4 0 0-9,16 0 0 7,11-2 176-6,16-2 128 6,15 2-192-7,13-6 192 7,7-8 0-7,13 6-128 8,15 0 128-8,9-3 0 7,8-3 0-7,5 0-128 7,3 7 128-7,11-3 0 8,3-4 0-8,-5 6 0 7,-13 1 0-7,4-1 0 9,1 4 0-9,-11 0 0 6,-9 2 0-6,-11-4 0 8,-9-5 0-8,-7 3 0 8,3-2 0-8,-14-2 0 7,-7 3 256-7,-17-3-32 7,-9 6-16-7,-9 0 0 8,-9 0 0-8,-7-3 0 7,-9 1 0-7,-5 2 0 9,-7 0 16-9,-7-2 0 6,-6 2 0-6,-21 6 0 8,0 0 0-8,0 0 0 8,0 0 0-8,0 0 0 7,0 0-32-7,0 0 0 7,-15-2 0-7,-5-1 0 8,-5 1-64-8,0 2-128 7,-1 0 176-7,1 0-176 8,-2 0 128-7,5 3-128 6,3 3 0-7,3 4 0 7,-6-8 0-7,9 2 0 6,13-4 0-6,-18 2 0 9,5-2 0-9,13 0 0 7,0 0 0-7,0 0 0 8,0 0 128-8,0 0-128 8,0 0 0-8,0 0 0 7,-12 4 0-7,12-4 0 6,0 0 0-6,0 0 0 9,0 0 0-9,0 0 0 7,0 0 0-6,0 0 0 6,0 0 0-7,0 0 0 6,0 0 0-6,0 0 0 9,0 0 0-9,0 0 0 7,0 0 0-7,0 0 0 9,0 0 0-9,0 0 0 5,0 0-128-5,0 0 128 9,0 0 0-9,0 0 0 7,0 0 0-7,0 0 0 8,0 0 0-8,17 0 0 7,-17 0 0-7,0 0 0 7,0 0 0-7,0 0 0 8,0 0 0-8,0 0 0 8,0 0 0-7,0 0 0 4,0 0 0-5,0 0 0 10,0 0 0-10,0 0 0 6,0 0 0-6,-19 2 0 9,-2 2 0-9,-5 0 0 6,-3-1 0-6,-2-3 0 9,-1 2 0-9,-8-2 0 6,-3 0 0-6,-10 4 0 9,-4 0 0-9,-3-2 0 6,-8 2 0-6,-3-4-144 8,-9-2 144-8,-9 2-128 8,-5 0 128-8,-13 4-128 8,-12 0 128-8,-8 6 0 6,-2-4 0-6,-1-3-128 9,-9 1 128-9,-7 0 0 7,-8 4 0-6,0-2 0 5,7-2 0-4,1 0 0 3,4 0 0-5,3-1 0 9,3 5 0-9,13-2 0 6,6-2 0-6,15 0 176 10,7-4-176-10,13 2 0 6,10-2-160-6,11 0 160 9,14-2 0-9,4-2 0 6,12 2 0-6,10 0 0 24,9 0-1104-22,12 2-128-2,8-15-32 1,13 1-11120 4,11-6-2224-4</inkml:trace>
    </iact:actionData>
  </iact:action>
  <iact:action type="add" startTime="209828">
    <iact:property name="dataType"/>
    <iact:actionData xml:id="d189">
      <inkml:trace xmlns:inkml="http://www.w3.org/2003/InkML" xml:id="stk185" contextRef="#ctx0" brushRef="#br2">23047 12640 14735 0,'-2'-14'1312'1,"0"4"-1056"5,0-1-256-5,2 1 0 3,0 10 1168-4,0 0 176 7,0-12 48-7,0 12 0 8,0 0-304-8,0 0-64 7,0 0-16-7,0 0 0 7,0 0-560-7,0 0-128 7,0 0 0-7,10 16-16 9,-2 3-304-9,-3 3 0 6,1 5 0-6,4 2 0 9,-2 6 0-9,2 4 0 7,-1 4 0-7,-1 8 0 24,2 2-240-23,2 7-144-1,-3 6-48 0,5 8 0 1</inkml:trace>
    </iact:actionData>
  </iact:action>
  <iact:action type="add" startTime="210054">
    <iact:property name="dataType"/>
    <iact:actionData xml:id="d190">
      <inkml:trace xmlns:inkml="http://www.w3.org/2003/InkML" xml:id="stk186" contextRef="#ctx0" brushRef="#br2">22821 15622 18431 0,'-8'19'1632'3,"0"4"-1312"-3,0 5-320 0,6 1 0 8,2 0 640-8,4 2 48 6,4 1 16-5,-2 3 0 6,0 2-336-7,1-6-64 7,5-2-16-5,-2 2 0 4,4 1-144-6,-5 1-16 7,5-4-128-7,-2 2 192 8,1 0 64-8,-1 1 0 7,-4-3 0-7,4-2 0 10,-5 1 48-10,1-1 16 6,0-4 0-6,0 3 0 8,-4-1-160-8,0-2-32 7,-4-23 0-7,5 20 0 8,-1 3-128-8,2-5 0 6,0-7 144-5,-6-11-144 6,0 0 0-7,0 0 0 8,0 0 0-8,16-11-11200 11</inkml:trace>
    </iact:actionData>
  </iact:action>
  <iact:action type="add" startTime="210584">
    <iact:property name="dataType"/>
    <iact:actionData xml:id="d191">
      <inkml:trace xmlns:inkml="http://www.w3.org/2003/InkML" xml:id="stk187" contextRef="#ctx0" brushRef="#br2">24040 12320 10127 0,'0'0'896'2,"6"-16"-704"-2,-5 1-192 0,3-3 0 6,0 4 1728-6,-4 14 320 7,10-19 64-7,-10 19 16 8,4-18-608-8,-4 7-128 6,0 11-32-6,0 0 0 8,0 0-176-8,-16 2-32 7,3 5-16-7,-5 9 0 7,1 4-272-7,-1 7-48 7,-7 6-16-7,-3 4 0 8,-1 8-272-8,-2 6-48 8,-6 3-16-8,2 5 0 7,-2-5 64-7,-6 5 16 7,4-1 0-7,-4 5 0 9,6 1-160-1,-4-3-16-8,4-3-16 0,-2-3 0 6,6-3-160-6,5-5-48 8,5-10 0-8,5-6 0 7,1-1-144-7,9-5 128 7,-2-2-128-7,8-3 128 8,2-20-128-8,0 0 0 7,0 0 0-7,14 10 0 24,0-10-1296-23,7-6-304 0,6-10-48 1,1 1-12368-2</inkml:trace>
    </iact:actionData>
  </iact:action>
  <iact:action type="add" startTime="210880">
    <iact:property name="dataType"/>
    <iact:actionData xml:id="d192">
      <inkml:trace xmlns:inkml="http://www.w3.org/2003/InkML" xml:id="stk188" contextRef="#ctx0" brushRef="#br2">24564 12310 18431 0,'0'0'1632'3,"0"0"-1312"-2,0 0-320-1,0 0 0 8,-9 10 1552-8,-1 5 240 5,0-1 64-4,-7 8 0 6,-1-1-1120-7,-2 8-224 7,-5 6-32-7,-4 4-16 8,-6 4 272-8,-4-2 48 7,-4 4 16-7,-2 4 0 9,-6 0-16-9,1-1 0 6,-1 1 0-6,6 0 0 9,0 0-272-9,8-7-64 7,2-1-16-7,8-7 0 8,5-5-432-8,5-6 0 8,3-1 0-8,8-7 0 21,6-15-432-20,0 0-64-1,0 0-16 1,27-2-14048 0</inkml:trace>
    </iact:actionData>
  </iact:action>
  <iact:action type="add" startTime="211123">
    <iact:property name="dataType"/>
    <iact:actionData xml:id="d193">
      <inkml:trace xmlns:inkml="http://www.w3.org/2003/InkML" xml:id="stk189" contextRef="#ctx0" brushRef="#br2">25440 12320 26719 0,'-15'19'2368'2,"-1"5"-1888"-2,-2 3-480 0,-7 4 0 6,-4 10 480-5,-1 4 0 6,-3-4 0-7,-4 2 0 8,0-8 224-8,0 6 32 5,-8-4 16-5,2 0 0 9,2-2-240-8,-3-4-32 4,5-1-16-5,0-5 0 9,3-4-304-8,11-3-160 4,9 1 160-5,5-7-160 10,11-12-208-10,0 0-144 5,19 10-32-5,9-10-9200 15,5-8-1840-14</inkml:trace>
    </iact:actionData>
  </iact:action>
  <iact:action type="add" startTime="211360">
    <iact:property name="dataType"/>
    <iact:actionData xml:id="d194">
      <inkml:trace xmlns:inkml="http://www.w3.org/2003/InkML" xml:id="stk190" contextRef="#ctx0" brushRef="#br2">26585 12168 13823 0,'0'0'1216'1,"-14"19"-960"3,1 3-256-4,-1 5 0 7,4 2 1792-7,-7 2 320 7,-5 3 64-7,-1 1 16 7,-4 0-656-7,-3 0-144 7,-3 6-32-7,0-2 0 7,-8 2-128-6,2-4-16 5,2 0-16-6,-2 0 0 9,2-8-304-9,0 0-48 7,8-3-16-7,3-3 0 8,9-3-400-8,-1-1-96 8,10-7-16-8,8-12 0 7,-2 16-320-7,2-16 0 6,8 11 0-6,10-1 0 25,-3-10-1680-24,11-2-304 0,5-2-64 6</inkml:trace>
    </iact:actionData>
  </iact:action>
  <iact:action type="add" startTime="211605">
    <iact:property name="dataType"/>
    <iact:actionData xml:id="d195">
      <inkml:trace xmlns:inkml="http://www.w3.org/2003/InkML" xml:id="stk191" contextRef="#ctx0" brushRef="#br2">27728 12228 27647 0,'0'0'2448'2,"0"0"-1952"-2,0 0-496 0,0 0 0 5,0 18 224-5,0 1-48 6,0 3-16-6,-2-5 0 9,-2 5 32-9,-4-1 0 5,-7 4 0-5,3-1 0 9,-7-1 112-9,-1 3 16 7,-3-1 16-7,-1 0 0 8,1-1 32-8,0 1 0 6,-1 0 0-5,5-1 0 7,7-1-368-8,0-7 0 7,6-1 0-7,4-3 128 25,4 2-1776-25,-2-14-336 7,12 11-80-7</inkml:trace>
    </iact:actionData>
  </iact:action>
  <iact:action type="add" startTime="211828">
    <iact:property name="dataType"/>
    <iact:actionData xml:id="d196">
      <inkml:trace xmlns:inkml="http://www.w3.org/2003/InkML" xml:id="stk192" contextRef="#ctx0" brushRef="#br2">28085 12803 11967 0,'-37'28'1072'2,"12"-3"-864"2,-5 6-208-4,3 6 0 3,2 6 3536-2,-1 4 672 4,-1 4 128-4,0 1 16 7,-1 1-2832-8,1 2-576 7,0-1-112-7,0 3-32 7,1-3-512-7,5 1-96 7,5 2-32-7,2-1 0 7,7-5-384-7,1 2-80 8,-2-7-16-8,6-1-8704 16,4 2-1760-7</inkml:trace>
    </iact:actionData>
  </iact:action>
  <iact:action type="add" startTime="212012">
    <iact:property name="dataType"/>
    <iact:actionData xml:id="d197">
      <inkml:trace xmlns:inkml="http://www.w3.org/2003/InkML" xml:id="stk193" contextRef="#ctx0" brushRef="#br2">28186 13913 23039 0,'-40'29'1024'1,"14"-7"192"-1,-3 5-960 0,0 2-256 0,-1 6 0 0,1 6 0 4,-4-2 736-4,2 4 96 7,-6-2 32-7,2 2 0 8,1-4-464-8,-1 4-80 6,-2-4-32-6,4 4 0 9,4-6-32-9,3 6-16 6,3-4 0-6,6 4 0 29,-3-6-1680-27,6 6-336-2,7-4-64 0</inkml:trace>
    </iact:actionData>
  </iact:action>
  <iact:action type="add" startTime="212175">
    <iact:property name="dataType"/>
    <iact:actionData xml:id="d198">
      <inkml:trace xmlns:inkml="http://www.w3.org/2003/InkML" xml:id="stk194" contextRef="#ctx0" brushRef="#br2">27831 15109 10127 0,'-5'37'448'1,"-1"-6"96"-1,2 2-544 0,-4 8 0 0,-8 0 0 0,3 6 0 0,-9 3 2320 0,3 3 368 0,1 2 64 0,-3-1 0 7,-1-1-1968-7,-1 4-400 6,-2 3-64-6,-3-3-32 8,-1-5-144-8,-2-3-16 8,-2-6-128-8,1 0 192 7,5-6-192-7,0 0 0 9,3-6 128-8,7-4-128 20,3-3-1552-20,6-9-368 1</inkml:trace>
    </iact:actionData>
  </iact:action>
  <iact:action type="add" startTime="212342">
    <iact:property name="dataType"/>
    <iact:actionData xml:id="d199">
      <inkml:trace xmlns:inkml="http://www.w3.org/2003/InkML" xml:id="stk195" contextRef="#ctx0" brushRef="#br2">27709 15584 23151 0,'-20'20'1024'2,"1"-4"208"-2,-3 9-976 0,-1 4-256 0,-3 2 0 0,-5 8 0 3,-6 2 688-3,0 2 80 7,-6-8 32-6,-4 0 0 6,-7 2-448-7,-1-3-96 7,-1 1 0-7,-1 2-16 8,0-2-48-8,3 0 0 9,1-4 0-9,8-2 0 7,2-3-192-7,12-7 128 7,2-3-128-7,5-6 0 22,7-8-1728-21,5-4-448 0</inkml:trace>
    </iact:actionData>
  </iact:action>
  <iact:action type="add" startTime="212514">
    <iact:property name="dataType"/>
    <iact:actionData xml:id="d200">
      <inkml:trace xmlns:inkml="http://www.w3.org/2003/InkML" xml:id="stk196" contextRef="#ctx0" brushRef="#br2">27151 15109 24879 0,'-28'7'1088'1,"7"1"256"-1,-6 10-1088 0,-3 1-256 4,-5 3 0-4,0 11 0 8,-6 4 1360-8,4 8 224 6,-8-2 32-5,-1 7 16 6,-3-1-864-7,-6 2-192 7,-7 0-16-7,-5 1-16 9,-9 3 32-9,-2 1 16 7,2 5 0-7,0-7 0 7,2-3-272-7,14 0-64 13,5-4-16-13,12-8 0 5,6-8-240-5,8-12-240 5,7-3 48-4,13-12 16 24,9-4-592-24,0 0-128 0,5-18-32-1,13-3 0 12,1-12-2544-11,7-4-512 0,3-2-112-1,8-8-2832 7,0-8-576-6</inkml:trace>
    </iact:actionData>
  </iact:action>
  <iact:action type="add" startTime="212702">
    <iact:property name="dataType"/>
    <iact:actionData xml:id="d201">
      <inkml:trace xmlns:inkml="http://www.w3.org/2003/InkML" xml:id="stk197" contextRef="#ctx0" brushRef="#br2">26372 15097 22223 0,'-23'10'976'1,"2"-1"224"-1,-7 5-960 0,-3 8-240 0,-2 3 0 0,-6 8 0 35,-2 8 1296-35,-6 2 224 0,2 4 32 0,-2 5 16 0,-5 3-576 0,-9 0-112 0,-7-1-32 0,-2 3 0 1,-10-3-16-1,-2 1 0 5,0-2 0-4,6-1 0 8,4-5-352-3,9-10-80-4,11-8-16-2,11-3 0 6,4-5-240-6,9-11-144 7,5-6 160-7,9-10-160 24,7-6-1088-23,3-5-304 1,9-9-64-2,1-1-16 12,4-6-1568-12,6-8-320 4,-3-2-64-4</inkml:trace>
    </iact:actionData>
  </iact:action>
  <iact:action type="add" startTime="212880">
    <iact:property name="dataType"/>
    <iact:actionData xml:id="d202">
      <inkml:trace xmlns:inkml="http://www.w3.org/2003/InkML" xml:id="stk198" contextRef="#ctx0" brushRef="#br2">25183 15206 23263 0,'-39'31'1024'0,"7"-5"224"0,-16 3-992 0,-9 10-256 0,-1-2 0 0,-7 12 0 25,3 3 1216-25,-1 1 208 0,-3 0 48 0,-2 5 0 0,-4 3-400 0,-2-3-80 5,-5 3-16-4,0-5 0 5,-3-5-112-6,2-4-32 12,7-12 0-12,13-8 0 5,11-5-384-5,12-5-96 7,10-11-16-7,11-4 0 7,16-2-336-7,0-16 0 8,10-1 0-8,6-9 0 23,13-1-480-22,10-4-112 1,0-4-32-2,8 0 0 11,5 0-144-10,3-8-16 0,-6 2-16-1,-6-4 0 14,-2 2-192-13,-6 0-32 0,-2 8-16-1,-4 4 0 12,-3 5 400-11,-7 9 96 1,-1 9 16-1,-18 8 0-1,0 0 528 0,0 18-128 4,-8 7 128-4,-2 6 0 8,-9 8 320-8,-3 0 112 7,-1 6 16-7,-5 0 16 8,-3-6 288-8,-4 0 48 7,-2 6 16-7,-6 0 0 8,-2-4-240-8,-2 0-32 7,-5-6-16-7,5-2 0 7,4-2-192-7,4-6-32 7,8-5-16-7,5-10 0 8,9-1-32-8,3-9-16 7,14 0 0-6,-2-19 0 21,8-7-528-21,10-3-96 0,-1-6-32 0,11-4 0 11,5-2-496-10,8-4-112-1,2-3 0-1,2-1-16 13,4-6-1248-12,-5-3-240 0</inkml:trace>
    </iact:actionData>
  </iact:action>
  <iact:action type="add" startTime="213235">
    <iact:property name="dataType"/>
    <iact:actionData xml:id="d203">
      <inkml:trace xmlns:inkml="http://www.w3.org/2003/InkML" xml:id="stk199" contextRef="#ctx0" brushRef="#br2">24428 15038 16575 0,'-45'34'736'1,"14"-7"160"-1,-6 4-720 0,-8 6-176 0,0-2 0 0,-4 0 0 0,-7 0 1760 0,-7 1 320 4,3-1 64-4,1-2 16 8,3-6-1056-6,-1-4-208 3,2-5-32-5,5-6-16 7,5-3-528-6,6-5-128 5,8-8 0-5,1-7-8432 13,5-1-1680-13</inkml:trace>
    </iact:actionData>
  </iact:action>
  <iact:action type="add" startTime="213387">
    <iact:property name="dataType"/>
    <iact:actionData xml:id="d204">
      <inkml:trace xmlns:inkml="http://www.w3.org/2003/InkML" xml:id="stk200" contextRef="#ctx0" brushRef="#br2">23462 14001 23951 0,'0'0'2128'3,"-13"10"-1696"-3,1-1-432 1,0 3 0 6,4 6 1088-7,3 5 128 7,-5 6 16-7,0-1 16 7,0 1-688-6,-5 6-144 5,-3 8-32-6,-1 0 0 8,-9 6 256-8,-5 9 32 7,-8 8 16-7,0 3 0 11,-4 5-272-11,4-2-48 5,0-4-16-5,10 2 0 10,4-9-224-10,6-7-128 4,5-7 128-1,10-6-128 20,6-8-416-22,12 0-160 1,1 3-16-2,13-9-13824 0</inkml:trace>
    </iact:actionData>
  </iact:action>
  <iact:action type="add" startTime="213615">
    <iact:property name="dataType"/>
    <iact:actionData xml:id="d205">
      <inkml:trace xmlns:inkml="http://www.w3.org/2003/InkML" xml:id="stk201" contextRef="#ctx0" brushRef="#br2">24574 15508 29487 0,'-55'41'1296'1,"22"-11"288"-1,-4 1-1264 0,-2 8-320 0,2 4 0 0,-4 2 0 7,2-1 1104-7,6 1 176 7,0-10 16-7,9-1 16 8,3-5-864-6,5-6-160 2,9-1-32-4,7-22-16 23,0 0-816-22,19 5-176-1,3 1-16 0,13-13-16 13,2-9-336-12,10-7-64-1,3-5-16 0,9-1 0 16,1-2-1472-15,10-6-288-1,1 2-64 4</inkml:trace>
    </iact:actionData>
  </iact:action>
  <iact:action type="add" startTime="213768">
    <iact:property name="dataType"/>
    <iact:actionData xml:id="d206">
      <inkml:trace xmlns:inkml="http://www.w3.org/2003/InkML" xml:id="stk202" contextRef="#ctx0" brushRef="#br2">25411 15497 11055 0,'0'0'976'1,"-6"17"-784"-1,-2-1-192 0,-5 5 0 0,-5 1 2224 0,-3 1 400 0,-7 3 64 0,-1 1 32 41,-4 0-656-40,-2 6-128-1,-6 0-16 0,-2 3-16 0,-10-3-624 0,-3 2-128 0,-9-2-32 0,3-2 0 0,-1 2-272 0,1-3-48 0,5-3-16 0,9-2 0 8,1 1-208-8,12-3-32 7,2-7-16-7,11-3 0 9,5-3-368-9,17-10-160 6,0 0 128-6,19-2-128 22,6-4-528-22,11-6-192 1,14-5-48-1,9-6 0 20,15-1-752-20,2-5-144 1,6-6-48 0,-2-8-11664 0</inkml:trace>
    </iact:actionData>
  </iact:action>
  <iact:action type="add" startTime="213956">
    <iact:property name="dataType"/>
    <iact:actionData xml:id="d207">
      <inkml:trace xmlns:inkml="http://www.w3.org/2003/InkML" xml:id="stk203" contextRef="#ctx0" brushRef="#br2">25949 15545 19231 0,'0'0'848'1,"-10"20"176"-1,-9 7-816 0,-2 3-208 0,-3 3 0 0,-7 0 0 0,-4 0 1712 0,-2-2 288 31,-10 4 64-30,2 0 16-1,-4-3-992 0,-3-1-192 0,-3 0-32 0,2 2-16 0,1 2-240 0,7-5-48 3,6-3-16-3,6-6 0 6,5-1-352-6,9-3-64 7,11-5 0-7,8-12-128 8,0 0-160-8,0 0-144 6,29-2-16-6,6-6-16 24,12-9-1664-23,8 1-336-1,5-5-64 0,9-5-16 22,9 1-48-22,2-4-16 1</inkml:trace>
    </iact:actionData>
  </iact:action>
  <iact:action type="add" startTime="214134">
    <iact:property name="dataType"/>
    <iact:actionData xml:id="d208">
      <inkml:trace xmlns:inkml="http://www.w3.org/2003/InkML" xml:id="stk204" contextRef="#ctx0" brushRef="#br2">26472 15647 4607 0,'55'10'400'0,"-20"-3"-400"0,-6 3 0 0,-8 10 0 0,-1 7 3040 0,-3 0 528 1,-9 1 96-1,-4 1 32 0,-8 6-1968 0,0 2-384 1,-5-2-64-1,-7 0-32 0,-4-2-288 0,-3 1-48 30,-4-5-16-29,-8 2 0-1,-2-2-48 0,-4 0-16 0,2-1 0 0,5-7 0 0,5-5 64 0,8-1 0 2,3-9 0-1,18-6 0 6,0 0-512-7,0 0-80 8,24-9-32-8,13-13 0 8,9-5-480-8,11-1-112 8,9 3 0-6,-1-4-16 22,7-4-816-24,-6-8-176 1,-1 0-16-1,3 0-16 11,-4 6-176-10,5 5-16 3,-7-1-16-4,2 8 0 1,-3 11 1360-1,-1 4 208 2,-7 8 160-2,-10 10-32 5,-2 4 1424-4,-10 9 288 6,-10 8 48-7,-7 6 16 10,-6 4-624-10,-2 4-128 6,-6 0-32-6,-6 6 0 10,-2 1-224-10,-2 5-32 5,-7 0-16-5,-5-3 0 9,-5-3-624-9,-10 2-224 7,-8-5 144-7,-8 1-15952 9</inkml:trace>
    </iact:actionData>
  </iact:action>
  <iact:action type="add" startTime="218808">
    <iact:property name="dataType"/>
    <iact:actionData xml:id="d209">
      <inkml:trace xmlns:inkml="http://www.w3.org/2003/InkML" xml:id="stk205" contextRef="#ctx0" brushRef="#br3">12863 19175 11055 0,'0'0'480'1,"0"0"112"-1,0 0-464 0,0 0-128 6,12-18 0-6,-4 8 0 4,-8 10 2304-3,0 0 448 5,0 0 96-4,0 0 16 5,0 0-1584-7,0 0-320 9,0 0-64-9,0 0-16 5,-10-9-64-5,10 9-16 11,-20-8 0-11,3 8 0 4,-1 4-192-2,-3 2-32 7,-5-6-16-9,1 2 0 3,-4 0 64-2,2 1 16 5,-3-1 0-6,-1-2 0 9,-6-2-160-9,2 2-32 10,0 0 0-10,-8 2 0 4,0-2 16-4,-4 0 0 20,2 0 0-20,0 0 0 5,-5 2-192-5,-7 2-32 0,-3-4-16 0,-9-2 0 6,1 0-96-6,-4 0 0 7,0 2-128-7,0 0 192 8,-4 0-192-8,3-2 128 8,5 4-128-8,-6-2 0 7,-2 0 160-6,0 0-160 10,-4-7 160-11,4-3-160 4,2 2 272-4,7 0-32 11,-1-3-16-11,4 1 0 3,3 0-96-3,-1-2 0 8,1 7-128-8,-1-1 192 8,0-6-192-8,-9 4 0 9,1 2 128-9,-4-5-128 6,-4-1 0-5,6 2 0 9,2 0 0-10,-5 7 0 5,5 3 0-5,0 0 0 6,6 0 0-6,-9 0 0 8,1-2 0-8,0 2 0 12,-4 0 0-12,0-2 0 2,6-2 0-2,2 2 0 11,7 0 0-11,4 2 0 4,-3 0 0-4,3 2 0 7,3-2 0-7,-7 2 0 9,3 0 0-9,-3-2 0 11,1 0 0-10,-3 2 0 2,-3-2 0-3,4 4 0 7,5 1-128-7,3 3 128 7,1-4 0-7,4 2 0 11,0 2 0-10,5 3 0 2,-1-5 0-2,4 2 0 6,-2 2 0-7,-2 0 0 8,0-3 0-8,-4 5 0 12,2-4 0-10,3-2 0 1,-5 2 0-3,0-3 0 6,6 1 0-6,0-2 0 7,6 0 0-7,-4 2 128 10,6 2-128-10,8-1 0 5,0-1 160-5,-1 0-160 7,-3 2 160-7,2 0-160 8,1-4 128-8,5 2-128 12,0 1 0-11,3-1 144 1,6 0-16-2,-3-4 0 7,5 0 0-6,-1 2 0 6,1-4 0-7,12 0 0 11,-16 2 0-11,7-2 0 3,-5 0-128-3,14 0 192 11,-12 2-192-11,12-2 192 6,-10 0-192-6,10 0 0 6,-13 6 0-6,13-6 128 6,0 0-128-6,-10 5 0 8,10-5 0-8,-12 6 0 7,12-6 0-7,-8 14 0 9,3-4 0-9,5-10 0 7,0 0 0-7,-6 19 0 12,0-1 0-11,0 1 0 3,2 1 0-3,0-3 0 2,4 5 0-3,-2 3 0 10,-2 2-128-10,-3 3 128 11,3-1 0-11,0 4 0 5,-2 4 0-5,2 2 0 10,0 4 0-10,-2-4 0 4,0 4 0-4,3-4 0 11,-1 6 0-10,0 0 0 3,-8 1 0-4,4 5 0 10,2-2 0-10,-3-2 0 4,-1 1 0-4,4 3 0 7,0 2 0-6,-4 0 0 6,3-7 0-7,3-3 0 11,-4 2 0-11,0-4 0 3,0 4 0-2,2-6 0 10,-1 0 0-10,-3-4 0 2,2 2 0-2,-2 0 0 9,-1-4 0-10,3-3 0 4,0 1 0-4,-2 0 0 12,3 0 0-11,-3 2 0 2,-2-3 0-2,6-3 0 8,-2-4 0-9,-1-1 0 4,1-1 0-3,4 1 0 10,-2-7 0-11,0 3 0 4,2-1 0-3,4-17 0 7,0 0 144-8,-6 12-144 5,6-12 0-5,0 0 0 8,0 0 0-8,0 18 128 6,0-18-128-6,0 0 0 8,8 11 0-8,-8-11 0 7,0 0 0-7,18 12 0 9,3-4 0-9,-3-2 0 7,-1 1 0-7,7 1 0 12,3-4-144-11,2-2 144 2,5 6 0-3,5-4 0 11,-2-2 0-11,4 2 0 4,0-2-144-4,3 1 144 9,-3 1 0-9,10-4 0 5,0 0 0-4,1 0 0 8,3 0 0-9,4 2 0 7,1-2 0-7,10 2-128 10,0-2 128-10,5 4 0 3,-5 2 0-2,2 0 0 5,-2-4 0-5,-3 2 0 6,3-2 0-6,-4 2 0 8,4 1 0-9,1-3 0 6,5 0 0-5,6-2 0 9,-1 0 0-10,1-4 0 5,-2 1 0-5,4-5 0 11,0-6 0-11,0 2 0 3,2 3 0-2,5-5 0 10,5 4 0-9,0-3 0 0,-1 5 128-2,-11 0-128 10,-2-4 0-10,-4 4 144 5,-8 1-144-4,2-1 0 8,-5 2 0-8,3 4 0 2,-6-2 0-3,5 2 0 11,-9 0 0-11,0 0 0 3,1 0 0-3,-4 0 0 7,-3-2 128-7,-3 3-128 9,-2-1 0-9,1 0 0 10,3 0 0-10,0-2 128 4,1 2-128-3,1-2 0 11,-1-2 0-12,5 0 0 3,-2 2 0-2,-3-2 0 9,1 3 0-10,-3-1 0 3,-1 0 0-3,-4-2 128 7,-2 2-128-6,4 2 0 6,-3 2 0-7,1 0 0 11,0 4 128-11,2-2-128 4,-6 2 0-3,4 0 0 10,-3 0 0-11,-1 0 0 4,0-3 0-4,-4 3 0 11,2-2 0-11,-6 2 0 3,-3-2 0-3,-3 4 0 6,-4-4 0-6,0 0 0 9,1 0 0-9,-5-2 0 8,-1 2 128-8,-1-2-128 9,-1 0 0-9,-6 0 0 10,3-2 144-10,-5 0-144 5,4 0 0-5,-14 2 128 5,11-4-128-4,-11 4 0 6,16-4 0-7,-16 4 128 7,12-4-128-6,-12 4 0 6,0 0 0-7,17-4 0 11,-17 4 0-11,10-4 128 4,-10 4-128-4,0 0 0 6,12-1 0-5,-12 1 128 7,0 0-128-8,0 0 0 11,13 0 0-11,-13 0 0 4,0 0 0-3,0 0 0 5,0 0 0-6,12-4 0 7,-12 4 0-7,0 0 0 12,16-6 0-12,-16 6 0 4,0 0 0-3,9-6 0 10,-9 6 0-11,0 0 128 4,14-6-128-3,-14 6 0 8,0 0 0-9,0 0 0 5,0 0 0-5,0 0 0 5,6-8 0-5,-6 8 128 9,8-15-128-9,-3 3 192 7,1-2-64-7,-2 1 0 9,0-7 256-9,0-1 64 11,0 5 16-10,-2-7 0 1,2-7-64-1,2 3-16 10,-2-4 0-11,-3-2 0 3,3-6-96-3,0 4-32 8,0-4 0-7,-2 0 0 5,0 0-80-6,-2-6-32 11,0-4 0-11,4-4 0 3,-8-5-144-2,0-3 160 12,-2-9-160-13,0-2 160 3,1-10 32-2,-5-2 16 10,2-1 0-11,4-5 0 1,-4 0 32-1,3 6 0 8,5 0 0-8,0 6 0 8,-4 6-80-8,2 10-16 12,0 7 0-12,0 4 0 3,0 5-144-2,2 5 0 5,-2 8 144-5,2 5-144 7,-4 3 0-8,0 5 128 11,-4 3-128-11,2 1 0 4,1 8 0-3,5 8 0 4,-6-13 0-5,6 13-128 23,0 0-848-21,0 0-176-2,-16 8-16 1,16-8-16 11,-6 15-2528-9,0 7-512-1</inkml:trace>
    </iact:actionData>
  </iact:action>
  <iact:action type="add" startTime="221812">
    <iact:property name="dataType"/>
    <iact:actionData xml:id="d210">
      <inkml:trace xmlns:inkml="http://www.w3.org/2003/InkML" xml:id="stk206" contextRef="#ctx0" brushRef="#br3">27369 761 11679 0,'0'0'512'3,"0"0"128"-3,0 0-512 0,0 0-128 1,0 0 0-1,0 0 0 8,0 0 960-8,0 0 160 11,0 0 32-11,0 0 16 4,0 0-336-4,0 0-64 7,0 0 0-7,0 0-16 7,-4 10-176-5,-3 1-48 8,-3 3 0-10,2-6 0 3,-8 4-80-3,3-1-32 10,-1-1 0-10,0 8 0 5,-3-3-96-5,1 1-32 10,-3 3 0-10,1 1 0 5,5-3-64-4,-7 5-16 8,4-1 0-8,-1 3 0 4,-3 3 0-5,5 4 0 9,-5 2 0-7,-1 2 0 4,1-1-16-6,3 3-16 9,-3-2 0-8,3 0 0 1,-1 0-48-2,2 2 0 12,7 0 0-12,-3 4 0 4,0-6-128-3,6 0 160 5,1 0-160-6,-1-2 160 9,2-3-160-9,0 3 0 10,2 0 0-10,2 2 128 4,0-4-128-4,2 0 0 10,0-1 0-10,4 3 0 6,0 2 0-6,-1 2 128 7,-1-6-128-7,-2 2 0 9,2 1 176-9,0 3-48 7,-4-6-128-7,2 0 192 7,4-2 64-7,-2 2 0 11,0 1 0-11,-2 3 0 4,0-2-48-3,0-2 0 9,-2 2 0-10,0 0 0 5,-2 3 16-5,0-3 0 12,2 0 0-12,-2 0 0 2,0 2 96-2,-2-2 32 8,-4 0 0-8,-2 1 0 3,1 3 64-3,-7-2 16 8,2-4 0-8,-3 2 0 8,1-2 16-7,1 4 0 10,-7 0 0-11,3-3 0 3,-1-3-16-3,1 0 0 11,-7 2 0-11,1-1 0 5,0-3-48-4,1-2-16 9,1-1 0-10,5-1 0 4,-3-9-176-4,5-1-16 7,2-5-16-6,14-8 0 5,-15 4-160-6,15-4 192 11,0 0-192-10,0 0 192 2,0 0-336-2,0 0-64 10,13-14-16-10,3-3-10704 14,4-3-2128-13</inkml:trace>
    </iact:actionData>
  </iact:action>
  <iact:action type="add" startTime="222742">
    <iact:property name="dataType"/>
    <iact:actionData xml:id="d211">
      <inkml:trace xmlns:inkml="http://www.w3.org/2003/InkML" xml:id="stk207" contextRef="#ctx0" brushRef="#br3">26841 3542 10127 0,'0'0'896'2,"0"0"-704"4,0 0-192-6,0 0 0 4,-14 6 1632-4,14-6 288 11,0 0 64-11,0 0 16 5,0 0-624-4,-4 17-128 5,4-17-32-5,0 0 0 6,8 14-320-7,6 0-64 7,5-7 0-7,1-1-16 9,1-2-240-9,6 0-32 9,4-4-16-9,3 0 0 7,5-4-160-7,-4 4-48 8,4-4 0-8,-2 4 0 7,2-2-160-7,0 2-32 10,-8 2-128-10,0 2 192 4,-5 2-192-4,-1 0 176 9,-4-4-176-9,-1 6 160 16,-2-3-480-8,1 3-112-8,-3-4-16 0,1-2-11712 0</inkml:trace>
    </iact:actionData>
  </iact:action>
  <iact:action type="add" startTime="223043">
    <iact:property name="dataType"/>
    <iact:actionData xml:id="d212">
      <inkml:trace xmlns:inkml="http://www.w3.org/2003/InkML" xml:id="stk208" contextRef="#ctx0" brushRef="#br3">28229 3444 15663 0,'0'0'1392'1,"0"0"-1120"1,0 0-272-2,0 0 0 9,0 0 1216-9,0 0 176 8,0 0 32-7,8 22 16 5,-6-1-800-6,-2 3-176 9,-2-7-16-9,0 3-16 5,-4 1-80-5,1 1-16 11,-1 1 0-11,-2-1 0 6,-8 1 80-6,3 2 16 6,-7-3 0-6,-1 3 0 8,-5-2 32-8,-1 1 16 10,-4-7 0-10,0 7 0 5,-1 1 0-5,-1 1 0 9,-2-7 0-9,4-5 0 4,0 1-16-4,3-7 0 11,3 0 0-11,2 0 0 6,-3-4-80-3,7-4 0 5,-1 2-16-8,1-6 0 5,3-4-144-4,1-2-32 7,7-5 0-8,-2 1 0 5,2-4 0-5,4 3-16 11,4-7 0-11,2-1 0 3,2 1-176-2,2 3 0 9,4-3 144-9,-1 1-144 3,7 5 0-3,-2 3-288 9,3-1 48-10,-5 6 16 4,6 2 32-4,-3 4 16 11,7 2 0-11,5 2 0 4,2 2 48-4,2 4 0 10,3 4 0-10,1-2 0 4,0 3 128-4,4-1-160 12,-4 4 160-12,-2-3-160 5,-2 5 160-4,0-3 0 9,3 3 0-10,-5 3 0 3,-2-7 0-3,2 5-128 11,1-1 128-11,-3-6 0 4,-4-2 0-4,3 3 0 11,-3-7 0-11,3 2 0 4,-3 0 0-3,0-6 0 9,5-2 0-10,-5-2 0 4,-1-2 0-4,-5-4 0 11,3 0 0-10,1 0 128 1,-5-3 816-2,1 1 160 13,1-6 48-13,-7 3 0 18,3-7-1392-16,-6 4-272 0,-4-3-48-2,-2 1-16 0,-4 7 912 0,-2-5 176 6,-8 2 48-6,-1-1 0 5,-9 1 144-4,3-3 16 10,-1-1 16-11,-7 3 0 3,-4-5-224-3,-3 6-64 14,1-3 0-14,0 3 0 2,2 2-272-2,-2 7-176 9,-6-1 192-9,4 0-192 4,1 2 0-3,-1 2 0 10,2 0 0-10,2 0 0 16,2 0-2432-15,-1 0-384 2,1-6-64-3</inkml:trace>
    </iact:actionData>
  </iact:action>
  <iact:action type="add" startTime="223903">
    <iact:property name="dataType"/>
    <iact:actionData xml:id="d213">
      <inkml:trace xmlns:inkml="http://www.w3.org/2003/InkML" xml:id="stk209" contextRef="#ctx0" brushRef="#br3">28456 938 3679 0,'0'0'320'1,"0"0"-320"-1,0 0 0 0,0 0 0 7,0 0 2208-6,0 0 368 9,0 0 80-10,0 0 16 6,-14 8-1504-6,14-8-288 10,-8 12-64-10,8-12-16 4,-13 12-160-3,1 3-16 8,2-3-16-9,-4 2 0 5,5-5-160-4,-9 7-48 9,1-2 0-10,-1 3 0 4,-5-5 176-4,-5 7 16 10,1 1 16-10,-8-1 0 3,-6 5-32-2,-2 1-16 5,-8-2 0-6,1 1 0 10,3-3 0-10,4-3 0 6,-4-1 0 2,10-3 0-8,0 0-112 0,6-6 0 10,0-3-16-10,1 1 0 5,1-6-48-5,4-4-16 9,3-2 0-8,5 1 0 2,1-5 80-3,2-6 0 7,5-3 16-7,5 1 0 8,0-5-80-8,2-3 0 12,2 3-16-12,4-2 0 4,2-3-176-4,-1 3-48 8,7 0 0-8,-2-1 0 7,6 5-144-7,-1-1 0 11,5-1 0-11,1 5 0 5,1 5 0-5,-1-1 0 7,-3 4-144-7,3 8 144 9,-3 2 672-9,3 4 240 7,2 4 48-7,3 4 16 23,-3-6-1696-22,1 5-352 0,-5 5-64 2,5 2-16-3,-1-3 896 0,0 7 256 8,3-3-128-7,3-3 128-1,0 1 0 0,0-3 0 5,1 4 0-4,3-3 0 7,6-5 0-8,-4-4 0 10,2 2 0-9,2-3 0 3,-2-5 0-4,6-2 0 10,-8-5 0-10,2 1 0 4,0 0 0-4,-4-8 0 11,-3 3 0-10,1-7 0 3,0 2 0-3,-2-1 0 4,-5 3 0-4,-1-3 0 6,-1-3 0-7,-9 5 0 12,1-1 128-12,-8-2-128 4,-2-1 448-4,-6-3 16 11,-4 1 0-11,-8 0 0 3,1-3 336-2,-11-3 64 10,-3 0 16-11,0 1 0 4,-1 1-368-3,-7 1-64 9,-6 1 0-10,4 7-16 4,-4 5-304-4,4 5-128 11,6 4 0-11,-4 0 128 4,-2 2-128-4,4 6 0 10,3 2 0-10,1 7 0 19,2 1-1280-17,1 1-224 1,-1 5-48-3,6-5-13824 0</inkml:trace>
    </iact:actionData>
  </iact:action>
  <iact:action type="add" startTime="224888">
    <iact:property name="dataType"/>
    <iact:actionData xml:id="d214">
      <inkml:trace xmlns:inkml="http://www.w3.org/2003/InkML" xml:id="stk210" contextRef="#ctx0" brushRef="#br3">28553 2144 10127 0,'0'0'896'1,"0"0"-704"8,0 0-192-9,2-10 0 3,-4 0 1472-3,0 2 272 6,-2-1 48-6,0-3 16 9,-1 4-704-9,-3-2-144 9,0-3-16-8,2 5-16 3,-4-4-224-2,3 2-64 7,-1 5 0-9,-6-1 0 6,2 0-208-6,3 4-48 10,-9 2-16-10,6 8 0 4,-5 0-128-4,3 1-32 10,1 7 0-9,-5-1 0 3,4 5-16-4,-3 3-16 9,1 1 0-9,-1 1 0 6,1 2-48-6,4 3 0 9,3 1 0-9,-1-2 0 5,4-2-128 0,4 1 0 3,2-3 0-6,0-2 128-2,2-3-128 0,4-2 0 12,4-3 0-12,-1-5 0 4,5 2 256-4,0-3-16 11,-1-7-16-11,3-2 0 5,3-4 224-3,-3-3 64 7,2-1 0-9,1-2 0 4,-3-8-80-3,3-1-16 9,3 1 0-10,-3-5 0 6,3-4-128-5,-3-1-32 7,-3-1 0-8,1-2 0 4,3 0-96-4,-7-4-32 9,7 0 0-9,-1 1 0 5,-3-5-128-5,2-2 0 12,1-1 144-12,-3 1-144 4,1-4 0-4,-5 2 144 11,4-4-144-11,-5-2 0 3,3 4 144-2,-2-1-144 10,1-3 0-11,-5 4 144 3,2 4-144-2,0-2 0 9,-5 8 0-10,-1 6 0 4,0 1 0-3,0 9 0 9,-4 5 0-10,0 1 0 5,0 13 0-5,0 0-224 9,0 0 80-9,0 0 16 6,-8 15 0-5,0 5 0 9,-3 3 0-10,-1 10 0 3,2 2 128-3,-3 4-160 10,3 8 160-10,-4 4-160 6,5 0 160-6,-5 5 0 10,2 5 0-10,2 1 0 4,-1 2 0-3,3-5 0 10,0-4 0-11,0-5 128 3,4-3-128-2,2-2 0 10,1-2 0-11,2-6 128 3,1-4-128-3,4-4 0 11,2-3 128-11,0-1-128 4,-2-6 0-3,2-5 144 10,3 2-144-11,1-7 0 18,4-1-1792-16,-16-8-448 1</inkml:trace>
    </iact:actionData>
  </iact:action>
  <iact:action type="add" startTime="225550">
    <iact:property name="dataType"/>
    <iact:actionData xml:id="d215">
      <inkml:trace xmlns:inkml="http://www.w3.org/2003/InkML" xml:id="stk211" contextRef="#ctx0" brushRef="#br3">29160 2198 11967 0,'0'0'1072'2,"0"0"-864"3,0 0-208-4,0 0 0 3,4 10 1344-4,0 6 208 7,-2-7 48-7,-2 11 16 8,-2 1-352-8,-2 3-80 10,0-1-16-9,0 4 0 3,2 1-272-4,-2 5-64 10,0 0-16-9,-2-2 0 4,-3 0-240-5,1 3-64 7,2 1 0-7,-4-4 0 6,2-2-272-6,4 0-64 7,-1 1-16-7,1-3 0 8,-2-2-160-8,4-1 0 9,0-5 144-9,0 1-144 7,0-3 144-7,2-5-144 10,0-12 192-10,0 0-192 4,0 0-192-4,0 0-128 11,0 0-48-11,0 0 0 20,14-12-816-19,-5-3-160 1,-3 1-48 3</inkml:trace>
    </iact:actionData>
  </iact:action>
  <iact:action type="add" startTime="225823">
    <iact:property name="dataType"/>
    <iact:actionData xml:id="d216">
      <inkml:trace xmlns:inkml="http://www.w3.org/2003/InkML" xml:id="stk212" contextRef="#ctx0" brushRef="#br3">29491 2058 5519 0,'0'0'240'2,"0"0"64"-2,0 0-304 0,0 0 0 5,0 0 0-4,0 0 0 4,8 10 2496-4,-4 5 448 7,0-3 96-8,-4 5 16 4,-2-3-1728-4,0 4-352 10,-4 3-64-10,-2-3-16 4,1 3 64-2,-1 1 0 6,-6 3 0-8,2-2 0 5,-5 1-112-5,3-3-16 10,-3 1 0-10,-1-1 0 5,-1 2-272-4,-3-1-64 5,-1 1-16-5,1-1 0 5,3-1-112-6,-1 1-32 11,-3-7 0-10,3 1 0 2,5-6-128-3,-5 3-16 11,3-7-16-10,3-4 0 4,-2 0-16-5,7-2 0 10,-1 0 0-10,10 0 0 4,0 0 32-4,0 0 16 11,0 0 0-10,0 0 0 3,0 0-208-4,0 0 144 7,0 0-144-7,0 0 128 3,10-2-128-3,7 4 0 13,-3 2 0-13,5 6 0 3,-1-3-128-3,2 1 128 7,1 6 0-7,2-2 0 8,1 5 0-2,-3-1 0 0,3 3 0-5,1 5 0 2,2-3 0-2,1-1 0 4,-1 1 176-5,-2 1-176 9,-1 1 192-9,-5-2-64 12,-3-3-128-12,1 1 192 3,-5-5-192-2,2 2 0 6,-6-1 0-7,1-5-9360 21,3 0-1968-19</inkml:trace>
    </iact:actionData>
  </iact:action>
  <iact:action type="add" startTime="226906">
    <iact:property name="dataType"/>
    <iact:actionData xml:id="d217">
      <inkml:trace xmlns:inkml="http://www.w3.org/2003/InkML" xml:id="stk213" contextRef="#ctx0" brushRef="#br3">30141 1670 13407 0,'0'0'592'2,"0"0"128"-2,0 0-576 0,0 0-144 0,0 0 0 0,0 0 0 7,0 0 720-7,0 0 112 9,-6-2 32-9,6 2 0 7,-12-2-208-7,3-2-32 10,9 4-16-10,-10 0 0 4,-4 0-176-4,6 4-48 14,-5-2 0-14,3 4 0 1,0-2-80-1,-1-3-32 5,1 3 0-5,0 6 0 9,-4 2-80-8,5 0-32 6,-7 3 0-7,4 3 0 6,-3-3 144-5,3 7 16 11,-6 1 16-12,7 1 0 3,-5 1-64-2,6 2-16 4,-1 0 0-5,5-3 0 13,2 1-96-13,2-1-32 4,2-5 0-4,0 1 0 8,4-7 112-8,4 3 16 7,1-8 0-7,1 0 0 8,2-1 128-8,2-3 48 7,-1-2 0-6,1-2 0 6,0-4-80-7,-1-4-16 8,-1 1 0-8,2 1 0 4,-7-6-80-3,7 0-32 5,-4 3 0-6,1-5 0 8,1 2-48-8,-4-5-16 7,4-1 0-7,-3 1 0 8,3-7-32-8,2-1 0 11,-4 1 0-11,5-1 0 4,-5-2-128-4,4 0 0 7,-7-3 144-7,3 1-144 9,4-2 128-9,-5 2-128 11,5-3 128-11,-6-1-128 4,2-4 0-4,1 2 144 6,-3 0-144-6,0-2 0 8,2 2 128-8,-4 6-128 11,-2-3 0-11,1 1 0 4,-1 0 0-3,0 4 0 5,0 1 128-6,-2 5-128 8,0-1 0-8,0 9 0 11,-4-1 0-11,2 6 0 6,0 8 0-5,0 0-144 4,0 0 144-5,0 0-128 7,0 0 128-7,-10 12-208 12,2 6 80-12,3 1 128 5,-3 2-224-5,-2 5 80 5,2 1 16-4,2 8 0 7,-3 2 128-8,1 0-128 11,2 6 128-11,2-2-128 5,-4 4 128-4,4-6 0 8,0 4 0-9,2-6-128 5,1 2 128-4,1-4 0 7,0-4 0-8,1-1 0 6,3-5 0-6,2-2 0 6,2-1 0-6,-2-7 128 9,2 1-128-9,3-8 144 10,-11-8-144-7,12 4 160-2,4-4 0 0,-5-2 0 5,5-4 0-6,-4 0 0 8,5-6 96-8,-3 1 0 11,3-3 16-11,-1 0 0 6,2-7-112-5,1 3-32 6,-1-5 0-6,3 0 0 3,1-1 0-4,-1-3-128 11,-5 0 192-11,3-1-64 4,3-1-128-4,-3 0 0 7,-3-6 0-7,3-4 0 8,-5 5 128-8,1-1-128 11,1-2 0-11,-2 0 128 4,-1 0-128-4,1-4 0 12,-2 4 0-12,1-2 0 5,-3 2 0-5,2 6 0 5,-6 0 0-4,2 5 0 6,-3 3 0-7,1 7 0 12,-2 5 0-12,-2 3 0 4,-2 8 0-3,0 0-192 8,0 0 64-9,0 0 128 4,-4 13-256-4,-6 9 80 13,1 5 16-13,-1 1 0 5,-4 5 160-4,5 6 0 7,-5 0 0-8,4 8 0 5,-4-1 0-4,3 7 0 6,1 2 128-6,-4 1-128 3,3 5 0-3,-5-7 0 8,2 1 0-9,1-6-128 4,5-3 128-3,0 3 0 10,-2-4 128-11,6-2-128 4,3-4 0-3,-1-2 0 9,2-6 0-9,2-2 0 3,1-3-128-3,3-7-112 10,2-7-16-11,0 4 0 16,-8-16-2224-14,0 0-448-1</inkml:trace>
    </iact:actionData>
  </iact:action>
  <iact:action type="add" startTime="227710">
    <iact:property name="dataType"/>
    <iact:actionData xml:id="d218">
      <inkml:trace xmlns:inkml="http://www.w3.org/2003/InkML" xml:id="stk214" contextRef="#ctx0" brushRef="#br3">30231 1455 13823 0,'0'0'1216'1,"13"4"-960"8,-1 0-256-9,6 0 0 4,1 0 2080-4,3 2 368 10,3-4 80-10,4-2 16 5,6-2-1408-5,0-4-288 9,0 2-48-9,4 0-16 5,-3-2-384-4,5 2-80 9,-1-6 0-10,-4 5-8144 14,-3-1-1632-13</inkml:trace>
    </iact:actionData>
  </iact:action>
  <iact:action type="add" startTime="228058">
    <iact:property name="dataType"/>
    <iact:actionData xml:id="d219">
      <inkml:trace xmlns:inkml="http://www.w3.org/2003/InkML" xml:id="stk215" contextRef="#ctx0" brushRef="#br3">30915 1717 20271 0,'0'0'1792'2,"0"0"-1424"3,0 0-368-2,0 0 0-1,16 5 0-1,-4-3 0 7,5-4 0-8,-7 0 0 6,5-1 816-6,-1 1 80 9,4-2 32-9,5-2 0 5,-1 0-544-3,-1-4-96 6,2 2-32-7,1 5 0 3,1-3-256-3,-1 0 0 8,-5-2-176-9,-1 0-10640 8</inkml:trace>
    </iact:actionData>
  </iact:action>
  <iact:action type="add" startTime="228235">
    <iact:property name="dataType"/>
    <iact:actionData xml:id="d220">
      <inkml:trace xmlns:inkml="http://www.w3.org/2003/InkML" xml:id="stk216" contextRef="#ctx0" brushRef="#br3">30960 1923 11967 0,'0'0'1072'1,"0"0"-864"-1,6 6-208 0,6-2 0 0,-12-4 2016 0,13 4 352 0,5 0 80 0,-1-2 16 0,3-4-1152 0,3-4-224 10,5 0-64-10,-1 0 0 4,6-4-448-3,2-3-80 7,6 3-32-8,-4-6 0 20,4 5-880-19,-8-3-176 1</inkml:trace>
    </iact:actionData>
  </iact:action>
  <iact:action type="add" startTime="228585">
    <iact:property name="dataType"/>
    <iact:actionData xml:id="d221">
      <inkml:trace xmlns:inkml="http://www.w3.org/2003/InkML" xml:id="stk217" contextRef="#ctx0" brushRef="#br3">31695 1155 13823 0,'0'0'608'1,"0"0"128"10,0 0-592-11,0 0-144 1,0 0 0-1,0 0 0 0,0 0 1536 0,0 0 256 8,0 0 64-8,-1-10 16 6,2-2-576-6,3 1-112 9,0-5-32-9,4-3 0 5,2 1-320-4,-2-5-80 7,5 1-16-8,3 1 0 5,3-9-192-5,-1 5-32 7,5 2-16-6,1-1 0 7,1-3-112-8,0 2-32 11,3 1 0-11,-3 3 0 4,-1 5-128-4,-3-1-32 9,0 1 0-8,1 4 0 4,1-1-192-5,-1 5 128 9,-7 4-128-9,5 4 0 11,-6 2 144-8,-1 4-144-2,-1 4 128-1,0-3-128 6,-5 5 160-5,1 4-160 9,0-3 192-10,-4 9-192 5,0 1 240-5,-4 3-64 10,0 1-16-10,-2 6 0 4,0 6-32-3,-2 2 0 9,-6 10 0-9,1 3 0 3,-1 7 0-4,-4 5-128 6,0-2 192-6,-3 3-64 8,1 5 0-8,3-4 0 8,-3 4 0-8,4 0 0 7,-1-5 128-6,1 3 0 10,2-4 16-11,-3-1 0 3,5-3 48-3,2-2 0 7,-6-7 0-7,4-2 0 10,5-4-64-10,-5-3 0 6,2 1 0-6,2-8 0 4,2-3-256-3,0-5 128 5,2-2-128-6,2 0 0 8,0-5 176-7,2-3-176 6,0-7 160-7,2 0-160 7,-6-12 0-7,0 0 0 12,0 0 0-12,0 0 0 17,0 0-1424-15,0 0-176-1,0 0-48 0,0 0 0 11,-6-14-1056-11,0 4-224 2,-2-3-32-3</inkml:trace>
    </iact:actionData>
  </iact:action>
  <iact:action type="add" startTime="229078">
    <iact:property name="dataType"/>
    <iact:actionData xml:id="d222">
      <inkml:trace xmlns:inkml="http://www.w3.org/2003/InkML" xml:id="stk218" contextRef="#ctx0" brushRef="#br3">31352 2766 15375 0,'0'0'672'2,"0"0"160"-2,0 0-672 0,0 13-160 7,-2 1 0-7,2-14 0 4,0 10 1184-4,0-10 208 6,0 0 32-6,8 11 16 9,-8-11 0-9,12 12 0 6,-12-12 0-5,19 6 0 7,1-6-80-7,7 0-16 9,2 0 0-10,-1 2 0 4,3-4-144-4,8-2-48 8,4 0 0-8,9-6 0 7,11 3-160-7,3-1-32 7,10-4-16-7,4 2 0 4,2 3-112-4,2-5 0 7,-2 2-16-1,-2 4 0-3,-4 0-176-2,-2 1-48 10,2 1 0-10,24 2 0 2,-13 0-320-2,-12 0-64 8,-5 0-16-8,-10 2 0 4,-7-2-192-5,-6 0 128 11,-12-2-128-11,0 2 0 6,-2-2 0-6,-6 2 0 8,-9 0 0-8,-1 2 0 20,-17 0-1152-18,0 0-192-2,0 0-16 0,0 0-10816 8,0 0-2160-5</inkml:trace>
    </iact:actionData>
  </iact:action>
  <iact:action type="add" startTime="229937">
    <iact:property name="dataType"/>
    <iact:actionData xml:id="d223">
      <inkml:trace xmlns:inkml="http://www.w3.org/2003/InkML" xml:id="stk219" contextRef="#ctx0" brushRef="#br3">31592 1032 7359 0,'0'0'656'5,"0"0"-528"-2,0 0-128-3,0 0 0 0,0 0 1664 0,0 0 320 12,-4 18 48-12,4-18 16 4,-6 17-944-4,6-17-176 11,-9 12-32-11,9-12-16 4,-8 17 32-4,8-17 16 10,-10 12 0-10,10-12 0 5,0 0 48-5,-12 14 16 10,12-14 0-10,-7 9 0 5,7-9-112-5,0 0-32 9,0 0 0-9,0 0 0 6,0 0-80-6,0 0 0 8,0 0-16-8,0 0 0 7,0 0-160-7,5-13-16 6,5-3-16-6,2 1 0 8,0-1-176-8,3-5-48 7,-3-1 0-7,5 3 0 8,-3-3-48-8,6-3-16 10,1-6 0-9,-1 1 0 4,-5 1-80-5,7 2 0 11,3 1-16-11,2 1 0 5,-7 2 16-5,-1-3 16 7,3 3 0-7,-1 0 0 8,1-1-208-8,-3 3 176 15,1 1-176-15,1 1 160 2,-5 5-160-2,-1-2 0 11,1 3 0-10,-6-1 0 1,1 6 128-2,1-1-128 11,-12 9 0-11,8-10 128 4,-8 10-128-3,0 0 0 9,0 0 0-10,0 0 0 5,0 0 0-4,0 0 0 4,0 0 0-5,0 0 0 4,0 0 0-4,0 0 0 11,0 0 0-11,10 17 0 5,-10-17 0-5,9 18 0 6,-5 3 0-6,2 3 0 9,-2 3 0-9,-2 2 0 6,0 3 0-5,2-1 0 7,0 0 128-8,0 2-128 12,-2 2 0-12,-2 8 128 3,0-2-128-2,0 8 192 9,0-2-192-10,0 1 192 4,0 7-32-3,0 2 0 10,0 1 0-11,0 1 0 4,2-3 32-4,-4 1 0 6,0 1 0-6,-4-3 0 8,-2-1 0-8,0-1 0 7,2-2 0-7,0-4 0 9,-1-1 0-9,-1 3 0 9,2 0 0-9,0-4 0 5,-2 0-32-5,3-6 0 12,-3 0 0-12,4-4 0 4,-4 0 0-4,2 0 0 6,0-4 0-6,2 0 0 8,-1-3-160-8,-3-1 128 7,4 0-128-7,0-1 128 8,0-9 0-8,2 1 0 7,-2-1 0-6,0-1 0 6,-3 1-128-6,3-3 0 6,-2 0 0-6,2-5 0 4,4-9 0-5,-10 18 0 8,4-6 0-8,6-12 128 8,-8 15-128-8,8-15 0 7,0 0 0-7,-5 12 0 9,5-12-256-9,-10 14-48 6,10-14 0-6,0 0 0 24,-8 11-336-22,8-11-64-2,0 0 0 1,0 0-16 9,0 0-416-8,0 0-80-1,0 0 0-1,0 0-16 13,0 0-672-11,0 0-128-2,0 0-16 0,0 0-6704 10,0 0-1328-7</inkml:trace>
    </iact:actionData>
  </iact:action>
  <iact:action type="add" startTime="230699">
    <iact:property name="dataType"/>
    <iact:actionData xml:id="d224">
      <inkml:trace xmlns:inkml="http://www.w3.org/2003/InkML" xml:id="stk220" contextRef="#ctx0" brushRef="#br3">31420 2869 14975 0,'0'0'656'1,"0"0"144"-1,-11 14-640 1,11-14-160 4,0 0 0-5,-10 9 0 4,10-9 1296-4,-10 8 240 11,10-8 32-11,0 0 16 4,0 0-176-4,0 0-48 10,0 0 0-10,0 0 0 6,0 0-304-6,16-6-64 9,3-1-16-9,-1 1 0 7,5-8 32-7,5 2 0 4,1-3 0-4,6 3 0 8,0-2-176-8,10 3-48 9,2 1 0-9,3-4 0 6,5 3-112-6,4-3-32 10,7 4 0-3,0-3 0-6,6 1-48-1,-5 2-16 5,-5 0 0-4,-1 5 0 7,-5 1-128-7,-1 0-48 8,-6 2 0-9,-1 2 0 4,-1 0-224-3,0 0-48 11,-6 0-128-11,4 0 192 0,-4-6-192-1,2 4 176 11,-6 0-176-11,2 0 160 4,-4-2-160-4,-6 2 128 11,-2 0-128-11,-1 0 128 5,-5 0-128-5,-3 0 160 5,-1 1-160-5,-17 1 160 8,18-4-32-8,-18 4-128 12,0 0 192-12,0 0-64 4,0 0 0-4,0 0 0 7,0 0 0-6,0 0 0 6,0 0 32-7,0 0 0 9,-20 2 0-9,-5 0 0 8,0-2-160-8,-5 0 160 10,1 1-160-10,-2 1 160 5,-6-2-160-4,2 4 192 8,0-4-192-9,-4 4 192 4,2 0-192-3,0 2 0 9,-8 2 0-10,0-2-176 5,0-4 176-4,-8 3 0 9,-1 1 0-10,-1 4 0 4,-3-2 0-3,-7 2-160 8,-1 1 160-9,5-3 0 4,5 0 0-4,5 2 0 12,2-6 0-11,12 3 0 1,0 3-128-2,8-2 128 11,4-6 0-11,7 2 0 2,0 2-144-2,18-6 144 7,0 0 0-7,0 0-144 10,0 0 144-10,0 0-128 5,0 0 128-4,0 0-128 7,22-2 128-8,5-2 0 10,6-2 0-9,10-2-128 4,2 0 0-5,8-1 0 11,7-9 0-11,7 6 0 3,-3-3 128-2,4 3 0 10,-1-2 0-11,1 3 0 4,-6-5 144-4,-1 4-144 7,-3-3 192-7,-3 3-192 8,-2 4 224-8,-9-2-64 12,-7 5-16-11,-5 1 0 0,-7-2-144 0,-4 2 160 9,-3 2-160-10,-18 2 160 4,0 0-32-4,0 0-128 11,0 0 192-11,0 0-64 5,0 0-128-5,-19 8 192 11,-9-2-192-11,1 1 192 3,-6 3-192-2,-4-2 192 10,2 2-192-11,-2 3 192 3,-6-1-192-3,2 4 0 10,-6-7 0-10,0 7 0 6,-2-4 0-6,-1 5-192 7,-5-1 0-7,-2 1 16 24,-5 1-1168-22,3 0-224 3,1 3-48-4,-1 2-10704 0,5-1-2144-1</inkml:trace>
    </iact:actionData>
  </iact:action>
  <iact:action type="remove" startTime="234222">
    <iact:property name="style" value="instant"/>
    <iact:actionData xml:id="d225" ref="#d156"/>
  </iact:action>
  <iact:action type="remove" startTime="234276">
    <iact:property name="style" value="instant"/>
    <iact:actionData xml:id="d226" ref="#d154"/>
  </iact:action>
  <iact:action type="remove" startTime="234497">
    <iact:property name="style" value="instant"/>
    <iact:actionData xml:id="d227" ref="#d157"/>
  </iact:action>
  <iact:action type="remove" startTime="234661">
    <iact:property name="style" value="instant"/>
    <iact:actionData xml:id="d228" ref="#d158"/>
  </iact:action>
  <iact:action type="add" startTime="234144">
    <iact:property name="dataType" value="strokeEraser"/>
    <iact:actionData xml:id="d229">
      <inkml:trace xmlns:inkml="http://www.w3.org/2003/InkML" xml:id="stk221" contextRef="#ctx0" brushRef="#br1">18130 20871 40703 0,'0'0'0'6,"0"0"0"-4,0 0 0-1,0 0 0-1,0 0 0 1,-6 10 0 0,6-10 0-1,0 0 0 13,0 0 0-12,0 0 0 0,-9 14 0-1,9-14-320 13,0 0-64-12,0 0-16 0,0 0 0-1,-6 11 672 14,6-11 144-13,-6 18 32-1,2-5 0 1,0 9-448 12,-4 7 0-12,0 22 0-1,1 27 0 1,-9 6 0 9,2 9 0-9,-7-11 0 52,-2-13 0-53,-5-9-240 1,-3-2 80 90,-2 13 16-91,-8 7 0 0,-4 25 144 1,-13 28 0-1,3-18 0 2,6-27-128 0,6-14 256 1,10-18 64-2,6-11 16-1,-1-8 0 0,9-5-208 0,5-5 0 0,3-4 128 1,1-7-128-1,10-14 0 0,0 0 0 0,0 0 0 0,0 0 0 1,0 0 0-1,-10-12-128 1,0-5 128-1,5-1 0 0,3 1-176 1,0-7 32 0,0-7 0-1,2-10 0 0,4-23 144 1,-1-32 224 0,7-1-48-1,4-9-16 0,5 17-480 1,9 11-80 1,15 8-32-1,17 9 0 1,8-9 432-1,8-18 0-1,-5-23 0 1,-3-24 0 0,-12 16 400 0,-7 30 64-1,-10 11 16 0,-4 17 0 1,-2 5-480 15,-1 3 0-16,-5 2 0 1,0-3-160-1,3 1 160 10,-1-2 0-9,4 9 0-1,6 7 0 0,10 9 0 13,9 11 0-11,-1 13 0-2,-6 6 128 0,-5 14 48 11,-9 13 16-9,-3 14 0-2,-3 6 0 1,-8 0-384 13,-5 3-80-13,-5 1-16-1,-5 0 0 1,-8 1 288 13,-6 7 0-13,-9 27 0 0,-9 33 0-1,-13 5 0 13,-13-10 0-12,-9-15 160 0,-13-27-32 47,8-4-128-46,7-9 0-2,6 7 0 0,12 8 0 0,0 18 0 3,4 19 0-1,8-15-128-2,-1-20 128 1,1-18-416-1,2-17 0 0,-1-8 0 0,-1-13 0 0,2-3 672 1,1-11 144-1,5-4 32 0,-5-6 0 0,3-3-432 22,0-13 0-21,7-9 0-1,0-10 0 0,8-31-240 7,6-24-128-7,6-2-16 1,2 11-16 0,6 9 896 11,7 11 176-11,3 3 32 0,-1-3 16-1,8-32-720 28,-2-47-288-23,1 13 16-5,-1 12 0 1,0 25-144-1,0 16-32 0,3 10 0 1,5-2 0 0,13-10 640 6,17-12 112-5,15 4 16-1,11 9 16-1,-9 14-336 12,-12 22-128-10,-15 14 0 48,-12 11 0-50,-6 17 288 1,-10 10 64 0,-7 26 16-1,-7 16 0 0,1 21-240 0,-7 18 0 1,1-6 0-1,-4-10 0 0,-6 10-128 2,-2 15 128 0,-6 34-192 0,-1 38 192-1,-5-30 0-1,-9-34 0 0,-9-15 0 0,-9-6 144 1,-11 15-144 21,-15 18 0-21,-11-2 0 3,-4-16 0-1,8-19-288-3,16-21-96 1,11-20 0-1,8-12-16 0,10-8 784 12,5-11 144-11,7-2 48-1,3-8 0 1,14 0-576 10,-14-16-176-10,7-1 0-1,3-9 0 1,4-20-176 13,2-30-32-12,4-8-16-2,3-12 0 1,3 10 400 13,8 8 0-13,7 10 0 0,10 10 0-1,41-13 272 12,31-9 144-11,0-21 32 0,-7-28 0-1,-16 20-208 14,-22 21-48-12,-4 18 0-2,-7 19 0 0,19 12-368 12,14 6-80-11,23 6 0-1,18 4-16 1,-22 3 272 13,-21 8 0-12,-15 3 0-2,-21 3 0 0,-11 4 128 12,-7 2-128-11,-7 6 0-1,-3 1 0 1,-9 3 0 28,-3 8 0-23,0 5 0-5,-4 12 0-1,-6 39-256 0,-8 45-160 1,-2 6-32 0,-3 0 0-1,-5-16 976 6,-7-15 192-6,-18 33 48 1,-13 34 0 0,-30-12-896 11,-39-17-192-11,18-26-16-1,25-36-16 1,18-16 224 12,13-11 128-11,12-15-160-2,12-7 160 0,5-13-384 13,7-8 0-12,-1-4 16-1,8-12 0 0,1-3 624 15,3-14 128-14,2-28 32-1,2-27 0 1,2-29-416 12,0-23 0-12,0 19 0 0,2 31 0-1</inkml:trace>
    </iact:actionData>
  </iact:action>
  <iact:action type="remove" startTime="235140">
    <iact:property name="style" value="instant"/>
    <iact:actionData xml:id="d230" ref="#d155"/>
  </iact:action>
  <iact:action type="add" startTime="235053">
    <iact:property name="dataType" value="strokeEraser"/>
    <iact:actionData xml:id="d231">
      <inkml:trace xmlns:inkml="http://www.w3.org/2003/InkML" xml:id="stk222" contextRef="#ctx0" brushRef="#br1">18986 20625 40639 0,'14'-163'0'3,"-6"75"0"-3,-2 10 0 1,0 15 0 5,1 17 0-5,-3 11 0 0,-4 9 0-1,-2 7 0 14,2 19 0-13,0 0 0-1,0 0 0 1,0 0 0 11,-17 0 0-11,1 9 0-1,1 11 0 0,-1 21 128 16,0 17-128-15,-5 22 0 0,-1 20 0-1,-3-11 0 13,-4-22 0-12,-4-13-176 0,0-13 176-1,-6-6 0 13,0-7 0-12,-2-11 0-1,0-1 0 52,6-6 0-50,-4-3 0-2,1-5 0 0,3-4 0 0,0-5 0 1,6-3 0-1,4-6 0 0,5-5 0 0,1-6 0 5,-3-10 0-4,8-16 128-1,1-15-128 1,5-12 0-1,0-2 0 0,2 8 0 1,4 11 0-1,2 11 0 28,2 7 128-27,4 10 0 0,-2 7 0-1,0 9-128 0,-2 7-192 1,-2 12 32-1,0 0 16 0,0 0 144 10,0 0 0-8,0 18 0-2,0 9 0 1,0 33 0 13,-6 36 144-13,-4 23-144 0,-1 10 0-1,1-6 0 13,-6-16 0-12,5 37 0-1,-7 47 0 1,4-27 0 12,-1-41 160-12,1-20 0-1,0-19 0 1,3 0-160 12,-1 8-192-12,4-1 32 0,-1 3 16-1,3-16 144 13,2-22 0-12,2-11 0 0,0-17 0-1,2-28 0 11,0 0 0-10,4-28 0 0,0-18-128-1,2-13 128 15,1-7 192-14,-1-3-32 0,2 9-16-1,0 3-144 13,3 5-192-12,-3 5 32-1,6 2 16 1,-2-27 144 12,5-20 0-11,1-25 128-1,3-13-128 0,7 11 0 9,5 29 0-9,12 16 0-1,15 11 0 0,6 11 0 14,-1 5 0-13,-9 10 0-1,-7 6 128 1,-12 7-128 11,-6 11 0-10,-5 3-128-2,-7 8 128 0,1 6 0 15,-20-4-160-14,13 17 160-1,1 5 0 0,-6 3 0 13,-4 6 0-12,0 5 0-1,-4 8 0 1,-4 29 0 13,-4 36 0-13,-8 19 160 0,1 19-32-1,-11-21-128 27,-9-26 0-22,-8 17 0-5,-7 23 0 1,-9 5-432-1,-5-3 0 1,9-27 0-1,10-35 0 1,12-19 624 5,4-19 128-5,7-8 32-1,5-15 0 1,9-5-224 13,8-14-128-13,0 0 128-1,0 0-128 1,-8-22 0 12,0-5 128-11,6-12-128-1,2-16 0-1,0-38 336 27,0-36 0-21,0 10 0-6,0 18 0 1,0 13-688-1,0 8-144 0,4-14-16 1,4-25-16 0,0-13 528 5,4-14 192-5,5 27 0-1,7 33 0 0,3 14-192 14,4 11 0-12,10 14 0-2,-2 8 0 0,-2 10 0 28,-2 4 0-22,-5 7 0-6,-9 10 0 0,2 8-256 1,-1 8-160-1,-1 10-32 0,3 3 0 0,-5 10 640 6,3 6 112-3,-3 30 16-3,1 19 16 0,-9 38-208 15,-1 44-128-14,-2-24 128-1,-6-32-128 1,-6 30 0 12,-6 39 128-12,0-23-128 0,3-29 0-1,-5-24 0 12,0-27 0-11,1-15 0-1,3-13 0 1,4-9 0 14,-4 0-208-13,2-4 48-2,2 2 16 1,-4-17 512 26,-3-14 96-22,-15-14 32-4,-13-6 0-1,-11-4-848 0,-13 1-160 1,3-5-48 0,-1 5 0-1</inkml:trace>
    </iact:actionData>
  </iact:action>
  <iact:action type="add" startTime="237770">
    <iact:property name="dataType"/>
    <iact:actionData xml:id="d232">
      <inkml:trace xmlns:inkml="http://www.w3.org/2003/InkML" xml:id="stk223" contextRef="#ctx0" brushRef="#br3">8775 12528 1839 0,'-4'-17'0'3,"4"17"160"-3,0 0-160 0,0 0 0 0,-4-18 0 0,0 9 0 7,4 9 2880-6,0 0 528 5,0 0 112-6,-16-6 32 8,5 2-2272-8,-5 0-448 8,4 4-80-8,-5 6-32 9,3 2-272-9,-5 1-48 6,-1 5-16-6,3 2 0 7,-3 5 64-7,-3 2 0 8,-3 3 0-8,1-1 0 8,0 1 144-8,-1 5 48 6,1 6 0-6,2 4 0 10,-3-4 16-10,-1 8 16 5,-6 3 0-5,4 1 0 12,1 6-176-12,1 7-48 4,0 3 0-4,1 7 0 8,7 4-224-8,-5 4-48 7,1-2-16-7,1 0 0 8,7 0-160-8,-1-2 0 7,7 0 0-7,1 0 0 8,4 0 0-8,2-6 0 7,4 0 0-7,0-5 0 8,4-5 160-7,-1-1-160 5,1-11 192-6,4 1-192 8,2-2 304-8,-2-6-48 7,5 0-16-7,-1-6 0 9,3 2-48-9,-1-6 0 6,1-1 0-6,5-3 0 8,-1-4-16-7,5-5-16 5,1-1 0-6,0-9 0 9,1-2-160-8,-1-4 0 3,0-4 0-4,5-4 0 26,-1-4-2096-24,0-7-288 0</inkml:trace>
    </iact:actionData>
  </iact:action>
  <iact:action type="add" startTime="238265">
    <iact:property name="dataType"/>
    <iact:actionData xml:id="d233">
      <inkml:trace xmlns:inkml="http://www.w3.org/2003/InkML" xml:id="stk224" contextRef="#ctx0" brushRef="#br3">9101 12667 15263 0,'0'0'672'2,"-4"-16"144"-2,4 16-656 11,0 0-160-11,0 0 0 0,0-11 0 1,0-5 688-1,0 16 96 5,0 0 32-5,0 0 0 7,7-12-384-6,-7 12-80 4,16-7-16-4,-16 7 0 6,14 7 48-7,3-1 16 6,-3 0 0-5,0 8 0 6,-3-1 160-7,5 11 16 8,3 1 16-8,1 4 0 9,1 1-80-9,5 5-32 6,1 6 0-5,0 0 0 6,1 7-32-7,1 5-16 7,-2 2 0-7,2 1 0 12,1 1-144-12,-3 1-32 5,-2 3 0-5,-3 3 0 7,-3-2-48-7,-5 1-16 7,-2-1 0-7,-5-1 0 7,-3-3 176-7,-2 1 16 8,-4 3 16-8,0 4 0 9,-3-3 48-9,-3-3 0 5,-6-1 0-4,-1 1 0 8,-3-5 64-8,-3-8 32 4,-5 0 0-5,3-3 0 9,-3-5-16-9,1 0 0 6,-2 2 0-6,1-9 0 10,1-5-272-10,4-2-48 6,-3 2-16-5,3-5 0 6,1-8-192-7,7-1 144 6,-3-7-144-6,16-6 128 22,-10-4-2032-20,10 4-400 0</inkml:trace>
    </iact:actionData>
  </iact:action>
  <iact:action type="add" startTime="239108">
    <iact:property name="dataType"/>
    <iact:actionData xml:id="d234">
      <inkml:trace xmlns:inkml="http://www.w3.org/2003/InkML" xml:id="stk225" contextRef="#ctx0" brushRef="#br3">12054 12653 10815 0,'0'0'480'2,"0"0"96"-2,17 0-448 0,-17 0-128 0,16-8 0 0,-16 8 0 7,19 2 752-7,-19-2 128 7,0 0 16-7,14-2 16 8,-14 2-128-7,0 0-16 5,0 0-16-6,0 0 0 7,0 0-176-7,0 0-48 7,0 0 0-7,0 0 0 10,0 0 112-10,0 0 32 5,0 0 0-5,-14 4 0 8,-3 2-32-8,-1 0 0 6,-1 2 0-6,-5-4 0 9,-3-4-160-9,-4 2-32 8,-6 0-16-8,0 2 0 8,2-4-80-8,-6 3-16 10,2 5 0-10,-4-2 0 6,4 0-192-6,-8 2-144 6,-2 2 192-6,4-1-192 8,-4 7 160-8,5-4-160 8,1 3 128-8,-4-7-128 8,2-4 128-8,6-2-128 6,4 4 128-6,-4-4-128 8,4-4 128-8,4 0-128 8,1 0 0-8,3 2 128 7,2 4-128-7,-1-2 0 7,1-6 0-7,5 4 0 8,5 6 0-8,-3 1 0 8,7-3 0-8,11-4 0 7,-16 2 0-7,16-2 0 7,-10 6 0-7,10-6 0 8,0 0 0-8,0 0 0 8,0 0-176-8,0 0 176 9,0 0 0-9,0 0 0 6,0 0 0-6,0 0 176 6,-2 20-176-6,2-20 128 8,0 0-128-8,4 15 128 8,-4-15-128-8,4 18 0 7,0-1 0-7,-2-5 128 9,-2-12-128-9,0 0 0 8,2 21 0-8,-2-5 0 7,0 2 0-7,0 3 0 8,0-1 0-8,0-3 0 7,0 3 0-7,0 1 0 7,-2 6 0-7,-2 3 0 7,2-1 0-7,-2 2 0 8,2 4 0-8,-6 4 0 7,-1-2 0-6,1 6 0 5,-6-4 0-6,1 8 0 8,-3 4 0-8,6-5 0 8,-2 1 0-8,1 2 0 8,-1-4 0-8,-6 0 0 7,5 0 0-7,-1-6 0 7,-3 4 0-6,7-6 192 4,-4 2-192-5,4-2 192 9,3-6-48-9,-3 0 0 8,4 0 0-8,-2 0 0 8,2-1-16-8,-3-5-128 6,3-3 192-6,0-1-64 8,2-2 96-8,-6-1 16 7,3 0 0-6,-1-5 0 6,2 3-32-7,-4-3 0 8,2 3 0-7,2 0 0 6,6-16-16-7,-11 9-16 7,11-9 0-7,-10 12 0 7,10-12-176-7,0 0 160 7,0 0-160-7,0 0 160 9,-6 16-32-9,6-16-128 7,0 0 192-7,0 0-64 7,0 0 128-7,0 0 0 6,12 11 16-6,5-3 0 10,3-8 80-10,-1 2 16 6,7 2 0-6,5-2 0 9,6-2-224-9,-2-2-144 6,0-2 192-6,6 2-192 9,0 2 192-8,4 0-64 4,4-2 0-4,-2-2-128 7,5 2 176-8,1 2-176 6,2 0 160-5,-1-3-160 7,1-3 0-8,-5 2 0 6,-1-4 0-6,-6-2 0 25,0 2-2624-24,2 3-528 0,12-15-112-1,-11 14 0 0</inkml:trace>
    </iact:actionData>
  </iact:action>
  <iact:action type="add" startTime="240232">
    <iact:property name="dataType"/>
    <iact:actionData xml:id="d235">
      <inkml:trace xmlns:inkml="http://www.w3.org/2003/InkML" xml:id="stk226" contextRef="#ctx0" brushRef="#br3">16805 12589 10127 0,'0'0'896'3,"0"0"-704"-2,0 0-192-1,0 0 0 8,-4-12 768-8,4 12 112 6,0 0 16-6,0 0 16 8,0 0 144-8,8-10 32 6,2 1 0-6,3-3 0 9,1 6-160-9,2 0-32 8,3-5 0-8,1 1 0 6,3 0-112-6,2 0-16 8,3 1-16-8,1 1 0 8,-2-8-304-8,5 8-48 6,-3 1-16-6,2-3 0 8,-2 4-80-7,2 0-32 5,1 0 0-5,-3-1 0 8,0 5-16-9,-1 2 0 5,-3 2 0-5,0 1 0 8,-3-3-96-3,-5 8-32-1,1 0 0-4,1 0 0 8,-5 5-128-8,0 1 0 5,-5 6 144-5,3 5-144 9,0 4 0-9,-4-1 0 7,-5 1 0-7,-1 4 0 8,0 6 128-7,-2-2-128 5,-4 8 128-6,1 0-128 7,-3 3 128-7,0 3-128 7,-6-2 160-7,2 0-160 8,1 1 128-8,-5-1-128 8,4 0 0-8,-1-2 144 8,1-2-144-8,4 1 0 7,-2-7 144-7,4 2-144 9,0-6 192-9,2 2-16 6,2 1-16-6,2-3 0 8,0 0 32-8,2 4 16 7,2-6 0-7,0 0 0 9,-2-2-208-9,2 4 176 5,-2 0-176-5,3-3 160 8,1-1-160-8,-4 0 0 7,2 4 144-7,0-4-144 9,0-3 0-9,-1-1 128 6,3-4-128-6,0-1 0 8,2 3 160-8,-6-3-32 8,2 1-128-8,-1-3 192 9,1-3 208-9,-4 3 48 6,0-5 0-6,0-1 0 9,-2-2-64-9,0-12 0 6,0 0 0-6,0 0 0 7,-6 17 64-7,-2 5 0 7,1-13 0-6,-1 3 0 6,-8-4-48-6,3-2 0 6,-9 1 0-7,-5 3 0 8,-4-6 112-8,-6 4 0 7,-4 6 16-7,-2-5 0 8,0 1-96-8,-8 2-32 7,-2-2 0-7,-3 1 0 7,-5-3-144-7,-5-4-16 8,0 2-16-8,-4-2 0 8,3 0-96-8,3-2-128 7,-1 1 176-7,5 1-176 25,1 0-240-25,5 2-144 0,-1 2-48 0,1-2-11424 7,-1-2-2288-6</inkml:trace>
    </iact:actionData>
  </iact:action>
  <iact:action type="add" startTime="241822">
    <iact:property name="dataType"/>
    <iact:actionData xml:id="d236">
      <inkml:trace xmlns:inkml="http://www.w3.org/2003/InkML" xml:id="stk227" contextRef="#ctx0" brushRef="#br3">16312 13929 20271 0,'0'0'1792'7</inkml:trace>
    </iact:actionData>
  </iact:action>
  <iact:action type="add" startTime="244435">
    <iact:property name="dataType"/>
    <iact:actionData xml:id="d237">
      <inkml:trace xmlns:inkml="http://www.w3.org/2003/InkML" xml:id="stk228" contextRef="#ctx0" brushRef="#br3">31600 1188 8287 0,'0'0'736'3,"0"0"-592"-3,0 0-144 0,0 0 0 9,0 0 1424-9,-4 16 256 6,4-16 48-6,0 0 16 10,0 0-656-10,0 0-128 6,-4 11-16-6,4-11-16 6,0 0-160-6,0 0-48 8,0 0 0-8,0 0 0 7,0 0 176-7,0 0 48 8,0 0 0-8,10-13 0 7,2-5-96-7,-1 1-16 8,5-1 0-8,-1-3 0 7,3-7-368-7,3 1-80 8,3-4 0-8,-1-6-16 8,3 0-48-8,1 2-16 6,0-8 0-6,3 8 0 14,-1-3 32-14,-2-1 16 3,-2 4 0-3,1 0 0 8,-5 0 48-7,1 4 16 5,-1 2 0-6,-3 1 0 9,1 5-32-9,1 5 0 6,-7-1 0-6,3 7 0 8,-8-1-160-8,-8 13-32 6,0 0-16-6,0 0 0 8,0 0-176-8,0 0 0 7,0 0 0-7,0 0 0 8,0 0 0-7,4 17 0 6,-4-1 0-7,0 7 0 7,0 4 0-7,0 5 0 8,-2 5 0-8,2 2-176 8,0 6 176-8,0 3 0 8,0 5-144-8,0 7 144 8,-2-1 0-8,0 3-176 7,2 7 176-7,-2 3-128 6,0 4 128-6,-2 0 0 8,-4 0 0-8,2 0 0 6,2 0 0-6,1 2 0 9,-3-6 128-8,-4 0-128 5,4 1 224-6,0-7-32 8,4 4 0-8,-4-8 0 7,-3-3 80-7,3-2 16 7,2-1 0-7,2-5 0 9,-2-4-16-9,0-6 0 6,0 1 0-6,2-3 0 11,0 4-128-11,-1-8-16 4,-1-1-128-3,0-5 192 7,0-2-32-8,-4-3-16 6,2-3 0-6,0 0 0 10,2-7 16-10,4-14 0 5,-11 14 0-4,11-14 0 5,-12 6-160-6,12-6 160 8,-16 0-160-7,5-4 160 6,1-2-160-7,-2-4-144 8,4 2 144-8,3-3-208 23,-3-3-368-22,2 4-64 1,6 10 0-2,-6-13-16 12,2 1-560-11,4 12-128-1,-2-16 0 0,2 16-16 12,-2-11-1968-11,2 11-400 0,-8-24-80 0,8 24-16-1</inkml:trace>
    </iact:actionData>
  </iact:action>
  <iact:action type="add" startTime="245051">
    <iact:property name="dataType"/>
    <iact:actionData xml:id="d238">
      <inkml:trace xmlns:inkml="http://www.w3.org/2003/InkML" xml:id="stk229" contextRef="#ctx0" brushRef="#br3">31175 2793 26607 0,'0'0'1168'3,"0"0"256"-3,11-12-1136 0,7 5-288 0,0-3 0 0,5 2 0 8,2 4 224-8,5 0-16 8,-1 2 0-8,8-4 0 7,0-3 272-7,8 1 48 7,0 4 16-7,5-4 0 7,1-4 32-7,4 5 16 8,1-3 0-8,7-4 0 7,3 4-144-7,-2-3-16 8,7 5-16-7,-5-2 0 5,2-1 32-6,-3 3 0 11,-1-2 0-11,-8 0 0 5,-9 4-160-5,2 3-32 7,-8-3 0-7,2 0 0 8,-6 4-256-8,0 2 160 7,-8 2-160-7,1-2 128 9,-3 0-128-8,-4 0 0 4,-3 4 0-5,-1 0 128 8,1 0-128-8,-20-4 0 7,0 0 144-7,0 0-144 23,0 0-448-21,8 11-144-1,-8-11-48 0,-2 20-14720-1</inkml:trace>
    </iact:actionData>
  </iact:action>
  <iact:action type="add" startTime="249196">
    <iact:property name="dataType"/>
    <iact:actionData xml:id="d239">
      <inkml:trace xmlns:inkml="http://www.w3.org/2003/InkML" xml:id="stk230" contextRef="#ctx0" brushRef="#br4">661 9001 6447 0,'0'0'576'2,"0"0"-576"-2,0 0 0 0,0 0 0 7,5-12 784-7,-5 12 48 7,0 0 16-7,0 0 0 9,0 0-192-9,0 0-32 8,0 0-16-8,0 0 0 9,0 0 80-9,0 0 16 5,14 12 0-5,-6 9 0 6,-2 0-128-6,-2 5-32 8,0 5 0-8,-3 4 0 10,1 0-96-10,0 8 0 6,-2-2-16-6,0 8 0 8,-4 5 16-8,3 1 16 5,-5 0 0-5,-4 3 0 10,-2 5-64-10,-1-1-16 15,-1-2 0-15,4-3 0 0,-3-6-128 0,5-3-48 8,-4-7 0-8,4-2 0 8,2-3 128-8,-1-11 32 8,-5-6 0-7,4 3 0 5,0-3-96-6,-1-5-16 7,9-14 0-7,0 0 0 7,0 0 0-7,0 0 0 8,0 0 0-8,0 0 0 21,0-12-1488-18,1-5-304 0</inkml:trace>
    </iact:actionData>
  </iact:action>
  <iact:action type="add" startTime="249527">
    <iact:property name="dataType"/>
    <iact:actionData xml:id="d240">
      <inkml:trace xmlns:inkml="http://www.w3.org/2003/InkML" xml:id="stk231" contextRef="#ctx0" brushRef="#br4">1345 8848 11967 0,'0'0'1072'2,"0"0"-864"-2,0 0-208 0,0 0 0 7,0 0 288-6,0 0 16 4,0 0 0-5,2 18 0 9,-4-2-304-9,-4 1 0 6,-1 7 128-6,-5-1-128 8,-4 4 256-8,-3 2 0 8,-5 3 0-8,1 1 0 8,1 4 256-8,-3-2 64 6,-2 2 0-6,-2 2 0 8,-7-4-64-8,3 6 0 9,2-2 0-9,2 0 0 6,0-8 96-6,1-3 16 8,3-7 0-8,0-1 0 7,-1-3 64-6,1-3 16 5,1 1 0-6,7-5 0 9,-1 4-288-9,7-6-48 7,11-8-16-7,0 0 0 8,-14 5-144-8,14-5-16 6,0 0-16-6,0 0 0 9,0 0-176-9,0 0 160 5,0 0-160-4,0 0 160 7,0 0-160-7,16 10 0 4,-3 4 0-4,7-4 128 8,3 1-128-9,2 1 0 9,1 6 144-7,1-3-144 3,2 3 0-4,1 3 0 5,1-3 0-6,-2 3 0 8,2 1 0-8,-3 1 144 6,-5-2-144-6,2 1 0 9,-3-1 128-9,-5 1-128 6,1-1 0-6,1-3 0 9,-5-1 144-9,4 1-144 6,-7-4 0-5,5 1 144 6,-6-5-144-7,-10-10 192 6,13 10-192-6,-13-10 192 9,12 13-192-9,-12-13 0 7,0 0 0-7,18 2-7696 16,-18-2-1584-15</inkml:trace>
    </iact:actionData>
  </iact:action>
  <iact:action type="add" startTime="250020">
    <iact:property name="dataType"/>
    <iact:actionData xml:id="d241">
      <inkml:trace xmlns:inkml="http://www.w3.org/2003/InkML" xml:id="stk232" contextRef="#ctx0" brushRef="#br4">1782 9225 9215 0,'0'0'400'2,"0"0"96"-1,0 0-496 0,0 0 0-1,0 0 0 0,0 0 0 8,0 0 2240-8,18 4 336 7,-1-2 80-7,1-2 16 8,3-4-1632-8,5 2-320 6,-1 0-64-6,-2-2-16 11,-3 0-256-11,1 0-48 4,1 2-16-4,1-2 0 8,-1 0-192-8,-5 1-128 7,1-1 160-6,1 2-160 7,-19 2-192-8,16 0-144 6,-16 0-32-6</inkml:trace>
    </iact:actionData>
  </iact:action>
  <iact:action type="add" startTime="250204">
    <iact:property name="dataType"/>
    <iact:actionData xml:id="d242">
      <inkml:trace xmlns:inkml="http://www.w3.org/2003/InkML" xml:id="stk233" contextRef="#ctx0" brushRef="#br4">1821 9630 16575 0,'0'0'1472'2,"0"0"-1168"-2,0 0-304 0,0 0 0 7,6 18 448-6,4-6 16 3,5-1 16-3,5-1 0 7,1-6 144-8,3-2 16 7,-1 0 16-6,2 0 0 6,1-4-336-7,1-2-64 7,2-2 0-7,3-2-6528 17,-1 5-1312-16</inkml:trace>
    </iact:actionData>
  </iact:action>
  <iact:action type="add" startTime="250866">
    <iact:property name="dataType"/>
    <iact:actionData xml:id="d243">
      <inkml:trace xmlns:inkml="http://www.w3.org/2003/InkML" xml:id="stk234" contextRef="#ctx0" brushRef="#br4">3659 8068 5519 0,'0'0'240'2,"0"0"64"-2,0 0-304 0,5-11 0 3,-5 11 0-3,2-14 0 5,-2 14 2048-4,0 0 336 8,0 0 80-9,0 0 16 6,0 0-1264-6,0 0-240 10,0 0-48-10,0 0-16 4,0 0-448-4,2 25-80 9,-4 3-32-8,0-1 0 5,2 4 192-6,-2 4 32 10,-1 4 16-10,-1 0 0 5,-2 6-80-5,2 2-32 7,0-2 0-7,0 4 0 9,-4 1-128-9,-1-1-32 6,1-4 0-6,2 2 0 11,-6-6-112-11,4 0-16 6,3-2-16-6,-7 2 0 7,2-4-176-6,4 0 192 5,-2-6-192-3,-1-2 192-3,1-2-192 0,6 1 160 7,0-5-160-7,0-5 160 25,2 1-1408-24,0-19-288 0,0 0-48-1,0 0-16 0</inkml:trace>
    </iact:actionData>
  </iact:action>
  <iact:action type="add" startTime="251178">
    <iact:property name="dataType"/>
    <iact:actionData xml:id="d244">
      <inkml:trace xmlns:inkml="http://www.w3.org/2003/InkML" xml:id="stk235" contextRef="#ctx0" brushRef="#br4">2947 9246 18431 0,'0'0'816'1,"0"0"160"-1,0 0-784 0,0 0-192 5,0 0 0-4,0 0 0 2,11 4 144-3,9 2-16 6,-1-6 0-5,3-2 0 8,11-2 512-9,0 2 112 10,2-2 16-9,6-2 0 2,0-1 112-2,8 1 16 5,0 0 16-6,1-2 0 8,5-4-336-8,3 5-64 11,1-1 0-11,1-2-16 4,1 4-48-4,5 2-16 7,-1 2 0-5,-3-1 0 3,-1-5-208-5,-1 2-32 11,-2 0-16-11,-3 2 0 8,-4 2-176-8,-8-2 128 9,-2 2-128-9,-6 2 128 18,-4 2-480-16,-6 0-96 1,-1 2-32-3</inkml:trace>
    </iact:actionData>
  </iact:action>
  <iact:action type="add" startTime="251588">
    <iact:property name="dataType"/>
    <iact:actionData xml:id="d245">
      <inkml:trace xmlns:inkml="http://www.w3.org/2003/InkML" xml:id="stk236" contextRef="#ctx0" brushRef="#br4">3389 9685 16575 0,'-2'-16'1472'1,"2"16"-1168"0,2-11-304-1,-2 11 0 0,6-18 624 0,0 7 64 0,2-3 16 0,-8 14 0 5,0 0 0-5,8-10 16 12,-2 2 0-12,-6 8 0 3,0 0-16-2,0 0 0 9,0 0 0-10,3 16 0 4,-3-16 0-3,4 23-16 8,-2 5 0-9,2-1 0 4,-4 0-336-4,0 4-64 11,0 5-16-11,0 1 0 4,-6-4-48-3,2 6-16 9,1-2 0-10,-1-6 0 5,2 4-16-4,0-4 0 10,2 1 0-11,0-3 0 8,-2-4 48-8,4-1 0 6,0-1 0-5,2-2 0 5,-2-1-32-6,-2-20 0 8,7 15 0-8,-7-15 0 6,12 16-48-6,-4-6-16 10,-8-10 0-10,17 10 0 5,-17-10-16-4,16 5 0 9,2-1 0-9,1-4 0 1,-3-2 48-2,3 0 0 11,-1-1 0-11,-3 1 0 4,5-4-464-4,-1 2-96 11,-1-4 0-11,1 0-16 19,5-2-400-19,-7 1-80 1,3-1-16 0,-1-2-11952 0</inkml:trace>
    </iact:actionData>
  </iact:action>
  <iact:action type="add" startTime="251957">
    <iact:property name="dataType"/>
    <iact:actionData xml:id="d246">
      <inkml:trace xmlns:inkml="http://www.w3.org/2003/InkML" xml:id="stk237" contextRef="#ctx0" brushRef="#br4">3875 9644 17503 0,'0'0'1552'2,"0"0"-1232"6,0 0-320-8,0 0 0 5,0 0 960-5,0 0 128 10,0 0 16-10,0 0 16 4,0 0-608-4,0 0-128 9,8 20-32-8,-2 1 0 3,0 1 336-2,-3 7 64 6,-3 6 16-8,-1 8 0 7,-1 2-32-6,-2 3 0 7,-4 3 0-7,2 2 0 3,-4 3 0-4,2 1 0 6,1-1 0-6,-7-1 0 9,2 5-240-9,-3 1-48 11,5-1-16-11,-6 1 0 6,5-1-256 0,-3-1-48-1,2-3-128-4,3-5 192 2,-3-6 16-3,4-6 0 11,0 2 0-11,-2-4 0 4,5 2-208-4,1 0-240 7,-4-4 48-7,2 2-9648 20,-2 0-1936-18</inkml:trace>
    </iact:actionData>
  </iact:action>
  <iact:action type="add" startTime="254421">
    <iact:property name="dataType"/>
    <iact:actionData xml:id="d247">
      <inkml:trace xmlns:inkml="http://www.w3.org/2003/InkML" xml:id="stk238" contextRef="#ctx0" brushRef="#br4">7084 9264 21183 0,'0'0'1888'2,"0"0"-1504"4,-14-8-384-6,14 8 0 19,-10-10-416-18,-1 4-160-1,1-1-16 1,2 1-16-1,-4-2 608 0,3 2 0 8,-9-4 224-7,6 5-64 2,-5 1-160-3,3 2 0 10,-5 0 0-10,-5 0 0 5,1 0 0-5,-1 4 0 11,-1 0 0-11,4 2 0 4,-5 1 0-3,3 7 0 9,-3-4 0-9,3 4 0 3,2 1 0-4,1 1 0 9,1 4 0-9,-3 5 0 5,3 2 0-5,3 5 0 11,-4-1 0-11,7 0 0 6,-3 0 0-3,6 2 0 0,1 1 0-3,3-3 0 9,4-6 0-9,4 1 0 9,2 1-144-9,4 0 144 4,-5-11 0-3,-3-14 0 9,8 14 0-10,4-1 0 4,2-1 256-4,-14-12 96 10,17 6 32-10,-1-2 0 6,3-4 512-6,1-2 96 9,-1-2 32-9,3 0 0 6,1-8-512-6,1 1-80 9,1 1-32-9,2-8 0 6,1-1-224-5,-1-1-48 9,0-5-128-10,0 2 192 4,1-1-192-4,-1-3 144 12,-2 0-144-12,-1-3 128 4,3-5-128-3,4-2 0 9,-1 2 144-10,-1 0-144 3,-4-6 0-2,-1 0 144 5,1-6-144-6,0 2 0 8,1 1 160-8,-5-3-160 10,-1 2 128-9,-5 2-128 4,1-4 128-5,-2-2-128 10,-3 1 128-10,-5-5-128 5,-2-9 128-4,-2 1-128 9,-2 1 0-10,0-3 128 4,0-1-128-3,0 7 0 8,2 3 0-9,0 11 128 4,0 4-128-3,2 12 192 8,-2 7-192-8,-2 5 192 2,0 15 48-2,0 0 16 8,0 0 0-9,0 0 0 6,-12 25-256-6,4 8 128 12,4 10-128-11,-2 2 0 1,-3 4 0-2,3 3 0 11,0 3-176-11,-4 3 176 3,0 3-144-2,5 5 144 10,-7-2 0-11,2 5 0 4,2-5 0-4,-3 6 0 10,3 0 0-10,2-1 0 5,0-9 0-4,-2-3 0 8,2-7 0-9,3 1 144 7,3-12-144-7,0 0 128 8,-2 0-128-7,0-8 128 17,2-3-1328-16,0-9-272-1,0-19-48 1</inkml:trace>
    </iact:actionData>
  </iact:action>
  <iact:action type="add" startTime="255247">
    <iact:property name="dataType"/>
    <iact:actionData xml:id="d248">
      <inkml:trace xmlns:inkml="http://www.w3.org/2003/InkML" xml:id="stk239" contextRef="#ctx0" brushRef="#br4">5055 8973 25791 0,'-14'-11'1152'2,"14"11"224"-2,-7-10-1104 0,7 10-272 4,0 0 0-4,0 0 0 4,-6-12 0-4,6 12 0 8,0 0 0-8,0 0 0 8,0 0 0-8,0 0 0 11,0 0 0-11,0 0-7680 15,0 0-1456-14</inkml:trace>
    </iact:actionData>
  </iact:action>
  <iact:action type="add" startTime="255411">
    <iact:property name="dataType"/>
    <iact:actionData xml:id="d249">
      <inkml:trace xmlns:inkml="http://www.w3.org/2003/InkML" xml:id="stk240" contextRef="#ctx0" brushRef="#br4">4903 9900 18431 0,'-20'5'1632'2,"7"-3"-1312"4,13-2-320-5,0 0 0 1,0 0 2016-2,0 0 336 11,-16 2 64-10,16-2 16 3,0 0-1728-4,0 0-320 6,0 0-80-6,4-13-16 7,6-5-64-7,0 3-16 12,3 1 0-12,-1-4-12960 8</inkml:trace>
    </iact:actionData>
  </iact:action>
  <iact:action type="add" startTime="255863">
    <iact:property name="dataType"/>
    <iact:actionData xml:id="d250">
      <inkml:trace xmlns:inkml="http://www.w3.org/2003/InkML" xml:id="stk241" contextRef="#ctx0" brushRef="#br4">7803 9135 17503 0,'-19'-15'768'1,"13"5"176"-1,0-4-752 0,0 2-192 7,4 5 0-7,0-7 0 4,2 6 1376-4,0 8 240 7,-3-10 48-7,3 10 16 8,0 0-1104-8,0 0-208 8,0 0-48-8,0 0-16 7,0 0-304-7,-6 20 0 10,0 3 0-10,-2 3 0 6,4-1 128-5,0 4-128 3,-2 4 192-4,4-1-192 9,1 5 256-9,-1 0-64 12,0 6-16-12,0-6 0 4,-2 0 0-4,2 0 0 10,0-2 0-10,2 2 0 8,0-2-176-5,0-4 192-1,-2-3-192-2,2-5 192 7,0-2-64-7,0 1 0 12,0-22 0-12,4 19 0 18,-4-19-1040-16,0 0-224 0,10 20-32-2</inkml:trace>
    </iact:actionData>
  </iact:action>
  <iact:action type="add" startTime="256159">
    <iact:property name="dataType"/>
    <iact:actionData xml:id="d251">
      <inkml:trace xmlns:inkml="http://www.w3.org/2003/InkML" xml:id="stk242" contextRef="#ctx0" brushRef="#br4">7409 9884 26031 0,'0'0'1152'2,"0"0"240"-2,0 0-1120 0,0 0-272 3,0 0 0-3,20 4 0 8,-1-4 0-8,1-2 128 9,-1-2-128-9,9 0 0 7,3-4 256-7,2-1-48 10,-2-1-16-10,1 0 0 6,3-7-192-6,4 5 176 5,-4-4-176-5,4 6 160 8,4-3-160-8,-4 5 0 12,2-6 0-12,-4 7 0 17,-2 3-464-17,-2-2 16 1,-4-4 16-1,-1 8-7312 13,-3 2-1456-12</inkml:trace>
    </iact:actionData>
  </iact:action>
  <iact:action type="add" startTime="256433">
    <iact:property name="dataType"/>
    <iact:actionData xml:id="d252">
      <inkml:trace xmlns:inkml="http://www.w3.org/2003/InkML" xml:id="stk243" contextRef="#ctx0" brushRef="#br4">7480 10262 11055 0,'0'0'976'2,"0"0"-784"4,0 0-192-6,0 0 0 4,0 0 2288-4,0 0 400 6,0 0 96-5,0 0 16 7,0 0-2256-8,0 0-544 6,0 0 0-6,0 0 0 8,0 0 240-8,0 0-32 10,0 0 0-10,0 0 0 6,0 0 176-6,0 0 16 10,7 10 16-10,1 2 0 6,-8-12-32-5,8 13 0 4,-4 7 0-5,0-1 0 7,0-1-32-7,4 1-16 7,-3 3 0-7,3-4 0 8,6 3 48-7,-2 0 16 10,5 1 0-11,-3-5 0 4,1 1 64-4,-1-2 16 10,4-7 0-10,-5 3 0 5,5 0-96 1,1-6-32 0,-3-3 0-3,1 1 0-3,3-4-128 0,-4 0-32 12,5-4 0-12,-1 1 0 3,-5-1-48-3,5-2-16 12,-7-2 0-12,5 2 0 2,5 4-384-2,-1-2-96 12,-7-2-16-12,5-5 0 18,1-1-1680-17,-3-2-352 0,-3 1-64-1,3-3-8480 4</inkml:trace>
    </iact:actionData>
  </iact:action>
  <iact:action type="add" startTime="256711">
    <iact:property name="dataType"/>
    <iact:actionData xml:id="d253">
      <inkml:trace xmlns:inkml="http://www.w3.org/2003/InkML" xml:id="stk244" contextRef="#ctx0" brushRef="#br4">8195 10344 18719 0,'0'0'832'1,"-1"20"160"-1,-1 1-800 0,2 3-192 0,-4-1 0 0,-2 2 0 2,-6 3 896-1,2 3 128 23,-7 2 16-23,1 4 16-1,-3-2-192 0,1 6-32 0,3 0-16 0,-5 2 0 5,4-6-224-5,3 0-32 9,-5 2-16-9,5-4 0 5,-3 2-208-5,6-2-32 11,-3-7-16-11,5-1 0 5,4-2-128-5,2-5-32 10,0-3 0-10,2-17 0 19,4 18-1168-17,6-8-240-1,5-8-64 0</inkml:trace>
    </iact:actionData>
  </iact:action>
  <iact:action type="add" startTime="257098">
    <iact:property name="dataType"/>
    <iact:actionData xml:id="d254">
      <inkml:trace xmlns:inkml="http://www.w3.org/2003/InkML" xml:id="stk245" contextRef="#ctx0" brushRef="#br4">9021 9406 6447 0,'0'0'576'6,"0"0"-576"-5,0 0 0-1,0 0 0 0,0 0 4352 0,0 0 768 6,0 0 160-6,0 0 32 6,0 0-3776-5,19 0-768 6,-3-2-128-6,1-2-48 7,5 0-304-8,-7 1-64 11,5 1-16-11,1-2 0 3,5-2-80-3,-3 0-128 7,0-2 176-7,-1 2-176 8,1 2 0-8,1 1-352 7,-1 3 48-6,-3-2 16 20,-7-2-2352-19,-13 4-480-1</inkml:trace>
    </iact:actionData>
  </iact:action>
  <iact:action type="add" startTime="257299">
    <iact:property name="dataType"/>
    <iact:actionData xml:id="d255">
      <inkml:trace xmlns:inkml="http://www.w3.org/2003/InkML" xml:id="stk246" contextRef="#ctx0" brushRef="#br4">9071 9699 24063 0,'0'0'1072'2,"0"0"208"-2,0 0-1024 0,0 0-256 0,10 15 0 0,6-3 0 0,1-2 912 0,1-4 128 10,5-6 32-9,4 0 0 3,3-4-368-4,1 2-80 10,4-2-16-10,0-2 0 4,0 2-400-4,2-2-80 11,2 0 0-10,-2-1-13632 7</inkml:trace>
    </iact:actionData>
  </iact:action>
  <iact:action type="add" startTime="258234">
    <iact:property name="dataType"/>
    <iact:actionData xml:id="d256">
      <inkml:trace xmlns:inkml="http://www.w3.org/2003/InkML" xml:id="stk247" contextRef="#ctx0" brushRef="#br4">11110 7854 6447 0,'0'0'576'2,"0"0"-576"4,-2-10 0-6,2 10 0 4,0 0 1472-4,0 0 176 9,0 0 32-9,-4-17 16 6,-2 5-736-6,-6 0-128 11,2 6-48-11,-1 0 0 4,-9 1-144-4,-1-1-48 10,-3 2 0-10,-3 0 0 4,-2 8-144-4,-2 0-16 5,-1 2-16-5,-1-1 0 9,-8 5-112-9,2 6-32 10,-4-3 0-10,4 5 0 6,0-6-16-6,2 3-16 8,2 3 0-8,0-3 0 6,0 3 16-6,4-4 16 6,1 1 0-6,1-3 0 8,0 5-48-4,4 3-16 1,-1-4 0-4,5 1 0 5,3-3-64-6,1 3-16 8,5-1 0-7,0 0 0 6,6 1-128-6,4-3 160 9,0 3-160-10,4-3 160 6,-2-14-32-6,8 18-128 5,10-3 192-5,-1-3-64 8,5 3 224-8,3-3 32 6,4 6 16-6,3-7 0 9,1 3-80-9,0-2 0 11,0 5-16-11,0-1 0 5,-2 3-176-5,1 1-128 7,1-1 144-7,-4 3-144 7,-2-3 0-7,-3 3 0 7,-5-5 0-6,3 5 0 6,-1 1 128-7,-5-1-128 12,-3 1 0-12,-1 0 0 3,-2 5 0-3,-4-1 0 11,-6-4 0-10,-4 1 0 3,-6-1 0-3,-2 5 176 9,-3-3-176-10,-3 2 160 4,-5-1 32-4,-1-1 0 11,-1-6 0-11,-2 5 0 5,0-3 0-5,-1 3 0 5,1-3 0-5,0-1 0 8,1-1 0-8,7 3 0 11,-3-5 0-11,3-3 0 4,5 3-192-3,-2-5 0 10,5 4 144-10,1-3-144 1,4 5 0-2,4-4 0 13,2 3 0-11,0 1 0 0,2-5 0-2,4 7 0 5,0-5 0-5,4 5 0 8,-1 3 0-8,5 5 0 11,-2-1 0-11,7 6 0 4,-3 6 0-3,1 0 0 4,3 4 0-5,-6-2-128 9,1 6 128-9,-5-2 0 12,0 3-144-12,1 7 144 3,-5 3 0-2,4 7 0 6,2-3 0-6,-6 3 0 6,-1 5 0-7,3-4 0 10,-4 4 0-10,0 0 0 5,-4 7 0-5,2 2 0 11,-2 5 0-11,-2-2 0 5,0-2 0-5,-2 0 0 6,-2-4 144-6,4-4-16 7,4 4 80-7,-2-1 32 13,0-9 0-13,4 6 0 4,0 0-80-4,2-2-16 10,4-3 0-10,5-1 0 4,7-6-144-3,3-1 128 10,4-8-128-11</inkml:trace>
    </iact:actionData>
  </iact:action>
  <iact:action type="add" startTime="260080">
    <iact:property name="dataType"/>
    <iact:actionData xml:id="d257">
      <inkml:trace xmlns:inkml="http://www.w3.org/2003/InkML" xml:id="stk248" contextRef="#ctx0" brushRef="#br4">12309 7704 7359 0,'0'0'656'2,"0"0"-528"4,0 0-128-6,0 0 0 5,0 0 944-5,0 0 144 8,0 0 48-7,0 0 0 6,0 0-320-7,-4 15-64 11,0-1-16-9,-3 0 0-1,1 7 160-1,2 0 16 11,0-3 16-11,2 2 0 4,-2 1-192-4,2 0-32 11,0-1-16-11,-2 1 0 5,4 1-224-4,0 3-32 3,0 1-16-3,0-3 0 6,-2 0-80-6,0-3-16 8,0 1 0-9,0 5 0 7,0 1-80-7,-1-2-32 9,-1-3 0-9,0-3 0 6,2-1-80-6,0-1 0 17,2-17-128-17,-4 14 192 1,4-14-48-1,0 0-16 7,-2 18 0-6,2-18 0 3,0 0-128-4,0 0 192 10,0 0-192-10,0 0 192 19,0 0-1856-17,0 0-352-1</inkml:trace>
    </iact:actionData>
  </iact:action>
  <iact:action type="add" startTime="260577">
    <iact:property name="dataType"/>
    <iact:actionData xml:id="d258">
      <inkml:trace xmlns:inkml="http://www.w3.org/2003/InkML" xml:id="stk249" contextRef="#ctx0" brushRef="#br4">11398 8532 7359 0,'0'0'656'1,"0"0"-528"5,0 0-128-3,16-1 0-3,-1-1 1376 0,3 0 240 7,-4-2 48-6,5 0 16 6,-3 2-608-7,5-2-128 11,3-2-32-11,1 4 0 4,2 0-256-4,6-2-48 10,3 0-16-10,5-1 0 6,0-1-32-6,5 2-16 5,3 2 0-5,6-2 0 9,-1 0-16-9,5-4 0 12,-3 0 0-12,1 5 0 3,1-3-144-3,-1-4-48 10,-2 0 0-9,-1 2 0 2,1-1-64-3,-1 1-16 19,-1 2 0-19,-2 0 0 1,0-2-96-1,1 3-32 3,-3-1 0-3,-6 2 0 9,-2-6 48-9,-4 4 0 7,-2 2 0-7,2 2 0 7,-8 0-176-6,1 2 160 9,-5-2-160-9,-2 2 160 3,-5 0-160-3,1 0 0 5,-5 0 144-5,-14 0-144 6,16 2 0-7,-16-2 144 9,0 0-144-9,0 0 0 5,0 0-176-5,0 0-144 11,0 0-16-11,0 14-11120 8</inkml:trace>
    </iact:actionData>
  </iact:action>
  <iact:action type="add" startTime="261228">
    <iact:property name="dataType"/>
    <iact:actionData xml:id="d259">
      <inkml:trace xmlns:inkml="http://www.w3.org/2003/InkML" xml:id="stk250" contextRef="#ctx0" brushRef="#br4">11369 9055 2751 0,'0'0'256'1,"0"0"-256"0,0 0 0-1,0 0 0 7,0 0 1600-7,0 0 256 9,0 0 64-9,0 0 16 5,0 0-688-5,4-10-144 6,-4 10-16-6,12-15-16 8,-1 3-176-7,-1 0-16 9,4 7-16-10,-5-3 0 5,3-4-304-4,4 4-64 6,1 0-16-7,-3-1 0 7,4 1-192-7,-5 2-32 7,5-2-16-7,-5 0 0 7,5 1-48-7,1 5 0 11,-1 0 0-11,0 0 0 5,-18 2 0-5,19 2-16 7,-5 0 0-7,-14-2 0 5,17 7-176-5,-5 7 0 5,0-4 0-5,-6 5 0 9,-6-15 0-9,5 18 0 11,-1 2 0-11,-4 1 0 5,-2-3 176-5,-2 5-48 9,-1 2-128-9,-7 3 192 10,-2-1 0-10,1 2-16 7,-1 0 0-6,-8 1 0 2,-1 3 16-3,4 0 0 7,-5-2 0-7,1-4 0 7,-3 3 0-7,3-3 16 14,0-2 0-13,1-1 0 1,1-1 112-2,-3-3 0 10,1 1 16-9,3-1 0 4,3-13-96-5,1 1-32 5,8 6 0-5,-1-4 0 10,9-10-80-10,-10 13-128 9,10-13 176-9,0 0-176 4,0 0 176-3,0 0-176 9,0 0 160-10,0 0-160 4,0 0 160-4,0 0-160 10,10 12 160-9,3 0-160 3,-13-12 128-3,24-4-128 4,-1 10 0-4,-3-6 144 6,1 0-144-7,1-6 0 8,3 2 0-8,-2 2 0 8,-1 2 0-8,1 0 128 7,1 0-128-7,-1 0 0 7,4 0 0-7,1 2 0 8,-3 0 0-8,2-4 0 8,-3-2 144-8,-1 0-144 12,-3 2 160-12,-1 0-160 4,1 0 192-4,-7-2-48 8,5-3-16-8,-18 7 0 7,0 0-128-7,17-6 0 6,-3 0 0-6,-14 6-8032 19,12-6-1600-18</inkml:trace>
    </iact:actionData>
  </iact:action>
  <iact:action type="add" startTime="261852">
    <iact:property name="dataType"/>
    <iact:actionData xml:id="d260">
      <inkml:trace xmlns:inkml="http://www.w3.org/2003/InkML" xml:id="stk251" contextRef="#ctx0" brushRef="#br4">12319 8677 5519 0,'0'0'496'2,"0"0"-496"4,0 0 0-5,0 0 0 3,0 0 1600-4,0 0 240 10,-10 13 32-10,2-5 16 4,-5-4-896-4,3 6-176 6,-2 2-48-6,1-3 0 10,1 7 64-10,-6 0 16 9,3 1 0-9,-5 5 0 5,0-5-144-4,5 3-48 8,-5 1 0-8,7 4 0 4,-3 3-80-5,4 3 0 10,2 0-16-10,-1 8 0 5,3 0-112-5,2-2-32 10,0 4 0-10,0-4 0 4,-2-2-128-4,4 2-32 11,-4-5 0-10,4-3 0 7,0 10-96-8,0-4-32 7,1-6 0-7,1-5 0 3,-2-9-128-2,2 3 192 10,-2-5-192-11,2-13 192 4,0 0-64-4,0 0 0 10,0 0 0-10,0 0 0 5,5 16 64-5,-5-16 0 10,0 0 0-10,0 0 0 5,20 2-192-5,-20-2 0 9,16 4 0-9,1-4 128 20,-3-4-1376-18,1 2-288 2,3-2-48-4</inkml:trace>
    </iact:actionData>
  </iact:action>
  <iact:action type="add" startTime="262305">
    <iact:property name="dataType"/>
    <iact:actionData xml:id="d261">
      <inkml:trace xmlns:inkml="http://www.w3.org/2003/InkML" xml:id="stk252" contextRef="#ctx0" brushRef="#br4">12571 8644 4607 0,'0'0'192'1,"0"0"64"-1,0 0-256 0,0 0 0 5,0 0 0-4,0 0 0 3,0 0 2176-4,0 0 400 10,0 0 80-10,0 0 16 4,0 0-1328-4,-10 17-256 9,2-1-48-8,-2 1-16 4,-1-3-224-5,5 6-48 9,-2 5-16-9,0-2 0 6,2-1-160-6,0-1-16 6,4 3-16-6,-1 1 0 8,-1-2-288-8,0 5-64 10,0-1-16-10,2-4 0 5,0-1-176-4,0-5 160 8,0 1-160-9,0-4 160 5,2-14-32-5,0 15 0 11,0-15 0-11,0 14 0 5,0-14-128-5,0 0 0 11,0 0 0-10,0 0 0 17,0 0-720-17,0 0-176-1,0 0-48 7</inkml:trace>
    </iact:actionData>
  </iact:action>
  <iact:action type="add" startTime="262589">
    <iact:property name="dataType"/>
    <iact:actionData xml:id="d262">
      <inkml:trace xmlns:inkml="http://www.w3.org/2003/InkML" xml:id="stk253" contextRef="#ctx0" brushRef="#br4">12933 8566 13823 0,'0'0'1216'2,"0"0"-960"3,0 0-256-5,-6 11 0 20,6-11-736-20,-11 14-192 0,3 4-32 0,-6-5-16 0,5 7 1344 0,1-7 272 9,-6 3 48-9,4 5 16 4,-3-1 560-4,-1 5 112 10,-2 3 32-9,3 1 0 3,-7 4-416-4,7 0-80 10,-7 2-16-10,3 8 0 7,1-2-256-7,-4 8-48 9,3 0-16-9,1-6 0 6,-3 1-224-6,1-3-48 10,1 0-16-10,-1-2 0 4,6 0-288-4,-1-6 0 10,3-5 128-10,-2-1-128 10,3-6 240-10,3 1-16 6,-2-5 0-6,0 5 0 4,8-22-224-3,-8 12 144 10,8-12-144-11,-4 13 128 3,4-13-128-3,0 0-224 13,0 0 48-13,0 0 16 16,0 0-1616-14,0 0-320-2,0 0-64 1,0 0-16-1</inkml:trace>
    </iact:actionData>
  </iact:action>
  <iact:action type="add" startTime="262978">
    <iact:property name="dataType"/>
    <iact:actionData xml:id="d263">
      <inkml:trace xmlns:inkml="http://www.w3.org/2003/InkML" xml:id="stk254" contextRef="#ctx0" brushRef="#br4">12920 9077 14735 0,'0'0'640'2,"0"0"160"-2,0 0-640 0,0 0-160 9,0 0 0-8,0 0 0 0,0 0 960-1,0 0 144 9,-8 13 48-9,4 5 0 7,-2-3-320-7,-2 3-48 10,6 1-16-10,-2-3 0 7,1 2 16-7,1 1 0 7,2-3 0-7,0 1 0 5,0 1-304-5,0-18-64 9,0 15-16-8,4 5 0 4,1-6-160-5,-5-14-48 9,18 11 0-9,1-5 0 5,-3 4 16-5,4-2 0 7,3-6 0-7,-2-2 0 8,-1-4-48-8,1-2-16 7,3 2 0-7,-1-2 0 9,-5-4-144-2,3-1 0-2,-1 3 0-5,-5 0 0 19,3-4-1424-18,1 5-368 2,-5-3-80-3</inkml:trace>
    </iact:actionData>
  </iact:action>
  <iact:action type="add" startTime="263211">
    <iact:property name="dataType"/>
    <iact:actionData xml:id="d264">
      <inkml:trace xmlns:inkml="http://www.w3.org/2003/InkML" xml:id="stk255" contextRef="#ctx0" brushRef="#br4">13238 9133 12895 0,'0'0'1152'1,"-14"8"-928"-1,6 6-224 0,2-1 0 24,2 5 1152-23,0-3 192-1,-3 5 48 0,3 3 0 0,0 1-496 0,0-1-112 5,2-1-16-5,0 5 0 5,-2 6 320-5,-4-2 48 11,1-3 16-11,3-1 0 5,-4-2-384-5,0 4-80 10,2 3-16-10,0-1 0 3,1-4-416-3,-3 4-96 8,4 1-16-8,2-1 0 8,-2-2-144-8,2 2 128 10,2-7-128-10,0-1-8192 15,0-2-1728-13</inkml:trace>
    </iact:actionData>
  </iact:action>
  <iact:action type="add" startTime="264001">
    <iact:property name="dataType"/>
    <iact:actionData xml:id="d265">
      <inkml:trace xmlns:inkml="http://www.w3.org/2003/InkML" xml:id="stk256" contextRef="#ctx0" brushRef="#br4">13267 8427 3679 0,'0'0'160'2,"0"0"32"-2,14-8-192 0,-14 8 0 7,15-5 0-4,-15 5 0-3,20-6 1408 0,-7 2 256 11,-13 4 32-11,20 0 16 5,-3 2-912-5,-3 2-176 5,4 3-48-5,-3 1 0 10,5 4 224-10,3 5 32 10,0 5 16-10,5 3 0 4,3 6-320-4,0 1-64 11,2 9-16-10,1-4 0 3,3-2-32-4,-4 6-16 10,2-2 0-10,-2 10 0 4,2 1-128-4,-4 7-16 7,-1-1-16-7,-5 3 0 11,-4-3-80-11,-5 3-16 8,0-3 0-8,-7 5 0 5,-1-3 48-5,0-3 0 12,-6-6 0-12,-2 1 0 3,-4-1 128-3,-2 4 16 12,0-4 16-12,-3-3 0 3,-9 1-144-3,2 0-16 11,-3-6-16-11,-6 2 0 4,-3-6 80-3,-1-2 0 4,-4-4 16-5,-4-3 0 9,0-9-112-9,-6-1-32 6,-2-1 0-5,-6-7 0 7</inkml:trace>
    </iact:actionData>
  </iact:action>
  <iact:action type="add" startTime="264707">
    <iact:property name="dataType"/>
    <iact:actionData xml:id="d266">
      <inkml:trace xmlns:inkml="http://www.w3.org/2003/InkML" xml:id="stk257" contextRef="#ctx0" brushRef="#br4">11699 8819 10367 0,'0'0'448'1,"0"0"112"-1,-2 22-560 0,0-5 0 5,2-17 0-5,-8 22 0 4,2-1 800-4,0 6 48 10,-2 3 16-10,-1 1 0 3,-1-2 16-2,-4 4 0 11,1 0 0-12,-1 4 0 5,0 4-96-4,-3-4-16 7,3 6 0-8,-3-2 0 4,1 6-192-4,-4 0-64 10,3-8 0-9,-1 4 0 3,-3-6 0-4,-1 2-16 11,3 0 0-11,-1-8 0 4,-3-2 0-4,2-1 0 11,3-5 0-11,4 0 0 4,-1-5-160-3,5-2-16 5,0-5-16-5,10-11 0 6,-10 16-144-7,10-16-32 11,0 0 0-10,0 0 0 2,0 0-128-2,0 0 0 8,0 0 0-9,0 0-11696 9</inkml:trace>
    </iact:actionData>
  </iact:action>
  <iact:action type="add" startTime="265682">
    <iact:property name="dataType"/>
    <iact:actionData xml:id="d267">
      <inkml:trace xmlns:inkml="http://www.w3.org/2003/InkML" xml:id="stk258" contextRef="#ctx0" brushRef="#br4">12781 9459 11455 0,'0'0'512'2,"0"0"96"-2,0 0-480 0,0 0-128 6,0 0 0-5,0 0 0 4,0 0 1008-5,0 0 176 10,0 0 32-10,0 0 16 4,0 0-80-4,0 0 0 6,0 0-16-6,0 0 0 8,0 0-176-8,0 0-48 6,6-16 0-6,-6 16 0 8,0 0-304-8,10-10-64 9,-4-7-16-9,3 5 0 7,3-1-144-7,-2 3-16 10,4-6-16-10,-1 6 0 6,7-5-80-6,1 5-16 10,-1-2 0-10,3-1 0 4,0 1-112-4,1 0-16 11,-1 5-128-10,-1 3 192 3,-3 0-192 7,1-2 128-9,1 2-128-2,-5 2 0 0,1 2 0 0,1 4 0 5,-18-4 0-4,14 12 0 7,3-6 0-8,-5 3 0 7,1 5 0-7,-5-4 0 7,-8-10 0-7,8 19 0 9,-8-19 0-9,0 24 0 6,-2 1 0-6,-2-2 144 9,0-3-144-9,-4-1 128 7,-5 3 48-7,3-5 0 12,-4 5 0-12,3 1 0 3,-5 3 16-2,4 1 0 9,-5 0 0-10,3 0 0 4,-3-5-32-3,-1 1 0 9,3-1 0-9,-5 1 0 2,0 3 64-3,3-3 16 12,-5-6 0-12,3-1 0 3,1 2 0-2,-1-5 0 5,1 5 0-6,5-8 0 8,-3 1 16-8,4-3 0 11,-1 0 0-11,13-8 0 5,-12 10-64-4,12-10 0 8,0 0 0-9,0 0 0 4,0 0-64-4,0 0 0 11,0 0-128-11,0 0 192 6,0 0-192-6,0 0 128 6,0 0-128-6,0 0 0 8,0 0 128-8,20 0-128 12,-5 0 0-12,7 0 144 3,1-2-144-3,0 2 0 11,3 0 0-10,1 2 0 3,0 0 0-3,1 0 0 8,-1 1 0-9,0-1 0 5,-3 2 0-4,3 0 0 9,0 0 0-10,1 2 0 5,-5-2 0-5,2-2 128 6,-1 0-128-5,1-2 0 7,1 0 208-7,-3 2-32 8,0 0-16-9,-3-2 0 4,-1 0-32-4,3-2-128 12,-5 0 192-12,1 0-64 5,-1 0 0-4,-17 2 0 7,14 0 0-8,-14 0 0 4,0 0-128-4,0 0 0 10,0 0 0-10,0 0-10560 15,0 0-2128-14</inkml:trace>
    </iact:actionData>
  </iact:action>
  <iact:action type="add" startTime="268835">
    <iact:property name="dataType"/>
    <iact:actionData xml:id="d268">
      <inkml:trace xmlns:inkml="http://www.w3.org/2003/InkML" xml:id="stk259" contextRef="#ctx0" brushRef="#br4">14447 8733 4607 0,'0'0'192'2,"0"0"64"-2,0 0-256 1,0 0 0 5,0 0 0-6,0 0 0 4,0 0 2560-4,0 0 448 7,0 0 112-7,19-2 16 7,-1-1-1760-6,2 1-352 8,1-2-64-9,0 0 0 7,1-2-368-7,1 2-64 9,1 0-16-8,-1 0 0 4,2 2-224-5,-1 2-48 10,-1-4-16-10,-3 2 0 3,-1 2-224-3,5 0 128 12,-3-2-128-12,-1 1 0 3,-1 1 128-3,3 3-128 10,-9 1 0-10,3 0-9792 8</inkml:trace>
    </iact:actionData>
  </iact:action>
  <iact:action type="add" startTime="269077">
    <iact:property name="dataType"/>
    <iact:actionData xml:id="d269">
      <inkml:trace xmlns:inkml="http://www.w3.org/2003/InkML" xml:id="stk260" contextRef="#ctx0" brushRef="#br4">14611 9137 16575 0,'-20'-8'736'2,"20"8"160"-2,0 0-720 0,0 0-176 0,0 0 0 0,0 0 0 0,0 0 1216 0,20 4 224 1,1-4 32 1,-3-2 16-2,-1-6-1056 0,3 3-224 0,-3-1-32 0,3 0-16 3,1-6 48-3,1 2 16 10,-3 3 0-10,7-5 0 4,1 4-96-3,2 0 0 11,1-3-128-11,3 1 192 2,-2-2-192-3,0-2-192 10,-2 5 48-10,1-7 0 3</inkml:trace>
    </iact:actionData>
  </iact:action>
  <iact:action type="add" startTime="269381">
    <iact:property name="dataType"/>
    <iact:actionData xml:id="d270">
      <inkml:trace xmlns:inkml="http://www.w3.org/2003/InkML" xml:id="stk261" contextRef="#ctx0" brushRef="#br4">15680 8523 10127 0,'-24'-4'896'1,"24"4"-704"0,-13-2-192 1,13 2 0-2,-16-4 1248 0,16 4 224 7,-8-6 32-7,0-2 16 8,8 8-64-8,0 0-16 11,-3-15 0-10,1 5 0 3,2 10-464-4,2-16-80 8,-2 16-32-7,9-15 0 3,-1-3-288-4,6 3-48 12,1-1-16-12,5-2 0 4,-5 7-128-3,3-5-16 9,3 4-16-10,-1-3 0 4,1 3-128-3,1-3-32 8,1 5 0-9,1-2 0 6,-3 2-32-6,3 5-16 9,-1 3 0-9,0 0 0 5,3 0-16-5,-3 2-128 16,1 6 192-16,-3-1-64 1,-2 3-128-1,1 6 0 10,-6-2 0-10,1 5 0 5,-3 5 0-5,2-3 0 5,-9 2 0-4,1 5 0 7,-2 1 0-8,-2 6 0 11,-4 2 0-11,-2 0 0 5,-4 1 0-5,1 3 0 11,-9-2 0-11,2 4 128 4,-5 0 0-3,-6 3-128 9,-3-1 192-10,-1 6-64 4,0 2 0-3,-1-2 0 9,-1-7 0-10,2 5 0 5,-2-8-128-4,2 2 128 7,-1-8-128-8,3-1 128 6,0-3 0-6,1-4 0 5,1-1 0-5,4 1 0 9,-3-4 80-9,3-7 16 10,3-2 0-9,2-1 0 2,-3 1 32-2,7 0 16 9,12-12 0-10,-15 4 0 5,15-4-80-5,0 0 0 7,-10 8-16-7,10-8 0 7,0 0-16-7,0 0 0 11,0 0 0-11,0 0 0 4,0 0-32-4,0 0 0 10,16-6 0-10,1 2 0 6,3 2 0-6,-1 0-128 10,6 2 192-10,3-2-64 20,1 2-864-19,6 2-176 2,0 2-48-3,2-2 0 0,4-2 1648 0,-4 4 320 7,6 1 64-7,-2 3 16 4,4-4-848-2,-4 0-240 7,0-2 0-9,-2 4 128 4,2 4-128-3,-4-3 0 9,0-3 0-10,0 0 128 5,-6 0-128-4,1 0 0 8,-3 2 128-9,0-2-128 5,-2-4 128-4,1 2-128 7,-5 2 128-8,0-4-128 4,-1 0 128-4,-8 0-128 11,-14 0 160-11,0 0-160 18,0 0-976-16,0 0-304 1,0 0-48 0</inkml:trace>
    </iact:actionData>
  </iact:action>
  <iact:action type="add" startTime="272752">
    <iact:property name="dataType"/>
    <iact:actionData xml:id="d271">
      <inkml:trace xmlns:inkml="http://www.w3.org/2003/InkML" xml:id="stk262" contextRef="#ctx0" brushRef="#br4">19341 7932 4607 0,'0'0'400'2,"0"0"-400"-2,0 0 0 0,0 0 0 8,0 0 2128-7,0 0 352 5,-8 12 64-6,8-12 16 8,0 0-1392-8,-8 13-272 8,-3-1-48-8,3 3-16 7,0 5-128-6,-2-2-16 5,0 3-16-5,3 6 0 6,-9 3-176-7,4 9-48 8,-5 0 0-8,3 9 0 6,-3 3-112-5,-1-2-16 6,0 3-16-7,-3 3 0 8,3 2-112-8,3-3-32 7,-3-3 0-7,5-2 0 8,-3 1-160-8,6-5 0 10,-1-4 0-10,3-2-176 6,2 4 496-5,0-2 112 5,0 0 16-6,4-6 0 9,0 4-128-9,2-6 0 6,0-2-16-6,0-3 0 8,0-7-80-8,4-1-16 7,4 1 0-6,-2-1 0 7,-4-3 48-8,4-3 0 5,-6-14 0-5,13 15 0 8,-13-15 32-8,14 10 16 8,4-2 0-8,-5 0 0 7,5-4-96-7,1-2-16 8,-3-2 0-8,3 0 0 8,-3-2 0-8,3 0-16 7,1 0 0-7,1-2 0 22,-5-2-592-19,4 0-112-3,-3 2-32 0,-3-2-11808 0</inkml:trace>
    </iact:actionData>
  </iact:action>
  <iact:action type="add" startTime="273156">
    <iact:property name="dataType"/>
    <iact:actionData xml:id="d272">
      <inkml:trace xmlns:inkml="http://www.w3.org/2003/InkML" xml:id="stk263" contextRef="#ctx0" brushRef="#br4">18561 8874 13823 0,'0'0'1216'3,"0"0"-960"-2,2-14-256-1,7 0 0 10,7 7 1200-10,1-1 192 4,-1-6 32-3,6 4 16 6,1 5-720-6,0-5-144 5,1-2-16-6,7 4-16 8,0-3 112-8,0 3 32 6,4 4 0-6,4-2 0 9,-1-4-288-9,1 5-48 7,2 3-16-7,-4 0 0 8,4 0-336-8,-6 4 144 8,-2 0-144-8,0 0 0 7,0 1 144-7,-6 1-144 7,-5 4 0-7,-1-4 144 23,1-2-1552-22,-5 0-304 0</inkml:trace>
    </iact:actionData>
  </iact:action>
  <iact:action type="add" startTime="273621">
    <iact:property name="dataType"/>
    <iact:actionData xml:id="d273">
      <inkml:trace xmlns:inkml="http://www.w3.org/2003/InkML" xml:id="stk264" contextRef="#ctx0" brushRef="#br4">20287 8211 7359 0,'0'0'656'3,"0"0"-528"-2,0 0-128-1,0 0 0 9,0 0 1760-9,0 0 320 6,0 0 64-6,0 0 16 8,0 0-1120-8,0 0-208 7,0 0-64-7,0 0 0 7,0 0-272-7,0 0-64 7,-4 19-16-7,-6-5 0 8,-2 1 16-8,-1-1 0 8,-3 0 0-8,-5 5 0 8,1-1-112-8,-1 1-32 6,-7 3 0-5,-3-1 0 7,4-3-32-8,-4 1-16 7,-2-1 0-7,-1-3 0 8,5 7 16-8,0-3 0 7,2-3 0-7,1 3 0 7,1-1-16 0,0 0 0-7,1 3 0 0,3-3 0 9,1-5-80-9,1 3-16 7,3-6 0-7,4 1 0 8,-1 1 16-8,13-12 0 6,-10 8 0-6,10-8 0 9,-6 13-16-9,6-13 0 6,0 0 0-6,0 0 0 9,4 14 128-9,-4-14 32 6,12 16 0-6,3-10 0 9,3-1 96-9,-1 1 32 7,3-4 0-7,3 2 0 7,-1-4-128-7,-1 0-32 10,3 0 0-10,-1 2 0 5,0 0-112-5,3-2-32 9,1-2 0-9,-2 2 0 7,3 2-128-7,-3 0 0 7,-1-2 0-7,-3 0 128 8,0-2-128-8,1 0 0 7,1 0 0-7,-7 4 128 7,2-4-128-7,1-4 0 10,-5 0 144-10,-14 6-144 20,19-2-304-18,-5 1-128 1,-14 1-16-3,0 0-12768 0</inkml:trace>
    </iact:actionData>
  </iact:action>
  <iact:action type="add" startTime="275636">
    <iact:property name="dataType"/>
    <iact:actionData xml:id="d274">
      <inkml:trace xmlns:inkml="http://www.w3.org/2003/InkML" xml:id="stk265" contextRef="#ctx0" brushRef="#br4">3557 8219 8287 0,'0'0'368'2,"0"0"80"-2,0 0-448 0,4-12 0 0,-4 12 0 0,8-10 0 7,-8 10 1024-6,6-17 128 5,-2 5 32-6,-4 12 0 8,3-18-480-7,-1 9-112 5,-2-3-16-6,0 12 0 8,0 0 0-8,4-10 0 7,-4 10 0-7,4-16 0 7,-2 7-48-7,-2 9-16 7,0 0 0-7,0 0 0 10,0 0-80-10,0 0-32 5,0 0 0-5,0 0 0 9,0 0-272-9,0 0-128 7,0 21 128-7,0 3-128 8,-2 3 208-8,0 4-32 6,2 4-16-6,0 0 0 13,-4 2 96-13,2 0 32 2,0 8 0-2,1-4 0 9,-5 4-32-9,-2 0-16 8,0 4 0-7,4-1 0 5,-2-7 16-6,-3 2 0 6,1-6 0-6,2 6 0 9,-6-6-64-9,2 4-16 8,3-6 0-8,-3-3 0 7,2-1-176-7,0-4 160 7,2-2-160-6,1-3 160 6,3-1 16-7,2-21 0 7,0 0 0-7,0 14 0 25,0-14-1040-24,0 0-208 3,5 18-32-3</inkml:trace>
    </iact:actionData>
  </iact:action>
  <iact:action type="add" startTime="276024">
    <iact:property name="dataType"/>
    <iact:actionData xml:id="d275">
      <inkml:trace xmlns:inkml="http://www.w3.org/2003/InkML" xml:id="stk266" contextRef="#ctx0" brushRef="#br4">2993 9248 13823 0,'0'0'1216'3,"0"0"-960"-2,22-2-256-1,1-2 0 7,3 0 208-7,-1-3 0 6,0-1 0-6,5 2 0 11,7-2 160-11,4-2 16 5,-2 1 16-5,6-5 0 7,-5 0 112-7,9-1 0 8,2 1 16-8,2-1 0 7,-7 5 0-7,3-4 0 8,4 2 0-8,0 5 0 8,-1-5-160-8,-3 4-48 8,0 2 0-8,-6 0 0 7,1-3-160-7,-5 5-32 13,0 4-128-13,-5 2 192 3,-1 0-192-3,-6 2 176 7,-5 1-176-7,-1 1-6304 18,-7 0-1360-18</inkml:trace>
    </iact:actionData>
  </iact:action>
  <iact:action type="add" startTime="276398">
    <iact:property name="dataType"/>
    <iact:actionData xml:id="d276">
      <inkml:trace xmlns:inkml="http://www.w3.org/2003/InkML" xml:id="stk267" contextRef="#ctx0" brushRef="#br4">3317 9710 9215 0,'0'0'816'2,"4"-17"-656"0,4 3-160-2,-2-1 0 8,-2 3 1312-7,3-6 224 6,3-1 64-6,-4 3 0 5,2-1-832-6,0 7-176 7,-8 10-16-7,0 0-16 8,0 0 48-8,9-14 16 7,-9 14 0-7,0 0 0 10,0 0 16-10,0 0 0 5,0 0 0-4,0 0 0 6,14 16-256-7,0 0-64 7,-6 1 0-7,-1 6 0 7,1 1-112-7,-2 5-16 8,-4 2-16-8,0 6 0 8,-2 4-48-8,0-4-128 8,-2 4 192-6,2-6-64 5,0 3 16-7,0 1 0 7,-2-10 0-7,2 2 0 6,-4 0 48-6,2-2 0 8,2-5 0-8,0-1 0 7,0-1-192-7,0-5 192 7,2 1-192-7,2-8 192 8,-4-10-192-8,0 0 0 7,8 17 144-7,-8-17-144 8,0 0 192-7,19 4-16 6,3-6-16-7,-7 2 0 8,-15 0 112-8,22-8 32 6,1-3 0-6,-1 3 0 9,-1-4-144-9,3-2-32 9,-1 3 0-9,2-7 0 22,-1-7-1664-20,3 3-352 1,-2 7-64-3</inkml:trace>
    </iact:actionData>
  </iact:action>
  <iact:action type="add" startTime="276778">
    <iact:property name="dataType"/>
    <iact:actionData xml:id="d277">
      <inkml:trace xmlns:inkml="http://www.w3.org/2003/InkML" xml:id="stk268" contextRef="#ctx0" brushRef="#br4">3793 9668 18719 0,'0'0'832'1,"0"0"160"-1,0 0-800 0,0 0-192 0,0 0 0 1,2 17 0 4,0-3 256-4,-2 7 16 6,0 6 0-7,0 5 0 8,0 3 32-7,-2 4 0 6,-4 8 0-7,2-3 0 7,-2 1 544-7,1 6 112 7,-1 0 32-7,-4 1 0 7,0 5-16-7,2 3 0 9,-7-1 0-9,3 11 0 7,-3 2-352-7,3 4-80 8,-4 2-16-8,5-7 0 14,-3-3-288-14,4-6-64 1,-2 1-16-1,5-9 0 6,1-5-160-6,0 0 128 8,-4-6-128-8,2-2 128 9,4 1 0-9,1-4 0 6,-1-7 0-6,-2-2 0 8,2 0 0-8,2-3-128 8,2-5 192-8,0-7-64 8,0-14-128-8,0 0 0 6,0 0 0-6,0 0 0 23,0 0-2272-20,0 0-336 0</inkml:trace>
    </iact:actionData>
  </iact:action>
  <iact:action type="add" startTime="278425">
    <iact:property name="dataType"/>
    <iact:actionData xml:id="d278">
      <inkml:trace xmlns:inkml="http://www.w3.org/2003/InkML" xml:id="stk269" contextRef="#ctx0" brushRef="#br4">21358 7444 9215 0,'0'0'816'1,"0"0"-656"3,0 0-160-4,0 0 0 7,2-11 1024-6,-2-5 192 5,0 16 16-6,0 0 16 8,-2-12-144-8,2 12-16 9,0 0-16-9,0 0 0 7,0 0-368-7,0 0-80 6,0 0-16-6,0 0 0 8,0 0-128-8,-8 14-32 7,-6 5 0-7,3 7 0 8,-5 1 64-8,4 0 16 8,-1 8 0-8,3 3 0 7,-6-1-16-7,4 0 0 7,-1 4 0-7,1 0 0 7,-5 3-80-7,3-3-32 8,-2 2 0-4,5-8 0 1,-5-1-144-4,6 3-16 4,-3-6-16-5,1-2 0 9,2-4-224-9,-4-1 128 7,7-1-128-7,-5-1 0 8,0-3 176-8,6 3-176 8,-1-5 192-8,3-5-192 8,4-12 0-7,0 0 0 3,0 0 0-3,0 14-8224 16,0-14-1632-17</inkml:trace>
    </iact:actionData>
  </iact:action>
  <iact:action type="add" startTime="278785">
    <iact:property name="dataType"/>
    <iact:actionData xml:id="d279">
      <inkml:trace xmlns:inkml="http://www.w3.org/2003/InkML" xml:id="stk270" contextRef="#ctx0" brushRef="#br4">20542 8480 11967 0,'0'0'1072'3,"0"0"-864"0,0 0-208-2,0 0 0 5,0 0 1344-5,20 4 208 5,-1-4 48-6,-1-2 16 7,3 0-288-7,5-2-64 9,-1-2-16-9,4 0 0 6,1 2-240-6,7 0-48 8,2 1-16-8,-2 1 0 7,0 0-512-7,2-2-112 8,2-6 0-8,2 2-16 7,5 2 32-7,-3-1 16 8,0-3 0-8,2 2 0 8,-4 0-352-7,2-2 144 5,-8 3-144-6,2 5 0 8,-4-4 160-8,-6 2-160 6,-2-2 128-6,-1 4-128 12,-5 2 0-12,-5 0-304 3,-16 0 48-3,17 4-12160 11</inkml:trace>
    </iact:actionData>
  </iact:action>
  <iact:action type="add" startTime="279133">
    <iact:property name="dataType"/>
    <iact:actionData xml:id="d280">
      <inkml:trace xmlns:inkml="http://www.w3.org/2003/InkML" xml:id="stk271" contextRef="#ctx0" brushRef="#br4">21085 8648 11967 0,'0'0'528'1,"0"0"112"-1,0 0-512 0,0 0-128 5,0 0 0-4,0 0 0 2,0 0 1328-2,0 0 224 5,-10 2 48-6,10-2 16 8,-18 11-528-7,5-1-96 6,3-2-32-7,4 5 0 7,-2-3 32-7,-2 6 0 7,3-1 0-7,3 5 0 7,0-1-432-7,-4 1-96 6,4 1-16-6,2 1 0 10,4 1-64-10,2-1-32 6,-2-1 0-6,6-1 0 8,-2 1 32-8,0 0 16 7,5-5 0-6,-1 0 0 7,2-9 208-7,3 1 32 5,3 2 16-6,-5-2 0 7,5-4-208-7,-4 0-64 8,5 0 0-8,-1-4 0 8,-3-2-176-4,7 0-32 0,-3-2-16-3,-1 0 0 5,-1 0-160-6,5 0 0 7,-5 0-192-7,3-6 192 23,-2 3-1984-21,-5-3-288 1,3-2-48-3</inkml:trace>
    </iact:actionData>
  </iact:action>
  <iact:action type="add" startTime="279421">
    <iact:property name="dataType"/>
    <iact:actionData xml:id="d281">
      <inkml:trace xmlns:inkml="http://www.w3.org/2003/InkML" xml:id="stk272" contextRef="#ctx0" brushRef="#br4">21475 8646 20271 0,'0'0'896'1,"-8"7"192"-1,8-7-880 0,-16 16-208 0,8 0 0 0,1 5 0 6,-5 1 176-5,2 3-16 4,2 0 0-5,-3 4 0 8,1 1 864-8,-4 3 160 7,3 6 32-7,1 0 16 8,-2 6 48-8,2-2 16 7,-5 3 0-7,3 1 0 11,-3-2-576-11,3 4-112 6,-2 2-32-6,4-3 0 8,5-7-368-8,-3 2-80 7,2-10 0-7,4 2-128 8,0-1 160-8,2-1-160 5,2-6 128-4,2-2-128 7,0-5 128-8,4 1-128 7,-5-1 0-3,3-5 128 20,-6-15-1984-24,0 0-384 1</inkml:trace>
    </iact:actionData>
  </iact:action>
  <iact:action type="add" startTime="280125">
    <iact:property name="dataType"/>
    <iact:actionData xml:id="d282">
      <inkml:trace xmlns:inkml="http://www.w3.org/2003/InkML" xml:id="stk273" contextRef="#ctx0" brushRef="#br4">18582 8382 12543 0,'0'0'560'1,"0"0"112"-1,0 0-544 0,0 0-128 0,8-9 0 1,-8 9 0 5,0 0 608-6,0 0 96 9,0 0 0-9,0 0 16 7,0 0 160-7,0 0 16 6,0 0 16-6,0 0 0 8,0 0-32-8,0 0-16 7,0 0 0-7,0 0 0 8,-2 17-192-8,-6-3-32 7,-7 3-16-7,3-3 0 9,-6 4-144-8,3 1-32 4,-1 1 0-5,-7-1 0 8,-5 2-128-8,1-1-16 6,-2-2-16-6,0 1 0 11,1 3-96-11,-1-7 0 8,-2 3-16-7,1-7 0 6,3 5 32-7,0-4 16 6,0 1 0-6,-1-3 0 8,3 4-48-8,3-5-16 7,1 1 0-7,7 0 0 8,14-10-160-8,-13 8 192 7,13-8-192-7,0 0 192 7,0 0-192-6,0 0 160 5,0 0-160-6,0 0 160 8,0 0 96-8,11 13 32 8,-11-13 0-8,16 6 0 7,5-2-96-7,-1 2 0 8,-3 0-16-8,3 2 0 7,1-4-176-6,-3-1 160 5,2 1-160-6,1 2 160 8,-2-4-160-8,-1-2 0 7,2 2 144-7,-3 6-144 8,-1-2 0-8,3 0 0 7,-5-1 0-7,1 3 0 8,-15-8-256-8,22 6-64 9,-6-2 0-9,1 2-16 23,-17-6-2080-23,0 0-400 1</inkml:trace>
    </iact:actionData>
  </iact:action>
  <iact:action type="add" startTime="281053">
    <iact:property name="dataType"/>
    <iact:actionData xml:id="d283">
      <inkml:trace xmlns:inkml="http://www.w3.org/2003/InkML" xml:id="stk274" contextRef="#ctx0" brushRef="#br4">16829 8638 13183 0,'0'0'576'1,"0"0"128"-1,0 0-560 0,0 0-144 4,0 0 0-4,0 0 0 6,0 0 1040-6,0 0 176 7,0 0 48-7,0 0 0 8,0 0-112-8,13 10 0 7,5-5-16-6,-5 3 0 7,7 0-176-7,1-6-16 5,-1-4-16-6,1 2 0 7,5 0-352-7,1 0-80 7,0-2-16-7,3-2 0 8,-3-4-272-8,0 3-48 6,-3-1-16-6,-1 4 0 10,0-4-144-10,3-2 160 5,-5 2-160-5,-3 2 160 10,-1 2-160-10,1-3 0 7,-4-5-192-7,1 4 192 28,-15 6-2352-26,14-6-336 0,3-13-80-1,-17 19-16-1</inkml:trace>
    </iact:actionData>
  </iact:action>
  <iact:action type="add" startTime="281387">
    <iact:property name="dataType"/>
    <iact:actionData xml:id="d284">
      <inkml:trace xmlns:inkml="http://www.w3.org/2003/InkML" xml:id="stk275" contextRef="#ctx0" brushRef="#br4">17634 7936 11055 0,'0'0'480'2,"0"0"112"-2,0 0-464 0,0 0-128 0,8-12 0 0,-8 12 0 6,0 0 1072-6,0 0 192 7,0 0 32-7,0 0 16 8,0 0-512-8,0 0-96 8,0 0-32-8,14 14 0 6,-14-14 176-5,3 21 48 6,1 4 0-7,0-1 0 9,-2 1-272-9,2 3-48 6,-4 1-16-6,0 2 0 7,-4 4-112-7,2 4-32 7,0-2 0-7,2 2 0 8,0 2-80-8,0-6-16 7,0-2 0-7,0-3 0 8,0-5-320-8,0 0 128 12,2 1-128-12,-2-3 0 4,0 0 128-4,0-3-128 7,0-4 128-7,2 3-128 7,2-1 144-7,-4-5-144 8,0-13 192-7,0 18-192 6,2-4 192-7,-2-14-192 8,0 0 192-8,4 17-192 23,-4-17-1632-21,0 0-432 0,0 0-96-2,4 18-16 0</inkml:trace>
    </iact:actionData>
  </iact:action>
  <iact:action type="add" startTime="281700">
    <iact:property name="dataType"/>
    <iact:actionData xml:id="d285">
      <inkml:trace xmlns:inkml="http://www.w3.org/2003/InkML" xml:id="stk276" contextRef="#ctx0" brushRef="#br4">17322 8938 17439 0,'0'0'768'3,"0"0"176"-3,0 0-752 0,0 0-192 0,0 0 0 1,0 0 0 5,0 0 400-6,0 0 48 6,0 0 16-6,0 0 0 9,0 0 592-9,21 2 112 6,-1-4 32-5,3-2 0 9,3-6-48-10,3 5 0 5,0-7 0-5,4 2 0 8,3 4-720-8,-1 0-160 6,0-3-16-6,4 1-16 9,-4 0-48-9,4 0-16 6,4-3 0-6,-4 5 0 9,0-4-176-9,-8-2 128 6,-2 6-128-6,-1 3 128 8,-3-3-128-8,-2-2-224 9,-3 4 48-7,-1 2-8416 12,1 2-1696-12</inkml:trace>
    </iact:actionData>
  </iact:action>
  <iact:action type="add" startTime="281988">
    <iact:property name="dataType"/>
    <iact:actionData xml:id="d286">
      <inkml:trace xmlns:inkml="http://www.w3.org/2003/InkML" xml:id="stk277" contextRef="#ctx0" brushRef="#br4">17552 9219 13583 0,'0'0'592'1,"0"0"144"-1,0 0-592 0,0 0-144 0,0 0 0 0,0 0 0 6,0 18 768-6,0-18 128 7,0 0 32-7,4 15 0 8,4 3 240-8,-8-18 48 7,6 13 16-7,-2 3 0 9,3-4-208-9,-1 5-64 6,0-3 0-6,0 1 0 8,-6-15-384-8,6 16-64 8,0 2-32-8,2-1 0 8,-8-17-208-8,9 16-32 6,-1-1-16-6,-8-15 0 7,12 20-16-7,-2-7 0 8,1 3 0-8,3-6 0 8,-14-10 336-8,14 14 64 8,-1-3 16-8,1-5 0 7,1-4-160-6,5 0-16 7,-4 0-16-8,5-4 0 8,2-6-112-5,-1 2-32 0,-3-7 0-3,5 3 0 7,-1 2-96-6,3-4-32 6,1 1 0-7,2-5 0 9,0 4-160-9,1-3 0 6,-3 3 0-5,-2-4-176 23,-1 3-336-23,-1-5-80 0,-3 5-16-1,-3-3 0 12,3 4-1680-10,-11-3-336-1,3 3-64-1,-6-2 0 0</inkml:trace>
    </iact:actionData>
  </iact:action>
  <iact:action type="add" startTime="282269">
    <iact:property name="dataType"/>
    <iact:actionData xml:id="d287">
      <inkml:trace xmlns:inkml="http://www.w3.org/2003/InkML" xml:id="stk278" contextRef="#ctx0" brushRef="#br4">18169 9334 19055 0,'-16'25'832'3,"8"-3"192"-3,-6-1-816 1,5 1-208-1,-5 5 0 0,0 6 0 0,-1 0 896 0,1-1 144 0,-3 1 32 0,5 2 0 27,-2 4-368-26,5 0-64 0,1 4 0-1,-2-4-16 0,2 0-304 0,4-4-64 0,2-6-16 0,0 0 0 8,0-1-112-8,2-3-128 7,4-2 176-7,-4-23-11824 10</inkml:trace>
    </iact:actionData>
  </iact:action>
  <iact:action type="add" startTime="283456">
    <iact:property name="dataType"/>
    <iact:actionData xml:id="d288">
      <inkml:trace xmlns:inkml="http://www.w3.org/2003/InkML" xml:id="stk279" contextRef="#ctx0" brushRef="#br4">16472 8919 11055 0,'0'0'976'3,"0"0"-784"-3,3-16-192 0,-3 16 0 8,0-12 1456-8,0-3 240 6,0 3 48-6,0 12 16 8,0 0-576-7,0 0-112 6,0 0-32-6,0 0 0 6,0 0-192-7,0 0-32 6,0 0-16-5,0 0 0 6,0 0-288-7,0 0-48 7,0 0-16-7,0 0 0 9,-1 21-48-8,1 1-16 4,0-3 0-5,1 5 0 10,-1-1-64-10,4 1 0 5,2 1-16-4,4 0 0 7,-2-3 16-8,-2 1 16 7,0-1 0-7,3-1 0 8,-3-1-112-8,0-3-32 12,2 3 0-12,0-1 0 2,-3-5-64-2,-5-14-128 7,4 19 176-7,-4-19-176 8,6 14 160-8,-6-14-160 7,6 16 128-6,-6-16-128 6,0 0 192-7,0 0-64 9,0 0 0-9,0 0 0 7,0 0-304-7,0 0-64 7,0 0-16-7,0 0-8784 16,0 0-1776-15</inkml:trace>
    </iact:actionData>
  </iact:action>
  <iact:action type="add" startTime="283788">
    <iact:property name="dataType"/>
    <iact:actionData xml:id="d289">
      <inkml:trace xmlns:inkml="http://www.w3.org/2003/InkML" xml:id="stk280" contextRef="#ctx0" brushRef="#br4">16374 8597 24351 0,'-10'-25'1088'2,"3"13"208"-2,-3 2-1040 1,4-4-256 0,4 3 0-1,2 11 0 4,-6-14 368-4,-2 6 16 9,8 8 0-9,0 0 0 8,-9-15 0-8,3 7 16 5,6 8 0-5,0 0 0 8,0 0 0-8,0 0 0 6,0 0 0-6,0 0 0 9,0 0-400-9,0 0 0 6,0 0 0-6,0 0 0 9,0 0 0-9,0 0 0 8,0 0 0-8,6 12 0 24,-6-12-1296-23,7 15-304-1,-7-15-48 7</inkml:trace>
    </iact:actionData>
  </iact:action>
  <iact:action type="add" startTime="284088">
    <iact:property name="dataType"/>
    <iact:actionData xml:id="d290">
      <inkml:trace xmlns:inkml="http://www.w3.org/2003/InkML" xml:id="stk281" contextRef="#ctx0" brushRef="#br4">16901 8041 12783 0,'8'-21'560'2,"-8"21"128"-2,1-12-560 0,-1 12-128 0,0-16 0 0,0 16 0 6,-1-11 864-6,1 11 144 9,-4-16 16-9,4 16 16 8,-12-10-64-8,4 2-16 5,-6 3 0-5,3 5 0 11,-7 0-192-11,5 5-64 4,-9-1 0-4,5 2 0 9,-1-4-256-9,-3 6-48 6,1 4-16-6,4-5 0 9,-3 3 32-9,1 6 0 7,5 1 0-7,-5 1 0 9,6 3-64-9,-3 5-16 6,3 1 0-6,-2 2 0 9,5 2-16-9,5 5 0 7,-6 3 0-3,2-4 0 0,2-2-64-3,4 6-32 4,-1-6 0-4,1 2 0 6,2-2 32-7,2 4 0 9,0-2 0-9,1 2 0 7,1-1 32-7,4-3 16 8,2-2 0-8,-2 0 0 8,3 0-112-8,3-3 0 6,-2-3-16-6,3 2 0 8,-1 1-176-8,0-1 160 6,-1-2-160-6,1-1 160 9,0-1-160-9,1-2 128 7,-5-1-128-7,4 1 128 8,-3-1-128-8,3-4 0 6,-6-1 0-6,0 3 0 27,-8-18-512-27,9 9-128 1,-9-9-16-1,0 0-8352 7,2 18-1664-2</inkml:trace>
    </iact:actionData>
  </iact:action>
  <iact:action type="add" startTime="284450">
    <iact:property name="dataType"/>
    <iact:actionData xml:id="d291">
      <inkml:trace xmlns:inkml="http://www.w3.org/2003/InkML" xml:id="stk282" contextRef="#ctx0" brushRef="#br4">16475 8751 20271 0,'-23'-25'1792'1,"17"9"-1424"-1,0 4-368 0,6 12 0 5,0 0 1680-5,8-15 272 8,2 3 48-8,4-6 16 8,-5 3-1248-7,9-3-256 5,-4 5-64-6,3-5 0 8,3 1 64-8,1 3 16 8,2-8 0-8,7 9 0 7,1-3-224-7,4 4-48 7,-2-1-16-7,-4 5 0 9,3 2-240-9,-3 0 0 7,0 2 128-6,-2 2-9600 14,-1 0-1904-14</inkml:trace>
    </iact:actionData>
  </iact:action>
  <iact:action type="add" startTime="288261">
    <iact:property name="dataType"/>
    <iact:actionData xml:id="d292">
      <inkml:trace xmlns:inkml="http://www.w3.org/2003/InkML" xml:id="stk283" contextRef="#ctx0" brushRef="#br4">24512 16456 11055 0,'0'0'976'2,"0"0"-784"-2,0 0-192 0,0 0 0 7,-4-15 1088-7,4 15 192 9,0 0 16-9,0 0 16 7,-2-14-400-6,2 14-80 5,0-16 0-5,0 16-16 8,0 0 160-9,0 0 48 4,0 0 0-4,0 0 0 9,2-15 16-9,-2 15 16 7,0 0 0-7,0 0 0 8,0 0-128-8,0 0-32 7,4-16 0-7,-4 16 0 8,0 0-208-8,0 0-48 7,0 0-16-7,0 0 0 8,0 0-160-8,0 0-16 7,0 12-16-7,0 3 0 8,0 3 32-8,0-2 16 7,0 3 0-6,2 8 0 6,-2 1-96-7,2 1-32 6,1 2 0-1,1 8 0 1,0 0-96-6,2 0-32 5,-2 4 0-5,0 2 0 8,-4 2 0-8,2 0 0 8,2-1 0-8,-2-5 0 8,0 4 32-8,-2-2 0 6,0 4 0-6,0-4 0 9,0-8 64-9,0 4 32 6,0-2 0-6,0-4 0 8,0-6-48-7,2 1-16 4,-4-7 0-5,2-1 0 9,0 3-48-9,0-3-16 7,0-3 0-7,0-5 0 9,0-12 32-9,0 17 0 6,0-9 0-6,0-8 0 8,0 0-256-8,0 0 176 7,0 0-176-7,0 0 160 8,0 0 48-8,0 0 16 7,0 0 0-7,0 0 0 8,0-15-16-8,-2 1 0 6,-2-4 0-6,2 5 0 10,0-9-80-10,-2 1 0 6,0-1-128-6,2-5 192 7,-2-4-192-6,2 0 144 5,-2-1-144-6,2 3 128 8,1-6-128-8,1-4 0 8,0 0 0-8,0 0 128 8,0 2-128-8,0 0 0 7,0-6 0-7,0 4 0 9,-2-6 0-9,2 6 0 6,2-2 128-6,-2 4-128 9,-2-6 0-9,2 8 0 6,0 2 0-6,0 2 0 9,0 2 0-9,2 1 0 6,-1 5 0-6,-1 1 0 8,2 3 0-7,2 3 0 5,-2-1 0-6,4 7 0 9,-6 10-160-9,0 0 160 7,0 0 0-7,0 0-144 8,0 0 144-8,0 0 0 6,0 0-144-5,0 0 144 6,4 14 0-7,0 9 0 7,-4 4 0-6,0 5 0 7,2 3-160-8,0 6 160 6,0-2-208-6,0 7 80 8,0 9 128-8,0 5 0 8,-2 9 0-8,0-7-128 7,0-1 128-7,0 3 0 8,-2-2 0-8,0 1 0 8,0-1 0-8,0 1 0 6,0-5 128-6,0 1-128 8,0-1 128-8,-2 5-128 7,0-1 160-7,-2-6-160 9,4-3 208-9,2-4-48 6,0-2-16-6,0-2 0 8,0-6-16-8,2-4-128 7,4-2 192-7,0-4-64 8,-2-4-128-8,0-7 192 8,-4-18-192-8,6 18 192 8,1-9-192-8,-7-9 0 6,0 0 0-6,0 0 128 24,14-2-1024-21,0-5-224-2,-4-11-32-1,-5 0-11888 5,-5-3-2368-3</inkml:trace>
    </iact:actionData>
  </iact:action>
  <iact:action type="add" startTime="290346">
    <iact:property name="dataType"/>
    <iact:actionData xml:id="d293">
      <inkml:trace xmlns:inkml="http://www.w3.org/2003/InkML" xml:id="stk284" contextRef="#ctx0" brushRef="#br4">24324 18512 15599 0,'0'0'688'5,"0"0"144"-5,0 0-656 0,0 0-176 1,0 0 0-1,0 0 0 7,0 0 832-7,0 0 144 8,0 0 32-8,0 0 0 7,0 0 304-7,0 0 64 11,0 0 16-11,0 0 0 5,0 0 80-4,18 4 0 6,-18-4 16-7,16 0 0 6,-16 0-288-6,19 0-64 10,1 0-16-10,-7-2 0 6,-13 2-368-6,22-4-80 6,-9 2-16-6,-13 2 0 7,20-8-208-7,-1 6-64 11,-3-2 0-11,2 0 0 5,-1 0-96-5,-17 4-32 11,0 0 0-11,14-5 0 3,1-3-256-3,-15 8 0 11,0 0 128-10,14-8-128 17,-14 8-320-18,0 0-112 0,14-8-16 0,-14 8-16 17,6-14-2032-16,-6 14-416 4,0 0-80-3</inkml:trace>
    </iact:actionData>
  </iact:action>
  <iact:action type="add" startTime="290632">
    <iact:property name="dataType"/>
    <iact:actionData xml:id="d294">
      <inkml:trace xmlns:inkml="http://www.w3.org/2003/InkML" xml:id="stk285" contextRef="#ctx0" brushRef="#br4">25029 18092 21183 0,'0'0'944'2,"0"0"192"-2,-14-5-912 0,14 5-224 6,0 0 0-6,0 0 0 5,0 0 1616-5,0 0 288 7,-10-2 48-7,10 2 16 8,0 0-1040-8,-15 11-208 5,5-1-32-4,0 2-16 7,0 3 48-8,2 5 16 5,1-3 0-5,-5 5 0 9,4 1-64-9,-2 7-16 7,-1-1 0-7,5 0 0 9,0 0-160-9,-4 1-48 11,1-1 0-11,3 6 0 4,0-6-192-4,-2 2-64 8,2 1 0-8,2-5 0 6,4-4-192-6,-2 1 128 8,0-3-128 0,0 1 0-8,0-1 0 0,2-1 0 12,0-20 0-12,0 13 0 19,0-13-1424-18,0 0-240-1,0 0-32 1,0 0-8544 9,0 0-1696-9</inkml:trace>
    </iact:actionData>
  </iact:action>
  <iact:action type="add" startTime="290919">
    <iact:property name="dataType"/>
    <iact:actionData xml:id="d295">
      <inkml:trace xmlns:inkml="http://www.w3.org/2003/InkML" xml:id="stk286" contextRef="#ctx0" brushRef="#br4">25304 18139 30751 0,'0'0'1360'2,"0"0"288"-2,-10 14-1328 0,10-14-320 5,-10 10 0-4,4 7 0 2,-5-1 0-3,3 3 144 8,0 7-144-7,-6-1 0 5,1 2 480-6,-7 3-16 5,1 1 0-4,1 0 0 6,-5 2 272-7,-5 8 48 12,3-2 16-12,-2 6 0 3,-3-6-128-3,3 6-32 7,0-4 0-6,-1 2 0 8,1 0-384-9,-2-4-64 10,2 3-32-10,1-3 0 5,1-1-160-5,5-3 0 9,5-6 0-8,-3-2 0 5,5 2 0-6,-3-3-176 12,8-7 16-12,-2-1 0 16,7-1-1184-15,3-7-256-1,0-10-32 0,0 0-8592 8,0 0-1712-7</inkml:trace>
    </iact:actionData>
  </iact:action>
  <iact:action type="add" startTime="291184">
    <iact:property name="dataType"/>
    <iact:actionData xml:id="d296">
      <inkml:trace xmlns:inkml="http://www.w3.org/2003/InkML" xml:id="stk287" contextRef="#ctx0" brushRef="#br4">25073 18759 23039 0,'0'0'2048'1,"0"0"-1648"9,0 0-400-10,0 0 0 5,0 0 864-5,0 0 96 11,0 0 0-11,-2 16 16 3,1 2-400-2,-3-3-64 4,0-1-32-5,2 7 0 8,-4 1 208-8,-4-3 32 7,2 5 16-7,3 1 0 9,-5-2-16-9,4 1 0 7,0-3 0-7,4-1 0 8,-2-3-80-8,2 3 0 6,4-7-16-5,2 7 0 6,0-8-208-6,2-1-32 6,-6-11-16-7,0 0 0 7,17 8 0-7,3-4 0 11,-3-4 0-11,5-4 0 6,-1-2 48-6,1-7 16 10,-3-1 0-10,5-6 0 6,-1 1-224-3,3 1-32 5,-5-5-16-8,-2 0 0 6,1 1-160-6,1 5 128 8,-7-3-128-8,0 1 128 4,-4 7-128-4,-1-2 0 11,-9 14 144-11,0 0-144 4,0 0 128-3,0 0-128 9,0 0 160-10,0 0-160 6,0 0 240-6,-8 18-48 10,1 1-16-9,-1 3 0 2,-6 5-176-3,4 2 0 5,-5 3 144-5,3 1-144 10,-2 4 128-9,3 4-128 7,1-4 128-7,-4-4-128 3,3 0 128-3,-3 6-128 9,4-4 160-10,4-2-160 5,-1-3 0-4,3-1 128 9,2-4-128-10,2-1 0 17,2-3-944-15,4-3-224-1,-6-18-48-1,15 7-10688 10,-15-7-2112-8</inkml:trace>
    </iact:actionData>
  </iact:action>
  <iact:action type="add" startTime="292046">
    <iact:property name="dataType"/>
    <iact:actionData xml:id="d297">
      <inkml:trace xmlns:inkml="http://www.w3.org/2003/InkML" xml:id="stk288" contextRef="#ctx0" brushRef="#br4">26770 16524 16527 0,'0'0'720'1,"0"0"176"-1,-2-13-720 0,0-3-176 6,2 16 0-3,0 0 0-3,-1-11 1184 0,1 11 208 12,1-18 32-12,-1 18 16 3,0 0-288-3,0 0-48 11,0 0-16-11,0 0 0 5,0 0-176-4,0 0-32 8,0 0-16-9,0 0 0 6,-3 18-48-6,-1-5-16 6,-4 7 0-6,4 1 0 8,-2 1-16-7,2-1 0 5,2 4 0-6,0 7 0 9,0 7-96-9,0-2-32 8,0 4 0-8,1 0 0 7,1 5-32-3,1 1-16 2,-1-2 0-6,2 4 0 5,0 0-96-5,0-5 0 11,0-1-16-10,-2-4 0 1,0 0-176-2,2-6-16 8,0 1-16-8,0-3 0 8,-2 2-144-8,2-6-16 10,0-9-128-10,0 3 192 4,-2-1-192-3,4-5 0 9,2-1 128-9,-6-14-128 16,0 0-896-15,9 12-240-2,3 1-32 0,0-7-10672 11,-12-6-2112-9</inkml:trace>
    </iact:actionData>
  </iact:action>
  <iact:action type="add" startTime="292495">
    <iact:property name="dataType"/>
    <iact:actionData xml:id="d298">
      <inkml:trace xmlns:inkml="http://www.w3.org/2003/InkML" xml:id="stk289" contextRef="#ctx0" brushRef="#br4">26626 18161 22111 0,'0'0'1968'2,"0"0"-1584"3,2-14-384-5,-2 14 0 4,0 0 1472-3,0 0 224 9,10-10 32-9,-10 10 16 5,0 0-528-6,13-6-128 8,-13 6 0-8,0 0-16 6,0 0-16-6,0 0 0 9,4 10 0-8,0 6 0 3,-6-3-288-4,0 5-64 10,0-4-16-10,2 3 0 4,0 5-208-4,0-1-32 12,0 1-16-12,0-1 0 5,0 0-128-5,-2 5-32 10,2-5 0-10,0 3 0 3,-2-5-80-2,1 5-32 9,-1-1 0-9,2-4 0 3,0-1-160-4,0 2 128 16,-6 1-128-16,6-5 128 1,0-1-128-1,0-15 128 9,0 18-128-9,0-18 128 5,0 0-304-5,0 0-64 10,4 11-16-10,-4-11 0 17,0 0-1648-16,0 0-336 0,0 0-64 0,0 0-8496 12,0 0-1696-12</inkml:trace>
    </iact:actionData>
  </iact:action>
  <iact:action type="add" startTime="292917">
    <iact:property name="dataType"/>
    <iact:actionData xml:id="d299">
      <inkml:trace xmlns:inkml="http://www.w3.org/2003/InkML" xml:id="stk290" contextRef="#ctx0" brushRef="#br4">26333 18857 9215 0,'0'0'816'2,"0"0"-656"4,0 0-160-6,0 0 0 5,0 0 2416-4,0 0 448 7,0 0 80-7,0 0 32 5,0 0-1216-6,0 0-240 5,0 0-48-5,0 0-16 9,16-6-224-9,-16 6-32 9,0 0-16-9,14-4 0 4,1 0-160-4,-15 4-48 11,14-6 0-11,2-1 0 5,3 3-272-5,-5 0-64 10,3 0-16-10,-1 0 0 5,3 0-224-5,5-2-32 12,-5 2-16-12,1 0 0 3,1 1-96-3,1 3 0 7,1-4-16-7,-1 2 0 9,-3 0-64-9,3-2-16 10,-1-4 0-5,-1 6 0-4,-5 0-160-1,3 0 0 10,-5 0 144-10,5 2-144 6,-18 0 0-6,16-4-288 9,-1 0 48-8,-15 4 16 16,20-7-2224-16,-9 1-448 1,-11 6-96-1,20-16-16-1</inkml:trace>
    </iact:actionData>
  </iact:action>
  <iact:action type="add" startTime="293265">
    <iact:property name="dataType"/>
    <iact:actionData xml:id="d300">
      <inkml:trace xmlns:inkml="http://www.w3.org/2003/InkML" xml:id="stk291" contextRef="#ctx0" brushRef="#br4">26595 19029 25631 0,'0'0'1136'1,"0"0"224"-1,0 0-1088 0,0 0-272 5,0 0 0-3,0 0 0-1,0 0 640-1,0 0 80 10,0 0 16-10,0 0 0 5,-12 9 336-4,12-9 64 6,-8 12 16-7,8-12 0 7,-4 16-240-7,1 3-32 8,-1-5-16-8,-2 3 0 7,6-17-208-7,-2 18-32 6,4-1-16-5,2 3 0 6,-2-5-144-6,2 3-16 10,-3 0-16-11,-1-18 0 5,6 15-96-5,2 3-16 10,-8-18 0-10,14 15 0 6,-14-15-112-5,11 16-16 7,-11-16-16-7,20 6 0 2,1 2-176-2,1-3 160 8,-3-5-160-9,3-1 160 5,1-7-160-5,-1 0 0 14,-3-2 0-14,3-5 0 18,-1 1-576-17,3-4-64-1,-7 1 0 0,3-1 0 12,-1-3-2128-11,3-3-432 0,-7 1-96-1,3 0-10704 6</inkml:trace>
    </iact:actionData>
  </iact:action>
  <iact:action type="add" startTime="293569">
    <iact:property name="dataType"/>
    <iact:actionData xml:id="d301">
      <inkml:trace xmlns:inkml="http://www.w3.org/2003/InkML" xml:id="stk292" contextRef="#ctx0" brushRef="#br4">27012 18962 13823 0,'-9'20'1216'0,"-1"-11"-960"0,0 9-256 0,-4 2 0 0,-1-1 3136 0,-3 10 576 0,5 6 112 0,-5 2 16 0,0 0-1728 0,3 8-368 1,1 0-64-1,1 2-16 0,-1 2-352 0,2 1-80 0,2-5-16 0,-3-4 0 0,5 4-224 0,-2-6-48 1,2 2-16-1,3-4 0 1,3-8-384-1,0 1-80 2,2-3-16-1,2-4 0 0,3 1-448-1,3-11 0 8,6-1 0-7,-14-12 0 24,19 2-2816-24,1-12-464 0</inkml:trace>
    </iact:actionData>
  </iact:action>
  <iact:action type="add" startTime="294329">
    <iact:property name="dataType"/>
    <iact:actionData xml:id="d302">
      <inkml:trace xmlns:inkml="http://www.w3.org/2003/InkML" xml:id="stk293" contextRef="#ctx0" brushRef="#br4">12617 10754 13823 0,'0'0'1216'2,"-2"-20"-960"1,-2 7-256-3,1-3 0 4,3 16 1040-4,-4-10 176 12,-6-1 16-12,10 11 16 4,-12-8-176-4,2 4-48 9,-5-2 0-9,3 4 0 4,-5 2-416-4,-1 0-96 12,1 2 0-12,-5 4-16 4,3 0-32-3,-3 5 0 10,1 1 0-11,-3 4 0 5,-1 1 48-5,1 7 16 9,-1 1 0-9,2 4 0 5,1 8-208-5,5 6-64 7,-3 8 0-7,7 4 0 8,-3-1-256-7,6 5 0 18,-2 3 128-19,7 6-128 3,1-3 0-2,8-1 0-1,5-2 0 0,11-7 0 7,1-10 144-7,7-6-16 12,5-12-128-12,8-7 192 5,0-3 480-4,7-7 96 8,7-4 0-9,2-10 16 4,3-4 16-4,3 0 0 6,1-7 0-6,-4-5 0 8,3-9-464-8,3-6-80 8,-3 0-32-8,-7-10 0 9,-3 0-32-9,-4-4 0 5,-9 3 0-5,-1 1 0 9,-7-2-32-9,-7-2-16 6,-9 6 0-6,-3-2 0 9,-9-1 80-9,-6 3 16 6,-9-4 0-6,-3 0 0 9,-6 8 144-9,-5 0 48 9,-6 6 0-9,-2 6 0 7,-8 1-240-7,0 11-64 5,-2-1 0-5,4 12 0 9,-4 4-128-9,4 2 0 7,2 6-160-7,6 7 160 24,7-1-1280-23,3 2-176 0,-1 1-16-1,15-3-9216 6,3 3-1856-5</inkml:trace>
    </iact:actionData>
  </iact:action>
  <iact:action type="add" startTime="294884">
    <iact:property name="dataType"/>
    <iact:actionData xml:id="d303">
      <inkml:trace xmlns:inkml="http://www.w3.org/2003/InkML" xml:id="stk294" contextRef="#ctx0" brushRef="#br4">15336 10955 13471 0,'0'0'592'1,"0"0"128"-1,0 0-576 0,16 9-144 6,-16-9 0-6,18 10 0 4,-18-10 512-4,0 0 64 7,9 10 0-7,-9-10 16 8,0 0 304-8,0 0 64 7,4 17 16-7,0 1 0 7,-4-18 176-7,0 0 48 11,4 14 0-11,-4-14 0 4,12 17-256-4,-3-7-48 10,-9-10-16-10,22 8 0 7,1-2 80-7,-1-6 0 5,-3-4 16-4,3 0 0 7,1-2-352-8,1 0-80 6,-3-6-16-6,-1 3 0 8,-1-3-272-8,2-4-64 10,-5-1-16-10,0 3 0 5,-3-3-48 1,1 3-128 1,-6-6 192-4,0 3-64-3,-3 1-128 0,-3-3 160 11,-2 5-160-11,-4-3 160 5,-3-1-32-4,-1 4 0 8,0-3 0-9,-8 9 0 4,-3 0-128-4,-2 2 192 11,-5 4-192-11,-1 2 192 5,-2 8-192-4,-1 2 0 8,-5 2 0-9,2 3-176 5,0 3 176-5,-2 1-160 11,2 7 160-11,3 3-160 3,3 4 160-3,8-2 0 11,-3-1-144-11,8-3 144 5,5-4 0-4,5-1 0 8,4-1 0-9,4 1 0 4,4-1 0-3,3 1 0 12,1-5 0-13,7 3 0 1,7-7 256 0,1 3-48 5,2-4 0-6,5-1 0 8,1-5-32-7,4 0-16 6,-4 0 0-7,8 0 0 7,-2-2-304-6,2-4-64 8,-6-2-16-9,2 0 0 19,0 0-2176-17,0-2-432 2,-2 2-96-4</inkml:trace>
    </iact:actionData>
  </iact:action>
  <iact:action type="add" startTime="295311">
    <iact:property name="dataType"/>
    <iact:actionData xml:id="d304">
      <inkml:trace xmlns:inkml="http://www.w3.org/2003/InkML" xml:id="stk295" contextRef="#ctx0" brushRef="#br4">16296 10422 25791 0,'-18'-11'1152'1,"18"11"224"-1,-13-6-1104 0,13 6-272 0,0 0 0 0,-12 6 0 4,-2 5 368-4,5 5 16 9,-1 3 0-9,-4 9 0 4,3 5-64-4,-5 6-16 11,2 0 0-11,-1 8 0 5,-1 1 144-5,2-3 16 9,1 2 16-9,1 0 0 6,2 0-224-6,-3 1-32 10,3 1-16-10,-2-2 0 5,4-2-80-5,5 2-128 6,1-1 176-6,2-7-176 8,4 2-208-8,3-9-160 10,7-5-16-10,0-10-16 18,3-1-1920-16,9-12-384-1</inkml:trace>
    </iact:actionData>
  </iact:action>
  <iact:action type="add" startTime="295518">
    <iact:property name="dataType"/>
    <iact:actionData xml:id="d305">
      <inkml:trace xmlns:inkml="http://www.w3.org/2003/InkML" xml:id="stk296" contextRef="#ctx0" brushRef="#br4">16754 10762 18431 0,'-11'-6'1632'2,"-7"-2"-1312"-1,3 0-320-1,-1 8 0 24,-4 6 1616-24,1 0 256 0,-1-2 48 0,-3 5 16 0,-2 3-1296 0,1-2-256 5,-3 4-48-4,4-3-16 2,-3 1 80-3,1 4 16 11,3 3 0-11,3-3 0 4,11 1-64-4,0 1-16 12,6-1 0-12,2 3 0 4,4-6-80-4,10 3 0 9,5 3-16-9,1-3 0 6,1-1 112-6,5 1 32 10,-1-5 0-9,6 7 0 3,0 3-176-3,1-3-16 8,1 5-16-9,-2 1 0 10,-2 1-176-10,-1 1 0 5,-3-2 0-5,-6 1 128 5,-3-3-128-5,-4-4 0 10,-1 1 0-10,-7 1 0 4,-2-1 0-3,-2-4 192 10,0-16-192-10,-7 19 192 3,-11-9 272-3,-3 3 64 8,-5-5 16-8,-3 2 0 2,-4 0-48-2,-2-4-16 10,0-4 0-11,-4-2 0 4,3-2-208-4,5 0-32 10,4 0-16-10,0-2 0 4,3-4-224-3,5 0 0 12,7 2 0-13,2-5 0 15,4 1-1984-13,6 10-352-1,10-18-64 2</inkml:trace>
    </iact:actionData>
  </iact:action>
  <iact:action type="add" startTime="295866">
    <iact:property name="dataType"/>
    <iact:actionData xml:id="d306">
      <inkml:trace xmlns:inkml="http://www.w3.org/2003/InkML" xml:id="stk297" contextRef="#ctx0" brushRef="#br4">17624 10775 27871 0,'-19'-2'1232'4,"9"6"256"-4,-7 2-1184 0,-1 2-304 0,-2 5 0 0,-5 3 0 1,-4 6 192-1,-2 3 0 6,-3 2-16-5,1 2 0 6,0 3 64-7,2-1 16 9,-2 2 0-9,6 0 0 6,5 0 64-6,4 0 32 9,11-3 0-9,3 1 0 7,2 2-96-6,8-4-32 6,11-1 0-7,3-9 0 6,5-1 464-6,6-9 80 10,8 1 32-9,0-10 0 3,8-4-128-4,0-5-32 9,0 1 0-9,2-10 0 10,-1 1-144-10,-5-7-48 8,0 1 0-8,-4-4 0 4,0-5 144-4,-10-1 32 7,-1-2 0-7,-13 0 0 10,-3 0 64-10,-8-6 16 5,-6 4 0-5,-8 0 0 8,-9-4-288-8,-9 4-48 10,-5-8-16-10,-8 8 0 5,0 0-208-5,-7 4-144 10,-13 7 192-10,-3 9-192 21,-3 1-224-20,-5 14-160 0,-2 4-16-1,-14 14-12592 10,-5 3-2528-9</inkml:trace>
    </iact:actionData>
  </iact:action>
  <iact:action type="add" startTime="296866">
    <iact:property name="dataType"/>
    <iact:actionData xml:id="d307">
      <inkml:trace xmlns:inkml="http://www.w3.org/2003/InkML" xml:id="stk298" contextRef="#ctx0" brushRef="#br4">24705 16836 15663 0,'0'0'1392'2,"0"0"-1120"1,0 0-272-2,2-15 0 2,-2 3 496-2,2-5 32 10,-2 5 16-11,0 12 0 3,0 0 32-2,0 0 16 11,-6-16 0-12,-4 9 0 4,10 7-48-4,0 0-16 10,-16-8 0-10,16 8 0 5,-17-6 80-5,3 2 16 10,-3 6 0-10,5 0 0 3,-4 0-112-2,5 6-32 11,-3-3 0-12,2 1 0 3,-7 6-80-3,1 4-16 12,3 3 0-12,-5 1 0 3,5 5-96-3,-3 2-32 11,-3 3 0-11,7 5 0 5,-6 0-16 0,5 4-16 1,-1 4 0-6,1 2 0 5,5-3-224-4,-2 3 144 3,4-4-144-3,4 2 128 7,1-4 48-8,3-4 0 10,0-7 0-9,1-1 0 4,1-4 144-5,2 5 48 8,0-3 0-7,4-4 0 6,-4-1-48-7,0-6 0 9,-4-14 0-9,0 15 0 5,0-15-64-4,0 0 0 8,0 0-16-9,0 0 0 6,0 0 432-6,0 0 96 10,-12-6 0-10,2-9 16 4,-1-1 144-4,-3-5 32 12,6-5 0-11,0-3 0 3,-1-8-320-3,3-4-48 8,2-2-16-9,0-2 0 5,2-4-224-5,2-5-48 5,0-3-16-4,2 1 0 6,2-1-288-7,4-1 160 7,3-3-160-7,-1 3 128 9,2-1-128-9,2 5 0 10,1 1 0-10,5 6 0 5,1 2 0-4,2 4 0 5,3 6 0-6,1 6 0 5,2 4-192-5,1 5 192 6,-1 6-192-6,2 1 192 7,2 7-208-7,0 6 80 9,1 6 128-9,-1 7-208 7,-4 5 80-7,2 9 128 12,-1 7-208-12,-3 1 80 4,-2 2 128-4,-3 6 0 6,-9 5-144-6,1 3 144 8,-12-2-160-8,0 1 160 12,-4 3-208-12,-2 2 80 5,-8 3 128-5,-1-1-192 10,-11-8 192-9,1-1-192 2,-1-9 192-3,-3 0 0 11,-4-7 0-11,0-5 0 5,-2-4 0-4,-5-7 176 7,1 1-176-8,0-9 192 5,-8-2 48-5,8 0 16 6,-4-12 0-5,4-2 0 6,2-5 48-7,-2-9 16 12,0-5 0-12,6-2 0 3,2-3 0-2,3-5 16 10,5 0 0-11,7-8 0 4,-1-1-80-4,7-3-32 6,0-4 0-4,8 1 0 4,4-1-224-6,4 2 128 13,0 0-128-13,11 7 0 3,4-1 0-3,7 6 0 11,3-4 0-11,4 10-160 4,4 3 32-3,2 3 0 9,4 2 0-9,3 9 0 4,1 3 128-5,2 7-128 9,1 6 128-9,1 6-128 5,0 1-16-5,-7 13 0 5,-1 3 0-5,-4 7 0 8,-8 1 144-8,-6 6-128 10,-5 4 128-10,-12 2-128 5,-7 5-128-5,-9 3 0 11,-3 4-16-11,-9-1 0 5,-11 1 80-5,-12 1 32 12,-8-1 0-12,-4-4 0 2,-3-12 160-2,-5-2 0 12,-1-4 0-12,-1-4 0 3,3-7 128-2,3-9 16 10,0-1 0-11,5-6 0 4,-3-4 176-3,6-6 16 9,8-10 16-10,6-1 0 5,2-9-64-5,5-3-16 5,3-4 0-4,7-6 0 6,7 0-32-6,7-6-16 10,6 4 0-11,3-8 0 4,7 2-224-4,6-2 0 11,7-1 0-11,10 7 0 6,2 0 0-6,8 7 0 9,4 1-128-6,7 6 128-2,3 4-208-1,3 5 64 6,-2 8 16-6,1 6 0 8,5 2 128-8,-6 6-192 12,-1 4 192-12,-3 8-192 4,-7-1 192-3,-2 5 0 8,-10 5-144-9,-6 4 144 4,-8 7-144-4,-11 5 144 8,-12-2-192-8,-8 9 192 8,-13 3-208-8,-5 0 64 7,-5 1 16-7,-6-9 0 8,-12-8 128-8,-6-3 0 12,-3-13-144-12,-3 1 144 3,1-9 0-3,-1-1 240 11,-1-10-48-11,1-2 0 4,9-4 96-4,1-2 16 12,2-3 0-12,2-11 0 4,2-7-112-4,4-4-32 10,10-4 0-10,4 2 0 5,7 2-160-5,0-3 0 5,9-3 144-5,3 6-144 8,4 4 0-8,4-2-240 11,6 2 48-11,1 5 0 21,9 5-1600-19,5 5-320 2,7 0-64-3</inkml:trace>
    </iact:actionData>
  </iact:action>
  <iact:action type="add" startTime="298081">
    <iact:property name="dataType"/>
    <iact:actionData xml:id="d308">
      <inkml:trace xmlns:inkml="http://www.w3.org/2003/InkML" xml:id="stk299" contextRef="#ctx0" brushRef="#br4">23815 16874 13823 0,'0'0'608'1,"22"5"128"-1,1-3-592 0,1 0-144 4,1 0 0-4,4 4 0 4,-1 0 1808-3,-1-2 336 11,0 0 64-10,0 2 16-1,1 1-1280-1,-3-1-256 7,-1-2-48-7,-5 2-16 7,-1 0-16-7,1 4 0 11,-3-6 0-11,1-1 0 5,3 1 112-5,-5 0 32 10,3 2 0-10,-2 0 0 4,-16-6 128-4,15 2 16 10,-15-2 16-10,0 0 0 5,0 0-64-5,0 0-16 12,0 0 0-12,0 0 0 6,0 0-80-6,0 0-32 10,-17 2 0-10,-1 0 0 3,-5-2-112-3,-3 0-32 10,-3 0 0-9,-4 0 0 2,-8 0-64-2,0 0 0 16,-6 0-16-17,-2 0 0 1,-3 2-160-1,-5 0-16 8,-5 0-16-8,-1 0 0 5,-7-2-48-5,0 2 0 6,-10-2 0-6,-4 1 0 8,-6 5-256-8,1-2 0 7,-3 0 0-7,-6-2 0 8,1 0 192-8,-9 2-64 12,-1 2 0-12,-6 4-128 4,-10-5 208-4,2 3-64 10,-7 6-16-8,-3-1 0 1,-2 3-128-2,-7-4 0 9,-1 1 0-10,-1-1 0 6,0 2 0-6,1-1 0 10,1 5 128-10,3-4-128 6,4-7 0-6,5 3 0 8,9 2 0-8,-2 2 0 4,6-5 0-4,4 1 0 12,1-6 128-12,1 0-128 5,4 0 0-5,5-2 0 9,-1-2 144-9,9 0-144 5,-1 0 0-4,7 2 0 8,2 2 0-9,2-4 128 4,4-2-128-4,8 2 0 11,1-2 0-11,9 2 0 3,3 2 0-2,7-2 0 10,9-2 0-11,2 0 0 3,8 2 0-2,5 0 0 10,11-2 0-11,15 2 0 3,-12-4 0-3,12 4 0 6,0 0 0-6,0 0-128 10,17-16 0-10,7 6 0 9,5-3 0-9,6 3 0 6,8 4 128-6,6-2-208 7,7-1 80-6,13 7 128 6,7 2-192-7,8-2 192 9,5-2-192-9,11 4 192 5,-1 0-176-5,9 0 176 7,5 0-128-7,4 0 128 7,2 0 0-7,9 0-128 12,-3 0 128-12,6 0 0 3,2 0 0-2,3-2 0 6,5-2 0-7,-3-4 0 8,3-2 0-8,3 5 0 6,2-1 144-6,0-4-144 9,1 2 0-9,3 0 0 7,-6-3 0-7,3 5-192 8,3 4 192-8,-6 0 0 6,0 2 0-6,-3-2 0 9,-7 2 0-9,-1 2 0 12,-4-2 0-12,-10 4 0 5,2-2 0-5,-12-2 128 5,-10 0-128-4,-3 2 160 6,-8 0-160-7,-8 0 0 11,-10 4 0-11,-2-5 0 5,-9 1 0-4,-7 0 0 4,-7-2 0-5,-8 0 0 8,-9 0 0-8,-3 0 0 11,-7 0 0-11,-18 0 0 4,0 0 128-3,0 0 0 5,0 0 0-6,0 0 0 7,0 0 0-7,-20-5 0 8,-9-1 0-8,-12 0 0 8,-8 0-128-8,-7 2 0 7,-5-4 144-7,-3-1-144 8,-14 3 0-8,-4 2 0 13,-4-4 0-13,-10-2 128 3,-5 4-128-2,-6-3 128 5,-5-1-128-6,-5 4 128 8,-3 2-128-8,-3-2 176 6,-6-3-176-6,-6 5 192 9,-1 2-32-9,-3 0 0 11,1 0 0-11,-3 4 0 4,-5-2-160-4,4 2 0 11,-1 0 0-11,7 2-176 6,3 3 176-5,2-1 0 8,7-2 0-9,-1 2 0 3,6 0 0-3,8 2 0 8,7-3 0-8,14-1 0 7,7 0 0-6,7 0 0 8,5 2 0-9,11-4 128 5,13-2-128-5,6-2 0 11,8-2 0-11,4-2 0 7,7 0 0-7,11 2-160 9,1-1 16-9,10 5 0 16,0 0-496-14,15-16-80-1,5 6-32 0,9-3-12272 9,10 1-2464-8</inkml:trace>
    </iact:actionData>
  </iact:action>
  <iact:action type="add" startTime="299527">
    <iact:property name="dataType"/>
    <iact:actionData xml:id="d309">
      <inkml:trace xmlns:inkml="http://www.w3.org/2003/InkML" xml:id="stk300" contextRef="#ctx0" brushRef="#br4">26355 17289 14735 0,'-10'2'1312'1,"-5"-4"-1056"0,3-2-256-1,12 4 0 7,-16-2 2432-7,16 2 416 9,0 0 96-9,0 0 0 5,-9-17-1472-5,3 3-320 9,0-8-48-8,4 3-16 7,0-1-112-8,4-3-16 8,0-6-16-8,6 0 0 3,-1-7-128-2,-1 3-32 6,6 2 0-7,-2-6 0 7,3-6-64-7,5 4-16 10,5 0 0-9,5 2 0 4,1-6-256-5,2 6-48 8,2 2-16-8,4 0 0 7,-2 8-256-7,4-5-128 13,4-3 128-7,-4 8-128-2,2 0 0-4,-4 7 0 1,2 7 0-1,-3-1 0 6,1 8 0-5,-4 10 0 9,-2 8-176-10,-2 3 176 5,-3 5-128-5,-5 3 128 12,0 4-128-10,-1 7 128 0,-8 8 0-2,-3-1 0 11,-9 2 0-9,-2 4-128 0,-7 6 128-2,-5 1 0 7,-7 1 0-7,-7-2 0 7,-3-3 0-7,-8-1 0 11,-2-8 0-11,-2 0 0 6,0-8 0-6,-7-2 256 7,-3-5-64-5,0-5-16-2,4-9 368 0,-3-6 80 7,-1-8 16-7,2-2 0 8,3-4 16-7,-1-6 16 5,8-5 0-5,4-6 0 6,8-7-208-7,5-5-32 12,11 0-16-12,7-2 0 4,2-4-112-3,12-1-32 4,1-3 0-4,13-2 0 7,1-2-272-7,8 2 0 10,7 7 0-11,8 3 0 5,7 7-160-4,2 7 160 4,-1 0-160-5,1 7 160 9,1 1-160-9,1 7 160 9,1 4-160-9,-1 10 160 4,-2 2-144-4,-1 5 144 6,-1 11-128-6,-2 1 128 8,-12 3-208-8,-2 5 32 11,-12 2 16-11,-7 8 0 4,-5-4-64-4,-9 8-16 12,-10 4 0-11,-11 1 0 3,-3 1 240-4,-7 2-192 6,-8-10 192-6,0-4-192 7,-6-6 192-7,4-4 0 7,-6-2 0-7,4-5 0 9,4-3 0-9,0-9 128 11,1-6 0-11,3-4-128 4,2-6 272-4,2-2-48 7,-1-9-16-7,1-3 0 9,6-5-16-9,1-2-16 6,4-3 0-6,-1-1 0 9,5-6-176-9,2-4 192 6,5 2-192-6,1 2 192 9,4-6-192-9,4 6 0 7,1-2 144-6,7 2-144 5,0 0 0-6,7 4 0 7,5 5 0-7,1 7 0 8,4 2-192-7,1 5 64 10,-1 10 0-11,4 4 0 5,6 4 128-5,-6 10-192 11,-3 5 192-11,-3 8-192 4,2 6 192-4,-4 5-192 11,-11 8 192-11,0 3-192 3,-10 0 192-3,-4 4 0 9,-2-1 0-9,-12 1-128 8,-2-4-16-8,-7-1 0 11,-4-9 0-11,-4 0 0 4,-3-9 144-4,-5-9 0 11,2-3 0-11,-6-5 0 4,4-7 304-4,-2-6-16 12,4-6 0-12,6-7 0 4,0-1 32-4,4-9 16 11,1-7 0-11,3-7 0 5,7 0-80-5,5-4-32 10,3 0 0-10,0-4 0 5,6 3-224-5,4-7 144 8,8-2-144-8,-1 4 128 5,7 6-128-5,2-2-176 6,3 4 48-6,6 4 0 9,3 12-192-9,-1 1-16 11,-2 5-16-10,2 5 0 16,1 8-80-15,1 6-16-2,-8 4 0 1,1 10 0 11,-3-1-1088-11,1 7-208 0,-7 3-48-1,-1 4-16 12,-6 3-560-11,-2 3-128 0,-1 2 0-1,-5-6-11904 5</inkml:trace>
    </iact:actionData>
  </iact:action>
  <iact:action type="add" startTime="300377">
    <iact:property name="dataType"/>
    <iact:actionData xml:id="d310">
      <inkml:trace xmlns:inkml="http://www.w3.org/2003/InkML" xml:id="stk301" contextRef="#ctx0" brushRef="#br4">26913 16936 12895 0,'-10'14'1152'2,"-2"-5"-928"5,-5 5-224-5,1-4 0-1,1-2 832-1,-5 3 112 10,3-3 16-9,1 0 16 3,-2-4 320-4,5 0 64 11,-7-4 16-11,3-4 0 4,1-2 576-4,-3 0 112 8,5 0 32-8,-2-5 0 6,8 1-336-6,3-8-64 10,-1 3-16-10,4-5 0 7,2 3-576-7,8 1-112 8,-1-7-32-7,3 3 0 3,6 4-464-4,-1-5-112 7,5 0 0-7,1 5-16 7,1-2-240-7,-3 3-128 11,3 3 160-11,-1 6-160 4,5-2 128-3,-1 8-128 10,0 6 0-4,1 4 0-7,-5 8 0 0,1 1 128 11,1 10-128-10,-4 3 0 0,-5-3 0-1,-2 2 0 11,-6 0 128-10,-6 6-128 1,-6 6 0-2,-8-4 0 11,1 2 0-11,-11-2 0 5,-9 2 0-5,-4-6 0 11,0-6 0-11,2-1 0 5,-4-5 304-5,4-9-48 11,-1-1 0-11,-1-11 0 5,4-4 384-5,4-11 64 9,4-3 0-9,1-5 16 3,3-3-96-2,5-3-32 9,1-4 0-10,5-2 0 4,6-8-256-4,2 2-48 11,4-10-16-10,2 6 0 2,6 0-144-2,5 8-128 5,1-2 144-6,5 6-144 9,7 2 0-9,1-1 0 11,2 7 0-10,2 5 0 1,-4-1 0-2,1 5-160 12,-3 10 160-12,0 8-128 4,-1 8 128-3,-7 2-160 9,-1 5 160-10,-1 6-160 4,-7 3 160-4,-2 1-128 11,-6 8 128-11,-6 4-128 4,-6-2 128-3,-7 6-160 4,-1-4 160-5,-5 2-160 8,-5-6-128-8,3-2-32 7,0-6 0-7,5-7 0 23,6-5-1056-22,-1-3-224 0,15-14-32-1,0 0-16 12,0 0-1552-10,12-18-304-1</inkml:trace>
    </iact:actionData>
  </iact:action>
  <iact:action type="add" startTime="300917">
    <iact:property name="dataType"/>
    <iact:actionData xml:id="d311">
      <inkml:trace xmlns:inkml="http://www.w3.org/2003/InkML" xml:id="stk302" contextRef="#ctx0" brushRef="#br4">27022 16780 11967 0,'-12'8'1072'1,"-5"-6"-864"6,3-2-208-7,-2 0 0 5,5 2 2080-5,-5 2 368 5,16-4 80-5,0 0 16 8,-12 0-1024-8,12 0-208 12,0 0-32-12,0 0-16 3,0 0-160-3,22-8-16 11,-3-6-16-10,11 4 0 3,7 3-336-4,2-3-64 10,10 0-16-9,5 6 0 2,11-2-64-3,5 0-16 8,0 3 0-8,2-5 0 9,4-2-112-9,4-2-16 10,2 6-16-10,8 4 0 4,9-7-64 3,1-3-16-4,1 6 0-3,3 0 0 6,-5 0-128-5,2-3-32 9,1-1 0-10,-1 6 0 4,7 6-192-4,-1 2 144 10,-2-2-144-9,-1 2 128 3,-7-4-128-3,5 4 0 9,3 3 0-10,2 1 0 3,4-2 160-2,-3 2-160 8,-7 2 192-9,-3-3-192 7,-9-3 176-7,5 0-176 10,-6-2 160-10,3 4-160 3,3-2 256-2,-4 0-64 5,-1 0 0-5,-1-4 0 6,-4-6 0-7,-2-6-16 7,-8 6 0-7,2 2 0 8,-4-1-48-8,-1-7 0 10,-1 2 0-10,-4 0 0 5,8 8-128-5,-11-5 192 7,-7-1-192-7,1-2 192 9,-3 0-192-9,-3 5 128 11,-4 1-128-11,-10-4 128 4,-4-8-128-4,-2 8 0 6,1 5 0-6,-3-3 128 8,-8 0-128-8,-1 0 0 11,-3 0 144-11,-17 6-144 4,0 0 0-3,0 0 0 9,0 0 0-10,0 0 128 4,0 0-128-4,0 0 0 6,-23 6 0-6,0 0 0 9,-7-2 0-9,-3 2 0 11,-12-3 0-10,-2 1 0 3,-9 0 0-4,-8-4 0 9,-11-2 0-9,-5 2 128 4,-5 2-128-3,-3 0 0 5,-6 0 128-6,-9 6-128 9,-10 4 128-9,-16-5-128 12,-11-1 160-12,-1 8-160 3,-7-6 128-2,-6 0-128 4,-10 5 0-5,-6-3 0 10,-7-6 0-10,3 10 128 10,2-3-128-10,-3 3 0 6,1-10 128-5,9 4 0 7,3 1-128-7,6 1 192 2,3-6-64-2,5 4-128 10,10 2 176-11,13-3-176 4,4 9 208-4,10-4-64 7,3-1-16-7,7 1 0 6,-2-6-128-6,17 2 0 7,8 3 144-7,8-5-144 8,9-2 0-8,14 0 128 8,12-4-128-8,8 0 0 8,7 0 0-8,20 0 0 8,0 0 0-8,0 0 128 7,4-10-128-7,10-3 0 7,13-1 0-7,16 0-128 8,6 1 0-8,19-3 0 11,12 4 0-11,10-1 0 5,11-1 128-5,9-5-192 10,3 1 192-10,21-1-192 5,13 3 192-5,9 0 0 6,2-5-144-6,9 3 144 9,7 3 0-9,7-1 0 11,1 6-144-10,1-1 144 2,-7-1 0-3,5 2 0 9,2 4 0-8,-13 1 0 3,-16-3 0-4,0 2 0 11,0-6 0-11,-9 6 0 5,-9 4 0-5,-15 0 0 7,-10-1 128-7,-7-1-128 7,-7-2 128-7,-9 4-128 12,-8 4 176-12,-10-2-176 3,-3-4 208-3,-15 2-64 11,-13 0-16-11,-6 2 0 5,-7 4 32-4,-9-2 0 9,-17-2 0-10,0 0 0 4,0 0-160-4,0 0 128 6,0 0-128-6,-23 8 128 23,-8-6-880-22,-12 0-176 0,-6-1-32 0,-15 1-11504 8,-5-4-2288-7</inkml:trace>
    </iact:actionData>
  </iact:action>
  <iact:action type="add" startTime="301940">
    <iact:property name="dataType"/>
    <iact:actionData xml:id="d312">
      <inkml:trace xmlns:inkml="http://www.w3.org/2003/InkML" xml:id="stk303" contextRef="#ctx0" brushRef="#br4">24309 16875 16527 0,'-18'10'720'1,"1"-2"176"-1,-5-2-720 0,5-2-176 5,-5-2 0-5,7 2 0 5,1 0 1808-5,14-4 336 10,-16 3 64-9,16-3 16 3,0 0-416-3,0 0-80 9,0 0 0-10,0 0-16 3,0-17-128-3,10-3-32 10,2 7 0-10,9-9 0 6,5-1-656-6,3-2-128 9,6-5-16-9,4 3-16 6,-2 2-416-5,12-3-64 9,2-3-32-10,3 6 0 3,3 3-224-3,-1 9 144 12,1-3-144-12,-3 8 128 9,-3-1-128-9,-6 7 0 6,-4 5 0-3,-8 5 0-3,-6 8 0 1,-5 1 0 11,-8 5 0-12,-3 9 0 5,-9 10 0-5,-10-2 0 9,-5 0 0-8,-15 2 0 3,-14 6 0-3,-5-2 0 10,-10 0 0-9,-7-1 0 0,-1-5 0-2,-7-5 0 8,0-3 128-7,-4-4-128 4,-2-9 448-5,6-5 0 11,6-3 0-11,3-6 0 4,1-6 224-4,11-6 48 10,6-7 16-10,8-3 0 5,6-3-96-5,9-7-32 11,5-7 0-11,11 0 0 3,2 2-304-2,10-6-64 9,6-2-16-10,7 4 0 4,7 0-224-3,7 4 0 10,14 1 0-11,1-1 0 3,7 4 0-3,5 4-192 6,3 1 192-6,7 7-160 9,-2 11 160-9,4 2-160 11,-5 6 160-11,-5 6-160 5,-3 9 160-5,-9 5 0 9,-3 3 0-9,-6 0-128 5,-12 7 128-4,-9-1 0 10,-6 0 0-11,-11 2-128 4,-6 4-96-3,-13 4-16 7,-2-2 0-8,-7 2 0 20,-4-6-1424-19,-2-2-304 0,-6-5-48 0,1-7-10272 10,3-3-2064-10</inkml:trace>
    </iact:actionData>
  </iact:action>
  <iact:action type="add" startTime="302569">
    <iact:property name="dataType"/>
    <iact:actionData xml:id="d313">
      <inkml:trace xmlns:inkml="http://www.w3.org/2003/InkML" xml:id="stk304" contextRef="#ctx0" brushRef="#br4">24231 16909 15663 0,'0'0'1392'2,"0"0"-1120"5,0 0-272-7,0 0 0 3,0 0 1168-3,10-6 176 11,-10 6 48-11,17-6 0 4,-17 6-336-4,12-12-64 10,-12 12-16-9,0 0 0 3,0 0-288-1,0 0-64 1,8-10-16-4,-8 10 0 7,0 0 160-7,0 0 48 11,0 0 0-11,-14-3 0 4,-6-3-128-4,3 4-32 11,1-4 0-11,-5 4 0 4,-3 0-16-4,-1 0 0 11,0 0 0-11,-5 0 0 6,-1 2-112-6,-2 0-16 9,0 0-16-8,-6 2 0 4,2 0-80-1,-2 2-16 3,-8 4 0-7,-2-2 0 4,-5-4-32-4,-3 1-16 10,-1 7 0-9,-7-2 0 4,-7-4 48-4,-2 0 16 8,-6 4 0-9,0 5 0 5,2-1-32-4,-4 4-16 3,-6-5 0-3,2 3 0 7,-1-6-224-8,-1 0-144 8,-8 3 192-7,1-1-192 5,-5 0 192-6,1 3-192 11,-5-5 192-11,-3 6-192 4,2 0 160-4,-2-1-160 11,-5-5 128-11,1 0-128 4,-2 2 160-4,2-3-160 7,-2 1 192-7,0 6-192 8,-6-4 272-8,4-1-48 12,1-1-16-10,1 0 0-1,2-2 0-1,4 5 0 11,1-1 0-11,5 4 0 5,4-4-208-5,-5-5 176 10,5 1-176-10,1 4 160 4,8-2-160-3,6-2 0 10,-2 1 0-11,3 5 128 4,2-4-128-4,7 0 0 10,4-2 144-10,4-4-144 4,-1-2 128-3,9 0-128 8,1 2 160-9,4-2-160 4,3-4 192-4,3-2-64 10,10 4-128-10,-4 0 192 7,4-2-192-7,1 0 144 10,5 0-144-10,2 0 128 3,0 2-128-2,5-2 0 9,1 2 0-10,3 2 0 5,2-1 0-5,-1 1-144 11,1 0 144-11,1 0 0 4,7 0-320-3,8 0 64 7,0 0 0-8,0 0 0 20,0 0-2048-18,0 0-416-1,0 0-80 1</inkml:trace>
    </iact:actionData>
  </iact:action>
  <iact:action type="add" startTime="305451">
    <iact:property name="dataType"/>
    <iact:actionData xml:id="d314">
      <inkml:trace xmlns:inkml="http://www.w3.org/2003/InkML" xml:id="stk305" contextRef="#ctx0" brushRef="#br4">24200 7070 13823 0,'0'0'1216'2,"0"0"-960"3,0 0-256-4,0 0 0 3,0 0-144-4,-10-10-80 7,10 10-16-7,0 0 0 7,0 0 944-7,0 0 176 12,-6-10 32-12,6 10 16 4,0 0-16-4,0-15 0 6,0 15 0-6,0 0 0 9,2-12-128-9,-2 12-16 10,0 0-16-10,12-14 0 5,1 7-176-5,-13 7-48 11,14-8 0-11,5 2 0 5,3-2-208-4,1 2-32 8,-3 2-16-9,1 0 0 5,-1 3-16-5,3-1-16 9,1 0 0-8,-3-4 0 2,1 2 0-2,3 0 0 9,2 2 0-3,0 0 0-7,1 0 16 0,-1 0 16 9,0 2 0-9,3 0 0 5,-1 0-48-5,0 0-16 7,-2-2 0-7,3 2 0 7,-1 2-64-7,4-2-16 12,-2-2 0-12,1 2 0 4,-5 4-128-3,0-4 192 9,-1 0-192-10,-1-2 192 4,2 0-48-3,2-2 0 10,1-3 0-11,-1 1 0 4,0 4 48-4,1 0 16 11,1-2 0-11,0 2 0 4,2 2-64-4,0 0-16 11,-2 0 0-11,1 0 0 4,-3-2 0-4,2 2 0 10,0 2 0-10,2-2 0 6,-3-2-128-6,-1 2 0 9,2-2 0-8,-2 2 128 4,3 0-128-5,-1 0 160 10,0-2-160-10,-2-2 160 4,3 4-32-4,-5-2-128 11,0 0 192-11,2 0-64 4,3 0-128-4,-3 0 160 10,-2 0-160-9,1 2 160 3,1-1-160-3,-2-1 128 9,2 0-128-10,3 0 128 4,-5 2-128-4,2 0 0 6,0-2 0-6,1 0 0 10,1 2 0-10,2 2 0 10,-4-2 0-10,2 2 128 4,-1-2-128-4,-3 0 0 14,2 0 0-14,1 2 0 1,-3 2 0-1,0-3 0 8,0-1 0-8,-1 2 0 8,-5-2 0-8,-1 2 0 7,-1-2 0-7,3 2 0 9,-3-2 0-9,1 0 0 7,1-2 0-7,3 2 0 7,1 0 0-7,-2 0 128 11,-3-2-128-11,1 0 0 4,3 2 0-3,-3 0 0 11,3 0 128-12,-7 0-128 3,1-1 0-3,1-1 0 11,-5 0 144-11,5 0-144 3,-5 2 0-3,2 0 128 12,-16 0-128-10,17-2 0-1,-3 0 128-1,-14 2-128 11,17 2 128-10,-17-2-128 2,14-2 0-3,-14 2 0 11,0 0 0-11,16 0 0 5,-16 0 0-5,0 0 0 10,0 0 0-10,0 0 0 4,0 0 0-4,0 0 128 7,0 0-128-7,0 0 128 8,0 0 160-8,0 0 32 11,0 0 16-11,0 0 0 5,0 0-192-4,0 0-144 5,-20 6 192-6,5-2-192 4,-3-3 144-3,-2-1-144 5,-1 2 0-6,2 2 144 7,-5 0-144-7,-1 2 0 8,-3-2 0-8,1 0 128 8,-2 0-128-8,-2-2 0 12,-8 2 0-12,2 0 128 4,0-1-128-3,-8 3 0 4,0-2 0-4,-2 0 0 5,-8-2 0-6,1 0 0 13,-3 0 128-13,3 2-128 3,-1 4 0-2,-2-3 0 9,-1 1 0-10,1 4 128 5,-1 2-128-4,1-4 0 10,1 1 0-11,-3 1 0 3,-1-4 0-2,-5 4 0 9,5 1 0-10,-1-5 0 4,3-2 0-3,-1 0 0 9,1 0 0-10,1 6 0 4,3-3 0-3,1 3 0 9,-2 2 0-10,3-4 0 5,-3 0 0-5,1-1 0 10,-3-3 0-10,2 0 0 5,1 2 0-4,1 4 0 6,2-4 0-7,5-2 0 7,5 1 0-7,-2 1 0 12,6 0 0-12,1-2 0 2,1-2 0-2,6-4 0 11,4 0 0-11,1 2 0 5,5 4 0-5,-1 2 0 11,3-4 128-10,5-2-128 1,-2-2 0-1,14 2 0 11,0 0 0-12,-11-2 0 2,11 2 144-2,0 0 0 11,0 0 0-11,0 0 0 5,0 0-144-5,0 0 0 11,0 0-160-11,0 0 160 4,0 0 0-4,0 0 0 10,0 0 0-10,0 0 160 7,17-14-160-7,-3 6 0 6,-14 8 0-6,21-5 0 8,3-5 0-8,-3-2 0 10,-1 6 0-10,7 0 0 4,8-1 0-4,2 1 0 10,-4 0 0-10,12 0 0 5,0 2 0-5,6 2 0 7,5-2 0-7,3 0 0 9,1-3 0-9,3-1 0 11,1-6 0-11,6 2 0 5,-3-3 0-5,5 1 0 10,-2-5 0-10,4 7 0 4,2 0 0-4,2 6 0 12,0-1 0-12,-4-3 0 4,-1 0 0-4,-1 4 0 6,-6-4 0-6,2 3 0 8,1 1 0-8,-1-2 0 7,-2 0 0-7,-3 4 0 10,3 0 0-9,-2 2 0 4,-3 2 0-5,-5-1 0 8,-7-1 0-8,-2 2 0 6,-8-2 0-6,-2 2 0 9,-6-2 0-9,-9 2 0 7,-3 0 0-6,1 0 0 6,-20 0 0-7,0 0 0 6,0 0 0-6,0 0 0 9,0 0 0-9,0 0 160 7,0 0-160-7,0 0 160 7,0 0 96-7,0 0 32 9,-24-8 0-9,-1 4 0 7,-2 2-160-7,-3 0-128 8,-1-2 192-8,-8 4-192 2,0-2 128-1,-10 0-128 6,-1-2 0-7,-3 2 0 8,0-3 0-8,1 1 128 7,-3 2-128-7,-3 2 0 10,-5 2 0-10,1 2 0 6,-7 1 0-6,1-3 0 9,0-2 128-9,-6 0-128 10,-12-2 0-9,-2 2 0 4,2 2 0-5,-1 2 0 4,-1 0 0-4,-2 4 0 9,-2 0 0-9,1-6 0 12,-7 0 0-11,5 2 0 0,-7-1 128-1,6 1-128 11,-3 4 0-11,3 4 0 4,5 0 0-4,7 3 0 12,6-5 0-11,5 2 0 2,5-5 0-2,8-1 0 5,1 2 0-6,8 4 0 8,6-6 0-8,8 1 0 11,4 5 0-10,6-6 0 4,5-2 0-5,8 0 0 10,12-4 0-9,0 0 0 2,0 0 0-3,0 0 0 10,0 0 0-10,0 0 0 5,16 4 0-5,5-2 0 7,7-2 0-7,5 0-144 9,6-4 144-9,8 0 0 11,3-2 0-10,9 4 0 2,-2-4 0-3,3-2 0 9,6 1 0-9,5-1 0 6,-5-6 0-6,6 4 0 10,-4-3 0-9,3 5 0 4,-5 2 0-5,2-2 0 10,-5-1 0-10,-7 3 0 3,-7 2 0-2,-8 0 0 6,-6 2 0-7,-6-2 0 7,-3-2-192-7,-7 2-16 10,-3 0 0-10,-16 4 0 19,0 0-1712-17,0 0-352-1,0 0-64 1</inkml:trace>
    </iact:actionData>
  </iact:action>
  <iact:action type="add" startTime="307269">
    <iact:property name="dataType"/>
    <iact:actionData xml:id="d315">
      <inkml:trace xmlns:inkml="http://www.w3.org/2003/InkML" xml:id="stk306" contextRef="#ctx0" brushRef="#br4">24601 6836 13295 0,'0'0'576'2,"0"0"144"-2,0 0-576 0,0 0-144 4,10-10 0-3,-10 10 0 2,10-14 816-2,-10 14 128 9,6-11 16-9,-6 11 16 2,8-18-320-2,-1 6-64 9,-3-3-16-10,-2 5 0 6,-2-4 96-6,0 5 16 10,0-7 0-10,-2 4 0 4,-2-3 16-4,-1 3 0 10,-1-4 0-10,0 5 0 4,0-3-144-4,-4 4-32 8,0 3 0-8,3-5 0 7,-7 2-112-7,2 2-32 7,-9-7 0-6,1 5 0 6,3 4-128-7,-5-2-48 8,-1 4 0-8,0 1 0 7,-3 1-16-7,-1 0 0 17,0 0 0-17,-5 4 0 1,-1 0 0-1,2 3-16 10,0 1 0-10,-4 2 0 5,1-6-32-5,-1 4 0 10,2-2 0-10,-4 9 0 5,2-1 112-5,2 4 32 11,-2-7 0-11,-2 9 0 2,2-2-288-2,3 5 160 8,-1 1-160-8,-2-3 128 7,0 3-128-6,4 1 128 10,4 2-128-11,1 3 128 4,3-3 0-4,3 2-128 11,5 1 192-11,-1-1-64 5,6 0-128-5,6 0 0 11,2 1 144-10,4-1-144 2,2 2 128-3,2-1-128 11,8-1 128-11,-1-2-128 4,5 1 256-3,0-3-32 4,3-3 0-5,6 3 0 9,3 0 48-9,3 3 16 10,2-7 0-10,0-3 0 6,2-1 48-6,4-5 16 6,-2 0 0-6,6 0 0 9,-4-5-96-9,2 3-32 10,-4 0 0-10,2-6 0 6,0-2-48-6,2-2-16 7,1-4 0-7,-3 0 0 7,4-1-160-7,-4 1 192 7,4-4-192-7,-4-2 192 7,2 3-192-7,2-9 160 8,-6 0-160-8,0 3 160 8,0-1-160-8,-6 5 160 7,0-3-160-7,-4 0 160 8,-1-5-160-8,-3-1 128 12,-5 3-128-12,-1-5 128 3,-5 3-128-3,-1-3 160 7,-7 1-160-7,-2-5 160 5,0-3 16-5,-4 0 0 6,-4-4 0-6,0 4 0 7,-7 1 80-7,-3-1 32 9,-4-2 0-8,1 2 0 6,-5-1-112-7,-1 3-32 8,0 2 0-8,-3-1 0 7,1 1-144-7,-3 3 128 11,1 5-128-11,0-1 128 4,0 7-128-4,-1-1 0 11,-1 4 0-10,0 4 0 1,-2 0 0-2,-1 4 0 7,-3 0 0-7,-2 6 0 8,0 4 0-8,-4 6 0 12,2-3 0-12,4 3 0 5,-2-5-144-5,6 5 144 6,3 2-192-5,3-3 192 21,6 5-1344-20,1-1-176-2,8-1-16 1,4 3-16 11,12-3-1488-10,4-6-288 2</inkml:trace>
    </iact:actionData>
  </iact:action>
  <iact:action type="add" startTime="308110">
    <iact:property name="dataType"/>
    <iact:actionData xml:id="d316">
      <inkml:trace xmlns:inkml="http://www.w3.org/2003/InkML" xml:id="stk307" contextRef="#ctx0" brushRef="#br4">27194 6504 4607 0,'0'0'400'2,"0"0"-400"2,2-17 0-4,-2 17 0 4,0 0 2544-2,0 0 416 6,-8-12 96-8,2-4 16 5,0 3-1536-5,0-3-320 8,6 16-48-8,-15-8-16 6,1-1-192-5,-2-1-64 9,3 4 0-10,-5 2 0 4,1-2-112-3,1-2-16 5,-5 1-16-6,1 3 0 9,1 6-304-9,-3 2-48 10,-1 5-16-10,1-3 0 5,1-2-160-5,1-2-32 6,-5 4-16-6,2 4 0 10,-1-1-32-10,1 3 0 10,-1 6 0-10,-1-3 0 5,-2-3 48-5,-1 4 0 5,1-3 0 0,4 11 0 0,-5 3 64-5,1 2 0 10,0 0 16-10,1 5 0 6,-1-1-112-6,2 6-32 10,1-2 0-10,3 4 0 4,7-8-128-3,0-4 0 3,9 2 144-4,1 3-144 9,2 1 240-9,6-4-32 12,0-2 0-12,5-2 0 3,5-1 144-2,0-1 32 9,1-3 0-10,7 1 0 7,-3 0-48-7,3 1 0 10,-1 3 0-7,3-9 0-3,-1-9-16 0,4 1 0 7,1-4 0-7,3-2 0 8,0 2 16-8,4-4 0 11,4-4 0-11,-4-2 0 4,0-6-112-4,6 2-32 11,-2 0 0-11,6-3 0 4,-4-1-192-4,4 6 176 11,-4-4-176-11,4 1 160 4,4-9-160-3,-7 3 128 10,1-5-128-11,-2 6 128 4,-2-1-128-4,-4 1 128 9,-3-3-128-9,-1-7 128 4,-4-1-128-4,-1-1 160 11,-5 1-160-11,-1 0 160 4,-7-1-32-3,1 3-128 10,-6-2 192-11,-3-3-64 3,-1-3 48-2,-4-2 0 6,-4 2 0-7,-3 0 0 8,-1-1 80-8,-6 3 0 11,3-6 16-11,-9 0 0 4,-1 8-64-4,1 1-16 10,-3 1 0-9,-1 2 0 2,-1-3-192-2,0 5 0 11,-5-1 0-12,1 7 0 3,-6-1 0-3,-4 0 0 6,2 5 0-5,-4 5 0 7,2-4 0-8,-2 4 0 13,0 0 0-12,0 8 0 0,-2 4 0-1,-4 4 0 10,8-2 0-10,-4-2-160 4,6 0 160-4,-4 3 0 8,2-1 0-8,2 0 0 8,0 4 0-8,4-5 0 11,4 3 0-11,-2 4-128 3,1-4 128-2,1 3 0 5,2-1 0-5,1 9 0 6,3 5 0-7,0 1-128 8,3-2 128-8,6 3 0 8,-1 1 0-8,5 2-128 7,-2-2 128-7,6 3 0 7,3-1 0-6,3 4 0 10,2-2 0-11,3 0-128 4,7-2 128-4,-2 3 0 12,5-3 0-12,-1 4-128 3,4-2 128-3,3-2 0 11,-1-2 0-10,3-1-128 2,4-3 128-3,-1 0 0 11,-3 3 0-10,2-3 0 3,3-3 0-3,-1-7 0 3,0 3 0-4,3-7-128 9,1 1 128-9,0-6 0 7,-2 2 0-7,3 0 0 7,1-5 0-6,-2-1 0 9,-2-2 0-10,0-2 0 5,3-7 0-5,-1 1 0 7,2 0 0-7,2-4 0 8,-2 1 0-8,0-7 0 11,6 8 0-11,-2-7 0 4,-1-7 0-4,3 3 0 8,-4-2 0-8,-4-1 0 7,0-1 0-7,0 1 0 11,-3-5 128-11,-3-2-128 3,-4-6 0-3,1 0 128 12,-8 4-128-11,-1 0 0 3,-7-8 0-4,-2 4 144 7,-4-6-144-7,-2 2 0 8,-4-4 192-8,-6 4-192 11,-1-4 192-11,-3 10-192 4,1 2 240-3,-7 5-64 8,1 5-16-9,-3 0 0 6,-3-3-160-6,-6 9 0 8,-2 3 0-8,-6-1 128 6,2 3-128-6,-4 4 0 12,0 2 0-12,-6 6 0 3,0 0 0-2,3 6 0 9,-1-4 0-10,-2 6 0 4,0 0-240-3,4 3-80 8,-3-1 0-9,3 6-16 19,2-3-1792-17,-4 7-368-1,0-1-64 1,2-5 0-2</inkml:trace>
    </iact:actionData>
  </iact:action>
  <iact:action type="add" startTime="310197">
    <iact:property name="dataType"/>
    <iact:actionData xml:id="d317">
      <inkml:trace xmlns:inkml="http://www.w3.org/2003/InkML" xml:id="stk308" contextRef="#ctx0" brushRef="#br4">24377 7191 30751 0,'0'0'1360'2,"0"0"288"-2,0 0-1328 0,0 0-320 4,0 0 0-4,0 0 0 4,0 0 272-4,-8 19-16 10,6-3 0-10,-2 1 0 7,4-17-64-7,4 14 0 5,0 2-16-4,2-1 0 5,-2-1-176-5,2 5 0 10,4-3 0-11,-5 4 128 3,-1-1-336-3,2-3-80 11,-2 1-16-11,4 5 0 18,-4-3-1408-17,0 6-272-1,0 3-64 0,1 1-9824 5</inkml:trace>
    </iact:actionData>
  </iact:action>
  <iact:action type="add" startTime="310404">
    <iact:property name="dataType"/>
    <iact:actionData xml:id="d318">
      <inkml:trace xmlns:inkml="http://www.w3.org/2003/InkML" xml:id="stk309" contextRef="#ctx0" brushRef="#br4">24496 8279 11967 0,'-6'27'1072'1,"2"4"-864"-1,-2 3-208 0,-1 5 0 0,1 2 1808 0,2-2 320 0,0 5 64 0,2-5 16 0,-2 0-960 1,0-3-192 6,0 1-32-7,2 4-16 3,0-2-496-2,1 3-112 10,-1 3-16-11,2-4 0 4,0 4-256-3,0-2-128 9,0 0 0-9,2-4 128 2,-1 4-128-2,3-6 0 8,2 6 0-8,0-6 0 4,-2-6-144 1,2 2 144-6,0 2 0 1,3-3 0 6,-5-1 0-7,4-2 0 12,-2 0 0-12,2-1 0 6,-4-3 0-6,0 0 0 11,1 1 0-10,-1-3 0 0,4 0 0-1,0 1 0 11,-4 1 0-11,2-1 0 4,1-1 0-3,-1 0 0 4,-2 7 0-5,-2-3 0 8,0-2 0-7,0 5 0 10,-2-3 0-11,0 2 0 3,0-2 0-3,0 1-208 11,0 1 64-11,0-2 16 4,-2-1 128-4,0-1 0 13,0-2 0-11,2 3-128-2,0-1 128 0,0-3 0 7,0-1 0-6,2 2 0 5,2 1 0-6,0-1 0 8,-2-1 0-8,4-1 0 8,0 2 0-7,-2 1 0 5,-1 1 0-6,3 4 0 8,4-3 0-7,-2 1 0 6,0 2 0-7,3 1-192 22,-3 1-496-21,4 0-96 0,3-2-32-1,-3 6 0 14,4 1-656-13,-1-5-128 1,-1 0-16-2,-2 0-16 12,1 4-352-11,-3-2-64 0,2 1 0-1,-6 3-16 12,0 2 1200-11,-3-4 240 1,1 6 48-1,-2-4 16-1,-2 0 1392 0,0 2 288 3,0-4 48-2,0 6 16 7,-2-4 432-8,0-2 96 6,0 4 16-6,2-2 0 8,-1-4-512-8,-1 6-80 12,-2-6-32-12,2 2 0 3,2 6-304-3,0-2-64 7,0 0-16-7,0 4 0 9,0-4-576-9,0 4-144 6,0-4 0-6,2 4 0 24,2 6-384-22,-2-8-96-1,-1 2-32-1,1-4 0 13,2 4-2240-12,0-4-464 1</inkml:trace>
    </iact:actionData>
  </iact:action>
  <iact:action type="add" startTime="310889">
    <iact:property name="dataType"/>
    <iact:actionData xml:id="d319">
      <inkml:trace xmlns:inkml="http://www.w3.org/2003/InkML" xml:id="stk310" contextRef="#ctx0" brushRef="#br4">24736 12963 10127 0,'-6'43'448'1,"2"-13"96"31,-4 1-544-31,3 2 0-1,-3 6 0 0,4-2 0 0,-4 4 976 0,4-4 96 0,0 4 16 0</inkml:trace>
    </iact:actionData>
  </iact:action>
  <iact:action type="add" startTime="311070">
    <iact:property name="dataType"/>
    <iact:actionData xml:id="d320">
      <inkml:trace xmlns:inkml="http://www.w3.org/2003/InkML" xml:id="stk311" contextRef="#ctx0" brushRef="#br4">24523 15085 3679 0,'-4'31'320'2,"3"-7"-320"-1,-3 3 0-1,2 2 0 4,-2 1 2784-4,0 1 480 11,-2 0 112-11,4 0 16 4,0 2-2512-4,0-1-496 11,0 1-112-11,0-4-16 6,0 0-256-6,2 0 0 9,2 3 128-8,0 1-128 17,0 2-512-17,0-2-176 0</inkml:trace>
    </iact:actionData>
  </iact:action>
  <iact:action type="add" startTime="311254">
    <iact:property name="dataType"/>
    <iact:actionData xml:id="d321">
      <inkml:trace xmlns:inkml="http://www.w3.org/2003/InkML" xml:id="stk312" contextRef="#ctx0" brushRef="#br4">24453 16579 3679 0,'2'23'320'3,"2"7"-320"0,-4 3 0-3,4 2 0 1,0-4 3376-1,2 0 592 5,1 4 128-4,-1 3 32 6,-2-3-2480-6,4-4-496 8,2 0-112-8,-2 0-16 3,3-1-208-4,3-3-48 10,-4-4-16-10,5-1 0 6,-3-1-240-6,4-3-32 9,-7-1-16-9,7 1 0 5,-4-7-272-4,3 3-48 8,-15-14-16-9,16 8 0 5,-1-6-128-5,-15-2 0 9,20-4 0-9,-4-8 0 18,3-3-1728-17,-3-7-208-1,7-11-48 3,-1-8-16-3</inkml:trace>
    </iact:actionData>
  </iact:action>
  <iact:action type="add" startTime="311868">
    <iact:property name="dataType"/>
    <iact:actionData xml:id="d322">
      <inkml:trace xmlns:inkml="http://www.w3.org/2003/InkML" xml:id="stk313" contextRef="#ctx0" brushRef="#br4">26946 7144 12895 0,'0'0'1152'3,"0"0"-928"-1,0 0-224-2,-10-6 0 4,2-4 1136-3,8 10 176 7,-7-7 32-7,7 7 16 3,0 0 176-3,-12-4 16 9,4 0 16-9,8 4 0 4,0 0-224-5,0 0-64 9,0 0 0-9,-14 11 0 5,14-11-496-5,-11 12-96 7,5 0-32-7,0 2 0 7,-2-1-320-7,8-13-64 10,-2 18-16-10,0 1 0 5,-2 7-256-5,2-3 0 11,1-2 0-11,-1 3 0 4,2 1 0-4,0 1-144 11,-2 1 16-11,2 2 0 19,-2 2-1648-14,0 2-320-5,-4 4-64 0</inkml:trace>
    </iact:actionData>
  </iact:action>
  <iact:action type="add" startTime="312150">
    <iact:property name="dataType"/>
    <iact:actionData xml:id="d323">
      <inkml:trace xmlns:inkml="http://www.w3.org/2003/InkML" xml:id="stk314" contextRef="#ctx0" brushRef="#br4">26634 9328 31327 0,'-8'26'2784'1,"0"3"-2224"7,6 2-560-8,-2 4 0 16,8 0-800-16,0 0-272 0,0 2-48 0,2 4-16 15,2-6 32-13,3 2 0-1,-1 4 0 0</inkml:trace>
    </iact:actionData>
  </iact:action>
  <iact:action type="add" startTime="312326">
    <iact:property name="dataType"/>
    <iact:actionData xml:id="d324">
      <inkml:trace xmlns:inkml="http://www.w3.org/2003/InkML" xml:id="stk315" contextRef="#ctx0" brushRef="#br4">26608 11372 24879 0,'-9'23'2208'2,"1"5"-1760"4,-4 1-448-6,6 4 0 18,2-4-976-17,-1 3-288-1,-5 1-48 1,6 2-5264 11,2 6-1040-11</inkml:trace>
    </iact:actionData>
  </iact:action>
  <iact:action type="add" startTime="312484">
    <iact:property name="dataType"/>
    <iact:actionData xml:id="d325">
      <inkml:trace xmlns:inkml="http://www.w3.org/2003/InkML" xml:id="stk316" contextRef="#ctx0" brushRef="#br4">26402 13108 23615 0,'-18'46'1040'1,"12"-6"224"-1,0-3-1008 0,5 7-256 0,1-1 0 0,0 4 0 21,0 2-304-21,3-2-96 0,1-6-32 0,4 2 0 14,0-6-336-14,4-2-64 0,-3 6 0 0,7-6-16 17,-2 2-1328-16,1 2-272 0</inkml:trace>
    </iact:actionData>
  </iact:action>
  <iact:action type="add" startTime="312636">
    <iact:property name="dataType"/>
    <iact:actionData xml:id="d326">
      <inkml:trace xmlns:inkml="http://www.w3.org/2003/InkML" xml:id="stk317" contextRef="#ctx0" brushRef="#br4">26554 14352 6447 0,'-10'37'576'0,"6"-6"-576"0,-2-2 0 0,-1 5 0 0,5-3 3344 0,-2 6 560 0,2 2 128 0,2-6 0 0,0-4-2640 0,4 2-544 0,0 3-96 0,5 1-32 2,1-2-400-2,2-2-96 0,-1 4-16 0,1 2 0 0,6-4-208 0,-1 1-288 27,1-1 64-26,-1 0 16 3,-5 4-304-3,4-4-64 0,-3 6-16-1,1-4 0 0,-4-4 192 0,5-1 32 7,-5-3 16-7,4 4 0 6,-6-2 352-6,-1 3-176 6,7-3 176-6,-6 0-128 9,2-2-32-5,1 3 0 5,-3 1 0-9,8 0 0 17,-8 0-656-16,1 2-128 0,3 1-16-1,-4 3-16 13,2-4 368-12,-1-2 80 1,-3 2 16-2,0 4 0 0,0-4 512 0,-2-1 0 10,2-3 0-10,-3 2 0 3,1 0 640-3,-2-2 176 9,0 1 32-9,4-3 16 6,-4 0 416-6,-2-1 96 11,6 1 16-11,-2-4 0 5,0 1-464-5,-2 1-96 6,-2-1 0-6,0-3-16 7,2-3-384-6,0 3-80 7,-2 2-16-8,2 1 0 7,-2-5 96-7,0 5 16 11,0-3 0-11,0 3 0 5,-2-5 80-4,0-1 32 8,0 1 0-8,2 3 0 2,0-7 96-2,-2 3 32 10,2-18 0-11,-4 21 0 3,-4-3-144-2,2-1-32 9,6-17 0-10,-8 16 0 5,3-4-304-5,5-12-64 8,-12 9-16-8,12-9-10368 19,0 0-2096-18</inkml:trace>
    </iact:actionData>
  </iact:action>
  <iact:action type="add" startTime="314294">
    <iact:property name="dataType"/>
    <iact:actionData xml:id="d327">
      <inkml:trace xmlns:inkml="http://www.w3.org/2003/InkML" xml:id="stk318" contextRef="#ctx0" brushRef="#br4">25477 8427 11455 0,'0'0'512'2,"0"0"96"-1,0 0-480-1,0 0-128 4,8-10 0-3,-8 10 0 4,12-11 944-5,-12 11 160 9,0 0 48-8,4-12 0 3,-4-2-48-3,0 14 0 9,-2-11 0-10,2 11 0 3,-14-8-112-3,2-2-32 11,-5 2 0-11,-1 4 0 4,-7-1-64-4,-2-3 0 11,-3 2-16-11,-3 2 0 5,0 2-368-4,-2 0-80 5,0 0-16-6,-6 2 0 9,2 0-240-9,-4 4-48 9,4 0-128-9,-2 2 192 7,4 9-192-4,0-3 0 4,-4 4 0-7,6-5 0 6,-2 5 0-6,5-2 0 8,5 3 0-7,2 3 0 3,5-7 0-3,3 5 0 3,9-4 0-4,0 3 0 9,4 1 0-9,4-5 0 12,0-13 0-12,10 24 0 4,-2-3 0-3,5-5 128 8,1-1 0-9,6-7 16 4,-3-2 64-3,7 4 16 9,1-4 0-10,2-2 0 4,0-8-64-3,1-2-16 10,-1-4 0-11,0 0 0 4,-1 1 16-4,-1-7 0 12,2-4 0-12,-1 7 0 2,-1-1-160-2,-1 2 0 6,-5 1 0-5,1-3 0 7,-1 6 0-8,-5-1 0 11,1 3 0-11,-15 6 0 4,12-6 0-3,-12 6 0 9,0 0 0-10,0 0 0 5,0 0-208-5,0 0 80 7,4 21 128-7,-4-5-208 8,-4 5 208-8,-4 3-176 10,-2 3 176-9,-7-4-160 1,-3-3 160-1,-3-1 0 10,-4 3 0-11,-1 1 128 5,1 1 0-5,4-5 0 11,-3 3 0-11,1-3 0 4,-2-5-128-3,-1-1 0 4,3-1 0-3,2 4 0 19,5-6-1440-21,6 3-208 4,-7-5-32-4,19-8-9968 0</inkml:trace>
    </iact:actionData>
  </iact:action>
  <iact:action type="add" startTime="314778">
    <iact:property name="dataType"/>
    <iact:actionData xml:id="d328">
      <inkml:trace xmlns:inkml="http://www.w3.org/2003/InkML" xml:id="stk319" contextRef="#ctx0" brushRef="#br4">25448 8706 21183 0,'0'0'1888'4,"0"0"-1504"-4,-2 14-384 0,2-14 0 4,-10 6 432-3,-3 3 16 8,1 3 0-9,-8-4 0 6,-1 4-448-6,-2 1 0 4,-1 5 0-4,1-3 0 10,-5 7 512-10,1-3 0 11,-4-1 16-11,2 3 0 3,-1 5-128-3,3-1-16 11,0-4-16-11,3-1 0 4,7 1-176-3,-1 1-16 9,7 3-16-10,-1-9 0 6,4-3-160-6,8-13 0 9,-6 18 0-9,6-18 0 6,-2 12 272-6,2-12 32 9,0 0 0-8,0 0 0 3,18-2 320-4,3 0 64 10,1-6 16-10,3-4 0 5,0-1-528-5,1-7-176 7,-3 1 0-7,-1 5 144 7,-1-2-144 0,1 7 0 0,-1-5 144-4,-3 2-144-3,-1-3 0 0,5 3 0 12,-5 2 0-12,3 0 0 4,1 5 0-4,-3 1 0 10,-3-2 0-10,5 4 0 5,-20 2 0-5,15 4 0 11,-15-4 0-11,16 6 0 19,-16-6-2112-17,0 0-352-1</inkml:trace>
    </iact:actionData>
  </iact:action>
  <iact:action type="add" startTime="315122">
    <iact:property name="dataType"/>
    <iact:actionData xml:id="d329">
      <inkml:trace xmlns:inkml="http://www.w3.org/2003/InkML" xml:id="stk320" contextRef="#ctx0" brushRef="#br4">25444 9279 8287 0,'0'0'736'2,"0"0"-592"4,0 0-144-6,12 18 0 3,3-2 1472-2,-1-3 256 7,2-5 48-8,-1 4 16 5,3-3-320-5,3-1-48 10,-1 6-16-10,-1-6 0 5,3-6-240-4,1 4-48 9,0 1-16-10,1-3 0 5,-5 0-336-5,1-4-80 7,-1-2-16-7,-5-2 0 6,-14 4-80-6,16-9-16 12,-16 9 0-12,7-8 0 6,1-4-96-6,-8 12-32 9,0 0 0-9,-2-16 0 6,-4-1-32-6,1 5-16 6,-9-1 0-6,-2 1 0 7,-9 4-16-7,-2-4-16 11,-3 5 0-11,-1 3 0 5,0 0-112-5,-2 2 0 14,2 4-16-14,1 2 0 2,1 0-240-2,2 5 0 10,1 3 0-9,1-4 0 3,0 2 0-3,5 5 0 7,1 3 0-8,5-3 0 6,4 3 0-6,4-3 0 11,1 1 0-11,-1 4 0 2,4-5-192-2,8 3 64 11,-6-18 128-11,9 19-208 19,5 1-1456-18,4-1-304 1,3 1-48-2,1-11-16 0</inkml:trace>
    </iact:actionData>
  </iact:action>
  <iact:action type="add" startTime="315493">
    <iact:property name="dataType"/>
    <iact:actionData xml:id="d330">
      <inkml:trace xmlns:inkml="http://www.w3.org/2003/InkML" xml:id="stk321" contextRef="#ctx0" brushRef="#br4">25899 9590 10127 0,'0'0'896'3,"0"0"-704"-3,15-6-192 0,-15 6 0 0,18-6 1632 0,-9 2 288 0,-9 4 64 0,0 0 16 0,0 0-656 0,0 0-144 6,0 0-32-6,0 0 0 5,0 0-208-5,0 0-32 11,-19 4-16-11,1 2 0 6,-3 0-128-6,-3 3-16 9,3-3-16-8,0 2 0 2,-1 2-96-3,-3-3-16 11,-4-5 0-11,1 8 0 6,1 2-192-6,2 0-32 8,1 3-16-7,3-3 0 3,3 3-272-4,3-3-128 11,-1 2 128-11,6-4-128 6,10-10 0-6,-4 17 128 10,0-3-128-10,4-14 0 4,0 0 256-3,0 0-16 8,14 13-16-9,4-5 0 5,-18-8 128-4,21 2 32 7,-3-2 0-7,1 0 0 4,1-2-160-5,-20 2-32 10,15 0 0-10,3 0 0 6,-18 0-192-6,15-2 0 10,-15 2-144-10,0 0 144 5,0 0 0-5,0 0 0 6,0 0 0-5,10 14 0 5,-6 2 144-5,-6 1-16 15,-2-3-128-16,-4 3 192 1,1-3-64-1,-1 3 0 9,-6 3-128-9,2-6 192 5,3 3-64-5,-5-3-128 11,4 3 176-11,-1-5-176 17,1 6-928-16,2-1-288 0,-2-3-64-1,10-14-13232 3</inkml:trace>
    </iact:actionData>
  </iact:action>
  <iact:action type="add" startTime="316039">
    <iact:property name="dataType"/>
    <iact:actionData xml:id="d331">
      <inkml:trace xmlns:inkml="http://www.w3.org/2003/InkML" xml:id="stk322" contextRef="#ctx0" brushRef="#br4">25967 10219 18831 0,'0'0'832'2,"0"0"176"-2,0 0-816 0,0 0-192 5,0 0 0-4,-8 16 0 3,-2 0 864-4,4-5 128 8,2 5 32-8,4-16 0 5,0 0 0-5,0 17 0 4,2 3 0-3,2-2 0 7,0-3-304-8,6 5-48 12,-2-5-16-12,0 3 0 3,3 1-208-3,-1-5-32 11,2 2-16-11,1-5 0 5,1 7-192-5,0-3-32 8,1-1-16-8,-1 0 0 6,-2 1-160-5,-1 3 0 9,-5-4 0-10,0-1-9104 15,-6-13-1744-14</inkml:trace>
    </iact:actionData>
  </iact:action>
  <iact:action type="add" startTime="316248">
    <iact:property name="dataType"/>
    <iact:actionData xml:id="d332">
      <inkml:trace xmlns:inkml="http://www.w3.org/2003/InkML" xml:id="stk323" contextRef="#ctx0" brushRef="#br4">25583 10590 24879 0,'0'0'2208'1,"0"0"-1760"4,0 0-448-5,0 0 0 4,0 0 1056-4,1 18 128 12,5-3 32-12,8 1 0 4,-2-8-944-3,9 1-272 4,3 1 128-5,1-2-128 9,2-2 256-9,1 5-32 12,-1-3 0-12,0-2 0 6,0 2-48-6,5 4-16 9,-1-9 0-9,-2 3 0 18,0 0-480-17,-1 2-80-1,-3-4-32 0,0-2-8432 8,-1 0-1696-7</inkml:trace>
    </iact:actionData>
  </iact:action>
  <iact:action type="add" startTime="316532">
    <iact:property name="dataType"/>
    <iact:actionData xml:id="d333">
      <inkml:trace xmlns:inkml="http://www.w3.org/2003/InkML" xml:id="stk324" contextRef="#ctx0" brushRef="#br4">26548 10810 21711 0,'0'0'960'2,"-14"6"192"-2,-3 8-912 0,1-4-240 5,1 5 0-5,-9 1 0 5,-1 3 1344-5,-1 5 208 6,-1 1 48-6,0 2 16 7,-4-1-464-7,1 1-80 11,-5 2-32-11,-2 4 0 5,0-1-128-5,2 3-16 11,-4 2-16-11,4-2 0 6,-6-2-368-6,2 2-80 5,2-2-16-4,-2 2 0 7,2-1-224-8,6 1-32 8,1-2-16-8,3-4 0 7,2 0-144-7,1-1 128 11,5-3-128-11,3-4 128 20,-1 1-1040-19,11-1-224 0,2-1-32 4</inkml:trace>
    </iact:actionData>
  </iact:action>
  <iact:action type="add" startTime="319653">
    <iact:property name="dataType"/>
    <iact:actionData xml:id="d334">
      <inkml:trace xmlns:inkml="http://www.w3.org/2003/InkML" xml:id="stk325" contextRef="#ctx0" brushRef="#br4">24623 6926 2751 0,'0'0'256'2,"-14"9"-256"1,1-3 0-2,-5-2 0 5,4 2 704-5,-3 0 80 4,3 2 32-5,-1-3 0 9,1-1 96-9,-2 0 32 6,5-4 0-5,11 0 0 9,-18-2 592-10,18 2 112 5,-14-2 16-4,14 2 16 4,0 0-272-5,0 0-64 9,0 0-16-9,0 0 0 7,0 0-480-6,0 0-80 5,0 0-32-6,0 0 0 8,0 0-224-8,18-6-64 9,5-1 0-9,3-1 0 6,3 4 96-5,0-2 16 4,8 2 0-5,6-2 0 13,-2 0-48-13,10 3 0 5,3 1 0-4,5-2 0 6,1-2-176-7,1 2-32 6,-3-4-16-6,1 2 0 9,-1 0-96-9,5 5-32 5,3-3 0-5,1 0 0 11,5 2-160-11,2-2 160 6,0 0-160-6,-2 2 160 8,0 0-160-8,-7 0 0 5,-1 0 0-5,-4 0 0 10,-1-4 0-10,-4 2 128 6,-7-1-128-6,3 3 0 9,-2 0 128-9,0 0-128 6,-8 2 0-6,3 0 128 9,-3 0 0-9,0 0-128 7,-8 0 192-7,-1 2-64 7,-5 2 80-7,-2 1 16 7,-5-1 0-7,-6-2 0 8,-14-2 128-8,0 0 32 6,15 2 0-6,-15-2 0 9,0 0-32-9,0 0 0 6,0 0 0-6,0 0 0 9,-17 4-32-9,-1-2-16 7,-7 0 0-6,-3 0 0 7,-7 0-112-8,2-2-32 6,-4-2 0-6,-6 2 0 9,0 4-32-9,-6 2-128 6,1-2 192-5,-1-2-64 6,0 0 0-7,-4 1 0 8,-1-3 0-7,-9 4 0 6,-3 0-128-7,-6 4 192 6,-6-4-192-6,-2 2 192 9,0-4-192-9,2 4 0 6,2-1 144-6,10 5-144 9,-1-4 0-9,5 2 0 7,1 4 0-7,5-5 128 8,5-1-128-8,0 0 0 5,5 0 0-4,7-2 0 7,9 0 0-8,5-2 0 7,2-2 0-7,11 2 0 9,12-2 0-9,0 0 0 5,0 0 0-5,0 0 0 9,0 0 0-9,19 9 0 7,9 1 0-7,7-4 0 9,0-4 0-9,6-2 0 6,2-2 0-6,7 2 128 8,-5-2-128-8,4 0 176 7,0 0-176-7,4-2 192 9,3-2-192-8,3 2 0 4,1-1 0-5,6 3 0 9,-3 0 0-9,1 0 128 6,2 2-128-6,-5-2 0 8,-3-6 144-8,-1 0-144 7,-6 2 160-6,-2-1-160 5,-10-1 128-6,3 2-128 9,-6 0 0-9,-3 0 144 7,-4 4-144-6,-2 0 0 6,-5-4 0-7,-1 5 0 7,-21 1 128-6,14 0-128 5,-14 0 128-5,0 0-128 7,0 0 0-7,0 0 128 4,0 0-128-5,-14 1 0 9,-7 5 128-9,-5 0-128 6,-5-2 128-6,-4 2-128 9,-8 0 0-9,0 2 0 7,-6-3 0-6,-1-1 0 6,-7 4 0-7,1 2 0 6,-9-4 128-5,-3-2-128 7,2 0 0-8,-5-1 0 6,3-1 0-6,0 4 0 9,4 0 0-9,-3-2 128 6,3 2-128-6,1 0 0 9,-3 1 0-9,4 1 0 6,3-6 0-6,8 2 0 8,7-4 0-8,7 2 0 6,9 0 0-6,7 0 0 8,9-2 0-8,12 0 0 8,0 0 0-8,0 0 0 7,0 0 0-7,27-4 0 8,5-4 0-8,12 4 0 7,5 0-192-6,12-3 192 6,1 1-192-7,2 0 192 8,5-4-160-8,-1-1 160 7,8 3 0-7,4 0-144 9,4 0 144-9,4 2 0 7,-1 2 0-7,3 0 0 7,-8-5 0-7,-6 3 0 8,-2-2 0-8,-2 4 0 7,-7 0 0-7,-1 2 0 7,-3-4 0-7,-7 5 0 8,-7-1 0-8,-4 0 0 8,-8-2 0-8,-6 2 128 8,-7 2-128-7,-22 0 0 5,0 0 128-6,0 0-128 8,0 0 0-8,0 0 144 6,-26-4-144-6,-5 2 0 9,-4 0 128-9,-10 0-128 7,-3 2 0-6,-7 0 0 6,-4 0 0-7,-1 0 0 6,-4 0 0-5,-9 2 0 7,-3-2 192-8,-6 0-192 6,-3 0 192-6,-1 2-192 8,2 0 176-8,2 0-176 8,8-2 160-8,8 2-160 8,7 6 0-8,6-3 128 7,7 1-128-7,10-2 0 8,5-2 0-8,8 0 0 7,5-2 0-7,18 0 0 8,0 0 0-7,0 0 0 5,0 0 0-6,18 4 0 8,5-4-208-8,8 0 16 7,5-2 0-7,12 0 0 21,9-2-464-19,7-2-96-2,10-3-16 0,10 3 0 14,8 0-2096-13,5-6-416 1</inkml:trace>
    </iact:actionData>
  </iact:action>
  <iact:action type="add" startTime="322626">
    <iact:property name="dataType"/>
    <iact:actionData xml:id="d335">
      <inkml:trace xmlns:inkml="http://www.w3.org/2003/InkML" xml:id="stk326" contextRef="#ctx0" brushRef="#br4">24966 7043 4607 0,'0'0'400'4,"-17"-12"-400"-4,-7 0 0 0,3 0 0 9,1 5 1296-9,1 3 176 6,-5-2 48-6,3-2 0 9,7 0-416-9,-1 4-80 6,3 4 0-6,-2 0-16 7,6-2-176-6,8 2-48 4,0 0 0-5,0 0 0 9,0 0-320-9,0 0-64 8,0 0-16-8,0 0 0 8,0 0 192-8,12 10 16 6,6 2 16-5,11-8 0 6,10-6-96-7,6 0-32 8,6-4 0-8,5 2 0 7,7-2-64-7,7 2-16 11,0-1 0-11,6-3 0 5,4 4-144-5,6-2-16 7,4 0-16-7,1-2 0 8,-5 2-48-7,-2 1-16 4,-2-3 0-5,-4 0 0 9,-6-8 112-9,0 9 32 6,-2-5 0-6,-5 8 0 9,-3-2 16-9,-3 2 16 7,-5 0 0-7,-9 0 0 9,-10 1-144-9,-7 1-16 6,-9 0-16-6,-19 2 0 8,0 0-160-8,0 0 0 6,0 0 0-6,0 0 0 8,0 0 256-8,-23 11 32 8,-12-1 0-8,-12-2 0 8,-4 0-32-8,-5-2 0 7,-7-1 0-7,-1 3 0 8,-8 4-128-8,-1-4-128 6,1 0 144-6,-6 1-144 8,-2-1 224-8,-2 0-48 9,-4 2-16-9,1-3 0 6,5-3-160-6,4 6 192 7,3 4-192-7,13-5 192 8,3-3-192-8,11 2 0 8,7-4 0-8,9-2 0 7,9 6 128-7,11-4-128 7,10-4 0-7,0 0 128 10,0 0-128-10,20-4 0 6,11-2 144-6,6 2-144 8,10-2 208-8,9-6-16 7,7 7-16-7,11 1 0 8,6-2-176-7,4-2 0 5,0 4 0-6,-1-2 128 8,-3-1-128-8,-4-5 0 7,1 2 0-7,-5 0 0 9,-10 1 0-9,-3 1 0 7,-7 4 0-7,-5-2 0 7,-12-2 0-7,-7 4 0 7,-9 2 0-6,-19 2 0 5,0 0 128-6,0 0-128 9,0 0 128-9,-27 6-128 7,-14 2 304-7,-6 0-32 7,-10-2 0-7,-9 1 0 9,-6 1-80-9,-8-4-32 7,-6 0 0-6,-11-4 0 6,-7 0-160-7,1 4 0 6,3 2 144-6,-1 4-144 9,5-5 0-9,3-1 0 6,5 0 0-6,2 0 128 8,-4 0-128-8,8 2 0 7,6-4 0-7,18 2 0 10,7-2 0-10,10 2 0 5,12-2 0-4,11-2 128 6,18 0-128-7,0 0 0 7,0 0 0-7,16 1 0 9,11-2-304-9,14-1-80 6,10 0 0-6,13 2-9472 16,18 0-1872-14</inkml:trace>
    </iact:actionData>
  </iact:action>
  <iact:action type="add" startTime="324638">
    <iact:property name="dataType"/>
    <iact:actionData xml:id="d336">
      <inkml:trace xmlns:inkml="http://www.w3.org/2003/InkML" xml:id="stk327" contextRef="#ctx0" brushRef="#br4">24564 7325 11967 0,'0'0'528'4,"0"0"112"-4,0 0-512 0,0 0-128 1,-4-13 0-1,4 13 0 6,0 0 2048-6,0 0 384 7,0 0 80-7,0 0 16 9,0 0-1504-9,0 0-288 6,0 0-64-6,2 15-16 8,0 3-416-8,0-3-96 7,0 7-16-7,2 1 0 8,-2-5-128-8,0 5 0 7,0 5 0-6,-4-1 0 22,4 2-656-22,-4 6-64-1,0 2-16 0,-2 8-9104 0</inkml:trace>
    </iact:actionData>
  </iact:action>
  <iact:action type="add" startTime="324839">
    <iact:property name="dataType"/>
    <iact:actionData xml:id="d337">
      <inkml:trace xmlns:inkml="http://www.w3.org/2003/InkML" xml:id="stk328" contextRef="#ctx0" brushRef="#br4">24477 9203 3679 0,'0'28'160'1,"0"-9"32"-1,2 5-192 0,-1 1 0 0,3 2 0 0,-2 4 0 29,0-3 2592-28,-2 3 480-1,0 0 80 0,2 4 32 0,-2 0-2496 0,0 0-496 0,0 3-192 0,2 1 128 3,0-4-128-2,0 6 0 5,0-4 0-6,4 0 0 9,-2 8 0-9,2-6 0 6,-2 0-160-6,1-4 160 9,5 2-384-8,-2 2 32 4,-4-8 0-5,2 2 0 9,1-2 352-9,-1 2-176 6,-2-9 176-5,0 1-128 7,0 1 128-8,0 1 0 11,-2-2 0-11,2 1 0 5,-4-3 0-4,0 6 0 5,-4 0 0-6,2 3 0 7,0-1 128-7,0 6-128 8,-2 0 128-8,0 4-128 8,2-4 0-8,0-2 0 6,-2 4 0-5,2-2 0 8,-3 2 0-9,5 2 144 6,0-8-144-6,0 2 0 8,2 4 192-8,3-5-192 7,-1 3 192-7,0 0-192 9,-2-2 128-9,2-4-128 6,2 2 0-6,4 2 0 8,-4-2 0-7,1-1 0 5,5-5 0-6,-4 4 0 9,2 0 0-9,5 0-272 6,-1-5 16-6,1 3 16 26,5 4-736-25,-4 0-160 0</inkml:trace>
    </iact:actionData>
  </iact:action>
  <iact:action type="add" startTime="325180">
    <iact:property name="dataType"/>
    <iact:actionData xml:id="d338">
      <inkml:trace xmlns:inkml="http://www.w3.org/2003/InkML" xml:id="stk329" contextRef="#ctx0" brushRef="#br4">24925 12454 6447 0,'0'49'576'0,"-2"-12"-576"0,-2 16 0 0,2-2 0 0,0-3 784 0,-3 1 48 0,-3 2 16 0,2 3 0 26,0 1-576-25,-2 3-112-1,2 5-32 0,1-3 0 0,-1 1-336 0,-4 5-80 5,2 6-16-5,4 2-2464 14,-2 0-496-7</inkml:trace>
    </iact:actionData>
  </iact:action>
  <iact:action type="add" startTime="325303">
    <iact:property name="dataType"/>
    <iact:actionData xml:id="d339">
      <inkml:trace xmlns:inkml="http://www.w3.org/2003/InkML" xml:id="stk330" contextRef="#ctx0" brushRef="#br4">24808 14896 3679 0,'-8'47'320'1,"4"7"-320"-1,1 9 0 0,-3-5 0 28,2 3 2384-27,-4 7 416-1,0-4 80 0,2 5 0 0,4-5-1760 0,-2-2-352 0,1 9-80 0,-1-7-16 5,2 0-416-5,0 7-64 8,0-1-32-7,2-6 0 10,0-7-16-11,2 3 0 4,0 3 0-4,0 1 0 8,2-8-144-8,-1 1 160 7,-3-2-160-7,4 1 160 8,-2 3-160-8,4-3 128 6,-2-3-128-6,0 0 128 9,2-7-128-9,-2-1 128 6,-2-2-128-5,2-6 128 6,3 2-128-7,3-6 0 7,-6-3 0-7,4-3-176 25,9-4-240-22,-3-7-48-2</inkml:trace>
    </iact:actionData>
  </iact:action>
  <iact:action type="add" startTime="325839">
    <iact:property name="dataType"/>
    <iact:actionData xml:id="d340">
      <inkml:trace xmlns:inkml="http://www.w3.org/2003/InkML" xml:id="stk331" contextRef="#ctx0" brushRef="#br4">26568 7076 28559 0,'-26'-2'2544'2,"11"8"-2032"-2,3 3-512 0,-4 13 0 11,5 7-272-11,-3 12-160 0,6 2-16 0,2 6-16 0,2-1 304 0,-3 9 160 4,1 5-160-3,2 12 160 8,-2 3 0-9,4 6 0 6,-2 9-128-5,2 4 128 6,-2 1-160-6,0 12 16 7,-2 3 0-8,3 5 0 25,-1 7-1008-25,-2 1-208 0,-4 10-48 0,4-5-5456 7,-2-1-1104-6</inkml:trace>
    </iact:actionData>
  </iact:action>
  <iact:action type="add" startTime="326071">
    <iact:property name="dataType"/>
    <iact:actionData xml:id="d341">
      <inkml:trace xmlns:inkml="http://www.w3.org/2003/InkML" xml:id="stk332" contextRef="#ctx0" brushRef="#br4">26361 13110 4607 0,'-22'76'400'2,"9"-20"-400"-2,1 9 0 0,-4 9 0 4,5 2 2384-4,-5 2 400 4,8 2 80-2,-3 2 16 6,1-2-2336-8,2 3-544 5,-2 1 0-5,4 4 0 10,2 4 0-7,-1-1 0 1,1-1 0-4,-2 6 0 9,6-7-384-9,-2 5-16 7,-2-2 0-7,2-1-3728 16,0 3-736-15</inkml:trace>
    </iact:actionData>
  </iact:action>
  <iact:action type="add" startTime="326279">
    <iact:property name="dataType"/>
    <iact:actionData xml:id="d342">
      <inkml:trace xmlns:inkml="http://www.w3.org/2003/InkML" xml:id="stk333" contextRef="#ctx0" brushRef="#br4">26181 16209 11967 0,'0'62'1072'1,"0"-11"-864"-1,0 3-208 0,0 3 0 0,0 3 912 0,0 1 144 0,2-5 32 1,-2-1 0-1,0-2-704 0,4-3-128 0,-4-1-16 0,0-10-16 0,2 0-224 0,2-8-256 0</inkml:trace>
    </iact:actionData>
  </iact:action>
  <iact:action type="add" startTime="326680">
    <iact:property name="dataType"/>
    <iact:actionData xml:id="d343">
      <inkml:trace xmlns:inkml="http://www.w3.org/2003/InkML" xml:id="stk334" contextRef="#ctx0" brushRef="#br4">25218 17092 15663 0,'-16'0'1392'4,"16"0"-1120"-3,-15-2-272 0,15 2-4592 11,-14-10-976-11</inkml:trace>
    </iact:actionData>
  </iact:action>
  <iact:action type="add" startTime="326902">
    <iact:property name="dataType"/>
    <iact:actionData xml:id="d344">
      <inkml:trace xmlns:inkml="http://www.w3.org/2003/InkML" xml:id="stk335" contextRef="#ctx0" brushRef="#br4">24976 16899 8751 0,'0'0'384'2,"0"0"80"-2,16 6-464 0,1 0 0 0,-17-6 0 1,25 7 0-1,-1-5 896 0,-5 2 64 5,3-2 32-5,-1 4 0 8,5 0-416-7,1 2-64 5,0-2-32-6,2-3 0 7,3 3-112-7,7 4-32 6,-2-4 0-3,8 0 0 2,-4-4-160-5,5 2-48 7,-3 0 0-7,8 1 0 8,4-1-128-8,-3 0 0 6,-1 0 0-6,0-2 0 8,-3 2 0-8,-7 2 128 8,-2 4-128-8,-1-5 0 7,-9-5 0-7,-2 2-320 8,-2-2 48-8,-1-2 16 8,-5 0 256-8,5-1 0 7,-1-1-128-7,3-6 128 9,1 4 0-8,0 2 0 5,-2-4 0-6,3-1 0 9,-1 1 0-9,-2 0 0 5,-1-6 0-5,-3 7 0 10,1-3 0-9,-1-2 0 3,1 4 0-3,-5-3 0 7,1-1 0-8,-1 4 0 7,-7-2 0-7,-10 10 0 8,0 0 0-8,0 0 128 7,0 0-128-7,14-8 0 7,-14 8 496-7,0 0 0 7,0 0 0-7,0 0 0 7,0 0-128-7,0 0-32 7,0 0 0-7,-16 8 0 10,6 0-112-10,-5 0-32 7,1 2 0-6,-3 5 0 5,-1-1 64-6,0 2 0 7,-3 1 0-6,-2-3 0 7,-3 3 128-7,1-3 16 5,0 3 16-6,1-1 0 8,-3 0-16-8,0 1 0 7,-1-5 0-7,1 4 0 7,-2-5-144-7,-1 3-48 8,-1-4 0-8,-2-3 0 7,0 5-80-7,-8-4-128 8,2-4 176-7,-8 2-176 5,0 0 128-6,-1 1-128 7,-9-5 0-7,-2-2 0 8,5 0 144-8,3 0-144 8,0 0 0-8,1 2 144 7,1-4-144-7,6-2 0 9,-2-1 0-9,8 1 128 6,-2 2-128-6,4-2 0 8,2 0 0-7,-2 0 0 5,3-6 0-6,5 2 128 7,4 3-128-5,3 1 0 5,-3-4 128-7,3-2-128 6,7 4 0-6,1-2 128 10,12 8 48-10,0 0 0 6,-4-15 0-6,4 15 0 7,4-10 64-7,-4 10 16 7,14-12 0-7,1 5 0 10,5 3-256-10,3 0 0 6,1 2 128-6,3 0-128 8,4 2 0-8,0 0 128 6,2 2-128-6,3 2 0 10,3-2 0-10,-2 0 0 7,7-4 0-7,3 2 0 7,4 0 160-7,8 0-160 7,1-2 160-7,6 0-160 8,10-2 192-8,0-4-48 7,-1 2-16-7,-1 0 0 9,-4-1-128-9,-4-3 0 6,3 2 0-6,-7 2 0 8,-6-5 0-8,1 1 128 7,-4-2-128-7,1-2 192 9,-1 5-192-9,-4-5 160 6,-8 6-160-6,-4-2 160 9,-4-1 0-8,-6 3 0 3,-5-6 0-4,-3 5 0 8,-3 3-160-7,-16 6 160 5,0 0-160-6,0 0 160 8,8-14 32-8,-8 14 0 7,0 0 0-7,0 0 0 8,-8-8-192-8,-6 4 0 7,2-2 144-7,-3 5-144 26,1 2-352-25,-5 3-144-1,-1-2-16 0,1-2-12048 0</inkml:trace>
    </iact:actionData>
  </iact:action>
  <iact:action type="add" startTime="328256">
    <iact:property name="dataType"/>
    <iact:actionData xml:id="d345">
      <inkml:trace xmlns:inkml="http://www.w3.org/2003/InkML" xml:id="stk336" contextRef="#ctx0" brushRef="#br4">26503 16975 5519 0,'0'0'496'3,"-12"6"-496"-3,3-2 0 0,-7 0 0 8,2 0 1200-8,-3 1 144 8,1-1 16-8,3 2 16 7,-3-4-416-7,0 4-96 8,-3 4-16-8,1-3 0 7,1 1-416-6,-5 4-96 4,-1-2-16-5,0-1 0 9,-3 5 16-9,-1-2 0 8,-6 1 0-8,0-3 0 7,1 6 144-7,-5-3 32 7,4 1 0-7,-2-4 0 7,0 0-16-7,-6 1 0 7,0-3 0-7,-6 0 0 9,-2 2-144-9,-1-4-32 11,-7-3 0-11,3 3 0 6,-1-2-160-5,0 2-32 4,1-6-128-5,-3 0 192 7,1-4-192-7,1 2 128 8,0 0-128-8,1 0 0 9,-5-2 128-9,-1 0-128 8,-5-3 0-8,5-1 0 6,5 2 240-6,8 0-48 7,3-9-16-7,8 5 0 8,1 4 272-8,8-4 48 7,0 0 16-7,11 3 0 8,1-1-96-8,7-2-16 7,8 10 0-7,0 0 0 7,-4-12 16-7,4 12 0 8,6-15 0-8,3 7 0 7,-9 8-416-7,22-4 0 8,-1 2 0-8,7 2 0 8,1 4 144-8,8 0-144 6,6-2 160-5,6 4-160 7,-1-2 0-8,3 2 0 6,8-3-208-6,-1 1 64 9,1-4 144-8,-1 0 144 5,7 0-16-6,5 0-128 9,0 0 240-9,8 0-64 7,4-2-16-7,-2 0 0 7,-4 0-16-6,-2 1 0 5,-8-1 0-6,1-4 0 10,-5 0-144-10,-3 0 0 4,-5-2 0-3,-3-2 128 7,-6 3-128-7,0 1 0 5,-2-4 144-6,-6 4-144 7,-4 0 144-7,-2 1-144 8,-2 1 192-7,-3-4-192 5,-5 4 224-6,-1 2-64 8,-20 2-16-8,13-2 0 7,-13 2-144-7,0 0 192 7,0 0-192-7,0 0 192 8,0 0 0-8,0 0 16 7,0 0 0-7,-15-2 0 9,-7 0-16-8,1 2 0 5,-3 0 0-6,1 2 0 8,-2-2-192-7,1 4 144 5,-1 0-144-6,-2 0 128 7,-1 2-128-7,1-2 0 8,-2-1 0-8,-4-1 0 8,-1 2 0-8,-1 0 0 7,-2 0 0-7,-4 2 0 8,2-2 0-8,-8 0 0 8,-1-2 0-8,-5 2 0 7,-6-1 0-7,-1-1 0 9,-2-2 0-9,-3 0 0 6,3 0 0-6,3 0 0 8,-3-2 0-8,1 2 0 7,7 0 0-7,-1 0 0 7,-1-1 0-7,1-3 0 8,2 2 0-8,7-4 0 6,-1 0 0-6,10-4 0 10,-2 4 0-10,7 4 0 6,7-1 0-6,9-1 0 9,16 4 0-9,0 0 0 7,0 0 0-7,0 0 0 8,18 4 0-8,7-1-272 5,7 1 64-5,9 2 16 9,5 2 0-9,5-2 16 7,6 0 0-7,7-2 0 24,2-1-1200-21,8 1-240 2,3 2-48-5,6-4-9984 1</inkml:trace>
    </iact:actionData>
  </iact:action>
  <iact:action type="add" startTime="329626">
    <iact:property name="dataType"/>
    <iact:actionData xml:id="d346">
      <inkml:trace xmlns:inkml="http://www.w3.org/2003/InkML" xml:id="stk337" contextRef="#ctx0" brushRef="#br4">24709 16973 2751 0,'0'0'256'1,"0"0"-256"-1,0 0 0 0,0 0 0 7,-12-6 1616-7,12 6 288 7,-14-4 48-7,14 4 16 7,-9-2-1168-6,9 2-224 5,-14-2-64-6,14 2 0 8,0 0-96-8,0 0-32 7,0 0 0-7,-12 0 0 8,12 0 96-8,0 0 16 7,-15 2 0-7,15-2 0 10,0 0 32-10,0 0 16 6,-10 6 0-6,10-6 0 8,0 0-256-8,0 0-48 7,0 0-16-7,0 0 0 9,0 0-64-9,0 0-16 6,0 0 0-6,0 0 0 8,0 0 128-8,0 0 32 7,0 0 0-7,0 0 0 8,0 0 176-8,19 14 32 7,-1-10 16-6,5 2 0 6,5-3 96-7,3 1 16 6,8-2 0-5,2 0 0 11,10 0-448-12,1 2-64 3,3-2-128-3,-1 2 176 8,1 0-176-8,2 0 0 8,-5 2 0-7,5-2 0 6,5-3 0-7,3 1 0 7,-3 0 0-6,2-2 0 5,7 0 0-6,-7 0 0 7,-4 0 0-7,3-2 0 9,-3 0 0-9,-3-1-224 6,-8-5 80-6,-4 0 16 8,-1 2-96-8,-3-4-16 8,4-3 0-8,2 3 0 7,-8-4-80-7,2 5-32 8,-6-7 0-8,2 4 0 23,0-1-96-22,-2 5-32 3,-3 2 0-3,1-2 0 0,-2-4 272-1,-4 7 48 0,-5-3 16 0,-3 2 0 8,-3 2 144-8,-16 4 0 7,0 0 0-7,0 0 0 8,0 0 0-8,0 0-192 6,0 0 192-6,0 0-192 23,0 0-448-22,0 0-112-1,-4-10-16 1,4 10-4256 6,0 0-864-6</inkml:trace>
    </iact:actionData>
  </iact:action>
  <iact:action type="add" startTime="330283">
    <iact:property name="dataType"/>
    <iact:actionData xml:id="d347">
      <inkml:trace xmlns:inkml="http://www.w3.org/2003/InkML" xml:id="stk338" contextRef="#ctx0" brushRef="#br4">24590 16973 12831 0,'21'-8'576'3,"-1"4"112"-2,3 0-560-1,6-1-128 1,6-9 0-1,8 4 0 7,8 2 544-7,0-3 80 7,5 3 16-7,3 0 0 7,-1-6-448-6,3 7-64 5,-3-3-128-5,1 0 176 6,3 2 64-7,-1-1 16 8,-5-5 0-8,3 8 0 6,-1-2-256-6,1 0 176 11</inkml:trace>
    </iact:actionData>
  </iact:action>
  <iact:action type="add" startTime="330614">
    <iact:property name="dataType"/>
    <iact:actionData xml:id="d348">
      <inkml:trace xmlns:inkml="http://www.w3.org/2003/InkML" xml:id="stk339" contextRef="#ctx0" brushRef="#br4">26431 15904 24527 0,'-23'-6'1088'3,"9"4"224"-3,0-1-1056 0,1 3-256 1,-3-2 0-1,-3 13 0 8,-3 5 0-8,-1 9 0 6,-5 5 0-6,-7 1 0 8,-2 6 192-8,0 2-32 7,-6 13 0-7,4 3 0 7,-8 2 160-7,-3 5 48 6,-3 2 0-6,-6 3 0 9,-3 5-48-9,-6-4 0 7,1-2 0-7,1-3 0 8,6-5-176-8,5-1-144 8,10-8 192-5,0-12-192 2,10-6 0-4,8-8-144 6,7-5-16-7,5-8-8032 16,15-10-1600-15</inkml:trace>
    </iact:actionData>
  </iact:action>
  <iact:action type="add" startTime="330868">
    <iact:property name="dataType"/>
    <iact:actionData xml:id="d349">
      <inkml:trace xmlns:inkml="http://www.w3.org/2003/InkML" xml:id="stk340" contextRef="#ctx0" brushRef="#br4">26129 15152 31327 0,'-32'17'2784'3,"11"-5"-2224"-2,-6 5-560-1,1 13 0 7,-1 9 144-6,0 5-144 6,-3 5 0-7,-1 6 144 7,-6 3-144-6,-4 5 0 5,-6 1-192-6,-5 0 192 8,-9 1-176-8,1 5 176 6,-1-4-128-6,-1 6 128 24,3-1-896-24,5-3-80 2,1-12-32 3,8-1 0 4,4-12-912-5,6-8-176-3,6-10-32-1,4-7-7856 0</inkml:trace>
    </iact:actionData>
  </iact:action>
  <iact:action type="add" startTime="331094">
    <iact:property name="dataType"/>
    <iact:actionData xml:id="d350">
      <inkml:trace xmlns:inkml="http://www.w3.org/2003/InkML" xml:id="stk341" contextRef="#ctx0" brushRef="#br4">25980 14578 17503 0,'-15'6'1552'3,"-11"6"-1232"-2,-1 11-320-1,0 8 0 8,-4 14 2496-8,-1 0 432 6,-3 6 80-6,-4 7 32 7,-6 9-2448-7,-1-3-592 8,-5-2 0-8,-2 9 0 7,-3-5 128-7,1 4-128 7,-1-4 0-7,3 3 128 23,2-7-1472-23,10-9-288 1,6-14-64 3,8-10-16 8,7-10 432-11,7-11 96 1</inkml:trace>
    </iact:actionData>
  </iact:action>
  <iact:action type="add" startTime="331322">
    <iact:property name="dataType"/>
    <iact:actionData xml:id="d351">
      <inkml:trace xmlns:inkml="http://www.w3.org/2003/InkML" xml:id="stk342" contextRef="#ctx0" brushRef="#br4">25992 13548 28623 0,'-43'36'1264'1,"14"-11"272"-1,-6 2-1232 1,0 8-304-1,-6 8 0 0,0 2 0 5,-6 6 0-4,-8 3 0 7,1 3 0-8,-3 7-144 7,-1 1 144-7,-1 3 0 6,-3-6 0-5,3-3 128 6,5 1-128-7,1-11 0 8,6-16 128-8,0-7-128 9,6-9 0-9,6-9 0 11,8-8 0-10,6-6 0 18,7-6-1424-18,6-5-208 3,8-11-32-3</inkml:trace>
    </iact:actionData>
  </iact:action>
  <iact:action type="add" startTime="331549">
    <iact:property name="dataType"/>
    <iact:actionData xml:id="d352">
      <inkml:trace xmlns:inkml="http://www.w3.org/2003/InkML" xml:id="stk343" contextRef="#ctx0" brushRef="#br4">25938 12435 23951 0,'-22'-6'1056'2,"10"6"224"-2,-5 4-1024 0,-1 10-256 0,-1 3 0 0,-7 12 0 0,1 10 384 0,-8 0 32 0,-6 4 0 0,0 0 0 6,-8 4-208-6,2 4-32 5,0-1-16-5,-3 5 0 8,-1-2 16-8,0-3 0 6,0 1 0-6,2-4 0 24,1-2-1792-24,9-10-368 0,1-12-64 0,3-9-7744 2</inkml:trace>
    </iact:actionData>
  </iact:action>
  <iact:action type="add" startTime="331739">
    <iact:property name="dataType"/>
    <iact:actionData xml:id="d353">
      <inkml:trace xmlns:inkml="http://www.w3.org/2003/InkML" xml:id="stk344" contextRef="#ctx0" brushRef="#br4">25583 11551 22111 0,'-12'4'1968'5,"-4"4"-1584"-5,-3 8-384 1,-1 3 0 6,3-1 144-7,-7 5-144 6,1 6 160-6,-1 3-160 7,-1 3 128-6,-4-4-128 4,-4-2 0-5,1 4 144 9,3 4-16-9,2 2-128 7,0-7 192-7,3-5-64 24,7-8-896-23,3-9-176 0,14-10-32 6</inkml:trace>
    </iact:actionData>
  </iact:action>
  <iact:action type="add" startTime="331978">
    <iact:property name="dataType"/>
    <iact:actionData xml:id="d354">
      <inkml:trace xmlns:inkml="http://www.w3.org/2003/InkML" xml:id="stk345" contextRef="#ctx0" brushRef="#br4">25296 10789 21183 0,'-29'19'944'1,"11"-3"192"-1,-5 3-912 0,-3 7-224 0,3 5 0 0,-1 0 0 0,-3 4 0 0,2-1-256 2,-3-3 48-2,5-2 16 10,0-4 192-10,-3-3 240 5,1-1-48-5,0 1-16 9,-3-3-48-9,3-1 0 7,-2-10 0-7,5-5 0 7,8 1-320-7,14-4-80 8,-15-7-16-8</inkml:trace>
    </iact:actionData>
  </iact:action>
  <iact:action type="add" startTime="332178">
    <iact:property name="dataType"/>
    <iact:actionData xml:id="d355">
      <inkml:trace xmlns:inkml="http://www.w3.org/2003/InkML" xml:id="stk346" contextRef="#ctx0" brushRef="#br4">25034 10015 16575 0,'-23'-18'736'1,"11"14"160"0,-3 0-720-1,3 6-176 0,-4 2 0 0,5 6 0 0,-5 0 1824 0,2-1 336 0,-5 5 64 0,-3-4 16 6,3 3-1760-5,1-3-352 4,-5 2-128-5,2 2 0 7,3-5 176-7,2 1-176 8,-3-4 160-8,5-2-160 10,-1 2 160-10,15-6-160 5,0 0 160-5,0 0-160 24,-8-14-400-24,4-4-176 1,4 1-48 0,6-1-10048 0</inkml:trace>
    </iact:actionData>
  </iact:action>
  <iact:action type="add" startTime="332351">
    <iact:property name="dataType"/>
    <iact:actionData xml:id="d356">
      <inkml:trace xmlns:inkml="http://www.w3.org/2003/InkML" xml:id="stk347" contextRef="#ctx0" brushRef="#br4">25040 9533 11055 0,'0'-16'976'1,"0"-1"-784"-1,0 3-192 0,-2 2 0 0,2 12 2112 0,0 0 384 0,-7-7 80 0,-7 1 16 1,2 10-1184-1,-3 2-256 0,-1 7-32 0,-6-1-16 0,3 5-672 0,-2-1-144 32,-3 4-32-32,-1 1 0 0,-1-5-128 0,1 1-128 0,0 1 192 0,1-5-192 0,5 5 208 0,5-8-64 3,-3-1-16-3,17-9 0 8,0 0 32-8,0 0 0 6,0 0 0-6,0 0 0 24,0-11-976-24,3-5-192 0,7-3-32 0,0-5-16 14,8-1-736-13,-3-2-128-1,5-3-48 0,3-1 0 15,4-2 112-8,-3-4 0-7,-7-4 16 0,-1 4 0 11,-8 8 880-10,0 1 192-1,-3-1 16 0,-5 0 16 0,-2 0 1056 4,-5 3 224-4,-1 3 32 0,-2 7 16 7,-7 3 1680-7,-1 5 336 7,0 2 64-7,-3 2 16 8,0-2-1056-8,-1 6-208 8,-3 8-32-8,3-2-16 8,-1-2-736-8,-1 2-128 6,3-1-48-6,1 3 0 10,5-6-320-10,-3 0-144 5,7 0 128-5,11-2-128 21,0 0-1504-19,-12-16-384-1,0-5-80 0,16-6-16-1</inkml:trace>
    </iact:actionData>
  </iact:action>
  <iact:action type="add" startTime="332806">
    <iact:property name="dataType"/>
    <iact:actionData xml:id="d357">
      <inkml:trace xmlns:inkml="http://www.w3.org/2003/InkML" xml:id="stk348" contextRef="#ctx0" brushRef="#br4">24467 7241 13823 0,'0'0'608'4,"0"0"128"-4,0 0-592 0,-10 8-144 1,10-8 0-1,-12 14 0 4,5 0 1728-4,1 7 304 9,-2-3 64-9,0-7 16 8,8-11-1216-8,-8 16-256 8,2-4-32-8,1-3-16 6,-3 7-320-6,4-4-64 7,4-12-16-7,0 0 0 8,0 0-192-8,0 0 144 8,0 0-144-8,0 0 128 26,0 0-896-19,0 0-192-6,0 0-48-1</inkml:trace>
    </iact:actionData>
  </iact:action>
  <iact:action type="add" startTime="333001">
    <iact:property name="dataType"/>
    <iact:actionData xml:id="d358">
      <inkml:trace xmlns:inkml="http://www.w3.org/2003/InkML" xml:id="stk349" contextRef="#ctx0" brushRef="#br4">25114 7076 18431 0,'-5'11'1632'0,"-5"9"-1312"3,0-1-320-3,-2-1 0 31,1 1-224-30,-1 7-112-1,-6-1-32 0,1 2 0 0,-1 1 544 0,-3-1 96 0,-3 2 32 0,-3 1 0 6,-4-3-96-6,4 0-16 7,-1 0 0-6,9-5 0 6,5-6-64-7,2-3-128 6,12-13 176-6,0 0-176 22,0 0-384-21,24 0-192-1</inkml:trace>
    </iact:actionData>
  </iact:action>
  <iact:action type="add" startTime="333194">
    <iact:property name="dataType"/>
    <iact:actionData xml:id="d359">
      <inkml:trace xmlns:inkml="http://www.w3.org/2003/InkML" xml:id="stk350" contextRef="#ctx0" brushRef="#br4">25520 7181 12895 0,'0'0'1152'1,"0"0"-928"-1,0 0-224 0,-8 14 0 0,0 5 1456 0,1 3 240 0,-9 5 48 0,2-2 16 2,-3-3-1024-2,3 5-208 0,-3 0-32 0,-5 1-16 1,-1-1-320-1,-1 0-160 0,3-3 160 0,1-3-160 10,3-1 192-10,5-9-64 20,0-1-128-19,12-10 192-1,0 0-192 0,0 0 0 0,0 0 0 0,16-4 0 23,4-4-1808-17,3-1-416-5</inkml:trace>
    </iact:actionData>
  </iact:action>
  <iact:action type="add" startTime="333354">
    <iact:property name="dataType"/>
    <iact:actionData xml:id="d360">
      <inkml:trace xmlns:inkml="http://www.w3.org/2003/InkML" xml:id="stk351" contextRef="#ctx0" brushRef="#br4">25748 7327 18879 0,'0'0'832'1,"0"0"192"-1,12 10-832 0,-2 8-192 1,-6 3 0-1,-4 4 0 0,-4 3 864 0,-6 1 128 0,0 2 32 0,1 0 0 0,-9 2-528 0,2-1-112 0,-5-3 0 0,-1-4-16 1,-1-3-192-1,5 1-48 0,5-3 0 0,-3-5 0 0,6 3-128 0,7-8 0 29,3-10 0-28,0 0 128-1,0 0-816 0,15 7-160 0,7-7-48 0,5-5-9088 2</inkml:trace>
    </iact:actionData>
  </iact:action>
  <iact:action type="add" startTime="333470">
    <iact:property name="dataType"/>
    <iact:actionData xml:id="d361">
      <inkml:trace xmlns:inkml="http://www.w3.org/2003/InkML" xml:id="stk352" contextRef="#ctx0" brushRef="#br4">26037 7663 8287 0,'0'0'736'1,"12"13"-592"-1,-6 3-144 0,-1 3 0 0,-3 7 2544 0,-4 1 464 0,-2 0 112 0,-1 3 16 1,-1-3-1920-1,-6 0-384 0,0 3-80 0,-1-3-16 28,-1 0-384-28,-2-2-80 1,5 1-16-1,-1-3 0 0,0-3-512 0,5-3-128 0,-3-3 0 0,10-14-9520 8</inkml:trace>
    </iact:actionData>
  </iact:action>
  <iact:action type="add" startTime="333598">
    <iact:property name="dataType"/>
    <iact:actionData xml:id="d362">
      <inkml:trace xmlns:inkml="http://www.w3.org/2003/InkML" xml:id="stk353" contextRef="#ctx0" brushRef="#br4">26080 8022 19295 0,'0'0'848'1,"0"0"176"-1,0 0-816 0,0 0-208 0,-2 19 0 0,0-1 0 0,-4-5 704 0,-2 7 112 28,1-7 16-28,-1 1 0 0,-4-4-512 0,0 0-80 0,-1-5-32 0,1 1 0 1,12-6-208-1,-12 8-192 6,12-8 48-6,0 0 0 22,-15-4-1728-21,15 4-352 1</inkml:trace>
    </iact:actionData>
  </iact:action>
  <iact:action type="add" startTime="333756">
    <iact:property name="dataType"/>
    <iact:actionData xml:id="d363">
      <inkml:trace xmlns:inkml="http://www.w3.org/2003/InkML" xml:id="stk354" contextRef="#ctx0" brushRef="#br4">26053 7930 13823 0,'0'0'608'1,"0"0"128"-1,3 21-592 0,-1-3-144 0,-4 3 0 0,1 7 0 0,-1 3 1408 0,2 4 240 1,0-2 48-1,-2 0 16 0,0-3-1248 0,2 3-240 0,-4 0-48 0,0 2-16 27,-2-2-160-27,0 0 0 0,0-2 0 0,4 5 128 0,-2-7-128 0,3 0 0 0,-1 0 144 0,2 2-144 23,-4 1-368-21,4 1-144-1,0-8-16-1,0-1-16 12,-2-1-416-10,2-2-64 3,0 1-32-4,0-1 0-1,0-1 736 0,0 1 128 0,0 3 48 1,0 3 0 4,0 0 144-4,0 3 0 6,0 1 0-7,0 2 0 8,-2 12 208-8,0 0 32 6,-2 3 0-6,0 5 0 8,0 2 48-8,-2-1 16 8,-2 7 0-8,3-7 0 8,1-3-304-8,2-8 160 7,2-6-160-7,2-8 128 9,0-7 0-9,4-9-128 6,-6-13 192-5,0 0-7760 7</inkml:trace>
    </iact:actionData>
  </iact:action>
  <iact:action type="add" startTime="341423">
    <iact:property name="dataType"/>
    <iact:actionData xml:id="d364">
      <inkml:trace xmlns:inkml="http://www.w3.org/2003/InkML" xml:id="stk355" contextRef="#ctx0" brushRef="#br3">25311 16913 14047 0,'0'0'624'4,"0"0"128"-4,0 0-608 0,0 0-144 1,0 0 0-1,0 0 0 7,0 0 672-7,0 0 96 6,10 15 32-6,-10-15 0 8,0 0-112-8,10 18-32 6,-10-18 0-5,0 0 0 8,0 0 112-9,0 0 0 5,0 0 16-5,0 0 0 9,0 0 144-9,0 0 32 7,0 0 0-7,0 0 0 7,0 0-16-7,0 0 0 8,0 0 0-7,0 0 0 6,0 0-64-7,0 0-16 7,0 0 0-7,0 0 0 7,0 0-176-7,0 0-48 7,0 0 0-7,8-16 0 9,0-1-64-9,-1-1 0 6,-3-5-16-6,0-1 0 8,-2 1-80-8,-2-3-16 7,2-1 0-7,0-2 0 13,0 0-32-13,0-3-16 4,-2 3 0-3,2-2 0 8,0 0-112-8,4-6-32 7,-4 0 0-8,-2 2 0 4,2-4-96-4,-1 1-32 7,-1-2 0-7,0 1 0 8,0 0-144-8,0-4 160 6,0 4-160-6,0-6 160 9,0 0-32-9,-1 2-128 7,-1 0 192-7,2 4-64 8,0-4-128-8,2 6 192 6,-2-4-192-6,1 4 192 10,-1 2-192-10,4-4 128 6,-4 2-128-5,4 0 128 6,-2 0-128-7,2 2 0 7,-2 0 0-7,0-4 128 9,2 4 0-9,-2-1-128 7,0 3 192-7,0-4-64 6,-2 0-128-5,0-4 192 5,-2 4-192-5,0-2 192 6,0 0-192-7,-2 6 160 8,0 0-160-8,2 2 160 7,-2-2-160-7,2 1 128 7,-2-1-128-6,2 0 128 6,1-2-128-7,-1 2 0 8,0 2 144-8,-2-1-144 9,2-1 0-9,2 0 144 6,-2 0-144-6,2 2 0 8,0-6 128-8,2 3-128 7,-2-5 0-7,0 2 0 7,0 2 176-7,0-4-176 8,0 2 160-8,0 0-160 7,0-4 0-7,0 6 0 9,0 2 0-8,0-2 0 5,2 0 0-6,-2 2 0 7,0-10 0-6,4 8 0 6,-4-2 0-7,0-2 128 8,0 3-128-8,2 1 144 7,-2-6-144-7,2 6 0 6,-2-4 0-5,0 0 0 6,-2 0 0-7,2-2 0 8,-2 4 0-8,-2-4 0 8,2 2 0-8,0 0 0 6,0 4 0-6,0 2 0 8,-4 0 0-7,4-2 0 5,-2 2 0-6,2-2 0 9,0 3 0-9,-4 1 0 6,3 0 0-6,1-2 0 9,0 2 0-9,0-1 0 7,0 1 0-7,2 0 0 8,-2 0 0-8,0 1 0 7,0-1 0-6,0 2 0 6,-4-2 0-7,4 0 0 7,-2-1 0-7,0 3 0 8,0-4 0-7,2 2 0 6,1-2 128-7,-1 3-128 8,0 1 0-8,0 2 0 7,-4 1 0-6,2-1 0 5,0-4 0-6,0-2 0 7,0 0 0-7,0-4 0 8,-2 5 0-8,3 1 0 6,-1 0 0-6,0 2 0 8,2-4 0-8,-2-2 0 8,0 1 0-8,-2-1 0 7,4 0 0-7,-2-2 0 7,0 2 0-7,2 4 0 9,2-4 0-9,-1-2 0 6,-1 2 0-6,0 1 0 9,0 3 0-9,0-4 0 7,-4 0 0-7,2 4 0 9,0-2 0-9,0-3 0 6,0 1 0-6,2 2 0 8,-4-2 0-8,-1-2 0 7,3 0 0-7,-2 0 0 7,2-2 0-7,-2 4 0 8,-2-6 0-7,4 2 0 5,1 2 0-5,1-6 0 7,0 4 128-8,-2-4-128 6,0 6 0-6,-2-4 0 7,4 2 0-7,0-4 128 8,-2 0-128-8,2-4 0 7,0 3 0-7,0 1 0 10,0-6 0-10,0 2 0 5,0 2 128-5,2-4-128 9,-1-1 0-9,2 3 0 8,-1 2 0-8,0-4 0 7,0 3 0-7,0 1 0 7,2-2 0-7,-2-2 0 9,0 0 0-9,0 5 0 5,2-5 0-5,0 0 0 9,-2 2 0-9,2 0 0 6,-4-1 0-5,4-7 0 7,0 2 0-8,-2 3 0 7,0 1 128-7,0 0-128 8,0-5 0-8,0 3 0 7,0 0 0-7,0 4 0 8,-2 3 0-8,4-1 0 8,-2-4 128-8,0 6-128 7,0-2 0-7,0 0 0 7,-2-2 0-7,2 1 0 7,0-5 0-7,0 2 0 8,-2 2 0-8,2 3 0 9,0 1 0-9,0 4 0 6,0-4 0-6,0 2 0 8,-2-2 0-8,2 2 0 7,-2-6 0-7,2 8 0 10,0-4 0-10,-2 6 0 4,1-2 0-3,1 0 0 9,0-6 0-10,0 6 0 4,0-4 0-4,0 2 0 11,0-5 0-11,0 3 0 5,0-2 0-5,0 2 0 8,0 4 0-8,0 2 0 8,0-4 0-8,1 2 0 7,1-6 0-7,-2 4 0 7,0-4 128-6,-2 4-128 6,1 0 0-7,-3 2 0 9,2-4 0-9,0 1 0 6,0-1 0-5,2-4 0 5,0 0 128-6,0 2-128 8,-2-6 0-8,2 3 0 7,-2-1 0-7,2 6 0 8,0-6 0-8,-2 1 0 8,-2 5 0-8,4-6 0 7,0 0 0-7,-2 2 0 7,-4 2 128-7,0-5-128 9,2-1 0-8,3-2 0 4,-3 3 0-4,2 1 0 8,0-2 0-9,2 2 0 5,-4 1 0-5,0-1 0 8,-2-6 0-8,2 7 0 7,2-3 0-6,0 0 0 7,0 4 0-8,0 3 0 7,0-1 0-7,2-2 0 8,-3-2 0-8,1 0 0 8,2-3 0-8,0 3 0 6,0 2 0-6,0 6 0 7,0-6 0-7,0 1 0 9,0 3 0-9,2-2 0 6,-4 6 0-6,0-4 0 8,2-2 0-8,0 0 0 7,-2 0 0-7,2 6 0 8,0-2 0-8,0 2 0 7,-4-3 0-7,4-1 0 9,4-4 0-9,-4 8 0 6,0-2 0-6,0 4 0 10,0-4 0-10,0 2 0 6,0 2 0-6,0-4 0 9,2 4 0-9,-4-2 0 6,-2 2 0-6,4 2 0 7,0-2 0-7,0 1 0 7,-2 1 0-7,2 2 0 9,-2-2 0-8,2 4 0 4,-2 0 0-4,2-1 0 7,0-3 0-8,0-4 0 7,0 2 0-6,2 2 0 5,2 0 0-6,0 4 0 7,-2 2 0-7,-2-3 0 8,0-1 0-8,4 2 0 7,-3-4 0-7,-1 4 0 9,0 0 0-9,0 1 0 6,0 1 0-6,0-2 0 9,0 0 0-9,2-2 0 5,-4 1 0-5,2 3 0 9,0-4 0-9,0 4 0 8,0-3 0-8,-3-1 0 8,1-4 0-8,2 2 0 6,0 0 0-6,0-2 0 11,0 4 0-11,2 2 0 4,1-1 0-3,-3-1 0 6,0-4 0-7,2 2 0 8,-2 2 0-8,0 0 0 8,0 2 0-8,0 1 0 6,0-1 0-6,0-2 0 8,2-2 0-8,0-2 0 8,-2 2 0-8,0 4 0 7,0-1 0-7,0-1 0 8,2-2 0-8,0 0 0 8,-4-2 0-8,2-4 0 6,0 2 0-6,0-2 0 8,0 4 0-8,2 4 0 8,0 0 0-8,0-2 0 7,-2-1 0-7,2 3 0 7,-2-6 0-7,2 4 0 9,2 4 0-9,-2-4 0 5,-2-2 0-5,4 2 0 9,-2 0-128-9,0-2 128 7,-2 5 0-7,2 1 0 8,0 0 0-8,0-6 0 7,-2-2 0-7,0 4 0 8,0 0 0-8,3 0 0 8,1 3-144-8,2-1 144 7,-6 0 0-7,2 0 0 7,2 0 0-7,-4 2 0 9,2-1 0-9,0 5 0 7,0 2 0-7,0-3 0 7,-2-1 0-7,0 0-128 8,0 2 128-8,0 1 0 7,0 3 0-7,0-1 0 8,0 5 0-8,0-3 0 7,0-3 0-7,0 4-128 7,-2-1 128-7,2 5 0 8,0-3 0-8,-2 5 0 7,-2-1-128-7,4-2 128 10,0 3 0-10,-2-3 0 5,2 5-128-5,-2-5 128 8,-2 2 0-8,0 5 0 7,4 11 0-7,-2-10 0 9,2 10 0-9,2-18-128 7,-2 7 128-7,0-3 0 8,0 2 0-8,-2-1 0 7,2 13-128-7,0 0 128 7,0-10 0-7,0 10 0 8,0 0 0-8,0 0 0 6,0 0-128-5,0 0 128 7,6-14 0-8,-6 14 0 7,0 0-128-7,0 0 128 7,0 0 0-7,0 0 0 8,0 0-128-8,12-6 128 7,-12 6 0-7,16-3 0 8,-16 3 0-8,11-4-128 8,-11 4 128-8,18 0 0 7,-18 0 0-7,15-2 0 7,3 0-128-7,-4 2 128 8,1 0 0-8,3 0 0 7,-5 0 0-6,9-2 0 6,-3-4-128-7,1 0 128 8,1 4 0-8,5-2 0 10,-1-2 0-10,2 3 0 4,1-3 0-4,-1 2 0 8,0-2 0-8,1 2 0 7,1-2 0-7,0 0 0 8,2 2 0-8,2 0 0 8,3 1 0-7,-3 1 0 5,-4-4 0-6,-2 2 0 8,3-4 0-7,-1 4 0 5,-2 0 0-6,-2 2 0 7,1-2 0-7,-5 4 0 8,-3-3 0-8,1-3 0 8,-1 2 0-8,-4 0 0 7,1 0 0-7,-1 2 0 7,3 2 0-7,-3-2 0 8,-14 2 0-8,20-4 0 8,-1 2 0-8,-1-4 0 7,-1 2 0-7,-17 4 0 7,16-1 0-7,-16 1 0 8,13-4 0-8,3 2 0 8,-6-6 0-8,-10 8 0 7,15-10 0-6,-15 10 0 6,12-4 0-7,-12 4 0 7,16-6 0-7,-16 6 0 7,0 0 0-6,13-2 0 6,-13 2 0-7,0 0 0 7,16-3 0-6,-16 3 0 6,0 0 0-7,12-6 0 9,-12 6 0-9,0 0 0 6,0 0 0-6,0 0 128 7,0 0-128-7,15-8 0 9,-15 8 0-9,0 0 0 7,0 0 0-6,0 0 0 5,0 0 0-6,0 0 0 7,0 0 0-7,0 0 0 9,0 0 0-9,0 0 0 6,0 0 0-6,0 0 0 8,0 0 0-7,0 0 0 5,0 0 0-6,0 0 0 9,0 0 0-9,0 0 0 7,6 17 0-7,0-5 0 9,-6-12 0-8,4 18 0 3,-2 1 0-4,-2-3 0 9,0 3 0-9,0 5-128 6,0-1 128-5,0 4 0 7,0 3 0-8,0 1-128 7,2-2 128-7,-2 4 0 8,0 6 0-8,4-2 0 7,-2-2 0-7,0 6 0 8,1-2 0-8,-1 4-128 7,0-4 128-7,0 0 0 8,2-2 0-8,0-3 0 7,-2 5 0-7,2-2 0 8,-2-4 0-8,2 6 0 7,-2-2 0-7,0 0 0 8,0 4 0-8,0-2 0 7,0 4 0-7,0 0 0 8,-2 1 0-8,1 3 0 7,-1-4 0-7,2 6 0 8,-2 0 0-8,0-4 0 7,0 1 0-7,0 5 0 8,0 4 0-8,-2 1 0 7,1 3 0-7,-1 1 0 8,0 3 0-8,2-1-128 7,0-2 128-7,0 1 0 8,-2-3 0-8,0 3 0 8,2-3 0-8,0-1 0 8,-2-4 0-8,0 3 0 7,-2 1 0-7,-2-1 0 7,2 3 0-7,0 1 0 8,-2 5 0-8,4-3 0 8,-1-4 0-8,-5 1 0 7,2-1 0-7,0-1 0 7,4 0 0-7,-2 1 0 7,0-3 0-7,-2 3 0 8,3 5 0-8,-1 5 0 8,-2 2 0-8,4-4 0 7,0 1 0-6,2-7 0 5,-2 1 0-6,2-1 0 9,0 2 0-9,2-3 0 7,0-1 0-7,0-5 0 9,0 0 0-9,2-1 0 6,-2 1 0-5,2 4 0 7,-3 1 0-8,5-1 0 6,-4-5 0-6,0 1 0 8,0 0 0-8,0-1 0 7,-2-3 0-7,0 2 0 9,0 0 0-9,0 1 0 7,0-3 0-7,0 2 0 6,-2 1 0-6,0 1 0 8,0 2 0-8,-2 5 0 7,-1-5 0-7,1-3 0 8,0-1 0-8,0 2 0 8,2 1 0-8,-2-1 0 6,-4 0 0-6,4-3 0 8,-2 3 0-8,2-2 0 7,-1 1 0-7,1 1 0 8,-4 2 0-8,2-1 0 7,2 1 0-7,2-1 0 10,-4-3 0-10,1 2 0 6,-1-3 0-6,4 1 0 8,-2 2 0-8,4-4 0 7,-2-3 0-7,0 3 0 8,2 0 0-7,-2 4 0 5,0 3 0-6,0-3 0 8,0-3 0-8,-2-3 0 7,0 4 0-7,0 0 0 8,2-1 0-8,-1 3 0 7,1-2 0-7,-2-3 0 9,2-3 0-9,0 4 0 6,-4-4 0-6,4 0 0 8,-2 2 0-8,2 3 0 7,2 3 0-7,0-6 0 8,0 0 0-8,2 1 0 8,-2-3 0-8,0 4 0 8,0 2 0-8,0-1 0 6,0 3 0-6,0-4 0 8,-2-2 0-8,2-1 0 7,0 3 0-7,0 0 0 8,-2 0 0-8,2 3 0 7,-2 3 0-7,2-2 0 8,0-3 0-8,-2 3 0 7,0 1 0-7,0-1 0 7,0 2 0-7,1-3 0 7,-9-1 0-6,6 2 0 6,2-1 0-7,0-1 0 8,0 0 0-7,0 1 0 7,0 1 0-8,-2 2 128 6,-2-1-128-6,2 3 0 8,-1-1 0-8,1 5 0 8,2 3 0-8,-2-3 0 7,-2-1 0-7,4 1 0 7,-2 1 0-7,0-3 0 8,0-1 0-7,2 1 0 5,-2 1 0-6,1 1 0 8,-5-1 0-8,2 0 0 7,0-1 0-7,4 1 0 8,-2 1 0-8,-2 3 0 7,2-3 0-7,1-3 0 9,-1 1 0-9,0-1 0 6,2-1 0-6,0 1 0 8,0-1 0-8,0 1 0 7,-4-3 0-7,2 0 0 9,0-3 0-9,2 5 0 6,-2 1 0-6,4-1 0 8,-1-3 128-8,-1 3-128 8,-2-2 0-8,0 1 0 8,0 1 0-8,0-3 0 6,2 1 0-6,-2-1 0 8,0 1 0-7,0 2 0 4,2-1 0-4,-2 1 0 7,1-1 0-8,1 1 0 7,2-3 0-6,0 3 0 6,-2 0 0-7,2 1 0 7,0-3 0-7,2-5 0 8,0 3 0-8,-2 0 128 7,0-3-128-7,0 3 0 9,2 0 0-9,-1 1 0 8,-1 1 0-8,6 0 0 6,-2-1 0-5,-2 3 0 5,0-3 0-5,0 3 0 7,-2 1 0-8,2-3 0 7,-2-2 0-7,0-1 0 7,0 3 0-7,0-2 128 7,2 1-128-7,-2-1 0 8,0-2 0-8,2 1 0 7,0-1 0-7,2 2 0 8,0-1 0-7,-2-1 0 6,0 0 0-7,0-1 0 7,-1 1 0-6,-1-4 0 5,2 2 0-6,0 1 0 8,0-1 0-8,-2-4 128 10,0 2-128-10,0 1 0 6,0-5 0-6,4 4 0 6,0 2 0-5,2-2 0 6,-4-6 0-7,2 5 0 7,-2-3 0-7,0 0 0 8,0 0 0-8,2-2 0 7,-2 4 0-7,-1-8 0 9,1 0 0-9,4 2 0 7,-2-4 0-7,0 6 0 7,-4-4 0-5,4 0 0 3,2 6 0-4,-2-8 0 7,2-2 0-8,-3 4 0 6,1-1 0-6,2-5 0 8,0 2 0-8,-2 2 0 6,4-2 0-6,-2-2 0 9,-1-3 0-9,1-3 0 8,2-2 0-8,-2 3 0 9,-2-1 0-9,2-1 0 6,4-3 0-6,-5 2 0 8,-3 3 0-8,0 1 0 6,2-2 0-6,-2-1 0 8,-4-5 0-7,0 3 0 6,2-1 0-7,-2 5 0 7,2-3 0-7,-2 0 0 7,0-1 0-7,0 5 0 9,-1-1 0-9,-3-1 0 6,4 0 0-6,0 1 0 9,-2-1 0-9,0 2 0 6,2 1 0-6,0-1 0 9,-4 0 0-9,0 2 0 6,2 1 0-6,2-3 0 8,1-2 0-8,-1-1 0 7,-2 3 0-7,4 0 0 8,-2 1 0-8,0-1 0 6,-2 0 0-5,0 1 0 7,2 1 0-8,0-2 0 8,-2 2 0-8,2 1 0 7,0-3 0-7,0 4 0 7,0-2 0-7,2-1 0 9,0-1 0-9,0 0 0 6,-2 1 0-5,2-5 0 6,-2-2 0-6,2-1 0 6,0-4 0-7,-1 3 0 7,-1-1 0-7,-2-5 128 7,4 5-128-7,0-18 0 9,-2 13 0-9,2 5 0 6,-2-4 128-6,2-14-128 9,-2 15 0-9,2-15 0 6,0 14 0-5,0 1 0 7,0-15 0-8,0 0 0 6,0 0 0-6,0 12 0 10,0-12 0-10,0 0 128 6,0 0-128-6,0 0 0 7,0 0 0-7,0 0 0 8,0 0 0-8,0 0 0 21,0 0-448-19,0 0-16-2,0 0-16 0,0 0-12432 9,0-17-2480-8</inkml:trace>
    </iact:actionData>
  </iact:action>
  <iact:action type="remove" startTime="347954">
    <iact:property name="style" value="instant"/>
    <iact:actionData xml:id="d365" ref="#d209"/>
  </iact:action>
  <iact:action type="add" startTime="347899">
    <iact:property name="dataType" value="strokeEraser"/>
    <iact:actionData xml:id="d366">
      <inkml:trace xmlns:inkml="http://www.w3.org/2003/InkML" xml:id="stk356" contextRef="#ctx0" brushRef="#br1">21561 26367 40639 0,'0'0'0'3,"0"0"0"-2,-13 12 0-1,1-7 0 4,2 3 0-3,-4 4 0-1,3-4 0 1,-5 1 0 11,4 1 0-11,-5-2 0-1,3-2 0 1,-3 2 0 30,1 1 0-30,0-3 0 0,-3-2 0-1,-1 2-240 0,3 2-144 0,-8-2-16 0,-7-2-16 78,-15-1 416-78,-11 1 0 0,-28-2 0 0,-23 0 0 1,6 2 432-1,17-4 160 0,14 2 48 0,13-2 0 0,4 0-640 0,3 0 0 0,-13-2-192 1,-17-2 64-1,-27 2 128 0,-29-2-192 0,21-1 192 0,27 1-192 0,16-2 192 1,6-2 0-1,-10 0 0 0,-14 2 0 1,-33-1 0 44,-33-3 0-44,25 4 0-1,36 0 0 0,9-4 0 1,6 3 0-1,-31 1 0 0,-43-2 0 2,14-2 0 0,15 2 0-1,27 4 0-1,20-1 0 0,-2-3 224 0,-7 0-32 0,-34 2 0 0,-29-2 0 0,19 1-448 18,30 1-112-18,19 2-16 0,14 2 0 1,-6-2 384 9,-16 0-144-9,-25-2 144-1,-27 2 0 1,17 2-272 12,31 0 48-11,18 2 16-2,20 2 0 0,1 0 512 15,-1 2 96-14,-5 2 32-1,-5-4 0 1,-18 4-432 11,-17-2 0-11,11 4 0 0,20 3 0-1,11-1 0 12,13 4 0-11,7-3 0 0,11 5 0-1,5-2 0 13,5 7 0-11,1 0 0-2,5 5 0 0,3 7 0 13,1 6 0-12,0 27 0-1,4 22 0 0,2-2-384 15,2-2 0-14,0-12 0 1,1-12 0-2,2-7 624 11,1-8 112-10,2-2 32-1,2-2 0 0,6 2-160 14,0 5-32-13,7 15 0 0,3 19 0-1,5 0-192 12,8-2-192-11,29-12 48 0,38-14 0-1,5-11 144 16,0-10 0-15,-15-7 0-1,-14-7-128 0,-10-13 128 28,1-6 0-22,42-4 0-6,47-9 0 1,-10-5-320-1,-17-9-64 0,-22-20-32 0,-21-13 0 0,36-15 624 6,40-8 128-6,-12 8 32 1,-17 13 0-1,-24 7-368 16,-23 5-192-15,10 7 32-1,11-2 0 0,23-6 320 14,23-7 64-13,-27-24 16-1,-34-25 0 0,-16 1-240 28,-12 9 0-21,-3 13 0-6,1 16 0-1,20 11-320 0,19 6-96 0,-7 7-32 0,-20-5 0 1,-10-2 832 6,-15-4 144-6,-14-7 48-1,-10-16 0 0,-7 4-576 14,-10 6 0-13,-5 9-192-1,-7 12 48 0,-3 6 144 29,-13 10 0-25,-5 4 0-3,-12 5 0-1,-26 1-384 0,-25 0-64 0,-7 5 0 1,5 2 0-1,10-1 640 9,11 5 128-7,3 4 32-2,-8 0 0 0,-41 0 48 13,-57 2 16-12,18 4 0 0,33 4 0-1,4 4-640 14,2 2-128-13,-37 2-32-1,-45 3 0 0,31 5 208 12,41 3 48-11,0 8 0-1,-10 6 0 0,-23 30 256 16,-23 26 48-15,33-1 16-1,42 0 0 0,1-10-192 14,-6-14 0-13,-20-6 0-1,-21-7 0 0,19 3 0 13,33 9 0-12,18 28 0-1,16 36 0 0,11-8 192 30,9-20 0-26,-3-9 0-4,0-22 0 1,4 6-512-1,-4 4-80 0,12 27-32 0,6 28 0 0,9-15 432 9,14-24 0-7,10-16 0-1,10-14 0-1,13-8 144 25,10-3 64-20,-2 11 16-4,4 10 0-1,1 8-544 0,-1 10-96 0,3-18-32 1,1-18 0-1,39-13 672 9,41-12 128-7,14-10 32-2,-3-11 0 0,-21-4-384 12,-21-12 0-11,19-10 0-1,28-3 128 0,15-15-128 17,12-13 0-16,-26-13 0-1,-33-22 0 0,45 4 0 12,49 5 0-11,-27 9 128-1,-34 5-128 1,5 5 0 13,1-1 0-13,24 0 0-1,21-3-128 1,-29-30 128 12,-33-31 0-12,29 2-144-1,46 9 144 0,-32 20 0 15,-41 20 0-14,-22 11 0-1,-19 7 128 0,21 9-416 13,27-2-96-12,-9 3 0 0,-14 7-16-1,-19-2 656 13,-28 0 128-12,-15 3 16-1,-12 3 16 0,-14 2-416 13,-10-1 0-11,-1 3 0-2,-10 9 0 0,-6 12-288 13,0 0-96-11,-6-12 0-2,-10 7-16 1,-9 3 400 11,-12 6 304-11,-35 9-48-1,-37 3-16 0,-12 7-48 30,-2 6 0-25,19 3 0-5,15 1 0 1,-30 0-512-1,-41 0-96 0,-4-4-32 0,4 1 0 1,14 3 832 8,13 6 176-8,-35 6 16-1,-36 7 16 0,30 30-592 12,47 26-192-11,-19-5 0 0,-20-15 0-1,2-10 192 15,10-16 0-14,23-2 0-1,30-1 128 0,-36 33-128 13,-44 40 0-12,17-3 0 0,30-6 0-1,30-30 0 12,30-26 0-11,25-26 0 0,12-18 0-1</inkml:trace>
    </iact:actionData>
  </iact:action>
  <iact:action type="add" startTime="350567">
    <iact:property name="dataType"/>
    <iact:actionData xml:id="d367">
      <inkml:trace xmlns:inkml="http://www.w3.org/2003/InkML" xml:id="stk357" contextRef="#ctx0" brushRef="#br3">7093 19873 8287 0,'0'0'736'3,"0"0"-592"-3,14-8-144 0,-14 8 0 7,0 0 1472-7,18-2 256 9,-18 2 48-9,15-2 16 7,-15 2-320-7,0 0-64 7,12-2-16-7,-12 2 0 7,0 0-384-7,0 0-80 8,0 0-16-8,0 0 0 8,0 0-16-8,0 0-16 7,0 0 0-7,4 14 0 8,-4 4 16-8,0 1 16 7,0-3 0-7,-2 3 0 7,-4 5-160-7,4-3-48 8,-2 0 0-8,2 7 0 7,2-1-192-7,0 4-64 7,0-2 0-7,2 1 0 9,4 1-176-6,-2-2-32 0,0-1-16-3,2-3 0 8,2-2-96-8,-3-3 0 9,1 1-128-9,0 1 192 7,2-5-192-7,-2-3 144 8,-2 3-144-8,3-5 128 7,-7-12-128-6,0 0 128 5,6 18-128-6,-6-18 128 7,10 11-128-7,-10-11 0 7,0 0-192-7,0 0 192 25,0 0-1680-22,0 0-224-3,12-5-32 0,1-5-11648 0</inkml:trace>
    </iact:actionData>
  </iact:action>
  <iact:action type="add" startTime="350926">
    <iact:property name="dataType"/>
    <iact:actionData xml:id="d368">
      <inkml:trace xmlns:inkml="http://www.w3.org/2003/InkML" xml:id="stk358" contextRef="#ctx0" brushRef="#br3">6820 20249 19919 0,'0'0'880'2,"0"0"192"-1,0 0-864-1,0 0-208 1,0 0 0-1,0 0 0 7,0 0 576-7,0 0 64 7,0 0 0-7,0 0 16 8,10-11 32-6,6-3 0 4,-3 4 0-6,5 1 0 7,3-3 112-6,3 2 32 5,1-4 0-6,2 7 0 9,1-5 208-8,3 2 48 4,2 0 16-4,-2-3 0 7,2 3-160-7,1 0-48 4,-1 2 0-4,-2 5 0 6,-2-1-432-6,-1 4-80 5,-5 0-32-5,-3 2 0 6,-1 1-208-6,1 1-144 5,-7 2 192-6,3-2-192 8,-16-4 0-8,17 8 0 12,-17-8 0-12,12 6-10784 13,-12-6-2192-11</inkml:trace>
    </iact:actionData>
  </iact:action>
  <iact:action type="add" startTime="366060">
    <iact:property name="dataType"/>
    <iact:actionData xml:id="d369">
      <inkml:trace xmlns:inkml="http://www.w3.org/2003/InkML" xml:id="stk359" contextRef="#ctx0" brushRef="#br3">31385 3620 15663 0,'-13'0'1392'4,"-7"2"-1120"-4,-3 2-272 0,1 0 0 8,-1 0 336-8,0 3 16 7,-3-1 0-7,-1-2 0 8,1 0 352-8,-1 0 64 6,-2-2 0-6,4 2 16 10,-1 0-32-9,7 0-16 4,3-2 0-5,-1 1 0 9,5-3-80-9,12 0-16 6,0 0 0-6,0 0 0 8,0 0-192-8,0 0-64 7,0 0 0-7,23-5 0 7,8-5 0-7,8 2-16 8,8-2 0-8,10-1 0 7,7 1-80-7,6 2-16 11,-3-6 0-11,5 7 0 5,-4-5-16-5,2 2-16 8,-1 2 0-8,1-1 0 9,2-1 176-9,-4 0 32 5,3-4 16-4,-5 5 0 6,2-1 32-7,-7 0 0 7,-9 4 0-7,-5 4 0 7,-6-2-144-7,-8 3-32 8,-5-1 0-8,-7 0 0 8,-7-4-144-8,-14 6-48 8,0 0 0-8,0 0 0 8,0 0 0-8,0 0 0 6,0 0 0-5,-28 0 0 7,-7 2 48-8,-4 2 0 5,-10-4 0-3,-5 0 0 6,-11 0-176-8,-7 4 160 6,-2 1-160-5,-2-1 160 6,-2 2-32-6,-4 2 0 5,-6 0 0-6,5-2 0 9,-1-1 16-8,2 1 0 6,0 2 0-7,12-2 0 6,5 0-16-6,18 0-128 7,6-1 192-6,12-1-64 7,8-4-128-8,7-2 160 7,14 2-160-7,0 0 160 8,0 0-160-8,22-9 192 7,5-1-192-7,6 4 192 7,10-4-192-7,12 1 0 7,13-1 144-7,4-2-144 8,4 4 0-8,4 4 0 7,0 1 0-6,6-5 0 7,9-2 0-8,1 4 0 7,7 0 0-7,1-3 0 7,-11 1 0-7,-1 0 0 7,-6-2 0-7,-10 4 0 8,-4 2 0-8,-8 2 0 7,-9 0 0-7,-6-1 0 7,-6-1 128-7,-12 0-128 9,-6 8 160-9,-9 0-160 6,-16-4 128-6,0 0-128 7,0 0 0-7,0 0 0 8,-25 3 192-8,-11 3-64 8,-6 2-128-8,-13 4 192 8,-11-4-16-8,-7 1-16 7,-14 1 0-6,-9 2 0 8,-7 5 32-9,-9-1 0 6,-3 0 0-6,6 3 0 7,0-3-64-7,4 3-128 7,1-1 192-7,11-7-64 8,3 5-128-8,14-6 0 7,8 0 144-7,15 1-144 8,12-5 0-7,12 0 128 6,9-2-128-7,20-4 0 8,0 0 0-8,0 0 0 6,20-2 0-6,13 0 0 8,12 0 0-7,13-2 0 6,12-2 0-7,10-3 0 8,10 1-144-8,0 2 144 6,5-2-160-6,9-4 160 10,5 5-128-10,2-1 128 6,4-2 0-6,-4 4-144 6,-1 2 144-5,-9 0 0 6,-5 0 0-7,-10-1 0 7,-8-1 0-7,-12 4 0 9,-10 0 0-9,-7 0 0 7,-12 2 0-7,-9-2 0 8,-11 2 0-8,-17 0 0 6,0 0 0-5,0 0 0 5,-23 6 0-5,-10 2 128 7,-10 1 16-8,-6-3 16 7,-12 4 0-7,-7 2 0 8,-12-5-32-7,-8 5 0 5,-11 2 0-6,-6-1 0 8,-10-1-128-8,-1-2 160 7,-4 4-160-7,4-1 160 8,7 5-160-8,8-7 0 8,7 3 144-8,8-4-144 9,6-2 0-9,16-1 128 6,11-1-128-6,12-2 0 7,12 0 0-7,13 0 0 7,16-4 0-7,0 0 0 8,0 0 0-8,0 0 0 7,22-4 0-7,17 0 0 9,10 0 0-9,9 2-160 7,5-2 16-7,11-3 0 8,6-3 144-8,8 0 0 7,1-3-144-7,11 3 144 8,1-2 0-8,6 4-144 7,3 2 144-7,-3-1 0 7,-4-7 0-7,-3 6-128 7,-9-4 128-7,-9 5 0 8,-2 1 0-8,-11 2 0 6,-3-6 0-6,-11 4 0 9,-14 2 0-9,-10 1 0 7,-10 1 0-7,-21 2 0 7,0 0 128-7,0 0-128 8,0 0 0-8,-25-2 144 9,-10 0 16-9,-14 4 0 6,-10 2 0-5,-7-1 0 10,-12 3-32-10,-8 6 0 5,-9 0 0-6,-9 3 0 5,-7-3-128-4,-2 4 160 4,-2-7-160-5,4 7 160 8,2-4-160-8,7 3 0 8,10-1 0-8,9 1 128 7,10-3-128-7,11 0 0 8,7 0 0-8,16-7 128 7,6 1-128-7,16 0 0 8,17-6 0-8,0 0 0 6,0 0 0-5,15-2 0 7,14-2-128-8,12 2 128 8,6-2-176-8,12-1 48 6,7-1 0-6,12-6 0 9,6 0 128-8,8 5-192 5,3-1 192-6,3 2-192 8,5 0 192-8,1-2 0 7,-11-3 0-7,-1 3-128 8,-8-2 128-7,-10-2 0 4,-4 6 0-5,-10-1 0 9,-9-1 0-9,-8 2 0 6,-10 2 0-5,-9 2 0 7,-11 0 128-8,-13 2-128 6,0 0 160-6,0 0-160 8,-23-4 272-8,-8 2-32 8,-6 2-16-7,-18 2 0 5,-11 2-32-6,-6 0-16 10,-12 4 0-10,-8 2 0 4,-4-5-176-3,-5-1 128 8,2 2-128-9,-3 4 128 7,7 0-128-7,7-2 192 6,6 3-192-6,12-3 192 10,3-2-192-10,13 0 0 6,5 0 0-6,12-3 0 8,8-1 0-7,11 0 0 4,18-2 0-4,0 0 0 7,0 0 0-8,0 0 0 7,31 0 0-7,6 0 0 9,12-2-256-9,10-1 64 6,5-5 0-6,16 0 16 23,8 0-272-22,15-4-64 0,12 3-16-1,10-3 0 12,0-6-944-11,0-1-176 0,-4 1-32-1,3 3-9552 8,-3 7-1904-8</inkml:trace>
    </iact:actionData>
  </iact:action>
  <iact:action type="add" startTime="369559">
    <iact:property name="dataType"/>
    <iact:actionData xml:id="d370">
      <inkml:trace xmlns:inkml="http://www.w3.org/2003/InkML" xml:id="stk360" contextRef="#ctx0" brushRef="#br3">20312 21094 4607 0,'0'0'192'4,"0"0"64"-4,0 0-256 0,-13-4 0 0,1-6 0 0,12 10 0 6,0 0 2272-6,-18-4 416 7,5-4 64-7,-3 3 32 11,4 1-1248-11,-3-4-256 5,3 2-64-5,-4 2 0 8,5-2-240-8,-5 2-48 6,4-1-16-6,-5 1 0 8,3 0-16-8,-1 0-16 8,7 2 0-8,8 2 0 8,0 0-112-8,-14-4-32 6,14 4 0-6,0 0 0 7,0 0-224-7,0 0-32 10,0 0-16-10,0 0 0 6,0 0 64-6,0 0 16 7,0 0 0-7,18 2 0 8,-5 0-240-8,5 0-48 9,7 4-16-9,1 0 0 7,3 3-80-7,0-3-16 11,2 2 0-11,2 4 0 5,5-5 112-4,-3-1 32 4,4 0 0-5,2 0 0 9,0-2 160-9,1 0 48 6,3-2 0-6,-2 0 0 9,4-2-32-9,0 0 0 6,-2-2 0-6,0 0 0 9,-6-2-96-8,4-4-32 3,-4 0 0-3,3 0 0 6,-3-5 0-6,2 1 0 7,-7-3 0-8,-3 1 0 7,0-4-144-7,-2 9-48 7,-1-5 0-7,-3 2 0 8,-2 1-144-8,1-5 160 7,-5 4-160-7,-3-1 160 8,1 3-160-8,-7-2 192 8,2 4-192-8,-12 8 192 7,0 0-192-7,0 0 192 7,0 0-192-7,0 0 192 6,0 0-192-5,0 0 160 6,0 0-160-7,0 0 160 9,-10 18-160-9,0-3 0 7,-7 5 144-7,1-2-144 8,-5-1 0-8,1 5 0 7,-1 1 0-7,1 0 128 9,-5-3-128-9,0 1 0 6,-1 1 0-6,-1-1 128 8,-2-3 0-8,-1 3 16 8,-7-1 0-8,0-7 0 7,2 1 128-7,-6-6 32 7,2 0 0-7,-4 1 0 9,4-3 32-9,-4-4 16 6,2-2 0-6,-2-2 0 10,4 2-64-10,-5-2-16 5,3-4 0-4,-2-3 0 6,6 1-144-7,-2 0-128 7,4-8 192-7,3 5-192 9,3-9 160-9,2 7-160 6,-1-5 128-6,5-1-128 8,2 1 128-8,5-2-128 8,0-3 0-8,9 4 128 6,-1-1-128-5,0 3 0 6,2 7 0-7,6 10 0 8,-2-14 0-8,2 14 0 8,0 0 0-8,0 0 0 8,0 0 0-8,16-4 0 6,-16 4-128-6,19 4 128 9,1 8-128-9,3 0 128 7,1 5-160-7,-1 1 160 7,0 3 0-7,5 1-144 7,1-7 144-7,2 5 0 8,0 1 0-7,1-1 0 6,3-1 0-7,4-1 0 7,-2 1 0-7,0-3 0 8,4 1 0-8,-2-3 128 7,8 4-128-7,-1-11 0 8,1 1 0-8,0-4 128 7,0 4-128-7,-2-8 0 8,4-4 0-8,-3-2 0 6,-7-6 0-6,2 3 192 7,-4-7-64-7,6 4 0 10,-4-7-128-10,2 5 192 6,-8-3-64-6,-3 1 0 8,-1 0-128-8,-2-3 176 7,1 3-176-7,-5-1 192 9,0 1-192-9,-5 2 128 7,-1-5-128-7,-5 5 128 7,4-1-128-7,-6 7 0 7,-1-4 0-7,-9 12 128 8,0 0-128-8,0 0 0 8,0 0 0-8,0 0 0 7,0 0 0-7,0 0 0 8,0 0 128-8,0 0-128 7,0 0 0-7,-11 20 0 8,-1 1 0-8,-4 1 0 7,5-5 0-7,-9 3 0 8,-3 1 0-8,1 1 0 8,-1-3 0-8,-5 5 0 7,-5-1 0-7,0 2 0 7,-2-1 0-7,-6-7 0 7,0 1 0-7,0 1 0 9,-2-3 0-9,-6-1 0 6,-1-5 0-6,-1 0 128 8,-2-4-128-8,3-2 128 7,-5-4-128-7,0-2 128 8,1-2-128-8,3-2 192 8,0-2-192-8,1 0 192 8,-1-1-64-8,6-7 0 7,2 2 0-7,6-1 0 8,0-5-128-8,4 5 0 7,0-5 0-7,5-1-176 7,1-1 176-7,4 5 0 7,3-5 0-7,7 5 0 8,-1-1 0-7,6 3 128 6,2 3-128-7,2 0 0 6,4 12 0-5,0 0 0 7,0 0 0-7,0 0 0 5,0 0 0-6,0 0 0 7,20 0 0-7,1 8-192 8,1 0 192-8,3 2 0 8,-1 5 0-8,1-1-128 8,0 3 128-8,5 5 0 7,-1-3-144-7,2 3 144 8,6-1 0-8,4 3 0 7,-2-3 0-7,8-3 0 8,0 1 0-8,-1-1 0 5,3-5 0-4,2 5 0 8,4-6 0-9,-7-1 0 6,-1-5 0-6,2-2 0 9,0-4 0-9,-1-2 0 7,-7 0 0-7,0-4 0 7,-4-5 128-7,2 3-128 8,0-6 128-8,-1 2-128 7,-1 3 128-7,-6-7-128 9,-2 2 128-9,-2-1-128 6,1-3 128-6,-5 5-128 9,-3-3 0-9,-1 2 128 6,-1-3-128-6,-7 3 0 9,3-1 0-9,-14 15 128 6,8-14-128-6,-8 14 0 6,2-14 0-6,-2 14 128 9,0 0-128-9,0 0 0 7,0 0 0-7,-10-4 0 8,-6 4 0-8,3 4 0 7,-5 4 0-7,1 4 0 9,-3-2 0-9,-1 5 0 6,-3-1 0-6,-3 5 0 8,0-5 0-7,-3 3 0 6,1 3 0-7,-4-6 0 8,-2 1 0-8,0-3 0 7,0 0 0-6,-6-5 0 5,2 3 0-6,-8 0 0 8,0-4 0-8,0-6 0 7,-5-2 0-7,-1-2 0 8,0-4 0-8,3 0 128 8,-1-1-128-8,4-5 0 7,-2 4 0-7,0-5 128 7,5 1-128-7,3-6 0 8,6 5 0-8,-3-3 0 7,5-3 0-7,2-1 0 8,4 5 128-7,-1-3-128 6,1 3 0-6,6 3 0 5,5-3 0-6,-1 5 0 9,7-4 0-9,0 8 0 6,4-1 0-6,6 9 0 9,0 0 0-9,0 0-176 6,0 0 176-6,0 0-128 7,16 7 128-7,-1 3-160 8,7 4 160-7,3-6-160 7,3 3 160-8,1 3-128 5,4 4 128-5,4-3-128 9,2 3 128-9,4-7 0 6,2 7-144-6,4-4 144 8,-3 3 0-8,-1-5 0 8,2 0 0-8,2-5 0 7,-4 5 0-7,1-4 0 9,3-4 0-9,-4-2 0 7,0-2 0-6,0 0 0 5,-8-2 0-5,0 0 0 6,-2-2 0-7,-2-2 0 7,-4-6 0-7,1 5 0 7,-1-7 0-7,0 4 0 8,-1-1 128-8,-5-5-128 7,-2 8 0-7,-5-4 0 7,0 3 0-7,-5-1 128 9,3 0-128-9,-14 10 0 7,6-8 0-7,-6 8 0 8,0 0 0-8,2-13 128 7,-2 13-128-7,0 0 0 7,-6-12 0-7,-4 6 0 8,-3-4 0-8,1 7 0 23,-8 1-848-21,1 2-208-1,-3 0-32 0,1 2-12912 4,-6 1-2576-3</inkml:trace>
    </iact:actionData>
  </iact:action>
  <iact:action type="add" startTime="375881">
    <iact:property name="dataType"/>
    <iact:actionData xml:id="d371">
      <inkml:trace xmlns:inkml="http://www.w3.org/2003/InkML" xml:id="stk361" contextRef="#ctx0" brushRef="#br3">29150 20466 2751 0,'0'0'128'2,"-16"0"16"-2,1 0-144 0,-3 2 0 3,5 0 0-2,-3 0 0 5,4-2 3488-6,12 0 672 5,-17 4 128-4,5 1 16 7,-2-1-2336-8,14-4-480 10,0 0-80-9,0 0-32 4,0 0-256-5,0 0-48 8,0 0-16-8,0 0 0 6,0 0-272-5,0 0-48 3,0 0-16-4,22 4 0 9,-1-4 80-9,5 0 16 12,-3 0 0-12,8 0 0 3,-3-2-224-3,3 0-32 12,2-2-16-12,6-1 0 4,4 1-208-4,-4 2-32 16,4 2-16-16,-4-2 0 1,4 0-160-1,-4 2-128 9,2 0 192-9,-6 2-192 4,0-2 0-3,-2 2 0 5,-6 0 0-6,-9 2 0 24,-2 3-2368-23,-16-7-496 1</inkml:trace>
    </iact:actionData>
  </iact:action>
  <iact:action type="add" startTime="376138">
    <iact:property name="dataType"/>
    <iact:actionData xml:id="d372">
      <inkml:trace xmlns:inkml="http://www.w3.org/2003/InkML" xml:id="stk362" contextRef="#ctx0" brushRef="#br3">29041 20778 28623 0,'0'0'1264'1,"0"0"272"-1,0 0-1232 0,0 0-304 0,0 0 0 0,0 0 0 25,0 0 608-25,0 0 64 0,23 8 16 0,1-4 0 0,-3-4 80 0,4-2 0 6,3 0 16-6,-1-4 0 6,2-2-208-6,4 2-64 6,-3 4 0-6,1-2 0 9,-2 0-368-9,0-1-144 11,1-1 0-11,1 0 144 4,0 2-144-4,0-2 0 11,1-4-192-10,-1 5 192 16,0 3-1600-17,-2-2-192 1,0-2-32-1,3 0-12160 5</inkml:trace>
    </iact:actionData>
  </iact:action>
  <iact:action type="add" startTime="376407">
    <iact:property name="dataType"/>
    <iact:actionData xml:id="d373">
      <inkml:trace xmlns:inkml="http://www.w3.org/2003/InkML" xml:id="stk363" contextRef="#ctx0" brushRef="#br3">30691 20294 17503 0,'0'0'1552'2,"0"0"-1232"3,0 0-320-2,-6-13 0-3,-2 3 1312 0,-3-2 208 10,11 12 32-9,-12-8 16 5,-6 1-672-6,1-1-144 8,-1 0-32-7,-5 6 0 4,-3-2-48-5,-1 4-16 5,0 2 0-5,-2 2 0 8,-1 4 16-8,3 1 0 11,0 9 0-11,-1-2 0 4,1 5-80-4,-2 4-16 12,5 3 0-12,1 3 0 4,4-2-128-3,1 6-16 5,-5 6-16-6,7-8 0 9,6 1-128-9,6-3-32 9,0-2 0-9,4-2 0 8,2 1-16-8,2-7-16 9,8-5 0-8,2-9 0 3,-3 3 144-4,7-4 16 10,3-6 16-9,3-6 0 4,-1-5 16-4,3 1 0 3,-3-6 0-4,2 3 0 8,1-7 32-8,-3-1 0 12,-3 1 0-12,-3 4 0 4,1-3-256-3,-5 7-32 7,1-3-16-8,-6 7 0 4,-8 8-16-3,0 0 0 10,0 0 0-10,0 0 0 3,0 0 64-4,0 0 0 11,0 0 0-11,13 8 0 3,-7 9-192-3,0-1 0 12,-2 1 0-12,0 5 0 4,2 1 0-3,0 1 0 8,-2-3 0-8,-1 1 0 3,5-1-128-4,2-3 128 9,-2-1 0-9,3 3 0 6,1-9-368-6,2 3 0 11,1-4 0-11,3-3 0 19,-4 1-1520-18,7-6-304 0,3-2-64-1,-1-2-16 12,-2-6-928-11,3-1-192 1</inkml:trace>
    </iact:actionData>
  </iact:action>
  <iact:action type="add" startTime="376839">
    <iact:property name="dataType"/>
    <iact:actionData xml:id="d374">
      <inkml:trace xmlns:inkml="http://www.w3.org/2003/InkML" xml:id="stk364" contextRef="#ctx0" brushRef="#br3">31030 20337 20271 0,'-5'20'1792'1,"-3"3"-1424"-1,4 2-368 0,-2 5 0 0,-4 1 1088 0,2-2 128 11,3 2 48-10,-1 2 0 3,-4-3-48-4,2 1-16 8,-2 0 0-8,1-4 0 5,3-7-96-5,4 1-16 10,-2-3 0-10,4-18 0 5,-2 12-256-4,2-12-64 7,0 0-16-8,0 0 0 5,0 0-64-5,0 0-16 11,0 0 0-11,10-10 0 6,-2-10 80-6,5-1 16 9,-1-1 0-9,2-3 0 4,-7 0-304-4,3-3-48 11,0 1-16-11,-2 0 0 5,1 0-128-5,3-3-16 15,-4 1-16-15,6 2 0 2,-5 1-240-2,5 3 176 10,0 0-176-9,3 3 160 4,-3 4-160-4,1 1 0 6,-1 5 0-7,4 2 0 3,-7 1 0-2,-11 7 0 10,20-2 0-11,-3 5 128 17,-3 5-1216-15,-14-8-240-2,0 0-48 1,22 8-16 13,-7 2-1200-12,1 0-240 2,-16-10-48-3</inkml:trace>
    </iact:actionData>
  </iact:action>
  <iact:action type="add" startTime="377177">
    <iact:property name="dataType"/>
    <iact:actionData xml:id="d375">
      <inkml:trace xmlns:inkml="http://www.w3.org/2003/InkML" xml:id="stk365" contextRef="#ctx0" brushRef="#br3">31458 20485 23039 0,'0'0'1024'5,"-8"8"192"-4,8-8-960 1,0 0-256-2,-2 16 0 0,2-16 0 2,0 0 1328-2,0 0 208 8,0 0 64-8,13 8 0 4,5-5-736-4,-2-1-144 11,1 0-16-11,5-6-16 5,-1-1 96-4,-3-5 32 6,3 0 0-6,1 0 0 3,-5-5-224-3,1 3-32 10,1-4-16-11,-3 7 0 3,1-5-176-3,1 4-48 11,-8-5 0-11,1 5 0 4,-11 10 64-4,12-10 0 11,-12 10 0-10,4-15 0 4,-4 5 192-5,0 10 32 9,0 0 16-9,-6-12 0 5,-6 4-144-5,3 6-32 10,-1 0 0-10,-6 0 0 5,-1 6-256-5,1 0-64 10,-3 4-128-10,3 6 192 4,-2-3-192-4,-3 9 0 11,0-1 0-11,3 1 0 5,-4 5 0 2,3 1 0-3,1-1 0-3,1 2 0 3,1-3 0-3,5 1 0 4,3-4-128-4,0-3 128 7,4 0 0-7,4 1 0 8,0-19 0-9,10 16 0 3,-2 1-128-3,3-3 128 12,3 0 0-12,0-7 0 5,3-1-240-5,5 0 64 10,-5-2 16-10,3-6 0 19,1-6-1104-19,3 0-208 2,-1 3-64-2,-2-1-9984 8,3-6-1984-6</inkml:trace>
    </iact:actionData>
  </iact:action>
  <iact:action type="add" startTime="377561">
    <iact:property name="dataType"/>
    <iact:actionData xml:id="d376">
      <inkml:trace xmlns:inkml="http://www.w3.org/2003/InkML" xml:id="stk366" contextRef="#ctx0" brushRef="#br3">32359 20322 17503 0,'-18'3'1552'2,"4"-1"-1232"6,-3-2-320-8,3 2 0 4,-3 4 2480-4,1 4 432 8,0-2 96-8,-3-2 0 5,-1 3-1872-5,3 5-384 7,-6-6-80-7,3 5-16 6,2-1-32-6,1 8-16 11,-3-5 0-11,5 5 0 4,-3 1 32-4,8 1 0 8,-3-7 0-8,7 5 0 8,2-7-224-8,2 5-32 7,2 3-16-7,4-11 0 7,-4-10-128-7,12 14-32 8,3-4 0-8,1-1 0 7,3-5 48-7,3-4 16 7,1 0 0-7,1-6 0 10,-5 2 96-10,3-3 16 7,-1-1 0-7,-1-6 0 11,-3 2 0-11,1-3 0 12,1 3 0-11,-5-5 0-1,0 1-64 0,-7 0-16 6,-7 16 0-6,10-11 0 9,-10 11 16-9,0 0 0 8,0 0 0-8,0 0 0 5,0 0-48-5,0 0 0 7,12 11 0-7,-6 7 0 9,0-4-272-9,-3 5 0 6,-1-3 128-5,2 1-128 7,-4-17 0-8,12 22 0 6,-4-5 0-6,5-3 0 8,-13-14 0-8,20 10 0 8,3-1 0-8,3-5 0 8,-1-4 0-8,6-2 0 12,2-5-208-11,6-1-12912 11,-5-2-2560-11</inkml:trace>
    </iact:actionData>
  </iact:action>
  <iact:action type="add" startTime="383717">
    <iact:property name="dataType"/>
    <iact:actionData xml:id="d377">
      <inkml:trace xmlns:inkml="http://www.w3.org/2003/InkML" xml:id="stk367" contextRef="#ctx0" brushRef="#br3">26804 4386 11967 0,'0'0'1072'3,"0"0"-864"-3,0 0-208 0,0 0 0 8,0 0 1072-8,0 0 160 7,0 0 48-7,0 0 0 7,0 0-496-7,0 0-80 8,0 0-32-8,0 0 0 8,0 0-80-8,0 0-16 7,0 0 0-7,0 0 0 7,0 0-128-7,0 0-16 7,0 0-16-7,0 0 0 8,0 0 96-8,13 8 32 8,-1 10 0-7,0-1 0 5,-8 5-48-6,5 3-16 7,3 2 0-7,-2 5 0 8,5 3-128-8,-3 4-32 9,4-2 0-9,-7 2 0 11,1-6-64-11,4-2 0 3,-3 0-16-3,9 1 0 10,-2-1-48-10,-1-2-16 5,5-2 0-4,3-7 0 7,0-3 16-8,3-5 0 6,-1 0 0-5,2-4 0 7,2-7 96-8,4-1 32 7,6-1 0-7,-4-3 0 7,4-8-64-7,0 0 0 7,4-7 0-7,-6-3 0 7,0 1-96-7,-2-3-32 8,0 1 0-8,4-2 0 9,-4-1-128-9,6 1 0 6,-2 0 144-6,6-1-144 9,-2 5 0-9,0-1 0 6,2 1 0-5,3 5 0 6,3 5 128-6,-4 5-128 5,-2-4 160-6,1 8-160 8,-1 4 192-8,-6 6-48 8,0-2-16-8,-4 1 0 7,-2 5-128-7,4-2 0 7,-2 5 0-7,0-1 0 8,-1 6 0-7,-3-5 0 5,2 3 0-6,-2 3 0 8,0-3 0-8,-2 3 0 6,-1 3 0-6,-3-1 0 10,-2-3 0-10,-5-3 128 7,-3 5-128-7,3-5 0 8,-5-7 0-8,1 0 0 6,-8 1 128-6,-8-11-128 8,0 0 0-8,12 8 192 6,-12-8-192-6,0 0 192 9,0 0-48-9,0 0 0 6,13-4 0-6,-13 4 0 8,18-6 240-8,-7-5 64 8,3 1 0-7,-4-4 0 7,5-1-192-8,-1-5-48 7,6 5 0-7,-5-3 0 7,1 0-208-7,5 3 128 7,-1-7-128-7,1 13 0 8,-1 1 0-8,-1 2 0 6,1 0 0-6,5 2 0 9,2 2 0-9,5 6 0 7,3 0 0-7,0 2 0 8,4 4-160-8,6-1 160 6,5-1-128-6,7 6 128 9,2 0 0-9,3 1 0 7,4-5 0-7,-1 0-128 9,5-1 128-8,-6-5 0 4,-3-2 0-5,5-2 0 8,-2-2 0-8,12 0 0 7,4-3 0-7,8-7 0 10,4 2 0-10,0-9 0 5,-5-3 0-5,-3 3 0 8,-8-5 0-8,-2-1 144 7,4-4-144-6,0 3 160 6,2 1 144-7,2 1 16 7,-2 1 16-7,-8 4 0 8,-1-3 0-8,-7-1 0 7,-2-5 0-7,-7 3 0 8,-8 0-96-7,2 1-32 5,1 1 0-6,-5-2 0 8,-8-1-208-8,-2 1 176 7,-1 1-176-7,-5 1 160 9,-2-2-160-9,-5 1 0 5,-5 3 0-5,-3 3-176 25,-4-3-1184-24,-7 3-240 1,-3 5-64-1,-3-5-14336-1</inkml:trace>
    </iact:actionData>
  </iact:action>
  <iact:action type="add" startTime="384666">
    <iact:property name="dataType"/>
    <iact:actionData xml:id="d378">
      <inkml:trace xmlns:inkml="http://www.w3.org/2003/InkML" xml:id="stk368" contextRef="#ctx0" brushRef="#br3">28941 5603 11967 0,'-13'-11'1072'2,"1"1"-864"-2,-2 0-208 0,1 4 0 7,-1 0 1360-6,-5 1 240 3,1-3 32-4,0 4 16 10,-1 0-704-10,1 0-144 6,-3-2-32-5,-3 6 0 5,-1 4 112-5,2 2 16 7,-1 0 0-8,5 4 0 7,-3 1-336-7,3-1-64 7,5 6-16-7,-1-1 0 9,-1 7-160-9,2 1-48 5,7-2 0-5,-3-1 0 8,2 1-128-8,4 1-16 8,4-5-128-8,4 1 192 8,2 2-192-8,4-7 128 7,-3 1-128-7,-7-14 0 7,0 0 304-7,24 2-48 6,-5-2 0-6,5-2 0 9,1-4 304-9,-2-6 48 8,1 1 16-8,-1-7 0 14,5 2-192-14,-5-3-48 2,-4-1 0-2,1 3 0 8,-1-5-144-8,-3 1-48 6,2 1 0-6,-1 5 0 8,-5-3-48-8,-2 9-16 8,-10 9 0-8,0 0 0 7,0 0-128-7,0 0 192 8,15-2-192-8,-15 2 192 8,14 9-192-8,0 9 0 7,-3-4 0-7,3 7 0 7,-4 2 0-6,5 1 0 4,-1-3 0-5,4 1 0 8,1-1 0-8,-1 1 0 8,3-7 0-8,2 1 0 25,3 1-448-24,-3-7 0 0,3 0-16-1,1 0-9072 5,0-6-1824-4</inkml:trace>
    </iact:actionData>
  </iact:action>
  <iact:action type="add" startTime="385101">
    <iact:property name="dataType"/>
    <iact:actionData xml:id="d379">
      <inkml:trace xmlns:inkml="http://www.w3.org/2003/InkML" xml:id="stk369" contextRef="#ctx0" brushRef="#br3">29698 5545 33455 0,'-19'15'1472'3,"11"-3"320"-3,2 0-1424 0,-4 3-368 0,6 1 0 0,2 2 0 4,0 3 0-3,4 2 0 7,-4-7 0-7,2-16-128 5,4 18 128-6,-4-18 0 7,14 11 0-7,-14-11-128 8,14 10-48-8,-14-10 0 6,17 0 0-5,-3-10 0 6,1-3 16-7,1-3 0 7,0-4 0-7,1-1 0 8,-3-2 160-8,1-3 0 8,-5-1 0-7,6 0 0 5,-4-1 0-6,3 3 0 7,-5 0 0-7,2-1 0 9,-1 1 192-9,3 5-16 7,0 1-16-7,-3 3 0 8,3 3-32-8,-2 3 0 11,3-4 0-11,-1 8 0 4,2 1-128-4,-3-1 0 7,5 4 0-7,3 2 0 9,-5 2-336-8,3 4 0 5,5-1 0-6,-3-1-9232 16,-7 2-1840-14</inkml:trace>
    </iact:actionData>
  </iact:action>
  <iact:action type="add" startTime="385403">
    <iact:property name="dataType"/>
    <iact:actionData xml:id="d380">
      <inkml:trace xmlns:inkml="http://www.w3.org/2003/InkML" xml:id="stk370" contextRef="#ctx0" brushRef="#br3">30398 5541 15663 0,'0'0'688'2,"0"0"144"-2,12-12-656 0,4 4-176 1,5 4 0-1,4-1 0 5,3-1 2896-5,1-2 560 4,0 2 96-3,1 2 32 7,-1-2-2832-8,-2-1-560 7,2-3-192-7,-1 0 0 8,-3-6 0-8,-2 5 0 6,-3-5 0-6,-1 6 0 9,-7-3 0-9,2 3 0 7,-6 0 0-7,-8 10-192 8,0 0 192-8,0-15 0 7,-4 3 0-7,-6-2-144 8,10 14 144-8,-16-4 0 6,-7 1 0-6,-2 3 128 8,-3 1 64-8,-1 3 32 7,0 2 0-7,-6 6 0 9,-4 0 176-5,4 5 48 1,1-1 0-5,3 3 0 7,-2 3-128-7,6-5-32 6,9 1 0-6,1 5 0 10,7 1-288-10,2-3 160 6,4-3-160-5,8 3 128 5,4-3-128-6,2-1 0 7,7 1 0-7,3-5 0 9,3 3-384-9,8-4-16 7,6-1 0-7,0-7 0 24,0-2-1168-23,2-2-224 3,4-4-64-3</inkml:trace>
    </iact:actionData>
  </iact:action>
  <iact:action type="add" startTime="385744">
    <iact:property name="dataType"/>
    <iact:actionData xml:id="d381">
      <inkml:trace xmlns:inkml="http://www.w3.org/2003/InkML" xml:id="stk371" contextRef="#ctx0" brushRef="#br3">31344 5270 21183 0,'-17'0'1888'2,"-1"6"-1504"-2,-3 1-384 0,-1 5 0 0,3-2 1536 0,1 6 224 0,-3-5 48 0,1 7 16 7,3-3-1264-6,-3 5-256 5,5 1-48-5,3-1-16 7,0-5 64-8,4 5 16 8,3-6 0-8,3 1 0 6,2 3-320-5,0-3 128 6,0 1-128-7,6-6 0 8,-6-10 0-8,17 13 0 6,-3-7 0-6,3-2 0 11,-1-4 0-11,1 0 0 6,5-4 0-6,-3-2 0 7,-1-3 128-7,3-1-128 7,5-8 0-7,-3 5 0 8,1-7 256-8,-5 3-16 11,1-1 0-11,-1-1 0 5,-3-1 208-4,1 6 64 4,1-1 0-5,-8 5 0 8,-1 0 0-8,-9 10 0 7,0 0 0-7,0 0 0 8,16 4-208-8,-4 2-48 10,-1 6 0-10,-3 5 0 6,4 5-256-6,0 1 0 9,-5 4 0-9,5 3 0 6,2-1 0-6,3 0 0 7,-3-2 0-7,5-1 0 8,-1-3-192-8,1-3-128 7,7-1-48-7,3 3-9936 17,2-9-2000-17</inkml:trace>
    </iact:actionData>
  </iact:action>
  <iact:action type="add" startTime="386272">
    <iact:property name="dataType"/>
    <iact:actionData xml:id="d382">
      <inkml:trace xmlns:inkml="http://www.w3.org/2003/InkML" xml:id="stk372" contextRef="#ctx0" brushRef="#br3">30529 6132 24879 0,'-17'0'1088'1,"17"0"256"-1,-18 13-1088 0,4-1-256 0,3 6 0 1,1 3 0 4,-4 5 960-4,6 3 144 6,1 0 32-7,-3 0 0 8,4-1-496-8,2 3-80 7,-2 2-32-6,0 0 0 6,2-2-368-7,3-1-160 7,-1-1 128-7,0-2-128 22,0-5-512-22,0-1-176 1,2 0-32-1,0-1-8048 11,0-20-1616-8</inkml:trace>
    </iact:actionData>
  </iact:action>
  <iact:action type="add" startTime="386490">
    <iact:property name="dataType"/>
    <iact:actionData xml:id="d383">
      <inkml:trace xmlns:inkml="http://www.w3.org/2003/InkML" xml:id="stk373" contextRef="#ctx0" brushRef="#br3">30798 6356 28911 0,'0'0'1280'2,"-4"18"256"-2,0 5-1216 0,4 4-320 0,0 5 0 0,0-1 0 0,0 0 176 0,0 2-32 0,0-4 0 0,0-1 0 0,-2-1 80 1,2 4 16 3,0-2 0-3,2-1 0 21,0 1-1456-20,0-4-272-1,0-1-64 6</inkml:trace>
    </iact:actionData>
  </iact:action>
  <iact:action type="add" startTime="387098">
    <iact:property name="dataType"/>
    <iact:actionData xml:id="d384">
      <inkml:trace xmlns:inkml="http://www.w3.org/2003/InkML" xml:id="stk374" contextRef="#ctx0" brushRef="#br3">30078 7672 20271 0,'0'0'896'1,"0"0"192"-1,-9-13-880 0,9 13-208 4,4-14 0-4,1-1 0 3,3-5 2016-3,10 4 352 6,-1-5 80-6,7-8 16 9,1-10-1888-8,6 0-384 5,8 0-192-5,-2-4 192 7,2 2 32-8,2-2 16 6,0-2 0-5,0 2 0 5,-2-4-48-6,2 3 0 7,-8 5 0-7,-1 5 0 8,-5 1 96-8,-4 2 16 6,1 8 0-6,-5 1 0 10,-3 5 48-10,3 9 16 5,-5 2 0-5,-14 6 0 9,0 0-160-9,16 12-16 6,-5 11-16-5,-1 4 0 7,-4 7 16-7,-2 8 0 5,0 3 0-6,2 6 0 15,-1 4-64-15,-3 1-128 1,0 3 192-1,-2 3-64 8,0-1-128-8,0 1 0 7,-2 0 0-7,2 1 0 9,0-9 128-9,2-1-128 7,-2-4 0-7,0-4 128 8,0-2-128-8,2-10 0 6,-2-4 0-6,2-2 0 9,-2-5 0-9,2-3 0 5,2-1 0-4,0-1 0 23,-4-17-592-23,8 10 0 0,-8-10 0-1,0 0 0 12,12 6-1408-10,-12-6-288 0,17-4-48-2,-17 4-10032 0</inkml:trace>
    </iact:actionData>
  </iact:action>
  <iact:action type="add" startTime="387485">
    <iact:property name="dataType"/>
    <iact:actionData xml:id="d385">
      <inkml:trace xmlns:inkml="http://www.w3.org/2003/InkML" xml:id="stk375" contextRef="#ctx0" brushRef="#br3">29940 8211 33631 0,'0'0'1488'2,"0"0"304"-2,0 0-1424 0,0 0-368 1,20 6 0-1,5 1 0 7,4-1 0-7,12-4 0 7,4-2 0-7,4-2 0 8,7-4 464-8,13-3 32 7,7-1 0-7,6 2 0 9,5-8-112-9,-1 5-32 7,-2-5 0-7,-2 3 0 7,-2-5-208-7,4-2-144 14,2 7 192-14,1-3-192 3,3 6 0-2,-8 3 0 6,-6-1 0-6,-2 2 0 21,-7 4-1968-20,-5 0-448 2,-7 2-80-3</inkml:trace>
    </iact:actionData>
  </iact:action>
  <iact:action type="add" startTime="398881">
    <iact:property name="dataType"/>
    <iact:actionData xml:id="d386">
      <inkml:trace xmlns:inkml="http://www.w3.org/2003/InkML" xml:id="stk376" contextRef="#ctx0" brushRef="#br5">17156 16801 14735 0,'0'0'640'3,"0"0"160"-3,0 0-640 0,0 0-160 3,-8-9 0-3,8 9 0 5,0 0 1536-5,0 0 288 11,0 0 48-11,-9-6 16 4,-1-6-656-3,-2 4-128 5,2 2-16-6,10 6-16 8,-15-11-112-8,1 1 0 11,-5 2-16-11,3 2 0 4,-3 0-256-4,-1-1-48 6,-1-5-16-6,1 0 0 9,-1 6-80-9,-3 3-16 11,1-5 0-10,-3-4 0 2,-3 0-80-3,0 1 0 12,-2 3-16-12,2 4 0 4,-1-10-176-4,-1 5-48 10,0-1 0-9,-4 2 0 4,2 4-64-4,-1 0-16 9,-1 0 0-10,-2 0 0 4,2 2 16-3,2 2 0 8,-8 0 0-9,4 2 0 6,-6-2-16-6,0 2 0 6,-8 0 0-6,1-2 0 9,-5 0-128-9,0-2 160 12,-1-2-160-12,-1 2 160 2,3 2-160-1,-3 2 128 9,1-5-128-9,1 4 128 3,-4 3-128-3,1 0 0 10,-3 2 144-11,-1-2-144 4,-2-4 144-4,-7 0-144 12,3 0 192-12,-4-2-192 3,6-2 192-2,-4 2-64 9,1 2 0-9,-1 4-128 2,2 0 192-3,-4-2-192 11,1-4 192-11,1 0-192 4,-8 6 192-3,0 2-192 6,0-4 192-7,4-2-192 7,-2-2 208-7,0 4-64 8,2 2-16-8,3 0 0 7,-1-2-128-7,-4 1 192 7,0 1-192-6,-2 2 192 6,-2-4-192-6,4-4 0 5,2-6 144-6,0 4-144 9,-2 6 128-9,0 2-128 7,7 2 128-7,-5-2-128 8,-4 0 0-8,0-2 144 6,0 0-144-6,4-2 0 4,-4-2 144-3,2 0-144 5,2 0 0-6,4 4 144 9,-4 4-144-9,3 2 0 5,-3-3 0-5,2 1 0 9,0 0 0-9,-6-4 128 7,-4 2-128-7,2-4 0 9,2 0 128-9,2 4-128 11,-2 4 0-11,4-2 128 4,-4-3-128-3,0 3 128 5,-2 0-128-6,0 0 128 7,0-2-128-7,2-6 160 8,4-2-160-8,-2 6 160 7,1 6-160-7,5 0 160 11,0 3-160-10,-4-1 160 3,2-6-160-4,-2 2 128 7,5 2-128-7,-3-6 128 8,0-4-128-8,4-4 0 13,1 4 0-11,1 0 128-1,2 0 0-1,-3 2-128 5,5 2 192-4,2-2-64 7,-11-2-128-8,7 0 0 11,-6 0 0-10,3-2 0 3,-5-4 0-3,8-1 0 9,-4 1 0-10,3 6 0 6,3-4 0-6,-1-4 128 8,1 6-128-8,2 0 0 4,1 2 160-3,-3-3-160 6,-5-5 192-7,3 0-192 7,0 2 160-7,-3-3-160 10,5 1 128-10,-1 0-128 4,3-2 128-4,-2 7-128 12,-1 5 128-12,3-4-128 5,3-2 128-5,-5-2-128 11,-3 0 0-11,3 2 128 3,-8-1-128-3,5-5 0 8,-5 2 0-8,8-4 128 7,-3 7-128-7,1 5 0 12,1-4 0-12,7-2 0 2,-3-2 0-2,-5 4 128 13,4 1-128-13,-1-3 0 5,3 0 0-5,-3 2 0 10,-5-6 128-10,3 5-128 3,5 1 0-3,-1-2 0 6,-3-6 0-6,3 8 0 9,-1 3 0-9,1-1 0 7,3-2 0-7,-3 2 0 8,-5-4 0-8,2 4 0 8,-1 0 128-8,5 0-128 8,-5-7 0-7,3 5 0 5,1 2 0-6,1 0 128 8,1 2-128-8,1-4 0 7,1 2 0-7,0 2 0 7,1 4 0-7,-3-2 0 11,-1 0 128-11,-1 0-128 4,-1 0 0-4,3 4 0 7,-1 2 0-7,-1-4 0 9,3-2 0-9,1 4 0 12,2 0 0-12,-1-2 0 3,-5 4 0-3,5 0 0 12,3 1 0-12,-2-1 0 4,-3 4 0-4,-1 2 0 10,0-7 0-10,3 3 0 4,1 2 0-3,0-2 0 9,3-2 0-10,1 1 0 4,-2 3 0-3,3-4 0 8,1 4 0-9,4 2 0 5,-4-5 0-4,4 3 0 10,2 2 0-11,0-2 0 4,0 3 0-3,0-1 0 7,2-2 0-8,2-1 0 5,-6-1 0-4,6 2 0 10,-4 2 0-11,6-8 0 4,2 1 0-3,-2 1 0 6,2 2 0-7,0-2 0 7,1-2 0-7,1 2 0 12,-2-2 0-12,0 5 0 3,4-1 0-3,-1 2 0 10,-3 2 0-10,4-5 0 5,2 7 0-5,-1-4 0 11,1 0 0-11,0 3 0 4,-1-3 0-4,1 6 0 11,-2-5 0-10,1 5 0 3,1-6 0-4,0 3 0 10,0-1 0-10,-1 0 0 4,1-3 0-4,0-1 0 10,-1 6 0-10,1-2 0 5,4-1 0-5,1 3 0 9,-1 3 0-9,3-1 0 6,-3 2 0-6,-1-5 0 11,3 3 0-11,3-2 0 4,-1 3 0-4,-3-1 0 11,3-5-144-9,-1 9 144 0,-1-3 0-2,5 3 0 10,5-1 0-10,-7-1 144 4,3 1-144-4,-5 3 0 8,0 1 0-7,7-5-176 6,-3 1 176-7,6 5 0 10,-3-3 0-10,1-1 0 4,2 1 0-4,-1-1 0 12,3-1 0-12,0-1-128 4,-2 5 128-4,3 1 0 10,1-5 0-10,-2 4 0 6,0-1 0-6,0 3 0 9,4 3 0-9,-3-5 0 5,3 0 0-5,0 3 0 11,0-1 0-11,2 2 0 4,0 1 0-4,2-3 0 12,0-2 0-12,2-1 0 3,2 1 0-2,2 3 0 8,1 1 0-9,1-2 0 5,-4 1 0-5,4-1 0 11,4-2 0-11,-1-1 0 4,5-3 0-3,-2 3 0 8,5 3 0-9,3-1 0 5,1-7 0-5,-5 3 0 11,3 1 0-11,2-1 0 4,1-5 0-4,3 5 0 11,0-3 0-11,3-1 0 4,1 5 0-4,0-1 0 12,2-3 0-12,6 3 0 4,-4-1 0-3,6-1 0 7,0 3 0-7,0-1 0 3,6-6 0-3,2 1 0 9,-4-3 0-10,-2 3 0 4,5-3 0-3,-1 6 0 7,0-5 0-8,2 1 0 6,-2 0 0-6,3-1 0 10,5-5 128-10,0 6-128 5,-5-3 0-5,9 3 0 10,-3-6 0-10,5 0-128 4,1 3 128-4,1-1 0 11,-3 0 0-10,-1 2 0 3,-1-5 0-3,5 3 0 8,-1 0 0-9,6-2 0 5,-3 5 0-5,5-3 0 11,-6 2 0-11,8-1 0 4,-1-5 0-4,-1 4 0 10,-2-2 0-9,0-2 0 3,-3-2 0-4,7 0 0 13,-2 1 0-12,2 5 0 0,4-2 0-1,-2-4 0 9,-1 2 0-8,1 1 0 4,6-1 0-4,-8 0 0 8,0 0 0-9,4 2 0 6,0-4 0-6,0 2 0 9,2-1 0-9,2 3 0 5,0 4 0-5,2-6 0 10,0 2 0-10,-2 1 0 5,0-3 0-5,0 0 0 10,0 0 0-10,2 4 0 5,0-3 0-4,0 5 0 9,2 2 0-10,-1-8 0 4,1 0 0-4,0 1 0 10,0-1 0-10,-2 0 0 5,2-2 0-4,0 2 144 9,4 2-144-10,-1-1 0 5,3-1 0-5,-6-2 0 10,-4-4 0-10,2 2 0 5,0 0 0-5,0 4 0 11,2-2 0-11,1 0 0 5,-1 2 0-5,2-1 0 9,0 5 0-9,0-6 0 5,-4-4 128-5,0 0-128 10,-1 2 0-10,3 0 0 5,6 2 0-5,-2 2 0 9,-2 1 0-9,1-1 0 5,1-4 0-4,-2 0 0 9,-4 0 0-10,0 2 0 5,0 0 0-4,0 2 0 8,0-2 0-9,1 2 0 4,7-4 0-4,-2 1 0 8,-2-3 0-8,-2 0 0 7,-2 0 0-7,0 0 0 10,-1 0 0-10,3 2 0 6,2 2 0-6,0-2 0 10,0 2 0-10,0-4 0 4,-8-4 0-4,4 2 0 10,-1 0 0-10,1 2 0 5,0-4 0-5,2 4 0 11,4 2 0-11,-2 0 0 4,0 0 128-4,-4-2-128 12,-2-4 0-12,-1 2 0 5,-4 0 0-5,3 1 0 8,0-1 0-8,2 2 0 6,2 0 0-5,-1 0 0 8,1 0 0-9,0-2 0 5,0-2 0-5,0 0 0 10,-2-4 0-10,-2 4 0 5,-4 2 0-5,4 0 0 9,0 0 0-9,0 2 0 6,2 0 0-6,-4 0 0 6,-2-4 0-5,-1-1 0 7,-5-5 128-8,2 4-128 10,4 2 0-10,-4 2 0 5,5-4 0-5,-3 0 0 10,-2 4 0-10,4 0 0 4,-6 1 0-4,3-3 0 12,-3 0 0-12,2-2 0 3,-7-2 0-3,3 4 0 12,-4-4 0-12,1 4 0 5,-1-1 0-4,4-1 0 8,-5 2 0-9,-1-2 0 4,-1 0 128-4,3-4-128 11,-1 3 0-11,-5 1 0 4,-1-2 0-4,1-4 0 9,-1 4 0-9,0 1 0 6,-3-3 0-6,3 2 0 9,-2 0 0-9,-1-3 0 5,-1 3 0-4,0 2 0 10,-1 0 0-11,1 0 0 5,0-3 128-4,0 1-128 8,-3-4 0-9,-3 4 0 4,-2 0 0-3,-2-3 0 8,2 1 0-9,-2-2 0 3,2 1 0-2,-2 1 0 11,0-4 0-12,-6 4 0 4,6-5 0-4,-4 3 0 10,0-5 0-10,2 5 0 4,-4-4 0-4,2 6 0 12,2-3 0-12,-6-1 0 3,0-1 208-3,5 1-64 10,-5-4-16-10,0 3 0 5,0-5-128-5,-2 3 0 11,-1-1-192-11,-3-1 192 4,-2-5 0-4,1 5 0 10,-1-1 0-10,0-1 0 5,1-8 0-5,-3 3 0 11,0 3 0-11,-1-3 0 4,-3 1 0-4,3-2 0 10,-1-2 0-10,1-1 0 5,-5-1 0-5,1 2 0 10,1-4 128-9,-3-2-128 3,2-2 0-3,-5 1 0 9,3-5 0-10,-3 4 0 4,1-4 0-4,-4 2 0 11,2 2 128-10,-3-6-128 2,3 3 0-2,-2-5 0 10,-6 0 0-11,1 2 0 3,-1-4 0-3,-2 0 0 12,-4 0 0-12,0-1 0 4,-1-3 0-3,-1-2 0 9,2 1 128-8,-4-1-128 0,-6 0 0-2,2 5 0 11,-1-3 0-10,-1 0 0 3,0 2 0-3,-3 9 0 7,-1-3 0-8,0 4 0 4,-1 0 0-3,-1 5 0 8,-3 1 128-9,-4 2-128 6,-3-2 0-6,-5 2 0 10,-4 0 0-9,2 1 128 2,0 3-128-2,-4 2 0 10,0 3 0-11,-6 5 0 4,0-5 0-3,-2 1 0 8,-3 5 0-9,-3-3 0 3,-2-5 0-2,1 5 0 10,-1-1 0-11,0 1 0 4,1 1 0-4,-1 6 0 12,-1-5 0-12,-1 5 0 3,2-3 0-2,-1 3 0 9,-3-4 0-10,-1 10 0 4,-6-1 0-4,1 3 0 10,1 0 0-9,-2 2 0 5,3 4-224-6,5 4 80 8,-1-2 16-8,-1 0 0 21,1-3-352-20,3 3-64 1,-1-2-16-2,0 2-12400 5,-1 4-2480-3</inkml:trace>
    </iact:actionData>
  </iact:action>
  <iact:action type="add" startTime="401994">
    <iact:property name="dataType"/>
    <iact:actionData xml:id="d387">
      <inkml:trace xmlns:inkml="http://www.w3.org/2003/InkML" xml:id="stk377" contextRef="#ctx0" brushRef="#br5">10796 18326 5519 0,'0'0'496'2,"0"0"-496"2,0 0 0-2,0 0 0-1,0 0 1488-1,0 0 208 12,0 0 32-12,0 0 16 4,0 0-736-4,0 0-160 10,0 0-16-10,0 0-16 6,0 0-304-6,0 0-64 4,0 0-16-4,0 0 0 8,0 0-176-8,0 0-16 8,0 0-16-8,0 0 0 8,0 0 112-8,0 0 32 11,0 0 0-11,0 0 0 4,0 0 160-4,0 0 48 11,0 0 0-11,0 0 0 5,0 0 48-5,0 0 16 5,0 0 0-5,13 6 0 10,7 0 0-10,3-6 16 5,1-2 0-5,3 0 0 8,0 0-240-8,4 0-48 12,6 2-16-6,6-2 0-5,0 0-112-1,6 0-32 9,2-1 0-9,3-1 0 4,3-4 64-3,-1 6 16 6,-1-2 0-6,2 0 0 6,-3 2-32-7,3-2-16 5,-5 0 0-4,1 2 0 6,-2 2-80-6,3 4-16 11,-1 0 0-12,-2 0 0 4,-4 0 48-4,-1 0 0 10,-1 4 0-10,-6-2 0 4,4-1-16-4,-6-3 0 6,-4-2 0-6,-1 2 0 8,-5 2 32-7,0-4 16 5,-1 0 0-6,-3 0 0 8,-3 0 16-8,1 0 0 13,-3-2 0-11,1 2 0-1,-1-2 0-1,-18 2 0 11,13 0 0-10,3 0 0 4,-16 0 16-5,0 0 0 8,10-4 0-8,-10 4 0 6,0 0 0-6,0 0 0 5,0 0 0-4,0 0 0 6,0 0 32-7,0 0 16 9,0 0 0-9,0 0 0 7,-14-7 0-7,-6-3 0 6,-1 2 0-6,0 4 0 9,1 0-16-9,-3 0 0 6,-5-1 0-6,1 3 0 10,-2 2-32-10,-6 0-16 7,-4 0 0-7,0-2 0 7,-6 0-48-7,-4 0-16 12,-4 0 0-11,-1 0 0 1,1-4-48-2,-2 4 0 8,-1 0 0-8,-1 2 0 4,1 2-128-3,-1 2 160 4,3 0-160-5,-1 4 160 8,-2 1-160-8,5-3 0 7,1-2 0-7,4-2 128 7,0 2-128-7,3 2 0 8,5 2 0-8,1-4 0 9,5-3 0-9,6 1 0 11,4-4 0-11,5 4 0 5,0-2 0-5,9 0 0 6,9 0 0-6,0 0 0 7,0 0 0-7,0 0 0 11,0 0 0-11,0 0 0 5,0 0 128-5,0 0-128 10,15 0 0-10,9 0 128 4,3 0-128-3,4 2 0 10,10 2 0-11,0-2 0 4,8-2 0-3,4 0 0 4,5-2-128-5,3 0 128 9,-3 2 0-9,5-2 0 12,-3 0 0-12,2 2 0 3,3 4 0-2,-3 0 0 8,-3 4 0-6,-1-2 0 0,-1 0 0-3,-5-2 0 10,-3 0 0-9,-6-1 0 2,0 3 0-2,-4-2 0 9,-4-2 0-10,-4 0 0 4,-3-2 0-3,-5 0 0 4,-5 0 0-5,-1 0 0 9,-17 0 0-8,18 0 0 8,-18 0 0-9,0 0 0 4,0 0 0-4,0 0 128 11,0 0-128-11,0 0 0 5,0 0 128-5,0 0-128 6,-20-4 0-6,-1 0 128 8,-5 2 0-7,-1-2 0 11,-6 4 0-12,-4 0 0 3,-10-1 32-2,-4 1 0 9,-5-2 0-10,-3 2 0 5,-3-2-32-4,-4 2-128 8,1 0 192-9,-5 0-64 6,4 2-128-5,-5 0 160 7,5-1-160-8,-2 3 160 5,0-2-160-4,5-2 0 4,1-2 0-5,7-2 128 8,6 4-128-8,3 4 0 10,7-2 0-10,7 2 0 5,5-2 0-5,8 2 0 11,1-4 0-10,18 0 0 2,0 0 0-3,0 0 0 7,0 0 0-7,0 0 0 7,0 0-192-7,27 0 192 12,3 0-160-12,9 0 160 4,5 0-160-4,7 0 160 11,6-2-160-11,3 0 160 4,8 0 0-4,-1 0-144 8,5-2 144-7,-2 0 0 5,4-3 0-5,4 3 0 5,-2 4 0-6,-2 0-128 8,3 0 128-8,-3 0 0 11,-8 0 0-10,-6-2 0 2,-7 0 0-2,-4 0 0 8,-6 0 0-9,-10 0 0 6,-6 2 0-5,-1 0 0 9,-5 0 0-10,-5 2 0 5,-16-2 0-5,0 0 0 4,0 0 0-4,0 0 0 9,0 0 0-9,0 0 176 11,-14 4-176-11,-9 0 192 3,-7-2-192-3,-9 2 0 12,-2-2 0-11,-7-2-176 2,-5 0 176-2,-6 0 0 9,-3 0 0-10,-6 0 0 5,1-2 0-5,-5 2 128 6,2 0-128-6,-4 4 0 8,2 3 0-8,2-1 128 12,-5-2-128-8,7-2 0-3,0 0 0-1,9 0 0 9,5 0 0-9,7 0 128 4,10 0-128-4,8 2 0 12,5-2 0-12,9 2 0 5,15-4 0-4,0 0 0 7,0 0 0-8,0 0 0 4,17 5 0-4,10-1 0 6,11 0 0-6,2 0-128 9,11 4 128-9,6-6-128 7,5 0 128-7,6-2-128 9,-1 0 128-8,7 0 0 5,-4-2 0-6,4 0 0 7,-2 0 0-7,-3-4 0 12,1 4 0-12,-8 0 0 3,-7-2 0-3,-2 0 0 12,-9 0 0-12,-3 1 0 4,-11-5 0-4,-7 6 0 10,-23 2 0-10,14-4 0 4,-14 4 0-4,0 0 0 11,0 0 128-10,0 0-128 3,-20-4 0-4,-7 2 128 6,-8 2-128-6,-4 2 0 8,-8 0-160-8,-8 2-96 7,-5 4-32-7,-1-1-12224 19,-5-1-2448-18</inkml:trace>
    </iact:actionData>
  </iact:action>
  <iact:action type="add" startTime="404781">
    <iact:property name="dataType"/>
    <iact:actionData xml:id="d388">
      <inkml:trace xmlns:inkml="http://www.w3.org/2003/InkML" xml:id="stk378" contextRef="#ctx0" brushRef="#br5">8410 18293 12319 0,'0'0'544'2,"0"0"112"-2,0 0-528 1</inkml:trace>
    </iact:actionData>
  </iact:action>
  <iact:action type="add" startTime="405024">
    <iact:property name="dataType"/>
    <iact:actionData xml:id="d389">
      <inkml:trace xmlns:inkml="http://www.w3.org/2003/InkML" xml:id="stk379" contextRef="#ctx0" brushRef="#br5">8346 17607 1839 0,'0'0'160'2,"-10"-12"-160"-2,2 2 0 0,4 1 0 5,4 9 2032-4,-4-16 368 7,4 4 80-8,0-3 16 8,0 3-1408-8,0 12-288 5,0 0-48-5,4-18-16 8,-2 7-48-8,-2 11-16 7,2-16 0-7,-2 16 0 10,0 0 208-10,2-10 32 5,-2 10 16-4,0 0 0 7,0 0-112-8,0 0-32 8,0 0 0-8,0 0 0 7,0 0-336-7,0 0-80 7,2 18-16-7,-2 3 0 8,0 3 96-8,0 1 0 5,0 2 16-4,0 5 0 8,0-1 32-9,0 4 0 11,-4 6 0-11,0-2 0 4,-2 4 16-4,-3 0 0 8,1 4 0-8,-2 1 0 8,-2 1-48-8,5-4 0 6,-7 2 0-5,4-2 0 7,0-8 16-8,-3 0 0 6,3 2 0-6,-4-6 0 7,5-6-48-7,1 0-16 8,-4-1 0-8,2-5 0 8,4-3-64-8,-5-1-16 6,1-7 0-6,10-10 0 9,-12 16-208-9,12-16-128 7,0 0 160-7,0 0-160 7,0 0 128-6,0 0-128 5,0 0 0-6,0 0 144 9,0 0-352-9,12-22-80 6,0 7-16-5,3-5 0 22,1-1-1616-21,0-1-320-1,1 3-64-1,-1-5-6400 6,3-1-1280-5</inkml:trace>
    </iact:actionData>
  </iact:action>
  <iact:action type="add" startTime="405401">
    <iact:property name="dataType"/>
    <iact:actionData xml:id="d390">
      <inkml:trace xmlns:inkml="http://www.w3.org/2003/InkML" xml:id="stk380" contextRef="#ctx0" brushRef="#br5">8826 17581 3679 0,'0'0'320'1,"0"0"-320"-1,0 0 0 0,0 0 0 33,0 0 3968-33,0 0 736 0,0 0 144 0,19-1 16 0,-19 1-3392 0,0 0-704 0,0 0-128 0,6 9-16 2,-6-9-96-2,0 18-16 7,0-18 0-7,-6 17 0 8,-10 3 208-8,1 1 48 6,-9-1 0-6,1-1 0 10,-2 7 16-10,-1-1 16 6,-3-4 0-6,0 5 0 7,1-3-160-7,-1-3-16 7,2 1-16-7,2 1 0 8,-1-5-48-8,3-3-16 7,-1 1 0-7,7-3 0 8,-5 2-128-8,7-4-32 10,3-5 0-9,-2 1 0 4,1 4-64-4,13-10 0 5,0 0-16-6,0 0 0 8,0 0-48-8,0 0 0 7,-6 10 0-7,6-10 0 8,0 0-256-8,6 19 128 8,-2-5-128-8,5 3 0 6,7 5 0-5,5-5 0 6,3 5 0-7,3 1 0 8,2 3 0-8,3 1 0 8,-1 0 128-8,2 3-128 9,-2-3 128-9,-2 2-128 6,-1-2 192-6,1 1-192 8,-2-3 240-8,-3 2-64 7,-5-1-16-7,1-5 0 7,-7 1-32-7,3-1-128 7,-6 2 192-7,3-1-64 9,-5-8-128-9,2 1 0 6,0-5 0-6,-2 4 128 24,1-7-2352-22,-9-7-464 0</inkml:trace>
    </iact:actionData>
  </iact:action>
  <iact:action type="add" startTime="412062">
    <iact:property name="dataType"/>
    <iact:actionData xml:id="d391">
      <inkml:trace xmlns:inkml="http://www.w3.org/2003/InkML" xml:id="stk381" contextRef="#ctx0" brushRef="#br3">28943 16565 10127 0,'0'0'448'4,"0"0"96"-4,-2-15-544 0,2 15 0 1,-4-12 0-1,4 12 0 7,-2-14 1792-7,2 14 256 6,-1-9 64-6,1 9 0 10,0 0-960-10,0 0-176 5,5-6-32-4,-5 6-16 6,0 0-144-7,0 0-16 6,0 0-16-6,20 6 0 9,-1 2-176-9,-3 7-16 7,2 1-16-7,-3 3 0 9,5 3-32-9,1 1-16 5,6 2 0-5,1 5 0 10,1-1-48-10,2 2 0 5,0-2 0-5,5 3 0 8,-3 1-80-8,2 4-32 12,8-2 0-12,-4-4 0 4,-2-2 80-3,4-1 16 5,-4-3 0-5,2 2 0 8,-4 1-80-9,-4-1-16 5,2-2 0-5,-2-1 0 10,3-3-144-10,-7-5-48 5,-6 1 0-4,-1-3 0 7,-1 3-144-8,-5-5 128 7,2 2-128-7,-16-14 128 6,0 0-128-6,11 8 0 8,-11-8 144-8,0 0-144 22,0 0-272-21,0 0-128 0,0 0-32-1,0 0 0 14,0 0-1328-12,0 0-272-1,-4-20-48 0,-1 1-10272-1</inkml:trace>
    </iact:actionData>
  </iact:action>
  <iact:action type="add" startTime="412452">
    <iact:property name="dataType"/>
    <iact:actionData xml:id="d392">
      <inkml:trace xmlns:inkml="http://www.w3.org/2003/InkML" xml:id="stk382" contextRef="#ctx0" brushRef="#br3">29753 16314 21183 0,'0'0'1888'4,"0"0"-1504"-3,0-16-384-1,0 16 0 6,0 0 672-6,0 0 64 7,0 0 16-6,0 0 0 6,0 0 80-7,0 0 32 8,0 0 0-8,0 18 0 6,-6-3 128-6,-2 9 32 9,-2 5 0-9,1 4 0 7,-7 6-144-7,2 0-32 9,-5 4 0-9,-3 2 0 7,3 10 112-7,-1 5 32 6,-3 4 0-6,-2 3 0 8,-3 5-208-8,1 0-32 7,0-4-16-7,-1-1 0 8,-1-9-224-4,4-1-64 0,1-3 0-4,3-9 0 9,3-2 80-9,1-8 16 6,1-4 0-6,4 2 0 9,3-1-192-8,-1-1-32 4,2-8-16-5,4-5 0 8,-2-1-304-8,-1-7 160 7,7-10-160-7,0 0 128 8,0 0-128-8,0 0-272 7,0 0 64-7,0 0 16 26,0 0-2432-26,0 0-464 1</inkml:trace>
    </iact:actionData>
  </iact:action>
  <iact:action type="add" startTime="414853">
    <iact:property name="dataType"/>
    <iact:actionData xml:id="d393">
      <inkml:trace xmlns:inkml="http://www.w3.org/2003/InkML" xml:id="stk383" contextRef="#ctx0" brushRef="#br3">27084 16386 5519 0,'0'0'496'4,"0"0"-496"-3,0 0 0-1,0 0 0 7,0 0 2784-7,0 0 464 9,18 2 80-9,0 0 32 7,-18-2-1840-5,17 8-368 2,-17-8-80-4,18 7-16 9,1 5-160-9,3 4-16 7,-5-3-16-7,7 7 0 8,1 1-112-8,4 7-32 7,2-1 0-7,1 0 0 7,3 1-96-7,-4 1-32 9,0 4 0-9,2 4 0 7,0-4 32-7,1 0 0 7,-5-3 0-7,-2 7 0 8,-1 4-192-8,-3-4-48 7,-2 4 0-3,1-6 0 1,-1 0-160-4,-3 0-32 4,-3-4-16-4,3 0 0 6,-4-3-48-7,1 1-128 7,-7 0 192-7,2 2-64 9,0-3-128-9,-5-5 0 7,1-3 144-7,-6-20-144 8,8 13 0-7,2-1 0 4,-10-12-192-5,0 0 64 23,0 0-1392-22,0 0-272 1,0 0-48-1,10-16-16-1</inkml:trace>
    </iact:actionData>
  </iact:action>
  <iact:action type="add" startTime="415246">
    <iact:property name="dataType"/>
    <iact:actionData xml:id="d394">
      <inkml:trace xmlns:inkml="http://www.w3.org/2003/InkML" xml:id="stk384" contextRef="#ctx0" brushRef="#br3">27857 16205 15775 0,'0'0'704'4,"0"0"128"-4,0 0-656 0,0 0-176 1,0 0 0 0,0 0 0 5,0 0 1024-6,0 0 160 6,0 0 32-6,0 0 16 8,0 0-112-8,6 17-32 7,-2 3 0-7,-6 3 0 9,-2 6-96-9,-2 3-32 6,-6 5 0-6,0 5 0 8,-5 9 16-8,1 4 0 7,-3 3 0-7,-5 3 0 8,-1 7-16-8,0 2 0 7,-1 6 0-6,-3 2 0 6,-4-6-256-7,2 3-64 12,-2-5-16-11,-5-6 0 2,3 2-128-3,2 1-32 7,-2-11 0-7,-4-5 0 8,6-8-144-8,0 0-48 7,2-8 0-7,3 0 0 9,3 0-144-9,3-2-128 6,1-3 192-5,7-3-192 21,-3-2-1392-21,5-5-384 1,-4-5-80-1</inkml:trace>
    </iact:actionData>
  </iact:action>
  <iact:action type="add" startTime="418938">
    <iact:property name="dataType"/>
    <iact:actionData xml:id="d395">
      <inkml:trace xmlns:inkml="http://www.w3.org/2003/InkML" xml:id="stk385" contextRef="#ctx0" brushRef="#br3">26002 16579 4607 0,'0'0'192'4,"0"0"64"-4,0 0-256 0,0 0 0 0,0 0 0 1,0 0 0 6,4-12 2528-6,-2 1 464 5,-2 11 80-6,0 0 32 8,0 0-1648-8,0 0-336 7,8-12-64-7,-8 12-16 8,0 0-128-8,0 0-16 7,0 0-16-7,0 0 0 7,0 0-192-7,0 0-48 7,9 10 0-7,3 3 0 8,-12-13-224-8,12 14-48 10,-1 4-16-10,1 3 0 6,-6 0-32-6,0 1-16 7,2 3 0-7,3 3 0 7,-3-1 0-7,8 2 0 9,-3 2 0-7,3 4 0 5,-6-3-32-7,5-3 0 4,-3-2 0-3,4 2 0 7,-5 1 112-8,5-1 32 6,-6-2 0-6,5 3 0 10,-3-1-96-10,4-2 0 6,-7-2-16-6,3 3 0 9,2-3-96-9,-6 2-16 5,-1-3 0-5,5-1 0 8,-6-5-64-8,2 1-128 8,1 3 176-8,-5-3-176 9,-4-19 176-9,2 14-176 6,0 1 160-6,-2-15-160 7,0 0 0-7,0 0 0 7,0 0 0-7,0 0 0 25,-2 12-448-25,2-12-176 0,0 0-32 0,0 0-16 14,0 0-1872-12,0 0-368-2,-6-10-80 2,-3-7-16-2</inkml:trace>
    </iact:actionData>
  </iact:action>
  <iact:action type="add" startTime="419389">
    <iact:property name="dataType"/>
    <iact:actionData xml:id="d396">
      <inkml:trace xmlns:inkml="http://www.w3.org/2003/InkML" xml:id="stk386" contextRef="#ctx0" brushRef="#br3">26464 16495 14735 0,'0'0'640'3,"0"0"160"-3,0 0-640 0,6-10-160 1,-2-5 0-1,-4 15 0 7,0 0 1024-6,0 0 192 5,0 0 16-6,0 0 16 8,0 0-160-8,0 0-48 7,-2 19 0-6,-4 3 0 8,0-7-128-9,-5 7-16 6,-3 3-16-6,4 4 0 6,-4 5-48-6,3 3 0 9,-7-2 0-9,3 6 0 7,-1 2 0-7,0 9 0 8,1 3 0-8,-5 0 0 7,3-1-192-7,1-1-32 6,-3-1-16-6,3-5 0 13,-3 0-128-13,-1 2-16 6,4-10-16-5,-1 0 0 4,-1-8 0-5,5-2 0 5,-3-5 0-5,8-1 0 10,-1-3-240-10,-1 1-32 6,4 0-16-5,2-3 0 7,0-4-144-7,2-1 0 4,2-13 0-5,0 0 0 23,0 0-2336-21,0 0-400-1</inkml:trace>
    </iact:actionData>
  </iact:action>
  <iact:action type="add" startTime="424885">
    <iact:property name="dataType"/>
    <iact:actionData xml:id="d397">
      <inkml:trace xmlns:inkml="http://www.w3.org/2003/InkML" xml:id="stk387" contextRef="#ctx0" brushRef="#br3">4415 18508 11343 0,'0'0'496'2,"0"0"112"-2,0 0-480 1,0 0-128-1,0 0 0 0,-9 4 0 5,9-4 864-4,0 0 160 6,0 0 16-7,0 0 16 10,-16 0-128-10,16 0-32 5,0 0 0-4,0 0 0 7,0 0-144-8,0 0-48 6,0 0 0-6,0 0 0 9,0 0-160-9,0 0-32 5,0 0-16-4,0 0 0 7,0 0-112-8,0 0 0 7,0 0-16-6,0 0 0 6,0 0 16-7,0 0 16 7,0 0 0-6,0 0 0 6,0 0 112-7,0 0 0 7,12 6 16-7,-4-3 0 7,5 1-64-7,-1 0-16 9,5 2 0-9,-1-2 0 7,4 0-32-7,3-2-16 8,18 6 0-8,4 1 0 9,-6-3-32-9,4-2-16 6,-4 2 0-5,6-2 0 6,3 4-64-7,-3-4-16 7,2 0 0-6,2-3 0 6,-6 3-16-7,5-2 0 7,-1 2 0-7,0 0 0 8,-6 0-64-8,8 0-32 7,-2-2 0-7,-1 2 0 9,1-2 48-9,4 2 16 5,0 1 0-5,-3 3 0 10,-1-2 0-10,0-2 0 6,0 4 0-6,-2 0 0 7,0-4-16-7,-4 1 0 8,1-3 0-8,-3 2 0 7,2 2-48-6,-2 0-16 6,4 0 0-7,-4 0 0 8,2-1-16-8,-2 5 0 8,4-2 0-8,-4-2 0 7,4 2-128-7,-2 1 160 7,2-1-160-7,-2-2 160 8,4 4-160-8,-6-4 160 6,4 0-160-6,-4-1 160 9,2 1-160-8,-4 2 0 6,6-2 0-7,-4-2 128 7,2 2-128-6,-2 3 0 5,4-5 144-6,-4 2-144 8,5-4 0-8,-3 4 144 7,4 0-144-7,-4 2 0 9,4-3 208-9,6-1-64 6,-4 0-16-6,1 0 0 8,1 4-128-8,2-4 160 7,-8-4-160-7,4 2 160 8,1 0-160-8,-1 2 0 7,0 0 0-7,2-2 128 8,0-1-128-8,1 5 0 6,1 0 0-6,4-2 0 9,3-2 0-8,-1 2 128 5,-5-2-128-6,1 2 0 8,-4 2 0-8,1-2 0 7,-1-3 128-7,0 1-128 7,0 0 0-7,-4 2 0 8,3 0 0-8,3 0 0 8,-2 2 0-8,0-2 0 7,-1 0 0-7,3 0 0 8,2 1 0-8,1-1 0 7,-1 2 0-7,0-2 0 8,3 0 0-8,-3-2 0 8,-6-2 0-8,2 0 0 7,1 0 0-7,3 0 0 7,0 0 128-7,1 0-128 9,1 0 0-9,1 2 0 6,3 2 0-6,1 2 0 9,-3-4 0-9,3-2 128 6,-3 0-128-6,-2 0 0 8,-7 0 0-8,3-2 0 8,-2-2 128-7,3 2-128 5,1 2 0-6,0 2 0 7,-1 0 0-6,-1 2 0 6,-2 0 0-7,4-1 0 8,-3 1 0-8,1-2 0 7,2 0 0-7,-3 0 0 8,1-2 0-8,-2 0 0 7,-2 0 0-7,1 0 128 7,-5-2-128-7,4 2 0 7,2 0 0-7,2 0 0 8,-6 0 0-8,1 0 0 7,3 0 0-7,-2 4 0 7,-2 0 128-6,4 0-128 7,1 0 0-8,-1-4 0 8,-4 0 0-8,2-4 128 7,-1 8-128-7,-3-4 0 7,4 0 0-7,-6 0 0 8,0 0 0-8,2 0 0 7,2-4 0-7,2 2 0 8,-6 0 0-8,4 2 0 7,-4 2 0-6,-1-2 0 6,5 0 0-7,-4 6 128 8,4-2-128-8,-4-2 0 7,2-2 0-7,-6 0 0 7,-2 0 0-7,4 0 0 9,-6 0 0-9,1 0 0 6,-3 2 0-6,-4-2 0 8,0-2 0-8,-1 2 0 7,-5 0 128-7,3 2-128 8,-3-2 0-8,-1 2 0 7,1-2 0-7,0 2 128 8,-7-1-128-8,-14-1 0 7,16 4 0-7,-16-4 0 9,17 4 0-9,-17-4 0 6,0 0 0-6,10 8 0 8,-10-8 0-8,0 0 128 7,0 0-128-7,0 0 0 8,0 0 0-8,0 0 128 6,0 0-128-6,-18 10 0 9,-1-4 128-9,-6-2-128 7,-1-2 0-7,1 1 128 8,-6-1-128-8,-1 2 0 7,-3 0 0-6,-4-2 0 6,-6-4 0-7,1 0 128 8,-7 2-128-8,-4-2 0 7,-5-4 0-7,-3-1 0 7,-1 3 128-7,2 2-128 8,-9 0 0-8,5 0 0 7,-4 0 0-7,2 0 0 8,-8 0 0-8,-3 0 128 8,-4 0-128-8,1-4 0 8,0-3 0-7,0 5 0 4,2 0 128-5,-4 0-128 9,0-4 0-9,-2 2 0 7,0 2 0-7,-5-2 0 9,-1-3 0-9,2-1 0 5,-1 0 0-5,1 0 0 8,2 7 0-8,2-1 0 7,-1 2 0-7,-5-4 0 8,-2-6 0-8,3 2 0 7,-7 5 0-6,5-7 0 6,-5 2 0-7,8 2 0 8,2-1 0-8,-3-1 0 7,-1 2 0-7,-3-4 0 7,-1 1 128-7,4-1-128 8,-1 2 0-8,1 4 0 8,-4-5 0-8,3 3 0 8,-3 2 0-7,-1-2 0 4,-9-4 0-5,5 7 128 9,3-7-128-9,-1 2 128 7,5 4-128-7,-3 0 128 8,1-3-128-8,-5 1 0 6,-3 0 144-6,7-6-144 9,-3 5 0-9,7 3 0 6,-5-6 0-6,7 4 128 9,-5 2-128-9,2-5 0 7,-7 1 0-7,3 2 0 7,-1 2 0-7,5-1 0 8,-3 3 0-8,5 0 0 7,-3 2 0-7,-1 2 0 9,-3-4 0-9,-1 0 0 6,4 4 0-5,5 0 0 5,-1 0 0-5,4 0 0 7,3 0 0-8,1-2 0 7,0 2 0-7,2 2 0 7,-2-8 0-7,4 4 0 8,-2 2 0-8,8 0 0 7,8 0 0-7,-5 0 0 8,5-2 0-8,0 2 0 7,5 0 0-7,3 0 0 8,-1 0 0-8,1 0 0 8,-1 2 0-8,5 0 0 7,1-2 0-7,2 4-128 8,6-2 128-7,6 0 0 5,-2-2 0-6,6 2 0 8,4-2 0-8,4 0-160 7,5 0 160-7,1-2 0 8,3 6-128-8,-1-4 128 7,7 0 0-6,12 0 0 6,0 0-160-7,0 0 160 7,0 0-128-7,0 0 128 7,0 0-224-7,0 0 32 8,18 2 16-8,3 2 0 9,3-2 32-9,3 0 0 7,2-4 0-7,6 4 0 8,10 0 144-8,4-1-160 6,0 1 160-6,7 2-160 8,3-2 160-8,3-2 0 7,2 0 0-6,7 0-128 6,-3 0 128-7,4 2 0 7,4-2-144-7,4 4 144 8,2-2 0-8,4 2 0 7,2 0 0-7,-2 0 0 8,3-2 0-8,3-2 0 7,-2 0 0-7,1 4 0 8,7-2 0-7,-1 1 0 5,5 1 0-5,3-2 0 5,-2 0 0-5,-1-4 0 6,1 0 0-7,1 2 0 8,3 2 0-8,2 0 0 7,2 0 0-7,1-2 0 7,-1 0 0-6,-2 0 0 6,0 0 0-7,0 2 0 8,3 0 0-8,3 2 0 7,0 2 0-6,-2-2 0 6,0-4 0-6,-4 4 0 6,-1 0 0-7,1 1 0 7,4 3 0-7,0-2 0 7,-4-2 0-7,-1 0 0 8,-7 2 0-7,4 2 0 5,1-3 0-6,1 1 0 8,0 0 0-8,-3 0 0 7,-5 0 0-7,2-2 0 8,1 0 0-8,-5-2 0 8,5 0 0-8,-3 1 0 7,3 1 0-7,-1-4 0 7,-7-2 0-7,1 2 0 8,-5 0 0-8,4-2 0 7,-1-1 0-7,-3 1 0 7,2 2 0-7,3 0 0 8,-5-2 0-7,-2-2 128 6,-6 0-128-7,0-4 0 7,0 2 0-7,1 2 128 8,-1 2-128-8,0-2 128 8,-2-1-128-7,0-3 128 5,-4 2-128-6,0 2 0 7,-9-4 144-7,3 0-144 8,-6-1 144-8,1 3-144 7,-5-4 192-7,-1 2-192 8,-3 2 176-8,1-1-176 7,-5-3 160-6,1 4-160 6,-2 2 128-6,-6-2-128 6,-2-2 0-6,-6 3 0 5,4 3 128-6,-8 0-128 7,-6-2 0-7,-2 4 0 8,-1-2 128-8,-7 2-128 7,1 0 0-7,-2 0 144 9,-16 0-144-9,0 0 0 7,0 0 0-7,0 0 0 6,0 0-128-6,0 0-128 8,0 0 0-8,0 0-16 22,-6 13-1856-20,-4 3-368-1,-10-2-80 2</inkml:trace>
    </iact:actionData>
  </iact:action>
</iact:actions>
</file>

<file path=ppt/ink/inkAction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5-03T02:41:27.216"/>
    </inkml:context>
    <inkml:brush xml:id="br0">
      <inkml:brushProperty name="width" value="0.05292" units="cm"/>
      <inkml:brushProperty name="height" value="0.05292" units="cm"/>
      <inkml:brushProperty name="color" value="#FFFF00"/>
    </inkml:brush>
    <inkml:brush xml:id="br1">
      <inkml:brushProperty name="width" value="0.055" units="cm"/>
      <inkml:brushProperty name="height" value="0.055" units="cm"/>
    </inkml:brush>
  </inkml:definitions>
  <iact:action type="add" startTime="1559">
    <iact:property name="dataType"/>
    <iact:actionData xml:id="d0">
      <inkml:trace xmlns:inkml="http://www.w3.org/2003/InkML" xml:id="stk0" contextRef="#ctx0" brushRef="#br0">4484 14486 4607 0,'0'0'400'4,"0"0"-400"-4,0 0 0 0,0 0 0 26,0 0 1360-25,0 0 192 0,-18 0 48 1,18 0 0-2,-12 6-544 0,12-6-96 0,0 0-32 1,-15 2 0 6,15-2-80-6,0 0-16 5,0 0 0-6,0 0 0 7,-12 2 64-7,12-2 16 7,0 0 0-7,0 0 0 9,0 0-64-9,0 0-16 6,0 0 0-6,0 0 0 8,0 0-192-7,0 0-32 5,0 0-16-6,14 6 0 8,5-10-128-8,1 4-16 7,-1 0-16-7,9 4 0 9,-3-2-160-9,6-2-16 8,4 0-16-4,0 0 0 7,6 0 128-11,4 0 16 0,2 0 16 0,-2 0 0 9,2 0-16-9,-1 4 0 6,-3-2 0-6,4 2 0 7,2-4-48-7,2 4-16 7,-6-2 0-6,3-2 0 7,3 0 0-8,2 4-16 7,1 1 0-7,-1-1 0 8,-2-2-96-8,-3 2-16 7,3-2 0-7,0-2 0 8,-2-2-16-8,-1 0-16 6,-5 4 0-6,2-4 0 8,-4-4 176-8,0-1 48 7,-2-1 0-7,2 2 0 9,-4-6-48-9,4 4 0 6,-6 3 0-6,2-3 0 8,-2-2-96-8,0 2-32 6,-1 4 0-6,-1-4 0 9,-4-1-80-9,-2 3 0 7,-3 4-128-7,-1-2 192 8,1 0-64-7,-5-2 0 5,-3 2-128-6,1 4 192 9,-17 0-192-9,16-2 128 7,-16 2-128-6,0 0 0 5,13-2 144-6,-13 2-144 7,0 0 128-7,0 0-128 8,0 0 144-8,0 0-144 8,0 0 160-8,0 0-160 7,0 0 288-7,0 0-32 9,0 0-16-8,0 0 0 5,-21 2-240-6,2 0 144 7,-1 0-144-7,-1 0 128 7,-7-2-128-7,1 4 192 7,-2-4-192-6,-6 0 192 6,-4-4-192-7,1 4 160 6,-6-2-160-6,1 2 160 9,-4 0-160-9,-2 2 128 7,-2 2-128-7,1-2 128 8,1-2-128-8,-6 4 0 6,-1 0 0-6,-5-2 0 9,-1-2 0-9,1 0 0 6,1-2 128-6,-4 0-128 9,1 4 0-9,5 0 0 7,3 2 0-7,-2 0 0 7,-1 3 0-7,1-1 0 8,3 0 0-8,-1-2 0 8,1 0 0-8,3 0 0 8,-2 2 0-8,4-2 0 8,1 0 0-7,3-3 0 5,-2 1 0-6,8 4 0 7,-4 2 0-6,6 0 0 5,-2-2 0-6,6 2 0 8,4 1 0-8,-1-1 0 6,1-4 0-6,2 2 0 9,-1 0 0-9,3-2 0 7,6-2 0-7,3-1 0 9,-2-1 0-9,18 0 0 6,-15 2-144-6,15-2 144 9,0 0 0-9,0 0 0 5,0 0 0-5,0 0 0 10,0 0-144-10,0 0 144 5,0 0 0-5,0 0-144 9,0 0 0-9,13-5 0 6,5-3 0-5,5 2 0 8,13 2 144-9,-1 0 0 6,2-4-144-6,10-1 144 9,5 1 0-9,9 2 0 5,3 0 0-5,2-2 0 9,8 0-144-9,-1 5 144 7,5-3 0-7,2-4 0 9,-2 2 0-9,2 2 0 6,-4 0 0-6,0 1 0 7,2 3 0-7,0 0 0 8,-2 2 0-8,-4 0 0 8,-2 0 0-8,0-2 0 7,-9 2 0-7,-3 0 0 7,-3-2 0-7,-4 2 0 9,-4 0 0-9,-5 0 0 8,-2 0 0-8,-1-2 0 6,-8 2 0-6,0 0 0 9,-4 0 128-9,-3 0-128 7,-3 0 0-7,-5 0 0 7,-1 0 128-7,-15 0-128 7,0 0 0-7,0 0 144 8,0 0-16-8,0 0-128 7,0 0 192-6,0 0-64 6,0 0 64-7,0 0 16 8,0 0 0-8,0 0 0 8,-13-12-80-8,-3 0 0 7,-5 7-128-7,-3-1 192 8,-3-2-192-8,-2 4 128 7,-5 2-128-7,-1 0 0 8,-4 0 128-8,2 2-128 7,-10 2 0-6,-1 0 144 6,1-2-144-7,-8 0 128 6,-7 0-128-6,1 0 128 9,-3 0-128-9,2 0 0 7,-11 0 144-7,3-2-144 8,-2 0 0-8,-2 2 0 7,2 0 0-7,2 2 128 9,-3 0-128-9,3 2 0 5,-4 2 0-5,0-4 0 9,2 0 0-8,-2 2 0 4,1-2 0-4,7 2 0 9,6-3 0-10,-3 5 0 5,7 4 0-5,7-4 0 7,2-2 0-7,4 2 0 7,8 3 0-7,4-3 0 9,0-2 0-9,5-2-128 7,7 2 128-6,7 0 0 5,12-4 0-6,0 0-128 8,0 0 128-8,0 0 0 6,0 0-160-5,0 0 160 5,27 6-192-6,7-4 192 9,3-2-192-9,9 0 192 7,7-2-192-7,8-2 192 9,7 2-128-9,2 0 128 7,6 0 0-7,6 0 0 8,-4 0 0-8,4 0-128 7,0 2 128-7,-4-2 0 8,-6 0 0-8,2 2 0 7,-4 4 0-7,3-2 0 9,-1 0 0-9,-6 4 0 5,4 4 0-5,-7-4 0 9,-5-5 0-9,-1-1 0 7,-3 4 0-7,-1 2 0 9,-4 2 0-9,-8-2 0 5,2-2 0-5,-8-4 0 9,-4 0 0-9,-4 0 0 7,-3 0 0-7,-3 0 0 8,1 0 0-8,-7-2 0 6,-15 2 0-6,16-2 0 7,-16 2 0-6,0 0 0 6,0 0 0-7,0 0 0 7,0 0 144-7,0 0-144 8,0 0 128-8,0 0-128 9,-22-2 144-9,-5 0-144 6,-4-2 160-6,-2 0-160 9,-8 2 128-9,2 2-128 6,-10 0 0-6,-2 0 144 9,-7-2-144-8,-5 2 0 5,-3 0 0-6,0 4 128 8,-4 2-128-8,1-2 0 7,-5 0 0-7,4-2 128 9,-4 0-128-9,2 0 0 5,-2-2 0-5,-1 2 0 9,7 0 0-9,2 1 0 7,3 3 0-7,1 0 0 7,3-2 0-7,7 0 0 8,5 4 0-8,4 2 0 7,8-5 0-7,8 3 0 8,3 2 0-8,7-4 128 8,3-2-256-8,14-4-64 7,0 0-16-7,0 0 0 26,0 0-1984-26,0 0-400 0,0 0-80 0,20 9-16 0</inkml:trace>
    </iact:actionData>
  </iact:action>
  <iact:action type="add" startTime="8241">
    <iact:property name="dataType"/>
    <iact:actionData xml:id="d1">
      <inkml:trace xmlns:inkml="http://www.w3.org/2003/InkML" xml:id="stk1" contextRef="#ctx0" brushRef="#br0">24104 15856 7359 0,'0'0'320'1,"0"0"80"-1,0 0-400 0,0 0 0 6,0 0 0-6,20 1 0 5,-20-1 1888-5,0 0 288 10,0 0 64-10,0 0 16 5,13 0-1088-5,-13 0-208 6,0 0-64-6,0 0 0 7,0 0 80-6,0 0 16 6,0 0 0-7,0 0 0 9,0 0-64-9,0 0-16 10,0 0 0-9,0 0 0 2,0 0-128-2,0 0-16 8,0 0-16-9,0 0 0 5,0 0-160-3,0 0-16 3,-12-7-16-4,-1 3 0 6,3 0-112-7,-6 4 0 11,1-2-16-11,-5 0 0 4,1 0-32-3,1 2 0 5,-3 2 0-6,-3-2 0 8,1-2-64-3,0 2-16 1,-3 0 0-6,-1 2 0 5,-2 0-32-5,-1 0-16 7,1 2 0-7,-2 0 0 7,-2 0-80-6,-2-1-32 11,-2-1 0-12,0 4 0 4,0 0 32-4,-6 2 16 11,-2-2 0-11,0 2 0 4,-6-3 0-4,0 3 0 10,-3-4 0-10,-1-2 0 4,5 0 16-3,-1 4 0 10,-2 4 0-11,4-3 0 4,-1-1-32-4,-1 2-16 7,6 2 0-7,4-4 0 8,-2 0-32-8,4 1 0 7,-6 1 0-6,4-4 0 5,-5-2 16-6,1 0 0 10,0-4 0-10,-2 2 0 5,8 0-32-5,-4 0-128 12,6 2 192-12,-2 0-64 5,2 2-128-4,4 0 192 3,-2-2-192-3,5 2 192 6,3-2-192-7,2-1 0 8,3 5 144-7,1-4-144 5,-1 0 0-6,5 0 144 11,3-2-144-10,14 0 0 2,-15 0 144-2,15 0-144 5,0 0 0-6,0 0 144 7,0 0-144-7,0 0 0 13,0 0 0-13,0 0 128 3,11-10-128-3,3 1 0 7,7 3 0-7,5 0 0 9,3 0 0-9,6 0 0 10,6-2 0-10,8 5 128 5,0 1-128-5,11-2 0 12,3-2 0-11,5-4 0 1,2 2 0-2,2 4 0 11,-7-9 0-11,7 3 0 4,0 4 0-3,4 0 0 9,4 0 0-10,2 4 128 4,0-1-128-4,-2-1 0 9,-2 0 0-9,-8 4 128 5,-4-2-128-5,-5 0 0 11,-5 0 0-11,-3 2 128 6,-4 4-128-6,-6-4 0 6,2-4 0-6,-10 4 0 8,-4 4 0-7,-4 0 0 10,-5-2 144-10,-3-2-144 0,-5-2 0-1,-14 2 144 11,0 0-144-11,0 0 0 4,0 0 160-4,0 0-160 11,0 0 128-11,0 0-128 6,0 0 192-6,0 0-64 5,-22 2 0-5,-3 0 0 9,-6-4 0-9,-6 4-128 11,-8 2 192-11,-2-3-64 5,-6 1 64-5,-9 4 0 9,-4-2 0-9,-9 0 0 6,-8-2-192-6,-5 0 192 11,0-2-192-11,-6 4 192 5,1 6-192-5,5-1 192 6,2-3-192-6,0 2 192 7,-5 2-64-7,3-2 0 8,2-1 0-8,6 3 0 7,6-4-128-7,10 0 160 10,3 2-160-10,9 1 160 5,5-5-160-5,14 2 0 12,3-2 0-12,9 0 0 19,21-4-1088-18,0 0-112 0,0 0-16-1,0 0 0 12,27-6-1536-11,16 2-304 0,6 0-64 2</inkml:trace>
    </iact:actionData>
  </iact:action>
  <iact:action type="add" startTime="9384">
    <iact:property name="dataType"/>
    <iact:actionData xml:id="d2">
      <inkml:trace xmlns:inkml="http://www.w3.org/2003/InkML" xml:id="stk2" contextRef="#ctx0" brushRef="#br0">29119 15754 6447 0,'0'0'576'3,"0"0"-576"-2,0 0 0-1,0 0 0 8,0 0 2320-8,0 0 368 11,0 0 64-11,0 0 0 5,0 0-1280-5,0 0-272 9,0 0-48-9,0 0-16 7,0 0 16-7,17-6 0 8,3 2 0-8,3 0 0 6,3 3-240-6,5-1-32 12,6-2-16-12,10 4 0 3,7 4 80-3,11-1 16 10,7 3 0-9,10-4 0 2,9 0-304-3,3 0-48 8,-8 0-16-8,0-2 0 12,0 0-32-12,-1 0-16 4,7-2 0-4,0 2 0 7,7 2 96-6,-3 2 32 5,3 2 0-6,-9-6 0 9,-6-4-80-9,0 4-16 7,0 4 0-7,0-2 0 4,-3-4-160-4,3 2-32 7,6-4-16-7,-8 10 0 7,-8 0-32-7,-4-4 0 7,-9-4 0-7,-1 2 0 8,-3 2-336-8,-5 0 0 8,-3-2 0-7,-4 0 0 6,-10 0 0-7,-4 0 128 13,-3 2-128-13,-5-2 0 3,-7-2 0-3,-16 2 0 7,0 0-160-7,0 0 160 21,-14-12-1824-20,-9-2-256 0,-11 1-48 0,-10-3-14448 1</inkml:trace>
    </iact:actionData>
  </iact:action>
  <iact:action type="add" startTime="10013">
    <iact:property name="dataType"/>
    <iact:actionData xml:id="d3">
      <inkml:trace xmlns:inkml="http://www.w3.org/2003/InkML" xml:id="stk3" contextRef="#ctx0" brushRef="#br0">24209 13521 2751 0,'0'0'128'1,"0"0"16"-1,0 0-144 0,0 0 0 6,0 0 0-6,18-10 0 4,-18 10 960-4,16-7 176 11,-16 7 16-10,17-8 16 2,-17 8 176-3,0 0 16 10,0 0 16-9,0 0 0 5,8-18-128-6,-8 18-32 10,0 0 0-10,0 0 0 4,2-15-192-3,-2-1-32 9,0 16-16-10,-4-8 0 4,-8-3-64-3,2 3-16 9,-1 4 0-10,-5-4 0 5,2 2-48-5,-5 4-16 10,1 4 0-10,-1-2 0 4,-6-2-160-4,-3 0-32 8,-1 4-16-8,-2-2 0 8,0 2-32 0,-1 4 0-8,-1 0 0 0,-2 0 0 8,-2 2-80-8,2 3-32 12,0-3 0-10,-2 6 0 1,0-3-160-3,6 7-48 9,-1-2 0-9,5 3 0 3,2 1 80-3,1-1 16 8,5 6 0-8,5 3 0 7,-2-5-80-7,9 4-16 12,-1 1 0-11,2 1 0 2,4 0-128-3,8 4-16 11,0 2-128-11,0-1 192 3,9-5-64-3,1 2-128 12,7 0 176-11,5-3-176 2,1-5 128-3,2 0-128 6,8-1 0-6,-2-1 0 8,4-7 224-8,0 2-64 11,6-7-16-11,-2-3 0 4,3 0 64-3,3 0 16 8,4-6 0-9,-3-2 0 5,1-4 64-4,-2-4 16 9,-4-1 0-10,-1-7 0 4,1-5 48-2,-4-3 16 2,2-1 0-4,-4-2 0 11,-4-2 16-11,-6-5 0 9,-3-3 0-9,-7 2 0 4,-7-6 80-3,-3 4 32 10,-5-3 0-11,-6 3 0 4,-6-6 16-3,-7 6 0 4,-5-6 0-5,-3 6 0 7,-7-6-192-7,-7 8-16 13,0-2-16-13,0 4 0 2,-8 4-160-2,4 5-128 12,-6 5 192-12,2 5-192 4,-5 3 128-4,-3 7-128 11,0 2 0-11,2 4 0 4,3 2 0-4,-1 2-224 12,10 5 16-12,2 7 0 18,7-4-1040-17,13 5-208 0,1 9-32-1,14 1-16 12,12 0-2144-10,11 1-448 0</inkml:trace>
    </iact:actionData>
  </iact:action>
  <iact:action type="add" startTime="10839">
    <iact:property name="dataType"/>
    <iact:actionData xml:id="d4">
      <inkml:trace xmlns:inkml="http://www.w3.org/2003/InkML" xml:id="stk4" contextRef="#ctx0" brushRef="#br0">29489 13164 15999 0,'0'0'704'1,"8"-13"160"2,-2 3-688-3,-2-4-176 0,2 1 0 0,-2 3 0 7,0-6 1152-7,0 8 192 12,-4 8 32-12,0-19 16 4,-4-1-64-3,0 5-16 8,0-1 0-9,-2 8 0 4,6 8-128-4,-8-11-32 11,-4 1 0-10,5 6 0 3,-7-2-240-3,0 4-48 6,1 2-16-7,-3 4 0 7,1 0-304-7,-1 2-64 11,-8 6-16-11,3 3 0 4,-2 7-80-4,-1 5 0 10,-3 6-16-10,0 8 0 5,3 0 0-5,-1 8 0 18,-2 1 0-18,1 7 0 1,1 2-112-1,1 1 0 11,7-2-16-9,5-1 0-2,0-4-112 0,9-5-128 10,3 1 176-10,9-8-176 4,-1 0 208-4,4-8-64 10,5-2-16-10,7-1 0 5,1-5 144-5,4-3 32 11,1-5 0-11,3-5 0 5,0-2 32-5,10-5 16 10,0-5 0-10,6-4 0 4,1-1-96-4,1-3-32 10,4-6 0-10,-1 1 0 5,3-7-80-4,-3 2-16 8,-1-3 0-9,-4-2 0 5,-4-5 112-5,0 1 16 11,-12 0 0-10,-2-3 0 5,-6-3 64-6,-3-6 0 8,-1 2 16-8,-7-6 0 4,-4 0-16-4,-7-5-16 10,-6 1 0-9,-11 4 0 2,-2-6 80-2,-7 6 32 9,-6 4 0-10,-8 4 0 4,-6-2-80-3,-10 4-16 9,-11 2 0-10,-3 3 0 4,-5 9-128-3,2 7-48 9,-6-1 0-10,2 5 0 4,2 4-144-4,-3 2 0 10,3 0-192-10,2 2 192 20,-2 4-496-19,2 0 32 0,-1 4 0 0,11 5 0 11,5 1-1584-10,11 5-304 0,6 5-64-2,7-3-16016 0</inkml:trace>
    </iact:actionData>
  </iact:action>
  <iact:action type="add" startTime="11624">
    <iact:property name="dataType"/>
    <iact:actionData xml:id="d5">
      <inkml:trace xmlns:inkml="http://www.w3.org/2003/InkML" xml:id="stk5" contextRef="#ctx0" brushRef="#br0">24422 13710 9215 0,'0'0'816'1,"0"0"-656"3,0 0-160-4,0 0 0 4,0 0 1936-3,0 0 368 5,0 0 64-6,0 0 0 8,0 0-768-8,0 0-176 10,0 0-16-10,23 4-16 6,9-4-240-6,5 0-32 10,0-2-16-10,11 0 0 5,9 2 0-5,11-2 0 6,3 0 0-6,10-1 0 8,7 1-336-7,6-4-64 8,-8 0 0-9,11 0-16 5,9-4-32-4,7 6 0 15,10 4 0-16,-6-2 0 2,-2-1-224-2,2 3-48 8,-2-4-16-8,4 2 0 4,9 2-112-3,-5 0 0 10,2 0-16-11,-10-2 0 4,-2 0-32-4,2 2 0 11,6 4 0-9,-6 0 0 0,4-2-32-2,-7-1-16 10,-7-1 0-10,-4 0 0 5,-3 0 32-5,-1 2 0 11,3 2 0-11,-4 0 0 4,5 2-32-4,-9-4 0 7,-3 0 0-7,-9-2 0 3,-8 0-32-2,-3 0 0 6,-3 2 0-7,-2-2 0 7,-3-2 0-7,-1 2-128 13,-3 0 192-13,-4 2-64 3,-1-2 32-3,-3 0 0 11,-4-2 0-11,-4 0 0 4,-2 2-16-3,-8 0 0 5,-2-2 0-6,-3 0 0 7,-5-2-144-7,-5 2 160 13,-1 0-160-13,-1 0 160 3,-14 2-160-3,0 0 0 11,0 0 144-10,0 0-144 3,0 0 192-4,0 0-48 12,0 0 0-12,0 0 0 3,0 0 0-3,0 0 0 11,-14-4 0-10,-3 3 0 3,-3 1-144-4,-5 0 0 10,-2 0 0-9,-7-4 0 4,-1 0 0-4,-2 0 0 4,-13 0 0-5,-3 0 0 8,-2-2 0-8,-3 2 0 7,-3-4 0-7,-7-1 0 9,0 7 0-9,-8-2 0 12,-4 0 0-12,-6 0 0 2,-16-2 0-2,-3-2 0 13,2 3 0-11,-6 1 0 0,-1-2 0-2,-5 2 0 8,-2 0 0-8,-6-2 0 6,-9-2 0-5,-1 2 0 5,6 3 0-6,4-3 0 9,-3 6 0-9,-1-2 0 5,-8-4 0-5,6 4 0 9,11 6-128-9,-1 2 128 7,5 2 0-7,1-3 0 8,-4-3 0-8,6-2 0 7,2 2 0-7,5 2 0 8,13-2 0-8,5 4 0 11,6 2 0-10,2-2 0 2,2-2 0-2,2 1 0 9,0-3 0-10,5 6 0 5,11-2-128-5,5-2 128 12,4 2 0-9,8 3 0-3,6-3 0 0,8 0 0 7,8-2 0-7,1 0 0 3,18-4-160-2,0 0 160 5,0 0 0-6,0 0-144 8,23 2 144-8,13-2-128 8,6-4 128-8,19 4-128 7,15 0 128-7,10 0 0 12,9-4 0-12,5 2-128 4,9-4 128-4,20 2 0 7,9 2 0-7,7 4 0 9,-1-2 0-9,4 0 0 6,-3 0 0-5,9 2 0 7,2 2 0-8,-4-4 0 11,-12-2 0-11,1 2 128 4,1 0-128-4,2 0 0 10,-3 0 0-10,-12-2 128 5,-7 0-128-4,-8-5 0 10,-5 1 128-10,-2 2-128 2,-5 2 128-3,-7 0-128 5,1 0 128-5,-12 0-128 9,-12-2 128-9,-4 0-128 11,-9-4 128-11,-7 5-128 4,-9 3 0-3,-2-2 144 8,-6 0-144-9,-6 2 0 5,-5-2 144-4,-5 2-144 9,-19 0 0-10,0 0 144 5,0 0-144-5,0 0 192 6,0 0-192-6,-21-2 192 7,-6 0-64-7,-5 4 0 13,-9 0 0-13,-1 0 0 2,-13 2-128-1,-8-2 0 9,-11 3 0-10,-8-3 0 5,-11-4 0-5,-5 4 0 6,-5 4 0-6,0 0 0 9,1 0 0-8,-15 0 0 9,-8-2-128-10,-9 3 128 5,1 1-240-4,2 0 32 4,6 6 0-5,-9-5 0 22,-12 1-432-20,-1 6-96-1,5-4-16-1,5 5-11840 7,5 5-2368-6</inkml:trace>
    </iact:actionData>
  </iact:action>
  <iact:action type="add" startTime="18303">
    <iact:property name="dataType"/>
    <iact:actionData xml:id="d6">
      <inkml:trace xmlns:inkml="http://www.w3.org/2003/InkML" xml:id="stk6" contextRef="#ctx0" brushRef="#br0">8868 16090 4607 0,'0'0'400'1,"0"0"-400"-1,-11-4 0 0,11 4 0 6,0 0 2624-6,0 0 432 7,0 0 80-7,0 0 32 9,0 0-1872-9,0 0-368 7,0 0-80-7,0 0-16 10,0 0-192-10,0 0-64 5,0 0 0-5,0 0 0 6,0 0 0-6,0 0 0 7,0 0 0-7,0 0 0 9,0 0 64-9,-4 17 0 7,2 5 0-7,2-3 0 8,0 5-128-7,0-1-32 6,0 2 0-7,4 3 0 8,0 1-64-8,0 2-16 6,1-2 0-6,1 3 0 9,-2 1 16-4,0-6 0-2,-2-2 0-3,2 5 0 7,4 1 0-7,-2-6 0 8,-4-9 0-8,3 3 0 9,1 3-96-9,2-5-32 6,-2 5 0-5,-2-5 0 6,-4-17-288-7,0 0 128 6,6 14-128-6,1 0 0 8,-7-14 160-7,0 0-160 4,0 0 128-5,0 0-128 8,16 3-144-8,-16-3-112 7,0 0-32-7,18 0 0 27,-18 0-2288-26,11-7-464 1,-11 7-96-2</inkml:trace>
    </iact:actionData>
  </iact:action>
  <iact:action type="add" startTime="18750">
    <iact:property name="dataType"/>
    <iact:actionData xml:id="d7">
      <inkml:trace xmlns:inkml="http://www.w3.org/2003/InkML" xml:id="stk7" contextRef="#ctx0" brushRef="#br0">8552 16515 12895 0,'0'0'1152'3,"0"0"-928"-3,0 0-224 0,0 0 0 7,0 0 960-7,0 0 128 9,0 0 48-9,0 0 0 7,0 0-208-7,0 0-32 8,0 0-16-8,0 0 0 7,18 0 128-7,-2-2 16 6,3-2 16-5,6 0 0 7,3-6-192-8,-1 2-32 6,0 1-16-6,7-5 0 9,1 0-320-9,6-3-64 6,-4 5-16-6,4-6 0 11,-6 3 48-11,2-5 0 5,2 4 0-5,-6-1 0 8,2 7 0-8,0-6 0 8,-4 5 0-8,1-5 0 12,-3 4-144-12,-2 4-32 3,-1-1 0-2,-3-1 0 6,-6 4-272-7,1 2 160 7,-4-2-160-6,-14 4 128 6,0 0-128-6,0 0 0 7,15 0 144-8,-15 0-144 20,0 0-400-18,0 0-160 0,0 0-16-2,0 0-16 11,0 0-1696-10,0 0-336 0,-15 2-64 0,-3 2 0-1</inkml:trace>
    </iact:actionData>
  </iact:action>
  <iact:action type="add" startTime="19186">
    <iact:property name="dataType"/>
    <iact:actionData xml:id="d8">
      <inkml:trace xmlns:inkml="http://www.w3.org/2003/InkML" xml:id="stk8" contextRef="#ctx0" brushRef="#br0">8800 16049 12431 0,'0'0'544'3,"0"0"128"-3,0 0-544 1,0 0-128-1,0 0 0 0,0 0 0 6,0 0 512-6,0 0 80 7,0 0 16-6,0 0 0 7,22 0-176-8,-22 0-48 6,0 0 0-5,11 17 0 6,3-3 304-7,-6 5 48 7,2 3 16-7,1-1 0 8,-3 3-48-8,0 3 0 7,0 4 0-7,-4 6 0 8,-1-6 32-8,1 1 0 7,0-1 0-7,-2 0 0 9,-2-2-256-9,2 0-48 6,2 1-16-6,-4 1 0 8,-4-4-224-8,2-3-32 11,2 3-16-11,-2-6 0 6,0-1-144-6,0-8 192 6,0 1-192-6,2-13 192 8,0 0-192-8,-2 12 0 6,2-12 144-6,0 0-144 8,0 0-144-8,0 0-112 7,0 0 0-7,0 0-16 23,0 0-944-20,0 0-192 1,0 0-48-3</inkml:trace>
    </iact:actionData>
  </iact:action>
  <iact:action type="add" startTime="19517">
    <iact:property name="dataType"/>
    <iact:actionData xml:id="d9">
      <inkml:trace xmlns:inkml="http://www.w3.org/2003/InkML" xml:id="stk9" contextRef="#ctx0" brushRef="#br0">8578 16458 16415 0,'0'0'720'2,"11"-8"160"-2,7-3-704 0,7 1-176 1,5-6 0-1,5 5 0 7,4-7 384-7,0 4 64 7,8-3 0-6,-4 1 0 6,-1 3 192-7,5-5 64 6,-6 0 0-6,4 1 0 10,-6 3-32-10,4-1 0 5,-6-3 0-5,4 8 0 9,-6 6-256-9,2-3-48 5,-2-5-16-5,-4 8 0 25,-1 0-1200-24,-7 0-240 0</inkml:trace>
    </iact:actionData>
  </iact:action>
  <iact:action type="add" startTime="23750">
    <iact:property name="dataType"/>
    <iact:actionData xml:id="d10">
      <inkml:trace xmlns:inkml="http://www.w3.org/2003/InkML" xml:id="stk10" contextRef="#ctx0" brushRef="#br0">9508 18036 4607 0,'0'0'400'3,"0"0"-400"-3,0 0 0 0,0 0 0 7,0 0 1440-6,0 0 208 5,0 0 32-6,0 0 16 10,0 0-896-10,0 0-176 5,0 0-48-5,0 0 0 8,0 0 256-7,0 0 64 6,0 0 0-7,0 0 0 7,14 2-32-7,-14-2 0 8,19 0 0-8,1 0 0 8,-6-2-128-8,3 0-32 6,5 0 0-6,-1 2 0 7,2 0-192-7,9 0-64 8,-1-4 0-7,2 2 0 5,-2 2-32-5,6 0-16 7,4-2 0-8,2-2 0 11,6 0 16-11,2 2 0 4,3-1 0-4,5-1 0 8,1-2-64-8,6 2-16 8,1 0 0-8,7 0 0 8,0 0-48-8,-4-4-16 6,2 1 0-6,-1 3 0 7,1 0-80-7,2 0-32 7,-2-2 0-7,6 4 0 9,4 2-32-9,0 0 0 6,-4 2 0-5,-2-2 0 8,-6 0 0-9,1 0-128 6,-3 0 192-6,2 0-64 9,-2-2 112-9,2 2 16 7,1-2 0-6,-1 0 0 7,6 0 128-8,-6 2 48 4,0-2 0-4,1-4 0 8,-7 1-48-8,0-3-16 9,-3 2 0-9,1 2 0 8,-1-2-96-7,-1-2-16 4,7 4 0-5,-3 1 0 8,6-1-48-8,2 2-16 7,0-2 0-7,-3-2 0 9,-3 0-192-9,-4 0 176 6,5 2-176-5,-1 0 160 6,-3 1-160-7,-1-1 0 7,0-2 144-7,1 4-144 8,-1 2 128-7,3 0-128 5,-1-2 128-6,-6-2-128 9,1 2 128-9,-2-2-128 6,-5 0 160-6,1-4-160 9,0 5 272-9,1-1-32 6,-7 0-16-5,-4 2 0 8,2-4-16-9,-4 2 0 5,2 0 0-4,-4 2 0 5,2 0-80-6,-6-2-128 7,-2 0 176-6,0 2-176 7,-2-1 160-8,-4-1-160 7,1-2 128-6,-7 2-128 6,3 0 0-7,-3 2 128 7,1 2-128-7,-7-2 0 9,1 0 128-9,-3 2-128 5,-13 0 128-5,14-2-128 9,-14 2 160-9,0 0-160 7,0 0 192-7,0 0-192 8,0 0 240-8,0 0-64 6,0 0-16-5,0 0 0 7,0 0 0-8,0 0 0 7,-25-4 0-7,-1 0 0 8,-1-1-160-8,2 1 192 7,-3 2-192-7,1 0 192 9,-2-2-192-9,-2 4 128 5,-3 0-128-5,-5-2 128 9,2 0-128-9,2 0 0 7,-6 0 0-7,4 2 128 8,-2-2-128-8,-4-2 0 7,-3 2 144-7,-1 0-144 9,2-2 0-9,-4 2 0 7,-6 1 0-7,-1-1 0 7,-5 2 0-6,-5-2 0 5,-2 0 0-5,0 2 128 6,-1 2-128-7,5 0 0 7,-4-2 0-6,-1 0 0 5,-5 2 0-6,-4-1 0 8,-4 1 0-7,-3 0 0 5,-5 2 0-6,-2 2 0 8,4 0 0-8,1-2 128 8,3 4-128-7,-2 1 0 5,-4-3 0-6,0-2 0 8,1 2 0-8,-3 0 0 6,-2 2 0-6,9-2 0 9,5-3 0-9,4 1 0 7,3-4 0-7,-1 2 128 8,4 2-128-8,0-4 0 7,-6 0 0-6,0 2 0 7,0 4 0-7,0-2 0 4,-1 0 0-5,5-2 0 9,4 2 0-9,-2 0 0 6,2 3 0-6,-3-1 0 8,5-2 0-8,-4 0 0 7,2 2 0-7,-5 4 0 9,5-3 0-9,2-1 0 6,5 2 0-5,5 0 0 6,1-2 0-7,4-2 0 7,3 1 0-7,5 5 0 8,-4-2 0-8,6-2 0 7,2 0 0-7,4 2 0 8,4-3 0-8,1-1-128 7,3 0 128-7,2 2 0 8,-1 2-144-8,1-2 144 7,4-2-160-7,3 1 160 8,-2 1-128-8,-1 4 128 7,3-4 0-7,5 2-144 9,-3-2 144-9,5 1-192 6,-3-5 192-5,14-2-192 6,-10 6 192-7,10-6-160 8,0 0 160-8,0 0-160 8,0 0 160-8,0 0-192 7,0 0 192-7,0 0-192 7,0 0 192-7,0 0-160 8,0 0 160-8,16 18-160 7,-5-11 160-6,9 1 0 6,-4-4-144-7,5 4 144 8,6-4-128-8,6 0 128 8,6-4-160-8,2 0 160 6,6 0-192-6,8-2 192 8,7-2-208-8,8-4 80 8,1 0 128-8,11 2-128 7,9 3 128-7,3-7-128 8,9 0 128-8,1 2 0 6,-3-7-144-6,8 7 144 9,8-2 0-9,2 0 0 6,10 3 0-6,-2 3 0 10,2-4 0-10,-1-2 0 5,-3 4 0-5,4 0 0 9,-6 4 0-9,-4-1 0 6,-10-1 0-6,-8-2 0 9,-3 0 0-9,-10 0 0 6,-10 0 0-6,-10-2 0 10,-2 1 0-10,-9 3 0 5,-2-2 0-5,-7-2 0 8,-13 2 128-8,-3 2-128 8,-9-2 0-7,-5 3 128 5,-18 3-128-6,0 0 0 7,0 0 0-7,0 0 0 24,-14-12-1920-21,-4 4-320-3,-5-2-64 1</inkml:trace>
    </iact:actionData>
  </iact:action>
  <iact:action type="add" startTime="25265">
    <iact:property name="dataType"/>
    <iact:actionData xml:id="d11">
      <inkml:trace xmlns:inkml="http://www.w3.org/2003/InkML" xml:id="stk11" contextRef="#ctx0" brushRef="#br0">15678 17607 6447 0,'-20'-2'272'1,"20"2"80"-1,-13 0-352 0,-5 0 0 5,8 2 0-5,10-2 0 5,-19-2 2032-4,5 2 336 6,0 2 64-7,-1-2 0 8,15 0-1216-8,-12 2-240 8,12-2-48-8,-14 2-16 7,14-2-16-7,0 0-16 5,0 0 0-4,0 0 0 7,0 0-144-8,0 0-32 7,0 0 0-7,0 0 0 8,0 0 0-8,26 8 0 7,3-1 0-7,6 1 0 10,2-2-48-10,12-2-16 7,6 0 0-7,9 2 0 11,12-1 16-11,10 1 0 5,6-4 0-5,3 0 0 7,-3 0-16-6,9-2 0 5,3 0 0-6,5 4 0 7,6-4-192-7,4 4-32 8,4 6-16-8,-8-4 0 8,0-4-144-8,-4 1-16 8,-4 1-16-8,1 0 0 8,-1 0-64-8,-4 2-16 6,-5 0 0-6,-4 4 0 7,-7 1 16-6,-5-5 0 6,-10 2 0-7,1 0 0 7,-1-2 32-7,-6-3 16 8,-2-3 0-8,-1 0 0 7,-7 4-32-7,-3-2-16 7,-10 0 0-7,-2-2 0 8,-10 0 0-8,-4 2 0 7,1-2 0-7,-5 0 0 9,-9 0 32-8,-14 0 16 4,15-4 0-5,-15 4 0 8,14 0-208-8,-14 0 176 8,0 0-176-8,0 0 160 7,0 0-160-7,0 0 0 8,-14-2 144-8,-7 2-144 7,-4 0 0-7,-5 2 0 8,-1 0 0-8,-8-2 0 8,-4 0 0-8,0 0 0 6,-3-2 0-5,-5 2 0 8,-6-2 0-8,1 0 128 4,-5 0-128-5,1 2 0 8,-5-1 0-8,3-1 0 6,-8 0 0-6,-6-2 0 8,-8-8 0-8,-4 8 0 7,-4 2 0-7,-3 2 128 9,3 0-128-9,-4-2 0 7,3-2 0-7,3 0 0 8,-7-3 0-8,3 3 0 6,-4 0 0-6,7 4 128 8,1 2-128-8,8 0 0 7,6 0 0-7,2-2 0 9,8-2 0-9,-1-2 0 7,7 0 0-6,1 2 0 5,3 0 0-6,1 0 0 8,1 2 0-8,1 0 0 7,2 0 0-7,8-2 0 7,0 2 0-7,6 2 0 8,0 0 0-8,6 0 0 7,2-2 0-7,3 2-128 8,3-2 128-8,7 0 0 7,-1 0-144-6,17 0 144 7,-12 0 0-8,12 0-144 5,0 0 144-5,0 0 0 9,0 0-144-9,0 0 144 7,0 0 0-7,0 0-144 8,16 0 144-8,7 0-208 7,6 0 80-7,10 0 128 9,4 0-192-9,14 2 192 6,11-2-192-6,4 6 192 8,10 2-192-8,8 1 192 7,0-5-160-7,1 0 160 8,9 0-128-8,-3 0 128 7,11 2 0-6,1-2-144 6,-2 0 144-7,-3-3 0 7,-3 3-144-7,-9-2 144 8,-5-2 0-8,-3 2 0 8,-4-2 0-8,-2 0 0 7,0 0 0-7,-7 2 0 7,-1 0 0-7,-6-2 0 9,-7 0 0-9,-5 2 0 7,1-2 144-7,-6 6-144 9,-10-4 128-9,-2 0-128 6,-6-2 160-6,-7 0-160 8,-5 0 160-6,-17 0-160 2,0 0 160-4,0 0-160 8,0 0 208-8,0 0-48 6,0 0-16-6,0 0 0 9,-19-2-16-9,-9 2-128 8,-5-2 192-8,-4-4-64 9,-8 2-128-9,-5 0 0 5,-7 0 144-4,-7 2-144 8,-8-3 144-9,-8 3-144 6,-4 0 192-5,-6 2-192 6,-2-4 128-7,-5 2-128 8,-1 0 0-8,-7 2 0 6,-8 0 128-6,-4 2-128 7,2 4 0-7,2-2 0 10,1-6 0-10,5 2 0 6,0-2 0-6,5-2 0 8,5 2 128-8,11 0-128 7,6 2 0-7,10-2 0 9,11 2 128-9,13 2-128 6,6-4 0-6,11 0 0 9,10 0 0-9,7 0 0 6,12 2 0-6,0 0 0 8,0 0 0-7,16 0 0 5,11 0-144-6,14 0 144 9,12 0-192-9,13 0 32 6,16-2 16-6,11 2 0 7,5 0 144-7,7 0-208 8,5 0 80-8,5-4 128 9,6-2-224-9,-1 3 80 6,5 3 16-5,-6 0 0 6,-4-4 128-7,-7 0 0 7,-9 0 0-7,-3 2 0 7,1-6 0-7,-7-2 0 8,-8 4 0-8,-8 3 0 8,-10-3 0-7,-7-2 0 5,-8 2 0-6,-10 0-192 23,0 4-1664-21,-10-2-320-1,-4-1-80 1</inkml:trace>
    </iact:actionData>
  </iact:action>
  <iact:action type="add" startTime="26964">
    <iact:property name="dataType"/>
    <iact:actionData xml:id="d12">
      <inkml:trace xmlns:inkml="http://www.w3.org/2003/InkML" xml:id="stk12" contextRef="#ctx0" brushRef="#br0">4786 17925 14335 0,'0'0'640'1,"0"0"128"-1,0 0-624 1,0 0-144-1,0 0 0 0,0 0 0 7,0 0 704-7,0 0 128 8,0 0 0-8,0 0 16 6,0 0-192-5,0 0-32 6,0 0-16-7,0 0 0 8,16-4-32-8,1 0 0 7,1 2 0-7,-3 2 0 7,5 2-16-7,-1 2-16 8,-1 0 0-7,5 4 0 6,1-5-64-7,5 1-16 8,2-2 0-8,8-2 0 7,-2 2 96-7,8 0 16 6,-2 0 0-6,6-2 0 14,3 0-64-14,3 0-16 2,2 0 0-2,-1 0 0 9,1 2-80-9,1-4-16 7,1-2 0-7,-3 2 0 7,-5-4-32-7,0-3-16 8,-1 1 0-8,1 4 0 8,-4-4 0-7,0-2 0 5,-2 3 0-6,-4 1 0 7,2-2-96-6,-4-2-32 7,1 4 0-8,-2-1 0 6,3-5-96-6,-6 4 0 8,-6 0-128-8,0-2 192 7,-2 3-192-7,-1 1 144 8,-1-2-144-8,1 0 128 9,-5 2-128-9,-2 2 128 6,1-3-128-6,-1-3 128 8,-5 2-128-8,4 2 0 8,-9-5 144-8,5 1-144 7,-4 2 0-7,4-4 128 7,-5 3-128-7,3-5 0 7,0 4 0-7,-3 2 144 6,3-5-144-6,-2 3 0 10,4-4 128-10,1 1-128 6,3-3 0-5,-5 2 0 7,5-5 0-8,-2 3 0 6,-1-7 128-5,-1 1-128 8,1 3 0-9,5-1 0 6,-5-1 0-6,5-4 0 8,1-1 128-8,-3-1-128 7,1-2 0-6,5-2 0 8,-5-5 128-9,-1 5-128 5,1 0 0-5,5 2 0 7,-9 0 208-7,3-1-64 9,0-7-16-9,-7-2 0 7,5 2 80-7,-6-4 16 7,-1 8 0-7,1 0 0 8,-6 0 80-8,-4-2 16 7,0 1 0-7,0 1 0 8,0 0-64-8,0 0-16 7,-4 0 0-7,-2 2 0 7,-3-1-96-7,-1 1-16 7,-6 0 0-7,3 0 0 8,-1 6-128-8,0-1 160 8,-7-1-160-8,1 1 160 7,1 1-160-7,-3 6 0 7,-1 1 0-7,-2-1 0 9,-3-1 0-9,3 4 0 6,0-1 0-6,-5 3 0 9,-1-1 0-9,2-1 0 8,-4 4 0-8,-4 1 0 7,0-3 0-7,-1 4 0 7,-4-5 0-6,3 7 0 6,-8 0 0-7,4 0 0 7,2 2 0-7,-8 4 0 9,-2 1 0-9,1-1 0 6,-1 0 0-6,0 2 0 8,1 0 0-8,-1-2 0 8,0 2 0-8,0 2 0 7,1-2 0-6,1 2 0 5,-2-2 0-6,-1 3 0 7,-3 1-144-7,0 0 144 8,3-4 0-8,1 8 0 8,-2 2 0-8,3 2-128 7,1 1 128-7,0-1 0 7,-2 0 0-7,6-1 0 8,4 7-128-8,1-3 128 9,-1 5 0-9,-2 3-128 6,4-1 128-6,-4 3 0 9,2-1 0-9,-4 3-128 8,6 8 128-8,-2-4 0 6,4-2 0-6,2-1-160 7,-4 1 160-7,8-2-128 7,1 1 128-7,3 3 0 8,-4 0 0-8,3-2-128 8,1 6 128-8,4 2 0 7,-1 0 0-7,7 4 0 8,-3-4 0-8,1 4-128 8,5-5 128-7,0 1 0 5,7 4 0-6,-1-4-128 7,-2 5 128-7,6-3 0 8,0 4 0-8,4-2-128 7,0 4 128-7,0-4 0 9,0 2 0-9,2-4-128 6,4 2 128-6,4-4 0 8,0 4 0-8,1-4 0 6,5 0 0-5,-2 0 0 7,3-4 0-8,5-3 0 6,-1 1 0-6,4-2 0 9,3 0 0-9,3 1 0 7,-2-3 0-7,4 0 0 8,6 0 0-8,2-1 0 6,2-3 0-5,2 3 0 6,6 1 0-6,-2 0 0 5,1-3 0-6,7-7 0 10,-1 3 0-10,1-1 0 6,-2-3 0-6,1 1 0 8,3-1 0-8,3-4 0 7,4 3 0-7,-3-5 0 8,-3 0 0-8,3-1 0 7,1-7 0-7,-5-2 0 8,-5 0 0-7,3-4 0 5,-3-3 128-6,3 1-128 8,-2-4 192-8,-1-6-48 7,3 5 0-7,-1-7 0 7,-1 3 16-6,0-7 0 6,-3-1 0-7,1-3 0 8,0 3-32-8,-9 0-128 7,1-3 192-7,0 3-64 9,-8-2 0-9,4-3 0 7,-4 1 0-7,-2 0 0 7,-3-1 128-7,-5-5 0 7,-2-2 16-7,-3 2 0 8,-1-12 112-8,-5 4 0 7,-3-6 16-6,-1 0 0 7,0 1-48-8,-6-3-16 6,-4-4 0-6,-2 6 0 8,-2 5-112-8,0-1-32 8,-2 8 0-8,-4-1 0 7,-2 3-192-7,0 6 0 7,-5 6 0-7,1 1 0 7,-7-1 0-7,1 7-192 8,1-2 16-8,-1 7 0 23,-5-3-2320-21,-2 4-480-2</inkml:trace>
    </iact:actionData>
  </iact:action>
  <iact:action type="add" startTime="28808">
    <iact:property name="dataType"/>
    <iact:actionData xml:id="d13">
      <inkml:trace xmlns:inkml="http://www.w3.org/2003/InkML" xml:id="stk13" contextRef="#ctx0" brushRef="#br0">1739 17345 22111 0,'-13'4'1968'4,"1"6"-1584"-4,-4-2-384 1,7 4 0 6,-3-1 480-7,0-3 16 9,-3 4 0-9,-1 0 0 6,4-5 80-6,-1 5 0 8,1-4 16-8,-4 0 0 9,5-4-80-9,-5 1-32 4,4 1 0-4,-3-2 0 8,3-4-80-8,-6 0-16 7,1 0 0-7,-1 0 0 9,-5-2-16-9,-1-2-16 6,3-2 0-6,-2-1 0 9,-1-1-32-9,3 4-16 6,-7-2 0-6,3-4 0 9,0 3 48-9,-1-1 16 6,3-4 0-6,1 4 0 9,5-7 0-9,-3 1 0 9,-1-2 0-8,1 5 0 4,1-11-64-5,-3 3-16 7,3-1 0-7,1-1 0 9,-1-1-144-9,-1 1-16 7,7 1-128-7,-5-3 192 9,1-2-48-9,3-3-16 6,-4-1 0-6,5-2 0 7,-7 0 16-7,5-6 0 7,-1 2 0-7,0-1 0 8,5-3-144-8,-5 4 192 8,3 2-192-8,-1-6 192 8,4 2-192-8,4 2 0 6,-3-6 0-6,1 4 128 8,2-8-128-8,0 4 0 7,2-4 0-7,-2 4 0 9,0-4 0-9,2 1 0 6,1-7 0-6,-1 4 0 8,-4-2 128-7,4-1-128 6,-4 1 0-7,4 0 128 8,-4 2-128-8,1-1 0 6,1 1 0-6,2 4 0 8,2-6 0-8,0 0 0 7,2-1 128-7,0 3-128 8,0-4 0-8,2-1 0 8,0-5 0-8,0 2 0 8,2-1 0-8,0 1 0 7,0 1 0-7,-1-1 0 7,1 0 0-7,0-1 0 7,-2-9 0-7,2 7 0 9,-2 3 0-9,2 1 0 7,-2-3 0-7,4-1 0 6,-2-3 0-6,0 1 0 8,-2-5 0-7,3 7 0 6,1-1 0-7,2 3 0 9,0-3 0-9,-2 3 0 6,2-1 0-6,1-7 0 7,-1 0 0-7,4 1 0 8,1-3 0-8,1 1 0 8,0 1 0-8,3-2 0 8,-1 3 0-8,1 3 0 6,-5-1 0-6,6-1 0 10,-5 0 0-10,3-1 0 5,2-7 0-5,-3 8 0 8,3-3-144-7,-3-1 144 6,7 2 0-7,1-5 0 9,2 3 0-9,1 2 0 6,-5-3 0-6,1 5 0 8,-1-2 0-8,3-1 0 7,-1 3 0-7,2-3 0 8,-1-3 0-8,-3 4 0 7,5-8 0-7,-1 7 0 8,-2-5 0-8,1 2 0 6,1-4 0-6,2 9 0 9,-1 3 0-9,-1-4 0 7,-1-1 0-7,-5-3 0 8,3 2 0-8,1 1 0 6,2-3 0-6,3 2 0 9,-1-8 0-9,-2 9 0 6,1-1 0-6,-1 3 0 10,-4 5 0-10,3-4 0 5,-3-7 0-5,3 7 0 9,-1 0 0-8,1-3 0 4,-3 3 0-5,-2-5 0 10,-1-3 0-10,-4 6 0 6,3 0 0-6,1 3 0 8,-5 1 0-8,7 1 0 6,-6 3 0-5,3-1 0 7,-3-5 0-8,1 5 0 6,3 0 0-6,-6 1 0 9,3-1 0-9,-3-1 0 6,4-5 0-6,-5 5 0 8,1-1 0-8,2 11 0 9,-1 1 0-9,-1-4 0 7,-2 0 0-7,1 1 0 6,-5 1 0-6,2 0 0 8,4 0 0-8,-4 1 0 7,-3 1 0-6,3-6 0 6,0-1 0-7,0 3 0 8,-4 0 0-8,2 2 0 9,1 5 0-9,-1-1 128 6,-2 4-128-6,0 0 0 9,0-4 0-9,0 2 0 6,2-6 0-5,-4 5 0 7,-2 4 0-8,0 0 0 6,0 1 0-6,2 0 0 9,-2-4 0-9,2 0 0 6,-2 0 0-6,2 0 0 9,-1 6 0-9,1-2 0 7,0 4 0-7,0 2 0 8,-2-1 0-8,2-5 0 6,2 6 0-6,-2 2 0 9,2 0 0-9,-2 2 0 6,2-3 0-6,0 1 0 7,-2-4 0-6,2 4 0 5,0 0 0-6,3 1 0 9,-1 3 0-9,-2-2 0 6,4-2 0-5,2 1 0 7,-3 1 0-8,1 2 0 6,6 0 0-6,-4-3 0 9,-1-5 0-9,5 2 0 6,-2 2 0-6,3 2 0 9,-1 3-128-9,2-1 128 8,-3 2 0-8,3-1 0 8,1-1 0-8,-3 2 0 7,4-3 0-6,-5 5 0 5,5 3 0-6,3 1-128 7,-5-3 128-7,3 1 0 9,-5-4 0-9,4 1 0 7,3-1 0-7,1 1 0 7,-3 1 0-7,3 4 0 7,1 1 0-7,2-1 0 8,3-1 0-8,-1 4-128 6,0-5 128-5,-1 0 0 7,-1 1 0-8,4 4 0 6,0-3 0-6,-1 5 0 9,-1-3 0-9,0 3 0 6,-1 0 0-6,1 1 0 10,2-1 0-10,1-2 0 6,-3 5-128-6,2 1 128 9,0 2 0-9,3 4 0 6,-1 2 0-6,0-2 0 10,2-1 0-10,-2-3 0 5,3 2 0-5,-1 4 0 8,-2 2 0-8,4 0 0 7,-2-2 0-6,0-2 0 7,2 0 0-8,2 0 0 6,-3 2 0-6,1 2 0 9,4 4 0-9,-4 2 0 7,-4-2 0-6,2 0 0 5,0-4 0-5,4 4-128 5,-3 2 128-6,-1 0 0 8,0-3 0-8,0 3 0 7,-2-2 0-7,1 0 0 8,-5 2 0-8,0-4 0 7,2 0 0-7,-1 0 0 8,-3 0 0-8,0 2 0 7,-1-2 0-7,1-2 0 9,-1 0 0-9,1 0 0 6,0 0 0-6,1 0 0 9,-1 2 0-9,-2 1 0 6,3-1 0-6,-3 2 0 9,-3-4 0-9,1-4 0 5,-3 2 128-4,-5 1-128 8,3 1 0-9,-16 0 0 5,19 7 0-5,-7-3 0 9,-12-4 128-8,0 0-128 4,14-4 0-4,-14 4 0 7,0 0 0-8,0 0 0 6,0 0 0-5,12 6 0 7,-12-6 0-8,0 0 0 6,0 0-192-6,0 0 192 24,0 0-688-22,0 0-16-2,9 8-16 1,-9-8 0 10,0 0-688-10,0 0-128-1,0 0-16 1,0 0-16 13,0 0-1328-13,0 0-272 1,0 0-48-1</inkml:trace>
    </iact:actionData>
  </iact:action>
  <iact:action type="add" startTime="30314">
    <iact:property name="dataType"/>
    <iact:actionData xml:id="d14">
      <inkml:trace xmlns:inkml="http://www.w3.org/2003/InkML" xml:id="stk14" contextRef="#ctx0" brushRef="#br0">4521 6194 13071 0,'0'0'576'1,"-6"-10"128"-1,6 10-576 0,0 0-128 0,-10-9 0 0,10 9 0 6,-10-10 496-5,10 10 64 6,0 0 16-7,0 0 0 8,0 0 32-8,0 0 16 6,10-10 0-6,-10 10 0 9,18-2-240-9,1 4-32 6,3 2-16-5,-3 2 0 6,5 0-16-7,3-2-16 7,0 3 0-7,2 3 0 9,1 0 32-9,-1 0 16 6,2 7 0-6,2-9 0 8,0-2 32-8,1 2 16 7,-1-2 0-7,0-1 0 9,-2 7-48-9,0-2-16 9,-3-2 0-9,1 3 0 7,0-3-80-7,-2 2 0 8,3 2-16-8,-3-5 0 7,-2 5-80-7,1 4-16 7,-3 5 0-7,1-7 0 8,-5-2-16-8,3-5 0 7,-1 5 0-7,-2 4 0 7,-3 3 48-7,2-1 0 8,-5-1 0-8,3 1 0 7,-6-5-16-7,3 5 0 7,-7-4 0-7,2 5 0 8,2 1-16-8,-6-3 0 8,-4 3 0-8,0-1 0 8,-2-5 112-8,-4 5 32 7,-2-5 0-6,0 4 0 6,2 1 48-7,-5-3 16 6,-1 3 0-6,-4 1 0 8,1-5 80-8,-7 3 16 8,1 1 0-8,1-1 0 7,-1 1-96-6,-5 5-16 4,1-3 0-5,-2-1 0 9,-2 1-32-9,-1 1-16 7,-3 1 0-7,0 0 0 8,0-1 0-8,2-1 0 7,-3 1 0-7,-3-1 0 8,0-3-32-8,2 1-16 7,-4 1 0-7,4-6 0 7,2 3-32-6,-6-5 0 6,2 1 0-7,4-3 0 7,-4 2-80-7,5-4-128 8,1 1 176-8,2 1-176 9,4-6 144-9,1 0-144 6,5 2 0-6,-1 0 144 8,1 0-144-8,7-3 0 7,12-3 144-7,0 0-144 22,-16 4-816-20,16-4-224-1,0 0-48-1,0 0-9120 5,-7 10-1824-2</inkml:trace>
    </iact:actionData>
  </iact:action>
  <iact:action type="add" startTime="35596">
    <iact:property name="dataType"/>
    <iact:actionData xml:id="d15">
      <inkml:trace xmlns:inkml="http://www.w3.org/2003/InkML" xml:id="stk15" contextRef="#ctx0" brushRef="#br0">3198 9556 6447 0,'0'0'272'2,"0"0"80"-2,0 0-352 0,20-7 0 0,-5-9 0 0,3 4 0 9,-8 4 512-9,5-3 16 6,-3 3 16-5,4-10 0 6,-3-1 96-6,3-3 32 6,-4-1 0-7,5-2 0 9,-1-5-96-9,1-1-32 6,3 0 0-6,-3 0 0 7,3-2-16-7,1 1 0 8,7-1 0-8,-7 0 0 7,-3-6-288-7,1 0-64 7,4 0-16-7,-1-4 0 9,-3 0 32-9,3 2 16 5,-3-3 0-5,3 5 0 9,-7-6 80-1,3 6 16-8,0-6 0 0,-5 6 0 7,3-4-48-7,-8 8 0 6,-3 0 0-6,3 2 0 10,4 3-80-10,-6 1-32 6,0 2 0-6,-2 3 0 10,-2 5 48-10,-2-1 0 5,-2 5 0-4,2 15 0 7,-4-12-32-8,4 12 0 6,0 0 0-6,0 0 0 8,-10-2-160-8,-4 2 160 7,1 8-160-7,-3 6 160 7,0 1-160-7,-3 5 160 8,-1 3-160-7,3 2 160 7,-5 3-160-7,1 3 160 5,-1 2-160-6,5 6 160 7,-5 0-32-7,1 0 0 7,-4 4 0-6,1-2 0 8,3 2 16-9,1 4 0 5,-1-6 0-5,1 7 0 10,3 1 48-10,-3 0 16 7,3-4 0-6,3 2 0 6,-2-5-64-7,5-1-16 6,-7-2 0-6,8 0 0 9,7-7-128-9,-1 1 0 7,-4 0 0-7,4 0 128 8,0-6-128-8,2-7 0 6,2-20 144-6,0 21-144 9,2 3 128-9,2-7-128 6,2-5 160-6,-6-12-160 8,0 0 192-8,17 10-48 7,1 1-16-7,-2-7 0 8,1-8-320-8,6-3-80 6,-3-1-16-6</inkml:trace>
    </iact:actionData>
  </iact:action>
  <iact:action type="add" startTime="36135">
    <iact:property name="dataType"/>
    <iact:actionData xml:id="d16">
      <inkml:trace xmlns:inkml="http://www.w3.org/2003/InkML" xml:id="stk16" contextRef="#ctx0" brushRef="#br0">3937 9096 11055 0,'0'0'480'4,"0"0"112"-4,-3 22-464 0,-5-3-128 1,2-1 0-1,0-3 0 8,2 5 800-8,-4-5 144 6,-1 3 16-6,-1 1 16 8,-6-7-128-8,5 8-16 8,-3 1-16-8,2-1 0 5,-1 1-352-4,1 0-64 6,2 3-16-7,-2-5 0 7,3-3-224-7,3 0-160 9,6-16 192-9,-10 11-192 7,6 9 0-7,4-20 0 8,0 0 0-8,0 0-8448 10</inkml:trace>
    </iact:actionData>
  </iact:action>
  <iact:action type="add" startTime="36350">
    <iact:property name="dataType"/>
    <iact:actionData xml:id="d17">
      <inkml:trace xmlns:inkml="http://www.w3.org/2003/InkML" xml:id="stk17" contextRef="#ctx0" brushRef="#br0">4265 9061 3679 0,'0'0'320'2,"0"0"-320"-2,0 0 0 0,0 0 0 6,0 0 1488-6,0 0 240 6,0 21 32-6,-4-1 16 9,-4-2-976-9,3 3-192 6,-3 0-32-6,0 1-16 8,-6-1 480-6,5 3 112 2,-7 1 0-3,2 4 16 7,-3 3-352-8,3-1-80 6,-1-2-16-6,3-8 0 10,-4-1-240-10,8-1-48 6,-3-3-16-6,3-2 0 9,8-14 16-9,0 0 0 5,0 0 0-5,0 0 0 9,0 0 80-9,0 0 32 6,0 0 0-6,12-14 0 8,1 0-64-8,1-3-16 7,2-1 0-7,1-3 0 8,-3-6-272-8,5 1-48 7,-3 1-16-7,3 3 0 9,1 1-128-5,-3 1 0 1,5-1 0-5,-1 1 0 6,1 5 0-6,-1-3 0 6,-1 7 0-5,1-1 0 7,1 4 0-8,-3-4 0 8,-1 9 0-8,1 1 0 7,-1 4 0-7,-5 1-144 6,-13-3 144-6,20 12 0 9,-6-2-144-8,-1 4 144 4,-13-14 0-5,10 17-144 9,2 1 144-9,-5-1 0 8,-7-17 0-8,2 14-128 8,-2-14 128-8,4 19 0 6,-4-19 0-6,0 0 0 8,0 0 0-8,0 0 0 7,0 0 0-7,0 0 0 9,0 0 256-9,0 0 0 5,0 0-16-5,18-4 0 10,-4-7-64-10,1 1-16 5,-3 0 0-4,5-5 0 8,-1 3-160-9,2-4 0 6,1 1 144-6,-1 1-144 8,1 0 0-8,3 3 0 7,-3 3 0-7,3 0 0 9,1 6 0-9,4 4 0 6,1 6 0-6,-3-2 0 9,-2 5-128-9,3 5 0 6,-5-4 0-6,-1 5 0 8,3 5 128-8,-1-1 0 7,-1 3-144-7,-5 1 144 8,-1 2 0-8,5 3 0 7,-5 3 0-6,3-6 0 7,-10-6 0-8,5 1 0 6,-5-1 0-6,2-5 0 8,-10-16 0-8,12 14 0 7,-12-14 128-7,0 0-128 8,0 0-176-8,0 0-112 6,0 0-32-6</inkml:trace>
    </iact:actionData>
  </iact:action>
  <iact:action type="add" startTime="36919">
    <iact:property name="dataType"/>
    <iact:actionData xml:id="d18">
      <inkml:trace xmlns:inkml="http://www.w3.org/2003/InkML" xml:id="stk18" contextRef="#ctx0" brushRef="#br0">4452 8265 20271 0,'-11'-13'1792'1,"5"-5"-1424"-1,4 3-368 0,2 1 0 7,0 14 1792-6,0 0 304 6,6-8 48-7,5-2 16 7,-1 3-1648-7,-10 7-336 7,14-4-176-7,-14 4 192 8,14-4-192-8,-14 4 0 10,19 6 0-10,-7-1 0 18,3 5-1360-18,-15-10-368 2</inkml:trace>
    </iact:actionData>
  </iact:action>
  <iact:action type="add" startTime="37550">
    <iact:property name="dataType"/>
    <iact:actionData xml:id="d19">
      <inkml:trace xmlns:inkml="http://www.w3.org/2003/InkML" xml:id="stk19" contextRef="#ctx0" brushRef="#br0">3327 9917 2751 0,'0'0'256'1,"0"0"-256"0,0 0 0-1,0 0 0 6,0 0 2288-6,0 0 400 7,0 0 96-7,0 0 16 8,0 0-1760-8,8 16-336 8,-4 3-80-8,-2-1-16 7,-4 1-48-6,0 5-16 5,0-1 0-6,-4 4 0 8,-8 5 352-8,5-1 80 6,-7 6 16-6,2 2 0 9,-3-6-160-9,3 2-16 6,-4 6-16-6,7-8 0 10,-7-5-352-10,5-1-64 6,-1-4 0-6,4-1-16 8,-2-7-224-8,5 1-144 7,-5-6 192-7,4 3-192 8,8-13 256-8,-6 10-64 7,6-10-16-7,0 0 0 7,0 0-176-7,0 0 0 9,0 0 0-9,0 0 0 23,14-2-1568-21,4-4-288-2,3-2-64 5</inkml:trace>
    </iact:actionData>
  </iact:action>
  <iact:action type="add" startTime="37805">
    <iact:property name="dataType"/>
    <iact:actionData xml:id="d20">
      <inkml:trace xmlns:inkml="http://www.w3.org/2003/InkML" xml:id="stk20" contextRef="#ctx0" brushRef="#br0">3579 9946 11055 0,'0'0'480'1,"0"0"112"-1,0 0-464 0,0 0-128 4,0 0 0-4,0 0 0 3,0 0 928-2,0 0 160 6,0 0 48-7,0 0 0 7,0 0-320-7,-6 14-64 7,-6 0-16-7,-2 1 0 9,-5 5-224-9,-5-5-64 5,3 3 0-5,-2 5 0 8,-1 5 0-8,-1-3-16 7,-2-5 0-6,1 3 0 7,-3-2 64-8,2 1 16 8,-3-9 0-8,5 3 0 8,0-8-112-8,3 2-16 6,5-5 0-6,3 1 0 8,-2 2-128-8,16-8-48 7,0 0 0-7,0 0 0 8,0 0-208-8,0 0 128 7,0 0-128-7,0 0 0 10,0 0 160-10,0 0-160 5,12 20 160-5,2-9-160 8,5 1 192-8,1-4-64 8,-3 0-128-8,5 3 192 7,1-1 16-6,-1 4 0 5,-5-6 0-6,1 1 0 7,1 3 48-7,-3-2 16 9,1 0 0-6,3 1 0 2,-6-5-80-4,1 2-32 5,-5 2 0-6,5-5 0 9,-1 3-160-9,4 2 160 6,-3 0-160-6,3-4 160 7,-18-6-160-7,17 11 0 8,-17-11 144-7,16 10-144 22,0-2-384-22,-16-8-160 0,13 6-32-1,-13-6-7536 5,18 0-1504-4</inkml:trace>
    </iact:actionData>
  </iact:action>
  <iact:action type="add" startTime="38343">
    <iact:property name="dataType"/>
    <iact:actionData xml:id="d21">
      <inkml:trace xmlns:inkml="http://www.w3.org/2003/InkML" xml:id="stk21" contextRef="#ctx0" brushRef="#br0">3635 10180 10127 0,'0'0'896'3,"0"0"-704"-2,0 0-192-1,0 0 0 7,0 0 1136-7,0 0 192 7,-2 12 32-7,2-12 16 9,0 0-784-9,0 0-144 6,0 0-48-6,16 10 0 8,-1-4 144-7,5-4 32 4,-3-2 0-5,7 4 0 9,1-1-96-8,3 5-16 5,-1-4 0-6,2 0 0 7,-4-2-208-7,1 0-64 7,-1 4 0-7,1 2 0 8,-1-8-192-8,2 0 128 7,-1 2-128-7,-5-2 0 8,4-2 144-8,-3 2-144 8,-1 0 128-8,-3 2-128 8,-3 1 0-8,3-3-272 6,-18 0 32-6,14-1 16 10</inkml:trace>
    </iact:actionData>
  </iact:action>
  <iact:action type="add" startTime="38658">
    <iact:property name="dataType"/>
    <iact:actionData xml:id="d22">
      <inkml:trace xmlns:inkml="http://www.w3.org/2003/InkML" xml:id="stk22" contextRef="#ctx0" brushRef="#br0">4041 9960 4607 0,'0'0'400'1,"19"0"-400"1,3 0 0-1,-1-2 0 6,1-2 1536-7,-5 2 240 6,3 2 32-6,3 0 16 9,-1 0-800-8,-3 2-176 5,5 0-16-5,-1 2-16 6,0-2-16-7,1 8 0 7,-9 0 0-7,3-5 0 7,-2 7-160-7,-7 4-48 8,1 1 0-8,-2-1 0 7,-4 5-96-7,-2 5-32 8,-2-1 0-7,0-2 0 6,-4-3 240-7,-6 1 64 8,0 1 0-8,-5-1 0 7,-5 3-240-7,-3-3-32 8,-3-5-16-8,3 3 0 7,-2 1-96-7,1-1 0 7,3 3-16-7,1-7 0 12,-3 1-176-12,-1-6-48 4,5 1 0-3,5-5 0 5,-3 2-144-6,17-8 0 6,0 0 0-6,0 0-176 26,0 0-1488-23,0 0-288-3,0 0-64 0,0 0-16 0</inkml:trace>
    </iact:actionData>
  </iact:action>
  <iact:action type="add" startTime="38991">
    <iact:property name="dataType"/>
    <iact:actionData xml:id="d23">
      <inkml:trace xmlns:inkml="http://www.w3.org/2003/InkML" xml:id="stk23" contextRef="#ctx0" brushRef="#br0">4704 9946 3679 0,'0'0'160'1,"0"0"32"-1,0 0-192 1,0 0 0-1,0 0 0 0,-10 16 0 6,2 5 2304-5,-1-7 400 5,-7 4 96-6,4 3 16 8,-3-3-1392-7,5 5-272 6,-2 0-48-7,5 7-16 8,-1-5-176-8,0 2-32 6,-2-1-16-6,4 1 0 7,4-4-320-7,0 1-64 8,2 1-16-8,0-3 0 7,2-3-160-7,2-1-48 7,-4-18 0-6,0 0 0 7,12 17 288-8,-2-1 48 7,-10-16 16-7,15 10 0 8,-15-10-64-8,20 7-16 6,-1-3 0-6,3-4 0 9,-5-7-176-9,3-1-32 6,-1-2-16-6,-5-2 0 8,4 2-96-7,-7 1-16 11,7-11 0-12,-6 9 0 5,1-3-32-5,-5 2-16 6,-2-3 0-5,0-3 0 7,-6 2 32-8,-4-3 0 6,0 3 0-6,-2-1 0 7,0-7-48-6,-2 5 0 6,-3 3 0-7,1-1 0 8,-6 3-128-8,5-3 0 6,-5 5 144-6,4 0-144 10,-3 6 0-10,1-2 0 7,-5-1 0-7,7 3 128 24,12 6-544-24,0 0-96 1,-16-2-32-1,16 2 0 11,-11-2-2176-9,11 2-432-2,-18-4-96 1,18 4-16-1</inkml:trace>
    </iact:actionData>
  </iact:action>
  <iact:action type="add" startTime="39443">
    <iact:property name="dataType"/>
    <iact:actionData xml:id="d24">
      <inkml:trace xmlns:inkml="http://www.w3.org/2003/InkML" xml:id="stk24" contextRef="#ctx0" brushRef="#br0">5127 9658 9215 0,'0'0'816'1,"0"0"-656"0,0 0-160-1,0 0 0 6,0 0 944-5,0 0 144 4,0 19 48-4,0-5 0 6,0-14-96-7,-2 21-16 8,-2 7 0-8,3-5 0 6,-1 0-96-6,0-1-32 9,0 3 0-9,0 3 0 6,-4-1-304-6,4 0-64 7,2 1-16-6,0-1 0 7,-6-2-256-8,2 1-64 6,2 1-16-6,0-2 0 8,2-1-176-7,-2 1 0 6,0-4 0-7,0-3 128 7,0-1-128-6,-1-5 128 4,3-12-128-4,0 0 128 7,-4 18-400-8,4-18-96 6,0 0-16-6,0 0-9472 11</inkml:trace>
    </iact:actionData>
  </iact:action>
  <iact:action type="add" startTime="39683">
    <iact:property name="dataType"/>
    <iact:actionData xml:id="d25">
      <inkml:trace xmlns:inkml="http://www.w3.org/2003/InkML" xml:id="stk25" contextRef="#ctx0" brushRef="#br0">4858 9997 15487 0,'0'0'688'1,"22"-4"144"-1,5 0-672 0,0 2-160 0,-1-2 0 0,1-1 0 6,0-1 560-6,0 2 80 7,1-2 0-7,-1 4 16 8,-2-4-304-8,-1 2-64 6,1 0-16-6,-1 2 0 8,-5-1-112-7,3 1-32 5,-1 0 0-6,-1 2-5776 16,-7 2-1168-16</inkml:trace>
    </iact:actionData>
  </iact:action>
  <iact:action type="add" startTime="40521">
    <iact:property name="dataType"/>
    <iact:actionData xml:id="d26">
      <inkml:trace xmlns:inkml="http://www.w3.org/2003/InkML" xml:id="stk26" contextRef="#ctx0" brushRef="#br0">6081 8884 3679 0,'0'0'160'3,"0"0"32"-3,0 0-192 0,0 0 0 0,0 0 0 0,0 0 0 6,0 0 1440-6,-6-14 240 8,-5 6 48-7,11 8 16 6,0 0-784-7,-12-10-176 8,4 1-16-8,8 9-16 7,-18-8-32-7,7 6 0 8,-5-2 0-8,4 4 0 6,-3 2-224-6,3 2-48 8,-5-2-16-8,1 4 0 8,0 3-256-8,-1-1-48 6,5-2-128-6,-3 4 192 8,-3-1-192-8,-2 1 0 7,1 8 128-6,3-5-128 8,-1 5 0-9,-3 0 128 7,3-1-128-7,-3 6 0 7,-3 5 144-7,3 1-144 11,1 2 128-11,1 2-128 6,1 3 0-6,5-1 0 6,4 2 128-6,0 2-128 7,5-4 0-7,3 0 0 8,3 2 0-7,7-6 0 5,-4-9 0-5,4-7 0 7,1 3 0-8,-1-9 128 7,6 5 16-7,-1-6 0 6,3-6 0-5,-4-2 0 6,3 2 352-7,-3-4 64 8,0 0 16-8,3-6 0 8,-3-4-48-8,3 1 0 7,-1-7 0-7,1 1 0 7,5-9-208-6,-5-1-64 5,5-2 0-6,-1-2 0 8,5 1-112-8,-5-1-16 7,-3-4-128-7,-1 2 192 8,3-6-192-8,-5 2 176 7,3-4-176-7,-2 0 160 8,-1-8-160-8,3 4 0 6,-5 0 0-6,5-3 0 10,-6-3 0-10,-1 4 128 6,-1 0-128-6,-2-3 0 9,4 1 0-9,-5 4 0 7,-3 0 128-7,2 2-128 10,-2 4 0-10,2 6 0 5,-4 2 0-5,2 2 128 7,-2 3-128-7,-2 7 0 7,2 1 0-7,-2 8 0 8,0 10 0-8,0 0-144 7,0 0 144-7,0 0 0 8,0 0 0-8,0 0 0 7,-10 14 0-6,-2 8 0 7,4 1 0-8,-1 6 144 6,-1 2 16-6,2 6 0 10,2 2-160-10,-2 10 0 5,3 4 0-5,1 0 0 9,0-5 0-9,-2 3 0 6,-2 2 0-6,4-1 0 8,0 1 0-8,2 0 0 6,-2-3 0-6,3-3 0 11,-1-6 0-11,-2-2 0 6,-4-4 0-6,4-4 0 7,0-1 0-7,0-3 128 7,4-2-128-7,-2-1 0 8,-2-7 128-8,2 3-128 7,0 1 0-7,2-5 128 7,0-16-128-7,0 0 0 8,0 0 144-8,4 15-144 25,-4-15-512-24,6 18-160 4,-6-18-32-5</inkml:trace>
    </iact:actionData>
  </iact:action>
  <iact:action type="add" startTime="41246">
    <iact:property name="dataType"/>
    <iact:actionData xml:id="d27">
      <inkml:trace xmlns:inkml="http://www.w3.org/2003/InkML" xml:id="stk27" contextRef="#ctx0" brushRef="#br0">6621 9123 11967 0,'0'0'528'1,"0"0"112"-1,0 0-512 0,0 0-128 1,-3 20 0-1,-1 1 0 3,0-1 720-2,0-5 112 6,-2 5 32-7,2-1 0 8,-2 3-192-7,-4 5-32 5,3 4-16-6,1 1 0 8,-8-1 208-8,4 0 32 7,-5 6 16-7,5 0 0 7,0-4-416-7,1 0-80 8,1 5 0-8,2-1-16 7,-6-8-240-7,6-4-128 7,2-7 160-7,2-3-160 8,-3 5 192-8,5-20-64 6,-8 15-128-6,8-15 192 9,0 0-48-9,0 0-16 6,0 0 0-6,0 0 0 24,0 0-512-23,0 0-96-1,0 0-32 6</inkml:trace>
    </iact:actionData>
  </iact:action>
  <iact:action type="add" startTime="41496">
    <iact:property name="dataType"/>
    <iact:actionData xml:id="d28">
      <inkml:trace xmlns:inkml="http://www.w3.org/2003/InkML" xml:id="stk28" contextRef="#ctx0" brushRef="#br0">6818 9123 9215 0,'0'0'400'3,"0"0"96"-3,0 0-496 0,0 0 0 1,0 0 0-1,0 0 0 7,0 0 704-7,0 0 32 6,0 0 16-6,0 0 0 9,0 0-96-8,-3 20-16 4,-7-3 0-5,0-3 0 9,2 2 160-9,-5-5 32 6,-1 7 0-6,-4-4 0 8,5 1-208-8,-5 1-48 7,3-4 0-7,-1 5 0 8,-6-1 112-8,5 3 16 7,1-1 0-7,-3-5 0 8,5 7-144-8,-5-5-32 7,1 3 0-7,4-6 0 7,-3-4-144-6,3-1-48 6,-5 1 0-7,5 2 0 8,14-10-80-8,0 0 0 6,-12 2-16-5,12-2 0 7,0 0-32-8,0 0 0 7,-5 10 0-7,5-10 0 8,0 0-16-8,0 0-16 7,1 19 0-7,5-9 0 8,-6-10 64-8,14 14 16 6,-2-5 0-6,5 3 0 11,-1 2 0-4,3-5 16-7,-1 5 0 0,-1-4 0 7,3-2 16-7,1 5 0 7,-1 1 0-7,-1 1 0 11,1 3 32-11,-1-2 0 4,1 5 0-4,1-1 0 10,-1-13-64-10,-4 7-16 5,1 2 0-5,1-5 0 7,-9 3-240-7,3-6 176 7,-12-8-176-7,14 11 160 8,-14-11-160-8,13 10 0 7,-13-10 144-7,14 6-144 9,-14-6 0-9,16 4 0 9,-16-4 0-9,15-4-9664 15,-3-4-1904-14</inkml:trace>
    </iact:actionData>
  </iact:action>
  <iact:action type="add" startTime="43330">
    <iact:property name="dataType"/>
    <iact:actionData xml:id="d29">
      <inkml:trace xmlns:inkml="http://www.w3.org/2003/InkML" xml:id="stk29" contextRef="#ctx0" brushRef="#br0">7265 8749 12095 0,'0'0'528'2,"0"0"112"-2,0 0-512 0,0 0-128 0,0 0 0 0,0 0 0 6,0 0 960-6,0 0 176 7,0 0 16-7,22 4 16 10,3-6 64-10,4-2 16 6,2-6 0-6,4 1 0 7,4-1-544-7,-1-4-96 7,4 4-32-7,-1-1 0 8,6 3-352-8,0 2-80 7,-4-8-16-6,4 5 0 6,2 3 32-7,-5-2 0 7,3 2 0-7,0-2 0 8,-8 2-160-8,4 1 0 6,-8-1 0-6,0 0 0 10,-2 0 0-8,-1 4 0 4,-11-2-160-6,-3 4-10400 9</inkml:trace>
    </iact:actionData>
  </iact:action>
  <iact:action type="add" startTime="43586">
    <iact:property name="dataType"/>
    <iact:actionData xml:id="d30">
      <inkml:trace xmlns:inkml="http://www.w3.org/2003/InkML" xml:id="stk30" contextRef="#ctx0" brushRef="#br0">7443 9001 14223 0,'0'0'624'1,"0"0"144"-1,0 0-624 0,0 0-144 0,0 0 0 0,0 0 0 6,0 0 848-5,0 0 144 5,11 7 32-6,9-3 0 10,-5-6 16-10,7 0 16 5,5 0 0-4,4-2 0 6,3 1-320-7,5-3-64 7,-2-4-16-7,7 0 0 8,-1 0-288-8,6-1-64 8,2 3-16-8,0-2 0 7,-1-5-160-7,-3 5-128 6,2-4 192-6,0 3-192 10,-3-7 256-10,-3 4-48 6,2-1-16-6,-6 3 0 12,4-2-448-12,-6 3-80 5,-2-7-32-5,-3 3 0 5</inkml:trace>
    </iact:actionData>
  </iact:action>
  <iact:action type="add" startTime="43961">
    <iact:property name="dataType"/>
    <iact:actionData xml:id="d31">
      <inkml:trace xmlns:inkml="http://www.w3.org/2003/InkML" xml:id="stk31" contextRef="#ctx0" brushRef="#br0">9949 7653 6959 0,'0'0'304'1,"0"0"80"-1,0 0-384 0,0 0 0 4,0 0 0-4,0 0 0 4,0 0 576-3,0 0 64 5,-18-4 0-6,3 2 0 7,-7 0 240-7,3 4 48 6,-1-2 16-5,-3 2 0 7,-2 2-48-8,-1 0 0 6,-3-2 0-6,0 6 0 8,-1 3-352-8,1 3-80 6,-4 4-16-6,-2-5 0 9,-2 3-192-9,-2 5-64 7,2-1 0-7,4 3 0 8,0-1-32-8,-1 1-16 7,3 4 0-7,2 1 0 9,0 1-16-9,3 4-128 5,3 0 192 1,1 4-64-2,-1 0 16-4,2 4 0 7,3-4 0-7,8 2 0 8,0 2-144-8,3-2 0 6,3 2 0-6,2-6 0 10,4 2 128-10,4-2 32 6,3-5 16-6,-1-1 0 9,4-2 64-9,4-1 16 6,1-5 0-6,1-1 0 7,1-1 240-7,5 1 48 8,-1-3 16-7,2 1 0 7,-1-7-96-8,1 5-16 6,0-4 0-6,1 1 0 8,-1-3-160-8,-1 4-32 8,-1-5-16-8,0 5 0 8,1 0-112-8,-5 1 0 6,-1-3-128-6,1 4 192 8,-5-3-192-8,2 5 0 7,-9-3 0-7,3 3 0 9,0 2 0-9,-4-5 0 6,0 5 0-6,-1-1 0 8,3-1 128-8,-4 3-128 7,-2 3 0-7,-2-3 144 8,-2-3-16-8,-2 1-128 7,-2 1 192-7,2-7-64 8,-1 5-128-8,1-5 0 6,-4 3 0-5,-2 0 0 9,0-5 0-10,1-1 240 5,-7 2-48-5,4-4 0 9,-5-3 0-9,-5 5-16 6,1-4 0-6,1 0 0 10,-1 0-16-10,-4 2 0 6,1-5 0-6,3 1 0 8,-3-2-160-8,3-2 0 6,-5 2 0-6,1-2 0 8,0 0 0-8,1 0 0 7,3 0 0-7,-2 0 0 8,-5-2 176-8,7 0-48 7,1-4-128-7,-1-3 192 9,1 1-192-9,5 0 0 7,-5-6 0-7,8 3 0 7,-3-5 0-7,7 4 0 7,2-5 0-7,0 5 0 8,4-9 0-8,2 5 0 7,6 3 0-7,2-5 0 9,0 4 0-9,7-3 144 7,1 1-144-7,2-1 128 8,3-5-128-8,2 3 0 6,1 1 144-5,-1-3-144 6,3 1 0-7,1 3 128 8,2-3-128-8,2 3 0 7,3-1 0-7,-1-2 0 7,-2 7 0-7,4 1-192 8,2 4 192-8,-4-1 0 8,-1 3 0-8,-1 4 0 8,-4 2-144-8,0 4 144 6,-3-2-160-6,1 7 160 8,-2 1 0-8,-1 6 0 8,-1-5-128-8,-1 5 128 7,-1-4 0-7,-5 7 0 8,0-3 0-8,-5 3 0 6,-1-3 0-6,0-2 0 8,-8-14 0-7,6 23 0 8,-6-5 0-9,0-5 0 5,0-13 0-5,-2 20 0 9,0-5 144-9,-4 1-144 7,6-16 0-7,0 0 144 24,0 0-1504-22,0 0-304-1</inkml:trace>
    </iact:actionData>
  </iact:action>
  <iact:action type="remove" startTime="46642">
    <iact:property name="style" value="instant"/>
    <iact:actionData xml:id="d32" ref="#d31"/>
  </iact:action>
  <iact:action type="add" startTime="46587">
    <iact:property name="dataType" value="strokeEraser"/>
    <iact:actionData xml:id="d33">
      <inkml:trace xmlns:inkml="http://www.w3.org/2003/InkML" xml:id="stk32" contextRef="#ctx0" brushRef="#br1">18483 15303 41151 0,'0'0'0'2,"0"0"0"-2,0 0 0 0,0 0 0 7,0 0-192-6,0 0 192-1,0 0-208 1,0 0 208 28,0 0 0-28,0 0 0-1,16 12 0 0,-1 6-320 0,-7 5-80 1,0 6-16-1,0 6 0 0,-4 18 416 13,-4 17 0-13,6 14 0 16,1 10 0-16,-1-9 0 2,-6-12 0-2,0-17 0 0,0-5 0 0,-6-6 320 12,-1-2 160-11,-5 1 32-1,-8-3 0 0,-1 8-512 14,-4-2-128-9,1-2-16-5,3 2 0 0,-1-10-16 10,-1 0 0-9,5-10 0-1,5-11 0 0,-7-16 288 15,1-18 64-14,5-9 16 0,-2-6 0-1,5-4-208 12,1-2 0-11,-2-6 0 0,2 2 0-1,-1 2-320 14,-1 0-64-13,6 0-16-1,-4 4 0 0,3-8 656 13,1-10 144-11,0-24 32-2,-2-31 0 0,2 1-432 14,0 4 0-13,3 17 0-1,-3 20 0 0,0 3 352 28,2 7-16-22,0-6 0-5,0-13 0-1,2-12-720 0,0-18-128 0,0 15-48 1,0 24 0-1,0 13 560 9,-3 12 0-8,3 12 192-1,0 7-48 0,0 11-144 14,2 13 128-13,0 0-128-1,0 0 128 0,0 0-128 11,0 0 0-9,-6 21 0-2,2 9 0 0,0 30 0 16,0 32 0-14,0 7 0-2,2 1 128 0,2-13-128 13,-2-15 0-12,0 6 0 0,-2 6 0-1,1 26-128 12,-3 26 128-10,-4-17 0-2,0-29 0 0,4-20-176 15,-5-15 48-13,1-11 0-2,0-8 0 0,-2-9 256 12,5-8 64-10,-3-3 16-2,-4-8 0 0,3-6-16 11,-5-2-16-10,4-6 0-1,1-6 0 1,1 0-176 14,-6-5-144-13,3-1 144-2,-7-7-208 0,2-14 208 11,3-8-176-10,-1-25 176 0,-1-27-160-1,1 7 160 16,10 6 0-15,0 10 0 0,-5 14-128-1,5 5 128 11,4 2 0-10,2 1 0-1,0-5 0 0,8-9-352 16,9-6-32-15,-3 10-16-1,0 7 0 0,-3 18 672 12,5 14 144-11,-1 13 32-1,-15 12 0 1,20 27-448 13,-1 18 0-12,1 6 0-2,-2 3 0 0,3 5 240 12,4-1-48-10,-1 9 0-2,-1 5 0 0,-1 53-384 13,-3 54-96-12,1-19-16-1,-7-39 0 0,1-8 304 15,-6-6 0-14,0 16 0-1,-1 16 0 0,-3-22 0 29,-2-20 128-25,2-23-128-3,0-15 192-1,-4-14-512 0,-4-4-96 0,0-10-32 0,-4-8 0 1,-1-7 640 8,9-16 112-8,0 0 16-1,-14 0 16 0</inkml:trace>
    </iact:actionData>
  </iact:action>
  <iact:action type="add" startTime="48492">
    <iact:property name="dataType"/>
    <iact:actionData xml:id="d34">
      <inkml:trace xmlns:inkml="http://www.w3.org/2003/InkML" xml:id="stk33" contextRef="#ctx0" brushRef="#br0">9623 7867 13183 0,'-15'-13'576'2,"15"13"128"-2,-16-4-560 0,4 2-144 5,-3 2 0-5,7 0 0 5,-8 0 496-5,3 0 64 10,-7 4 16-9,1 2 0 4,-3 3-128-4,3-1 0 6,-5 4-16-7,-3 4 0 8,2 3 176-8,-3 3 32 10,1 5 16-10,-8 16 0 4,4 2-128-3,0-1-16 7,-1 5-16-8,5 4 0 7,4 3 0-7,3 3 0 10,-1-1 0-9,5 7 0 4,4-1-224-5,6 1-32 9,-1-3-16 0,5 0 0-8,4-3-96-1,7-1-128 8,-1-1 176-8,10-8-176 4,-1-6 208-3,9-6-64 9,1-6-16-10,2-6 0 4,1-7 352-4,5-9 64 11,-2-3 16-11,6-6 0 4,2-4 224-4,0-1 48 9,6-11 16-8,1 0 0 3,-5-5-224-3,4-4-48 5,0 1-16-6,-4-3 0 9,0-6-304-8,-4-8-64 4,-2-2-16-5,-4-2 0 8,-4 6 80-8,0-8 32 8,1 0 0-8,-5 1 0 8,-2-3 80-8,-7-4 16 9,0-1 0-9,-5-1 0 5,-3 0 128-4,-8-1 48 11,-2-3 0-12,-8 3 0 2,-3 3-48-2,-9 4 0 9,-1 4 0-8,-2 8 0 0,-3 6-176-1,-1 4-32 8,-2 7-16-8,0 5 0 7,-1-3-288-7,1 8 0 7,0 1 0-7,2 3 0 23,-1 4-352-21,1 4-80-2,0 4-16 1,2 5 0 12,-1-3-2480-11,5 8-496 1,-8 1-96-1,13 9-32-2</inkml:trace>
    </iact:actionData>
  </iact:action>
  <iact:action type="add" startTime="49458">
    <iact:property name="dataType"/>
    <iact:actionData xml:id="d35">
      <inkml:trace xmlns:inkml="http://www.w3.org/2003/InkML" xml:id="stk34" contextRef="#ctx0" brushRef="#br0">11942 7840 8287 0,'2'-23'736'1,"2"7"-592"0,-4 3-144-1,2-5 0 4,-2 2 1216-4,-2-1 192 7,-4-3 64-6,-3 7 0 6,1-7-352-7,0 5-64 7,-8 1-16-7,5-4 0 8,-5 5-64-8,3-5-16 6,-7 10 0-6,2 1 0 9,1-3-192-9,-5 6-64 6,-1 2 0-6,2 6 0 9,1 2-224-9,-3 5-48 7,-1 3-16-6,-1 6 0 6,-2 7-160-7,1 4-16 6,3 10-16-5,3 0 0 7,5 10 48-8,-3 3 16 10,6 1 0-10,-1 3 0 6,3 1-288-6,4 5 0 6,-2 1 0-6,5-7 0 8,1 1 0-8,7-9 0 8,3-5 0-8,-2-8 0 8,2 0 0-8,6-2 0 7,-5-3-144-7,5-5 144 22,-6-2-576-20,0-7-16-1,-1-1-16-1,3-7-6848 6,-10-10-1376-3</inkml:trace>
    </iact:actionData>
  </iact:action>
  <iact:action type="add" startTime="49743">
    <iact:property name="dataType"/>
    <iact:actionData xml:id="d36">
      <inkml:trace xmlns:inkml="http://www.w3.org/2003/InkML" xml:id="stk35" contextRef="#ctx0" brushRef="#br0">11178 8341 13823 0,'0'0'1216'1,"0"0"-960"-1,8-7-256 0,9-3 0 6,1 4 656-6,5 2 96 7,3-2 16-7,5-2 0 7,8 5-240-7,-4-3-32 7,2 2-16-7,2-4 0 8,-2-4-288-8,4 3-64 7,-4-5-128-7,4 4 192 8,0 0-48-8,0-3-16 6,0 1 0-5,0-4 0 7,0 7 80-8,-6 1 16 6,4-2 0-6,-8 6 0 9,-4 2-96-9,-3 2 0 7,-7 2-128-6,1 4 192 6,-18-6 144-7,12 14 32 7,-3-3 0-7,-3 7 0 8,-4-4 80-8,-4 5 32 7,-2 5 0-7,-5-1 0 8,1 0-304-8,2-1-176 8,-6 1 192-3,4-3-192-2,3-1 176-3,3-5-176 7,2-14 160-6,0 0-160 6,0 17 192-7,0-17-64 8,0 0-128-8,11 8 192 8,-11-8 128-8,20 2 32 5,-1-6 0-5,-3 0 0 9,1-7 0-9,5-1 0 6,-8-4 0-6,5 3 0 8,-5-7-48-8,-1 5-16 7,-3-5 0-6,0-1 0 6,-4-1 240-7,-4 3 48 8,-4-1 16-8,-4-1 0 9,-6 3 0-9,2 1 0 6,-7-3 0-6,3 6 0 8,-3-1-288-8,-1 5-64 7,1-2-16-7,-1 3 0 9,4-1-224-9,1-2 128 6,5 4-128-6,8 8 0 7,0 0 0-7,0 0 0 7,0 0 0-7,0 0 0 8,4-15 0-8,-4 15 0 7,15-8 0-6,-1 6 0 6,4 2 0-7,-3 2-128 7,5 4 128-7,3 4 0 8,-1-3 0-8,-1-1-128 8,1 6 128-8,-1 0 0 7,2 5 0-7,-1 1-128 8,-3 3 128-8,3 3 0 8,-1-5 0-8,-5 1 0 7,1 3 0-7,3-2 0 9,-4 3 0-9,-1-7 0 5,3 3 0-5,-9 1 0 10,3 1 0-10,2-5 0 6,-6 3 0-6,3-3 0 9,-1-5 448-9,-10-12 192 6,10 16 32-6,3-7 16 22,-3 5-3680-19,-10-14-720-2,0 0-160-1,24 8-32 0</inkml:trace>
    </iact:actionData>
  </iact:action>
  <iact:action type="add" startTime="50507">
    <iact:property name="dataType"/>
    <iact:actionData xml:id="d37">
      <inkml:trace xmlns:inkml="http://www.w3.org/2003/InkML" xml:id="stk36" contextRef="#ctx0" brushRef="#br0">13909 7575 5519 0,'0'0'496'1,"-12"-2"-496"4,-4 0 0-4,5 4 0 5,11-2 2912-6,-14 8 480 4,0 5 112-4,1 3 16 9,-1 4-2304-9,0 7-448 12,1 4-80-12,3 8-32 3,-6 0-144-3,7 6-48 12,-3-2 0-12,2 6 0 3,-6 3-16-3,9 3-16 7,1-1 0-7,0 3 0 9,-2 0-176-9,4-1-48 6,2-3 0-6,4-6 0 9,2-8-208-8,4-2 176 5,0-6-176-6,3-10 160 7,7-3-160-7,0-1 192 11,-3-7-192-11,7-4 192 4,-1-4-192-3,3-4 0 9,-3-4 0-10,2 0 0 29,1-5-1888-29,-1-1-352 0</inkml:trace>
    </iact:actionData>
  </iact:action>
  <iact:action type="add" startTime="50790">
    <iact:property name="dataType"/>
    <iact:actionData xml:id="d38">
      <inkml:trace xmlns:inkml="http://www.w3.org/2003/InkML" xml:id="stk37" contextRef="#ctx0" brushRef="#br0">13341 8064 25791 0,'0'0'2304'2,"0"0"-1856"0,0 0-448-1,0 0 0 5,0 0 272-6,18-3-32 10,3-1-16-9,6-2 0 4,5-2-80-5,8 2-16 12,1-6 0-12,6 3 0 2,2 1-128-2,0-6 192 12,5 4-192-12,1-5 192 3,-4-5-192-3,1-1-144 7,-1 1 144-7,2 7-208 23,-3-5-464-23,-5 7-96 0,0-5 0 0,-2 6-10464 5</inkml:trace>
    </iact:actionData>
  </iact:action>
  <iact:action type="add" startTime="51093">
    <iact:property name="dataType"/>
    <iact:actionData xml:id="d39">
      <inkml:trace xmlns:inkml="http://www.w3.org/2003/InkML" xml:id="stk38" contextRef="#ctx0" brushRef="#br0">14640 7938 13823 0,'0'0'1216'3,"0"0"-960"-2,0 0-256-1,0 0 0 6,0 0 1328-5,0 0 208 9,20 0 64-10,-5 0 0 7,5-2-592-7,5-2-112 9,0 0-32-8,5-2 0 4,-3-2-288-5,6 2-48 11,0 1-16-11,4 1 0 2,-4-2-272-2,5-2-64 12,1 4-16-12,-2-2 0 3,2 0-160-3,2-1 0 10,-4 1 0-10,2 2 0 4,-6 2 0-4,-4 0 0 11,-2 0 0-11,-1-2 0 20,-3 2-432-20,-3 2-160 0,-3 2-48 1,-17-2-6432 5,0 0-1296-5</inkml:trace>
    </iact:actionData>
  </iact:action>
  <iact:action type="add" startTime="51321">
    <iact:property name="dataType"/>
    <iact:actionData xml:id="d40">
      <inkml:trace xmlns:inkml="http://www.w3.org/2003/InkML" xml:id="stk39" contextRef="#ctx0" brushRef="#br0">14661 8228 14735 0,'0'0'640'1,"0"0"160"-1,0 0-640 0,0 0-160 0,0 0 0 1,0 0 0 5,0 0 1632-5,14 2 288 6,4 0 64-7,3-4 16 7,-1-2-1120-7,7-3-240 12,4-5-32-12,0 4-16 3,1-6-96-3,-1 5-32 11,4-5 0-11,4 2 0 6,-4 1-144-5,6-3-16 4,2 4-16-5,2-2 0 3,-2 5-96-3,3 1 0 10,1 0-16-10,-2-4 0 5,0 0-176-5,-4-1 0 12,-4-1 0-12,-6 0 128 18,-3 1-1296-9,-1 5-272-9,-2-2-48 1</inkml:trace>
    </iact:actionData>
  </iact:action>
  <iact:action type="add" startTime="51590">
    <iact:property name="dataType"/>
    <iact:actionData xml:id="d41">
      <inkml:trace xmlns:inkml="http://www.w3.org/2003/InkML" xml:id="stk40" contextRef="#ctx0" brushRef="#br0">15241 7292 21183 0,'0'0'1888'1,"0"0"-1504"0,0 0-384-1,0 0 0 7,0 0 256-7,0 0-32 12,-10 16 0-11,0 5 0 1,2 5 32-2,1 1 16 10,-5 4 0-10,4 10 0 5,-2 0 96-4,1 6 16 9,1-2 0-9,0 3 0 2,-6 1 208-3,5 6 48 12,-7-3 16-12,6 5 0 4,-3-2-256-4,3 3-48 7,0 1-16-6,0-3 0 1,3-5-208-2,3-4-128 8,-2-8 160-8,0 0-160 7,4-4 176-7,0-4-176 8,0-4 192-8,2-3-192 14,2-7 0-14,-2-17 0 6,8 14 0-5,-8-14 0 15,12 8-896-15,5-2-272 2,-1-10-64 0</inkml:trace>
    </iact:actionData>
  </iact:action>
  <iact:action type="add" startTime="51933">
    <iact:property name="dataType"/>
    <iact:actionData xml:id="d42">
      <inkml:trace xmlns:inkml="http://www.w3.org/2003/InkML" xml:id="stk41" contextRef="#ctx0" brushRef="#br0">16790 7056 23039 0,'-26'-8'1024'1,"13"12"192"-1,-3 6-960 0,2 8-256 5,-5 1 0-5,-1 3 0 4,-1 3 240-4,-5 8 0 11,-3 4 0-11,0 8 0 5,-4 6-96-4,4 3-16 9,-3 3 0-10,5 3 0 3,0 1-128-3,1-1 0 10,-1 5 0-10,2 3 0 5,3-2 0-5,5 0 0 9,1-7 0-9,8-8 0 4,4-12 0-3,8-8 0 10,2-8 0-11,8-1 128 6,1-5 512-5,7-7 80 10,1-6 32-11,6-6 0 5,5-6 592-5,7-7 128 5,-2-5 32-4,5-1 0 6,1-5-512-7,4-1-96 11,0 0-32-8,0-8 0-3,-6-4-288 0,-3 0-64 12,-8-6-16-11,-5-4 0 1,-4 4 160-2,-7-8 48 12,-2-3 0-12,-10-9 0 4,-6 1-112-4,-4-4-16 11,-10 4 0-10,3 3 0 3,-9 1-352-4,-5 5-80 10,-1 6-16-10,-5 0 0 4,-6 9-272-4,2-1-64 11,-8 7-16-11,2 5 0 19,-5 6-1184-19,-5 1-224 2,-2 7-48-2,-3-3-9680 10,-6 10-1936-8</inkml:trace>
    </iact:actionData>
  </iact:action>
  <iact:action type="add" startTime="53254">
    <iact:property name="dataType"/>
    <iact:actionData xml:id="d43">
      <inkml:trace xmlns:inkml="http://www.w3.org/2003/InkML" xml:id="stk42" contextRef="#ctx0" brushRef="#br0">9664 7645 9215 0,'0'0'816'2,"0"0"-656"4,0 0-160-6,0 0 0 5,0 0 1200-4,0 0 208 4,0 0 32-5,0 0 16 8,0 0-64-7,12-8-16 11,4 1 0-10,-9-9 0 0,1 2-224-2,4-5-64 9,-4-3 0-9,3 3 0 4,3-3-320-4,-4-5-64 7,-2 0 0-7,-1-1-16 8,-1 3-208-8,2 2-32 7,2 1-16-7,-4-1 0 7,-2-4-144-7,1 3-32 12,-1 5 0-12,4 1 0 5,-2 4-256-5,-2-1 128 10,-4 15-128-10,6-10 0 4,-6 10 0-3,0 0 0 5,0 0 0-6,0 0 0 24,0 0-512-24,0 0-48 0,7 22-16 0,1-5 0 14,-4 1-1856-13,0 1-368 0</inkml:trace>
    </iact:actionData>
  </iact:action>
  <iact:action type="add" startTime="53510">
    <iact:property name="dataType"/>
    <iact:actionData xml:id="d44">
      <inkml:trace xmlns:inkml="http://www.w3.org/2003/InkML" xml:id="stk43" contextRef="#ctx0" brushRef="#br0">10117 7606 8287 0,'0'0'736'1,"0"0"-592"6,0 0-144-7,0 0 0 4,0 0 2320-4,0 0 432 10,0 0 96-9,0 0 16 3,0 0-1248-4,-6-8-240 11,6 8-48-11,-6-19-16 4,-2 3-144-3,2-1-16 5,1-5-16-6,3 1 0 7,-2 1-304-7,0-1-64 9,-2-5-16-9,4 3 0 6,2-2-368-6,2 3-80 12,2 9-16-12,0-7 0 4,2 5-288-4,-2-3 160 10,1 6-160-10,5-1 128 4,-2 5 704-4,-8 8 128 10,14-12 16-10,-1 6 16 19,-13 6-3328-17,22 2-672-1</inkml:trace>
    </iact:actionData>
  </iact:action>
  <iact:action type="add" startTime="55298">
    <iact:property name="dataType"/>
    <iact:actionData xml:id="d45">
      <inkml:trace xmlns:inkml="http://www.w3.org/2003/InkML" xml:id="stk44" contextRef="#ctx0" brushRef="#br0">6543 8051 1839 0,'0'0'160'1,"0"0"-160"3,0 0 0-3,0 0 0 4,0 0 2624-5,8-10 480 9,0 0 96-9,2-3 32 6,-4-1-1824-6,1-4-352 10,3 1-80-10,-2 1-16 4,-2-1-192-4,2 3-32 10,3-3-16-10,-1-1 0 4,2-2-96-4,-2-1-32 8,1 0 0-8,3 3 0 8,-4-5-160-8,3 1-48 10,-5-1 0-10,8 3 0 4,-5 7-160-4,5-3-32 12,-4 4-16-11,3 1 0 2,-7 1-176-3,-8 10 0 12,14-8 0-12,-14 8 0 4,13-4 0-4,-13 4-272 10,0 0 32-10,16 2-10080 8</inkml:trace>
    </iact:actionData>
  </iact:action>
  <iact:action type="add" startTime="55585">
    <iact:property name="dataType"/>
    <iact:actionData xml:id="d46">
      <inkml:trace xmlns:inkml="http://www.w3.org/2003/InkML" xml:id="stk45" contextRef="#ctx0" brushRef="#br0">6912 8121 3679 0,'0'0'160'2,"0"0"32"-2,0 0-192 0,0 0 0 0,0 0 0 0,0 0 0 4,0 0 2048-4,0 0 352 7,0 0 80-7,0 0 16 7,-2-18-1424-6,2 5-288 9,2-3-48-9,6 1-16 2,0-7 64-2,-1-3 16 6,5-1 0-7,-2 3 0 5,0 2-112-4,7 1-32 7,-3-3 0-8,3-3 0 6,1-3-64-5,-2 0-16 7,1 2 0-8,5-3 0 9,-7 1-192-9,3 4-32 10,-5-1-16-10,3 5 0 4,2-3-336-4,-5 5 128 6,3-1-128-6,-4-1 0 8,3 5 0-8,-3 5 128 16,3 1-128-16,-3 2-7056 16,2 2-1456-15</inkml:trace>
    </iact:actionData>
  </iact:action>
  <iact:action type="add" startTime="62244">
    <iact:property name="dataType"/>
    <iact:actionData xml:id="d47">
      <inkml:trace xmlns:inkml="http://www.w3.org/2003/InkML" xml:id="stk46" contextRef="#ctx0" brushRef="#br0">1712 2641 7359 0,'0'0'320'4,"0"0"80"-4,-2-14-400 0,2 14 0 0,0 0 0 0,-2-17 0 6,-2-1 1680-6,4 6 256 8,0-3 48-8,4 3 16 8,-2-7-1168-8,2 5-224 7,-2-4-48-7,0 7-16 10,-2 11-288-10,8-20-48 5,1 5-16-5,-1-1 0 8,-4-2-416-8,2 7-96 6,-2-5 0-5,2 4-16 22,-2-3-608-22,-1 3-112-1,-3-1-32 1,0 13 0 13,2-10-144-13,-2 10-48-1,0-16 0 1,0 16 0-1,0 0 832 0,-2-10 176 4,2 10 16-4,0 0 16 8,-3-17 1600-8,3 17 320 8,0 0 64-8,0 0 16 6,-12-8-352-6,12 8-64 9,-8-6 0-9,8 6-16 6,0 0-176-5,0 0-48 6,0 0 0-7,0 0 0 7,-10 6-352-7,10-6-80 7,-11 16-16-7,5-5 0 9,6-11-208-9,-4 22-64 7,2-5 0-7,-2 7 0 8,2 1-128-8,-2 4-16 7,0-1-16-7,2 3 0 10,0 8-80-3,0-2-16-7,-2 6 0 0,1-2 0 7,-7 6-128-7,2 3 192 6,-2 5-192-6,-1 0 192 10,1-3-192-10,0 5 160 6,-6-1-160-6,5 3 160 9,-7 1-160-9,5 7 128 6,-5-7-128-6,-3-1 128 8,-1-7-128-8,6 3 0 7,1-1 144-7,1-3-144 7,-5-4 176-7,7-2-48 9,0-2 0-9,6-6 0 6,3 0 64-6,1-2 16 7,0-6 0-6,2 0 0 7,2-3-16-8,1-5-16 8,1 1 0-8,2-3 0 7,-2-9 16-7,-4-10 16 6,0 0 0-6,10 17 0 10,-2-5 0-10,-8-12 0 7,9 14 0-7,5-6 0 9,-2-1-48-9,5 1-16 6,-3-4 0-5,-14-4 0 5,16 4 32-6,-1-4 0 7,-15 0 0-7,20 0 0 9,1 4-176-9,3-2 192 6,-1-6-192-6,0 2 192 7,-3 2-192-7,3 0 128 8,1 0-128-7,1 0 128 6,0-2-128-7,5 0 0 7,1-2 0-7,2-2 0 8,2 4 0-8,2 0 0 8,4 1 128-7,2-1-128 7,4 0 0-8,0 0 0 7,3 2 144-7,7-2-144 7,5 0 0-7,1-4 128 7,-1-4-128-7,1 6 0 7,-1 0 0-5,-1 2 128 3,-1-3-128-5,4 1 0 9,5-2 0-9,-5 0 128 7,4 2-128-7,1 2 0 8,5 2 0-8,2 0 144 6,-6-4-144-6,0 4 0 10,-5 4 128-10,3-4-128 6,-4 0 0-6,8 2 0 8,-1 2 0-7,3 0 0 5,2 2 0-6,0-2 0 8,4 0 0-8,-2-3 0 7,-4-1 0-7,2 2 0 9,-4 2 160-9,4 0-160 5,2-2 128-5,0 2-128 8,2 0 0-8,0 0 0 9,-2 2 0-9,2-4 0 8,0 2 0-7,-2-1 0 4,-2-1 0-4,2 0 0 6,-5 2 0-6,1 0 0 6,4 0 0-7,4-2 0 6,-1 4 0-6,3-2 0 7,-2-2 0-7,4 0 0 9,-6 2 0-8,0-2 0 5,2 1 0-6,0-1 0 9,4-2 0-9,5 0 0 6,5-2 0-5,-4 0 0 6,-5-1 0-7,3-3 0 7,-4 4 144-7,0 2-144 8,2 2 0-8,3 4 128 6,5 1-128-6,-5-5 0 9,3-6 0-9,-6 1 128 7,0-3-128-7,-3 4 0 8,-1 0 0-8,2 2 0 7,4 2 0-7,0 0 128 9,-3-2-128-9,1 0 0 6,-4 0 0-6,-2-2 0 9,-2 0 0-9,0 2 0 5,0 4 0-4,2 2 0 7,2-5 0-8,2-1 128 6,5-1-128-6,-7-1 0 11,-8-2 0-11,0 2 0 5,-2-2 0-4,4 2 0 6,0 4 0-7,0 0 0 5,2 0 0-4,2 4 128 8,2-3-128-9,-2-4 0 6,-6-7 0-6,0 4 128 9,2 0-128-9,-2 0 0 6,-4 2 0-6,3 0 0 8,3 0 0-7,0 2 0 5,-2 0 0-6,2-2 128 8,-2-6-128-8,0 5 0 8,-8-5 128-8,4 4-128 8,-3 0 0-8,1 2 144 6,-2-6-144-6,4 4 0 9,4 0 128-9,0 2-128 7,-1-1 0-6,-1-1 0 7,-2-6 128-8,-6 2-128 6,6 4 0-5,-5-4 0 8,1-1 128-9,-2 1-128 4,1 0 0-4,3 0 0 8,4 2 0-8,-4 0 0 7,4 1 0-7,-8-5 0 7,1 4 128-6,-5 0-128 5,-1-2 0-6,-1 1 0 9,3 1 0-9,-3 2 0 6,-1 2 0-6,1-2 0 10,2 0 0-10,1 0 0 7,-3 0 0-7,3 2 0 8,1-4 0-8,-5 3 0 6,-5 1 0-6,-1-4 0 8,2 4 0-8,-7 0 0 8,1-2 0-8,-2 2 0 7,0 0 0-7,-2 2 0 7,-1 0 0-7,1 0 0 8,-4 0 0-8,4 2 0 9,-4-2 128-9,4 2-128 6,-6 2 0-5,6-2 0 7,-8-2 0-8,0 2 0 6,-6 0 0-6,0 0 0 8,-1-4 0-8,-1 2 0 8,-4 4 0-8,3-2 0 7,1 1 0-7,-2 1 0 8,-2-2 0-8,-1 4 0 8,-1-2 0-8,-1 0 0 6,-1 0 128-6,1-2-128 7,-3 2 0-7,-1 2 0 9,-1 1 0-9,1-1 0 6,-5-2 128-6,7 2-128 9,-20-6 0-9,16 10 0 6,-1-1 0-6,-1-5 0 8,-14-4 0-8,0 0 0 7,19 6 0-7,-1 4 0 8,-18-10 0-8,14 8 0 7,-14-8 0-7,13 12 0 9,-13-12 144-9,0 0-144 6,0 0 0-6,0 0 144 8,0 0-144-8,8 13 0 8,-8-13 0-8,0 0 0 7,0 0 128-7,0 0-128 7,0 0 128-7,0 0-128 8,0 0 208-8,0 0-32 6,0 0-16-6,0 0 0 10,0 0-32-10,-8-10 0 6,-2-3 0-6,3 3 0 9,-1-6-128-9,0 5 192 6,-2-7-192-6,2 4 192 9,3-1-192-9,-5-1 128 6,0 1-128-6,4-5 128 9,-4 1-128-9,3-3 0 6,1-3 0-6,-2-4 0 8,-4-5 0-8,5 1 0 7,1-2 128-7,-4-2-128 10,2 0 0-10,2 2 0 6,0-4 0-6,-1-4 128 8,1-2-128-8,4 2 0 7,-2-7 0-7,0 3 0 7,-2 2 0-7,0-2 0 8,2-4 0-8,1 3 0 6,-1-3 0-5,2 2 128 6,0-3-128-7,2 1 128 8,-2 0-128-8,2 2 0 7,2 3 0-7,0-1-176 9,0 4 176-9,0 6 0 6,1 0 0-6,1-2-128 9,0 2 128-9,2-2 0 6,-4 4 0-6,2 3 0 9,0 5 0-9,2 2 0 6,0-1 0-6,1 5-128 9,-1 1 128-9,0-1 0 7,2-2 0-7,2 3 0 7,-3 3 0-7,3-1-128 8,0-1 128-8,-2 3 0 7,1-2 0-7,5 5 0 8,-6-5 0-7,6 1-128 6,-3 3 128-7,5-2 0 7,-4 5 0-7,3-1 0 7,-5 2 0-6,4 4 0 7,-5-3 0-8,-9 9 0 6,12-10 0-6,2 6 0 8,-14 4 0-8,0 0-128 7,0 0 128-7,0 0 0 7,0 0 0-7,0 0 0 8,0 0 0-8,0 0 0 7,0 0 0-7,0 0 0 8,0 0 0-8,0 0 0 7,0 0 0-7,-18-8 128 8,1-2-128-7,-3 5 0 5,-5 1 0-6,1 4 0 10,-1 0 0-10,0 0 0 5,-5 0 0-5,1-2 128 9,-4 0-128-9,-6 2 0 6,0 0 0-6,-4 2 0 9,-2-2 0-9,-6 2 0 6,3 2 0-6,-9-3 0 8,-5 1 0-8,-10-2 0 8,-1 0 0-8,-1 2 0 7,-4 0 0-7,0 4 0 8,-2 0 0-8,0-2 0 8,0 0 0-8,-6 0 0 6,-3 0 0-6,-3 1 0 10,-5-3 0-10,5 2 0 5,-4 0 0-5,5-2 128 9,1 2-128-9,-6 2 0 7,3 2 0-7,-11-2 0 8,-5-4 0-8,0 3 0 7,2 1 0-7,-1 4 0 8,1-2 0-8,-2 2 0 7,-6-1 0-7,-2-3 0 9,0 2 0-9,-2 2 0 5,4-2 0-5,1-1 0 8,1 5 0-8,0-2 0 7,-8-4 0-7,2 1 0 9,6 3 0-9,2-4 0 8,4 2 0-8,-3 0 0 7,-1-3 0-7,0-1 0 7,-2-2 0-7,4 2 0 8,-1-2 0-8,5 2 0 7,6 4 0-7,-7-2 0 8,-5-2 0-8,0 0 0 8,0-1 0-8,2 1 0 7,1 2 0-7,5-2 0 6,2-2 0-6,-7 0 0 9,-5 0 0-9,4 2 0 7,0 0 0-7,1 0 0 8,5 1 0-8,2-1 0 7,-5 0 0-7,1-2 0 8,0 0 0-8,3 4 0 7,3-2 0-7,-3 2 0 8,5-4 0-8,-1 0 0 7,-3 0 0-7,3 0 0 8,-5 0 0-8,5-1 0 7,5-1 0-7,-3 2 0 9,6 0 0-9,3 0 0 7,3 0 0-7,-8 4 0 7,-7-2 0-7,-1-2 0 7,6-2 0-7,-1 2 0 9,5 0 0-9,2 0-128 6,5 4 128-5,-1 0 0 6,-4-1 0-7,-4-3 0 7,3-2 0-7,1 2 0 7,0 2 0-7,-2 0 0 7,4 0 0-6,6 0-128 7,0 0 128-8,0 0 0 7,-7-4 0-7,3 2 0 8,0 2 0-8,4-1 0 7,4-1 0-7,6 0 0 8,-2-2 0-8,7 0 0 7,1 0 0-7,-3 2 0 10,5 0 0-10,-2 2 0 5,-3 2 0-5,5-6 0 10,-6-6 0-10,1 2 0 4,7-2 0-4,-3 4 0 9,5 2 0-9,1 2 0 6,1-2 0-6,3 0-128 9,2 2 128-9,1-2 0 7,-3-2 0-7,-2 2 0 8,-3 2 0-8,-3 0 0 8,5-2 0-8,-1 2 0 7,-1-2 0-7,1 2 0 7,3 0 0-7,-1 0 0 8,2 4 0-8,3-2 0 7,-1 0 0-7,4 2 0 8,-2-1 0-8,-1 3 0 7,-5-2 0-7,2-2 0 9,1 0 0-9,1 2 0 6,2 2 0-6,-1-1 0 8,-3 1 0-8,6 4 0 7,4-2 0-7,-2 5 0 9,2-1 0-9,2 5 0 6,0-1 0-6,2 3 0 23,4 5-1216-21,-4 9-192-1,0 8-64 2</inkml:trace>
    </iact:actionData>
  </iact:action>
  <iact:action type="add" startTime="75294">
    <iact:property name="dataType"/>
    <iact:actionData xml:id="d48">
      <inkml:trace xmlns:inkml="http://www.w3.org/2003/InkML" xml:id="stk47" contextRef="#ctx0" brushRef="#br0">9274 18623 5519 0,'0'0'496'1,"14"-10"-496"-1,-3 2 0 0,3 2 0 8,-4-3 896-8,4-3 64 12,-5 4 32-12,3-3 0 3,0-1-192-3,-4 2-32 11,3-2-16-11,-3 5 0 6,2-7-96-6,-10 14-16 5,11-12 0-5,-11 12 0 9,0 0 64-9,0 0 16 11,6-8 0-11,-6 8 0 4,0 0-32-4,0 0-16 10,0 0 0-10,0 0 0 4,-17 2-96-4,-1 4 0 12,-3 6-16-12,-5 2 0 5,-3-3 64-5,0 3 16 10,-2-6 0-10,-2 3 0 6,-3-1 64-1,3 0 0 1,0 4 16-5,-2-7 0 4,2 3 48-4,2 0 0 6,1-6 0-7,1 2 0 5,0-1-160-5,0-3-32 10,-3 2 0-10,3-4 0 5,2-4-144-5,1 2-48 10,-1-1 0-10,6-1 0 5,-1 0 64-5,7 2 0 10,-3-6 0-9,2 2 0 3,16 6-160-4,-11-4-32 9,1 0 0-9,10 4 0 5,0 0-128-5,0 0-128 11,0 0 144-11,0 0-144 4,0 0 0-4,0 0 0 6,-8 18 0-6,6-2 0 10,4 3 0-10,2 4 0 6,2 1-144-6,2 5 144 8,-2 2-128-8,1 4 128 12,1 6 0-12,-2 4-144 3,2 6 144-2,-4 7 0 6,-4 7 0-7,0 1 0 8,-2 8 0-7,-2-2 0 5,0 4 0-6,0 0 0 8,-4 2 0-8,-1-1 0 11,1-5 0-11,0 2 0 4,-2-6 0-4,0 0 176 6,-5-5-48-6,1-1 0 9,-3 1 208-9,3-3 48 10,-6-3 0-10,3-5 0 5,1-5-128-5,-3-4-32 10,1 4 0-10,3-8 0 6,-3 2 32-6,4-6 16 7,-3-2 0-7,3-2 0 8,1 4-144-8,1-4-128 7,-2 1 192-7,4-5-192 8,-3 0 144-8,3 1-144 7,2-7 0-7,-1-3 144 8,1-1-144-8,4 3 128 7,-2-9-128-7,2 7 128 8,4-18-128-8,-4 15 0 12,4-15 0-12,4 18 128 4,-4-18-128-4,6 12 0 11,-6-12 144-11,0 0-144 3,14 11 0-2,3-5 0 10,1 2 0-11,-5 0 128 4,-13-8-128-4,24 8 0 5,-1-4 0-5,3 3 128 10,1 1-128-10,4 0 0 6,0-6 0-6,6 4 0 8,4-2 0-8,4 3 176 12,6-1-176-12,5 0 192 2,11 4 0-2,-7 2 16 14,1-7 0-12,5 1 0-2,-2-2-80 0,-1-2 0 7,1 2-128-7,0-4 192 9,-1 0-192-9,5 0 176 7,-5 0-176-7,-3-4 160 6,-3 2-160-6,-1-2 0 14,-1-3 0-14,-4-1 0 21,-3-6-1808-20,1-2-400 0,-2-7-80 0,0 0-16 1</inkml:trace>
    </iact:actionData>
  </iact:action>
  <iact:action type="add" startTime="76285">
    <iact:property name="dataType"/>
    <iact:actionData xml:id="d49">
      <inkml:trace xmlns:inkml="http://www.w3.org/2003/InkML" xml:id="stk48" contextRef="#ctx0" brushRef="#br0">13624 18443 2751 0,'0'0'128'1,"-10"-3"16"-1,10 3-144 0,0 0 0 6,-14-4 0-6,14 4 0 6,0 0 3760-6,0 0 720 4,0 0 128-4,2-18 48 10,0 6-3152-10,2-3-624 9,6 3-128-9,-2-2-32 6,2 5-32-6,3-3-16 9,-3-4 0-9,6 7 0 6,-5-3-160-6,7 4-48 6,-5-2 0-6,5 1 0 9,-2 1-80-9,-3 4 0 6,5-2-16-6,-5 4 0 8,-13 2-48-7,20 0-16 6,-6 2 0-7,-14-2 0 7,15 6-128-6,-3 2-32 9,-12-8 0-10,14 19 0 5,-7 1-144-5,3 3 192 10,-2 8-192-10,-6 3 192 5,-2 3-16-4,0 13 0 15,0 5 0-16,-2 5 0 1,-2 9-176-1,0-1 128 9,-2 8-128-9,4 2 128 3,0 0-128-2,0-2 0 11,0-2 0-11,1 2 0 0,2-6 0-1,1 1 128 12,2-7-128-11,4 0 0 3,-2-5 0-4,0-3 0 5,4 1 128-4,3-6-128 7,-5-7 240-8,6 1 16 7,-6 4 0-7,5-10 0 7,1 2 144-7,-2-6 48 11,3 0 0-11,-3 4 0 4,1-4-32-3,-3 0 0 8,4-3 0-9,-4 1 0 6,-1-4-192-6,5 0-32 7,-6 3-16-7,5-3 0 7,-5-2-176-7,4 2 192 8,2 1-192-8,-7 1 192 8,1 2-192-8,0 0 192 11,-4-6-192-11,-2-1 192 4,2-5 16-4,0 3 16 6,-4-3 0-6,0 0 0 9,-2-1 272-9,0-1 48 7,-2 3 16-7,-4-3 0 8,-4-3 16-8,3 4 16 6,-7-7 0-6,0 5 0 9,-5-1-16-8,0-3-16 9,-7 4 0-10,-1-5 0 5,-4 5 64-4,0-1 16 3,-6-5 0-4,0 4 0 10,-8-5-64-10,0 9-16 6,0-7 0-6,-5 5 0 3,-5-6-224-2,2 3-32 10,3-5-16-11,-1 4 0 3,-2-5-144-2,7 5-16 7,1-4-128-8,4-2 192 7,-4 1-192-7,8-1 0 7,-2-2 0-7,6 0 0 8,6 2-208-8,3-6-144 7,5-4-32-7,5-4 0 25,-1-4-2560-24,11-6-512 1</inkml:trace>
    </iact:actionData>
  </iact:action>
  <iact:action type="add" startTime="77518">
    <iact:property name="dataType"/>
    <iact:actionData xml:id="d50">
      <inkml:trace xmlns:inkml="http://www.w3.org/2003/InkML" xml:id="stk49" contextRef="#ctx0" brushRef="#br0">24397 15879 7359 0,'0'0'656'1,"0"0"-528"4,3 19-128-4,1-3 0 4,-4-16 1344-5,0 0 256 6,0 0 32-6,0 18 16 7,0-18-416-6,0 13-80 9,0-13 0-10,-2 20-16 4,-1-5-176-4,-1-1-48 8,4-14 0-8,0 0 0 7,-10 14-144-7,10-14-16 8,-8 13-16-8,8-13 0 4,-6 12-32-4,6-12-16 7,-11 14 0-7,11-14 0 7,0 0-48-7,-10 6-16 7,10-6 0-7,-10 5 0 8,10-5 16-8,0 0 16 7,0 0 0-7,0 0 0 10,-16-5 16-10,11 1 0 10,5 4 0-10,0 0 0 6,-10-22-176-6,4 3-48 10,0-1 0-10,2-5 0 4,-2-3-96-4,-3 1-32 10,1-2 0-9,2-2 0 8,-6-6 0-9,3 2-16 6,-3-8 0-6,-4 0 0 6,4-10 16-5,-5-1 16 6,1-7 0-7,-1-7 0 5,-7-2-96-5,5-6-32 10,1-4 0-10,-3-2 0 5,-3-6-208-5,3 0 128 11,0-4-128-11,3 1 0 4,-3 1 0-3,1 0 0 8,6 3 0-9,-3 5 0 5,-1 4 0-5,3 6 0 11,-7-4 0-10,3 9 0 4,1 1 0-5,-1 7 0 5,3 3 0-4,0 3-160 6,1 2 160-7,3 11 0 13,4 1 0-11,1 3 0-1,1 9 0-1,2 0-160 11,2 1 160-11,0 7 0 4,-6 3-160-4,2-1 160 10,6 17-128-9,-6-14 128 3,1-3 0-4,3 1-160 11,2 16 160-11,0 0 0 3,-6-14 0-2,0 5-128 9,6 9 128-10,0 0 0 5,0 0 0-5,0 0 0 9,0 0-128-9,0 0 128 5,0 0 0-5,0 0-160 11,0 0 160-11,0 0-128 6,12-12 128-6,-12 12-128 9,0 0 128-9,15-2-128 3,3 2 128-3,1 0 0 7,-1 0-144-7,5 0 144 9,4 4 0-9,3 0-144 12,-1-2 144-12,8 2 0 4,0-2-144-4,8 1 144 11,0 1 0-10,8-4-144 1,1 0 144-2,3-4 0 11,1 1-144-11,7-5 144 3,-3 0 0-3,10 2 0 7,0-6 0-7,8 5 0 9,6 5 0-9,6 0 0 10,-4 0 0-10,1 0 0 5,-3-4 0-5,4 0 0 12,0 4 0-12,1 2 0 4,9 2 0-4,-5 4 0 7,3 0 0-7,-5-2 0 7,-3 2 0-7,-4-5 0 12,-4-4 0-12,0 3 0 4,-2 2 0-4,6-2 0 10,-2-2 0-10,1 0 0 5,-1 0 0-5,-2 0 0 12,-4-4 0-12,-2-4 128 3,-6-2-128-3,5 5 0 11,-3-3 0-11,2 4 128 5,2 0-128-5,2 0 0 5,0-1 0-5,-4 3 0 9,-2 0 0-9,-3 0 0 11,-7-4 0-11,-2-2 0 4,-5 4 128-4,-2 3-128 11,-3 3 128-11,-3 0-128 5,0 0 0-5,0 1 0 11,-6 1 128-11,2 2-128 4,-6 0 0-4,4 2 0 5,-4-4 0-5,0 2 0 9,0-2 0-9,-2-2 0 11,-2 0 0-11,0 0 0 4,2-2 0-3,-3 2 0 10,-5-2 0-11,2 0 0 4,-3-6 0-3,-3 4 160 5,0 0-160-6,-3 2 160 7,1 1-160-7,3-3 0 12,-3 0 144-12,-3 2-144 3,-1-2 128-3,1 2-128 12,-4 0 160-12,3 0-160 3,-5-2 128-3,3 0-128 13,-3 2 0-13,4 0 0 3,-7-2 208-3,5-1-48 10,-14 5-16-10,14 3 0 5,-14-3-144-5,15 0 0 10,-15 0 0-9,0 0 0 3,12 8 0-4,-12-8 0 10,0 0 0-10,10 14 0 6,-2 3 0-5,-3 7 0 8,-3-9 0-9,0 7 0 4,0-1 0-4,0 9 0 10,-2 3 0-10,2 8 0 4,0-4 0-4,0 12 0 11,2 3 0-11,0 7 0 4,0 7 0-4,0 6 0 10,0 4 0-10,-2 0 0 5,0 2 0-4,-2 6 0 8,1 4 0-9,-1-4 0 5,0 0 0-4,2-1 0 10,2 1 0-10,2-4 0 1,-2-4 0-2,2-3 0 7,2 3 224-7,3-8-64 9,-1 0-32-9,8-4 0 11,-5-5 0-9,3-1 0 0,0-7 32-2,-1 0 0 11,1-2 0-11,-4-6 0 5,-1-8-160-5,1-6-144 11,-4-6 144-11,-4-7-208 18,-4-16-1600-17,0 0-320 3,0 0-64-3</inkml:trace>
    </iact:actionData>
  </iact:action>
  <iact:action type="add" startTime="78796">
    <iact:property name="dataType"/>
    <iact:actionData xml:id="d51">
      <inkml:trace xmlns:inkml="http://www.w3.org/2003/InkML" xml:id="stk50" contextRef="#ctx0" brushRef="#br0">25986 15918 8287 0,'0'0'368'1,"-15"4"80"-1,3 6-448 0,-4-3 0 0,7 3 0 0,-5 0 0 7,4-2 2176-7,10-8 368 12,-13 6 64-12,13-6 16 4,-12 5-1280-4,12-5-256 9,0 0-64-8,0 0 0 4,0 0 48-5,0 0 0 10,-2-17 0-10,2-5 0 6,2 1-96-6,4-2-16 10,2-3 0-10,1-3 0 3,-3-8-64-3,2 2-32 8,2-4 0-8,-3 4 0 8,-1-8-320-8,-2 0-64 9,2-10-16-9,0-1 0 7,-2-3-16-5,-2-1-16 3,-2-7 0-4,0-1 0 2,0-6-144-3,0-8-32 6,-4-6 0-5,-4-6 0 6,2-1-128-7,0-7-128 13,2-5 192-13,-1-2-192 4,-5-3 128-4,4-3-128 10,0-6 0-10,-2-2 0 6,1 1 0-6,1 4 0 11,0 5 0-11,2 0 0 5,-2 0 0-5,-2 4 0 5,-1 3 0-5,5 7 0 8,0 7 0-8,-2 4 0 12,4 4 0-12,0 6 0 5,-2 0 0-5,0 2-224 10,0-2 64-9,0 6 16 3,-3 4 0-4,3 3 0 6,-2-3 0-5,2 4 0 8,-4 1-48-9,0 8 0 10,1 5 0-10,3 7 0 5,-2-4 0-4,-2 8 0 4,-2 2 0-5,2 5 0 9,-3 5 0-9,1 6 0 6,0-3 0-6,-3 1 0 7,3 3 16-7,-4 4 0 9,2-7 0-9,-1 7 0 7,1-1 176-7,4 7-160 11,-1-4 160-11,3 2-160 4,0-1 160-3,4-1 0 9,2 12 0-10,-4-8-128 4,4 8 128-4,-2-13 0 11,-4 1-144-11,6 12 144 4,0 0 0-4,6-8 0 8,-6 8 0-8,8-12 0 8,4 7-176-8,1 1 176 5,-3-2-128-4,7-2 128 7,-5 2-128-7,6 0 128 11,-5 2-128-12,3-1 128 4,-4-1 0-4,3 0 0 10,-3 2 0-9,6 2-128 2,1-2 128-3,1 0 0 5,3 0 0-4,0-2-128 7,3 3 128-8,3-1 0 10,2 0 0-9,2-2 0 3,4-2 0-4,0 2 0 9,10 0 0-9,0-1 0 6,0-3 0-5,4 2 0 8,1-4 0-8,7-1 0 3,1 3 0-3,3-4 0 9,-5 3 0-10,1-7 128 4,-5 2-128-4,1-1 192 11,-2 7-64-10,-5-5 0 2,-1-3 0-2,0 4 16 6,0-1 0-7,-6 3 0 8,4 2-144-8,-4-1 0 6,2 3 144-6,-3 2-144 8,3-2 0-8,-4 2 0 6,-2 2 0-6,-5 2 128 9,-1-1-128-9,-2-1 0 6,0-2 128-6,1 2-128 10,-7-2 128-10,0 2-128 6,-3 2 128-6,-2-2-128 8,-1 0 128-8,1-1-128 6,-7 1 128-6,5 2-128 8,-16 2 128-8,18-2-128 13,-3 0 128-13,-15 2-128 3,0 0 128-3,14 0-128 12,-1 4 128-12,-13-4-128 3,0 0 0-2,0 0 144 6,0 0-144-7,10 6 0 7,-10-6 160-7,0 0-160 7,14 15 128-7,-6-1-128 8,-1 1 0-8,-1 9 0 7,2 3 0-7,-2 2 0 8,-4-1 0-8,2 9 0 7,4 8 0-7,1 3 0 8,-5 5 0-8,2 7 0 14,0 9 0-12,6 9 0-1,-8 2 0-1,1 11 0 5,-1 13 0-5,0 7 0 9,-2 4 0-9,2 10 0 11,-8 1 0-11,4 5 0 3,6 6 0-3,0 1 0 12,0-3 0-12,7-3 0 3,-1 1 0-2,6-4 0 6,-5-10 0-7,5 2 0 8,-6-4 208-8,3-6-32 11,-5-2-16-11,2-10 0 3,-7 1 48-3,-1-1 16 11,-4-5 0-11,0-4 0 4,-2-7 160-4,-3-1 48 7,-5-6 0-7,0 0 0 8,-6-9-176-8,3 5-16 7,-9-8-16-7,5-3 0 9,1-3-64-9,-3-3-16 7,-1-1 0-7,5-7 0 7,-3-4-16-7,4-4-128 7,-1-2 192-7,5-6-64 9,0-1-128-9,2-7 0 11,3-1 144-11,1-7-144 19,-6-3-416-17,10-12-160-2,-6 15-16 1,-2-5-16 12,8-10-1600-10,0 0-320-2,0 0-64 0</inkml:trace>
    </iact:actionData>
  </iact:action>
  <iact:action type="add" startTime="80025">
    <iact:property name="dataType"/>
    <iact:actionData xml:id="d52">
      <inkml:trace xmlns:inkml="http://www.w3.org/2003/InkML" xml:id="stk51" contextRef="#ctx0" brushRef="#br0">26308 15629 3679 0,'0'0'320'1,"0"0"-320"-1,0 0 0 0,10 14 0 0,-10-14 1744 0,0 0 288 3,12 19 48-2,1-7 16 3,-13-12-880-4,0 0-160 10,0 0-32-9,0 0-16 3,10 20 48-4,-2-5 16 11,-8-15 0-11,0 0 0 4,0 0 128-3,0 0 16 7,0 0 16-7,0 0 0 3,0 0-16-4,0 0 0 11,0 0 0-11,0 0 0 5,10-15-176-4,-7-5-32 9,1 1-16-10,-2-1 0 3,2-1-224-3,0-3-64 11,-4-3 0-11,2-4 0 5,0-2-144-5,0-6-48 13,-2-2 0-13,4-4 0 1,-2 2-16-1,-2-6-16 12,-2-5 0-12,-4-3 0 4,2-3-64-4,-2-9-16 11,-2-3 0-11,-3-2 0 3,-1-4-224-3,-2 0-48 12,1-4-128-12,3-2 192 4,-4-2-192-4,5 5 144 10,-7 1-144-9,4-2 128 3,-1-4-128-4,1 2 160 12,-4-2-160-12,7-4 160 4,-5-3-160-4,2 1 0 6,2-5 144-6,-1 1-144 7,3-5 0-7,-4 1 0 13,2 1 0-13,3-5 128 4,-5-1-128-4,0 2 0 9,3 3 0-9,-7-3 0 5,0 0 0-4,1 7 0 8,3-1 0-8,0 7 0 3,3-4 0-3,-5 4 0 8,4 7 0-9,-4 1 0 6,5 0 0-6,1 2 0 11,-2 0 0-8,2-4-128-2,4-2 128-1,-3 4 0 11,1 4 0-11,0 2 0 3,0-4 0-2,2 0 0 10,-2-4 0-11,1 3 0 4,3 1 0-4,2-2 0 6,-2-4 0-6,4 2 0 8,1 4 0-8,3 0 0 12,-4-2 0-12,0 2 0 4,0-2 0-4,0 4-128 9,0 8 128-9,2-4 0 5,0-6 0-4,0 0 0 8,0 8 0-9,-2 2-128 6,0-4 128-6,1 3 0 10,-3-1 0-10,2 6 0 6,0-4 0-6,2 5 0 10,2-5 0-10,4 2 0 3,-6-4 0-3,2 2 0 11,-1 3 0-11,3 3 0 4,-2-4 0-4,-2 7 0 12,0 3 0-12,0-1 0 4,0-5 0-4,4 5 0 10,-7 3 0-10,1 1 0 4,-2 2 0-4,0 1 0 12,-2-1 0-12,1 6 0 3,-1-1 0-2,-4-1 0 9,2 2 0-10,-2 6 0 6,2-2 0-6,-4 6 0 10,-1 6 0-10,1 0-128 4,6 0 128-4,-4-1 0 7,-2 9 0-7,2 3 0 8,0 3 0-8,4 3-160 11,1-3 160-11,-1 5 0 4,2 12-160-4,0 0 160 8,-2-18-128-7,2 18 128 4,0 0 0-5,4-9-128 11,-4 9 128-11,0 0 0 5,0 0-128-5,3-14 128 6,-3 14-128-6,0 0 128 8,0 0 0-8,0 0-128 10,12-6 128-10,-12 6 0 5,0 0 0-5,14-4 0 11,-14 4 0-11,15-2-128 4,-15 2 128-4,16-2 0 12,-4 0-144-12,-12 2 144 4,15 0 0-3,3 0 0 9,-18 0 0-10,15-2 0 3,5-3 0-2,-1 3 0 11,-1-2 0-11,2 0 0 0,-3 0 0-1,-1 0 0 10,3 0 0-10,7-4 0 5,-5 3 0-4,0 1 0 9,3-2 0-10,3-2 0 5,0 2-128-5,5 0 128 7,3 2 0-7,-2 0 0 8,-4 1 0-8,6-3 0 9,-3 2 0-9,3 2 0 6,-2 0 0-6,-2 0 0 10,4 0-144-9,0 2 144 2,-4-2 0-2,1 0 0 10,-3 0 0-11,-2 0 0 4,4 2 0-4,-1 0 0 8,1-2 0-8,-2 2 0 7,-5 0 0-7,-1 2 0 7,2 0 0-7,-1 0 0 8,-1 2 0-8,-3-2 0 11,-3 0 0-11,3 2 0 5,-3 0 0-5,-1 3 0 12,-3 1 0-10,1-2 0-1,-14-6 0-1,10 12 0 9,-10-12 0-9,14 12 0 6,-7-3 0-5,-7-9 0 8,8 18 0-9,-8-18 0 5,8 17 0-5,-4-3 0 9,-4-14 0-9,4 22 0 5,-4-5 0-4,4-1 0 9,-2 3 0-10,0-1 0 5,0 1 0-4,-1 3 0 8,-1 1 0-9,0 0 0 3,0-1 0-3,-1 5 0 12,-3 1 0-12,0 5 0 4,2 4 0-3,-2 8 0 9,0-2 0-10,0 7 0 4,0 7 0-4,0 5 0 10,0 3 0-10,2-3 0 5,0 2 0-5,1 5-128 10,-3 1 128-10,2 2 0 5,-4 4 0-5,2-4 0 11,0 4 0-11,2 2 0 4,2 2 0-4,0 0 0 10,-2-2 0-9,2-6 0 5,0 2 0-6,0 4 0 9,-2 2 0-9,2 2 0 5,-2-2 0-5,2 2 0 10,0 4 0-10,0-2 0 5,-2-2-128-5,2 0 128 10,0 0 0-10,2 3 0 5,-2 3 0-4,0 2 0 7,0 3 0-8,2-3 0 5,-2 4 0-4,4-3 0 9,0 5 0-10,-2 1 0 5,0-5 0-5,6 4 0 11,-4-3 0-11,-1 5 0 5,-3-5 0-4,4 7 0 8,0-5 0-9,0 5 0 4,0-5 0-3,2 7 0 8,-2-1 0-9,-2-3 0 3,6 1 0-3,-1 1 0 11,3-1 0-10,-4 1 0 3,2-9 0-4,2 3 0 12,-5-2 0-12,1 1 0 3,0 5 0-2,-2-5 0 10,2 3 0-10,-2-6 144 1,0-1-144-2,0 1 128 10,-3-2-128-10,3-2 128 4,-4-3-128-3,0 1 160 11,2-2-160-12,-2 2 160 4,0-2-160-3,2 0 128 10,2-4-128-10,-2-8 128 1,0 0 0-2,-2 0 0 7,0-3 0-7,2-3 0 7,0 2-128-7,0-5 0 11,0-6 0-11,4 3 128 5,0-1-128-5,3-1 192 10,-5-1-192-10,-2-5 192 5,6-3-192-4,0-6 192 8,-4 2-192-9,0-6 192 5,-2 2-192-5,1-6 128 12,-1-1-128-12,2-3 128 4,-2 0-128-3,4 0 160 6,-4-3-160-7,2-1 160 7,-2 0-32-7,0-3-128 9,-2-5 192-9,2 1-64 7,-2-18 16-7,2 21 0 8,0-7 0-8,0 0 0 4,-2-14 80-4,0 0 16 10,0 0 0-9,2 13 0 4,-2-13-16-5,0 0 0 8,0 0 0-8,0 0 0 6,0 0-32-6,0 0 0 11,0 0 0-11,0 0 0 4,0 0 32-4,0 0 0 9,0 0 0-9,0 0 0 6,0 0-64-6,0 0-16 10,-10 2 0-10,10-2 0 5,-16 0-144-4,16 0 0 8,-13-4 144-9,-3 0-144 5,2 3 0-5,-1 1 0 11,-1-4 0-11,-3-2 128 4,-1-2-128-4,5 2 0 12,-5 0 0-12,2-2 0 3,-1-1 0-2,-2 1 0 11,-3 2 0-12,3-4 0 2,-1 4-128-2,3 1 0 10,-5 3 0-10,1-2 0 19,3 0-336-18,5-2-64 0,-5 2-16 0,9 0 0 12,-5 0-2352-12,6-2-480 0,-7-9-80 0,17 15-32-1</inkml:trace>
    </iact:actionData>
  </iact:action>
  <iact:action type="add" startTime="84633">
    <iact:property name="dataType"/>
    <iact:actionData xml:id="d53">
      <inkml:trace xmlns:inkml="http://www.w3.org/2003/InkML" xml:id="stk52" contextRef="#ctx0" brushRef="#br0">21806 20561 5519 0,'0'0'240'1,"0"0"64"-1,0 0-304 0,0 0 0 7,0 0 0-7,0 0 0 3,0 0 1984-3,-11 12 352 10,1-4 64-10,10-8 16 6,-10 8-1360-6,2 3-272 9,-5-3-48-9,13-8-16 8,-12 12 0-8,-2-2 0 3,5-3 0-3,9-7 0 8,-8 14 112-8,-4-6 32 12,12-8 0-12,0 0 0 6,0 0-16-6,0 0 0 9,0 0 0-9,0 0 0 4,0 0-224-3,0 0-48 9,0 0-16-10,23 0 0 6,1 0 80-6,3-2 0 6,2 0 16-6,3-2 0 7,1 2-80-7,6 0-32 11,-4-2 0-11,6 2 0 6,-4 2-272-5,4 2-48 4,0 6-16-5,0-2 0 8,-2-2-208-8,-2 2 144 7,0-2-144-7,-2 3 128 7,-4-1-128-7,2-2 128 12,1 0-128-12,-3 0 128 4,-8 4 32-4,1-4 0 11,-5 0 0-10,-1-4 0 3,-18 0-16-4,0 0 0 10,0 0 0-10,0 0 0 4,0 0 112-4,0 0 32 6,0 0 0-6,0 0 0 8,-20 0 0-8,-3 0 0 12,-7 0 0-12,-1 0 0 4,-8 0-64-3,0-2-16 11,-6 0 0-10,1 2 0-2,-7-2-64 0,2 2-16 15,0 2 0-14,2 2 0 1,-1-4 48-2,-1 2 0 8,0-2 0-8,4 0 0 5,-2 0-176-4,10 0 192 4,0-2-192-5,6 0 192 8,4-2-192-8,5 2 160 8,7 0-160-8,-1 2 160 7,16 0-160-7,0 0 0 8,0 0 0-8,0 0 0 7,0 0 0-7,0 0 0 7,0 0-192-7,22 8 192 9,-1-4-144-9,3 1 144 7,3 1 0-7,4 0 0 8,0-2 0-8,8 0 0 12,4 0 0-12,-2 0 0 2,6 0 0-2,4-2 0 9,1 1 0-8,1-1 0 0,-2 0 0-1,-3 2 0 7,3-2 0-7,2 2 0 9,1 0 0-9,1 0 0 6,-4-2 0-6,-1 2 0 8,1-4 0-7,-2 0 128 6,2 0-128-7,-5-4 144 8,1 2-144-7,-2 0 160 10,4 0-160-11,0 2 160 4,1-2-160-3,1 2 192 5,0 2-192-6,9 0 192 7,3 0-192-7,1 0 0 10,4-2 0-10,1-2 0 5,3 2 0-5,-2-2 0 12,2-2 0-12,2 2 128 4,-2 0-128-3,3 2 0 10,1 0 0-11,6 2 128 4,0-4-128-4,1 0 0 6,3 2 0-6,-2-2 0 8,-2-2 128-8,2 2-128 6,0-3 0-6,4 3 128 9,1 0-128-9,-1 0 160 11,0-2-160-11,-4 0 160 5,-2 0-160-4,-2-6 192 6,0 2-192-7,1 3 192 6,-3 1-192-6,6-2 192 10,4 0-192-9,0 0 192 3,-2 2-192-4,-4 0 0 12,-6-3 144-10,0-1-144-1,-2 2 0-1,-2 2 128 11,4 2-128-9,2-2 0 0,-2 4 0-2,-2-2 0 8,2 2 0-8,0-2 128 8,1-6-128-8,-11 4 0 10,-2 3 0-10,3-3 0 4,-5 2 0-4,2 0 0 12,-1-2 0-12,-3 2 0 2,1 2 0-2,3 0 0 12,2 0 0-10,-5 0 0 0,-1-6 0-2,-3 2 0 12,-4 2 0-12,-1-2 128 4,3 2-128-4,-3-2 0 10,3-1 0-10,0-1 0 3,-1 4 0-3,1 0 0 6,-2-2 0-5,3 2 0 6,1 2 0-7,1 0 0 7,-3-2 0-7,-2 2 128 9,-3-6-128-9,-1-4 128 7,-6 8-128-6,0-3 128 7,-2 1-128-8,2-2 144 11,4 2-144-11,-3-2 160 4,1 0-160-4,2 2 128 6,-6 2-128-6,6 0 128 8,0 1-128-8,-2-1 0 11,1-2 0-11,1-2 0 5,-8 2 0-5,8 0 0 10,-6 0 128-10,2 0-128 5,-6 0 0-5,2 0 0 6,-6-3 0-6,0 1 0 9,2 4 0-9,2-2 0 6,-2-2 0-6,-1 0 0 8,1 2 0-8,4 0 0 7,-6 1 0-7,2 1 0 9,0-2 0-9,0 2 0 11,-2 0 128-11,1 0-128 6,-3-4 0-5,-2 2 0 3,-2 2 0-3,-1 0 0 6,-5 0 0-7,-1 2 0 7,1-2 0-7,-3 2 0 8,1-2 0-8,1 2 0 9,-20 0 0-9,15-2 0 6,3 2 0-6,-6 0 0 7,-12 0 0-6,15 0 0 6,-15 0 0-7,14 0 0 11,-14 0 0-11,0 0 0 5,15-2 0-5,-15 2 0 6,0 0 0-6,0 0 0 7,0 0 0-7,0 0 0 12,0 0 0-12,0 0 0 4,0 0 0-3,0 0 0 8,0 0 0-9,0 0 0 5,0 0 0-5,0 0 0 11,-15 4 0-11,1 0 0 5,-5-2 0-5,1 2 0 5,-3-4 0-5,-3 4 0 9,3 4 0-9,-5-4 0 11,-3 0 0-11,-6-2 0 4,-4 1 0-4,0 1 0 11,0 0 0-11,-4 6 0 5,-4-6 0-5,2 0 0 6,-3 2 0-6,-3 1 0 8,-2 1 0-7,-1-2 0 5,-3 4 0-5,-3 2 0 5,-13-5 0-5,-1 1 0 10,-13 2 0-11,1-4 0 4,0 0 0-4,-2 5 0 10,2 1 0-9,-5 4 0 3,-1-7 0-4,-4 3 0 11,-11 2 0-10,-2-5 0 1,0 1 0-2,3 0 0 7,1 2 0-7,0 3 0 9,-3-3 0-9,-5 2 0 11,-4-7 0-11,2 1 0 3,0 2 0-2,6 0 0 6,5 3 0-7,-3-3 0 8,-8-2 0-8,-2 0 0 12,0 0 0-12,6-3 0 4,6 5 0-3,-1 0 0 8,1-4 0-9,-8 2 0 4,0-1 0-4,3-1 0 10,3-2 0-9,8 0 0 3,-3 0 0-4,5 0 0 11,-5-2 128-11,3-2-128 5,1-2 0-5,-1 2 0 11,5 6 0-11,1-4 0 4,1-4 0-4,6-2 0 10,0 0 0-10,2-2 128 4,-3 4-128-4,3-2 0 11,2 0 0-11,6-4 0 4,2 3 0-4,-1-1 0 12,5-2 0-12,2 0 0 5,6 2 0-4,-5 0 0 8,1 3 0-8,4-3 0 2,-5-6 0-3,5 4 0 7,-1-2 0-6,5-1 0 6,1 3 0-7,5 0 0 9,1-2 0-9,0 3 0 5,2-1 0-5,3-2 0 7,5 2 0-7,2 2 0 8,-2-5 0-8,4 3 0 12,-2 4 0-12,2 0 0 4,-1-8 0-3,-1 5 0 9,4 1 0-10,2-2 0 3,-2-4-128-3,4 4 128 12,0 1 0-11,3-5 0 2,3 4 0-3,2 0 0 7,3 0 0-7,-1 1 0 7,-1 1-160-7,3-2 160 7,1-2 0-7,-1 4-144 9,1-3 144-9,2-1-128 6,-3 2 128-6,5 0-128 8,-1-1 128-8,3 1 0 10,-4 4 0-9,5-2-128 4,-3 2 128-4,14 4 0 5,-10-6 0-6,10 6 0 8,0 0 0-8,0 0-160 10,0 0 160-9,0 0 0 3,0 0-176-4,0 0 176 8,0 0-160-8,0 0 160 7,0 0-192-7,18-4 192 9,-1 2-208-9,5 2 80 5,-5 4 128-5,11 0-192 12,3 2 192-12,2 0-192 4,-2-2 192-4,10 4 0 7,4-1 0-7,6-1-128 9,3 0 128-9,5 0 0 10,1-2 0-9,7 2 0 1,-5-2 0-2,10 0-128 11,0-1 128-10,8-1 0 2,2 4 0-2,8 2 0 10,6-4 0-11,-1 0 0 5,3-2 0-5,3-2 0 5,-1 0 0-4,5 0 0 7,0 2 0-8,8-2 0 9,6 0 0-9,2 0 0 5,-4 0 0-5,4 0 0 10,2-4 0-10,6 4 0 6,4 2 0-6,-1-2 0 11,-5-6 0-11,6 2 0 3,1-2 0-2,9 2 0 10,1 0 0-11,0-1 128 3,-5-9-128-3,-1 4 0 7,3-2 0-6,3-1 128 6,0 3-128-7,-1-4 0 12,-7 1 128-12,3-3-128 3,7 6 0-2,-2-3 128 6,-5 3-128-7,1-6 0 7,-7 1 128-7,4-1-128 7,1 4 160-7,-1-3-160 8,-5 1 192-8,-9-3-48 6,-4-1-16-6,-4 4 0 10,0-3-128-10,-2 5 160 6,2-5-160-6,-7 5 160 9,-7-4-160-9,-9 5 192 6,0-5-192-6,-13 2 192 10,-2-5-64-10,-3 5-128 10,-10-1 192-10,2-3-64 5,-5 6-128-5,-9-3 128 10,-9 3-128-10,-4-4 128 3,-9 5-128-3,-9-5 0 11,-7 4 0-11,-1-5 0 19,-9 3-640-17,-6-5-48-2,-7 1-16 1,-5-5 0 12,-6-10-2544-12,-9-6-512 2</inkml:trace>
    </iact:actionData>
  </iact:action>
  <iact:action type="add" startTime="87408">
    <iact:property name="dataType"/>
    <iact:actionData xml:id="d54">
      <inkml:trace xmlns:inkml="http://www.w3.org/2003/InkML" xml:id="stk53" contextRef="#ctx0" brushRef="#br0">28249 5517 10127 0,'19'-19'448'1,"-11"11"96"-1,-8 8-544 0,14-8 0 7,-6-3 0-7,-8 11 0 3,0 0 992-3,4-10 96 11,-4 10 0-11,0-16 16 5,-6 5-304-5,-6-3-64 11,0 4-16-11,-5 4 0 5,-7-1-256-5,-3-3-48 10,-4 2-16-10,-4 2 0 4,-10-4-272-4,2 3-128 8,-6-1 0-8,0-2 128 6,-1 2-128-6,-1 2 0 11,-9-1 0-11,-1-3 0 7,-1 4 0-7,-11 2 128 10,-1-4-128-5,-8-3 128-3,-11 1 64-2,7-4 16 7,0 2 0-7,0 3 0 5,1-3 240-5,-7 4 32 12,-2-2 16-10,-7-1 0 0,-3 3-16-2,5 0 0 10,-4-4 0-10,1 9 0 5,3-5-32-5,-5 0-16 11,-3 2 0-10,-4-2 0 1,-6-5-176-2,-4 3-16 7,2 4-16-7,6-6 0 9,0 5-48-9,-6 1-16 11,-4 0 0-11,0-2 0 4,2 2-32-3,4-2-128 4,-4-5 192-4,0 3-64 8,-8 4-128-9,6-6 0 10,1 3 0-10,3 1 0 6,-4-4 176-5,0 6-48 9,-6 2-128-9,4 3 192 1,-4-3-192-2,7-2 0 13,-1-4 0-11,2 6 0-1,-8 4 0-1,2 0 0 7,2-4 0-6,-1 4 0 6,5-2 128-7,0 2 0 13,6 2-128-13,-2 2 192 3,-10 0-192-1,6 0 0 5,4-2 128-7,0 4-128 5,4-2 0-4,0 0 0 5,-1-3 0-6,1 5 0 7,0 0 192-7,6 2-64 13,0-2-128-12,5 2 192 0,3 7-192-1,-3-5 0 12,1-4 0-12,3 7-160 3,-3 1 160-2,5 4 0 4,5 5 128-5,3-1-128 10,4-5 0-10,-2 6 0 4,-5 3-160-3,7-1 160 8,4 1 0-9,4-3 0 12,0-4 0-12,3 7 0 3,9 3 0-3,4 6 0 11,-5-2 0-11,9 0 0 4,1-3 0-3,2-1 0 5,1 6 0-6,3-2-160 9,-4 0 160-9,3 2 0 10,-1-1 0-10,4-1 0 3,4-4 0-2,-4 4 0 11,6-2 0-12,-4 5 0 4,8 3 0-3,-2-4 0 9,4 6 0-10,4-2 0 5,-6-4 0-5,4 4 128 5,2-4-128-4,1 4 128 6,5 4-128-6,0-2 0 5,-3-2-128-6,7-2 128 8,3 4 0-8,-1 0 0 13,7 0 0-12,-3-2 0 2,5 2 0-3,0-2 0 5,6 0 0-5,2 1 0 4,-2-2 0-4,6 3 0 7,4-4 0-7,4 4 0 8,-2-4 0-8,7-4 0 13,3 0 0-13,3 4 0 2,1-4 0-2,5 2 128 13,4 4-128-13,2-6 0 3,4-3 128-2,6 1-128 10,-4 2 128-11,6 2-128 4,4 0 128-4,4-4-128 12,3 1 160-12,5-3-160 2,-3 0 176-2,7 0-176 7,3-1 192-7,-2-1-192 9,4 0 160-9,4 1-160 11,-1-5 128-11,5 2-128 5,4 1 128-5,5-1-128 11,7-4 0-11,-2-3 128 5,-3 0-128-5,9 1 0 10,-4-7 144-10,5 5-144 5,-1-1 0-4,3 1 144 8,2-1-144-8,3-2 0 2,-9 1 144-3,5-1-144 10,1 2 0-10,-2-3 144 5,5 7-144-5,3-5 0 11,0 3 0-11,-1-3 0 4,-7-7 0-4,2 2 0 11,1 4 0-11,3-1 128 4,0 3-128-4,2-4 0 10,1-1 0-10,-1-5 0 5,-4 0 0-5,3 0 0 10,-3 2 144-10,2-1-144 4,4 7 144-4,2-4-144 11,-1-6 192-11,1-4-192 6,-4-4 192-6,2 2-192 8,0 0 192-8,4 0-192 5,8-4 160-4,-10 0-160 9,-1-1 128-10,-3-5-128 6,0 2 128-6,2 4-128 9,2 0 128-8,3-5-128 4,-1-3 128-5,2-2-128 10,-2 7 0-10,0-7 128 5,2 4-128-5,4-7 160 5,-4-5-160-4,-2 1 160 7,-6 2-160-8,2-3 0 11,-1 1 0-11,3-1 0 3,6 3 128-2,-4 1-128 9,-6-7 0-10,0-4 128 4,-7 2-128-4,-3-3 0 11,2-3 0-11,5 4 0 4,-1-2 128-4,-1-2-128 11,-3 0 0-11,-2 0 128 4,-7-6-128-3,-2 6 0 9,-4-4 0-10,3 4 0 4,-1 3 128-4,0-1-128 10,-6-2 0-9,0-6 128 3,-4 2-128-4,-6-2 0 11,-8 4 0-11,1 0 0 5,3 0 0-5,-8 4 0 9,-1-4 144-9,-1 0-144 6,7 0 0-6,-9 0 0 11,-5-8 0-11,-2 4 128 5,-2 2-128-4,-2 2 144 7,-8-10-144-8,-4 4 160 5,-4 4-160-5,-4-6 128 11,-1 0-128-10,-5-3 128 5,-7-5 128-5,4 4 0 3,-7 4 16-3,-1-3 0 5,-6-3-80-5,-2-4-32 10,-4 1 0-11,-4-3 0 3,-1 1 0-2,-7-3 0 8,2 4 0-9,-7 5 0 5,-4-1-32-5,-7 0 0 7,-5 1 0-7,-2 1 0 8,-4 0-128-8,-3 2 128 7,-11 2-128-7,-3 4 128 8,-3-1-128-8,1 3 160 11,-9 0-160-11,3 0 160 5,-6 2-160-4,-4-1 0 8,-8 5 0-9,-5 2 0 5,-15 0 0-4,-1 4 0 8,-4 3 0-9,0 5 0 4,-6 3-128-4,-12 1 128 11,-10 5 0-10,-3 0 0 2,-8 0 0-3,3 10 0 11,-11 4 0-11,-9 4 0 6,-11-4-128-6,-5 4 128 8,-6 7 0-8,-6 3 0 4,-6 1-304-3,-8 11 16 9,-4 7 0-10,-3 0 0 19,-6-4-2336-17,-7 8-480-1</inkml:trace>
    </iact:actionData>
  </iact:action>
  <iact:action type="add" startTime="91507">
    <iact:property name="dataType"/>
    <iact:actionData xml:id="d55">
      <inkml:trace xmlns:inkml="http://www.w3.org/2003/InkML" xml:id="stk54" contextRef="#ctx0" brushRef="#br0">3990 14301 8975 0,'-17'-8'384'2,"9"5"112"-2,-8-1-496 0,3 2 0 0,-5-4 0 0,4 0 0 7,-5 0 768-7,1 2 64 8,3-2 16-8,-5 1 0 8,5 1-112-8,-1-2-32 7,-2 2 0-6,5 0 0 5,-5 2 128-6,6 0 0 7,-3-2 16-7,5 4 0 9,-5 0 48-9,15 0 0 7,0 0 0-7,0 0 0 8,0 0-256-8,0 0-32 7,0 0-16-7,-4 14 0 8,4-14-368-8,0 0-80 8,9 19-16-8,7-3 0 8,2 0 192-8,1-5 16 6,4 3 16-6,11 0 0 9,9 5 96-9,5-1 0 11,-1-7 16-11,12 5 0 5,1-6-96-4,1 7-32 3,3-5 0-4,6 0 0 9,-4-1 32-9,9-1 0 7,3 4 0-7,0-3 0 8,2 5-64-8,-2-2-16 7,4 5 0-7,-4-5 0 8,-6-1-96-8,4-5 0 7,-6 4-16-7,2-6 0 8,2-6 96-8,-2-6 32 6,3-6 0-5,-1 4 0 7,-10-1 272-8,2-5 64 8,3 2 16-8,-13-5 0 7,-1-3-272-7,-1 1-48 6,-3-3-16-5,-4 1 0 6,0-1 0-7,0 5 0 8,-6-5 0-8,1 1 0 8,-6 3-144-8,5 5-48 6,-8-5 0-6,-4 7 0 8,-2-5-128-8,-1 6 128 7,-3-5-128-7,-5 5 128 8,-5 6-128-8,-13 4 160 7,12-12-160-7,-12 12 160 8,0 0-32-7,0 0-128 6,0 0 192-7,0 0-64 7,0 0-128-7,0 0 0 7,0 0 0-6,0 0 0 7,-12 12 0-8,-3-4 0 8,-1 5 128-7,-7-1-128 5,-1 4 0-6,-1-5 0 7,-2 7 144-7,-3-6-144 8,-1 3 0-8,2-1 128 8,-6 3-128-8,-2-1 0 8,0 2 176-8,1 3-48 6,-6-5 0-6,3 1 0 8,-4 3-128-8,-2-5 0 7,0 3 0-7,-6-6 0 8,-3 3 144-8,-3-3-144 7,0 3 160-7,-1-5-160 8,-1 2 128-8,-1-4-128 7,1-6 0-7,3 2 144 9,-1-1-144-9,-1-1 128 6,1-4-128-5,-3-1 128 7,-5-3-128-7,7 2 0 4,-1 2 0-5,1-2 128 9,-1-8-128-9,1 6 0 6,-3 1 144-6,9-7-144 8,-1 0 0-7,6-3 0 4,0 3 0-4,6-6 128 7,-5 3-128-8,7-3 0 7,0 4 0-7,5-1 0 8,5-3 0-8,0 7 0 7,0 3 0-7,5-2 0 7,7 2 0-7,3 4 0 8,-3-3 0-8,5 1-192 8,12 6 192-8,0 0-192 6,0 0 192-6,0 0-192 8,0 0 0-8,0 0 0 8,0 0 0-8,8 11 0 8,-8-11-48-8,25 10-16 7,2 4 0-7,3-6 0 8,7-1 80-8,6 3 16 6,9 0 0-6,5-6 0 10,3 0 160-9,12 2-208 3,6 1 80-3,2-1 128 7,2-2-176-8,6 0 176 7,-2 0-128-6,2-2 128 7,1 2 0-8,3-4 0 6,-2 0 0-5,0 0 0 6,5 0 0-7,-5-4 0 7,0-2 192-7,-5 0-64 9,-9 0 16-9,0-3 16 6,-7 3 0-6,-1-2 0 8,-8-6-32-8,-3 3 0 7,-6 3 0-7,1-6 0 9,-5 4 0-9,-6-3-128 5,-6 3 192-4,-3 0-64 7,-9-1 0-8,-2 3-128 7,-1-6 192-7,-8 4-64 8,-12 10-128-8,11-9 0 7,-11 9 0-7,2-16 128 26,-2 16-1856-26,0 0-384 1</inkml:trace>
    </iact:actionData>
  </iact:action>
</iact:actions>
</file>

<file path=ppt/ink/inkAction4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5-03T02:41:27.216"/>
    </inkml:context>
    <inkml:brush xml:id="br0">
      <inkml:brushProperty name="width" value="0.05292" units="cm"/>
      <inkml:brushProperty name="height" value="0.05292" units="cm"/>
      <inkml:brushProperty name="color" value="#FFFF00"/>
    </inkml:brush>
  </inkml:definitions>
  <iact:action type="add" startTime="2085">
    <iact:property name="dataType"/>
    <iact:actionData xml:id="d0">
      <inkml:trace xmlns:inkml="http://www.w3.org/2003/InkML" xml:id="stk0" contextRef="#ctx0" brushRef="#br0">2845 217 4607 0,'0'0'400'3,"0"0"-400"-3,0 0 0 1,0 0 0 23,-8 2 1584-24,-3 2 224 0,1-4 48 0,10 0 16 0,-8 4-912 0,8-4-192 8,-12 5-48-8,12-5 0 7,-9 8-144-7,9-8-16 9,-6 8-16-9,-2 0 0 5,2 5-240-5,4-3-48 7,0 6-16-7,0-3 0 5,2 5-48-5,2 0-16 12,2 1 0-12,2 4 0 5,4-1-32-5,-2-3 0 10,5 3 0-10,-1 1 0 4,4 1 96-4,-3-5 16 10,7-3 0-10,1 3 0 5,1-7 128-5,1 4 48 11,0-7 0-11,3 3 0 10,3-4 96-10,0 2 32 9,-1-6 0-8,1 1 0-1,-2-3-160 0,2-2-16 12,1 0-16-10,-1 0 0-1,-2-4-128-1,1-3-32 10,-3-1 0-10,-2 0 0 5,-1-4-16-5,1 3-16 10,-3-1 0-10,1-4 0 5,-3 2-32-5,3-3 0 10,-3 1 0-10,-1-3 0 6,1-3-144-5,-5 3 160 10,3-3-160-10,-4-1 160 1,1 1-160-2,-3 1 160 9,0-3-160-9,0-1 160 4,-4 1-32-3,-5-1 0 5,1 0 0-5,-2-3 0 8,-2 5-128-9,2-3 0 9,-3 5 0-9,-3 1 0 7,-4-3 144-7,4-1-144 5,2 9 160-5,-4-5-160 8,-3 3 0-8,3 3 128 13,-4 0-128-12,2 2 0 2,3 5 0-3,-5 3 0 11,0-2 0-11,2 6 0 4,-5 2 0-4,-1 5 0 12,1 7 0-11,-1 1 0 1,2 3 0-2,-5 3-128 10,1 3 128-10,1 3-160 7,-7 2 160-7,3 10 0 7,-2 0 0-6,1 8-128 4,-1 5 128-5,1-1 0 9,-1 0 0-9,3 1 0 8,1 5 0-8,-3-3 0 9,-3-1 0-9,2 0 0 4,-1 1 144-4,1 1-144 7,1 1 192-7,-3 3-192 7,-2-3 288-7,-1-3-48 11,-1-4-16-11,0-1 0 4,-2-1 48-4,-1-2 16 9,1-6 0-9,0 2 0 6,2-2 32-5,-1 0 16 7,1-4 0-8,-2 4 0 3,-2-8 0-3,2-4 0 8,-3 0 0-8,3-1 0 8,2-1-96-8,2-6-32 6,-3-5 0-5,1 1 0 8,2-1-16-9,0-4-16 10,-1-1 0-10,1-1 0 6,0-4 16-6,-3-6 16 8,1 0 0-8,2 0 0 5,1-4-16-5,3 0-16 12,-2-4 0-12,3 1 0 4,1 1 0-4,3-4 0 6,-1-4 0-5,-1 1 0 6,9-5-176-7,1-1 0 11,-2 1 0-11,6-1 128 4,0-1-128-4,4 1 128 12,2 1-128-12,2 2 128 4,2 3-128-4,0-7 0 11,4 1 0-10,4-5 128 2,-1 5-128-3,7-5 0 7,-2-1 0-7,5 4 0 8,2-1-128-7,3 5 128 5,1-3 0-6,2 3 0 8,1 3 0-8,1-2-176 8,2 7 176-8,2-1-128 9,-2-2 128-9,-2 6-192 10,3 4 192-10,3 0-192 6,-2 2 192-6,-2 4-128 5,2-2 128-4,0 6-128 7,-4 2 128-6,1 0-128 3,1 5 128-5,2 3-128 8,0 5 128-8,-2 4 0 11,0 3 0-11,0 3-128 5,-1 6 128-5,-1 0 0 11,-4 2-144-11,-3 0 144 3,-1 2 0-3,0-2 0 12,3 3 0-12,-3-3 0 4,1 2 0-4,-5 4 0 9,1-10 0-9,1 0 0 5,-1 0 128-5,-3-5 32 11,5-3 16-11,1-4 0 4,-4 0 16-4,1-3 16 11,1-6 0-11,5 1 0 4,-3-5-48-3,3-1-16 11,-3-3 0-10,-4-6 0-1,5 0 16-1,-1 0 0 10,1-4 0-10,-1 2 0 5,2-2-160-4,-1 2 128 8,-9-4-128-8,3 2 128 17,-2 0-2032-16,-1-1-400 2</inkml:trace>
    </iact:actionData>
  </iact:action>
  <iact:action type="add" startTime="7143">
    <iact:property name="dataType"/>
    <iact:actionData xml:id="d1">
      <inkml:trace xmlns:inkml="http://www.w3.org/2003/InkML" xml:id="stk1" contextRef="#ctx0" brushRef="#br0">16727 281 10127 0,'0'0'896'1,"0"0"-704"4,0 0-192-4,0 0 0 3,0 0 656-3,10 8 112 9,-10-8 0-10,0 0 16 4,0 0-144-3,0 0-16 8,0 0-16-9,6 12 0 6,-4-5 96-6,-2-7 0 11,0 0 16-11,-2 10 0 3,0 2 48-2,-4-4 0 8,2 0 0-9,-2 3 0 5,6-11 0-4,-8 6 0 5,-3 0 0-6,1 4 0 9,0-4-128-9,-4-1-32 10,3 5 0-10,-5 0 0 5,3-4-144-5,-5 2-16 10,2 3-16-9,3-3 0 3,-5 8-144-3,5-5-32 8,-7 1 0-9,6 4 0 4,-3 1-16-3,-3-1-16 18,3 5 0-19,-1 1 0 1,-5 3-64-1,1 4-16 3,3 4 0-3,-3-3 0 8,-1 1 0-8,1 8 0 8,1-2 0-8,2 2 0 7,-5 6-144-7,-1 4 128 10,1-5-128-8,3 7 128 0,3 6-128-2,1-1 0 12,-1-1 0-12,7-1 128 5,-3-1-128-5,4 2 0 10,4-3 0-10,0-3 0 3,-1-2 176-2,3-2-48 9,2 0-128-10,0-4 192 6,0 3 64-5,2 3 0 7,0-6 0-8,2 4 0 6,0-4-64-6,0 2-16 10,2-6 0-10,1 6 0 4,-1-8-32-4,2 0 0 11,0 0 0-10,4-4 0 1,2-1 32-1,-5-5 0 10,7-2 0-11,-4-3 0 4,1 1 16-2,1 1 0 9,0-9 0-10,2 3 0-1,-5 0-16 0,5-7 0 11,-6 1 0-11,1 0 0 5,-9-10-16-4,12 8 0 10,-6-2 0-11,-6-6 0 2,0 0-160-2,0 0 192 12,0 0-192-12,0 0 192 4,10 3-64-3,-10-3-128 5,0 0 192-6,0 0-64 8,0 0-128-8,0 0 192 6,0 0-192-6,0 0 192 10,10-7-192-10,-7 3 160 7,-3 4-160-6,2-12 160 6,-4-2-32-7,0 1-128 10,1-1 192-10,-5-1-64 7,0 1-128-7,2-2 160 8,-2-1-160-8,0-5 160 7,-5-3-160-7,1-2 160 5,2-5-160-5,-4-3 160 8,4-6-160-8,-3 2 160 12,1-6-160-12,4 6 160 4,-6-7-160-3,5-3 0 5,-1 0 144-6,2 2-144 8,-4-3 0-8,4-3 0 7,1 0 0-6,3-1 128 7,0 5-128-8,0 0 0 5,2 2 0-4,2-1 0 6,2-3 0-7,-1 2 0 12,7 8-144-12,4-2 144 4,-4 4 0-4,5-2 0 6,-1 4-144-5,3 0 144 4,1-2-128-5,-2 6 128 6,3-2-192-6,-3 0 192 9,1 4-192-9,3 1 192 10,-7 3-192-10,5 2 192 4,0-4-208-3,-3 3 64 8,5 3 16-9,-5 1 0 6,1 1 128-6,1-3-160 7,-1 5 160-7,3 3-160 8,-1-3 160-8,0 1 0 10,1 5 0-10,1-5-128 5,-5 4 128-5,5-3 0 11,-1 7-144-11,-3-3 144 5,1 3 0-5,-3-4 0 10,2 2 0-10,-3 3 0 4,-1-7 0-4,-6 10 0 11,-6 6 0-11,0 0 0 4,8-8 0-3,-8 8 0 9,0 0 0-10,0 0 0 3,0 0-160-2,0 0 160 10,0 0 0-11,0 0-144 5,-10 8 144-5,0 0 0 9,-5 4 0-8,3-1 0 3,-6-1 0-3,1 6-160 9,1-3 160-10,-5 5 0 4,-1 3 0-4,-1 1-128 7,3 3 128-7,-5 4 0 7,-4 5 0-7,-1-1 0 7,-3 4 0-7,2 6 0 8,0-2 0-8,2 7 0 11,-1 9 0-11,-1 0 0 5,-2 5-128-4,0 4 128 10,4 12 0-11,1 0 0 3,1 0 0-2,2-2-128 5,5 0 128-6,-1 2 0 7,3 0 0-6,6-1 0 6,1-7 0-6,5 4 0 6,4-6 0-7,4 0 0 10,4-7 0-10,7-7 0 5,-1-1 0-4,6-4 0 4,3-4 0-5,2-2 144 10,7-8-144-10,1-2 160 11,0-6-160-11,6 0 160 18,4 1-832-16,2-1-160 3,6-6-48-5,5 1-14144 1</inkml:trace>
    </iact:actionData>
  </iact:action>
  <iact:action type="add" startTime="8692">
    <iact:property name="dataType"/>
    <iact:actionData xml:id="d2">
      <inkml:trace xmlns:inkml="http://www.w3.org/2003/InkML" xml:id="stk2" contextRef="#ctx0" brushRef="#br0">21600 527 12031 0,'0'0'528'2,"0"0"112"-2,0 0-512 0,0 0-128 5,0 0 0-4,0 0 0 3,-4-6 640-4,4 6 80 9,-4-8 32-8,4 8 0 5,0-10-112-5,0 10 0 4,4-5-16-5,-4 5 0 7,0 0-384-7,0 0-80 11,0 0-16-11,0 0 0 4,9-8 176-4,-1 0 48 11,-8 8 0-11,14-4 0 5,-14 4 16-5,12 0 0 9,1 0 0-9,-3 2 0 5,2 4 80-5,1-2 32 10,1 2 0-10,2 0 0 5,3 7-112-4,1 1 0 8,3 3-16-8,2-1 0 3,1 5-48-4,1 5 0 13,0 1 0-13,1 4 0 1,-1 4 0-1,0 2-16 4,1 1 0-3,-1 8 0 7,2 5-32-8,-2 4 0 7,-1 3 0-7,-3 3 0 8,1 1-64-7,-9 2-16 10,1 1 0-11,-3-3 0 4,1 4 32-3,-6-5 0 10,-2-5 0-10,0 5 0 2,-6-3 32-3,0 1 0 10,-4-1 0-10,0-1 0 5,0 0 128-5,0-5 48 6,0-3 0-6,-2 0 0 9,-4-2-80-9,3-5-16 9,-1 1 0-9,-4-4 0 4,2 0 192-4,-3-7 48 11,-3-3 0-11,-1-4 0 6,3 0-112-6,-4 1-16 11,1-5 0-11,1-1 0 5,-3 3-96-5,3-1-32 9,-3-5 0-9,-3-5 0 4,3 5-16-4,1-7-16 11,-3 2 0-11,-1-4 0 4,1-6-112-3,3 0-32 10,-3-4 0-10,1 0 0 2,5 0-144-3,-1-4 192 12,4 2-192-12,-1 0 192 3,3-4-192-3,-2 0 0 6,4-3 144-6,3 3-144 8,3-4 0-7,0 3 128 9,2 1-128-10,2-4 0 7,0 0 0-6,3-1 0 3,3-3 0-4,4-5 0 9,0-1 0-9,3 3 0 6,5-3-128-5,-5-1 128 6,7 1 0-7,-3 1 0 7,-3-1 0-7,3-3 0 10,3-4 0-10,-5-4 0 10,3 0 0-10,1-3 0 4,-1 1 0-3,-3-4 0 10,3 2 0-11,5-4 0 5,-3 0 0-5,-3-5 0 11,1 3 0-11,1-4 0 3,-5-2 0-3,-1 0 128 11,3 1-128-11,-6-7 0 4,-1 2 0-3,1 1 0 9,-2-3 0-10,2-1 128 4,-5-9-128-4,-5 5 0 11,2 1 0-11,-2 3 128 5,-2-5-128-5,-2 3 0 6,-2 3 0-6,0 2 0 8,-1 1 0-8,-5 1 0 11,0 4 0-11,0 4 0 4,-3-3 0-3,3 8 0 9,-4-1 0-10,3 6 0 6,-7-2 0-6,4 4 0 8,-3 0 0-8,1 4-128 5,3-1 128-5,-1 9 0 11,0 1 0-10,4 8-128 2,-5 3 128-2,5 3-128 5,-4 0 128-6,5 6-128 7,-5 8 128-7,2-1-208 10,5 5 80-10,-5 2 128 7,4 3-192-7,0 1 192 9,0 5-160-9,6 8 160 5,2 2-192-5,2 2 48 12,6 6 16-12,0 2 0 3,0 6-16-3,7 3 0 12,-1 3 0-12,4 5 0 5,1 3 144-5,1 1 0 10,5 8-144-10,0 4 144 3,-1-2 0-3,-1-2 0 11,3 2 0-11,-3 2 0 6,-6-4 0-5,1-5 0 7,-4 5 0-8,-1-6 0 4,-7 4 0-3,0-6 0 10,0 1 0-11,-4-9 0 3,-2 1 144-3,-2-5-144 10,-6-1 160-10,0-6-160 5,1-6 144-5,-7 4-144 10,4-10 128-10,-4 0-128 20,1 0-976-19,-5-4-288 1,1-2-48-1,-5-1-13920-1</inkml:trace>
    </iact:actionData>
  </iact:action>
  <iact:action type="add" startTime="10101">
    <iact:property name="dataType"/>
    <iact:actionData xml:id="d3">
      <inkml:trace xmlns:inkml="http://www.w3.org/2003/InkML" xml:id="stk3" contextRef="#ctx0" brushRef="#br0">16481 2263 3679 0,'0'0'320'1,"0"0"-320"4,0 0 0-5,0 0 0 6,0 0 2736-6,0 0 464 5,0 0 112-4,0 0 16 6,0 0-1920-7,-6 9-368 11,6-9-80-11,0 0 0 5,0 0-128-5,0 0-32 9,2 8 0-9,2 4 0 5,4-2-32-5,4-5 0 11,-2-3 0-11,5 2 0 5,-1 4-192-5,7 0-32 6,3-4-16-6,5-2 0 7,4 2-160-7,2 0-48 8,6-1 0-8,-2 3 0 9,4-2-16-9,4 0-16 9,-2-2 0-1,0 0 0-8,-2-4-16 0,-2 2 0 6,-2 0 0-6,0 2 0 7,-8 0 64-6,2 0 16 6,0 0 0-7,2 0 0 9,-2 0 0-9,-1 4 0 12,-1-6 0-11,-2 2 0 1,-4-1-96-2,-1 3-32 9,-1-2 0-9,-5 2 0 5,-3-2-48-4,1-2-16 10,-4 0 0-11,-12 0 0 3,9 4 16-2,-9-4 0 10,0 0 0-11,0 0 0 3,0 0 0-3,0 0 0 11,0 0 0-11,0 0 0 4,0 0 32-4,-9 8 16 11,-3-2 0-10,-6-2 0 3,1-4-64-4,-3 0-16 9,-3 2 0-9,-4 0 0 6,-5-2-144-6,-3 3 160 11,0 3-160-11,2 0 160 3,-6-4-160-3,0 2 0 13,-4-2 144-11,0 0-144-1,0 4 0-1,2-2 144 10,-4-2-144-10,6 1 0 5,-3-3 0-5,6-3 0 9,3 1 0-9,4 0 0 7,4 0 128-7,1 0-128 9,3 2 0-9,7-2 0 4,0 0 128-4,7 0-128 12,1-4 144-12,6 6-144 3,0 0 0-2,0 0 0 8,12-2 0-9,9-4 0 5,4 2 0-5,5 0 0 11,3 1 0-10,6 1 0 3,2-2 0-3,8 0 0 7,-3-2 0-8,7 0 0 6,0 0 0-6,1 2-128 11,5-1 128-9,1-1 0-1,-3 2 0-1,-1 2 0 10,1 2 0-10,0 0 0 5,-5-2 0-5,-1 0 0 11,-8 0 0-11,2 2 0 5,-10 4 0-5,-2-2 128 11,-8-2-128-11,-3 0 144 4,-3 0-144-4,-7 0 160 10,-12 0-160-10,0 0 160 5,0 0 32-5,0 0 16 9,0 0 0-9,-10 2 0 6,-7 2-80-6,-3 2-128 11,-1-3 176-11,-9-1-176 4,-7-4 160-3,0 0-160 8,-10 1 128-9,1-1-128 4,-1 5 0-4,-4-1 0 11,-3-2 128-11,-1 2-128 4,-2 0 0-4,1 0 0 11,-3 2 0-11,3 2 128 4,-3-4-128-4,5 4 0 11,5-4 0-10,0 0 0 3,6-2 0-4,6-2 0 11,8 0 0-11,2 2 0 3,7 0 0-2,6 2 0 10,3 0 0-11,11-2 0 4,0 0 0-4,0 0-176 9,0 0 176-9,15 4-128 5,5-2 128-5,3 3 0 10,10 1 0-10,4 0-128 6,8-6 128-6,2 2 0 11,6-2 0-11,1-2-128 5,3 0 128-5,1 2 0 9,5 0 0-8,-3 0 0 3,-1 0 0-4,3 0 0 9,3 0 0-8,-7 2 0 3,-3 0 0-4,-5 0 0 12,-3 0 0-12,-2-2 176 4,-6-2-48-4,-6 0 0 6,-9 0 0-6,-5 0 0 8,-1-2 80-7,-8 4 16 9,-10 0 0-10,0 0 0 4,0 0 0-4,0 0 0 10,0 0 0-9,-8 0 0 3,-12 0-224-3,-1 4 0 8,-1 0 128-8,-7-2-128 4,-4 0 0-5,-6 0 0 9,-8 0-144-9,-2 4 144 20,1 0-1344-19,-5 5-192 0,-4 1-16 2,-1 6-14960-3</inkml:trace>
    </iact:actionData>
  </iact:action>
  <iact:action type="add" startTime="12355">
    <iact:property name="dataType"/>
    <iact:actionData xml:id="d4">
      <inkml:trace xmlns:inkml="http://www.w3.org/2003/InkML" xml:id="stk4" contextRef="#ctx0" brushRef="#br0">10444 1496 10943 0,'0'0'480'1,"0"0"96"-1,14-2-448 0,-4 0-128 3,2-2 0-2,3 2 0 3,-5 2 608-4,-10 0 96 12,0 0 32-12,14 2 0 4,-7 0-240-4,-7-2-48 10,0 0-16-9,10 4 0 3,-10-4 0-4,10 10 0 10,-6-2 0-10,2-2 0 5,-6-6 32-5,0 0 16 7,5 13 0-7,-1 1 0 8,0 2 16-8,-4-3 0 6,0 7 0-6,0 1 0 8,-4 3 0-7,0 3 0 6,1 0 0-7,-3 4 0 9,0 2-48-9,-4 5 0 11,0 4 0-3,1 1 0-8,-5 4-80 0,4 0-32 8,-3-6 0-8,1 2 0 3,2-8-16-3,-2 0-16 12,3 0 0-12,-3-2 0 3,0-2 16-3,2-1 0 13,-3-3 0-13,3-4 0 3,-4-1-112-3,5-7-16 8,-5 3 0-8,4-6 0 7,2 1 0-7,-1-3 0 11,1 4 0-11,8-14 0 4,0 0 64-4,0 0 16 11,0 0 0-11,0 0 0 5,0 0 112-5,0 0 0 7,0 0 16-7,0 0 0 6,0 0-16-6,14 4 0 12,-5-2 0-11,5-2 0 3,2 0-176-4,3-2-32 11,-1 0-16-11,5-2 0 3,2-2-160-3,3 0 128 12,1 0-128-12,2 2 128 3,4 0-128-2,0-3 0 10,-1 1 0-11,7 2 0 4,1 0 0-4,5 2 0 11,0-2 0-9,2 2 0 0,5 2 0-2,9 2 0 9,-1 2 0-8,7-2 0 2,1 0 0-2,2-2 0 10,-6-2 0-11,1 2 0 4,-1 0 0-4,-4 0 0 11,1 0 0-11,1 2 0 5,-3-2 0-5,1 2 0 6,2 0 0-6,-3 2 0 9,-5 0 0-9,1 2 0 11,-1-3 0-11,-1-1 0 3,-4-2 0-3,0 0 0 11,-5-2 0-11,1 2 0 4,0 0 192-4,-6 2-64 8,2 0 0-8,-6-2 0 7,4 0-128-7,-4 0 0 11,0 0 144-11,2 0-144 5,-2 2 128-5,0 2-128 10,-2 0 128-9,-4-2-128 2,3-2 192-2,1 0-48 9,0-2 0-10,0 4 0 4,-2 0-144-4,2 2 0 12,0-8 0-12,10 4 0 3,-2 6 0-3,-20-4 0 8,3-2 0-8,1 2 0 4,2-4 0-4,1 2 0 6,-1-2 0-6,0 2 0 8,0 0 0-8,26 0 0 8,-8 4 128-8,-8 0-128 6,-4-2 0-6,0 1 0 8,-4-1 0-8,-1 4 128 8,-1 0-128-8,0 2 0 13,-2 6 0-13,-9-9 0 3,-2-3 0-3,5 0 0 6,6 0 128-6,-1 0-128 8,1 0 0-8,0 2 0 13,1 0 0-13,5 0 128 3,-6-4-128-3,0 0 0 11,1 0 0-11,-3 4 128 4,0 0-128-4,1-2 0 6,-3 0 0-6,-3 0 128 9,-1 0-128-9,3-2 0 11,-3-2 0-11,-1 2 128 4,1 0-128-4,3 2 0 7,-7-1 0-7,1 3 128 8,3-2-128-8,-5 2 0 10,4 0 0-10,-7 0 0 4,3 0 0-4,-4 0 0 12,3 0 0-11,-3 0 0 4,2-2 0-5,1 0 128 9,-13-2-128-9,10 3 0 4,2-1 0-4,-2 2 0 11,1 0 0-11,1-2 0 4,-12-2 0-3,0 0 0 8,10 4 0-9,1 0 128 6,-3 0-128-6,4 2 0 6,4-4 0-5,-5 0 0 6,3 0 0-7,-2-2 0 12,3 0 0-12,-1 1 0 4,2-2 0-4,-5 2 0 11,7-1 0-10,-5 0 0 2,3 0 0-3,2 2 0 10,-1-2 0-10,1 4 0 4,1-2 0-4,-3 2 0 11,3 4 0-10,-5-2 0 3,0-6 0-2,-14 0 0 6,9 4 0-8,5-4 0 5,-6 2 0-4,2 0 0 8,-10-2 0-8,13 2 0 2,-13-2 0-2,0 0 0 8,8 5 0-9,-8-5 0 5,0 0 0-5,0 0 0 11,0 0 128-10,0 0-128 3,0 0 0-4,0 0 160 5,0 0-160-4,0 0 160 7,0 0-160-8,0 0 192 6,0 0-192-5,0 0 192 7,0 0-192-8,0 0 160 10,0 0-160-10,0 0 160 5,0 0-160-5,0 0 0 7,0 0 0-7,0 0 128 8,0 0-128-8,0 0 0 11,0 0 0-11,0 0 128 5,0 0-128-5,0 0 0 10,0 0 0-10,0 0 0 5,0 0 0-5,0 0 0 9,-6-9 0-9,6 9 0 5,0 0 0-5,0 0 0 11,-2-6 128-11,2 6-128 5,-4-8 0-5,4 8 0 11,0 0 0-11,-2-12 0 4,0 3 0-3,2-5 128 6,2 4-128-7,0-3 0 6,2 1 128-6,-4-4-128 10,0 5 0-10,0-5 128 5,0 2-128-5,0-3 0 7,0 1 144-7,2-5-144 8,2-1 128-8,0 1-128 7,0-1 128-7,2-1-128 8,-2-2 0-8,0-1 128 8,1 1-128-8,1-1 0 7,2 3 0-7,-2 2 128 10,-2 1-128-10,4 1 0 6,-3 3 0-6,3 4 0 6,-4 1 0-5,0 1 128 7,0 2-128-8,-4 8 0 10,0 0 0-10,0 0 0 5,0 0 0-5,0 0 0 10,0 0 0-10,0 0 0 18,0 0-1408-16,0 0-240-1,0 0-48 0</inkml:trace>
    </iact:actionData>
  </iact:action>
  <iact:action type="add" startTime="24576">
    <iact:property name="dataType"/>
    <iact:actionData xml:id="d5">
      <inkml:trace xmlns:inkml="http://www.w3.org/2003/InkML" xml:id="stk5" contextRef="#ctx0" brushRef="#br0">16770 199 1839 0,'0'0'0'1,"0"0"160"-1,0 0-160 0,0 0 0 6,0 0 0-6,0 0 0 5,0 0 2112-4,0 0 400 9,0 0 80-10,0 0 16 3,0 0-1520-2,0 0-288 9,0 0-64-10,0 0-16 7,0 0-64-7,0 0-16 7,0 0 0-7,0 0 0 6,0 0-112-6,-2 14-16 11,-2-4-16-11,2-1 0 5,-6 1 0-5,3-2 0 10,-9-2 0-10,2 6 0 3,2-3-48-3,-3-1-16 11,-5 4 0-11,3-1 0 4,-3 9-112-3,1-2-32 5,-3 3 0-6,-1 2 0 9,-1 3-32-9,-1 1-16 5,1 0 0 0,-3 3 0-1,-2 3 32-3,-1 6 16 11,1-4 0-12,2 10 0 3,-1-4-48-3,-1 5-16 11,4-1 0-11,1 6 0 4,3 2-224-4,-3 3 176 9,-1 5-176-9,5-1 160 6,1 3-160-6,-1-3 0 10,6 2 144-10,-1 1-144 5,5-5 128-5,-2-1-128 12,4-4 160-12,2-1-160 4,0 3 256-4,3-3-64 7,-3-3 0-4,2 0 0-2,0 0 0-1,-2 3-16 7,4-13 0-7,4 4 0 8,-2-4 0-8,0 6 0 11,0-8 0-11,0 4 0 4,3-6 16-4,1 2 16 12,-2 0 0-12,4 4 0 4,-2 0-64-4,0-8-16 8,-2-5 0-7,-1-1 0 4,1 0-128-5,-2 1 128 12,-2-1-128-12,0-8 128 3,-2-5-128-2,-2 0 192 10,4-14-192-10,0 0 192 2,0 0-16-2,0 0 0 8,0 0 0-9,0 0 0 6,0 0 144-6,-3-10 48 11,-1-2 0-11,2-5 0 4,2 1-160-4,0-7-16 10,0-1-16-9,2-1 0 3,0-2-176-4,0-3 0 11,1 1 144-9,3-6-144-1,0-4 0-1,0 2 0 10,2-4 0-10,4 0 128 6,-5-8-128-6,7-1 0 11,-4-5 0-11,7-13 128 5,-5-2-128-5,6 3 0 5,-5-1 0-5,5 4 0 8,-3-5 0-8,3 9 0 11,3-1 0-11,1 3 0 4,-5-1 0-4,3 1 0 10,1-2 0-9,-3-1 0 3,3 1 0-4,1 3 0 12,1 2 0-12,-5 5 0 4,3 1 0-3,1 4 0 4,1-4 0-5,-1 6 0 8,-3 4 0-8,1 4 0 11,1-4 0-10,-3 4-128 3,3 4 128-4,-1 0 0 10,-3 4 0-10,-3-1-128 4,3 1 128-4,-5 4 0 11,2 1 0-11,-5 5-128 5,1 3 128-5,0 4 0 11,-4-2-144-11,-6 12 144 4,4-7-144-4,-4 7 144 10,0 0-192-10,0 0 192 4,0 0-208-4,0 0 64 10,0 0 16-10,0 0 0 5,0 0 128-5,0 0-192 10,-6 11 192-10,-6 5-192 6,0-4 192-6,1 5 0 6,-7 1-144-6,-7 11 144 8,-3 0 0-8,1 2-144 11,0 1 144-11,-4-1 0 4,-3 2 0-4,-3 6 0 10,0-2 0-10,4 10 0 5,-6 2-160-5,0 1 160 12,-2 9-128-12,2 5 128 3,2 4 0-2,-2 10-128 9,2 8 128-9,8 4 0 2,-2-4 0-2,3 0 0 8,3-1 0-9,2 1-128 5,1-4 128-4,10-2 0 9,1-2 0-10,7-27 0 4,0 3 0-4,4 1 0 11,4 0 0-11,7-5 0 4,1-5 0-3,8 4-208 10,1-4 48-10,6-4 16 18,1 2-880-17,9-8-192 1,-2 2-16-3</inkml:trace>
    </iact:actionData>
  </iact:action>
  <iact:action type="add" startTime="25779">
    <iact:property name="dataType"/>
    <iact:actionData xml:id="d6">
      <inkml:trace xmlns:inkml="http://www.w3.org/2003/InkML" xml:id="stk6" contextRef="#ctx0" brushRef="#br0">21656 209 11343 0,'-14'-19'496'3,"11"9"112"-3,-1 2-480 0,2 0-128 0,2 8 0 1,-4-12 0 2,2 1 848-3,2 5 160 6,0 6 16-6,0 0 16 8,0 0-384-8,0 0-80 8,6 10 0-7,5 7-16 5,3 1-128-6,-2 5-32 10,5 4 0-10,7 7 0 6,-1 10 0-6,4 7 0 5,5 2 0-4,-3 1 0 7,2 1 224-8,-2 4 32 12,3-1 16-12,-3 6 0 4,2 5-64-4,-4 7-16 6,-1 4 0-1,-9-2 0 0,-3 4-208-5,-2 0-32 10,-8-1-16-10,-4-1 0 6,-4-2-80-6,-8-2-32 9,-2 4 0-9,-7-11 0 5,-5-1-224-5,-3-6 0 11,-4 7 0-11,-4-7-11824 6</inkml:trace>
    </iact:actionData>
  </iact:action>
  <iact:action type="add" startTime="26645">
    <iact:property name="dataType"/>
    <iact:actionData xml:id="d7">
      <inkml:trace xmlns:inkml="http://www.w3.org/2003/InkML" xml:id="stk7" contextRef="#ctx0" brushRef="#br0">14732 931 9151 0,'0'0'400'1,"0"0"96"-1,0 0-496 0,0 0 0 4,6-14 0-4,-6 14 0 7,0 0 736-7,0 0 48 12,0 0 16-12,0 0 0 5,0 0-32-5,0 0-16 9,2-10 0-9,-2 10 0 6,0 0 32-6,0 0 16 10,0 0 0-10,0 0 0 4,0 0-128-4,0 0-32 6,1 12 0-6,1 5 0 7,0-1 80-6,0 0 16 10,2 3 0-11,2 5 0 5,2 1-224-5,0 4-32 6,1 2-16-6,3 1 0 8,-4-5-112-8,2 4-32 13,1-2 0-13,-1-1 0 5,2-3-64-5,0 0-32 6,-1-3 0-6,3-1 0 9,-4-3-96-9,3 1-128 11,-5-5 176-11,2 2-176 4,2-3 208-4,-5 1-64 11,3-1-16-11,2-1 0 4,-6-6-128-4,-6-6 0 11,9 6 144-11,-9-6-144 17,0 0-272-16,0 0-128 0,0 0-32 0,0 0 0 11,0 0-944-11,0 0-192 1</inkml:trace>
    </iact:actionData>
  </iact:action>
  <iact:action type="add" startTime="27007">
    <iact:property name="dataType"/>
    <iact:actionData xml:id="d8">
      <inkml:trace xmlns:inkml="http://www.w3.org/2003/InkML" xml:id="stk8" contextRef="#ctx0" brushRef="#br0">14601 1174 11967 0,'0'0'1072'3,"0"0"-864"-3,0 0-208 0,0 0 0 7,0 0 1296-7,0 0 224 12,0 0 32-12,0 0 16 4,0 0-224-4,0 0-32 7,10-5-16-7,3 1 0 9,3-2-272-9,4 2-48 8,-5-2-16-8,5-2 0 5,3 0-512-4,0 1-96 8,1-9-32-9,-1 6 0 5,1 1-128-5,3-3-16 10,0 4-16-10,3-4 0 6,-1 3-160-6,0 1 0 10,-2-4 0-10,-1 6-8160 15,-1 4-1584-15</inkml:trace>
    </iact:actionData>
  </iact:action>
  <iact:action type="add" startTime="34543">
    <iact:property name="dataType"/>
    <iact:actionData xml:id="d9">
      <inkml:trace xmlns:inkml="http://www.w3.org/2003/InkML" xml:id="stk9" contextRef="#ctx0" brushRef="#br0">2613 223 6447 0,'0'0'272'1,"0"0"80"-1,0 0-352 0,0 0 0 6,0 0 0-6,0 0 0 5,0 0 1600-5,0 0 240 11,-8-6 48-11,8 6 16 3,0 0-816-2,0 0-144 9,0 0-48-9,0 0 0 3,-8-8-256-4,8 8-48 9,0 0-16-9,0 0 0 5,0 0-320-5,0 0-64 11,0 0 0-11,0 0-16 5,0 0 80-5,18 4 0 7,-2 2 16-7,3 0 0 7,5 3-144-6,-1 7-128 6,2 2 144-7,5-1-144 7,1 3 320-7,0-1-16 10,4 1-16-2,4 3 0-8,-4 0-80 0,4 1-16 9,2-3 0-8,-4-1 0 2,2-3-48-3,-2 3-16 11,-2-9 0-10,8 7 0 2,-6-8 48-3,2 1 0 11,-3-3 0-11,-5-4 0 4,0 0 48-4,0-2 16 10,0 0 0-10,-1-4 0 5,-5-4 80-5,0 2 32 12,1-4 0-11,-1-5 0 1,-2 1 64-2,3-5 16 11,-5-3 0-11,-1 1 0 5,-1-5-144-4,1 1-32 9,-5-3 0-10,1-1 0 5,0 2-48-4,-7 1-16 6,1 3 0-7,0-1 0 6,-4-3-32-6,-4 0-16 11,0-1 0-11,-2 1 0 4,-2 2-144-3,0 1 160 9,-4 3-160-10,-2 1 160 3,2-1-160-3,0 7 128 7,-3-6-128-7,-1 11 128 7,2-1-128-7,2 0 0 11,-4 4 0-11,10 4 128 5,-9 0-128-5,1 4 0 12,-6 4 0-12,4 2 0 4,-3 1 0-3,1 5-144 5,-2 7 144-6,1 3 0 8,-3 3 0-8,1 4-128 11,-5 6 128-11,1 6 0 3,-1 6 0-3,-3 1 0 10,-3 3 0-10,-1 1 0 6,-2 1 208-5,-2 3-48 8,-5 3-16-9,1 1 0 5,0-3 48-5,-6 1 16 7,2 0 0-7,-6 1 0 7,4-1 32-7,-5 1 0 11,-1 1 0-11,2-4 0 4,-6-3-64-3,4 0-16 9,3-3 0-9,-3 1 0 2,0-5-32-2,4-3-128 10,-2-2 192-11,4 0-64 6,0-6-128-5,0 2 192 3,0-8-192-3,2 0 192 6,-2-3-192-7,4-1 128 6,-6-2-128-6,6 0 128 9,-2-1-128-9,4-3 192 10,2-1-192-9,0-7 192 3,0-1-64-4,3-4 0 11,3-1 0-11,4-3 0 4,-1-4 96-4,3-2 16 12,3-4 0-12,-1-9 0 4,1-1 0-4,3-6 0 10,7-1 0-10,4-2 0 5,-2-5-64-5,2-1-16 8,4 0 0-8,4 0 0 6,2-3-160-6,-4 9 0 10,4 0 0-9,3-1 128 3,1-3-128-3,0 0 0 9,4-1 0-9,-1 3 0 3,5 0 0-4,1-3 0 5,-1 5 0-5,3-3 0 8,3 5 0-8,1 5 0 11,-1-1-144-11,1 3 144 4,2 4 0-4,1 5 0 12,1 1-128-12,2 2 128 3,0 2 0-2,-2 2-160 10,5 2 160-11,3 1-128 4,0 5 128-4,-2 4 0 6,-2-4-144-6,0 7 144 9,0 3 0-9,-1-3 0 11,3 3 0-11,-2 5 0 5,-2-5 0-5,0-1 0 10,0 3 0-10,-1 1 0 5,1 2 0-5,0 1 0 10,-2-1 0-9,1 0 0 4,-1 3 0-5,0-1 0 5,2 2 0-4,-3-2 0 6,-5-1 0-7,2-1 0 10,-1-1 0-10,1 3 0 5,1 0 144-5,-1 0-144 11,0-1 160-10,3-3-160 3,-3-1 128-3,-2-3-128 5,1-5 0-6,-5 3 144 7,-1-5-144-7,1 4 0 10,-7-5 0-8,0 7 128 16,-3 1-1856-17,-5-1-368 1</inkml:trace>
    </iact:actionData>
  </iact:action>
  <iact:action type="add" startTime="40265">
    <iact:property name="dataType"/>
    <iact:actionData xml:id="d10">
      <inkml:trace xmlns:inkml="http://www.w3.org/2003/InkML" xml:id="stk10" contextRef="#ctx0" brushRef="#br0">10384 1383 5519 0,'0'0'496'1,"0"0"-496"3,0 0 0-4,0 0 0 6,0 0 1216-6,0 0 160 11,0 0 32-11,0 0 0 3,0 0-304-2,0 0-48 9,0 0-16-10,0 0 0 5,0 0-336-3,2 16-80 4,-2-5-16-6,0 9 0 5,0 5-64-4,0 1-16 10,-2 3 0-11,0 2 0 7,0 2-48-7,0 4-16 8,-4 2 0-8,2 0 0 5,0 2-176-5,1 0-32 5,-1 6-16-4,-2 4 0 6,-2-1-96-7,2-1-16 16,0-4 0-16,-1 2 0 1,-5-6 64-1,2 2 0 10,-2 1 0-10,1-6 0 5,3-3 112-5,-4-4 16 6,2-4 16-6,3-2 0 10,-1 1 48-10,2-3 0 9,-2 1 0-9,4-7 0 4,0-3-80-4,0 1-16 11,8-5 0-11,-4-10 0 4,0 0-32-3,0 0-16 9,0 0 0-10,0 0 0 5,0 0 16-5,12 4 0 12,4-4 0-10,-3 0 0-1,9-4-80-1,-1 2-16 11,1 0 0-11,5-2 0 4,6 0-160-3,2-3 0 8,2 1 0-9,8 0 128 5,0-2-128-5,0 0 0 9,6 3 0-9,1 1 0 5,3-2 0-4,1-2 0 10,7 2 0-11,5 2 0 4,-4 4 0-4,9-2 0 11,-1 0 0-9,4-2 0-1,-2 1 0-1,-6 1 0 12,3 2 0-12,-3 2 0 4,2-4 0-4,4 4 0 10,-4 1 0-10,4 1 0 4,-5 2 0-4,-1 0 0 11,-2 0 0-10,1 0 0 3,-7-2 0-4,-3 3 0 10,-1 3 0-10,1-2 0 4,-1-2 0-4,1 2 0 11,-4 5 0-11,-1-3 0 4,-1 4 0-3,2-5 0 9,-5 5 0-10,-1-6 0 6,2-4 0-6,0 0 0 10,1 0 0-9,-7-2 0 2,2-2 0-3,-4 0 0 6,0-2 0-6,0 0 0 8,0 2 0-8,2 0 0 12,0-2 0-12,2 0 0 3,-6 0 0-2,4 2 0 10,-4-4 0-11,4 0 0 3,-4 2 128-3,2 0-128 12,-4-2 0-12,-2 0 128 4,-2-2 48-4,2 3 0 11,-2-3 0-11,-2-2 0 5,-1 2 112-4,-3 2 32 8,-2 2 0-9,1 0 0 5,-3 2-192-4,-1 0-128 8,-3 0 192-9,1-2-192 5,1-2 272-5,0 0-48 9,-1-1-16-9,1 3 0 5,3 0-16-4,-3 2 0 9,-1 0 0-10,1-2 0 4,3 2-64-4,-1 0 0 10,0 2-128-10,1 0 192 5,-5 0-192-5,3 0 128 11,1 3-128-11,1 1 0 5,-7 2 0-4,5 4 0 8,-1-2 0-9,2-3 0 4,-3-3 0-4,-2 2 0 11,1-4 0-11,-1 0 0 4,-3 0 144-4,5 2-144 10,-9-2 128-10,5-2-128 4,-2 0 192-3,1 0-32 9,-1 0-16-10,0 0 0 5,-3-2-16-5,3 0-128 11,-2 0 192-11,1 0-64 4,-3-2-128-4,4-2 192 11,-5 0-192-10,3 3 192 2,2-3-192-3,-4 0 0 10,3-2 0-10,-1 2 128 5,0 2-128-5,-3-2 0 11,-1 2 0-11,4-1 128 5,-4-1-128-5,1 0 0 10,1 2 0-10,-10 4 0 5,8-4 192-5,0-2-64 11,2 0 0-11,-3 1 0 3,1 1 48-3,-8 4 0 11,6-12 0-11,4 4 0 4,-4 2 80-3,1-1 32 9,3-1 0-10,-2-4 0 3,0-2 16-2,0 1 0 10,1-7 0-11,-5 5 0 4,2-3-112-4,0 2-32 9,2 1 0-8,-4-5 0 3,0 7-160-4,-1-5 128 10,-1 6-128-10,0 1 128 6,0 3-128-6,-2 8 0 9,0 0 0-9,0 0 128 19,0 0-720-18,0 0-160 1,0 0-16-2,0 0-10176 10,0 0-2048-6</inkml:trace>
    </iact:actionData>
  </iact:action>
  <iact:action type="add" startTime="45157">
    <iact:property name="dataType"/>
    <iact:actionData xml:id="d11">
      <inkml:trace xmlns:inkml="http://www.w3.org/2003/InkML" xml:id="stk11" contextRef="#ctx0" brushRef="#br0">16924 135 9503 0,'0'0'416'1,"0"0"96"-1,-8-18-512 0,2 9 0 6,-3-5 0-5,1 6 0 3,2-2 912-3,-2-1 96 10,-3-1 16-11,3 0 0 3,8 12-80-3,-14-8-16 11,0 3 0-10,1-3 0 2,-1-2-144-3,-1 4-16 10,3-2-16-10,-4 1 0 4,3 5-64-3,-5 0-16 9,4 2 0-9,-3 0 0 2,3-2-80-3,-5 2-16 11,-1 2 0-11,5 2 0 4,-5 3-64-3,1 1-32 10,-3-2 0-11,5 4 0 5,-5 2-96-5,6 7 0 11,1 1-16-11,-7 5 0 3,-1 2 16-3,2 2 16 10,1 5 0-3,-1 1 0-7,-3 0 0 0,3 8 0 10,-3 0 0-10,5 7 0 5,-3 3-112-5,3 4-32 10,3-3 0-10,-3 3 0 5,1 1-128-4,3 5-128 8,-1 1 192-9,4-6-192 3,-3 3 128-2,5-1-128 8,-4 3 0-8,6-20 0 3,3 7 208-3,-1 3-64 8,-2 0-16-9,4-1 0 6,0-5 128-6,2 2 0 10,2 4 16-10,2-1 0 5,-2-1-16-5,0 0-16 11,2-5 0-11,2-3 0 4,0 4-16-3,4-6 0 8,-2 2 0-9,-1 2 0 6,3-6-80-6,6 0-16 9,-4 2 0-9,5-8 0 5,-5 2 0-4,4-2-128 9,-5-5 192-10,3-1-64 4,0 0 0-3,-1 0-128 8,-1-5 192-9,-4 1-64 5,2-3-128-5,-2 1 0 10,2-5 144-10,-3 1-144 5,-1 5 128-5,0-7-128 11,-2 1 128-11,2-4-128 4,-2 3 176-3,2-3-48 9,-2 2 0-10,0-6 0 4,-2-8 96-3,0 0 16 7,0 0 0-8,0 0 0 5,0 0-48-5,0 0-16 11,0 0 0-11,0 0 0 5,0 0 144-5,0 0 16 11,-12-4 16-11,4 0 0 4,0-6-32-3,-1 0-16 5,1 0 0-6,0-7 0 8,-4-3-64-8,3-1-16 7,1-6 0-7,-4-5 0 8,2 1-32-7,5-4 0 9,-5-2 0-10,2-8 0 4,0-2-64-3,2 1-128 9,-1-5 176-10,3 0-176 6,4-3 144-6,0 1-144 10,0-2 0-10,2 1 144 3,0-3-144-3,5-1 0 11,-1-1 0-11,0 1 0 3,4-7 0-2,3 3 0 10,1-4 0-11,2-3 0 4,3 5 0-4,-3-4-144 13,3 5 144-12,5 3 0 1,-3-1 0-2,1-1 0 10,3 5 0-9,-2 3 0 3,1 1-128-4,-1 1 128 11,3 3 0-11,-1-2 0 4,0 0-128-4,-1 3 128 10,-1 1 0-10,4 6 0 4,1 8-176-4,-1-2 176 12,0 5-160-12,1 3 160 4,-1 2-144-4,0 5 144 6,1-1-128-6,-1 5 128 8,-2 2-192-7,1-1 64 10,-1 5 0-11,0 0 0 5,1 1-32-5,-1 3 0 8,-4 4 0-8,-3-2 0 5,0-2 160-5,-3 0 0 11,-1 2 0-11,-2 2-128 5,-12 2 128-4,0 0 0 4,0 0-144-5,0 0 144 8,0 0 0-8,0 0 0 7,0 0 0-7,0 0 0 8,0 0 0-8,0 0 0 11,0 0 0-11,-6 14 0 5,-2-2 0-5,-6 3 0 11,1-5 0-11,-9 6 0 3,1-5 0-2,-3 7 0 6,1-4 128-7,-2 3-128 7,-5-3 0-7,-3 5 0 11,-2 3 0-11,2 3 0 4,-4 2 0-3,-2 7 0 9,2-1 0-10,-4 10 0 4,2-2 0-3,0 7 0 8,2 1-128-9,2 6 128 5,-6 3 0-4,4 3 0 8,1 7-144-9,1 0 144 5,0 6 0-5,2-2 0 12,2 8 0-12,0 0 0 5,1 2 0-5,5-2 0 9,4-2 0-9,-1 2 0 4,6-4 0-3,1 0 0 9,5-2 0-10,0 2 0 5,5-5 128-5,3-1-128 11,5-4 176-11,5-1-176 4,4-9 176-4,2 1-176 7,3-7 160-7,7-5-160 7,3-2 0-7,0 2 128 11,2-8-128-11,3 0 0 4,5 6 0-4,4-4-192 11,-4 2 48-11,10-8 0 19,1 2-1968-18,5-4-400 1,2-3-80-1</inkml:trace>
    </iact:actionData>
  </iact:action>
  <iact:action type="add" startTime="46555">
    <iact:property name="dataType"/>
    <iact:actionData xml:id="d12">
      <inkml:trace xmlns:inkml="http://www.w3.org/2003/InkML" xml:id="stk12" contextRef="#ctx0" brushRef="#br0">21455 195 12671 0,'-10'-13'560'1,"7"7"112"-1,-1-2-544 0,-6-2-128 7,0-3 0-7,4 3 0 3,-5-6 928-3,3 7 160 10,2-7 16-10,-2 6 16 5,-2-3-80-5,5 3-16 10,-1 4 0-9,6 6 0 5,-2-8-160-6,2 8-32 8,0 0-16-8,0 0 0 5,0 0-432-5,6-10-64 10,3 6-32-10,7 4 0 5,1 2-96-5,3 6-32 8,3 6 0-7,5 0 0 4,3 5-16-4,4 6 0 10,0 3 0-11,0 5 0 4,2 4 64-4,4 6 16 17,0 9 0-17,0 5 0 1,-4 2 0-1,4 7 0 8,-4-4 0-8,4 1 0 4,-4 5-32-4,-2-4 0 10,1 8 0-9,-3 1 0 3,-2 3 0-4,-2 2 0 11,0-2 0-11,-3-8 0 4,-3 0 192-4,-5-5 16 10,-3-3 16-10,1 1 0 4,-6-1 128-4,-6-1 32 12,-2-1 0-11,-4 1 0 1,-2-3 0-2,0 5 0 12,-8 5 0-11,0-6 0 2,3-3-144-3,-9-1-32 12,0-1 0-11,3-4 0 2,-7-3-80-3,1-5-32 11,0 0 0-11,-1-4 0 5,-3 4-112-5,1-2-32 10,-1 2 0-10,0-4 0 4,1 0-16-3,1-6 0 7,-1-2 0-8,3-3 0 6,-2-3-128-6,-1-2 160 9,5-3-160-9,3-2 160 5,-2 1-160-5,7-9 160 11,-3 1-160-11,8-3 160 4,-5-6-160-4,11-2 160 10,0 0-160-10,0 0 160 6,0 0-160-6,0 0 128 9,3-10-128-9,1-5 128 5,0-1-128-5,6 1 0 11,4-7 0-10,-1-1 0 2,7-3 0-3,-3-1 0 7,-1-4 0-7,5-2 0 8,-1 2 0-8,-3-3 128 6,5-7-128-5,1 4 0 7,-1-4 0-8,-3 4 128 11,3-7-128-11,-3 1 0 5,3-6 0-5,-5-4 128 9,1-1-128-9,-5-5 0 6,1-9 128-6,-4 0-128 9,0-5 128-9,-5 5-128 5,-1-2 144-5,-2 2-144 11,-2-8 160-10,0 4-160 2,-4-1 128-2,1-3-128 9,-3-2 0-10,-4 2 0 4,0 2 0-3,2 0 0 7,-3 8 0-8,3 1 0 6,-6 7 0-6,1 1 0 11,-5 7 0-10,2 1 0 2,-1 2 0-2,-1 0-160 10,1 0 160-11,-5 6-192 3,5-3 192-3,1 7-160 10,-1 0 160-10,-3 3-160 4,3 3 32-4,-7 2 0 11,3 2 0-11,-1 1 0 5,5 3 128-5,-5 1-208 12,5 5 80-12,1-3 128 3,-3 7-160-2,3-3 160 10,2 6 0-10,5-1-144 3,-7 3 144-4,8 4 0 8,-4-2-144-8,5 0 144 5,3 0 0-5,4 6-176 11,0 0 176-11,0 0-128 5,0 0 128-5,0 0-160 9,0 0 160-8,0 0-160 3,0 0 16-4,4 18 0 11,3-4 0-11,7 5 0 3,-2 6 0-3,5 3 0 11,7-1 0-10,1 4 0 2,4 2 144-3,3 10-192 13,-1 4 192-13,6 4-192 4,2 7 192-4,-4-1 0 6,2 3 0-5,4 1-128 6,-2 5 128-7,4 4 0 10,-6 6 0-9,2 4 0 3,-6 2 0-3,0 2 0 9,-3-2 0-9,-3-2 0 3,-2-4 0-4,-1-2 144 9,-5-2-144-9,-7-5 0 5,-2 5 192-4,-3-8-64 9,-3-1 0-10,-4 3-128 4,-4-2 320-3,-5 2-64 8,-1-3 0-9,0-7 0 4,-6 1 16-4,3-6 0 11,-5-4 0-11,-1-5 0 5,-3 1-96-5,3-4-32 11,-5 2 0-11,-1-4 0 5,0-2-16-5,1-1-128 10,1-3 192-10,-2-2-64 4,3-2 0-4,-1-1-128 8,-1-7 192-7,1 1-64 5,1-3 0-6,7-7-128 11,-5-2 192-11,5 0-64 4,1-6 0-4,0-2-128 10,5-2 192-10,9 2-64 5,-8-14-128-5,2 2 128 10,0-5-128-10,6-9 128 5,2-3-128-4,4 0 0 8,0-4 0-9,2-6 0 5,5 2 0-4,1-6 0 8,3 2-144-9,1-10 144 4,1 0 0-4,3-5 0 13,1-1 0-12,-3-1 0 3,-1-12 0-3,1 3 0 8,1-3 0-9,-5 4 0 4,0-4 0-3,-5 1 0 9,3-3 0-10,-6 0 0 3,-1-4 0-2,1-4 128 9,-4 0-128-10,-2 0 0 4,-2 0 0-4,-2 2 0 12,-2 6 0-12,-4-2 0 3,3 2 0-2,-1 3 0 9,-2 1-128-9,-2 4 128 2,0 3 0-3,-1 1-160 12,1-3 160-12,0 1-128 3,-5 5 128-3,3 5 0 10,-6 1-144-10,5 6 144 6,-5 0 0-6,3 8 0 9,1 2-144-9,0 4 144 7,1 2 0-7,-1 3-160 10,2 7 160-10,3-1-128 4,-3-1 128-4,4 7-128 10,-2-3 128-10,-1 7-128 7,3 0 128-7,8 10 0 7,-8-4-144-7,8 4 144 5,0 0-144-5,0 0 144 12,0 0-192-11,-6 16 192 3,4-2-256-4,2 7 64 11,4 6 16-11,8 1 0 3,-2 1 16-3,7 4 0 8,-3 8 0-8,5 2 0 8,5 8 160-7,-3 5-128 7,4 7 128-7,-1 5-128 3,3-2 128-4,4 6 0 11,1 6 0-11,-1 0 0 4,2 2 0-4,-2 2 0 11,-2 2 0-11,-1 0 0 4,-3 0 0-4,-3-4 0 11,-3-6 0-11,-7 2 0 5,1-2 256-5,-5-8-32 8,-6 1 0-8,-2-5 0 5,-2 0 160-4,-6-3 48 10,-3 3 0-11,-1-3 0 4,-9-1-48-3,1-1 0 9,1-2 0-10,-5-5 0 4,-1-1-96-4,-3-4-32 9,-1 0 0-9,0-6 0 5,-4 4-96-5,4-8-32 10,-3 0 0-10,5 2 0 6,-4-4-128-6,2 2 0 9,1 2 144-9,1-2-144 6,2-7 0-6,1-3 0 11,5-4 0-10,-1-5 128 0,3-2-128-1,7-5-160 13,10-9 160-13,0 0-208 16,0 0-1456-14,0 0-272-2,0 0-64 1,15-7-9392 10,5-9-1888-10</inkml:trace>
    </iact:actionData>
  </iact:action>
  <iact:action type="add" startTime="48883">
    <iact:property name="dataType"/>
    <iact:actionData xml:id="d13">
      <inkml:trace xmlns:inkml="http://www.w3.org/2003/InkML" xml:id="stk13" contextRef="#ctx0" brushRef="#br0">27268 4012 10815 0,'0'0'480'2,"0"0"96"-2,0 0-448 0,19 4-128 6,5-2 0-6,-5-2 0 4,-19 0 1056-4,0 0 192 11,0 0 32-11,0 0 16 5,2 13-80-4,-4-1 0 8,-8 4-16-9,1-5 0 5,-9 9-448-5,1-1-96 8,-5 1-16-8,-3 3 0 5,-3 1-80-5,-1 3-32 7,-2 2 0-7,-6 1 0 7,2-1 32-7,2 0 0 11,-6-2 0-11,4 1 0 6,1-1-16-6,5-2 0 10,2-1 0-9,1-3 0 2,5-5-160-2,5-3-48 9,1-1 0-9,7 0 0 3,-2-6-128-4,10-6-16 10,0 0-16-10,0 0 0 5,0 0 368-5,12-2 80 9,0-2 16-9,7-2 0 6,7-2-336-6,3 2-64 6,4 2-16-6,6 1 0 8,-2-1-224-8,4-2 0 6,0 0 0-5,4 2 0 8,-4 2 0-2,-2 0 0-7,-2 2 0 0,-6-2 0 9,-2 0 128-9,-1 0-128 6,-3 2 0-6,-4 0 0 23,-3-2-368-21,-2 0-160 0,-16 2-48-2,0 0-13568 0</inkml:trace>
    </iact:actionData>
  </iact:action>
  <iact:action type="add" startTime="49201">
    <iact:property name="dataType"/>
    <iact:actionData xml:id="d14">
      <inkml:trace xmlns:inkml="http://www.w3.org/2003/InkML" xml:id="stk14" contextRef="#ctx0" brushRef="#br0">26831 4421 20271 0,'0'0'1792'1,"0"0"-1424"3,0 0-368-4,0 0 0 5,14 2 816-5,-1 0 80 6,7 0 32-6,3 0 0 7,4-2-192-7,7-2-32 7,7-2-16-7,1 1 0 8,7-5-112-8,6-4-32 8,5 2 0-8,7-5 0 7,-3 1-160-7,0-4-16 8,-1 5-16-8,-1-7 0 8,-1 3-224-8,1 1-128 7,0-5 160-7,-3 5-8880 25,-2 4-1776-21</inkml:trace>
    </iact:actionData>
  </iact:action>
  <iact:action type="add" startTime="49512">
    <iact:property name="dataType"/>
    <iact:actionData xml:id="d15">
      <inkml:trace xmlns:inkml="http://www.w3.org/2003/InkML" xml:id="stk15" contextRef="#ctx0" brushRef="#br0">29027 3351 13935 0,'0'0'608'2,"0"0"144"-2,12-4-608 0,0-4-144 6,-1 0 0-6,-5 0 0 4,-6 8 1248-4,0 0 224 9,0 0 32-9,0 0 16 5,-6 8-240-5,-7 4-64 6,1 0 0-6,-8 7 0 9,1 3-416-9,-6 3-96 8,-7 4 0-8,-1 6-16 7,0 0 16-7,-2 10 0 7,-4 0 0-7,4 6 0 9,2 3-272-9,1 3-48 10,1 0-16-10,8 3 0 5,-1 1-176-5,3-5-16 12,5-1-16-5,7-1 0-7,5 1-160 0,4-4 128 9,6-7-128-8,3-1 128 1,3-8 0-2,0-1-128 11,5-5 192-11,5-6-64 4,-3-3 352-4,7-3 64 12,-1-5 16-12,2-2 0 4,2 1-128-4,7-7-32 11,-1-2 0-10,2-2 0 4,0 0-96-4,-4-4-32 6,-4 1 0-7,-1-9 0 5,-1 0 16-5,0-3 0 11,-5-1 0-11,-5-4 0 4,1 1-16-3,-7 1 0 7,1-3 0-7,-6-3 0 4,-2 3-80-5,-2 2 0 9,-2-3-16-8,-2-1 0 4,-4 3 32-5,-4 5 16 8,-3-3 0-7,1 6 0 4,-6-3-64-5,1 9-16 8,-1-6 0-8,-5 8 0 7,1 2-144-7,1 2 0 11,-2 2 0-11,1 6 0 4,1 0-384-3,-3 0 32 9,5 3 16-10,5-1 0 20,-3-4-2240-17,7 2-448-3</inkml:trace>
    </iact:actionData>
  </iact:action>
  <iact:action type="add" startTime="49920">
    <iact:property name="dataType"/>
    <iact:actionData xml:id="d16">
      <inkml:trace xmlns:inkml="http://www.w3.org/2003/InkML" xml:id="stk16" contextRef="#ctx0" brushRef="#br0">29361 4359 22511 0,'0'0'992'1,"0"0"224"-1,0 0-976 0,-4 10-240 7,2 0 0-7,0 1 0 0,2-11 1472 0,0 0 256 9,0 0 64-8,0 0 0 4,0 0 176-5,0 0 32 10,10-6 16-10,-5-3 0 5,7 1-1056-5,2-2-192 7,-4-6-64-7,3 3 0 8,-1-5-448-8,4-3-112 10,-3-1-16-10,5 5 0 20,-5-3-448-20,5 7-112 0,-4-3-16 1,1 6 0 15,1-3-2400-15,-2 1-480 4</inkml:trace>
    </iact:actionData>
  </iact:action>
  <iact:action type="add" startTime="50246">
    <iact:property name="dataType"/>
    <iact:actionData xml:id="d17">
      <inkml:trace xmlns:inkml="http://www.w3.org/2003/InkML" xml:id="stk17" contextRef="#ctx0" brushRef="#br0">30322 2770 29775 0,'0'0'1312'2,"0"0"288"-2,0 0-1280 0,0 0-320 4,14 2 0-3,2 1 0 4,-11 7-128-5,1 6-96 10,-2 3-16-9,0 3 0 2,0 9 240-3,0 2-176 10,0 4 176-9,-2 20-160 5,4 1 160-6,-1 11 0 8,3 3-144-8,0 8 144 5,0 2 0-5,5-1 0 6,-1 1 128-6,6 2-128 8,-7 6 176-8,5-6-48 16,-4-6-128-16,3-8 192 1,-5-6-48-1,4-1-16 11,-4-13 0-11,1-3 0 4,3 0-128-4,-4-8 0 10,1 0-160-9,-3-8-12944 6</inkml:trace>
    </iact:actionData>
  </iact:action>
  <iact:action type="add" startTime="50713">
    <iact:property name="dataType"/>
    <iact:actionData xml:id="d18">
      <inkml:trace xmlns:inkml="http://www.w3.org/2003/InkML" xml:id="stk18" contextRef="#ctx0" brushRef="#br0">29060 6114 3679 0,'0'0'320'0,"0"-11"-320"7,-2 3 0-7,2-2 0 5,-4-6 4160-5,3 7 768 10,-3-1 160-10,-2-2 32 5,2 0-3584-4,2-3-704 7,-8 3-128-7,2-1-48 3,1 5 208-4,-9-2 32 9,0 4 16-8,-5 0 0 4,-1 2-352-5,-1 0-80 11,-2 4-16-11,-3 0 0 4,-3 0-144-4,0 4-48 10,0 4 0-10,1 8 0 6,-1-3-32-6,4 9-16 10,-2 3 0-10,1 4 0 4,1-1-224-4,2 5 0 10,-1 6 0-10,5 0 0 9,1 6 0-9,7 0 0 8,1 1 0-8,6-1 0 4,2-8-144-3,4-5 144 8,4-1 0-9,6-4-144 5,0-4 144-5,7-1 0 11,1-8 128-11,3-3-128 4,3-7 256-4,3-4-32 10,4-8 0-10,2-7 0 4,6 1 128-3,-2-7 32 9,8-5 0-10,-6-3 0 6,2-6-80-6,-4-6-16 10,0 0 0-10,0-4 0 5,-5 0-128-5,-3 2-32 10,-4-3 0-10,-1-3 0 5,-5-2-128-5,-1-3 160 9,-5-3-160-4,1-3 160-5,-6-3-160 0,2-5 192 12,-5 0-192-12,-1-3 192 4,-4 3-192-4,0 2 0 11,-2 7 144-11,0 13-144 3,-1 1 0-3,1 12 0 13,-2 5 0-13,4 7 0 3,0 7 0-3,0 14 0 9,0 0 0-9,0 0 0 5,-4 24-128-5,2 11 0 11,0 6 0-11,2 9 0 5,0 1 128-5,0 8-208 11,-2 5 80-11,2 10 128 4,-2 6-160-4,2 2 160 10,0-2 0-10,0 2-144 4,2 0 144-3,0-2 0 8,0-6 0-9,2 0 0 5,2-6 0-5,-3-7 0 11,3-9 0-11,0-7 128 4,6-2-256-4,-2-8-64 8,-3-4 0-8,7-5 0 22,-2-7-1472-19,3-7-320 0,-3-6-48-3</inkml:trace>
    </iact:actionData>
  </iact:action>
  <iact:action type="add" startTime="51237">
    <iact:property name="dataType"/>
    <iact:actionData xml:id="d19">
      <inkml:trace xmlns:inkml="http://www.w3.org/2003/InkML" xml:id="stk19" contextRef="#ctx0" brushRef="#br0">29476 6054 21183 0,'0'0'1888'1,"0"0"-1504"7,0 0-384-8,10 11 0 4,1-7 320-4,1 2-16 10,5-2 0-9,-1 0 0 4,6-4 592-5,3-4 128 10,4 0 32-10,2-2 0 3,3-3-224-1,1-7-32 6,-4 2-16-8,0-3 0 6,-4-1-304-6,1 1-64 10,-1-5-16-10,-4 3 0 5,-3-1-16-5,-3 1 0 10,-1-3 0-10,-6 5 0 4,0 3 112-3,-1-1 16 10,-3 3 0-11,-4-4 0 3,-2 5-32-3,-2 3 0 11,2-6 0-11,-6 8 0 4,-3-4-16-4,-3 5 0 9,-2 5 0-8,1 2 0 4,-9 3-208-5,1 5-32 11,-1 6-16-11,-3-1 0 5,-1 9-80-5,-1 3-128 11,-2 4 176-7,0 4-176-2,-1 6 0-2,5-6 0 10,2 4 0-10,1-5 0 4,7 1 0-3,3-2 0 9,4-4 0-10,4-2 0 4,0-3 0-4,10-1 0 9,0 1 0-9,2-11 0 5,-8-13 0-4,23 10-256 10,4-6 32-11,7-2 0 18,3-2-304-17,0-2-64 1,4-2-16-2,4-10 0 12,-1-1-2272-10,-3-7-448 1</inkml:trace>
    </iact:actionData>
  </iact:action>
  <iact:action type="add" startTime="51644">
    <iact:property name="dataType"/>
    <iact:actionData xml:id="d20">
      <inkml:trace xmlns:inkml="http://www.w3.org/2003/InkML" xml:id="stk20" contextRef="#ctx0" brushRef="#br0">31101 4825 3679 0,'-8'-13'320'2,"-6"1"-320"4,4-6 0-6,-5 5 0 3,3-5 4976-2,-5 6 912 8,-1-1 192-9,-2 7 48 6,-3 4-4080-6,2 6-800 10,-5-2-160-10,1 6-48 5,1 5-208-5,-3 1-64 10,-4 9 0-10,0 7 0 4,-4 7-432-4,1 2-80 11,-3 7-32-11,2 5 0 3,2 0-224-2,4 9 0 9,-2 1 0-10,3 1 0 4,5 6 0-4,1 1 0 12,9 1 0-12,1-4 0 5,4 6 0 0,8-5 0 2,0 1 0-3,4-4 0-4,4-3 0 0,6-7 0 11,-3-3 0-9,7-6 0 0,1-6 0-2,-1-2 0 9,3-2 0-9,3-4 0 20,-3-7-336-19,-1-5-112 0,1 1-32-1,1-3-9024 11,-1-9-1808-10</inkml:trace>
    </iact:actionData>
  </iact:action>
  <iact:action type="add" startTime="51945">
    <iact:property name="dataType"/>
    <iact:actionData xml:id="d21">
      <inkml:trace xmlns:inkml="http://www.w3.org/2003/InkML" xml:id="stk21" contextRef="#ctx0" brushRef="#br0">30494 5763 21183 0,'0'0'1888'3,"0"0"-1504"-3,0 0-384 0,0 0 0 7,0 0 512-6,0 0 16 7,18 0 16-8,-5 0 0 7,3-2 480-6,-5-4 80 10,7-1 32-11,-4 1 0 5,5 0-256-5,-3 2-48 7,1 0-16-7,5 2 0 6,-1-8-448-6,-3 3-96 11,1 1-16-11,3-4 0 5,-7 4-256-5,5 2 160 10,1-4-160-10,-1-1 128 5,-5 5-128-4,7-4 0 9,-3 2 0-10,-1-4-176 19,1 3-1536-18,5 1-304 0,-5-2-64 3</inkml:trace>
    </iact:actionData>
  </iact:action>
  <iact:action type="add" startTime="52183">
    <iact:property name="dataType"/>
    <iact:actionData xml:id="d22">
      <inkml:trace xmlns:inkml="http://www.w3.org/2003/InkML" xml:id="stk22" contextRef="#ctx0" brushRef="#br0">31397 5457 11967 0,'0'0'1072'1,"0"0"-864"5,-6 12-208-5,-2 5 0 3,5 3 2240-4,-3 1 384 10,0 7 96-9,-6 5 16 4,4 0-1184-4,0 0-224 7,-5 0-48-8,3 6-16 5,2-2-320-4,-1 4-64 8,1 0-16-9,2 0 0 5,-4 2-464-4,4-4-80 9,4 0-32-10,-2-6 0 4,2-6-160-4,1-1-128 12,1-1 192-12,1-9-192 4,-1 1 256-4,4-1-64 6,0-8-16-6,-4-8 0 9,0 0 384-9,12 0 80 11,-2-6 0-11,5-6 16 4,-3 0 0-4,6-9 0 10,-3-2 0-10,5-5 0 4,-3-5-128-4,1 0-16 12,3-8-16-12,3 2 0 10,-3-4-160-10,-1 2-16 6,3-8-16-5,0 8 0 2,1 2-176-2,-3 6-128 8,-1 6 192-9,1 0-192 6,1 1 144-6,3 7-144 5,-2 7 0-4,3 4 144 9,-1 8-144-10,-1 6 0 4,1 4 0-3,0 9 0 7,-1 5-128-8,-3 3 128 7,1 4 0-7,-5 4 0 9,1 8 0-9,-1 0 0 10,-7 2 0-10,0-4 0 3,0 2 0-3,-5 4 0 8,1-6 0-8,-2 4 0 24,0-3-784-24,2 3-96 4,-4 0-16-4,0-2-15712 0</inkml:trace>
    </iact:actionData>
  </iact:action>
  <iact:action type="add" startTime="54346">
    <iact:property name="dataType"/>
    <iact:actionData xml:id="d23">
      <inkml:trace xmlns:inkml="http://www.w3.org/2003/InkML" xml:id="stk23" contextRef="#ctx0" brushRef="#br0">16113 2947 8287 0,'0'0'736'1,"0"0"-592"5,0 0-144-5,0 0 0 2,-8 10 1072-2,0-6 176 9,0-2 32-10,-5 2 16 4,1-2-240-3,-6 0-48 10,3-1-16-11,-7 1 0 3,-3-2-304-3,0 0-64 10,-3 0-16-10,1 0 0 4,-2 2-32-4,-2 0 0 11,-3 2 0-11,-5-2 0 4,2 0 0-4,-6 0-16 7,4 0 0-7,-5 2 0 9,3-2-176-9,-4 2-16 11,2-2-16-11,-2 0 0 5,2 0-32-5,4-2-16 10,4 0 0 0,-2 0 0-10,4 0-16 0,1 0 0 5,3 0 0-5,4 0 0 5,1-2-32-4,3 0 0 11,5-2 0-12,-1 2 0 3,5 2-96-3,-2-2-32 11,7 2 0-11,7 0 0 4,0 0 16-3,0 0 0 4,-8-4 0-4,8 4 0 7,0 0-144-8,0 0 0 10,0 0 0-9,0 0 0 3,0 0 0-3,0 0 0 10,0 12 0-11,0 3 0 4,2-3 0-3,0 6 0 5,0-5 0-6,0 5 0 8,0 1-128-8,0-1 128 7,0 1 0-7,-2 7 0 8,0 3 0-8,-2 4 0 6,0 6 0-5,0 0 0 7,-4 8 0-8,-2 4 0 14,2 5 0-13,-2 3 0 1,1-1 128-2,-5 7-128 5,4 5 0-5,-2 2 128 9,-3-2-128-9,3 6 0 11,-6 0 0-11,5 4 0 4,-3 2 0-4,4 2 0 11,-5-8 0-11,3 4 0 4,-6 0 192-3,3 0-64 4,-5-2 0-5,3 4 0 8,-1 0 0-7,-3-2-128 10,1-2 192-11,3-4-64 3,-3-2-128-3,-1 0 192 11,1-8-192-11,4 3 192 4,-5-1-192-4,2-4 192 6,1 5-192-6,-2-5 192 9,1-3-192-9,3 1 192 7,-3 3-192-7,3 1 192 8,3-6-192-8,-1-1 128 7,2-6-128-7,4-5 128 10,-3-5 0-10,3-2 0 8,4-2 0-7,0-5 0 1,-2-5 64-1,4-2 16 11,2-5 0-12,2-6 0 3,-2 1 16-3,4-3 0 8,0 1 0-8,-4-13 0 5,0 0-32-4,0 0-16 6,12 6 0-7,3-4 0 8,-3-4-16-7,4-2 0 9,-1-3 0-9,7 1 0 2,1 2-160-3,4 0 192 11,1-4-192-11,1-4 192 3,4 5-192-2,6-5 128 9,0 2-128-10,10 4 128 6,2 2-128-6,3 4 0 11,3 0 144-9,3 0-144 1,-1 0 0-3,1 0 0 6,3 0 0-6,-3-1 0 7,-3-1 0-7,-3-4 0 12,-3 0 0-12,-4 2 128 4,0 2-128-4,-2 2 144 10,-12 2-144-10,-2-4 160 5,-2 0-160-4,-3 0 128 9,-3 0-128-10,-4 0 128 19,-7 0-1856-17,0-6-368 1</inkml:trace>
    </iact:actionData>
  </iact:action>
  <iact:action type="add" startTime="55474">
    <iact:property name="dataType"/>
    <iact:actionData xml:id="d24">
      <inkml:trace xmlns:inkml="http://www.w3.org/2003/InkML" xml:id="stk24" contextRef="#ctx0" brushRef="#br0">26109 2631 10127 0,'0'0'896'2,"-6"0"-704"4,-5-4-192-6,3 2 0 3,8 2 960-2,0 0 176 10,0 0 16-11,0 0 16 4,0 0-144-4,0 0-16 14,0 0-16-12,2-11 0-1,4 1-288-1,7-4-48 6,1 4-16-6,7 1 0 7,3-3-192-7,3 4-64 6,4-3 0-6,6 1 0 4,0 2-96-4,0-4-32 8,8 4 0-8,-4 3 0 8,2-3-256-8,2-2 0 12,-4 2 0-12,6 2 0 3,-6-1 160-2,4 1-32 9,-6 2 0-4,4 0 0-4,-4 4 80-2,4-2 16 3,-4 2 0-3,1 0 0 9,-6 2-48-9,-1 0-16 12,-4 0 0-11,-2 2 0 2,-3 7-160-3,-3-1 192 12,-3 6-192-10,-5-4 192-1,1 3-192-1,-6-1 160 11,-6 7-160-11,-2 5 160 4,-2 5 0-4,-4 0 0 11,-4 6 0-11,1 6 0 5,-7 2-160-4,2 2 192 3,-5 5-192-4,3 5 192 10,-1 7-192-10,-3 6 160 9,6 6-160-9,-5 6 160 4,3 2-160-3,3 6 0 9,-3 2 0-10,4-1 0 5,-3 1 0-5,3 1 128 10,2-5-128-9,-3-2 0 3,3 2 0-4,-4-2 0 11,5 1 0-11,3-9 0 4,-4 0 128-4,2 0-128 11,4-2 0-11,-2-7 128 3,-1-1-128-3,3-2 128 11,0 1-128-11,0 22 128 4,2-9 48-4,0-10 0 12,0 1 0-12,2-7 0 4,2-4 32-4,-2-3 16 11,2-2 0-10,-2-5 0 3,4 1 64-4,0-6 16 11,2-4 0-11,1 2 0 3,-3 6-48-2,0-5-16 9,2 1 0-10,0 2 0 4,2 0-32-3,-2-6 0 8,1-2 0-8,1 0 0 4,2-6-32-4,-6 0-16 7,4 0 0-7,-3-2 0 4,1-7-32-5,-2-1-128 10,-2-1 192-10,4 1-64 4,0 2-128-4,2-1 128 11,-4-3-128-11,1-1 128 4,-1-5 0-3,-4-15-128 9,6 14 192-10,6 6-64 4,-6-7-128-3,-6-13 192 9,0 0-192-10,9 14 192 6,-1 0-32-6,-8-14 0 5,0 0 0-5,8 15 0 8,-8-15 32-8,6 18 0 11,0-5 0-11,-6-13 0 4,0 0-64-3,0 0-128 9,0 0 192-10,11 14-64 5,-11-14 0-4,6 12 0 2,-6-12 0-2,0 0 0 6,0 0 112-7,0 0 16 6,0 0 0-6,4 15 0 8,-4-15 80-7,0 0 32 5,-4 14 0-6,4-14 0 8,-13 8 32-8,-1 0 16 8,-9-5 0-8,1 1 0 9,3 2-16-9,-5-2 0 6,-3-2 0-6,-4 4 0 10,-4-2 32-10,-2-2 0 5,-2-4 0-4,-4 2 0 6,-2 4-128-7,0-2-32 7,-6-2 0-7,-1-2 0 8,-5-2-112-7,2 2-32 6,1 0 0-7,-1 2 0 7,0 4-128-7,7-2 0 7,1 0 0-7,4 0 128 9,-4 2-128-8,6-2 0 3,-2-2 0-4,6 1 0 27,-2 1-752-27,6 4-224 0,2 0-48 0,2 0-11200 6,1-4-2240-5</inkml:trace>
    </iact:actionData>
  </iact:action>
  <iact:action type="add" startTime="57725">
    <iact:property name="dataType"/>
    <iact:actionData xml:id="d25">
      <inkml:trace xmlns:inkml="http://www.w3.org/2003/InkML" xml:id="stk25" contextRef="#ctx0" brushRef="#br0">17158 4999 10191 0,'0'0'448'1,"0"0"96"0,0 0-544-1,0 0 0 5,0 0 0-5,0 0 0 4,0 0 512-4,0 0 0 6,0 0 0-6,0 0 0 8,0 0-192-7,0 0-64 10,0 0 0-11,0 0 0 5,0 0 176-5,0 0 16 9,0 0 16-8,0 0 0 2,8 6 96-2,6 1 16 8,-5-3 0-8,5 2 0 2,2-2-144-3,3 2-32 12,-3 2 0-12,3-4 0 6,5-1 112-6,-1 1 32 6,4-4 0-6,3 4 0 7,-1 0-176-7,0 0-48 8,6 2 0-6,4-2 0 4,-4-2 48-6,4 0 0 9,2-2 0-9,0 2 0 6,6 0 16-6,2 0 16 11,-4-2 0-11,2-2 0 4,1 0-112-4,-1 2-32 12,-4 0 0-12,4-2 0 3,-4-2-128-3,2 0-128 13,0-2 192-11,-5 2-192 0,5-2 208-2,-4 4-64 9,2-2-16-9,-6 1 0 4,2-1 48-3,-4 0 0 10,0 2 0-10,3 0 0 3,-3-2-48-4,-4 2-128 10,0 0 192-10,-2 0-64 4,-1 2 0-4,-3 0-128 7,-2 0 192-7,1 0-64 8,-3 0 16-8,-1-2 0 9,1 0 0-9,1 0 0 6,-7 0 16-6,3 0 0 11,-1-5 0-11,-3 5 0 4,4 0 64-4,-5 2 16 10,3 2 0-10,-2 0 0 5,-1-2-16-5,1 0 0 11,-1 0 0-11,-3 0 0 4,4 0-48-3,-6 2-16 7,-8-2 0-8,13 1 0 6,-13-1-160-6,10 0 128 9,2-1-128-9,-12 1 128 6,12-2 16-6,-12 2 0 10,0 0 0-10,0 0 0 5,0 0-16-5,0 0 0 11,0 0 0-11,7 3 0 4,-7-3 16-4,0 0 0 10,0 0 0-10,0 0 0 6,0 0-16-6,0 0-128 9,0 0 192-9,0 0-64 6,0 0 0-6,0 0 0 9,0 0 0-9,0 0 0 5,0 0 16-5,0 0 0 10,0 0 0-9,0 0 0 3,0 0-144-4,0 0 160 10,0 0-160-10,0 0 160 4,0 0 0-3,0 0 0 9,0 0 0-10,0 0 0 5,0 0-160-5,0 0 192 9,0 0-192-9,0 0 192 5,0 0-192-4,0 0 0 9,0 0 0-10,0 0 128 4,0 0-128-3,0 0 128 9,0 0-128-10,0 0 128 4,0 0-128-4,0 0 0 11,0 0 0-10,0 0 128 3,0 0-128-4,0 0 0 7,0 0 0-7,0 0 128 8,0 0-304-8,0 0-64 6,0 0-16-6,-4-5 0 22,-1-1-2336-21,-3 2-480 1</inkml:trace>
    </iact:actionData>
  </iact:action>
  <iact:action type="add" startTime="59768">
    <iact:property name="dataType"/>
    <iact:actionData xml:id="d26">
      <inkml:trace xmlns:inkml="http://www.w3.org/2003/InkML" xml:id="stk26" contextRef="#ctx0" brushRef="#br0">20125 3171 2751 0,'0'0'256'3,"0"0"-256"-3,0 14 0 0,-6-6 0 8,-4 2 1296-7,3-3 224 9,1-1 32-10,-6 8 16 5,2-2-768-5,0 3-160 11,-1-3-16-11,-1 7-16 4,-5-1 112-4,3 7 32 6,-4 3 0-6,1 7 0 9,1 2 80-9,-5 2 32 7,1 6 0-7,3 5 0 3,-5-1-208-3,3 2-32 7,1 3-16-7,-1 1 0 9,-3 3-176-9,7-1-48 9,-3 0 0-8,0 1 0 10,5 3-80-10,-5 5-32 5,3 2 0-5,-3-5 0 2,2 3 16-2,3-4 0 9,-1-1 0-10,4-1 0 5,3-1 144-4,-3 1 16 7,6-1 16-7,2 1 0 4,2-3-32-3,2 1-16 6,0 1 0-8,2-1 0 4,4 1-224-3,-1-9-64 9,9-1 0-10,-2 0 0 4,1-8 16-3,1 0 0 9,3-4 0-10,7 2 0 4,-1-2-16-3,4 0 0 9,1 0 0-10,3 0 0 4,6-2-128-3,0 4 0 9,6-4 144-10,-2 0-144 4,3-1 176-4,7-1-48 10,2-2 0-10,-5 0 0 6,-1 0-128-6,4 1-256 10,3-3 64-10,7 2 16 19,-5-2-1488-17,5 0-288 0</inkml:trace>
    </iact:actionData>
  </iact:action>
  <iact:action type="add" startTime="60580">
    <iact:property name="dataType"/>
    <iact:actionData xml:id="d27">
      <inkml:trace xmlns:inkml="http://www.w3.org/2003/InkML" xml:id="stk27" contextRef="#ctx0" brushRef="#br0">24551 3117 6447 0,'0'0'576'2,"0"0"-576"4,0 0 0-6,0 0 0 3,0 0 1088-3,0 0 96 6,0 0 32-6,11 4 0 6,-1 0-512-6,6 1-80 9,-3 3-32-8,7 4 0 3,-3-2-144-3,7 7-16 9,3 3-16-10,2 3 0 4,7 2-80-4,-3 5-16 9,-2 1 0-9,14 14 0 6,-4 0-48-6,4 0-16 9,-4 5 0-9,1 1 0 6,-3 0 64-6,2-3 16 11,-5 1 0-11,-3 4 0 3,-2 1-16-2,-4 1-16 11,-1 2 0-12,-7-3 0 4,-1-1 144-3,-9 1 16 8,3 3 16-9,-2-2 0 5,-6-1 160-5,2 1 16 12,-4-5 16-12,-2 1 0 4,-2 0 16-4,-2-2 0 7,0-4 0-7,-4 1 0 8,-4-5-112-8,4 2-32 11,-5-4 0-11,1 2 0 3,2-4-64-2,-3 6-16 9,1-2 0-10,-4 2 0 5,3-6-128-5,-5 6-16 11,1-4-16-11,1 4 0 4,-3-6 16-3,1 4 0 9,2-8 0-10,-3-2 0 5,1-4-16-5,3-1 0 10,-3-5 0-10,5-1 0 4,-3 1-112-4,6-1 0 9,-2-9-16-9,5 3 0 4,1-8 32-4,6-6 16 12,0 0 0-12,0 0 0 6,0 0-224-6,0 0 0 10,0 0 0-10,0-8 0 17,0-7-2176-15,6 3-464 0</inkml:trace>
    </iact:actionData>
  </iact:action>
  <iact:action type="add" startTime="61716">
    <iact:property name="dataType"/>
    <iact:actionData xml:id="d28">
      <inkml:trace xmlns:inkml="http://www.w3.org/2003/InkML" xml:id="stk28" contextRef="#ctx0" brushRef="#br0">16918 2565 9151 0,'0'0'400'1,"-13"2"96"-1,-3 2-496 11,16-4 0-10,0 0 0-1,-10 6 0 2,10-6 688-2,0 0 32 8,0 0 16-8,0 0 0 5,0 0-224-5,0 0-32 9,0 0-16-9,0 0 0 7,16 2 192-7,5-2 48 8,5-2 0-8,5 0 0 6,4 0-32-6,6 0 0 10,-2-4 0-10,8 0 0 4,5 0-48-4,3 0-16 12,2-1 0-12,3 5 0 4,4 0-304-4,5 0-64 10,7 0-16-1,2-2 0-7,4 0 16-2,4-8 0 1,-3 1 0-1,-24 3 0 9,11-2 64-9,6 4 16 12,4 2 0-12,6 0 0 4,6-4-320-4,-3-1 128 10,-3 1-128-10,4-2 0 4,2-3 176-3,-3 7-176 8,-5 0 160-9,0 0-160 5,2 4 272-5,-4 0-32 11,0-2-16-11,-4-2 0 4,-6 2 64-3,-6-1 16 9,-1-1 0-9,-1 4 0 3,-5-2-64-3,-3 2-16 5,-3 2 0-6,-3 0 0 6,-3 0 32-6,0 0 16 12,2-2 0-12,-10 4 0 4,2 2-272-4,-6 0 0 13,2-2 0-13,2-2 0 2,-2-2 128-2,-2 2-128 11,0 0 192-11,-3 0-192 4,-3 0 176-4,4 0-176 12,-2 0 160-12,0 2-160 3,4 2 144-2,-1-4-144 9,-3 0 128-10,2 2-128 4,-2-1 144-3,2 3-144 10,-3-2 160-11,-1 0-160 5,0 0 144-5,0 0-144 10,1 0 128-10,-3 0-128 3,-2-2 192-2,3 2-64 5,-5-2 0-6,-3 0 0 8,-1-2 96-8,1 0 16 11,-5 0 0-11,3 0 0 4,1 0-48-4,-3 0-16 11,1-4 0-11,5 3 0 5,-7-1-48-5,3 2-128 6,-4 0 192-6,1 0-64 9,1-4-128-9,-4 2 160 6,3 0-160-6,-1 0 160 8,1-2-160-8,-3 3 160 10,2-1-160-10,-4 0 160 5,1 4-160-5,3-2 192 12,-4-2-192-12,3 2 192 4,-1 2-192-4,4 0 0 10,-5 2 0-10,5-2 0 4,-4-2 0-4,1 0 128 6,-5 2-128-6,2 0 0 8,-10 0 0-8,12 0 0 11,-12 0 128-11,0 0-128 4,0 0 0-3,7 0 0 10,-7 0 144-11,0 0-144 5,0 0 128-5,0 0-128 10,0 0 128-10,0 0-128 3,0 0 0-2,0 0 0 10,0 0 0-11,0 0 0 21,0 0-1376-20,-7 6-352-1,-5-2-64 0</inkml:trace>
    </iact:actionData>
  </iact:action>
  <iact:action type="add" startTime="63190">
    <iact:property name="dataType"/>
    <iact:actionData xml:id="d29">
      <inkml:trace xmlns:inkml="http://www.w3.org/2003/InkML" xml:id="stk29" contextRef="#ctx0" brushRef="#br0">25467 5016 3679 0,'0'0'320'1,"0"0"-320"4,0 0 0-4,0 0 0 2,0 0 1728-2,0 0 288 7,0 0 48-7,0 0 16 5,0 0-1056-6,0 0-192 6,0 0-64-6,0 0 0 7,0 0 96-7,0 0 16 10,12 6 0-9,6-2 0 3,-1-4-48-4,9 0 0 11,3-4 0-11,6 4 0 5,0 0-128-5,6 0-16 9,0 0-16-9,0-2 0 6,0 0-192-6,0 4-32 6,0 0-16-6,-2-2 0 9,0 0-48-9,-2 0-16 10,4 0 0-2,-4 2 0-8,-4 0-80 0,0 0-16 8,0 0 0-8,-3 0 0 4,-3-2-32-4,-6 0-16 12,1 0 0-12,-3 0 0 5,-1 0-48-5,-8 0-16 5,-10 0 0-4,0 0 0 6,0 0-160-7,0 0 192 10,0 0-192-10,0 0 192 6,0 0-368-6,-10 10-64 12,-8-3-16-12,-3-3-11968 7</inkml:trace>
    </iact:actionData>
  </iact:action>
  <iact:action type="add" startTime="64720">
    <iact:property name="dataType"/>
    <iact:actionData xml:id="d30">
      <inkml:trace xmlns:inkml="http://www.w3.org/2003/InkML" xml:id="stk30" contextRef="#ctx0" brushRef="#br0">15892 5291 7423 0,'0'0'320'1,"0"0"80"-1,0 0-400 0,0 0 0 8,0 0 0-8,0 0 0 3,0 0 672-3,0 0 48 11,0 0 16-11,0 0 0 5,0 0-304-5,0 0-64 6,0 0-16-6,0 0 0 8,0 0-224-8,0 0-128 10,0 10 128-10,0-10-3520 21,0 0-704-19</inkml:trace>
    </iact:actionData>
  </iact:action>
  <iact:action type="add" startTime="72411">
    <iact:property name="dataType"/>
    <iact:actionData xml:id="d31">
      <inkml:trace xmlns:inkml="http://www.w3.org/2003/InkML" xml:id="stk31" contextRef="#ctx0" brushRef="#br0">26183 8583 4607 0,'0'0'400'2,"0"0"-400"1,-11-4 0-3,1 4 0 5,0 2 1520-5,-2 0 208 11,3 0 64-11,-3 0 0 4,2 0-832-4,0 0-144 10,-3 2-48-9,3 2 0 4,-4-2-32-4,3 2-16 3,1-1 0-4,-6 5 0 8,5 6-272-7,-7-5-48 9,2 5-16-10,3 0 0 5,-7 3 0-5,5 5-16 11,-5 3 0-11,3 2 0 4,1 0-16-3,-4 3 0 9,9 3 0-10,-3-4 0 4,4 0-176-4,1 0-48 10,3 0 0-10,4-3 0 9,2-1-128-9,4-4 128 6,5-1-128-5,1-6 128 4,2 1 160-5,5-5 32 11,5-1 0-11,-3-7 0 4,5-4 208-3,1 0 48 10,3-7 16-10,-1-5 0 2,-2 0-192-3,4-7-32 10,3-3-16-8,3-3 0 0,-2-6-176-2,0-3-48 9,0-3 0-8,2-2 0 3,-1 4-128-4,-3-2 0 11,-2 0 144-11,0 0-144 5,-1 2 0-4,-1-4 128 10,-2 2-128-11,1-4 0 2,-7 2 0-2,-3 0 0 7,1-4 0-7,-5 4 128 8,0-8-128-8,-5 2 0 12,-3 5 0-12,0-3 0 3,0 6 0-2,-2 3 0 10,-2 5 0-11,0 2-128 4,0 2 128-4,0 1 0 7,-2 3-144-7,0 9 144 8,0 0 0-8,-2 6 0 7,4 6 0-6,0 0 0 2,-7 4-128-3,-5 10 128 7,0 0-160-7,-2 9 160 8,1 4-144-8,-1 6 144 11,1 8-128-11,3 2 128 6,-4 6 0-6,4 6-128 6,-3-3 128-6,3 3 0 7,2-2 0-7,-4-1 0 14,5-5 0-14,3 0 0 1,-4 2 128-1,2-8 16 14,0 1 0-13,2-4 0 0,4-1-144 0,-2-4 192 5,2-2-192-6,0-4 192 9,2-1-192-9,-2-5 160 10,4-3-160-10,0-1 160 20,0 1-1600-19,0-9-320 2</inkml:trace>
    </iact:actionData>
  </iact:action>
  <iact:action type="add" startTime="72979">
    <iact:property name="dataType"/>
    <iact:actionData xml:id="d32">
      <inkml:trace xmlns:inkml="http://www.w3.org/2003/InkML" xml:id="stk32" contextRef="#ctx0" brushRef="#br0">26864 8862 23439 0,'0'0'1024'1,"0"0"240"0,0 12-1008 10,0 3-256-10,0-1 0-1,0 6 0 1,-4 3 256-1,2 2 0 8,-2 3 0-8,-2-1 0 5,3 2 384-4,-3-2 64 8,-2 5 32-9,2-1 0 5,-2-2-304-4,0 2-64 6,-1-3-16-7,1-1 0 7,2 0-176-7,-2 4-48 6,2-1 0-6,2-9 0 9,1 1-128-9,1-1 192 6,2-9-192-6,0-12 192 8,0 0-192-8,0 0 0 9,0 0 0-9,0 0 0 6,0 0 240-6,0 0 16 7,0 0 0-6,5-8 0 6,1-2 192-7,2-3 64 12,-2 3 0-12,-2-10 0 4,2 5-128-4,0-5-32 10,1 1 0-10,-1 3 0 5,-2-3-64-5,2-3-16 10,4 1 0-10,-2 1 0 10,-1-1-272-10,5-1 0 5,-4 1 128-5,2 3-128 6,3-1 0-5,-1-1 0 7,4-1 0-7,-3 5 0 2,5-1 0-2,-3 3 0 11,5-2 0-11,1 5 0 1,-3-1 0-2,-3 2 0 8,3 4-160-8,-4 1 160 3,1 1 0-3,-3 2 0 7,2 0 0-7,-5 2 0 8,5 2-304-8,-6 4 64 13,-8-6 16-12,10 9 0 17,1-3-704-17,-5 6-144 0,0-2-16-1,-2-3-12512 0</inkml:trace>
    </iact:actionData>
  </iact:action>
  <iact:action type="add" startTime="73355">
    <iact:property name="dataType"/>
    <iact:actionData xml:id="d33">
      <inkml:trace xmlns:inkml="http://www.w3.org/2003/InkML" xml:id="stk33" contextRef="#ctx0" brushRef="#br0">26899 9258 14735 0,'0'0'1312'2,"2"16"-1056"2,4-5-256-4,6 7 0 4,-3 1 1600-4,5-1 272 11,2 1 48-11,3 3 16 4,-3-7-720-3,3 3-128 7,3-2-48-7,-1-5 0 5,3 3 48-6,1-2 16 9,4 5 0-9,6-3 0 4,-2-4-416-4,5 1-96 10,1-3-16-10,-6 0 0 4,0 0-576-4,0-2-240 12,-4-3 16-12</inkml:trace>
    </iact:actionData>
  </iact:action>
  <iact:action type="add" startTime="73878">
    <iact:property name="dataType"/>
    <iact:actionData xml:id="d34">
      <inkml:trace xmlns:inkml="http://www.w3.org/2003/InkML" xml:id="stk34" contextRef="#ctx0" brushRef="#br0">28196 8546 18431 0,'0'0'816'1,"0"0"160"-1,0 0-784 0,0 0-192 5,-2 16 0-5,2 1 0 6,-2-1 896-6,0 3 144 11,2 5 32-11,-2-1 0 3,-1-1-176-2,-1 1-16 7,-2 2-16-8,4 3 0 7,-2-5-480-6,2 2-80 8,0 1-32-8,0-3 0 3,0-3-272-3,2 1 160 9,-2 1-160-9,2-5 128 3,2-5-128-4,-2-12-224 10,0 0 48-10,0 0-11488 7</inkml:trace>
    </iact:actionData>
  </iact:action>
  <iact:action type="add" startTime="74091">
    <iact:property name="dataType"/>
    <iact:actionData xml:id="d35">
      <inkml:trace xmlns:inkml="http://www.w3.org/2003/InkML" xml:id="stk35" contextRef="#ctx0" brushRef="#br0">28155 8226 25791 0,'-21'-15'1152'1,"21"15"224"-1,-2-8-1104 0,2 8-272 7,-6-8 0-7,6 8 0 4,0 0 528-4,0 0 48 11,-8-8 16-11,8 8 0 4,0 0-400-4,0 0-64 10,0 0-128-9,0 0 176 5,0 0-448-6,0 0-96 8,0 0-16-8</inkml:trace>
    </iact:actionData>
  </iact:action>
  <iact:action type="add" startTime="74285">
    <iact:property name="dataType"/>
    <iact:actionData xml:id="d36">
      <inkml:trace xmlns:inkml="http://www.w3.org/2003/InkML" xml:id="stk36" contextRef="#ctx0" brushRef="#br0">29257 8304 11967 0,'0'0'528'1,"0"0"112"-1,0 0-512 0,0 0-128 6,-11 2 0-6,1 0 0 4,0 0 2128-4,-5 2 400 10,-1-2 80-10,-4 2 16 4,-3 0-1152-4,0 4-208 11,-1-3-48-11,-1-1-16 4,-1 4-400-4,5 2-80 10,0 0-16-10,1-3 0 6,4 9-192-6,-1-6-32 10,7 3-16-9,2-3 0 2,6 6-208-3,2-4-32 10,2-1-16-10,6 5 0 5,0-1 160-5,4 1 16 6,3 5 16-6,-1-1 0 8,3-4 112-7,1 5 32 9,-6 2 0-9,1-3 0 3,-3-4-128 0,-2 3-32 0,-2-3 0-4,-2-1 0 7,-8 7 80-7,-2-5 16 11,0 1 0-10,-4 1 0 4,-7-1-32-5,-5 1 0 10,-7 1 0-10,0-6 0 4,-2-1-128-3,1-1-48 5,-3-2 0-6,2-3 0 8,0-3-272-8,7-2 0 11,3-2 128-11,-1-2-11904 15,7 0-2400-13</inkml:trace>
    </iact:actionData>
  </iact:action>
  <iact:action type="add" startTime="74888">
    <iact:property name="dataType"/>
    <iact:actionData xml:id="d37">
      <inkml:trace xmlns:inkml="http://www.w3.org/2003/InkML" xml:id="stk37" contextRef="#ctx0" brushRef="#br0">30847 8088 10127 0,'-10'-22'896'1,"10"15"-704"5,4-5-192-6,-4 4 0 3,0-6 1104-2,-4 1 192 9,-4 3 48-10,3-4 0 4,-1 7 64-3,-2-3 0 8,-2 2 16-9,2 2 0 5,-3 4-160-3,-1 0-48 6,-2 2 0-8,-1 2 0 4,-3 2-640-4,1 6-144 12,-5 5-32-12,-3 3 0 5,-3 2-32-5,1 5-16 10,0 4 0-10,2 8 0 4,1 2 32-4,3 8 0 7,1 0 0-6,1 2 0 6,3-1-160-6,4 5-32 11,5 0 0-12,-1-7 0 1,6-7-16-1,6-1-16 10,7-3 0-10,3-8 0 4,9-6 560-4,7 1 112 12,5-5 32-10,2-7 0 1,6-2 32-3,2-2 0 9,0-8 0-9,-3-8 0 5,3-2-304-5,2-7-48 10,-6-3-16-10,2-3 0 5,-8-4-48-4,-2-2-16 9,-2-3 0-10,-3 3 0 3,-7 0 224-3,-1-4 32 12,-11-2 16-12,-3-2 0 5,-4-4 32-4,-6-2 16 9,-5-2 0-10,-7-1 0 2,-2-3-400-2,-7 10-64 12,-2 0-32-11,-4 8 0 1,-6 4-288-2,1 3 0 8,3 5 128-8,-6 7-128 9,0 0 0-9,0 9-192 6,-6-1 16-6,-1 2 16 25,-5 8-2064-24,8 2-400 3,0-1-96-4</inkml:trace>
    </iact:actionData>
  </iact:action>
  <iact:action type="add" startTime="76598">
    <iact:property name="dataType"/>
    <iact:actionData xml:id="d38">
      <inkml:trace xmlns:inkml="http://www.w3.org/2003/InkML" xml:id="stk38" contextRef="#ctx0" brushRef="#br0">24705 10471 2751 0,'0'0'128'1,"0"0"16"-1,0 0-144 0,-8-6 0 7,-4 2 0-7,4 0 0 4,-3 6 2496-4,-1 0 448 10,0 2 112-10,-3 4 16 5,-1 0-1776-5,1 0-336 10,-9 7-80-9,1 1-16 4,-1 3-224-5,5 7-64 10,-3 3 0-10,-1 4 0 3,2 2 112-3,3-2 16 10,0 0 0-10,9-1 0 6,-3 1-128-6,8-2 0 9,4 0-16-9,6-3 0 6,6-1-176-6,-1-8-16 10,9-1-16-10,1-1 0 7,7-9 0-7,1-6 0 8,2-2 0-7,-2-2 0 6,1-6 192-7,1-3 32 8,0-1 16-8,-4-6 0 5,3 1 0-5,-3 3 0 10,-4-11 0-10,-1 3 0 5,-7 1-192-5,-1 0-32 9,-2-5-16-9,-5 3 0 6,-5-3-96-5,-4 5-32 5,-5 0 0-6,-3-1 0 8,0-3-96-8,-7 1 0 7,-1 1-128-7,2 3 192 8,-1 3-192-8,3-3-128 9,-3 3 128-9,5 7-208 20,-2 2-1632-18,7 0-320 1,7 8-64-3,0 0-16 0</inkml:trace>
    </iact:actionData>
  </iact:action>
  <iact:action type="add" startTime="76940">
    <iact:property name="dataType"/>
    <iact:actionData xml:id="d39">
      <inkml:trace xmlns:inkml="http://www.w3.org/2003/InkML" xml:id="stk39" contextRef="#ctx0" brushRef="#br0">25144 10512 15087 0,'-12'19'656'4,"8"-9"160"-4,-2-2-656 0,0 6-160 0,0 3 0 1,-3 3 0 7,1 1 1024-8,2 5 192 10,-4 1 16-9,3 0 16 2,1 0-96-3,4-1-32 11,0-3 0-10,2-3 0 3,2 1-304-4,2-1-64 10,3 1-16-10,5-9 0 5,0 0-64-5,5-5-16 11,-3-5 0-11,4-2 0 5,1-2 48-5,-3-4 0 10,1-3 0-10,3-1 0 5,-3 0 0-5,3-7 16 9,-1-1 0-8,-3 2 0 4,3-3-208-5,-5 1-32 6,0 1-16-6,-3-3 0 9,-1 3-128-9,-4 1-16 9,-4-3-16-8,2 3 0 9,-2-1-128-10,0-1-32 8,0 4 0-8,-2-1 0 4,0 3-144-4,2-2 0 10,2 5 0-10,-2 3-176 18,-2 6-1872-16,0 0-384-1,0 0-80 1,0 0-11312-2</inkml:trace>
    </iact:actionData>
  </iact:action>
  <iact:action type="add" startTime="77230">
    <iact:property name="dataType"/>
    <iact:actionData xml:id="d40">
      <inkml:trace xmlns:inkml="http://www.w3.org/2003/InkML" xml:id="stk40" contextRef="#ctx0" brushRef="#br0">25941 10504 17503 0,'0'0'1552'1,"0"0"-1232"-1,0 0-320 0,0 0 0 6,0 0 784-6,0 0 112 10,0 0 0-9,0 0 16 3,0 0 96-4,0 0 16 10,0 0 0-10,0 0 0 4,0 0-320-3,0 0-64 9,0 0-16-10,-5 4 0 6,-7-2-176-6,4 6-16 11,0 2-16-10,-1-3 0 3,1 5-96-4,2 2-32 10,2-6 0-9,-2 5 0 3,0-1-288-4,4 5 160 9,0-1-160-9,4 4 128 5,2-5-128-4,4 1 0 8,-2 1 144-8,0-1-144 4,3 5 320-5,3-1-16 9,-6-5 0-9,2 3 0 9,2 0 64-9,-5-7 16 7,1 3 0-7,0-4 0 5,0 1 64-5,-4 3 0 9,0-4 16-8,-2 3 0 2,-2-3-80-2,0 0-32 11,2-10 0-12,-8 12 0 3,-2-1-80-2,3 3-16 10,-5-6 0-11,2 2 0 4,-2 1-96-4,1-5-32 7,-1 4 0-7,-2 0 0 8,3-7-128-8,-5 1 160 10,4-2-160-10,-3 2 160 5,3-2-160-5,-4 0 0 10,5-2 0-10,-3 0 0 5,4 0-192-5,3-2-112 10,7 2-16-10,0 0-16 19,0 0-608-17,0 0-112-2,-4-10-32 1,8 1 0 10,-1-5-1056-9,3 4-224-2,4-1-32 1,2 1-5536 7,-4 2-1088-7</inkml:trace>
    </iact:actionData>
  </iact:action>
  <iact:action type="add" startTime="77678">
    <iact:property name="dataType"/>
    <iact:actionData xml:id="d41">
      <inkml:trace xmlns:inkml="http://www.w3.org/2003/InkML" xml:id="stk41" contextRef="#ctx0" brushRef="#br0">26019 10065 11055 0,'0'0'480'3,"2"-13"112"-3,2 1-464 0,2-4-128 1,0 5 0-1,2-3 0 7,-4 4 2496-7,-4 6 496 12,0 4 80-12,0 0 32 6,0 0-1632-6,0 0-336 9,0 0-64-9,0 0-16 5,-4 10-288-5,-6 10-48 9,2 1-16-9,0 4 0 5,-3 7-32-5,1 3-16 11,0 8 0-10,-3-2 0 3,3 7 16-4,-4 1 0 10,2-2 0-10,-3 6 0 4,1 9-128-4,-1 0-32 12,3 1 0 0,-2-5 0-12,4-3-240 1,7-2-48-1,-1-5-16 0,4 1 0 6,2-10-64-5,0 0-16 8,0-8 0-9,3-5 0 7,7-5 16-6,-2-1 0 8,0-5 0-9,5-5 0 5,-5 4 32-5,6-9 0 10,-5-5 0-10,5-1 0 3,-4-1-176-2,1 2 192 6,-3-6-192-7,2 0 192 8,-1 0-432-8,-5-2-80 8,-6 8 0-8,8-13-16 19,-2 1-1728-18,-4-6-352 0,-4 7-64 0,-4-5-11328 1</inkml:trace>
    </iact:actionData>
  </iact:action>
  <iact:action type="add" startTime="77964">
    <iact:property name="dataType"/>
    <iact:actionData xml:id="d42">
      <inkml:trace xmlns:inkml="http://www.w3.org/2003/InkML" xml:id="stk42" contextRef="#ctx0" brushRef="#br0">25583 10789 3679 0,'0'0'160'1,"0"0"32"-1,7-8-192 0,7 0 0 5,0-3 0-5,7 3 0 4,6 0 4704-4,1-2 896 10,-1 2 176-9,4 5 48 3,0-5-4320-4,6 0-864 10,1 2-160-9,-3 0-32 3,0-2-192-4,4-1-16 10,-4 3-16-10,0 0 0 5,2-4-224-5,-6 4-160 9,-1 1 32-8,-3 1-11760 7</inkml:trace>
    </iact:actionData>
  </iact:action>
  <iact:action type="add" startTime="78175">
    <iact:property name="dataType"/>
    <iact:actionData xml:id="d43">
      <inkml:trace xmlns:inkml="http://www.w3.org/2003/InkML" xml:id="stk43" contextRef="#ctx0" brushRef="#br0">26694 10528 29999 0,'0'0'1328'1,"0"0"272"-1,0 0-1280 0,0 0-320 4,0 0 0-3,0 0 0 4,0 0 0-5,-7-2 0 6,-1-2 0-6,-6 4 0 9,0 0 320-9,-5 4 32 9,-1 0 16-8,1 1 0 3,-3-1-64-4,-5 4-16 10,2 2 0-10,5-2 0 7,5 1-288-7,1 7 128 6,4-2-128-6,6 1 0 9,2 1 0-9,2-3 0 9,4 5 0-8,2-4 0 4,10 1 0-5,-3-1 0 10,5 5 0-10,-2-3 0 4,1-2 192-4,3 3 0 10,-7-1-16-10,5 3 0 5,-6-5-176-5,1 4 0 10,-7 3 144-1,0-1-144-9,-2-3 128 0,-4 3-128 3,-4-7 160-3,-2 5-160 8,-8 5 336-8,1-5-16 11,-9-5-16-11,1 1 0 4,-5-4 64-3,3-4 16 9,-4 1 0-10,1 1 0 4,1-6-160-3,0-2-32 10,-1-4 0-11,7-4 0 5,3 3-192-5,3-3 0 5,5-6 0-5,2 1-160 25,4-3-2352-25,6 0-480 3</inkml:trace>
    </iact:actionData>
  </iact:action>
  <iact:action type="add" startTime="78522">
    <iact:property name="dataType"/>
    <iact:actionData xml:id="d44">
      <inkml:trace xmlns:inkml="http://www.w3.org/2003/InkML" xml:id="stk44" contextRef="#ctx0" brushRef="#br0">26965 10570 19119 0,'0'0'832'4,"0"0"192"-4,0 0-816 0,14 4-208 0,-6 6 0 0,0-2 0 5,-8-8 576-5,0 0 80 6,6 12 16-6,-3 3 0 7,-3 3 592-7,2-3 112 10,-2 7 32-10,0-1 0 4,-3-3-384-4,-5 3-80 8,0 5-16-8,0-3 0 7,-4 4-448-7,5-1-96 12,3 1 0-12,-4 0-16 5,-4 3-240-5,4-5-128 11,-1-2 128-11,1-3-128 3,4-1-176-3,2 1-96 11,2-20-32-11,0 0 0 20,6 8-2128-20,-6-8-416 1</inkml:trace>
    </iact:actionData>
  </iact:action>
  <iact:action type="add" startTime="78817">
    <iact:property name="dataType"/>
    <iact:actionData xml:id="d45">
      <inkml:trace xmlns:inkml="http://www.w3.org/2003/InkML" xml:id="stk45" contextRef="#ctx0" brushRef="#br0">27681 10370 11055 0,'0'0'480'2,"0"-8"112"-2,0 8-464 0,0 0-128 6,0 0 0-6,0 0 0 4,-4-10 1248-4,4 10 224 10,0 0 64-9,0 0 0 2,-5-6-1088-2,5 6-224 10,-4-4-32-11,4 4-16 4,0 0 64-4,0 0 16 5,0 0 0-4,0 0 0 7,0 0 256-8,0 0 48 12,0 0 16-12,0 0 0 3,-2-9 144-3,-2-1 48 12,4 10 0-12,-10-6 0 3,4 2-64-3,0 0-16 11,-5 0 0-11,-1 0 0 5,2 8-304-5,-3 0-64 11,1 0-16-11,-6 0 0 5,3 4-304-5,-5 3 160 10,-1-1-160-9,1 8 128 2,-1-3 80 0,-3 7 16 1,3 3 0-3,-4 1 0 6,-5 1 16-7,5 2 0 11,0-2 0-11,3 7 0 6,6-1-96-6,1 2-16 6,5-2 0-6,0-2 0 8,6-4-128-7,4-1 128 10,4-11-128-11,6 1 128 4,-2 0 80-4,8-7 16 7,-1-5 0-7,7-4 0 7,1-4 304-7,0-2 64 11,3-9 16-11,-5-1 0 4,5-5-96-4,1-5 0 11,-2-5-16-11,1 0 0 4,-5-2-304-3,2 2-48 9,-1 0-16-10,-5-1 0 3,1-1-128-2,2-4 128 11,-7 2-128-12,5 2 128 3,-7-4-128-3,5-4 0 11,-4 4 144-11,1-8-144 4,-7 6 0-4,0-2 0 11,0 6 0-11,-2 0 128 4,0 0-128-4,-2 5 0 12,-2 5 128-12,0 9-128 5,-2-3 0-5,2 11 0 10,0 8 0-9,0 0-128 3,0 0 128-4,-8 10-208 9,0 11 80-9,0-1 128 5,-5 7-192-4,3 6 192 9,-4 2-160-9,3 8 160 4,3-2 0-5,-4 8 0 5,2 0 0-5,4 0 0 7,-1-1 0-7,1 1 0 11,0 0 0-11,4-2 0 5,0-8-128-5,2-2 128 9,2-2-208-9,2-8 80 20,2-2-1760-19,5-3-352 4,-1-5-64-4</inkml:trace>
    </iact:actionData>
  </iact:action>
  <iact:action type="add" startTime="79374">
    <iact:property name="dataType"/>
    <iact:actionData xml:id="d46">
      <inkml:trace xmlns:inkml="http://www.w3.org/2003/InkML" xml:id="stk46" contextRef="#ctx0" brushRef="#br0">28066 10483 15663 0,'0'0'688'1,"0"0"144"0,15-2-656-1,9 0-176 5,1 0 0-5,2-2 0 5,2-4 2352-5,1 2 432 10,-3-1 96-10,0-5 0 5,1-2-1744-5,-3 1-368 10,-2-1-64-10,-3-4 0 5,-1 7 0-5,3-5 0 9,-7 2 0-8,1-1 0 4,-2 3-256-5,-3-2-64 9,-3 5 0-9,-8 9 0 4,4-8-80-3,-4 8-32 9,0 0 0-10,0 0 0 7,-12-2 96-7,-3 2 16 9,-1 2 0-9,-7 6 0 5,-3 1-128-5,-1 7 0 7,0-4-16-7,0 5 0 7,-1 1-32 1,3-1 0-8,0 7 0 1,3-1 0 6,6-1-64-7,3-3-16 9,5 3 0-9,6-3 0 5,4 3-128-5,4-7 160 12,6 1-160-12,-1-7 160 4,9 9-160-4,1-8 160 10,3 1-160-10,3-1 160 19,6-4-1408-18,0 4-288-1,-2-4-48 1,3-6-13472 2</inkml:trace>
    </iact:actionData>
  </iact:action>
  <iact:action type="add" startTime="79705">
    <iact:property name="dataType"/>
    <iact:actionData xml:id="d47">
      <inkml:trace xmlns:inkml="http://www.w3.org/2003/InkML" xml:id="stk47" contextRef="#ctx0" brushRef="#br0">29238 10405 32255 0,'-12'-16'1424'1,"12"16"304"-1,0 0-1392 0,0 0-336 7,0 0 0-7,0 0 0 3,0 0 448-2,-14 10 0 5,-1-2 16-6,-5 5 0 9,3-3-464-9,-1 6 128 7,-1-3-128-7,-3 7 0 8,3-1 176-8,3-3-16 9,-1 3 0-8,7 1 0 4,6-1-160-5,0 5 160 9,0-1-160-9,8-1 160 7,0-7-160-7,2 3 0 9,4-6 144-9,5 1-144 6,-3-7 192-6,5 0-48 10,5-4 0-10,-5-4 0 4,5-2 208-4,-1-2 32 9,1-6 16-9,-5-1 0 5,1 3-112-5,-2-8-32 12,-5-3 0-12,-1 3 0 7,0 1-112-7,-4-3-16 7,-4 5-128-4,-1-7 192-3,-1 5-192 0,-1 3 128 7,-1 1-128-6,-2 1 0 6,0-6 0-7,-2 7 0 10,0-5 0-10,2 8 0 7,2 0 0-7,2 8 0 7,-2-11 0-7,2 11 0 8,0 0 0-8,4-8 0 10,2-6-160-10,4 4 160 4,-2 5 0-3,5-3-128 5,3-2 128-6,3 2 0 9,-1-2 0-9,3-5 0 11,1 9 0-11,3-6 0 6,1 1 0-5,1-1-128 8,2-4 128-8,2-3 0 3,1 9 0-3,1-7 0 8,2-1 0-9,0 0 0 3,-2-3 0-2,2 3 0 9,0-1 0-10,-4-3 0 6,-1 1 0-6,-1-2 0 10,-2-5 0-9,3 1 0 3,-5-2 0-3,-2-2 0 4,-5-5 0-5,-1 1 128 7,1-4-128-7,-6 8 128 13,1-2-128-11,-5 4 128-1,-4-1-128-1,0 7 0 12,-2 7 0-12,-2 7 0 4,0 9 0-3,0 0 0 8,0 0 0-9,-8 19-192 5,-6 1 192-5,1 13-192 5,-3 6 192-4,3 12-192 8,-7 5 192-9,1 5 0 6,-1 9 0-6,-1 0 0 8,-5 6 128-7,3 6 0 8,-5 2 0-8,1 4 0 2,-2 5 0-2,-2-1 16 10,1 5 0-11,-1-3 0 4,0-6-144-4,2-6 160 7,3-6-160-7,5-4 160 8,0-8-160-8,7-9 0 11,-2-6 0-11,6-12 0 4,-1-8 0-4,3-8-144 12,4-3 144-11,4-18-160 17,0 0-208-17,-2-12-32 0,2-1-16 0,2-9 0 10,2-5-352-10,4-6-80 1,2-4-16-1,-1 1 0-1,5 5 448 0,4-2 96 7,1-2 0-7,4 4 16 4,7 4 112-4,3 1 32 12,4 5 0-12,6 1 0 4,-2 3 160-3,4 7-192 8,1-4 192-9,-1 5-192 4,2 3 192-4,4-4 0 7,-4 6 0-7,-4 4-128 10,1 2-64-9,-7 0 0 3,-1 2 0-3,-7-4-13840 10</inkml:trace>
    </iact:actionData>
  </iact:action>
  <iact:action type="add" startTime="80771">
    <iact:property name="dataType"/>
    <iact:actionData xml:id="d48">
      <inkml:trace xmlns:inkml="http://www.w3.org/2003/InkML" xml:id="stk48" contextRef="#ctx0" brushRef="#br0">26324 11590 15487 0,'0'0'688'1,"-8"6"144"-1,-4-2-672 0,1 2-160 5,-9 2 0-4,-1 4 0 2,-3-5 1088-3,-3 3 192 11,-2 4 48-10,-5-3 0 3,-1 5-32-4,-8-2 0 10,0 1 0-10,-5-5 0 5,1 8-288-4,0-9-64 7,-2 1-16-8,1-2 0 5,3-4-64-5,6 0-16 11,6 0 0-11,3-4 0 4,3-2-272-3,4 0-64 8,-1-2-16-8,9 2 0 4,1-4 80-5,6-2 32 8,-2 0 0-8,6 3 0 7,4 5-320-7,0 0-64 12,0 0-16-12,0 0 0 5,14-4-208-5,-4 4 0 9,2 4 0-8,1-4 0 4,3 3 0-5,-1 7-128 5,1 4 128-5,-2 3-160 9,1-1 160-9,-5 5-128 11,0 1 128-11,-2 3-128 4,-5 5 128-4,-3 1 0 12,-3 0 0-7,-5 2 0-4,-2 8 0 0,0-2 0 6,-5 2 0-7,1-4 176 6,-5-2-176-6,1 2 0 6,2-6 0-6,-3 3 0 8,3-3 224-8,3-2 16 11,-1-6 0-11,2 5 0 4,4-5 16-4,1 2 0 8,3-1 0-8,2-3 0 7,4-1-64-7,2 1 0 7,3-5 0-7,1-2 0 9,4-3 32-9,4 1 0 7,3-6 0-7,-1 2 0 7,5-5-32-7,2 1-16 13,5-8 0-13,-1 3 0 2,2-3-176-2,2-2 0 8,-2 0 0-8,-1-6 0 18,-1 2-1648-16,-2 1-400-2,-1-5-96 1,-3 0-13344-1</inkml:trace>
    </iact:actionData>
  </iact:action>
  <iact:action type="add" startTime="81251">
    <iact:property name="dataType"/>
    <iact:actionData xml:id="d49">
      <inkml:trace xmlns:inkml="http://www.w3.org/2003/InkML" xml:id="stk49" contextRef="#ctx0" brushRef="#br0">26768 11639 6447 0,'0'0'272'2,"0"0"80"-1,0 0-352-1,2-10 0 1,-2 10 0-1,0 0 0 7,0 0 3712-7,0 0 656 11,0 0 144-11,0 0 32 5,-7 0-2688-4,-7 4-544 7,0 2-96-8,-1 8-32 7,-1 1-272-7,-3 9-48 9,1 7-16-9,2 2 0 4,-3 4-160-4,5 2-48 12,-5 4 0-12,3-2 0 4,4 2-176-4,-3-2-32 10,3 6-16-10,-2 2 0 5,3-1-208-5,5-5-32 8,0 2-16-7,2-6 0 3,4 0-160 1,6-6 160 2,0-4-160-6,2-1 160 3,5-3-32-4,1-1-128 9,4-9 192-9,-3-1-64 6,1-8-384-6,3-1-64 10,-3-1-32-10,1-4-9872 15,-7-7-1968-14</inkml:trace>
    </iact:actionData>
  </iact:action>
  <iact:action type="add" startTime="81506">
    <iact:property name="dataType"/>
    <iact:actionData xml:id="d50">
      <inkml:trace xmlns:inkml="http://www.w3.org/2003/InkML" xml:id="stk50" contextRef="#ctx0" brushRef="#br0">26267 12177 26719 0,'0'0'1184'1,"0"0"240"-1,10-2-1136 0,7 1-288 6,-1-1 0-6,6 2 0 5,1-4 0-5,6 2 128 9,2-2-128-9,6 0 0 6,-1 0 384-6,-1-2-48 10,4 2 0-9,-2-2 0 2,4-1-48-3,0 3-16 11,-2 0 0-11,2 2 0 17,-6 0-1760-15,0 0-368-1</inkml:trace>
    </iact:actionData>
  </iact:action>
  <iact:action type="add" startTime="81688">
    <iact:property name="dataType"/>
    <iact:actionData xml:id="d51">
      <inkml:trace xmlns:inkml="http://www.w3.org/2003/InkML" xml:id="stk51" contextRef="#ctx0" brushRef="#br0">27147 12394 19583 0,'-20'17'864'1,"14"-3"176"-1,1-2-832 0,-5 7-208 3,2 5 0-2,0-1 0 4,-3-1 1424-4,3 3 240 7,2-2 64-7,0 1 0 3,-2-3-96-4,6-1-16 10,2-7 0-9,6 3 0 3,0-4-592-3,2-3-112 7,-8-9-16-8,19 8-16 7,-1-2-80-7,5 0-16 11,3-4 0-11,3-2 0 3,0-10-64-3,2-4-16 10,4 3 0-10,-3-9 0 6,-5 3-192-6,-4-7-32 10,-3-1-16-10,-4 0 0 4,-1-1-144-4,-5 3-16 7,-8-1-16-7,0 1 0 7,-4 2-64-2,0-5-16 3,-6 1 0-8,-6 0 0 2,1 1-208-2,-7 1 0 11,-1 3 0-11,1 5 0 20,3-3-1360-18,-3 6-224-2,7-3-32 1,-3 5-10288 6,6 2-2064-4</inkml:trace>
    </iact:actionData>
  </iact:action>
  <iact:action type="add" startTime="82017">
    <iact:property name="dataType"/>
    <iact:actionData xml:id="d52">
      <inkml:trace xmlns:inkml="http://www.w3.org/2003/InkML" xml:id="stk52" contextRef="#ctx0" brushRef="#br0">27835 11797 29087 0,'0'0'1280'1,"0"0"272"-1,0 0-1232 0,0 0-320 6,0 0 0-6,0 0 0 6,4 14 0-6,-4-1 128 8,-2-1-128-7,0 4 0 3,0 5 608-4,-3 3 16 9,-5 3 0-9,0 4 0 7,2-4-192-7,-3 5-48 8,1 1 0-8,2 2 0 5,-2 4-192-5,2-6-64 11,3 0 0-11,-1 0 0 4,-2 2-128-3,2-3-272 6,0-3 64-7,4-2 16 22,0-3-1760-22,2-7-352 0,-2 1-64 0,2-7 0 16,0-11-16-15,0 0 0-1</inkml:trace>
    </iact:actionData>
  </iact:action>
  <iact:action type="add" startTime="82195">
    <iact:property name="dataType"/>
    <iact:actionData xml:id="d53">
      <inkml:trace xmlns:inkml="http://www.w3.org/2003/InkML" xml:id="stk53" contextRef="#ctx0" brushRef="#br0">27580 12175 21183 0,'0'0'1888'1,"0"0"-1504"5,8-3-384-5,3-1 0 4,3 2 944-4,0 0 112 8,1 2 32-9,7-2 0 5,-3 0-560-5,5-2-96 10,3 0-32-10,2 0 0 4,6 0-272-4,-2-2-128 11,1 3 128-11,1-1-8016 16,2 0-1616-14</inkml:trace>
    </iact:actionData>
  </iact:action>
  <iact:action type="add" startTime="82486">
    <iact:property name="dataType"/>
    <iact:actionData xml:id="d54">
      <inkml:trace xmlns:inkml="http://www.w3.org/2003/InkML" xml:id="stk54" contextRef="#ctx0" brushRef="#br0">28541 11971 14735 0,'0'0'640'1,"0"0"160"-1,0 0-640 0,0 0-160 0,0 0 0 0,10-2 0 8,6 0 1872-8,-4-2 352 10,5-8 64-9,-3-3 16 2,5-1-848-3,-1-2-176 11,-1-3-16-10,5-4-16 2,1-1-416-3,-1 1-96 7,-5-2-16-7,3-1 0 8,-1 1-192-8,-5 0-32 7,3 1-16-7,-5 1 0 9,2 0-160-9,-6 3-48 6,-3-5 0-5,-1 4 0 7,-4 1-64-8,-2 5-16 11,-1 3 0-11,-3 0 0 4,2 6-64-3,4 8-128 9,-14 2 176-10,2 8-176 4,-1 2 0-3,-1 3 0 9,-5 3 0-10,5 9-192 4,-4 10 192-4,5 2 0 6,-5 8-160-5,3 2 160 13,3 4 0-14,-6 3 0 1,3 3 0-1,-5-3 0 9,1-3 0-9,3-4 0 10,-1-3 0-10,7 1 0 4,-2-14 144-4,4-1 0 12,2-5 0-12,1-4 0 3,-1-5 240-3,4-6 64 8,2-12 0-8,0 0 0 6,0 0 112-6,0 0 16 13,13-4 16-13,-3-2 0 4,6-4-288-3,-6 0-64 9,3-5-16-10,-1 1 0 4,7-4-224-3,-3 7 128 9,2-5-128-10,1 6 0 3,-1-3 0-2,1 5 0 9,5 4 0-10,-3 0 0 5,-3 4-144-5,3 4 144 10,0-2 0-10,1 8-144 4,-5 3 144-3,3-1 0 9,1 4-144-10,-3-3 144 5,1 3 0-5,1 5 0 11,-6 3 0-10,1-7 0 3,-1 5 0-3,0-5 0 4,1-1-144-5,3 0 144 8,3-7 0-8,1 3 0 11,-3-4-128-11,3-4 128 19,-1 0-2048-18,0-2-336 3,-1-4-80-4</inkml:trace>
    </iact:actionData>
  </iact:action>
  <iact:action type="add" startTime="82979">
    <iact:property name="dataType"/>
    <iact:actionData xml:id="d55">
      <inkml:trace xmlns:inkml="http://www.w3.org/2003/InkML" xml:id="stk55" contextRef="#ctx0" brushRef="#br0">29452 12345 24879 0,'0'0'2208'2,"0"0"-1760"1,0 0-448-3,6 18 0 4,2-1 1024-4,0 5 128 12,-2 3 32-12,-2 2 0 4,-1 3-112-4,1 1-32 9,-2 2 0-9,-2 4 0 7,-2-2-272-7,-2 6-48 7,-3 0-16-6,1-4 0 4,-4 2-384-5,0-4-96 11,-1-2-16-11,-5 4 0 5,0 0-208-5,1-7 176 10,-3-1-176-10,3-4 160 19,-5 1-512-19,5-3-96 1,1 0-32 0,0-7-15248 0</inkml:trace>
    </iact:actionData>
  </iact:action>
  <iact:action type="add" startTime="83311">
    <iact:property name="dataType"/>
    <iact:actionData xml:id="d56">
      <inkml:trace xmlns:inkml="http://www.w3.org/2003/InkML" xml:id="stk56" contextRef="#ctx0" brushRef="#br0">30277 11528 17503 0,'0'0'768'1,"0"0"176"-1,0 0-752 0,0 0-192 4,8-4 0-4,-8 4 0 4,0 0 704-4,0 0 96 11,0 0 32-11,-8 8 0 5,3 2 384-4,-7-1 96 9,-2 13 16-10,-5 3 0 4,3 6-288-4,-3 5-48 9,1 8-16-8,2 1 0 4,-1 8 32-5,5 2 0 9,-1 1 0-9,5 6 0 5,0 1-352-5,0-5-64 7,2-1-16-7,2 1 0 9,4-1-208-9,0-4-48 8,0-5-16-8,4-1 0 6,2-10-112-6,4-2 0 9,-2-5-16-9,0-7 0 5,5 0-32-5,-1-3 0 10,5-8 0-10,-1-1 0 6,0-5-336-6,3-4-80 11,-1-2-16-11,-1-2 0 18,-1-6-2656-16,-2-5-544 0</inkml:trace>
    </iact:actionData>
  </iact:action>
  <iact:action type="add" startTime="83565">
    <iact:property name="dataType"/>
    <iact:actionData xml:id="d57">
      <inkml:trace xmlns:inkml="http://www.w3.org/2003/InkML" xml:id="stk57" contextRef="#ctx0" brushRef="#br0">29909 12150 31679 0,'0'0'1408'1,"8"-4"272"0,3 2-1344-1,7-2-336 8,-4 0 0-6,7 1 0-2,4-1 0 1,5 2 0 3,1-2 0-4,4 0 0 8,0-6 128-8,0 2 16 10,8 1 0-10,-4-1 0 6,4 0 0-6,-2 2 0 11,4 2 0-11,-2 2 0 19,2 0-1792-18,1 2-352-1,-5 2-80 5</inkml:trace>
    </iact:actionData>
  </iact:action>
  <iact:action type="add" startTime="83745">
    <iact:property name="dataType"/>
    <iact:actionData xml:id="d58">
      <inkml:trace xmlns:inkml="http://www.w3.org/2003/InkML" xml:id="stk58" contextRef="#ctx0" brushRef="#br0">30755 12359 24479 0,'-13'17'1088'1,"7"-3"208"0,-6-2-1040-1,2 5-256 5,5-1 0-5,-5 5 0 4,2 1 704-4,2-3 64 12,4 1 32-12,0-1 0 3,2-3 448-3,4-1 96 11,4 1 0-11,6-6 16 5,-5-2-400-5,9 1-96 6,-3-3-16-6,7-4 0 7,1-4 64-6,-1 0 16 9,-5-7 0-10,3 1 0 6,-1 2-288-6,-3-8-64 8,2 1-16-8,-7-7 0 6,1 1-208-6,-6 1-32 10,0-3-16-10,-4-1 0 5,-2 3-64-5,-2-3-16 11,-4-1 0-11,0-3 0 6,-8-1-224-4,3 0 0 5,-5 0 128-6,4 1-128 17,-5 3-1152-16,3 1-256-1,-5 5-64-1,3-3-10288 10,2 7-2048-9</inkml:trace>
    </iact:actionData>
  </iact:action>
  <iact:action type="add" startTime="84059">
    <iact:property name="dataType"/>
    <iact:actionData xml:id="d59">
      <inkml:trace xmlns:inkml="http://www.w3.org/2003/InkML" xml:id="stk59" contextRef="#ctx0" brushRef="#br0">30968 12103 27583 0,'0'0'1216'1,"0"0"256"-1,0 0-1168 0,12-2-304 6,-3 2 0-6,3-2 0 3,2 2 1312-3,-3-2 208 10,3 1 32-10,0-1 16 5,3-2-240-3,5 0-48 7,-5 0-16-9,5 0 0 5,-1-2-560-5,5 4-128 10,-3-2 0-10,0 0-16 6,-1-1-368-6,1 1-192 9,1 0 192-9,-1 2-192 6,0 0 0-6,-1 2-304 9,-4-2 48-9,1 0 0 18,-7 2-2800-15,1-4-544-1</inkml:trace>
    </iact:actionData>
  </iact:action>
  <iact:action type="add" startTime="84344">
    <iact:property name="dataType"/>
    <iact:actionData xml:id="d60">
      <inkml:trace xmlns:inkml="http://www.w3.org/2003/InkML" xml:id="stk60" contextRef="#ctx0" brushRef="#br0">31668 11807 20271 0,'0'0'1792'3,"0"0"-1424"-2,0 0-368-1,8 4 0 7,4 0 832-7,1-4 112 8,5-4 16-7,-4 0 0 5,3-2 240-5,-1-2 48 9,3-3 16-9,3-1 0 3,-7-4-336-4,3 1-64 10,1-3-16-10,-1 2 0 7,1-1-336-7,1-3-64 9,-4 5 0-9,-1-5-16 4,1 1-80-3,-1-1-16 9,1-1 0-10,-8-1 0 4,0-1-96-3,-3 2-32 9,3 1 0-10,-4-1 0 4,-2-3-64-4,-2 1-16 11,-4-1 0-11,0 9 0 6,0-3-128-6,0 10 0 10,-1 3 144-10,5 5-144 5,-8 0 0-5,-4 5 0 5,2 5 0-5,1 8-128 8,-7 3 128-8,2 1-128 11,-3 5 128-11,1 6-128 5,2 0 128-4,1 2 0 9,-1 8 0-10,-5 0 0 5,3 8 0 0,-1 0-128 1,1-3 128-3,2-3 0-3,1 2 0 1,1-2 0 9,4-10 0-10,-2-6 0 5,4-1 240-5,1-3 16 10,1-6 16-10,0-5 0 5,2 0 160-5,2-14 16 9,0 0 16-9,0 0 0 7,8 7-48-7,-8-7-16 9,9 0 0-9,5-1 0 5,-6-3-160-5,4-4-48 9,1 0 0-9,1 2 0 6,0-2-192-6,-1 1 0 10,1 5 0-10,1 0 0 4,1 2 0-3,2 2 0 10,-3 2 0-11,3 3 0 5,-6 1 0-5,3 0 0 10,-5 6 0-9,4-5 0 1,-7 7-144-2,1-4 144 7,2 5 0-7,-4-3-144 8,-4 3 144-8,0-3 0 10,0 2 0-10,0-5 0 5,-1 5 0-5,-1-6 0 12,0 3 0-12,0-13 128 4,4 8-128-4,4 6 0 7,-2-6 0-6,0-3 0 1,-6-5 0-2,15 8 0 14,-3 2 0-13,8-4 128 1,-5-4-128-2,7 0 128 11,1 0-128-11,3 0 128 4,-3-6-128-3,0 2 0 5,-3 0 128-6,1-2-128 8,1-2 0-8,1-4 0 12,1 3-160-12,-3-3 160 18,0-4-1696-16,1 2-224-1,-1-5-64-1,-5 1-13696 3</inkml:trace>
    </iact:actionData>
  </iact:action>
  <iact:action type="add" startTime="84961">
    <iact:property name="dataType"/>
    <iact:actionData xml:id="d61">
      <inkml:trace xmlns:inkml="http://www.w3.org/2003/InkML" xml:id="stk61" contextRef="#ctx0" brushRef="#br0">32010 11023 23039 0,'-8'-20'2048'1,"8"20"-1648"3,0-5-400-4,0 5 0 7,0 0 624-7,0 0 32 9,8-6 16-9,-8 6 0 4,13-4 400-4,-3 4 80 6,6 4 0-6,-5 2 16 9,7 1 32-9,-1 9 0 7,7-2 0-7,1 9 0 7,0 2-560-7,3 5-128 9,1 1 0-8,2 10-16 3,0-2-48-3,5 10-16 11,-3 3 0-12,0 5 0 3,4 1-48-3,0 3 0 11,-8 7 0-10,1 0 0 3,-3 6-80-1,-4-2-32 5,-7 5 0-8,-3-1 0 4,-9 6 16-4,-4-1 0 11,-4 1 0-11,-9-2 0 4,-1-4 0-3,-5-3 0 9,-3 1 0-10,-3-6 0 4,-2-4 16-3,-3-5 0 11,-1-3 0-10,-2-3 0-1,2-8-64-1,0-2-16 10,1 0 0-10,-3-8 0 4,-2-8-96-4,2 0 0 11,4-5-128-11,1-9 192 5,1 1-336-5,2-8-80 10,3-4-16-10,1 0 0 18,3-6-2608-16,-1-2-528 1</inkml:trace>
    </iact:actionData>
  </iact:action>
  <iact:action type="add" startTime="89886">
    <iact:property name="dataType"/>
    <iact:actionData xml:id="d62">
      <inkml:trace xmlns:inkml="http://www.w3.org/2003/InkML" xml:id="stk62" contextRef="#ctx0" brushRef="#br0">23841 3630 10479 0,'0'0'448'1,"0"0"128"-1,0 0-576 0,0 0 0 0,9-12 0 0,-9 12 0 7,0 0 784-6,8-12 48 10,2 3 16-11,-10 9 0 5,0 0-272-5,0 0-48 9,0 0-16-9,0 0 0 6,0 0-128-6,0 0-48 10,0 0 0-10,0 0 0 4,0 0-336-3,0 0 128 7,0 0-128-8,0 0 0 5,0 0 0-5,0 0 128 11,0 0-128-11,6 11 0 4,-6-11 192-4,-4 22-16 10,0 3-16-10,0-2 0 6,-2 5 192-6,0-1 32 10,-3 4 16-10,1 6 0 10,-2 4-128-10,-4 0-16 7,1 2-16-7,-7 6 0 3,-1-4-48-2,1 3 0 6,-3 7 0-7,0 0 0 7,-3-1 0-7,-1 1 0 11,2-4 0-11,-1-1 0 4,1-5 48-3,1 0 0 10,7 0 0-10,-5-2 0 1,3 2 16-2,3-4 0 12,1-2 0-12,7-8 0 3,-2-4 16-3,2 0 16 13,2 3 0-12,1-5 0 0,-3-4-48-1,4-3-16 11,2 0 0-11,2-1 0 4,0-17-32-3,8 14 0 9,2 1 0-10,-1-7 0 5,9-2 224-5,-1 0 32 12,5 0 16-12,1-4 0 3,3-2-64-3,1 0-16 9,2-4 0-9,0-2 0 6,1 0-160-6,1 0-32 9,2 2-16-9,-2-2 0 5,2-5-176-5,-3 3 192 12,-3-4-192-12,0 3 192 4,1-1-192-4,-1-2 0 11,-2 2 144-11,-1 3-144 4,-7-3 0-3,1 2 0 9,1 4 0-10,-19 4 0 17,10-12-384-15,-10 12-128-1,0 0-48-1,0 0-7872 8,0 0-1568-7</inkml:trace>
    </iact:actionData>
  </iact:action>
  <iact:action type="add" startTime="90441">
    <iact:property name="dataType"/>
    <iact:actionData xml:id="d63">
      <inkml:trace xmlns:inkml="http://www.w3.org/2003/InkML" xml:id="stk63" contextRef="#ctx0" brushRef="#br0">23168 4131 11967 0,'0'0'1072'1,"0"0"-864"6,0 0-208-7,0 0 0 3,15 4 1024-3,5 0 176 9,1 0 16-7,7-2 16 3,-1-6-400-4,4 2-96 7,6-2-16-8,4 0 0 7,6 2-32-7,-2-2-16 4,2 0 0-3,1 2 0 6,-3 0-176-7,4 2-48 12,0 0 0-12,2 0 0 3,-7 0-192-2,1 2-32 9,0-2-16-10,-8 2 0 5,-2 0-208-5,0 2 176 10,-5 0-176-10,-3 4 160 5,-8-2-160-5,1-5 0 11,-1 3 0-11,-19-4-7040 10,14 12-1536-9</inkml:trace>
    </iact:actionData>
  </iact:action>
  <iact:action type="add" startTime="90757">
    <iact:property name="dataType"/>
    <iact:actionData xml:id="d64">
      <inkml:trace xmlns:inkml="http://www.w3.org/2003/InkML" xml:id="stk64" contextRef="#ctx0" brushRef="#br0">24268 4445 3679 0,'0'0'160'1,"0"0"32"-1,0 0-192 0,0 0 0 0,0 0 0 0,0 0 0 5,-2-14 2432-5,2 14 448 8,-8-10 96-8,-7 7 16 8,-1-1-1984-8,0 2-400 7,-5 2-80-7,1 4-16 7,-1 0-80-7,-4 3-32 8,-3 3 0-8,1 0 0 8,-2-2 176-8,1 7 48 12,1 1 0-12,0 3 0 4,1 5-176-4,3 3-48 6,2 4 0-6,7 2 0 9,0 4-192-9,8-3-32 5,2-3-16-5,6-4 0 9,0 0 64-8,8 1 16 17,4-3 0-18,-1-5 0 2,7-9 272-2,3 1 64 4,3-2 16-4,1-6 0 6,2 0 32-6,2-6 0 14,5-2 0-13,1-4 0 0,-4-6-112-1,2 3-32 11,8-9 0-11,-8-3 0 3,2-1-160-3,0-1-48 7,-4-2 0-6,-4-1 0 6,-5-1-80-7,-5 0-32 7,-1-2 0-7,-1 1 0 7,-7 1 16-6,-2-2 0 6,-2 0 0-7,-6-3 0 8,-8 3 16-7,0 4 16 5,-1 0 0-6,-9-1 0 8,-2 1-80-8,-3 6 0 7,0 1-128-7,-9 3 192 9,-3 7-368-9,0 2-80 13,-4 2 0-13,-2 8-16 16,-2 6-1968-14,-2 2-384 0</inkml:trace>
    </iact:actionData>
  </iact:action>
  <iact:action type="add" startTime="92753">
    <iact:property name="dataType"/>
    <iact:actionData xml:id="d65">
      <inkml:trace xmlns:inkml="http://www.w3.org/2003/InkML" xml:id="stk65" contextRef="#ctx0" brushRef="#br0">5543 6036 13823 0,'0'0'1216'1,"0"0"-960"3,0 0-256-4,8 12 0 20,-8-12-288-20,5 19-96 0,1 3-32 1,0-5 0-1,2 3 416 0,-2 5-128 3,-4 8 128-2,4 3 0 8,1-5 0-9,5 2-128 9,-2 2 128-9,2 14 0 6,-5 5 0-5,-1 1 0 9,0 3 0-10,2 13 0 4,-2 5 0-4,-2 6 0 6,-2 0 0-6,3 7 176 9,1 1-176-3,4 2-224 0,-6 5 48-6,2 7 16 4,-2 5 160-3,3 2 0 8,1 2 0-9,0 0-128 6,4 0 128-6,-4 8 0 4,-5 4 0-4,3-2 0 9,4 0 0-9,-6-2 0 7,0 1 0-7,-2-1 0 8,0 4 192-8,-2-4-48 11,0 2 0-10,2-6 0 2,0-4 144-3,-2 2 32 11,0 0 0-10,0 6 0 3,-2 0-64-4,2-2-16 7,0-4 0-7,0-2 0 8,2-2-112-7,0-3 0 9,0-7-128-9,5-3 192 2,-3-1-64-3,0-1-128 12,-2-3 176-12,4-7-176 4,0-8 192-3,2-6-64 8,-6 4 0-8,-2-8-128 5,-2-3 144-6,0-7-144 4,-4-1 0-4,2-4 144 8,0-7-384-8,0-9-80 7</inkml:trace>
    </iact:actionData>
  </iact:action>
  <iact:action type="add" startTime="93281">
    <iact:property name="dataType"/>
    <iact:actionData xml:id="d66">
      <inkml:trace xmlns:inkml="http://www.w3.org/2003/InkML" xml:id="stk66" contextRef="#ctx0" brushRef="#br0">2722 10354 6447 0,'-15'-4'576'5,"15"4"-576"-4,-16-2 0-1,16 2 0 1,0 0 1632-1,0 0 224 4,0 0 32-3,0 0 16 7,0 0-1632-8,14 10-272 7,-14-10-144-7,27-4 16 7,2 2 128-7,8 0 0 8,6 0 0-8,8 0 0 7,6 0 160-7,3-4 64 11,10-3 16-11,2-1 0 5,8 2 16-5,4-6 0 11,4 1 0-11,10-1 0 3,3 6 224-2,10 1 48 10,10-7 16-11,10 2 0 5,-2-9 64-4,1 3 16 9,5 3 0-10,7-5 0 5,10 3-112-5,-1 1-32 11,-5-6 0-11,-2 5 0 4,8 3-32-4,-5 1-16 11,-1-1 0-10,0-2 0 1,-5 3-64-1,-5-1-16 9,-1 4 0-10,-5 4 0 5,1-9-160-4,-2 5-48 8,-10-2 0-8,-4 3 0 2,-2 3-144-2,2 0 160 10,-2-2-160-11,-5 2 160 3,-11 2-16-2,-3 4 0 9,-7-2 0-10,-7 0 0 4,-7-1-144-3,-7 1 0 6,-10-2 0-7,-1 0 0 21,-4 4-480-19,-10 0-128 0,-8 0-32-2,-6-2 0 0</inkml:trace>
    </iact:actionData>
  </iact:action>
  <iact:action type="add" startTime="94102">
    <iact:property name="dataType"/>
    <iact:actionData xml:id="d67">
      <inkml:trace xmlns:inkml="http://www.w3.org/2003/InkML" xml:id="stk67" contextRef="#ctx0" brushRef="#br0">4977 10311 9215 0,'0'0'816'1,"0"0"-656"4,0 0-160-5,0 0 0 5,0 0 976-4,0 0 176 8,-2-17 16-9,-2 1 16 6,-2-2-32-6,4-5 0 9,1-4 0-9,-1 1 0 4,0 3-128-4,0-4-48 10,0-3 0-9,2 1 0 2,-4-2-96-2,0 0-32 9,-4-8 0-10,4 0 0 5,2-6-256-5,-2 4-48 11,2-6-16-11,-3 4 0 5,-3-4-96-5,2-5-32 10,0-3 0-10,2-1 0 5,-4-1-224-5,-1-5-48 16,1-5-128-16,2 1 192 1,-8-10-192-1,6-4 128 8,1-6-128-7,-1 0 0 4,4-9 128-5,0 1-128 9,-2-5 0-9,-2 5 0 6,-3-1 0-6,5 1 0 9,-2 0 0-9,0 1-160 6,2 11 160-6,-1 4 0 12,-1 2 0-12,-2 0 0 2,2-2 0-2,4 4-128 12,-2 5 128-12,-1-1 0 2,-3 2 0-2,4 2 0 9,-2 7 0-8,2 4-128 7,1 5 128-8,1 5 0 7,0-2 0-7,0 0-128 9,-2 8 128-9,4-2 0 6,0 2 0-6,0 8 0 10,2 2 0-10,0 0 0 9,0 5-144-9,0 3 144 5,-2 3 0-4,0 1-144 9,2-1 144-10,-2 6 0 4,2-3-144-3,0 15 144 4,4-12 0-5,-4 12-144 8,8-12 144-8,-8 12 0 7,10-7-144-7,-10 7 144 7,0 0-192-7,11-8 48 11,-11 8 0-11,18-8 0 5,-6 4 144-5,-12 4-160 12,17-4 160-12,-1 2-160 4,-16 2 160-3,19-2 0 9,3 2-144-10,-3 0 144 4,-1-2 0-4,3 2 0 7,1-2-144-6,-1 0 144 8,1 0 0-9,1 1 0 9,1-1 0-9,3-4 0 5,0 2-128-5,4 0 128 11,6 2 0-11,-1-4 0 5,-3 0 0-5,4-2 0 6,4 1 0-6,-4 1 0 2,6-4 0-1,-4 2 0 5,4-1 0-6,-4-5 0 10,5 2 0-9,-3-2 0 10,0 3 0-11,2-3 0 5,4-1 0-4,2-3 0 5,-2 4 0-6,-8-5 0 7,2-1 0-6,-4 5 0 6,2-7 0-7,0 5 0 6,-4 3 0-5,0-3 0 10,0 1 0-11,0 2 0 3,-4 6 0-2,3 1 0 10,-1-3 0-10,0 4 0 3,-4 0 0-3,-2 0 0 5,-3 1 0-5,-3 3 0 6,1-4 0-6,-1 2 0 9,1-6 0-10,-7 2 0 4,3 6 0-4,1 0 0 11,-5-2 0-10,4 3 0 2,-5 2 0-2,5-1-128 9,-18 0 128-9,15 0 0 2,-15 0 0-3,18 2 0 7,-18-2 0-7,19 8 0 8,-19-8 0-8,12 14 0 7,-12-14-128-7,14 19 128 8,-8 1 0-8,-1 3-128 12,1 1 128-9,0 5 0-1,-2 2 0-2,2 8 0 6,-4 2 0-5,4 10 0 5,-2 1-144-6,5 5 144 9,-3 0 0-9,4 7-144 5,2 4 144-5,-1 0 0 11,5 5-144-11,-2 7 144 3,1 3-128-3,-1 3 128 12,3 6-160-12,-5 3 160 4,4-5 0-4,-6 0 0 11,3 0 0-11,-5-3 0 5,0-1 0-5,2 6 0 10,-5 7-160-10,1-5 160 5,-2-4 0-5,0-3 0 10,-2-1 0-10,2 0 0 4,-4-2 192-4,0 2-64 12,0 5 0-12,0-5 0 4,2-4 16-3,-2-10 0 4,0-2 0-5,0-7 0 10,-2 3 0-10,-2-5 0 11,2-9 0-11,0-3 0 3,-2-8-16-2,0-2 0 9,0-4 0-10,4-6 0 6,-3-5 64-6,-1-7 0 11,4-17 0-11,-4 18 0 3,4-18-48-2,0 0 0 10,-2 19 0-11,2-19-12448 6</inkml:trace>
    </iact:actionData>
  </iact:action>
  <iact:action type="add" startTime="95768">
    <iact:property name="dataType"/>
    <iact:actionData xml:id="d68">
      <inkml:trace xmlns:inkml="http://www.w3.org/2003/InkML" xml:id="stk68" contextRef="#ctx0" brushRef="#br0">2100 13090 7359 0,'0'0'656'2,"0"0"-528"4,0 0-128-6,0 0 0 6,0 0 1200-6,0 0 208 9,0 0 32-8,0 0 16 3,0 0-496-4,0 0-80 10,-4 16-32-10,0-3 0 4,-4 7-128-4,5-1-16 9,-3 3-16-8,2 1 0 3,-8 5-208-4,4 3-32 11,2 10-16-10,1-2 0 4,-3 8-32-5,2 1 0 6,0 5 0-6,2 9 0 8,-2 5-16-8,-1 5 0 7,1 2 0-7,0-2 0 9,0 6-96-5,-2 4-32 2,-2 0 0-3,3 2 0-3,-5-2-64 0,6 2 0 16,2 3-16-15,0 3 0 1,-7-2 80-2,3 0 32 9,0 1 0-9,-4 3 0 4,1-4-96-4,3 1 0 7,0 9-16-7,0-5 0 7,0 9 16-7,-5-1 0 11,3 1 0-11,2-3 0 4,-6-7-192-3,5 3 160 5,-5 1-160-6,2 3 160 9,-1-1 16-8,-1-1 0 9,0-7 0-10,3 6 0 5,-1-5 16-5,-4 1 0 10,-1 0 0-10,1-7 0 5,-5-3 0-5,1-2 16 8,3-6 0-8,-3 1 0 5,5-3-16-4,1-6 0 9,0 4 0-10,1-9 0 6,-7-3-48-6,8-5-16 10,-1-4 0-10,5-8 0 4,4 0-128-4,0-8 0 8,2-6 0-8,2-6 0 20,4-9-2064-18,-4-12-448 1</inkml:trace>
    </iact:actionData>
  </iact:action>
  <iact:action type="add" startTime="96340">
    <iact:property name="dataType"/>
    <iact:actionData xml:id="d69">
      <inkml:trace xmlns:inkml="http://www.w3.org/2003/InkML" xml:id="stk69" contextRef="#ctx0" brushRef="#br0">485 16497 12895 0,'0'0'576'2,"-12"-2"112"-2,-3 0-560 0,15 2-128 4,0 0 0-4,0 0 0 5,0 0 2176-4,0 0 384 7,0 0 96-8,21-4 16 5,1 0-2192-4,1 1-480 9,8 1 0-9,4 0 0 6,2-2 0-7,10 0 0 7,2-2 0-7,0 2 0 5,1 2-128-5,3-2 128 10,4-4 0-10,5 3 0 4,2-1-128-4,1 4 128 10,5-2 0-10,2 0 0 5,8-2 0-4,2 4 0 9,2 0 0-1,2-2 0-8,-6 0 160-1,2 2 32 4,0-3 16-4,7 1 0 6,-1 0 240-5,6 2 32 5,3 0 16-6,7 0 0 8,-9 0-80-7,5 0-16 9,-5-2 0-10,7 4 0 4,-3-2-160-3,5 2-48 10,7 0 0-11,0 0 0 3,-8-2-64-2,-1 4 0 9,1-6-128-8,-1 4 192 0,3 4-192-2,6-2 0 13,2 0 0-12,-4 2 0 0,-5 0 128-1,-1-2-128 14,4 4 0-13,-1-2 0 1,-3 0 0-2,3-3 128 6,1 3-128-6,-4 0 0 7,-1-2 0-7,-5 2 0 8,3 2 128-8,-1-2-128 8,6 0 0-8,3-4 128 12,-1 0-128-11,-2 0 0 1,-1 0 208-2,-5 0-48 11,1 0-16-11,7-2 0 5,-2 2 96-4,1-2 16 8,-5-2 0-9,0-2 0 5,1 0 16-5,-9 2 16 9,-1 0 0-8,4 4 0 3,-3-1-32-4,5-1-16 6,-5 0 0-6,-1 0 0 7,-6-4-112-7,-4 4 0 11,-4-2-128-10,-4 4 192 2,-2-4-192-3,-2 2 144 12,-3 0-144-12,-3 2 128 5,-5-4-128-4,-7 0 0 9,-5-1 144-10,-6 3-144 20,-6-2-336-20,-7 0-144 1,-11 0-32-1,-3 2-8608 9,-14 2-1728-7</inkml:trace>
    </iact:actionData>
  </iact:action>
  <iact:action type="add" startTime="97240">
    <iact:property name="dataType"/>
    <iact:actionData xml:id="d70">
      <inkml:trace xmlns:inkml="http://www.w3.org/2003/InkML" xml:id="stk70" contextRef="#ctx0" brushRef="#br0">5063 15364 18143 0,'0'0'800'1,"0"0"160"-1,0 0-768 2,0 0-192-1,0 0 0-1,-4 18 0 8,0-5 352-8,0 7 32 11,4-1 0-11,0 3 0 6,0 3 176-6,0 4 32 11,4 1 16-11,-4 5 0 4,0 0 240-4,0 6 48 11,0 8 16-11,0 3 0 2,0 1-144-2,0 5-48 8,-4 5 0-8,2 5 0 7,-2 6-48-7,-1-4-16 8,-1 4 0-8,-6 2 0 8,0-1-192-7,3-1-32 6,-5 2-16-5,4-10 0 4,-2 0-96-6,3-7-32 12,-3-6 0-12,-2-1 0 3,3-5-96-3,-3-4-32 10,8-6 0-9,-2-2 0 3,0-4-160-4,5-1 160 11,-1-5-160-11,2-6 160 18,0-3-1824-17,2-16-352 1</inkml:trace>
    </iact:actionData>
  </iact:action>
  <iact:action type="add" startTime="97946">
    <iact:property name="dataType"/>
    <iact:actionData xml:id="d71">
      <inkml:trace xmlns:inkml="http://www.w3.org/2003/InkML" xml:id="stk71" contextRef="#ctx0" brushRef="#br0">4755 17899 19343 0,'0'0'848'1,"-16"-5"192"-1,8-1-832 0,8 6-208 6,-11-4 0-6,11 4 0 4,0 0 1424-3,0 0 240 8,0 0 64-9,0 0 0 5,0 0-1200-5,-6 15-224 10,2 3-48-9,2 5-16 4,0 3 80-5,2 3 32 8,0 0 0-8,-2 8 0 6,-2 8 160-6,-2 0 16 9,2 0 16-9,0 4 0 6,-3 3-32-6,1 1 0 9,-6 1 0-9,6 5 0 6,0 3-48-6,3-1-16 11,-5 1 0-11,4-1 0 7,0-3-176-7,2 3-32 8,2-3-16-8,-2-3 0 5,2-3-96-5,2-3 0 10,2-4-128-9,0-8 192 2,0 0-64-3,2-4 0 10,-3-3-128-10,3-7 192 5,4-5-192-5,2-1 144 10,-12-17-144-10,13 10 128 5,5-2-128-4,1-4 0 5,-5-8 0-6,6-2 0 22,3-2-608-21,-3-4-48 1,1-3-16-2,0-5 0 12,3 5-2080-11,-9-7-400 2</inkml:trace>
    </iact:actionData>
  </iact:action>
  <iact:action type="add" startTime="98258">
    <iact:property name="dataType"/>
    <iact:actionData xml:id="d72">
      <inkml:trace xmlns:inkml="http://www.w3.org/2003/InkML" xml:id="stk72" contextRef="#ctx0" brushRef="#br0">4197 18679 24879 0,'-12'2'2208'2,"12"-2"-1760"4,0 0-448-6,0 0 0 4,0 0 1152-3,0 0 128 6,0 0 48-6,0 0 0 5,0 0-736-5,22-7-144 5,-1-1-16-6,6 2-16 9,5 0-128-7,-1 2-32 7,0-6 0-9,6 3 0 3,4 1-16-3,0 2-16 12,4-6 0-12,-2 2 0 4,4 2-224-4,1 1 0 7,-5-3 0-7,2 2 0 23,2-2-432-22,-8 2-128-1,2-5-16 1,-8 3-8816 9,-6 2-1744-10</inkml:trace>
    </iact:actionData>
  </iact:action>
  <iact:action type="add" startTime="98483">
    <iact:property name="dataType"/>
    <iact:actionData xml:id="d73">
      <inkml:trace xmlns:inkml="http://www.w3.org/2003/InkML" xml:id="stk73" contextRef="#ctx0" brushRef="#br0">5508 18771 17503 0,'-20'22'1552'4,"3"3"-1232"-3,-7 0-320-1,5 3 0 8,1 1 2752-8,1 0 512 7,3 0 80-7,2 4 32 8,4 5-2192-8,-1-3-432 6,3-4-96-6,2 0-16 8,2 0-224-8,2 0-48 7,4 1-16-7,2-5 0 8,3-6-160-7,1 1-48 11,6-3 0-12,1-5 0 3,5 2 32-3,5-9 0 10,2-1 0-10,3-4 0 5,1-2 272-5,4-6 48 8,-2-5 16-8,2-5 0 7,2 2 288-7,-8-5 64 11,0 1 16-11,-1-3 0 8,-5-4-176-8,-2-1-16 7,-5-1-16-7,-8-2 0 5,-8-8 16-4,-4 3 0 8,-4 3 0-9,-10 0 0 5,-3-8-240-4,-5 0-64 4,-9-4 0-5,-4 4 0 9,-8 6-384-9,-2-2 0 7,-5 2 0-7,1 5 0 23,4 3-384-22,4 2-128 1,-3 1 0-2,1 1-16 12,6 3-2176-10,-2 1-432 1</inkml:trace>
    </iact:actionData>
  </iact:action>
  <iact:action type="add" startTime="99836">
    <iact:property name="dataType"/>
    <iact:actionData xml:id="d74">
      <inkml:trace xmlns:inkml="http://www.w3.org/2003/InkML" xml:id="stk74" contextRef="#ctx0" brushRef="#br0">4173 16622 4607 0,'0'0'400'2,"0"0"-400"4,4 14 0-6,-4-14 0 4,0 0 2368-4,4 19 384 6,-4-19 64-6,4 24 32 9,-2-5-1200-9,-2-19-240 9,0 0-64-8,0 0 0 4,0 0-64-2,0 0-32 3,0 0 0-5,0 0 0 4,0 0 48-5,0 0 16 10,0 0 0-10,0 0 0 4,0 0-224-2,0 0-64 4,4-18 0-6,-2 3 0 6,-2-1-384-5,0-7-64 9,-2-4-32-10,4-5 0 5,-2-1-96-5,0-4-32 11,0 0 0-11,-2-6 0 9,0 0-128-9,-2-7-32 7,4-3 0-7,-2-2 0 4,0-1-112-4,0-3-16 7,0-3-128-6,-2-3 192 5,3 3-192-6,1-2 128 13,-2-8-128-13,0 1 0 3,2 3 0-3,0-8 128 12,2-2-128-11,0 6 0 2,-1-2 0-2,-1 4 0 9,-1 1 0-10,1-3 0 4,1 0 0-4,3-2 0 6,-2 2 0-6,-2 0 0 8,0-4 0-7,0-1 0 8,-2-1 0-9,-2 8 0 5,3-2 0-4,-1 10 0 10,0-1 0-10,0 3 0 2,-2 1 0-2,0-1 0 4,0 3-128-5,0 1 128 9,-2-3 0-9,2 5 0 10,0 1 0-9,2 2 0 2,-1 3-160-2,3 7 160 10,0-2-128-11,0 8 128 3,0 3-144-3,0 1 144 7,0-2-160-6,0 6 160 7,0 3 0-8,0 3-144 12,0-1 144-10,0 3 0-2,-2-1 0 0,0 1-128 7,0-5 128-7,0 5 0 8,0 1 0-8,-2-1 0 10,2-1 0-10,0 3 0 5,0-1 0-5,0 3 0 7,-2-1 0-7,2-1 0 8,2 3 0-7,-2-2 0 9,2 3 0-10,-2-5 0 5,0 2 0-4,2 1 0 3,0-5 0-4,2 7-128 9,0-7 128-8,0 5 0 9,-2 3 0-10,2-4 0 3,-2 5 0-3,0 3 0 7,2-4 0-7,2 4 0 9,0-7 0-9,-4 15 0 11,0 0 0-11,8-12-128 4,-8 12 128-4,6-14 0 7,-4 1 0-7,1 5 0 8,-3 8 0-8,6-16 0 10,2 5 0-10,-2-3 0 5,-6 14 0-5,0 0 0 12,8-12 0-12,0 1-128 4,-8 11 128-4,9-8 0 10,-9 8 0-10,8-6 0 4,0-6 0-4,-8 12 0 8,0 0 0-8,0 0 0 7,14-6 0-7,-14 6 0 10,0 0 0-10,11-5-128 6,-11 5 128-6,18 0 0 11,-6-4 0-11,3 0-128 4,-15 4 128-4,16-2 0 11,1 2 0-11,-1-2 0 3,-16 2 0-3,14 0 0 12,3 4 0-12,-1 0 0 3,1 0 0-3,1-1 0 11,-3 3 0-11,7 4-128 3,1-4 128-3,1 0 0 13,1 2 0-13,4 1-128 5,3-3 128-5,1-2 0 5,4 6 0-4,0-2 0 6,-4-5 0-7,2 1 0 13,8 0 0-11,0 0 0-1,4 0 0-1,1 4 0 10,-5-2 0-10,4 2-128 4,0-3 128-3,-2 3 0 4,2-2 0-5,1-2 0 9,3 0 0-9,0 2 0 11,0 1 0-11,1-1 0 5,-3-2 0-4,0 4 0 5,0 2 0-6,-5-4 0 7,3-2 0-7,2 1 0 11,-10 3 0-11,4-2 0 5,-10-2 0-4,4 2 0 9,2 0 0-10,-8 1 0 4,-1-1 0-3,1-2 0 10,-2 0 0-11,2 0 0 3,-3-2 0-3,-1 0 0 11,0 2 0-10,1-4 0 2,-5 0 0-2,2-4 0 8,-1 2 0-8,1 0 0 2,-2-2 0-2,1 0 0 11,-5 2 0-12,3-2 0 3,-1 0 0-3,-3-1 0 7,-1 1 0-7,5 0 0 8,-3 0 0-8,1 2 0 11,-3 0 0-11,3 0 0 5,-4-2 0-5,1 4 0 9,-17 0 0-9,16-2 0 6,-3-4 0-6,-13 6 128 10,18-6-128-10,-18 6 0 5,15-3 0-5,-15 3 0 9,0 0 0-8,18-2 0 3,-18 2 0-4,12 0 0 7,-12 0 0-7,0 0 0 7,15-4 0-6,-15 4 0 10,0 0 0-11,0 0 0 5,0 0 0-4,0 0 0 9,0 0 0-10,0 0 0 5,10 4 0-5,-10-4 0 10,0 0 0-10,0 0 0 4,0 0 0-4,0 0 0 11,0 0 0-11,0 0 128 4,0 0-128-4,0 0 128 10,0 0-128-10,0 19 128 7,-2 1-128-7,-2 1 0 9,2 1-176-8,-2-1 176 3,-3 2 0-4,3 5 0 10,-2 1 0-10,2 6 0 6,-4 4 0-6,0 6 0 6,1 6 0-6,1 1 0 7,-2 5 0-7,-2 1 0 10,0 3 0-10,-3 15 0 5,1 8 0-5,-4-2 0 11,5-2 0-10,3 1 0 3,-8 1 0-4,7 0 0 9,-5 4 0-9,4-6 0 5,-2-4 0-4,3 6 0 9,3 4 0-10,-6-2 0 5,0 0 0-5,3-1 0 9,-5-3 0-9,4 0 0 5,-1 0 0-5,-1 0 192 11,-2-2-64-11,3 2-128 4,1 0 192-3,-4-4-192 9,4 0 192-10,-3-7-192 4,5 1 224-4,4-6-64 11,-4 6-16-11,-2-9 0 5,3-5 16-5,1 3 0 10,-4-1 0-10,2 1 0 5,2 3 32-5,2-3 16 9,-5-7 0-9,3 3 0 5,0 2 16-5,2-3 0 11,-2-9 0-11,0 2 0 5,-1 2-16-5,1-5 0 10,4-3 0-10,-2-4 0 4,-4-7-48-4,4-7-16 10,2-3 0-10,2-3 0 5,0-17-144-5,0 0 192 10,0 0-192-10,0 0 192 5,0 0-192-5,0 0-192 10,18-13 32-10,-8 1 16 20,3-10-2160-19,-5-5-448 3</inkml:trace>
    </iact:actionData>
  </iact:action>
  <iact:action type="add" startTime="101608">
    <iact:property name="dataType"/>
    <iact:actionData xml:id="d75">
      <inkml:trace xmlns:inkml="http://www.w3.org/2003/InkML" xml:id="stk75" contextRef="#ctx0" brushRef="#br0">4082 12940 12543 0,'0'0'560'4,"-10"2"112"-4,-7-4-544 0,7-2-128 1,10 4 0-1,-14-6 0 8,14 6 928-8,0 0 160 9,-6-10 16-9,6 10 16 3,0 0-416-2,0-15-96 6,0 3-16-7,0 12 0 8,0 0 32-8,14-8 0 12,-14 8 0-12,17-9 0 4,3 1-160-4,-1 6-16 10,1 2-16-10,3-2 0 5,1 0-64-5,1 2-16 6,6 4 0-6,6-2 0 9,4 2-16-9,10 4 0 6,0 3 0-6,5-3 0 13,3 6 48-13,3-5 0 8,9 1 0-8,1 6 0 5,6-5-96-5,-2 5-16 9,2-2 0-9,2 3 0 6,6-1 32-6,-3-2 0 6,3 7 0-6,2 0 0 8,0-1-112-8,2-3 0 7,-7 1-16-6,-1-4 0 5,-9-3 64-6,-1-1 16 7,-4-4 0-6,0 2 0 7,-3 2 272-8,1-5 64 11,-2 3 16-11,-5 0 0 5,-5-4-240-4,-1-2-48 9,-4 0-16-10,-6-2 0 3,-4 0-96-3,-10 0-16 12,0-2 0-12,-3 0 0 3,-7 0-64-2,-5 0 0 9,-14 2-128-10,0 0 192 5,0 0-192-5,0 0 0 7,0 0 0-7,0 0 0 22,0 0-2176-21,-20-6-320 1</inkml:trace>
    </iact:actionData>
  </iact:action>
  <iact:action type="add" startTime="102318">
    <iact:property name="dataType"/>
    <iact:actionData xml:id="d76">
      <inkml:trace xmlns:inkml="http://www.w3.org/2003/InkML" xml:id="stk76" contextRef="#ctx0" brushRef="#br0">4008 16593 11967 0,'0'0'1072'1,"0"0"-864"1,19-4-208-2,3-2 0 5,-1 2 1056-4,-3 0 160 10,1 4 48-11,1-2 0 5,-20 2-352-5,15 0-64 9,1 0-16-9,-16 0 0 4,0 0-128-4,14-4-16 10,-14 4-16-10,11-7 0 5,-11 7 368-5,0 0 80 9,0-16 16-9,0 16 0 4,-11-6-80-4,-3 0-16 12,-6 0 0-12,-7 4 0 4,-8 2-528-4,-12-2-128 12,-4 1 0-12,-5-1-16 3,-7 0 0-3,-1 0 0 11,-10 0 0-11,-2-2 0 8,-4 8 192-8,-4-4 32 8,-4 2 16-8,-3-4 0 4,-13 2 0-3,5 0 0 10,1 0 0-11,-3 0 0 6,1 2-208-5,3 2-32 6,-9-2-16-7,-1-2 0 4,-6-2-224-4,4 0-128 11,2-2 160-11,3 2-160 3,7 0 128-2,-1 0-128 9,6 0 0-10,7 2 144 5,-1-2-144-5,8 2 128 12,2 0-128-12,9 0 128 5,1-6-128-5,11 4 0 9,9 2 0-9,5 0 0 4,6 0 0-4,5 0 0 7,9-4 0-7,3 0 0 8,18 4 0-8,0 0 0 10,0 0-128-10,0 0 128 5,0 0 0-5,22-4-176 12,3-3 176-12,12-1-128 4,8 2-32-4,12 2 0 11,11-4 0-11,12 0 0 3,10 1 16-3,3 1 0 13,9-6 0-12,5 2 0 1,2 3 144-1,6-3 0 8,4 2-144-9,6 2 144 4,-2 0 0-4,4-1 0 10,-6 1 0-9,5 2 0 4,-1 4 0-5,0 0 0 11,-4 0 0-11,0 0 0 3,-8-2 0-2,-4 2 0 10,-5 2 0-10,-1 0 0 2,2 2 0-2,-1 0 0 8,-3-1 0-9,-11-3 0 5,-4 2 0-5,-4-4 0 11,-6-1 0-11,-8-1 0 4,-4 0 0-3,-7 2 0 9,-8 0 0-9,-8 0 0 2,-4 2 0-3,-10-2 0 11,-7-2 0-11,-20 4 128 3,0 0 128-2,0 0 32 8,-10-4 0-8,-14-2 0 4,-5 4 160-5,-14 0 48 12,-8 0 0-12,-9-1 0 5,-8 1-304-4,-10 2-48 9,-4 0-16-8,-16 2 0-1,-11-2-128-1,-4 0 128 11,-6-2-128-11,-4 2 128 3,2 2-128-3,-10-1 0 9,-7-4 0-8,-2 1 128 4,-1-4-128-5,1 0 0 11,-1 2 144-11,-5 0-144 4,-2-4 0-4,9 2 0 10,7-1 0-9,3 5 128 3,4 2-128-4,2 0 0 6,8-2 0-6,8 4 0 9,5 0 0-9,7 2 0 10,11-4 0-10,10 2 0 6,7 1 0-6,13 3 0 10,7-4 0-10,12 0-128 5,6 0 128-5,7-2 0 9,10 2 0-9,12-2 0 5,0 0-192-4,0 0 64 9,16 4 0-10,13 2 0 4,14-2-208-4,10 0-48 10,7-4 0-10,16 2 0 5,12 3 80-5,16 1 16 9,7 2 0-9,2 0 0 6,4-6 112-5,6 4 32 8,-2 5 0-8,9-3 0 2,5 0 144-3,-2 2 0 11,-9-2-144-11,5-3 144 5,-6 1 0-5,4 2 0 11,-6-2 0-11,2-2 0 3,-10-4 0-2,-2 2 0 10,-4-2 0-11,-1 0 0 5,-9-2 0-4,-3 0 0 7,-10-4 0-7,-4-6 0 4,-10 3 0-5,-12-7 192 10,-13 2-64-10,-12-3 0 4,-7 5 256-4,-9-4 32 10,-13 5 16-10,-6-9 0 6,-11 9 400-5,-15-7 64 7,-11 2 32-8,-15 3 0 5,-9-1-512-5,-13 2-96 10,-6 3-32-10,-13-5 0 6,-7 2-288-6,-9-3 160 10,-10 3-160-9,-4 0 128 4,-7 4-128-5,-5 8 0 8,3 0 0-7,1 0-176 17,2 2-320-17,8 4-64 0,6 4-16-1,12 0 0 13,9-4-288-12,16 3-64 0,12-1-16-1,14 0 0 13,13 4-2272-11,13-3-464-2</inkml:trace>
    </iact:actionData>
  </iact:action>
  <iact:action type="add" startTime="103443">
    <iact:property name="dataType"/>
    <iact:actionData xml:id="d77">
      <inkml:trace xmlns:inkml="http://www.w3.org/2003/InkML" xml:id="stk77" contextRef="#ctx0" brushRef="#br0">6575 16121 11055 0,'-45'0'976'1,"4"2"-784"6,0 0-192-7,10 2 0 3,5-2 4032-3,11-1 752 10,3 3 144-9,12-4 48 4,0 0-3952-5,0 0-768 6,0 0-256-6,25 4 128 9,12-2 0-9,6-2 0 10,10-2 0-10,7 0 0 3,13-2 192-3,7 1 32 11,3 1 16-11,19-2 0 4,7 0-112-4,6-2-32 10,-2 4 0-10,6 0 0 5,4-4 64-5,0 2 16 11,6-2 0-11,-4-1 0 6,-1 1 80-5,-7 0 32 4,-9 0 0-5,-5-2 0 9,-13 4-32-9,-2 0 0 5,-8 1 0-4,-8 1 0 6,-14-2-144-6,-7-2-48 10,-12 0 0-11,-10 2 0 4,-9-2 96-4,-20 6 16 11,0 0 0-11,-16-4 0 5,-15 0 320-5,-14 1 64 7,-19-5 16-7,-12 4 0 8,-14 4-464-8,-6 2-96 7,-13 4-16-7,-14 1 0 7,-13-3-128-7,-9 0 128 10,-3 2-128-10,-4 6 128 6,2-2-128-6,-2-1 0 5,3 1 0-5,11-2 128 10,7 4-128-10,18 1 0 7,14-3 0-7,15 4 0 7,15-3 0-7,19 3 0 7,17-6 0-7,15 2 0 8,18-10 0-8,22 9-192 10,11-1 64-10,19-8 128 5,17 0-432-5,18-10 48 12,13-7 0-12,27-5 0 19,13-1-272-18,10-6-48 0,4-4-16-1,10-3 0 12,12-8-1136-11,-1-7-208 1,-5-8-48-2,-2-1-16 0</inkml:trace>
    </iact:actionData>
  </iact:action>
  <iact:action type="add" startTime="104194">
    <iact:property name="dataType"/>
    <iact:actionData xml:id="d78">
      <inkml:trace xmlns:inkml="http://www.w3.org/2003/InkML" xml:id="stk78" contextRef="#ctx0" brushRef="#br0">4261 12390 19231 0,'0'0'848'1,"-6"-12"176"-1,6 12-816 0,-5-9-208 6,-1-7 0-6,2 8 0 4,4 8 496-4,-12-13 48 8,2 3 16-8,1 4 0 6,-7-2 80-5,0 0 0 8,-3 6 16-9,-6 2 0 5,-5 4-32-5,1 6-16 10,-4 0 0-10,-2 7 0 4,0-1-224-4,1 3-32 12,-6 5-16-12,1 3 0 5,3 4 48-5,-3 4 16 7,4 6 0-7,4 0 0 7,-2 6 112-7,6 4 0 11,1 3 16-10,7 5 0 7,7-1-272-8,4 5-48 6,10-1-16-6,10-3 0 6,5-5-192-6,11-9 0 6,7-4 128-6,4-8-128 8,10-1 192-8,3-7 0 8,3-6 0-7,3-11 0 5,7-2 176-6,-3-6 16 7,-5-4 16-7,-1-4 0 7,1-9-80-7,-2 3-32 12,-9-7 0-12,1-5 0 5,0 1 32-5,-6-2 0 11,0-5 0-11,-8-3 0 4,-4-8-48-4,-3 6 0 11,-3 0 0-11,-11 2 0 2,-2 2 112-2,-9 0 0 12,-8 4 16-11,-7-8 0 3,-9 0 240-4,-7 0 32 9,-3-1 16-9,-8 7 0 6,-2 2-432-6,-5 0-64 10,1 0-32-10,8 3 0 5,0 11-320-5,6 1-64 11,5 0-16-11,5 6 0 18,5 7-2560-17,18 1-512 2</inkml:trace>
    </iact:actionData>
  </iact:action>
  <iact:action type="add" startTime="104737">
    <iact:property name="dataType"/>
    <iact:actionData xml:id="d79">
      <inkml:trace xmlns:inkml="http://www.w3.org/2003/InkML" xml:id="stk79" contextRef="#ctx0" brushRef="#br0">5043 12605 19983 0,'-27'7'880'1,"12"-5"192"-1,-5-2-864 1,2 0-208-1,5-2 0 0,-3 0 0 7,6-2 896-7,10 4 128 10,-13-3 16-10,13 3 16 5,0 0-288-5,0 0-64 10,-12-2-16-9,12 2 0 2,0 0-80-2,0 0-16 8,0 0 0-9,0 0 0 5,0 0-144-5,0 0-48 6,0 0 0-6,0 0 0 8,12 9-144-8,3-1-48 12,7-4 0-12,3 4 0 4,4 4 48-4,7-5 0 12,10 3 0-12,7 0 0 4,4-4 96 2,7 3 32-1,10 7 0-5,6-4 0 4,6-2 64-4,2-3 32 12,3-3 0-12,3 4 0 5,-2 0-96-5,1 2-32 8,1 5 0-8,0 1 0 5,1 3-192-5,-5-3-32 9,-2 1-128-9,-5 1 192 5,-1-6-192-5,-2 3 128 11,2 1-128-11,-8 0 0 4,-3-7 0-3,-3 3 128 9,-4-6-128-10,-1-2 0 5,-9 0 0-5,-5 0 176 11,0-3-176-11,-6-1 160 5,-10 0-32-5,-6 2 0 6,-3 4 0-6,-9-4 0 8,1-4-128-8,-16 2 160 9,0 0-160-8,0 0 160 18,0 0-464-17,0 0-80-1,-8-8-32-1,-10 1 0 11,-7 5-2464-10,-4 0-512-1</inkml:trace>
    </iact:actionData>
  </iact:action>
  <iact:action type="add" startTime="105184">
    <iact:property name="dataType"/>
    <iact:actionData xml:id="d80">
      <inkml:trace xmlns:inkml="http://www.w3.org/2003/InkML" xml:id="stk80" contextRef="#ctx0" brushRef="#br0">7320 12384 20095 0,'-26'-15'896'1,"9"5"176"-1,-9 2-864 0,-1 2-208 5,-2-2 0-5,-6 6 0 5,-4 2 1024-5,-2 6 144 10,0 2 48-10,-2 12 0 6,-2-3-176-6,-4 8-16 9,1 11-16-9,1 1 0 7,4 9-208-7,-2-1-32 4,8 2-16-4,-4 6 0 8,2 5-176-7,4-1-48 6,0-3 0-6,5 3 0 6,5 9-144-7,9-1-16 7,3-3-16-7,5-3 0 8,2-7-160-7,6 1-16 4,8 0-16-5,10-9 0 14,3-10-16-14,8-5 0 7,6-6 0-7,2-9 0 4,4-4 304-4,4-5 64 12,6-5 16-10,6-2 0 0,1-9 16-2,6-1 0 11,-3 2 0-11,1-9 0 3,1-8-160-2,-5-3-48 9,-3-9 0-10,-6-2 0 4,-5-2 48-3,-3-1 16 4,-9-7 0-5,-7-4 0 8,-7 1 272-7,-5-1 48 10,-9-3 16-10,-8-3 0 2,-8-1-64-3,-7 3-16 7,-14-1 0-7,-4-1 0 7,-4-5-304-7,-8 9-64 11,-6 11-16-11,-1 1 0 5,-5 8-272-5,-3 4 0 7,2 11 0-7,-3 5 0 8,-3 9 0-7,2 8-192 4,-7 8 0-5,-1 7 0 24,-6 5-2048-22,-3 7-384 2,-7 4-96-4</inkml:trace>
    </iact:actionData>
  </iact:action>
  <iact:action type="add" startTime="105993">
    <iact:property name="dataType"/>
    <iact:actionData xml:id="d81">
      <inkml:trace xmlns:inkml="http://www.w3.org/2003/InkML" xml:id="stk81" contextRef="#ctx0" brushRef="#br0">4333 12903 14975 0,'-15'0'656'2,"15"0"144"-2,-12-4-640 2,12 4-160 1,0 0 0-2,0 0 0 2,-10-4 880-3,5-2 144 12,1-3 16-12,4 9 16 3,0 0-192-2,0 0-32 8,2-10-16-9,3 2 0 6,-5 8-112-6,16-2 0 9,4 2-16-8,3 4 0 3,4 0-240-4,10 2-64 11,6 0 0-11,10 1 0 5,3 1 64-5,5-2 16 6,7 6 0-5,0-3 0 6,7-5-112-7,-7 6-32 11,2 6 0-6,-4 1 0-3,5-7-176-2,-7 2-144 10,4 1 192-10,-3-5-192 4,1 2 128-3,-2-2-128 9,-7-4 0-10,-1-1 0 4,-1-3 240-3,-2-1-16 9,-12-1 0-10,-2 0 0 4,-10 0 272-4,-4-2 48 10,-5 0 16-10,-3-2 0 4,-17 6-176-3,14-8-16 10,-14 8-16-11,0 0 0 4,0 0 64-4,0 0 16 11,-16-8 0-11,-5-3 0 4,-6-1-112-4,-8 2-32 11,-14 2 0-11,-4 1 0 4,-3-1-96-4,-5-2-32 11,-3 2 0-7,-8 1 0-4,-1-3 16 0,1 2 0 12,-6 2 0-8,-4-4 0-4,0-3-48 0,-4 5-128 11,1 0 192-10,-3-4-64 0,4-1-128 0,6-3 0 5,0 6 144-6,6 1-144 9,11 1 0-9,7 2 0 9,7-6 0-9,12 5 0 4,8 3 0-4,7 0 0 12,10-4 0-12,10 8 0 4,0 0 0-4,0 0 0 11,0 0 0-11,24-10 0 4,5 0 0-3,8 3 0 6,12-1-128-7,7 4 128 7,9-2 0-7,7 2-160 10,10 0 160-9,2 4 0 5,5 0 0-6,3-2-128 9,-2-6 128-9,1 3 0 4,9 1 0-4,-1 4 0 9,5 4 0-9,-3-4 0 7,-9-4 0-7,0 2 0 10,-9-4 0-10,-8 0 0 5,-5 2 0-4,-6 2 0 8,-5-2 0-9,-7 4 0 4,-7 4 0-4,-8-4 0 12,-8-4 0-12,-5 4 0 3,-7 2 0-2,-17-2 0 7,0 0 0-8,0 0 144 6,0 0-144-6,-27 0 0 12,-8 4 0-10,-10 0 128-1,-11-6-128-1,-3 0 0 12,-7 2 0-12,-6 8 128 3,-10 2-128-3,-8-6 0 12,0-2 0-11,0-2 128 1,7-2 0-2,-1 2 0 13,4 0 0-12,8 2 0 2,11-4 192-3,8 4 48 6,5 3 0-6,9 3 0 8,9-8-240-8,7 0-128 10,5 2 128-10,18-2-128 5,0 0 0-5,0 0 0 10,14 12 0-10,8 4-128 6,5-5 0-5,8 7 0 8,6-3 0-9,10 3 0 18,7-8-1504-17,10 5-288 3,3-3-64-4</inkml:trace>
    </iact:actionData>
  </iact:action>
  <iact:action type="add" startTime="110360">
    <iact:property name="dataType"/>
    <iact:actionData xml:id="d82">
      <inkml:trace xmlns:inkml="http://www.w3.org/2003/InkML" xml:id="stk82" contextRef="#ctx0" brushRef="#br0">15494 6508 6447 0,'0'0'576'1,"0"0"-576"3,0 0 0-4,0 0 0 6,0 0 0-6,0 0 0 7,0 0 0-7,0 0-144 8,0 0 400-8,0 0 96 8,0 0 16-8,0 0 0 7,0 0-208-7,-7 10-32 6,-5 2-128-6,2-1 192 9,0 5-64-9,-5-2 0 7,-1 3-128-6,-3 8 192 6,-1 3 256-7,1 7 32 7,-3 8 16-7,1-4 0 8,-5 8 80-8,3 3 0 8,-2 9 16-8,-3 3 0 8,-3 6-272-3,0 3-64-3,0 7-16-2,-1 6 0 9,-1 5-112-8,4 7 0 4,2-6-128-4,1 3 192 6,5-1-192-7,-1-4 0 6,5 1 0-6,5 3 0 9,1-4 0-9,5-4 144 8,0-6-144-8,4-10 128 8,0-2 64-8,4-5 16 6,2-5 0-6,6-3 0 9,5-4 128-9,7-5 32 6,1 1 0-6,6-4 0 8,6 0-48-8,4-6 0 6,8 2 0-5,4-5 0 8,2-3 64-9,3-4 16 6,10-1 0-6,-1-5 0 8,-7 1-208-8,1 3-64 6,-3 0 0-6,1-7-5632 17,-6 0-1152-16</inkml:trace>
    </iact:actionData>
  </iact:action>
  <iact:action type="add" startTime="110934">
    <iact:property name="dataType"/>
    <iact:actionData xml:id="d83">
      <inkml:trace xmlns:inkml="http://www.w3.org/2003/InkML" xml:id="stk83" contextRef="#ctx0" brushRef="#br0">15918 6432 7359 0,'-22'-29'320'2,"10"15"80"-2,5-1-400 0,3 5 0 0,4 10 0 0,0 0 0 5,-6-8 688-4,6 8 48 5,0 0 16-5,0 0 0 8,0 0-608-9,0 0-144 6,0 0 0-6,0 0 0 8,14 18 240-8,3 3 16 7,-1 4 0-7,5 1 0 7,7 1 64-7,-3 4 0 7,4 0 16-7,-2 5 0 9,1 5-144-9,1 1-16 7,4 9-16-7,2-2 0 8,-2 4 48-8,1 3 16 7,-1 7 0-3,2 1 0 1,-4-2-64-5,0 7-16 5,-1 5 0-5,-1 6 0 8,-2 3-144-8,-4 1 192 8,-1-2-192-8,-6 2 192 8,-3 2-64-8,-3-4-128 8,-2-4 192-8,0 0-64 7,-6 0 256-7,-1-2 32 7,-2-4 16-7,-7-2 0 8,-2-7 384-8,0-3 80 8,-5-3 0-8,-7-1 16 8,-1-1-96-8,-5-2-32 6,-3-5 0-5,0 3 0 6,-2 2-320-7,0-5-64 6,-2-5-16-6,-8 2 0 9,-2-6-128-9,4 8-16 7,-2 0-16-7,0-4-7440 16,-6 2-1488-16</inkml:trace>
    </iact:actionData>
  </iact:action>
  <iact:action type="add" startTime="115808">
    <iact:property name="dataType"/>
    <iact:actionData xml:id="d84">
      <inkml:trace xmlns:inkml="http://www.w3.org/2003/InkML" xml:id="stk84" contextRef="#ctx0" brushRef="#br0">28791 19296 11967 0,'0'0'1072'1,"0"0"-864"3,0 0-208-3,-6-10 0 5,-2 4 1824-5,3-8 320 6,-1 7 64-7,-2-5 16 8,-4-4-1008-8,1 7-208 7,-7-7-48-7,2 2 0 8,-3-3 64-6,-4-5 0 2,-1 3 0-4,-1 3 0 8,-3-9-272-8,-1 1-48 7,0 5-16-7,-2 1 0 7,0-3 16-6,-3 1 0 6,-3 3 0-7,-2-5 0 8,-9-1-112-8,-5-2-16 8,-4 1 0-8,-1-3 0 7,-1 2-160-7,1-1-32 11,-5 5-16-11,3-1 0 7,1 1-192-7,5-4-48 6,-1-3 0-6,2 5 0 8,1-1 16-8,-3 3 0 7,-5-4 0-7,-3 1 0 8,-9 1-144-8,8 1 128 6,-5 7-128-6,5-5 128 9,2 1 16-9,-5 5 0 6,3-1 0-6,4 9 0 8,-7 0-144-8,3-2 0 7,-6 6 0-7,-1 0 0 8,-7-2 0-8,4 6 0 7,2 4 0-7,0 4 0 8,8-4 0-8,-3 5 0 9,5 5 0-8,3-2 0 5,-1-1-144-5,-5 7 144 6,3 1 0-7,0 3 0 7,-7-3 0-7,7 2 0 7,5-1 0-7,1 1 0 8,1 1 0-8,4 1 0 6,7 0 0-6,3 3 144 8,-6-1-144-7,10 0 128 5,-4-1-128-6,10 1 128 9,1 0-128-9,1 1 192 6,2-1-192-6,0 2 192 8,-1-3-192-7,1 1 0 5,2-2 0-6,-1 2 0 8,-1 3 0-8,2-1 0 8,3 0 0-8,-1 2 0 9,1 5 0-9,-1-1 0 5,3 0 0-4,5 4 0 6,-7-6 0-7,7 2 0 8,1 8 0-8,0-4 0 7,3 2 0-7,3 0 128 7,-4 8-128-7,4-1 0 8,2-7 0-8,-5 8 0 7,1 0 0-7,4-2 0 9,0 1 0-9,-2 5 0 6,3 0 128-6,1-1-128 9,2-3 0-9,-2-2 0 6,2 0 0-6,0-2 0 9,2-6 0-9,0 5 0 7,2-3 0-7,2 2 0 8,0-4 160-8,4 2-160 6,1-2 192-6,-1 4-192 10,4-4 192-10,3 2-192 6,-1-6 192-6,6 2-192 7,3 2 208-7,4-4-64 7,4-1-16-7,5 3 0 8,1 0 0-8,0-4-128 8,0 6 192-8,6-6-64 7,2-2-128-7,-3-4 128 7,5 1-128-7,4 1 128 8,2 0-128-8,3 1 0 8,3-5 0-7,-1 0 128 6,3 3-128-7,5-1 0 8,-4-2 0-8,1-3 0 6,3-7 128-6,-5 5-128 8,-5-5 128-8,1-3-128 7,-3 0 192-7,3-1-64 7,5-7 0-7,7 2 0 8,-3 0 64-8,8-6 16 7,2-4 0-7,0-2 0 8,2 2-16-8,-2-3-16 8,-2-9 0-8,-1 4 0 8,1-5-48-8,2 5-128 6,-4-4 192-6,4-3-64 10,2 1-128-10,0-1 0 5,0-3 144-5,-4 3-144 8,-6 5 0-8,-3-7 128 8,-7-3-128-8,3 5 0 7,1-3 0-7,3-1 128 7,1 0-128-7,-4-1 0 8,-1-1 128-8,1 0-128 7,3-1 160-7,-5 1-160 8,1-10 176-8,-5 2-176 7,-5-1 192-7,0 1-192 9,-5 0 160-9,-1 0-160 6,2-2 128-6,0-2-128 8,-4-2 128-8,4 6-128 8,-6-4 128-8,1 0-128 7,3-1 128-7,-6-2-128 7,2 1 0-7,-4 3 128 8,-4 1-128-7,-3-2 0 5,-5 0 144-6,0-4-144 8,1 4 128-8,-3-4-128 8,-7 2 160-8,1 2-160 8,1-2 192-8,-6 6-48 6,-3-4-16-6,3-2 0 9,-6 2 64-9,0-4 0 6,2 4 0-6,-5 2 0 8,-1-6-32-8,-2 2 0 8,0-4 0-8,-2 8 0 8,-1-2-32-8,-7-2-128 7,0 0 192-7,-6-4-64 8,5 4 16-7,-9-4 0 5,-3 0 0-6,-1-4 0 7,-3 2-144-7,-4 4 0 8,-4-5 0-8,-2 5 128 7,-6-4-128-6,2 6 0 6,-6-4 0-6,-2 6 128 5,-1-2-128-6,-3 4 128 7,-2 4-128-7,-1-3 128 8,-5 1-128-8,-1 6 0 6,-10 4 0-6,-6-3 0 9,-8 1 0-9,-2 3 128 8,-2 1-128-7,-3 7 128 5,-1-1-128-6,-1 5 0 7,-1-2 0-7,-9 8 0 9,-10 2-160-9,-2 2 160 6,-2 2 0-6,0 4-144 22,0 2-256-21,-12 2-48-1,-6 5-16 0,-5 1 0 16,-2 5-2224-15,3 3-448 1,1-1-96-2</inkml:trace>
    </iact:actionData>
  </iact:action>
</iact:actions>
</file>

<file path=ppt/ink/inkAction5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5-03T02:41:27.216"/>
    </inkml:context>
    <inkml:brush xml:id="br0">
      <inkml:brushProperty name="width" value="0.05292" units="cm"/>
      <inkml:brushProperty name="height" value="0.05292" units="cm"/>
      <inkml:brushProperty name="color" value="#FFFF00"/>
    </inkml:brush>
  </inkml:definitions>
  <iact:action type="add" startTime="1243">
    <iact:property name="dataType"/>
    <iact:actionData xml:id="d0">
      <inkml:trace xmlns:inkml="http://www.w3.org/2003/InkML" xml:id="stk0" contextRef="#ctx0" brushRef="#br0">14441 829 6447 0,'0'0'272'2,"0"0"80"-2,0 0-352 0,0 0 0 0,0 0 0 0,0 0 0 7,0 0 800-7,0 0 96 7,0 0 0-7,-8 20 16 8,0-3-368-8,1 7-80 7,1 3-16-7,-8 4 0 8,2 6 320-8,-5 2 48 7,3 10 16-7,-5 6 0 9,1 3-192-8,3 4-16 5,-7 5-16-6,-1-3 0 9,1 4-384-9,3-3-80 5,-3-3-16-5,1 3 0 9,3-3 0-9,3-4 0 6,-5-3 0-6,8-4 0 11,-3-6-128-11,5-4 0 10,0-6 0-9,3-4 0 3,1-2 128-3,2-4 0 3,0-5 0-3,0-2 0 22,4-18-592-21,0 0-128 2</inkml:trace>
    </iact:actionData>
  </iact:action>
  <iact:action type="add" startTime="1589">
    <iact:property name="dataType"/>
    <iact:actionData xml:id="d1">
      <inkml:trace xmlns:inkml="http://www.w3.org/2003/InkML" xml:id="stk1" contextRef="#ctx0" brushRef="#br0">14455 878 17327 0,'13'-20'768'1,"1"15"160"-1,8-3-736 0,7-2-192 0,8 2 0 0,4-2 0 8,4-1 128-8,0 5 0 6,5-2 0-6,1-2 0 10,-4 3-128-10,0 3 128 6,1 0-128-6,3 2 128 7,-2 0-128-7,-2 0 0 9,3 2 0-9,-1 0 0 7,-2 2 0-7,-6 2-192 7,4 0 32-7</inkml:trace>
    </iact:actionData>
  </iact:action>
  <iact:action type="add" startTime="1800">
    <iact:property name="dataType"/>
    <iact:actionData xml:id="d2">
      <inkml:trace xmlns:inkml="http://www.w3.org/2003/InkML" xml:id="stk2" contextRef="#ctx0" brushRef="#br0">14260 1465 15663 0,'0'0'1392'1,"0"0"-1120"-1,0 0-272 0,0 0 0 6,17 6 0-6,5 4 0 8,1-9 128-8,8 1-128 7,2-2 320-7,6 2 16 8,6-6 0-8,0-1 0 10,6-5-80-10,2 2-32 5,-1 2 0-5,5-7 0 7,1 3-48-7,1 0-16 7,1-2 0-7,-1 7-5536 16,-1-3-1088-14</inkml:trace>
    </iact:actionData>
  </iact:action>
  <iact:action type="add" startTime="2021">
    <iact:property name="dataType"/>
    <iact:actionData xml:id="d3">
      <inkml:trace xmlns:inkml="http://www.w3.org/2003/InkML" xml:id="stk3" contextRef="#ctx0" brushRef="#br0">16335 619 16575 0,'0'0'736'1,"0"0"160"-1,0 0-720 0,0 0-176 4,0 0 0-4,0 0 0 7,0 0 208-7,-10 17 16 7,6 12 0-7,0 1 0 8,1-3-224-8,1 4 0 7,2 4 0-7,0 0 0 11,0 0 0-11,0 6 144 3,0-4-144-2,0 0 128 7,2 2-128-8,1-5 0 7,3-5 0-7,4 0 128 7,-2-3-128-6,4-3 0 6,1-7 0-7,5-1 0 7,-5-5 320-7,9 0 16 8,-1-5 16-8,1-5 0 8,-1 0 496-8,3-5 112 8,-1-5 0-8,4-2 16 10,3-3-208-10,-1 1-32 5,0-6-16-4,0-1 0 5,-1-4-224-6,1 1-48 8,2-1-16-8,-2 1 0 7,-1-1-144-7,-5 0-32 7,-1-3 0-7,-1 1 0 8,-5 2-128-8,1-1-128 8,3 1 192-8,-5 2-192 7,1 3 128-7,-2-1-128 7,-1-1 0-7,-1 3 0 25,2 1-1504-25,-5 1-416 4,-1 5-64-4</inkml:trace>
    </iact:actionData>
  </iact:action>
  <iact:action type="add" startTime="2368">
    <iact:property name="dataType"/>
    <iact:actionData xml:id="d4">
      <inkml:trace xmlns:inkml="http://www.w3.org/2003/InkML" xml:id="stk4" contextRef="#ctx0" brushRef="#br0">16604 1110 11967 0,'-17'20'528'2,"11"-3"112"-2,-6 3-512 0,4 5-128 0,2 4 0 0,1 4 0 8,-1-1 1136-8,2 1 192 8,2 0 32-8,0 2 16 7,2 0-480-7,0 0-112 7,0-2-16-6,0 2 0 7,-2 1-240-8,0-5-48 5,0-2-16-5,2 2 0 8,-2 2-288-8,0-1-176 8,0-5 192-7,-2 6-192 5,0-2 240-5,3 0-64 6,-1-5-16-7,2-3 0 8,-2-3-160-8,2-1 0 7,2 1 0-7,0-7 0 8,-2-13-240-8,0 0-80 6,11 16 0-5,-11-16-9264 9</inkml:trace>
    </iact:actionData>
  </iact:action>
  <iact:action type="add" startTime="2743">
    <iact:property name="dataType"/>
    <iact:actionData xml:id="d5">
      <inkml:trace xmlns:inkml="http://www.w3.org/2003/InkML" xml:id="stk5" contextRef="#ctx0" brushRef="#br0">18925 418 2751 0,'0'0'128'3,"0"0"16"-3,0 0-144 0,0 0 0 0,0 0 0 0,0 0 0 7,16 7 2576-7,-8 7 496 9,0 2 80-9,-3 5 32 7,-5 3-1936-7,-3 5-384 7,-1 2-80-7,-2 10-16 7,-2 0 112-6,-8 8 16 5,3 3 0-6,-7 5 0 9,1 13-336-9,-5 2-64 6,-3 10-16-6,-2 2 0 10,-1 2-224-10,3-2-32 5,2-2-16-5,3-8 0 15,-1-6-208-15,0-4 128 1,3-5-128 0,4-5 0 7,-3-3 224-7,3-4-48 4,5-4-16-5,-5 2 0 8,4-6-160-8,3 0-176 7,-5-6 48-7,8-4 0 26,-2-2-848-25,0-5-176 2</inkml:trace>
    </iact:actionData>
  </iact:action>
  <iact:action type="add" startTime="3107">
    <iact:property name="dataType"/>
    <iact:actionData xml:id="d6">
      <inkml:trace xmlns:inkml="http://www.w3.org/2003/InkML" xml:id="stk6" contextRef="#ctx0" brushRef="#br0">18266 691 21183 0,'-2'-35'1888'1,"8"13"-1504"-1,8-1-384 0,3 5 0 6,10 5 272-6,13-3-16 7,2 4 0-7,7 4 0 8,2-5 96-7,5 3 16 4,5-4 0-5,3 5 0 8,-3-1-112-8,-1 0-32 8,1 2 0-8,3 4 0 7,-3-1-224-7,-1 3 176 7,2-2-176-7,1 4 160 8,-5 4-160-2,-1 0 0-3,-1-1 144-3,-1 1-144 7,-4 4 0-7,-6 4-128 7,-2-2 0-7,-4 5-10736 12</inkml:trace>
    </iact:actionData>
  </iact:action>
  <iact:action type="add" startTime="3362">
    <iact:property name="dataType"/>
    <iact:actionData xml:id="d7">
      <inkml:trace xmlns:inkml="http://www.w3.org/2003/InkML" xml:id="stk7" contextRef="#ctx0" brushRef="#br0">17841 2124 26719 0,'0'0'2368'1,"17"2"-1888"-1,11-2-480 0,15 2 0 6,13 4-128-6,16-2-128 9,6-2-32-9,14 0 0 7,4 0 656-7,9-2 128 6,10-4 16-5,8-2 16 10,2-2-160-11,9 2-48 15,7 2 0-15,9-2 0 0,4-5 0 0,4 3 0 4,0 6 0-4,2-2 0 8,-6 0-576-8,-2 0-112 7,-7-2-16-7</inkml:trace>
    </iact:actionData>
  </iact:action>
  <iact:action type="add" startTime="4711">
    <iact:property name="dataType"/>
    <iact:actionData xml:id="d8">
      <inkml:trace xmlns:inkml="http://www.w3.org/2003/InkML" xml:id="stk8" contextRef="#ctx0" brushRef="#br0">1610 9231 18543 0,'0'0'816'3,"0"0"176"-3,0 0-800 0,0 0-192 0,0 0 0 0,0 0 0 8,20 7 416-8,-4-1 32 6,3-4 16-6,5 4 0 7,-1-6 48-7,4 2 16 7,2-2 0-7,3-2 0 12,5 2-16-12,4 0-16 4,-2 2 0-4,8-4 0 8,1 2-256-8,5 2-48 6,4-2-16-5,3 2 0 6,0 0-48-7,9-2 0 7,-3 0 0-6,0 0 0 6,1-2 160-7,-3 2 32 7,4-2 0-4,-1 2 0 4,3 2-48-7,0 0 0 6,4 0 0-6,0 4 0 9,-2 0-48-8,3-1-16 4,3 3 0-5,-8 0 0 9,-2-4-80-8,-4 0-128 5,5 0 176-6,-3 2-176 8,-2-2 224-8,-1 1-64 6,-3-3-16-6,-3 0 0 8,-1 4 16-8,1-4 0 6,0 2 0-6,-1 0 0 9,-1 4-32-9,-6-4 0 7,-5 1 0-7,-5-5 0 8,0 0 32-8,0 0 0 7,-5 2 0-7,-1-2 0 10,-2-2 32-10,0 0 0 6,-7-1 0-6,1 1 0 7,0 0 96-7,1 0 32 7,-3-2 0-7,2 4 0 8,1-2-144-8,-3 2-32 7,1 2 0-7,-3-2 0 9,2-4-16-9,-1 2-128 6,1 2 192-6,-3 0-64 9,-7-4-128-9,7 2 128 7,-20 2-128-7,16-4 128 7,-1-2-128-7,-1 1 0 8,-14 5 144-8,13-6-144 8,-13 6 144-8,0 0-144 6,0 0 192-6,0 0-192 8,0 0 208-8,0 0-64 7,0 0-16-6,0-12 0 6,0 12-128-7,-7-16-224 6,-7 9 48-5,0-3-9904 16,-7 0-1984-15</inkml:trace>
    </iact:actionData>
  </iact:action>
  <iact:action type="add" startTime="5764">
    <iact:property name="dataType"/>
    <iact:actionData xml:id="d9">
      <inkml:trace xmlns:inkml="http://www.w3.org/2003/InkML" xml:id="stk9" contextRef="#ctx0" brushRef="#br0">18227 9055 19743 0,'0'0'880'2,"0"0"176"-2,0 0-848 0,0 0-208 0,0 0 0 0,0 0 0 6,0 0 192-5,14-2-16 4,3 2 0-5,3 2 0 10,1 0 208-10,8 0 32 6,9 0 16-6,1 0 0 7,7-2 16-7,5 4 0 8,4 4 0-8,3-1 0 8,1-3-144-8,7 2-32 6,4-2 0-6,8 4 0 8,-2-6-16-8,6 2-16 8,6 0 0-7,6 3 0 13,7 1-112-14,2-2-128 5,-5-2 176-5,2 4-176 5,1 0 192-4,-2-1-192 3,5 1 192-3,1 0-192 7,2-2 240-8,-5-2-64 6,-1 0-16-6,-1-2 0 8,-7 3 80-8,7-1 16 8,-5-2 0-8,5 4 0 8,1-4 16-8,-9-2 16 6,-6-2 0-6,-2 2 0 9,-2 2-80-9,-2 2-16 6,-4-2 0-6,-6 4 0 9,4-4 32-9,-8 2 0 6,-3-2 0-6,-5 3 0 9,-1-3-224-9,-3 0 144 5,-7 2-144-5,-8-2 128 9,-2 2-128-9,0 0 0 7,-5-2 144-7,-3 0-144 9,-4 4 0-9,-1 0 0 6,-9-1 0-6,1 3 128 9,-16-8-128-9,13 12 0 6,-1-4 0-6,-12-8 128 7,0 0-128-7,6 13 0 8,-6-13 0-8,0 0 0 7,4 16 0-7,-4 2 0 9,0-18 0-9,-4 13 0 20,4-13-336-20,-4 18-96 0,-4-1-16 0,-5-5-12736 5</inkml:trace>
    </iact:actionData>
  </iact:action>
  <iact:action type="add" startTime="7908">
    <iact:property name="dataType"/>
    <iact:actionData xml:id="d10">
      <inkml:trace xmlns:inkml="http://www.w3.org/2003/InkML" xml:id="stk10" contextRef="#ctx0" brushRef="#br0">13074 7462 8975 0,'0'0'384'2,"0"0"112"-1,0 0-496-1,11-8 0 1,-11 8 0-1,12-12 0 6,-12 12 832-6,0 0 80 7,0 0 16-7,4-13 0 9,-4 13-96-9,0-20 0 6,0 3-16-6,0 17 0 9,-4-16-48-9,-2 0 0 6,-3 9 0-6,9 7 0 8,-14-10-240-8,-4-2-48 8,5 6-16-8,-5-3 0 8,-3-3-240-8,-1 4-48 7,3-6-16-7,-5 5 0 8,-1-1-160-8,-2-2 160 8,-1 4-160-8,3-7 160 6,-4 1 0-6,1-5 0 8,-3-1 0-5,0 5 0 2,-4-7 32-5,0 5 0 7,2 1 0-6,-2-6 0 6,-6 3 64-7,4-1 32 8,-4-3 0-8,2 2 0 7,-8 1 32-7,6 5 0 7,-6-5 0-7,-2 8 0 8,0-3-320-8,3 3 160 6,-3-4-160-6,-2 7 128 9,2-7-128-9,1 4 0 7,-3-7 0-7,2 3 128 9,-2 3-128-9,3-5 0 7,-3 6 0-7,2-3 128 8,-5 3-128-8,-1-2 192 6,-4 3-192-6,3-3 192 9,-3 0-192-9,1-1 0 5,-1 3 0-5,1 4 0 9,-1 0 0-9,1 5 0 7,-3-1 144-7,7 0-144 8,-1 4 0-8,0 2 0 7,-1 2 0-7,-3 0 0 9,-3-1 0-9,1 5 0 6,-3-4 0-6,2 0 0 9,1 2 0-9,1 0 0 6,-3 4 0-6,5-3 0 8,-1 7 0-8,3-2 0 7,-3-1 0-7,3 5 0 8,1-4 0-8,-2 3 0 6,1-3 0-6,1 4 0 10,3-1 0-10,1-3 0 5,-2 0 0-5,1 1 0 11,-1-7 0-11,2 2 0 4,2 7 0-4,1-3 0 10,-3 4 0-9,2-6 0 3,6 5 0-4,-3 1 0 10,-1 5 0-9,2 5 0 4,-2-5 0-5,-2 0 0 8,2-7 0-8,5 4 0 7,-3-5 0-7,4 5 0 8,-6-1 0-8,6-3-128 7,-2 4 128-7,6-5 0 9,-4 3 0-9,4-2 0 6,-4 3 0-6,2-1 0 11,0-3 0-11,2 7 0 5,2 1 0-5,-6-1 0 7,2-1 0-7,-2 3 0 6,0 5 0-6,4-2 0 10,-4-7 0-10,4 3 0 5,-4 5 0-4,4 1 0 7,2 0 128-8,-4 3 0 7,4-3 0-7,1-2 0 9,-3 1-128-9,6-1-192 6,2 0 64-6,2 5 0 8,3 1 128-8,1 0 0 6,3 2 0-6,-1 4 0 9,5-4 0-9,3 0 0 6,-1 8 0-6,2-4-128 8,2 2 128-8,1 6 0 8,1-2 0-8,4 0 0 8,0 2 0-8,2-4 0 6,4 2 0-6,2-6 0 8,-2 2 0-8,4-2 0 8,2-2 0-8,3 4 0 8,-3-2 0-8,8 2 0 7,-7 4 0-7,11-6 0 8,-4 0 0-8,3-2 0 7,4-4 0-6,1 7 0 7,3 2 0-8,0-1 0 6,1 0 0-5,3-1 0 8,2 6 0-9,2-5 128 6,-2 4-128-6,4-4 0 7,1 4 0-6,4-6 0 5,-4 0 0-6,4 2 128 10,-3-4-128-10,6 4 0 5,-6 0 0-5,6-2 128 9,-4-3-128-9,4-3 0 6,4-2 0-6,-2 4 0 10,1 4 0-10,1 4 128 6,4-6-128-6,1 0 0 7,-1 1 0-7,2-5 0 7,1 0 0-7,1-2 0 9,-1-1 144-9,3-1-144 6,-1-4 192-6,1 1-192 8,-1-5 224-8,1 1-64 7,1-1-16-7,3-5 0 9,5 3-144-9,-4-5 160 6,1 2-160-5,1-8 160 7,-3-1 0-8,3 3 0 7,0-4 0-7,-1 2 0 8,1-6-16-8,-2 0 0 6,6 0 0-6,1 2 0 10,3 0-144-10,-2-2 192 6,2-4-192-6,0 2 192 8,-2-4-192-8,3-4 128 7,-1 1-128-7,2-5 128 8,-4 2-128-8,4 5 0 7,2-11 144-7,0 6-144 8,-6-7 0-8,4 1 128 7,0 1-128-7,2-3 0 8,-6-3 0-8,-1-1 0 7,-5 1 0-7,2 0 128 8,-1-5-128-8,5 1 144 9,-2-4-144-9,-2 1 160 7,-1 1 0-7,-1 0 0 7,-6 0 0-7,-1-4 0 6,-3-3 16-6,1-5 0 8,0 2 0-8,-3-5 0 8,-3 3 16-8,0-6 16 5,-1-4 0-5,-3-1 0 10,-4-7 16-10,2 1 0 6,-8-5 0-6,-2-1 0 9,0 1-16-9,-6-3 0 6,1-2 0-6,-1-4 0 9,-6-6-16-9,-5-10 0 7,-2 0 0-7,-3-6 0 8,-5-11 256-8,-6 2 32 7,-4 5 16-7,-10-1 0 8,-1 5-16-8,-9-1 0 7,-3 3 0-7,-6 4 0 7,1 0-128-7,-11 9-32 8,0 8 0-8,-9 1 0 7,-3 6-80-7,-4 5-32 8,-3 7 0-8,-8 5 0 8,-1 6-208-8,-9 0 0 7,-5 8 0-7,-5 3 0 23,-12 1-1248-22,-3 0-240 1,-6 2-48-2,-6 3-8896 5,-4 1-1760-3</inkml:trace>
    </iact:actionData>
  </iact:action>
  <iact:action type="add" startTime="9456">
    <iact:property name="dataType"/>
    <iact:actionData xml:id="d11">
      <inkml:trace xmlns:inkml="http://www.w3.org/2003/InkML" xml:id="stk11" contextRef="#ctx0" brushRef="#br0">1542 5982 6447 0,'0'0'272'2,"0"0"80"-2,0 0-352 0,0 0 0 0,14 0 0 0,9 0 0 8,7 0 1856-8,7-2 288 7,6-4 64-7,9-2 16 7,7 0-1024-7,1 2-208 7,8-5-32-7,5-1-16 8,9 0-288-7,5-3-48 6,9-1-16-7,-1 4 0 7,7 5-144-7,1-3-48 10,-1 0 0-10,1 2 0 8,6-3-96-7,2 1-32 3,1 0 0-3,3-2 0 8,0 7-16-9,-4 1 0 7,-4-8 0-6,3 6 0 3,-1 4-128-4,2 0-128 8,0 0 144-8,-4 2-144 8,-7-2 128-8,-1 4-128 7,1 8 0-7,-5 2 144 25,3-6-1152-24,-4-1-224 2</inkml:trace>
    </iact:actionData>
  </iact:action>
  <iact:action type="add" startTime="10205">
    <iact:property name="dataType"/>
    <iact:actionData xml:id="d12">
      <inkml:trace xmlns:inkml="http://www.w3.org/2003/InkML" xml:id="stk12" contextRef="#ctx0" brushRef="#br0">18200 5478 16575 0,'0'0'736'4,"0"0"160"-4,0 0-720 0,0 0-176 0,17-3 0 1,9 8 0 6,3 1 208-7,8 0 16 6,0 2 0-6,10 2 0 8,4-3 352-8,7-3 64 7,5-4 0-7,9 0 16 7,0 2-64-6,10 2-16 7,4 2 0-8,7 0 0 6,1 0-96-5,7 4-32 11,7 1 0-12,1-5 0 5,2-2-208-5,0-2-48 7,0 0-16-7,1 6 0 6,-1-1-48-6,4-1 0 7,4-2 0-7,-6-2 0 9,-2-2-128-9,-4 2 160 7,-5 4-160-6,1 2 160 6,-1 2-160-6,1 3 0 6,-7-3 0-7,-3 2-10960 8</inkml:trace>
    </iact:actionData>
  </iact:action>
  <iact:action type="add" startTime="10987">
    <iact:property name="dataType"/>
    <iact:actionData xml:id="d13">
      <inkml:trace xmlns:inkml="http://www.w3.org/2003/InkML" xml:id="stk13" contextRef="#ctx0" brushRef="#br0">29751 6746 11055 0,'0'0'480'2,"0"0"112"-2,0-15-464 0,-4 3-128 1,-6-4 0-1,0 6 0 6,1-3 400-5,-9 1 64 6,-1-2 16-7,-5 3 0 7,1 1-176-6,-8-4-48 5,-3 3 0-5,-1-5 0 8,-2 2-112-9,-10-3-16 6,-3 1-128-6,-5 3 192 7,-3-1-64-7,-5 6-128 7,-9 4 176-7,-4-6-176 8,-6-7 192-7,-6-1-64 5,-2 5 0-6,-5-1-128 12,1 10 256-12,-9 0-64 4,-6-2-16-3,-6 3 0 7,-14 1-48-8,4 0-128 6,-2 2 192-6,0 2-64 9,-1 1-128-9,-5-1 128 6,-5-2-128-6,-1 0 128 8,5 0 0-8,1 2-128 7,-2 6 192-7,-3 2-64 8,-3-2-128-8,5 1 0 7,3 9 0-6,3 0 0 7,3-3 0-8,-4 7 0 6,2-3 0-6,6 1 0 9,1 3 128-9,6 2-128 6,5 3 0-6,6 1 128 9,5 0-128-9,-3 2 0 5,0 3 0-5,9 1 0 10,2-2 0-10,9 10 0 6,3 0 0-6,7 5 0 9,1 7 0-9,10 2 0 5,7 5 0-5,5 4 0 9,7-1 208-8,2 9-32 4,4 4-16-5,1 4 0 9,9 3-160-9,8 5 0 6,1 4 0-6,10 3 128 10,6 3-128-10,8 1 0 5,4 8 0-5,11 1 0 10,9-3 0-10,5-2 0 5,8-3 0-5,7-5 0 10,9 1 0-10,3-3 0 6,7 5 0-6,3-11 0 9,4 1 0-9,12-2 0 6,9-2 0-6,10-3 0 8,8-1-128-8,6-4-16 6,2-5 0-6,8 3 0 9,9 0 144-9,5-8 0 7,3-2 0-7,4-1 0 7,-8 5 0-7,14-8 0 7,10-5 0-7,2-10 128 9,-2-16-128-9,11-8 0 6,4-7 0-6,-1-16 0 9,3-16 0-9,4-7 144 6,4-7-144-6,-3-14 160 10,-7-11 320-10,-4-5 64 5,-3-5 16-5,2-9 0 9,-5-10 448-9,-11-2 80 7,-8-5 32-7,-6-5 0 9,3-9-176-9,-15-4-48 5,-15-2 0-5,-10-8 0 9,-7-10-272-8,-19-6-64 5,-7-1-16-6,-13 1 0 8,-9 1-208-8,-9-7-32 7,-14-1-16-7,-9-1 0 8,-18 5-128-8,-12 5-32 7,-16 5 0-7,-11 9 0 8,-14-2-128-8,-13 19 0 7,-14 9 0-7,-18 9 0 23,-19 4-640-23,-22 12-16 0,-15 9 0 0,-16 10-7824 9,-17 14-1568-7</inkml:trace>
    </iact:actionData>
  </iact:action>
</iact:actions>
</file>

<file path=ppt/ink/inkAction6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5-03T02:41:27.216"/>
    </inkml:context>
    <inkml:brush xml:id="br0">
      <inkml:brushProperty name="width" value="0.05292" units="cm"/>
      <inkml:brushProperty name="height" value="0.05292" units="cm"/>
      <inkml:brushProperty name="color" value="#00B0F0"/>
    </inkml:brush>
    <inkml:brush xml:id="br1">
      <inkml:brushProperty name="width" value="0.05292" units="cm"/>
      <inkml:brushProperty name="height" value="0.05292" units="cm"/>
      <inkml:brushProperty name="color" value="#FF0000"/>
    </inkml:brush>
    <inkml:brush xml:id="br2">
      <inkml:brushProperty name="width" value="0.05292" units="cm"/>
      <inkml:brushProperty name="height" value="0.05292" units="cm"/>
      <inkml:brushProperty name="color" value="#FFFF00"/>
    </inkml:brush>
  </inkml:definitions>
  <iact:action type="add" startTime="5651">
    <iact:property name="dataType"/>
    <iact:actionData xml:id="d0">
      <inkml:trace xmlns:inkml="http://www.w3.org/2003/InkML" xml:id="stk0" contextRef="#ctx0" brushRef="#br0">6327 20320 9215 0,'0'0'816'1,"0"0"-656"-1,0 0-160 0,0 0 0 7,0 0 1232-6,12-10 224 4,-12 10 32-4,9-10 16 6,-9 10-688-6,0 0-144 5,0 0-32-5,0 0 0 5,4-16 80-5,-4 5 16 6,0 11 0-7,-4-14 0 8,4 14-64-8,-4-12-16 8,-3 3 0-8,-3-3 0 7,-4 2-16-7,1 2-16 8,1-3 0-7,-6 5 0 5,-3-4 80-5,-1 0 0 5,1 4 16-6,-2 1 0 8,-3-7-144-7,-1 4-16 6,-2 4-16-7,-3-4 0 7,-1-1-224-4,2-1-64 2,-4 0 0-4,2 0 0 6,-4 3-64-7,2 3 0 7,-1-4-16-7,-4-2 0 9,-3 0-48-8,-6-1 0 5,0 1 0-6,0 0 0 7,-1-3 32-7,-1 1 0 8,0-6 0-7,0 5 0 5,5-5-16-5,1 3 0 5,-4-1 0-6,4-4 0 8,2 7 16-7,-4-5 0 5,5 3 0-6,-1 1 0 9,-4-6-160-9,2 7 128 6,-8-5-128-6,1 5 128 8,-1-5 0-8,0-1-128 8,1 1 192-8,1 0-64 7,2 3-128-7,2 3 160 7,-1-5-160-7,-5 7 160 8,6 2-160-7,2-2 128 6,-2 2-128-7,1 3 128 7,3-3-128-7,-4 2 0 8,-6 2 0-8,1 0 128 7,-3 0-128-7,4 0 0 9,2 2 0-9,3-1 0 7,-7-1 0-6,2 4 0 4,3 4 0-5,5-1 0 9,-4 1 128-8,2 0-128 4,2 2 0-5,-4 4 128 8,4-2-128-8,0-3 0 7,-1 5 0-7,3 0 0 7,-6-4 128-7,6 0-128 8,-4 3 128-7,4-1-128 6,0-4 128-7,4-2-128 8,-4 2 0-8,2 2 128 7,-2 4-128-7,6-5 0 8,-2 1 0-8,0 0 0 7,2 2 128-7,2 0-128 7,-5 0 0-7,5 3 128 8,0-5-128-8,4 0 0 7,-2 4 0-6,-1 3 0 6,-1-3 0-7,2 4 0 7,-4-4 0-7,2 3 128 8,-4-3-128-8,2 2 0 8,1-1 0-8,3 1 0 9,0 4 0-9,2-5 0 7,2 5 0-7,-1-4 0 7,-5 3 0-6,6-1 0 5,1 3 0-6,9-5 0 9,-3 4 0-9,5 3 0 12,-5-3 0-11,3 5 0 1,3 3 0-2,-6-3 0 13,1-3 0-13,3 1 0 3,-3 5 0-3,1-3 0 11,5 1 0-10,-3 1 0 2,2 0 0-2,1 1 0 10,3 1 0-11,2 0 0 3,-2 1 0-3,5-1 0 12,1 0 0-10,4 3 0-1,0-1 0 0,4 0 0 9,1-1 0-10,9 9 0 5,-2-4 0-4,7-2 0 9,5 4 0-7,-1-3 0-3,-5-3-160 0,7 0 160 7,2 1 0-6,3-1-144 6,1-2 144-7,2 1 0 12,-2-3 0-12,0 2 0 3,3-3 0-3,1 1 0 13,2-1 0-10,-2 1 0-2,8-1 0-1,-2 1 0 10,4-2 0-10,-4-3 0 5,1 3 0-5,-5-1 0 5,4-4 0-5,0 1 0 9,8 3 0-9,-6-5 0 7,-2 5 0-7,6-3 0 8,-2-1 0-8,2 1 0 12,1-3 0-12,5 0 0 4,4-7 0-4,-1 3 176 10,1 2-176-10,-1-8 192 5,-3-4-16-4,0-2 0 3,-1 0 0-3,-3 2 0 7,2-4-48-7,-1 0-128 10,1-2 192-11,2 2-64 4,-4 0-128-4,-3 3 192 11,1-5-192-11,2 2 192 4,2-2-192-3,-6 2 128 5,-3 2-128-6,-3-4 128 8,4 0-128-7,-6 1 0 6,-1-5 0-7,-7 4 128 4,-2 2-128-4,0-2 128 5,-5-2-128-5,1 3 128 9,-1 1-128-9,1 2 0 7,1 0 144-7,-7-2-144 9,-1 0 0-9,-16 4 0 6,21 0 0-6,-5-4 0 7,1 2 0-6,-17 2 0 6,18-2 0-7,-4 2 128 8,-14 0-128-7,17-2-208 5,-17 2 48-6,0 0 16 22,14-4-1904-19,-14 4-368-2,0 0-80 0</inkml:trace>
    </iact:actionData>
  </iact:action>
  <iact:action type="add" startTime="7376">
    <iact:property name="dataType"/>
    <iact:actionData xml:id="d1">
      <inkml:trace xmlns:inkml="http://www.w3.org/2003/InkML" xml:id="stk1" contextRef="#ctx0" brushRef="#br0">4774 20047 4607 0,'0'0'400'1,"0"0"-400"-1,16-4 0 0,-16 4 0 7,17-10 1024-6,-7 4 128 6,-10 6 32-6,14-10 0 6,-14 10-176-6,12-11-48 5,-12 11 0-6,7-8 0 8,-7 8-16-8,0 0-16 6,0 0 0-6,0 0 0 8,0 0-224-8,0 0-32 7,0 0-16-7,-6-16 0 8,-3 6-208-8,-3 5-64 7,0-1 0-7,-5-2 0 8,-1 2-64-8,1 2 0 8,-5-2-16-8,1-1 0 6,-5 1 208-5,-1 0 32 6,-2 0 16-6,3 0 0 6,-3 0-80-7,0 0-16 13,-2 1 0-13,0-3 0 4,-3-2-16-4,-3 6-16 6,0 4 0-6,2-2 0 8,-4-2-240-8,2 2-32 7,0-2-16-7,-6 2 0 9,-4 2-144-9,0 0 0 7,-7 0 144-7,-1-1-144 8,-1-5 0-7,-3 2 128 5,5 6-128-6,-3-4 0 9,0-2 128-9,-1 4-128 5,-3 4 128-5,5 0-128 8,-1 5 128-8,-1-3-128 7,-5-6 160-7,3 6-160 8,-3 0 160-7,5 2-160 5,-2-6 160-6,-1 2-160 8,3-2 128-8,-1 1-128 7,2 5 0-7,3 2 144 8,-1-4-144-8,3 2 0 8,1 3 0-8,2-1 0 7,-4 2 0-7,1 3 0 8,-1-5 0-8,0 6 0 7,1-3 0-7,3 3 192 8,6 2-192-8,0-1 192 6,6 3-192-6,-4-1 0 9,4-5 0-9,4 1 0 8,2 1 0-8,-2 2 128 7,3 1-128-7,1-1 0 8,0 3 160-8,3 2-160 6,5 1 192-6,1-3-192 9,-1-1 192-9,0 7-64 8,5-2 0-8,-2 3-128 7,5-1 208-7,3 0-64 6,4 5-16-6,0-5 0 9,4-2 16-9,2-1 0 6,2-1 0-6,2 4 0 8,0-1-144-8,4-1 0 9,4 0 0-9,-3-1 0 7,3-3 0-7,4 3 0 7,3-5 0-7,-1 5 0 7,3-1 0-7,3-2 128 7,1 5-128-7,2-5 0 9,1-1 0-8,1-5 0 4,4 5 128-5,6 1-128 8,0-3 0-8,8-1 192 7,0 3-192-7,5-5 192 8,5 3-192-8,5 0 192 7,-1-9-192-7,1 5 192 8,-1-4-192-8,3 1 128 7,-4 3-128-7,5-4 128 9,1 2-128-9,-3-1 128 7,3 5-128-7,2-4 128 9,2 1-128-9,3-1 160 6,1-4-160-6,-8 7 160 8,0-1-160-8,-3 4 160 6,-1-7-160-6,1 5 160 8,-1-4-160-8,-2 3 0 8,1-3 144-8,7 0-144 9,-2-9 128-9,7 5-128 6,-7-4 128-6,2-4-128 8,-7-2 192-8,-3-2-48 8,1 2 0-8,-1 0 0 6,-1 0 16-6,-1 2 0 8,1-2 0-8,5 1 0 7,1 1-32-7,1-2 0 7,0-2 0-6,-3-6 0 6,-3 2 16-6,-3 0 0 5,-2-5 0-6,-4 5 0 9,-3-2-144-9,3-2 192 6,0 5-192-5,0-1 192 8,-1-2-192-9,-1 4 160 5,0-2-160-5,0-1 160 9,2 1-160-9,1 2 128 6,-1-6-128-6,2 1 128 9,-6 1-128-9,0-2 128 7,-1 0-128-7,-5-3 128 8,0 3-128-8,0-3 128 7,2 1-128-7,-2-6 128 7,-2 3-128-7,2-1 0 8,-5-3 0-8,-1 3 0 8,0 1 128-8,-2-3-128 7,-4-5 0-7,-1 3 128 8,-3 7-128-8,-1-5 128 8,-1-1-128-8,1 3 128 6,-3-3-128-6,1-1 128 7,-3 1-128-7,-5 0 128 9,0-1-128-9,-1-3 192 6,-5-3-192-6,-2 3 192 9,-2 2-64-9,-2-3 0 6,-2 3 0-6,-2-2 0 9,0-1 16-9,0 1 0 7,-5 1 0-7,-1-1 0 8,-2 0-144-8,-4-1 160 7,3 5-160-7,-7-2 160 8,1 1-160-8,-3 3 0 6,1-5 144-6,-4 1-144 9,-3-3 0-9,-1 3 128 6,0 2-128-5,-4 3 0 7,-3-2 0-7,3-1 144 5,-6 2-144-6,0-5 0 8,0 1 128-8,-8-1-128 7,-1 1 0-7,-3 1 0 8,-2 3 0-8,-5-2 0 6,-1-5 128-6,1 5-128 9,1 5 0-9,3-1 0 7,-1-3 0-7,2 4 0 8,-1-3 0-8,1 3 0 7,0 5 0-7,3 1 0 8,-1-2 0-8,-2 2 0 7,-7-3 0-7,-1 3 0 9,1 4 0-9,-3-5 0 6,3 1 0-6,1 4 0 9,3-2 0-9,-1 2 0 5,3-2 0-5,-1 1 0 9,0-3 0-9,1 4 0 7,-1 2 0-7,-3 2 0 7,-3-6-128-7,-3 3 128 8,-8 1 0-8,9 4-144 7,-1 0 144-7,3 0 0 9,1 2 0-9,0 5 0 7,-5 1-192-7,5-2 64 7,1 6 0-7,3-3 0 8,-1-1 128-8,-3 0-208 7,-5 2 80-7,-1-4 128 8,4 0 0-8,-3-3 0 7,7 5 0-7,-1 0 0 8,3 0-144-8,1 6 144 7,2-5 0-6,1 7 0 6,3-1 0-7,0 5-128 7,-4 1 128-7,1-3 0 8,-1 1 0-8,4 3 0 7,4-3-128-7,4-3 128 9,1 2 0-9,4-5 0 6,5 5-128-6,4-5 128 8,-2 3 0-8,3 2 0 8,1-3-128-8,2 5 128 7,1-3 0-7,5-3-160 8,-5 1 160-8,8-5-128 7,-3 2 128-7,3 2 0 8,1-5-144-8,-1 9 144 6,0-4 0-6,1 3 0 8,1 5 0-8,0-5 0 7,-1 5-176-7,7-1 176 8,0 2-128-8,0 1 128 8,2 1-128-8,4 4 128 7,4 1-128-7,4-1 128 7,-2-2-128-7,1 1 128 8,9-1-128-8,0 4 128 9,1 0 0-8,5 0-128 4,-5-3 128-5,5-1 0 9,3 0 0-9,2 1-160 6,-1-3 160-6,3 2 0 9,4 1 0-9,2 1-128 6,0 0 128-6,4 0 0 8,4 1 0-8,0 1 0 7,4 0 0-7,2-4 0 8,3-7 0-8,-1 1 0 7,-4 1 0-7,4 1 0 8,3-1 0-8,1-5 0 8,1 3 0-8,1-1 0 8,0 1 0-8,3-1 0 6,2 3 0-6,1-3 0 8,3-5 0-8,-1 1 0 8,-9-5 0-8,3 2 0 7,-3-2 0-7,3-5 0 7,-1-1 0-7,3 4 0 8,-1 4 0-8,1-2 0 8,3 1 0-8,2-1 0 8,-3-2 0-8,5-2 0 6,-4 0 0-5,-5-5 0 8,-3-1 0-9,3 0 0 5,1 0 128-5,1-1-128 8,-3-7 0-8,1 2 0 7,-1 0 128-7,5-2-128 9,3-3 0-9,-1 3 0 6,3-8 0-6,-4 2 0 8,-3-3 128-8,-1 1-128 7,1-5 0-6,1-1 0 6,-5 3 0-7,3 3 128 8,-1-3-128-7,1 3 0 5,2-1 0-6,-1-5 0 9,-1 3 0-9,1 3 0 6,1-3 160-6,-5-1-160 7,-1 1 160-7,-5-3-160 9,-6-1 0-9,4 5 0 8,1 3 0-8,-5-5 0 6,-2 4 0-6,0-3 0 8,-6-6 0-8,2 3 0 7,-2-1 128-7,-2 3-128 7,4 3 0-7,-4-1 0 8,-3 3 0-7,-3-7 0 5,-2 3 0-6,-1 1 0 8,-9-1 128-8,3 1-128 8,-3 0 0-8,-5-1 144 8,2 3-144-8,-9 5 0 7,-5 11 0-7,4-20 128 7,-4 3-128-7,-2-1 128 8,-2-1-128-8,-1 3 128 8,-7-4 16-8,0 1 0 7,-9-4 0-7,-3 3 0 7,-1 1-144-7,-2-5 0 8,-5 3 0-8,1 1 0 9,0-1 128-9,-2-3-128 6,-4 1 0-6,2 0 128 8,2-5-128-8,-4 3 0 6,3 0 0-6,-1 3 128 8,-2-1-128-8,-2-1 0 8,4-3 0-8,0 4 0 8,-4-3 0-8,0 3 0 6,-8 1 0-6,0 1 0 10,-5-1 0-10,-3 3 0 6,-2-1 0-6,3-1 0 10,3-2 0-10,-3 5 0 4,-1 2 0-3,-4 1 0 7,1 3 0-8,-1-2 0 7,1 7 0-7,-5 3 0 7,-9-2 0-7,-4-2 0 7,-4 2-144-7,4 0 144 8,-2 1 0-8,-2-3 0 8,2 4 0-7,2 0 0 5,-2 0 0-6,0 2 0 8,-4-2 0-8,-2 0 0 7,-2-3 0-7,4 3 0 9,1 0 0-8,-3 2 0 5,2 2 0-6,4 0 0 7,-2 0 0-7,0 4 0 7,-2 0 0-7,-2-1 0 8,-2-1 0-8,-2 2 0 8,3-4 0-8,3 2 0 7,2 4 0-7,6 4 0 9,-1 5-416-9,-3 1 32 7,-4 6 0-7,1 3 0 25,-3 4-640-24,0 4-112 0,4 6-16 1,0-2-13664-2</inkml:trace>
    </iact:actionData>
  </iact:action>
  <iact:action type="add" startTime="27897">
    <iact:property name="dataType"/>
    <iact:actionData xml:id="d2">
      <inkml:trace xmlns:inkml="http://www.w3.org/2003/InkML" xml:id="stk2" contextRef="#ctx0" brushRef="#br0">14757 21410 13183 0,'0'0'576'3,"0"0"128"-2,0 0-560-1,0 0-144 0,-12-4 0 0,12 4 0 7,-17-2 448-7,17 2 64 9,-12 0 16-9,12 0 0 7,-17-6-352-7,5 4-176 6,12 2 160-5,-14-6-160 7,6-4 128-8,-1 3-128 6,-5 1 0-6,6 0 0 9,8 6 160-9,-15-8-160 7,3 0 160-7,-4 3-160 7,7 1 448-7,9 4-16 7,-18 0 0-7,18 0 0 7,-14-8 192-7,1 4 32 8,13 4 16-8,-12-6 0 8,-4 2 96-8,16 4 0 8,0 0 16-8,-9-6 0 7,-3-1 0-7,12 7 0 7,0 0 0-7,0 0 0 7,0 0-96-7,0 0-32 8,0 0 0-8,0 0 0 9,0 0-192-9,12-10-32 6,-12 10-16-6,19-8 0 9,1-4-256-9,3 4-160 7,2 3 192-7,3-1-192 6,-1-2 128-6,4 0-128 8,0 2 0-7,5 0 0 7,-1 1 0-3,0 1 0-1,8 0 0-4,-2 0 0 5,3 0 192-4,7 0 0 6,0 2-16-7,4 0 0 8,1-2 32-8,5 2 16 7,-3-2 0-7,3-1 0 8,-3 3-32-8,1-2-16 6,-1 0 0-6,3 2 0 9,-1-4 16-9,2 2 0 7,-1 0 0-7,5 0 0 8,-1 2 32-8,5 0 16 7,-2 1 0-7,4-1 0 9,-5-4-48-9,-1 2 0 7,-6-2 0-7,-1 2 0 7,-3 2-48-7,-3-2-16 8,-2 0 0-8,0 0 0 8,-1 2 16-8,-3 2 0 6,2 0 0-6,0 0 0 8,-3 0-16-8,-5 0 0 7,0 0 0-7,-8 0 0 8,-3 0-128-8,-3 2 192 9,0 4-192-9,-5-2 192 6,-9-2-192-6,3 0 160 8,-16-2-160-8,0 0 160 7,0 0-160-7,0 0 192 7,0 0-192-7,0 0 192 7,0 0 0-7,-14 8 0 9,-1 4 0-9,-7-5 0 9,-3-3 64-9,-4 0 0 5,-2-2 16-4,-10 2 0 7,0 0-64-8,-6 0-16 6,-2-2 0-5,0 0 0 6,0 0 0-7,-1-2-16 7,-5 0 0-7,2 0 0 8,-3 0 16-8,-5 0 0 7,-5-2 0-7,2 2 0 8,1-2-192-8,-5 0 160 7,0-6-160-7,-2 6 160 8,7 0-160-8,-1-2 0 8,3-2 0-8,3 4 128 7,-1-1-128-7,5-1 0 8,-1-2 0-8,2 4 0 8,-1-2 0-8,3 2 0 6,0 0 0-6,3 0 0 8,-3 0 0-8,0-2 0 7,6 0 0-7,6 0 0 8,-2 1 0-8,8 1 0 7,4 0 0-7,2 0 0 9,-1-2 0-9,7 4 0 7,5 0 0-7,-1 0 0 7,3 0 0-7,14 0 0 7,-16 0 0-7,16 0 0 8,0 0 0-8,0 0 0 7,0 0 0-7,0 0 0 8,0 0 0-8,24 6-176 8,-3-2 176-8,7 3-192 7,5-1 192-7,6-2-160 7,8 2 160-7,9 0-160 8,5 2 160-8,7-3 0 7,2-1 0-6,4 0 0 6,2 0 0-7,0-2 0 8,2 0 0-8,6 2 0 7,2-4 0-7,2 0 0 8,0 0 0-8,1 2 0 7,-3 0 0-7,-2 2 144 7,-4-2-144-7,-2-2 0 8,-2 0 128-8,0 0-128 7,-6 0 0-7,5 2 0 9,1-4 128-9,-6 2-128 6,0-4 0-5,-8 2 0 6,-3 0 160-7,-4-4-160 7,-5 2 128-7,-5 0-128 9,-8 0 192-8,-4 2-32 4,-5 0-16-5,-3-1 0 9,-5-1 16-9,-3-2 0 6,-17 6 0-6,0 0 0 8,0 0 16-8,0 0 0 8,0 0 0-8,-10-10 0 7,-1 4-16-7,-13 0 0 8,-3 0 0-8,-6 3 0 7,-12 1-160-7,-6 0 192 8,-7 0-192-8,-7 0 192 7,-11 2-192-7,-2 0 0 7,-4 0 144-7,-4 0-144 8,-1 4 0-8,3 2 128 7,-6 1-128-7,-7 1 0 9,-7-2 0-9,-1 2 0 6,0 0 0-6,1-1 128 8,3 1-128-8,9 6 0 7,0-4 0-7,5 3 0 8,-3-3 0-8,6-2 0 7,0 5 0-7,6-5 0 8,8-2 0-8,11 4 0 9,7 0 0-9,7-5 0 6,0 3 0-6,12 0 0 7,6-4 0-7,3 0 0 8,9 0 0-8,15-4 0 8,0 0 0-8,0 0-192 6,0 0 0-5,0 0-16 7,19 4 0-8,10-2 0 8,4-4 80-8,10 2 128 8,8 7-208-8,6-5 80 7,11 0 128-7,8-2 0 7,6 0 0-7,4 0 0 7,0 0 0-7,5 0 0 8,-1 0 0-8,7 4 0 7,1 0 0-7,5 2 0 7,7-2 0-7,-7 2 0 8,-7-6 0-7,3 0 0 5,-7 2 0-5,1-2 0 6,-3 0 0-7,0 0 0 7,1-2 0-7,-1-2 0 9,-8 2 0-9,-8 0 0 7,-4-4 0-7,-5 2 0 7,-3-2 0-7,-5-1 0 7,-8 1 0-7,-3 0 0 9,-5 2 192-8,-7-2-48 4,-5 0 0-4,-8 2 0 6,-5 0-16-7,-16 4 0 7,0 0 0-7,0 0 0 8,0 0 48-8,0 0 0 7,-14-13 0-7,-9-3 0 9,-5 6 0-8,-7-3 0 5,-8 5 0-6,-5 0 0 7,-9-4-176-7,-5 5 128 8,-9 1-128-8,-3-4 128 7,-13 2-128-7,-5 2 0 8,-4 1 0-8,-3-3 128 8,5 4-128-8,-7 2 0 6,-5 0 144-6,-7 2-144 8,-4 2 0-8,-4 0 0 7,2 0 0-6,6 2-128 7,4 4 128-8,2-3 0 6,1 1 0-6,5 2 0 9,3 0 0-9,3-2 0 7,5 0 0-7,8 1 0 7,6 5 0-7,10-6 0 9,9 0 0-9,5 2 0 7,7-1 0-7,8-3 0 8,4-2 0-8,7 0-128 7,7 0 128-7,19-2-208 6,0 0 80-6,0 0 128 8,0 0-256-8,0 0 64 8,23 0 0-8,4 0 16 7,10 0 176-7,10 0 0 8,10-2 0-8,7 2 0 7,4 2-128-7,14 0 0 8,6-2 0-8,10 0 0 8,-1 0 128-8,5 2 0 6,-7-2 0-6,7 0-128 9,1 0 128-9,0 0 0 7,1 0 0-7,1-2 0 7,-2 0 0-7,-3 0 0 8,-8-2 0-8,-5-2 0 9,-1 1 0-9,-4-5 0 5,0 2 0-5,-2-2 0 8,-4-1 0-8,-2 5 128 8,-9-2-128-8,-7-2 0 7,-7 0 0-7,-6 3 144 8,-8-3-144-8,-10 2 0 7,-4 4 160-7,-11-2-160 8,-12 6 128-8,0 0-128 7,0 0 256-7,-13-9-48 9,-13 1 0-9,-13 6 0 6,-8-2-208-6,-17 2 0 8,-10 0 0-8,-14 0 0 8,-6-2 0-8,-7 8 0 7,-10 0 0-7,-12 2 0 24,-19 0-1008-23,-14 5-240 0,-8-1-48-1,-6 4-11088 5,-11-1-2208-4</inkml:trace>
    </iact:actionData>
  </iact:action>
  <iact:action type="add" startTime="30884">
    <iact:property name="dataType"/>
    <iact:actionData xml:id="d3">
      <inkml:trace xmlns:inkml="http://www.w3.org/2003/InkML" xml:id="stk3" contextRef="#ctx0" brushRef="#br0">7792 19914 9215 0,'0'0'816'4,"0"0"-656"-3,0 0-160 0,0 0 0 6,15-8 1232-7,-15 8 224 7,14-10 32-7,-14 10 16 6,0 0-656-5,0 0-128 6,0 0-16-7,0 0-16 8,0 0 16-8,0 0 16 9,0 0 0-9,0 0 0 6,0 0-16-6,0 0 0 8,0 0 0-8,0 0 0 7,0 0-80-6,0 0-32 5,-10 18 0-6,-1-4 0 8,-5 3-80-8,2-1-32 7,-5 1 0-6,-3 3 0 5,-1-1 96-6,-2-1 0 7,-3 3 16-7,-1 5 0 8,-2-1-32-7,0-4-16 10,1-3 0-11,-1 5 0 6,-2 3-144-6,-2-1-16 5,2 2-16-4,0-1 0 6,-6-3-112-7,1-1-32 7,3-5 0-7,-4 3 0 9,2 1-32-9,4-3-16 7,-6 1 0-7,4 3 0 8,2-7-176-8,6 5 160 6,-3-5-160-6,3-3 160 9,2 2 0-8,-1-5 0 5,5-1 0-6,3 4 0 7,1-4 128-7,3-4 32 8,14-4 0-8,-14 5 0 7,14-5-144-6,0 0-32 5,0 0 0-6,0 0 0 8,0 0-144-8,0 0 160 7,0 0-160-7,0 0 160 7,0 0-160-7,0 0 160 8,0 0-160-8,0 0 160 8,0 0-160-7,0 0 0 4,0 0 144-5,18-3-144 10,-4 1 0-10,3 0 0 7,-3 0 0-7,5 4 128 7,3 0-128-7,1 2 0 7,-1-3 0-7,3 7 128 9,0 0-128-9,3-2 0 6,1 0 0-6,0 4 128 9,4-5-128-9,-1-1 0 6,-3 2 128-5,0 4-128 7,0 0 128-8,-1-5-128 7,-3 1 128-7,-2 6-128 8,-3-4 0-8,1 6 0 7,1-5 0-7,-5-3 128 8,-3 2-128-8,4 2 0 7,-7-6 0-7,-11-4 0 7,18 7 0-7,-5 3 144 8,3-2-144-8,-4-2 0 8,-12-6 128-8,17 6-128 6,1 1 0-6,-18-7 0 8,15 6 128-8,3-2-128 8,-18-4 0-8,16 6 0 9,-1-2 0-9,-15-4 0 5,20 4 0-5,-7 4 0 9,-13-8 0-9,20 2-304 6,-8 1 64-6,-12-3 16 23,17 0-464-22,-17 0-80 1,14-1-32-2,-14 1 0 11,15-4-1376-10,-15 4-256 0,14-8-64 0,-2 0-9984 2</inkml:trace>
    </iact:actionData>
  </iact:action>
  <iact:action type="add" startTime="31594">
    <iact:property name="dataType"/>
    <iact:actionData xml:id="d4">
      <inkml:trace xmlns:inkml="http://www.w3.org/2003/InkML" xml:id="stk4" contextRef="#ctx0" brushRef="#br0">7115 20442 6447 0,'0'0'272'1,"0"0"80"-1,0 0-352 0,0 0 0 0,-14 2 0 0,14-2 0 7,0 0 2288-7,-11 6 384 6,-5-8 80-5,16 2 0 7,0 0-1344-7,-12 8-288 5,12-8-48-6,-15 2-16 7,15-2-32-7,0 0 0 7,0 0 0-6,0 0 0 7,0 0-192-8,0 0-32 7,0 0-16-7,0 0 0 9,0 0-208-9,0 0-64 6,0 0 0-6,0 0 0 8,17 2-48-7,-1-2-16 4,1 0 0-4,5-2 0 7,1 0-32-8,3 2-16 6,3 0 0-5,4-2 0 11,2-4-16-12,4 0-16 5,-2 3 0-5,0-3 0 7,8 0 48-6,2-2 16 5,0 0 0-5,3 0 0 6,3-1-112-6,2 1 0 6,1 2-16-7,3 0 0 7,3-4-48-6,-1 5-16 4,-3 1 0-3,1-2 0 4,-7-6-48-5,1 4-16 5,-4 2 0-6,-2-3 0 8,1 1 16-7,1 2 16 6,0-2 0-6,-4 0 0 5,2 3-16-5,1-1 0 5,-5 2 0-5,6-2 0 7,0-2 32-7,0 0 0 5,-5 3 0-5,3-5 0 6,2 2-32-6,-8 2-16 4,2 2 0-4,-8-2 0 7,-2-1-48-7,0 3 0 4,-3 2 0-4,-3-2 0 6,-6 0-128-6,1 0 192 6,-1 2-192-7,1-2 192 8,-11 2-192-7,-11 2 0 5,16-2 144-5,-16 2-144 6,0 0 0-6,0 0 128 5,0 0-128-6,0 0 0 7,0 0-256-6,0 0-112 6,0 0-16-7,-14-6-16 21,1 3-1568-18,-7-3-304-3,1-4-64 0,1 2-16 13,-3 0-384-10,-5-3-80-3</inkml:trace>
    </iact:actionData>
  </iact:action>
  <iact:action type="add" startTime="32161">
    <iact:property name="dataType"/>
    <iact:actionData xml:id="d5">
      <inkml:trace xmlns:inkml="http://www.w3.org/2003/InkML" xml:id="stk5" contextRef="#ctx0" brushRef="#br0">7965 19889 9503 0,'0'0'416'3,"0"0"96"-3,0 0-512 0,0 0 0 0,0 0 0 0,0 0 0 8,0 0 832-7,0 0 64 6,0 0 0-7,0 0 16 8,0 0-560-8,0 0-112 6,0 0-32-6,0 0 0 8,0 0-208-7,0 0 0 6,0 0 0-7,0 0 0 9,0 0 0-9,0 0 0 5,-4 17 0-5</inkml:trace>
    </iact:actionData>
  </iact:action>
  <iact:action type="add" startTime="32482">
    <iact:property name="dataType"/>
    <iact:actionData xml:id="d6">
      <inkml:trace xmlns:inkml="http://www.w3.org/2003/InkML" xml:id="stk6" contextRef="#ctx0" brushRef="#br0">7642 19928 8287 0,'0'0'736'1,"15"-10"-592"-1,3 2-144 0,-3-6 0 6,-5 3 1632-6,2-3 288 6,-1 4 64-6,3 2 16 10,0-3-752-10,-4 3-160 5,1-2-16-4,-11 10-16 6,0 0-128-6,14-8-32 7,-14 8 0-8,0 0 0 7,0 0-240-7,0 0-48 5,0 0-16-4,0 0 0 6,0 0 0-7,0 0 0 8,0 0 0-8,0 18 0 8,-4 0-64-8,0-3-16 8,-8 5 0-8,-1-1 0 6,-3-1-16-6,1 3-16 8,-7 3 0-8,3 1 0 8,-1 0 160-8,-3 1 48 7,-5-5 0-7,1 4 0 8,-2-3-32-8,0 1 0 9,-5 5 0-9,3-3 0 7,-4 2-144-7,2-1-16 7,-6-1-16-7,4-2 0 8,2-3-112-8,1 3-32 6,1 1 0-6,-4-1 0 8,0-2-16-8,4-1-16 7,1 1 0-6,1 3 0 6,0-5-96-7,2-3-16 8,1 0 0-8,3-5 0 8,-1 3-64-7,5-4 0 4,3-1-128-4,1 3 192 6,5-4-192-7,10-8 128 7,-12 12-128-6,12-12 0 5,-4 9 0-6,4-9 128 9,4 14-128-9,6 0 0 7,-2-3 0-7,9 3 0 7,1-6 0-7,7 5 0 8,5-1 0-8,9 4 0 8,2-5 0-8,3 3 0 7,-5-4 0-7,8 2 144 7,4-1-144-7,0-3 128 8,-4 2-128-8,-1 2 160 7,-1-5-160-7,-4 7 160 8,4-4-160-8,-8-1 0 7,2 5 0-7,-6-8 128 8,-4 2-128-8,1 0 0 7,-5-3 0-7,0-1 128 10,-5-2-128-10,-6 0 0 6,-14-2 0-6,17 0 128 7,-17 0-128-6,12-6-192 6,-12 6 32-7,0 0 16 22,0 0-592-21,6-13-112 1,-6 13-32-2,0-14 0 13,-2-2-1616-11,-2 3-336-1,-2-7-64 3,-4 7-10960-4</inkml:trace>
    </iact:actionData>
  </iact:action>
  <iact:action type="add" startTime="33017">
    <iact:property name="dataType"/>
    <iact:actionData xml:id="d7">
      <inkml:trace xmlns:inkml="http://www.w3.org/2003/InkML" xml:id="stk7" contextRef="#ctx0" brushRef="#br0">6900 20520 19343 0,'0'0'1728'3,"0"0"-1392"-3,0 0-336 1,0 0 0 6,0 0 1008-6,0 0 128 4,0 0 16-4,14 10 16 7,2 0-448-7,5-4-80 5,-1-4-32-5,5-2 0 6,4 2 224-7,8 0 64 7,0-2 0-6,10 0 0 5,2 0-48-5,2 0 0 6,9-4 0-7,2 0 0 8,7-4-16-8,7-2-16 6,4 4 0-6,8-1 0 9,7-5-144-9,1 2-32 12,5-5 0-12,-1 1 0 4,-11-4-256-4,5 5-48 7,2-5-16-7,-5 6 0 8,-1-1-128-8,2 5-48 6,-10-4 0-5,-4 5 0 6,-8 1-144-6,-6-2 160 6,-9 0-160-7,-5 0 160 9,-1 2-160-8,-6-1 192 3,-10-3-192-3,-3 4 192 7,-5 2-64-7,-4 0-128 5,-5 0 192-6,-16 4-64 7,0 0-128-6,0 0 128 5,0 0-128-5,0 0 128 6,0 0-384-6,0 0-64 5,0 0-32-5,0 0 0 21,-12 8-2576-19,-11-2-512-3</inkml:trace>
    </iact:actionData>
  </iact:action>
  <iact:action type="add" startTime="41833">
    <iact:property name="dataType"/>
    <iact:actionData xml:id="d8">
      <inkml:trace xmlns:inkml="http://www.w3.org/2003/InkML" xml:id="stk8" contextRef="#ctx0" brushRef="#br0">8041 19834 6447 0,'-11'-16'272'1,"11"16"80"-1,0 0-352 0,0 0 0 0,0 0 0 0,-4-9 0 7,-8-3 1280-6,12 12 192 5,0 0 48-5,0 0 0 6,-6-14-944-7,6 14-176 7,-10-8-32-7,10 8-16 9,0 0 32-9,0 0 0 5,-7-9 0-5,7 9 0 8,0 0 64-8,0 0 32 8,0 0 0-8,0 0 0 8,0 0 32-8,0 0 16 7,0 0 0-7,0 0 0 7,0 0 112-6,-8 15 0 6,0 1 16-6,2-2 0 5,0 3 32-6,-3-3 0 8,-1 3 0-8,-4-1 0 8,-1 1-48-8,-5 5-16 6,1-1 0-6,-3-3 0 14,-5 5-48-14,-6 5 0 2,1 3 0-2,-1 4 0 9,-2-2 0-9,-4 0 0 7,4 2 0-7,-2 4 0 8,-8 0-64-8,4 2-32 7,-4-4 0-7,0 0 0 8,3 2-144-8,-3-3-16 6,6-1-16-6,-2 0 0 10,4-6-64-10,2 0-16 6,1-7 0-5,7 3 0 5,4 0-32-5,1-3 0 5,5-3 0-5,5-5 0 8,0 4-16-9,6-7-16 6,6-11 0-6,0 0 0 8,0 18-32-8,6-1 0 7,-6-17 0-7,14 16 0 7,-4-2-128-7,3-5 160 8,1 5-160-8,5-6 160 8,-3-2-160-8,6 1 0 7,-1 3 144-7,2-6-144 8,-5 0 0-8,3 0 0 7,3 2 0-7,1 2 128 7,1-6-128-7,1-2 0 8,0 0 0-8,0 0 128 8,1 0-128-8,1-2 0 6,2-4 0-6,2-2 0 26,-3 2-352-25,5-8-96 1,-2 3 0-2,-2-5-16 11,2 2-1520-9,-2 1-288 1,3-1-64-3</inkml:trace>
    </iact:actionData>
  </iact:action>
  <iact:action type="add" startTime="42385">
    <iact:property name="dataType"/>
    <iact:actionData xml:id="d9">
      <inkml:trace xmlns:inkml="http://www.w3.org/2003/InkML" xml:id="stk9" contextRef="#ctx0" brushRef="#br0">7078 20495 11055 0,'0'0'976'3,"-12"0"-784"-2,12 0-192-1,-14 2 0 8,1-2 912-8,13 0 144 7,0 0 32-7,0 0 0 8,0 0-224-8,0 0-32 8,-8-4-16-7,8 4 0 5,0 0 16-6,0 0 16 6,0 0 0-6,0 0 0 9,21 0-16-9,5 2-16 7,3 2 0-7,6-4 0 7,2-2-176-6,12 0-48 5,2 0 0-6,7-2 0 8,5-2-48-8,11-5-16 8,6 1 0-8,8-4 0 8,9 3 0-2,8-5 0-5,5 4 0-1,-1-5 0 9,-4 3-128-9,-1-2-16 6,-7 5-16-6,3-5 0 8,1 6 16-7,-9-3 16 6,-5 3 0-6,-5 4 0 5,-8-6-16-5,-5 3 0 5,-5-3 0-6,-7 0 0 9,-11 6-64-8,-5 1-32 4,-3-3 0-4,-3 4 0 6,-4 0-112-7,-4 2-32 8,-5 0 0-8,-5 0 0 7,1 2-144-7,-18 0 0 7,0 0 0-6,11 4 0 22,-11-4-1360-20,0 0-304-3,0 0-64 0,0 0-12336 0</inkml:trace>
    </iact:actionData>
  </iact:action>
  <iact:action type="add" startTime="43124">
    <iact:property name="dataType"/>
    <iact:actionData xml:id="d10">
      <inkml:trace xmlns:inkml="http://www.w3.org/2003/InkML" xml:id="stk10" contextRef="#ctx0" brushRef="#br0">7952 19914 2751 0,'0'0'128'1,"0"0"16"-1,0 0-144 0,0 0 0 0,0 0 0 0,0 0 0 6,0-18 2672-5,0 18 496 6,0 0 96-7,0 0 32 8,0 0-2000-8,-12-4-400 7,-2 3-64-7,3 4-32 11,-7 5-224-11,6 6-32 4,-5-2-16-3,1 5 0 7,-5-1 96-8,-3 3 16 6,1 7 0-6,-2 3 0 9,-3 6-64-9,-1-2-16 6,-2-2 0-6,2 0 0 8,1 3-80-8,-5 3-16 8,-4-2 0-7,2 0 0 5,0 4-64-5,-2-4-16 8,6-2 0-9,-3 4 0 6,1-4 0-6,2-3-16 6,4-7 0-4,1-3 0 4,-1-1-64-6,4 1-16 8,3-9 0-8,8 7 0 9,-1-7-160-9,5 3-128 7,8-14 192-7,0 0-192 7,-4 14 256-7,4-14-48 8,0 0-16-8,4 17 0 7,-4-17-64-7,18 14-128 8,-3 0 176-8,7-8-176 8,3-1 144-8,4 1-144 6,4 2 0-6,1-2 144 9,-1-6-144-9,2 2 128 7,-6 0-128-7,6-2 128 8,4 2-128-8,-6 0 128 7,-3 4-128-7,1-3 128 8,0-6 672-7,-2 8 128 5,-1-1 32-5,-1 0 0 22,0-2-3264-22,0-2-640 0,-3-2-128-1,-1 0-9200 0</inkml:trace>
    </iact:actionData>
  </iact:action>
  <iact:action type="add" startTime="43571">
    <iact:property name="dataType"/>
    <iact:actionData xml:id="d11">
      <inkml:trace xmlns:inkml="http://www.w3.org/2003/InkML" xml:id="stk11" contextRef="#ctx0" brushRef="#br0">7253 20513 11967 0,'0'0'1072'3,"0"0"-864"-2,0 0-208-1,0 0 0 7,24 0 1392-6,-1-2 224 6,8 0 48-6,3-2 16 6,-1 0-784-6,12 0-144 5,1 0-48-6,7-2 0 8,6 0 208-8,7-3 48 7,4 3 0-7,8-4 0 8,6-2-32-8,2 3 0 7,2-5 0-6,-3 4 0 6,1-1-304 2,-2-1-64-8,0 4-16-1,2-4 0 5,-2 3-288-5,-2 5-64 7,-2-2-16-6,-4 2 0 6,-10-2-176-6,-2 2 128 4,-5 2-128-4,-6 2 128 7,-9 0-128-8,-1 2 0 7,-8 0 0-6,-1 0 128 6,-5 0-320-6,-2 4-80 6,-5-2-16-7</inkml:trace>
    </iact:actionData>
  </iact:action>
  <iact:action type="add" startTime="54667">
    <iact:property name="dataType"/>
    <iact:actionData xml:id="d12">
      <inkml:trace xmlns:inkml="http://www.w3.org/2003/InkML" xml:id="stk12" contextRef="#ctx0" brushRef="#br0">7696 20296 8287 0,'0'0'368'3,"0"0"80"-3,-4-17-448 0,0 3 0 0,-2-4 0 1,5 3 0 5,-1 1 1664-6,2 4 240 8,0 10 48-8,0-15 16 7,0 3-1136-6,0 12-240 5,0-14-32-5,0 14-16 7,3-13 96-7,3-3 32 4,-6 16 0-4,6-17 0 7,-2 3-96-8,2-2-32 6,-6 16 0-5,6-11 0 7,0-3 32-7,-6 14 0 4,4-12 0-4,-4 12 0 7,0 0-96-7,0 0-16 5,0 0 0-5,0 0 0 5,0 0 128-5,0 0 32 6,0-17 0-6,0 17 0 5,0 0-48-5,0 0 0 5,0 0 0-5,-12 10 0 6,0-1-240-6,-2 11-48 6,1 1-16-6,-5 1 0 5,3-1 64-5,-5 3 16 5,1 3 0-5,-7 0 0 7,-3 2 32-1,-4 5 16-5,2-5 0-2,-2 2 0 7,-3 2-16-6,1-2 0 5,-2 3 0-6,-2-3 0 9,2-4-32-9,4 0-16 7,-4-1 0-6,6-3 0 6,3-3-128-7,7-3-16 5,1 3-16-4,1-7 0 7,5 3-176-8,-1 0 128 7,7-7-128-7,-2 3 128 8,10-12-128-8,-6 16 0 7,2-5 0-6,4-11 0 5,0 0 0-6,0 0 0 7,0 0 0-7,14 18 0 9,-4-3 0-8,3-5 0 5,7-4 0-6,1 0 0 7,5 4 0-7,-1-5 0 8,1-3 0-8,3 0 0 8,2 0 0-8,6 0 0 6,2-2 0-6,-4 0-176 25,0 0-224-23,4-2-48-2,-4 0-16 0,4 0 0 12,2 2-704-8,-6-2-144-4,1 2-32 1,1-1-12864 1</inkml:trace>
    </iact:actionData>
  </iact:action>
  <iact:action type="add" startTime="55194">
    <iact:property name="dataType"/>
    <iact:actionData xml:id="d13">
      <inkml:trace xmlns:inkml="http://www.w3.org/2003/InkML" xml:id="stk13" contextRef="#ctx0" brushRef="#br0">7398 20499 19695 0,'-18'-4'864'2,"18"4"192"-2,-12-4-848 0,12 4-208 0,-9-10 0 0,9 10 0 7,-10-11 1008-6,10 11 144 5,0 0 48-6,0 0 0 7,0-14-352-6,6 0-64 6,-6 14-16-5,13-9 0 3,-3-3-256-4,8 4-48 6,-1 2-16-6,1 0 0 6,5-1 48-6,7 3 0 5,5 0 0-5,2 2 0 6,-6-2 16-6,6 2 16 5,8-2 0-5,2-2 0 7,-1 2 32-7,7 2 0 3,6 1 0-3,3-1 0 11,-1 0 16-12,-5 0 0 4,3 0 0-4,-1 0 0 7,1-2 0-6,-1-2 16 6,1 2 0-7,-1 0 0 8,3-2-160-7,-3 4-48 4,3-1 0-5,3-1 0 9,-2-2-112-9,1 2-16 7,3-2-16-7,-1 2 0 8,-9-2-32-8,3 0 0 7,-1-1 0-7,1 3 0 7,-5 2-64-6,3 2-16 6,3 0 0-7,1 0 0 8,-3 2 32-8,3 0 0 7,-3 0 0-7,5 0 0 9,-7-2-32-9,1 2 0 6,-5-2 0-6,-1 1 0 8,4 5-128-8,-3-4 128 7,1 0-128-7,0 2 128 8,-1-2-128-8,5 4 160 7,-2-2-160-7,1 4 160 9,3-4-160-9,-3-1 0 7,-1-1 0-7,0 2 128 7,-3-2-128-7,1 2 0 7,0 4 144-7,-5-2-144 9,3-2 128-8,-2 2-128 3,-2-1 128-4,1 3-128 9,3-2 128-8,4 0-128 5,-7 2 128-5,1 1-128 7,4-1 0-8,-2 0 144 6,-3 4-144-5,5-4 0 6,-4 1 128-7,-4 5-128 7,1-8 0-7,3 4 0 9,-4-1 128-9,2-3-128 6,0 0 144-6,1 4-144 8,-5-1 0-8,4 1 128 7,2 0-128-7,-2-2 0 8,3 0 0-8,3 3 0 6,-6-1 0-5,4-4-160 7,-1 2 160-8,-5 1 0 8,0-3 0-8,-4 2 0 10,2-4 0-10,-4 4 0 4,4-2 0-4,0 1 0 10,-2-1 0-10,0 2 0 6,0-2 0-6,-6 0 0 8,4 2 0-8,-2 1 0 7,0-1 0-7,2 0 128 7,-4 0-128-7,2-2 0 8,2-2 0-7,-2 1 0 5,6 1 0-6,-8-2 0 8,-2-2 0-8,0 2 0 7,1 0 0-6,-5-2 0 6,0 0 0-7,-2 2 0 7,-3-2 0-7,-3-2 128 7,5 0-128-7,-5 2 0 8,1 0 128-8,-7 1-128 7,1-3 128-7,-1 0-128 9,-1 0 128-9,-14 0-128 5,0 0 128-4,20 0-128 7,-20 0 128-7,13-3-128 5,-13 3 128-6,14-4-128 9,-14 4 192-8,0 0-16 4,10-8-16-5,-10 8 0 9,0 0-160-8,0 0 0 4,7-10 0-4,-7 10 0 6,6-16 0-6,-6 16 128 4,-2-11-128-4,2 11 128 8,-4-18-128-8,4 18 0 4,-9-15 0-4,-1 1 128 8,-6 0-128-8,5 1 0 3,-7 5 0-4,4-6 128 8,-5 2-128-8,-6 1 0 7,-3 1 0-7,1 0 0 9,0-5 0-8,-3 5 0 5,1-4-176-6,-6 5 176 7,-8-5-128-7,6 2 128 8,-10-5-128-8,-2 3 128 7,-1-4-256-7,3 5 16 6,-2-5 16-6,0-1 0 25,3 1-352-24,1-3-64 0,-2-3 0-1,2 3-16 12,2-1-2672-10,-2 1-544-1</inkml:trace>
    </iact:actionData>
  </iact:action>
  <iact:action type="add" startTime="56633">
    <iact:property name="dataType"/>
    <iact:actionData xml:id="d14">
      <inkml:trace xmlns:inkml="http://www.w3.org/2003/InkML" xml:id="stk14" contextRef="#ctx0" brushRef="#br0">8806 20536 14847 0,'-29'0'656'4,"15"2"144"-4,-2-2-640 0,5-2-160 1,-9-4 0-1,9 4 0 8,11 2 1024-8,-18-2 160 6,2 2 32-6,16 0 16 7,0 0-512-7,-11 0-96 7,11 0-32-7,0 0 0 9,0 0 80-8,0 0 16 5,0 0 0-6,0 0 0 7,0 0-144-7,0 0-32 8,0 0 0-8,0 0 0 8,17 4 0-8,1-2 0 6,3 2 0-5,5-4 0 6,1-4 0-7,6 2 0 7,8-2 0-7,-2 2 0 10,4 2 96-4,2-4 16-6,4-1 0 0,3-5 0 7,1 0 96-7,5 4 32 9,5-5 0-9,7 3 0 7,0 4-128-7,6-2-32 9,2-4 0-9,0 2 0 6,-3 1-176-6,-5-1-32 6,0 0-16-6,-4 2 0 10,3-2-80-10,-5-1-16 6,-2 1 0-5,5 4 0 6,-5-2-16-7,2 0-16 8,1-2 0-8,-3 3 0 7,3 3-80-7,-3 0-16 8,-5 2 0-8,-1-2 0 7,3 0-144-7,-3 2 192 7,-1 0-192-7,1 4 192 7,-1-2-192-7,5 2 0 8,3 1 144-8,1 3-144 8,-3 0 0-7,1-2 128 5,-1 0-128-6,3 3 0 8,-7-1 0-8,-1-2 0 8,-1 0 0-8,1 4 128 8,-1-4-128-8,1 5 0 6,3 1 0-6,1-2 0 9,3 5 0-9,-3-5 144 6,-3 4-144-6,-1-3 0 8,-1-1 208-8,0 2-64 8,-1-4-16-8,-3 7 0 6,0 1 16-6,-2 1 0 7,-1-3 0-7,1 2 0 9,-4 5-144-9,-2-5 0 8,2 1 144-8,-2 1-144 6,1-6 0-6,-3 3 0 8,-2-5 0-8,-3 2 128 8,-3-1-128-8,4-5 128 7,-4 2-128-7,-6 2 128 8,-3-4-128-8,-3-3 0 7,-5 1 128-7,3 0-128 9,-7 0 128-8,-12-4-128 4,17 8 160-5,-3-4-160 9,-14-4 160-9,16 4-160 6,-16-4 160-5,15 2-160 6,-15-2 128-7,0 0-128 8,0 0 0-8,0 0 0 7,0 0 128-7,12 2-128 7,-12-2 0-7,0 0 144 8,0 0-144-8,0 0 0 8,0 0 0-8,0 0 0 6,0 0-240-6,0 0 32 8,0 0 0-8,0 0 0 21,2-10-288-19,-4-2-48 0,0 2-16-2,-4 3 0 12,6 7-1680-11,-11-18-320 0,1 4-80 1,0-3-12800-2</inkml:trace>
    </iact:actionData>
  </iact:action>
  <iact:action type="add" startTime="57339">
    <iact:property name="dataType"/>
    <iact:actionData xml:id="d15">
      <inkml:trace xmlns:inkml="http://www.w3.org/2003/InkML" xml:id="stk15" contextRef="#ctx0" brushRef="#br0">12017 19879 25791 0,'-12'-10'2304'4,"2"4"-1856"-4,10 6-448 1,0 0 0 5,-10-6 1072-6,10 6 112 8,0 0 32-8,0 0 0 7,0 0-640-7,0 0-128 7,0 0-32-7,0 0 0 7,0 0-256-6,18 4-160 5,-4 2 192-6,5 2-192 9,4 2 192-9,5-1-64 8,-1 9 0-8,6-4-128 6,2 3 192-6,4-3-64 7,-2 1 0-6,8 5-128 6,-2-3 368-7,6 7-48 7,0 1 0-7,3-1 0 8,-1 3 32-7,2-4 0 10,1-5 0-11,1 3 0 5,0 1 32-5,-1 3 16 7,1-1 0-7,-1-1 0 8,-7-5-16-7,0 1-16 5,2 1 0-6,-8-5 0 8,2 3-112-8,-4 1-32 7,4-5 0-7,-6 5 0 9,2-3-48-9,-4 3-16 6,-4 3 0-6,0-5 0 9,-1-5-16-9,-1 4 0 4,-8-1 0-4,3-1 0 9,-3-4-16-9,-3-1 0 7,-1 7 0-7,-5-2 0 8,-2 1 0-8,-4-1 0 8,-6-14 0-7,5 18 0 5,-3 1 0-6,-4-3-128 8,0 1 192-8,-3 1-64 7,-1-7 0-7,-8 5-128 8,0-2 192-8,-5 1-64 8,1-5 0-8,1 4 0 7,-5-5 0-7,-5 3 0 8,0 2 16-8,-1-2 0 8,1 3 0-8,-4-1 0 7,0-1 32-6,-4-1 0 5,-2 4 0-6,-1-3 0 8,-4 3 64-8,1-6 16 7,-6 1 0-7,-2-1 0 8,-4 6-64-8,-1-5-16 7,-3 5 0-7,3-4 0 8,1 5-48-8,0-5 0 7,1 4 0-7,3-5 0 8,0 5-128-8,-4-2 0 6,1 1 144-6,3-3-144 8,6 2 128-7,-4-3-128 6,2 5 128-6,2-4-128 5,-3-3 0-6,1 3 128 9,4-6-128-9,-2 4 0 6,2 1 0-6,6-5 0 7,-2 0 0-7,7 2 0 8,3-2 0-8,4 0 0 8,5-5 0-8,1 1 128 7,17-2-128-7,0 0 0 7,0 0 0-7,0 0 128 9,0 0-128-8,0 0 0 4,0 0 0-5,0 0 128 8,0 0-128-8,9-11 0 8,5-5 0-8,8 6 0 8,3 1 0-8,4-1 0 7,2-2 0-7,1-3 0 7,5 5 0-7,4-4 0 7,0 2 0-7,3-3-128 8,-3 3 128-8,4-5 0 7,2 3 0-7,0-6-128 8,6 1 128-8,-3 5 0 8,-1-3 0-8,4 5-128 7,1-6 128-7,1 5 0 8,5-3 0-7,3 1 0 6,3-1 0-7,-3-2 0 7,1 11 0-7,-2-7-128 7,-3 2 128-7,-3-3 0 8,-1 3 0-8,0-4 0 7,-1 5 0-7,-1-1 0 6,-4 0 0-5,-1 5 0 7,1 1 0-8,0-4 0 7,-8 2 0-6,0 4 0 7,-4-2 0-8,-4-1 0 6,2 3 0-6,-6 2 0 8,-3-2 0-8,-7 2 0 8,-3-4 0-8,0 2 0 8,-16 4 0-8,0 0 0 7,0 0 0-6,0 0 0 5,0 0 0-6,0 0 0 8,0 0 0-8,-10-17 0 7,0 7 0-7,-9-2 0 8,-3 6 0-8,-3-3 0 7,1-7 0-6,-3 6 0 6,-4-4 0-6,-2 3 0 6,-4-9 0-7,-4 5 0 8,0-5 0-8,0-1 0 7,0-1 0-7,-6 1 0 7,2-1 0-7,-4-3 0 8,-1-2 0-8,-1 1 0 7,0 3 0-7,-2-2 128 8,1 3-128-8,-3-1 0 7,1 1 0-7,-3-1 0 9,4 1 0-9,5 3 0 6,-1 7 128-6,0-1-128 8,8 3 0-8,-2-4 0 7,6 6-160-7,-4 3 160 10,4-3 0-10,-2-2-128 4,4 4 128-3,4 2 0 7,0 2 0-7,5-2 0 5,3-1 0-6,1 1 0 8,5 4-128-8,-1 0 128 7,7-2 0-7,-3 2 0 8,14 0-128-8,0 0 128 8,0 0 0-8,0 0 0 6,0 0-160-6,0 0 160 8,0 0-128-8,14 19 128 7,-1 1-144-7,9-7 144 8,5 7-160-8,4-3 160 9,2-1-160-9,8 4 160 6,2-5-160-5,4 5 160 7,4 1 0-7,3 4-144 4,3 1 144-5,3 1 0 8,5 2 0-8,3 3 0 7,6 1 0-7,-10 0-128 8,-1-6 128-7,1 2 0 5,-3 5 0-6,-5-1 0 8,-5-4 0-8,-4 2 0 7,-2-2 0-7,-2-1 0 8,-6-1 0-8,-4-2 0 7,-6 1 0-7,-2-3 0 8,-3 1 0-8,-8-1 0 8,-7-4 0-8,-7 1 0 7,-7 1 128-7,-5-3-128 8,-4 1 128-7,-3 5-128 5,-10-3 144-6,-9-3-144 7,-1-1 192-7,-9 5-192 8,-9-5 160-8,-1 3-160 8,-3 1 128-8,-7-1-128 8,-2-5 0-8,-4 5 0 8,-8-2 128-8,9-7-128 7,5-1 0-7,0 2-272 6,5-6 64-6,5-1 16 24,3-1-1952-23,5-4-384 0,11-4-80 0,2-1-14544-1</inkml:trace>
    </iact:actionData>
  </iact:action>
  <iact:action type="add" startTime="58978">
    <iact:property name="dataType"/>
    <iact:actionData xml:id="d16">
      <inkml:trace xmlns:inkml="http://www.w3.org/2003/InkML" xml:id="stk16" contextRef="#ctx0" brushRef="#br0">8002 19861 11807 0,'0'0'512'1,"0"0"128"-1,0 0-512 0,0 0-128 1,0 0 0-1,0 0 0 6,0 0 1088-6,0 0 192 8,0 0 32-8,0 0 16 8,0 0-224-8,0 20-32 6,0-20-16-6,-7 13 0 9,-9 5-160-9,2-4-48 8,-7 3 0-8,-1-3 0 6,-3 1-80-6,0 5-32 7,-3-4 0-6,1 5 0 6,0 6 16-7,-2 1 0 8,-3-1 0-8,-1 2 0 7,2 2-176-6,-6 3-48 6,-2 3 0-7,2-2 0 9,-4 6-192 0,6-4-32-9,-4 0-16 0,2 6 0 5,0-8-144-4,-2 0-16 6,5-4-128-6,3-6 192 6,2 1-16-7,4-5-16 7,3 1 0-6,9-3 0 6,1-1-160-7,4 1 192 7,4-3-192-7,4-16 192 7,2 17-192-7,2 3 0 8,6-8 0-8,3 3 0 9,7-3 0-9,-1 3 0 6,5-5 0-6,5 4 0 8,8-4 0-8,0 3 128 7,0-3-128-7,6-2 0 8,-4 4 144-8,6-5-144 7,2 1 160-7,-2 0-160 7,1-4 160-7,3-4-160 6,-4-2 160-5,4 0-160 22,2-4-1280-21,-1 2-368 1,-7 0-64-2</inkml:trace>
    </iact:actionData>
  </iact:action>
  <iact:action type="add" startTime="59416">
    <iact:property name="dataType"/>
    <iact:actionData xml:id="d17">
      <inkml:trace xmlns:inkml="http://www.w3.org/2003/InkML" xml:id="stk17" contextRef="#ctx0" brushRef="#br0">7446 20565 13823 0,'0'0'1216'2,"0"0"-960"-2,-13 4-256 0,13-4 0 0,0 0 1792 0,0 0 320 0,0 0 64 0,0 0 16 5,0 0-1392-4,0 0-288 4,15-10-48-4,-1 7-16 6,2-1-96-6,5 0-32 5,3-2 0-5,-1 0 0 5,4-2 128-5,6 0 32 6,1 3 0-7,1-5 0 9,6-2-96-9,0 2 0 7,7-3-16-6,3 3 0 4,6-6 16-4,1 7 16 5,1-5 0-5,-1 4 0 7,-3-1 32-7,3-3 0 9,5 6 0-10,-3-2 0 6,-1 3-16-5,5 1 0 3,4 0 0-4,3-2 0 8,3 4-48-6,2 0-16 3,-4 2 0-4,0 2 0 7,-6 0-128-7,1 0-32 4,1-2 0-4,0 2 0 7,-7 0-64-7,3 0 0 4,2 0-128-4,1 0 192 7,5-2-192-7,-6 2 144 5,4 0-144-5,-7-2 128 5,-1-1-128-5,3-1 192 5,-7-2-192-5,3 4 192 7,-1 0-192-7,-1 0 192 4,1 2-192-4,3 2 192 7,-1 0-64-8,4 0-128 7,-3 0 192-6,-3 4-64 6,1-1-128-6,-3-3 192 5,-3-2-192-6,1 0 192 9,3 4-192-8,-5 0 192 3,-5 0-192-3,4 2 192 7,0-2-192-7,1 2 0 5,1-2 144-6,-1 3-144 8,3 3 0-7,0-2 128 4,-1 4-128-5,-3 1 0 9,-3-1 128-8,-1 4-128 5,-2-5 128-5,-2 7-128 6,4-3 0-7,3-1 128 7,-3 4-128-6,-2-5 0 8,2 3 0-9,1-1 0 4,1 3 0-3,4-4 128 7,-1 1-128-8,-1 3 0 7,0-5 0-7,-3 5 128 8,-5-8-128-8,2 5 0 7,-2-3 0-7,-4 6 0 8,4-9 0-8,-4 7 128 7,4-4-128-7,-5 5 0 8,3-1 0-7,-6-1 0 6,2-3 0-7,-3 4 0 8,3-5 0-8,4 1 144 7,-4-6-144-7,3 2 0 8,-3 0 128-8,2-3-128 6,-5 1 0-6,1-4 0 8,-4 2 0-8,-4 0 128 7,-2 2-128-7,-1-4 0 8,-5 0 128-7,-1 2-128 5,-1 0 0-6,-5-2 0 8,-14-2-224-8,15 0-96 7,-15 0-32-7,0 0 0 21,0 0-1536-20,10-4-304-1,-10 4-64 0,6-14-11728 5</inkml:trace>
    </iact:actionData>
  </iact:action>
  <iact:action type="add" startTime="60119">
    <iact:property name="dataType"/>
    <iact:actionData xml:id="d18">
      <inkml:trace xmlns:inkml="http://www.w3.org/2003/InkML" xml:id="stk18" contextRef="#ctx0" brushRef="#br0">12173 19692 15663 0,'-12'-2'1392'1,"12"2"-1120"-1,-16-2-272 0,16 2 0 7,0 0 2304-7,0 0 416 7,0 0 80-7,0 0 16 10,0 0-2128-10,0 0-432 6,0 0-64-6,14 13-32 10,0 7-160-10,7-6 0 4,-5-1 144-4,7-1-144 7,2 7 192-7,5 1-48 9,-1-5 0-9,6 5 0 8,0 1 64-8,4-1 16 6,2 1 0-6,-2 3 0 10,6-1 128-10,-4 1 32 6,2 1 0-6,4 0 0 9,0-3-64-9,1 3-16 10,1 4 0-10,2 3 0 5,-1-9 64-4,-5 4 16 5,0 3 0-5,-6 1 0 6,2-4-64-6,-4-4 0 5,0 1 0-6,0-1 0 7,-5 3-96-7,-1-1-32 9,-2 2 0-9,-2-1 0 7,-1-1-192-6,-3 2 144 6,1-5-144-7,-7-3 128 7,-1 3-128-7,-1 1 0 8,-3-3 144-8,-2-3-144 6,-2 1 144-6,-5 1-144 9,-1-1 192-9,-4-1-192 7,-1 5 304-7,-5-7-48 6,-2 3-16-6,-2-1 0 10,-5-3 80-10,-7 4 0 6,-1-5 16-6,-2 5 0 8,-3-3-16-7,-1 5 0 4,-14 1 0-5,2 1 0 8,-5-3 32-8,-5 1 0 8,-6-1 0-8,-9 1 0 9,-2 1-32-8,-10 3 0 2,0-1 0-2,-2 2 0 8,-2 3-144-9,0-3-48 6,-3 0 0-6,-11 5 0 8,-1-1-128-8,-9 0 0 8,-3 0 0-8,-2 1 0 7,6 1-176-7,-3 0-112 8,1 4-32-8,-10 0 0 23,-6-2-2688-21,-1-1-528 0</inkml:trace>
    </iact:actionData>
  </iact:action>
  <iact:action type="add" startTime="124408">
    <iact:property name="dataType"/>
    <iact:actionData xml:id="d19">
      <inkml:trace xmlns:inkml="http://www.w3.org/2003/InkML" xml:id="stk19" contextRef="#ctx0" brushRef="#br0">7852 20160 6447 0,'0'0'576'1,"0"0"-576"0,6-16 0-1,-2 4 0 6,4-1 2368-6,2 3 352 8,-5 2 80-8,-5 8 16 6,6-15-1600-6,-6 15-304 8,0 0-64-8,0 0-16 7,4-12 192-7,-4 12 48 7,0 0 0-6,0 0 0 6,-2-16-240-7,2 16-32 7,0 0-16-7,-10-8 0 8,-1 1-32-8,11 7-16 7,-12-6 0-6,-4 6 0 6,5 2-192-7,-5 6-32 9,0-1-16-9,-3 1 0 6,-1 8-128-6,-3-1-32 7,-4 5 0-7,-1 3 0 9,1-1 32-9,-4 3 0 12,-4 4 0-12,2 1 0 4,-2-1 64-4,-3 0 16 7,3 2 0-7,4 2 0 7,-6 3-48-7,2-1 0 7,0-4 0-7,-4-4 0 9,4 0-144-9,2 1-48 6,1-7 0-6,3-1 0 10,4-3-16-10,1 1 0 6,3-7 0-6,7 5 0 8,-1-4-48-8,9 3-16 7,6-15 0-7,0 0 0 8,0 0 0-8,0 14 0 7,0-14 0-7,13 12 0 7,7-4 64-7,3-5 16 7,3 1 0-7,1 0 0 9,2-2 80-9,3 2 16 8,5-2 0-7,2-4 0 5,-4-2-144-6,4 0-32 7,-4 0 0-7,-2 1 0 8,2 1-128-8,2-4 160 7,-4-4-160-7,-3 0 160 8,-1 2-160-8,0-1 0 6,-4 1 0-6,-1 4 0 8,-3-2-176-8,-5 2-112 8,1-2-32-8,-17 6 0 23,14-7-1280-21,-14 7-256-1,0 0-48-1,14-8-16 11,-14 8-368-9,8-14-80-1,-3 4 0-1,1-3-10032 0</inkml:trace>
    </iact:actionData>
  </iact:action>
  <iact:action type="add" startTime="124870">
    <iact:property name="dataType"/>
    <iact:actionData xml:id="d20">
      <inkml:trace xmlns:inkml="http://www.w3.org/2003/InkML" xml:id="stk20" contextRef="#ctx0" brushRef="#br0">7058 20530 19343 0,'-21'0'848'3,"21"0"192"-2,-16 0-832-1,16 0-208 0,0 0 0 0,0 0 0 7,0 0 1696-7,0 0 288 7,0 0 64-6,0 0 16 6,18-8-1296-6,5 3-256 4,1-3-48-5,1 0-16 8,4 0 288-8,4 2 48 8,3 0 16-8,4-3 0 8,-1 3-112-7,4-2-32 5,-2-2 0-6,8 2 0 8,0 5-128-8,0-1-16 7,3-2-16-6,7-2 0 6,5 0-48-6,1 2 0 5,5-5 0-1,0 1 0 1,2 4-64-6,-4-4 0 4,1 3-16-3,-5 1 0 6,4 0-96-6,-3-2-16 6,-1 2 0-7,2 0 0 8,-1 2 0-7,5 1-16 5,-2-1 0-6,6-2 0 9,-1 2-32-9,-7 0 0 6,-2 0 0-6,3 2 0 8,-5-2-64-7,2 2-16 4,-1 2 0-4,-1 4 0 7,4 0 0-7,5-2 0 5,-5 2 0-5,4 0 0 6,-3 0-128-6,1 2 0 4,-6-4 0-4,1-1 0 9,-1 3 0-9,0-4 0 4,-3 0 0-4,3 0 0 5,5 0 0-6,-5 0 0 6,4 0 0-5,3 0 0 7,-5 2 0-7,2 0 0 5,-3-2 0-5,-3 0 0 6,-3 0 0-7,-1 2 0 7,3 0 0-7,-2 0 0 7,-5-2 0-6,5 2 128 7,-3-2-128-8,7 6 0 7,-1-2 0-6,-1-2 0 5,-1-2 128-5,1 0-128 6,-1 4 0-6,-1-4 0 4,1 0 0-4,-1 0 0 7,0 0 0-8,-3 0 0 7,-1 2 0-7,-4 0 0 8,1 0 0-8,3 1 128 6,-2-1-128-5,1 4 0 7,-1 0 0-7,-4 0 0 5,-4 0 0-6,2 4 0 8,-6-5 0-8,4 1 0 8,-10 2 0-8,-4 0 128 9,2-2-128-8,-2 0 160 3,-1 3-160-4,-3 1 160 8,1-2-160-8,-1-2 0 7,-2 3 144-6,-3 1-144 5,1-4 0-5,-1 2 128 6,-3 2-128-7,-3-5 0 8,2 3 0-7,-7 2 144 5,3-4-144-5,-12-6 0 6,14 6 128-6,-14-6-128 5,13 11 0-6,-1-1 0 8,-12-10 0-8,0 0 0 7,0 0 0-7,0 0 0 7,0 0-400-6,0 0 16 5,0 0 0-5,0 0 0 22,0 0-1568-21,12-6-304-2,-1-3-64 0,-5-1-8576 5,-6-8-1712-3</inkml:trace>
    </iact:actionData>
  </iact:action>
  <iact:action type="add" startTime="125516">
    <iact:property name="dataType"/>
    <iact:actionData xml:id="d21">
      <inkml:trace xmlns:inkml="http://www.w3.org/2003/InkML" xml:id="stk21" contextRef="#ctx0" brushRef="#br0">12270 19891 8287 0,'-17'-2'736'3,"1"-6"-592"-3,0-4-144 0,-1 6 0 10,1 4 2256-10,1-4 432 5,3-3 64-4,0 3 32 6,12 6-1856-7,0 0-368 7,-8-8-80-6,8 8-16 6,-5-12 176-7,5 12 16 6,0 0 16-6,0 0 0 8,7-13 32-8,-7 13 16 7,16-6 0-7,0 2 0 9,5 4 64-9,0 0 16 6,3 2 0-5,-1 2 0 7,5 0 128-7,7 0 32 5,2 5 0-6,2 1 0 9,2-2-96-9,-2 6-16 9,4-3 0-9,5 5 0 6,-1-4-208-5,4 7-64 4,2-3 0-5,-1 3 0 10,1-3-192-10,0-1-64 5,-1 3 0-5,-3-3 0 8,-6 3-96-8,4 3-32 8,-6 1 0-8,2-1 0 9,1 5-64-9,-3-1 0 5,2-3-128-5,-6 5 192 8,0-2-64-8,1 1-128 8,-7-1 176-8,-2 0-176 8,0-3 192-8,1 1-64 8,-5 1 0-8,-2 1-128 7,-7 0 272-7,0 1-48 6,-3-1-16-6,-3-2 0 10,-6-3 80-10,0 1 16 5,-6 1 0-4,-2-1 0 7,-2-5-16-8,-10 1 0 6,-1 5 0-5,-3-5 0 8,-7 3-80-9,-4 1-16 6,-4 1 0-6,-2-3 0 8,-6 1-16-8,-2 3-16 6,-6 3 0-6,-5-1 0 9,1-2-16-9,-5 3 0 6,-7 1 0-6,1 0 0 9,-8-3-16-9,-4-1 0 6,-2-2 0-6,4 5 0 9,-2-3 0-9,0 1 0 8,-2-5 0-7,6 3 0 5,1 3-128-6,-3-2-144 7,-4 1 144-7,-2-7-208 23,-1 1-288-21,1 5-48-1,0-1-16-1,6-3 0 12,0 3-2320-10,5-1-480-1</inkml:trace>
    </iact:actionData>
  </iact:action>
  <iact:action type="add" startTime="133714">
    <iact:property name="dataType"/>
    <iact:actionData xml:id="d22">
      <inkml:trace xmlns:inkml="http://www.w3.org/2003/InkML" xml:id="stk22" contextRef="#ctx0" brushRef="#br0">5248 597 6447 0,'0'0'576'1,"0"0"-576"5,-11-10 0-6,11 10 0 4,0 0 1632-3,0 0 224 5,-12-4 32-6,12 4 16 8,0 0-944-8,-14 6-192 11,4 6-48-10,10-12 0 3,-7 10-304-3,-3 5-64 9,6-3-16-10,2 8 0 5,2-5 16-5,4 5 0 8,0-1 0-7,6-1 0 6,-3 1-96-7,11 5 0 4,-4 3-16-4,7 2 0 7,2-2 16-6,5 3 16 6,-1 1 0-7,4-2 0 8,-1-3-16-8,3-3-16 7,0 0 0-7,2-3 0 10,-4-5 144-10,-2 1 16 10,3-8 16-10,-9-2 0 4,4 2 64-3,3-7 16 5,-3-6 0-6,0-1 0 9,1-2 16-9,-3 0 0 11,0-7 0-11,-3 1 0 4,-5-6-224-4,3-3-32 5,1 0-16-4,-5-1 0 7,-1 3-80-8,-3-3-16 10,0-1 0-10,-6 0 0 5,0-1-16-5,-1-1 0 7,-3-2 0-7,-2-1 0 7,-4 1-128-7,1 0 0 7,-3 0 0-7,2 1 0 9,-6 1 160-9,2 4-160 7,0 1 192-7,-1 5-192 9,-1 5 256-9,4 2-64 9,2 2-16-9,4 8 0 5,0 0-176-4,-12 10 0 10,3 0 0-11,-1 7 0 4,-4 1-144-3,5 9 144 5,-7 7-192-5,4 6 192 5,-3 1-144-6,1 10 144 12,-6 6 0-8,1 9-144-3,-4 2 144-1,-1 10 0 10,-7 8 0-10,8 6 0 4,-3-3 0-3,-1 1-128 9,0 6 128-10,-7-1 0 4,-1 3 0-4,0-5 0 12,-2 1 0-10,-4 0 0 0,2-9 0-2,-2-3 272 6,4-6-32-6,-4-7-16 8,2-1 192-8,-4-8 32 11,4-5 16-11,0-2 0 6,2-7 48-6,4-7 16 11,4-3 0-11,-1-7 0 5,5-6-80-5,0-3-32 10,5-11 0-10,5-3 0 3,-3-12 112-3,6-1 32 10,-1-3 0-10,3-8 0 5,-2-3-80-5,5-4-16 10,1-5 0-10,0-1 0 5,2 2-288-4,8-4-176 8,2-4 192-9,0 3-192 4,3 1 0-4,7 2 0 11,-2-2 0-11,5 0 0 5,4 4 0-4,5 1-176 8,3 7 176-9,4 1-160 4,4 3 160-3,-4 7-208 9,8 4 80-10,0 6 128 4,4 6-240-4,2 4 80 10,-3 7 16-10,1 9 0 6,2 5 144-6,-8 4-128 12,-2 8 128-12,-8 2-128 4,-2 7 128-4,-3 1-192 7,-5-2 192-7,-5-1-192 8,-1 3 0-7,-1-4 0 7,0-2 0-8,-3 15 0 20,1-15-384-18,-4-4-96-2,0-8-16 1,3-4 0 12,-5-4-1440-12,-2-3-304 4,4-3-48-5</inkml:trace>
    </iact:actionData>
  </iact:action>
  <iact:action type="add" startTime="134507">
    <iact:property name="dataType"/>
    <iact:actionData xml:id="d23">
      <inkml:trace xmlns:inkml="http://www.w3.org/2003/InkML" xml:id="stk23" contextRef="#ctx0" brushRef="#br0">7216 349 15663 0,'-4'-19'688'1,"4"19"144"-1,-7-14-656 12,1 6-176-11,-4 3 0 0,2 1 0 0,0 0 704-1,-7 4 128 9,-1 4 0-8,-5 2 16 2,-7 1-144-2,1 9-48 10,-4 0 0-11,-6 5 0 6,0 4-320-6,0 7-64 10,-4 9-16-10,0 1 0 4,-8 11 224-4,0 8 32 11,-1 7 16-11,-3 10 0 4,-2 12-80-4,1 11-32 7,-1 14 0-7,0 2 0 7,1 8-160-7,3 2-16 16,0 9-16-16,3-3 0 1,5-5 0-1,6-11 0 10,5-7 0-10,5-3 0 4,4-4 336-4,9-1 64 11,0-3 16-11,9-7 0 5,5-4-80-5,5-10-16 10,5 2 0-10,8-8 0 4,5-6-288-3,3-2-48 9,3-3-16-10,6-5 0 5,8-3-192-5,2-2 0 10,5-8 128-10,26 11-128 20,1-9-1904-19,-5-12-416 1</inkml:trace>
    </iact:actionData>
  </iact:action>
  <iact:action type="add" startTime="135021">
    <iact:property name="dataType"/>
    <iact:actionData xml:id="d24">
      <inkml:trace xmlns:inkml="http://www.w3.org/2003/InkML" xml:id="stk24" contextRef="#ctx0" brushRef="#br0">9122 131 4607 0,'0'0'400'1,"-4"-10"-400"4,2 2 0-5,2 8 0 6,0 0 1792-6,0 0 288 5,0-5 48-4,0 5 16 6,0 0-1184-6,0 0-224 9,10 3-48-10,5 1-16 6,-1 6-144-6,4 4-16 10,-5-3-16-10,7 7 0 4,1 0-128-4,3 1-32 11,-1 6 0-11,10 7 0 4,0 3-16-4,1 2-16 11,5 8 0-11,0 1 0 5,-2 7-96-5,2 6-16 6,-6 5 0-6,-2 0 0 7,-2 9 80-2,-1-1 16 4,-5 8 0-9,-2 5 0 3,-5 7 304-3,-2-4 64 11,-8 0 16-11,-1-3 0 5,-1 3-160-5,-6 0-16 4,-3-2-16-3,-5-2 0 7,-8-1 160-8,-1-1 16 13,-1-2 16-12,-5-4 0 2,-2-5-160-3,-9 3-48 9,-3-10 0-9,-3-2 0 4,-3-1 32-3,-6-3 0 8,0 1 0-8,-1 1 0 3,-3 1-192-3,2 1-48 6,3-5 0-7,3-5 0 7,-2-3-80-7,4-4-32 12,6-2 0-12,-8 6 0 20,16-10-1104-20,10-10-208 4,9-9-48-4</inkml:trace>
    </iact:actionData>
  </iact:action>
  <iact:action type="add" startTime="135606">
    <iact:property name="dataType"/>
    <iact:actionData xml:id="d25">
      <inkml:trace xmlns:inkml="http://www.w3.org/2003/InkML" xml:id="stk25" contextRef="#ctx0" brushRef="#br0">11234 236 7359 0,'0'0'656'1,"-2"16"-528"6,2 1-128-7,0 1 0 4,0 5 912-4,4 5 160 10,0 3 16-10,4 4 16 4,4 0-384-4,-1-2-80 11,9 0 0-10,-1 6-16 2,1-3-128-3,3-5-32 11,3-2 0-11,-1-2 0 4,2-1 176-3,3-3 48 9,-1-3 0-9,0-9 0 2,2-1-48-3,3 0-16 11,-5-6 0-11,2-2 0 4,0-4-192-4,0 2-48 12,1-6 0-12,-3-4 0 6,2 0-96-6,2-5-32 6,-3-3 0-6,-3-5 0 6,-2-1 32-2,-3-1 0 5,-3 0 0-8,3-5 0 2,-7-3 128-3,-1 0 32 10,-4-6 0-10,1 2 0 4,-5 0 0-3,0-4 0 5,-8 4 0-6,2-2 0 8,-2 2-144-7,0 4-32 10,-4 0 0-10,2 5 0 0,-1 7-48-1,1 1-16 8,0 13 0-8,0-1 0 7,4 8-208-7,0 0 0 10,-6 6 128-9,-4 5-128 4,1 9 0-4,1 9-160 4,-6 6 32-5,2 14 0 9,-3 9 128-9,1 11-128 12,-5 1 128-12,1 10-128 4,0 6 128-4,-5 13 0 6,-4 6-144-6,-1 7 144 7,-1 3 0-7,-4-4 0 13,-4 0-144-12,2-2 144 2,0-2 0-3,-6-1 0 10,4-3 0-9,-6-9 0 3,2-5 368-3,-4-7-32 9,2-6 0-10,-2-1 0 4,6-13 192-4,-6-4 48 10,-1-5 0-10,3-2 0 4,-4-10-64-4,4 0-16 11,2-10 0-11,4-2 0 4,-2-3-112-3,6-7-32 10,3-7 0-11,1-4 0 6,0-5-32-6,4-8 0 8,1-5 0-8,1-8 0 4,1 1 64-4,3-7 0 13,-1-1 0-12,1-6 0 0,5-6-256-1,1-2-128 12,5 0 128-9,8-4-128-3,0 4 0 0,9 0 0 12,9 2 0-12,3 4-192 5,5-1-16-5,5 7-16 5,2 8 0-5,6-1 0 9,8 8 224-9,4 1-176 11,3 7 176-11,1 4-160 3,0 6-32-3,-1 7 0 11,1 1 0-11,-3 5 0 5,-3 7 192-5,-4-1 0 11,0 1-144-11,-8 5 144 5,-4 4 0-5,-4 8-176 10,-3-6 176-10,1 21-128 19,-7-3-560-18,-3-2-96 1,-7-3-32-2,-4-17-8832 10,2-1-1760-10</inkml:trace>
    </iact:actionData>
  </iact:action>
  <iact:action type="add" startTime="138311">
    <iact:property name="dataType"/>
    <iact:actionData xml:id="d26">
      <inkml:trace xmlns:inkml="http://www.w3.org/2003/InkML" xml:id="stk26" contextRef="#ctx0" brushRef="#br0">12282 648 4607 0,'0'0'400'2,"0"0"-400"3,0 0 0-3,0-14 0 0,0 14 1792-1,0-13 288 9,0 13 48-10,0-14 16 4,0 4-992-4,0 10-192 10,0-16-32-10,0 16-16 4,0-15-32-4,0 3-16 9,0 12 0-9,-2-13 0 6,0-3 256-6,2 16 48 10,0-12 16-10,0 12 0 6,-2-15-240-6,2 15-48 9,-4-10-16-8,4 10 0 3,-8-12-192-4,8 12-48 11,-6-8 0-11,6 8 0 3,0 0 32-3,-7-5 0 11,7 5 0-11,-16-4 0 6,16 4-160-5,-12 0-16 6,-1 4-16-7,1-1 0 7,0 1-160-7,-3 4-16 10,3 2-16-10,-4 0 0 3,5 5 32-2,-7-1 16 9,2 5 0-10,1-1 0 5,-5 3-16-1,3 5-16 3,-1 3 0-7,-3 6 0 5,1 6-32-4,3 0 0 9,-5 6 0-10,3 5 0 4,5 3-64-4,-5 4-16 10,-3 1 0-10,3 8 0 5,1 1-16-5,-1 3-16 10,3 2 0-10,2-20 0 5,5 3-160-5,-5 3 192 9,4 5-192-9,-3 3 192 6,3-2-64-6,2 5 0 12,-4-5 0-12,4 4 0 3,5-9 0-3,-1-5-128 10,0-1 192-9,0-1-64 2,4-3 160-2,0-2 32 11,4-6 0-12,0 2 0 3,0-8-48-3,-2 4 0 10,1-2 0-10,3 1 0 6,2-2-80-6,0-7-32 9,-2 0 0-9,4 0 0 5,3-2-16-4,-5 5 0 9,4-11 0-10,-3 4 0 4,7 1-144-3,-4-5 160 9,3 0-160-10,-3-1 160 5,0-3-160-5,1-3 192 9,-7 1-192-9,2-5 192 5,0 2 48-5,-2-4 16 11,-6-10 0-11,7 11 0 3,-7-11-112-3,0 0-16 11,0 0 0-11,0 0 0 4,0 0 0-4,0 0 0 11,0 0 0-11,0 0 0 3,0 0 0-2,0 0 0 10,-3-9 0-11,-1 1 0 5,-2 0 0-5,-2-2-128 11,-2 0 192-11,4-3-64 4,-3-1-128-4,1-1 0 11,0-1 0-11,0-6 0 5,-3 1 128-5,3-2-128 10,-2-5 0-9,-2-3 128 3,3-4-128-4,-5-4 0 8,0-4 144-8,1-6-144 5,1 1 0-4,-2-7 128 9,3-4-128-10,-7-28 0 5,4 5 0-5,3 0 0 11,3-4 0-11,4 2 128 5,0 2-128-5,4 6 0 9,4 8 0-9,2-4 0 5,5 0 0-5,3 0 0 10,8 3 0-10,-1 3 0 4,-1-6 0-3,5 7 0 9,2-3 0-10,1 4 0 5,-3 5-128-5,2 5 128 9,0-3-128-8,5 5 128 3,3 3 0-4,-4 0 0 12,-4 4 0-12,3 0 176 4,-1 6-176-4,2-2-176 10,0 2 48-10,0 0 0 5,5 4 128-5,-15 10-128 11,4 1 128-11,5-1-128 4,1 2-96-4,2 1-16 12,-4 1 0-12,2 3 0 16,-1 5-384-14,1-1-80-2,-2 4 0 1,0 4-16 10,1 1-2032-10,-5 1-416 5,0 4-80-5</inkml:trace>
    </iact:actionData>
  </iact:action>
  <iact:action type="add" startTime="139540">
    <iact:property name="dataType"/>
    <iact:actionData xml:id="d27">
      <inkml:trace xmlns:inkml="http://www.w3.org/2003/InkML" xml:id="stk27" contextRef="#ctx0" brushRef="#br0">18964 3183 9215 0,'0'0'816'1,"0"0"-656"6,0 0-160-7,0 0 0 5,-2 12 1872-5,-3 1 352 7,3-3 64-7,0 2 16 7,2-12-992-7,0 0-192 11,0 0-32-10,0 0-16 4,0 0 80-5,0 0 0 10,0 0 16-10,0 0 0 3,13 2-224-3,-1-4-48 11,6-8-16-10,-5 0 0 2,3-9-48-2,-1-3 0 6,5 3 0-7,1-8 0 8,5-5 16-8,-1-3 0 6,2 0 0-6,1-4 0 10,1-4-96-10,0-5-32 6,1-5 0-1,-1-2 0 2,2-3-48-6,0-5-16 8,-2-9 0-9,-1 0 0 3,-3-8-192-3,-1-4-32 10,-1-4-16-10,0-3 0 5,-1-5-192-5,-5-3-32 12,5-1-16-12,-1 5 0 4,-3-5 16-4,-1 5 0 8,-1-9 0-6,-6 9 0-2,-1-3 48 0,1 1 16 8,-4 5 0-8,-6 6 0 7,0 2 32-7,0 8 16 14,-2 8 0-12,-2 2 0-1,-6 5 64-1,1 5 16 11,-3 3 0-11,-4 4 0 4,1 5-16-4,-1-1 0 7,-1 8 0-7,3 2 0 7,-6 7-176-7,3 3-16 12,1 5-16-11,-1-1 0 2,1 3-160-3,-1 7 0 12,1-1 0-12,2 4 0 5,-1 2 0-4,3 4 0 6,-4 0 0-7,5 4 0 5,-5 0-384-4,4 6 0 9,-1 4 0-10,-1 3 0 19,-1 3-1440-18,5 2-288 0,4-1-64-1,2 4-10240 10,2 7-2048-8</inkml:trace>
    </iact:actionData>
  </iact:action>
  <iact:action type="add" startTime="145052">
    <iact:property name="dataType"/>
    <iact:actionData xml:id="d28">
      <inkml:trace xmlns:inkml="http://www.w3.org/2003/InkML" xml:id="stk28" contextRef="#ctx0" brushRef="#br0">3323 5572 2751 0,'0'0'128'3,"0"0"16"-3,0 0-144 0,0 0 0 1,8-16 0-1,-8 16 0 8,0 0 1824-8,0 0 336 7,0 0 64-6,0 0 16 7,0 0-1072-8,0 0-208 9,0 0-32-9,6-11-16 8,-6 11-144-8,0 0-48 3,-2-12 0-3,2 12 0 8,0 0-144-7,0 0-48 10,-12-14 0-11,-2 11 0 4,-3-1 0-3,1 2 0 9,-7-2 0-10,1 0 0 3,-1 0 32-3,-2 2 0 7,-3 2 0-6,-1 0 0 7,-2 0-48-8,0 2 0 7,-1 0 0-2,-1 4 0-2,-4-4 0-3,0 2 0 7,2 0 0-7,-4 1 0 9,2 3-192-9,-4 4-32 10,2-2-16-10,2 5 0 4,-4-1-16-4,4 5-16 7,-2-1 0-7,2-1 0 9,4 3-80-9,0-1-16 11,-3-3 0-10,9 4 0 2,8-7-144-3,-1 3 0 12,3-1 0-11,5-1 0 2,-4 4 0-3,8-5 0 10,5 5 0-9,-1-4 0 1,4 1 0-2,4 5 0 7,1-3 0-7,5 3 0 9,2-1 0-9,3-1 128 10,7-1-128-10,5 5 0 4,6-5 176-4,2 3-48 12,-1-3-128-11,1-1 192 2,0 1-32-3,4 3-16 6,2-4 0-6,2 3 0 9,-6 3 32-9,4-3 0 10,-2 1 0-9,4 1 0 4,-4 2-32-5,4 3 0 5,-4 1 0-5,2-2 0 9,-6-3-16-9,-2 1 0 7,-2-1 0-6,-2 3 0 7,-1 0-128-8,-1 1 0 5,-4-3 144-4,1-3-144 8,-1-1 224-9,-3 5-32 5,-7-5 0-5,1-1 0 10,-6-1 192-10,2 3 16 10,-5-3 16-10,3 3 0 4,-4 1-64-3,-4-3-16 9,0-1 0-9,0 3 0 2,-4-5 80-2,0 3 16 9,-2 1 0-9,-1-3 0 1,-1 4-32-1,-8-1 0 9,3-3 0-10,-5 3 0 5,4-3-64-5,-5-3-16 9,-3 5 0-9,1 0 0 5,3-1-48-5,-7 3-16 12,-2-7 0-12,-4 7 0 4,-5-5 0-3,1 3-16 6,0 1 0-7,-4-5 0 4,0 2-16-3,2-3 0 5,-4 3 0-6,2-6 0 8,-8 1 0-8,2-3 0 10,4 2 0-9,-3 4 0 3,1-9 32-4,-6 1 16 11,0-4 0-11,2-2 0 5,3-2-64-5,-3-4-16 5,0-1 0-5,4-7 0 9,0 4-48-9,6-3-16 11,-2-1 0-11,8 0 0 4,0 1 0-4,3-3 0 11,3 4 0-11,7-1 0 4,1 1-128-4,5 2 0 11,-4-2 0-11,7 5 0 3,9 7-144-2,0 0 144 5,-16-6 0-6,16 6 0 23,0 0-1104-22,0 0-112-1,0 0-32 1,0 0-11248 9,0 0-2256-8</inkml:trace>
    </iact:actionData>
  </iact:action>
  <iact:action type="add" startTime="146404">
    <iact:property name="dataType"/>
    <iact:actionData xml:id="d29">
      <inkml:trace xmlns:inkml="http://www.w3.org/2003/InkML" xml:id="stk29" contextRef="#ctx0" brushRef="#br0">4228 4989 4607 0,'0'0'400'1,"0"0"-400"4,0 0 0-3,0 0 0 0,-12 6 1344-2,12-6 192 10,-11 8 48-9,-1 5 0 2,2-1-720-3,0 6-144 7,3-3-16-7,1 5-16 9,4 1 16-9,0 1 16 7,2-1 0-7,2 4 0 8,4 3-224-8,3-1-48 12,5 0-16-12,6-3 0 5,-3-1-128-5,7 2-32 9,1-1 0-9,2-7 0 6,3 1 112-6,-1-1 32 9,0-7 0-9,0 0 0 6,4-2 48-6,-1-6 16 10,-1-4 0-9,0-2 0 6,2-2-64-7,2 0-16 4,4 0 0-4,-5-9 0 7,-3 1 16-7,0-5 0 12,-2-1 0-12,2 1 0 5,-3-5-64-5,-5-1-16 11,-1-1 0-11,-3 1 0 4,1-2-64-4,-7 1-16 11,3 1 0-11,-6-2 0 4,3-2-112-3,-3 1-16 8,-4 1-128-9,0 0 192 6,0-1-48-6,-4-1-16 8,-4 0 0-8,-2 2 0 4,2-1-128-3,-2 3 160 8,-2 3-160-9,4 5 160 7,-4-1-160-6,2 7 0 8,-4-5 144-9,8 16-144 4,0 0 0-3,0 0 0 6,-9 12 0-7,3-1 0 6,-6 5-144-6,2 2 144 11,3 7-160-11,-7 6 160 4,2 2-160-3,-3 8 160 9,3 10-160-10,-4 5 160 6,3 7-128-6,-5 11 128 6,1 4 0-5,-1 8-144 7,-5 5 144-8,-5 5 0 6,1-2 0-6,-6 5 0 8,-4-1 0-8,0 1 0 9,0-5 0-9,-2 1 0 6,2-9 0-6,-6-2 176 12,0-4-176-11,-6-2 192 3,4-6 160-4,0 0 32 10,-3-7 16-10,-3-7 0 3,4-3-48-3,2-5-16 11,-4-3 0-11,6-8 0 5,4-2-64-5,2-6-16 9,0-3 0-9,6-7 0 4,4-7 0-3,1 1 0 9,3-9 0-10,5-6 0 4,-1-2 128-4,7-9 0 14,-1-5 16-13,7-5 0 0,2-3 32-1,6-3 0 7,2-6 0-7,7 2 0 8,7-1-432-8,5 1 0 11,5-2 0-10,3 4 0 3,8-2 0-4,4 7 0 5,6 9-176-5,-3-1 176 9,5 6 0-9,0 4-160 7,-2 4 160-6,1 4 0 2,-3 4 0-2,0 4-128 9,-2 7 128-10,-8-1 0 6,2 2 0-6,-4 3 0 10,-6 4 0-10,0-1 0 6,-3-3 0-6,-5 3 0 5,-5-3 0-5,1 4 0 8,-5-3-384-8,2-3 0 10,-8-1-16-10,1 5 0 20,1-3-1792-19,-6-8-368 0,-2-12-64-1,0 0 0 0</inkml:trace>
    </iact:actionData>
  </iact:action>
  <iact:action type="add" startTime="147152">
    <iact:property name="dataType"/>
    <iact:actionData xml:id="d30">
      <inkml:trace xmlns:inkml="http://www.w3.org/2003/InkML" xml:id="stk30" contextRef="#ctx0" brushRef="#br0">5935 4769 15663 0,'0'0'1392'3,"-2"-12"-1120"-3,2 12-272 0,-6-8 0 9,2 2 528-9,4 6 48 10,0 0 16-10,-10 2 0 5,-1 2 240-5,-5 8 32 10,-1 3 16-9,-1 11 0 2,-4 5-288-3,-3 8-48 10,-4 6-16-9,-4 7 0 4,-6 7 160-4,2 7 16 5,-6 8 16-6,4 8 0 9,-2 6-176-9,2 8-32 10,4 7-16-10,0 4 0 4,5 2-320 2,3 1-176-1,2-9 192-4,5 0-192 3,-1 1 144-3,5-7-144 8,6-5 0-9,2-4 144 5,-1-10-144-5,5-2 192 12,2-8-192-9,2-1 192-3,2-7-192 0,2-1 192 7,4-6-192-7,-1-7 192 7,3 1-192-7,6-2 0 11,-1-12 0-11,9 4-176 20,-1-7-1600-19,1-7-320 2,1-15-64-3,6-6-8208 0</inkml:trace>
    </iact:actionData>
  </iact:action>
  <iact:action type="add" startTime="147470">
    <iact:property name="dataType"/>
    <iact:actionData xml:id="d31">
      <inkml:trace xmlns:inkml="http://www.w3.org/2003/InkML" xml:id="stk31" contextRef="#ctx0" brushRef="#br0">6066 5964 19695 0,'0'0'864'1,"-6"16"192"-1,-4-3-848 0,2 7-208 7,-2 5 0-6,1 2 0-1,-7 9 240 0,4 5 0 9,-3-1 0-9,3 5 0 5,-4-4 480-5,7 6 112 8,3 4 0-8,-2-2 16 7,2-7-400-7,2 3-96 12,2-8-16-12,8-3 0 4,0-3 0-4,6-8 0 10,-1-5 0-10,5-3 0 6,-2-7 320-6,3-6 64 10,5-4 16-10,-5-2 0 4,5-9-96-4,-1-1-32 11,4-8 0-11,1 1 0 4,-1-2-48-3,2-3-16 7,3-1 0-8,-3-2 0 11,-2-4-192-11,-1-1-32 8,-5 3-16-8,3-2 0 4,-3-2-16-4,-5 4 0 9,2 1 0-9,-5 3 0 5,5 8-64-4,-6 5-16 7,3 0 0-8,-3 8 0 6,-10 6-208-5,14 6 0 9,-5 8 0-10,1 9 0 4,0 5 0-3,-4 7 0 9,-4 10 0-10,0 1 0 5,-2 9 0-5,0 11 0 9,0 3 0-9,-2 11 0 5,0 7 128-5,-4 11-128 11,-8 5 0-11,1 3 144 4,-9-7-144-3,-3 6 128 5,-3 3-128-6,-1-5 128 9,-6-9-128-9,-6-5 160 10,4-9-160-10,-6-8 160 4,4-3-16-4,-4-7 0 11,2-7 0-11,0-11 0 3,2-3 48-2,0-11 16 10,4-7 0-11,4-9 0 4,2-4 48-4,-2-12 0 7,-3-10 0-6,3 0 0 7,0-11-64-8,2-7 0 10,-1-7 0-10,1-4 0 5,6-1 0-5,7-1 0 10,1-6 0-10,9 2 0 5,2 6-192-5,8-2 0 10,7 4-192-10,7 4 192 5,7 2-192-5,5 2 64 11,1 3 128-11,6 7-208 4,4 5 208-3,8 3-192 9,-3 7 192-10,7 0-192 19,4 4-1008-18,3-4-192 0,-1 4-32-1,28-2-14448 0</inkml:trace>
    </iact:actionData>
  </iact:action>
  <iact:action type="add" startTime="148114">
    <iact:property name="dataType"/>
    <iact:actionData xml:id="d32">
      <inkml:trace xmlns:inkml="http://www.w3.org/2003/InkML" xml:id="stk32" contextRef="#ctx0" brushRef="#br0">6900 4884 5519 0,'-6'-14'496'1,"-3"6"-496"5,1 4 0-6,0-3 0 4,-4-3 1616-4,3 4 240 11,1 2 32-11,8 4 16 4,-12 0-656-4,12 0-128 9,0 0-32-9,-6 10 0 6,2 3-288-6,4 1-64 10,4 6-16-10,6 3 0 5,4 2-80-5,7 7 0 10,5 3-16-10,5 11 0 4,2 5 112-4,8 4 32 12,6 5 0-12,1 5 0 5,5 7 144-5,-2 10 48 8,-2 1 0-8,-3 7 0 5,-1 10-192 2,-8 5-16-1,-2 0-16-6,-1 6 0 4,-15 6-384-3,-3-1-80 5,-7 1-16-6,-5-2 0 8,-6-12 272-8,-3-2 48 11,-9-1 16-10,-6-9 0 1,-5-5 144-2,-2-8 32 11,-4-4 0-10,-5-7 0 3,-7-5-320-4,4-1-48 10,-5-9-16-9,1-1 0 3,2-6-224-4,-4-6-160 10,8-6 192-10,-18 4-192 19,12-16-656-18,6-13-240-1,6-8-64 0,8-10-14768 3</inkml:trace>
    </iact:actionData>
  </iact:action>
  <iact:action type="add" startTime="148821">
    <iact:property name="dataType"/>
    <iact:actionData xml:id="d33">
      <inkml:trace xmlns:inkml="http://www.w3.org/2003/InkML" xml:id="stk33" contextRef="#ctx0" brushRef="#br0">8178 6372 17503 0,'0'0'1552'1,"-10"7"-1232"6,2 5-320-7,-1-6 0 5,1 2 800-4,8-8 96 3,-6 12 32-4,6-12 0 9,0 0 240-9,0 0 48 10,0 0 16-10,0 0 0 5,14 5-64-5,1-3-16 9,5-2 0-9,-1-2 0 6,7 0-128-6,1-1-48 9,2-3 0-9,6-2 0 6,-2 2-160-6,4 2-48 8,4 0 0-8,0 0 0 6,4-2-144-6,4 5-48 7,-4 1 0-7,2 0 0 7,0 0-128-7,-7 0-48 19,3 0 0-19,-7 0 0 1,-1 0-192-1,-6 0-32 9,-4 0-16-5,-3 1 0-4,-1 5-160 0,-7-2 0 11,-1 0 144-10,7 0-144 16,-20-4-912-16,10 10-256 1,-2 3-48-2,-8-13-15328 0</inkml:trace>
    </iact:actionData>
  </iact:action>
  <iact:action type="add" startTime="149223">
    <iact:property name="dataType"/>
    <iact:actionData xml:id="d34">
      <inkml:trace xmlns:inkml="http://www.w3.org/2003/InkML" xml:id="stk34" contextRef="#ctx0" brushRef="#br0">9600 6062 10127 0,'0'0'896'1,"-2"-12"-704"5,0 0-192-5,-2-3 0 7,2 3 1536-8,-2-4 288 8,0 5 48-8,-2 5 16 7,1-4-608-7,5 10-128 10,0 0-32-10,0 0 0 4,0 0-320-4,-8 8-64 11,-2 0-16-11,-2 3 0 4,7 7-192-4,-3 5-32 6,0 3-16-6,4 1 0 6,2 4 32-5,4 2 0 9,-2 6 0-10,2-2 0 4,6 2-192-4,0 2-48 11,-3-8 0-11,5-1 0 3,4-3-32-3,-2-2-16 13,3-3 0-13,-3-3 0 5,3-9 320-1,3-1 64 4,-2-5 16-5,5-4 0-3,-1 0 176 1,-1-6 32 9,3-4 16-10,-1-7 0 4,2 7-336-4,-3-9-80 14,-1-1-16-13,3-2 0 0,-3-1-208-1,-3 0-32 10,3 1-16-10,-5-1 0 4,0-5-160-3,-3 1 128 9,3 3-128-9,-4 1 128 3,2 2-128-4,-5-1 0 9,1 2 144-9,-2 7-144 4,0-1 0-4,-6 12 0 10,0 0 0-10,0 0 0 6,0 0 0-6,8 16 0 10,-4 7 0-9,-1 0 0 3,-1 5 0-4,-2 5 0 10,-2 4 0-10,1 10 0 5,-3 7 0-5,0 3 0 6,-4 7 0-6,-4 6 0 8,4-1 128-8,-5 3-128 8,-1-2 128-8,-3-4-128 8,-1 1 208-8,-2 1-16 10,-3 4-16-10,0-9 0 4,-1-7 128-4,-3 1 16 12,-2 1 16-12,-2-1 0 3,-3-5-160-2,5-1-48 10,-2-6 0-11,0-6 0 4,-1-2-128-4,5-4 160 11,4-9-160-11,-10 7 160 19,13-10-608-19,3-5-112 2,5-12-16-2,12-4-16 12,0 0-2240-10,0 0-448 0,-4-20-96-1,10 7-16-1</inkml:trace>
    </iact:actionData>
  </iact:action>
  <iact:action type="add" startTime="149809">
    <iact:property name="dataType"/>
    <iact:actionData xml:id="d35">
      <inkml:trace xmlns:inkml="http://www.w3.org/2003/InkML" xml:id="stk35" contextRef="#ctx0" brushRef="#br0">11190 5157 23439 0,'0'0'1024'2,"0"0"240"-2,-8-4-1008 0,8 4-256 4,-8 0 0-3,-6 4 0 3,5 0 384-3,-7 7 16 10,2 5 16-11,-5 5 0 4,-3 3 160-4,1 5 16 9,-1 6 16-9,-3 4 0 7,-2 12-160-7,-1 3-48 9,1 5 0-8,-2 11 0 4,-2 4 0-5,-1 8 0 9,9 6 0-8,-2 0 0 2,-1-1-208-3,3 7-32 9,1 0-16-4,9-3 0 1,-3-3-144-6,8-10 0 8,-1-2 0-8,3-4 0 4,4-11 0-4,4-5 128 11,2-3-128-11,4-6 128 4,-3-6-128-3,1-2 192 9,6-4-192-9,2-8 192 4,-1-3-192-4,7-9-144 7,1 1 144-8,3-8-9248 16,1-7-1728-14</inkml:trace>
    </iact:actionData>
  </iact:action>
  <iact:action type="add" startTime="150112">
    <iact:property name="dataType"/>
    <iact:actionData xml:id="d36">
      <inkml:trace xmlns:inkml="http://www.w3.org/2003/InkML" xml:id="stk36" contextRef="#ctx0" brushRef="#br0">11687 5738 2751 0,'0'0'256'1,"0"0"-256"7,-8 6 0-8,0 3 0 4,-3 3 4768-4,-1 8 912 10,-8 3 176-10,5 6 32 3,-5 4-4320-2,3 5-864 5,1 4-192-6,-5 9-16 7,1 2 128-7,5 3 16 12,-3 5 16-12,6 3 0 4,-1 4-368-4,7-3-80 11,0 1-16-11,6-4 0 5,4-5-192-5,2-6 128 6,3-8-128-6,5-4 0 9,2-8 304-5,3-6-48 3,3-7 0-7,3-3 0 5,0-7 416-5,3 0 80 11,1-8 16-11,0-6 0 4,2-2 192-3,1-9 32 9,-1-1 16-9,-2-5 0 3,2-4-320-3,-5-3-64 2,-1-1-16-2,-2-4 0 7,-1 0-80-8,-5-2-16 8,-5-8 0-8,-4 0 0 7,-2 0-16-7,-10-5-16 13,-4-5 0-13,-2-2 0 2,-5-3-256-1,3 3-48 6,-7 1-16-7,1 5 0 5,2 4-160-4,-1 2 0 4,3 10 0-5,-1 4 0 23,3 4-992-21,-4 3-80-2,5 3-16 1,-3 5-10832 9,4 3-2176-9</inkml:trace>
    </iact:actionData>
  </iact:action>
  <iact:action type="add" startTime="150609">
    <iact:property name="dataType"/>
    <iact:actionData xml:id="d37">
      <inkml:trace xmlns:inkml="http://www.w3.org/2003/InkML" xml:id="stk37" contextRef="#ctx0" brushRef="#br0">11972 4741 17503 0,'0'0'768'2,"0"0"176"-2,4-9-752 0,-4 9-192 5,9-4 0-5,5-2 0 3,-4 2 496-2,5 2 64 5,-3 2 16-6,8 6 0 9,-3 0 96-9,5 5 32 10,3-1 0-10,2 8 0 4,3-5-256-4,3 11-32 10,6 1-16-10,0 4 0 5,6 3-96-5,-4 8-32 11,3 1 0-11,5 8 0 4,2 2 64-4,3 3 16 11,5 5 0-11,0 5 0 3,-5 10 32-3,3 4 0 11,-1 2 0-6,-3 6 0-3,-6 2-128-2,-10 6 0 10,-2 5-16-10,-6 2 0 4,-3-1 192-3,-5 3 32 7,-3 3 16-7,-9-3 0 5,-3-2 144-6,-4-1 16 9,-4-1 16-8,-6-7 0 3,-1 2 176-4,-9-5 48 11,0-3 0-11,3-6 0 3,-10-2-160-2,-5-4-16 4,-3 0-16-5,-4-7 0 10,2-1-128-10,-10-8-32 8,0-1 0-8,-4-2 0 2,7-3-240-2,-1-5-48 9,-4-4-16-9,2-2 0 8,4-6-80-8,-2-4-16 7,4-4 0-6,2-3 0 5,0 1-256-6,6-11-64 11,3-2-16-10,-5-5 0 17,6-3-2032-16,7-8-416 0,20 4-80-2</inkml:trace>
    </iact:actionData>
  </iact:action>
  <iact:action type="add" startTime="151617">
    <iact:property name="dataType"/>
    <iact:actionData xml:id="d38">
      <inkml:trace xmlns:inkml="http://www.w3.org/2003/InkML" xml:id="stk38" contextRef="#ctx0" brushRef="#br0">15237 6083 11967 0,'-16'8'1072'2,"3"-4"-864"-2,-5 0-208 0,6 1 0 6,12-5 1536-6,-15 10 272 7,15-10 48-7,0 0 16 8,0 0-576-8,0 0-112 11,0 0-32-11,6 10 0 4,11-2 128-2,5-2 0 7,7-6 16-9,6-4 0 4,10 2-416-3,4-2-96 8,11-2-16-9,4 4 0 5,9 0-256-5,3 0-64 11,11 0-16-10,9 0 0 2,9 2-176-3,5-2-16 8,-1-5-16-8,0 3 0 7,-7-2-32-7,-34 4 0 5,8-4 0-4,0 0 0 6,2 2-192-7,0 0 176 11,-6-2-176-11,-4 5 160 5,-5-3-160-5,-9 0 0 10,-9-2 0-10,-2 4 128 4,-10 0-128-3,-5 4 0 8,-3-2 0-9,-5 0 128 20,-11 2-1296-19,-9-2-272 3,0 0-48-3</inkml:trace>
    </iact:actionData>
  </iact:action>
  <iact:action type="add" startTime="151925">
    <iact:property name="dataType"/>
    <iact:actionData xml:id="d39">
      <inkml:trace xmlns:inkml="http://www.w3.org/2003/InkML" xml:id="stk39" contextRef="#ctx0" brushRef="#br0">15134 6892 26719 0,'0'0'2368'13,"19"14"-1888"-12,6-6-480-1,9-2 0 0,5 0 1072 0,9 1 112 11,9 1 32-11,3-4 0 3,7 0-96-2,5-2-16 5,10-2 0-6,-14 2 0 9,14-4 16-9,8-2 0 9,9 0 0-9,-1-4 0 7,1-1-320-4,-3-1-64 4,3 0-16-7,1-2 0 5,-9 3-336-4,3-5-80 9,-2 2-16-10,-7-3 0 4,-3 5-160-3,-6-2-128 8,-9-1 144-9,-5 5-144 4,-3-4 0-3,-5 4 0 9,-5 0-128-10,-2 3 128 18,-6-3-2208-17,0 4-336 1</inkml:trace>
    </iact:actionData>
  </iact:action>
  <iact:action type="add" startTime="157464">
    <iact:property name="dataType"/>
    <iact:actionData xml:id="d40">
      <inkml:trace xmlns:inkml="http://www.w3.org/2003/InkML" xml:id="stk40" contextRef="#ctx0" brushRef="#br1">7121 20608 6447 0,'0'0'272'3,"0"0"80"-3,0 0-352 1,0 0 0-1,0 0 0 0,0 0 0 8,0 0 2320-7,0 0 400 5,-10-2 80-6,10 2 16 7,-18-4-1440-6,9 2-288 5,-7-3-48-3,16 5-16 3,0 0 0-6,-12-6-16 7,-1-2 0-7,13 8 0 7,0 0 48-6,0 0 16 6,0 0 0-6,0 0 0 5,0-10-288-6,0 10-48 8,15-10-16-7,-1 6 0 5,7 1-144-5,3-1-48 5,3 2 0-5,4 0 0 7,4 2 128-7,8-2 32 8,2 0 0-9,6 0 0 5,2 0-96-4,5 2-16 6,10 2 0-7,-1-2 0 8,5 0-64-8,4 0 0 6,2 0-16-5,10 0 0 8,1 0-176-9,-3-2-16 6,-2-4-16-6,4 2 0 8,4 0-96-8,-1 4-32 6,5 0 0-6,1 0 0 9,3 0-32-9,-5 0 0 7,1-2 0-7,-2 2 0 8,-3-2-128-8,7 2 128 7,-5 0-128-7,7 2 128 8,3-2 0-8,-1 0-128 7,-3-2 192-7,1 2-64 8,-9 0 32-8,3 0 0 7,0 2 0-7,-1 4 0 8,7 2-16-8,-7-2 0 7,5-4 0-7,-8-2 0 9,-3 2-16-9,3 0-128 6,-2-2 192-6,-2 2-64 8,0-2-128-8,1 2 160 7,1-2-160-7,-2 0 160 8,-2-2-160-8,-2 0 160 6,0-4-160-5,-4 2 160 7,-2 4-160-8,2 0 0 6,2-2 144-5,0-2-144 7,-4 0 0-8,-2 0 144 8,0 0-144-8,-4 1 0 8,-7-5 192-8,-5-2-192 5,1 4 192-5,-3 0-192 9,-5 0 0-9,0 1 0 6,-6 1 0-6,-6 2 0 8,-2 2 0-8,-2 0 0 8,-4 0 0-8,-2 0 160 8,-5 2-160-8,-7-2 0 7,-1 0 0-7,-16 0 128 8,0 0-128-8,0 0 0 7,0 0 0-7,0 0 128 8,0 0-128-7,0 0 0 5,-22 6 0-6,-1 1 128 8,-4-1-128-7,-5-4 0 5,-1 4 144-6,-8-2-144 8,0-4 0-7,-9 0 128 5,-5 6-128-6,-4-2 0 8,3-2 144-8,-12 1-144 6,-3-1 192-5,-11 2-192 7,-5 0 192-7,-5 0-64 5,-2 0 0-6,-1 0-128 8,-5 0 144-8,-7 0-144 7,-4 2 0-7,-6-3 144 10,-8-1-144-10,0 0 192 5,0 2-192-4,-5 2 192 7,-1 0-192-8,0-2 0 6,-7-6 0-6,1 4-176 8,3 2 176-8,1 0 0 7,-2 0 0-7,1-1 0 8,-3-3 0-8,5 0 0 7,1-1 0-6,6 1 0 6,-4 1 0-6,7-1 0 5,-7-3 0-6,10-5 0 8,2 2 0-8,8 2 0 7,5 4 0-7,3-2 0 8,3-2 0-8,3-4 0 8,3 1 0-8,2 1 0 7,10-2 0-7,10 0 0 7,0 2 0-7,9 0 0 9,5 3 0-9,7-3 0 6,10-4 0-6,0 2 0 8,8 2 0-8,4-5 0 8,7 1 0-8,2 2 128 7,3-2-128-7,15 10 0 7,-10-9 0-7,8 1-128 8,2 8 128-7,6-12 0 5,-6 12 0-5,20-8-128 6,-1-2 128-7,4 1-160 7,9 5 160-7,5 2-160 9,4 0 160-9,9 2-160 6,5 2 160-6,9 2-160 9,5 2 160-9,9 1 0 6,7-1-144-6,5 0 144 9,6 2 0-9,-1 2 0 6,7-3-144-6,5 7 144 8,2-2 0-8,6 5 0 7,10-1 0-7,-2 3 0 9,0-7 0-9,-4 4 0 7,4-5 0-7,6 7 0 8,5 0 0-8,1-5 0 7,-12 1 128-7,1-2-128 7,-3 5 0-7,4-3 0 8,4 1 0-8,-10-7 0 7,-2-4 0-6,-6 2 0 6,-7 2 0-7,-7-4 0 24,-7-6-768-23,-6 0-64 0,0-4 0-1,-6-2 0 13,-8-4-2592-12,-6-7-528 0</inkml:trace>
    </iact:actionData>
  </iact:action>
  <iact:action type="add" startTime="158879">
    <iact:property name="dataType"/>
    <iact:actionData xml:id="d41">
      <inkml:trace xmlns:inkml="http://www.w3.org/2003/InkML" xml:id="stk41" contextRef="#ctx0" brushRef="#br1">6928 20639 12895 0,'0'0'576'1,"-14"0"112"-1,0-5-560 0,3 1-128 0,11 4 0 0,0 0 0 7,0 0 2272-6,-12-6 416 5,2-4 96-6,10 10 16 8,0 0-1456-7,0 0-272 4,0 0-64-4,0 0-16 7,0 0-224-7,0 0-32 5,0 0-16-5,0 0 0 6,14-4-80-6,5 2 0 5,3 2-16-5,-3 0 0 5,7 0-48-5,3 0 0 6,6-2 0-7,6 2 0 8,10 0-64-7,5 0 0 5,3-2-16-5,1 0 0 10,3 2-64-11,-1 0-16 4,6 0 0-3,5 0 0 6,5 0-32-7,3 2-16 7,3 4 0-7,8 4 0 8,7-6-128-8,-3-2-32 7,-2-4 0-7,-3 2 0 9,9 2-80-9,-1 2 0 6,9-4-128-6,3 2 192 9,4-2-192-8,-2 0 0 4,-2 0 128-5,-2 0-128 9,1 2 0-9,5 1 0 6,13 3 0-6,-5 0 0 9,2-6 0-9,-4 2 0 5,4 4 0-5,2 0 0 9,7 6 144-9,1-5-144 6,-1-5 128-6,-1 2-128 10,-8 0 0-10,4 2 128 6,5-2-128-6,-5-4 0 9,-4-4 128-9,-2 2-128 6,-8 0 128-6,0 2-128 8,-2 0 160-8,0-2-160 7,-2 0 192-7,-7-2-192 9,-7 2 192-9,-7-2-64 6,-8 0 0-6,-6 3-128 9,-6 2 128-8,0 1-128 4,-9 0 0-5,-1 2 0 8,-3 2 128-8,-6 0-128 7,-7 0 0-7,-6-2 0 8,2 2 144-8,-12-3-144 7,-9 3 0-7,-1 2 144 9,-18-8-144-9,0 0 0 5,0 0 0-5,-8 16-176 9,-10 1 16-8,-5-5 0 5,-6 4 0-6,-6-9 0 10,-12 3-64-10,-2 2-16 5,-2-2 0-5,-1 3 0 8,-7-5 48-8,-1 4 0 7,-3-1 0-7,-1-3 0 9,-8 0 192-9,-6 2 0 6,-8-4 0-6,-2 1-144 10,-9 1 144-10,5-2 0 5,0-2 0-5,-1 0 0 9,1 0 0-9,-7-2 0 7,-7-2 0-7,-3 0 0 7,-6-2 0-7,4-2 0 7,0 2 0-6,-1-4 0 7,1-6 0-8,-12 3 0 5,-5 1 0-5,1-4 128 9,10 4-128-9,2 1 0 7,3-7 0-7,-3 6 0 9,-2-2 0-9,2-1 0 6,2 1 0-6,6-4 0 10,15 4 0-10,4-3 0 5,12 3 0-5,2 2 128 9,12-3-128-9,1 1 0 6,7 0 0-6,11-4 0 9,4 7 144-9,10-1-144 7,9-2 192-7,3 2-192 8,11 0 288-8,6 8-48 6,0 0-16-6,7-13 0 10,13 5-48-9,5-4-16 3,7 3 0-4,8 3 0 9,7 0-32-9,6-4-128 7,4 2 192-7,5 6-64 8,8 0 0-8,10 2 0 7,4 2 0-7,8 0 0 9,9-2 64-9,6-2 0 5,-3 0 0-5,7 2 0 9,0-2 96-9,4 2 32 6,6 4 0-6,6-4 0 9,-4-2-48-8,2 2 0 4,1 0 0-5,-1 2 0 9,4 4-80-8,-4 0-32 5,4-6 0-6,-1 0 0 7,-7 2 0-7,6-2 0 7,-2 0 0-7,2 0 0 8,1-2-160-8,-7 0 128 8,-4-4-128-8,-5 2 128 8,-9 2-128-8,2-2 128 6,3 1-128-6,-5-3 128 8,-4 0-128-8,-1 0 0 8,-12 2 0-8,-6-2 128 8,-4-3-128-8,-10 3 0 7,-2 4 0-6,-5 2 128 5,-12-2-128-6,-2-2 0 8,-8 0 0-8,-6-2 0 8,-10 4-144-8,-3 0-16 6,-18 2 0-5,0 0 0 21,0 0-544-20,-16-2-96-2,-5-2-32 0,-6 2 0 13,-3-1-1792-10,-1-1-384-3,-6 2-64 0,2 2-12784 0</inkml:trace>
    </iact:actionData>
  </iact:action>
  <iact:action type="add" startTime="159961">
    <iact:property name="dataType"/>
    <iact:actionData xml:id="d42">
      <inkml:trace xmlns:inkml="http://www.w3.org/2003/InkML" xml:id="stk42" contextRef="#ctx0" brushRef="#br1">12262 19840 26431 0,'0'0'1168'1,"0"0"240"-1,0 0-1120 0,0 0-288 1,0 0 0-1,0 0 0 5,0 0 576-5,0 0 48 7,0 0 16-7,16 6 0 8,3 1 224-8,-1-1 48 8,2-4 16-8,5 2 0 9,2 2-96-9,2 2 0 5,7 0-16-5,5-4 0 7,-2 5-288-7,3 5-48 8,-1-2-16-8,8 3 0 8,4-7 64-8,3 6 16 6,3-3 0-6,1 5 0 10,7-4-96-10,-7 5-32 6,-5-3 0-6,1 7 0 12,1-1-48-12,-2-3-16 3,-3 3 0-2,-3 1 0 7,-2-5-80-8,3 3-16 6,1 5 0-6,0-1 0 10,2-1-256-10,-5-1 0 5,-5 1 128-5,4-1-128 8,-6-3 0-7,0-5 128 5,-10 5-128-6,-2-5 0 8,-1 7 128-8,-5-6-128 8,3 1 0-7,-5 1 0 5,-3-4 0-6,-1 3 0 7,-3-3 0-6,-3 0 0 6,-1-1 128-7,2-3-128 8,-6 4 0-8,-4-1 0 7,-2-11 128-7,2 12-128 7,-2-12 0-7,-4 16 0 8,-4-3 208-8,-4 1-64 7,1-6-16-7,-7 5 0 8,4-5 0-8,-5 10-128 8,-5-5 192-8,-1 5-64 7,-2-4 0-6,-4 3 0 5,-5 1 0-6,-6-1 0 8,1 5 0-8,-8 1-128 8,-6-1 192-8,1-1-64 9,-1 4-128-9,0 3 192 6,1 5-192-6,-1-2 192 8,-5-2 704-8,-3 3 128 6,3 1 48-6,-1 2 0 25,-1 2-1664-24,-4-4-336 1,1-4-64-2,1 3-16 0,-3 1 816 0,7 0 192 4,5-4 0-4,5-2 0 7,5 3 0-6,2-5 0 5,6-4 0-6,0 1 0 8,8-1 0-8,3 1 0 7,3-5 0-6,5 1 0 6,-1-3 128-7,9-5-128 6,10-10 0-6,-10 10 0 8,10-10 176-8,0 0-176 7,0 0 160-7,0 0-160 10,0 0 160-10,0 0-160 6,0 0 160-6,20-4-160 8,1-2 144-7,5 0-144 5,-1-5 128-6,2 1-128 9,2-6 0-9,3 3 0 7,1-5 128-7,6 3-128 7,-2-5 0-7,8-1 0 6,0-3 0-6,5 3 0 8,3-5 0-7,2 1 0 6,1-2 0-7,-3-3 0 7,0-3 0-7,-5 4 0 7,-3 0 0-7,4-2 0 9,2-3 0-9,1 5 0 8,-1 2 0-7,-2-4 0 4,1-6 0-5,3 5 0 8,2 5 0-8,-3 0 0 8,1 3 0-8,0 5 0 7,-1-4 0-7,-5-1 0 8,-6 3 0-8,2-1 0 7,-6 7 0-7,-2-5 0 7,-2 5 0-7,1-3 0 8,-7 4 0-8,-2 5 0 8,-5 1 0-8,-1-4 0 7,-1 0 0-7,-8 6 0 8,-10 6-128-8,0 0 128 7,9-13 0-7,-9 13 0 7,0 0 0-7,0-12 0 9,0 12-144-9,0 0 144 7,-13-17 0-7,-5 9 0 7,1-2-128-6,-5 2 128 6,-5 0 0-7,-1-3 0 7,-1-3 0-7,-2 6 0 9,-6-3 0-9,0 1-128 7,-10-2 128-7,2-2 0 7,-6 3 0-7,-3-7 0 7,-5 3 0-7,-3-1 0 8,1-3 0-8,3-1 0 8,1 1 0-8,-5-3 0 6,-4-1 0-5,1 1 0 7,-1-1 0-8,-4 7 0 7,-2-1 0-7,1 1 0 7,-7-3 0-7,10-1 0 8,4 1 0-8,5 1 0 7,3-2 0-7,1 9 0 9,0-11 0-9,5 11 0 6,3-5 0-6,8 6 0 8,-2-5 0-8,6 5-128 7,2-4 128-7,3 5 0 9,1-3 0-9,4 4-128 6,1 2 128-6,7 0 0 7,3 2 0-7,0-1-128 8,14 5 128-7,0 0 0 5,0 0 0-6,0 0 0 8,0 0-128-8,0 0 128 8,22 7 0-8,3 1-160 7,5-2 160-7,3 2-128 8,6 4 128-8,0-5 0 7,6 5 0-7,3-2-128 8,3 1 128-8,8 7 0 8,-3 2 0-8,5-5-128 8,-1 5 128-8,10-3 0 6,1 9 0-5,3-3 0 7,2-2 0-8,-8 1 0 8,0 1 0-8,-3 3 0 7,1-1 0-7,0 0 0 7,-7-5 0-7,3 1 0 7,3 3 0-7,-5-1 0 10,-1-1 0-10,-5-5 128 6,1 5-128-6,-5-1 0 7,-9 2 128-7,0-3-128 7,-7-1 128-7,-7 3-128 8,0-5 160-8,-5 3-160 7,-9 1 128-7,1 1-128 8,-8-5 0-8,-6 5 144 7,0-1-144-7,-4 5 0 8,-8-3 0-8,1-3 0 7,-7 1 128-7,-2 2-128 7,-5 3 128-6,-10-3-128 6,-4 1 128-6,-8 1-128 5,-2 0 128-5,-1-1-128 6,-9 1 176-7,-1 2-48 8,-3 1-128-8,1-3 192 8,-8 0-48-7,5-1-16 5,-3-1 0-6,2-1 0 8,-5-5-128-8,5 3 0 7,-6 1 0-7,6-5 0 8,-3 1 0-8,7-1 0 7,5-6 0-7,7-7 0 26,1 7-496-26,8-2-16 0,0-8-16 0,6-2 0 13,6-4-2912-12,3 0-576 0</inkml:trace>
    </iact:actionData>
  </iact:action>
  <iact:action type="add" startTime="161522">
    <iact:property name="dataType"/>
    <iact:actionData xml:id="d43">
      <inkml:trace xmlns:inkml="http://www.w3.org/2003/InkML" xml:id="stk43" contextRef="#ctx0" brushRef="#br1">7072 20647 9215 0,'0'0'816'2,"0"0"-656"-2,-12 6-160 0,12-6 0 5,-13 6 1856-4,13-6 320 6,0 0 80-7,0 0 16 7,-12 6-992-6,12-6-192 5,0 0-32-5,0 0-16 7,0 0-80-7,0 0-32 4,-14-2 0-5,14 2 0 8,0 0-96-8,0 0 0 7,0 0-16-7,0 0 0 8,0 0 0-8,0 0 0 7,0 0 0-6,18-12 0 6,-5-2-96-6,7 7-16 5,3 1 0-5,7 2 0 6,-1-4-96-7,6 2-32 7,6 0 0-6,-2-1 0 11,4-5-64-12,6 4-32 4,-4-4 0-4,7 5 0 7,9-1-128-7,3 0-32 9,0 0 0-9,11 2 0 6,1 0 32-5,6-1 0 5,1-1 0-6,3 0 0 9,-2-2-32-9,0 1-16 6,0 1 0-6,-2 4 0 10,2-2-48-9,5-2-16 3,5 0 0-3,0 5 0 6,1-1-80-6,-3 0-16 6,-4-4 0-7,1 2 0 7,3 0-144-7,0 4 128 7,5-6-128-6,1 1 128 7,1 1-128-8,-7 2 0 6,-2-4 144-6,-1 0-144 8,-1 4 0-8,-2 1 0 8,2 1 0-8,1 0 0 9,5 0 0-9,0 2 128 6,3-2-128-6,-7 2 0 8,0-2 0-8,-1 0 128 7,-5 0-128-7,4 2 0 8,0 2 0-8,3-2 144 7,3 0-144-7,-8 2 0 8,-2 0 176-8,-2 0-176 6,0-2 160-6,-2 2-160 10,2 3 224-10,-2 1-48 5,-1 0-16-4,3 2 0 7,0-4-160-7,-4 2 0 5,-11 2 144-6,3-1-144 8,-6-1 0-8,1 0 0 6,-1 2 0-6,-2 0 128 9,-3-1-128-8,3 5 0 5,5-4 0-5,-7 0 128 6,-3 0-128-7,-1-1 0 6,1-3 0-6,-6 2 0 9,-11 0 0-9,3 2 0 7,-6-2 0-7,1-1 128 8,-7-3-128-8,-2 2 0 7,0-2 0-6,-1 0 0 7,-3 4 0-8,-4-4 144 6,-7-2-144-6,-14 0 0 6,18 4 128-5,-18-4-128 6,9 2 0-6,-9-2 0 7,0 0 0-7,0 0 0 4,0 0 0-4,0 0 0 7,0 0 0-8,0 0 0 6,0 0 0-5,0 0 0 6,-13-2-256-6,-5 0-128 5,6-6 0-5,-7 4-16 21,1 0-1200-21,3 0-224-1,-7 2-48 0,3-3-16 15,-1-5-1056-14,3 2-224 0</inkml:trace>
    </iact:actionData>
  </iact:action>
  <iact:action type="add" startTime="162271">
    <iact:property name="dataType"/>
    <iact:actionData xml:id="d44">
      <inkml:trace xmlns:inkml="http://www.w3.org/2003/InkML" xml:id="stk44" contextRef="#ctx0" brushRef="#br1">11708 19760 30751 0,'0'0'1360'2,"0"0"288"-2,0 0-1328 0,0 0-320 0,0 0 0 0,0 0 0 6,0 0 544-5,0 0 32 7,0 0 16-8,14 15 0 8,-2-5-96-8,9 2-32 7,3-4 0-6,5-2 0 6,2 1 112-7,6 5 32 6,8-4 0-6,8 2 0 7,-1 3-304-7,5-1-64 7,1 2-16-6,-1-5 0 7,1 3 144-8,5-4 16 7,3 6 16-7,-3 1 0 8,1 1 64-8,4-3 16 6,6 5 0 0,-1-6 0-1,1 7-32-5,4-3 0 7,0-1 0-7,-6 5 0 7,0-3-144-7,2 3-48 7,-7-1 0-6,3-3 0 6,-6 2-64-7,4-5 0 8,3 3-16-8,-5 3 0 7,-4-3-176-7,-1 3 160 7,-5 1-160-7,-5-4 160 7,-8 1-160-7,-2 3 0 8,-8-5 0-8,-2 5 0 7,-1-1 0-7,-3-3 0 8,-4 3 128-8,-1-1-128 9,-13-1 0-9,3 5 0 5,-6-3 144-5,-4-1-144 9,-4 1 160-9,2 1-32 6,-6-6-128-6,-6 5 192 10,-1 4-48-10,-7 1-16 5,1-5 0-5,-1 7 0 8,-3-1 32-8,-4 2 0 7,-3 1 0-6,-5-1 0 7,-6-2-16-8,-2 1 0 7,0-1 0-7,-7 2 0 8,-5 3-16-8,1 1 0 7,-3-4 0-7,2 4 0 8,-3 0 0-8,-3 3-128 7,-5-5 192-7,4 2-64 8,-7-2-128-8,1 1 192 7,-10-1-192-7,0 0 192 8,-4 0-192-8,4-1 160 7,2-3-160-7,2 0 160 7,-2 1-160-7,6 1 0 8,-1 0 0-8,5 3 128 8,-6-1-128-8,6-4 0 7,-5-1 0-7,5-5 0 23,-6-3-1152-21,9 1-128-1,3-5 0-1,3 4-18704 0</inkml:trace>
    </iact:actionData>
  </iact:action>
  <iact:action type="add" startTime="166819">
    <iact:property name="dataType"/>
    <iact:actionData xml:id="d45">
      <inkml:trace xmlns:inkml="http://www.w3.org/2003/InkML" xml:id="stk45" contextRef="#ctx0" brushRef="#br1">9093 18861 10127 0,'0'0'896'2,"0"0"-704"-2,0 0-192 0,0 0 0 8,0 0 1872-8,0 0 352 7,0 0 64-6,0 0 16 6,-18-2-1040-6,5 0-208 6,-7 2-32-7,2 4-16 9,-1 4-160-9,-4-1-16 5,-7-1-16-5,-3 4 0 8,2 0-16-8,-4 0 0 9,-2 3 0-9,-8-1 0 6,0 3 80-6,2-1 16 7,-2 4 0-7,4 1 0 8,-6-1-128-8,8 7 0 9,0 2-16-9,4 1 0 5,-2-3-240-4,-2 2-64 7,8 1 0-8,4 3 0 11,3 4-128-11,3-4-16 4,3-4-16-3,1 3 0 6,9-1-96-7,-2 0-32 7,4-1 0-6,4-1 0 5,4-4 48-6,4 1 16 7,6-7 0-7,-2 5 0 9,7-5 16-9,3-1 0 6,-1 1 0-6,9-3 0 9,1 2 96-9,0-5 32 6,2 5 0-5,1-8 0 7,-1 1-48-8,0-3 0 7,2 0 0-7,2-4 0 8,2 2-144-8,-2-2-48 6,2-2 0-6,2 0 0 9,-7 0-128-9,1-2 192 6,-2-4-192-5,2 2 192 6,-2-4-192-6,1-1 0 5,-3 3 144-6,0-2-144 9,-4 0 0-9,3 0-288 7,-5 3 48-7,1-3 16 23,-5-2-592-22,1 2-112 0,-1 4-32 0,-1-2 0 9,1-1-1280-8,3 3-272-1,-7 0-48-1,3 2-7120 9,1-4-1424-9</inkml:trace>
    </iact:actionData>
  </iact:action>
  <iact:action type="add" startTime="167317">
    <iact:property name="dataType"/>
    <iact:actionData xml:id="d46">
      <inkml:trace xmlns:inkml="http://www.w3.org/2003/InkML" xml:id="stk46" contextRef="#ctx0" brushRef="#br1">9522 19122 18143 0,'-22'8'800'1,"7"-4"160"-1,1-4-768 0,0 0-192 0,14 0 0 0,0 0 0 7,-11 0 1472-7,11 0 240 7,0 0 48-6,0 0 16 6,0 0-528-7,0 0-96 7,0 0-32-7,13-6 0 7,9 2 96-7,3 2 32 8,5-2 0-8,3-2 0 8,2-3-496-8,4 1-112 6,2 0 0-6,0-4-16 9,-6 3-288-9,2-5-48 7,2 2-16-7,-6 6 0 7,-2-3-144-7,0 3-128 7,3 0 144-7,-7 4-144 8,-8-2 0-8,-1 0 0 7,0 2-128 2,-18 2 128 5,0 0-2208-12,0 0-336 1,0 0-64-3</inkml:trace>
    </iact:actionData>
  </iact:action>
  <iact:action type="add" startTime="167523">
    <iact:property name="dataType"/>
    <iact:actionData xml:id="d47">
      <inkml:trace xmlns:inkml="http://www.w3.org/2003/InkML" xml:id="stk47" contextRef="#ctx0" brushRef="#br1">9746 19344 15663 0,'0'0'1392'2,"0"0"-1120"-1,0 0-272 0,0 0 0 6,16 6 2624-6,3-4 448 6,5 0 112-7,-5 2 16 7,3-2-1856-7,1 0-352 7,0-2-80-7,5 0-16 8,-1 0-416-8,0 0-96 7,1-4 0-7,-1-2-16 9,-2 0-224-9,3 1-144 6,-1-3 192-6,0-4-192 30,3 0-1648-28,-3-5-432-2</inkml:trace>
    </iact:actionData>
  </iact:action>
  <iact:action type="add" startTime="167811">
    <iact:property name="dataType"/>
    <iact:actionData xml:id="d48">
      <inkml:trace xmlns:inkml="http://www.w3.org/2003/InkML" xml:id="stk48" contextRef="#ctx0" brushRef="#br1">10998 18599 23903 0,'0'0'1056'1,"0"0"224"0,0 0-1024-1,0 0-256 0,0 0 0 0,0 0 0 7,0 0 896-7,6-15 144 8,-2 3 32-8,4-3 0 8,2 3-368-7,5-2-64 5,-1 1 0-6,5 3-16 7,3-4 80-7,-1 6 32 7,1-1 0-7,3 3 0 9,1-2-96-9,3 0-32 6,6-2 0-6,-2 5 0 8,-4 1-224-7,-1 4-32 4,-3-2-16-5,-2 2 0 9,-5 2-192-9,0 0-144 6,-3 2 192-6,-15-4-192 9,16 13 128-9,-5-1-128 7,-3 3 0-7,-4 1 0 8,-4 6 0-8,-4 3 0 6,-4-6 0-6,1 1 0 9,-1 1 0-9,-8 3 0 12,3 1 0-12,-5-3 0 5,8-3 0-5,-5 1 0 6,3 1 128-5,-2-2-128 6,5-3 0-7,7 6 0 7,0-1 0-7,6-3 0 8,7 1 0-8,11 3 0 7,1-7-192-7,8 5 192 7,2-3 0-7,8-1 0 8,8-1 0-8,-2 7 0 7,2-3 0-7,0 5 0 8,1-1 0-8,-7 4 0 8,0 5 0-8,-8-1 0 7,-2 2 0-7,-7-2 0 9,-9 0 128-9,-9 1-128 6,-8 5 0-6,-10 2 0 8,-9-6 512-8,-10 2 0 7,-10 4 0-7,-10-6 0 8,-6 4 448-8,-3 0 64 6,-7-4 32-6,-1-1 0 8,2-3-208-8,-7 0-32 9,1 0-16-9,-6-3 0 7,-4-5-352-7,0-5-64 6,6-1 0-6,8 5-16 9,5-5-368-9,5 3 0 8,1-4 0-8,8 1 0 22,6 3-1376-20,10-3-352-1,4 3-64-1,9-4-17024 0</inkml:trace>
    </iact:actionData>
  </iact:action>
  <iact:action type="add" startTime="169701">
    <iact:property name="dataType"/>
    <iact:actionData xml:id="d49">
      <inkml:trace xmlns:inkml="http://www.w3.org/2003/InkML" xml:id="stk49" contextRef="#ctx0" brushRef="#br1">18463 6292 10127 0,'0'0'896'1,"0"0"-704"6,0 0-192-7,0 0 0 6,0 0 1056-6,0 0 176 9,0 0 48-9,8 13 0 6,0-3-384-5,-1 4-80 8,7-4-16-9,6-1 0 4,7-1-96-4,4-2 0 12,-2 0-16-11,5 0 0 2,-1-2-192-3,4 1-48 11,2-3 0-11,-10 2 0 4,8 0 32-4,6-2 0 11,-2 2 0-10,6 0 0 1,5 4-224-1,1-1-32 9,4-3-16-9,-3 0 0 2,3-6 112-3,-1 0 32 12,1-3 0-12,-4-1 0 4,-1-4 160-3,-5 2 48 9,-4-7 0-10,0 1 0 5,-8 0-128-5,0 1-32 12,-4-9 0-12,-3 3 0 2,-5 3-48-2,-3-3-16 12,-1-1 0-12,-7 4 0 5,1-7-48-5,-5 3-16 5,0 3 0-4,-2-3 0 7,0-5 0-8,-6 4 0 11,-2-1 0-11,-4 5 0 5,0-5-48-5,0-1-16 5,-7 3 0-5,-1 3 0 11,-2-5-208-11,-1 3 144 4,-7 3-144-4,-3-1 128 9,-4 5-128-8,-4-2 0 5,-2 8 0-6,-2 1 0 9,-10 3-160-9,0 6 160 10,-2 1 0-9,-3 7-144 3,-3 4 144-3,-3 5-128 9,1 1 128-10,-1 1-128 4,-3 4 128-4,-22 18 0 12,5 2 0-11,7 0 0 1,1 3 0-2,8 1 0 11,3 2 0-11,-3-1 0 3,2 3 128-3,7 2-128 12,2 5 128-12,9 2-128 4,5-1 0-3,7-3 128 10,7 1-128-11,5 1 0 4,9-3 144-4,5-1-144 7,6 1 192-7,8-5-192 4,5-1 272-4,11-2-48 7,5-3-16-7,10 1 0 8,6-2 176-8,8 4 48 12,1-5 0-10,13-3 0-1,5-2-48-1,-14-15 0 11,10-5 0-10,7 2 0 3,3-1-96-3,7 3-32 8,3-5 0-8,0-5 0 2,4 1-16-2,1-8-16 9,-3 2 0-10,0-3 0 4,-3-3-96-4,1-2 0 6,-6-2-128-6,-2 0 192 9,-4 2-192-9,-2-2 176 11,-3 0-176-10,-9-2 160 18,-5-2-1536-18,-3 0-304 3,-5-5-64-4</inkml:trace>
    </iact:actionData>
  </iact:action>
  <iact:action type="add" startTime="170904">
    <iact:property name="dataType"/>
    <iact:actionData xml:id="d50">
      <inkml:trace xmlns:inkml="http://www.w3.org/2003/InkML" xml:id="stk50" contextRef="#ctx0" brushRef="#br1">20365 5461 17903 0,'0'0'784'2,"0"0"176"-2,0 0-768 0,0 0-192 6,0 0 0-6,0 0 0 5,0 0 1376-5,0 0 224 10,0 0 64-10,0 0 0 4,0 0-224-3,0 0-32 9,19 0-16-8,1-4 0 1,3-2-288-3,3-2-48 7,3 3-16-7,18-1 0 7,-6-2-352-7,5-2-80 9,-3 2-16-9,4 4 0 6,2-5-160-6,-8 3-48 10,0 0 0-10,0 2 0 6,-2 0-176-6,-4 0-32 7,-2-2-16-7,2 4 0 6,-4 2-160-6,-3 2 128 11,-9 6-128-11,3-6 128 5,-3-2-128-4,-19 0 0 8,18 4 0-8,-18-4 0 17,0 0-1632-17,0 0-304 0,0 0-64 1,0 0-12400-2</inkml:trace>
    </iact:actionData>
  </iact:action>
  <iact:action type="add" startTime="171999">
    <iact:property name="dataType"/>
    <iact:actionData xml:id="d51">
      <inkml:trace xmlns:inkml="http://www.w3.org/2003/InkML" xml:id="stk51" contextRef="#ctx0" brushRef="#br1">21902 4275 2751 0,'-29'8'128'1,"13"-4"16"-1,2 0-144 0,-3 4 0 7,1-3 0-7,3-1 0 4,-3-4 3552-4,4 0 672 10,1-2 144-10,1 2 32 6,10 0-2288-6,0 0-448 7,0 0-80-7,0 0-32 7,2-11-368-7,6-1-80 7,3 0-16-7,9-3 0 7,-1 5-448-7,9-2-80 11,1 4-32-11,4-5 0 4,0 1-224-4,0 0-48 7,2-1-16-7,2 5 0 8,-1-2-240-8,-5 4 144 12,0 2-144-12,-2 2 128 4,-3 4-128-4,-3 4 128 18,-2 4-128-18,-5-2 128 2,0 2-128-2,-9 5 0 3,-3-1 144-3,-4 5-144 8,-4 7 0-7,-3-3 128 8,-3 0-128-9,-8 1 0 5,-5-3 160-2,0 5-32 4,-1-3-128-7,3 1 192 4,-3-1-192-4,1-6 176 10,5 1-176-10,7-2 160 6,-1-7-160-5,4 3 0 8,4 2 0-9,6-6 128 4,4 3-128-4,8-3 0 8,1 0 0-8,9 4 0 7,3-5 256-7,6 3-16 11,4 4-16-11,-2-1 0 4,2 7-96-4,4 3 0 12,-4 1-128-12,2-1 192 3,-5-3-192-3,-5 1 0 11,-2 2 0-10,-2 1 0 2,-9 1 128-3,-2-3 0 6,-5-1-128-5,-3 3 192 8,-6-1 224-9,-6-2 32 10,-3-1 16-10,-7 1 0 5,-7-1 240-5,-3-1 64 11,-9 1 0-11,-2-3 0 4,0 3-176-3,-8-6-16 8,0 1-16-9,3-5 0 5,-5-2-256-4,2 1-48 8,2-3-16-9,-2-4 0 5,6-2-112-5,0 0-128 7,4 0 176-7,6 0-176 7,5 0 0-7,9-2 0 9,-1 2 0-9,10-4 0 22,2-1-1600-22,4 5-336 0,8-10-64 0,4 2-9136 13,5 0-1808-12</inkml:trace>
    </iact:actionData>
  </iact:action>
  <iact:action type="add" startTime="172556">
    <iact:property name="dataType"/>
    <iact:actionData xml:id="d52">
      <inkml:trace xmlns:inkml="http://www.w3.org/2003/InkML" xml:id="stk52" contextRef="#ctx0" brushRef="#br1">23971 4484 15663 0,'0'0'1392'1,"-2"-10"-1120"3,-1 0-272-3,1-1 0 3,-2 5 2112-4,-6 0 384 11,0-2 64-11,-2 4 0 5,-7 2-1504-5,-6 4-304 13,-3 0-64-13,-1 4-16 2,-6 0 0-2,-4 2 0 9,4 5 0-9,-2-1 0 6,0 6-160-6,4-5-16 11,3 5-16-11,7-3 0 4,5 5-112-3,7 3-32 6,7-1 0-7,4 1 0 7,4-1 48-7,7 1 16 8,5 2 0-8,5 1 0 7,3 1 160-7,3 2 16 11,2 3 16-11,5 5 0 5,-1 0-64-1,2 0-16 3,0 6 0-7,-2-4 0 4,-4 3-80-3,1-3-32 9,-3 2 0-10,-2-2 0 4,-5-2 96-4,-7-3 16 10,-1-5 0-9,-6-2 0 2,-4 1 128-2,-6 1 16 9,-4-4 16-10,-5-1 0 5,-7-7 0-4,-5 1 0 7,-8-1 0-8,-5-3 0 7,-8 3-144-7,-3-5-16 9,-6 2-16-8,-5-5 0 5,-5-5-240-6,-5 0-64 8,2-4 0-7,-6-2 0 3,0-2-192-4,3 2 0 11,-3-5 0-11,8-7 0 18,-2 0-1472-16,7-3-400 0,3-1-80-2,-1 3-17760 0</inkml:trace>
    </iact:actionData>
  </iact:action>
  <iact:action type="add" startTime="173653">
    <iact:property name="dataType"/>
    <iact:actionData xml:id="d53">
      <inkml:trace xmlns:inkml="http://www.w3.org/2003/InkML" xml:id="stk53" contextRef="#ctx0" brushRef="#br1">10638 2471 21183 0,'0'0'1888'2,"13"-10"-1504"1,-3-5-384-3,2 7 0 20,-12 8-544-19,15-12-176-1,-1 5-48 0,-14 7 0 0,16-2 1344 0,-16 2 272 6,17 2 48-6,-17-2 16 9,0 0-304-9,0 0-64 10,0 0-16-10,10 15 0 4,-10-15-176-4,6 20-32 11,-2 3-16-11,-4 4 0 5,-2 1 48-5,-2 3 16 10,-2 6 0-10,0 0 0 5,-6 8 0-5,1 0 0 10,-3 3 0-9,0 3 0 2,-1-2-16-2,-1 4 0 8,-3 1 0-9,-1-3 0 6,1 0-48-6,-3-3-16 7,1-1 0-7,1-6 0 7,5 4 16-6,-3-6 0 8,4 0 0-9,1-6 0 6,5-6-32-6,2-3 0 10,0-3 0-9,6-1 0 3,6 1-80-4,0 1-32 11,2-7 0-11,5 1 0 4,1-8 96-4,7 3 32 6,5-5 0-5,1-4 0 7,0 0 0-8,3-2 0 7,5 0 0-7,6 0 0 7,-2 0-96-7,6 0 0 12,-4-2-16-12,7 2 0 4,5-2-32-3,6 2 0 6,3 0 0-7,4 0 0 7,-1 0-144-7,5 0 160 7,0-2-160-7,4 4 160 7,4-4-160-6,0 2 192 11,-4 0-192-12,8 0 192 3,8-2-192-3,0-2 0 8,-4-1 0-8,5 3 128 8,5 2-128-8,-5-2 0 10,5 0 144-10,-2-2-144 6,5 0 0-6,1 0 0 10,7 0 0-10,0-2 0 5,2 2 0-5,-1 1 0 10,-1-1 0-10,0 0 0 3,4 0 0-2,1 2 0 6,-1 0 0-7,0 2 128 8,-2 0-128-8,0-4 0 7,1 0 0-6,3 2 0 7,2 0 0-8,0 2 0 10,2 0 0-10,-6 0 0 4,-2-2 0-4,3 0 0 11,-1 2 0-11,0-2 0 5,2 2 128-5,-2 0-128 12,-1 2 128-12,-1 0-128 3,0 0 0-3,2-2 0 13,2 0 0-12,-2 4 0 0,1 0 0-1,-5 4 0 7,-4-2 0-7,1-2 0 7,-9-1 128-7,5 1-128 12,3 0 128-12,-3 4-128 4,-1-2 0-4,-1 0 0 11,-3 0 0-11,-1 1 0 4,1 1 0-3,-3-4 0 9,4 0 0-10,-7 2 128 4,1 0-128-3,2 0 0 8,-6-3 0-9,-1 5 0 5,-1 2 0-5,-2-2 0 10,0-2 0-10,-2 5 128 3,0-1-128-2,0-2 0 12,-6 4 0-12,2-5 128 1,2-3-128-2,-4 0 0 8,-3-2 128-5,1 2-128-3,-12 2 0 0,3 0 128 7,-1-2-128-7,-1 3 0 8,-3 5 176-7,-1-6-48 6,-3 0 0-7,3 0 0 7,-1 0 0-7,1-3-128 8,-6-1 192-7,-3 2-64 6,-5-2-128-6,0 0 160 5,0 0-160-6,-2 4 160 9,-2 0-160-9,2-2 160 11,-10 0-160-11,0 0 160 3,-1-4-160-3,-5 0 0 12,-3 0 144-12,1 2-144 4,-6 1 0-4,1-1 144 10,2-2-144-10,-9 0 0 3,-11 0 192-2,16 0-64 10,-16 0 0-9,0 0-128 0,10-5 320-2,-10 5-64 7,0 0 0-7,13-10 0 8,-5-4 80-8,-4 2 16 11,0-3 0-11,-2-1 0 4,0-3-48-4,-4-5-16 12,-2-5 0-12,0 0 0 3,2-8 128-3,-2-2 32 12,-4 2 0-10,4-6 0 0,-1 0-192-2,1-4-16 7,-2-4-16-7,-2 5 0 8,2 5-32-8,0-6-16 11,2 2 0-10,1 0 0 2,-1-2-48-3,0 6 0 10,0 0 0-10,4 4 0 5,0-6-128-4,4 4 0 3,-4 2 144-4,4 2-144 9,-4 6 0-9,0 4 0 12,0 1 0-12,0 9 0 17,-4-1-912-15,4 16-256-2,-4-10-48 2,4 10-18320-1</inkml:trace>
    </iact:actionData>
  </iact:action>
  <iact:action type="add" startTime="195948">
    <iact:property name="dataType"/>
    <iact:actionData xml:id="d54">
      <inkml:trace xmlns:inkml="http://www.w3.org/2003/InkML" xml:id="stk54" contextRef="#ctx0" brushRef="#br1">1743 4100 27647 0,'-15'-4'2448'1,"-1"2"-1952"6,-4 0-496-7,5 4 0 4,-1 2 384-4,5 2-32 3,11-6 0-2,-16 11 0 8,0-1-352-9,3 8 0 6,-5-3 0-6,4 7 0 7,-1 1 192-7,1 8-16 7,-5 8-16-6,1 2 0 7,1 10-160-7,-3 4 160 3,-3 3-160-4,1 16 160 9,-1 4-160-9,1 8 0 7,-7 2 0-7,-2 7 0 8,0 9 144-8,-1 5-144 10,-3 4 160-10,0 10-160 6,-2 4 144-5,2 3-144 6,-2 3 128-7,-2-1-128 7,4-11 128-7,4 4-128 7,-2-6 0-7,-5-4 128 8,1-6 64-8,-2-1 16 7,4-1 0-7,0-2 0 8,2-3 240-8,2-5 32 7,0-1 16-6,7-8 0 7,-1-5-96-8,3-1-16 7,-1-2 0-7,5-4 0 7,7-6-64-7,-5 3-32 6,2-7 0-6,11 0 0 10,-1-7-96-10,4-7-32 5,4-7 0-4,1-2 0 6,5-2-160-7,6-2 0 7,-1-8 144-7,7 1-144 9,3-5 0-9,8 0 0 6,6-3 0-6,2-5 0 10,6-3 0-10,6 3 0 5,-3-7 0-5,5 2 0 8,2-7 0-8,1 1 0 8,7 2 0-8,7-4-128 9,4 0 128-9,8 3 0 5,7-5 0-5,5-2 0 10,-2 0 0-10,5-2 0 6,-3 0 0-6,9 0 0 7,6 0 0-7,8-2 0 7,10 0 128-7,0 0-128 8,-10 0 0-8,7-2 0 8,1 2 0-8,12 2 128 7,7 2-128-7,-8-2 0 7,-9-2 0-6,8 2 0 7,7 6 0-8,2 0 0 6,4-4 0-6,1 0 0 8,-9-2 0-8,10 4 0 7,2 0 0-7,2 0 0 9,2-2 0-9,-2 4 0 7,2-3 0-7,8 1 0 9,2-2 0-9,-2 4 0 6,-4-2 0-6,3 2 0 9,11 0 0-9,-6 0 0 6,-3 3 0-6,5 3 0 10,7-2 0-10,-3 2 0 4,2-3 0-3,-3 3 0 6,6 2 0-7,1-5 0 8,5 7 0-8,2-6 0 8,-3 3 0-8,5-3 0 6,6 2 0-6,-6 3 0 8,2 1 0-8,2-2 0 8,8 3 0-8,-2-3 0 7,-8 2 0-7,4-5 0 8,12 5 0-8,-8-4 0 7,-8 3 0-7,8-3 0 8,7 3 0-8,-3-3 0 7,-4 4 0-7,2-5 0 7,11 3 0-7,-11-6 0 9,-2 2 0-9,2 1 0 7,8-3 0-7,-5 0 0 9,1 2 0-9,-2-3 0 6,6-1 0-6,-5 0 128 9,-3 2-128-9,0-4 0 5,8-2 0-5,-6 0 0 10,-5 2 0-10,3 0 0 6,6 1 0-6,-6 1 0 8,-2 0 0-8,4-2 0 6,1 0 0-6,-3 2 0 9,-10 2 0-9,0-3 0 7,10 1 0-7,-6 2 0 7,-6 2 0-7,6-4 0 8,2-2 0-8,-4-1 0 8,-5 3 0-8,1 0 0 6,2-2 0-6,-2-2 128 8,-12-2-128-8,7 2 0 8,7 0 0-8,-8 0 0 8,-7-4 0-8,3 2 0 6,2 0 0-6,-5-2 0 9,-6-4 0-9,-1-2 144 7,-3 4-144-7,2 1 0 9,5-3 144-9,-3-2-144 6,-10-2 0-6,4 2 144 9,1 6-144-9,1-5 0 5,-10-7 144-5,-2 6-144 8,2 0 0-8,4-1 128 7,2 3-128-7,-4 0 0 10,-10-6 0-10,4 2 128 5,-2 5-128-5,0-7 0 10,-3 0 0-10,-1-1 144 6,-8 5-144-6,-1 2 0 8,-1-2 128-8,-3 0-128 7,-5 2 0-7,-5 1 0 7,2-3 0-6,-4 0 128 6,4 4-128-7,-6 2 0 9,2 0 144-9,-10 2-144 5,-8 0 0-5,-4-2 144 9,3 0-144-9,-1 0 128 6,5 2-128-6,-11 0 128 8,-1-2-128-8,-14 0 0 8,-4-1 144-8,-8-1-144 8,-2 0 0-8,-4 0 144 6,-1-2-144-6,-3 2 0 9,-7-2 144-9,-4-4-144 7,-2 1 0-7,-3-7 144 8,-3 4-144-8,-2-5 0 7,-7 1 144-7,-3-5-144 9,-4-5 128-9,-1-1-128 7,-9 0 128-7,1-2-128 7,-6-3 240-7,-3-9-32 8,1-1 0-8,-4-7 0 7,0 0 96-7,-4-6 16 8,0-5 0-8,0-4 0 7,-4-11-64-7,0-3-16 7,-2-5 0-7,0-5 0 9,-1-8-112-9,1-1-128 7,-2-9 176-7,2-5-176 7,-4-13 0-7,5 3 0 7,3-8 0-7,-2 0 0 9,2-7 0-9,4-5 0 6,2-1 0-6,1-2-144 8,-1-1 144-7,2 5-128 6,2 1 128-7,4 5-128 8,-8 1 128-8,5 8 0 6,1 6 0-6,-2 10 0 9,4 2 0-9,-1 7 192 7,-3 7-64-7,6 7 0 8,-6-2 0-8,3 8 16 6,1 2 0-6,-2 0 0 8,3 6-144-8,-1 4 0 7,6 2 0-7,-5-3 128 8,3 1-128-8,-2 0 0 7,3 5-160-7,-3 3 160 8,1 0-256-8,3 3 32 7,-6 0 16-7,3 7 0 8,-5 3-16-8,-2-2 0 7,2 2 0-7,-3 6 0 8,-3-2 16-8,2 8 0 7,-4 2 0-7,-2 2 0 9,0 0 208-9,-2 7-192 6,-2 3 192-6,0-2-192 8,0 1 192-7,-5 6 0 6,1-1 0-6,2 1 160 7,-2 5-160-8,-4-5 160 6,1 4-160-6,-5 6 160 8,3-5-160-8,-3 5 0 7,0 2 144-7,-3-2-144 8,-5-6 0-8,3 7 0 6,-4 1 0-6,-3 4 128 9,-3 4-128-8,-4-2 0 4,-8-2 0-5,-2 2 0 8,-7 1 0-8,-5-3 0 7,-5 0 0-7,-1 6 0 8,1 0 0-8,1 0 0 7,-7 2 0-7,6 2 0 8,-7-3 0-8,-1 1 0 8,-4 6 0-8,-6-4 0 7,-8 3 0-7,-2-3 0 7,-3 0 0-7,3 1 0 8,0-3 0-8,-5 4 0 7,-1 2 0-7,-7-1 128 8,-6 1-128-8,1-4 0 8,-3 3 0-8,0-1 0 8,0 4 0-8,-2-1 0 7,0 3 0-7,-8-3 128 7,0-3-128-7,2-2 0 7,-4 5 0-6,2-1 0 6,-4 4 0-6,0-1 0 6,-7-5 0-7,-3 5 128 7,2-3-128-7,1 4 0 8,-3-7 0-8,-3 3 0 8,-5-6 0-8,1 5 128 7,3-3-128-7,-3 2 0 8,-6 1 0-8,3-3 0 7,5 2 0-7,0-4 128 7,1 1-128-7,-9 3 0 8,-4-6 0-8,2 4 0 6,5 1 0-6,5-5 0 8,1 2 0-8,-1 2 128 8,-12-6-128-7,3 2 0 5,5-2 0-6,-2 3 0 9,3 1 0-9,1-2 0 6,-8-2 0-6,5-2 0 8,7 2 0-8,0 0 0 7,-1 1 0-7,1-1 0 8,-7 2 0-8,3-2 0 7,3 2 0-7,3-2 128 9,-3-4-128-9,-1 4 0 7,-3-2 0-7,5 2 0 8,3 0 0-8,-1-3 0 7,-3-1 0-7,1 2 0 7,-1 0 0-7,5 0 0 7,1 0 0-7,4 0 0 8,-11 6 0-8,2-2 0 9,-7-2 0-9,5 0 0 7,3 4 0-7,-3-1 0 6,-3-1 0-5,-3 0 0 6,2 6 0-7,1-3 0 7,5-1 0-7,-5 6 0 8,-13-4 0-8,8-1 0 7,0-3 0-7,4 4 0 10,1 4 0-10,-7-1 0 5,-2-7 0-5,0 6 0 10,5-2 0-10,-5-1 0 6,2 5 0-6,-4-6 0 9,2 2 0-9,2 3 0 5,5-3 0-5,-5 4 0 10,-4-7 0-10,-2 3 128 6,10 2-128-6,-2-4 0 9,3 5 0-9,-1-3 0 5,-10-4 0-4,8 6 0 7,-1-3 0-8,5 1 0 7,2 0 0-7,-7-2 0 7,-1-4 0-7,8 1 0 10,3 3 0-10,1-2 128 6,-7-2-128-6,3 4 0 8,-4 0 0-8,5-5 0 7,5 1 0-7,-3 2 0 6,-3-2 0-6,-2 0 0 9,3-2 0-9,3 2 0 7,5-2 0-7,2 2 0 8,-9 0 0-8,1-2 128 6,1-2-128-5,1 0 0 8,9 3 0-9,-5 1 0 5,-3-2 0-5,-1-2 0 9,2 0 0-9,5 0 0 6,7 0 0-6,-6 0 128 9,-2 2-128-9,5-2 0 6,-5 0 128-6,0 0-128 8,10 8 128-8,-4-4-128 9,3 0 160-9,-5-2-160 6,-2 2 192-6,6 0-64 8,0-2-128-7,6 3 192 6,2-1-192-7,-2 2 0 7,-12-2 0-7,8-2 0 8,1 0 0-8,4 2 0 7,5 4 0-7,-6-2 144 10,-4-3-144-10,4 5 0 5,2 2 0-5,0-2 0 8,0-2 0-8,10 1 0 7,3 1 0-7,-7-2 0 9,-4-2 0-9,0 2 0 6,4 2 0-6,3-2 0 9,1-3 0-9,3 3 0 6,3 0 0-6,-4 2 0 9,-7-4 128-9,9 0 0 7,5 0 0-7,3 1 0 7,3 3 112-7,6-2 16 7,8-2 0-7,-2 0 0 9,-2 2 48-9,8 2 16 6,0-3 0-6,7-1 0 8,7 2-80-8,5-2-16 8,3 0 0-8,7 2 0 7,4-4-224-7,5 4 0 6,3-2 0-6,4 1 0 9,7-1 0-9,3 2 0 7,5 0 0-7,12-6 0 22,0 0-1680-20,0 0-288-1,0 0-48 1</inkml:trace>
    </iact:actionData>
  </iact:action>
  <iact:action type="add" startTime="208319">
    <iact:property name="dataType"/>
    <iact:actionData xml:id="d55">
      <inkml:trace xmlns:inkml="http://www.w3.org/2003/InkML" xml:id="stk55" contextRef="#ctx0" brushRef="#br2">25105 2627 2751 0,'-22'-2'256'1,"7"2"-256"5,1 2 0-6,-4-2 0 4,3 0 2000-4,1-2 368 11,-1-4 64-11,3 5 0 5,12 1-1280-4,-16-2-256 8,4 0-48-9,-1 0-16 5,13 2-32-4,-12-2-16 7,12 2 0-7,0 0 0 2,-12-4-64-3,12 4-16 10,0 0 0-10,0 0 0 6,-9-2 64-6,9 2 0 10,0 0 0-9,0 0 0 4,0 0-128-5,0 0 0 10,0 0-16-10,0 0 0 4,0 0-176-4,0 0-48 11,0 0 0-11,15 0 0 5,-3-2 32-5,7 2 0 8,1 0 0-7,0 0 0 5,3 0-16-6,6 2 0 10,2-2 0-10,6 2 0 10,1 2-160-10,6-2-48 6,3 2 0-6,6 1 0 4,7 3-208-4,5 0 0 11,1-4 128-11,6 2-128 3,2 0 0-3,-2-1 0 11,3 1 128-11,3 2-128 3,-2 2 160-2,0-2-16 9,2-2 0-10,6-1 0 5,5 3 144-5,1 0 32 11,-4-2 0-11,2 4 0 4,-3-1-32-4,1-1 0 13,-2 0 0-12,4 2 0 2,0-4-64-3,1 1-16 8,5 3 0-8,-2 0 0 4,-1-6-16-4,7 2 0 11,-8 1 0-11,-1-3 0 6,3 0-32-6,-2 0-16 10,3 2 0-10,36 0 0 5,-16 2-16-5,-9-5 0 8,-13-1 0-7,1 2 0 4,-6-2-128-5,0 2 160 11,1 6-160-11,5-2 160 4,2-2-160-3,-3 1 192 9,-1-1-192-9,0-2 192 2,-4 0-192-2,-2-2 128 10,1 0-128-11,7 2 128 2,6 0-128-2,-9 2 0 15,-1-3 144-14,-4-1-144 0,-4-4 128-1,-2-1-128 10,0-3 128-10,0 4-128 6,-4 0 176-6,0 2-48 9,4 0 0-9,-2 0 0 5,0-2-128-4,-3-2 192 8,-1 2-192-8,-6-2 192 3,0 0-192-3,-5-2 160 9,-1 1-160-9,1 1 160 1,3 0-160-2,-3 2 0 11,1-2 144-11,6 2-144 4,-7 0 0-3,-3-2 0 10,-5 0 0-11,0 2 128 4,-3 0-128-4,-5 2 0 10,-4-4 0-10,-4 2 0 4,-4 2 0-4,4 0 128 13,-5 0-128-12,-5 0 0 0,-2 0 0-1,-3 0 128 4,-5 0-128-4,1 0 0 9,-4 0 0-9,-14 0 128 6,13-2-128-6,-13 2 0 9,0 0 128-9,0 0-128 6,0 0 160-6,0 0-160 10,0 0 192-10,0 0-64 6,0 0-128-6,-13-1 192 8,-3-1-192-8,-7 2 128 7,-5 0-128-7,1 0 0 8,-2 0 144-6,1 0-144 4,-9 0 128-6,-6 0-128 8,-3-2 0-8,-1 0 128 7,-6-2-128-6,-5 0 0 5,-9 0 0-6,5 0 0 7,-10 2 128-7,1-2-128 7,-5 0 0-7,-2-2 0 8,0 3 0-8,-6-1 128 8,-5 0-128-8,-11 2 0 7,-7-2 0-7,-2 0 0 9,1 2 0-9,-1-2 128 7,-4 2-128-7,-6-2 0 8,-8 4 128-8,-1 0-128 6,-5 0 128-6,-2 0-128 9,5 0 0-9,-7-2 0 7,-9 2 0-7,2 2 0 9,-5 4 0-9,3 0 0 5,-6-4 128-5,-4-2-128 7,-10 4 0-7,2-2 0 8,4 4 0-8,-4 0 0 9,-3 3 0-9,1-3 0 7,4-2 0-7,2 4 0 7,4 2 0-7,2-5 0 7,-4 1 0-7,6 0 0 9,11 2 0-9,3-2 0 6,1-2 0-6,3 0 0 9,-3-2 0-9,10-1 0 5,4 1 0-5,8 4 0 10,6 0 0-10,4-2 0 6,1-4 128-6,9 0-128 9,3-2 0-9,4 0 0 6,7-2 0-5,10 2 0 7,9-2 0-8,3 2 0 6,11 0 0-6,1 1 0 8,10-1 0-8,6-2 0 7,7 2 0-7,7-2 0 8,7 0 0-7,10 4 0 4,0 0 0-4,0 0 0 7,8-12 0-7,7 4 0 5,11 3 0-5,7-3 0 7,0 2 0-8,4 2-144 6,12 0 144-6,5 4-160 9,9 0 160-9,11 0 0 6,4 0-144-6,8 4 144 10,5 0 0-10,11 0-176 5,3-2 176-5,8 2-128 8,6 0 128-7,14 1 0 5,7-1 0-6,9 2 0 9,-3-4 0-9,6 4-128 6,10 0 128-6,4-2 0 8,3 2 0-8,3-1 0 7,0 3 0-7,11-2 0 8,0-2 0-8,3 4 0 7,-5-4 0-7,4 3 0 10,7-3 0-10,-7-2 0 5,-4-2 0-5,5 0 0 8,-1 2 0-8,0-2 0 7,-3-4 0-7,-5 4 0 8,4 2 0-8,-11-2 0 7,-10-2 0-7,-2 0 0 10,-14 0 0-10,3 4 0 5,-1 0 0-5,-13 0 128 8,-11-2-128-8,-12 0 0 7,-9 0 128-6,-9 0-128 6,-8 0 0-7,-6 2 0 8,-12 0-192-8,-7 0 64 21,-9-2-1664-19,-11 0-320 0,-17 0-64-2,-22 0 0 0</inkml:trace>
    </iact:actionData>
  </iact:action>
  <iact:action type="add" startTime="210196">
    <iact:property name="dataType"/>
    <iact:actionData xml:id="d56">
      <inkml:trace xmlns:inkml="http://www.w3.org/2003/InkML" xml:id="stk56" contextRef="#ctx0" brushRef="#br2">9645 7957 3679 0,'-10'2'320'2,"-2"4"-320"4,-1 6 0-4,-3-5 0 0,-2-1 1904-1,5 2 304 7,-9 6 64-8,7-6 16 4,-5 5-1232-3,3-3-240 9,-1 0-48-10,1 1-16 4,1-5 80-2,2 4 32 7,1-2 0-9,1-2 0 4,-2-4 160-3,5 0 48 8,-1 0 0-9,0 0 0 6,4-2-112-6,6 0-32 10,0 0 0-10,0 0 0 4,0 0 0-4,6-12 0 11,4-4 0-11,2 1 0 4,7-5-512-3,4-5-96 6,7-1-32-7,1-5 0 7,8-2-128-7,6-6-32 14,7-2 0-14,3-8 0 3,0 1 0-3,5-5-128 11,4-2 192-11,5-1-64 4,9-3-128-4,4-1 192 10,4 1-192-10,3 1 192 6,1-5-192-5,2 3 128 4,-3-2-128-5,5-1 128 9,0-1-128-8,7-1 0 6,0 1 144-7,3-2-144 8,1 1 0-8,-7-3 144 6,-1 2-144-6,-1 1 0 8,-3 1 192-8,1 4-64 11,4 1 0-11,-9 3-128 4,-3 3 400-4,-2-2-16 10,-6 5-16-9,-2 1 0-1,0 2 0 0,-10 2 0 7,-3-2 0-6,1 6 0 6,-3-1-64-6,-1 4-16 10,1 3 0-11,-1-2 0 4,-3 4-80-4,-1 2-16 11,-1 2 0-10,-8 1 0 2,-2 5-192-3,1-2 176 5,-9 5-176-5,-1 5 160 9,-7-5-160-9,-2 8 0 10,0-1 0-10,-5 5 0 6,-3 0 0-6,-7 0 0 7,2 2 0-7,-5 3 0 21,-9 3-320-20,0 0-80-1,0 0-32 1,0 0 0 12,0 0-640-11,0 0-128-1,0 0-16-1,-11 3-8304 10,-5 1-1648-9</inkml:trace>
    </iact:actionData>
  </iact:action>
  <iact:action type="add" startTime="210749">
    <iact:property name="dataType"/>
    <iact:actionData xml:id="d57">
      <inkml:trace xmlns:inkml="http://www.w3.org/2003/InkML" xml:id="stk57" contextRef="#ctx0" brushRef="#br2">12598 5008 17503 0,'10'-7'1552'1,"1"-1"-1232"6,9-6-320-7,5 1 0 4,8-7 656-4,8 6 80 8,0-5 16-8,6-1 0 8,-4-1 208-8,6 3 64 6,-2-5 0-6,7 2 0 8,-3-3-256-7,0 9-32 5,-3-3-16-6,3 4 0 8,2-3-256-8,-1 1-48 11,-1 4-16-11,2 3 0 4,-4-3-48-3,-5 6-16 8,1 0 0-2,-4 4 0-7,0 4-48 0,-8 2-16 9,-1 2 0-9,-5 0 0 4,-4 2 0-4,1 0 0 9,-5-1 0-9,-5 11 0 8,1-6 144-8,-3 7 32 10,0 1 0-10,-4 5 0 5,-6 6-320-5,-2 4-128 9,0 4 0-9,-6 6 128 6,-6 6 64-6,2 0 16 11,-5-1 0-11,1-1 0 4,-9 2 112-4,-1-1 0 11,-1 1 16-11,-2-2 0 3,-3-8 96-3,-1 2 16 11,0-6 0-11,-2 2 0 5,-2-2-160-5,1-4-32 11,-1 2 0-11,4-2 0 5,0-4-112-4,-2-1-16 8,3-7-128-9,5 1 192 4,6-1-192-3,-3-3 0 4,9-7 0-4,1 3-160 19,4-6-1360-19,8-8-272 0,0 0-48-1,0 0-8160 12,-2-12-1648-10</inkml:trace>
    </iact:actionData>
  </iact:action>
  <iact:action type="add" startTime="211144">
    <iact:property name="dataType"/>
    <iact:actionData xml:id="d58">
      <inkml:trace xmlns:inkml="http://www.w3.org/2003/InkML" xml:id="stk58" contextRef="#ctx0" brushRef="#br2">14835 4451 18431 0,'0'0'1632'1,"0"-8"-1312"6,0-4-320-7,0 12 0 0,0 0 1088 0,0 0 160 11,0 0 32-11,0 0 0 4,-12 6-128-4,-7 4-32 10,1 7 0-10,-1 1 0 5,-7 3-640-5,1 7-128 10,-2 3-32-10,-1 10 0 6,-1 0-128-6,2 8-48 10,0 1 0-10,3 3 0 3,-1-6-144-3,7 7 192 12,7 3-192-12,-1 1 192 4,4-7-192-4,6 0 0 9,4-1 0-9,6-5 0 7,4-8 224-7,3-3-32 10,3-5-16-3,3-4 0-7,5-1 560 0,1-3 112 5,2-3 32-5,0-9 0 8,5-7 128-8,1-2 16 9,6-2 16-9,-4-5 0 6,4-9-80-6,-4-2-32 10,4-1 0-10,-6-5 0 4,0-3-128-4,0-2-32 12,-4-4 0-12,-3-8 0 4,-5 2-112-3,-4-6-16 10,-1 0-16-10,-10-2 0 1,-6-7-64-1,-4 3-16 5,-2-2 0-6,-6 1 0 7,-7 1-192-7,-7 8-32 12,-1 0-16-12,-2 6 0 4,-7 0-144-3,3 6-32 10,-6 2 0-11,-2 7 0 3,-4 8-128-3,0 3 0 12,-6 3-192-12,-1 6 192 17,-5 4-1472-15,-3 6-192-1,-3 5-16 0,1-1-18048-1</inkml:trace>
    </iact:actionData>
  </iact:action>
  <iact:action type="add" startTime="212300">
    <iact:property name="dataType"/>
    <iact:actionData xml:id="d59">
      <inkml:trace xmlns:inkml="http://www.w3.org/2003/InkML" xml:id="stk59" contextRef="#ctx0" brushRef="#br2">5687 10670 13071 0,'0'0'576'1,"0"0"128"-1,0 0-576 0,0 0-128 0,4-12 0 1,-4 2 0 7,-2 3 1136-8,-2-3 192 11,-6 2 32-11,3 4 16 4,-11-4-160-3,4 1-48 5,-7 1 0-6,-1 2 0 7,-3 2-224-7,-4 2-48 12,-4 0-16-12,0 4 0 4,-6 4-112-4,0 5 0 11,1-3-16-11,-2 6 0 5,2-5-176-5,-3 9-48 6,4-1 0-6,2 1 0 8,-2 1-64-8,4 3-16 11,4 1 0-11,5 0 0 4,5-1-240-4,5-1-48 7,6-1-16-6,5 3 0 6,3 2-144-7,7 1 0 4,3-5 0-4,10 0 0 9,5 3 0-9,4-1 0 12,4 0 0-12,8 1 0 4,0-9 0-4,8 9 0 10,-2 1 0-10,2 0 0 7,3 1 128-6,-1-1 0 6,-2 0 0-6,-2 1 0 4,-10-1 144-5,-2 2 32 10,-4 0 0-10,-8 1 0 4,-3 3 32-3,-12-4 16 4,-4 0 0-4,-6 1 0 7,-8-3 336-7,-6-2 64 8,-9 2 16-9,-6-3 0 4,-6-3-48-3,-8 1 0 10,-6-3 0-11,-2-3 0 4,-5-1-304-4,-1 1-64 12,-1-4-16-12,1-4 0 3,3-1-336-3,1-5 144 8,1-2-144-8,-20-11 0 23,11-5-1088-23,8-5-320 1,13-5-64-1,20 7-9984 10,1-7-1984-7</inkml:trace>
    </iact:actionData>
  </iact:action>
  <iact:action type="add" startTime="212794">
    <iact:property name="dataType"/>
    <iact:actionData xml:id="d60">
      <inkml:trace xmlns:inkml="http://www.w3.org/2003/InkML" xml:id="stk60" contextRef="#ctx0" brushRef="#br2">7152 9876 15663 0,'-27'0'1392'1,"19"2"-1120"4,-6 2-272-5,4 2 0 3,-3 4 864-2,1-1 112 9,4 9 32-10,-3 0 0 5,1 3-672-5,4 2-128 10,-4-1-16-9,4 1-16 3,4 5 240-2,4-1 48 3,4 0 16-5,8 0 0 7,1 1 16-7,7-1 0 12,5-7 0-12,6-1 0 4,4-7-16-4,1 1 0 9,6-11 0-8,-1-2 0 2,4-2 96-3,4-5 32 12,0-5 0-12,-1-2 0 5,-1-5-144-4,0-1-16 14,0-3-16-15,-7 1 0 2,-1-1 48-2,-4 0 16 9,-5-5 0-9,-1 3 0 4,-8 0 144-4,-1-1 16 10,-3 1 16-10,-9 0 0 5,-2-3-112-4,-8 3-32 9,-10 1 0-10,2 1 0 4,-5 2-80-3,-1-1-32 4,-8 7 0-4,3-1 0 6,-1 10-192-6,-3 6-32 6,-4 8-16-6,-1 9 0 5,1 3-176-6,-4 11-176 11,-6 4 48-11,2 8 0 4,0 6-32-3,-4 9 0 9,-2 11 0-9,-4 7 0 3,-6 8 160-4,2-1 0 10,-3 5 0-10,-11 8 128 4,-1 3-128-3,3 3 0 9,-7-9-128-9,4 3 128 4,3-8 176-5,1-7 112 8,3-8 32-8,7-5 0 6,1-10 208-6,6-3 48 9,2-6 16-9,-2-8 0 5,6 0-80-4,8-10 0 8,-1-8-16-8,9-7 0 3,7-2-176-3,-3-9-48 9,7-5 0-10,10 0 0 4,-8-9-16-4,4-7-16 10,0 0 0-10,6-3 0 5,6-3-240-4,2 3 0 8,0 1 0-9,7-1 0 5,1 3 0-4,5 5 0 10,3 3-128-11,3 0 128 4,2 2-208-3,4 4 64 9,-2 4 16-9,-1 4 0 1,3 6 128-2,0-4-128 11,-4 5 128-11,-2-1-128 5,-1 3 128-5,-1-1 0 10,-2 6 0-10,-3-1 0 5,1-1-192-4,-2 3 0 9,3-3 0-10,5 7 0 19,-3-7-496-17,-1 3-96-1,-4-1-32-1,1-9 0 9,5-1-1312-7,0 0-272-1,1-6-48-1,-1-2-12144 4</inkml:trace>
    </iact:actionData>
  </iact:action>
  <iact:action type="add" startTime="213410">
    <iact:property name="dataType"/>
    <iact:actionData xml:id="d61">
      <inkml:trace xmlns:inkml="http://www.w3.org/2003/InkML" xml:id="stk61" contextRef="#ctx0" brushRef="#br2">8753 9987 5519 0,'-11'-31'496'1,"7"16"-496"3,-8 3 0-3,2-2 0 4,2 4 3824-5,-3 7 656 9,-1 1 144-9,-2 5 32 5,1 5-2928-5,-7 10-576 6,-1 5-112-6,-3 10-16 9,-3 3-240-8,-4 10-32 4,0 5-16-5,-2 8 0 7,-1 5-192-7,5 10-32 11,-2 2-16-11,0 8 0 5,-1 4-96-5,3-1-16 11,4 3 0-11,1 2 0 5,3-2-192-5,1-7-32 12,3-3-16-12,5-8 0 4,6-7-16-3,2-7 0 4,3-5 0-5,2-2 0 8,5-8-128-7,6 0 0 8,6-12 0-9,7 10 0 20,2-14-1536-19,-3-17-304 3,7-1-48-4</inkml:trace>
    </iact:actionData>
  </iact:action>
  <iact:action type="add" startTime="213677">
    <iact:property name="dataType"/>
    <iact:actionData xml:id="d62">
      <inkml:trace xmlns:inkml="http://www.w3.org/2003/InkML" xml:id="stk62" contextRef="#ctx0" brushRef="#br2">8933 11001 17503 0,'-6'18'1552'0,"-8"-4"-1232"8,5 7-320-7,-5-1 0 2,2-3 640-2,2 5 64 9,-3 3 0-9,5-2 16 2,0-1 432-3,0-3 96 10,6 1 16-10,4-3 0 5,6-7-288-5,2-2-48 11,2 2-16-11,5-6 0 4,7-4-272-4,1-4-48 11,2-6-16-11,3 0 0 5,-1-7-128-5,4-1-16 8,0-3-16-8,4-3 0 7,-4-1-160-7,-1 1-16 9,-1 7-16-9,0-5 0 5,-2-1-64-5,-2 2-16 11,-1 5 0-11,-3-2 0 5,-1 13 176-1,-1 1 48-1,-5 6 0-2,1 5 0 5,-1 13-16-5,0 5 0 11,-5 7 0-12,3 3 0 4,-4 8-112-4,1 3-32 9,-5 7 0-9,0 4 0 5,-2 1-16-4,-4 3-16 9,-4 1 0-9,-2 0 0 2,-4 7 32-2,-7-7 16 10,-1-5 0-11,-1-3 0 3,-5 1 128-2,1-5 32 10,-4-9 0-10,-1-2 0 1,1-9 128-2,0-3 16 11,-6-4 16-11,-2-7 0 5,3 2-192-5,-3-9-32 9,2-3-16-9,-4 0 0 5,0-10-112-5,2-2 0 12,-4-2-16-8,4-5 0-4,2-1-176 0,-1-5-256 6,-3-5 64-6,4 1 16 23,0-3-2144-22,6 1-432 3,1-2-96-3</inkml:trace>
    </iact:actionData>
  </iact:action>
  <iact:action type="add" startTime="214188">
    <iact:property name="dataType"/>
    <iact:actionData xml:id="d63">
      <inkml:trace xmlns:inkml="http://www.w3.org/2003/InkML" xml:id="stk63" contextRef="#ctx0" brushRef="#br2">10441 9490 15663 0,'0'0'1392'1,"0"0"-1120"7,0 0-272-8,5 10 0 4,3 2 1888-4,6-1 320 10,-2 7 64-10,7 1 16 4,6 7-1888-4,5 5-400 7,-1 2 0-7,6 6 0 9,6 10-128-9,2 3 128 9,2 7-160-8,4 1 160 2,1 9 0-3,5 5 0 10,3 8 0-10,-1 7 160 6,-2 3 224-6,-1 4 32 12,-7 5 16-7,-8 4 0-3,-6-1 144-2,-4-5 16 3,-9 1 16-3,-8-9 0 8,-8-5 320-8,-12-4 64 12,-4-2 16-10,-9-4 0 0,-3-2-16-2,-5-12 0 10,-6-1 0-10,-8-8 0 4,2-3-336-4,-6-3-64 11,2-10-16-11,-2 0 0 5,-3-6-432-5,3-7-144 10,4-7 0-10,-2-7-10816 17,6-4-2240-15</inkml:trace>
    </iact:actionData>
  </iact:action>
  <iact:action type="add" startTime="214552">
    <iact:property name="dataType"/>
    <iact:actionData xml:id="d64">
      <inkml:trace xmlns:inkml="http://www.w3.org/2003/InkML" xml:id="stk64" contextRef="#ctx0" brushRef="#br2">12389 10744 21183 0,'0'0'1888'2,"0"0"-1504"2,12-4-384-3,3 0 0 3,9 0 3024-4,-1 0 544 11,7 1 96-11,3-3 32 3,8-2-2880-2,5 4-576 5,7 0-112-6,4-2-128 7,1-5 144-7,1-1-144 8,5 0 128-8,-5-2-128 5,-3 5 128-5,-1-5-128 11,1 2 0-10,22-9 128 16,-13 3-1504-17,-7 7-304 2,-7-3-64 3,-2 4-12160-5</inkml:trace>
    </iact:actionData>
  </iact:action>
  <iact:action type="add" startTime="214730">
    <iact:property name="dataType"/>
    <iact:actionData xml:id="d65">
      <inkml:trace xmlns:inkml="http://www.w3.org/2003/InkML" xml:id="stk65" contextRef="#ctx0" brushRef="#br2">13085 11031 24879 0,'-3'11'2208'4,"1"3"-1760"-4,2-14-448 1,0 12 0 7,0 3 1136-8,4-3 144 7,3 4 16-7,1-7 16 8,0 3-544-8,6-4-128 7,-1-2 0-7,7 0-16 7,1-1-32-7,6-5 0 8,1-1 0-8,5-5 0 6,2 2-592-6,8 0 0 8,0 0-144-8,29-10-14864 12</inkml:trace>
    </iact:actionData>
  </iact:action>
  <iact:action type="add" startTime="215033">
    <iact:property name="dataType"/>
    <iact:actionData xml:id="d66">
      <inkml:trace xmlns:inkml="http://www.w3.org/2003/InkML" xml:id="stk66" contextRef="#ctx0" brushRef="#br2">15241 10877 19583 0,'0'0'864'1,"-4"13"176"-1,0-1-832 1,2 4-208 3,2-3 0-4,4 3 0 5,2-6 576-5,6 3 64 6,3-1 0-6,7 2 16 8,3-7 224-8,4-1 32 7,4-4 16-7,2 0 0 7,6-6-16-7,-2-2 0 11,8 1 0-11,2-7 0 4,0 2 624-4,5 0 112 7,3-5 16-6,25-7 16 22,-6 5-1680-22,-6-5-528 0,-9-1-16-1,-22 7 0 0,4 1 768 0,-8-7 160 9,-2 1 16-9,-4 1 16 3,-6-1-16-2,-3-1 0 11,-2 1 0-12,-11 3 0 4,-3-1 16-4,-6-1 0 6,-2 7 0-5,-13-7 0 6,-7 9-160-7,-9-3-48 7,-4 6 0-7,-14 2 0 10,-5 6-208-10,-8 8 0 5,-5 4 0-5,5 7 0 8,-6 5 0-8,3 5 0 11,-3 4-160-11,6 8 160 5,-4 0 0-5,7 8 0 10,3-1 0-9,3 1 0 4,6-2 0-4,10 0 0 3,6-6 0-4,8 4 0 9,3-8 0-9,9-2 144 10,5-2-144-10,8-2 0 3,8-2 144-3,5-3-144 12,7-5 0-12,5-3 144 5,4-1-144-5,6 1 0 10,6-4 0-10,6-3 0 4,4-3-256-3,4-4-96 6,1 0-16-7,7-4-10688 21,5-6-2128-20</inkml:trace>
    </iact:actionData>
  </iact:action>
  <iact:action type="add" startTime="215494">
    <iact:property name="dataType"/>
    <iact:actionData xml:id="d67">
      <inkml:trace xmlns:inkml="http://www.w3.org/2003/InkML" xml:id="stk67" contextRef="#ctx0" brushRef="#br2">17127 10262 13823 0,'0'0'1216'1,"0"0"-960"5,0 0-256-6,0 0 0 4,0 0 3136-4,0 0 576 10,0 0 112-9,0 0 16 4,0 0-2432-5,0 0-512 9,8 8-80-9,5 0-32 5,3-4-16-5,5-4-16 11,3-2 0-11,1 0 0 5,5-4-320-4,3 2-64 8,0-2-16-9,4 0 0 6,4 1-160-6,0-5-48 5,4 2 0-4,3-8 0 8,-3 7-144-9,2-1 0 6,0-4 0-6,11-1 0 22,-7-3-1696-22,-10 1-320 7,0 5-64-7,-10-4-11360 0</inkml:trace>
    </iact:actionData>
  </iact:action>
  <iact:action type="add" startTime="215827">
    <iact:property name="dataType"/>
    <iact:actionData xml:id="d68">
      <inkml:trace xmlns:inkml="http://www.w3.org/2003/InkML" xml:id="stk68" contextRef="#ctx0" brushRef="#br2">18689 9461 18431 0,'-19'-14'816'4,"19"14"160"-4,-6-2-784 0,-4 0-192 1,0-2 0-1,5 2 0 6,-5-2 1136-6,4 1 176 10,-2-3 32-10,8 6 16 6,0 0-544-5,0 0-112 8,-4-8-32-9,4 8 0 4,0 0-304-4,0 0-64 6,8-4-16-6,8 2 0 10,-3 4-288-8,7 0 160 7,-5 2-160-9,5 2 128 2,1 0-128-2,3 1 0 11,-5 1 144-11,5 6-144 7,-1-6 0-7,1 7 0 8,1 1 0-8,-6 3 0 5,-9-3 0-4,2 5 0 8,-2 9 0-9,-6 1 0 9,-4 2 0-8,-4 0 128 5,-8 0-128-6,0 2 128 5,-3 1 192-5,1-3 32 11,-6-4 16-11,5 0 0 4,-5-2 128-3,1-1 16 9,5-5 16-10,-1-1 0 5,5-1-224-4,0 1-48 3,6-7-16-3,4 3 0 8,4-4-240-9,6 3 144 6,-2-5-144-6,9 6 128 8,-1-5-128-8,7 7 0 6,5-2 144-6,1 1-144 9,-4 3 176-9,1-3-48 11,-1 5 0-11,0-1 0 4,-3-1 320-4,-7-3 48 11,3 1 16-11,-8-1 0 4,-1 1 288-4,-7 3 64 11,-8 1 16-11,-1-7 0 4,-5 3 80-4,-10-4 0 6,-1 1 16-6,-8 1 0 8,-2-7-352-7,-8 1-80 9,0 2-16-10,-6-6 0 5,0-4-272-5,0 2-64 6,-1-2-16-5,-1-2 0 7,4-4-176-8,4 0 0 12,0 0-160-12,-6-8 160 17,8 0-1920-16,14 3-304 2,11-5-48-3,14 14-14592 0</inkml:trace>
    </iact:actionData>
  </iact:action>
  <iact:action type="add" startTime="216352">
    <iact:property name="dataType"/>
    <iact:actionData xml:id="d69">
      <inkml:trace xmlns:inkml="http://www.w3.org/2003/InkML" xml:id="stk69" contextRef="#ctx0" brushRef="#br2">20359 9588 28623 0,'-16'-8'1264'3,"7"6"272"-3,-5 0-1232 1,0 4-304 0,-3-2 0-1,-9 4 0 9,-3 2 448-9,-2 3 16 9,-8-1 16-9,-2 4 0 6,-6 1-32-6,4-1-16 9,-2 4 0-9,8-3 0 4,-2 5-224-4,6 5-32 8,4 3-16-8,6-3 0 6,5 2-160-6,6 1 0 7,6-3 0-6,4 3 128 6,6-1-128-7,6 2 192 8,8 6-192-8,3 3 192 7,6-7 112-7,5 4 16 12,1 4 16-12,6 4 0 4,4 0 112 5,4 2 0-9,-7-8 16 0,7 6 0 6,-8-4 64-6,2 0 16 12,-10 0 0-12,-3-4 0 4,-3-4 128-4,-5 3 32 11,-7-1 0-11,-1-2 0 3,-4-2 48-3,-6-3 16 7,-4-3 0-7,-8 3 0 9,-2-3-128-9,-5-3-32 7,-5 1 0-7,-9 1 0 8,-4-5-240-8,-4 3-48 7,-10-8-16-7,-3 1 0 8,-3-3-304-7,-2-2 0 4,1-4 0-4,-30-2 0 22,6 0-2320-21,4 0-432 1,4 2-64-3</inkml:trace>
    </iact:actionData>
  </iact:action>
  <iact:action type="add" startTime="221185">
    <iact:property name="dataType"/>
    <iact:actionData xml:id="d70">
      <inkml:trace xmlns:inkml="http://www.w3.org/2003/InkML" xml:id="stk70" contextRef="#ctx0" brushRef="#br2">4603 12546 11807 0,'0'0'512'1,"0"0"128"-1,0 0-512 0,0 0-128 7,0 0 0-6,0 0 0-1,-10-6 784 0,10 6 144 7,0 0 32-7,0 0 0 8,0 0-128-7,0 0-32 5,-16-6 0-6,16 6 0 9,0 0-32-8,0 0-16 5,0 0 0-6,0 0 0 8,0 0-320-8,0 0-64 6,20 8-16-4,3 0 0 4,4-8 16-6,5 0 0 6,3 2 0-6,8 4 0 8,-2 0-96-8,7-4-16 7,7 1 0-7,2-1 0 12,1-2-32-12,8 0-16 5,1 2 0-5,9-2 0 8,4 0 80-8,8 4 16 6,13 4 0-5,-3-8 0 8,5-8-112-9,-4 2-32 5,-3 1 0-5,7 3 0 9,1 0 160-9,-1 2 16 6,6-4 16-6,-3-2 0 10,-3 10-352-10,0-4 144 4,-3-4-144-3,3 4 0 7,6 4 160-8,5 0-160 8,3 2 128-8,2-6-128 7,-6-8 192-7,2 0-64 9,-2 4 0-8,10 0 0 4,4 0 64-4,-1 0 16 6,-3-7 0-7,-2 3 0 9,-8 4-64-9,2 0-16 5,1 0 0-5,-7-4 0 9,-4 1-128-9,-7 1 0 7,-13-6 144-7,-1 4-144 9,-8 0 128-9,-3 1-128 6,-5-3 128-6,-4 4-128 8,3 4 128-8,-9-2-128 6,-3-2 160-6,-9-2-160 9,-3 3 128-9,-4 1-128 6,2 4 0-6,-13-2 0 10,-3 0 0-10,-9 0-192 5,-3 2 16-5,-13 0 0 23,0 0-2160-21,0 0-432-1</inkml:trace>
    </iact:actionData>
  </iact:action>
  <iact:action type="add" startTime="221741">
    <iact:property name="dataType"/>
    <iact:actionData xml:id="d71">
      <inkml:trace xmlns:inkml="http://www.w3.org/2003/InkML" xml:id="stk71" contextRef="#ctx0" brushRef="#br2">8486 13010 9215 0,'0'0'816'1,"-14"-6"-656"-1,3 0-160 3,-5-1 0-2,1-1 3376-1,-5 2 640 0,-5 2 128 0,3-2 16 6,1 6-2688-6,-1 2-560 5,-5 2-96-5,-6 0-32 9,-2-4-400-8,-4 6-64 4,-10 6-32-4,0-1 0 7,-2 5 32-8,3-2 16 6,-3 3 0-5,4-1 0 5,8 3 16-6,0 3 0 8,6-5 0-8,6 3 0 7,3 1-224-7,11-1-128 9,-3-3 160-9,12 5-160 6,4 3 0-6,4 2 0 7,6 1 0-7,7-1 0 8,7 0 144-8,5 1-16 11,4 3 0-11,10-2 0 5,4 0 80-4,4 4 16 4,-1 2 0-5,1-1 0 9,2-9-96-9,-3 2 0 7,-7 1-128-7,-2-1 192 8,-8 4-64-8,-1-4 0 7,-7-3-128-7,-2-3 192 8,-9-3 96-8,0 1 16 7,-10-5 0-7,-4 4 0 9,-4 1 336-9,-6-3 64 5,-8-1 0-5,-9 3 16 10,-4-7 144-10,-12 1 32 7,-2-2 0-7,-9-6 0 8,-9 0-240-8,-3 0-32 5,-14-6-16-4,2-2 0 7,2 2-208-8,0-2-32 6,-4 2-16-6,2-2 0 9,0-2-352-9,5-2 0 7,3-3 0-7,4-5 0 8,9 4-288-8,11-5 32 8,5-1 0-8,11 3 0 23,13-9-3008-22,13 1-608 0</inkml:trace>
    </iact:actionData>
  </iact:action>
  <iact:action type="add" startTime="222669">
    <iact:property name="dataType"/>
    <iact:actionData xml:id="d72">
      <inkml:trace xmlns:inkml="http://www.w3.org/2003/InkML" xml:id="stk72" contextRef="#ctx0" brushRef="#br2">14751 12347 13823 0,'-4'2'1216'3,"4"-2"-960"-2,0 0-256-1,0 0 0 8,0 0 1664-8,32-2 272 7,7 2 64-7,5-2 16 7,5-2-1280-6,12 4-256 4,9 0-48-5,12-2-16 9,13-2 240-9,9-1 48 8,7-3 16-8,2 2 0 7,12-2 112-6,6-2 0 10,15 5 16-11,-4-1 0 5,3-6-240-5,-5 2-48 6,-7 4-16-6,1-3 0 9,7 1-112-9,-9 2-32 8,-11-2 0-8,-2-2 0 6,-8 3-96-6,-1 1-32 6,-5-6 0-6,-6 2 0 8,-3 2-48-8,-12 1-16 7,-10 3 0-6,-8-2 0 7,-9-2-48-8,-6 2-16 7,-8 0 0-7,-3 3 0 8,-10-1-384-8,-3 2-80 6,-9 0 0-6,-18 2-9520 16,0 0-1888-14</inkml:trace>
    </iact:actionData>
  </iact:action>
  <iact:action type="add" startTime="223138">
    <iact:property name="dataType"/>
    <iact:actionData xml:id="d73">
      <inkml:trace xmlns:inkml="http://www.w3.org/2003/InkML" xml:id="stk73" contextRef="#ctx0" brushRef="#br2">16569 13209 27183 0,'0'0'1200'1,"0"0"256"-1,-10-12-1168 0,3-3-288 0,-5 3 0 0,4 4 0 7,8 8 656-6,-10-13 80 5,-7 5 16-6,-1-6 0 8,-1 4-304-8,-5 5-48 7,-1-3-16-6,-2 0 0 6,-3 4 192-7,-1 2 16 7,-6 2 16-7,2 2 0 7,-2 4-160-7,-2 6-16 8,2-3-16-8,2 7 0 8,-4-4-256-8,4 5-160 6,1-5 192-6,5 7-192 10,4-5 0-10,3 6 0 5,-1 3 0-5,9-2 0 9,3 3 0-9,5-1 0 7,6 8 0-7,2-7 0 17,6-1 0-17,7 5 0 1,5-1 0-1,7 2 0 5,4 4 128-4,6-3-128 6,12-3 0-7,4 0 0 8,3 4 192-8,1 3-64 7,-1-3 0-7,3 2-128 9,1 4 192-9,-3-4-64 6,-4-4 0-5,-3 3-128 5,3 3 176-6,-2-2-176 7,-3-6 160-6,-7 0-160 7,2-3 320-8,-10-1-48 8,-3-1 0-8,-5 1 0 7,-3 0 176-7,-13-1 48 7,-3-6 0-7,-6 5 0 7,-6-2 112-7,-5-3 32 8,-11 6 0-8,-13-9 0 8,-12 1-64-8,-5-2 0 6,-7 1 0-6,-9-5 0 8,-4 4-64-8,-6-5 0 8,-4-1-16-8,-12 2 0 9,-5 0-192-9,-9 0-48 6,-1-2 0-6,2 1 0 8,1 3-256-7,5-4 0 5,1 6-208-6,-1-5 80 22,0-5-2320-17,9 2-464-4,8 0-96-1,10 2-14400 0</inkml:trace>
    </iact:actionData>
  </iact:action>
  <iact:action type="add" startTime="224936">
    <iact:property name="dataType"/>
    <iact:actionData xml:id="d74">
      <inkml:trace xmlns:inkml="http://www.w3.org/2003/InkML" xml:id="stk74" contextRef="#ctx0" brushRef="#br2">6333 15737 6447 0,'0'0'576'4,"-10"-8"-576"-4,-2-4 0 1,1-4 0 5,-1 7 1632-5,-4-1 224 6,16 10 32-7,-11-10 16 8,-5 2-816-8,6 3-144 7,-3-3-48-6,3 8 0 7,-6 4 0-8,6 0 0 5,-5-1 0-5,5 7 0 8,0 12-208-8,-1 3-48 7,1-2-16-7,-2 7 0 7,4-1 48-7,4 0 16 8,4 4 0-8,0-1 0 9,4-3-304-9,6 0-48 6,6 2-16-6,5-7 0 8,3-5-160-7,7 1-32 4,4-7-128-4,6-1 192 9,-4-6-32-7,4-2-16 0,4-4 0-3,4-2 0 8,-1-2 112-8,-1-2 0 6,0-6 16-6,2 3 0 10,-4-11-48-10,-3 3-16 5,-3-5 0-5,2-1 0 11,-4-5-64-11,2 3-16 5,-5-2 0-5,-5 3 0 8,-2 3-128-8,-1 5 128 8,-5-5-128-8,-3 1 128 7,-1 1-128-7,-7-3 160 7,0 1-160-7,-6 3 160 9,-6 5-32-9,2 13-128 5,0 0 192-5,0 0-64 9,-18 0-128-9,4 6 0 6,-3 7 0-6,-1 7 128 9,1 9-128-9,-5 8 0 7,-3 2-160-7,0 10 160 9,-3 7 0-9,-1 11 0 5,0 7 0-5,-2 8 0 9,-8 5 0-9,1 9 0 7,-1 1 128-7,-5 9-128 7,-11 1 144-7,-4 2-144 7,-11 2 0-7,0-5 144 8,-6-13 128-7,-4 1 32 6,-2-8 0-7,4-6 0 7,2-10 496-7,4-2 96 8,0-7 32-7,5-9 0 5,-3-3-16-6,10-12 0 8,1-4 0-8,8-9 0 8,7-9-320-8,4-7-64 8,9-2-16-8,2-8 0 8,8-6-192-8,1-13-64 7,10-5 0-7,4-3 0 8,5-4-256-8,4 4 160 6,5-1-160-6,12 1 128 6,-3-2-128-6,13 2 0 9,7 1-160-9,0 7 160 8,6 2-208-8,1 7 48 7,7-4 16-7,2 10 0 8,-2 6 144-8,3 4-160 6,3 2 160-6,-5 10-160 10,-1-3-160-10,-6 9-48 5,-2 5 0-5,2 0 0 25,-6-1-1168-23,4 1-224-1,-6 0-48-1,-2 1-16 12,2-1-1168-10,-4-6-224 1</inkml:trace>
    </iact:actionData>
  </iact:action>
  <iact:action type="add" startTime="225583">
    <iact:property name="dataType"/>
    <iact:actionData xml:id="d75">
      <inkml:trace xmlns:inkml="http://www.w3.org/2003/InkML" xml:id="stk75" contextRef="#ctx0" brushRef="#br2">7856 15649 27519 0,'-19'10'1216'1,"7"-5"256"-1,-6 5-1168 9,1 8-304-7,-1 1 0-2,-5 9 0 1,-3 7 176-1,-3 6-32 5,-4 9 0-5,-6 9 0 9,2 11 272-9,-6 4 48 6,-2-2 16-6,2 8 0 8,2 6 256-8,-2 6 48 7,1 1 16-7,2 5 0 7,9-5-368-4,0 7-80 1,2-5-16-3,7 1 0 7,7-6-208-8,9-6-128 8,2-3 128-8,4-6-128 7,4-13 0-7,4-7 0 8,5-7 0-8,3-11 128 23,3-5-512-22,7-9-112 0,3-3-16-1,2-11 0 12,1-5-480-10,5-10-96-1,-4-5-32-1,4-9-12128 0</inkml:trace>
    </iact:actionData>
  </iact:action>
  <iact:action type="add" startTime="225826">
    <iact:property name="dataType"/>
    <iact:actionData xml:id="d76">
      <inkml:trace xmlns:inkml="http://www.w3.org/2003/InkML" xml:id="stk76" contextRef="#ctx0" brushRef="#br2">8256 16817 23039 0,'0'0'2048'1,"-10"8"-1648"-1,-3 3-400 0,3-1 0 6,2 6 448-6,-2 3 0 7,2 9 0-7,3-1 0 8,1 2-112-8,-2 6-16 6,0 0 0-6,2-1 0 8,2-3 256-8,2-4 32 8,0-2 16-8,4 1 0 8,4-3-112-8,0-1-32 7,1-9 0-7,7 3 0 7,0-6 32-7,1-3 0 8,5-7 0-8,1-3 0 8,-2-3 192-8,11-4 64 7,1-8 0-7,-2-1 0 7,0-6-144-7,2-3-32 7,1 3 0-7,-1-6 0 12,-6-1-256-12,-2 3-48 5,-5 4-16-5,-1-2 0 8,-3-3-32-8,-6 3-16 6,0 4 0-6,-3 7 0 8,-5 2 32-8,-2 14 16 7,0 0 0-7,0 0 0 9,0 0-48-9,0 0-16 6,-9 28 0-6,-1 1 0 10,2 8-208-10,-8 2-160 5,5 8 32-4,-7 5 0 6,1 7 128-6,-3 3 0 5,-5 10 0-5,-1-1 0 8,-1 3 0-9,-6 6 192 5,-6 4-32-5,2-1-16 8,-8-3 112-8,6-2 0 8,-4-9 16-8,2-1 0 8,-6-10 64-8,2-3 16 6,2-10 0-5,-1-6 0 6,5-4-96-7,0-4 0 7,3-5-16-7,7-7 0 8,2-3-240-7,2-9 0 5,1-7 0-6,7-5 0 24,-1-13-1552-22,10-1-416 0,-2-7-80-2,9-11-15104 0</inkml:trace>
    </iact:actionData>
  </iact:action>
  <iact:action type="add" startTime="226272">
    <iact:property name="dataType"/>
    <iact:actionData xml:id="d77">
      <inkml:trace xmlns:inkml="http://www.w3.org/2003/InkML" xml:id="stk77" contextRef="#ctx0" brushRef="#br2">8849 15828 31151 0,'-8'-19'1376'3,"8"19"288"-3,0 0-1328 1,0 0-336 0,10-8 0-1,7 4 0 7,1 2 240-7,3 6-32 6,5 2 0-5,1 4 0 6,0 5-32-6,5 11-16 4,3 3 0-5,4 6 0 9,-2 10 128-9,4 9 32 8,-4 9 0-8,2 9 0 6,2 0 112-6,-4 10 16 8,4 6 16-8,-10 3 0 7,-2 1-128-7,-3 6-16 8,-11-3-16-8,-1 7 0 11,-10 3-128-11,-6-2-32 6,-6-7 0-5,-10-1 0 4,-3-9 48-5,-4-4 0 8,-7-10 0-8,-1 0 0 9,2-9 160-9,0-7 32 6,2-9 16-6,-6-2 0 8,1-10-96-7,5-8-32 4,4-5 0-5,3-8 0 24,5-3-912-23,1-11-176 0,6-10-32-1,3-3-10496 7,1-9-2096-6</inkml:trace>
    </iact:actionData>
  </iact:action>
  <iact:action type="add" startTime="226576">
    <iact:property name="dataType"/>
    <iact:actionData xml:id="d78">
      <inkml:trace xmlns:inkml="http://www.w3.org/2003/InkML" xml:id="stk78" contextRef="#ctx0" brushRef="#br2">10337 16836 31327 0,'0'0'2784'2,"16"-1"-2224"-2,-3-7-560 0,9 2 0 6,3 2 976-6,3 2 96 7,5-4 16-7,6 4 0 8,-2-6-672-8,4 1-128 7,-2-1-32-7,-2 0 0 8,6 2-256-8,-6-2 160 7,0 1-160-7,2 1 128 8,-8 10-128-8,0-8 0 6,-3 0 0-6,-5 2-176 21,2 2-432-21,-7 4-96 0,-6 6 0 0,-3-5-16 15,-9-5-2160-15,0 0-448 1</inkml:trace>
    </iact:actionData>
  </iact:action>
  <iact:action type="add" startTime="226736">
    <iact:property name="dataType"/>
    <iact:actionData xml:id="d79">
      <inkml:trace xmlns:inkml="http://www.w3.org/2003/InkML" xml:id="stk79" contextRef="#ctx0" brushRef="#br2">10620 17147 12895 0,'-16'11'1152'2,"-7"5"-928"-2,2-2-224 0,3 1 0 0,-2 3 3520 0,7-5 672 4,5 3 128-4,4-2 32 10,2 3-2592-10,8-5-512 9,8 1-96-9,1-5-32 7,7-2-512-7,3 4-96 6,2-6-32-5,5-4 0 4,7-4-112-4,2-4-32 4,7 4 0-5,-1-4 0 9,6-1-336-9,1-5 0 6,3 2 0-6,7-5-15808 11</inkml:trace>
    </iact:actionData>
  </iact:action>
  <iact:action type="add" startTime="227203">
    <iact:property name="dataType"/>
    <iact:actionData xml:id="d80">
      <inkml:trace xmlns:inkml="http://www.w3.org/2003/InkML" xml:id="stk80" contextRef="#ctx0" brushRef="#br2">13362 16780 15663 0,'-11'6'1392'3,"1"0"-1120"-3,10-6-272 0,-12 9 0 8,12-9 2480-7,0 0 432 6,0 0 96-7,0 0 0 9,18 20-1936-9,1-6-400 5,1-9-80-5,5-1-16 8,6-2-128-8,8-2-16 9,0-2-16-9,6-2 0 8,-4 0-96-8,6-3-32 6,4 1 0-6,-1 0 0 7,-5-8 112-7,2 3 32 8,0-1 0-8,-4-6 0 7,2-1 16-7,-4 3 0 6,-4-1 0-6,-6 3 0 10,0-3-224-10,-3 1-32 6,-5 6-16-6,-4-2 0 8,-7-3-48-8,-2-1 0 13,-10 16 0-13,-2-19 0 3,-6-5 32-3,-6 3 0 7,-11 3 0-7,-4 5 0 9,-10 5-160-9,-4 0 0 6,-8 2 144-6,-5 8-144 8,-3 8 0-8,-5 2 0 7,-1 7 0-7,-3-1-128 9,0 3 128-8,0 3 0 5,3 7 0-6,7 2 0 8,3 6 0-8,2-2 256 7,7 6-64-6,7 2-16 6,5 7 80-7,7-1 0 7,6-2 16-7,3 2 0 7,8-1-32-7,5-3-16 7,5 2 0-7,5-4 0 9,5-6-96-9,10 2-128 6,5-6 176-5,6-6-176 7,2 0 176-8,8-5-176 6,2-5 160-6,10-1-160 9,5-1 128-8,13-1-128 5,5-1 0-5,-2-3 0 20,0-4-656-20,0-8-240 1,-6-8-32-2,5-4-10080 6,-3-5-2032-3</inkml:trace>
    </iact:actionData>
  </iact:action>
  <iact:action type="add" startTime="227807">
    <iact:property name="dataType"/>
    <iact:actionData xml:id="d81">
      <inkml:trace xmlns:inkml="http://www.w3.org/2003/InkML" xml:id="stk81" contextRef="#ctx0" brushRef="#br2">14675 16000 25791 0,'0'0'2304'1,"0"0"-1856"0,0 0-448-1,0 0 0 6,0 0 1088-6,0 0 128 8,0 0 32-8,20 0 0 7,5 0-544-6,2-4-128 5,1-2 0-6,3-4-16 8,0 6-96-6,4 2-16 3,4-3 0-5,-2-1 0 7,6-10-144-7,-2 8-48 8,4 8 0-8,0-4 0 7,0-1-256-6,1-1 0 6,1 2 0-7,-6 0-144 23,2 0-464-23,-6 2-96 0,-2-4 0 1,-3-3-9120 11,-1 5-1824-11</inkml:trace>
    </iact:actionData>
  </iact:action>
  <iact:action type="add" startTime="228090">
    <iact:property name="dataType"/>
    <iact:actionData xml:id="d82">
      <inkml:trace xmlns:inkml="http://www.w3.org/2003/InkML" xml:id="stk82" contextRef="#ctx0" brushRef="#br2">15514 15528 13823 0,'0'0'1216'3,"0"0"-960"-2,0 0-256-1,-8-8 0 9,8 8 1920-9,-6-14 352 5,6 14 64-4,0-9 16 6,0 9-1216-7,10-16-240 6,-10 16-64-6,12-8 0 8,3-5-64-8,-1 7-32 7,5 0 0-7,-1 4 0 9,-2-4 32-9,5 2 0 6,4 2 0-6,-1-2 0 9,-5 2-304-9,3 4-48 5,1 4-16-4,1 0 0 7,-1-2-144-7,-3 2-16 5,-3-2-16-6,3 5 0 9,-5-3-224-8,3 2 128 4,-1 4-128-5,-3-2 0 8,2 3 176-7,-5 3-176 5,-11-16 192-6,16 19-192 8,-8-5 128-7,-1 6-128 5,-3-7 0-6,-4 5 0 9,0 1 0-3,-4-1 0-6,-5-1 0 0,-5 7 0 10,-2-3 144-10,-3-3-16 7,-3-1-128-7,3 3 192 7,-2-7-192-7,-3 5 144 6,3-6-144-5,3 3 128 6,-1-5-128-7,5 8 0 8,0-3 0-7,3 1 0 5,1-8 0-6,4 5 128 8,0 3-128-8,0-1 128 7,6-15-128-7,0 0 0 7,10 20 0-7,-2-3-176 8,2 3 176-8,1 1 0 7,3-3 128-7,0 0-128 8,-1 5 224-8,1 0-32 8,0 3 0-8,-1-1 0 8,-7-3-32-7,0 3-16 5,-2-2 0-6,-4 3 0 8,-6-1 128-7,-4 0 32 5,-5-3 0-6,-3-3 0 8,-7 3 208-8,-3-1 32 6,-3-1 16-6,-4-5 0 8,-2 3-64-8,4-5-16 7,2 3 0-7,1-6 0 8,-1 0-288-8,4-5-64 6,0-1-128-5,7-4 192 24,-1-2-992-24,5 0-208 0,2-3-32-1,14 5-10416 6,0-16-2096-5</inkml:trace>
    </iact:actionData>
  </iact:action>
  <iact:action type="add" startTime="228662">
    <iact:property name="dataType"/>
    <iact:actionData xml:id="d83">
      <inkml:trace xmlns:inkml="http://www.w3.org/2003/InkML" xml:id="stk83" contextRef="#ctx0" brushRef="#br2">16961 15904 2751 0,'0'0'128'1,"-13"-9"16"-1,1 1-144 1,-6 2 0-1,-1-4 0 0,-1 4 0 7,-7 2 4864-6,-2 2 960 6,-6-1 176-7,-1 4 32 8,3 5-3792-8,-4 6-768 6,0-2-160-6,4 1-32 8,-2 5-144-8,0 4-48 7,4-3 0-7,3 3 0 7,5 1-320-7,7 1-64 7,1-3 0-7,7 3-16 9,2-1-320-9,4-2-64 8,2 3-16-8,6-1 0 6,0 1-96-5,7-3 0 5,1-1-16-6,6 1 0 8,-5-1 48-8,5-1 16 7,1 3 0-7,1 3 0 8,-5-7 80-8,3 3 0 11,-1 5 16-11,-3-5 0 6,-1-3-32-5,-7 3-16 4,-2-1 0-5,-2 0 0 8,-4 1-32-8,-4 1 0 6,-4-7 0-6,-3 7 0 9,-9-1 0-9,-1-1 0 7,-5-1 0-7,-5-3 0 8,0-2-64-7,-6-4 0 6,-2 1-16-7,2 1 0 9,-4-4-176-9,4-4 128 5,-4-2-128-4,4 0 128 23,2-2-1168-23,3 0-240 0,7-6-64-1,3-4 0 13,9 5-1856-13,5-13-384 3</inkml:trace>
    </iact:actionData>
  </iact:action>
  <iact:action type="add" startTime="229142">
    <iact:property name="dataType"/>
    <iact:actionData xml:id="d84">
      <inkml:trace xmlns:inkml="http://www.w3.org/2003/InkML" xml:id="stk84" contextRef="#ctx0" brushRef="#br2">18563 15364 13823 0,'0'0'1216'1,"-10"-2"-960"0,-6 0-256-1,16 2 0 8,-13 2 2768-8,13-2 512 6,-18 10 112-6,4 5 0 8,1-1-2304-8,-3 4-480 8,2 5-96-8,-5 2 0 7,3 5-96-7,-5 1-16 8,-4 2 0-8,-3 12 0 5,1-2 128-4,-4 8 32 6,-6 7 0-7,-2 4 0 9,-4 1 96-9,-2 5 32 7,-6 10 0-7,-5 4 0 7,-7 2-160-7,-7 6-16 7,-4-7-16-7,-10 5 0 9,-6 0-192-6,-1-2-48 1,-7 3 0-4,4 5 0 8,-1-2-16-8,3 1-16 6,-3-3 0-6,3-6 0 11,6-6 192-11,6-6 32 5,10 0 16-5,9-7 0 9,5-1-208-9,7-4-32 7,8-3-16-7,10-2 0 7,2-7-208-7,7-5 128 7,3-2-128-7,9-8 0 23,4-3-768-21,4-7-256-1,6-5-64-1,2-7 0 11,-6-11-1632-9,25 6-336 0</inkml:trace>
    </iact:actionData>
  </iact:action>
  <iact:action type="add" startTime="229546">
    <iact:property name="dataType"/>
    <iact:actionData xml:id="d85">
      <inkml:trace xmlns:inkml="http://www.w3.org/2003/InkML" xml:id="stk85" contextRef="#ctx0" brushRef="#br2">19136 16548 3679 0,'0'0'320'3,"0"0"-320"-3,-18-4 0 0,5 4 0 9,-5 0 6400-9,3 4 1200 5,-5 2 240-5,-5 2 48 9,-1-3-5936-9,-3 3-1184 7,-2 8-256-6,-8-5-32 6,0 7-128-7,-4-2-32 6,2 1 0-6,-6 5 0 8,0 1-32-8,1-2-16 6,-5 3 0-5,2 1 0 7,0 1-96-8,5 1-32 8,1-2 0-7,6 4 0 5,-1 3 64-6,9-1 16 9,4-4 0-9,7 2 0 7,1 3 48-7,9-1 16 8,6-2 0-8,2 2 0 11,4-1 80-11,8 1 16 5,1 0 0-4,9 2 0 6,-1 2 64-7,10-2 0 5,3-1 16-4,1-3 0 6,6-2-16-6,-2 0-16 5,6-1 0-5,-3-1 0 6,5-1-64-7,-4-3-16 7,-4-3 0-7,-2 1 0 9,-4 3-32-9,-1-3-16 7,-5 2 0-6,-4 3 0 8,-3-1-64-9,-3-1-16 4,-9-5 0-3,-2 3 0 8,-6-1 32-9,-6-5 0 6,-6 3 0-6,-7-5 0 7,-8 2 144-7,-7-2 48 7,-8 3 0-6,-9-1 0 5,-12 3-32-6,-3-1 0 8,-8-4 0-8,-6-1 0 8,-2 3-224-8,-2-4-64 7,-2 1 0-7,-1-3 0 7,-5 0-128-7,2 2 0 9,2-2-160-9,-1-3 160 22,-5-3-1360-22,8 2-176 1,4 4-48-1,4-2-12368 8,6 0-2464-8</inkml:trace>
    </iact:actionData>
  </iact:action>
  <iact:action type="add" startTime="232863">
    <iact:property name="dataType"/>
    <iact:actionData xml:id="d86">
      <inkml:trace xmlns:inkml="http://www.w3.org/2003/InkML" xml:id="stk86" contextRef="#ctx0" brushRef="#br0">2042 15438 15663 0,'-6'12'1392'4,"0"7"-1120"-4,2-1-272 0,2 3 0 7,2 1 0-7,4 5-192 8,0 2 16-8,6 12 16 9,-3 4 336-9,9 6 64 5,-2 0 16-5,7-1 0 10,6 1 0-10,1-4 0 6,3-4 0-6,4-10 0 8,4-4 64-8,0-7 32 7,8-9 0-7,0-1 0 7,-2-10 576-7,3-4 112 6,-1-10 32-5,-2-1 0 6,4-5-240-6,-1 1-64 6,-7-13 0-6,4-3 0 6,2 0-368-7,-4 0-80 7,0 4 0-1,-4-12-16-2,0-6-112-3,-6 0 0 4,-2 0-16-5,-3 4 0 8,-3-5-176-8,-5 3 192 7,-5 2-192-7,1-4 192 8,-8 2-192-8,-1 6 160 7,1 2-160-7,-4 4 160 9,-6 6-16-9,0 5 0 7,-4 3 0-7,6-1 0 7,-4 6-144-7,4 14 0 8,0 0 144-8,0 0-144 7,-11 6 0-7,-5 6 0 7,4 8 0-6,-3 11 0 7,-1 10-144-8,-3 5 144 7,-1 15-160-7,3 3 160 7,-5 10-144-7,3 10 144 7,-3 8-128-7,3 15 128 8,-3 10 0-8,-3 12-160 7,1 9 160-7,-1 3 0 8,-6 3-160-8,0 8 160 7,1-2-128-7,-5 3 128 9,-10-7 0-8,1-4 0 4,1-11 0-4,-10-4 0 6,-7-12 160-7,-5-4 112 7,1-4 32-7,-6-6 0 8,1-9 256-7,-1-6 48 4,4-4 16-5,5-8 0 9,-1-10 112-9,3-7 32 7,7-8 0-7,-1-12 0 9,6-10-208-8,0-11-48 4,3-11 0-5,5-8 0 8,3-7-128-8,1-10-16 7,4-3-16-7,4-8 0 7,1-8-160-7,9-6-48 9,-3-4 0-9,11-6 0 8,-1-1-144-8,8-3-192 6,6-3 32-5,8 2 16 5,1 1-192-6,7 4-48 8,5 3 0-8,8 5 0 9,8-2 128-9,-2 4 0 7,8 10 16-7,-4 6 0 8,2 4 96-8,5 7 16 6,3 8 0-5,0 8 0 6,-4 2 128-7,1 8-128 7,3 8 128-7,-2 1-128 9,-1 9 128-9,3 3 0 7,-2 6 0-7,-6 2-128 8,-1 10 128-8,-5-4 0 7,2 2 0-7,-7-6 0 8,-5 2 0-8,-4-4 0 6,-1 0 0-6,-5-6 0 8,-5-6 0-8,3-5 0 8,-7-1 0-7,4-1 0 23,-4-10-768-22,-10-8-240 2,0 0-32-4,21-6-12592 1</inkml:trace>
    </iact:actionData>
  </iact:action>
  <iact:action type="add" startTime="233570">
    <iact:property name="dataType"/>
    <iact:actionData xml:id="d87">
      <inkml:trace xmlns:inkml="http://www.w3.org/2003/InkML" xml:id="stk87" contextRef="#ctx0" brushRef="#br0">3114 16308 19343 0,'-25'8'1728'3,"25"-8"-1392"-2,-18 6-336-1,18-6 0 7,0 0 720-7,0 0 80 7,0 0 16-7,0 0 0 7,0 9 112-6,10 3 32 5,-10-12 0-5,18 8 0 6,3-2-144-6,3 0-32 5,7-6 0-5,0 0 0 6,0 2-16-7,2-2-16 6,-1 0 0-6,-1-4 0 9,2-2-256-9,2 0-48 8,2-2-16-8,-4-2 0 8,0 3-176-8,-1 1-48 6,-3-6 0-6,0 2 0 9,-2 2-208-9,1-3 0 5,-5 1 128-5,1 0-128 30,-1-1-1280-29,0 3-320-1,-3-4-48 0,-1 4-11664 0</inkml:trace>
    </iact:actionData>
  </iact:action>
  <iact:action type="add" startTime="233960">
    <iact:property name="dataType"/>
    <iact:actionData xml:id="d88">
      <inkml:trace xmlns:inkml="http://www.w3.org/2003/InkML" xml:id="stk88" contextRef="#ctx0" brushRef="#br0">4581 15263 5519 0,'0'0'240'3,"0"0"64"-2,0 0-304-1,0 0 0 1,0 0 0-1,0 0 0 7,0 0 2864-7,0 0 512 6,0 0 96-6,0 0 32 9,6 21-1760-9,-10 4-336 6,0 3-80-5,0-1-16 5,-2 4-128-6,1 8-32 7,-5 2 0-6,-2 4 0 7,-2-4-96-8,1 6-32 6,-1 0 0-6,1-1 0 9,-5 3-288-8,6 0-64 5,-3-8-16-6,3 2 0 7,-2-6-432-7,5 0-96 7,3-6 0-7,0-4-128 8,-2-3 160-7,4-5-160 9,2-1 128-10,4-4-128 6,-2-14-224-6,0 0-128 5,0 0-32-5,22-6-14208 11</inkml:trace>
    </iact:actionData>
  </iact:action>
  <iact:action type="add" startTime="234261">
    <iact:property name="dataType"/>
    <iact:actionData xml:id="d89">
      <inkml:trace xmlns:inkml="http://www.w3.org/2003/InkML" xml:id="stk89" contextRef="#ctx0" brushRef="#br0">5490 14890 18431 0,'0'0'816'3,"0"0"160"-3,0 0-784 1,-12-8-192-1,12 8 0 0,0 0 0 7,0 0 384-7,-15 8 16 6,-1-4 16-6,-3 4 0 8,1 11-64-8,-5 1-16 7,-7 3 0-7,-5 5 0 8,-2 1 304-7,2 8 64 5,-4 2 16-6,-2 12 0 6,-9 1 368-6,-1 13 64 9,0 9 0-9,-5 8 16 7,-3 7-112-7,0 11-32 9,-1 3 0-9,-2 8 0 7,1 6-384-7,5 10-96 9,1-2-16-9,6 2 0 6,4-6-256-6,4 7-48 7,8 5-16-7,2-4 0 9,2 1-208-9,1-3 176 6,11-8-176-6,7-2 160 8,2-2-160-8,4-6 0 7,10-3 144-7,4-5-144 9,10-3 0-9,3-7 0 6,4-5 0-6,10-4 0 8,4-2 0-8,12-6-208 7,9-10 16-7,9-3 16 24,9-3-1888-23,7-9-384 0,7-12-80 0</inkml:trace>
    </iact:actionData>
  </iact:action>
  <iact:action type="add" startTime="234880">
    <iact:property name="dataType"/>
    <iact:actionData xml:id="d90">
      <inkml:trace xmlns:inkml="http://www.w3.org/2003/InkML" xml:id="stk90" contextRef="#ctx0" brushRef="#br0">9259 15163 5519 0,'-12'-27'496'2,"8"9"-496"-2,-2 7 0 0,2-5 0 5,2 4 2608-4,2 12 416 5,-2-13 96-6,2 13 16 7,0 0-1808-7,0 0-368 8,0 0-64-8,14 0 0 7,-14 0-512-7,23 13-80 8,1 3-32-8,5 5 0 8,2 7 64-8,4 1 16 6,4 8 0-6,4 6 0 9,4 2 96-9,2 4 0 5,3 7 16-5,-1 8 0 11,-4 1-32-11,-2 13-16 5,0 6 0-5,-6 3 0 12,4 9-240-12,-10 3-48 4,-8 11-128-4,-1 1 192 9,-7 6 32-9,1-2 0 6,-11-2 0-6,-3 2 0 9,-6 8 272-9,-3-8 48 6,-5-4 16-6,-10-2 0 8,-1 3 272-8,-6-3 64 7,-3-2 16-7,1-4 0 9,-4-3-128-9,0-3-16 6,-8-7-16-5,2-4 0 7,-4-2-256-8,-2-6-48 7,-6-8-16-7,3-8 0 8,-1-5-240-8,2-4-32 6,4-5-16-6,-2-5 0 23,4 2-848-21,8-14-192 0,0-3-16-2,6-15-14464 0</inkml:trace>
    </iact:actionData>
  </iact:action>
  <iact:action type="add" startTime="235460">
    <iact:property name="dataType"/>
    <iact:actionData xml:id="d91">
      <inkml:trace xmlns:inkml="http://www.w3.org/2003/InkML" xml:id="stk91" contextRef="#ctx0" brushRef="#br0">10994 15452 19343 0,'-23'21'848'2,"13"-3"192"-2,1-1-832 0,1 5-208 3,6 3 0-3,6 1 0 7,5-1 272-6,1 4 16 5,10 2 0-5,3 1 0 6,1-3-288-6,11-4 128 5,2-1-128-6,6-3 0 8,0-5 512-8,5 1 0 7,5-11 0-7,0 0 0 7,-1 0 80-7,3-6 16 8,1-2 0-8,1-8 0 7,0 0-128-7,1-5-32 8,1 5 0-8,-3-8 0 8,1 1 32-8,-7-7 0 6,-3-5 0-5,-6 2 0 10,-2 3-16-11,-6-1 0 5,-5-4 0-4,-3 0 0 6,-5-1-48-7,-7 1-16 6,-1-4 0-5,-6 4 0 7,-2 1-96-8,-4 1-32 7,-6 0 0-7,-6 5 0 8,-1 3-80-8,-7-1 0 6,0 9-16-5,3-1 0 5,-3 6-48-6,1 8-128 9,1 8 192-9,-3 1-64 8,-1 9-128-8,-1 7-256 7,-2 6 64-7,-1 12 16 8,5 4 176-8,-1 15-208 7,-3 7 80-6,2 5 128 5,-1 6-192-6,-1 13 192 7,-2 14-160-7,1 12 160 10,-1 8-144-10,2 6 144 6,-3 9-128-5,-5 2 128 5,-4 10 0-6,-2-4 0 7,0 4 0-6,2-13 0 7,-10-9 0-8,-2-3 0 6,-1-10 0-5,1-8 128 6,0-10 192-6,-4-9 32 5,3-16 16-6,1-6 0 9,8-6 320-8,-2-13 64 5,6-8 16-6,4-10 0 8,8-6-192-8,1-7-48 7,1-9 0-7,5-7 0 9,5-8-208-9,-5-8-64 6,6-3 0-6,1-13 0 7,7-3-256-7,0-6 0 7,0-6 0-7,4 0 0 9,4-6-128-9,4 3-144 7,5-1-32-7,-1 0 0 8,5 6-32-8,1 2-16 6,0 4 0-6,7 3 0 8,2 7 80-8,3 7 16 7,1 1 0-7,2 9 0 8,0 4 112-8,2 4 144 7,0 4-208-7,4 9 80 9,-4-1 128-9,1 7-128 7,-1 1 128-7,-2-1-128 8,-2 3 128-8,0-1 0 6,-5 3 0-6,-1-1 0 8,-6 0 0-8,-3 3-128 8,0-1 128-8,-7-4 0 23,5-5-416-22,-4-3 0 0,1-7 0 0,-11-8-9584 5,20 2-1920-5</inkml:trace>
    </iact:actionData>
  </iact:action>
  <iact:action type="add" startTime="236122">
    <iact:property name="dataType"/>
    <iact:actionData xml:id="d92">
      <inkml:trace xmlns:inkml="http://www.w3.org/2003/InkML" xml:id="stk92" contextRef="#ctx0" brushRef="#br0">11960 16331 12895 0,'-18'2'576'2,"18"-2"112"-1,0 0-560-1,-15 8-128 1,15-8 0-1,0 0 0 6,0 0 3216-5,0 0 624 6,0 0 112-7,21 4 16 9,-1-2-2432-9,1-2-480 6,7-2-96-6,1-2-32 7,2-2-240-7,0 4-48 8,2-2-16-8,-1 2 0 7,-3 1-336-7,-2-1-64 6,-1 2-16-6,-3-2 0 10,2-2-208-10,-1 0 0 7,-3-2 128-7,1 4-128 8,-3-4 0-8,1 0 0 8,-5 0 0-8,3 3-160 22,-18 3-2208-20,13-10-432-2,5-8-80 1,-8 3-32-1</inkml:trace>
    </iact:actionData>
  </iact:action>
  <iact:action type="add" startTime="236437">
    <iact:property name="dataType"/>
    <iact:actionData xml:id="d93">
      <inkml:trace xmlns:inkml="http://www.w3.org/2003/InkML" xml:id="stk93" contextRef="#ctx0" brushRef="#br0">13134 15393 17503 0,'0'0'1552'3,"0"0"-1232"-3,0 0-320 0,0 0 0 9,0 0 1440-8,0 0 224 4,0 0 64-4,0 0 0 7,0 0-752-8,0 0-144 6,0 0-16-5,-2 28-16 6,-2 1-16-7,-3 6 0 6,-9 6 0-6,4-2 0 9,-5 6 80-8,1 2 16 4,-1 1 0-5,-7 1 0 9,1-4-208-9,1 2-32 7,3-2-16-7,-3 3 0 8,1-9-416-8,1 0-80 6,9-7 0-6,-3-7-128 8,2-2 144-8,6-3-144 7,3-3 0-6,3-17 144 23,0 0-1152-22,9 10-224-2,9-4-48 1,-1-12-13184-1</inkml:trace>
    </iact:actionData>
  </iact:action>
  <iact:action type="add" startTime="236744">
    <iact:property name="dataType"/>
    <iact:actionData xml:id="d94">
      <inkml:trace xmlns:inkml="http://www.w3.org/2003/InkML" xml:id="stk94" contextRef="#ctx0" brushRef="#br0">13924 14906 5519 0,'0'0'496'5,"0"0"-496"-4,0 0 0-1,0 0 0 2,0 0 3456-2,-17 11 608 4,3 1 112-2,-4 8 32 5,-1 1-2480-7,-4 1-512 5,-11 3-80-4,-5 6-32 6,-6 8 80-6,-5 2 16 7,-7 2 0-8,-1 14 0 6,-3 9 64-6,3 8 16 6,-3 6 0-6,-3 10 0 8,0 9-512-8,1 6-80 8,-5 10-32-5,2 8 0 3,-9 12-288-6,1 1-64 7,4 1-16-7,-2 3 0 7,8 7-288-7,3-5 0 7,6-5 128-7,9-3-128 9,11-9 0-9,3 0 128 7,7-4-128-7,5-4 0 8,11-6 128-8,5-2-128 7,12-11 0-7,3-3 0 8,7-5 0-8,7-4 0 7,8 1 0-7,14-1 0 7,8 4 0-6,9-6 0 6,12-6 0-7,6-8-192 23,6-4-256-21,7-3-64-1,3-7 0-1,9-1 0 12,4-4-1376-10,20-9-288-1,12 1-48-1</inkml:trace>
    </iact:actionData>
  </iact:action>
  <iact:action type="add" startTime="237224">
    <iact:property name="dataType"/>
    <iact:actionData xml:id="d95">
      <inkml:trace xmlns:inkml="http://www.w3.org/2003/InkML" xml:id="stk95" contextRef="#ctx0" brushRef="#br0">19655 14020 29951 0,'-33'-9'1328'0,"13"7"272"0,5-2-1280 0,3 4-320 0,12 0 0 1,0 0 0 3,-12 13 0-3,10 7 0 5,4 9 0-6,8 6 0 8,0 10 0-7,7 4 0 4,1 11 0-5,7 5 0 9,4 11 0-9,7 4-144 6,-3 2 144-6,8 9 0 9,2 11 0-9,5 5 0 6,-3 8 0-6,4 4 0 13,2 10 0-13,-3 7 0 3,-9 9 0-3,-2-3 0 8,-9-4 0-8,-11 3 0 7,-3 5 0-7,-10-2 0 8,-6-1 160-8,-14-5 16 7,-9-7 0-7,-10 0 0 7,-8-5 240-6,-6-1 48 6,-13-12 16-6,-6-4 0 6,-10-5 80-7,-8-11 16 7,-6 1 0-7,-15-4 0 8,-20-4-288-8,-6-1-48 6,-3-7-16-6,-12 2-15648 12</inkml:trace>
    </iact:actionData>
  </iact:action>
  <iact:action type="add" startTime="237897">
    <iact:property name="dataType"/>
    <iact:actionData xml:id="d96">
      <inkml:trace xmlns:inkml="http://www.w3.org/2003/InkML" xml:id="stk96" contextRef="#ctx0" brushRef="#br0">7928 15097 20495 0,'-27'19'896'1,"11"-1"208"0,-5 5-880-1,-3 5-224 0,-3 3 0 0,-2 4 0 5,-4 4 496-5,-6 12 48 8,0 5 16-8,-10 11 0 7,-6-5 240-7,-3 6 48 8,-3 8 16-8,-13 6 0 7,-8 6-288-7,-7 4-48 7,-9-3-16-7,-1 7 0 11,-9 3-144-11,-5 9-48 5,-8 3 0-4,-6-2 0 5,-13-10 16-6,-4 1 0 7,1 3 0-7,-1 5 0 9,-10-3-16-9,-2-6-16 7,-4-1 0-7,2-3 0 8,6 7-96-8,-2-3-16 7,-8-7 0-7,8-2 0 8,5 1 16-8,13-3 0 6,1-2 0-6,9-6 0 9,3-12-64-9,8-2-16 6,7-7 0-6,9-1 0 9,9-1-128-9,4-2 0 6,4-7 0-6,2 1 128 8,4-4-128-8,2-2 0 7,0-6-160-6,2 0 160 22,9-6-560-22,3 2-16 0,1 0 0-1,9-3 0 12,3-3-448-12,2 0-80 1,8 1-32-1,0-1-7248 8,-2-2-1440-7</inkml:trace>
    </iact:actionData>
  </iact:action>
  <iact:action type="add" startTime="238660">
    <iact:property name="dataType"/>
    <iact:actionData xml:id="d97">
      <inkml:trace xmlns:inkml="http://www.w3.org/2003/InkML" xml:id="stk97" contextRef="#ctx0" brushRef="#br0">1476 15152 17503 0,'0'0'768'1,"6"-10"176"0,5-2-752-1,5 4-192 5,9 2 0-4,11 3 0 1,3 1 640-2,9 2 80 8,-1 3 32-8,12 1 0 7,1 2-624-7,6 10-128 8,9 1 0-8,8 9 0 7,9 7 0-7,10 4-208 11,7 4 64-11,2 8 16 9,-2 3 128-9,8 7 0 8,8 5 0-8,8 6-128 3,5 12 128-3,1 4 0 6,-5 0 0-6,9 7 0 9,3 1 0-9,10 8 0 12,-4 1 0-12,2-2 0 5,0 1 0-4,-2 3 0 8,8-2 0-8,-6-3 128 1,-9-1 0-1,-7 3 16 4,-1-5 0-5,1 7 0 9,5-3 624-9,-9-4 128 12,-3-5 32-12,-10 0 0 2,-2-2 32-2,-4 3 16 12,-2-3 0-12,-2-4 0 4,-3-4-176-3,-13-6-32 10,-1-8-16-11,-12 0 0 3,-12-5-288-2,0-5-48 4,-7-1-16-5,-5-3 0 8,-3 1-272-8,-3-4-128 13,-1-3 0-13</inkml:trace>
    </iact:actionData>
  </iact:action>
  <iact:action type="add" startTime="241697">
    <iact:property name="dataType"/>
    <iact:actionData xml:id="d98">
      <inkml:trace xmlns:inkml="http://www.w3.org/2003/InkML" xml:id="stk98" contextRef="#ctx0" brushRef="#br2">21508 15842 11055 0,'-16'-4'976'1,"5"2"-784"3,-1-2-192-4,-2 2 0 4,14 2 2080-4,0 0 368 13,-12-2 80-13,12 2 16 3,0 0-1072-2,0 0-224 5,0 0-32-6,0 0-16 6,0 0-320-6,0 0-64 12,26 0-16-12,1 0 0 4,2-4-32-4,10-2-16 11,6-1 0-11,8 3 0 5,4 2-240-4,5 0-64 8,6-6 0-8,-3 0 0 4,1 2-272-5,0 4-176 10,8 4 192-10,-7 0-192 5,1-4 128-3,-2 0-128 5,6 8 0-7,-7 0 0 5,-7-2 0-5,-1 0 0 10,-6 0-240-10,-7-4 80 20,-8 6-2528-18,-7-4-512 2</inkml:trace>
    </iact:actionData>
  </iact:action>
  <iact:action type="add" startTime="241967">
    <iact:property name="dataType"/>
    <iact:actionData xml:id="d99">
      <inkml:trace xmlns:inkml="http://www.w3.org/2003/InkML" xml:id="stk99" contextRef="#ctx0" brushRef="#br2">21371 16359 25791 0,'0'0'2304'2,"0"0"-1856"3,0 0-448-3,0 0 0-2,18 6 384 0,5-3-32 10,7-1 0-10,5-2 0 5,11 0-16-5,9 0 0 11,6-2 0-11,9-3 0 4,0-3-144-4,4 2-48 7,-6-8 0-7,5 3 0 8,1 1-144-8,-4-2 160 7,2 2-160-7,4-1 160 9,-4 1-160-5,0 2 0 4,-5-2 0-7,-3 1 0 16,-5-1-2112-15,-9-4-336 0</inkml:trace>
    </iact:actionData>
  </iact:action>
  <iact:action type="add" startTime="242237">
    <iact:property name="dataType"/>
    <iact:actionData xml:id="d100">
      <inkml:trace xmlns:inkml="http://www.w3.org/2003/InkML" xml:id="stk100" contextRef="#ctx0" brushRef="#br2">22165 15360 23951 0,'0'0'1056'1,"0"0"224"-1,0 0-1024 0,20-8-256 5,3 1 0-4,8 1 0 4,6 2 0-5,10 2 0 9,8 6 0-8,5-2 0 4,5 7 0-4,-1 7 0 7,4 2 128-8,1-3-128 5,-7 7 192-5,4 1-32 9,-3 2 0-9,1 5 0 4,0-1 224-4,-1 6 64 11,-5 12 0-3,1 4 0-7,-3 3-176-1,-7 7-16 7,-8-5-16-6,-4 5 0 3,-9 7-48-3,-11-4-16 9,-3 3 0-10,-10 1 0 3,-10-4 352-3,-6 1 80 7,-4-7 16-6,-7 1 0 6,-8-1-208-7,-10-3-32 12,-10-3-16-10,-7-3 0-1,-1-4-112-1,-1 0-32 13,-1-10 0-12,1 2 0 1,-3-2-96-2,5-4-128 7,1-2 176-7,3-3-176 18,-1-7-1248-16,10-11-352 0,-23 2-80-1,15-10-16-1</inkml:trace>
    </iact:actionData>
  </iact:action>
  <iact:action type="add" startTime="242688">
    <iact:property name="dataType"/>
    <iact:actionData xml:id="d101">
      <inkml:trace xmlns:inkml="http://www.w3.org/2003/InkML" xml:id="stk101" contextRef="#ctx0" brushRef="#br2">23946 15606 17503 0,'0'0'1552'1,"0"0"-1232"5,-6-12-320-6,6 12 0 3,0 0 544-2,0 0 48 8,0 0 16-8,0 0 0 4,0 0-112-5,0 0-32 9,8 24 0-9,-4 5 0 6,0 8-48-6,-2 0-16 5,0 8 0-4,2 4 0 6,-2 11-48-6,-1-1-16 6,-1-3 0-7,2 3 0 6,0 3-48-5,2 2-16 11,0-1 0-12,2-5 0 4,-2-3-48-4,2 1-16 10,4 3 0-9,5-10 0 3,3-8-80-4,-1-8-128 7,5-14 176 1,3-1-176-8,0-3 752 0,5-7 32 11,-1-12 16-11,4-7 0 5,2-1 64-5,4-11 16 11,-4-7 0-11,4-7 0 3,-4-6-416-2,-1 6-80 10,1-2 0-11,-2 2-16 5,-4-4-224-5,-4 2-144 5,-5 2 192-5,-2-2-192 9,-5 6 224-9,1 4-64 7,-4-2-16-7,1 5 0 6,-5 7-144-5,0 7 0 10,-6 12 0-10,0 0 0 2,0 0 0-2,0 0-176 9,8 14 16-10,-6 13 0 4,-4 4 160-3,0 14-128 5,-2 6 128-6,-2 7-128 7,4 7 128-7,-2 11 0 12,-5 11 0-12,-3 15 0 4,-6 7 0-4,-1 6 0 11,-11 10 0-10,-3 2-128 3,0 5 128-4,-2-1 0 10,-8-2 160-9,-4-10-160 1,-11-2 544-2,3-14 16 11,1-9 0-11,3-10 0 6,-6-12 432-6,3-8 96 6,1-11 0-6,6-8 16 7,2-8-384-7,6-4-80 8,-2-10 0-8,6-7-16 8,2-10-192-8,8-8-48 7,5-2 0-7,7-12 0 7,-7-5-128-6,8-12-16 6,1-6-16-6,7 0 0 6,2-6-224-7,6 0 0 6,4-2 0-6,5 0 0 8,7 4-368-8,1 4-16 13,6-4 0-13,3 8 0 18,3 6-368-16,0 2-80-1,4-1 0-1,4 3-16 13,-4 4-1632-12,10 5-320 2,2-3-64-2</inkml:trace>
    </iact:actionData>
  </iact:action>
  <iact:action type="add" startTime="243298">
    <iact:property name="dataType"/>
    <iact:actionData xml:id="d102">
      <inkml:trace xmlns:inkml="http://www.w3.org/2003/InkML" xml:id="stk102" contextRef="#ctx0" brushRef="#br2">25307 15949 18431 0,'0'0'1632'1,"0"0"-1312"6,20-12-320-7,0-5 0 5,7 3 2736-5,4 3 464 5,6 5 112-4,2 0 16 8,8-2-2352-9,4-2-464 10,5 4-80-10,1 4-32 6,-5 1-272-6,1-1-128 5,-6-4 0-5,-4 0 128 23,-10 10-1664-22,-4 0-352 0,-5 2-64 6</inkml:trace>
    </iact:actionData>
  </iact:action>
  <iact:action type="add" startTime="243451">
    <iact:property name="dataType"/>
    <iact:actionData xml:id="d103">
      <inkml:trace xmlns:inkml="http://www.w3.org/2003/InkML" xml:id="stk103" contextRef="#ctx0" brushRef="#br2">25309 16491 20271 0,'-19'6'1792'1,"19"-6"-1424"3,0 0-368-4,0 0 0 4,0 0 2304-4,0 0 384 6,0 0 64-6,21 14 32 8,5-6-1952-7,1-3-400 9,0-5-80-10,7-3-16 5,5-5-336-5,-2-4 0 11,4 0 0-11,3-3 0 5</inkml:trace>
    </iact:actionData>
  </iact:action>
  <iact:action type="add" startTime="243844">
    <iact:property name="dataType"/>
    <iact:actionData xml:id="d104">
      <inkml:trace xmlns:inkml="http://www.w3.org/2003/InkML" xml:id="stk104" contextRef="#ctx0" brushRef="#br2">26646 14988 18431 0,'-12'19'1632'0,"4"7"-1312"4,-6-3-320-3,9 4 0 4,5 1 656-4,3-1 64 8,7 4 16-8,2-4 0 4,9-3 0-5,7-7 0 10,1 3 0-10,4-1 0 5,6-9-224-5,-4-2-32 10,4-2-16-10,8-6 0 4,6-8 80-4,3 0 16 9,5-2 0-9,11-7 0 5,0-1 16-5,6-1 0 12,-2-7 0-12,-2-5 0 4,-13-8-320-4,-5 4-48 10,-5 0-16-10,-4-2 0 4,-12 2-32-4,-4 2-16 11,-4-6 0-10,-1 6 0 2,-9 7 0-2,-7 3 0 9,0 3 0-10,-2-1 0 7,-6 3-16-7,-4 7-128 10,2 11 192-10,0 0-64 5,-12-6-128-5,12 6 0 6,-14 8 0-6,-5 13 128 3,-7 6 704-2,3 10 144 5,2 16 32-6,-1 5 0 26,-1 15-1664-25,-3 7-336 0,-3 7-64-1,-2 11-16 0,-8 15 816 1,0 12 256 5,-10 15 0-6,-5 6-160 5,-9 3 160-4,-3 5 0 5,-1-2 0-5,-3 4 0 6,-2-6 0-7,0 0 0 11,6-7 0-11,-7-11 0 4,1-13 352-4,0-8 0 11,-10-9 0-11,4-16 0 4,2-10 288-3,10-10 48 5,3-10 16-6,15-7 0 8,5-14-64-8,8-9-16 6,1-9 0-6,9-9 0 8,6-8-272-8,9-6-48 13,0-13-16-11,6-5 0 0,4-5-288-2,4-6 0 11,4 0 0-11,2-8 0 5,11-6-416-5,-1 4 16 5,3-1 0-5,6 5 0 9,8-4 144-9,0 8 48 6,8 0 0-5,2 11 0 6,6 7 64-6,3 1 16 9,5 3 0-10,-5 9 0 4,-3 4 128-4,-4 6 0 12,-1 5 0-10,1 1-128 0,-2 8 128-2,-4 1 0 5,2 7 0-5,-8 1 128 9,-2 0-128-8,-2 2 0 4,-6-1 0-4,-5-3 0 6,-3-1 0-7,1 1 0 12,-6-8-128-11,-1-1 128 16,-5 4-512-16,2-7 0 0,-10-13-16-1,0 0 0 12,11 10-2464-10,-11-10-480-1,24-12-112 0,-9-3 0-1</inkml:trace>
    </iact:actionData>
  </iact:action>
  <iact:action type="add" startTime="244476">
    <iact:property name="dataType"/>
    <iact:actionData xml:id="d105">
      <inkml:trace xmlns:inkml="http://www.w3.org/2003/InkML" xml:id="stk105" contextRef="#ctx0" brushRef="#br2">27668 15727 22111 0,'0'0'976'1,"0"0"208"0,0 0-944-1,0 0-240 0,0 0 0 0,0 0 0 6,0 0 1024-6,0 0 176 12,19 2 16-12,3-2 16 4,5-2-480-4,0 0-112 10,2-2 0-10,5 0-16 4,-3 2-112-4,0 0-32 7,2-2 0-7,0-2 0 8,2 3-288-8,1 1-48 7,1 2-16-7,0 0 0 6,-4-4-128-5,-4 2 0 7,-4-2 0-8,-1 2 0 24,-3 2-1424-23,1-2-368 0,-3-8-80 5</inkml:trace>
    </iact:actionData>
  </iact:action>
  <iact:action type="add" startTime="244771">
    <iact:property name="dataType"/>
    <iact:actionData xml:id="d106">
      <inkml:trace xmlns:inkml="http://www.w3.org/2003/InkML" xml:id="stk106" contextRef="#ctx0" brushRef="#br2">28707 15146 16575 0,'0'0'736'2,"0"0"160"-2,0 0-720 0,0 0-176 5,0 0 0-5,0 0 0 4,0 0 816-4,0 0 128 10,0 0 16-9,16-2 16 5,-16 2-128-6,0 0-16 9,15-2-16-9,-15 2 0 3,0 0 80-3,18-4 32 11,-18 4 0-11,0 0 0 4,14-4-224-4,-14 4-32 10,0 0-16-9,17 0 0 3,-17 0-336-4,0 0-64 9,0 0 0-9,12-10-16 6,-12 10-240-6,0 0 144 7,14-8-144-7,-14 8 128 7,0 0-128-6,0 0 0 10,0 0 144-11,11-7-144 4,-1-5 0-4,-10 12 128 6,0 0-128-6,0 0 0 9,10-12 0-9,-10 12 0 10,0 0 0-10,0 0 128 6,0 0-128-6,0 0 0 6,6-15 0-6,-6 15 0 8,0 0 0-8,0 0 0 11,0 0 0-11,0 0 0 7,0 0 0-6,0 0 0 7,0 0 0-8,0 0 0 6,0 0 0-5,0 0 0 6,0 0 0-7,0 0-128 7,0 0 128-7,0 0 0 9,6-8 128-9,-6 8-128 5,0 0 0-5,0 0 0 7,0 0 0-7,0 0 0 8,0 0 0-8,0 0 0 10,0 0 0-10,0 0 0 6,0 0 0-6,0 0 176 8,0 0-176-7,0 0 192 4,0 0-192-5,0 0 0 10,1-16 144-10,-1 16-144 6,0 0 0-6,0 0 0 6,0 0 0-6,0 0 128 8,0 0-128-8,0 0 0 10,0 0 0-9,0 0 0 4,0 0 0-5,0 0 0 8,0 0 0-8,0 0 0 5,-13-4 0-5,13 4 0 11,-16-2 0-11,16 2 0 6,0 0 0-6,0 0 0 9,0 0 0-9,0 0 0 5,-12 6 0-5,12-6 0 7,0 0-144-7,0 0 144 7,0 0-224-7,0 0 32 12,-11 8 0-12,11-8 0 17,0 0-240-16,0 0-32-1,0 0-16 0,0 0 0 16,0 0-416-15,0 0-96-1,0 0-16 1,0 0-6720 11,0 0-1344-10</inkml:trace>
    </iact:actionData>
  </iact:action>
  <iact:action type="add" startTime="245391">
    <iact:property name="dataType"/>
    <iact:actionData xml:id="d107">
      <inkml:trace xmlns:inkml="http://www.w3.org/2003/InkML" xml:id="stk107" contextRef="#ctx0" brushRef="#br2">28721 14851 12895 0,'0'-13'1152'1,"4"-9"-928"4,2 6-224-5,-2 1 0 3,-1-5 2384-2,1 5 432 7,2-1 96-7,-6 16 16 5,0 0-1584-6,0 0-304 6,0 0-64-6,0 0-16 8,0 0-304-8,0 0-64 7,0 0-16-7,8 22 0 8,-6-1 64-7,0 10 0 8,-2 10 0-9,0 2 0 5,-2-6 0-5,0 10 0 11,-2 4 0-11,2 1 0 5,-2 5 112-4,-4 1 16 7,-1 1 16-7,-5 1 0 3,4-1-224 0,-3-3-48 3,1-1-16-7,-2 0 0 3,5-7-304-2,1-1-48 10,-2-10-16-11,2-2 0 4,2-9-128-4,2-5 0 12,4-21 144-12,-2 20-144 3,-3-9 0-3,5-11 0 5,0 0-160-5,0 0 160 25,0 0-2656-23,15-13-416 2</inkml:trace>
    </iact:actionData>
  </iact:action>
  <iact:action type="add" startTime="245735">
    <iact:property name="dataType"/>
    <iact:actionData xml:id="d108">
      <inkml:trace xmlns:inkml="http://www.w3.org/2003/InkML" xml:id="stk108" contextRef="#ctx0" brushRef="#br2">29751 14305 3679 0,'-2'-17'160'1,"2"5"32"-1,0 12-192 0,0 0 0 5,0 0 0-5,0 0 0 5,0 0 4960-5,0 0 944 9,0 0 192-9,0 0 48 5,-24 8-4752-4,3 1-944 4,-4 3-192-5,-3 10-48 9,1 5 320-8,-4 6 64 9,-2 6 16-9,-6 4 0 2,2 8 368-3,-2 5 80 11,-6 9 16-11,2 5 0 4,2 10-160-4,2 15-16 12,-6 9-16-11,0 5 0 1,0 8-432-2,-2 4-64 17,5 2-32-17,1 5 0 2,-6 5-128-2,8 2-32 9,0-3 0-8,8-7 0 1,5-4-192-2,9-8 0 11,1-10 0-10,8-7 0 2,2-6 128-3,2-10 0 10,10-10-128-10,2-6 192 5,0-3-32-4,9-5-16 9,3-5 0-10,7-2 0 5,4-8-144-4,3-6 0 8,5-6 0-9,4-2-176 18,-4-1-272-17,5-11-48 0,-3-1-16-1,2-12-10560 10,4-4-2112-9</inkml:trace>
    </iact:actionData>
  </iact:action>
  <iact:action type="add" startTime="246169">
    <iact:property name="dataType"/>
    <iact:actionData xml:id="d109">
      <inkml:trace xmlns:inkml="http://www.w3.org/2003/InkML" xml:id="stk109" contextRef="#ctx0" brushRef="#br2">29960 14787 11055 0,'-14'6'976'0,"4"5"-784"5,-2-1-192-4,12-10 0 1,0 0 3200-1,0 20 608 5,6-3 112-6,2 1 32 9,-8-18-2736-9,14 8-528 6,3-3-112-6,-3 1-32 8,3-4-16-7,1-4 0 9,0-8 0-9,3 1 0 3,2-1 96-4,1-2 16 10,1 3 0-10,-1-5 0 5,3-2-144-5,-2-3-32 12,-3 3 0-12,-1 1 0 3,1-7-208-3,-7 5-32 10,1 1-16-10,-6-4 0 5,1 1-64-5,-5 5-16 12,-4-1 0-12,0 3 0 3,-4 2 0-2,-2-1 0 9,4 11 0-9,-19 0 0 3,-5 0 0-3,-1 5 0 8,-4 7 0-8,-1 2 0 6,-1 7 64-7,0 7 16 4,-4 5 0-4,-4 8 0 12,4 2-48-12,-2 5-16 8,0 3 0-4,3 4 0-4,3 3-144 0,4 3 160 11,4-9-160-10,3-5 160 2,6-6 48-3,5 0 16 11,5-6 0-9,4-2 0 0,4-2 192-2,5-7 32 11,1-1 16-10,8-1 0 2,-3-3-144-3,7-5-16 11,5-4-16-11,2-3 0 5,3-5-128-5,3-2-32 10,-2-4 0-10,2-1 0 4,4-1-368-4,-2-2-80 7,2 0 0-6,2-8-16 21,-6 1-2640-20,0-5-528 0,12-17-96-2,-10 10-32 0</inkml:trace>
    </iact:actionData>
  </iact:action>
  <iact:action type="add" startTime="246669">
    <iact:property name="dataType"/>
    <iact:actionData xml:id="d110">
      <inkml:trace xmlns:inkml="http://www.w3.org/2003/InkML" xml:id="stk110" contextRef="#ctx0" brushRef="#br2">30599 14580 18431 0,'0'0'816'1,"0"0"160"-1,0 0-784 1,0 0-192-1,0 0 0 0,0 0 0 5,0 0 2464-5,16 0 448 11,1-4 96-10,5 0 0 2,-3 0-1744-3,5-1-368 8,-1-5-64-8,3 4 0 8,-1 0-192-8,0 2-48 5,1-4 0-5,-3-1 0 10,2 1-320-10,-3 0-64 7,1-2-16-7,-1 2 0 7,-1 3-192-7,-1-1 144 6,-1-2-144-6,1 2 128 23,-3 0-1216-22,-3 0-240-1,2-1-48 0,-5 1-12928 4</inkml:trace>
    </iact:actionData>
  </iact:action>
  <iact:action type="add" startTime="246981">
    <iact:property name="dataType"/>
    <iact:actionData xml:id="d111">
      <inkml:trace xmlns:inkml="http://www.w3.org/2003/InkML" xml:id="stk111" contextRef="#ctx0" brushRef="#br2">31136 13894 21823 0,'0'0'960'3,"-12"-6"208"-3,4 0-928 0,8 6-240 0,0 0 0 0,0 0 0 4,-6-8 992-3,6 8 160 9,0 0 16-9,0 0 16 2,10-10-544-3,-10 10-96 6,14-5-32-6,3 3 0 9,3 0-64-9,-3 2-32 12,3 0 0-12,3 2 0 4,1 1-128-4,1 3-32 6,2 4 0-6,1 0 0 8,-5 5-112-8,0-3-16 10,-1 4-128-10,-3-3 192 5,-3 5-192-5,-2-6 176 12,-8 5-176-12,-6-17 160 5,0 0-32-5,-2 20 0 5,0-3 0-5,-6 3 0 7,-6-9 368-7,4 3 64 9,-5-4 16-9,3 3 0 7,-3-3-240-7,3 0-32 15,12-10-16-15,-12 14 0 2,6-3-288-2,6-11 128 10,4 18-128-10,4-4 0 5,0 5 0-5,0 3 0 11,3-5 0-11,-1-1 0 2,8 5 224-2,-5-3-64 13,3-3-16-13,-4 7 0 3,-3 5-144-3,1-4 0 11,-6-5 0-11,0 3 128 5,-4 1-128-5,-4 1 0 11,-2-1 144-11,-8-5-144 6,-1 3 368-6,-7-9 0 7,-5 5 0-7,-2-4 0 5,0 3 64-4,-7-3 16 4,1 4 0-5,2-10 0 9,2-3-176-9,0 5-16 10,1-4-16-9,3-2 0 3,2-4-240-4,3 0 128 8,1-4-128-8,7 2 0 21,-1 1-960-19,15 3-304 0,0 0-48-2,0 0-14944 0</inkml:trace>
    </iact:actionData>
  </iact:action>
  <iact:action type="add" startTime="247416">
    <iact:property name="dataType"/>
    <iact:actionData xml:id="d112">
      <inkml:trace xmlns:inkml="http://www.w3.org/2003/InkML" xml:id="stk112" contextRef="#ctx0" brushRef="#br2">31972 14110 28559 0,'0'0'2544'3,"-15"-8"-2032"-3,5-3-512 0,-4-1 0 4,3 6-128-4,-3-2-128 8,-2 0-32-8,-1 5 0 8,1-3 928-8,-5 6 192 11,3 0 48-11,1 2 0 4,-3 0-304-3,5 0-64 4,3 3-16-5,4 5 0 9,-4-2-176-9,12-8-16 9,-5 17-16-9,3-1 0 6,0 6 80-6,4-1 16 6,0-5 0-6,5 3 0 8,5 5 80-8,-2-3 32 11,4 2 0-10,-1 5 0 2,9-5-96-3,-3 2-16 11,-3-1 0-11,3 3 0 4,-5 0-16 1,1 3-16 1,-1-1 0-5,0 4 0 3,-8-2-48-3,0-1-16 9,-5-5 0-10,-1 0 0 5,-1-1 0-4,-3-1 0 5,-4 2 0-6,0-5 0 8,-10-1 96-8,1-5 0 11,-3 2 16-11,-5-7 0 5,-4 7 48-5,0-8 0 10,1-2 0-10,1 1 0 3,-6 3-320-3,3-6-128 12,3-6 128-11,0 2-128 3,0 2 0-4,1-2 0 10,5 0 0-10,1 0 0 19,3-4-1536-17,3 2-304-1,-2 2-48-1,16 0-10176 9,0 0-2032-7</inkml:trace>
    </iact:actionData>
  </iact:action>
  <iact:action type="add" startTime="247894">
    <iact:property name="dataType"/>
    <iact:actionData xml:id="d113">
      <inkml:trace xmlns:inkml="http://www.w3.org/2003/InkML" xml:id="stk113" contextRef="#ctx0" brushRef="#br2">29745 16310 11055 0,'0'0'976'1,"0"0"-784"5,-14 4-192-5,14-4 0 3,0 0 2688-4,0 0 512 10,0 0 80-10,18 4 32 5,-1-4-1744-4,5-2-352 8,1-4-64-8,7 2 0 3,3 0 80-4,8-2 32 11,0-3 0-11,7-1 0 4,3 2-48-4,12 2-16 9,11-6 0-9,8 3 0 5,13-1-112-4,7-4 0 9,5 5-16-10,-2-5 0 8,-9 6-432-6,5-2-64 5,6-1-32-7,3 3 0 3,1-6-288-3,-2 4-48 7,0 3-16-7,-7 1 0 8,-13-2-192-8,-5 4 128 10,-4 2-128-10,-9-2 0 4,-3 4 0-4,-12 0 0 12,-1 2-128-12,-2-4 128 19,-7 2-1328-18,-8 2-144 1,-7 2-48-2,-8 2-10096 7,-23-6-2016-5</inkml:trace>
    </iact:actionData>
  </iact:action>
  <iact:action type="add" startTime="248300">
    <iact:property name="dataType"/>
    <iact:actionData xml:id="d114">
      <inkml:trace xmlns:inkml="http://www.w3.org/2003/InkML" xml:id="stk114" contextRef="#ctx0" brushRef="#br2">30960 16803 28383 0,'0'0'1264'1,"0"0"256"-1,0 0-1216 0,0 0-304 6,0 0 0-5,0 0 0 1,0 0 320-2,0 0 16 12,0 0 0-12,0 0 0 3,0 0 16-2,0 0 0 10,0 0 0-11,0 0 0 6,0 0 304-6,-10 14 64 8,-3-2 16-8,3 1 0 4,-8-3-96-3,5 8 0 10,-5-3-16-11,-1 1 0 4,3-4-112-4,-3 3-32 14,-7 7 0-13,3-1 0-1,-1-3-128 1,-1 3-32 8,0-1 0-9,3-1 0 5,-1 4-112-4,-1-3-16 8,3 1-16-9,0-5 0 5,1 2-32 0,-1 1 0 2,1-3 0-7,4 1 0 3,1-3-144-2,7 3 0 8,-2-1 144-9,8-4-144 5,2-1 0-5,0-11 0 10,12 14 0-9,2-2 128 4,7 3-128-4,5 3 0 8,3-4 0-8,4 1 0 3,4-1 0-4,0 5 0 11,4 3 0-11,0-7 0 4,-4 3 0-4,2-2 0 9,-6 5 0-4,2 0 0-5,4 3 0 0,-4-1 0 13,-5-3 0-13,-3 3 0 4,-2 1 0-4,-5-1 0 11,-6 2 0-9,-1-1 0 0,-7-1 0-2,-6-1 0 10,-6 1 128-10,-7 2-128 4,-1-3 432-4,-10-1 16 10,-5-1 0-9,-8 1 0 5,-2 3-64-6,-2-1 0 9,-2-3 0-9,-9-3 0 4,-3 3 112-3,-5-5 16 9,-9-5 0-10,5-2 0 4,-8 3-128-3,7-3-32 9,3 0 0-10,7-4 0 3,5-4-224-2,3-2-128 8,10-4 128-9,6 0-128 20,5-5-720-19,7 1-224 0,7-4-32-1,4-3-16 14,8-9-2128-13,10-5-416 0</inkml:trace>
    </iact:actionData>
  </iact:action>
  <iact:action type="add" startTime="248976">
    <iact:property name="dataType"/>
    <iact:actionData xml:id="d115">
      <inkml:trace xmlns:inkml="http://www.w3.org/2003/InkML" xml:id="stk115" contextRef="#ctx0" brushRef="#br2">31881 13443 17439 0,'-18'-6'768'1,"18"6"176"-1,-17-15-752 0,5 7-192 7,-4 2 0-7,16 6 0 3,-11-10 896-2,11 10 160 8,-14-4 32-8,14 4 0 3,0 0-320-4,0 0-48 11,0 0-16-11,0 0 0 3,0 0 0-2,0 18-16 9,8-6 0-10,2 5 0 4,7 3 16-4,3 1 0 10,5 6 0-10,4 9 0 5,8 3-144-4,0 13-32 9,8 3 0-9,4 9 0 3,13 8-304-4,-1 8-64 10,-3 4-16-2,3 6 0-8,-1 5-144 0,-3 9 0 9,-4 11 144-9,-7 2-144 4,1 0 0-3,-10 10 0 8,-2 7 0-9,-7 1 0 4,-9-3 912-4,-5 1 112 10,-8 0 32-10,-8 1 0 21,-8 1-1584-20,-2-1-320 1,1 3-64-2,-11-5-16 0,-3-3 928 0,-5 0 0 8,1 2 192-5,-6-9-16-2,0 5 320-1,0-8 64 10,-8 4 16-10,0-6 0 4,-8-2 16-3,-3-2 16 9,-1-8 0-10,1-1 0 4,-5-3-112-3,-1-5-32 9,-3 1 0-10,1-5 0 4,-1-2 48-4,-1-3 16 12,1 1 0-12,-3-8 0 3,-10-4-144-2,-4-4-16 8,-8 2-16-8,-1-9 0 3,-5-5-32-3,4-5-16 9,1-4 0-9,1-3 0 2,2-1-128-2,-6-6-32 9,-7-2 0-10,5 0 0 19,3-8-1104-16,5 1-208-3,14-7-48 0,5-4-16784 0</inkml:trace>
    </iact:actionData>
  </iact:action>
</iact:actions>
</file>

<file path=ppt/ink/inkAction7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5-03T02:59:55.757"/>
    </inkml:context>
    <inkml:brush xml:id="br0">
      <inkml:brushProperty name="width" value="0.05292" units="cm"/>
      <inkml:brushProperty name="height" value="0.05292" units="cm"/>
      <inkml:brushProperty name="color" value="#00B0F0"/>
    </inkml:brush>
  </inkml:definitions>
  <iact:action type="add" startTime="1229">
    <iact:property name="dataType"/>
    <iact:actionData xml:id="d0">
      <inkml:trace xmlns:inkml="http://www.w3.org/2003/InkML" xml:id="stk0" contextRef="#ctx0" brushRef="#br0">14898 4028 4607 0,'0'0'400'6,"0"0"-400"-6,11-8 0 0,-5 2 0 0,2 0 1488 1,-8 6 224 23,10-8 32-23,-5-2 16-1,-5 10-912 0,10-5-176 0,2 1-32 0,-12 4-16 6,8-2-128-5,-8 2-32 8,9-6 0-9,-9 6 0 3,14-6 48-3,-14 6 0 12,0 0 0-12,8-4 0 5,-8 4 160-5,0 0 32 10,8-6 16-10,-8 6 0 3,9-6 160-3,-9 6 16 8,0 0 16-8,0 0 0 9,0 0-48-9,0 0-16 6,2-9 0-6,-2 9 0 8,0 0-160-8,0 0-48 12,-3-12 0-12,3 12 0 5,0 0-96-5,-12-4-32 8,4 0 0-8,-2 2 0 6,-3 2-96-6,3 2-32 10,-6 0 0-9,5 0 0 5,-5 4-96-6,4 0-32 4,-3 2 0-4,-5 1 0 9,3 3-32-9,-3 2-16 10,6 3 0-9,-3-1 0 8,-1 3-16-9,5 3-16 10,-1-1 0-9,0 7 0-1,-5-5 80 0,3 2 32 12,-3 3 0-12,-3 3 0 3,3 12-160-2,-1-6-128 6,-5 2 192-7,2 0-192 7,-5 8 304-7,5-3-48 15,-3 1-16-14,15-10 0-1,-9 6-16 0,1 0 0 10,-3 4 0-10,-9 27 0 5,4-7 16-4,11-17 0 9,-3 3 0-10,-7 27 0 5,5-4-16-5,1 0 0 11,1-7 0-11,5-21 0 3,1 7 0-3,-1 0 0 12,0-1 0-12,4 5 0 3,-3 0-48-3,5-1-16 12,-2 1 0-12,2 1 0 4,3 3-32-3,1 1-128 9,0-5 192-10,-4 1-64 4,6 1-128-3,2-3 192 4,0 1-192-4,2-3 192 3,0-1-48-3,4 0 0 12,-2-1 0-13,0-1 0 1,1-2 0-1,3 1 0 12,2 1 0-12,-4 0 0 5,2 2 0-5,1-5 0 10,-1-1 0-10,2 2 0 4,4 2-144-3,-5-3 192 8,3 1-192-9,-2-2 192 6,3 0-192-6,1-2 128 12,-4-5-128-9,4 9 128-3,-3-6-128 0,5 2 128 11,-2 0-128-11,3-2 128 5,3 2-128-4,-5-2 128 3,5 1-128-4,1 3 128 9,-3-6-128-9,3 2 160 9,1-6-160-9,-3 2 160 5,-1-2-160-5,-1-2 0 12,-1 0 144-10,-1-1-144-1,1-3 128 0,-6-2-128 9,1-2 160-10,1 1-160 5,-6-3 128-5,2 0-128 10,2 3 0-9,-3-3 144 3,-1 0-144-3,0-3 192 5,0 1-192-5,-2-1 192 5,0-1-192-5,-2-5 192 11,-2-1-192-12,0 1 192 2,0-4-64-2,0-12-128 10,0 7 192-9,0-7-64 4,0 0 48-4,0 0 0 9,0 0 0-10,0 0 0 4,-10-5 80-4,-2-3 0 7,4-8 16-7,-3 2 0 8,1-5-80-8,0-2 0 7,-3-5-16-7,1-3 0 9,-6-2-176-9,3-1 0 6,-5-5 144-5,1-7-144 7,-1-3 0-8,3-6 128 12,-5-3-128-12,3-5 0 4,1-3 0-4,-3-8 0 6,1-4 0-5,3 1 0 6,-5-1 0-7,3-2 0 12,5-4 0-12,-2 1 0 4,1-3 0-4,3-8 0 6,2-7 0-5,-1 1 0 7,3 2 0-8,0-1 0 7,-2 3 0-6,2-3 0 6,5 1 0-7,1-5 0 6,-2 1 0-6,4 1-128 9,2 0 128-8,2 7-208 9,-2 6 80-10,3-41 128 4,7 20-240-4,-2 13 80 11,3 5 16-11,1 3 0 4,8 4-32-4,-9 27 0 9,7-5 0-9,7-24 0 5,-2 14 0-5,-1 0 0 6,1 5 0-6,2 3 0 10,1-2 32-10,-1 7 0 6,2 2 0-5,1 3 0 6,-1-1 144-7,-14 20-192 8,7 2 192-7,11-18-192 6,0 8 192-7,-15 16-160 7,1-3 160-7,9-9-160 8,-1 8 160-7,-2 8 0 8,-1 3-144-9,-5 0 144 4,5 9-128-4,-3 3 128 11,2-6-160-11,-3 6 160 5,-4 2-128-5,1 1 128 10,-3-3 0-9,-14 6-144 3,17-6 144-4,-17 6 0 7,0 0-144-7,0 0 144 8,0 0 0-8,0 0 0 7,0 0-144-7,0 0 144 8,0 17 0-8,-2-7 0 10,-5 2-128-9,-7-2 128 4,0 7 0-5,-13 7 0 11,-6 1 0-11,13-8 0 3,-5 7-128-2,-2 5 128 5,-3 4 0-5,-1 6 0 7,-8 0 0-8,2 6-128 11,-6 2 128-11,-17 23 0 1,5 2 0-1,20-21 0 12,-4 6 0-11,-20 32 0 3,3-3-128-4,19-22 128 11,-8 12 0-11,2 10 0 5,-2 10 0-5,0 1-128 7,6 5 128-7,-2 13 0 6,0 8 0-6,8 0 0 13,-2 7 0-11,8-1 0-1,5-6 144-1,3 7-144 13,11 1 128-12,0 0-128 0,8 1 128-1,6-3-128 12,2-6 128-12,4-2-128 2,5-10 144-2,3-6-144 11,-3-5 160-11,5-5-160 6,1-9 160-5,2-4-160 8,3-4 160-9,1-8-160 4,-2-1 128-4,5-11-128 11,-1-3 0-11,8-1 144 4,-2-1-144-4,-2-6 0 12,4-6 0-11,2 0-176 17,4-8-1296-18,-2-2-256 2,4-6-48-2,3-9-10048 6,7-4-2000-5</inkml:trace>
    </iact:actionData>
  </iact:action>
  <iact:action type="add" startTime="2883">
    <iact:property name="dataType"/>
    <iact:actionData xml:id="d1">
      <inkml:trace xmlns:inkml="http://www.w3.org/2003/InkML" xml:id="stk1" contextRef="#ctx0" brushRef="#br0">21808 3595 9215 0,'0'0'816'4,"-11"-14"-656"-4,-3 2-160 0,0-3 0 0,-1 3 1152 0,3-4 192 11,-6 5 32-11,3-5 16 4,-5 2-448-4,1-1-96 8,1 1-16-8,-1-1 0 6,1 3-16-6,4-2-16 11,-3 4 0-11,5 3 0 6,-3-5 16-6,7 4 0 9,8 8 0-9,-12-6 0 6,2 0 48-6,10 6 16 10,-5-7 0-10,5 7 0 5,0 0-320-5,0 0-64 12,0 0-16-12,0 0 0 3,0 0-192-3,0 0-32 11,1 21-16-11,5 2 0 5,2-1 96-5,4 5 32 11,-2 2 0-11,7 5 0 3,3 5-32 3,1 5 0 0,6 9 0-5,9 2 0 3,1 1-96-3,9 7-32 9,1 5 0-9,6 0 0 2,1 6 0-3,3 8 0 7,0 2 0-7,3 4 0 6,-1-2-16-5,-3-1 0 10,1 5 0-11,-22-29 0 4,4 5 176-3,-4 6 16 10,-2 4 16-11,-4 2 0 2,-1 4 176-2,-5 0 48 13,0 0 0-13,-5-2 0 3,-4 6-96-3,-3-2-16 7,1 1 0-7,-10-3 0 8,-2-4-16-8,-4 4-16 12,-4 6 0-11,2-2 0 1,-3-4-32-2,-3-2-16 10,-2 0 0-10,-1-2 0 5,-3-2-144-4,-3 2-32 9,-3-2 0-10,1 4 0 5,-2-2-80-5,-1 0-32 5,-3-4 0-5,2 0 0 9,-3 2-144-9,1-4 160 11,-2 4-160-10,0 0 160 2,1-4-160-3,3-1 0 11,-6 5 144-11,-2-6-144 4,2 0 0-4,3 0 128 7,3-3-128-7,0 3 0 8,0-8 0-8,-3-3 128 11,1-1-128-11,0 1 0 4,-2-5 0-3,-1 1 128 8,-1 0-128-9,2-1 0 5,-2 3 0-5,0-3 128 12,1 1-128-12,-5-1 0 3,2-1 0-3,2-2 0 12,4-2 0-12,0-5 128 3,-1 1-128-2,3 0 0 10,2-6 0-11,-1 4 0 3,-1-6 0-2,0 2 0 8,3 2 0-9,1-4 0 5,0 2 0-4,3-4 0 9,1-6 0-10,-3-1 0 5,6-3 0-5,-1 1 0 11,3-3 0-11,3-6 128 3,3-1-128-3,-2 2 0 11,4-7 0-11,2 1 0 4,4-12 0-3,0 0 0 8,0 0 0-9,0 0-128 6,0 0 128-6,0 0-160 10,12-6 160-10,2-2-160 5,-1-7 160-5,3 1 0 11,3-9 0-11,1-3 0 4,5-5 0-3,3-4 0 4,-3-8 0-4,4 0 0 6,2-4 0-7,4-3 0 11,-1-3 0-11,5-5 0 4,2-5 0-4,0-7 0 11,1 4 0-11,3-10 0 4,-4-4 0-4,2-2 0 10,-6 0 0-10,0-2 0 6,0-4 0-5,-5-3 0 8,-5-5 0-9,0-2 128 6,-1-3-128-6,-1-2 0 9,0 1 128-8,3 3-128 3,-1-3 0-3,0 1 0 4,-5 3 0-5,-1-3 0 10,4 0 0-10,1 1 0 6,-1-1 0-6,1-1 0 9,-3 7 0-9,-4-5 0 6,-1 5 0-6,-2-7 0 9,-5-5 0-8,1 4 0 5,-4 3 0-5,-4-3 128 6,-6-4-128-7,0 1 0 12,-2-1 0-12,-2 0 0 3,2-2 0-3,-4-40 0 7,-1 15 0-7,-5 15 0 9,4 6 0-9,-5-2 0 12,5 2 0-11,-6 3 0 0,1 3 0-1,-7 6 0 12,-1-1 0-10,3-1-128-1,1 5 128-1,-7-3-128 7,-3 0 128-7,-4 5-128 8,6 1 128-8,3 11-192 12,-1 8 192-12,0 9-192 5,1 11 192-5,-1 1-160 10,-4 6 160-10,3 8-160 3,1 0 160-3,1 6 0 11,-1-2 0-11,0 6 0 5,1 8 0-4,3 1 0 7,-3 1 0-8,1 1-128 5,4 7 128-5,3 1 0 11,-2 4 0-10,7 6 0 3,-5 8 0-4,16-6-128 10,-12 18 128-9,3 1 0 1,1 1-176-2,6 7 176 11,2 2-208-11,2 10 80 5,6 2 128-5,7 10-160 12,-1 5 160-12,7 7-160 3,5 3 160-3,7 8-208 8,4 10 80-8,0 8 128 6,8 11-176-5,0 2 176 2,7 1-128-2,3 7 128 8,2 2 0-9,1 6 0 10,4 7 0-9,1 1-128 3,3-6 128-3,-19-29 0 7,6 9 0-8,-1 12 0 6,-1 8 0-6,-4-2 0 9,4 6 0-9,-7-3 0 6,-5 3 0-6,-3 6 144 10,-7 1-144-9,-10 5 0 3,-1-1 320-4,-8 1-64 12,-5-3 0-11,-5 7 0 1,-9-3-32-2,-1-1-16 10,-11-3 0-10,-3-1 0 6,-5-5 32-6,-4 1 0 11,0-4 0-10,-6-1 0 1,0-5-112-2,1-2-128 11,-1-7 176-11,2-3-176 5,-4-8 128-5,4-1-128 11,4-5 0-10,-4-3 0 1,4-8 256-2,4-2-48 10,1-8-16-10,1-8 0 20,2-2-704-19,1-3-160 1,5-12-32-2,-1-3 0 12,1 3-2032-10,3-14-400 1,1-4-96-3</inkml:trace>
    </iact:actionData>
  </iact:action>
  <iact:action type="add" startTime="5487">
    <iact:property name="dataType"/>
    <iact:actionData xml:id="d2">
      <inkml:trace xmlns:inkml="http://www.w3.org/2003/InkML" xml:id="stk2" contextRef="#ctx0" brushRef="#br0">17047 19545 15663 0,'0'0'1392'3,"0"0"-1120"-3,0 0-272 0,0 0 0 7,0 0 976-7,0 0 144 8,0 0 32-8,14 0 0 8,-14 0-416-7,0 0-80 5,17-4-16-5,-17 4 0 8,0 0-256-9,0 0-48 6,0 0-16-6,10-7 0 7,-10 7 176-7,4-12 16 6,-2-2 16-6,-2 14 0 8,-2-13 80-8,-2-3 16 8,0 0 0-8,0 1 0 8,0-3-48-8,-5 5-16 7,-5-5 0-7,0 1 0 8,1-1 16-8,-5-5 0 7,-2-1 0-7,-3 3 0 7,-4-5 64-7,-1 9 32 8,-1-5 0-7,-2-1 0 10,-4-2-64-11,0-1-16 5,2 1 0-5,-1 0 0 6,-3 1-128-6,4-1-16 7,0-1-16-7,-4 3 0 8,0 2-240-8,2 1-64 8,-8 3 0-8,6-5 0 9,-4 1-128-9,0 5 160 6,-4-2-160-6,2 3 160 9,-6-1-160-9,1-1 0 6,-3 3 0-6,2 0 128 8,-2 7-128-7,1-3 0 5,-1-6 0-6,2 10 0 9,4-3 0-9,-1 3 0 6,-5 2 144-6,6 2-144 7,2 2 0-7,-2 0 128 9,2-2-128-9,-3 4 0 6,-1 2 0-6,-2 0 0 8,-8 4 0-8,5-3 128 9,1 1-128-9,0 4 0 6,1 0 0-6,1-2 0 8,2 7 0-8,4-1 0 7,2 1 0-7,2-1 0 8,-6 6 0-7,6-5 0 5,-2 3 0-6,6 5 0 7,2-1 0-7,-2-3 0 8,-4 1 0-8,4 5 0 7,-2 2 0-6,-4 2 0 6,4 1 0-7,-6 1 0 9,4 0 0-9,-2 6 0 6,4-2 0-6,2 6 0 9,-4-2 0-8,4 0 0 4,-1 4 0-5,1 2 0 8,4-4 0-8,4 6 0 7,1-4 0-7,1 3 0 7,-2 5 0-7,1-4 0 8,3-2 128-8,2 4-128 7,-5 3 144-7,9-1-144 7,1 2 192-7,0-3-192 9,5-3 160-9,-3 4-160 8,6 1 128-7,4 1-128 4,0-4 128-4,4-4-128 7,0 0 0-8,2 3 128 8,2 3-128-8,-2-8 160 6,4 0-160-5,2-4 160 6,2 6-160-7,-3-6 0 7,7 2 0-7,-4-2 128 8,7 2-128-7,-1-4 192 5,6 0-192-5,-1 2 192 6,-2-6-192-6,7 2 128 5,-1 2-128-6,2-4 128 8,1-2-128-8,1-1 0 7,2-1 0-7,6 2 128 7,-2 2-128-7,2 0 0 8,4-1 0-8,0-1 128 8,4-2-128-8,4-2 0 7,-4 1 0-7,4-3 128 8,-3 0-128-8,5 1 0 7,0-3 0-7,-2-1 128 8,3 1-128-8,3-2 0 7,-2-1 0-6,3 0 128 6,1 3-128-7,5 0 0 7,1-1 0-7,1 1 128 7,0-5-128-7,-3-1 0 9,-5 1 0-9,-1-10 128 6,-4-1-128-5,1 1 160 6,1-4-160-7,-2-4 160 8,1-2-16-8,1-4 0 7,0-3 0-7,3-3 0 8,1-6 48-8,1-3 0 7,1-1 0-7,-3 3 0 8,1-3-32-8,-4-3 0 7,-7 4 0-7,1-5 0 8,2-3-160-7,-4 2 0 4,4-1 144-5,-3 3-144 9,1 0 128-9,-8 3-128 7,6-3 160-7,-2 0-160 8,2-1 0-8,2-1 0 6,-6-2 0-5,6-3 0 7,-7-1 0-8,5 4 0 7,-2-2 0-6,-4-2 0 5,-4 0 0-6,1-5 128 8,3 1-128-8,-6 2 0 7,0-8 0-7,4 6 0 7,-2-4 128-7,-4 0-128 8,0-5 0-8,1 7 0 7,1-8 128-7,0 2-128 9,-4 0 0-9,0-4 128 6,-1 3-128-6,-3 3 0 8,-3-4 128-8,-7 0-128 8,3 0 0-8,-5-3 0 7,3-1 128-7,-4 2-128 7,-3 6 0-7,-1-2 0 10,-4-3 128-10,0 5-128 5,-4-4 0-5,-2 2 0 8,0 0 128-7,-4-2-128 6,-5-1 0-7,-3 3 144 7,-8-4-144-7,3 0 0 7,1 0 0-7,-7 7 128 9,0-5-128-9,-5 4 0 7,1-2 0-7,-4 0 0 7,-2 6 128-7,0 0-128 8,0 4 128-8,-4 4-128 7,0-2 0-7,2 0 0 8,-4 9 0-8,2-3-176 7,-6-4 176-7,0 1 0 7,0 3 0-7,-6 2 0 8,1 3 0-7,1 1 0 6,2-5 0-7,-4 9 0 8,1 3 0-8,1-1 0 6,0 5 0-6,0 0 0 9,-9-3 0-9,3 7 0 7,1-2 0-7,-5-2 0 8,-3 4 0-8,1 0 0 6,-5 2 0-6,2-1 128 11,-1-1-128-11,-5 4 0 5,8 0 0-4,-1 4 0 6,-1 2 0-7,5 0 0 7,3 3 0-7,-1 1 128 8,1-2-128-8,1 8 0 7,-4-1-176-7,1 3 176 8,-8-4 0-8,1 3-144 7,3-3 144-7,-5 9 0 9,5 1 0-9,4-3 0 6,-1 1 0-6,2 3-128 8,3 3 128-8,-1-1 0 8,-1 2 0-8,1 3 0 7,0-1 0-7,-3-2 0 7,1 0 0-7,7 1-128 8,-1-1 128-8,2 0 0 8,0 8 0-8,6 3 0 8,1-7 0-7,6 2 0 4,-1 0 0-5,2 6 0 8,0-2 0-8,2 0 0 6,4 6-160-5,1-2 160 7,1 4-128-8,2 4 128 7,-1-5 0-7,5 5 0 8,1 0-144-8,7 6 144 7,-3-3 0-7,8 5-144 7,-3-1 144-6,5 1 0 7,4 3 0-8,4-3-128 7,4-1 128-7,1 5 0 8,-1-3 0-8,2 1 0 7,6-6 0-7,-2-1 0 7,5 3 0-7,-1-6 0 7,-1-1 0-7,7 1 0 8,-3 2 0-8,5-2 0 9,1-8 0-9,2 3 0 7,5-5 0-7,-1 2 0 7,0-6 0-7,2 1 0 7,2-5 0-6,8 2 0 6,-2-4 0-6,6 2 0 5,0-1 0-6,1-3 0 9,5-2 0-9,2 1 0 6,-3-3 0-6,1-3 0 9,-2-1 0-9,-1 2 0 7,1-3 0-7,-2 5 128 7,2-3-128-7,3-1 0 7,-1-3 0-7,4 4 0 8,-1-7 0-8,3 3 0 8,1-1 0-8,-1-5 128 7,-3-6-128-7,1 0 0 8,-1-4 128-8,-1-4-128 8,0 0 0-8,-1-4 128 7,3-3-128-7,5 3 0 7,2-2 128-7,-1-4-128 7,-5 1 160-7,5-5-160 7,3 3 0-7,-3-1 0 8,-1-3 0-8,-3-3 0 8,-7-1 144-8,-1 1-144 7,0 1 128-7,-1-5-128 9,1-1 192-9,0 0-32 6,-4 0-16-6,-1-1 0 9,5 1-144-9,0-2 0 6,-4 1 144-6,1-5-144 9,3-4 176-9,0 0-48 6,-2 0 0-6,-5-6 0 8,1 2-128-8,2-4 0 8,-6 0 0-8,4 5-176 7,-6-11 176-7,4 4 0 8,-6 0 0-8,4 0 0 7,-4 1 0-7,2 3 0 8,0-4 0-8,-6 2 128 7,0 6-128-7,-2-4 0 7,-1 2 0-7,-3-4 0 8,-4 2 0-8,-3 0 128 7,-1 4-128-7,-7-3 0 8,-2 3 0-8,-2-6 0 7,-4 0 0-7,-2 2 128 8,-8-4-128-8,-4-2 128 7,-2-3-128-7,-3-1 128 9,-5 2-128-9,-3-3 0 6,-3-3 0-6,-1-1 128 9,0 1-128-9,-2 1 0 7,-3-3 0-7,-1 5 0 8,0-1 0-8,0 0 0 7,0 5 0-7,-2 7 0 7,-4 0 0-7,1 4 0 8,-2-6 0-8,-1 6 0 7,-8-2 0-7,-4 6 0 9,-1 0 0-9,-5-4 0 6,0 0 0-5,-3 4-128 6,-2 0 128-7,1 5 0 8,3 3 0-8,-1 0-160 7,-3 3 160-7,4 7 0 7,1-3-160-7,-7 9 160 7,-3-3-128-7,-1 6 128 8,0-2 0-8,-4 4-128 7,4 1 128-7,-3 3 0 9,5 0 0-9,0 4-128 6,2 2 128-6,-3 1 0 10,3 5 0-10,-2 0-160 6,1 0 160-6,-5 7 0 8,2 7-160-8,-2-1 160 6,2-3-128-6,3 5 128 9,5 2-144-8,-4 6 144 4,1 0-160-4,5 1 160 6,-3 3-144-7,5 4 144 8,-3-2-128-8,3 4 128 7,1-4 0-7,3 5-128 8,-3-5 128-7,4 8 0 6,-1 6 0-7,5 1-160 7,6 1 160-7,-2 2 0 8,2-3-128-8,2 3 128 7,2 1 0-7,4 1 0 7,4 3-160-7,4-1 160 8,3-1-128-7,-1-3 128 7,0 1-128-8,5 3 128 6,-1-5-128-5,1 3 128 7,5-5 0-8,-3 3-160 6,10-1 160-6,0-1 0 9,5-2 0-9,4 1-128 6,7-3 128-6,2 2 0 9,4-1 0-9,3-3 0 6,7-2 0-5,1-2 0 6,0 2 0-7,5 1 0 8,1-5 0-8,6 2 0 7,6 2 0-7,4-4 0 8,1 2 0-8,7-6 0 8,2 2 0-7,7-4 0 5,0 4 0-5,5-6 0 5,-5 0 0-6,2 4 0 8,-1-4 0-8,-5 0 0 7,3 2 0-7,1-4 0 8,-2-2 0-8,-1 3 0 6,1 1 0-5,3 0 0 6,-3-2 0-7,2-4 0 8,1 0 0-8,-3-3 0 8,-1-1 0-8,-1-3 0 7,-3-5 0-7,3 5 0 7,1-1 0-7,-1-3 0 8,4-5 0-8,5 1 0 7,-5-4 128-7,12-4-128 9,-4-1 0-9,0 1 0 6,-1-4 128-6,-5-2-128 9,0-6 0-9,-1 0 144 7,-3-3-144-7,2-11 128 7,-5-1-128-7,-2-1 192 8,1-5-192-8,1 0 192 8,3-6-64-8,-4-1-128 6,1 1 192-6,-4-2-64 8,-7-8-128-8,-1 4 160 8,0-8-160-8,-8 3 160 7,2-3-16-7,-4-2 0 8,6-4 0-8,-6 3 0 7,-6-9 0-7,2-1 0 7,-1-5 0-7,-1 1 0 8,-6 2-144-8,0-5 160 7,1 5-160-7,-5-1 160 8,1-5-160-7,-9 2 0 5,1-4 144-6,-8-1-144 8,0-7 128-8,-6-2-128 9,2 6 128-9,-6 0-128 6,-6-6 192-5,-6 2-16 6,-1-2-16-7,-6 2 0 8,-5 0 0-8,-3 4 0 6,-4-2 0-6,-4-2 0 8,-6 0-160-7,-2 4 160 6,-4 2-160-7,-1 0 160 7,-5 7-160-7,-9-3 0 9,0 4 144-9,-5 5-144 7,-1 3 0-7,-6 1 0 7,2 6 0-7,0 3 128 7,2 8-128-7,-6 1-192 7,-2 4 64-7,-10 6 0 23,-5 2-976-22,-5 9-192 0,-5-2-48 0,0 9-12272 7,0 3-2448-5</inkml:trace>
    </iact:actionData>
  </iact:action>
  <iact:action type="add" startTime="10263">
    <iact:property name="dataType"/>
    <iact:actionData xml:id="d3">
      <inkml:trace xmlns:inkml="http://www.w3.org/2003/InkML" xml:id="stk3" contextRef="#ctx0" brushRef="#br0">15528 4076 20383 0,'-16'-11'896'2,"16"11"192"-2,-16-4-864 1,5-2-224-1,-3 4 0 0,2-4 0 7,-1 0 192-7,1 4 0 8,12 2 0-8,-23 0 0 7,-3-2 16-7,3 2 0 7,-1 0 0-7,3 0 0 8,-3 2 96-7,-1 0 16 6,0-2 0-7,-1 4 0 6,1 4-80-6,-2 0-16 7,-3-1 0-7,3 1 0 11,0 2-80-11,-4 0-16 5,-1 7 0-5,-5-1 0 9,0 0 64-9,4 5 0 6,-6 2 0-6,0 1 0 8,-6 3 0-7,2 8 0 8,-1 2 0-9,1 8 0 6,-4 0 48-6,-2 4 16 6,-2 1 0-6,1 11 0 7,1 9 240-7,0 4 48 8,0 8 16-8,2 12 0 9,1 3-176-9,-3 10-16 6,4 7-16-6,4 7 0 8,-2-1-128-8,4 11-32 7,-4 6 0-7,6 5 0 9,4-2 0-9,2 1-16 6,0 1 0-6,3-3 0 8,5-1 208-8,5 3 32 6,5-1 16-6,5-2 0 9,4-1-32-9,8-3 0 6,10 1 0-6,5-8 0 9,4 0-192-9,9-10-32 7,7-4-16-7,6-6 0 9,9-4-160-9,11 1 128 6,3-11-128-5,12 1 128 7,8-4-128-8,7-5 0 6,1-5 0-5,5-6 0 7,1-7 0-8,5-3 0 6,8-1-192-6,8-5 192 25,11-1-2032-23,1-11-272 1,-4-7-64-3</inkml:trace>
    </iact:actionData>
  </iact:action>
  <iact:action type="add" startTime="10938">
    <iact:property name="dataType"/>
    <iact:actionData xml:id="d4">
      <inkml:trace xmlns:inkml="http://www.w3.org/2003/InkML" xml:id="stk4" contextRef="#ctx0" brushRef="#br0">21209 3107 23039 0,'-33'-21'1024'2,"18"11"192"-2,-5 2-960 0,8-2-256 5,12 10 0-5,0 0 0 4,0 0 1024-4,0 0 144 11,0 0 48-10,0 0 0 3,0 0-960-4,10 14-256 9,10 2 0-9,1 5 128 6,8 2-128-6,7 5 192 10,-3 5-192-10,8 10 192 4,7 5-192-4,5 7 128 11,4 4-128-11,7 7 128 4,0 12-128-3,3 4 0 8,5 0 0-9,0 9 0 4,-8 9 0-3,5 9 0 14,-1 6 0-15,0 12 0 1,0-2 0-1,-7 9 160 13,-1 5-160-13,-3 13 160 1,-6 0 32-1,-4 6 16 7,-14 4 0-7,-2 0 0 9,-10-2 160-9,-5 5 16 9,-8 7 16-9,-8 3 0 5,-12 3 176-5,-6 1 48 14,-11 5 0-14,-10 5 0 2,-4 2-112-2,-11 2 0 7,-7 0-16-7,-5 6 0 8,-2-2-208-8,-5 8-32 7,5 5-16-7,-6 1 0 9,-10 6-240-9,-4 7 0 9,-3 12 0-9,1 6-15712 8</inkml:trace>
    </iact:actionData>
  </iact:action>
  <iact:action type="add" startTime="12938">
    <iact:property name="dataType"/>
    <iact:actionData xml:id="d5">
      <inkml:trace xmlns:inkml="http://www.w3.org/2003/InkML" xml:id="stk5" contextRef="#ctx0" brushRef="#br0">544 21066 17615 0,'-24'0'768'2,"12"0"192"-2,-5 2-768 0,3-2-192 3,-5 0 0-1,1 0 0 1,3 0 880-3,-3 0 144 10,4 0 16-9,-1 0 16 3,5-2-352-3,10 2-80 9,-16 0-16-9,16 0 0 2,0 0-48-2,0 0-16 10,0 0 0-11,0 0 0 4,0 0-144-3,0 0-16 3,0 0-16-4,0 0 0 9,20-7-160-9,3-1-16 11,5 0-16-10,3 2 0 2,2-5 80-3,10 1 0 10,0 2 16-9,6-4 0 2,1 3-48 2,1-1-16 3,2-2 0-7,-7 6 0 2,-3 2 32-2,-2-2 0 5,2-3 0-6,-4 3 0 9,2 4 32-9,-10 0 16 11,-3 0 0-11,-3 2 0 3,-3 0-48-3,-5 0-16 11,-1-2 0-10,-16 2 0 2,0 0-32-3,0 0-16 11,0 0 0-10,0 0 0 2,0 0 192-2,0 0 32 4,-20 8 16-4,-5 6 0 7,-6-5-112-7,-4 3-32 9,-6 4 0-10,0-3 0 3,-6 3-80-1,-2 3 0 8,-6-3-16-10,1 3 0 4,-1-7-16-4,6 2 0 12,1-6 0-11,3-1 0 2,8 5 32-2,4-6 0 3,-1 0 0-4,13-2 0 9,1 2-192-8,11-3 128 10,9-3-128-11,0 0 128 3,0 0-128-2,0 0 0 8,0 0 0-8,0 0 0 2,17-3 0-2,7-5-144 10,5-2 144-10,4 4 0 2,8-4-144-2,0 3 144 5,8-3 0-6,0-4-144 8,3 4 144-8,-3 1 0 7,-2-7-144-7,-2 6 144 8,-4-3 0-8,0 5 0 11,-2 0 0-11,-6 0 0 4,-14 4 0-4,-1 2 0 11,-18 2 0-10,0 0 0 3,0 0 144-3,0 0-144 9,0 0 160-9,0 0-160 1,-20 4 288-2,-5 6-32 12,-6 0-16-12,-4-2 0 4,-8 5 32-3,-2-3 16 8,-6 0 0-9,-2 1 0 4,-3-3-16-4,1 0 0 12,1 0 0-12,1-2 0 5,4 2-32-5,2 1-16 11,5-3 0-9,1-2 0-2,7 2-224 0,3 2 128 12,0 0-128-11,4-3 0 2,5-3 0-2,3 2-208 8,5 0 16-8,14-4-11824 16,0 0-2352-15</inkml:trace>
    </iact:actionData>
  </iact:action>
  <iact:action type="add" startTime="14708">
    <iact:property name="dataType"/>
    <iact:actionData xml:id="d6">
      <inkml:trace xmlns:inkml="http://www.w3.org/2003/InkML" xml:id="stk6" contextRef="#ctx0" brushRef="#br0">3549 13174 4607 0,'0'0'400'1,"0"0"-400"5,0-14 0-5,0-3 0 2,-2 5 3456-3,2 12 624 10,0-17 112-10,0 17 32 5,0-14-2400-4,0 14-480 8,0 0-80-8,-2-12-32 6,2 12-464-7,0 0-112 8,0 0-16-8,0 0 0 3,0 0-352-2,-15 18-80 9,5 1-16-10,-2 14 0 4,3 6-192-4,-3 12 0 12,4 8 0-12,0 5 0 5,4 8 0-5,0 10 128 9,6 2-128-9,0 4 0 9,2 1 160-8,6 1-160 5,8-2 160-5,-3-6-160 3,5-6 0-4,3-10 0 11,2 2 0-11,5-19 0 3,1-10 128-2,2-8-128 9,4-5 0-9,0-11 144 3,8-3 160-4,0-8 16 10,2-8 16-10,5-10 0 4,3-3 304-4,0-11 48 10,-3-9 16-10,-1-2 0 5,-6-3-304-4,2-3-48 9,0-8-16-10,-7 2 0 5,1-3-144-5,-5 1-48 9,-1-4 0-9,-4 3 0 5,0-1-144-5,-4 5 160 10,-7-1-160-10,3 4 160 6,-1 0-160-6,-1 4 0 11,-3 4 0-8,-1 10 128-3,3 4-128 0,-8 7 0 8,1 8 0-8,-13 10 0 7,0 0 0-7,14 8-176 10,-1 10 176-10,-5 7-192 5,-6 6 192-5,0 10-128 12,-4 4 128-12,0 14-128 3,0 15 128-2,-4 8 0 8,-5 7 0-9,1 17 128 6,-6 3-128-6,1 14 176 10,-9 2-176-10,-1 9 192 4,-2 5-192-3,-1-1 128 9,-5-1-128-10,-4-5 128 5,2-5 96-4,2-2 16 8,-2-6 0-9,-6-8 0 6,2-4 448-5,-4-7 80 6,2-13 32-7,-6-3 0 5,-5-4-32-5,3-6 0 12,-2-13 0-12,2-5 0 4,-1-5-176-4,-1-10-32 10,2-6-16-10,0-6 0 4,3-5-304-4,-3-9-64 12,0-3-16-12,2-6 0 4,4-8-16-3,0-6 0 9,4-4 0-10,0-5 0 4,4-3-16-4,4-9 0 11,4-10 0-11,3 2 0 4,9-2-128-4,3 2 160 10,8 2-160-10,10-4 160 5,8 2-160-5,-3 6-144 11,9-1 144-11,1 1-208 4,3-4-48-3,9 4-16 10,2 2 0-11,6 3 0 17,0 9-368-15,10-5-80-1,1 1-16-1,7-3 0 12,1 3-2240-11,12 0-448 2</inkml:trace>
    </iact:actionData>
  </iact:action>
  <iact:action type="add" startTime="15473">
    <iact:property name="dataType"/>
    <iact:actionData xml:id="d7">
      <inkml:trace xmlns:inkml="http://www.w3.org/2003/InkML" xml:id="stk7" contextRef="#ctx0" brushRef="#br0">6502 13937 18431 0,'-46'-2'1632'2,"16"2"-1312"-2,-1 0-320 0,10 2 0 0,1-2 2512 0,7 0 432 6,13 0 96-5,0 0 16 3,0 0-2080-4,0 0-400 10,0 0-96-10,17-4-16 4,6 0-224-4,7-4-48 9,5-2-16-8,6 4 0 3,0-3 240-4,6 1 48 11,3 2 16-11,3 0 0 5,2-2-320-5,1 2-160 11,1-1 160-11,5 1-160 3,8-4 128-2,-5 4-128 9,-3 0 0-10,1 2 0 18,-3-1-768-11,-9-1-256-7,-12 6-64 0,-6 6-8288 8,-10-1-1664-5</inkml:trace>
    </iact:actionData>
  </iact:action>
  <iact:action type="add" startTime="15670">
    <iact:property name="dataType"/>
    <iact:actionData xml:id="d8">
      <inkml:trace xmlns:inkml="http://www.w3.org/2003/InkML" xml:id="stk8" contextRef="#ctx0" brushRef="#br0">6590 14705 17503 0,'-12'10'1552'2,"7"5"-1232"2,5-15-320-4,4 14 0 4,9 2 2720-3,5-5 480 8,5 5 112-9,10-4 16 6,10-3-2128-6,2-3-432 9,6-4-64-8,5 0-32 5,11-4-96-6,3 0-32 5,10-4 0-5,4-2 0 8,0 1-384-8,-2 1-160 10,-2-2 128-10,-1-4-15232 8</inkml:trace>
    </iact:actionData>
  </iact:action>
  <iact:action type="add" startTime="16932">
    <iact:property name="dataType"/>
    <iact:actionData xml:id="d9">
      <inkml:trace xmlns:inkml="http://www.w3.org/2003/InkML" xml:id="stk9" contextRef="#ctx0" brushRef="#br0">13760 20355 20671 0,'0'0'912'1,"0"0"192"-1,0 0-880 0,0 0-224 3,0 0 0-2,0 0 0 2,0 0 768-3,0 0 96 12,0 0 32-12,-7 13 0 3,-7 1-128-3,0-6 0 11,-3 5-16-11,-3-5 0 3,-3-4 112-2,-5 0 32 10,-5 0 0-11,-2 2 0 5,-2-2-240-4,-6 0-32 9,2-2-16-10,-4-1 0 4,-5 5-240-4,-1 2-48 10,-6-2-16-10,-1 0 0 5,-3-2-80-5,-7 4-16 11,-4 3 0-2,-6-7 0-9,-8 0 80 0,4 0 16 3,2 0 0-2,-2 4 0 4,-3-6 16-5,3 1 16 13,0-1 0-13,-6-2 0 3,-10 0 32-2,1-2 0 6,-1-1 0-7,-1-1 0 7,3-2-32-7,1 4 0 14,1 0 0-13,-3 0 0 0,-11-2-48 0,3 2-16 9,-2 2 0-9,-1 0 0 1,-1 0-112-2,2 0-32 12,-2 4 0-12,-1 0 0 4,-7 0 0-4,0 0-128 11,4-4 192-10,2 2-64 3,0 4 16-4,-2-3 0 5,0-5 0-5,-4 1 0 8,-4-1 48-8,4 2 0 11,3 0 0-11,1 0 0 5,2 0-48-5,-4 0 0 11,-4-2 0-10,4 0 0 2,4 0-16-3,0-2-128 7,1 0 192-7,3 2-64 8,-2 2 96-8,-2-2 16 12,-2-2 0-12,1 0 0 3,3-2 16-3,4 1 16 11,5 1 0-11,3 0 0 4,-7 0-32-4,3-2-16 11,-4-6 0-11,5 6 0 4,1 3-32-3,7-1-16 9,-3 0 0-10,1 0 0 3,2 0-176-3,-3 0 0 12,1-4 0-12,0 4 0 3,3-3 0-3,7-1 0 12,2 4 0-12,2 0 0 4,6 2 0-4,4 0 0 11,-6-2 0-10,-1 2 0 2,3 0 0-3,6 2 0 7,8-6 0-6,1 6 0 6,3 6 0-7,5-2 0 12,2 0 0-12,6 0 0 3,4 2 0-3,6 0-144 11,2-1 144-11,5 1 0 4,5-2-304-4,1-4 48 11,7 0 16-11,13 0 0 17,0 0-288-15,0 0-64-2,0 0-16 1,0 0 0 11,0 0-1632-10,0 0-320-2,13-15-64 1,7 3-8416 11,5 0-1696-10</inkml:trace>
    </iact:actionData>
  </iact:action>
  <iact:action type="add" startTime="17562">
    <iact:property name="dataType"/>
    <iact:actionData xml:id="d10">
      <inkml:trace xmlns:inkml="http://www.w3.org/2003/InkML" xml:id="stk10" contextRef="#ctx0" brushRef="#br0">6376 19883 12895 0,'0'0'1152'0,"0"0"-928"4,0 0-224-4,-10-10 0 9,-4 2 3424-9,6 4 640 8,8 4 128-8,-17 0 32 6,-3 0-2736-6,3 0-528 6,-5 4-128-5,-3 4 0 2,-2 0-448-2,-3 0-64 5,-5 3-32-6,-6 5 0 8,0-4 32-8,-5 5 16 7,1 1 0-7,-6 3 0 8,-2-1 240-8,-7 3 32 8,-4 2 16-8,-7 3 0 7,-9 1 112-6,6 0 32 10,-4 4 0-11,0 4 0 9,6 0-256-7,2-1-32-1,-8 1-16-1,8 0 0 9,1 2-240-9,7 4-48 6,-3-4-16-6,5 0 0 8,0-6 48-8,7-2 16 10,6-2 0-9,8 2 0 2,6-1-32-2,6-1 0 10,5-2 0-11,5 1 0 4,7-1-192-4,6-2 144 6,6-3-144-6,6 1 128 8,7 4-128-8,5-3-176 12,7-3 48-11,8-3 0 2,2 1 0-3,8 3 0 10,2-9 0-9,6 3 0 18,5-6-480-19,5 1-96 1,-3-3 0-1,2-6-16 14,7 2-1968-13,-3-4-384 2,8-2-64-3</inkml:trace>
    </iact:actionData>
  </iact:action>
  <iact:action type="add" startTime="18206">
    <iact:property name="dataType"/>
    <iact:actionData xml:id="d11">
      <inkml:trace xmlns:inkml="http://www.w3.org/2003/InkML" xml:id="stk11" contextRef="#ctx0" brushRef="#br0">8574 19348 20671 0,'0'0'912'1,"0"0"192"-1,0 0-880 10,0 0-224-9,0 0 0-1,0 0 0 1,0 0 1024-1,0 0 176 9,-14-4 16-8,14 4 16 2,-13-3-448-3,-3 1-80 10,16 2-32-10,-16 0 0 5,-3 0-160-5,1 2-16 8,1 3-16-7,-7 1 0 4,3 2 16-4,-6 2 0 8,-5 2 0-9,1 1 0 5,-4 5 96-5,-2-3 32 11,2 7 0-11,2-3 0 3,-6-1-32-3,2 5 0 10,2 1 0-9,-4 1 0 3,3 0-160-4,3 3-48 11,-4 1 0-11,4 0 0 5,6-2-240-4,1 7-144 4,3-1 160-5,5 4-160 9,-1 2 192-9,7 2-64 6,-1-6-128-6,7 4 192 9,4 6-192-9,6-6 144 6,2 0-144-6,7-8 128 9,1-2-128-9,5 2 160 11,1-1-160-10,1-1 160 3,5-4-32-3,1-3 0 4,0-1 0-5,3-5 0 7,1-1 16-7,0-1 0 8,2 0 0-8,-2-3 0 7,2 1-144-7,5-6 160 12,-9-4-160-12,2 0 160 4,-2-2-160-3,1 0 0 5,-3-4 0-6,2 0 0 23,0-2-1072-22,1-4-288 1,-3 1-64-2,0-5-14624 0</inkml:trace>
    </iact:actionData>
  </iact:action>
  <iact:action type="add" startTime="18747">
    <iact:property name="dataType"/>
    <iact:actionData xml:id="d12">
      <inkml:trace xmlns:inkml="http://www.w3.org/2003/InkML" xml:id="stk12" contextRef="#ctx0" brushRef="#br0">9155 19781 14735 0,'-21'0'1312'1,"11"0"-1056"3,-4 0-256-3,3 2 0 3,11-2 1984-4,0 0 352 11,0 0 64-11,0 0 16 4,0 0-976-4,0 0-192 9,0 0-32-8,0 0-16 3,0 0-336-2,0 0-64 7,19-6-16-9,1-1 0 5,3-3 112-5,2 2 32 7,1 2 0-7,3-5 0 6,4 3-352-5,6 2-64 10,-2-4 0-11,8 2-16 4,0 2-304-4,4-1-48 11,-2-3-16-11,1 2 0 4,-5 4-128-4,0 0 0 18,-6 4 0-18,-2-2 0 1,-9-2 0-1,-3-1 0 8,-2 3-192-8,1 0 192 19,-8 2-2112-18,-14 0-288 2,17 4-64-3</inkml:trace>
    </iact:actionData>
  </iact:action>
  <iact:action type="add" startTime="18987">
    <iact:property name="dataType"/>
    <iact:actionData xml:id="d13">
      <inkml:trace xmlns:inkml="http://www.w3.org/2003/InkML" xml:id="stk13" contextRef="#ctx0" brushRef="#br0">9317 20091 17503 0,'-19'12'1552'2,"19"-12"-1232"1,0 0-320-3,0 0 0 4,0 0 3040-2,0 0 544 3,0 0 128-4,23 8 0 5,6 0-2400-6,2-1-480 9,5-3-112-9,1-4-16 7,4-5-144-7,1-1-48 10,5 2 0-10,-2-2 0 5,6 0-192-5,-2-4-64 12,-3 3 0-12,-3 1 0 3,2 0-256-3,-6-4 0 7,4 0 0-7,-8-1 0 23,0-3-1296-23,0 6-368 1,-3-4-80 0,-3 3-12624 1</inkml:trace>
    </iact:actionData>
  </iact:action>
  <iact:action type="add" startTime="19452">
    <iact:property name="dataType"/>
    <iact:actionData xml:id="d14">
      <inkml:trace xmlns:inkml="http://www.w3.org/2003/InkML" xml:id="stk14" contextRef="#ctx0" brushRef="#br0">10996 19489 8287 0,'-21'2'736'1,"1"-2"-592"5,-1 0-144-6,-2 0 0 3,3-2 3376-2,5 0 640 6,-3-2 128-7,18 4 16 6,-10-6-2144-6,10 6-432 11,-6-14-96-9,6 14-16 1,-4-13-448-3,10-3-80 9,2 4-32-9,6 3 0 5,3-5-304-5,7 6-64 11,1-3-16-11,4 5 0 5,1 2-64-4,5 2-16 9,6-2 0-9,-2 2 0 3,4 0-48-4,-4 2-16 9,2 2 0-9,-6 0 0 4,-2-2-144-3,-2 4-48 8,-4 0 0-9,-5 4 0 10,-5 1-192-10,-7-1 176 7,-2 4-176-7,-4 5 160 4,0 3-32-3,-10-3-128 5,-2 3 192-5,-4 1-64 5,-9 1 48-5,-3-5 0 11,-3 1 0-12,0 3 0 3,-2-3-48-3,1-1 0 10,3-1 0-10,2-4 0 6,-1-2-128-6,9 1 0 5,-1-5 144-5,16-6-144 8,0 0 0-7,0 0 0 5,0 0 0-6,10 18 0 9,-1-11 0-9,11 3 0 12,-1 0 0-12,5-2 0 4,3 3 0-4,6 5 0 9,4-2 0-9,-3 1 0 6,-1 3 0-6,-2-3 0 11,0 5 0-11,0 1 0 5,-3-3 0-4,-1 3 0 8,-4 3 0-9,1 3 0 3,-3 0 0-3,-3 1 144 12,-12-1-144-12,-4 2 0 4,0 1 272-3,-6-3-48 8,-4-2-16-9,-10 1 0 4,-1 1 368-4,-7-4 80 11,-3 1 16-11,-4-5 0 4,-2 1 96-3,-10-1 0 5,-4-5 16-6,-5 1 0 8,-5-5-208-8,-5 2-64 12,-6-6 0-12,-1-2 0 3,-3 0-192-2,4-1-32 9,-2-1-16-10,2-2 0 4,3 0-272-4,5 0 0 6,-6-2 128-6,5-1-128 9,1-3-256-9,5 2-96 7,5-6-32-7,5 2 0 24,12 2-2528-22,1-9-512 0</inkml:trace>
    </iact:actionData>
  </iact:action>
  <iact:action type="add" startTime="20954">
    <iact:property name="dataType"/>
    <iact:actionData xml:id="d15">
      <inkml:trace xmlns:inkml="http://www.w3.org/2003/InkML" xml:id="stk15" contextRef="#ctx0" brushRef="#br0">18596 3944 10127 0,'0'0'896'3,"-10"9"-704"-3,-6-5-192 0,16-4 0 8,-13 0 1200-8,-3 0 208 8,16 0 32-8,-12 0 16 8,12 0-272-8,-15 0-48 10,15 0-16-10,0 0 0 5,0 0-192-5,0 0-32 10,-2-6-16-10,4-1 0 5,4-5-128-4,5 2-32 8,-1-9 0-8,10 3 0 3,3 0-32-4,2-1-16 10,1 1 0-10,1-3 0 5,2-1-352-5,1 3-80 10,1-3-16-10,2 5 0 6,0 1-224-6,4-4 0 9,-2 7 0-8,-2-3 0 9,3 2 0-10,-1 5 0 6,-2-1 0-6,-4 4 0 4,0 0 0-3,1 2 0 6,-3 4 0-7,-2 2 0 7,-1 2 0-7,-5 4 0 12,-3-3 0-12,1 7 0 3,-7-2 0-3,2 5 0 11,-4-1 0-11,-6 3 0 5,-2-1 128-5,0-3 0 10,-6 5-128-10,-4-1 192 4,0 1-48-4,0 1-16 11,-5 3 0-11,1-7 0 4,-5-5 144-3,1 4 32 9,2-3 0-10,-5 3 0 3,2-4-304-3,3 3 0 11,-4-5 0-9,5 2 0 2,1 1 192-4,-1-5-192 11,5 0 192-11,2 0-192 3,8-8 144-2,0 0-144 5,0 0 0-6,0 0 144 9,0 0-144-9,0 0 128 9,8 6-128-9,2-1 128 7,5-3-128-7,5 0 160 4,-1 0-160-3,8 4 160 7,7-2-160-7,5 2 160 10,-4-2-160-10,6 6 160 0,-4 1-160-1,0-1 0 12,2 4 0-12,-8-1 0 5,-4 7 0-4,-1 1 0 7,-7 3 0-8,-5-1 0 5,-4 4 0-5,-3 5 0 6,-5-3 144-6,-4 2-144 9,-7 0 448-9,-3-1 32 8,-9-1 0-8,-5 4 0 7,-3 0 144-6,-4 4 16 10,2-4 16-11,-10 0 0 3,0-3-48-3,-8-3-16 10,2 0 0-9,-4 1 0 3,1-3-192-3,-7 0-32 5,-3 3-16-6,1-3 0 9,-1 0-144-9,1-3-16 6,-3-5-16-6,1 1 0 8,7-1-176-8,3-3 160 7,-2 2-160-7,-19-1 160 24,14 1-1072-24,11-6-224 2,8 5-32-2,0-7-15568 0</inkml:trace>
    </iact:actionData>
  </iact:action>
  <iact:action type="add" startTime="22427">
    <iact:property name="dataType"/>
    <iact:actionData xml:id="d16">
      <inkml:trace xmlns:inkml="http://www.w3.org/2003/InkML" xml:id="stk16" contextRef="#ctx0" brushRef="#br0">9848 13219 14735 0,'9'-18'640'1,"-9"18"160"-1,6-15-640 0,0-1-160 5,2 4 0-5,2-3 0 5,-7-5 848-5,1 7 144 7,2-3 32-7,0 4 0 8,0-3-64-7,-2 7-16 4,-4 8 0-5,4-10 0 9,-4 10-16-9,2-13 0 9,0 3 0-9,-2 10 0 6,0 0-256-6,0 0-48 8,0 0-16-8,0 0 0 3,0 0-320-3,0 0-64 6,-10 13-16-6,-6 9 0 9,3 5-208-9,-5 6 0 7,2 6 0-7,1 6 0 8,-1 12 0-2,3 9 176 1,-5 0-176-7,4 12 160 3,-3 6-160-2,1 14 128 10,1 5-128-11,1 12 128 3,2 0-128-3,6-2 0 6,-3-1 0-6,7-7 128 9,2-6-128-9,6-5 0 10,-1-10 0-9,3-14 0 3,8-6 192-3,-2-13-64 10,5-8 0-11,-3-2 0 3,3-6 432-2,3-8 80 9,-3-1 0-10,3-13 16 4,5-1 176-4,6-8 16 11,0 2 16-11,-2-10 0 4,1-8-112-4,3-5-32 11,6-9 0-11,-2-1 0 3,6-4-400-2,-3-4-96 11,3-4-16-12,4 2 0 3,-6-8-208-2,2 0 144 5,0-6-144-6,-4 0 128 8,4 3-128-8,-8-1 0 12,-2 0 0-12,2-5 0 4,-8-5 0-4,4-1 128 10,0-5-128-10,-1 1 0 5,-1-4 128-4,-4-5-128 9,0 1 0-10,-3-6 128 5,1-2-128-5,0 2 0 10,1 0 144-10,-3 6-144 3,-3-4 0-3,-3 6 128 8,5 8-128-7,-3 7 0 5,-5 6 0-6,2 10 0 11,-3-2 0-11,1 10 0 5,-2 6 0-5,-1 7 0 10,-5 1 0-10,-6 17-128 4,0 0 128-3,0 0 0 5,0 0 0-6,-6 19 0 8,-9 10-160-8,5 6 160 12,-4 12-192-12,1 10 192 3,-5 7-176-3,-3 10 176 12,-7 8-160-12,3 8 160 3,-6 13-128-2,1 6 128 10,1 1 0-11,0 1-144 5,2 0 144-5,1-4 0 8,3-7 0-8,5-7 0 7,1-7 0-6,9-6 0 9,2-4 0-10,4-10 0 5,2-5 0-4,6-3 0 8,2-1 0-9,7-4 0 5,1-5-192-4,3-1-48 8,7-4-16-9,3-6-10816 15,2 0-2160-14</inkml:trace>
    </iact:actionData>
  </iact:action>
  <iact:action type="add" startTime="23295">
    <iact:property name="dataType"/>
    <iact:actionData xml:id="d17">
      <inkml:trace xmlns:inkml="http://www.w3.org/2003/InkML" xml:id="stk17" contextRef="#ctx0" brushRef="#br0">11952 14717 14847 0,'0'0'656'1,"-15"7"144"-1,-3-7-640 0,-1-2-160 8,5 2 0-7,14 0 0 0,-16-3 1488 0,16 3 272 4,-11-4 48-4,11 4 16 8,0 0-544-9,0 0-96 9,0 0-32-8,0 0 0 3,5-14-320-4,3 0-80 10,6 5-16-10,1-1 0 5,9-4-128-5,3 4-32 10,2-3 0-9,5 5 0 3,5 4-160-4,0 0-32 10,6 2-16-9,-5-2 0 3,5 4-192-4,-2 6-48 10,4 0 0-10,-4 4 0 11,-8 5-128-11,0 1 0 7,-4 4 144-5,-3 3-144-2,-5 0 0 0,-3 5 0 12,-3 1 0-12,-9 0 128 4,-4 4-128-4,-6 0 192 6,-4 1-64-6,-11-3 0 8,-7 0 64-7,-3 0 0 4,-6-2 16-5,-2 3 0 9,-8 1-16-9,4 0-16 12,-4-4 0-12,6-3 0 5,0-7-176-4,0-1 0 7,7-1 0-8,3-7 128 6,7 0-128-6,7-1 0 5,13-9 0-4,0 0 128 7,0 0-128-8,0 0 0 11,0 0 0-11,19 10 0 3,3 0 0-3,5 6 0 12,6-3-144-12,0 5 144 4,2 3 0-4,8 1 0 7,-2-3-128-7,0 8 128 8,-6 1 0-7,1-1 0 5,-3-2 0-6,0 7 0 10,-6 5 0-10,-5-2 0 6,-5 4 0-6,-3 2 0 8,-8-4 0-8,-6 8 0 13,-6-8 0-13,-8 4 0 3,-3-8 304-3,-5 4 16 12,-7 2 0-11,-6-4 0 2,-2 2 352-3,-8 4 80 6,0-8 16-6,-6 0 0 8,-5-3-64-8,-1-3-16 10,-1-2 0-10,-5-1 0 5,1-3-272-5,1-3-48 12,1-7-16-12,3-3 0 5,3-4-160-5,9 2-48 9,4-6 0-9,6 0 0 4,2-8-352-3,3-2-80 6,3-7-16-7,9 1 0 24,7-5-2320-23,1-5-480 3,8-3-96-4</inkml:trace>
    </iact:actionData>
  </iact:action>
  <iact:action type="add" startTime="24003">
    <iact:property name="dataType"/>
    <iact:actionData xml:id="d18">
      <inkml:trace xmlns:inkml="http://www.w3.org/2003/InkML" xml:id="stk18" contextRef="#ctx0" brushRef="#br0">14870 12714 20271 0,'-13'-14'896'1,"1"8"192"-1,12 6-880 0,-16 0-208 7,1 2 0-4,3 2 0-2,-6 0 768-1,3 8 128 7,-5 7 0-7,1 3 16 4,-5-1-544-4,1 6-112 7,-8 5-32-7,-2 3 0 8,-3 8 96-8,1 9 32 7,-4 13 0-7,2 7 0 7,-6 10 80-7,4 5 16 8,2 5 0-8,-2 11 0 8,4 7-144-8,0 3-32 11,-2 8 0-11,6 0 0 6,4-2-48-6,3-4-16 11,7-2 0-11,1-4 0 3,8-4 64-2,6-7 16 11,4-14 0-12,2 0 0 3,4-3 800-3,5-3 144 10,-1-13 48-10,8-1 0 21,-3 2-1728-20,7-7-320 2,3-6-80-3,2-3-16 0,4-5 512 0,4-2 96 6,16-12 32-6,4-5-8976 17,1-7-1792-15</inkml:trace>
    </iact:actionData>
  </iact:action>
  <iact:action type="add" startTime="24364">
    <iact:property name="dataType"/>
    <iact:actionData xml:id="d19">
      <inkml:trace xmlns:inkml="http://www.w3.org/2003/InkML" xml:id="stk19" contextRef="#ctx0" brushRef="#br0">16918 12642 21183 0,'-23'-37'944'1,"11"23"192"-1,-5 6-912 0,5 0-224 6,-4 6 0-6,5 4 0 4,-5 8 1408-3,2 2 256 8,-5 11 32-8,-1 2 16 3,-3 3-1376-4,-2 5-336 10,1 12 0-10,-3 7 0 7,-4 7 0-7,1 11 0 7,1 10 0-7,-2 12 0 6,-2 5 0-6,0 13 0 10,-4 1 0-10,-1 4 128 4,3 6-128 0,-4 0 0 3,6 5 128-7,-2-1-128 5,0-2 0-5,2-8 128 8,4-4-128-7,5-4 0 5,7-5 240-6,1-10-32 7,6-5 0-7,6-3 0 8,2-4 480-8,4-2 80 11,2-8 32-10,6-3 0 3,6-1-224-4,-1-2-32 11,5-5-16-11,5-5 0 3,0-5-336-3,3-6-64 6,1-4 0-6,0-10-128 6,0-5 0-6,5-9-320 6,1 1 32-6,0-10-9520 17,-4 0-1904-17</inkml:trace>
    </iact:actionData>
  </iact:action>
  <iact:action type="add" startTime="24689">
    <iact:property name="dataType"/>
    <iact:actionData xml:id="d20">
      <inkml:trace xmlns:inkml="http://www.w3.org/2003/InkML" xml:id="stk20" contextRef="#ctx0" brushRef="#br0">15426 14375 33167 0,'-10'-7'2944'1,"10"7"-2352"4,0 0-464-5,0 0-128 7,18-12 528-7,9 8 96 8,10 6 16-8,10 2 0 7,8 0-496-7,11 2-144 12,8-3 0-11,12 1 0 2,11-2 128-3,1-2-128 9,3-2 0-9,3-4 0 6,-7-3 160-6,1 3-160 13,1 0 128-13,-1 2-128 16,7 0-256-15,4-9-128-1,-5-3-16 0,-7-4-10000 14,1-3-2000-13</inkml:trace>
    </iact:actionData>
  </iact:action>
  <iact:action type="add" startTime="25026">
    <iact:property name="dataType"/>
    <iact:actionData xml:id="d21">
      <inkml:trace xmlns:inkml="http://www.w3.org/2003/InkML" xml:id="stk21" contextRef="#ctx0" brushRef="#br0">17299 12390 26719 0,'0'0'2368'0,"0"0"-1888"6,0 0-480-6,17 0 0 4,7 8 1920-4,11 5 304 12,2 7 48-11,13 11 16 0,5 12-1888-1,4 4-400 7,7 11 0-7,2 1 0 9,4-1 0-9,-5 9 0 5,1 7 0-5,0 8 0 9,4 2 0-9,-5 7 0 10,3 9 0-10,-6 5 0 11,1 0 0-11,-1-1 0 7,-7-1 0-6,-5 4 128 2,-5 4-128-3,-4-1 0 6,-12-1 0-6,-5 0-176 7,-13-2 304-6,-5 1 48 11,-10 3 16-12,-16-4 0 5,-7 0 240-5,-8-3 48 5,-14-5 16-5,-4 3 0 4,-5-11 160-3,-5 5 48 5,-3-3 0-6,-6-3 0 8,-4-6-256-8,3 2-64 9,-1-4 0-9,2-8 0 6,-4-6-256-6,2-6-128 7,4-3 0-6,1-8-12128 20,7-5-2528-19</inkml:trace>
    </iact:actionData>
  </iact:action>
  <iact:action type="add" startTime="25711">
    <iact:property name="dataType"/>
    <iact:actionData xml:id="d22">
      <inkml:trace xmlns:inkml="http://www.w3.org/2003/InkML" xml:id="stk22" contextRef="#ctx0" brushRef="#br0">20829 11097 32943 0,'0'0'1456'2,"0"0"304"-2,0 0-1408 0,0 0-352 5,-16 0 0-5,16 0 0 6,-17 0 0-6,3 4 0 6,-1 0 0-6,1 0 0 9,-7 0 128-9,-3-4 48 10,-3-2 16-10,-2 2 0 5,-5 2 128-5,-7 2 48 9,-3-1 0-9,-7 1 0 4,-2 2-128-4,-5 2-32 10,-7-2 0-10,-13 6 0 6,-8-9 0-6,-7-1 0 7,3-2 0-7,-5 2 0 7,-5 2 16-7,-7 0 0 19,-6 4 0-19,-6 2 0 3,-2-6-96-3,0-1-128 0,-6 3 176 0,0 4-176 9,-1 0 320-8,-7-4-64 6,-5-2 0-7,1-1 0 8,-5 3-16-8,-1 2-16 6,-3 0 0-5,-8-2 0 7,-6 0-32-8,0-1 0 7,0-3 0-6,-5 2 0 7,-9 0-64-8,-1 0 0 6,5 2-128-6,-2-2 192 7,-13 0-192-6,4-2 128 9,3-2-128-9,-5 2 0 1,-4 0 144-1,0 2-144 10,-3-1 128-11,1 3-128 5,0 0 0-4,-2-2 0 5,-2 0 128-6,2-2-128 8,-2 2 0-8,4 4 0 7,-4-3 0-7,0-1 0 8,-1 0 0-8,-1-2 0 11,2 4 0-11,4 2 0 3,2-4 0-3,0 0 0 7,-8 2 0-7,6-1 0 8,5 5 0-7,-3-4 0 11,-6 4 0-10,4-2 0 0,6-5 0-2,-6 3 0 11,-3-2 0-11,5 2 0 3,10 2 0-2,-6-4 0 8,-7 0 0-9,5 0 0 5,4-4 0-5,5 0 0 11,-3 1 0-11,7 1 0 5,-1 0 0-5,7 2 0 4,2 2 128-4,0-4-128 9,-5 0 0-9,5-2 0 12,8 2 0-12,-2-2 0 3,-6 0 0-3,2 2 0 12,8 0 0-12,0-2 0 4,6 0 0-4,-2 0 0 12,-2-2 0-12,8 0 0 3,5 2 0-3,1-2 0 11,-1-2 0-11,-1 0 0 4,-4 2 0-4,9 0 0 12,4 0 0-11,1 0 0 1,3-1 0-2,-2 3 0 10,1 0 0-10,7 0 0 5,0 0 0-4,6-4 0 8,6 0 0-8,0-4 0 4,-1-2 0-5,3 6 0 11,0 0 0-11,5-1 0 4,9-11 0-3,3 6 0 10,10 0 0-11,0 1 0 3,-1-1 0-3,1-2 0 11,2 2 0-11,9-3 0 6,1-1 0-5,8-3 0 7,5 1 0-8,6-2 0 3,3 1 0-3,9 1 0 7,-2-5 0-7,6-1 0 9,5 9 0-9,5-7 0 10,4 3 0-9,3 3 0 3,-3-4 0-4,5 5 0 10,2-1 0-10,1 2 0 5,5-5 0-5,4 5 0 11,-2-1 0-11,6 13 0 3,-8-14 0-3,4-2-176 13,0 7 176-13,4 9-128 2,0 0 128-2,0 0 0 12,0 0 0-12,0 0-128 4,0 0 128-4,0 0-160 9,0 0 160-9,0 0-160 5,6 13 160-5,-2 7 0 11,2 3 0-11,-4 6-128 5,-2 1 128-5,-2 7 0 10,2 6 0-10,0 3 0 4,-2 3 0-4,-4 14 0 12,2 3 0-11,0 12 0 2,1 4 0-2,1 4 0 7,0 5 0-8,-4 11 0 6,-8 3 0-6,6 6 0 9,-5 4 0-9,1 10 0 6,-2-2 0-5,1 6 144 7,-3-1-144-7,2 5 0 4,-7 11 128-5,1 1-128 11,-1-1 0-11,-2 8 0 4,-3 2 128-4,1 0-128 11,0 4 0-11,-1-6 0 4,-3 0 0-3,0 0 160 8,-1 4-160-8,1-3 128 3,0-7-128-3,0 2 0 8,1 6 0-9,-1-6 0 5,-2 2 0-5,2-5 128 10,-1-1-128-10,3 4 0 5,0-5 128-5,3-5-128 10,5-3 0-10,-1-10 128 5,3-3-128-5,3-7 0 11,-1-5 0-11,3-5 0 5,4-4 0-5,0-9 0 10,4-8 128-10,4-4-128 6,6-4 0-5,4-14 0 7,-2-7 0-7,3-2 0 3,3-9 0-3,8-5 0 7,-3-5 0-8,8-3 0 5,5-4 0-5,1-2 0 10,2-1 0-10,10-3 0 6,-4-7 0-6,9 0 0 11,3-9-144-11,4 3 144 3,5 2 0-3,8-4 0 12,0-6 0-12,7 0 0 3,1 0 0-2,2 0 0 9,-1-6 0-10,5-2 0 4,6-2 0-3,10 3 0 9,3-5 0-9,-2 0 0 3,3 3 0-3,1-7 0 9,4 4 0-10,2-3 0 4,8 5 0-4,8-4 0 11,8 4 0-11,-3-5 0 4,1 3 0-4,11 0 0 9,5 5 0-9,3-1 0 4,-4-4 0-4,8 6 0 12,0 6 0-12,8 0 0 5,10 0-128-5,-5 0 128 10,-3-2 0-10,10 2 0 3,9 2 0-3,0 0 0 8,-9-4 0-8,11 4 0 9,6 6 0-9,0-4 0 10,-2-2 0-10,8 0 0 4,8 2 0-3,2 0-128 10,-6-2 128-11,11 2 0 5,7 7 0-5,-1-7 0 10,-3-2 0-10,7 2 0 5,8 2 0-4,2-2 0 3,-2 0 0-4,4-4 0 8,6 0 0-8,4 0 0 11,2 4 0-11,-3-4 0 4,-7-4 0-4,6-2-128 12,4 4 128-12,-6 0-160 4,-2 0 160-3,-1-2 0 9,1 0 0-10,4-4-128 4,-2-1 128-4,-4 1 0 7,-10-4-144-6,8-4 144 6,0 13 0-7,-2-9 0 10,-13 0 0-10,1-3 0 4,6 3 0-4,-3-6 0 12,-7 3 0-11,-1-7 0 2,-1-3 0-2,-3 1 0 4,-3 1 0-5,-9 2 0 9,2-7 0-9,0 3 0 9,-6-2 0-9,-6 1 0 4,-2 1 0-4,-9 0 0 11,-3-1 0-11,-3 1 0 6,5 2 0-6,-11 1 0 9,-8 3 0-9,-10 1 0 6,0 0 0-6,-3 5 0 10,-5-5 0-10,-3 9 0 6,-11-5 0-6,-9 4 0 9,-2 4 128-9,0 0-128 4,-4 1 0-4,-9 3 0 10,-10-4 0-10,-7 2 0 6,-5 4 0-6,-6 0 0 10,0 0 0-10,-9 2 0 4,-5-2 0-4,-1 4 0 12,-3 2 0-12,-7 1 0 3,-6-3 0-2,-1 0 0 12,-6 2 0-12,1 0 0 0,-6 0 0-1,-4-2 0 10,-6-2 0-10,-1-2 0 5,-3 2 0-5,1-2 0 10,-3 1 128-10,-5 1-128 4,-12-2 0-3,0 0 0 9,16 2 144-10,-16-2-144 5,0 0 0-5,0 0 128 10,0 0-128-10,0 0 0 4,8-5 160-4,-8 5-32 9,3-16-128-9,1 4 192 5,-4-3-192-5,0-1 176 13,-2-5-176-13,-2-1 160 4,3-3-160-4,-1-1 160 6,0 1-160-6,0-4 160 8,-2-6-160-8,0 0 160 11,2-10-160-11,-2 2 160 4,0-4-160-4,2-6 128 11,0-3-128-11,2-9 128 4,-2-7-128-3,0-2 160 10,2 0-160-10,-4-8 160 1,-1-10-160-2,-1 1 192 12,-2-9-192-12,0-7 192 4,-4-8-192-4,5-2 192 6,-7-2-192-6,0-8 192 8,-1-3-192-8,1-3 0 11,-4 2 0-11,5-1 128 4,-7-1-128-3,3-5 0 10,-1-5 0-10,-3-5 128 4,-1 2 48-5,9 2 0 11,-1 3 0-9,2 1 0-1,-7-1 16-1,3 7 16 10,3 3 0-10,-1 2 0 3,2 10 96-3,0-2 16 10,-5 4 0-10,7 4 0 5,-3-2-176-4,5 10-16 8,-4 5-128-9,2 11 192 5,4 1-384-5,-1 4-64 12,-5-4-32-12,4 6-13312 16,-4 4-2656-14</inkml:trace>
    </iact:actionData>
  </iact:action>
</iact:actions>
</file>

<file path=ppt/ink/inkAction8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25T00:34:28.174"/>
    </inkml:context>
    <inkml:brush xml:id="br0">
      <inkml:brushProperty name="width" value="0.05292" units="cm"/>
      <inkml:brushProperty name="height" value="0.05292" units="cm"/>
      <inkml:brushProperty name="color" value="#00B0F0"/>
    </inkml:brush>
    <inkml:brush xml:id="br1">
      <inkml:brushProperty name="width" value="0.05292" units="cm"/>
      <inkml:brushProperty name="height" value="0.05292" units="cm"/>
      <inkml:brushProperty name="color" value="#FFFF00"/>
    </inkml:brush>
    <inkml:brush xml:id="br2">
      <inkml:brushProperty name="width" value="0.05292" units="cm"/>
      <inkml:brushProperty name="height" value="0.05292" units="cm"/>
      <inkml:brushProperty name="color" value="#FF0000"/>
    </inkml:brush>
  </inkml:definitions>
  <iact:action type="add" startTime="2369">
    <iact:property name="dataType"/>
    <iact:actionData xml:id="d0">
      <inkml:trace xmlns:inkml="http://www.w3.org/2003/InkML" xml:id="stk0" contextRef="#ctx0" brushRef="#br0">2545 1699 6159 0,'0'0'256'1,"0"0"80"-1,-8 10-336 0,-4 1 0 4,12-11 0-4,-11 12 0 8,3-4 304-8,8-8-16 7,-12 14 0-7,12-14 0 8,0 0 16-8,-10 7 0 7,10-7 0-7,0 0 0 9,0 0 368-9,0 0 80 6,-13 4 16-6,13-4 0 9,0 0 0-9,0 0 0 6,0 0 0-6,0 0 0 10,0 0-256-10,0 0-32 6,0 0-16-6,0 0 0 9,11-11-208-9,-3-3-64 6,2 6 0-5,-10 8 0 5,16-10-64-6,-1 1 0 7,-5 1-128-7,-10 8 192 9,17-6-192-9,-3 0 0 8,4 0 128-8,-5 2-128 7,3-1 0-7,-4 3 0 8,-12 2 128-8,19-4-128 9,3-6 0-9,-5 4 0 5,5 0 128-4,-1 6-128 5,-21 0 0-6,22-2 0 7,-3-4 0-7,2 4 0 9,1-3 192-9,1 1-48 7,-1-2-16-7,-1 2 0 8,3 2-128-8,-1-2 0 6,2 0 0-6,1 0 0 9,-1 2 0-9,2 0 208 6,1-1-48-6,1 1-16 9,-2-2 0-9,1 2 0 6,-3-2 0-6,4 0 0 8,0-4-16-7,3 4-128 6,-3-2 192-7,2 4-64 8,0-1-128-8,3-1 160 7,-3-2-160-7,0 2 160 8,4 0-160-8,-2 2 0 7,0 0 144-7,1-2-144 8,-1 2 128-8,2 0-128 7,2 0 160-7,-2 2-160 7,2 0 144-7,4 0-144 8,-2 0 128-8,2 0-128 8,-6 0 176-8,8 0-48 6,-2-4-128-6,4 2 192 9,-6 0-192-9,6-1 0 7,-6-1 0-7,4 2 0 8,-8-2 0-8,4 2 128 6,2-2-128-6,0 0 0 9,0 2 128-9,0 2-128 7,0 6 0-7,-1-2 0 8,1 2 0-8,2-2 128 7,4 1-128-7,0 3 0 8,0-2 0-8,-2-2 0 7,1-4 0-7,3 0 0 8,-8 2 0-8,4-2 0 7,-4-2 128-7,4 2-128 8,4-4 0-8,-4 4 0 7,-1 0 128-7,3 0-128 8,-2-2 0-8,4 2 176 7,0 6-176-7,1-6 160 8,-5 0 0-8,2 0 0 7,2-6 0-7,-2 4 0 7,-1 2-160-6,3-2 192 6,0-6-192-7,0 5 192 8,-3-1-48-8,3 2 0 7,0 2 0-7,-2-2 0 8,-2 0-144-8,3 4 0 7,5 2 0-7,0 0 0 8,-3-4 0-8,-1 0 0 7,0 0 0-7,0 0 0 9,1 3 0-9,3-3 128 6,-2-1-128-6,-6-1 0 8,0 0 0-8,-1 0 0 7,1 0 0-7,2 2 0 8,-6 0 144-8,2 4-144 7,2 1 160-7,-4-1-160 8,4 0 0-8,-2-2 0 7,3-2 0-7,-1 2 0 8,-6 4 0-8,6-4 0 8,0-4 0-8,0 2 144 7,-4 2-144-7,2-2 0 7,2 0 0-7,-4 0 128 8,1 0-128-8,-3 2 0 7,4 0 144-7,-4 0-144 9,2-2 176-9,-2 2-48 6,4-2 0-6,-2 4 0 9,4 4-128-9,-6-3 0 6,4-5 0-6,0 4 128 8,2 0-128-8,2-2 0 7,-6 0 0-7,5-2 128 8,-3 0-128-8,2 2 0 6,2 4 0-6,-4-4 0 9,2-4 0-9,-4 2 128 8,2 0-128-8,3 2 0 7,-1 2 0-7,2 0 0 7,2 3 128-7,-4 1-128 8,2-2 0-8,1-2 0 7,-1-4 0-7,-2 2 0 8,2-2 0-8,2 0 0 7,-7 0 0-7,5 2 128 8,2 0-128-8,-6 0 0 7,0 0 0-7,2-2 128 8,0 0-128-8,1 2 128 7,3-4-128-7,-2 6 128 8,4 1-128-8,-3 1 128 7,1-4-128-7,-4 0 128 8,0-2-128-8,2 0 0 7,-4 0 144-7,2 0-144 8,-1-2 0-8,-1 0 144 7,4-2-144-7,-4 2 0 8,2 1 128-8,4 1-128 7,-3 0 0-7,-1 1 0 8,4 3 144-8,4 2-144 8,-3-2 0-8,3-2 144 7,-4-4-144-7,2 0 0 7,1 0 0-7,1 0 0 8,0 2 0-8,-1 0 0 8,1 2 0-8,-2-2 0 7,-5 0 0-7,5 0 0 8,-2 2 0-8,2 0 0 7,1 0 0-7,1 2 0 7,2-2 0-7,-3 2 0 8,-3-2 0-8,4-2 0 7,-1 0 0-7,3 0 0 8,3 0 0-8,-1 0 0 7,-2 0 0-7,3-2 0 8,-1-2 0-8,-1 2 128 7,-1 2-128-7,3 2 0 9,1 2 160-9,-1-2-160 6,-1 0 192-6,2-2-192 9,-3-4 0-9,1-4 0 6,-5 2 0-6,3 4 0 9,0 0 0-9,1 0 0 6,-3 0 0-6,1 0 0 8,1 0 0-8,2 1 0 7,1-3 0-7,1 2 0 8,-5 0 128-8,5-2-128 8,1 0 0-8,-3 0 0 7,1-2 128-6,-1-2-128 6,-1 4 0-7,1 1 0 8,0-1 128-8,3 2-128 6,-3 0 192-6,1 2-192 8,1 4 0-8,-1-4 0 8,-3 0 0-8,1 0 0 7,3 0 128-7,-1 0-128 7,-1-2 0-7,1 0 0 8,-5 0 0-8,6 0 0 8,-5 0 0-8,3 2-144 8,1 0 144-8,1 2 0 6,-3 0 128-6,1 0-128 9,0-2 0-9,-3-2 0 6,3-6 0-6,-3 4 0 8,-1 2 0-8,0 0 0 8,-1-2 0-8,1 2 0 7,-2-2 0-7,-4 3 0 7,1-1 0-7,3 2 0 8,0 0 0-8,-1 0 0 8,3 0 0-8,0 2 0 7,-4-1 0-7,1-1 0 8,3-1 0-8,-2 1 0 7,-1 0 0-7,-5 0 0 8,0 0 0-8,4 0 0 8,-2 1 0-8,-3 3 0 6,3-2 0-6,-4 2 128 8,2 0-128-8,4 0 176 7,-6 2-176-6,2-2 192 7,1 0-192-8,-1 2 0 6,0-3 0-6,6-1 0 9,-8-4 0-9,2 0 0 6,-1-1 0-6,-1 1 0 9,2 2 0-9,0 2 0 6,-2 1-192-6,2-1 192 9,-6-2 0-9,6 0 0 7,-4 2 0-7,2 0 0 8,3 2 0-8,-3-2 0 6,4-2 0-6,0 0 192 9,-6 0-192-9,6 0 0 7,-4 0-160-7,2-2 160 7,-1-6 0-7,-3 5 0 8,2-1 0-8,-4 2 0 8,4 2 0-8,-4-2 0 7,2 0 0-7,-4 0 0 8,2 0 0-8,2 2 0 7,-4 0 160-7,4 2-160 7,-4 0 0-7,2-2 0 8,0 0 0-8,-6 0 0 8,-1-2 0-8,-1 2 0 7,2 0 0-7,-2-2 0 8,0-4 0-8,-1 4 0 6,-3-2 0-6,0 2 0 9,1 2 0-9,-5 0 0 7,0 0 0-7,-3 0 0 8,-1 0 0-8,5 0 0 7,1 0 0-7,-1 0 0 8,-7 0 0-8,3 0 0 7,-1 2 0-7,-3-2 0 8,1-2 0-8,-3 0 0 7,2 0 0-7,1 2 0 8,-3 0 128-8,5 0 0 7,-19 0 0-7,18 0 0 8,-1 0-128-8,3 0 0 7,-6 0 0-7,1 0 0 8,1 2 0-8,-16-2 0 6,17 0 0-5,1 0 0 6,-2 0 0-7,1 2 0 8,-17-2-192-8,14 0 192 7,-14 0 0-7,15-4 0 8,-15 4 0-8,16-2 0 8,-16 2 0-8,0 0 0 7,0 0 0-7,0 0 0 8,0 0 0-7,0 0 0 4,0 0 144-5,0 0-144 9,0 0 0-9,0 0 0 7,0 0 0-7,8 10 0 24,-8-10-352-23,2 20-144-1,-8 3-16 0</inkml:trace>
    </iact:actionData>
  </iact:action>
  <iact:action type="add" startTime="7490">
    <iact:property name="dataType"/>
    <iact:actionData xml:id="d1">
      <inkml:trace xmlns:inkml="http://www.w3.org/2003/InkML" xml:id="stk1" contextRef="#ctx0" brushRef="#br0">29554 18124 1839 0,'0'0'160'1,"0"0"-160"1,8-12 0-2,-1 6 0 9,-7 6 3392-9,18-4 656 7,-8-6 128-7,5 3 32 8,-3 1-3056-8,4 2-592 7,-16 4-128-7,17-10-32 9,3 2 240-8,-1 2 64 3,-5-7 0-4,1 5 0 10,1 2-128-9,0 0 0 4,-16 6-16-5,17-7 0 9,-17 7-144-9,0 0-32 6,0 0 0-6,12-6 0 10,-12 6-16-10,0 0-16 5,0 0 0-5,0 0 0 10,0 0 64-10,0 0 16 6,0 0 0-6,0 0 0 7,0 0 80-7,0 0 0 7,0 0 16-7,-10 0 0 8,-5 4 16-8,1-2 0 7,-2-4 0-6,3 2 0 6,-7 2-80-7,1 3-16 7,1-1 0-7,-1-2 0 8,-3-4-144-8,1 2-48 8,-5 0 0-7,-1 0 0 5,-2 0-128-6,-1 0-128 7,-1 0 192-7,0 0-192 8,-2 0 144-8,-2 0-144 7,2 0 0-7,-2 0 144 9,-3 0-16-9,-4-2 0 6,1 4 0-6,-6 0 0 8,-4-6 0-8,0 2-128 7,-3 0 192-7,-1-1-64 8,1 1-128-8,-1 0 192 7,0-2-192-7,1 2 192 9,-1 0-64-9,4 0-128 6,3-2 192-6,-3 0-64 8,-2-4 0-8,-3 4 0 8,-9 0 0-8,1 1 0 8,-2-1 16-8,-3 0 0 6,7 0 0-6,-2-2 0 8,-3 4 64-8,7 0 16 7,-3-2 0-7,3 2 0 8,3 0-48-8,1-2-16 7,-3 1 0-7,-3-3 0 8,-3 2 16-8,-5-2 0 7,6 4 0-7,-2 2 0 9,1-4-176-9,3 0 192 7,-5 2-192-7,5 0 192 8,5 2-48-8,-3 0 0 6,-4 0 0-6,-1-4 0 9,-1 4-144-9,-6 0 0 6,-2 0 0-6,3 0 128 8,-1 0-128-8,6 0 0 7,-4 0 0-7,7 0 0 9,-3 0 128-9,2 0-128 6,1 0 128-6,-7 0-128 8,0-2 160-8,-4 0-160 8,-2 1 192-8,5-1-192 7,-3 0 192-7,4 0-64 8,2 2 0-8,-1-4-128 7,7 2 192-7,2 0-64 7,-7 0 0-7,1 0-128 8,0-4 128-8,-7 2-128 7,3 0 0-7,4 2 0 9,2 0 128-9,-5-3-128 6,5 1 0-6,1 0 0 9,1 0 0-9,0 2 0 7,-1-2 0-7,-5 2 0 9,2-2 0-9,-5 0 0 6,7-4 0-6,0 5 0 8,-1 1 0-8,3 0 0 6,5-2 0-6,-3 0 0 8,-3-2 128-8,5 0-128 8,1 0 0-8,-5 2 0 7,-2 0 0-7,-5 3 0 7,1-3 0-7,-2 0 0 9,5-2 128-9,-3 4-128 7,6 0 192-7,-3 0-192 7,-3 2 0-7,6 0 0 9,-1 0 0-9,-3 2 0 6,-2 0 0-6,-6 0 0 8,-1-2 0-8,5 2 0 8,-4-2 0-8,4 6 0 7,2-2 0-7,-3-1 0 8,3-3 0-8,0 0 0 7,2 4 0-7,-5 0 0 8,-1-4 0-8,-4 2 0 7,4-2 128-7,2 2-128 8,-2 4 0-8,3-4 128 7,-3-2-128-7,6 0 0 8,-2 0 144-8,3 0-144 7,-5 0 0-7,0 2 144 8,-8-2-144-8,0 0 0 7,2 0 0-7,3 2 128 8,-1 0-128-8,2-2 0 7,2 0 144-7,-2 2-144 8,5-2 0-8,-3 0 144 7,0 2-144-7,-2 0 0 7,-8 0 128-7,6 0-128 8,5-2 0-8,-3 3 0 8,6 3 0-8,-4-4 0 7,2-2 0-7,-3 4 0 8,3 0 128-8,-8-2-128 7,-2 2 0-7,0 0 0 7,2 0 0-7,6 2 0 8,-4-3 0-8,3 1 0 8,-3-2 0-8,4 4 0 6,4-2 0-6,-5 4 0 10,-3-2 160-10,-2-2-32 6,-2 3 0-6,4 3 0 8,2-4-128-8,-2 0 0 7,2 0 0-7,3 2 0 8,-5-3 0-8,6 1 0 7,-4-2 0-7,0 2 0 8,-1 0 0-8,-5-2 0 7,2 0 0-7,4 0 0 8,-2-1 0-8,2 1 0 7,0 4 0-7,0-2 0 8,1 0 0-8,3-2 0 7,-6 2 0-7,2 1 0 8,-4-3 128-8,-2 0 0 7,4-2 0-7,1 2 0 8,-1 0-128-8,0 0-144 7,6 2 144-7,-2 0-208 8,3-3 208-8,-5 3 0 7,-4-2 0-7,0 0 0 8,-4-4 0-8,2 4 0 7,0-2 0-7,4 2 0 9,2 0 0-9,-2-2 0 5,1 0 0-5,3 2 0 9,-6 1 0-9,-2 3 0 7,0-6 0-7,2 0 0 8,0 0 0-8,0-2 0 7,2 2 0-7,4-2 0 8,-5 0 0-8,7 0 0 7,-4 2 0-7,-2 0 0 8,-8-4 0-8,0 0 0 7,0 0 160-7,2 2-160 8,0 2 0-8,6-2 0 7,-4-2 128-7,6 2-128 8,2 6 0-8,-6-4 0 7,-2 0 0-7,0-2-176 8,-2 0 176-8,2 0 0 7,3-2 0-7,-3 2 0 8,4-2 0-8,4 2 0 6,-2-2 0-6,0 2 0 9,-4 2 0-9,-4-2 0 7,-6-4 0-7,6 2 0 8,4 2 0-8,0 0 0 6,2-2 0-6,1 2 0 10,-3 0 0-10,2 2 0 6,2 0 0-6,-8-2 0 8,-4-2 0-8,2 2 0 7,2 0 0-7,0 2 0 8,2 0 0-8,2 2 0 7,4-2 0-7,-4 2 0 8,2 2 0-8,-2-4 0 8,-8-2 0-8,2 0 0 7,0-2 0-7,2 2 0 8,4 0 0-8,0-2 0 7,4-4 0-7,4 4 0 7,-3 2 0-7,1-2 0 8,-6 0 0-8,-4 0 0 7,-2-2 0-7,4 4 0 8,4-2 0-8,4 0 0 7,-2-2 0-7,5 2 128 8,-3-2-128-8,4 4 0 7,-4-2 0-7,-3 2 0 9,-3-1 0-9,-2-1 0 7,0 0 0-7,2-4 0 8,2 4 0-8,-2 0 0 6,6 0 0-6,2 2 0 8,3 0 0-8,-5 0 0 7,-2-2 0-7,0 0 0 8,-6-4 0-8,2 2 0 7,5-2 0-7,1 4 0 9,4-1 0-9,-1 1 0 7,5-2 0-7,2 0 0 7,-3 4 0-7,1-2 0 8,-5-2 0-8,-3 2 0 7,2 0 0-7,0-2 0 7,5 2 0-7,1-2 0 8,-4 0 0-8,5-3 0 8,3 3 0-8,3 2 0 7,-2 0 0-7,3 0 0 7,1 2 0-7,-2-4 0 8,-5-4 0-8,-4 2 0 7,3 0 0-7,3 3 0 8,1-1 0-8,1-2 0 7,1 0 0-7,-4 2 0 9,5-2 0-9,1 2 0 6,-2-2 0-6,3-1 0 8,1 1 0-8,-4 0 0 7,-3 2 0-7,-2 0 0 8,-7 0 0-8,5-4 0 7,1 3 0-7,3 1 0 9,-1-2 0-9,3 2 0 6,-3-4 0-6,3 4 0 9,-1 0 0-9,1-2 0 7,-1 1 0-7,-2-3 0 7,-5 2 0-7,-4 2 0 8,3-4 0-8,-1 0 0 7,4 5 0-7,-1 1 0 7,1 0 0-7,-4-2 0 8,5 4 0-8,3-4 0 7,1 0 0-7,-3 2 0 8,-7-2 0-8,1 2 0 7,-6 0 0-7,3 2 0 9,-1 2 0-9,4 0 0 6,-2 2 0-6,5-2 0 9,1-2 0-9,-1 2 0 7,5 2 0-6,-3-2 0 6,-1 0 0-7,-6 2 0 6,-1 1 0-6,1 3 0 9,4-2 0-9,3-2 0 7,-1 4 0-7,1 2-128 7,5-3 128-6,-3 1 0 6,1 4 0-7,1-2 0 7,1-3 0-7,-3 5 0 8,-5-2 0-8,-1 4 0 8,3-7 0-8,-2 3 0 7,3 4 0-7,1-3 0 8,3 3 0-8,1 0 0 6,1 3 0-6,0-1 128 8,3 1-128-8,-1 1 0 8,4 0-128-8,-3 1 128 7,-3 3 0-7,0-5 0 8,-1 1 0-8,1 1-128 8,1-3 128-8,3 1 0 7,2 1 0-7,0-3 0 8,3 5 0-8,5-1 0 6,-4 1 0-6,6 1 0 9,-6 3 0-9,6-3 0 7,-4-1 0-7,6 3 0 8,-4 1 0-8,2 1 0 7,-8 0 0-7,2 3 0 8,4-1 0-8,-2-2 0 7,0 1 0-7,3-1-128 7,4 0 128-7,5-3 0 8,-2-1 0-8,0 3 0 8,4-1 0-8,-3 0 0 7,5 3 0-7,2-1 0 8,3 0 0-8,1-3 0 7,-1-1 0-7,3 5-128 7,1-1 128-7,-1 2 0 8,3-5 0-8,4-3 0 8,-1 5 0-8,3-1 0 7,2 2 0-7,-1 1-128 8,1-3 128-8,2-1 0 7,2-3 0-7,0 7 0 8,-2-5 0-8,4 4 0 7,2-1 0-7,0-1 0 8,2-3 0-8,4 3 0 7,0-1 0-7,-2 3-128 8,4-4 128-8,1-1 0 7,-1 3 0-7,-2 1 0 8,8-3 0-8,-5 2 0 7,3-1 0-7,2-3 0 8,-1 1 0-8,1 1 0 8,-2 1 0-8,3-3 0 6,3 3 0-6,-4-1 0 8,7-5 0-8,-3 3 0 8,3 5 0-8,2-5 0 7,3-5 0-7,-1 5 0 8,1-3 0-8,1 2 0 7,6 1 0-7,0-5 0 8,2 1 0-8,0-1 0 6,1 5 0-6,3-1 0 9,-2-4 0-9,2 1 0 6,-2-3 0-6,-4 4 0 9,2-5 0-9,4 5 0 7,-4-4 0-7,2 3 0 8,4-5 0-8,-4 4 0 7,6-3 0-7,-2 3 0 8,8-4 0-8,-6-1 0 7,3 5 0-7,3-2 0 8,4 3 0-8,0-5 0 7,1 0 0-6,1 4 0 6,-3-3 0-7,1 5 0 7,-4-2 0-7,4 1 0 8,-5-3 0-8,7 1 0 7,2 1 0-7,-1 0 0 8,1-1 0-8,1 1 0 7,3-6 0-7,-1 4 0 8,-1-5 0-8,-3 7 0 7,3-2 0-7,-3-3 0 8,-3 5 0-8,0-4 0 7,-1 0 0-7,5-1 0 9,-1-1 0-9,-1 0 0 6,2 2 0-6,1-2 0 8,6-3 0-8,-1 1 0 7,-3 0 0-7,1 0 0 8,1-2 0-7,-3 2 0 5,-3-2 0-6,1 3 0 8,-1-1 0-8,1-2 0 7,2 2 0-7,-1 0 0 8,2 4 0-8,3-3 0 8,-3 7 0-8,3-2 0 7,-3-4 0-7,1 3 0 8,-7 1 0-8,-3 2 0 7,0-3 0-7,1 1 0 7,-1 0 0-7,2-3 0 8,1 5 0-8,1-2 0 7,0 3 0-7,1-3 0 8,1 2 0-8,-1-6 0 7,1 3 0-7,1 1 0 8,1-4 0-8,1 0 0 7,-7 1 0-7,-4-3 0 9,2-2 0-9,1 2 0 6,1 2 0-6,1-2 0 9,3-1 0-9,2 3 0 6,-1 0 0-6,5-2 0 8,-1-2 0-8,0 0 0 7,1 0 0-7,-1-1 0 8,-3 3 0-8,-1 0 0 7,3-4 0-7,1 2 0 8,4-2 0-8,-1 2 0 8,5 0 0-8,-4-2 0 7,6 2 0-7,-3 0 0 8,1-4 0-8,-4 1 0 7,1-1 0-7,-5 4 0 7,2-2 0-7,3 0 0 8,-3-2 0-8,4 0 0 7,-5 0 128-7,7 4-128 8,6 0 0-8,-2 2 0 7,2-2 0-7,-7 2-128 8,1-4 128-8,-6 2 0 7,6-1 0-7,-3 5 0 8,7-2 0-8,0 0 0 7,4 0 0-7,4 4 0 9,0-5 0-9,-4 1 0 6,-2-4 0-6,-2 4 0 8,-2-2 0-8,4 2 0 8,4-4 0-8,0 0 0 7,4 0 0-7,0 0 0 8,4 0 0-8,-3 1 0 8,-6 1 0-8,-1 0 0 6,0-2 0-6,2 2 0 8,1-2 0-8,3 0 128 8,2 2-128-8,4-2 128 7,3 2-128-7,-5-2 0 8,-6 0-128-8,2 0 128 8,0 0 0-8,2-1 0 6,2 3 0-6,1-2 0 8,7 0 0-8,-3 0 0 7,1-2 0-7,-4 0 0 9,0 0 0-9,3 0 0 6,1-2 0-6,7 0 0 9,3 0 0-9,-5-2 0 6,2 1 144-6,-5 1-144 8,0-2 0-8,-1 0 0 7,3 2 0-7,5 0-144 9,-1 0 144-9,1 0 0 7,-2-4 0-7,1 4 0 7,-9 0 0-7,3 0 0 8,0-2 0-8,5 1 0 7,0 1 0-7,3 0 0 8,-1 0 128-8,-1 0-128 7,-9 0 0-7,1 0 0 8,1-4 0-8,1 4-128 7,3-2 128-7,7 4 0 8,-9-4 0-8,-1 2 0 7,-4-2 0-7,3 0 0 7,-3-1 0-7,5 1 0 8,-3 0 0-8,5 2 0 7,1 0 0-7,-1 2 0 9,-7-2 0-9,2 0 0 6,-3-2 0-6,9 2 0 9,-5 0 0-9,9-2 0 6,1 4 0-6,-7-2 0 9,-1 0 0-9,-3 0 0 6,1 1 0-6,-1-1 0 8,-2 0 0-8,5 2 0 7,11 0 0-7,-7 0 0 9,-7-2 0-9,3 2 0 6,-5 0 0-5,7-2 0 6,-5-2 0-7,7 2 0 8,1 0 0-8,-1-2 0 7,-1 2 0-7,-7 0 0 8,5 0 0-8,-7 0 0 7,3-2 0-7,4 4 128 8,5 0-128-8,-4-2 0 8,1 0 0-8,-1 0 0 6,-5-1 0-6,4 1 0 8,-7-4 0-8,3 4 0 7,3-2 0-7,7 2 0 9,-5 0 0-9,1 2 0 6,-9-4 0-6,3 2 0 9,-2 0 0-9,5 0 0 6,-3-6 0-5,5 7 0 8,-1 1 0-9,-1-2 0 6,-11-2 0-6,0 2 0 8,4-2 0-8,-2 2 0 7,-1 0 0-7,1 2 0 8,0 0 0-8,4 0 0 7,-1 0 0-7,-3 0 0 8,-6-4 0-8,0 0 0 7,0 4 0-7,-2 0 0 8,0 0 0-8,2 6 0 7,1-2 0-7,-1-2 0 8,-2 0 0-8,-4-2 0 7,1 0 0-7,-3 2 0 8,4-2 0-8,-4 2 0 7,0 0 0-7,4 2 0 7,4-3 0-7,0 5 0 8,2-4 0-8,-4 0 0 8,-2 0 0-8,-6-2 0 7,2 0 0-7,2 0 128 8,2 0-128-8,2 0 0 7,0 0 0-7,2 0 0 8,6 0 0-8,-6 0 0 6,-10 0 0-6,4 0 0 9,0-2 0-9,2 0 0 7,-4 0 0-7,2 2 0 8,4-4 0-8,0 2 0 7,2 1 0-7,-4-1 0 8,-2-2 0-8,-4 2 0 7,2-4 0-7,4 2 0 8,-4-2 0-8,-1 2 0 7,1 2 0-7,2 0 0 8,4-2 0-8,-6 2 0 6,2-1 0-6,-4-3 128 9,-7-2-128-9,5 2 0 6,-4 2 0-6,6 2 0 9,-2-4 0-9,5 4 0 7,3-1 0-7,-4 1 0 8,0-2 0-8,2-2 0 7,-4 2 0-7,-8-2 0 8,1-4 0-8,3 3 0 7,-4 3 0-7,7 0 0 8,-5-4 0-8,8 4 0 7,-2-2 0-7,2 2 0 8,1 0 0-8,-9-1 0 7,-2-3 0-7,-3 0 0 8,-3 0 0-8,3-2 0 7,1 3 0-7,4 3 0 8,-3-2 0-8,5-2 0 8,-2 2 0-8,3 0 128 7,-1 0-128-7,-2-3 0 7,-3-1 0-7,-7 2 0 8,-3-4 0-8,-2 3 0 7,7-1 0-7,-1-4 0 8,-1 3 0-8,3-5 0 7,-3 4 0-7,7-1 0 8,3 3 0-8,-2-6 144 7,1 5-144-7,-3-5 0 8,-11 4 0-8,0-5 0 7,-3 3 0-7,3-2 0 8,-2 5 0-8,-2-5 0 7,0 3 0-7,1-5 0 9,-5 4 0-9,4-3 0 6,0-5 0-6,-4 7 0 8,0-3 160-8,2-1-160 7,-5 1 128-7,3-1-128 8,-7-3 0-8,1 3 0 7,0 5 0-7,-4-6 0 8,-4 3 0-8,-2-3 0 8,-1-1 0-8,-1 1 0 7,-2 1 0-7,3-1 0 8,-5 1 0-8,5-2 128 7,-3-3-128-7,-2 1 0 7,3-1 0-7,-5 1 128 8,5 3-128-8,-3-3 0 7,1 0 0-7,-1-1 128 8,-1-1-128-8,-1 1 0 8,3 3 144-8,-3 0-144 7,-1 1 128-7,5-3-128 7,1-1 128-7,1-1-128 8,-4 3 0-8,-1 3 0 7,1-4 0-7,3-1 0 9,1-1 0-9,-2 3 0 6,-3 1 0-6,1 1 0 8,-1-1 0-8,1-2 0 7,-3 3 0-7,-1 2 0 8,5-1 0-8,-8-1 0 7,-1 5 0-7,-1-5 0 8,2-3 0-8,-3 3 0 8,5 3 0-8,-6-5 0 7,3 3 0-7,-3-1 0 7,0-1 0-7,3 0 128 9,-5 3-128-9,2 4 0 6,2-5 0-6,-4 5 0 8,3-5 0-8,-3 1 0 7,0 4 0-7,-2-3 128 8,2 3-128-8,-3-3 0 7,-3 1 0-7,2 2 0 9,0-1 0-9,-2 3 0 6,0-5 0-6,0 5 128 8,-2-2-128-8,0 3 0 7,-2-1 0-7,0-4 0 9,-2 1 0-9,0 1 0 6,2-6 0-6,-4 3 128 8,-1-3-128-8,1-1 0 7,-2 7 0-7,2-3 0 8,-6-7 0-8,7 5 128 7,-1 3-128-7,-2-3 0 9,-4-1 0-9,6 5 128 6,-1-3-128-6,-3 6 0 8,2-5 0-8,2 5 0 8,6 12 0-8,-13-17 128 7,3 5-128-7,2-6 0 7,-6 7 0-7,5-1 0 8,-5 6 0-8,2-2 0 7,-3-3 0-7,1 3 0 8,-4 0 0-8,5-2 0 7,-3 2 0-7,4 5 0 8,-5-1-144-8,1 2 144 8,1 2-160-8,-9 2 160 22,1-2-1216-22,-2 4-160 0,-5-1-32 0,-5 1-17168 4</inkml:trace>
    </iact:actionData>
  </iact:action>
  <iact:action type="add" startTime="13224">
    <iact:property name="dataType"/>
    <iact:actionData xml:id="d2">
      <inkml:trace xmlns:inkml="http://www.w3.org/2003/InkML" xml:id="stk2" contextRef="#ctx0" brushRef="#br0">22990 19463 8975 0,'0'0'384'1,"0"0"112"-1,0 0-496 0,0 0 0 4,0 0 0-4,0 0 0 8,6-13 832-8,-6 13 80 7,2-16 16-7,-2 16 0 9,0 0-112-9,0 0-32 6,-2-12 0-6,2 12 0 9,0 0 80-9,0 0 16 7,0 0 0-7,0 0 0 7,0 0-288-7,0 0-48 7,0 0-16-7,0 0 0 9,0 0-80-9,0 0-32 8,16 6 0-8,3 0 0 6,-3 0 192-6,3-2 32 8,3 0 16-8,3-2 0 8,2-2 0-8,3 0 0 7,5 0 0-7,4 2 0 9,-2 0-144-9,6 0-48 5,-2-2 0-5,9 0 0 8,1-2-80-8,0 2 0 7,-2 0-16-7,3-2 0 9,3 0-96-9,2 2-16 6,-1-2 0-6,6 0 0 8,-1 2 0-8,1-2 0 7,9 0 0-7,-5 0 0 9,6-2-112-9,-4 0-16 6,3 0-128-6,-3 0 192 9,4 1-32-9,0-1-16 6,-2 0 0-6,6-2 0 8,4 4-144-7,-2 0 160 6,-3-2-160-7,-1 0 160 7,2 2-160-7,-4-2 192 7,2 0-192-7,2 1 192 8,-2-1-192-8,0 2 128 7,8-2-128-7,-2 0 128 8,0 2-128-8,-2 0 160 8,2 0-160-8,-6 0 160 8,-3 0-160-8,3-2 160 6,0 2-160-6,0 0 160 8,2 0-160-8,2 0 0 8,4 0 144-8,-4 1-144 7,-4 1 0-7,0 0 0 7,0 0 0-7,-3 0 0 9,-1-2 0-9,2 2 0 6,-2-2 128-6,4 0-128 9,0 0 0-9,-3 2 0 7,1 0 0-7,-2-2 128 8,2 0-128-8,-7-2 0 6,1 2 0-6,-6 0 0 8,3 0 0-8,-3 0 0 8,3 0 128-8,-3 0-128 7,-1 0 0-7,1 0 128 7,2 0-128-7,1 0 0 9,-7 0 0-9,1 2 0 7,-2 0 0-7,-3-1 0 7,-1-3 0-7,-4 2 0 8,2-2 0-8,-1 2 0 8,-5 0 0-8,0 0 0 7,2 0 0-7,-6 2 0 8,4 0 0-8,-2-2 0 7,0-2 0-7,-4 2 128 8,-2 2-128-8,-4 0 0 7,-1-2 0-7,-3 2 0 7,-4 0 0-7,-1 0 0 7,-1 0 0-6,-1 0 0 7,-5 0 0-8,5 2 0 6,-20-2 0-5,0 0 128 7,11 2-128-8,-11-2 0 6,0 0 0-6,0 0 0 10,0 0 0-10,0 0 0 5,0 0 0-5,0 0 0 9,0 0 0-9,0 0 0 7,-13 10 0-7,-9 0 0 8,1-3 0-8,-4-1 0 7,-1-2 0-7,-3 0 0 8,-6 0 0-8,0 2 0 7,-12-2 0-7,2 2 0 7,0-4 0-7,-6 1 0 8,1 1 0-8,-1-2 128 7,0-2-128-7,-3 2 0 8,-1 2 0-8,-7-2 0 8,-1-2 0-8,-9 0 0 6,0 0 128-6,-6 2-128 9,-2-2 0-9,-2 0 0 7,0 0 0-7,0 0 0 8,-2 0 0-8,-3 2 0 6,-5 0 0-6,-2-2 128 10,-9 0-128-10,3 0 0 6,3 0 128-6,-1 0-128 8,1 0 0-8,-7 2 0 6,1-2 0-6,-4 0 0 9,-6 2 0-9,3 0 0 7,1 0 0-7,4-2 128 8,5 0-128-8,-7 0 0 6,-2 2 0-5,0 0 0 7,-3 0 0-8,3 3 128 8,8-3-128-8,3-2 0 7,1 0 0-7,9 2 0 7,-6-2 0-7,3 2 0 7,1-2 0-6,2 2 0 6,6-2 0-7,4 2 0 8,-2-2 0-8,6 2 0 7,8 2 0-7,-2 0 0 8,1 0 0-8,5 0 0 7,1-4 0-7,5 2 128 8,3-2-128-8,8 2 0 7,2 0 0-7,8-2 0 8,4 0 0-8,4 2 0 7,1-2 0-7,3 1 0 8,3-1 0-8,9 4 0 7,11-4 0-7,0 0 0 8,-16 4 0-8,16-4 0 7,0 0 0-7,0 0 0 8,0 0 0-8,0 0 0 7,0 0 0-7,0 0-128 8,16 6 128-8,5 0 0 7,1-2 0-7,5 0 0 8,6-4 0-8,2 0 0 7,2 0 0-7,8 0 0 8,4 0 0-8,6 0 0 7,3-2 0-7,3 0 128 8,3-2-128-8,4-2 0 6,-2 0 0-5,7 2 0 7,5 0 0-8,4 3 0 7,3-1 0-7,3-2 0 8,0-4 0-8,4 2 0 7,-3 0 0-7,5 4 0 8,3-2 0-8,5 0 0 6,3-1 0-6,3 1 0 9,1 0 0-9,-2 0 0 7,-6 2 128-7,5-2-128 8,-5 0 0-8,7 0 0 7,1 2 0-7,0 0 0 9,-4 2 0-9,1 0 0 6,-1-2 0-6,-6 0 128 8,-1 0-128-8,5 1 0 8,-3-1 0-8,-1 2 0 7,1-4 0-7,-11 2 144 7,-5 0-144-7,2 0 160 8,0-4-160-8,-2 2 0 7,-2-2 0-7,0 4-176 8,2-4 176-8,-6 3 0 7,-2-5 0-7,-10 2 0 8,0 2 0-8,-7-2 128 7,-1 0-128-7,-1 0 128 8,-4 3-128-8,-1-1 0 7,-3 0 0-7,-4-2 0 8,0-2 0-8,2 4 0 7,-5 0 0-7,1 0 0 8,-8 2 0-8,-1 0 0 7,-3 0 0-7,2 1 0 8,-8-1 0-8,-3 0 0 7,1-4 0-7,-3 4 128 8,-1 0-128-8,-19 2 0 7,16-2 0-7,-16 2 0 8,0 0 128-8,0 0-128 8,0 0 128-8,0 0-128 7,0 0 0-7,0 0 0 7,0 0 0-7,0 0-128 8,0 0 128-8,0 0 0 7,-10-4 0-7,-6 2 0 8,3 0 0-8,-7 2 0 7,3 0 0-7,1 0 0 8,-3-2-160-8,-1 2-48 7,3 0-16-7,-9 4 0 24,-3-2-1408-24,-2 2-288 1,-6 0-48-1,2 0-11712 1</inkml:trace>
    </iact:actionData>
  </iact:action>
  <iact:action type="add" startTime="15415">
    <iact:property name="dataType"/>
    <iact:actionData xml:id="d3">
      <inkml:trace xmlns:inkml="http://www.w3.org/2003/InkML" xml:id="stk3" contextRef="#ctx0" brushRef="#br0">6025 19286 11967 0,'0'0'1072'0,"0"0"-864"6,0 0-208-6,0 0 0 8,0 0 704-8,0 0 112 7,0 0 16-7,0 0 0 8,0 0-448-8,0 0-96 8,0 0-16-8,0 0 0 8,0 0-272-8,17-2 0 7,-17 2 0-7,14-2 0 8,-14 2 384-8,19-4-48 6,-5 6 0-6,3-2 0 9,-3-2 240-9,4 2 64 7,3 0 0-7,3 0 0 7,5-2 0-7,2 0 0 8,6-2 0-8,4 4 0 7,-2-2-32-7,8 2 0 7,4 0 0-6,-1 2 0 6,-3 2-96-7,4-4-32 7,3-4 0-7,1 4 0 8,2-5-128-7,1 1-32 5,5 0 0-6,1-2 0 8,4-2-32-8,2 4-16 8,5 0 0-8,-7 0 0 7,2-2-48-7,0 3-16 8,2-3 0-8,1 2 0 7,-7-4-48-6,6 6-16 6,-2 0 0-7,6-2 0 7,4 0-144-7,0-2 192 7,2 3-192-7,-4-1 192 8,-6 2-64-8,3 0 0 7,1-2 0-7,-4 2 0 8,2 0-128-8,4 0 192 7,2 2-192-7,4 0 192 8,0-4-192-8,-2 0 160 7,-2 0-160-7,-2 2 160 9,-4-3-160-9,6 1 0 6,0 0 144-5,2 0-144 7,3 4 128-8,5-2-128 6,-2 0 160-6,-6 0-160 8,-4-2 0-8,4 2 128 7,-4 2-128-7,2 2 0 9,-2 2 0-9,2 0 0 6,4 2 128-6,-1-2-128 9,1 0 0-9,-4-3 0 7,-6 1 0-7,4 0 0 7,2 4 0-7,-5 2 0 8,-1-4 0-8,4 0 0 7,4 0 0-7,-1 4 0 8,3 1 0-8,-2-3 0 8,-6-2 0-8,-2 2 0 7,3 0 0-7,3 2 0 8,-2-5 0-8,3 1 0 7,3-2 0-7,4 2 0 7,2-2 0-7,0 0 128 8,-7-2-128-8,-1 0 0 8,-2-2 0-8,-6 0 0 7,3 0 128-7,1 0-128 9,2 0 0-9,1 0 0 5,5-2 0-5,-2 3 0 8,-8-7 128-8,-2 4-128 8,-2 2 0-8,-1 0 0 8,-9-2 0-7,2 4 128 5,3-2-128-6,-7 0 0 7,3 0 0-7,-3 0 0 8,-1-2 0-8,-9 0 0 7,-1 2 0-7,-2 1 0 8,-8 1 0-8,-2 1 0 7,-8-2 128-6,-1 1-128 6,-1 1 0-7,-4-1 0 8,-3 0 0-8,-3 6 128 7,1-2-128-7,-18-4 0 7,12 4 0-7,-12-4 0 7,0 0 128-7,0 0-128 9,0 0 0-9,0 0 0 6,0 0 0-6,0 0 0 9,0 0 144-9,0 0-144 6,-18 12 128-6,2 0-128 9,-7-7 144-9,0-1-144 6,-1 2 160-5,-3 2-160 7,-2-2 144-8,-6-2-144 7,-2-4 128-7,-6 0-128 8,0 0 0-8,-2 2 128 7,-6 4-128-7,4-3 0 8,-3-3 0-8,-1 6 128 7,-2 0-128-7,1-2 0 8,-3-2 0-8,-2 0 0 7,-5 2 128-7,0-2-128 8,-7-4 0-8,-5 4 128 7,-4 4-128-7,-4-1 128 8,0-3-128-8,0 0 160 7,0 0-160-7,1 0 160 8,-1-2-160-8,-6 0 128 7,-2 0-128-7,-7 0 128 8,3 2-128-8,-4 0 0 7,5-2 0-7,-5 2 128 8,5 0-128-8,-9-2 0 7,-1 0 144-7,-4 2-144 8,-3 0 0-8,5 4 0 7,2-2 0-7,-5 0 128 8,3-2-128-8,-4 0 0 7,-4 1 0-7,0 1 0 8,-3 0 0-8,5 2 0 7,2 0 0-7,0-2 0 8,0 2 0-8,-8 0 0 7,-4 1 0-7,6-1 128 8,-1 0-128-8,3 2 0 7,6 2 0-7,-2-3 0 8,-6 3 0-8,2 0 0 7,-1-6 0-7,7 2 0 8,2-2 0-8,7 3 0 6,-1-1 0-6,3-2 0 9,-5 2 0-9,3-2 0 7,3-4 0-7,5 0 0 8,0 0 0-8,6 0 144 7,2-2-144-7,6 2 0 8,2 0 144-8,-2 0-144 7,-2-2 0-7,6 0 144 8,-4-2-144-8,6 2 0 7,3-2 0-7,5 0 128 8,0-3-128-7,5 3 0 5,2 0 0-6,3 2 0 8,3-2 0-8,0 2 0 7,-1-2 0-7,1-2 0 8,0 0 0-8,4 0 0 7,0 3 0-7,6-3 128 8,-2-2-128-8,4 2 0 7,-2 2 0-7,4-2 0 8,4-1 0-8,2 1 0 7,-1-2 0-7,3 6 0 8,0-2 0-8,3 0 0 6,1 0 0-6,2 4 0 24,-1-2-480-23,1-2-128-1,3 4-32 0,0 0-14256 2</inkml:trace>
    </iact:actionData>
  </iact:action>
  <iact:action type="add" startTime="24785">
    <iact:property name="dataType"/>
    <iact:actionData xml:id="d4">
      <inkml:trace xmlns:inkml="http://www.w3.org/2003/InkML" xml:id="stk4" contextRef="#ctx0" brushRef="#br1">1796 11212 24879 0,'-24'-10'1088'1,"24"10"256"-1,-9-6-1088 0,9 6-256 4,0 0 0-4,0 0 0 8,0 0 176-8,0 0-32 6,-8 18 0-6,4-4 0 9,4-14-16-9,-2 23-128 6,0 0 192-6,2 1-64 9,-2 1 256-9,2 3 32 7,0 1 16-7,0 4 0 8,-2 2-192-8,0 8-48 7,0-4 0-7,0 6 0 9,0-2-192-9,-2 0 128 6,1 1-128-6,1 3 0 8,0 6 128-8,-2 0-128 8,0-3 0-8,0 1 144 8,-4 0 96-8,2-3 16 6,-2 1 0-6,5 4 0 8,-3 0 96-8,-2 3 32 7,4 1 0-7,0 1 0 8,0 3-48-8,-2-1 0 7,-1-3 0-6,3 1 0 6,0 1-48-7,-2-1-16 7,0 1 0-7,-2 3 0 8,2-1-32-8,4-3-16 7,-3 2 0-7,3 1 0 8,-6-1-32-8,2 1-16 7,0-1 0-7,0-1 0 9,6 1-48-9,-6-1-128 6,-3-1 192-6,5-3-64 8,0-4-128-8,0-1 192 7,0-3-192-7,0 2 192 8,-2-6-192-8,2 2 192 7,1 3-192-7,-1-7 192 8,0 4-192-8,0-6 192 7,2 8-192-7,0-8 192 8,-8 4-64-8,4-6-128 7,2 4 192-7,2-6-64 8,1 2 0-8,-1 0-128 8,-6-6 192-8,4 1-64 7,6-3 48-7,-4-2 0 7,-2-4 0-7,0 5 0 8,2-1-32-8,-4 0 0 8,0 1 0-8,3-1 0 8,-1-6-144-8,2 3 160 6,0-3-160-6,0 3 160 8,0-3-160-8,0 1 0 7,-2-5 0-7,4 3 0 8,2-1 0-8,0-5 0 7,2 3 0-7,-2-1 0 8,-2-16 0-8,4 16 0 7,0 1 128-7,-4-17-128 8,0 0 0-8,9 14 0 7,-9-14 0-7,10 19 0 8,2-3 128-8,-1-4-128 7,-11-12 0-7,14 15 128 8,2-3-128-8,1 0 0 7,-5 3 0-7,5-5 128 8,-3-2-128-8,8 0 0 8,1-3 0-8,0 3 0 8,-3-2 0-8,3-2 128 6,1 0-128-6,-1-2 0 8,2-2 128-8,-1 0-128 7,-3-2 0-7,11 2 128 8,1 2-128-8,-2 0 0 7,-4 0 144-7,6 0-144 8,-1 0 0-8,5 2 128 7,-2-3-128-7,4 3 0 8,2 0 0-7,0 0 144 5,6-2-144-6,3 2 0 9,-3 2 176-9,0-2-176 6,4-4 160-6,-3 4-160 8,-5 0 0-7,2-1 0 5,4-1 0-6,0-2-160 8,-3 0 160-8,5 0 0 8,2 4 0-8,1 0 0 8,3-4 0-8,2 4 0 6,-1 4 0-6,6-6 0 8,-1-4 0-8,-1 0 0 8,-1-2 0-8,-3 2 0 7,1 0 0-7,-3 2 0 8,3 0 0-8,1 0 0 7,5 0 0-7,-1 0 0 7,2 0 0-7,7 0 128 8,3 0-128-8,-8-2 0 7,0-2 128-7,-2 0-128 8,3 1 0-8,-3-3 128 7,-2-2-128-7,7 6 0 9,1 2 0-9,0 0 0 6,2 0 0-6,6-2 0 9,0-2 0-9,-2 2 0 7,-12-2 0-7,7-2 0 8,-3-1 0-7,4 3 0 4,0 2 0-5,4 2 128 9,4-2-128-9,6 0 0 6,-1 0 0-6,-3 0 0 8,-6 0 0-8,-5 0 0 7,1-4 0-7,4 4 0 9,4 0 0-9,1 0 0 7,5 0 0-7,2 0 0 8,4 0 0-8,-7 0 0 8,-5-3 0-8,4 1 0 7,0-2 0-7,6 2 0 6,-3-2 0-6,3 4 128 8,7 2-128-8,-3-2 0 7,0 0 0-7,-7-2 0 8,1 0 0-8,4 1 0 8,-1 3 0-8,7-2 128 8,-1-2-128-8,1 2 0 6,-1 2 0-6,-7-2 0 9,-2 0 0-9,5-2 0 6,-5-2 0-5,9-2 0 7,-1 4 0-8,3 1 0 6,1 1 0-6,-9 0 0 9,-1-4 0-9,0 2 0 7,-2-4 0-7,3 6 128 8,3-2-128-8,-1 2 0 6,7-2 0-6,-5 0 0 9,-9 1 0-9,-2-5 0 7,2 0 0-7,-1 4 0 8,7 2 0-8,-2 0 128 7,5-6-128-7,-3 4 0 8,-2 1 0-8,-1-1 0 7,-5 2 0-7,2-4 128 8,2-2-128-8,5 4 0 7,-3 0 0-7,5 0 0 8,-1-1 0-8,-3-1 0 7,-7-2 0-7,0 2 0 8,0 2 0-8,4 0 0 7,1 0 0-7,1-2 0 8,4 3 0-8,-1-1 0 7,-7 2 0-7,2-2 0 8,-3 2 0-8,1-2 0 7,-2-4 0-7,4 4 128 8,5-2-128-8,-1 3 0 6,4-5 0-5,-7-2 0 7,-3 2 0-8,0 4 0 7,3-4 0-7,-1-3 0 8,0 5 0-8,5-2 128 8,-1 2-128-8,2 0 0 7,-11 1 0-7,1 3 0 7,-4-2 0-7,2 0 128 8,0-4-128-8,4 2 0 7,3 0 0-7,1 4 0 8,0-2 0-8,-4-3 0 7,-9 1 0-7,3 2 0 8,2 0 0-8,-2 0 0 7,0 0 0-7,2 2 0 8,2-4 0-8,-2 3 0 7,-2-1 0-7,-6 0 0 8,-2 2 0-8,2 0 0 7,-2 2 0-7,-2 0 0 8,2-4 0-8,2 0 0 7,0 0 0-7,4 2 128 8,-2-2-128-8,-3 2 0 7,-5-2 0-7,-2 4 0 9,0-2 0-9,1 2 0 6,-7-2 0-6,4 2 0 8,-3 0 0-8,1 0 0 7,2-1 0-7,-1 1 0 8,5 0 0-8,-4 0 0 7,-3-2 0-7,-3 0 0 8,-1 2 0-8,-3 0 0 7,1 2 0-7,1 0 0 8,-1-4 0-8,-2 2 0 7,-1 0 0-7,3 0 128 8,1 3-128-8,1 1 0 7,-1-4 0-7,-1 2 0 8,-3 0 0-8,-1 4 0 7,0 0 0-7,-3-4 0 8,3-2 0-8,0 0 0 7,-1 2 0-7,-1 0 0 9,0 0 0-9,0 0 176 6,1 0-176-6,5 0 192 9,3 2-192-9,1-2 0 6,-3-1 0-6,-3 1-176 8,0 0 176-8,-1-2 0 7,-3 0 0-7,2 0 0 8,1 4 0-8,3-2 0 7,-3 0 0-7,5 0 0 8,-5-2 0-8,3 2 0 8,0 0 0-8,1-2 0 7,3 0 0-7,1 0 0 7,-5 0 0-7,-3 0 0 8,-5 0 0-8,2 0 0 7,1 0 0-7,1 0 0 8,-2 0 0-8,1 2 0 8,1-2 0-8,0 0 0 8,-1 0 0-8,-1 0 0 6,2 0 0-6,-1 0 0 9,1 0 0-9,-4 0 0 6,-2 0 0-6,-6 0 0 8,1-2 0-8,-1 2 0 7,2-2 0-7,-4 2 0 8,4-2 0-8,-4 2 0 7,6 0 0-7,-6-2 128 9,2 0-128-9,-2 2 0 6,6 2 0-6,-4-2 0 8,4 0 0-8,0 2 0 8,-4-2 0-8,2 0 0 7,-4 0 0-7,2 0 0 7,-4 0 0-7,-4 0 0 8,0 0 0-8,2 0 0 8,0 0 0-8,-4 0 128 8,1 2-128-8,-1 0 0 6,0-2 0-6,2 0 0 8,-2 4 0-8,-1 0 0 7,-1-2 0-7,-2 2 0 8,0 2 0-8,3-3 0 7,1 1 0-7,0-2 0 8,0 2 0-8,-1-2 0 7,1 0 0-7,-4 0 0 9,0 4 0-9,1-2 0 6,-1-2 0-6,-4 2 0 8,-1 0 0-8,-1 1 0 7,3 3 0-7,-3-2 0 8,-5-2 0-8,3 0 0 7,1 0 0-7,-3 2 0 8,1 1 0-8,1-1 0 8,-3-4 0-8,4 2 0 8,-5 2 0-8,3 2 0 7,-1-2 0-7,-3-4 0 7,-14-2 0-7,17 3 128 7,-1 1-128-7,-16-4 0 8,18 0 0-8,-3 0 0 6,-15 0 0-6,12-2 128 9,-12 2-128-9,18-4 0 7,-11-1 0-7,-7 5 128 8,10-12-128-8,0 0 0 7,-4 2 128-7,0-5-128 8,-3-1 176-8,1 1-48 7,0-5 0-7,-2-1 0 9,0-1-128-9,0-3 0 6,-2-2 0-6,0-3 0 8,0-5 0-8,0 0 0 8,0 2 0-8,-2-10 0 8,0 0 0-8,-4-6 0 6,2-5 0-6,2-1 0 9,1-1 144-9,-1-1-144 7,0-5 160-7,0-5-160 7,2 3 0-7,0-6 0 8,0 2 0-8,0-7 0 7,0 1 0-7,2-2 0 7,0-4-128-7,0 0 128 8,-1 0 0-8,3 0-128 7,-2-1 128-7,4 1 0 8,-4 2 0-8,0 5 0 7,0-1 0-7,0 0 0 8,0 4 0-8,0-2 0 7,-2-2 0-7,4 5 0 9,-2-5-144-9,0 8 144 7,0-2 0-7,3 3-144 9,-3-5 144-9,0 8-160 5,0 1 160-5,0 1-160 9,-2-4 160-9,0 5 0 6,0 2-144-6,2 3 144 8,-2 1 0-8,0 3 0 7,0-1 0-7,0 8 0 8,0-2 0-8,0 10 0 7,-2 0 0-7,2-2 0 8,0 2 0-7,0 5 0 6,-2 5 0-7,4-2 0 7,-4-2 0-7,0 1 0 7,0 3 0-6,0 3 0 6,-3 3-144-7,3-3 144 8,0-1 0-8,-2 2 0 8,0 5 0-8,2-2 0 7,-2 5 0-7,2-1 0 8,-6-1 0-8,2 3-128 6,1 2 128-6,1-2 0 9,-4 3 0-9,-4-3 0 6,4 2 0-6,-5 2 0 9,-1 1-128-9,-2 3 128 6,1 0 0-5,-7 2 0 7,1 0 0-8,-4 0-128 6,-3 2 128-6,-1 0 0 8,-2 0 0-7,-2 0 0 5,-6 0 0-6,-2 0 0 9,-6-2 0-9,-4 2 0 7,-1 0 0-7,-3 2 0 8,-4-2 0-8,1 4 0 7,-1-2 0-7,1-2 0 8,-5 0 0-8,-1 2 0 8,0 0 0-8,-1 0 0 7,-7 0 0-7,-4 2 0 7,-6-3 0-7,-2 1 0 8,0-2 0-8,3-2 0 7,-5 2 0-7,2 0 0 8,0 0 0-8,-6-1 0 7,-7-3 0-7,-3 0 0 8,-1 0 0-8,-3 0 0 7,3 2 0-7,0-4 0 8,-3-2 0-8,-7 2 0 7,-8-1 0-7,0-1 0 8,4-4 0-8,4 4 0 7,-4-5 0-7,-2 3 0 8,-2 0 0-8,0-3 0 7,-8 1 0-7,4-2 0 8,-4 4 0-8,2-1 0 7,3-5 0-7,-11 6 144 9,-6-5-144-9,1 3 0 7,1-2 0-7,1 5-176 7,-1-5 176-7,-1 4 0 7,-5-3 0-7,3 3 0 8,1 2 0-8,3-4 0 7,-8 1 0-7,-1 1 0 8,-3-2 0-8,0 6 0 7,5-1 0-7,-1-1 0 8,-6 0 0-8,2 0 0 7,5-5 0-7,1 3 0 8,-1 6 0-8,-1-6 0 7,-6 2 0-7,0 1 0 8,5-5 0-8,7 2 0 7,-1 4 0-7,-1-2 0 8,-12-1 0-8,6 3 0 7,3 2 0-7,-1 0 128 9,1 4-128-9,-3-2 0 6,-4-4 0-6,6 2 0 8,1 0 0-8,3 6 0 7,-3 4 0-7,-5-2 0 8,0-10 0-8,4 2 0 7,5 0 0-7,-5 4 0 8,-4 2 0-8,5-2 0 7,-1-4 0-7,5 4 0 8,3 4 0-8,-7 0 0 7,-3-2 0-7,2 0 0 8,5-2 0-8,5 4 0 7,-1 2 0-7,-1-2 0 8,-11-4 0-8,9 2 0 7,9 0 0-7,0 4 0 9,8 3 0-9,-7-1 0 7,-3-4 0-7,4-2 0 8,0-2 0-8,8 4 0 6,0 6 0-6,2-4 128 9,-2-3-128-9,-2-1 0 6,2-2 0-6,1 4 0 8,0 0 0-8,7 2 0 7,4 0 0-7,-2-2 0 8,-6 4 0-8,-2-3 0 7,7 1 0-7,1-2 0 8,2 0 0-8,2 4 0 8,-1 2 0-8,3-3-128 7,-6-5 128-7,3 4 0 7,1 0 0-7,4 4 0 8,7-4 0-8,-4 3 0 7,7 3 0-7,-9-4-128 8,-1-2 128-8,-1-2 0 8,5 3 0-8,5 1 0 8,4-2 0-8,3 2 0 6,3 6 0-6,-8-7 0 9,-6 3 0-9,5-2 0 6,-3-2 0-6,4 0 0 9,5 5 0-9,-1-3 0 6,4-2 0-6,4 6 176 8,0-3-176-8,0-5 0 7,-4 4 0-7,2 2 0 8,0-4 0-8,8-2 0 7,0 1 0-7,5 5 0 8,-1-4 0-8,6 0 0 7,-1 0 0-6,1 2 0 6,-1-5 0-7,3 1 0 8,-8-2 0-8,3 0 0 7,3 2 0-7,-3 0 128 9,5 0-128-9,-1 2 0 7,3-2 0-7,-1 0 0 6,5-2 0-6,-1 1 0 8,3-1 0-8,-3 0 0 7,-2-2 0-7,1 4 0 8,-3 2 0-8,-1-2 0 7,1-4 128-7,5 4-128 9,1-2 0-9,0 2 0 6,5 0 0-6,-1 0 0 9,-2 1 0-9,2-1 0 6,1 0 0-6,1 0 0 8,-2 2 0-8,0 2 0 7,-1-2 0-7,3 0 0 8,-2-1 0-8,-2 1 128 7,-1-2-128-7,3 0 0 8,6 0 0-8,-2-2 128 8,6 0-128-8,-2 2 0 8,4 0 128-8,-2 0-128 7,8 1 128-7,2 1-128 7,-3-4 128-6,3-2-128 5,4 0 0-6,1 4 128 8,3 0-128-8,3-2 0 7,-1-2 0-7,7 2 128 8,12-2-128-8,0 0 0 7,-14 10 0-7,14-10 0 25,-5 13-1024-25,5 7-192 1,2 1-48-1</inkml:trace>
    </iact:actionData>
  </iact:action>
  <iact:action type="add" startTime="28854">
    <iact:property name="dataType"/>
    <iact:actionData xml:id="d5">
      <inkml:trace xmlns:inkml="http://www.w3.org/2003/InkML" xml:id="stk5" contextRef="#ctx0" brushRef="#br1">2188 12486 11055 0,'-20'-18'976'1,"11"8"-784"2,1 1-192-3,-2-3 0 8,2 4 1392-8,8 8 224 7,-6-12 48-7,2 1 16 9,4 11-1296-9,-3-12-256 7,-3-8-128-7,4 1 128 8,2 3-128-8,0-3 0 7,2-5 144-7,4 5-144 7,-3 1 320-7,1-3-16 7,2-1 0-7,2 7 0 8,4-1 176-8,-3 5 32 7,5-3 16-7,-4 6 0 9,2-4-256-9,1 7-48 6,1 1-16-6,-14 4 0 8,17-2-208-8,1 4 176 7,-6 3-176-6,-12-5 160 6,13 12 0-7,-13-12 0 8,8 12 0-8,0 5 0 7,-8-17 160-7,0 18 48 8,-2 0 0-8,2-18 0 7,-6 21 144-7,-2-7 48 8,8-14 0-8,-17 11 0 8,-1-3 288-8,3 0 64 6,-5 2 16-6,7-8 0 8,-5-2-224-8,2-2-32 7,3-2-16-7,5-4 0 9,-6 0-272-8,6 0-64 6,-3-5-16-7,3-1 0 7,4-2-112-7,2 5-32 6,2-5 0-6,4 4 0 9,2-5-160-9,4 7 0 6,-10 10 0-6,11-13 0 10,5 3 0-10,-4 2 0 6,3 0 0-6,-15 8 0 9,16 0 0-9,1 4-176 6,-17-4 176-6,14 14-128 8,0-3 128-7,-8 5 0 5,-6-16-144-6,0 21 144 7,-2-5 0-7,0 2 0 7,-4-5 0-7,-4 1 0 9,-2-2 0-9,1-1 0 6,-1-5 192-6,12-6-64 9,-18 6 128-9,5-4 32 8,-3-2 0-8,16 0 0 7,-12-4-48-6,12 4-16 4,-7-8 0-4,7 8 0 22,0 0-1024-22,5-15-208 0,3 5-32-1</inkml:trace>
    </iact:actionData>
  </iact:action>
  <iact:action type="add" startTime="29574">
    <iact:property name="dataType"/>
    <iact:actionData xml:id="d6">
      <inkml:trace xmlns:inkml="http://www.w3.org/2003/InkML" xml:id="stk6" contextRef="#ctx0" brushRef="#br1">2112 14094 6447 0,'-10'-17'272'1,"8"9"80"-1,-4-4-352 0,-2 7 0 4,6-1 0-4,1 0 0 8,-3-4 2624-8,2 4 448 7,0-2 80-7,0 3 32 9,0-5-1680-9,0 4-336 6,0-2-64-6,0-2-16 9,-2 1-272-9,0-1-64 6,2-2-16-6,2 3 0 9,0-1-128-9,0-2-32 6,0 0 0-6,4-1 0 8,2 3-272-8,0-2-64 8,0 3-16-8,3 1 0 9,3-6-80-9,-4 6-16 5,2 2 0-5,1 1 0 9,3-3-128-9,-14 8 128 6,18 0-128-6,-18 0 128 9,17 8-128-9,-17-8 0 7,12 9 0-7,-2 5 0 7,1 4 0-7,-7 1 0 8,-4-5 0-8,-2 3 0 8,0 5 192-8,-2-7 0 7,4-15 0-7,-13 16 0 8,-1-4 192-8,-3 1 64 7,-3-5 0-7,2 0 0 8,-3 0 0-8,2-4 0 6,-3-3 0-6,5-2 0 8,-3-5-32-8,8-2 0 8,-3 0 0-8,7-2 0 9,-4-7-224-9,6-1-64 5,0 1 0-5,5-5 0 9,1 1 0-9,1-3 0 7,3 1 0-7,4 2 0 7,2-3-128-7,0 1 0 7,5 1 0-6,-1 9 128 7,2-7-128-8,-3 5-224 6,5 3 48-6,-3 4 16 10,3 6 160-10,1 2 0 6,-5 2 0-6,-14-2 0 7,18 12 0-7,-1 5-128 7,-9-1 0-7,0 3 0 9,-2 5 128-9,0-5 0 7,-6-1 0-7,0 3 0 8,-4 5 0-8,-2-5 0 8,-2-3 0-8,-2 1 0 7,-5-3 0-7,3-7 0 6,-6-1 0-6,5-4 0 8,-3 4 144-8,2-8 64 7,1-2 16-7,13 2 0 8,-12-10 48-8,2 1 16 7,10 9 0-7,-6-16 0 9,5 0-80-9,-1-5-16 6,4-1 0-6,-1 1 0 9,3 1-192-9,4-1 0 6,4 2 0-6,-4 3 0 9,3-2 0-9,3 7 0 6,-2-7 0-6,1 10 0 8,1 1 0-7,-14 7 0 5,18 0 0-6,-1 7-160 8,-17-7 160-8,10 16-128 9,0 3 128-9,-3 1-128 8,-7-1 128-8,-1 5-128 6,-5 1 128-6,0 1-128 8,-2-3 128-8,0 0 0 7,-7-7 0-7,-1 1 0 7,0-1 0-7,1-6 0 8,1-6 128-8,-1 2-128 7,3-4 128-7,12-2-128 7,0 0 128-7,-16-8-128 9,6-2 0-9,7-6 0 6,1 1 0-5,4-3-10624 16,1-1-2112-17</inkml:trace>
    </iact:actionData>
  </iact:action>
  <iact:action type="add" startTime="30445">
    <iact:property name="dataType"/>
    <iact:actionData xml:id="d7">
      <inkml:trace xmlns:inkml="http://www.w3.org/2003/InkML" xml:id="stk7" contextRef="#ctx0" brushRef="#br1">2127 12359 8287 0,'-11'4'368'0,"7"-8"80"0,0 0-448 0,-2 2 0 5,4-4 0-5,0 2 0 8,0-2 2016-8,0-1 320 7,-4-3 64-7,6 0 16 8,0-4-1088-8,4 7-224 7,-2-11-32-7,2 8-16 9,-2-5-448-9,4 5-96 7,4-6 0-7,1 3-16 8,-1-3-304-8,4 6-64 6,-3-3-128-6,7 1 192 8,-2 0-64-8,3 3 0 8,3 3-128-8,-3 4 192 9,-1 2-32-9,1 0-16 5,-19 0 0-5,20 8 0 9,-5 9-144-9,1 3 0 6,-8-3 0-6,-1 7 128 9,1 3 16-9,-8 4 0 6,-6 10 0-6,1-6 0 8,-3-2 160-8,0-2 16 7,-6-3 16-7,3-3 0 8,-9-1-48-8,-1-1-16 7,-5-6 0-6,-1-5 0 6,-2-4 480-7,1 0 80 8,1 0 32-8,2-8 0 8,1-6-160-8,7-6-48 7,-5 0 0-7,9-3 0 7,-3 1-336-7,10-7-64 7,0-7 0-7,3 5-16 8,1 1-96-8,4-3-16 7,5-2 0-7,-1 3 0 9,6 1-128-9,3 2 0 6,-3-1 0-6,6 3 0 8,1 3 0-8,-1-2 0 7,1 9 0-7,1 3 0 8,-7 0 0-8,-13 6-176 7,18 6 176-7,-18-6-192 9,20 8 192-9,-11 5 0 6,1 3 0-6,-6 5 0 9,-6 1 0-9,-4-1 0 7,-2 3 0-7,2-3 0 8,-5-5 0-8,1-5 0 6,-8 1 0-6,3 0 0 8,-7-4 0-8,3-3 144 7,-3-3 0-7,7 2 0 8,-5-2 64-7,7-2 16 6,-5-8 0-7,8 5 0 8,10 3-80-8,-15-6-16 7,15 6 0-7,-8-10 0 7,8 10-320-7,0 0-80 7,-4-16-16-7,4 16-9872 17,0 0-1968-17</inkml:trace>
    </iact:actionData>
  </iact:action>
  <iact:action type="add" startTime="32787">
    <iact:property name="dataType"/>
    <iact:actionData xml:id="d8">
      <inkml:trace xmlns:inkml="http://www.w3.org/2003/InkML" xml:id="stk8" contextRef="#ctx0" brushRef="#br1">9489 11635 11055 0,'-10'-15'976'1,"10"15"-784"3,-8-8-192-4,-2 0 0 8,5-8 832-8,1 7 128 7,4 9 32-7,-2-16 0 8,-2 2-480-8,-2-1-112 7,2 3-16-7,2-3 0 8,0 3-384-8,-2-4 128 7,0 7-128-7,-2-7 0 8,-1-2 192-8,1 1-64 7,-2 3 0-6,2 1 0 6,-7 3 256-7,1-4 32 8,-6 2 16-8,1 1 0 9,-1 3 64-9,-5 0 16 5,-1-4 0-5,-1 3 0 9,-2 1-32-9,-1-4 0 7,-1 2 0-7,-4 5 0 8,0-5-64-7,-8 2-16 4,2-2 0-5,-12-1 0 9,-4-1-16-9,-1 2 0 6,-7-2 0-6,-3 3 0 8,4-5 32-8,-3 4 0 7,-3 0 0-7,4-1 0 8,-8 7-112-8,3 0-32 7,-5 0 0-7,-10 0 0 9,-1-4-128-9,-9 1-16 6,0-3-128-6,-3-2 192 9,1 6-192-9,-3 4 176 6,1-2-176-6,-7 2 160 8,-8-1-160-8,-4-5 0 7,2 2 144-7,1 2-144 8,1 4 0-8,0 2 0 8,-10 0 0-8,-2-2 128 8,-3 0-128-8,3 2 0 7,2 4 0-7,2 3 128 7,-6 1-128-7,-1 4 0 8,-5-4 128-8,2 1-128 7,1 3 0-7,7 5 144 7,-4 7-144-7,2-3 0 9,-4 1 128-9,4 1-128 6,8 2 0-6,4 4 0 8,2 1 0-8,-2 1 0 7,-6-2 0-7,6 2 0 8,4 0 0-8,7 8 0 7,9-4 0-7,5 4 0 9,2-2 0-9,2 0 0 6,4 4 0-6,2-4 0 9,6 4 0-9,8-6 0 7,-1 0 0-7,7 0 0 8,7-2 0-8,4 8 0 6,4-4 0-6,6 8 0 9,8 0 0-9,6-4 0 7,5 2 0-7,4-2 0 7,5 3 0-7,3 1 0 8,6-8-128-8,6 6 128 7,-2 2 0-7,3-6 0 8,11 0 0-8,3-2 0 7,11 4 0-7,3-2 0 7,4 4 0-7,9-8 0 8,7 0 0-8,7 0 0 7,7-4 128-7,-1-2-128 8,4 2 0-8,10-4 128 7,0 1-128-7,8-7 0 8,9-5 176-8,10-1-176 8,10-3 160-8,6 1-160 8,-4-5 144-8,10-2-144 6,0 0 128-6,9-4-128 9,6-2 160-9,1-4-160 6,-1-6 192-6,2 0-192 8,10 2 144-8,2-2-144 7,2-3 0-7,-2 3 144 9,-4-8-144-9,10 1 128 6,9-7-128-6,-3 3 128 9,-8-1-128-9,3-1 0 7,9-3 0-7,-2-3 0 8,-5 0 0-8,-1 0 0 7,-4-3 0-7,4-3 0 7,1-8 128-7,-3 2-128 7,-10-4 0-7,4 0 128 8,0-3-128-8,-10-3 128 8,-5-2-128-8,-7 2 128 8,-7-3-128-8,-1-1 128 6,-1-4-128-6,-10 3 128 9,-8 1 160-9,-11-1 32 6,-14-3 0-5,-8-1 0 7,-10-5 144-8,-8 5 48 7,-9-3 0-7,-10 5 0 8,-10 1-64-8,-7 2 0 7,-13-1 0-7,-7 1 0 8,-8 4 0-8,-7 4-16 6,-13-1 0-6,-13 3 0 8,-6 4-304-8,-9 2-128 7,-9 0 0-7,-15 5 128 9,-10 5-416-9,-17 0-96 7,-10 0 0-7,-10 5-16 26,2 10-496-26,-6-1-80 0,-3 3-32 0,-13 4 0 12,-3-2-1392-11,5 1-288-1,5 5-48 0</inkml:trace>
    </iact:actionData>
  </iact:action>
  <iact:action type="add" startTime="33781">
    <iact:property name="dataType"/>
    <iact:actionData xml:id="d9">
      <inkml:trace xmlns:inkml="http://www.w3.org/2003/InkML" xml:id="stk9" contextRef="#ctx0" brushRef="#br1">4441 11276 19343 0,'0'0'848'1,"0"0"192"-1,0 0-832 0,0 0-208 1,0 0 0-1,0 0 0 8,0 0 304-8,0 0 16 7,0 0 0-7,4 18 0 8,-4-18-192-8,5 14-128 7,-5-14 192-7,0 0-192 9,-3 17 304-9,3-17-48 7,-4 14-16-7,4-14 0 7,-10 12 80-7,-4-5 32 7,1 1 0-7,-1-2 0 8,0 0 112-8,-3-6 32 9,-3-6 0-9,-5 2 0 7,-2 0-176-7,-3-2-48 6,-3 2 0-5,-4-1 0 6,0-9 80-7,-12 2 16 8,-3-5 0-8,-3-1 0 7,0 1 80-7,-1-7 0 7,-1-3 16-7,3-2 0 8,-7-3-16-8,5 1 0 7,-1-2 0-7,-3 2 0 8,-1 0-176-8,1-1-32 7,1-3-16-7,-3-6 0 8,-5 2-32-8,1-5 0 8,-4-3 0-8,4 2 0 7,-1-4 32-7,5-2 0 7,3 1 0-7,-1-1 0 8,-5 0-224-8,3-1 144 8,2-3-144-8,-1-2 128 8,-9-3-128-8,4 0 192 6,-5-5-192-6,7-3 192 8,-4 4-192-8,5 1 0 7,5-7 0-7,3 6 0 8,1-5 144-8,-1 9-144 8,-2 1 160-8,-1 1-160 8,-5-10 0-8,3 1 128 6,-2 7-128-6,1-4 0 9,-3-1 0-9,3 5 0 6,1-1 0-6,1-1 0 8,5 1 0-8,1 3 128 7,2 1-128-7,3 1 0 8,1 5 0-8,0 0 0 8,0 3 0-8,4-3 0 7,-6-6 0-7,1 3 0 8,1-5 0-8,6 5 144 8,-4-3-144-8,8 1 128 6,0-1-128-6,0 4 128 8,4 5-128-8,1 1 0 7,5-2 0-7,4 4 128 8,-1 0-128-8,5-2 160 7,1 3-160-7,3 3 160 8,5-4-160-8,2 4 0 7,2-4 0-7,2 4 0 9,2 0 0-9,2 4 128 6,2-6-128-6,2 4 128 9,4-4-128-9,-2 6 0 6,4 2 0-6,5 0-176 8,-1 0 176-8,2 2 0 8,5 2 0-8,-2-1 0 7,7-3 0-7,1 6-160 8,0 4 160-8,5-1-160 9,5 3 160-9,-2-1 0 6,0 1 0-6,4 0-128 8,-4 3 128-8,4 3 0 7,0-3 0-7,2 4-128 7,0 5 128-7,2 3 0 7,2-2 0-7,4 4 0 8,-8 1 0-8,5-1 0 7,5 2 0-7,-2 0 0 8,3 4 0-8,3 6 0 7,2-2 0-7,1-2 0 8,1 0 0-8,-1-1 0 7,1-1-176-7,-1 2 176 9,-3 0 0-9,1 2 0 6,1-2 0-6,1-2 0 9,-3 0 0-9,2 2 0 7,-1 4 0-7,1-2 0 8,-1-2 0-8,1 0 0 6,-2-2 0-6,-1 2 0 9,1 2 0-9,-3 0 0 6,-1-2 0-6,-6-1 0 9,0-1 0-9,-8 0 0 7,2 6 0-7,-6-6 0 8,-4-4 0-8,-1 4 0 7,-3 0 128-7,0 0-128 7,-3 0 0-7,-5 4 160 7,1-4-160-7,-4 2 128 8,-14-2-128-8,15 0 0 7,-15 0 0-7,0 0 0 8,0 0 0-8,0 0-224 7,0 0 80-7,0 0 16 26,0 0-576-25,0 0-128-1,0 0 0 0,0 0-16 12,-13 2-1856-11,-1-2-368 0,-13-4-80-1,3-3-16 0</inkml:trace>
    </iact:actionData>
  </iact:action>
  <iact:action type="add" startTime="34649">
    <iact:property name="dataType"/>
    <iact:actionData xml:id="d10">
      <inkml:trace xmlns:inkml="http://www.w3.org/2003/InkML" xml:id="stk10" contextRef="#ctx0" brushRef="#br1">1860 6584 13823 0,'-13'-13'1216'0,"13"13"-960"4,-12-12-256-4,4 6 0 8,8 6 960-8,-8-10 128 8,8 10 48-8,0 0 0 8,0 0-224-8,0 0-32 7,0 0-16-7,0 0 0 9,0 0-592-9,0 0-112 6,18 6-32-6,3-2 0 10,3-2 16-10,3 2 0 5,0-4 0-5,8 8 0 8,4 3 16-7,0-3 0 4,8 2 0-5,4 0 0 9,0-6 32-9,9-1 16 7,1 1 0-7,-3 4 0 8,3 4-16-7,-1-2 0 5,0 5 0-6,-3-3 0 8,0 0 32-8,1-3 0 7,-5 1 0-7,-1 4 0 9,1-4-224-9,4 7 0 6,-3-1 0-6,-5 1 0 8,0 1 0-8,-2-5 0 7,1 5 0-7,-7-6 0 8,0 3 0-8,-8-5 192 7,-5 2-16-7,-1-1-16 9,-2 5 160-9,-7-2 16 6,-2 1 16-6,-1-1 0 8,-7 4-64-8,-2-3-16 7,-6 3 0-7,-4-1 0 8,0-1 208-8,-10 5 32 7,1 1 16-7,-9-3 0 8,-1 1 96-8,-4 1 16 7,-9 1 0-7,-1 3 0 8,-9 2-160-8,-7 3-32 7,-6-5 0-7,-1 4 0 8,-4 2-128-8,-1 1-16 7,1 1-16-7,-6 2 0 8,-3 2-80-8,-3 0-16 7,-4 4 0-7,0-4 0 8,2-2-64-8,-2 0-128 7,0-4 176-7,6 3-176 9,6-1 0-9,4 4-144 6,-1 2-16-6,7 2-15424 11</inkml:trace>
    </iact:actionData>
  </iact:action>
  <iact:action type="add" startTime="36392">
    <iact:property name="dataType"/>
    <iact:actionData xml:id="d11">
      <inkml:trace xmlns:inkml="http://www.w3.org/2003/InkML" xml:id="stk11" contextRef="#ctx0" brushRef="#br1">2108 14055 6447 0,'0'0'576'0,"0"0"-576"12,0 0 0-12,0 0 0 3,0 0 960-3,0 0 96 13,-10 8 16-13,10-8 0 3,-14 6-48-3,14-6 0 6,-11 0 0-6,11 0 0 9,-14-2 64-8,14 2 0 11,-14-4 0-12,5-4 0 2,-3 3-288-2,6-1-48 11,-2-6-16-11,8 12 0 4,-5-14-48-4,3-3-16 7,2 3 0-7,5-3 0 4,1 5-256-4,0-6-48 7,6 1-16-7,3 1 0 8,7-3-128-8,-3 5-32 10,5-3 0-10,-1 5 0 5,1-4-192-5,-1 10 128 8,2 3-128-8,-1 3 0 7,-5-6 0-7,1 10 0 7,-3-1 0-7,-17-3 0 8,14 8 0-8,0 8 0 13,-9-2 0-13,1 5 0 2,-4-3 0-2,-4 3 128 7,-4 3-128-7,1-1 0 8,-9-7 176-8,0 7-16 13,-5-3 0-13,-1-3 0 3,-3 1 96-3,0-6 32 6,-5-5 0-5,3 5 0 7,1-2 128-8,1-6 32 7,4-6 0-7,3-4 0 9,0-1-16-9,9 1 0 11,-5-6 0-11,4 2 0 3,4-3-208-3,2 1-32 11,4-3-16-11,4 3 0 4,4-6-176-4,-1 3 0 11,1 1 0-11,8-3 128 5,1 7-128-5,-1 0 0 10,-1 3 0-10,3 5 0 4,-5-2 0-4,3 2 0 11,-4 8 0-11,-14-4 0 4,13 10 0-4,-5 7 0 12,0-1 0-12,-2 3 0 3,-10-3 0-3,-2 1 0 11,-4 3 0-11,3-3 0 5,-7 3 0-5,0-1 0 10,-5-5 0-10,-5 4 0 4,1-3 0-4,-2-3 0 12,-1-2 0-12,5-1 0 4,-3-3 160-4,3-4-160 10,-1-2 192-10,9-2-192 4,-3-4 192-4,16 6-64 13,-10-11 0-13,10 11-128 18,0 0-464-18,0 0-208 0,2-14-32 1,2 0-12592 2</inkml:trace>
    </iact:actionData>
  </iact:action>
  <iact:action type="add" startTime="43475">
    <iact:property name="dataType"/>
    <iact:actionData xml:id="d12">
      <inkml:trace xmlns:inkml="http://www.w3.org/2003/InkML" xml:id="stk12" contextRef="#ctx0" brushRef="#br2">602 16035 11455 0,'0'0'512'1,"-12"0"96"-1,-1 4-480 0,-1-8-128 5,-5 2 0-5,5 0 0 9,14 2 896-8,-16-2 144 4,-1 2 48-5,3-2 0 9,14 2-128-9,-10-2-32 6,10 2 0-5,-15-2 0 7,15 2-144-8,0 0-16 7,-12-2-16-7,12 2 0 8,0 0-48-8,0 0-16 7,0 0 0-7,0 0 0 8,0 0-176-8,0 0-16 8,0 0-16-8,12-6 0 8,5-1-48-8,1 3-16 7,3 2 0-7,5-2 0 8,1 0-112-8,4 0-32 6,2 2 0-5,6 0 0 6,-2 0 48-7,6-2 16 7,-2 0 0-7,6 1 0 8,4-1 112-8,-4 2 32 7,3-2 0-7,1-2 0 8,0-6-64-8,1 6-16 7,3-1 0-7,0-3 0 8,-3 2-64-8,3 2-16 7,0-4 0-7,-1 5 0 8,-1-1-32-8,-2 0-16 7,-3-4 0-7,1 2 0 8,0 2-16-8,-8 1-16 7,2-1 0-7,-6-4 0 9,2 4-32-9,-6 2 0 6,-6 0 0-6,1 0 0 8,-5-1-48-8,-2 3-16 7,-5 2 0-7,2 0 0 8,-18 0-144-8,15-2 192 7,-15 2-192-7,18 2 192 8,-18-2-192-8,17 4 128 7,-17-4-128-7,0 0 128 8,0 0-128-8,0 0 0 7,12 11 0-7,-12-11 0 8,0 0 128-8,0 0-128 7,0 0 0-7,0 0 128 8,0 0-128-8,0 0 0 7,0 0-160-7,0 0 160 24,0 0-688-23,6 14-32-1,-6-14-16 0,0 0 0 12,0 0-2512-12,0 0-496 0,0 0-96 1,0 0-32 0</inkml:trace>
    </iact:actionData>
  </iact:action>
  <iact:action type="add" startTime="43972">
    <iact:property name="dataType"/>
    <iact:actionData xml:id="d13">
      <inkml:trace xmlns:inkml="http://www.w3.org/2003/InkML" xml:id="stk13" contextRef="#ctx0" brushRef="#br2">1408 15538 19231 0,'0'0'848'0,"0"0"176"0,0 0-816 0,0 0-208 5,0 0 0-5,0 0 0 8,0 0 464-8,0 0 48 7,0 0 16-7,0 0 0 8,0 0-240-8,0 0-48 8,0 0-16-8,0 0 0 7,0 0 336-7,17-4 64 7,3 2 16-7,5 2 0 8,2 2 0-8,3 0 16 9,5 0 0-9,4 2 0 7,-2 5-80-7,10-5-32 6,-6 4 0-6,3 6 0 9,5-7-224-9,-6 9-64 6,2-2 0-6,-6 7 0 9,2-7-96-9,-6 5-32 6,2 1 0-6,0 1 0 8,-6 1 0-8,1-1-128 7,-3 3 192-6,-4 1-64 7,-3-4 32-8,-7-1 0 6,1 1 0-6,-2 3 0 8,-3-1 144-8,-5-1 16 8,-4-3 16-8,-4 3 0 7,-2-1 112-7,-4 4 32 7,-9-1 0-7,-3-1 0 9,-5-1 48-9,-4 1 16 7,-6 0 0-7,-1 3 0 8,-6-5-112-8,1 1-32 7,-6-3 0-7,0 3 0 7,0 1-144-7,-2-2-16 8,1-3-16-8,-1 0 0 7,4-1-224-7,2-7 176 7,8 0-176-7,6 1 160 8,3-3-160-8,9-2 0 7,17-6-192-7,0 0-16784 12</inkml:trace>
    </iact:actionData>
  </iact:action>
  <iact:action type="add" startTime="44752">
    <iact:property name="dataType"/>
    <iact:actionData xml:id="d14">
      <inkml:trace xmlns:inkml="http://www.w3.org/2003/InkML" xml:id="stk14" contextRef="#ctx0" brushRef="#br2">8151 16341 8287 0,'-16'-4'736'1,"2"2"-592"4,1 0-144-5,-3-2 0 7,16 4 816-7,-12 0 128 8,12 0 16-8,-15 0 16 8,15 0 48-8,-12 0 0 7,12 0 0-7,0 0 0 8,0 0 64-8,0 0 32 8,0 0 0-8,0 0 0 7,0 0-64-7,0 0-16 7,0 0 0-7,0 0 0 8,0 0-128-7,22-3-16 5,5 1-16-6,2-2 0 9,2 0 0-9,4-2 0 6,10 2 0-6,-2 0 0 8,4 0-368-8,4 2-64 8,3 0 0-8,7 0-16 8,7 2-112-8,2 0 0 7,4 0-16-7,1 0 0 8,-3-2 32-8,2-1 16 6,-4-5 0-6,-2 2 0 8,1 2 64-8,-1 4 16 7,-4 0 0-7,4 0 0 8,-5 0-96-8,-1 0-16 7,-3 2 0-6,-1-2 0 6,-7 0-64-7,0 0-32 7,-4-2 0-7,-3 2 0 8,-6-2-64-8,-3 0-16 7,-6 0 0-7,0 2 0 7,-3 0-144-7,-5 0 160 8,0 2-160-8,-7-2 160 8,-14 0-160-8,16 2 128 7,-16-2-128-7,0 0 128 9,0 0 0-9,0 0-128 6,0 0 192-6,0 0-64 9,0 0 128-9,0 0 0 6,0 0 16-6,0 0 0 8,0 0-96-8,-16 6-32 7,2 0 0-7,-3 2 0 8,1-3-144-8,-3-1 128 7,-7-2-128-7,1 4 128 8,-4-2-128-8,-4 2 0 7,-8-4 144-7,2 2-144 8,-6 0 0-8,0-2 0 7,-10-2 0-7,1 0 0 9,-3 1 0-9,-1 1 0 6,-1 0 0-6,-1 2 0 8,-1 2 0-8,-3-2 0 7,-3 0 0-7,3-2 0 8,-8 2 0-8,8-2 0 7,-3-2 0-6,3-2 0 7,1-2 0-8,7 2 0 6,5-4 0-6,4 0 0 9,10 2 0-9,6 0 0 6,6 2 0-6,3 2-128 25,5-1-384-25,17 1-64 1,0 0 0-1,0 0-10960 4,0 0-2192-4</inkml:trace>
    </iact:actionData>
  </iact:action>
  <iact:action type="add" startTime="45850">
    <iact:property name="dataType"/>
    <iact:actionData xml:id="d15">
      <inkml:trace xmlns:inkml="http://www.w3.org/2003/InkML" xml:id="stk15" contextRef="#ctx0" brushRef="#br2">16386 16460 13583 0,'0'0'592'0,"0"0"144"0,-16 2-592 0,16-2-144 3,-10 0 0-2,10 0 0 7,0 0 832-8,0 0 144 6,0 0 32-5,0 0 0 6,0 0-64-7,0 0-16 8,0 0 0-8,16 0 0 8,4-2-160-7,3 2-48 5,2-4 0-6,5 2 0 9,1 2-176-9,4 0-32 6,6-2-16-6,2 2 0 8,5 2-48-8,5 0 0 7,4 2 0-7,3-4 0 8,7 0 0-8,-1 0-16 8,4 2 0-7,0 0 0 5,4-6 144-6,6 4 16 7,0-6 16-7,2 6 0 9,0 0-256-9,2 2-48 6,0-8-16-6,0 0 0 8,-2 3-144-8,0 1-16 7,0 0-128-7,-4-2 192 8,-4 0-64-8,6 0-128 7,0 2 176-7,2-4-176 8,-1 0 192-8,3 0-192 7,-2-1 192-7,0-1-192 8,-2 2 192-8,-4 0-64 7,0 4 0-7,-4 0-128 9,1 2 128-9,-1 0-128 6,-6 0 0-6,0-2 0 9,3-2 144-9,-7 1-144 6,-1 1 0-6,-1 2 144 8,-1-2-16-8,-3 2 0 7,-1 0 0-7,1 4 0 10,-3 1-128-10,0 1 0 5,-1-4 144-5,-3 4-144 8,-2 2 0-8,2 2 144 7,-3-5-144-7,-5 3 0 8,4-6 176-8,-6 4-176 7,0 0 160-7,-2-2-160 8,-3-4 208-8,3 2-48 7,2 2-16-7,-8 0 0 8,0-3 48-8,-2 1 0 8,1-2 0-8,-1 0 0 7,-2 6-64-7,0-2-128 7,1 0 192-7,-3-4-64 8,-1 0-128-8,-1 4 192 7,4 2-192-7,-1-2 192 8,-1-4-192-8,-2 0 128 8,-3 0-128-8,-1 6 128 8,1-2-128-8,-5-4 0 6,3-2 0-6,2 0 128 9,-5 2-128-9,3 2 128 6,-5 1-128-6,-13-3 128 9,16-1-128-9,-16 1 192 6,17 0-192-6,-17 0 192 8,0 0-48-8,0 0 0 7,0 0 0-7,0 0 0 8,0 0 16-8,0 0 0 7,0 0 0-6,0 0 0 6,0 0-16-7,0 0 0 8,0 0 0-8,-17-4 0 8,1-6-144-8,16 10 0 6,-13 8 0-6,13-8 128 8,-18-4-128-8,18 4 0 9,-14 6-160-9,-3-2 160 22,5-3-1600-22,-3 1-240 0,3 2-32 1,-6 2-13360 0</inkml:trace>
    </iact:actionData>
  </iact:action>
  <iact:action type="add" startTime="46915">
    <iact:property name="dataType"/>
    <iact:actionData xml:id="d16">
      <inkml:trace xmlns:inkml="http://www.w3.org/2003/InkML" xml:id="stk16" contextRef="#ctx0" brushRef="#br2">8601 16269 13759 0,'0'0'608'0,"-17"2"128"1,1 0-592-1,-3 2-144 4,3 0 0-4,2 2 0 8,-3-3 560-8,5-1 80 6,-4 0 0-6,5 0 16 9,11-2-32-8,-16 6-16 5,6-2 0-6,10-4 0 9,0 0 256-9,0 0 48 5,0 0 16-5,0 0 0 10,0 0-16-10,0 0 0 6,20 0 0-6,1 0 0 8,9 2-176-8,9-2-32 7,2 0-16-7,11 0 0 9,13 0-304-9,1 0-48 6,10 0-16-6,0 0 0 8,-2-2 32-8,6 0 0 7,0 2 0-7,2 0 0 8,0 2 32-8,0 0 16 8,0 4 0-8,-4-4 0 7,-2-2 80-7,-8 0 16 7,-2 0 0-7,-5 0 0 9,-3 2-160-9,-3-2-16 6,-6 0-16-6,-6 0 0 8,0 0-96-8,-8 2-16 7,-4 0 0-7,-4 0 0 8,-5-4-48-8,-3 2-16 7,-19 0 0-7,0 0 0 8,0 0 0-8,0 0 0 7,0 0 0-7,0 0 0 8,-13 5-400-8,-5 5-96 7,-9 2-16-7,-6-4-15120 12</inkml:trace>
    </iact:actionData>
  </iact:action>
  <iact:action type="add" startTime="48837">
    <iact:property name="dataType"/>
    <iact:actionData xml:id="d17">
      <inkml:trace xmlns:inkml="http://www.w3.org/2003/InkML" xml:id="stk17" contextRef="#ctx0" brushRef="#br2">2964 6159 18431 0,'-17'-31'816'0,"7"17"160"0,4 1-784 0,6 13-192 5,-4-14 0-5,4 14 0 8,0 0 448-8,0 0 64 6,0 0 0-6,0 0 0 9,0 0-128-9,0 0 0 7,0 0-16-7,0 0 0 8,0 0-208-8,18 6-32 6,-18-6-128-6,11 19 192 9,5 1-16-9,-8 7-16 6,0 8 0-6,-3 0 0 9,3 0 32-9,-4 10 0 7,-4 6 0-7,0 4 0 8,0-1-48-8,0 9 0 6,-4 13 0-5,-4 2 0 7,-1 0 80-8,1 7 16 6,-8 3 0-5,5 0 0 7,-7 4 48-8,2 5 16 7,-3-1 0-7,-1 1 0 8,7-3 64-8,-5-4 16 7,8-9 0-7,-3-8 0 8,5-5-192-8,0-8-16 7,0-3-16-7,4-3 0 8,1 1 144-7,3-4 16 5,0-2 16-6,3-7 0 8,1 3-48-8,6-12-16 7,-4-3 0-7,4-5 0 8,3-2-64-8,1-5-16 7,6 0 0-7,3-3 0 8,-2-7 64-8,7 0 0 7,-5-2 0-7,8 1 0 8,2-3-64-8,3-4 0 7,1-2 0-7,4 0 0 8,-4-1 48-8,8-3 0 7,3-2 0-7,5 2 0 9,4-8-240-9,1 7 176 6,1-1-176-6,5-2 160 8,4 0-32-8,2 4 0 7,6-5 0-7,4 3 0 8,0 2-128-8,4 0 0 7,4 2 0-7,2-2 128 8,0 1-128-8,-1 1 192 7,5 0-192-7,1 0 192 8,1-4-192-8,4 6 0 7,5 0 0-7,-4 2 0 8,-3-6 0-8,5 2 0 7,-1 3 0-7,1-1 128 8,2 2-128-8,3 0 0 7,3-2 144-7,0 0-144 8,-4 0 0-8,4-2 0 7,4 0 0-7,6 2 128 9,-2 2-128-9,4 0 0 6,-4-2 128-6,6 0-128 9,4 0 0-9,2 2 0 6,-3 4 0-6,-1 0 128 8,2-2-128-7,3 0 0 5,-3 4 0-6,6-6 128 9,3 4-128-9,1-2 0 6,-5-1 0-6,5-1 0 8,-1 2 128-8,7 2-128 8,-7 4 128-8,1 0-128 7,-3-2 0-7,5-4 0 8,1 2 0-8,2 0 0 7,3-1 0-7,-5 3 0 7,-4-2 0-7,7 0 0 8,3-2 0-8,0 2 128 7,4 0-128-6,-3 4 128 7,1-6-128-8,4-2 0 6,6 3 0-6,-2-3 0 8,-4 0 0-7,4 0 0 4,4-1 128-5,2-1-128 10,-2 0 0-10,-2 2 144 5,-4 0-144-5,7-4 0 9,3 0 144-9,0 2-144 6,-4 0 0-6,-2 0 144 9,0 0-144-9,2 2 160 7,-4 0-160-7,-4 0 160 8,0 0-160-8,-4 0 160 7,4 2-160-7,4 2 160 8,-8 0-160-8,4 2 128 8,-5-6-128-8,5 4 128 8,-2-1-128-8,0-1 128 7,-2 2-128-7,2 0 128 8,4 2-128-8,-1 0 0 6,-3-4 0-6,-4 0 0 9,2 2 128-9,-4-2-128 6,8 0 128-6,-3 0-128 8,-3-4 0-8,2 2 0 7,4 0 128-7,-4 0-128 8,3 0 0-8,-7 2 0 7,0-4 0-7,0 0 0 8,-1 0 0-7,-3 2 128 5,6-4-128-6,-1 0 0 9,-7 2 0-9,-1-4 0 7,3 0 128-7,2 2-128 7,5 0 0-7,-5 1 0 7,0-5 0-7,2 2 0 9,-1 0 128-9,-3 2-128 7,8-2 128-7,-5-2-128 8,-7-1 160-8,7-1-160 7,5-4 192-7,-6 7-192 7,2-1 0-7,-3-4 0 8,-1 0 0-8,1-3 0 7,-3 7 144-7,0-2-144 7,-3-3 0-7,0 5 144 9,-1-6-144-9,1 6 0 6,1-1 0-6,-3-3 0 8,-5 2 0-8,-3 4 0 7,0 0 128-7,4 1-128 8,-1-3 0-8,-1-2 0 7,-2-4 0-7,-6 6 0 9,-2-1 0-9,2 3 0 6,2 0 0-6,1 0 0 9,-5-6 0-9,6 1 0 7,-2-3 0-7,4 4 0 8,-2 6 0-8,-2 1 0 6,-2-9 0-6,-1 0 0 9,-4 2 0-9,4-1 0 6,5 5 0-6,-2 0 0 9,-2-2 0-9,-8 0 128 7,-2 1-128-7,1-1 0 8,1 2 0-8,2 0 0 7,2 2 0-7,-2 0 0 7,-2-7 0-7,-2 1 0 7,2 0 0-7,0 2 0 9,3 4 0-9,1 1 0 6,-2-3 128-6,-4 4-128 8,-4-6 0-8,-3 0 0 7,-3 2 0-7,6 4 0 9,2 0 0-9,-3 2 0 7,-5-5 128-7,-5-3-128 9,-5 4 0-9,-3 0 0 5,-2 0 0-5,2 2 128 9,2 2-128-9,-1 4 0 6,-3 0 0-6,-4-2 0 8,-2-4 0-8,-6 2 0 8,0 0 0-8,-4 0 0 7,-3 2 0-7,-1 2 0 7,-2 2 0-7,-3-3 0 9,3 1 0-9,3 2 0 7,-9 6 0-7,-3-4 0 7,-1-4 0-7,-3 1 0 8,-4 7 128-8,0-6-128 8,-2-4 0-8,-8 4 0 7,-2-2 0-7,2 0 0 7,-6 3 0-7,2-1 0 8,-2-4 0-8,-1 4 0 8,-1 0 0-8,-4 2 0 6,-1-2 0-6,-3-4 0 9,1 1 0-9,-5 3 0 6,3 2 0-6,1-2 0 9,-5-4 0-9,1 2 0 6,3 0 0-6,-5 0 0 10,3 1 0-10,1-1 0 6,-1 0 0-6,1-2 0 8,-3 0 0-8,-16-2 128 7,14 4-128-7,-14-4 0 7,15-2 0-7,-15 2 0 8,12-4 128-8,-12 4-128 8,0 0 0-8,0 0 0 7,10-6 144-7,-10 6-144 7,0 0 128-7,11-13-128 9,-5 1 160-9,0-2-160 7,-6 14 128-7,4-15-128 7,0-3 0-7,-2 1 144 8,-2-3-144-8,2-3 0 7,-2-3 144-7,0-1-144 7,-2 0 0-6,0-4 128 6,-2-5-128-7,8-4 0 8,-8 0 0-8,2-4 144 7,-2-1-144-7,0-2 0 8,-2-4 128-8,3 1-128 7,-1-3 0-7,0 0 0 8,-2-1 0-8,2-5 0 7,0-1 128-7,2-5-128 8,0 1 0-8,-2 0 0 7,-2-10 128-7,5-1-128 8,-1 1 0-8,-2-6 0 7,0 2 0-7,0 2 0 8,4 8 0-7,-2-4 0 5,-2 6 0-6,2-3 0 8,2 3 0-8,-2-2 0 7,-2 7 0-7,4 3 0 8,-2 1 0-8,2 5 0 7,0-1 0-7,2 6 0 8,2 6 0-8,-2-4 0 7,0 8-128-7,2-4 128 8,-2 6 0-8,0-2 0 7,-2 0 0-7,0 6 0 8,-2 4 0-8,2 1 0 7,0 1 0-7,0 0 0 8,0-3 0-8,0 3 0 7,-2 3 0-7,0-1 0 8,0 0 0-8,2 5 0 7,0 6-128-7,0-3 128 9,-2 1 0-9,0-2 0 6,2 16 0-6,-4-9-144 9,4 9 144-9,0 0 0 6,0 0 0-6,0 0-128 8,0 0 128-8,0 0 0 7,0 0-144-7,-13-2 144 8,13 2 0-8,-18 4-176 7,2 0 176-7,-3 3-128 8,-1 7 128-8,1-4-160 7,-3 5 160-7,-3-1-160 8,-4 4 160-8,-4-1 0 7,-2-3 0-7,-2 5-128 8,-4-3 128-8,-2 3 0 7,-8 5-144-7,-4-5 144 8,-3-1 0-8,-5 5 0 7,-11 1-144-7,-4 1 144 9,-8-2 0-9,3 1 0 6,-7-5 0-6,-2 5 0 9,0-1 0-9,-1 2 0 6,-9 3 0-6,-5-7 0 8,-6-9 0-8,0 5-128 7,0-3 128-7,-6 6-160 8,0 5 160-8,-10-6 0 7,-2-5 0-7,1 0 0 8,-5-3-128-8,-1 7 128 7,-5-4-128-7,-7 5 128 8,-4-7-144-8,-6 4 144 7,9-3-160-7,-9 3 160 8,-7-5-128-8,-1 3 128 7,-2-2 0-7,2 1-144 8,3-7 144-8,-7 4 0 7,-8 2-144-6,-1-4 144 7,3-5 0-8,-5 5 0 6,-2-2 0-6,-3 0 0 9,5-4 0-9,-2 2 0 6,-9 0 0-6,5-2 128 8,4 2-128-8,-4-2 0 7,-5-2 0-7,3 1-176 8,6 3 176-7,-6-2 0 5,-6-2 128-6,1 0-128 8,3-2 0-8,-2 2 0 7,-2 0 0-7,-2-2 0 8,0 0 0-8,0 1 0 7,0-1 0-7,0-2 128 8,-6 2-128-8,4 2 0 7,2 0-128-7,-2 0 128 8,-5 0 0-8,3 0 0 9,-6 0 0-9,8 0 0 7,4 0 0-7,2 0 0 6,2 0 128-6,-1 0-128 8,5 0 0-8,2 2 128 7,-2 2-128-7,1-2 0 8,-1 1 0-8,4 1 0 7,3-2 0-7,-3 0 128 8,0 0-128-8,5 2 0 7,1-2 0-7,-3 4 0 9,-7-2 0-9,4 0 0 6,5 0 0-6,-7-2 0 9,-4 1 0-9,5 1 0 6,1-2 0-6,3 4 0 9,3 0 0-9,-3-2 0 6,3 0 0-6,7 0 0 9,-1 3 0-9,1-3 0 7,-2-4 0-7,7 0 0 8,5 4 128-8,0-2-128 6,-2-2 128-6,6 2-128 9,-2-4 0-9,6 4 0 7,3 0 0-7,1 0 0 7,-6 0 0-7,8 0 0 7,-3 0 0-7,3 4 0 8,0-4 0-8,-4 0 0 7,3-2 0-7,1 2 0 8,4 2 0-8,-3-3 0 7,5 3 0-7,-2 0 0 9,-5-4 0-9,9 2 0 6,1 2 0-6,1 2 0 9,-1-2 0-9,-1 0 0 6,-1-4 0-6,7 0 0 9,5 0 0-9,-2 0 0 7,4 0 0-7,-2 0 0 9,3 0 0-9,3-2 0 5,8-2 0-5,-1 2 128 9,3 4-128-9,-6-2 0 6,4 0 0-6,0-2 0 8,0-6 0-8,5 6 0 8,3 4 0-8,0-2 0 7,3 2 0-7,-3-2 0 8,-6 0 0-8,6 0 0 8,1-2 0-8,5 2 0 6,-3-4 0-6,1 4 0 8,-1 4 0-7,-1-2 0 6,-2-2 0-7,1 0 0 7,5-2 0-7,-1 2 0 7,5 0 0-7,-1 2 0 9,1-2 0-9,-3 0 0 7,1-2 0-7,1 0 128 9,-1-2-128-9,3 0 0 5,2 2 0-5,1 2 0 10,-1 0 0-10,2 0 0 5,-3 0 128-5,3 0-128 9,-8-1 144-9,9-1-144 7,3 0 192-7,2 2-192 8,-2 0 192-8,2 2-64 7,0 0 0-7,2-1-128 8,2 1 192-8,0 0-192 7,0-2 192-7,2-2-192 7,6 2 160-7,4 2-160 8,4 2 128-8,-3 0-128 7,3 4 0-7,-6 0 0 8,5-2 128-8,5 1-128 7,3-3 0-7,1 0 0 8,-1 0 0-8,5-2 0 8,3 4 0-8,-2 0 0 6,8 2 0-6,6-1 0 24,6 1-848-23,4 4-208-1,3-2-32 0,9 7-15760 2</inkml:trace>
    </iact:actionData>
  </iact:action>
  <iact:action type="add" startTime="58248">
    <iact:property name="dataType"/>
    <iact:actionData xml:id="d18">
      <inkml:trace xmlns:inkml="http://www.w3.org/2003/InkML" xml:id="stk18" contextRef="#ctx0" brushRef="#br0">6276 19192 4607 0,'0'0'400'1,"0"0"-400"5,0 0 0-6,0 0 0 8,0 0 2016-8,0 0 320 7,0 0 64-7,0 0 16 8,0 0-1392-8,0 0-256 11,0 0-64-11,0 0-16 3,0 0 16-3,0 0 0 8,0 0 0-8,0 0 0 8,0 0-128-8,0 0-32 6,0 0 0-6,0 0 0 9,0 0-224-9,0 0-32 6,0 0-16-6,0 0 0 9,20 8 272-9,-3-2 48 7,5 0 16-7,1 2 0 8,2-6-176-8,5 1-48 6,1 1 0-6,6 0 0 9,-2 0-176-8,0 0-32 5,4 2-16-6,-2 0 0 8,0 0 16-8,4-4 0 6,-4 2 0-6,6-3 0 10,0 1 192-10,4 4 32 6,4-4 16-6,-3 0 0 8,1-2-96-8,4 0-32 7,1-2 0-7,-1 2 0 8,0 0 32-8,1 0 16 7,1 2 0-7,2-2 0 8,-3-2-80-8,-1 0-32 7,-2-2 0-7,3 4 0 8,3 0-32-8,1 0-16 7,1 0 0-7,-3 0 0 8,1 0-176-8,5 0 160 7,-3 4-160-7,-1 0 160 8,-3-4-16-8,2 0 0 7,-5 0 0-7,1 2 0 8,-4-2 48-8,-1 2 0 7,1 0 0-7,2 0 0 8,2 0-16-8,1 2 0 7,3 0 0-7,-1-2 0 8,-3 0 16-8,2 2 16 7,-1-1 0-7,5-1 0 9,-1 0-16-9,-1-2 0 6,-5 0 0-6,1 2 0 9,4 0 0-9,-1 2 0 6,1 0 0-6,1 0 0 8,3 2-32-8,-5-2-16 7,-1-2 0-7,0 0 0 9,-1 3-16-9,3 3-128 7,1 0 192-7,-1-2-64 7,-3 0-128-7,-1 0 0 8,-2-1 144-8,2-1-144 7,-5 2 128-7,5-2-128 7,0 0 128-7,1 2-128 8,1 0 192-8,1-2-48 7,-3-1 0-7,0-3 0 8,-1 0 0-8,1 0 0 7,2 0 0-7,-5 0 0 9,1 0-16-9,-2-1 0 6,2-1 0-6,1 0 0 8,1 0-128-8,0 0 128 7,-1-2-128-7,3 0 128 9,-4 0-128-9,-1 0 160 6,1 2-160-6,0-2 160 8,-3 0-160-8,3-1 0 7,-2-1 144-7,-4 0-144 8,2 2 0-8,-1 0 128 7,-7 2-128-7,4-4 0 8,-4 0 0-8,6 1 144 8,-4 1-144-8,4-2 0 7,2-4 144-7,-6 4-144 8,2 2 0-8,-2 4 144 7,2-4-144-7,-4 0 128 8,4-1-128-8,-4 1 128 7,2 2-128-7,-4 0 0 7,4 0 0-7,-2 0 128 8,-4 0-128-8,0 2 0 8,4-2 0-8,-8 0 128 7,0 0-128-7,0 2 0 8,1 0 0-8,1 0 128 8,-4 0-128-8,0 0 0 6,-1-2 0-6,1 0 0 9,-2 0 0-9,-1-2 0 6,-7 4 0-6,2 0 0 8,-3 4 0-8,2-2 0 7,-5-2 0-7,3 2 0 8,-5-2 0-7,-13 0 0 5,18 6 128-6,-18-6-128 8,17 4 0-8,-5 0 160 8,-12-4-160-8,16 2 160 8,-16-2-32-8,0 0-128 7,0 0 192-7,0 0-64 7,0 0 0-7,0 0 0 7,0 0 0-7,0 0 0 8,10 11-128-8,-10-11 192 7,0 0-192-7,0 0 192 8,0 0 0-8,0 0 0 8,0 0 0-8,0 0 0 8,0 0-192-8,0 0 0 6,0 0 0-6,0 0 0 8,0 0 0-8,0 0 0 8,0 0 0-8,0 0 0 8,0 0 0-8,0 0 0 7,0 0 0-7,0 0 0 8,0 0 0-8,0 0 0 7,-10 10 128-7,10-10-128 8,-18 6 0-8,3-2 0 7,1-2 0-7,-6 2 0 24,7 0-1232-24,-7 0-176 0,3-2-48 0,-7 3-10208 6,-5-1-2048-5</inkml:trace>
    </iact:actionData>
  </iact:action>
  <iact:action type="add" startTime="60485">
    <iact:property name="dataType"/>
    <iact:actionData xml:id="d19">
      <inkml:trace xmlns:inkml="http://www.w3.org/2003/InkML" xml:id="stk19" contextRef="#ctx0" brushRef="#br0">23111 19452 13183 0,'0'0'576'1,"-6"-2"128"-1,-3 2-560 0,9 0-144 6,-6 0 0-6,6 0 0 8,-6 4 880-8,6-4 144 7,0 0 16-7,0 0 16 8,0 0-272-8,0 0-48 7,0 0-16-6,0 0 0 6,0 0 176-7,0 0 48 8,0 0 0-8,0 0 0 8,0 0-240-8,0 0-64 7,0 0 0-7,17 6 0 7,-17-6-96-7,32 7-32 7,-5-3 0-7,2 0 0 8,0-2-48-8,3 2-16 6,3-2 0-6,4 2 0 10,-2-2-32-9,0 0-16 4,10-2 0-5,3 4 0 8,-1-4-64-8,2 0-16 7,4 0 0-7,3 0 0 8,-5-4-48-8,7 4-16 7,1 0 0-7,3 0 0 8,2 0-16-8,-1 0-16 7,1-2 0-7,6 0 0 9,4-2 0-9,-4 0 0 6,5 0 0-6,1 2 0 8,0 2-64-8,3 0-16 7,5 0 0-7,-2 0 0 8,-4 0-144-8,0 0 128 8,2-2-128-8,0 0 128 7,0 0-128-7,0 2 0 8,0-4 144-8,2 4-144 7,3 4 0-7,1-4 0 8,-4-4 0-8,-2 2 128 7,-2-1-128-7,-2-1 0 8,0 0 0-8,4 0 128 7,0 2-128-7,2 2 144 7,3 0-144-7,-3 0 160 8,-2-2-160-8,0 0 192 7,-2-2-192-7,0 2 192 8,0-2-192-8,2 2 0 8,0 0 144-8,0 2-144 8,0 2 0-8,2-2 0 6,-2 0 0-6,-6-2 128 9,-4 0-128-9,0 0 0 6,-6 2 0-6,3-1 128 8,-3-5-128-8,4 0 0 7,-6 2 0-7,5 0 0 8,-7-2 0-8,-3 2 0 7,-5 0 0-7,1-1 128 8,-2 1-128-8,-1-2 0 8,-5 0 0-8,-2 2 128 7,0 2-128-7,-4 0 0 8,0-4 0-8,-4 2 128 7,2 0 0-7,-4 1 0 7,2 1 0-7,2-2 0 8,-6 0-128-8,4-2 0 7,-2 2 0-7,-4 2-128 8,-3-2 128-8,-7 2 0 7,1 0 0-7,-3-2 128 8,-1 1 0-8,-5-1 16 8,5 4 0-8,-18 0 0 7,0 0-144-7,14-2 0 7,-14 2 0-7,0 0 0 9,0 0 0-9,0 0 160 6,0 0-32-6,0 0-128 9,0 0 240-9,0 0-64 6,0 0-16-6,0 0 0 8,0 0-32-8,0 0 0 7,0 0 0-7,0 0 0 8,0 0-128-8,0 0 160 8,0 0-160-8,0 0 160 7,0 0-160-7,-14 7 0 9,14-7 0-9,-18 6 0 6,5-4 0-6,-3 2 0 8,1 0-144-8,-1 0 144 23,-7-2-1792-23,-3 4-240 0,3 0-48 0</inkml:trace>
    </iact:actionData>
  </iact:action>
</iact:actions>
</file>

<file path=ppt/ink/inkAction9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25T00:41:43.143"/>
    </inkml:context>
    <inkml:brush xml:id="br0">
      <inkml:brushProperty name="width" value="0.05292" units="cm"/>
      <inkml:brushProperty name="height" value="0.05292" units="cm"/>
      <inkml:brushProperty name="color" value="#FFFF00"/>
    </inkml:brush>
    <inkml:brush xml:id="br1">
      <inkml:brushProperty name="width" value="0.05292" units="cm"/>
      <inkml:brushProperty name="height" value="0.05292" units="cm"/>
      <inkml:brushProperty name="color" value="#00B0F0"/>
    </inkml:brush>
    <inkml:brush xml:id="br2">
      <inkml:brushProperty name="width" value="0.05292" units="cm"/>
      <inkml:brushProperty name="height" value="0.05292" units="cm"/>
      <inkml:brushProperty name="color" value="#FFFFFF"/>
    </inkml:brush>
    <inkml:brush xml:id="br3">
      <inkml:brushProperty name="width" value="0.05292" units="cm"/>
      <inkml:brushProperty name="height" value="0.05292" units="cm"/>
      <inkml:brushProperty name="color" value="#FF0000"/>
    </inkml:brush>
    <inkml:brush xml:id="br4">
      <inkml:brushProperty name="width" value="0.05292" units="cm"/>
      <inkml:brushProperty name="height" value="0.05292" units="cm"/>
      <inkml:brushProperty name="color" value="#7030A0"/>
    </inkml:brush>
  </inkml:definitions>
  <iact:action type="add" startTime="2613">
    <iact:property name="dataType"/>
    <iact:actionData xml:id="d0">
      <inkml:trace xmlns:inkml="http://www.w3.org/2003/InkML" xml:id="stk0" contextRef="#ctx0" brushRef="#br0">7288 5736 9615 0,'0'0'416'0,"0"0"96"0,0 0-512 0,0 0 0 6,0 0 0-6,0 0 0 5,0 0 704-5,0 0 48 11,0 0 0-11,0 0 0 3,0 0-80-3,0 0-16 11,0 0 0-11,0 0 0 5,0 0 112-5,0 0 32 12,0 0 0-12,0 0 0 3,0 0-160-3,0 0-48 13,0 0 0-13,0 0 0 2,0 0-64-2,10-4-16 11,2 2 0-11,-2-2 0 4,3-2-16-4,-3 2-16 12,2 0 0-12,1 3 0 4,-3-1-144-4,8 2-16 6,1-2-16-6,-3 0 0 11,3-2-64-11,-1-2-16 11,-2 2 0-11,5 0 0 4,-1 0-32-4,-3 2-16 10,5 0 0-9,1 0 0 2,2-2 0-2,1-1 0 10,-1 1 0-11,2 2 0 5,3 2-16-5,-1 2 0 10,0-2 0-10,2 0 0 3,2 0 0-2,1 2 0 9,1 5 0-10,-2-5 0 4,-2-2 48-4,2 2 16 11,0 2 0-11,3-4 0 4,-5 2 64-4,2-2 16 12,-2 0 0-12,0 2 0 4,-1 2-16-4,3 0 0 11,0 2 0-11,-4-2 0 3,-2 0-64-3,3-2-16 8,-1 1 0-8,0 1 0 8,0-2-16-8,3 2-16 10,-1 2 0-10,2-2 0 4,-2-2-16-4,0 0 0 8,-3 2 0-8,1 0 0 4,-2-2 0-4,1 0 0 7,-1 0 0-7,0 1 0 9,3-1 16-9,-3 0 0 12,0 4 0-12,0-6 0 3,1 0-32-2,-1 0 0 5,-2 0 0-6,1 0 0 8,1 0 0-8,-2 0 0 11,1 0 0-11,-1-2 0 5,-3-2-16-5,1 2 0 11,0-3 0-11,1 3 0 3,1 2 0-3,1 0-128 13,-3 0 192-13,-2-2-64 3,5-2 0-3,-1 0-128 11,0 4 192-11,3 0-64 4,-1-2-128-4,0 2 0 12,1 0 144-12,-1 0-144 4,-2 2 0-3,3-2 0 7,1 0 0-8,14 0 128 4,-10 0-128-4,0 2 0 12,0 2 0-12,0-4 128 5,-3 0-128-5,-1 2 0 6,0 0 0-6,2 0 0 9,1-2 0-9,-1 3 0 12,-2-1 0-11,-2 4 0 4,1-4 0-5,1-2 0 4,0 2 0-4,2 0 0 9,-1 2 144-9,1 0-144 10,0 2 192-10,0-2-192 5,3 0 0-5,-1-2 0 12,2 1 0-12,-2 1 0 3,-2-2 0-3,4 0 0 6,4-2 128-6,-6 2-128 8,3 2 0-7,3-4 0 11,-4 0 128-12,0 0-128 2,-2 2 0-2,4 0 0 11,-6 4 128-11,4-6-128 4,2-2 0-4,-2 0 128 13,-1 0-128-13,3 0 0 2,2 0 128-1,-2-4-128 6,4 4 0-7,-4 2 0 8,0 2 160-8,0-2-160 12,-4 0 128-12,0 0-128 3,2 0 128-3,2 0-128 11,-3-2 128-11,1 4-128 4,2-4 144-4,-2 2-144 12,-2 0 160-12,-8 0-160 3,3 0 176-3,-1 0-176 7,0 0 192-7,1-2-192 8,1 0 160-8,2 0-160 12,0-1 128-12,4 1-128 3,-1-2 0-3,-3 2 128 11,4 2-128-11,14 2 0 4,-6-4 0-4,-6 0 0 8,-2-2 128-8,4 0-128 3,-4 0 0-3,0 0 0 7,2 0 0-7,-4-4 128 8,-2 3-128-8,-1 1 0 13,1 2 0-13,2-2 0 3,4 2 0-3,-6-2 0 10,-2 2 128-10,1-2-128 4,-3-4 0-4,2 4 0 13,1 2 0-13,-1 2 0 3,2 0 0-3,-2 0 0 13,-1-1 0-13,1-1 0 2,-2 2 0-2,2 0 0 12,3-2 0-12,-15 2 0 3,3 0 0-3,3 0 0 10,-1 0 0-10,-1 0 0 5,2-2 0-5,3 0 0 12,-3 2 0-12,3 0 0 3,-3 0 0-3,-2-2 0 7,-1-4 0-7,1 2 0 8,1 6 0-8,1-2 128 11,-3 0-128-11,-1-2 0 4,3 0 0-4,-3 0 0 11,-3 0 0-11,3 0 0 4,-3 0 0-4,1 2 0 6,3 0 128-6,-4 0-128 9,1 0 0-9,3 0 0 6,-3 0 0-6,3-2 0 9,1 0 0-9,-1 2 0 6,-3 0 0-6,3 0 0 10,3-2 0-10,1 0 0 10,-5 4 0-10,1-2 0 4,1 0 0-4,-5 2 0 11,-1 0 0-11,5 0 0 4,-5-4 0-4,3 0 0 12,-6-2 0-12,3 4 0 3,-1 4 0-3,-1-2 0 12,1-4 128-12,0 2-128 3,1 0 0-3,1 0 0 11,0 2 144-11,-5-2-144 4,5-2 0-4,-6 0 128 13,3 2-128-13,1 0 0 3,-14 0 0-3,10-2 0 12,3 1 0-12,-3-3 128 3,2 0-128-3,-12 4 0 12,10-2 128-12,1-2-128 3,1 0 0-3,-12 4 0 11,10 0 0-11,1 0 128 4,-1-4-128-4,-10 4 0 10,0 0 0-10,0 0 0 6,8-6 0-6,-8 6 0 9,10-8 0-9,-10 8 128 5,0 0-128-5,10-3 0 11,-10 3 0-11,0 0 128 3,0 0-128-3,0 0 128 12,0 0-128-12,0 0 128 4,0 0-128-4,0 0 0 10,0 0-128-10,0 0 128 20,0 0-2048-19,-14 17-336 0,0-1-64-1</inkml:trace>
    </iact:actionData>
  </iact:action>
  <iact:action type="add" startTime="8300">
    <iact:property name="dataType"/>
    <iact:actionData xml:id="d1">
      <inkml:trace xmlns:inkml="http://www.w3.org/2003/InkML" xml:id="stk1" contextRef="#ctx0" brushRef="#br0">8560 1767 9375 0,'0'0'416'0,"0"0"96"0,0 0-512 0,0 0 0 11,0 0 0-11,16 0 0 4,-16 0 960-4,0 0 112 11,0 0 16-11,0 0 0 4,0 0-160-4,0 0-32 12,0 0 0-12,0 0 0 3,0 0-192-3,0 0-32 7,0 0-16-7,0 0 0 9,-2 20-96-9,2-5-32 14,0-15 0-14,-2 14 0 1,-2 4 64-1,-4-3 16 11,0 7 0-11,3 1 0 4,-3-2-224-4,-2-1-32 7,0 1-16-7,-1 5 0 10,-1 1 16-10,4 0 0 7,-6 1 0-7,5-1 0 4,-7-2 0-4,8 3 0 6,0-3 0-6,-3 0 0 8,1 1 32-8,4-1 0 13,0-4 0-13,-2 5 0 2,-1-3-48-2,3 1 0 7,-4-1 0-7,2-2 0 9,2-3-48-9,-1 2-16 11,-3 1 0-11,6-5 0 4,4-16-48-4,-2 17-16 10,2-17 0-10,4 20 0 5,0-7-64-5,-4-13-16 10,0 0 0-9,12 20 0 4,-5-10 16-5,3 1 0 11,-10-11 0-11,16 8 0 4,1 0-16-4,-1 0 0 11,5-4 0-11,5-1 0 3,-3 1-128-3,4 2 192 11,1 2-192-11,1-4 192 5,0-2-192-5,2 2 0 10,3 0 0-10,-1 0 128 5,2-2-128-5,0-1 0 10,2 1 144-10,4-2-144 5,-4-2 128-5,6 2-128 10,-6 0 128-10,6 0-128 5,-6-1 160-5,4 1-32 7,0 0-128-7,-2-2 192 9,4-2-64-9,4 2 0 7,-4-2-128-7,3 0 192 9,5 2-48-9,-4 0-16 12,0-2 0-12,2 2 0 4,3-2 0-4,-1 0 0 10,2 0 0-10,-3-1 0 4,1-3 0-4,2 2-128 11,-1 0 192-11,1 2-64 4,2-2-128-4,1-1 0 7,3 1 0-7,1 4 128 3,3 2-128-3,-5 0 0 8,1-2 144-8,3 0-144 8,0-4 0-8,-1 2 0 7,-3-6 0-7,3 5 0 8,-1 1 0-8,5 0 0 7,-3 2 0-7,1 0 128 8,3-4-128-8,-4 2 0 12,1-2 0-12,3 4 128 4,-2-2-128-4,-1 0 176 12,-3-1-176-12,7-1 192 3,-5 0-64-3,0 2 0 6,1-2 0-6,-3 0 0 9,-1 2-128-9,5 4 192 10,2 0-192-10,-7 0 192 4,0 0-192-3,1-2 160 12,4 0-160-13,1 1 160 2,-9-3-160-2,3 2 0 11,-1-2 144-11,3 2-144 4,1 2 0-4,-1 4 144 7,-5 0-144-7,5-2 0 8,-1-4 128-8,5 2-128 11,-7-2 0-11,6 0 0 4,1 0 144-4,-5 0-144 11,-1 0 0-11,1-2 144 5,-1 2-144-5,-1 2 0 10,-1 0 0-10,3 0 128 4,-1 0-128-4,-1 2 160 5,3-2-160-5,-1 0 160 9,3-2-160-9,-3 0 128 7,-1-2-128-7,1 0 128 8,1-2-128-8,1-3 0 6,-3 1 0-5,-1 4 128 6,1 2-128-7,3 2 0 8,2-2 0-8,-1 2 0 8,-9 0 0-8,5-2 128 7,-1 0-128-7,1 2 0 8,-3-4 0-8,1-2 0 7,2 3 0-7,-5 1 0 7,-5 0 0-7,4 2 0 8,-1 2 128-8,1 0-128 8,0-2 0-8,-1 0 0 7,1 0 0-7,-2 0 0 7,-5 1 0-7,5-1 0 8,0 0 128-8,0-1-128 7,3-1 0-7,-3 0 0 7,-2-2 0-7,-2 4 128 9,-1 0-128-9,3 0 0 7,-4 0 0-7,2 0 0 8,2 0 0-8,1 0 128 7,1 0-128-7,-4 0 0 9,-2 2 0-9,3-2 0 5,-3-2 0-4,0 2 0 7,0-2 0-8,-4 0 0 7,4 0 128-7,-4 0-128 8,4-4 0-8,-6 2 0 7,4 0 0-7,-2-2 128 8,1 6-128-8,1 0 0 7,2 0 0-7,2 0 128 7,-6-2-128-7,4 1 0 8,-6-1 0-8,4 0 0 7,-2 2 0-7,0-2 0 8,2-2 128-8,-2 2-128 8,-2 0 0-8,2-2 0 7,-4 0 0-7,2 2 0 8,-4 2 0-8,0 0 0 7,2-2 144-7,-2 2-144 8,-4 2 0-8,2 0 0 7,0 4 0-7,3-2 128 8,-3-4-128-8,0 0 0 6,0 0 0-6,2 6 0 10,-2-2 0-10,-1-1 128 6,-3-1-128-6,4-2 0 10,0 0 0-10,2 0 128 5,-2-2-128-5,-1 1 0 9,-1 1 0-9,4 1 128 6,-2 1-128-6,-8-2 0 9,5-2 0-9,-1 1 0 7,0 1 0-7,0 1 128 8,1 1-128-8,1-2 0 11,0 2 0-11,2 2 0 4,2 0 0-4,-1 0 0 11,-3 0 0-11,-2 0 0 4,0 0 0-4,1-2 0 12,-3 4 0-11,0-3 0 1,0-1 0-2,1 0 128 12,-1 2-128-12,2-4 0 3,-1 0 0-3,-1 2 0 11,-2 0 0-11,1 0 128 4,-1-2-128-4,-2 2 0 11,5 0 0-11,-5-2 0 5,-3 0 0-5,1 0 0 11,1 0 0-11,1 2 128 4,-4-2-128-4,-1 2 0 12,2 2 0-12,1-2 0 3,-5-2 0-2,1 0 0 8,3-2 0-9,-5 4 128 5,3 2-128-5,-3 2 0 10,3-3 0-10,2 1 0 5,-3-4 0-5,1 2 0 10,-1-2 0-10,-1 2 128 5,1 2-128-5,3 0 0 10,-5 2 0-9,3-2 0 2,-4-4 0-3,1 0 0 12,-1-4 0-12,2 4 0 3,-5 0 0-3,5 2 0 13,-6 0 0-13,5-2 128 4,-3-2-128-4,3 0 0 12,-3-2 0-12,4 4 0 3,-5 0 0-3,3 0 128 11,-4 0-128-11,4 0 0 4,-7-4 0-4,3 2 144 10,-10 2-144-10,12-4 0 5,-12 4 128-5,10-4-128 11,-10 4 0-11,13 0 0 4,-13 0 144-4,10-2-144 11,-10 2 0-11,10-2 144 4,-10 2-144-4,11-3 0 10,-11 3 0-10,0 0 0 4,8-6 0-4,2 2 128 11,-10 4-128-11,0 0 0 4,12-6 0-4,-12 6 0 10,6-4 128-10,-6 4-128 5,0 0 0-5,0 0 0 8,7-8 0-8,-7 8 0 8,6-13 0-8,2 5 0 7,-4-4 128-7,0 2-128 9,-2 3 0-9,0-5 0 11,0 0 144-11,0 2-144 4,-2-5 128-4,2 3-128 11,-1-4 128-11,3 3-128 5,-4-3 128-5,4-1-128 6,-2 1 128-6,0-3-128 9,-2-1 0-9,4 3 128 6,-2-5-128-6,2-1 0 9,0 1 0-9,2 3 144 11,-2-5-144-11,-2 1 0 4,0-1 160-4,-1 3-160 7,5 3 128-7,-4-3-128 4,-2-2 0-4,0-1 128 7,2 3-128-6,-2 3 0 6,-2-1 0-7,2 7 0 13,0-2 128-13,0 5-128 3,-4-5 0-3,2 6 0 11,0-2 0-11,2 10 0 4,0 0 0-4,0 0 0 6,0 0 0-6,0 0 0 9,0 0 0-9,0 0-272 6,0 0 64-6,0 0 16 25,-7 14-1920-24,-1 6-368 0,4-5-80-1</inkml:trace>
    </iact:actionData>
  </iact:action>
  <iact:action type="add" startTime="11347">
    <iact:property name="dataType"/>
    <iact:actionData xml:id="d2">
      <inkml:trace xmlns:inkml="http://www.w3.org/2003/InkML" xml:id="stk2" contextRef="#ctx0" brushRef="#br0">2845 8195 6447 0,'0'0'576'2,"-12"6"-576"5,-3-2 0-7,3 0 0 8,12-4 2096-8,-15 10 304 13,15-10 64-13,-10 9 16 2,10-9-704-2,0 0-144 12,0 0-32-12,0 0 0 4,0 0-272-4,0 0-64 11,0 0-16-11,0 0 0 3,0 0-352-3,17 0-64 11,5-2 0-11,3-2-16 4,4-3-48-4,5 1-16 13,3 0 0-13,0 0 0 2,6-2-240-2,-2 2-32 11,3 1-16-11,-3-1 0 4,4 2-144-4,-2 2-16 12,2-2-16-11,2 2 0 1,-10-2-128-2,4 0-32 10,-4 4 0-10,0 2 0 5,-6 2-128-5,0 0 0 12,-3 2 0-12,-5 0 128 3,1-2-128-3,-1-2 0 7,-2-1 0-7,3 5 0 9,-7 4-160-9,1 0-112 6,-2 2-32-6,-16-12 0 25,15 9-656-23,-15-9-144-2,18 4-32 0,-18-4-8112 4,0 0-1632-3</inkml:trace>
    </iact:actionData>
  </iact:action>
  <iact:action type="add" startTime="11681">
    <iact:property name="dataType"/>
    <iact:actionData xml:id="d3">
      <inkml:trace xmlns:inkml="http://www.w3.org/2003/InkML" xml:id="stk3" contextRef="#ctx0" brushRef="#br0">2777 8716 19343 0,'0'0'1728'1,"-16"6"-1392"5,16-6-336-6,0 0 0 4,-6 9 896-4,6-9 96 11,0 0 32-11,4 18 0 4,-4-18-144-4,18 8-32 13,-1-2 0-13,7 1 0 3,5-3-208-3,4 0-32 10,6-2-16-10,0-2 0 5,8-2-240-5,0 0-48 10,2 2-16-9,1-4 0 3,1-3-288-4,0-1 160 10,-2 2-160-10,-5 0 128 5,5-2-128-5,0 4 0 12,-6 2-192-12,-2 2 192 17,0 0-2000-16,0 2-288-1</inkml:trace>
    </iact:actionData>
  </iact:action>
  <iact:action type="add" startTime="12204">
    <iact:property name="dataType"/>
    <iact:actionData xml:id="d4">
      <inkml:trace xmlns:inkml="http://www.w3.org/2003/InkML" xml:id="stk4" contextRef="#ctx0" brushRef="#br0">5605 7327 11679 0,'0'0'512'1,"0"0"128"-1,0 0-512 0,0 0-128 5,-12-4 0-5,12 4 0 9,-9-4 720-9,-7 4 128 11,4 2 32-11,-3-2 0 6,3-2-144-6,-5 1-32 5,-1 1 0-5,-2 3 0 9,-1 3-80-9,0-2-32 11,1 8 0-10,-3-2 0 3,-3-5-80-4,1 5-32 6,-2 2 0-6,1 2 0 8,-1 3 80-8,4 5 16 12,-1-1 0-12,1-1 0 4,-6-1-112-4,1 4-16 11,3 3 0-11,1 1 0 3,-3 0-64-3,2 1 0 14,-1-1-16-12,3 4 0-2,-2 0-48 0,5 6 0 7,5 6 0-7,-1-9 0 3,4-3-16-3,2 4-16 7,5 0 0-7,3 2 0 9,2 8-160-9,4-4-128 11,-1 2 192-11,5-2-192 5,0 5 0-5,-2 5 0 10,6-4 0-10,-3-2 0 4,5 2 128-4,0-1-128 12,3-5 0-12,-3 6 0 4,5-2 192-4,-3-2-192 6,2 2 192-6,1-2-192 8,-3 2 304-8,1-1-48 7,3 1-16-6,-5 6 0 6,5 6-48-7,-5 1-16 11,3 1 0-11,-2-3 0 4,-7-1-48-4,1-3-128 7,2-1 192-7,-4 0-64 8,-1 1 32-8,1-3 0 12,-2-8 0-12,-4 4 0 3,-4-12 176-3,0 8 48 12,-2-4 0-12,-4 4 0 4,-1 2 16-4,-1 2 16 11,-6-4 0-11,5 4 0 4,-7-8-80-4,-1 4-16 11,-7-2 0-11,1 0 0 5,1 2-80-5,5-14-32 10,-4 0 0-10,3 4 0 4,1-3-16-4,-5-1 0 10,1 0 0-10,-3 1 0 6,3 1-64-6,1-4-128 10,3-1 176-10,-1-3-176 4,1-3 160-4,5-1-160 10,-1-9 128-10,1 6-128 20,0-8-320-20,14-6-128 0,0 0-48 1,0 0 0 13,0 0-2880-13,0-14-576-1</inkml:trace>
    </iact:actionData>
  </iact:action>
  <iact:action type="add" startTime="12972">
    <iact:property name="dataType"/>
    <iact:actionData xml:id="d5">
      <inkml:trace xmlns:inkml="http://www.w3.org/2003/InkML" xml:id="stk5" contextRef="#ctx0" brushRef="#br0">6116 9685 15999 0,'0'0'704'1,"0"0"160"-1,0 0-688 0,0 0-176 7,0 0 0-7,0 0 0 5,0 0 848-5,0 0 144 11,-11-4 32-11,11 4 0 5,-20-2-160-5,4 2-32 12,-3 2 0-12,1 0 0 3,3 0-192-3,-5 2-32 12,3 6-16-12,-1-1 0 4,-3-3-64-4,1 4-16 10,5 4 0-10,-5-1 0 3,-1 7 0-3,5 3-16 8,-2 1 0-8,1 1 0 4,5-2-80-4,-3 7-16 7,3-3 0-7,4 2 0 9,-4 2-64-9,8-13-16 13,3 9 0-11,1 1 0-2,1 3-96 0,7-2-32 12,2-4 0-12,-2-1 0 3,5 1-16-3,3-3-16 7,2-3 0-7,-3-3 0 8,5-1 48-8,3 1 16 12,1-4 0-12,-5-5 0 3,1-3 96-3,1 0 0 11,0-8 16-11,-1 2 0 4,1-2 0-4,1-1 0 11,-1-3 0-11,-1-4 0 5,1 2 16-5,1-7 0 10,-5-1 0-10,-3-3 0 5,2-3-176-5,-3-5-48 10,-1 2 0-10,-6 0 0 4,-2-1 96-4,-4 1 16 11,-4-2 0-11,-2-1 0 5,-6-3 16-5,2 6 16 10,-5 0 0-10,5 1 0 5,-4-1-272-5,3 2 0 11,-3 1 0-11,0 3 0 19,-1 5-272-18,3-1-112-1,-1-3-32 0,3 7 0 15,2-9-2224-14,-2 6-448-1,4 3-96 1</inkml:trace>
    </iact:actionData>
  </iact:action>
  <iact:action type="add" startTime="13676">
    <iact:property name="dataType"/>
    <iact:actionData xml:id="d6">
      <inkml:trace xmlns:inkml="http://www.w3.org/2003/InkML" xml:id="stk6" contextRef="#ctx0" brushRef="#br0">6573 6857 8287 0,'0'0'368'0,"0"0"80"0,0 0-448 0,0 0 0 8,0 0 0-8,0 0 0 5,0 0 1952-5,0 0 304 12,0-13 64-12,0 3 16 4,0 10-992-4,0 0-192 11,0 0-32-11,0 0-16 4,-8-4-272-4,8 4-64 6,-12-2-16-6,4 2 0 10,1 2-208-9,-3 2-32 9,0 4-16-10,2 3 0 4,-3-3 16-3,3 8 0 5,-2-3 0-6,0 9 0 8,0 1 64-8,5 3 0 14,-7 1 16-13,4 4 0 1,2 2-16-2,-3 4-16 6,1 8 0-5,2-4 0 1,2 0-224-2,0-2-32 8,-2 4-16-8,2-4 0 8,2 6-96-8,0-6 0 12,0 2-16-12,0-6 0 3,6 4 0-3,0-2 0 7,0-6 0-7,2 0 0 8,0-3-48-8,-2-1-128 11,4-2 192-11,3 1-64 4,-3-1-128-3,4 0 160 10,1-5-160-11,-1-4 160 4,4-1-160-4,-5-3 192 7,7-4-192-7,-4 1 192 8,-1-3-192-8,1 2 128 11,0 2-128-11,-3-6 128 4,3-4-128-4,-4 0 0 11,3 0-160-11,1-4 160 20,-14 4-768-19,16-10-64-1,-7 0-16 0,-9 10 0 13,12-15-2080-13,-4-1-400 0,-6-15-96 1,-2 9-16-1</inkml:trace>
    </iact:actionData>
  </iact:action>
  <iact:action type="add" startTime="14067">
    <iact:property name="dataType"/>
    <iact:actionData xml:id="d7">
      <inkml:trace xmlns:inkml="http://www.w3.org/2003/InkML" xml:id="stk7" contextRef="#ctx0" brushRef="#br0">6038 7577 24879 0,'0'0'2208'0,"0"0"-1760"9,0 0-448-9,10-12 0 3,0 0 464-3,9 5 16 10,3 1 0-9,5-4 0 3,4 2 288-4,4 2 64 12,8-1 16-12,-2-3 0 5,4 0-352-5,2 2-80 6,4 2-16-6,-1-1 0 10,1-3-272-10,2-4-128 12,-7 3 128-12,-5 1-128 19,4 8-880-19,-8 2-256 0,-3 0-48 2</inkml:trace>
    </iact:actionData>
  </iact:action>
  <iact:action type="add" startTime="18315">
    <iact:property name="dataType"/>
    <iact:actionData xml:id="d8">
      <inkml:trace xmlns:inkml="http://www.w3.org/2003/InkML" xml:id="stk8" contextRef="#ctx0" brushRef="#br0">7577 4505 9375 0,'0'0'416'1,"0"0"96"-1,0 0-512 0,0 0 0 7,0 0 0-7,-6 8 0 4,6-8 768-4,-6 10 64 11,6-10 16-11,-5 10 0 5,1-3 112-5,-2 3 32 12,-4-4 0-12,2-2 0 3,2 2-160-3,-3 5-16 12,1-5-16-12,8-6 0 4,-6 4-48-4,6-4-16 12,0 0 0-12,0 0 0 3,0 0-96-2,0 0 0 9,0 0-16-10,0 0 0 5,0 0-64-5,0 0-16 10,-8-8 0-10,2-3 0 4,6 11-96-4,0-12-32 11,2-2 0-11,8-5 0 4,-6-3-144-4,2 5-16 10,2 1-16-10,5-11 0 4,1 2-80-4,0 1-16 11,-7 5 0-10,5-1 0 2,-4-3-144-3,4-3 192 11,1-3-192-11,-1 6 192 5,4 1-192-5,-5 5 160 10,5 1-160-10,-4-3 160 4,1 5-160-4,-1-4 0 11,4 7 0-11,-7-1 0 4,5 2 0-4,-6-1 128 10,7 1-128-9,-1 2 0 3,-2-4 0-4,1 3 0 11,-13 9 0-11,10-8 0 5,-10 8 0-5,18-12 0 12,-5 6 0-12,-13 6 0 3,18-2 0-3,-1 2 0 11,-17 0 0-11,16 4 0 4,2 0 0-4,-18-4 0 10,15 4-144-10,1 4 144 5,1 0 0-5,-3-1 0 10,0 3 0-10,-3 0 0 5,5-2 0-5,-2 3 0 11,3-3 0-11,-3-2 0 4,3 2-128-4,-3 4 128 11,2-3 0-11,-3 5 0 4,1-6 0-4,0 3 0 10,-3 5 0-10,1-8 0 5,-12-8 0-5,18 15 0 10,-5-3 0-10,1 4 0 5,0-6 128-5,-1 1-128 7,-13-11 176-7,18 10-176 8,-3-2 208-8,3 2-64 7,-18-10-16-7,17 5 0 9,1-1 32-9,0-2 0 12,-18-2 0-12,15 6 0 4,3-2-16-4,-5 2 0 11,-13-6 0-11,20 6 0 4,-1-2-16-4,-5-2-128 7,-14-2 192-7,20 5-64 10,1-1-128-10,-5 2 0 6,-1-2 144-5,3-2-144 2,-5-4 128-3,5 2-128 6,-4 0 160-5,3 0-160 6,-3 2 176-6,1-2-176 11,3 0 192-12,-4 0-192 3,-14 0 192-3,15 2-192 6,-3 0 192-6,9-2-192 9,-7-2 176-9,2 2-176 11,-3 0 160-11,1-2-160 4,-14 2 0-4,21-4 128 7,-3 0-128-7,0 0 0 8,-1 4 0-8,-1-2 128 7,3-2-128-7,-3 1 0 9,-1 1 128-9,5-2-128 6,-6-2 0-6,3-4 0 9,-3 2 128-9,3 0-128 11,3 1 0-10,-5-5 0 1,3-4 128-2,3 5-128 11,-5-1 0-10,2 0 0 3,1 4 144-4,-3-5-144 11,3-1 128-11,-5-1-128 4,0 5 0-4,-3 0 128 11,5-2-128-11,-4 5 0 4,3-5 0-4,-3 4 0 7,2 2 0-7,-5-4 0 9,5-3 0-9,-4 3 0 13,1-6 0-13,1 9 0 3,-12 7 0-3,10-16 0 7,2 0 0-7,-7 1 128 8,-5 15-128-8,10-10 0 11,2-4 0-11,-4 5 0 4,-8 9 0-4,9-10 0 11,-9 10 0-11,12-16 0 4,-6 7 0-4,-6 9 0 10,6-18 0-10,-6 18 0 6,4-12 0-6,-4 12 0 6,4-15 0-6,-4 15 0 5,0 0 0-5,0 0 0 10,4-12 0-10,-4 12 0 5,0 0 0-5,0 0 0 10,1-16 0-10,-1 16 0 5,0 0 0-5,0 0 0 10,0 0 0-10,0 0 0 5,0 0 0-5,0 0 0 12,0 0 0-12,0 0 0 3,0 0-128-3,0 0 128 12,0 0 0-12,0 0 0 3,0 0 0-3,0 0-144 12,8 10 144-12,2 4 0 3,-10-14-128-3,12 14 128 13,-4 1 0-13,3-5 0 4,3 2 0-4,-4-5-128 10,-10-7 128-10,17 12 0 4,-3 2 0-4,3-5 0 11,-1 3 0-11,-4 0 0 4,3 5 0-4,-3-3 0 10,6 0 0-10,-5-3 0 5,5 5 0-5,-3-6 0 10,3 1 0-10,3-1 0 5,-5-2 0-5,2 2 128 7,3-6-128-7,-5 0 144 10,1-2-144-10,3 1 0 11,-5-1 0-11,5-2 128 4,-1-2-128-4,-3 2 128 10,1 0-128-10,7-2 128 5,-3-1 0-5,-1-3-128 11,-1-2 192-11,3 2-64 4,-1 0-128-4,1-4 128 12,1-7-128-12,2 3 128 3,1 1-128-3,1-1 0 10,0 2 144-10,1 3-144 4,1-7 0-4,0 8 0 13,1-4 0-13,-3 3 0 3,0 1 0-2,-2-4 0 10,-1 2 0-11,1 5 0 4,1-5 0-4,-1 2 0 11,-2 4 0-11,-1 0 128 3,-1 0-128-3,1 2 0 7,1 0 0-7,-5-1 0 9,-1 1 0-9,5 2 0 12,-7 0 0-12,5 5 0 2,-1-1 0-2,1 2 0 12,-3 0 0-12,3 2 0 4,1 2 0-4,-3-3-128 6,-1 5 128-6,3 4 0 8,-8 1 0-8,5 1 0 12,-5 5 0-12,5 1 0 3,-5 1 0-3,4 2 0 10,-6 1 192-10,3-1-64 5,-3 4 0-5,4 0 16 12,-5-2 0-12,1-1 0 4,2-1 48-4,-6-2 16 12,1-1 0-12,1 1 0 2,2-1-80-2,-6-3 0 12,0-5-128-12,0 3 192 3,0-5-192-3,-4-14 0 10,5 15 0-10,-5-15 0 5,4 18 144-5,-4-18-16 11,0 0 0-11,0 0 0 19,0 0-480-19,0 0-96 0,0 0-32 0,0 0 0 15,0 0-2656-14,0 0-544-1</inkml:trace>
    </iact:actionData>
  </iact:action>
  <iact:action type="add" startTime="19935">
    <iact:property name="dataType"/>
    <iact:actionData xml:id="d9">
      <inkml:trace xmlns:inkml="http://www.w3.org/2003/InkML" xml:id="stk9" contextRef="#ctx0" brushRef="#br0">9703 3322 7359 0,'0'0'656'0,"0"0"-528"9,0 0-128-9,0 0 0 5,0 0 1216-4,0 0 192 8,0 0 64-9,12-8 0 4,0-6-192-4,-12 14-48 8,0 0 0-8,0 0 0 8,0 0-288-7,4-12-64 10,-1-3-16-11,-3 15 0 6,0 0-112-6,0 0-32 9,0 0 0-9,-3-14 0 4,3 14-80-4,-4-15-32 11,4 15 0-11,0 0 0 4,-8-18-64-4,0 4-16 10,8 14 0-10,-10-7 0 5,2-3-80-5,8 10 0 11,-15-8-16-11,3 4 0 4,-3 0-128-4,15 4-32 10,-14-10 0-10,-4 7 0 5,7 1-64-5,-5 4-16 11,0-2 0-11,3 0 0 4,-3 0-48-4,3 1-16 11,-5 7 0-10,2-4 0 2,-1-2 0-3,1 2 0 10,1 2 0-10,-1 0 0 5,2 5-128-5,-1-3 128 10,3 2-128-10,-5 4 128 5,5 3 0-5,-2-1 0 10,4 3 0-9,3-3 0 3,-5 3 96-4,4 3 16 10,2-3 0-10,-2 1 0 5,3 3 16-5,1 1 16 11,0-1 0-11,4 0 0 3,0 5-112-3,0-5-32 11,0-3 0-11,2 1 0 6,2 1-128-6,0-7 192 9,1 1-192-9,1 1 192 5,-2-1-192-5,-2 1 0 10,-2-17 0-10,4 16 128 4,-2 0-128-4,-2-16 128 12,0 17-128-12,0-17 128 4,0 0-128-4,6 12 0 10,-6-12 0-10,0 0 0 22,0 0-336-21,0 0-160-1,0 0-16 0,0 0-16 11,0 0-752-10,0 0-160-1,0 0-32 0,0 0-7376 10,4-12-1488-10</inkml:trace>
    </iact:actionData>
  </iact:action>
  <iact:action type="add" startTime="20400">
    <iact:property name="dataType"/>
    <iact:actionData xml:id="d10">
      <inkml:trace xmlns:inkml="http://www.w3.org/2003/InkML" xml:id="stk10" contextRef="#ctx0" brushRef="#br0">9071 3593 15999 0,'0'0'704'1,"0"0"160"-1,0 0-688 0,0 0-176 9,0 0 0-9,18-2 0 5,-3 2 1424-5,5 2 256 11,-1-6 48-11,1 2 16 4,-1-2-112-4,5 2-32 12,3 0 0-12,0 2 0 4,1 0-448-4,1-2-112 11,0 0-16-11,1 0 0 3,-1-2-400-3,0 4-96 12,0-2-16-12,1 0 0 4,3 0-320-4,-6 2-192 9,-5-2 192-9,1 2-192 7,0 0 0-7,1 2 0 10,-7 2 0-9,-1 0-10064 15,3 4-1936-15</inkml:trace>
    </iact:actionData>
  </iact:action>
  <iact:action type="add" startTime="21389">
    <iact:property name="dataType"/>
    <iact:actionData xml:id="d11">
      <inkml:trace xmlns:inkml="http://www.w3.org/2003/InkML" xml:id="stk11" contextRef="#ctx0" brushRef="#br0">12444 4390 3679 0,'0'0'320'2,"0"0"-320"8,0 0 0-10,0 0 0 4,-8 10 1776-4,8-10 272 11,0 0 64-11,0 0 16 5,-8 16-720-5,8-16-160 11,-8 11-32-11,8-11 0 4,0 0-128-4,0 0-16 10,0 0-16-10,0 0 0 6,0 0-240-6,0 0-48 10,0 0-16-10,0 0 0 4,0 0-112-4,0 0 0 10,0 0-16-10,0-11 0 5,2-5-112-5,0 2 0 11,-2-5-16-11,4 1 0 4,2 1-48-4,0-5 0 13,-2 3 0-13,4-1 0 2,-3-5-192-2,5 3-64 11,-2-1 0-11,2 2 0 5,1-3-64-5,-3 3-128 9,4 1 176-9,-2-1-176 6,1-1 0-6,3-1 0 9,-6 5 0-9,5-1 0 5,-5 5 128-5,4-1-128 10,0 3 0-10,-3 0 0 6,-9 12 0-6,18-6 0 10,-6-1 0-10,-12 7 0 4,17-10 0-4,-17 10 0 10,14-10 0-10,-14 10 0 4,17 0 0-4,-17 0 0 11,18-2 0-11,-18 2 0 5,16 0 0-5,-1 0 0 10,-15 0 0-9,0 0 0 3,14 2 0-4,-14-2 0 10,17 8 0-10,-7 0 0 5,-10-8 0-5,16 8 0 11,-6-3 0-11,-10-5 0 4,13 16 0-4,-5-6 0 11,-8-10 0-11,12 19 0 4,1-5 128-4,-5 1-128 11,4-3 192-11,-2 6-192 4,-5-5 144-4,3 3-144 11,-8-16 0-11,14 14 144 4,-4 1-144-4,1-5 0 11,-11-10 144-11,12 12-144 5,2-5 0-5,-5 1 144 10,7 0-144-10,-16-8 0 4,12 2 224-4,-12-2-64 10,11 0-16-10,1 0 0 5,-12 0 0-5,10 0 0 11,4-2 0-11,-14 2 0 4,9-6 16-4,5 2 0 11,-4-2 0-11,0 1 0 4,3-7-32-4,-5 2 0 11,2 0 0-11,1-5 0 4,-3 3 16-4,2-3 0 12,2 3 0-12,-1-4 0 4,3 3-16-4,-4-3 0 10,1 0 0-10,-3 3 0 4,0 5-128-4,0-4 128 11,0 4-128-11,-4-1 128 5,0-3-128-5,-1 4 0 10,1-2 144-10,-4 10-144 5,0 0 0-5,8-11 144 10,-4 5-144-10,-4 6 0 5,0 0 0-5,0 0 0 10,0 0 0-10,0 0 0 4,0 0 0-4,0 0 0 11,0 0 0-11,0 0 0 4,0 0 0-4,0 0 0 11,0 0 0-11,0 0 0 4,8 2 0-4,-8-2 0 11,0 0 0-11,12 4 0 5,-1 2 0-5,-3 1 0 7,4-1 0-7,-3-2 0 9,-1 2 0-9,4 0 0 8,-2 0 0-8,5 1 0 7,-5 1 0-7,2 4-144 12,1-2 144-12,-1-1 0 3,4 7 0-3,-5-4 0 13,5 5 0-13,-4 1 0 3,3-1 0-3,-3 3 0 7,2 1 0-7,-5-1 0 4,5-1 0-4,-4 3 0 8,0-1 0-8,-1-1 0 8,-3-1 128-8,0 5-128 11,-2-3 128-11,0-3-128 3,2 1 128-3,-4 1-128 8,-4-7 128-8,-2 5-128 8,0-4-176-8,0-1-96 11,-4 1-32-11,2 0-9504 17,-3-7-1904-17</inkml:trace>
    </iact:actionData>
  </iact:action>
  <iact:action type="add" startTime="22427">
    <iact:property name="dataType"/>
    <iact:actionData xml:id="d12">
      <inkml:trace xmlns:inkml="http://www.w3.org/2003/InkML" xml:id="stk12" contextRef="#ctx0" brushRef="#br0">13382 3335 5519 0,'0'0'240'0,"0"0"64"0,0 0-304 0,0 0 0 10,0 0 0-10,0 0 0 5,8-12 1376-5,0 5 224 10,-8 7 32-10,0 0 16 6,5-14-400-6,-5 14-80 6,0 0-16-6,2-10 0 10,0-3-192-10,0 3-64 5,-2 10 0-5,0 0 0 10,-2-10-144-10,-2-2-48 12,4 12 0-12,-3-7 0 3,-9 1-64-3,2-2 0 12,0 2-16-12,-3 0 0 4,1 2-64-3,-6 0-16 4,5 3 0-5,-5 2 0 8,3 5-112-8,-3-2-32 7,-5 2 0-7,-1 6 0 9,5-2-144-9,1 5-48 10,-3-1 0-9,-7 7 0 3,1 1 48-4,8-5 0 8,3 1 0-8,0 3 0 3,9-7-128-3,1 3 0 7,0-3-128-7,2 2 192 8,2 1-64-8,2-17-128 11,4 14 176-11,-4-14-176 4,10 17 320-4,-3-9-64 13,1 0 0-13,6 0 0 3,-2-4 96-3,3-4 16 6,-1-2 0-6,5-2 0 9,-3-4 16-9,5 0 0 6,-3 1 0-6,1-7 0 8,-5 4-176-8,4-4-16 11,-7 5-16-11,7-3 0 4,-6-4-176-4,3 1 128 13,-3 3-128-13,2-4 128 3,-5 5-128-3,5-5 128 11,-4 3-128-11,1 3 128 4,-1-4-128-3,-4 4 0 9,2-1 0-10,-2 3 0 4,-6 8 0-4,0 0 0 11,0 0 0-11,0 0 0 4,11-2 0-4,-11 2 0 10,0 0 0-10,10 4 0 6,-10-4 0-6,10 15 0 11,-2-1 0-11,-4 6 0 4,2-1 0-4,-3 3 0 11,3 5 0-11,-4 0 0 4,-2 2 0-4,0 5 0 7,-2-1 144-7,-4-2-144 10,4-2 176-10,-1 0-48 10,-3 3 0-10,0-3 0 5,-6 0 160-5,2-2 32 7,-7-1 0-7,3-1 0 4,-3 2 32-4,1-3 16 7,-3 1 0-7,-5-3 0 8,1-5 16-8,1 3 0 11,3-1 0-11,-5 1 0 4,-1-7-192-4,-2 9-16 12,-1-9-16-12,5 1 0 4,2-6-160-4,5 0 192 10,-4-6-192-10,5-4 192 4,1-2-192-4,4-4 192 12,-3 0-192-12,7-3 192 4,0 1-192-4,0-6 160 10,6 3-160-10,6-5 160 4,2 2-160-4,4-3 0 12,3-5 0-12,-1 7 128 4,3-1-128-4,5-1 0 6,-1 5 0-6,1-1 0 8,3-3 0-8,0 4 0 11,1 1-144-11,-1 3 144 4,1 6-256-4,-1 0 16 11,2 2 0-11,-1 4 0 21,-1 2-1968-21,-2 2-400 1,-5 8-80-1</inkml:trace>
    </iact:actionData>
  </iact:action>
  <iact:action type="add" startTime="25881">
    <iact:property name="dataType"/>
    <iact:actionData xml:id="d13">
      <inkml:trace xmlns:inkml="http://www.w3.org/2003/InkML" xml:id="stk13" contextRef="#ctx0" brushRef="#br0">11730 2071 7359 0,'0'0'656'1,"0"0"-528"7,0 0-128-8,0 0 0 5,-14-9 1408-5,14 9 256 11,0 0 64-11,0 0 0 4,-13-4-576-4,13 4-128 7,0 0 0-7,0 0-16 8,0 0-240-8,0 0-32 13,0 0-16-13,0 0 0 3,0 0-80-3,0 0 0 11,0 0-16-11,19 6 0 4,-1-2-96-4,7 5-16 11,2-3 0-11,6 0 0 4,6-4-32-4,0 2-16 8,4-2 0-8,-2 0 0 9,4 4-144-9,2-6-48 8,-2 0 0-8,2 0 0 6,1-4-112-6,-3 4-32 12,4 0 0-12,0 4 0 3,2-4 0-3,-7 2-128 12,3 0 192-12,2 1-64 3,4 1 48-3,-3-2 0 7,-1 2 0-7,2 0 0 8,0 2-48-8,-1-4-128 8,3 0 192-8,-18 2-64 7,4-2-128-7,-2-2 192 7,2 0-192-7,2 0 192 9,0 0-48-9,0 0 0 6,-2 0 0-6,2 0 0 5,-4 0 0-5,4 0 0 7,-6 0 0-7,4 0 0 8,4 2-16-8,-4-2 0 7,2 0 0-7,-4 0 0 9,4 0-128-9,-4 2 160 7,8-2-160-7,-8 0 160 8,2 0-160-8,2 0 160 11,-4 0-160-11,6-2 160 4,-4 2-160-4,2-2 128 11,-6-2-128-11,0 0 128 4,0 2-128-4,-2-2 128 12,-1 0-128-12,-1-2 128 4,-2 2 64-4,0-1 0 10,-1-3 0-10,1 2 0 4,-2 0-32-4,1 2 0 10,-5-4 0-10,0 1 0 5,1 1-160-4,-3 2 128 10,-3-2-128-11,-1-2 128 4,3 4-128-4,-3 0 128 10,1 0-128-10,-6 2 128 5,1 2-128-5,-13 0 128 10,0 0-128-10,0 0 128 4,0 0-128-4,8 4 192 11,-8-4-192-11,0 0 192 4,0 0-192-4,0 14 192 11,0-14-192-11,-6 10 192 5,-2 1-192-5,-5 1 128 11,1-6-128-11,-4 2 128 4,3 2-128-4,-7-3 0 10,1-1 144-10,-5 2-144 4,-3 2 0-4,0-4 144 12,-2-2-144-12,-3 1 0 3,-1 1 128-3,2-2-128 12,-6 0 0-12,0 0 0 3,0 2 0-3,-4 0 128 11,4-1-128-11,-8 1 0 6,0-2 144-6,-4 0-144 6,-3 2 0-6,-3 2 144 9,0-6-144-9,-1 0 0 6,-5 2 0-6,-1-2 0 10,-1-2 0-10,3-2 0 12,2 2 128-12,-28 0-128 3,8 0 0-3,2 0 0 11,3-2 0-11,5 2 128 4,-2 0-128-4,4-2 0 7,-5-2 0-7,5-2 0 4,2 0 0-4,-3 2 0 8,7 2 0-8,3 0 0 7,3-2 0-7,-1 0 0 7,2-1 0-7,5 3 0 9,1 0 0-9,2 2 0 6,2-2 0-6,6 2 0 9,4 0 0-9,4 2 0 7,3-2 0-7,9 0 0 8,3 0 0-8,-3 2 0 10,5 0 0-9,0 2 0 3,12-4 0-4,0 0 0 6,0 0 0-6,0 0 0 9,0 0-128-9,0 0 128 6,0 0 0-6,16-6 0 9,-3 4 0-9,7 0 0 6,5 0-144-6,3 0 144 9,3 0 0-9,6-2 0 13,6 2 0-13,2-2 0 2,-1-2 0-2,7 2 0 11,4 1 0-11,3-1 0 4,9 4 0-4,-3-2 0 7,8 2 0-7,-2 0 0 9,6-2 0-9,1 0 0 7,-1 0 0-7,0 0 0 7,-2 0 0-7,2-2 128 11,-6 4-128-11,2 0 0 4,-4 0 0-4,1 4 0 13,-7-2 128-13,3 0-128 3,-1 0 0-3,-6-2 144 10,3 0-144-9,-5 0 128 3,-1 0 48-4,-2 2 0 11,-3 0 0-11,-1-2 0 4,-8 0-48-4,2 2-128 10,-6 0 192-9,-6-2-64 3,-3 0-128-4,-5 0 128 10,-1 0-128-10,-9 2 128 5,1-1-128-5,-14-1-192 12,0 0 32-12,0 0 16 18,0 0-2640-17,0 0-528-1</inkml:trace>
    </iact:actionData>
  </iact:action>
  <iact:action type="add" startTime="27489">
    <iact:property name="dataType"/>
    <iact:actionData xml:id="d14">
      <inkml:trace xmlns:inkml="http://www.w3.org/2003/InkML" xml:id="stk14" contextRef="#ctx0" brushRef="#br0">8365 8178 11343 0,'0'0'496'0,"0"0"112"0,0 0-480 0,0 0-128 5,2-8 0-5,-2 8 0 9,0 0 912-9,0 0 176 11,0 0 16-11,0 0 16 5,-2-12-160-5,2 12-16 13,0 0-16-13,-8-8 0 2,8 8-288-2,-7-8-48 7,-7 1-16-7,4 1 0 7,-3 2-128-7,1 2-48 12,-4 4 0-12,5 0 0 5,-9 0-48-5,4 2-16 11,-3 2 0-11,-3-1 0 4,-3 1 48-4,-2 4 0 6,-2 2 0-6,1-3 0 8,1 5 48-8,-4-2 16 7,-1 3 0-5,-1-1 0 5,2 4 32-6,0-3 16 6,-2 3 0-7,0 3 0 3,3-3-128-3,1 1-32 7,0 3 0-7,3-1 0 8,1-1-64-8,2 3-16 12,1 0 0-12,7 3 0 3,-3-5-80-3,6 1-32 11,-1-1 0-11,5 3 0 4,-2-3-16-4,2 4 0 11,6-5 0-11,2-4 0 4,2 3 0-4,2 1-128 12,4-3 192-12,-2 3-64 4,0 1-128-4,4-3 160 11,1 1-160-11,5 1 160 4,1-9-160-4,5 7 0 10,-3-5 0-10,1 3 0 5,5-8 128-5,1 6-128 10,-1-7 0-10,2 3 128 5,2 0-128-5,5-2 192 10,1-6-192-10,0 1 192 5,-2-1-400-5,4-4-80 12,2-1-16-12,14-3 0 20,-8-6-2000-19,-4 0-384-1</inkml:trace>
    </iact:actionData>
  </iact:action>
  <iact:action type="add" startTime="27983">
    <iact:property name="dataType"/>
    <iact:actionData xml:id="d15">
      <inkml:trace xmlns:inkml="http://www.w3.org/2003/InkML" xml:id="stk15" contextRef="#ctx0" brushRef="#br0">9444 8148 14447 0,'0'0'640'0,"0"0"128"0,0 0-608 0,-10-6-160 10,0-3 0-10,-1 5 0 4,-1 6 768-4,-4 0 112 7,1 4 16-7,-7-1 16 10,-1 1-336-10,-3 4-64 6,1 8 0-6,2 1-16 9,-5-1 32-9,1 3 16 11,2 2 0-11,-3 3 0 6,1-1 160-6,4 1 48 5,-1-1 0-5,5 2 0 10,3 0-160-10,1 1-16 9,7-1-16-9,-2 2 0 1,6-3-192 0,2-1-48 9,4-3 0-10,8-1 0 4,-2 0-64-4,3-7 0 14,5 2-16-14,5-7 0 2,-1 1 208-2,3-4 32 14,3-4 16-14,-1-2 0 2,2 0-16-2,3 0 0 10,-1-4 0-10,0 0 0 4,0-6-192-4,-1 3-32 11,-1-1-16-11,-2-6 0 4,-1 2-80-4,-3-3-16 10,3 1 0-10,-7-3 0 6,1 1 32-6,-1-2 0 12,-7-3 0-12,0 2 0 3,0-1 208-3,-6-1 64 11,-3-5 0-11,-2 1 0 4,-5-2-320-4,-6 1-128 6,0 1 128-6,-3 0-128 11,1 1 128-11,-6 7-128 6,3-5 128-6,1 10-128 8,-3 1 0-8,-1 5 0 10,5 4 0-10,-1-2 0 5,4 4-240-5,-1 2-128 7,3 2-16-7,10-4-16 25,0 0-2176-24,0 0-432-1,0 0-96 0</inkml:trace>
    </iact:actionData>
  </iact:action>
  <iact:action type="add" startTime="28373">
    <iact:property name="dataType"/>
    <iact:actionData xml:id="d16">
      <inkml:trace xmlns:inkml="http://www.w3.org/2003/InkML" xml:id="stk16" contextRef="#ctx0" brushRef="#br0">10343 7924 10127 0,'0'0'896'0,"0"0"-704"9,0 0-192-9,0 0 0 5,0 0 1456-5,0 0 256 11,0 0 48-11,0 0 16 5,0 0-608-5,-12 4-112 10,-3-2-32-9,-1 4 0 2,-5 2-448-3,-1 3-112 11,-3-1-16-11,-1 4 0 5,-1 1 128-5,0 3 32 10,0 1 0-10,5-3 0 5,1 1 96-5,1-3 32 12,6 4 0-12,1-3 0 5,5-3-240-5,2 4-48 9,4-5-16-9,2 5 0 6,4-4-144-5,2 3-32 7,2-3 0-8,7-2 0 4,-1 3 192-4,4-3 48 10,3 4 0-10,-1-5 0 4,1 1-112-4,0 2 0 12,3-4-16-10,-9 1 0 0,1 3-112-2,-2-2 0 9,-3 4-16-9,-3-5 0 5,-2 5 112-5,-4-4 32 11,-4-1 0-11,-4 5 0 5,-2-4-16-5,-9 3 0 10,-1 1 0-10,-5 2 0 4,-4-7-80-4,-3 7-16 11,1-4 0-11,-6 3 0 5,0-3-144-5,2 2-128 10,-2-5 144-10,0-1-144 5,3 6 128-5,5-8-128 11,2-2 0-11,-9 0 144 21,7-4-704-21,10 0-144 1,3-2-16-1,14 2-9888 7,0 0-1968-7</inkml:trace>
    </iact:actionData>
  </iact:action>
  <iact:action type="add" startTime="28914">
    <iact:property name="dataType"/>
    <iact:actionData xml:id="d17">
      <inkml:trace xmlns:inkml="http://www.w3.org/2003/InkML" xml:id="stk17" contextRef="#ctx0" brushRef="#br0">11720 6961 9215 0,'0'0'816'1,"0"0"-656"7,0 0-160-8,0 0 0 5,0 0 1664-5,-16 4 320 12,5-1 48-12,-1 5 16 4,0 4-800-4,-3-2-160 10,3 3-16-10,-5 5-16 4,-1 5-304-4,0-1-64 7,-5 1-16-7,0 4 0 9,-1 5 16-9,-1 3 0 13,-2 8 0-12,-1 2 0 2,-3 3-176-3,0 7-16 6,0 9-16-6,1 3 0 9,3-1-224-8,2 8-64 4,-3-4 0-5,5 0 0 8,2-3-192-7,1-1 0 9,-1-6 0-10,1-1 0 4,6-4 160-4,1-3-160 8,7 1 160-8,0-2-160 4,0-3 192-4,6-7-64 6,6 0-128-6,0-4 192 9,0-2-48-9,3-1-16 10,5-1 0-10,0-2 0 5,1 0-128-5,5-2 192 10,-6-1-192-10,3-5 192 5,-3-1-352-5,3-5-64 10,3 3-16-10,-5-7 0 22,3-1-768-21,3-6-144-1,-3 2-48 0</inkml:trace>
    </iact:actionData>
  </iact:action>
  <iact:action type="add" startTime="29335">
    <iact:property name="dataType"/>
    <iact:actionData xml:id="d18">
      <inkml:trace xmlns:inkml="http://www.w3.org/2003/InkML" xml:id="stk18" contextRef="#ctx0" brushRef="#br0">12366 7212 13823 0,'0'0'1216'13,"0"0"-960"-13,-2 14-256 0,0-2 0 1,0-3 752-1,-4 7 96 9,-4 1 32-8,-3 11 0 5,-5 1-80-6,2 6-16 10,-3 2 0-10,-6 0 0 5,-1 8-80-5,1-4 0 9,0 6-16-9,-1 4 0 5,3 3 80-5,1 3 32 10,-1 3 0-10,1-1 0 4,3-3-208-3,3 5-32 9,-3-3-16-10,7-1 0 5,-3-7-336-5,5 1-64 11,-4-4-16-11,6 0 0 3,8 0-128-2,-2-10 192 9,0-4-192-10,4-2 192 4,2-2-32-4,2 2 0 10,-2-7 0-10,4 1 0 5,-2-3-160-5,0-1 128 11,-1-3-128-11,7-5 128 4,-2 3-128-4,7-6 0 11,-5-6-160-11,6-1 160 20,-5-1-1856-20,3-5-256 1,-6-5-64-1</inkml:trace>
    </iact:actionData>
  </iact:action>
  <iact:action type="add" startTime="29651">
    <iact:property name="dataType"/>
    <iact:actionData xml:id="d19">
      <inkml:trace xmlns:inkml="http://www.w3.org/2003/InkML" xml:id="stk19" contextRef="#ctx0" brushRef="#br0">11652 8006 23727 0,'0'0'1040'1,"0"0"240"-1,0 0-1024 0,19-10-256 8,-3 0 0-8,3 7 0 4,3 1 384-4,-1 0 48 11,1 2 0-11,5 0 0 4,6 2 32-4,2-2 16 11,0-2 0-11,8 2 0 4,-4 2-256-4,6 0-48 10,-4 1-16-10,4-1 0 5,-6-2-160-5,0 0 0 10,-6 0 0-10,-2 0 0 21,-1 2-2144-20,-3-2-304-1</inkml:trace>
    </iact:actionData>
  </iact:action>
  <iact:action type="add" startTime="30011">
    <iact:property name="dataType"/>
    <iact:actionData xml:id="d20">
      <inkml:trace xmlns:inkml="http://www.w3.org/2003/InkML" xml:id="stk20" contextRef="#ctx0" brushRef="#br0">12801 8129 17215 0,'0'0'768'1,"0"0"144"-1,0 0-720 0,0 0-192 8,0 0 0-8,0 0 0 4,0 0 1280-4,19 13 240 7,-1-5 32-7,7-6 16 9,6 4-400-9,10-6-80 11,-6-4 0-11,6 2-16 5,-4 0-448-5,-9 0-96 7,1-2-16-7,4 1 0 4,0-5-256-4,2 2-48 7,-3 2-16-7,1-2 0 8,0-6-192-8,2 5 144 13,-6 3-144-13,1-2 128 4,-3-2-368-4,0 4-80 12,0-4 0-12,-1 4-8224 17,-5-1-1632-17</inkml:trace>
    </iact:actionData>
  </iact:action>
  <iact:action type="add" startTime="30418">
    <iact:property name="dataType"/>
    <iact:actionData xml:id="d21">
      <inkml:trace xmlns:inkml="http://www.w3.org/2003/InkML" xml:id="stk21" contextRef="#ctx0" brushRef="#br0">14650 7819 8287 0,'0'0'736'0,"0"0"-592"5,-14-8-144-5,-3 0 0 8,3 4 2176-8,-4 2 384 7,5-2 96-7,-5 4 16 8,-1-4-1248-8,-3 3-240 12,1 1-48-12,-5 3-16 4,-3-1-528-4,-4 4-96 6,-4 0-32-6,2 6 0 4,-4-1-160-3,2 7-48 6,4-6 0-7,-1 3 0 8,1-3 0-8,6 6-16 13,7-5 0-12,1 3 0 0,3 1-240-1,7-1 128 12,3 3-128-12,4-1 0 5,4-4 0-5,4 5 0 5,3-3 0-5,5 1 0 9,5 3 288-9,1-3-32 11,7 5-16-10,3 1 0 4,1 1 16-5,2 1 16 9,-2 2 0-9,4 1 0 4,2-1-80-4,-4 4 0 12,-3 0-16-12,-3 1 0 4,-4-3 64-4,-5 0 16 11,0 0 0-11,-1 4 0 4,-7 1 128-4,0-1 48 9,-3-2 0-9,-5 0 0 5,-7-4 32-5,-1-1 16 12,-4-3 0-12,-2 1 0 3,-1-5-16-3,-5-1 0 11,0 1 0-11,-3-5 0 4,-6-1-32-3,-1-3-16 8,-1 4 0-9,-2-6 0 6,0-1-192-6,-2 3-32 12,1-6-16-12,1-2 0 3,0-4-48-3,4-2-128 7,-3-4 192-7,7 1-64 25,1-5-560-25,7-4-112 0,-1 5-32 0,8-3-9872 7,-1 0-1984-6</inkml:trace>
    </iact:actionData>
  </iact:action>
  <iact:action type="add" startTime="31180">
    <iact:property name="dataType"/>
    <iact:actionData xml:id="d22">
      <inkml:trace xmlns:inkml="http://www.w3.org/2003/InkML" xml:id="stk22" contextRef="#ctx0" brushRef="#br0">14806 6939 2751 0,'0'0'128'0,"0"0"16"0,0 0-144 0,-10-4 0 10,10 4 0-10,0 0 0 6,0 0 2416-6,0 0 448 9,-14-9 80-8,14 9 32 2,0 0-1600-3,0 0-320 12,0 0-64-12,0 0-16 4,0 0-80-4,16-6-32 13,2 4 0-13,-1 0 0 2,3 2-112-2,-3 2-32 14,5 0 0-14,3 4 0 2,2 3-64-2,3-1-16 11,1 0 0-11,8 9 0 3,2 3-48-3,6 3-16 11,1 5 0-11,-1 3 0 4,0-2-256-4,2 2-64 12,-2 4-16-12,-5 2 0 4,1 4 0-4,-8 0 0 10,-1 6 0-10,-11-12 0 4,0 4-48-4,-1 0-16 12,-3 4 0-12,1 0 0 4,-3 4 48-4,-5 4 16 10,2 1 0-10,-4-1 0 5,-1-2 0-5,1 3 0 9,-6-1 0-9,4 0 0 6,-4-2 96-6,-2-1 32 7,-2 1 0-7,0 2 0 9,0-2-32-9,-2-1 0 12,0-7 0-12,-2 4 0 3,0 2-16-3,0-2 0 10,-2 0 0-10,-2-1 0 5,3-3 0-5,-1 2 0 12,-6-6 0-12,-4 18 0 4,1-6-64-4,3-8-32 11,-5 4 0-11,5-6 0 3,-4 0-32-3,3-4 0 10,-7-2 0-10,2 0 0 5,1 0 0-5,-5-2 0 11,3-3 0-11,-1-3 0 4,-3-4 80-4,0 1 16 12,-1 1 0-12,3-1 0 3,-1-7-32-3,3 1-16 12,-3 0 0-12,3-5 0 3,1 1-112-3,-3 0 0 7,-5-5-128-7,5 1 192 8,2 0-64-8,1-2-128 10,-3-2 176-10,3 2-176 5,4-2 0-5,-1 1 0 6,3-5 0-6,12 0 0 9,-16 0 0-9,16 0 0 7,0 0 0-7,0 0 0 24,0 0-1504-24,0 0-304 1,0 0-64-1,0 0-16 0</inkml:trace>
    </iact:actionData>
  </iact:action>
  <iact:action type="add" startTime="35745">
    <iact:property name="dataType"/>
    <iact:actionData xml:id="d23">
      <inkml:trace xmlns:inkml="http://www.w3.org/2003/InkML" xml:id="stk23" contextRef="#ctx0" brushRef="#br0">16635 8304 10127 0,'0'0'896'0,"0"0"-704"9,0 0-192-9,0 0 0 4,-11 10 1408-4,11-10 240 7,-8 12 48-7,8-12 16 8,-6 13-304-8,6-13-64 7,0 0-16-7,0 0 0 8,0 0-304-8,0 0-48 13,0 0-16-13,0 0 0 2,0 0-16-2,0 0-16 12,0 0 0-12,0 0 0 4,8-19-160-4,6 5-16 11,-5-1-16-11,5 1 0 5,2-4-288-5,-1 5-64 10,-3-1-16-9,0 6 0 5,1-1-112-6,-13 9 0 8,12-6-16-8,-12 6 0 4,0 0-16-4,0 0 0 10,16 8 0-10,-16-8 0 5,0 0-96-5,3 17-128 10,-3 5 176-10,-2-5-176 5,-1-1 240-5,-5 1-64 12,-4-7-16-12,4 2 0 3,-3-1 48-3,11-11 16 11,-14 6 0-11,14-6 0 4,0 0 160-4,0 0 16 8,-16 2 16-8,16-2 0 9,0 0-16-9,0 0 0 7,-9-11 0-7,9 11 0 8,-2-20-240-8,2 4-160 12,2 3 192-12,-2 13-192 3,3-16 0-3,-3 16 0 12,6-12 0-12,-6 12 0 19,0 0-1664-19,0 0-400 0,8-13-80 1</inkml:trace>
    </iact:actionData>
  </iact:action>
  <iact:action type="add" startTime="36288">
    <iact:property name="dataType"/>
    <iact:actionData xml:id="d24">
      <inkml:trace xmlns:inkml="http://www.w3.org/2003/InkML" xml:id="stk24" contextRef="#ctx0" brushRef="#br0">17917 7657 15663 0,'0'0'1392'1,"0"0"-1120"4,0 0-272-5,0 0 0 4,0 0 832-4,0 0 96 7,0 0 32-7,0 0 0 8,0 0-64-8,14-12-16 12,-3-1 0-12,5 1 0 4,3-6-288-4,-3-1-48 10,4 1-16-10,1-3 0 4,4-5-16-3,-3 1 0 7,-1 2 0-8,3-3 0 8,1-5 16-8,0 2 0 11,-1 2 0-11,1-1 0 4,0-1-48-4,-3 0-16 10,-1 1 0-10,-1 1 0 4,1 2-160-4,-5-1-48 12,2 5 0-12,-3 3 0 4,-3 1-48-4,0 5-16 12,-1-3 0-12,-5 7 0 5,-6 8-64-5,0 0 0 10,0 0-128-10,0 0 192 3,0 0-192-3,0 0 0 11,0 0 128-11,0 0-128 4,0 0 0-4,8 13 0 7,-4 7 0-7,-2 1 0 10,-2 3 0-10,0 7 0 6,-2 4 0-6,0 4 0 9,0 4 0-9,-2 8 0 10,-2 5 0-10,-2 5 0 5,-3 3 0-5,3 6 0 6,-6 4 128-6,2-1-128 9,-1-1 176-9,-1 6-16 13,-1 0 0-13,1-2 0 2,0 4 160-2,1-4 48 7,-1-2 0-7,2-6 0 7,2 4 144-7,-3-3 48 12,5 1 0-12,-6-8 0 3,3-1-160-3,1 1-16 13,-6-2-16-13,5-3 0 3,-3 2-176-3,4-7-48 7,-2-3 0-7,5-10 0 8,1 4-144-8,0-8 160 7,0-2-160-7,4-2 160 8,-2-3-160-8,4-3 160 7,-4-6-160-7,2-1 160 8,2-8-160-8,0-10 0 7,0 0 0-7,0 0 0 25,0 0-1280-25,0 0-272 1,0 0-64-1,0 0-8720 4,8-18-1744-3</inkml:trace>
    </iact:actionData>
  </iact:action>
  <iact:action type="add" startTime="36784">
    <iact:property name="dataType"/>
    <iact:actionData xml:id="d25">
      <inkml:trace xmlns:inkml="http://www.w3.org/2003/InkML" xml:id="stk25" contextRef="#ctx0" brushRef="#br0">17326 9301 17503 0,'0'0'1552'1,"0"0"-1232"4,-14 2-320-5,14-2 0 5,0 0 2064-5,0 0 368 10,6 12 64-10,2-1 0 4,-8-11-1216-4,21 6-240 12,7 0-48-12,5-2-16 4,6-4 176-4,10-2 48 11,7 0 0-11,5 0 0 4,5 0-336-4,0 0-64 12,8 0-16-12,1 2 0 3,-3 0-144-3,4 0-16 12,0 0-16-12,-4 0 0 4,0 0-32-4,-2 0-16 12,-5 4 0-12,-1 0 0 3,-5 0-192-3,1 2-48 10,-11-2 0-10,-2 1 0 5,-4-3-192-5,-10 4-128 6,-2-2 128-6,-8 2-128 26,-1 2-832-26,-5-4-224 0,1 2-48 0,-4 3-10912 10,-3-1-2176-10</inkml:trace>
    </iact:actionData>
  </iact:action>
  <iact:action type="add" startTime="37592">
    <iact:property name="dataType"/>
    <iact:actionData xml:id="d26">
      <inkml:trace xmlns:inkml="http://www.w3.org/2003/InkML" xml:id="stk26" contextRef="#ctx0" brushRef="#br0">21559 8252 4607 0,'0'0'400'0,"0"0"-400"9,0 0 0-9,0 0 0 4,0 0 1856-4,0 0 272 11,0 0 64-11,0 0 16 4,0 0-992-4,0 0-208 12,0 0-48-12,-8-8 0 4,8 8 0-4,-6-6-16 11,-4 4 0-11,2-2 0 5,8 4-128-5,-7-2-32 11,-7-2 0-11,4 0 0 3,-5-1-144-3,3 1-48 12,-6 0 0-11,5 0 0 1,-7 2-96-2,3-2-32 10,-1 0 0-10,-5 2 0 4,-1-2-16-4,1 8-16 11,-3 0 0-11,-11 2 0 5,4 0-240-5,2 4-32 11,-2 3-16-11,4 7 0 4,-3-5 48-4,1 7 0 10,0 1 0-9,4 2 0 3,-3 3-64-4,3 1 0 11,0 0 0-11,3 2 0 3,1 5 16-3,3 5 0 12,3 0 0-12,-3 1 0 4,9-5 0-4,-1 6 0 11,4-6 0-11,6 2 0 4,2-3 0-4,4-5 0 10,2-2 0-10,8-4 0 4,1-3-144-4,5-7 128 11,-1 3-128-11,-1-8 128 5,3 1 128-5,3-5 32 10,-1-2 0-10,6-2 0 5,-1-2 208-5,3-6 32 10,-2 0 16-10,2-9 0 5,1 1-256-5,-9-1-48 10,2-1-16-10,5-6 0 5,3-5-80-5,2-4-16 11,-4-4 0-11,2 2 0 4,0 2-128-4,2-5 160 10,-3-8-160-10,-1 3 160 5,-2-4-160-5,2 0 0 10,1-8 144-10,-1 3-144 5,-2-5 0-5,0-4 0 11,-1 1 0-11,9-26 128 4,-8 4-128-4,-2 0 0 10,-3-2 128-10,-7 6-128 4,1 2 0-4,1-4 0 11,-7 0 0-11,6 6 0 5,-7 0-160-5,1 9 160 10,-4-1-192-10,-2 7 192 5,-1 9-144-5,3 3 144 10,-4 10 0-10,-2 2-144 4,-2 5 144-3,0 9 0 10,-2-3 0-11,0 13 0 4,2 9 0-4,0 0 0 10,0 0 0-10,0 0-128 5,-13 9 128-5,3 5-192 12,-6 5 192-12,4 9-192 3,-5 3 192-3,3 10-192 12,-5 0 192-12,1 10-192 3,3 7 192-3,-3 12 0 11,6 6 0-11,-3 6 0 4,3 4 0-4,-4 4 128 11,5 1-128-11,-1-20 128 4,2 5-128-4,2 4 0 11,-3 2 128-11,1-4-128 4,2-2 128-4,-4 0-128 11,5-4 160-11,1-6-160 4,-2-7 224-4,2-3-48 10,2-3-16-10,2-2 0 5,0-7-160-4,2-5 192 8,2 0-192-9,2-2 192 5,0-7-192-5,0-5-224 12,2-3 48-12,-2-5 16 17,0 1-1952-17,2-9-400 0,-6-9-80 0</inkml:trace>
    </iact:actionData>
  </iact:action>
  <iact:action type="add" startTime="38433">
    <iact:property name="dataType"/>
    <iact:actionData xml:id="d27">
      <inkml:trace xmlns:inkml="http://www.w3.org/2003/InkML" xml:id="stk27" contextRef="#ctx0" brushRef="#br0">23646 7957 10127 0,'0'0'896'0,"0"0"-704"8,0 0-192-8,-10-4 0 5,4 0 1520-5,-6 2 272 12,3-1 48-11,-5 1 16 2,0 0-416-3,-5 2-80 10,-3 2-16-10,-1 3 0 5,-10-1-400-5,0 2-96 9,-3 0-16-9,1 6 0 5,-8-3 64-5,4-1 16 12,-5 6 0-12,5-2 0 5,-4 1-192-5,6-1-32 10,-2 6-16-10,-6 5 0 5,2-4-352-5,10 1-80 9,3 1-16-9,7-3 0 5,3 0-224-5,9 3 144 11,-1-3-144-11,6 1 128 4,4 1-128-4,6-5 0 11,8 1 0-11,-2-5 0 5,7 3 0-5,3 0 128 9,7 1-128-9,4 3 128 4,6-3 16-4,-2 5 0 12,8 1 0-12,0-1 0 3,6 3 48-3,4 1 0 12,-5-1 0-12,-1 1 0 4,0 3-64-4,0 0-128 11,-6 0 192-11,0-1-64 4,-6-3 128-4,-2 1 0 12,-6 1 16-12,1 0 0 3,-3 1 64-3,-4-1 16 10,-1-2 0-10,-6 3 0 5,3 1 16-5,-7 0 0 11,-2 3 0-11,1-5 0 4,-5-2 0-4,-2 3 0 7,-2-1 0-7,-2 0 0 9,0-5 0-9,0 1 0 7,-7-1 0-7,-3-4 0 9,0 3 64-9,-5 1 16 11,1-5 0-11,-3 3 0 4,-7 1 0-4,-1-3 16 8,-4-1 0-8,-6-5 0 3,0 4 16-3,-8-6 0 7,2-1 0-7,-8-1 0 9,0 0-96-9,-3-2 0 11,-5 0-16-11,-21-4 0 4,8-2-208-4,4 0-32 11,6 0-128-11,-1-2 192 4,7-2-192-4,3 0 0 7,4 1 0-7,2 3 0 24,6-2-256-24,6 2-160 1,6-4-32-1,7 2 0 12,7-2-2688-12,15 6-528 0</inkml:trace>
    </iact:actionData>
  </iact:action>
  <iact:action type="add" startTime="44439">
    <iact:property name="dataType"/>
    <iact:actionData xml:id="d28">
      <inkml:trace xmlns:inkml="http://www.w3.org/2003/InkML" xml:id="stk28" contextRef="#ctx0" brushRef="#br1">2640 14855 7359 0,'0'0'320'1,"0"0"80"-1,-15 6-400 0,15-6 0 2,0 0 0-2,0 0 0 7,0 0 1936-7,0 0 304 7,0 0 64-7,0 0 16 10,0 0-1104-10,0 0-208 5,0 0-48-5,0 0-16 9,0 0 80-9,0 0 0 8,0 0 16-8,0 0 0 7,0 0-128-7,15 0-16 7,1-2-16-6,5-2 0 9,-1 2-176-10,-3 0-48 4,11 0 0-4,1 0 0 9,4-2-96-9,26-1-32 6,-5-1 0-6,-5 0 0 10,0 4-32-10,-2 0-16 6,0-2 0-6,-5 4 0 8,3 2-32-8,-6 2 0 6,4-2 0-6,-4 0 0 8,2 4-112-8,-4-2-16 7,-2-1-16-7,0-1 0 8,-5 0-176-8,-1 0-128 7,-2 2 192-7,1 0-192 8,-5 0 128-8,-2-2-128 7,1-4 0-7,-3 4 0 8,3 2 160-8,-7 0-160 7,3-2 128-7,-18-2-128 8,0 0 0-8,0 0 0 7,14 6-144-7,-14-6 144 22,0 0-880-21,0 0-64-1,0 0-16 0,0 0 0 15,0 0-1680-14,-10 11-352 0,-2-1-64-1,-7-2-16 0</inkml:trace>
    </iact:actionData>
  </iact:action>
  <iact:action type="add" startTime="44874">
    <iact:property name="dataType"/>
    <iact:actionData xml:id="d29">
      <inkml:trace xmlns:inkml="http://www.w3.org/2003/InkML" xml:id="stk29" contextRef="#ctx0" brushRef="#br1">2492 15596 12895 0,'-14'10'1152'0,"-3"-2"-928"3,3 5-224-3,3-5 0 8,11-8 1056-8,0 0 160 7,0 0 48-7,-6 10 0 8,6-10-256-8,0 0-48 8,0 0-16-8,0 0 0 8,0 0 224-8,0 0 48 7,0 0 16-7,0 0 0 7,0 0-80-7,17 10-32 7,-1-4 0-7,5-5 0 8,1-2-288-8,3 1-48 7,2 0-16-7,5 1 0 8,-1-4-160-8,0-5-32 7,6 0-16-7,0 4 0 10,-4 2-64-10,1 2-16 5,5 0 0-5,-2 0 0 9,2 0 0-9,4 2 0 6,-4 0 0-6,3-2 0 9,-5-2-64-9,6 2-16 7,-2 4 0-7,4-2 0 8,-4-2-16-8,2 0-16 7,2-4 0-7,-8 4 0 8,0 2-112-8,4 0 0 7,-2-6-16-7,0 2 0 8,-6 2-80-8,-2 0-16 7,1 0 0-7,-1 2 0 7,-2-2-16-7,0 2-128 8,-1 0 192-8,-1-2-64 7,-4 0-128-7,-1-2 128 8,-1 0-128-8,-3 2 128 7,-3 2-128-7,-15-2 128 8,18-2-128-8,-18 2 128 7,0 0-128-7,0 0 128 7,0 0-128-7,12 2 128 8,-12-2-128-8,0 0 128 7,0 0-128-7,0 0 128 8,0 0-128-8,0 0 128 8,0 0-128-8,0 0 128 8,0 0-128-8,0 0 0 6,0 0 0-6,-12-6 0 9,-4 0 0-9,5 4-224 6,-5 2 32-6,2 0 0 25,-5-2-1424-24,-4 2-288-1,-1 2-48 1,-1 0-15024-1</inkml:trace>
    </iact:actionData>
  </iact:action>
  <iact:action type="add" startTime="48656">
    <iact:property name="dataType"/>
    <iact:actionData xml:id="d30">
      <inkml:trace xmlns:inkml="http://www.w3.org/2003/InkML" xml:id="stk30" contextRef="#ctx0" brushRef="#br1">10403 2200 7599 0,'0'0'320'1,"-15"14"96"-1,-1-8-416 0,3 0 0 3,-1-5 0-3,14-1 0 8,-14 4 560-8,14-4 16 7,-15 0 16-7,15 0 0 8,0 0 208-8,-12 10 32 8,12-10 16-8,0 0 0 7,0 0-416-7,0 0-96 8,0 0-16-8,0 0 0 8,0 0-48-8,12 12-16 6,3-6 0-6,-1 1 0 8,4 5 80-8,1-6 16 8,-3 0 0-8,3 2 0 8,5-1-64-8,-1-1-16 7,0 4 0-7,5-2 0 8,1-6-16-8,0 0 0 8,0 2 0-7,1-2 0 5,-1-2 0-6,2 0-16 7,0 0 0-7,1 0 0 8,1 0-80-8,0-2-16 7,-2-2 0-7,4 0 0 8,4 2 48-8,-4-4 0 7,4 2 0-7,2-2 0 7,-2 0 0-7,2-7 16 8,-4 1 0-8,0-3 0 7,2 3-16-7,-5-6 0 8,1 3 0-8,0-3 0 7,-8 4-16-7,0-3-16 8,-5 1 0-8,-1 5 0 7,-1 5-160-7,-5 0 160 7,-15 6-160-7,0 0 160 8,12-12-160-8,-12 12 0 8,0 0 144-8,0 0-144 8,0 0 0-8,-15 8 128 7,-1 2-128-7,-7 3 0 23,-1 11-464-23,1 1-176 1,-3 1-16-1</inkml:trace>
    </iact:actionData>
  </iact:action>
  <iact:action type="add" startTime="49589">
    <iact:property name="dataType"/>
    <iact:actionData xml:id="d31">
      <inkml:trace xmlns:inkml="http://www.w3.org/2003/InkML" xml:id="stk31" contextRef="#ctx0" brushRef="#br1">15344 2163 4607 0,'0'0'400'0,"0"0"-400"0,-15-8 0 0,15 8 0 0,-12 4 896 0,-4 2 80 3,5-4 32-3,11-2 0 7,-16 4-528-7,16-4-96 8,-14 6-32-8,14-6 0 8,-15 10 48-8,15-10 16 6,0 0 0-6,0 0 0 9,0 0-96-9,-4 11-32 6,4-11 0-6,0 0 0 8,2 22 112-8,6-7 32 7,5 1 0-7,3-4 0 9,1 1 0-9,7-5 0 7,-3 2 0-7,3 0 0 8,3-7-96-8,4-1-16 6,0-2 0-6,3 0 0 11,-3-2 16-10,6 0 0 2,4-3 0-3,0-3 0 8,0 2-64-8,-2 0-16 7,4 2 0-6,-2-6 0 6,5 1-112-7,5 1-16 8,-2-6-128-8,-4 5 192 8,-2-3-192-8,1-4 128 7,-3 1-128-7,2 3 0 8,-8-4 144-8,4 3-144 7,2-5 128-7,-7 4-128 7,-1-3 0-7,-2 5 0 7,-2-3 128-7,-3 3-128 8,-7-2 0-8,1 6 192 8,-9 3-192-8,-11 5 192 7,0 0-192-7,0 0 0 7,0 0 0-7,0 0 0 8,0 0 0-8,0 0 0 8,0 0 0-8,0 0 0 8,-21 5 0-8,-1 5 208 6,-5 2-48-6,-2-2-16 8,-4 5-144-8,-1-3 0 9,-1 4 144-9,-6-7-144 7,0 3 0-7,-1 2 128 6,-1-5-128-6,-4 5 0 9,-2-4 0-9,2 3 144 7,-5-3-144-7,1 2 0 8,-2 4 128-8,2 1-128 7,1-5 0-7,1 3 0 7,4-3 128-7,-2 4-128 8,6-7 0-8,-3 1 0 7,-3 0 0-7,8-4 0 8,-2-4 0-8,4-2 0 8,5-2 128-8,1-4-128 7,-4-2 0-7,8 2 0 8,7 2 0-8,3 2 0 7,5-3 128-7,12 5-128 8,0 0 0-8,-8-12 0 7,8 12 0-7,0 0 0 8,2-10 0-8,-2 10 0 6,20-8 128-6,1 2-128 9,5 3 0-9,1 3 0 7,2 2 0-7,4-1-9312 13</inkml:trace>
    </iact:actionData>
  </iact:action>
  <iact:action type="add" startTime="52559">
    <iact:property name="dataType"/>
    <iact:actionData xml:id="d32">
      <inkml:trace xmlns:inkml="http://www.w3.org/2003/InkML" xml:id="stk32" contextRef="#ctx0" brushRef="#br1">14751 1274 6447 0,'0'0'576'0,"0"0"-576"10,0 0 0-10,6-8 0 5,-6 8 704-5,8-10 48 10,-8 10 0-10,0 0 0 5,6-11-224-5,-6 11-32 11,4-8-16-11,-4 8 0 4,0 0-64-4,0-14-16 11,0 14 0-11,0 0 0 4,0 0 0-4,-10-14 0 11,-6 9 0-11,16 5 0 4,-19-8-112-4,5 4-32 11,-5 2 0-11,5 0 0 5,-4 0-256-5,-1 0 0 12,5 2 0-12,-5 0 0 3,-3 0 0-3,5 2 0 12,-3 2 160-12,1 2-160 2,-3 4 0-2,3-5 128 12,-5 3-128-12,-1 4 0 5,0-4 128-5,-1 1-128 10,1 3 0-10,2-2 128 5,-3 4-128-5,7-5 128 9,-3 3-128-9,3 2 128 5,3-8-128-5,0 5 160 10,16-11-160-10,-9 12 160 4,-3 4-32-4,4-5-128 11,8-11 192-11,-2 18-64 4,2-18-128-4,0 17 0 11,2 3 0-11,0-7 0 5,-2-13 0-5,10 16 0 7,2-4 160-7,-3 1-160 8,7-3 432-8,0 2-32 7,1-6 0-7,3 0 0 9,1 1-80-9,3 3 0 11,-1-6-16-11,0 2 0 4,3-2-160-4,-3 4-16 11,-3-3-128-11,1 1 192 4,-1 0-192-4,3 4 128 11,-2-4-128-11,-1 0 0 4,-3 1 128-4,3 3-128 12,-8-2 0-12,-12-8 0 3,15 8 0-3,-15-8 128 10,10 15-128-10,-10-15 0 5,6 16 0-5,-2 2 0 11,-4-1 0-11,-2-1 0 4,-2 1 128-4,-2-1-128 7,-2-1 176-7,-3 3-176 8,-1-6 240-8,-4 3-64 7,5-3-16-7,-5 4 0 8,2-7 32-8,-5 1 16 11,1 2 0-11,3-4 0 4,-7 1 0-4,1 3 0 12,-1-4 0-12,1 2 0 4,-6-5-16-4,1 1 0 11,1-2 0-11,-1 0 0 3,-1-2-48-3,2 0-16 11,-3-2 0-11,5 0 0 4,2-2-128-4,1 2 160 11,-1 0-160-11,-1 0 160 4,1-2-160-4,5 0 0 12,-1 0 0-12,5 0 128 4,-4-2-128-4,7 0 0 10,9 4 144-10,-16-7-144 5,4 1 0-5,12 6 0 11,-15-4 0-11,15 4 128 3,-12-2-128-3,12 2 0 10,0 0 0-10,-16-2 128 5,16 2-128-5,0 0 0 11,0 0 0-11,0 0 0 5,0 0 0-5,0 0 0 7,0 0 0-7,0 0 0 8,0 0 0-8,0 0 0 7,0 0 0-7,0 0 0 7,0 0-160-7,0 0 160 11,0 0-192-11,0 0 192 14,0 0-496-13,0 0 16-1,18 8 0 0,-18-8 0 17,0 0 0-16,14 8 0-1,-14-8 0 0,15 9 0 14,-15-9-96-14,12 8-32 0,-12-8 0 1,15 10 0 13,-15-10-480-14,16 10-80 0,-16-10-32 0,16 4 0 18,-16-4-528-18,19 1-128 1,-5 3 0-1,-14-4-16 10,17 0 720-10,-17 0 160 0,20 0 32 0,-20 0 0 2,15 0 640-2,-15 0 128 10,20 2 16-10,-20-2 16 5,0 0 160-5,14 0 0 12,-14 0 0-12,17 0 0 3,-17 0 272-3,20-2 96 11,-20 2 16-11,13-4 0 4,-13 4 704-4,18-5 160 13,-18 5 32-13,14-10 0 2,-14 10-320-1,15-8-48 5,3 2-16-6,-7-2 0 9,1-3-224-9,4 3-48 12,3-2-16-12,-3 0 0 4,1 3-176-4,3 1-48 13,-5-2 0-13,3 0 0 2,-4 2-144-2,1-1-48 11,5-3 0-11,-5 2 0 4,3 2-32-4,-2 0-16 12,1-2 0-12,3 3 0 3,-7-1-144-3,5-2 160 7,-8-2-160-7,-10 10 160 4,15-8-32-4,-15 8 0 8,10-9 0-8,-10 9 0 8,12-18 64-8,-7 6 0 12,-5 12 0-12,0 0 0 3,4-15 64-3,-4 15 0 10,0 0 16-10,-4-18 0 5,-1 5-32-5,-5 1-16 6,2 4 0-6,-8 4 0 9,3 0-32-9,-9-2-16 13,1-1 0-13,-4-1 0 3,-3-2-176-3,1-4 128 10,-2 5-128-10,-1-5 128 4,-1 2-128-4,2 3 128 10,2-7-128-10,1-2 128 5,5 3-128-5,3-5 0 13,1 3 0-13,5 3 0 2,-2 0 0-1,9 3 0 8,5 11 0-9,-8-8 0 5,8 8 0-5,-6-12 0 7,6 12 0-7,0 0 128 8,0 0-128-8,10-9 0 10,-3-1 0-10,-7 10 0 5,18-12 0-5,-2 6 0 10,1 2 0-9,1 2 0 3,-3 4 0-4,5 2 0 11,-1-2 0-11,-1 2 0 4,1 0 0-4,-3 4-144 7,3-2 144-7,1-1-6272 20,1 7-1168-19</inkml:trace>
    </iact:actionData>
  </iact:action>
  <iact:action type="add" startTime="55127">
    <iact:property name="dataType"/>
    <iact:actionData xml:id="d33">
      <inkml:trace xmlns:inkml="http://www.w3.org/2003/InkML" xml:id="stk33" contextRef="#ctx0" brushRef="#br1">27736 1434 7359 0,'0'0'656'0,"0"0"-528"5,0 0-128-5,0 0 0 8,0 0 384-8,0 0 64 12,0 0 0-12,17 6 0 3,5-3 128-3,-1 3 16 12,-3-6 16-12,3 0 0 4,5 0-128-4,-1 0-32 13,2 0 0-12,3 2 0 0,-3 2-128-1,6-2-16 12,4 2-16-12,2 0 0 3,-4-2-48-3,4-2-16 12,-2-4 0-12,0 2 0 3,4-2 16-3,-5 4 0 10,1-4 0-10,2 2 0 5,-4-2 32-5,0 0 16 11,0 3 0-11,-2-1 0 5,-2 0-288-5,0 0 0 9,-5 0 0-9,-3 0-144 4,1 2 144-4,-7 0 0 7,-1 2 128-7,-16-2-128 9,17 2 0-9,-17-2 0 10,0 0 0-10,0 0 0 4,0 0 0-4,0 0 0 10,0 0 0-10,-5 17-7312 10</inkml:trace>
    </iact:actionData>
  </iact:action>
  <iact:action type="add" startTime="57127">
    <iact:property name="dataType"/>
    <iact:actionData xml:id="d34">
      <inkml:trace xmlns:inkml="http://www.w3.org/2003/InkML" xml:id="stk34" contextRef="#ctx0" brushRef="#br1">17092 1305 8687 0,'0'0'384'1,"0"0"80"-1,-14-4-464 0,1 0 0 7,-1 2 0-7,0 0 0 5,1 2 384-5,-3-2-32 10,2 0 0-10,-3 2 0 4,1 0-112-4,-3-2-32 13,1-1 0-13,3 1 0 4,-5-2-208-4,2 4 176 11,1 0-176-11,-5 4 160 3,-3-4-32-3,6 0 0 8,5 0 0-8,-2 2 0 8,5-2 144-8,11 0 32 10,-14 5 0-10,14-5 0 5,-10 4 0-5,10-4 0 6,0 0 0-6,0 0 0 9,0 0-304-9,-2 18 160 7,2-18-160-7,0 0 128 9,10 15 0-9,8 1 0 5,-5-8 0-5,7 2 0 9,3-1 16-9,4-3 0 11,-1 2 0-11,1 4 0 5,-2-4-16-5,3-5-128 6,1 1 192-6,0 2-64 4,-1 4-128-4,-3-4 128 7,-2 0-128-7,-3 5 128 8,-1-1-128-8,1 6 0 13,-6-3 144-13,-1 5-144 3,-5-4 0-3,-8-14 0 12,4 19 0-12,-4 1 0 3,-6-3 128-3,0 3-128 7,-9 1 128-7,1-5-128 8,-8-3 256-8,1-3-32 12,-4 6 0-12,-3-3 0 4,-1 5 48-4,2-6 16 10,-1-1 0-10,1-5 0 4,2 2-48-4,-1 0-16 12,-3-2 0-12,4-1 0 3,-1-1-80-3,3 2-16 7,-2 2 0-7,1-2 0 9,1-2-128-9,3-4 0 6,3 0 0-6,-1 0 128 8,5 0-128-8,13 0 0 12,-12 6 0-12,12-6 128 3,0 0-128-3,0 0 0 12,0 0-192-12,0 0-5472 17,0 0-1088-16</inkml:trace>
    </iact:actionData>
  </iact:action>
  <iact:action type="add" startTime="58055">
    <iact:property name="dataType"/>
    <iact:actionData xml:id="d35">
      <inkml:trace xmlns:inkml="http://www.w3.org/2003/InkML" xml:id="stk35" contextRef="#ctx0" brushRef="#br1">19210 1326 6447 0,'0'0'272'1,"0"0"80"-1,0 0-352 0,0 0 0 8,0 0 0-8,0 0 0 5,0 0 752-5,0-11 80 11,-6-5 0-11,6 16 16 4,0 0-208-4,-8-10-64 12,3-1 0-12,-3 1 0 3,-4 2-96-3,4-4-32 12,-3 3 0-12,-1 1 0 4,0-2-16-4,-5 2-16 13,1 3 0-13,2-3 0 2,-3 0-208-1,1 2-32 9,-3 2-16-10,-1 2 0 4,3-4 128-4,-3 1 32 10,-3 3 0-10,-1 2 0 4,-1 0-112-4,0 5-16 11,-1-1 0-11,-1 2 0 6,-4 0 0-5,0 6 0 6,-1-3 0-7,3 5 0 5,2 2-64-5,3-5 0 12,3 3-128-12,5-2 192 3,-1 5-64-3,5-5-128 12,-2 4 176-12,7-5-176 3,7-11 144-3,-2 20-144 11,0 1 0-11,4-7 144 5,-2-14-144-5,9 17 0 10,7-1 0-10,-2-2 128 4,3 1 64-3,5-3 0 9,-5-2 0-10,5 1 0 4,-1-3 32-4,5 4 16 11,-3-4 0-11,2-2 0 5,-3-1-48-5,3 7 0 10,0 0 0-10,3 0 0 5,-5-5-64-5,1-1-128 10,1 4 176-10,-4 4-176 4,-3-5 128-4,-1 7-128 12,1-4 0-11,-4 1 0 2,1-3 128-3,-5 6-128 10,2-5 0-10,1 7 0 5,-5-2 0-5,0 1 0 10,0 5 0-10,-4-9 0 5,-4-13 0-5,0 20 0 10,-2-5 0-10,0-1 0 4,-6 5 144-4,0-5-144 11,0 2 0-11,-1-7 144 4,-7 3-16-4,4-2-128 11,-5-2 192-11,1 1-64 4,1-1 64-3,-7-4 16 9,3 2 0-9,1 0 0 3,-3 0 0-4,-3-2 0 10,1-4 0-10,-1 0 0 5,1 0-80-5,2-2-128 10,-5 0 176-10,1 0-176 4,-1-2 176-4,-1 2-176 11,0 0 160-11,0 0-160 4,-1-2 128-4,3 0-128 11,1 0 0-11,3 0 0 5,2 4 0-5,-1 0 128 10,0-2-128-10,7-1 0 4,-7 1 0-4,5 0 0 11,1 0 128-11,0 0-128 4,14 2 0-4,-13 2 0 12,13-2 0-12,0 0 0 3,0 0 0-3,0 0 0 11,0 0 0-11,0 0 0 5,0 0 0-5,0 0 0 11,0 0 0-11,19 13 0 4,-3-7 0-4,3 2 0 12,3-2 0-12,-3 2 0 3,5-4 0-3,3-2 0 10,2-2 0-10,4 0 0 5,-1-2 0-5,1-2 0 10,-2 0 0-10,2-2 0 5,0 0 0-5,4 0 0 11,-3-2 0-11,-1-3 0 4,-2 3 128-4,-2-2-128 10,-1-2 0-10,3 3 0 4,-2-9 0-4,0 6 0 11,-1-3 0-11,-3 3 0 4,-6-3 0-4,3 7 0 11,-3 2 0-11,-3-4 0 5,0 0 0-5,-5 3 0 12,1-5 0-12,-12 12 0 3,4-12 128-3,-4 12-128 11,-2-17 0-11,-4 5 0 4,-6-2 0-4,1 5 0 10,-7-1 0-10,3-2 0 5,-5 6 0-5,-3-2 0 10,-1 1 0-10,1 1 0 5,-3 0 0-5,3-2 128 10,-2-4-128-10,-1 5 0 5,1 1 0-5,0-4 0 10,-3 2 0-10,3 2 0 5,-2-1 0-5,-1-5 0 10,3-2 0-10,2-1 0 4,-1 3 0-4,5-6 0 11,-1 1 0-11,1 3 0 5,3-5 0-5,-2 5 0 10,9-4 0-10,-3 7 0 5,4-5 0-5,6 4 0 10,2 12 0-10,2-15 0 4,-2 15 0-4,10-14 0 12,4-1 0-12,-3-1 0 3,5 4 0-3,0 1 0 12,1-5 0-12,5 6 0 4,-5-3 0-4,5 3 0 12,-1-4 0-12,4 4 0 3,-1 3 0-3,-1-3 0 11,-1 2 0-11,1 2 0 4,2-3 0-4,1 3 0 10,-3-2 0-10,4 4 0 5,1-6 0-5,-3 4 0 10,1 2 0-10,-3 3 0 5,-2 1 0-5,3 1 0 10,-1-1 0-10,1 2 0 5,1 0 0-5,-4 2 0 12,-3 4 0-12,0-2 0 3,-1-2 0-3,-3 4 0 10,-14-8 0-10,17 9 0 5,-17-9 0-5,16 8 0 10,-16-8 0-10,15 6 0 5,-15-6 0-5,0 0 0 11,0 0 0-11,0 0 0 3,0 0 0-3,0 0 0 12,0 0 0-12,0 0 0 5,0 0 0-5,0 0 0 11,-15 4 0-11,3-4 0 3,-5-2 0-3,3 0 0 12,-4-2 0-12,1 2 0 3,-1-2 0-3,-5 0 0 10,-2-1 0-10,1 3 0 6,1 0 0-6,-3 2 0 9,-1 0 0-9,4 0 0 5,-3-2 0-5,1 4 0 11,0 2 0-11,1 1 0 4,1-3 0-4,-1 2 0 12,-3-2 0-12,2 4 0 4,-1 2 0-4,5 2 0 10,-3-5 0-10,1 5 0 4,-2 2 0-4,3-2 0 10,3 1 0-10,3 1 0 4,-1 0 0-4,3 3 0 13,-2-3 0-13,5 4 0 2,-3-7 0-2,6 5 0 12,8-14 0-12,-2 14 0 4,4 3 0-4,2-1 0 13,2-3 0-13,4 5 0 2,-3-6-128-2,5 3 128 13,2-5 0-13,-1 2 0 3,3 3 0-3,4-3 0 9,-5 0 0-9,5-4 0 6,1-1 0-6,-1 3 0 9,3-2 0-9,0 0 0 5,3 2 0-5,-3-5 0 10,1 3 0-10,-3 2 0 5,-3-2 0-5,1-2 0 12,3 1 0-12,-7 3 0 3,3-4 0-3,1 2 0 11,-19-8 0-11,16 13 0 4,1-3 0-4,-5 4-128 10,0-2 128-10,-4-3 0 5,-8-9 0-5,7 16 0 11,-7-16 0-11,4 17 0 4,-4-17 0-4,0 20 0 11,-2-1 0-11,-1 1 0 4,-1-6 0-4,0 5 0 11,-4 1 0-11,-4-5 0 5,2 5 0-5,-3-5 0 10,1 5 0-10,-4-1 0 5,5-5 0-5,-7 2 0 11,5-9 0-11,-7 5 0 4,1-2 0-4,1 0 0 9,-3-1 0-9,-1-3 0 5,-3 0 0-5,1 0 0 11,-1 2 0-11,2-2 0 4,-5-3 0-4,1 1 0 10,0 0 0-10,-1-2 0 5,-3-2 128-5,2-2-128 10,0-2 0-9,1-2 0 3,3 1 0-4,4-7 128 11,-3 2-128-11,1 2 0 4,-5-5 0-4,5 5 0 12,0-6 128-12,5 4-128 3,-1 3 0-3,3-5 0 11,4 2 0-11,12 10 0 4,-12-10 0-4,12 10 0 10,0 0 0-9,0 0 0 3,0 0 0-3,0 0 0 9,0 0 0-10,12-9 0 4,-12 9 0-4,22-6 0 10,-3 2 0-9,3 4 0 3,1 2 0-4,2 0 0 11,3 4 0-11,-1-2 0 5,2-4 0-5,2 2 0 11,3 1 0-11,3 1 0 4,-4 0 0-4,0-2 0 9,0-4 0-9,2-2 0 5,-4 0 0-5,1-1 0 11,-3 1 0-11,2-2 0 4,0 2 0-4,1-2 0 11,-3-2 0-11,2 1 0 5,-4-1 0-5,1-4 0 11,-5 0 0-11,0 6 0 3,-1-3 0-3,-3 3 0 11,-5 0 0-11,0 0 0 4,-6-6 0-4,-8 12 0 11,9-11 0-11,-9 11 0 5,2-16 0-5,-2 16 0 10,-6-12 0-10,-1-3 0 5,-3 3 0-5,-6-1 0 6,-1 3 0-6,-1 2 0 10,-5-6 0-10,-1 7 0 6,-3-1 0-6,0-2 0 9,-3 0 0-9,3 0 0 11,0-5 0-11,0 1 0 4,-3 1 128-4,1 1-128 11,0-4 0-11,1 3 0 4,1-5 0-4,2-5 0 11,-3 3 0-11,7 3 0 4,1-7 0-4,7 3 0 11,-3 3 0-11,6 3 0 4,5-5 0-4,1 4 0 10,2-1 0-9,4 1 0 3,2 5 0-4,0-7 0 12,3 6 0-12,5-1 0 4,-2 1 0-4,7 4 0 11,1-3 0-11,3 3 0 3,3 0 0-3,1-2 0 11,-1 2 0-11,3 4 0 4,2-1 0-4,-2 1 0 11,-1 0 0-11,1 2 0 5,-2 0 0-5,3 0 0 10,-1 2 0-10,2 0 0 5,3-2 0-5,-1 2 0 11,-4 0 0-11,4 4 0 3,0 0 0-3,-1 4 0 12,-3-3 0-12,-2 1 0 3,-3 2 0-3,1 2 0 11,-1-4-128-11,-7 2 128 5,3 1 0-5,-18-9 0 11,15 6 0-11,-15-6 0 4,14 8 0-4,-14-8 0 11,0 0 0-11,0 0 0 3,0 0 0-3,0 0 0 7,0 0 0-7,0 0 0 9,0 0 0-9,0 0 0 11,-16 8 0-11,5-2 0 4,-7-4 0-4,5-2 0 12,-3-2 0-12,2 0 0 3,-5-2 0-3,-1 2 0 12,-1 0 0-12,1-2 0 3,-5 0 0-3,0 2 0 12,-1-2 0-12,1 0 0 6,-2 2 0-6,-1 2 0 8,-1 0 0-8,2 2 0 4,-3 0 0-4,3 2 0 7,0 0 0-7,-2 2 0 4,-3 6 0-4,3-3 0 7,4 3 0-7,-1 0 0 8,3-6 0-8,4 3 0 7,1 5 0-7,0-2 0 9,3 5 0-9,5-1 0 12,4-4 0-12,0 5 0 3,0-5 0-3,6-12 0 12,2 19 0-12,6-3 0 3,-2 1 0-3,4 1 0 7,5-6 0-7,1 3 0 8,4-5 0-8,1-2 0 12,2 2 0-12,1-3 0 4,1 1 0-4,2 6 0 6,-3-4 0-6,-1 1 144 9,1 1-144-9,-1-2 0 10,1 3-160-10,-3-3 160 5,-3 0 0-5,1 6 0 10,1 3 0-10,-7-1 0 5,3-1 0-5,-6-5 0 10,-1 3 0-10,-9-15 0 5,12 16 0-5,-6 0 0 10,-2 1 0-10,-4-17 0 5,0 16 0-5,-2 1 0 11,2-17 0-11,-8 18 0 4,0-8 0-4,-5-1 0 11,-1 1 0-11,-6-2 0 4,-1 0 0-4,-1 1 0 7,1-3 0-7,-4-2 0 9,-3 4 0-9,-1 2 0 12,-6-4 0-12,0-2 0 4,-2-3 0-4,-6 3 0 7,2-2 0-7,-6 0 0 9,0-2 0-9,4 0 0 6,1-2 0-6,6 2 0 8,3 0 128-8,2 2-128 12,2-2 0-12,9 4 0 4,1 2 0-4,5-2-320 11,14-4 32-11,0 0-10688 7</inkml:trace>
    </iact:actionData>
  </iact:action>
  <iact:action type="add" startTime="61866">
    <iact:property name="dataType"/>
    <iact:actionData xml:id="d36">
      <inkml:trace xmlns:inkml="http://www.w3.org/2003/InkML" xml:id="stk36" contextRef="#ctx0" brushRef="#br1">31424 1287 2751 0,'0'0'256'0,"0"0"-256"11,0 0 0-11,0 0 0 5,0 0 1408-5,0 0 224 11,0 0 48-11,0 0 16 3,0 0-1008-3,0 0-208 7,0 0-32-7,0 0-16 8,0 0-224-8,0 0-32 7,0 0-16-7,2 12 0 7,2 4 288-7,2-1 48 8,0 5 16-8,4 3 0 8,-4-1 64-8,3 7 0 12,3 0 16-12,0 0 0 4,5 1-128-4,3 3-16 6,-3-4-16-6,7 2 0 8,-1-1-16-8,4 3 0 13,-3 0 0-13,1-2 0 4,-1-4-96-4,-3 1 0 10,0 1-16-10,5 0 0 3,-1-1-64-3,-1-3-16 11,-5 0 0-11,1-1 0 5,1-3 16-5,2-3 0 10,-3 1 0-10,-4-5 0 5,3-2-48-5,-5-5-16 10,-14-7 0-10,13 14 0 4,-1-4-176-4,-12-10 160 8,12 11-160-8,-12-11 160 8,0 0-160-8,8 16 0 10,-8-16 0-10,0 0 128 4,0 0-128-4,0 0 0 12,0 0 144-12,0 0-144 4,-2 16 0-4,2-16 0 6,0 0 0-6,-8 11 0 23,8-11-448-22,-16 6-144-1,5 0-48 1,11-6-5488 10,-18 4-1104-10</inkml:trace>
    </iact:actionData>
  </iact:action>
  <iact:action type="add" startTime="62365">
    <iact:property name="dataType"/>
    <iact:actionData xml:id="d37">
      <inkml:trace xmlns:inkml="http://www.w3.org/2003/InkML" xml:id="stk37" contextRef="#ctx0" brushRef="#br1">32070 1241 13823 0,'0'0'608'1,"0"0"128"-1,0 0-592 0,0 0-144 7,0 0 0-7,0 0 0 22,0 0-624-22,0 0-144 0,0 0-48 0,0 0 0 0,0 0 1392 0,0 0 288 9,0 0 48-9,-8 19 16 4,0-5-224-4,-7 3-64 12,1-3 0-12,-5 4 0 3,1 1-128-3,-1 3-48 10,-5-1 0-10,-1 8 0 5,-3 8 80-5,-1-2 16 10,-6 4 0-10,2 2 0 7,4-9-240-7,-1 3-64 9,-1 0 0-9,2-2 0 5,2-2 112-5,-3 2 16 12,1 0 0-12,2 1 0 5,1-5-112-5,5 0-16 8,2-2 0-8,1-1 0 4,-2-5-96-4,7 1-32 12,-5-1 0-12,7 1 0 4,-5-9 0-4,8 5 0 11,-2-7 0-11,10-11 0 3,-9 16 0-3,9-16 0 10,-6 10 0-10,6-10 0 5,0 0 0-5,-2 17-128 10,2-17 192-10,0 0-64 5,0 0 0-5,10 12-128 11,-10-12 192-11,17 14-64 4,-1-6-288-4,-1-1-64 12,-15-7-16-12,0 0-10912 7</inkml:trace>
    </iact:actionData>
  </iact:action>
  <iact:action type="add" startTime="69840">
    <iact:property name="dataType"/>
    <iact:actionData xml:id="d38">
      <inkml:trace xmlns:inkml="http://www.w3.org/2003/InkML" xml:id="stk38" contextRef="#ctx0" brushRef="#br1">21057 1787 9951 0,'0'0'448'1,"0"0"80"-1,0 0-528 0,10-10 0 3,0-4 0-3,-10 14 0 8,8-9 608-8,-8 9 16 8,11-14 0-8,1 6 0 7,-12 8 80-7,0 0 32 8,8-15 0-8,-8 15 0 8,10-12-32-8,-10 12-16 7,0 0 0-7,0 0 0 8,0 0-32-8,0 0 0 7,0 0 0-7,0 0 0 8,0 0-176-8,0 0-32 7,0 0-16-7,0 0 0 8,0 0-32-8,-2 19 0 7,-2-5 0-6,0 5 0 7,0 1-48-8,0-2-16 5,-2 1 0-5,-4 4 0 9,3 1-64-9,-3 3-16 7,-4 2 0-7,4 3 0 9,-5-1-64-9,1 0 0 6,-5 0-16-6,3 0 0 8,2 1 64-8,-1-1 16 7,3-2 0-7,-3 0 0 9,1-1-16-9,-2 1 0 6,5 0 0-6,-3-5 0 8,4-7 16-8,2 3 16 7,-3 1 0-7,1 0 0 8,4-7-80-8,-2 2-32 7,8-16 0-7,-6 17 0 8,1 3-160-8,3-1 192 7,2-19-192-7,0 16 192 8,0-16-64-8,3 16 0 7,-3-16 0-7,10 15 0 7,-10-15 32-7,0 0 0 8,16 10 0-8,1-4 0 8,-17-6 64-8,20 8 16 7,-1-1 0-7,3-3 0 8,-1-4-48-8,1 0-16 8,-1 0 0-8,7-2 0 8,1 0-48-8,2 2 0 6,2 2 0-6,-2-2 0 9,1-4-128-9,1 2 160 6,4 2-160-6,4 2 160 8,-4-2-160-8,6 4 128 7,-4 2-128-7,8-4 128 8,-3 0-128-8,3 2 128 7,4 0-128-7,0 2 128 8,-1-2-128-8,3-2 128 7,4-2-128-7,-1 0 128 8,-1 0-128-8,1 0 128 7,-1 0-128-7,2 0 128 8,-3-2 0-8,3 0 0 7,-1-2 0-7,5 0 0 8,1 4-128-8,-1 4 128 8,-5-2-128-8,3-2 128 8,1-6-128-8,3 2 160 6,-1 0-160-6,-2 0 160 8,1 0-160-8,1 0 160 7,1 0-160-7,-3 1 160 8,3-1-160-8,-1 2 0 7,2 2 0-7,-5 0 128 8,1-4-128-8,3 2 160 7,3-2-160-7,-5 2 160 8,-1 0-160-8,1 2 160 7,3 2-160-7,-6 0 160 8,3 0-160-8,-3 0 128 7,3-2-128-7,-1 4 128 8,-3 0-128-8,1-2 0 7,-1-2 0-7,2-2 0 8,-1 6 128-8,-1 3-128 8,-1-5 0-8,3 2 128 8,1-2-128-8,-1-2 128 6,-1 4-128-6,-1 0 128 8,3 0-128-8,-1 2 0 7,-3-2 144-7,1 1-144 8,1-3 128-8,-1 2-128 7,-1 0 128-7,3 2-128 8,0-6 0-8,-3 0 128 7,3 0-128-7,1 4 0 8,4 0 0-8,1 0 144 7,1 0-144-7,2 0 0 9,-7-3 128-9,-1-1-128 6,3-3 0-6,-3-1 0 9,-1 2 128-9,1 0-128 6,1 2 0-6,3-2 0 8,-4-4 160-8,7 0-160 8,1 4 128-8,-6 0-128 8,3-2 0-8,-1 0 0 7,-3-1 0-7,-1 1 0 7,-1-2 0-7,3 0 0 8,-1 6 0-8,-3-4 128 7,1-2-128-7,-1-2 0 7,1-1 144-7,5 3-144 8,-2 6 0-8,1 0 128 7,-5-4-128-7,5 2 0 8,-1 0 0-8,-3-2 0 7,-1-2 0-7,1 2 0 8,-1-1 0-8,5 1 0 7,-3-2 0-7,3 0 128 9,5 4-128-9,-4 2 0 6,2 2 0-6,1-2 0 9,-7-4 0-9,1 0 0 7,-3-2 0-7,3 2 0 8,-1-2 0-8,-3 1 0 6,1 1 0-6,1 2 0 8,-1-2 0-8,1 2 0 8,3 2 0-8,-3 2 0 7,-3-4 0-7,1 2 0 8,-1-4 0-8,1 0 0 7,-2 2 0-7,-1-2 0 8,1 2 0-8,-1-2 0 7,3 1 0-7,0-1 0 7,-1-2 0-6,3 2 0 6,1 0 0-7,-1 4 0 8,-1 4 0-8,-1-4 0 7,-3-6 0-7,1 0 0 7,-4-2 0-7,1 3 0 8,-3 3 0-8,4-4 0 8,-1 0 0-8,-1 2 0 9,-2 2 0-9,4-2 128 5,-1 2-128-5,5 0 0 10,-1 0 0-10,1 2 0 6,-6 4 0-6,-1-4 0 7,-3-2 0-6,2 0 0 5,0-2 0-6,1 2 0 8,-5-1 0-8,2 1 0 7,4 0 0-6,0 2 0 7,-9 0 0-8,5 0 0 7,0 2 0-7,-4 1 0 7,2 1 0-7,2 2 0 8,-4 0 0-8,-1-4 0 7,-6 0 0-7,1-2 0 7,-2 0 0-7,-2 0 0 8,4 2 0-8,0 0 0 8,-6 0 0-8,0 0 0 8,-1 0 0-8,-3 0 0 6,0 2 0-6,-1-2 0 9,-1 1 0-9,0 1 0 7,-1 2 0-7,-1 0 0 8,-1 0 0-8,-3-4 0 7,3 2 0-7,-7 0 0 8,3 0 0-8,-3 3 0 7,1 5 0-7,0-6 0 8,-16-6 0-8,15 6 0 6,3 0 0-6,-7 1 0 8,-11-7 0-8,20 8 0 7,-10 0 0-7,-10-8 0 9,17 10 0-9,-17-10 0 6,0 0 0-6,14 8 0 8,-14-8 0-8,14 5 0 8,-14-5 0-8,0 0 128 7,0 0-128-7,13 4 0 7,-13-4 0-6,0 0 0 6,16-2 128-7,-16 2-128 8,15-4 128-8,-15 4-128 7,12-9 128-7,0-5-128 8,0 2 128-8,-3-3-128 8,1 1 0-8,-2-3 144 6,-4-1-144-6,4 2 0 9,-1-5 160-9,1-1-160 7,-2-5 128-7,2 0-128 8,2-6 144-8,-5 2-144 6,1-5 160-6,2-5-160 9,2 1 192-9,-4-7-64 7,0-2-128-7,1 0 192 8,3 2-192-8,-4-1 144 7,0 1-144-7,0 4 128 8,1-2-128-8,-1 6 0 6,0-2 0-6,0 4 128 8,2-6-128-7,-2 0 0 6,-2-4 0-6,1 6 0 5,1 6 0-6,-2 0 0 8,-2-2 0-8,0-2 0 8,-2 6 0-8,0 2 0 6,2 2 0-6,-2 1 0 8,0-1 0-7,0 6 0 6,-2-1 0-7,0 5 0 8,0 7 0-8,-4-2 0 6,6 14 0-6,-4-9 0 9,-1-1 0-9,5 10 0 7,0 0 0-7,0 0 0 8,0 0 0-8,0 0-144 7,0 0 144-7,0 0 0 7,0 0-144-7,-12 10 144 8,12-10 0-8,-10 17-144 8,2 1 144-8,4 1 0 7,1 5-144-7,1-1 144 8,-4-1 0-8,4 5 0 7,0 4-144-7,0 0 144 8,-2 0 0-8,2 1-128 7,0-3 128-7,2 6 0 8,-2 4 0-8,0-2 0 6,0 0 0-6,0 4 0 9,-2-2-128-9,2 4 128 7,-2-2 0-7,3 4 0 8,-3 2 0-8,0-5 0 7,2 3 0-7,-2 2 0 8,0-6 0-8,-2 4 0 7,4-2 0-7,0 0 0 8,-2-6 0-8,0 0 0 7,2-4 0-7,-1 0 0 9,-1 4 0-9,0 2-128 6,-2-8 128-6,0 1 0 8,2-7 0-8,-2 0 0 7,-3 1 0-7,1-1 0 8,0-2 0-8,-4-1 0 8,3-1 0-8,1-1 0 7,-6-8 0-7,4 1 0 7,-7-5 0-7,3 4 0 8,-3-3 0-8,1-1 0 8,0 4 0-8,-3-4 0 7,-3-4 128-7,1 2-128 7,-4-3 0-7,-1 3 0 8,1-4 0-8,-4 0 128 7,-3-2-128-7,-3-2 0 8,2 0 0-8,-2 2 0 7,-6-2 0-7,0-2 0 8,-8 2 0-8,3 1 128 7,1 1-128-7,-6 0 0 8,0 0 0-8,-5 0 0 7,-7 0 0-7,-5 1 0 9,4 5 0-9,-7 2 0 6,5-2 128-6,-6 2-128 8,0 0 0-8,-4-3 0 7,-4 1 0-7,-4 6 0 8,-6 2 0-8,-4-5 0 7,5 5 0-7,-3-4 0 8,-5 3 0-8,5-5 0 7,-4 0 0-6,-1 2 0 6,-11-2 0-7,3-1 0 9,-2 1 0-9,0 4 0 7,-1-6 0-7,1 3 0 6,0 1 0-6,-4-4 0 9,-5 0 0-9,3 0 0 6,4 2 0-6,0-3 0 8,-2 3 0-8,0 2 128 7,-5-4-128-7,-1-2 0 9,2-4 0-9,2 0 0 6,2 4 0-6,2 0 0 9,2-1 0-9,-3 3 0 6,-5-10 0-6,2 4 0 10,2-2 0-10,4 2 0 5,-1 2 0-5,3 2 0 9,2-4 0-9,-3 0 0 6,-7-4 0-6,8 2 0 9,3 2 0-9,1 0 0 7,3 2 0-7,-1 2 0 8,5-2 0-8,-7 0 0 7,-6-2 0-7,3 2 0 8,5 0 0-8,1 0 0 7,9 2 0-7,-3 0 0 7,2-2 0-7,0 2 0 8,3 0 0-8,-3-2 0 7,4-1 0-7,2 1 128 7,0 0-128-7,4 2 0 8,-2-2 0-8,4 2 0 7,4-2 0-7,-2 0 0 9,2 0 0-9,4 2 0 6,-4-2 0-5,4 0 0 7,1-2 0-8,5 2 0 6,-2 2 0-6,3-2 0 9,-1 2 0-9,-1-1 0 7,3-1 0-7,5 0 0 9,-1-2 0-9,-1 0 0 5,3-2 0-5,1 2 0 9,3 0 0-9,1 0 0 7,-2 2 128-7,1-2-128 7,-1 0 0-7,2 0 0 8,0 0 0-8,3 0 0 8,-5 0 0-8,2 0 0 7,1 0 0-7,1 0 0 8,-6 0 0-8,5-2 0 7,3 0 0-7,-2 0 0 7,-2 2 0-7,4 2 0 7,5 0 0-7,-5-2 0 8,2-2 0-8,4 0 0 7,-2 1 0-7,4 1 0 9,-2 0 0-9,4-2 0 7,2 0 0-7,-2 2 0 8,4 0 0-8,1-2 0 6,1-2 0-6,2 2 0 9,2 0 0-9,-3 0 0 6,-1-2 0-6,4 2 0 8,0-2 0-8,-1 2 0 7,3 0 0-7,1 2 0 8,-1 0 0-8,4 0 0 7,3-2 0-6,-1 2 0 7,-3 0 0-8,5-2 0 6,3-2 0-6,-6 1 0 8,-1-3 0-8,3 4 0 8,-5 0 0-8,7 0 0 8,3 0 0-8,-3 0 0 7,4 2 0-7,-5 0 0 8,3 0 0-8,-3 0 0 7,3 0 0-7,-4 0 0 8,3 0 0-8,1-2 0 6,1 0 0-6,-1 2 0 9,-2 0 0-9,3 0 0 7,-3 0 0-7,4 0 0 8,-5 0 0-8,5-2 0 6,-4 0 0-6,7 0 0 9,-7 0 0-9,6 0 0 7,10 2 0-7,-15-4 0 8,1 0 0-8,2 1 0 7,1-1 0-7,1 2 0 7,-2-4 0-7,2-2 0 8,-5 2 0-8,3 0 0 8,-3 2 0-8,3-3 0 7,-4-5 0-7,5 4 0 7,3-4 0-7,-4 5 0 9,4-1 0-9,-1-4 0 7,-7 0 0-7,6 3 128 7,-3-9-128-7,5 3 0 8,-6-1 0-8,2-7 0 6,5-3 0-6,-5 1 0 9,4 0 0-9,0 1 128 7,-3 3-128-7,3-7 0 7,0-5 0-7,0 0 0 8,2 2 128-8,2 4-128 8,2-1 0-8,-1 1 0 7,1-4 0-7,2 1 0 8,0-3 0-8,0-4 0 7,0 0 0-7,2 4 0 8,-1-4 0-8,1 2 128 7,2 2-128-7,0-4 0 8,0-2 0-8,4 6 0 7,-2 1 0-7,-2 3 0 7,2-2 0-7,-1 4 0 8,-1-3 0-8,2 7 0 8,-2 0 0-8,4 1 0 7,-2 5-128-7,1 5 128 7,-7 12 0-7,0 0 0 8,0 0 0-8,0 0 0 7,6-18-128-7,-6 18 128 8,0 0 0-8,0 0 0 7,0 0-176-7,0 0 176 7,0 0-160-7,0 0 160 9,0 0 0-9,2 20-144 6,-4-1 144-6,2-1 0 10,-4 3-128-10,1 5 128 5,-5 3-128-5,2 2 128 9,0 0 0-9,2 4-160 7,-2-1 160-7,-3-3 0 8,3 2 0-8,2 2-128 7,0-2 128-7,0-2 0 8,0-1 0-8,4 1 0 7,0-2 0-7,0 0 0 8,0 1 0-8,6-3 0 7,-2-2 0-7,0 1 0 8,2-7 0-8,-1 3 0 7,5-1 0-7,-2 0 0 8,4-1 0-8,1-8 0 7,-13-12 0-7,18 17 0 8,-2 5 0-8,5-9 0 7,-2 1 0-7,1-6 0 8,1 0 0-8,3-1 0 7,1-1 0-7,-1-2 0 8,-1-2 0-8,0 2 0 7,5 0 0-7,5-2 0 9,2-2 0-9,0-2 0 6,4 0 0-6,-4 0 0 8,2 2 0-8,6 2 0 7,2 0 0-7,6-2 0 8,-1-6 0-8,3 2 0 7,2 4 0-7,3-2 0 8,7 0 0-8,-1 0 0 7,0 0 0-7,9-5 0 8,-3-3 0-8,4 0 0 7,2-6 0-7,2 7 0 8,2 5 0-8,4-2 0 7,2 2 0-7,-1-2 0 8,3 2 0-8,2-6 0 7,2-1 0-7,-1 1 0 8,5-2 0-8,-2 5 0 8,5 3 0-8,-1-2 0 8,3-6 0-8,0 2 0 6,1-3 0-6,1 3 0 8,3 4 0-8,-1 0 0 7,0 0 0-7,-3 2 0 8,1-1 0-8,2-1 0 7,-1-2 0-7,5 0 0 8,-2 2 0-8,-1 4 0 7,3 4 0-7,-2-2 0 8,-4-2 0-8,1 0 0 7,-7-1 0-7,5 3 0 8,1 1 0-8,0 3 0 7,3 2 0-7,-3 0 0 8,-3 0 0-8,-7-2 0 7,1-2 0-7,-2 0 0 8,-1 2 0-8,7 1 0 8,-1 5 0-8,-1-2 0 8,-4-4 0-8,-1 0 0 6,-1-4 0-6,-4 4 0 8,2 2 0-8,3-3 0 7,-3 1 0-7,2 0 0 8,1 8 0-8,1 0 0 7,-4-8 0-7,-2-1 0 8,0-1 0-8,-1 2 0 7,5 4 0-7,0 0 0 9,1-2 0-9,3 2 0 6,-6 1 0-6,-2-3 0 9,-4-2 0-9,1 0 0 6,-1 0 0-6,0 2 0 8,2 0 0-8,4-1 0 7,0 5 0-7,3-2 144 8,-9-4-144-8,0 0 0 8,-2-2 0-8,0 2-176 8,-4 0 176-8,4 3 0 7,0-1 0-7,4-2 0 7,4 2 0-7,-2 0 0 7,-8-6 0-7,0 4 0 8,-4-4 0-8,0 4 0 7,-6 3 0-7,8-1 0 8,-5-8 0-8,3 6 0 7,2 0 0-7,-2 2 0 8,-8 0 0-8,0-2 0 7,1 2 0-7,-9-3 0 8,-3-1 0-8,-2 2 0 7,-3-2 0-7,-1 2 0 9,-4 2 0-9,2-2 0 6,-4 2 0-6,0 0 0 8,-4-4 0-8,2-2 0 7,-4 0 0-7,2 2 0 8,-4-1 0-8,-2 3 0 8,-4-2 0-8,0-2 0 7,1-2 0-7,-1-2 0 7,-6 1 0-7,3-3 0 8,-1 2 0-8,0-2 0 7,-1 2 0-7,1-6 0 8,-3-5 0-8,-3-1 0 8,3 4 0-8,-1-3 128 7,2 1-128-7,1-3 0 7,-7 1 0-7,5-3 0 9,1-7 0-9,-1 3 0 6,-3-3 0-6,3 1 128 9,-3 4-128-9,3-5 0 6,-3-3 0-6,3-4 0 8,-3-2 0-8,3 2 128 7,-9-4-128-7,5-2 0 8,-7 1 0-8,5-4 0 7,-8 3 0-7,2-4 128 9,1 4-128-9,-5-2 0 6,0 4 0-6,-2 2 0 8,2-3 0-8,-4 7 0 7,-2 4 128-7,-2 4-128 8,0 3 0-8,-4 3 144 7,0 1-144-7,0 4 0 9,-2 2 0-9,-1-1 0 6,-1 3 0-6,10 8 0 8,-16-4 0-8,3 4 0 8,-5 4 0-8,3 0-144 23,-5 2-320-23,1 5-64 0,-5 1-16 0,-1 10 0 12,-3 1-1952-11,-1 4-400-1,0 3-80 0</inkml:trace>
    </iact:actionData>
  </iact:action>
  <iact:action type="add" startTime="74420">
    <iact:property name="dataType"/>
    <iact:actionData xml:id="d39">
      <inkml:trace xmlns:inkml="http://www.w3.org/2003/InkML" xml:id="stk39" contextRef="#ctx0" brushRef="#br1">5812 13162 2751 0,'10'-8'256'1,"-1"1"-256"2,9-5 0-3,-6-2 0 8,1 5 2144-8,1-3 384 7,4 2 80-7,-7 2 16 8,5-5-1456-8,-8 3-272 6,-1 2-64-6,5-4-16 9,-12 12-16-9,8-7 0 7,-2-3 0-7,0-2 0 9,-2 2 16-9,-4 10 0 7,3-15 0-7,-1 7 0 7,-2 8-112-7,0 0-32 6,-5-16 0-6,5 16 0 10,-6-11-224-10,6 11-32 6,0 0-16-6,-12-8 0 8,-6-2-32-8,3 6-16 8,-5 2 0-8,3 2 0 7,-1 2 0-7,-3 2 0 7,-3-2 0-7,1 8 0 8,0-2-96-8,-3 3 0 10,-1 3-16-10,0-4 0 6,-1 5 48-5,1-1 16 4,6 6 0-5,-5 3 0 8,-1 4 0-8,2-1 0 7,-3-1 0-7,3-2 0 8,-1-1-16-8,-1 3 0 7,-4 4 0-7,2 7 0 8,-1-1-48-8,1 0-16 7,-2 2 0-7,4 0 0 8,3-2 0-8,1 6 0 7,1 0 0-7,9 6 0 9,3-3-64-9,2 3-16 6,-5 4 0-6,1 2 0 8,-2-1-144-8,4-1 128 7,7-2-128-7,-3 0 128 8,-2 7-128-8,4-1 0 8,2-7 144-8,2 3-144 8,4 2 0-8,4 1 144 6,0-3-144-6,-1 2 0 9,5-3 176-9,-4 1-176 7,0 4 160-7,5-4-160 7,-3-1 240-7,6 1-48 7,-5 2-16-7,5-1 0 8,-4 1-48-8,5 0 0 7,-3-7 0-7,3 3 0 8,-5 2-128-8,4 3 160 7,-3-1-160-7,3 2 160 8,-8 1-160-8,4-3 192 7,-3-4-192-7,-1-3 192 8,2 5-48-8,-2-2 0 7,-4-2 0-7,-1-4 0 9,-3 3 96-9,0-7 16 7,-2 0 0-7,-1-3 0 9,-1-3 160-9,-6 2 32 5,0-4 16-5,2-2 0 9,-5-1-80-9,1 1-32 6,-4 0 0-5,3 0 0 6,-5-1-32-7,3-3-16 8,-3-2 0-8,-1 1 0 7,1-3-112-7,-2-1-32 8,-3-1 0-8,4-3 0 7,-5 1-160-7,5-1 128 7,-5-4-128-7,1-5 128 8,1 3-128-8,7-2 160 7,-5-4-160-7,9-2 160 8,11-2-160-8,-16 0 0 7,8-4-192-7,8 4 192 25,0 0-1712-25,0 0-208 0,-2-16-64 0,6 5 0 13,0-5-1472-13,4 4-320 0</inkml:trace>
    </iact:actionData>
  </iact:action>
  <iact:action type="add" startTime="75095">
    <iact:property name="dataType"/>
    <iact:actionData xml:id="d40">
      <inkml:trace xmlns:inkml="http://www.w3.org/2003/InkML" xml:id="stk40" contextRef="#ctx0" brushRef="#br1">6352 15555 21183 0,'0'0'1888'1,"0"0"-1504"2,0 0-384-3,-2 14 0 8,-4 0 384-8,-3-3 0 7,1 5 0-7,0-3 0 8,-6 3-64-8,1 4 0 8,-7-1 0-7,1 3 0 5,1 1 448-6,-1 2 96 7,-7-3 16-7,5 3 0 8,-3 4 80-8,7 1 0 8,-5-1 16-8,5 0 0 8,3 4-272-7,1 0-64 5,3 3-16-6,6-1 0 7,0-2-240-6,2 0-64 5,4-4 0-6,4-2 0 8,0 1-160-8,7-1-32 7,1-4-128-7,6-1 192 8,-3-1-64-8,5-7 0 9,1 0-128-9,4-7 192 8,5 1 64-8,-1-6 16 6,4-4 0-6,-4-6 0 8,0-3 144-8,-2-9 32 7,3-7 0-7,-1 0 0 8,-2-3-80-8,0-3-16 7,-3-6 0-7,-7 2 0 8,-3-4 16-8,-8 4 0 7,-4 0 0-7,-4-2 0 8,-4 2 48-8,-12 0 16 7,2 2 0-7,-9 0 0 8,-2 0-112-8,-1-2-32 7,-1 4 0-7,-2 1 0 7,-2 3-288-7,-3 4 160 8,-3 1-160-8,2 3 128 7,4 1-336-7,4-1-80 8,-3-4-16-8,3 3 0 24,2 1-1760-24,-1 3-368 0,7-3-64 0,5-7-13440 2</inkml:trace>
    </iact:actionData>
  </iact:action>
  <iact:action type="add" startTime="75710">
    <iact:property name="dataType"/>
    <iact:actionData xml:id="d41">
      <inkml:trace xmlns:inkml="http://www.w3.org/2003/InkML" xml:id="stk41" contextRef="#ctx0" brushRef="#br1">7093 12076 8287 0,'0'0'736'0,"0"0"-592"5,0 0-144-5,0 0 0 8,-7-8 2112-8,7 8 384 7,0 0 64-7,0 0 32 8,0 0-1440-8,0 0-272 7,0 0-64-7,0 0-16 8,-16 6-176-8,6 2-48 8,-1 4 0-8,1 1 0 8,-4 9 80-8,1 3 16 6,-1 4 0-6,0 4 0 9,1 8 64-9,-1 4 16 6,0 8 0-6,1 5 0 8,-3 7-176-8,2-1-16 8,-1 6-16-8,3-1 0 8,4 3-192-8,0-6-32 6,5 0-16-6,1-5 0 8,2-3-48-8,2-5-16 7,1-2 0-7,5-6 0 8,0-3 80-7,-2-6 32 5,2 3 0-6,3-8 0 9,-3-2-96-9,6-2-32 6,-2-5 0-6,5-5 0 9,-3 3-80-9,3-3-16 6,-1-7 0-6,1 0 0 9,5 5-128-9,-5-7 192 6,1 4-192-5,3-6 192 7,-1-4-192-8,-4 0 0 7,3-2 0-7,-3 0 0 23,-16 0-592-23,17-6-48 1,-17 6-16-1,18-8-9136 5,-18 8-1840-4</inkml:trace>
    </iact:actionData>
  </iact:action>
  <iact:action type="add" startTime="76087">
    <iact:property name="dataType"/>
    <iact:actionData xml:id="d42">
      <inkml:trace xmlns:inkml="http://www.w3.org/2003/InkML" xml:id="stk42" contextRef="#ctx0" brushRef="#br1">6298 13069 28559 0,'0'0'1264'0,"0"0"272"0,0-14-1232 0,0 14-304 3,13-16 0-3,7 7 0 24,3-5-1088-24,4 6-256 0,5 0-64 0,3-5-16 0,8 1 1952 0,-2-2 400 7,5 7 80-7,5-1 16 8,2-6 192-8,1 6 32 7,7 1 16-7,7-3 0 8,-3 0-448-8,3 6-96 6,0 0-16-5,-2-2 0 7,3-3-384-8,-7 3-64 7,-1 6-32-7,-3-4 0 7,-5-2-224-7,-4 0 0 7,-5 2 0-7,-7 4 0 9,-3 4-192-9,-5 4-128 7,-6-2-16-7,-3-2-14896 11</inkml:trace>
    </iact:actionData>
  </iact:action>
  <iact:action type="add" startTime="77645">
    <iact:property name="dataType"/>
    <iact:actionData xml:id="d43">
      <inkml:trace xmlns:inkml="http://www.w3.org/2003/InkML" xml:id="stk43" contextRef="#ctx0" brushRef="#br1">22569 1898 10127 0,'0'0'896'0,"0"0"-704"6,0 0-192-6,0 0 0 8,0 0 960-8,10-10 176 7,-10 10 16-7,0 0 16 9,13-12-160-9,-13 12-48 7,14-5 0-6,-14 5 0 7,14-6-144-8,-14 6-48 8,11-10 0-8,-11 10 0 6,16-4-224-6,-16 4-48 7,19 0-16-7,-5 0 0 8,4 0-160-8,-18 0-16 8,15 8-16-8,3 2 0 7,-1-1-80-7,-3 5-16 7,4-6 0-7,-5 5 0 8,5-1-48-8,-5 6-16 7,3-5 0-7,2 7 0 9,-7-1-128-9,9-3 0 6,-3 4 144-6,3-1-144 8,-1-1 0-8,-1 3 0 7,1-1 0-7,3-5 128 8,-3 5-128-8,1-3 144 7,1-1-144-7,5 5 160 8,-1-1 16-8,2-3 0 7,3 3 0-7,1 1 0 8,0-3 80-8,4-3 32 7,-2 1 0-7,1-6 0 8,3-1 0-8,5 1 0 7,-1-4 0-7,2-4 0 8,4 0 16-8,-4 2 0 7,4-2 0-7,0 0 0 8,-2-2-16-8,1 0 0 7,1 0 0-7,-4 0 0 8,4 4-64-8,6 2-16 7,-3-5 0-7,1-1 0 8,-4-3-208-8,4-3 176 7,5 0-176-7,-1 0 160 8,-3 0-160-8,1-4 0 7,0 1 144-7,1-1-144 8,-3-8 0-8,0 3 0 8,-2 1 0-8,-1 0 128 8,1 3-128-8,2 3 0 6,-2-6 128-6,-7 5-128 9,-1-7 0-9,-6 4 0 6,1-3 0-6,-3 5 128 8,2 0-128-8,-6-3 0 7,-5 1 128-7,-3-4-128 8,2 5 128-8,-1-7-128 7,-3 4 128-7,-3-1-128 8,2 5 160-8,-5-2-32 8,1 4-128-8,-14 8 192 7,12-7-192-7,-12 7 176 7,0 0-176-7,13-10 160 8,-13 10-160-8,0 0 0 7,0 0 0-7,0 0 0 8,0 0 0-8,0 0 0 7,0 0 0-7,0 0 0 8,0 0 0-8,0 0 0 7,2 17 0-7,-2-17 0 8,0 20 0-8,-2-4 0 7,-4 3 0-7,-5-1 0 8,1-5 0-8,-4 7 0 7,3-5 0-7,-5 5 0 8,0 1 0-8,-5 1 0 7,-1-5 0-7,-1 3 0 8,-4-1 0-8,-3-3 0 7,-1 1 128-7,0-3-128 8,0 2 224-8,-10-5-32 7,-2-1-16-7,-4-4 0 8,4 0 16-8,-4 0 0 8,-3 2 0-8,-1-1 0 7,-2-1 48-7,1 6 16 8,3-4 0-8,-6-2 0 8,-5 1-80-8,1 3-16 6,1-6 0-6,1-2 0 8,-1 2-160-8,1 0 160 7,-3-4-160-7,-3 0 160 8,1-2-160-8,1-2 128 8,-5-2-128-8,4-4 128 7,3 4-128-7,1-1 128 7,-5 1-128-7,1-6 128 8,3 2-128-8,1-3 0 7,-3-3 0-7,7-3 0 8,-1-1 128-8,0 4-128 7,5-3 128-7,1 3-128 8,2-1 0-8,0 1 0 8,8 5 128-8,2 1-128 7,4-4 0-7,4 6 0 8,2 1 0-8,3-1 0 8,5 4 0-8,5 2 0 7,0 0 0-7,14 2 0 7,0 0 0-7,0 0 0 8,0 0 0-8,0 0 0 7,0 0 0-7,0 0-144 7,0 0 144-7,14 19 0 8,2-9-144-8,5 0 144 7,6 0 0-7,6-3-144 8,8 3 144-8,0 0 0 7,8-4 0-7,8 0 0 8,3 7 0-8,8-3 0 7,-1 2 0-7,5-2 0 8,6-7 0-8,2-1 0 7,2 0 0-7,2 0 0 9,4 0 0-9,-3 0 0 7,3 0 0-7,0 0 0 8,2 2 0-8,-3-4 0 6,7-8 0-6,0 4 0 9,-7 0 0-9,3 2 0 7,-2 2 0-7,2-2 0 7,-5 1 0-7,-5-1 0 8,-7-2 0-8,-3-2 0 7,-4 0 0-7,-2 0 0 8,-5 2 0-8,-6-2 0 7,-8-3 0-7,-3 3 0 8,-6 2 0-8,-7 0 0 7,-6 0 0-7,-1 4 0 8,-22 0 0-8,0 0 128 7,0 0-272-7,0 0-48 7,0 0-16-7,-10 10 0 26,-12 0-2144-26,-9 7-416 1</inkml:trace>
    </iact:actionData>
  </iact:action>
  <iact:action type="add" startTime="80410">
    <iact:property name="dataType"/>
    <iact:actionData xml:id="d44">
      <inkml:trace xmlns:inkml="http://www.w3.org/2003/InkML" xml:id="stk44" contextRef="#ctx0" brushRef="#br1">8139 3565 10991 0,'0'0'480'1,"2"-19"112"-1,-2-3-464 0,2 7-128 3,0-1 0-3,-2 16 0 8,2-13 480-8,-2 13 80 8,0-18 16-8,-2 8 0 7,2 10-192-7,-4-15-16 7,-2 7-16-7,6 8 0 9,0 0-48-9,-6-12-16 7,-6 4 0-7,12 8 0 8,-15-2 0-8,-1 2 0 6,5 4 0-6,11-4 0 8,-20 6-48-8,4 4-16 7,1-2 0-7,-5 5 0 10,5 1 0-10,-5 5 0 5,-5 3 0-5,1-1 0 9,1 3 128-9,-2 3 32 6,-3 2 0-6,1 3 0 11,-2 3 0-11,2 2 16 5,-3 6 0-5,3 1 0 7,0 5-96-7,1 4-32 7,3-2 0-7,1 7 0 9,-5 8 0-9,2 7 0 7,-1-1 0-7,1 0 0 8,0 6 0-8,1 4 0 8,3 7 0-8,3-3 0 7,-1 0-80-7,3-4-32 6,4-4 0-6,7-4 0 9,-3-4-32-9,6-5 0 6,2-7 0-6,6 1 0 9,-2-5 208-9,1-1 48 6,-1 0 0-6,6-3 0 9,2-5-128-9,-2 2-32 7,5 0 0-7,-1 0 0 8,3-8-48-8,1 5-16 7,-1-1 0-7,5 2 0 8,3-4-160-8,-1 0 192 6,-3 0-192-6,3-2 192 9,3-8-192-9,2 2 160 6,2 1-160-6,4-1 160 8,1-6-160-8,8 0 128 8,-1 1-128-8,8-7 128 24,4-1-1344-24,5-1-288 1,6-3-48-1</inkml:trace>
    </iact:actionData>
  </iact:action>
  <iact:action type="add" startTime="81141">
    <iact:property name="dataType"/>
    <iact:actionData xml:id="d45">
      <inkml:trace xmlns:inkml="http://www.w3.org/2003/InkML" xml:id="stk45" contextRef="#ctx0" brushRef="#br1">10969 3263 11055 0,'-6'-16'976'2,"4"7"-784"4,2 9-192-6,-4-16 0 9,4 16 800-9,-2-12 112 7,2 12 32-7,0 0 0 7,0 0-416-7,0 0-80 8,0 0 0-8,0 0-16 9,0 0-432-9,0 0 0 6,14 8 128-6,2 4-128 9,-16-12 0-9,13 10 192 6,3 1-192-6,-4 7 192 8,3 5 288-8,-1 3 64 7,2 1 16-7,3 2 0 9,-1 2-16-9,1 5 0 6,3 4 0-6,-5 1 0 9,3 8-224-9,1 4-32 6,-1-2-16-6,-3 3 0 10,7 5-80-10,-1-3 0 5,2-5-16-5,-1 5 0 8,-5 1 112-8,1 3 32 7,1 1 0-7,-1-1 0 8,-3-3 128-8,3-2 48 8,-1-1 0-8,-3-3 0 8,1 3-64-8,-5 5-16 6,2-1 0-6,-4-1 0 9,-3-6-160-9,1 1-48 6,-4 5 0-6,-2 3 0 8,-4 1-16-8,-4 3 0 7,-6-1 0-7,3-3 0 8,-9 1 80-8,3-3 16 7,-5-3 0-7,-1-1 0 8,-1 1 48-8,1-4 16 7,-5-3 0-7,1-5 0 8,-2-2 144-8,-1-4 16 7,1 4 16-7,0-4 0 8,-1 0-144-8,1 0-16 7,-2-2-16-7,2-1 0 9,-1-3-144-9,1-4-16 7,0-2-16-7,3-1 0 9,1-1-176-9,5-3 192 5,5-5-192-5,-3 5 192 8,4-10-192-8,5 3 0 7,7-13 0-7,0 0 128 24,-10 10-576-23,10-10-128-1,0 0-32 0,0 0 0 12,0 0-2288-12,0 0-464 0,0 0-96 1,0 0 0-1</inkml:trace>
    </iact:actionData>
  </iact:action>
  <iact:action type="add" startTime="83036">
    <iact:property name="dataType"/>
    <iact:actionData xml:id="d46">
      <inkml:trace xmlns:inkml="http://www.w3.org/2003/InkML" xml:id="stk46" contextRef="#ctx0" brushRef="#br1">8627 13790 11055 0,'0'0'976'0,"0"0"-784"5,0 0-192-5,0 0 0 8,0 0 864-8,0 0 128 7,0 0 32-7,0 0 0 9,0 0-272-8,0 0-48 5,0 0-16-6,0 0 0 8,0 0 128-8,0 0 16 6,0 0 16-6,0 0 0 9,-18-4 32-9,2 10 0 7,-3 0 0-7,-3-2 0 8,1 2-304-8,-2 6-48 7,-5-3-16-7,1 7 0 10,2-4-128-10,-7 7-16 5,-3 1-16-5,2 3 0 8,-2-2-48-8,-4 5-16 7,4 1 0-7,-2 2 0 10,0 3 32-10,2 1 16 6,3 4 0-6,1-4 0 7,2 2-48-7,2 6-16 7,-1-6 0-7,3 4 0 8,0 2-80-8,3-2-32 7,5 6 0-7,5-6 0 8,4 0-160-8,2-2 0 7,4 2 144-7,4-2-144 8,4-2 0-8,2 2 0 7,0-6 0-7,9 1 128 9,3-3-128-9,1 0 0 5,1 0 0-5,3-1 128 9,2-1-128-9,3-2 128 6,1-1-128-6,6-5 128 9,-2-7-128-9,4 3 0 7,0-3 128-7,0 0-128 8,6-2 0-8,-6-5 144 7,0 1-144-7,-2 0 0 24,4 0-1328-24,2-4-368 1,0-4-80-1</inkml:trace>
    </iact:actionData>
  </iact:action>
  <iact:action type="add" startTime="83446">
    <iact:property name="dataType"/>
    <iact:actionData xml:id="d47">
      <inkml:trace xmlns:inkml="http://www.w3.org/2003/InkML" xml:id="stk47" contextRef="#ctx0" brushRef="#br1">9586 14233 21183 0,'-13'-21'944'0,"9"3"192"0,0 6-912 0,2-3-224 1,2 15 0 0,0-14 0 5,2-4 208-6,0 7 0 8,-2 11 0-8,0 0 0 9,0 0-208-9,-10-10 128 6,-8 6-128-6,1 6 0 8,-1 6 320-7,-5 2-16 5,-2 5-16-6,-1 1 0 8,-1 5 80-8,2 3 16 7,-1 1 0-7,3 0 0 9,3-3 32-9,1 5 16 6,3 0 0-6,4 3 0 8,9 1-112-8,1 0-32 7,4 2 0-7,-1-4 0 9,9-1-288-9,6-5 0 7,-1-1 0-7,5-7 0 7,3-1 160-7,5-6-32 8,1-2 0-8,4-3 0 7,0-3 16-7,2-1 0 8,-3-3 0-8,-3 0 0 8,-2-4 256-8,2-4 48 7,1 0 16-7,-3-3 0 7,-2 1-32-7,1-5-16 7,-7-1 0-7,-5 1 0 8,1-3-144-8,-9-1-16 7,0 5-16-7,-2-1 0 8,-6-7 144-8,-4 1 48 7,-4 0 0-7,-7-1 0 8,-6-1-112-8,-3 4 0 7,-1-3-16-7,0 3 0 8,-3 5-304-8,1-1 0 7,0 3 0-7,1 5 0 8,3 5 0-8,4 2 0 7,3 2 0-7,1 6-144 25,7-4-1136-24,10 0-240-1,0 0-32 0,0 0-7744 5,0 0-1552-5</inkml:trace>
    </iact:actionData>
  </iact:action>
  <iact:action type="add" startTime="83834">
    <iact:property name="dataType"/>
    <iact:actionData xml:id="d48">
      <inkml:trace xmlns:inkml="http://www.w3.org/2003/InkML" xml:id="stk48" contextRef="#ctx0" brushRef="#br1">10753 13845 18431 0,'0'0'1632'1,"0"0"-1312"2,0 0-320-3,0 0 0 8,0 0 976-8,0 0 128 6,0 0 32-6,-12-10 0 9,-6 6-576-9,3 4-112 7,-7 2-32-7,-5 4 0 7,0 2 64-7,-3 0 16 8,3 5 0-8,-2 1 0 8,2 3 80-8,3-5 0 6,5 4 16-6,3-5 0 9,2 5-208-9,9-4-32 6,5-12-16-6,0 19 0 8,1-3-208-8,7 3-128 7,4 3 160-7,4-5-160 8,1 5 256-8,7-1-32 8,1 5-16-8,0 1 0 9,3-4 0-9,-5 5 0 7,2-3 0-7,-3 2 0 9,-3 5-80-9,-3-1 0 4,-4-4-128-4,-7 0 192 9,1 3 16-9,-4 1 0 6,-4 2 0-6,-4-4 0 9,-3-2 240-9,-11-3 64 6,-5-1 0-6,-2 1 0 9,-7-3 96-9,-1-1 32 7,-6 1 0-7,4-1 0 8,-4-3-240-8,2-7-32 7,-6-4-16-7,8 0 0 7,-4-1-160-6,6-5-48 6,4-5 0-7,6-1 0 7,5-2-288-7,9-6-64 9,3-1-16-9,4-3-10912 15,12-1-2176-15</inkml:trace>
    </iact:actionData>
  </iact:action>
  <iact:action type="add" startTime="84867">
    <iact:property name="dataType"/>
    <iact:actionData xml:id="d49">
      <inkml:trace xmlns:inkml="http://www.w3.org/2003/InkML" xml:id="stk49" contextRef="#ctx0" brushRef="#br1">12015 13119 6447 0,'0'0'272'1,"0"0"80"-1,-4-9-352 0,4 9 0 5,-10-10 0-5,10 10 0 9,-16-2 1600-9,3 2 240 6,-9 8 48-6,3 0 16 8,1-1-1136-8,-3 9-208 9,-3-2-48-9,-1 3-16 7,-2-3 400-7,-3 7 96 7,5 5 16-7,0 5 0 7,-3 8 96-7,3-2 32 8,0 2 0-8,-1 10 0 7,1 7-384-7,4 9-80 7,-3 3-16-7,-1 6 0 9,-3-2-288-9,3 6-64 6,2 2-16-5,1 0 0 6,5-2-288-7,-5 0 128 7,5-2-128-7,3-6 0 9,-6-1 144-9,11-5-144 6,1-2 0-6,6 1 144 9,2-7-16-9,6-9 0 6,2-2 0-6,-1-6 0 9,9 4 16-9,-2-4 0 7,5 0 0-7,5-8 0 9,-5-4 0-9,6-5 0 6,1-3 0-6,1-1 0 8,2-3 0-8,5-5 0 6,-3-4 0-6,2 2 0 23,0 2-1360-22,2-7-288-1,0-3-48 1,-2 0-16-1</inkml:trace>
    </iact:actionData>
  </iact:action>
  <iact:action type="add" startTime="85246">
    <iact:property name="dataType"/>
    <iact:actionData xml:id="d50">
      <inkml:trace xmlns:inkml="http://www.w3.org/2003/InkML" xml:id="stk50" contextRef="#ctx0" brushRef="#br1">12348 13827 19695 0,'0'0'864'1,"0"0"192"-1,0 0-848 0,0 0-208 2,14 6 0-2,3 8 0 7,-1-1 368-7,2 9 16 7,-3 1 16-7,1 5 0 9,3-1 128-9,-1 6 32 6,3 4 0-6,3 8 0 9,3-6 64-9,0 4 16 6,1 4 0-6,1-4 0 9,2 5-128-9,2 1 0 7,2-6-16-7,-3 2 0 7,-3 2-224-7,0-4-32 8,-2 1-16-8,-1-3 0 8,-1 2-96-8,-5-8-128 6,1-1 176-6,-1-3-176 10,-1-10 224-10,-3 1-64 9,-1-1-16-9,-5-1 0 5,2-5-144-5,-4-3 128 7,-8-12-128-7,0 0 128 24,0 0-1920-23,0 0-384 0,0 0-64-1</inkml:trace>
    </iact:actionData>
  </iact:action>
  <iact:action type="add" startTime="85532">
    <iact:property name="dataType"/>
    <iact:actionData xml:id="d51">
      <inkml:trace xmlns:inkml="http://www.w3.org/2003/InkML" xml:id="stk51" contextRef="#ctx0" brushRef="#br1">13111 13796 26031 0,'-24'-23'1152'0,"13"9"240"0,-1 4-1120 0,0 4-272 3,3 1 0-3,9 5 0 7,-20 7 368-7,1 5 16 7,-1 4 0-7,-3 7 0 8,-5 2-32-8,-1 7 0 7,-6 3 0-7,4 6 0 8,-4-4 480-8,1 10 112 7,-3 3 16-7,2 1 0 9,2 0-112-9,2 5-16 6,-2 3 0-6,-2 7 0 9,5 0-480-9,3 5-96 6,0-5-32-6,-4 2 0 8,-3-5-224-8,5-1 176 8,4-5-176-7,-1-3 160 6,-1-3-160-7,2-2 128 6,1-3-128-6,5-7 128 8,-1-2-128-8,1-1 160 7,3-3-160-7,1-6 160 8,7 0-160-8,-2-5 160 7,4-5-160-7,4-1 160 8,2-16-304-8,0 0-64 7,8 17-16-7,-8-17 0 22,16 8-1552-21,-16-8-304-1,19-2-64 0,-1-4-16 15,-1-5-608-15,3-3-128 0,1-15-32 1,1-6 0-1</inkml:trace>
    </iact:actionData>
  </iact:action>
  <iact:action type="add" startTime="85919">
    <iact:property name="dataType"/>
    <iact:actionData xml:id="d52">
      <inkml:trace xmlns:inkml="http://www.w3.org/2003/InkML" xml:id="stk52" contextRef="#ctx0" brushRef="#br1">13177 13063 13823 0,'0'0'1216'1,"0"0"-960"3,-2-10-256-4,2 10 0 8,0 0 1008-8,0 0 144 7,0 0 48-7,12-10 0 8,5 4-720-8,-17 6-144 8,16 0-16-8,2 4-16 9,-5 0 272-9,3 6 48 6,3-2 16-6,1 5 0 7,3-1-32-7,5 8 0 8,1-1 0-8,6 5 0 9,2 1-32-9,2 6 0 5,4 10 0-5,0 2 0 9,2 2-192-9,2 4-32 6,-3-5-16-6,3 5 0 10,0 4-96-10,-8 5-32 6,0 9 0-6,-6-3 0 8,2 8 16-7,-5-5 0 4,-3 3 0-4,-2-6 0 7,-3 6 160-8,-1-1 48 6,-5 7 0-6,-1-8 0 8,-7 2 160-8,0 0 48 7,-2 4 0-7,-4 2 0 9,0-1-128-9,-4-7-32 7,-6-4 0-7,0 4 0 7,-2-1-32-7,-5 3-16 8,3-10 0-8,-9 5 0 8,-3 1-48-8,1-5-16 6,-1 1 0-5,1 2 0 6,-4-1-64-7,-3-5-16 8,-1-1 0-8,4-1 0 8,-4 1-64-8,0-1-16 7,-3-9 0-7,3 2 0 7,0-2 112-7,-2-4 32 7,2-2 0-7,1-8 0 8,1-2 16-7,2-4 0 6,-1 1 0-7,3-7 0 7,0-1-48-7,5-3 0 7,1-3 0-7,-1-6 0 9,7-5-128-9,-5-3-48 6,0-1 0-6,7-5 0 9,1-2-144-9,-2-4 160 7,4 0-160-7,5-3 160 8,-1 5-384-8,2-5-80 6,2 15-16-6,0-20 0 25,2 2-1328-24,2-1-272-1,-1 3-48 0,1 3-9344 4,2-7-1872-3</inkml:trace>
    </iact:actionData>
  </iact:action>
  <iact:action type="add" startTime="88741">
    <iact:property name="dataType"/>
    <iact:actionData xml:id="d53">
      <inkml:trace xmlns:inkml="http://www.w3.org/2003/InkML" xml:id="stk53" contextRef="#ctx0" brushRef="#br1">25085 3733 3679 0,'-12'-2'320'1,"3"0"-320"4,-1 0 0-5,-4 0 0 9,5 0 2576-9,-7-2 448 12,2 2 96-12,-5 0 16 5,1 2-2256-5,1 0-448 10,-7-1-96-10,-9-1-16 4,0-2-32-4,4 2-16 11,1 2 0-11,1 0 0 4,0 2 320-4,-1 2 64 10,1 1 16-10,0 5 0 5,0-2-64-5,-1 2-16 10,5 1 0-10,-3-1 0 5,1 4-80-5,4-2 0 10,1 5-16-10,6-1 0 5,-1 3-128-5,9-1-32 11,0-1 0-11,4 3 0 4,4-5-144-4,-2-15-48 11,8 12 0-11,8 0 0 4,-3 0-16-4,7-5 0 10,-3-5 0-9,5 0 0 3,1 0 32-4,3-2 0 12,-1-6 0-12,2 2 0 3,0-1-160-3,1-1 192 12,-5-4-192-12,1 4 192 3,-5-4-48-3,1-1 0 10,-1 5 0-10,-5-2 0 5,-14 8-144-5,15-8 0 11,-15 8 0-11,0 0 0 5,0 0 192-5,0 0 144 10,4 16 48-10,-4 5 0 4,-2 3 128-4,-4 3 48 10,-5 2 0-9,1 4 0 3,-6 1-192-4,3 3-48 5,-5 2 0-5,5-2 0 9,-7 0-144-9,1 0-48 7,-3-2 0-7,3-2 0 7,-5 0 64-7,-1-6 0 7,1-5 0-7,1 1 0 8,-2-1-64-8,3-1 0 7,-1-3 0-7,1-3 0 8,-1-5-128-8,3 2 128 8,5-6-128-8,-3-2 128 7,7-4-352-7,-3-2-80 8,14 2-16-8,0 0 0 23,-8-10-896-23,6-6-192 0,2 1-48 0,4-3-7184 6,4-3-1456-6</inkml:trace>
    </iact:actionData>
  </iact:action>
  <iact:action type="add" startTime="89285">
    <iact:property name="dataType"/>
    <iact:actionData xml:id="d54">
      <inkml:trace xmlns:inkml="http://www.w3.org/2003/InkML" xml:id="stk54" contextRef="#ctx0" brushRef="#br1">25602 3329 27583 0,'0'0'1216'0,"-10"2"256"0,1-4-1168 0,9 2-304 7,-8 14 0-7,-4-6 0 5,4 2 0-5,-3 5-256 10,-1-1 64-10,2 5 0 5,-4 3 192-5,5 3-176 11,-7 4 176-11,-3 8-160 4,-3 4 160-4,-1-4-192 11,1 8 192-11,-1-2-192 4,-4 0 320-4,1 4 64 11,7 0 16-11,-1 1 0 5,-1 3 80-5,5 0 16 6,-1-6 0-6,3 0 0 9,2-3-96-9,6-4-16 7,0-7 0-7,1-2 0 9,3-4-192-9,2 1 176 12,2-7-176-12,5-1 160 4,-7-18-160-4,12 17 192 11,4-5-192-11,-1-2 192 4,7-6-384-4,3-6-64 12,4-4 0-12,3-2-16 18,1 0-2096-18,4 2-432 1</inkml:trace>
    </iact:actionData>
  </iact:action>
  <iact:action type="add" startTime="89614">
    <iact:property name="dataType"/>
    <iact:actionData xml:id="d55">
      <inkml:trace xmlns:inkml="http://www.w3.org/2003/InkML" xml:id="stk55" contextRef="#ctx0" brushRef="#br1">26324 3323 23951 0,'0'0'2128'0,"0"0"-1696"4,-6-3-432-4,6 3 0 9,0 0 448-9,0 0 0 11,0 0 0-11,-10 9 0 4,2 5-448-4,4-2 0 11,-3 5 0-11,-7 11 0 4,2 1-128-4,-3 2 128 12,1 2-160-12,-4 8 160 5,3-6 0-5,1 10 0 10,-7-2 208-10,5 4-64 4,-1-4 320-4,1 3 64 10,4 5 16-10,6 0 0 5,-3-8-96-5,5 0 0 11,4-6-16-11,4 2 0 4,2-6-112-4,1-2 0 12,1-4-16-11,4 1 0 1,-2-3-48-2,1-3 0 11,3-5 0-11,0-1 0 4,1-5-256-4,5 3 0 10,-5-8 0-9,5 0 0 18,-1-4-432-19,-3-2-144 1,3-2-16-1,-5-2-16 13,0-2-1440-13,-3-6-304 0,1 1-48 0,-8-1-8032 5</inkml:trace>
    </iact:actionData>
  </iact:action>
  <iact:action type="add" startTime="89917">
    <iact:property name="dataType"/>
    <iact:actionData xml:id="d56">
      <inkml:trace xmlns:inkml="http://www.w3.org/2003/InkML" xml:id="stk56" contextRef="#ctx0" brushRef="#br1">25670 3899 28559 0,'-21'-18'2544'0,"21"18"-2032"5,-6-8-512-5,6 8 0 8,0 0 320-8,21-3-48 7,3-3 0-7,-5 2 0 8,9 0-272-8,7 2 0 12,2 0 0-12,17-2 0 3,-3-2 0-3,-2-2 0 12,-2 1-240-12,1 1 80 19,1 2-608-19,2-4-128 0,-6-2-32 0,2 4-7136 13,-2 3-1408-13</inkml:trace>
    </iact:actionData>
  </iact:action>
  <iact:action type="add" startTime="90174">
    <iact:property name="dataType"/>
    <iact:actionData xml:id="d57">
      <inkml:trace xmlns:inkml="http://www.w3.org/2003/InkML" xml:id="stk57" contextRef="#ctx0" brushRef="#br1">26683 3148 28559 0,'0'0'1264'1,"0"0"272"-1,0 0-1232 0,0 0-304 6,0 0 0-6,0 0 0 4,9 14 192-4,5 3-32 10,-2 1 0-10,5 1 0 5,-3 3-160-5,3 1 0 13,5 4 0-13,3 12 0 3,-7 2 0-3,1-2 0 7,1 6 0-7,-6-4 0 7,-1 4 0-7,-5-2 192 12,2 4 0-12,-2-2 0 4,-7-6 208-4,-2 3 48 11,-3-1 16-11,-2 2 0 3,2-6-80-3,-2-1-32 10,-2-1 0-10,-3-4 0 2,-1 0-112-2,0-4-32 7,-3-3 0-7,-1-1 0 8,2-1 16-8,-3 1 0 7,3-4 0-7,-2 1 0 8,5-6-224-8,-5-1 0 11,4-1 0-11,-3 0 0 20,5-5-416-20,10-7-176 0,0 0-48 0,0 0 0 13,0 0-1920-12,0 0-400-1,0 0-80 0</inkml:trace>
    </iact:actionData>
  </iact:action>
  <iact:action type="add" startTime="90516">
    <iact:property name="dataType"/>
    <iact:actionData xml:id="d58">
      <inkml:trace xmlns:inkml="http://www.w3.org/2003/InkML" xml:id="stk58" contextRef="#ctx0" brushRef="#br1">27613 3651 31103 0,'0'0'1376'0,"0"0"288"0,0 0-1344 0,0 0-320 5,0 0 0-5,10-4 0 8,5 2 0-8,-3 2 0 7,6 2 0-7,1 0-128 10,3-2-16-10,3 0 0 11,2 0 0-11,12 0 0 20,-6 0-464-20,-3 0-96 1,-1-2 0-1,-4 2-16 13,-1 0-176-13,-9 0-48 0,-15 0 0 0,18 0 0 16,-1 2-80-16,-17-2-32 1,0 0 0-1,10 2-5536 8,-10-2-1088-8</inkml:trace>
    </iact:actionData>
  </iact:action>
  <iact:action type="add" startTime="90694">
    <iact:property name="dataType"/>
    <iact:actionData xml:id="d59">
      <inkml:trace xmlns:inkml="http://www.w3.org/2003/InkML" xml:id="stk59" contextRef="#ctx0" brushRef="#br1">27660 3930 3679 0,'0'0'160'1,"0"0"32"-1,0 0-192 0,0 0 0 4,0 0 0-4,0 0 0 9,0 0 4432-9,0 0 848 12,0 0 160-12,0 0 48 3,0 0-3776-3,15 2-752 11,5-4-160-11,5-2-32 5,3 0-768-5,1-2 0 13,0-3 0-13,22-3 0 19,-6-2-896-18,3 4-96 0,1 3-16-1</inkml:trace>
    </iact:actionData>
  </iact:action>
  <iact:action type="add" startTime="90994">
    <iact:property name="dataType"/>
    <iact:actionData xml:id="d60">
      <inkml:trace xmlns:inkml="http://www.w3.org/2003/InkML" xml:id="stk60" contextRef="#ctx0" brushRef="#br1">29168 3659 5519 0,'0'0'496'0,"0"0"-496"10,0 0 0-10,-10 6 0 4,10-6 2912-4,-8 8 480 11,8-8 112-11,0 0 16 5,-8 5-1984-5,8-5-400 10,0 0-80-10,0 0-16 6,0 0-48-6,0 0-16 11,0 0 0-11,-2-13 0 3,4-1-208-3,4 4-32 12,2-3-16-12,4-1 0 5,-3-7-64-5,3-3-16 9,4 3 0-9,1-1 0 4,-3 1-192-4,3-3-64 11,-1-3 0-11,2 0 0 5,1 0-32-5,-3-1-16 11,3 1 0-11,3 0 0 4,-7 1-16-4,3 1-16 13,-3 5 0-13,1 3 0 2,0-3-304-2,-5 1 0 10,5 5 0-10,-6 1 0 4,-1 7 0-4,3 0 0 10,-12 6 0-9,0 0 0 3,0 0 0-4,8 6 0 11,-2 5 0-11,-4 5 0 4,-2-2 0-4,-2 7 0 11,-2 6 0-11,0 5 0 4,-4 3 0-4,-4 2 0 11,3 2 0-11,-5 4 0 5,0 2 0-5,1-3 0 10,-1 5 0-10,0-4 0 5,1 0 0-5,1 2-176 9,0-4 176-8,-3 15-160 19,3-7-288-19,4-10-64-1,-3 4-16 0,3-10 0 13,4-2-1216-12,-2-1-240-1,0-5-64 0,4-7-10000 3</inkml:trace>
    </iact:actionData>
  </iact:action>
  <iact:action type="add" startTime="91386">
    <iact:property name="dataType"/>
    <iact:actionData xml:id="d61">
      <inkml:trace xmlns:inkml="http://www.w3.org/2003/InkML" xml:id="stk61" contextRef="#ctx0" brushRef="#br1">28857 4164 28559 0,'0'0'2544'1,"0"0"-2032"6,0 0-512-7,16-2 0 6,-4-4 992-6,7 4 96 9,7 2 32-9,1 0 0 5,6 2-816-5,4 0-176 11,6 2-128-11,4-4 192 3,-4-4-192-3,4 2 0 12,3-2 144-12,1 0-144 4,-4 1 0-3,4 1 0 9,-1-2 0-10,1 0 0 4,2 0-192-4,-3 2-48 11,1 0-16-11,13 2 0 20,-5-2-416-19,-8 2-96 0,-14 0 0-1,-14 2-8288 8,1 2-1648-8</inkml:trace>
    </iact:actionData>
  </iact:action>
  <iact:action type="add" startTime="91972">
    <iact:property name="dataType"/>
    <iact:actionData xml:id="d62">
      <inkml:trace xmlns:inkml="http://www.w3.org/2003/InkML" xml:id="stk62" contextRef="#ctx0" brushRef="#br1">24874 5034 9215 0,'0'0'400'0,"0"0"96"0,-3-4-496 0,-5-2 0 7,-4 4 0-7,4-4 0 5,-5 6 2128-5,1-2 336 11,0 2 64-11,-7 0 16 4,5 0-2144-4,0 2-400 11,-5 0 0-11,3 2-224 3,-3 0 224-2,-3 2 0 10,3 4-160-11,1-1 160 4,-3 1 384-4,3 4 128 14,7-4 48-14,-5 3 0 3,4-3 304-3,4 6 64 10,1-5 16-9,5-1 0 2,2 4-416-3,4-5-80 12,-4-9 0-12,9 14-16 3,1-10-112-3,6-2-32 10,-3 0 0-10,7-2 0 5,-1-2-112-4,1 0-32 10,1-2 0-11,3-2 0 4,1-2-144-4,-2 3 160 10,1 1-160-10,-3 0 160 4,1-2-160-4,-1 2 0 11,-3 2 144-11,-6 2-144 4,-1 6 384-4,-11-6 0 10,12 12 0-10,-8 5 0 5,0 1 112-5,-4 5 16 11,-2 0 16-11,-2 5 0 5,-4-1-96-5,-6 0-32 9,1 1 0-9,-9 11 0 5,1-2-64-5,-1-6-16 10,-1-2 0-10,2-3 0 5,-1-5-80-5,-1-3-32 11,-1-1 0-11,1-3 0 4,-1-1-64-4,5-7-16 11,-4 0 0-11,5 2 0 19,4-6-608-19,14-2-128 0,-17-8-32 0,9 0 0 15,0 0-1856-15,4-7-384 1,10-1-80-1,0 1-16 0</inkml:trace>
    </iact:actionData>
  </iact:action>
  <iact:action type="add" startTime="92418">
    <iact:property name="dataType"/>
    <iact:actionData xml:id="d63">
      <inkml:trace xmlns:inkml="http://www.w3.org/2003/InkML" xml:id="stk63" contextRef="#ctx0" brushRef="#br1">25848 4576 26719 0,'-14'0'2368'1,"0"0"-1888"6,-3 1-480-7,-1 3 0 8,1 4 752-8,-5 8 48 13,-3-1 16-13,0 5 0 3,-1 3-816-3,3 1 0 12,-2 1-192-11,1 4 48 1,1 2 144-2,-5 3-128 11,1 1 128-11,-14 17-128 4,6-1 128-4,6 0 0 12,1 0 0-12,5-7-128 4,0-1 256-4,5-4 48 11,4 4 16-11,7-4 0 3,-1-4-16-2,6-2 0 10,4-3 0-11,6-3 0 4,-1-4-176-4,7-5 0 11,4-2 144-11,5-1-144 3,0-5 0-3,7 0-160 11,1-6 16-11,6-4 0 25,4-6-1648-25,2 0-336 0,6 0-64 0</inkml:trace>
    </iact:actionData>
  </iact:action>
  <iact:action type="add" startTime="92724">
    <iact:property name="dataType"/>
    <iact:actionData xml:id="d64">
      <inkml:trace xmlns:inkml="http://www.w3.org/2003/InkML" xml:id="stk64" contextRef="#ctx0" brushRef="#br1">26335 4622 23951 0,'-19'-17'1056'0,"9"9"224"0,2 2-1024 0,1 4-256 7,-5 2 0-7,2 6 0 4,0 8 1632-4,-3-3 272 11,3 7 48-11,-6 1 16 5,5 3-1680-5,-5 5-288 10,4 4-144-10,-3 3 16 4,-1-1 128-4,-1 0-208 11,1 2 80-11,2 4 128 5,-5-6-160-5,3 2 160 10,-1 2 0-10,-3 10-144 4,6-4 144-4,1-4 128 11,3-4-128-11,4-4 176 5,0-1-176-5,6-5 128 10,-2-8-128-10,4 1 128 5,-2-18-128-5,10 20 0 11,-4-9 144-11,-6-11-144 4,18 16 0-4,-5-10 144 10,5 0-144-10,-3-3 0 20,3-1-256-19,3-2-176 0,1-2-16-1,-5-1-16 15,1-3-1408-14,-4 2-288 0,1-2-48-1,-7-2-16 0</inkml:trace>
    </iact:actionData>
  </iact:action>
  <iact:action type="add" startTime="92995">
    <iact:property name="dataType"/>
    <iact:actionData xml:id="d65">
      <inkml:trace xmlns:inkml="http://www.w3.org/2003/InkML" xml:id="stk65" contextRef="#ctx0" brushRef="#br1">25897 5073 911 0,'0'0'0'0,"-2"-10"0"0,-2 2 0 0,4 8 0 5,0 0 0-5,8-8 0 8,5 1 6400-8,-1 1 1184 7,5 2 240-7,5 2 48 8,-3-2-6192-8,9 2-1232 11,3-4-256-11,2 2-64 5,0-1-128-5,2 1 0 10,2 0-192-10,12 0 192 19,-2-2-832-18,-4 4-64 1,-10 0 0-2,-2-2-11280 1</inkml:trace>
    </iact:actionData>
  </iact:action>
  <iact:action type="add" startTime="93219">
    <iact:property name="dataType"/>
    <iact:actionData xml:id="d66">
      <inkml:trace xmlns:inkml="http://www.w3.org/2003/InkML" xml:id="stk66" contextRef="#ctx0" brushRef="#br1">26649 5094 30399 0,'0'0'1344'0,"0"0"288"0,0 0-1312 0,0 0-320 10,0 0 0-10,12-6 0 4,8 3 176-4,-1 1-48 11,1 0 0-11,1 0 0 3,3-4-128-3,1 2 160 13,0-2-160-13,6 0 160 20,-1 0-592-20,-3 1-112 1,-2 1-32-1,-1-4 0 11,-9 2-896-10,1 0-176-1,4 2-32 0,-20 4-5920 11,9-4-1168-11</inkml:trace>
    </iact:actionData>
  </iact:action>
  <iact:action type="add" startTime="93427">
    <iact:property name="dataType"/>
    <iact:actionData xml:id="d67">
      <inkml:trace xmlns:inkml="http://www.w3.org/2003/InkML" xml:id="stk67" contextRef="#ctx0" brushRef="#br1">27170 4845 16575 0,'-13'-14'1472'0,"13"14"-1168"9,-6-6-304-9,6 6 0 5,0 0 2560-4,0 0 464 9,0 0 96-10,0 0 16 5,0 0-2512-4,9 10-496 7,3 6-128-8,-2-3 0 5,6 5 0-5,-5-1 0 12,7 7 128-12,-5-1-128 4,3 0 240-4,4 1-32 10,-5-1 0-10,5 3 0 4,1 1 176-4,-3 0 16 11,1-1 16-11,5-5 0 5,-9 6-288-5,5-1-128 6,1-3 128-5,-1 0-128 8,-3-3 0-8,1-4 0 10,-1 1 128-11,-3-5-128 3,4 0-224-3,-5-7-80 11,5-1-16-11,-1 2 0 23,1-4-1744-23,-1-4-368 0,-17 2-64 0</inkml:trace>
    </iact:actionData>
  </iact:action>
  <iact:action type="add" startTime="93686">
    <iact:property name="dataType"/>
    <iact:actionData xml:id="d68">
      <inkml:trace xmlns:inkml="http://www.w3.org/2003/InkML" xml:id="stk68" contextRef="#ctx0" brushRef="#br1">27724 4899 20271 0,'-19'-11'896'0,"11"9"192"0,0-2-880 0,-6 2-208 2,3 4 0-1,-7 2 0 7,5 3 2112-8,-5 7 384 10,2-2 80-10,1 5 16 4,-5-3-1792-4,1 4-352 11,1 1-80-11,-5-3-16 4,-1 5-224-4,1 4-128 11,0 1 160-10,1-1-160 3,-1 0 384-4,-3 1-32 11,3-1 0-11,0 2 0 5,1-3-80-4,6 1-16 9,-3-1 0-10,7-3 0 3,-1 3-256-2,5-7 0 6,-2-1 0-7,2 5 0 25,8-21-272-25,0 0-112 0,0 0-32 0,16 10 0 15,-2-2-1872-14,5-8-368 0,4-4-80-1,-1-2-16 0</inkml:trace>
    </iact:actionData>
  </iact:action>
  <iact:action type="add" startTime="93989">
    <iact:property name="dataType"/>
    <iact:actionData xml:id="d69">
      <inkml:trace xmlns:inkml="http://www.w3.org/2003/InkML" xml:id="stk69" contextRef="#ctx0" brushRef="#br1">27711 4427 20271 0,'-16'-13'1792'0,"16"13"-1424"2,0 0-368-2,0 0 0 4,0 0 1728-4,0 0 256 7,0 0 64-7,0 9 16 9,2 9-1728-9,2-2-336 11,4 3 0-11,3 4-160 6,1 3 160-6,4 3 0 11,-5 2 0-11,5 6 0 4,-4 0 384-4,3-2 64 12,-5 1 16-12,4 5 0 3,-5-2 208-3,3 3 32 6,0-1 16-6,-6 2 0 10,1-4-16-10,1 4-16 11,-2-2 0-11,-2 2 0 4,-2-6-144-4,-2 2-32 7,-2-4 0-6,0-2 0 7,0-1-192-8,-2-3-32 6,-6 0-16-6,3-2 0 8,-1-3-128-8,-6-1-16 11,4-1-128-11,-3-7 192 4,1-1-192-4,2-2 0 8,-3-1-192-8,-1-5 192 21,14-6-1504-21,-16 0-192 0,16 0-32 0,0 0-16 13,-5-17-1200-13,1 1-224 0</inkml:trace>
    </iact:actionData>
  </iact:action>
  <iact:action type="add" startTime="94419">
    <iact:property name="dataType"/>
    <iact:actionData xml:id="d70">
      <inkml:trace xmlns:inkml="http://www.w3.org/2003/InkML" xml:id="stk70" contextRef="#ctx0" brushRef="#br1">28777 4930 23951 0,'0'0'2128'0,"0"0"-1696"8,14-9-432-8,0 3 0 5,3 4 912-5,9 2 112 10,-1-4 0-10,4 0 16 5,6-4-656-5,4 2-144 11,0 1-32-11,4 1 0 4,-6-6-352-4,0 4-80 13,1 0-16-13,6 0 0 19,-3-3-896-19,-7 1-176 0,-5 2-32 1</inkml:trace>
    </iact:actionData>
  </iact:action>
  <iact:action type="add" startTime="94603">
    <iact:property name="dataType"/>
    <iact:actionData xml:id="d71">
      <inkml:trace xmlns:inkml="http://www.w3.org/2003/InkML" xml:id="stk71" contextRef="#ctx0" brushRef="#br1">28709 5051 29135 0,'0'0'1280'0,"-11"0"288"0,11 0-1248 0,0 0-320 7,0 0 0-7,0 0 0 4,0 0 384-4,0 0 0 8,0 0 16-8,11 6 0 4,1-2-144-4,5 2-16 7,7-4-16-7,1-2 0 8,4-2-224-8,5-2 0 12,3 2 0-12,17-4 0 21,-1-2-416-20,-2 1-80 0,-1-3-16-1,-14 4-8448 7,3 0-1712-6</inkml:trace>
    </iact:actionData>
  </iact:action>
  <iact:action type="add" startTime="94957">
    <iact:property name="dataType"/>
    <iact:actionData xml:id="d72">
      <inkml:trace xmlns:inkml="http://www.w3.org/2003/InkML" xml:id="stk72" contextRef="#ctx0" brushRef="#br1">30116 4868 13823 0,'0'0'608'1,"-8"8"128"-1,-6-4-592 0,4 0-144 10,3-2 0-10,-5 3 0 5,4 1 1744-5,8-6 320 7,-6 10 64-7,6-10 16 9,-10 6-1296-9,10-6-256 12,0 0-48-12,0 0-16 3,0 0 48-3,0 0 16 12,0 0 0-12,0 0 0 5,-5-6 176-5,3-10 16 13,4 3 16-13,3-7 0 3,7 1-304-3,-2-3-64 5,5 1-16-5,-1-4 0 4,4-5-192-4,3-1-32 7,-1-2-16-7,-5 15 0 8,5-5 32-8,-7-2 16 12,7-1 0-11,1 1 0 4,-3-2-96-5,1-1-128 11,3 3 176-11,-6 4-176 4,-1 5 208-4,3 0-64 11,-5 5-16-11,3-1 0 3,-6 6-128-3,1 4 160 12,-11 2-160-12,0 0 160 3,12 18 144-3,-6 1 16 11,-2 8 16-10,-2 16 0 2,-4 0 112-3,-2 2 32 12,0 4 0-12,0 4 0 3,-6-5-288-3,3-1-64 11,-3 0-128-11,-2 4 192 4,4-3-192-4,2-3 128 7,-7 0-128-7,5 0 0 9,2-6 128-9,-2-2-128 13,1 2 0-13,3-8 144 3,0 0-144-3,2-3 0 7,2-5 0-7,2 1 0 23,0-3-576-23,2-7 0 0,-4-14 0 0,4 17 0 14,1-5-1936-13,-5-12-384-1,4 15-80 0</inkml:trace>
    </iact:actionData>
  </iact:action>
  <iact:action type="add" startTime="95364">
    <iact:property name="dataType"/>
    <iact:actionData xml:id="d73">
      <inkml:trace xmlns:inkml="http://www.w3.org/2003/InkML" xml:id="stk73" contextRef="#ctx0" brushRef="#br1">29712 5404 35935 0,'19'-4'3200'1,"11"1"-2560"2,12 5-512-3,3-1-128 9,8-1 416-9,2 2 64 11,-1 2 16-11,-9-2 0 4,10 2-368-4,5 2-128 14,8 2 0-13,32 0 0 0,-1-3 0-1,-11 1-256 12,-2 0 16-12,-10-4 16 23,-10-2-672-23,-3 4-128 0,-7 0-16 0,-3 4-9296 3,-8-4-1856-3</inkml:trace>
    </iact:actionData>
  </iact:action>
  <iact:action type="add" startTime="96352">
    <iact:property name="dataType"/>
    <iact:actionData xml:id="d74">
      <inkml:trace xmlns:inkml="http://www.w3.org/2003/InkML" xml:id="stk74" contextRef="#ctx0" brushRef="#br1">15301 14471 4607 0,'-8'0'192'0,"8"0"64"0,-9 4-256 0,1 0 0 7,0-2 0-7,8-2 0 8,0 0 2976-8,-8 4 544 7,8-4 128-7,-9 0 0 9,9 0-1856-9,0 0-368 5,-8-6-80-5,8 6 0 10,0 0-48-10,0 0 0 5,0 0 0-4,-2-18 0 7,4 4-336-8,-2 14-64 8,10-15 0-8,3-3-16 7,3 7-352-7,1-3-64 6,5 0-16-6,-7 7 0 9,5-5-256-9,-1 6-64 7,-19 6-128-7,18-2 192 8,-18 2-192-8,0 0 0 7,16 6 0-6,-16-6 0 7,0 0 0-8,2 19 0 7,-4-5 176-7,-2 6-176 6,-10-1 320-6,0-5-32 8,-3-1-16-8,1-3 0 9,-5 2-48-9,-3-2-16 7,1-3 0-7,0 7 0 9,-3-8 160-9,5-2 16 5,-1 2 16-5,3-4 0 8,5-6-48-8,14 4-16 7,0 0 0-7,0 0 0 8,0 0-192-8,8-12-144 7,9-4 192-7,7 5-192 25,9-5-1072-25,4 4-320 0,8-5-64 0</inkml:trace>
    </iact:actionData>
  </iact:action>
  <iact:action type="add" startTime="96834">
    <iact:property name="dataType"/>
    <iact:actionData xml:id="d75">
      <inkml:trace xmlns:inkml="http://www.w3.org/2003/InkML" xml:id="stk75" contextRef="#ctx0" brushRef="#br1">16596 14020 11967 0,'-11'-2'1072'0,"11"2"-864"5,-16 0-208-5,16 0 0 8,-10-3 1184-8,10 3 192 7,-4-10 32-7,3 0 16 9,1 10-256-9,3-18-48 6,3-1-16-6,4-2 0 8,4-5-288-8,5 1-64 7,-1-2-16-7,3-3 0 8,5-3-176-8,5-4-48 7,2 2 0-7,4 2 0 8,-2-4-80-8,2-4-32 7,4 0 0-7,-4-4 0 8,4 2-16-8,-4-4 0 9,-2-7 0-9,2 3 0 6,-5 2 64-6,-1 10 0 9,-2-2 0-9,2 8 0 6,2 2-48-6,-5 6 0 8,-7 3 0-8,1 6 0 7,1-1-144-7,-5 1-16 8,-3 9-16-8,1 3 0 8,-16 4-224-8,0 0 144 6,0 0-144-6,15 5 128 8,-1 9 96-8,-6 2 16 7,0 3 0-7,-1 9 0 8,1-1-16-8,-4 4 0 7,-4 10 0-7,0 0 0 8,0 10-32-8,-2-1-16 7,0 3 0-7,-2 6 0 9,-5 3 16-9,1 8 16 7,-2-2 0-7,-2 7 0 8,5-5-64-8,-7 2-16 6,4-2 0-6,0-2 0 9,-3 3-128-9,3-7 160 6,-2-4-160-6,4-1 160 8,3-3 16-8,1-3 0 8,-6-2 0-8,4-1 0 8,0-3 0-8,2-8 0 6,-3-2 0-5,-1 2 0 6,2-7-176-7,2 1 160 8,2-2-160-8,-2 2 160 7,0-4-160-7,0-1 0 7,4-3 0-7,0-4 0 8,4-1 0-8,0-1 0 7,0-7 0-7,-2 2-176 23,-2-14-1312-22,6 15-272-1,-6-15-48 1,0 0-8240 4,0 0-1664-4</inkml:trace>
    </iact:actionData>
  </iact:action>
  <iact:action type="add" startTime="97362">
    <iact:property name="dataType"/>
    <iact:actionData xml:id="d76">
      <inkml:trace xmlns:inkml="http://www.w3.org/2003/InkML" xml:id="stk76" contextRef="#ctx0" brushRef="#br1">16563 15206 19295 0,'0'0'848'1,"0"0"176"-1,-8 10-816 0,8-10-208 1,-5 10 0-1,5-10 0 9,0 0 816-9,0 0 112 7,0 0 32-7,7 11 0 7,-7-11-32-7,20 8 0 9,-4-6 0-9,3-2 0 7,4 0-32-7,3-2-16 8,3 0 0-8,4-4 0 8,4 2-224-8,6 1-32 6,-4-1-16-6,6 2 0 8,6-6-32-8,-1-4 0 7,-3 2 0-7,4-5 0 8,0 1-64-8,1 1-32 7,1 5 0-7,0-2 0 10,-1-4-224-10,1 5-64 5,2-5 0-4,-1 6 0 6,-3 6-192-7,0 0 0 7,-4-4 0-7,-3 1 0 25,-5 3-1008-25,2 2-288 1,-6 2-64-1,-5-1-13264 0</inkml:trace>
    </iact:actionData>
  </iact:action>
  <iact:action type="add" startTime="98817">
    <iact:property name="dataType"/>
    <iact:actionData xml:id="d77">
      <inkml:trace xmlns:inkml="http://www.w3.org/2003/InkML" xml:id="stk77" contextRef="#ctx0" brushRef="#br1">20966 13703 7359 0,'0'0'320'1,"0"0"80"-1,5-12-400 0,-5 12 0 3,4-20 0-3,-2 7 0 8,-2 13 1792-8,0-20 288 7,0 20 48-7,-2-19 16 8,-5-1-848-8,-5-1-160 7,2-1-48-7,-2 5 0 8,-1 3-208-8,-3-5-48 7,-3 1-16-7,-3 0 0 9,-5 5-224-9,2 1-32 6,-5 0-16-6,3-1 0 8,-2 7-272-8,-3 2-48 9,-5 8-16-9,2-2 0 6,0 4-64-6,-8 7-16 7,0 3 0-7,-1 5 0 9,1 3 64-8,0 1 0 4,-2 2 0-5,2 1 0 8,-6 1 192-8,6 2 32 7,2 8 16-7,-6 4 0 8,7 2-144-8,-1 2-32 7,5 5 0-7,5 3 0 8,2-6-96-8,4 3-32 7,1 3 0-7,5-4 0 8,7-8-128-8,2 3 0 7,6-1 144-7,6-6-144 8,8-2 0-8,-2-2 0 7,7-5 0-7,1-1 128 8,6-2 32-8,5-1 16 8,0-5 0-8,4-5 0 8,1-1 112-8,-1-7 32 6,0-6 0-6,2 2 0 8,2 0 48-8,-4-4 16 7,3-6 0-7,1 0 0 8,-4-8-64-8,0 3-16 7,-2-9 0-7,-1 3 0 8,-1-5-144-8,2-1-32 7,1-6 0-7,-3-1 0 8,-4-5 32-8,5-4 0 7,-5 4 0-7,2-8 0 9,-3-7-160-9,1 1 0 6,-1-6 0-6,1-1 0 8,-3-11 0-8,-1 5 0 7,1-2 0-7,1-5 0 8,0 3 0-8,-1-6 0 8,1 0-224-8,1-2 80 8,-3-8 144-8,-3 2-208 6,2 0 80-6,-7 0 128 9,5 2-256-9,-4 10 80 6,3-1 16-6,-5 9 0 8,4 3 160-8,-7 5-128 7,3 1 128-7,0 14-128 8,-2 4 128-8,-4 1-128 7,-1 9 128-7,1 0-128 8,-4 1 128-8,0 5 0 7,0 17-144-7,0 0 144 8,-5-10 0-8,5 10 0 7,0 0-144-6,0 0 144 6,-16 10 0-7,-2 7-192 7,-1 3 192-7,3 1-160 8,-5 12 160-8,-3 2 0 8,1 6-144-8,0 4 144 8,-3 2 0-8,5 8 128 6,-1 5 0-6,-1 6 0 8,3 7 64-8,3 5 16 7,-3 0 0-7,1 4 0 8,3 3-80-7,1 1 0 5,3 2-128-6,0-4 192 9,6-4-64-9,4 0-128 6,2-4 176-6,2-10-176 9,2 0 304-9,2-7-48 6,4-3-16-6,-4-7 0 8,2-10-32-8,3 4 0 7,-3-6 0-7,2-2 0 8,1-4-16-8,-1-1-16 7,4-5 0-6,-2-2 0 6,3-1-48-7,-3-7 0 7,0-3 0-7,1 0 0 9,-3 0-128-9,6-7 0 6,-5 1 144-6,-11-6-144 8,18 2-160-8,-18-2-96 7,15 0-32-7,1-2 0 24,0-4-2384-24,-16 6-464 0</inkml:trace>
    </iact:actionData>
  </iact:action>
  <iact:action type="add" startTime="99657">
    <iact:property name="dataType"/>
    <iact:actionData xml:id="d78">
      <inkml:trace xmlns:inkml="http://www.w3.org/2003/InkML" xml:id="stk78" contextRef="#ctx0" brushRef="#br1">21894 13441 22975 0,'0'0'1024'1,"0"0"192"-1,0 0-960 9,0 0-256-9,-2-12 0 0,2 12 0 3,0 0 448-3,0 0 64 7,0 0 0-7,0 0 0 7,0 0 96-7,20 14 32 8,1 4 0-8,1-1 0 9,-5 3 32-9,8 5 16 6,5 2 0-6,3 5 0 7,6 3-48-7,-2 8 0 8,6-4 0-8,-2 4 0 8,4-3-128-8,1 7-48 7,-3 4 0-7,4-4 0 9,-6-4-160-9,0 5-48 5,-8-1 0-5,0-6 0 11,3 0-48-10,-5-4-16 3,-2-4 0-4,-4 2 0 8,-1 4-64-8,-7-5-128 7,3-7 176-7,-8 4-176 8,3-2 160-8,-3 3-160 7,0-1 128-7,-7-4-128 8,1-7 176-8,0 1-48 7,4-1-128-7,-6-7 192 8,-4-13-192-8,0 0 128 7,11 14-128-7,-11-14 0 26,0 0-1856-26,16 2-448 0,2-6-112 0</inkml:trace>
    </iact:actionData>
  </iact:action>
  <iact:action type="add" startTime="100035">
    <iact:property name="dataType"/>
    <iact:actionData xml:id="d79">
      <inkml:trace xmlns:inkml="http://www.w3.org/2003/InkML" xml:id="stk79" contextRef="#ctx0" brushRef="#br1">23125 13180 19343 0,'0'0'1728'11,"0"0"-1392"-10,-2-12-336-1,2 2 0 0,0 10 672 0,0 0 64 4,0 0 16-4,0 0 0 9,0 0 112-9,-10-5 32 7,-4 5 0-7,1 9 0 9,-5-1-16-9,1 10 0 7,-5-3 0-7,-3 9 0 8,2 5 16-8,-5 6 16 8,-1 2 0-8,-2 2 0 7,-2 8-144-7,-4 4-48 6,-1 7 0-6,-3 3 0 8,-3 9-160-8,-5 2-48 7,2 6 0-7,0 0 0 8,-5 0-64-7,-1-8 0 5,-4 0-16-6,5-3 0 8,-1 5-176-8,6-6-48 7,6 0 0-7,-4-5 0 8,2-7 160-8,4-1 16 7,4-4 16-7,-2-4 0 8,4 0-128-8,2-4-16 7,2 0-16-7,1-6 0 8,3-2-240-8,6 0 176 7,5-4-176-7,0-2 160 9,4 1-160-9,7-11 0 7,3-17 0-7,1 20 0 23,5-1-2560-23,6-5-384 1,-12-14-64-1,33 19-32 0</inkml:trace>
    </iact:actionData>
  </iact:action>
  <iact:action type="add" startTime="105183">
    <iact:property name="dataType"/>
    <iact:actionData xml:id="d80">
      <inkml:trace xmlns:inkml="http://www.w3.org/2003/InkML" xml:id="stk80" contextRef="#ctx0" brushRef="#br1">24207 2352 6447 0,'0'0'272'1,"0"0"80"-1,0 0-352 0,0 0 0 3,-9-9 0-3,9 9 0 7,-10-8 1008-7,10 8 128 7,-8-8 16-7,8 8 16 8,0 0-256-8,-6-12-48 10,6 12-16-10,0 0 0 5,0-10-128-5,0 10-16 8,0 0-16-8,10-11 0 9,0 1-352-9,7 4-64 6,-1 0-16-6,3 0 0 8,5 3-16-8,3-1-16 7,0-2 0-7,3 2 0 7,1 2 32-7,6 0 0 8,0 0 0-8,2-4 0 9,4 2-128-8,-4 0 0 4,4 2-128-5,-4 1 192 7,0 1-192-7,-2-4 0 8,4 0 0-8,-4 2 0 8,2 2 128-8,-2 0-128 7,-8-6 176-7,-1 2-176 8,-5 4 256-8,-3-2-64 7,-1 0-16-7,1 0 0 8,-20 2-48-8,0 0 0 7,0 0 0-7,0 0 0 9,0 0 0-9,0 0 0 6,0 0 0-6,0 0 0 8,0 0 32-8,-14-2 0 7,0-2 0-7,-5 0 0 8,-3 4 32-8,-3 0 0 8,-8-2 0-8,0 2 0 6,-3 0 64-5,-3-1 32 6,2-3 0-7,2 2 0 8,-6-2-160-8,6 2-128 7,-4-2 192-7,0 2-192 7,2-2 240-7,-2 0-64 8,4-4-16-8,6 3 0 8,-2 1-160-8,1 0 160 7,3-2-160-7,2-4 160 8,1 2-160-8,3 2 0 7,3-3 144-7,3 1-144 10,1 2 128-10,4-4-128 5,2 1 160-5,8 9-160 8,0 0 176-8,0 0-176 7,-9-8 192-7,9 8-192 8,0 0 272-8,0 0-48 7,0 0-16-7,0 0 0 8,13 8-208-8,7 3 0 7,-3-1-144-7,5 6 144 8,1-7 0-8,5 5 0 8,-1 2 0-8,4 5 0 7,0-3 0-7,4 1 0 7,4 1 0-7,-4-1 0 8,4 1 0-8,-1 1 0 7,1-1 0-7,0-5 0 8,-4 3 144-8,2-5-16 8,0 1-128-8,-4-2 192 8,-4-1-192-8,-1-3 128 6,-5 0-128-6,-4 0 0 8,-3-2 192-8,2-2-48 7,-18-4-16-7,13 5-12096 11</inkml:trace>
    </iact:actionData>
  </iact:action>
  <iact:action type="add" startTime="106201">
    <iact:property name="dataType"/>
    <iact:actionData xml:id="d81">
      <inkml:trace xmlns:inkml="http://www.w3.org/2003/InkML" xml:id="stk81" contextRef="#ctx0" brushRef="#br1">28807 2005 2751 0,'0'0'256'1,"0"0"-256"4,0 0 0-5,0 0 0 9,13-4 2112-9,-13 4 368 6,18-4 80-6,-4 2 0 9,-14 2-1440-9,19 0-288 6,-3 4-64-6,3 0-16 9,5 0-240-9,-3 4-32 8,1 4-16-8,1-3 0 7,0 5-32-7,5-2-16 7,1-1 0-7,2 5 0 8,4-8-64-8,0 2-16 7,2-3 0-7,2-1 0 9,-5 0-16-9,1 2 0 6,0-6 0-6,4 4 0 7,-2-2 64-7,4-1 0 9,-6 1 0-7,4 2 0 3,2-2-16-5,-4 0 0 7,2-2 0-7,-6 0 0 8,-2-2-96-8,-1 0-16 7,-5 0 0-7,-2-2 0 8,-7 0-256-8,-16 2 0 6,16-2 0-6,-16 2 0 8,17-2 0-8,-17 2 0 7,0 0 144-7,0 0-144 9,0 0 192-9,0 0-48 7,0 0-16-7,0 0 0 7,0 0 32-7,0 0 0 8,0 0 0-8,0 0 0 8,0 0-160-8,0 0 0 6,0 0 144-6,-15 0-144 8,15 0 0-8,-12 6 128 8,12-6-128-8,-14 6 0 8,14-6 0-8,0 0-192 7,0 0 32-7,0 0-10976 11</inkml:trace>
    </iact:actionData>
  </iact:action>
  <iact:action type="add" startTime="106775">
    <iact:property name="dataType"/>
    <iact:actionData xml:id="d82">
      <inkml:trace xmlns:inkml="http://www.w3.org/2003/InkML" xml:id="stk82" contextRef="#ctx0" brushRef="#br1">31419 2079 10703 0,'0'0'464'0,"-20"-2"112"0,1-2-448 0,1 4-128 3,0-3 0-3,-1 1 0 8,1 2 704-8,-1 0 128 7,-3 0 32-7,5 0 0 8,1 0-320-8,-3 2-64 7,-1-2-16-7,5 0 0 8,-5 0-128-8,6 0-16 7,-3 0-16-7,5 1 0 9,12-1 112-9,-15 2 32 6,15-2 0-6,0 0 0 8,0 0 16-8,0 0 16 7,-8 10 0-7,8-10 0 9,0 0-112-9,0 0-32 7,6 16 0-7,5 1 0 7,7-9 48-7,5 4 16 8,7-4 0-8,-1 1 0 7,6 3-96-6,8-6-32 8,-2 0 0-9,2 0 0 6,-4 1-64-6,4-3-16 7,-2-4 0-7,3-2 0 8,1 0 64-8,-4-1 0 6,2-5 0-6,-4 2 0 9,6 0-16-9,-6-2 0 6,2-2 0-6,-6 5 0 8,0-7-80-8,-2-2-16 7,1 5 0-7,-5-7 0 9,-4 4-16-9,-3-3 0 6,-3 1 0-6,1-4 0 9,-7 3-128-9,1 1 192 6,-6-1-192-6,-8 15 192 8,6-14-192-8,-6 14 128 7,0 0-128-7,0 0 128 8,0 0-128-8,0 0 160 7,0 0-160-7,-12-6 160 8,-4 4-160-8,3 6 0 7,-7 2 0-6,1 6 0 6,-3 1 0-7,-1 1 0 7,-3 1 0-7,-1 7 0 8,0-6 0-8,-1 3 0 7,1 1 0-7,-2-5 0 8,0 5 0-8,-1-5 128 7,-1-1-128-7,-2 3 0 8,2-5 0-8,-2 4 0 7,-2-5 128-7,-2 5-128 8,3-4 0-8,3 3 160 7,0-7-160-7,4 0 160 9,-3 2-160-9,-1-3 0 6,-4 1 0-6,6 4-12624 12</inkml:trace>
    </iact:actionData>
  </iact:action>
  <iact:action type="add" startTime="110465">
    <iact:property name="dataType"/>
    <iact:actionData xml:id="d83">
      <inkml:trace xmlns:inkml="http://www.w3.org/2003/InkML" xml:id="stk83" contextRef="#ctx0" brushRef="#br1">13834 9266 11679 0,'0'0'512'0,"0"0"128"0,0 0-512 0,0 0-128 6,0 0 0-6,0 0 0 8,0 0 512-8,0 0 96 8,0 0 16-8,0 0 0 7,0 0-48-7,0 0 0 8,0 0 0-8,14 10 0 8,2 1 16-8,-5 3 0 7,-11-14 0-7,20 10 0 8,-6 3-80-8,1-3 0 6,3 4-16-6,-3-7 0 9,-15-7-48-9,24 6 0 7,1 0 0-7,0 4 0 8,-7-2 0-8,2-6 0 6,1-2 0-6,2 4 0 9,-5-1-112-9,3 5-16 7,-1-4-16-7,3 0 0 9,-5-4 16-7,3 2 0 2,-1-2 0-4,1-2 0 9,-5-4 16-9,3 2 16 5,1-2 0-5,-4 3 0 9,3-3-96-9,1-2 0 7,-7-4-16-7,7 4 0 8,-7-1-112-8,3-3-128 7,1 2 176-7,-5-1-176 8,0-1 160-8,0 4-160 7,-1-4 128-7,1 3-128 7,-4-1 0-7,-8 10 128 8,10-12-128-8,-10 12 0 7,0 0 0-7,0 0 0 7,9-8 128-7,-9 8-128 9,0 0-192-9,0 0-80 7,0 0-16-7,0 0-12000 11</inkml:trace>
    </iact:actionData>
  </iact:action>
  <iact:action type="add" startTime="111518">
    <iact:property name="dataType"/>
    <iact:actionData xml:id="d84">
      <inkml:trace xmlns:inkml="http://www.w3.org/2003/InkML" xml:id="stk84" contextRef="#ctx0" brushRef="#br1">22321 9517 10127 0,'0'0'896'1,"0"0"-704"2,0 0-192-3,0 0 0 8,0 0 848-8,0 0 144 7,6 18 32-7,-6-18 0 8,0 0-96-8,12 17-16 9,-2 3 0-9,-1-6 0 6,-9-14-192-6,18 13-32 8,1-3-16-8,-1 4 0 8,5-5 32-8,1 1 16 7,-1 2 0-7,4-8 0 9,1 0-48-9,1-2-16 6,6-4 0-6,4 0 0 8,-2 0-16-8,2 0-16 6,2-4 0-6,0-4 0 9,2 0-128-9,2 1-32 7,-4-3 0-6,6 2 0 6,-4-5-128-7,1 5-16 7,3-2-16-7,-2 4 0 8,2 3-48-8,0-5-16 6,-6-4 0-6,2 4 0 9,-8-5-240-9,2 5 144 7,2-6-144-7,-8 5 128 8,-2-5-128-8,-3 8 0 7,-3 1 144-7,-7-5-144 7,-1 4 0-6,-3 0 128 6,-12 8-128-7,0 0 0 8,0 0 0-8,0 0 0 7,0 0 0-7,0 0 0 23,0 0-1984-23,-10 10-320 0,-9 9-64 2,1 5-16-2</inkml:trace>
    </iact:actionData>
  </iact:action>
  <iact:action type="add" startTime="115872">
    <iact:property name="dataType"/>
    <iact:actionData xml:id="d85">
      <inkml:trace xmlns:inkml="http://www.w3.org/2003/InkML" xml:id="stk85" contextRef="#ctx0" brushRef="#br2">2629 14927 6447 0,'0'0'272'1,"0"0"80"-1,0 0-352 0,-4-8 0 3,4 8 0-3,-4-15 0 8,-2 3 1792-8,-2 0 304 7,8 12 48-7,-8-9 16 8,1 3-944-8,-5-4-176 7,4 2-32-7,0 4-16 9,8 4-32-9,-15-2 0 7,3-5 0-7,-4 1 0 7,5 2-96-7,-5 0-32 8,4 4 0-8,-3-6 0 8,3-2 0-8,0 1-16 6,12 7 0-6,0 0 0 8,-9-8-112-8,9 8 0 7,0 0-16-7,0 0 0 9,0 0-288-9,17-6-48 7,3 0-16-7,5 0 0 8,4 4-144-8,10 0-48 6,2 0 0-6,10 0 0 10,6-2 48-10,7 3 16 6,2-1 0-6,10 0 0 8,-2 2 16-8,2-2 0 6,-1-2 0-6,1 0 0 9,-8 4 32-9,2 0 16 6,-7-2 0-6,-3 4 0 9,-5 4-16-9,-3-2 0 7,1 0 0-7,-2-3 0 7,-3 3-48-7,-5 0-16 8,2 4 0-8,-8-4 0 7,-4 0-64-7,-1-2 0 9,-9-2-128-9,-1 2 192 7,-3-2-192-7,-1 0 144 6,-18 0-144-6,0 0 128 9,0 0-128-9,0 0 192 6,0 0-192-6,0 0 192 9,0 0 0-9,0 0 16 6,0 0 0-6,-24-2 0 10,-5-4-80-10,-6 2-128 6,-4-2 176-6,-2 4-176 8,-2 0 160-8,-4-2-160 7,-4-1 128-7,3 1-128 8,-5 0 160-8,-4 0-160 7,-7 2 192-7,0 0-192 8,-8 0 192-8,3 0-64 6,-5-2 0-5,2 2-128 7,-2-2 128-8,0 2-128 7,3 0 0-6,7 2 0 6,6 0 0-7,7 2 0 7,4 0 0-7,6 2 0 8,8-2 128-8,6 2-128 7,5-2 0-7,7 0 0 8,15-2 0-8,0 0 0 6,0 0 0-6,0 0 0 8,0 0 0-8,23 8 0 8,8-6 0-8,12 0-144 8,4-2 144-8,11 0 0 7,9-4 0-7,9 4 0 8,8 4 0-8,3-2 0 7,1-2 0-7,0 0 0 8,-10-2 0-8,0 0 0 7,-4 4 0-7,-2 0 0 8,-7 0 0-8,-1 0 0 7,0 1 0-7,-5 1 0 9,-2 2 0-9,-7-2 0 6,-5-4 0-6,-2 0 0 8,-8 6 0-8,-4-2 0 7,-7-4 0-7,-7 0 0 9,-17 0 0-9,0 0 144 6,0 0-16-6,0 0-128 8,-23 2 128-8,-6 4-128 7,-12 3 0-7,-16-1 0 8,-11 0 240-8,-10 0-64 7,-4 0-16-7,-4-1 0 8,-4 11-16-8,-7-4 0 7,-5 3 0-7,3-5 0 8,-2 3-144-8,5-3 160 7,0 4-160-7,11-5 160 8,7 3-160-8,7-2 0 7,5 3 0-7,9-3 0 9,5 4 0-9,11-5 0 6,2-1 0-6,13 0 0 24,11-4-928-23,15-6-272-1,0 0-48 0,0 0-16 10,23 11-2032-9,6-3-416-1,18-8-64 2,2 2-32-2</inkml:trace>
    </iact:actionData>
  </iact:action>
  <iact:action type="add" startTime="116698">
    <iact:property name="dataType"/>
    <iact:actionData xml:id="d86">
      <inkml:trace xmlns:inkml="http://www.w3.org/2003/InkML" xml:id="stk86" contextRef="#ctx0" brushRef="#br2">2576 15776 14735 0,'-33'-4'1312'1,"13"0"-1056"2,1 0-256-3,-1-2 0 8,5 4 1792-8,15 2 288 6,-10-4 64-6,10 4 16 9,0 0-912-9,0 0-176 7,0 0-48-7,0 0 0 9,12-8-544-8,7-3-112 4,8 1-32-5,7 0 0 9,7-7 304-9,3 3 48 6,11-4 16-5,11 3 0 7,3 3-16-8,7-3 0 6,6 3 0-6,2-2 0 8,1 2-208-8,1 5-32 8,-2-5-16-8,-4 2 0 8,-8 4-80-7,-2 2-16 5,-5 1 0-6,-9 6 0 8,-1 1-144-8,-2 2-16 7,-5 0-16-7,-7 2 0 7,-6 2-160-7,-3-5 128 8,-11 3-128-8,-3 4 128 7,-18-12-128-7,11 8 0 7,-11-8 144-7,0 0-144 8,0 0 256-8,-13 17 0 7,-9-3-16-7,-7 2 0 8,-6-9 64-8,-14 1 16 7,-5 0 0-7,-5 0 0 8,-1-2-64-8,-11 1-16 7,-3 1 0-7,-2-2 0 9,-6-2-32-9,-4-2 0 6,-3 0 0-6,3 0 0 8,0-6-64-8,4 4-16 8,2 6 0-8,2-4 0 8,4-4-128-8,2 0 0 6,11-2 0-6,7 2 0 9,5 2 0-9,16-2 0 7,7-2 128-7,7 2-128 7,7 2 0-7,12 0 0 8,0 0 0-8,0 0 0 7,26-2 0-7,9 0 0 8,15-2-128-8,11-1 128 7,15-5 0-7,4-4 0 7,4 2 0-7,6 7 0 8,9-3 0-8,-3 2 0 7,5 0 0-7,-5 0 0 8,1-4 0-8,-11 5 0 7,-4-1 0-7,-6 2 0 9,-4-2 0-9,-4 4 0 7,-11 2 0-7,-4-4 0 8,-12 2 0-8,-6 0 0 6,-14 0 0-6,-5 2 0 9,-16 0 0-9,0 0 0 6,0 0 0-6,0 0 0 8,-20 6 0-7,-7 2 0 5,-10-2 128-6,-10 2-128 8,-10-3 128-8,1 5-128 8,-3-2 128-8,1 0-128 7,-8-2 0-7,3-2 0 8,3 1 128-8,1-1-128 24,5 2-736-24,3-2-176 0,6-4-48 0,8 0-10528 6,0 0-2112-6</inkml:trace>
    </iact:actionData>
  </iact:action>
  <iact:action type="add" startTime="117327">
    <iact:property name="dataType"/>
    <iact:actionData xml:id="d87">
      <inkml:trace xmlns:inkml="http://www.w3.org/2003/InkML" xml:id="stk87" contextRef="#ctx0" brushRef="#br2">2494 15099 13823 0,'-25'0'1216'1,"-1"-2"-960"3,3 0-256-4,0-4 0 8,1 0 1072-8,-3-2 160 7,5 5 48-7,3-3 0 9,-3-4-128-9,-1-2 0 7,9 2-16-7,0 5 0 8,12 5 0-8,0 0 0 6,-2-18 0-6,2 18 0 9,18-4-352-9,5-2-64 7,7 0-16-7,7-1 0 8,11-1-288-8,11 0-64 7,11-4-16-7,2 5 0 9,8-11 64-9,4 6 16 6,2 5 0-6,6-1 0 9,-5 2 64-9,3 2 16 6,-4-4 0-6,-4 0 0 8,-8 4-32-8,-6 3 0 7,-1-3 0-7,-11 2 0 8,-1 2-32-8,-8 2-16 7,-6 2 0-7,-2-1 0 8,-14-1-416-8,-4 2 128 7,-3-2-128-7,-18-2 0 8,0 0 144-8,0 0-144 7,0 0 160-7,0 0-160 9,-20 10 240-9,-9 0-48 6,-6 1-16-6,-10-5 0 8,-6 2 0-8,-7 4 0 7,-6-1 0-7,-11 5 0 8,-3-8-32-8,-3-2 0 7,-5 0 0-7,0 1 0 8,-2-5-144-8,8 0 128 7,8 0-128-7,6 0 128 8,5 2-128-8,10-2 0 8,5 0 144-8,13-2-144 7,7 0 0-7,11 2 144 8,15-2-144-8,0 0 0 7,0 0 128-7,17-8-128 7,10 2 0-7,14-2 0 8,6-1 0-8,16-1 0 7,5-6 0-7,10 9 0 8,4 7 0-8,0-4 0 7,0-4 0-7,-2-4 0 8,-2 4 0-8,-8-3 0 8,-2-1 0-8,-5 4 0 8,-7-5 0-8,-3 7 0 6,-4-2 0-6,-12 0 0 9,-4 2 0-9,-8 0 0 6,-5 1 0-6,-20 5 0 8,0 0 0-8,0 0 0 7,-14-6 128-7,-6 0-128 8,-9 4 0-8,-10 6 0 7,0 4 0-7,-12-1 0 8,-3-1 128-8,-3 10-128 7,1-1 0-7,-5 5 0 25,-1 5-528-25,5-1-224 0,3-5-32 0,-3 5-16160 1</inkml:trace>
    </iact:actionData>
  </iact:action>
  <iact:action type="add" startTime="121305">
    <iact:property name="dataType"/>
    <iact:actionData xml:id="d88">
      <inkml:trace xmlns:inkml="http://www.w3.org/2003/InkML" xml:id="stk88" contextRef="#ctx0" brushRef="#br2">2773 8464 4607 0,'0'0'400'1,"0"0"-400"4,0 0 0-5,0 0 0 9,-12-6 1600-9,3 2 256 6,9 4 32-6,-20-1 16 8,2-1-1120-8,5 2-208 7,-3-2-64-7,16 2 0 8,-13-4 192-8,-3 0 48 8,16 4 0-8,0 0 0 8,-12-12 128-8,12 12 16 6,-11-8 16-6,11 8 0 8,-8-11-192-8,8 11-32 7,-4-10-16-7,4 10 0 8,0 0-176-8,0 0-48 7,-4-10 0-7,4 10 0 9,0 0-80-9,0 0-32 6,4-15 0-6,-4 15 0 10,8-10 48-10,3-2 0 5,-1 4 0-5,8 4 0 11,-3-1-64-11,7-5-16 4,-3-2 0-4,3 6 0 9,1-4-48-9,4 3-16 7,1 1 0-6,7-2 0 5,2-4 32-6,6 6 16 8,4-1 0-8,1-3 0 8,3 0-32-8,0 4-16 7,1-3 0-7,-1 1 0 8,2 2-48-8,1-2-16 7,-1-4 0-7,0 7 0 7,-2-3 64-7,1-2 16 7,-3 2 0-7,-2 4 0 8,2-3 48-8,-1 1 16 8,1 4 0-8,-4 0 0 8,-2 0-64-8,-4 0-16 6,0 2 0-6,-6 0 0 9,0-2-64-9,-4 2-16 6,-5 0 0-6,-3 2 0 9,-9 0-160-9,-12-2 128 6,0 0-128-6,0 0 128 8,0 0-128-8,0 0 128 8,0 0-128-8,-18 13 128 9,-11-5 112-9,-8 0 16 5,0 8 0-5,-8-9 0 9,-7 1-80-9,-5 2-16 7,-4-4 0-7,1-4 0 8,0 6-160-8,-9 3 0 7,-1-1 0-7,-8 4 0 8,-6-5 0-8,-2 1 0 7,-3 2 0-7,3-6 0 8,2 0 0-8,8-2 0 6,8 3 0-6,7-1 0 8,7-2 0-7,5-2 0 6,4 2 0-7,10 0 0 7,6 0 0-7,7 2 0 7,8-3 0-6,14-3 0 7,0 0 0-8,0 0 0 7,0 0 0-7,0 0 0 9,18 4 176-9,13-4-48 6,10 0-128-6,4-2 192 8,2-1-192-8,7-1-128 7,5-4 128-7,7 0-208 8,3 2 208-8,1-4 0 7,-4 5 0-7,2-1 0 8,-3-2 0-8,5-2 0 7,-8 0 0-7,1 5 0 8,-3-7 0-8,-1 4 0 7,-5 2 0-7,-5 2 0 8,0 0 0-8,-2 4 0 7,-8 0 0-7,2 2 0 8,-8 2 0-8,-2 0 0 7,-6 4 0-7,-3 2 0 25,-10-1-1120-25,-12-9-288 0,9 18-48 0,-9 2-16 12,-8 1-1584-12,-3 2-320 0</inkml:trace>
    </iact:actionData>
  </iact:action>
  <iact:action type="add" startTime="122059">
    <iact:property name="dataType"/>
    <iact:actionData xml:id="d89">
      <inkml:trace xmlns:inkml="http://www.w3.org/2003/InkML" xml:id="stk89" contextRef="#ctx0" brushRef="#br2">2824 8862 13823 0,'-28'2'608'1,"15"0"128"-1,-5-2-592 0,3 0-144 2,-5-2 0-2,1 2 0 8,7 2 1040-8,12-2 176 7,-18 2 48-7,18-2 0 8,0 0-432-8,0 0-64 7,0 0-32-7,0 0 0 8,0 0 160-8,0 0 16 7,18-8 16-7,5 0 0 8,7-1-224-8,5 1-64 7,10 0 0-7,3-2 0 8,7 2-96-8,7 5-32 7,1-3 0-7,3-2 0 8,4 0-112-8,-3 2-16 8,1-2-16-6,-6-1 0 3,-1 1 48-5,-3 2 16 7,-1-2 0-7,1 4 0 9,-7 4 16-9,-4 0 16 6,-4 0 0-6,-8 2 0 8,2 0-320-8,-6 4-144 7,-7 0 128-7,-9-4-128 9,-15-2 144-9,0 0-144 6,0 0 160-6,0 0-160 8,-15 12 224-7,-9-1-48 6,-7-5-16-7,-8 4 0 7,-6 2 16-7,-2-5 0 8,-5 7 0-8,-9-4 0 7,-3 3-176-7,-1 3 0 7,-7 2 144-7,4-9-144 8,-4-3 0-8,0 0 0 7,1 2 0-7,5-2 128 8,4 0-128-8,7-1 0 7,6 3 128-7,10-4-128 8,6-2 0-8,6 2 0 7,5-4 0-7,7 2 128 9,15-2-128-9,0 0 0 6,0 0 0-6,0 0 0 10,21-2 0-10,8-2 0 5,10-2 0-5,4-2 0 9,8 1 0-9,10-1 0 6,7-4 128-6,-2 2-128 8,2-5 0-8,1 1 0 7,5-9 0-7,-4 5 0 8,-2 3 128-8,-5-3-128 8,-3 4 128-8,-5-1-128 7,-4 3 176-7,-5 2-48 8,-13 4 0-8,-3 3 0 7,-9 1-128-7,-21 2 128 7,0 0-128-7,0 0 128 8,0 0 0-8,-13 0 0 7,-11 0 0-7,-13 3 0 8,-6 11-128-8,-8-4 0 8,-7 0 0-8,-8 5 0 8,-5 1 0-8,-9 3 192 6,-7 3-64-6,-7-5 0 9,0-3-128-9,-3 7 0 6,5 1 0-6,1-3 0 9,-3 3 0-9,8-1 0 6,4-1 0-6,12-5 0 8,9 3 0-8,11-8 0 7,9 5 0-7,6-3 0 25,5 0-384-25,9-3-144 1,5 1-48-1,16-10-10112 5,0 0-2048-5</inkml:trace>
    </iact:actionData>
  </iact:action>
  <iact:action type="add" startTime="123736">
    <iact:property name="dataType"/>
    <iact:actionData xml:id="d90">
      <inkml:trace xmlns:inkml="http://www.w3.org/2003/InkML" xml:id="stk90" contextRef="#ctx0" brushRef="#br2">7530 9648 2751 0,'0'0'256'1,"0"0"-256"6,0 0 0-7,20-6 0 7,-5 0 1808-7,5 0 320 8,-4 1 64-8,5-5 16 8,2 4-1136-8,7 0-240 6,3 2-32-5,6 2-16 7,0 2-32-8,10 4-16 7,3 0 0-7,1 0 0 9,2-2-144-9,1-2-16 5,3 0-16-5,1-2 0 10,3-2-96-10,-1 2-16 6,-4 2 0-6,-1 2 0 8,5 4 0-8,7 4-16 7,-1-4 0-7,6-1 0 8,-6 1 16-8,5 0 16 6,1 2 0-6,-2-6 0 9,0-2 32-9,0 2 0 7,-4 0 0-7,7 2 0 8,-1-2-32-8,2 2 0 7,2-3 0-7,0 5 0 8,2-2-144-8,-2-4-16 7,-6-2-16-7,2 0 0 8,4-2 16-8,-2 4 0 7,-2 0 0-7,4 0 0 7,0 0-16-6,2 0 0 6,-4 4 0-7,-3-4 0 8,1-4-32-8,0 2-16 6,-8 1 0-6,4 1 0 9,-3 1-64-9,5-1-16 7,-6-1 0-7,6 2 0 8,-1 5 16-8,1-2 0 7,4 2 0-7,-4-4 0 9,-4-2-48-9,-1 0-128 6,1 0 192-6,-4 0-64 8,4-2 16-8,-3 2 0 7,5 0 0-7,-4 0 0 9,1 0 48-9,1 0 0 7,-4-2 0-7,3 2 0 7,-7 0 0-7,1 0 0 7,-1-2 0-7,-3 0 0 8,-5 0-64-8,1 2 0 7,0 2 0-7,-1 0 0 8,1 0-128-8,2 0 0 7,-1-2 0-7,-1 0 128 8,-1 4-128-8,5-4 0 7,0-2 144-7,-3 2-144 7,-1 0 144-6,-6 0-144 6,-1-2 192-7,1 2-192 8,0 0 176-8,-6 0-176 7,0 0 160-7,-4 0-160 8,2 0 192-8,0 0-64 7,-4 0-128-7,2 0 192 8,0 0-192-8,-5 0 176 7,-1 0-176-7,2 0 160 8,-2-2-160-8,4 0 0 7,-2 0 0-7,-3 0 128 8,1 0-128-8,0-2 0 7,0 2 0-7,-1 1 128 8,-3-1-128-8,6 0 0 7,-4 0 0-7,-1 2 128 8,-7 0-128-8,2 0 0 7,1-2 0-7,-1 0 0 8,1 2 0-8,-1-2 0 7,2 0 128-7,1 0-128 8,-5 2 0-8,5 0 128 7,-1 0-128-7,2 0 128 8,1-2-128-8,-1 0 128 8,-2-2-128-8,1 4 128 8,1 0-128-8,0 0 128 6,1-2-128-6,1-2 128 8,-2 0-128-8,-2 2 0 7,1 0 0-7,-3 1 128 8,1-5-128-8,-5 0 0 7,3 4 0-7,-3-2 128 8,-3-2-128-8,-1 4 0 7,3 0 0-7,-18 2 128 8,15-2-128-8,3 0 0 7,-4-2 144-7,-14 4-144 8,17 0 128-8,-3 0-128 7,-14 0 160-7,17-3-160 8,-1 1 128-8,-16 2-128 6,14 0 0-6,-14 0 0 9,17-2 128-9,-17 2-128 7,0 0 0-7,14 0 144 8,-14 0-144-8,0 0 0 6,14-6 0-6,-14 6 128 8,0 0-128-7,0 0 0 6,9-2 144-7,-9 2-144 8,0 0 0-8,0 0 144 7,0 0-144-7,16-2 0 8,-16 2 144-8,0 0-144 7,0 0 0-7,10-4 144 8,-10 4-144-8,0 0 0 7,0 0 0-7,15-2 0 8,-15 2 0-8,0 0 0 7,0 0 128-7,0 0-128 8,0 0 0-8,0 0 0 7,0 0 0-7,0 0 0 8,0 0 0-8,0 0 160 8,0 0-160-8,0 0 160 8,0 0-160-8,0 0 160 6,0 0-160-6,0 0 160 8,0 0-160-8,0 0 0 7,0 0 0-7,0 0 0 8,0 0 0-8,0 0 0 7,0 0 0-7,0 0 0 8,0 0 0-8,0 0 0 7,0 0 128-7,0 0-128 8,0 0 0-8,0 0 0 7,0 0 0-7,0 0 0 9,0 0 0-9,0 0 0 6,0 0 0-6,0 0 0 9,0 0 0-9,0 0 0 6,-15 8 0-6,15-8 0 8,0 0 0-8,0 0 0 8,0 0 0-8,0 0 128 8,-14 6-128-8,14-6 0 6,0 0 0-6,0 0 0 8,0 0 0-7,0 0 0 5,0 0 0-6,0 0 0 8,-16 4 0-8,16-4 0 7,0 0 128-7,0 0-128 8,0 0 0-8,0 0 0 8,0 0 0-8,0 0 0 7,0 0 0-7,-15 2 0 8,15-2 0-8,0 0 0 7,0 0 0-7,0 0 0 7,-16 0 0-7,16 0 0 8,0 0 0-8,0 0 0 7,0 0 0-7,0 0 0 8,0 0 0-8,0 0 0 8,0 0 0-8,0 0 0 8,0 0 0-8,0 0 0 6,0 0 0-6,0 0 0 9,0 0 0-9,0 0 0 6,-15 0 0-6,15 0 0 8,0 0 0-8,0 0 0 8,0 0 0-8,0 0 0 7,0 0 0-7,0 0 0 7,0 0 128-7,0 0-128 9,0 0 0-9,0 0 0 7,0 0 0-7,0 0 0 8,0 0 0-8,0 0 0 7,0 0 0-7,0 0 0 7,0 0 0-7,0 0 0 7,0 0 0-7,0 0 0 8,0 0 0-8,0 0 0 8,0 0 0-8,0 0 0 8,0 0 0-8,0 0 0 6,0 0 0-6,0 0 0 8,0 0 0-8,0 0 0 7,0 0 0-7,0 0 0 9,0 0 0-9,0 0 0 6,0 0 0-6,-14 9 0 9,14-9 0-9,0 0-192 6,0 0 64-6,0 0 128 26,0 0-704-25,0 0-32-1,0 0 0 1,0 0 0 12,-14 16-1136-11,6-1-240-2,8-15-32 0,-7 18-7520 3,-7-4-1520-3</inkml:trace>
    </iact:actionData>
  </iact:action>
  <iact:action type="add" startTime="126096">
    <iact:property name="dataType"/>
    <iact:actionData xml:id="d91">
      <inkml:trace xmlns:inkml="http://www.w3.org/2003/InkML" xml:id="stk91" contextRef="#ctx0" brushRef="#br2">17685 9944 6447 0,'0'0'576'0,"0"0"-576"4,0 0 0-4,0 0 0 8,0 0 704-8,0 0 16 7,0 0 16-7,0 0 0 8,0 0 320-8,0 0 64 8,0 0 16-8,0 0 0 8,0 0-240-8,0 0-64 7,0 0 0-7,0 0 0 8,19 8-256-8,-3-4-48 8,3 0-16-8,7-2 0 7,-1 0 32-6,2 0 0 5,3 0 0-6,1 0 0 8,6 0 80-8,4-2 16 7,-4-2 0-7,4 0 0 7,-4 4-128-7,6 0 0 8,-6-2-16-8,6 0 0 8,-4 0-16-8,2 0 0 6,-2 2 0-6,0-2 0 9,4 0 80-9,-6-4 16 7,0 2 0-7,-4 0 0 8,-2-2-144-8,2 2-32 6,1-4 0-5,-1-2 0 7,-8 3-80-8,0-1 0 7,1 2-16-7,-3 0 0 8,-3 0-16-8,-1-2 0 7,-5 2 0-7,-14 4 0 8,0 0-32-7,17-4-16 5,-17 4 0-6,0 0 0 8,0 0-64-8,0 0-16 7,0 0 0-7,0 0 0 7,0 0-32-6,0 0-128 6,0 0 192-7,0 0-64 8,0 0 0-8,0 0 0 6,0 0 0-6,0 0 0 9,0 0 0-9,0 0 0 7,0 0 0-7,0 0 0 8,0 0-128-8,0 0 0 7,0 0 144-7,0 0-144 8,0 0 0-8,0 0 0 7,0 0 0-7,-13-4 128 9,13 4-128-9,-10-3 0 6,10 3 128-6,0 0-128 23,0 0-320-22,0 0-144 0,-16 1-32-1,16-1 0 12,0 0-2240-12,-11 6-448 0,-11 0-80 1,22-6-32-1</inkml:trace>
    </iact:actionData>
  </iact:action>
  <iact:action type="add" startTime="127764">
    <iact:property name="dataType"/>
    <iact:actionData xml:id="d92">
      <inkml:trace xmlns:inkml="http://www.w3.org/2003/InkML" xml:id="stk92" contextRef="#ctx0" brushRef="#br2">2730 14869 12207 0,'0'0'528'0,"0"0"128"0,0 0-528 0,-16-8-128 3,3 0 0-3,-3 4 0 9,5 0 1056-9,-5 2 176 6,4-2 48-6,12 4 0 8,-17 0-272-8,5 0-48 7,12 0-16-7,-16 0 0 8,16 0-368-8,-11 4-80 7,11-4-16-7,-16 2 0 8,16-2-112-8,0 0-32 7,0 0 0-7,0 0 0 8,0 0 304-7,0 0 64 6,0 0 16-7,14-6 0 8,1 5-80-8,13-3-32 6,11-4 0-6,0 2 0 9,7 0 32-9,9-2 16 7,6 1 0-7,7 1 0 9,4 0-224-9,6 0-48 5,0 2-16-5,-2-2 0 9,-6 0-176-9,2 2-48 6,-7 1 0-6,-1-3 0 8,-1 6 48-8,-5 0 16 7,-3 2 0-7,-5 2 0 8,-5-2 16-8,0-1 0 7,-8 1 0-7,-6 0 0 8,-5 0-80-8,-5-2-16 8,-3 0 0-8,-18 0 0 7,0 0 112-7,0 0 16 8,0 0 0-8,0 0 0 8,-22 4 192-8,-7 2 64 6,-8-4 0-6,-12 2 0 9,-7 0-208-9,-5 0-48 6,-3 2 0-6,-2-3 0 8,-10 3-64-8,-1-4 0 7,1 0-16-7,4 0 0 8,2-2 16-8,6-2 16 7,-1-2 0-7,5 2 0 9,11-2-80-9,4 3-128 6,12-1 176-6,4 0-176 9,5 0 144-9,5 2-144 6,19 0 0-6,0 0 144 9,0 0-144-9,0 0 0 6,0 0 0-6,0 0 0 8,27-2 0-8,4 0 0 8,8 0 0-8,2 2 0 23,6 2-368-23,4 2-48 0,-4-2-16 0,5 2 0 14,1 5-2176-14,-4-1-432 0,-4 8-96 1</inkml:trace>
    </iact:actionData>
  </iact:action>
  <iact:action type="add" startTime="128350">
    <iact:property name="dataType"/>
    <iact:actionData xml:id="d93">
      <inkml:trace xmlns:inkml="http://www.w3.org/2003/InkML" xml:id="stk93" contextRef="#ctx0" brushRef="#br2">2508 15748 16575 0,'-20'0'1472'1,"1"2"-1168"8,1 0-304-9,-1-2 0 5,1-2 800-5,6 2 96 10,-3 2 32-10,15-2 0 5,-14-2-160-5,2 0-48 13,3-4 0-13,9 6 0 4,0 0 224-4,0 0 32 10,0 0 16-10,0 0 0 3,0 0-240-3,23-11-48 8,2 5-16-8,7-4 0 7,9-7-48-7,5 7-16 12,3-2 0-12,4 2 0 3,3 1-112-3,1-5 0 7,3 6-16-7,9-4 0 4,-3 9-96-3,2 1-16 5,-5-6 0-6,1 8 0 9,0-2-32-9,-5 4-16 12,-2 4 0-12,-5-2 0 4,-5-2-128-4,-4 3-16 9,-6 1-16-9,-6-2 0 5,-5 2-176-5,-5 0 0 6,-1 0 0-6,-20-6 0 9,13 9 0-9,-13-9 128 11,0 0-128-11,0 0 128 4,0 0 144-4,-8 18 32 12,-3-4 0-12,-9-5 0 3,-5-3-48-3,-4 0-16 11,-12 2 0-11,-2 0 0 4,-12-1-64-4,0-3-16 13,1-4 0-13,-7 0 0 4,-5 0-32-4,0-2-128 9,-3-7 192-9,5 5-64 5,4 4-128-5,3 2 192 10,2 4-192-10,5-4 192 5,3-4-192-5,10 2 0 11,4 3 0-11,7-1 128 4,7-4-128-4,9-1 0 10,10 3 0-10,0 0 128 5,0 0-128-4,0 0 0 9,16-12 0-10,7 6 0 5,4 0 0-5,7-2 0 6,3 3 0-5,4-1 0 8,5-4 0-9,5 2 0 11,2 4 0-11,-3-2 0 4,1 1-208-4,-2-1 80 11,-4-2 128-11,-6 6-208 19,2 2-1328-18,-6 2-272 0,-6-2-48-1</inkml:trace>
    </iact:actionData>
  </iact:action>
  <iact:action type="add" startTime="134339">
    <iact:property name="dataType"/>
    <iact:actionData xml:id="d94">
      <inkml:trace xmlns:inkml="http://www.w3.org/2003/InkML" xml:id="stk94" contextRef="#ctx0" brushRef="#br2">5229 19038 3679 0,'0'0'160'1,"0"0"32"-1,0 0-192 0,0 0 0 3,0 0 0-3,0 0 0 8,0 0 3296-8,0 0 608 7,0 0 128-7,0 0 32 8,0 0-2320-8,0 0-464 7,4 18-80-7,-4-18-32 8,0 0-16-8,17 2-16 8,-1 6 0-8,5-6 0 7,3-4-272-7,5 2-48 7,4 0-16-7,12 0 0 7,6 2-240-7,5-2-48 8,3 0-16-8,3-2 0 9,4 0-304-9,-1 0-48 7,-3 6-16-6,-1-4 0 5,-5-2-128-6,3 4 0 7,-5 0 0-7,1 5 128 8,-4 3-128-8,-1 0 0 7,-3 0 0-7,-2 5 0 8,-8-1 128-8,2 1-128 7,-4-3 128-7,-5 4-128 8,-5-5-144-8,-8 5-112 7,-1 0-32-7,-8-5 0 24,-8-11-896-24,4 18-176 1,-6-6-48-1,-6 1-11008 1</inkml:trace>
    </iact:actionData>
  </iact:action>
  <iact:action type="add" startTime="134656">
    <iact:property name="dataType"/>
    <iact:actionData xml:id="d95">
      <inkml:trace xmlns:inkml="http://www.w3.org/2003/InkML" xml:id="stk95" contextRef="#ctx0" brushRef="#br2">5313 19647 21183 0,'-22'4'1888'0,"22"-4"-1504"3,0 0-384-3,0 0 0 7,0 0 1024-7,0 0 128 7,0 0 16-7,14 11 16 8,1-3-480-8,9-2-80 7,3 6-32-7,4-6 0 8,4-5-16-8,2 1 0 8,10 0 0-8,0-2 0 8,6 0 128-8,3-2 32 7,1 0 0-7,3-3 0 8,-1 1 64-8,-1-2 16 7,-1 0 0-7,-2 2 0 8,3 4-144-8,3 0-32 6,-1 0 0-6,-1 0 0 8,-9-2-320-8,1 0-64 10,0 0 0-10,-3 2-16 6,-9 2-240-6,2 0 0 6,-9-2 128-6,-5 2-128 28,-6 6-1440-28,-5 0-336 1,0-2-64-1</inkml:trace>
    </iact:actionData>
  </iact:action>
  <iact:action type="add" startTime="136679">
    <iact:property name="dataType"/>
    <iact:actionData xml:id="d96">
      <inkml:trace xmlns:inkml="http://www.w3.org/2003/InkML" xml:id="stk96" contextRef="#ctx0" brushRef="#br2">9924 18443 13823 0,'0'0'1216'1,"0"0"-960"4,0 0-256-5,0 0 0 8,0 0 464-8,4-11 48 7,-4 11 16-7,0 0 0 8,-2-20 176-8,2 20 16 7,-6-11 16-7,2-1 0 9,-8 4 32-9,2 2 0 7,1 0 0-7,-9-1 0 7,1 1 48-7,-3 4 16 7,-3 2 0-7,-5 0 0 8,-3 0-64-8,-4 0 0 7,2 0 0-7,-2 0 0 9,-6 4-144-9,0 2-48 6,-8 3 0-6,0 1 0 8,1 8-192-8,-1-1-64 9,-2 7 0-9,4-1 0 6,-3 2-320-6,5-1 144 7,-2-3-144-7,12-1 0 8,2 1 176-8,5 2-176 8,5 1 160-8,3-1-160 7,9-5 128-7,1 1-128 8,6 1 0-8,4-3 144 7,4 3-144-7,8 1 0 7,1 1 0-7,9-1 128 8,5 3 0-8,0 1 0 7,6 2 0-7,3 1 0 8,3-3 0-8,-2 2-128 7,6 1 192-7,-4 1-64 8,2 2-128-8,-4 4 0 7,0-2 144-7,0 0-144 8,-4 1 0-8,-6 3 0 7,1-4 0-7,-9 0 0 8,-3-6 192-8,-1 4-48 7,-9 1 0-7,-2-3 0 8,-4-4 208-8,-4-1 32 7,-2-1 16-7,-9-1 0 8,-1-5 144-8,-5 3 32 7,-7-1 0-7,-1-1 0 9,-4-1-48-9,-4-1 0 7,0-6 0-7,-4 1 0 7,0 5-144-7,-2-4-16 8,0 1-16-8,-4-5 0 7,2-6-160-7,4 0-16 7,0 0-16-7,2-4 0 8,6-6-160-8,4-2 160 7,2-5-160-7,3 3 160 8,5-4-352-8,7 3-80 7,-2-5-16-7,12 1 0 24,4 5-2096-24,10-4-432 0,4 1-64 1,7-5-11520 0</inkml:trace>
    </iact:actionData>
  </iact:action>
  <iact:action type="add" startTime="137222">
    <iact:property name="dataType"/>
    <iact:actionData xml:id="d97">
      <inkml:trace xmlns:inkml="http://www.w3.org/2003/InkML" xml:id="stk97" contextRef="#ctx0" brushRef="#br2">10727 18781 25791 0,'0'0'2304'0,"0"0"-1856"3,0 0-448-3,0 0 0 8,0 0 304-8,8 14-48 7,-4 7 0-7,0 0 0 9,-4 1-16-9,0 5-16 7,-2 0 0-7,-2 7 0 7,-4 3-32-7,-2 0 0 8,-3 4 0-8,-7-2 0 8,1 7 176-8,-1 1 16 7,1 0 16-7,-5 6 0 7,-3-4-32-7,4 1-16 7,1-3 0-7,7-6 0 8,-5 0-208-8,8-4-144 7,1-4 192-7,7-2-192 8,2-3 0-8,0-5 0 7,2-3 0-6,4-7 0 22,6 1-1984-22,3-6-320 0</inkml:trace>
    </iact:actionData>
  </iact:action>
  <iact:action type="add" startTime="137492">
    <iact:property name="dataType"/>
    <iact:actionData xml:id="d98">
      <inkml:trace xmlns:inkml="http://www.w3.org/2003/InkML" xml:id="stk98" contextRef="#ctx0" brushRef="#br2">11584 18851 17503 0,'0'0'1552'0,"0"0"-1232"3,0 0-320-3,-10 23 0 8,4 5 1680-8,2-1 288 7,0 0 48-6,0 5 16 7,-2 10-1344-8,1 1-272 7,-3 6-48-7,-8-2-16 8,2 4-96-8,-3-3-32 8,1 1 0-8,-3 0 0 6,-3-2-80-6,5-10-16 8,1-4 0-8,3-6 0 8,-1-3 256-8,8-7 32 7,6-17 16-7,0 0 0 7,-8 12 400-7,8-12 64 8,0 0 32-8,0 0 0 8,18-12-64-7,1-5-16 5,-3-7 0-6,5-3 0 8,3-6-400-8,1 2-96 7,2-6-16-7,1-1 0 10,-1 1-96-10,2-5-32 5,-1 2 0-5,1 0 0 8,-2 4-64-8,2 5-16 7,1-2 0-7,1 6 0 8,0 3-128-8,0 5 0 7,-1 5 0-7,-1 4 0 9,0 3 0-9,-2 7 0 6,-1 2 0-6,-7 9 0 8,1 3 0-8,1 5 0 7,-5 7 0-7,1 5 0 8,-1 2 0-8,-6 4 0 7,-2 8 128-7,1 2-128 8,-3 0 0-8,-4 3 0 7,0 5 0-7,-4 0 0 8,0-5 0-8,-4 1 128 7,-2-2-128-7,3-8 0 8,-1-2 0-8,0-6 0 7,-4-4 0-7,4-2 0 8,2 1-160-8,2-3-112 6,2-7-32-6,4-1-10768 18,2 5-2176-18</inkml:trace>
    </iact:actionData>
  </iact:action>
  <iact:action type="add" startTime="138228">
    <iact:property name="dataType"/>
    <iact:actionData xml:id="d99">
      <inkml:trace xmlns:inkml="http://www.w3.org/2003/InkML" xml:id="stk99" contextRef="#ctx0" brushRef="#br2">13394 18769 16927 0,'0'0'752'0,"-12"-15"144"0,6-3-704 0,2 2-192 3,4 16 0-3,0 0 0 8,0 0 1024-8,0 0 192 7,0 0 16-7,0 0 16 8,0 0-352-8,16 2-64 7,1 6 0-7,5 2-16 9,-1 7 64-9,3 3 16 6,7 7 0-5,0 8 0 6,2-3-96-6,6 1-16 5,2 2 0-6,0 4 0 9,6-2-80-9,2 6-32 7,0-6 0-7,-7 6 0 7,1-4-192-7,-4 4-32 8,4-4-16-8,-8 0 0 8,-1 0-224-7,-5-4-32 5,-6-2-16-6,1-2 0 7,-5 0-160-7,-5-7 160 8,-1-1-160-8,-5-3 160 8,0 1-32-8,-2-7 0 6,-6-14 0-5,6 17 0 6,-6-17-128-7,0 0 0 7,0 0 0-7,0 0 0 25,0 0-1392-24,0 0-352 0,0 0-80-1,9-6-16 12,1-5-992-12,0-1-208 1</inkml:trace>
    </iact:actionData>
  </iact:action>
  <iact:action type="add" startTime="138543">
    <iact:property name="dataType"/>
    <iact:actionData xml:id="d100">
      <inkml:trace xmlns:inkml="http://www.w3.org/2003/InkML" xml:id="stk100" contextRef="#ctx0" brushRef="#br2">14439 18525 24015 0,'0'-25'1056'1,"2"11"224"-1,2-7-1024 0,-2 5-256 3,0 3 0-3,0-3 0 8,-2 16 928-8,0 0 128 6,0 0 32-6,0 0 0 9,-12-2-176-9,-5 12-16 6,-1 0-16-6,0 11 0 9,-7 6-64-9,-4 5-16 7,-2 5 0-7,-4 7 0 8,-1 5-32-8,3 2 0 7,-2 4 0-7,-4 3 0 7,2 4-32-6,-6 1-16 6,4 5 0-7,-6 0 0 8,-3 8-240-8,1-3-48 9,-4-3-16-8,-2 0 0 4,3-6-208-5,-1-1-32 7,0-7-16-7,4-3 0 8,-1-4-32-8,5-4 0 7,4-10 0-7,8 2 0 8,1 0-128-8,7-6 160 7,3-4-160-7,11-1 160 23,-1-3-752-23,8-3-160 0,2-3-16 1,10 1-11264 5,-1-9-2240-6</inkml:trace>
    </iact:actionData>
  </iact:action>
  <iact:action type="add" startTime="140283">
    <iact:property name="dataType"/>
    <iact:actionData xml:id="d101">
      <inkml:trace xmlns:inkml="http://www.w3.org/2003/InkML" xml:id="stk101" contextRef="#ctx0" brushRef="#br2">15898 17285 7359 0,'-2'-16'656'0,"2"16"-528"5,0 0-128-4,0 0 0 6,4-17 1520-7,-2-1 272 7,4 5 48-7,0-3 16 9,-6 16-672-9,9-8-128 6,-9 8-32-6,4-11 0 9,-4 11-320-9,0 0-80 6,0 0-16-6,0 0 0 8,12-10 160-8,-12 10 48 8,0 0 0-8,0 0 0 8,0 0-224-8,0 0-32 6,0 0-16-6,0 0 0 9,0 0-16-9,14 12 0 7,-14-12 0-7,4 21 0 7,0 2-80-7,-2 5 0 8,-2 3-16-8,0 0 0 8,-2 2-192-8,-2 4-48 8,2 8 0-8,-4 2 0 6,-2 4 0-6,2 9 0 8,0 10 0-8,2 4 0 8,-3 4 96-8,-5 8 16 7,2 0 0-7,-3 4 0 8,1 1-48-8,-4 7 0 7,3-2 0-7,-5 1 0 7,6-7-64-7,-3-4-32 7,3-5 0-6,-2-4 0 6,5-11 112-7,3-2 32 7,-4-5 0-7,2-5 0 9,4 1 240-9,-2-4 48 6,-1-3 16-6,3-3 0 9,0-2-160-9,2-6-48 7,-2-2 0-7,2 0 0 8,-2-5-144-8,-2-1-48 6,4 2 0-6,0-8 0 9,2-5-80-9,2 0-128 7,0-1 176-7,-2-17-176 7,8 14 176-7,-8-14-176 7,0 0 160-7,0 0-160 8,14 6-192-8,3-8-144 8,-5-6-32-8,4-2 0 26,-3-5-2016-25,3 1-416-1,-2-6-80 0</inkml:trace>
    </iact:actionData>
  </iact:action>
  <iact:action type="add" startTime="140855">
    <iact:property name="dataType"/>
    <iact:actionData xml:id="d102">
      <inkml:trace xmlns:inkml="http://www.w3.org/2003/InkML" xml:id="stk102" contextRef="#ctx0" brushRef="#br2">17100 19313 14735 0,'0'0'1312'1,"0"0"-1056"1,0 0-256-2,0 0 0 9,0 0 1232-9,-16 0 192 7,4 4 48-7,-5 2 0 8,-1 2-640-8,1 0-112 7,-7-3-16-7,1 9-16 8,-2-2 64-8,1 9 16 7,-1 1 0-7,3-1 0 7,1 5 192-7,-3-1 32 8,-1-2 16-8,4 5 0 9,5 3-288-8,0 2-48 3,7 2-16-4,-1 0 0 8,4-2-304-8,4 0-64 8,4 5-16-7,0-9 0 6,0-4-80-7,10 0 0 8,-1-3-16-8,7-1 0 8,-2-1 80-7,5-10 0 4,2 1 16-5,5-5 0 8,-1-4 96-8,2-2 16 7,2 0 0-7,1-6 0 8,3-7 16-8,-2 1 16 7,-4-10 0-7,0-1 0 8,1-4-80-8,-1-1-16 7,-4 5 0-7,1-6 0 8,-5-4-16-8,-5-1-16 7,-3-3 0-7,-9-2 0 9,-2 4 112-9,-4-4 32 6,-4 0 0-6,-9 6 0 8,-1 2 0-8,-1 2 0 7,-5-2 0-7,-1 7 0 8,-1-1-240-8,1 1-32 7,-4 1-16-7,-1 5 0 8,-5 5-144-8,6-5 0 7,-2 8 0-7,1-1 0 25,3 1-1008-25,6 4-272 0,-3 0-64 0,4-2-10480 5,9 3-2080-5</inkml:trace>
    </iact:actionData>
  </iact:action>
  <iact:action type="add" startTime="141979">
    <iact:property name="dataType"/>
    <iact:actionData xml:id="d103">
      <inkml:trace xmlns:inkml="http://www.w3.org/2003/InkML" xml:id="stk103" contextRef="#ctx0" brushRef="#br2">17248 16653 9215 0,'0'0'816'1,"10"-19"-656"4,3 5-160-5,-5-4 0 8,4 5 1520-8,-4-1 272 7,-8 14 48-7,13-10 16 8,1 1-528-8,-14 9-112 7,8-10 0-7,-8 10-16 9,0 0-368-9,0 0-64 6,0 0 0-6,0 0-16 9,-2 23-16-9,-2 7 0 7,-4-1 0-7,-6 4 0 7,5 4 48-7,-7 4 16 6,0 10 0-5,-3 5 0 7,-1 5-96-8,3 5-32 9,-3-2 0-9,1 9 0 6,1-1-144-6,3 0-16 7,7-14-16-7,-2-1 0 8,4-4-128-8,2-1-32 8,2-3 0-8,4-8 0 7,2 0 0-7,4-8 0 7,2-2 0-7,0-2 0 8,7-3-80-8,-1-3 0 7,1-9-16-7,7 1 0 8,-1-5-80-8,1 2-16 7,-1-6 0-7,4-4 0 8,1 2-16-8,-1-4 0 7,0 0 0-7,0-4 0 9,-3 0-128-9,-3-4 0 6,1-2 0-6,-7 2 0 22,-1 1-704-21,-4-5 0-1,-4 0-16 0,0-5 0 14,-6 1-1904-14,-6-1-384 1,-2-3-80-1</inkml:trace>
    </iact:actionData>
  </iact:action>
  <iact:action type="add" startTime="142326">
    <iact:property name="dataType"/>
    <iact:actionData xml:id="d104">
      <inkml:trace xmlns:inkml="http://www.w3.org/2003/InkML" xml:id="stk104" contextRef="#ctx0" brushRef="#br2">16784 17238 30863 0,'-20'-10'1360'0,"20"10"304"0,0 0-1344 0,0 0-320 4,14-13 0-4,5 5 0 8,1 4 384-8,3 2 0 7,5 2 0-7,5-6 0 9,8-3-256-9,0 3-128 7,3 2 128-7,7 0-128 8,0-4 176-8,4 0-48 6,1 1 0-5,3 3 0 6,-1-4-128-7,5 0 160 8,3 4-160-8,-6 2 160 7,-1 4-304-7,-1 2-64 8,3-2-16-8,-7 2-14320 13</inkml:trace>
    </iact:actionData>
  </iact:action>
  <iact:action type="add" startTime="142882">
    <iact:property name="dataType"/>
    <iact:actionData xml:id="d105">
      <inkml:trace xmlns:inkml="http://www.w3.org/2003/InkML" xml:id="stk105" contextRef="#ctx0" brushRef="#br2">18918 18143 15663 0,'0'0'688'1,"0"0"144"-1,0 0-656 0,0 0-176 2,0 0 0-2,0 0 0 8,0 0 1856-8,0 0 352 7,21-2 64-7,2-4 16 8,5-1-1424-8,1-5-288 7,4 4-48-7,4 0-16 10,8-5-224-10,-2 3-48 6,6-6-16-6,1 6 0 8,3 1-80-8,0-3-16 7,-1 2 0-7,-1-1 0 7,-6 3-128-7,-2 4-176 8,-8 0 48-8,-6 2-11760 12</inkml:trace>
    </iact:actionData>
  </iact:action>
  <iact:action type="add" startTime="143076">
    <iact:property name="dataType"/>
    <iact:actionData xml:id="d106">
      <inkml:trace xmlns:inkml="http://www.w3.org/2003/InkML" xml:id="stk106" contextRef="#ctx0" brushRef="#br2">18849 18603 26607 0,'0'0'1168'1,"0"0"256"-1,0 0-1136 0,18 14-288 4,5-4 0-4,5-2 0 8,1-3 464-8,6 3 48 6,6-2 0-6,2-2 0 8,6 0-256-8,5-4-64 8,5 0 0-8,7 0 0 9,-2-2-192-9,3 0 0 7,-1-4 128-7,-6 0-8768 16,3-2-1760-16</inkml:trace>
    </iact:actionData>
  </iact:action>
  <iact:action type="add" startTime="143811">
    <iact:property name="dataType"/>
    <iact:actionData xml:id="d107">
      <inkml:trace xmlns:inkml="http://www.w3.org/2003/InkML" xml:id="stk107" contextRef="#ctx0" brushRef="#br2">21481 17886 15663 0,'-20'-6'1392'0,"4"2"-1120"5,-1-4-272-5,1 4 0 9,-5-2 624-9,-1 2 64 6,3 1 16-6,-8 1 0 9,-7-2 256-9,3 4 64 6,-4 0 16-6,2 6 0 10,-4-3-192-10,2 3-32 7,0 0-16-7,0 4 0 7,1 0-144-7,7-1-16 7,2 5-16-7,7-4 0 8,-1 4-208-8,7-3-32 7,0 9-16-7,6-3 0 8,4 5-176-8,2 1-48 8,4 2 0-8,6 3 0 7,4-1 48-7,5 2 0 6,1 1 0-6,7-5 0 9,6 0 0-7,-2 3 16 2,-1-1 0-3,-1-2 0 6,0-1-80-7,0-1 0 8,1 0-128-8,-1 3 192 8,0-1-64-8,-5 2 0 7,-5-3-128-7,-5 1 192 8,1 3 64-8,-7-3 0 7,-2-4 0-7,-2-1 0 8,-4 1 16-8,-2 1 16 7,-2-1 0-7,-6 3 0 8,-9-5 208-8,-3 3 32 7,1-3 16-7,-6 1 0 8,-5-3-32-8,-1 3 0 7,-2-7 0-7,-2 3 0 8,-6-6-224-8,4 1-48 7,-2-3-16-7,6-4 0 8,0-6-96-8,2-2 0 7,4-2-128-7,3-7 192 7,9-1-384-7,1-5-96 8,8-1-16-8,2 2 0 23,10-1-2432-22,6-6-480-1</inkml:trace>
    </iact:actionData>
  </iact:action>
  <iact:action type="add" startTime="144248">
    <iact:property name="dataType"/>
    <iact:actionData xml:id="d108">
      <inkml:trace xmlns:inkml="http://www.w3.org/2003/InkML" xml:id="stk108" contextRef="#ctx0" brushRef="#br2">22157 17931 22111 0,'0'0'1968'0,"-7"11"-1584"4,-7-1-384-4,4 8 0 7,-3 7 768-7,3 2 64 8,0 2 0-8,-4 5 16 8,5 1-144-8,-5 4-48 7,2-4 0-7,4 6 0 8,-5-4-80-8,3 0-32 7,-4 6 0-7,7-6 0 8,1 8-288-8,0-8-64 7,-2 2-16-7,4-4 0 8,0-4-176-8,4-2 0 7,2-3 144-7,4-3-144 24,6-9-704-23,-2-3-224 0,-10-11-32 0,23 2-11536-1</inkml:trace>
    </iact:actionData>
  </iact:action>
  <iact:action type="add" startTime="144487">
    <iact:property name="dataType"/>
    <iact:actionData xml:id="d109">
      <inkml:trace xmlns:inkml="http://www.w3.org/2003/InkML" xml:id="stk109" contextRef="#ctx0" brushRef="#br2">22563 18098 20271 0,'0'0'1792'1,"-12"16"-1424"3,1 3-368-4,3 7 0 8,-4-3 640-8,2 2 48 7,-1 3 16-7,-5 1 0 8,-7 2 16-8,-1 0 16 7,1-1 0-7,1-1 0 8,-1 2 0-8,2 0 0 7,-1-1 0-7,7-5 0 8,-1-4-48-8,8-1-16 7,-2-8 0-7,10-12 0 9,0 0 144-9,0 0 16 6,0 0 16-6,0 0 0 8,0 0-224-8,18-2-48 7,3-6-16-7,3-10 0 9,1-5-240-9,4 1-32 6,3-3-16-6,-1 0 0 10,0-3-128-9,2 3-16 3,-2-2-128-4,3 1 192 8,-5-1-192-8,0 4 144 7,-2 1-144-7,-3 7 128 8,-5-1 112-8,3 8 16 8,-1 2 0-8,-5 4 0 7,1 2-80-7,3 6-16 8,-8 4 0-8,1 10 0 7,-5-3-160-7,2 5 0 7,0 7 0-7,-5 8 0 8,-5 0 0-8,0 8 0 7,-2-6 0-7,-3 4 0 8,-5-6 0-8,2 0 0 7,0 0 0-7,-3-6 0 8,1 0 128-8,4-5-128 8,-2-1 0-8,6-7 128 8,0-5-304-8,2-13-64 6,0 0-16-6,0 0 0 24,18 4-1792-23,1-10-384-1,-1-4-64 1,5-7-11888 0</inkml:trace>
    </iact:actionData>
  </iact:action>
  <iact:action type="add" startTime="144926">
    <iact:property name="dataType"/>
    <iact:actionData xml:id="d110">
      <inkml:trace xmlns:inkml="http://www.w3.org/2003/InkML" xml:id="stk110" contextRef="#ctx0" brushRef="#br2">24157 16846 24639 0,'0'0'1088'0,"0"0"240"0,0 0-1072 0,0 0-256 2,0 0 0-2,0 0 0 7,0 0 320-7,0 0 0 8,0 26 0-8,-4 1 0 7,-10 8 176-7,2 8 32 8,-7 0 16-8,-1 6 0 7,-1 1 128-7,-2 7 32 8,-1 9 0-8,-3 2 0 9,1 6-96-9,1 6-16 6,0 6 0-6,1 2 0 8,1-2-272-8,3 4-48 7,-1-9-16-7,3 1 0 9,5 0-256-9,-1-8 160 6,4-5-160-6,5-5 128 8,-3-11 0-8,4-3 0 7,0-3 0-7,4 0 0 8,0-10 32-8,2-2 0 7,2-6 0-7,-2-7 0 8,2-5-160-8,0-1 192 7,-4-16-192-7,7 10 192 24,-7-10-1184-24,0 0-224 1,0 0-64-1,16-8-12976 1</inkml:trace>
    </iact:actionData>
  </iact:action>
  <iact:action type="add" startTime="145178">
    <iact:property name="dataType"/>
    <iact:actionData xml:id="d111">
      <inkml:trace xmlns:inkml="http://www.w3.org/2003/InkML" xml:id="stk111" contextRef="#ctx0" brushRef="#br2">23324 18034 30399 0,'0'0'2704'1,"0"0"-2160"2,6-16-544-3,7 3 0 8,11 5 400-8,9 4-16 7,10-2-16-7,8-2 0 9,-1 4-112-9,5-1 0 7,1 1-16-7,5-2 0 7,1-2-240-7,3 4 144 8,-1 0-144-8,-5 2 128 7,-1 2-128-7,-1 0 0 8,-7 0 0-8,-1 0 128 25,-8 0-2176-25,0 0-432 1</inkml:trace>
    </iact:actionData>
  </iact:action>
  <iact:action type="add" startTime="145914">
    <iact:property name="dataType"/>
    <iact:actionData xml:id="d112">
      <inkml:trace xmlns:inkml="http://www.w3.org/2003/InkML" xml:id="stk112" contextRef="#ctx0" brushRef="#br2">24779 18248 21359 0,'0'0'944'1,"0"0"208"-1,0 0-928 11,0 0-224-11,0 0 0 0,0 0 0 1,0 0 1216-1,0 0 192 6,0 0 32-6,0 0 16 9,0 0-304-9,19 6-48 6,-19-6-16-6,24 2 0 9,1-2-288-9,-1-2-64 8,-1 0-16-8,2-2 0 6,3 2-288-6,1 2-64 8,0-3-16-8,0-1 0 8,7 0-224-8,-1-2-128 7,-2 2 128-7,-2 0-128 24,-2-2-1280-24,-3 4-320 0,-3-2-64 2</inkml:trace>
    </iact:actionData>
  </iact:action>
  <iact:action type="add" startTime="146186">
    <iact:property name="dataType"/>
    <iact:actionData xml:id="d113">
      <inkml:trace xmlns:inkml="http://www.w3.org/2003/InkML" xml:id="stk113" contextRef="#ctx0" brushRef="#br2">26269 17775 21247 0,'0'0'944'0,"0"0"192"0,0 0-912 0,0 0-224 3,0 0 0-3,0 0 0 8,-10-14 144-8,-5 6-16 6,-3 4 0-6,1 4 0 8,-5 0 448-8,-5 0 64 8,0 2 32-8,-1 4 0 8,-1 0 320-8,0 4 64 6,1-5 16-6,3 5 0 9,0 2-48-9,5-2 0 7,5 5 0-7,1-1 0 8,6 3-448-8,4-1-80 6,0 0-32-6,4 1 0 9,4-5-208-9,0 5-32 9,4-3-16-9,4 6 0 6,-3-1-208-6,5 1 176 7,0 3-176-7,-1 0 160 8,1 1-160-8,0 1 128 7,-3-1-128-7,1 1 128 8,-2-8 0-8,-6 3 0 7,-4 3 0-7,-2-1 0 8,-6-3 16-8,0 1 0 7,-2 1 0-7,-5-5 0 7,-1 1 112-7,-5 1 0 8,-3-4 16-8,-1-1 0 8,-4-3 64-8,-1-4 16 7,3 0 0-7,0 0 0 8,2-2-160-8,-1-4-48 7,1-4 0-7,3-2 0 8,7 2-272-8,-1-2-64 7,8 0-16-7,8 6 0 25,8-15-2608-24,10 1-512 0</inkml:trace>
    </iact:actionData>
  </iact:action>
  <iact:action type="add" startTime="146545">
    <iact:property name="dataType"/>
    <iact:actionData xml:id="d114">
      <inkml:trace xmlns:inkml="http://www.w3.org/2003/InkML" xml:id="stk114" contextRef="#ctx0" brushRef="#br2">26727 17798 11055 0,'0'0'480'0,"0"0"112"0,-17 0-464 0,17 0-128 4,-10 10 0-4,0 7 0 8,3 3 4000-8,1 1 784 7,-4 3 144-7,0 1 48 9,2 0-3632-9,-3 1-704 6,-1-3-160-6,-2 4-32 8,1 1-112-8,-5 3-16 7,3-2-16-7,-5-2 0 8,1-3-144-8,3 1-32 8,-2 1 0-8,7-5 0 8,-1-3-128-8,6 1 0 6,2-5 0-6,8 1 0 24,-4-15-864-23,20 6-160 0,-5-2-16 0,9-4-12160-1</inkml:trace>
    </iact:actionData>
  </iact:action>
  <iact:action type="add" startTime="146755">
    <iact:property name="dataType"/>
    <iact:actionData xml:id="d115">
      <inkml:trace xmlns:inkml="http://www.w3.org/2003/InkML" xml:id="stk115" contextRef="#ctx0" brushRef="#br2">27088 17815 23039 0,'0'0'2048'0,"0"0"-1648"4,-17 8-400-4,7 2 0 8,-2 2 768-8,3 5 64 7,1 7 0-7,-6-1 16 8,4 1-288-8,-5 1-64 7,-1 2-16-7,-3-1 0 10,-1 1 128-10,5 4 32 4,-1-4 0-4,4 1 0 9,-5-11 0-9,9 3 16 8,-2-11 0-8,10-9 0 7,-6 14-16-7,6-14 0 7,0 0 0-7,0 0 0 9,18-2-144-9,1-6-48 6,1-1 0-6,3-5 0 9,5-6-192-9,1-3-64 8,2 4 0-8,2-5 0 7,-4 3-192-6,1-3 128 5,-3 3-128-6,-4 3 0 8,-1 5 0-8,-1-1 128 7,-1 6-128-7,-5 2 0 7,1 4 0-7,-16 2 0 8,18 4 0-8,-18-4-160 7,9 12 160-7,-1 6 0 7,-4 5-144-7,-6-2 144 8,-4-1 0-8,-2 3 0 7,-9 3 0-7,5-1 0 8,-3-2 0-8,3 3 0 7,-6-3 0-7,7-5 128 26,-1 3-464-26,4 3-112 1,2-7 0-1,4-1-16 11,2-16-1904-11,0 0-368 0,8 15-80 0,10-9 0 1</inkml:trace>
    </iact:actionData>
  </iact:action>
  <iact:action type="add" startTime="147207">
    <iact:property name="dataType"/>
    <iact:actionData xml:id="d116">
      <inkml:trace xmlns:inkml="http://www.w3.org/2003/InkML" xml:id="stk116" contextRef="#ctx0" brushRef="#br2">28442 16825 15663 0,'0'0'688'1,"0"0"144"-1,0 0-656 0,-10 17-176 2,-3-3 0-2,3 7 0 7,-6 5 1968-7,1 3 352 7,-9 2 80-7,1 8 16 8,-3 0-1440-8,1 4-272 8,-4-2-64-8,0 6-16 8,-1 2-32-8,-1-3 0 6,-4 3 0-6,0 0 0 8,6 4-128-8,1-5-16 8,5-1-16-8,5 4 0 8,-1-2-304-7,7-1-128 4,0-3 128-4,7-2-128 25,5-8-320-26,4-2-128 0,3-1-48 0,7-9 0 12,7 0-1712-12,3-5-352 0</inkml:trace>
    </iact:actionData>
  </iact:action>
  <iact:action type="add" startTime="147445">
    <iact:property name="dataType"/>
    <iact:actionData xml:id="d117">
      <inkml:trace xmlns:inkml="http://www.w3.org/2003/InkML" xml:id="stk117" contextRef="#ctx0" brushRef="#br2">28986 17168 21183 0,'0'0'1888'1,"-13"0"-1504"2,-3 0-384-3,2 6 0 9,1 0 2080-9,-5 13 352 6,-3 7 64-6,-3 1 0 8,-3 2-2080-8,0 0-416 7,-3 3 0-7,3 1-192 9,0 2 352-8,3 2 64 5,3 0 16-6,5 6 0 8,5-6 848-8,3 6 160 8,2-6 32-8,6 0 16 22,8 0-1680-21,1-6-320-1,9-9-80 1,0-5-16-1,5-1 992 0,6-5 208 5,6-1 48-5,4-4 0 8,10-10 208-8,-2-2 48 7,0-5 16-6,0 1 0 6,-1-8-304-7,-7 3-64 7,0-9-16-7,-4-3 0 9,-9 0-16-9,-7-3-16 6,-3 1 0-6,-4-4 0 8,-3-2 240-8,-9 0 48 7,-3-6 16-7,-7 4 0 8,0 2-240-8,-8-4-48 7,1 2-16-7,-7 2 0 8,-1 5-304-8,0 3 0 7,-1 2 0-7,-1 5 0 24,2 3-288-24,3 5-112 0,1-2-32 1,1 5 0 10,-3 3-2240-10,5 0-448-1,3-2-80 0</inkml:trace>
    </iact:actionData>
  </iact:action>
  <iact:action type="add" startTime="147866">
    <iact:property name="dataType"/>
    <iact:actionData xml:id="d118">
      <inkml:trace xmlns:inkml="http://www.w3.org/2003/InkML" xml:id="stk118" contextRef="#ctx0" brushRef="#br2">29400 16049 22399 0,'0'0'992'1,"0"0"208"-1,2-16-960 0,-2 16-240 4,0 0 0-4,0 0 0 8,19-2 768-8,-3 2 96 6,1 4 32-6,1 4 0 9,-4-2-96-9,5 5-16 6,1 5 0-6,-1 3 0 8,4 1-48-8,3 5-16 7,1 5 0-7,2 3 0 8,6 2-16-7,-1 2 0 7,-3 6 0-8,-2 7 0 6,0 13-288-6,-1 1-64 8,-3 6-16-8,0 6 0 7,-1-1-64-7,-7 8-16 9,-1 9 0-9,-4-2 0 6,1-2-128-6,-5 1-128 7,0 3 144-6,2-6-144 7,-4-10 336-8,-5-6-16 7,3-2-16-7,-2-5 0 8,-2-7 480-8,-2-3 112 6,-2 0 0-6,-1-7 16 9,-7-5-336-9,0 4-64 6,-7-4 0-5,-3 0-16 7,-3-4-256-8,-4-2-48 6,-5 0-16-6,-1-3 0 9,-8 1-176-9,1-6 160 6,-7-2-160-6,2 5 160 9,2-3-352-9,-2 0-64 6,2 2 0-6,4-1-16 25,-3 1-3024-24,5 0-608-1</inkml:trace>
    </iact:actionData>
  </iact:action>
  <iact:action type="add" startTime="150193">
    <iact:property name="dataType"/>
    <iact:actionData xml:id="d119">
      <inkml:trace xmlns:inkml="http://www.w3.org/2003/InkML" xml:id="stk119" contextRef="#ctx0" brushRef="#br2">21898 20322 20271 0,'0'0'896'0,"0"0"192"0,0 0-880 0,0 0-208 3,0 0 0-3,0 0 0 9,16-2 416-9,5 0 32 8,6-2 16-8,1 2 0 8,3-6 0-8,6 4 0 7,6-4 0-7,6 0 0 9,1 3-208-9,7-1-32 5,1 2-16-5,5-2 0 8,5-2 64-8,-2 0 16 8,1 1 0-8,-1-3 0 8,-7 2-96-8,-5 4 0 6,-3 2-16-6,-6 2 0 23,-4-2-544-23,-4 0-96 1,-6 2-32-1,-4 0-10576 2</inkml:trace>
    </iact:actionData>
  </iact:action>
  <iact:action type="add" startTime="150434">
    <iact:property name="dataType"/>
    <iact:actionData xml:id="d120">
      <inkml:trace xmlns:inkml="http://www.w3.org/2003/InkML" xml:id="stk120" contextRef="#ctx0" brushRef="#br2">22317 20470 21183 0,'-15'6'1888'0,"15"-6"-1504"3,0 0-384-3,0 0 0 8,0 0 768-7,-6 13 96 5,4-1 16-6,2-12 0 8,0 0-672-8,0 0-208 9,12 12 128-9,3-5-128 6,5-3 144-6,3 0-16 8,6-4-128-8,3 0 192 8,1 0 144-8,6 0 32 8,2-4 0-8,6 2 0 7,-5 0-16-7,5-1 0 7,-4-1 0-7,0 0 0 7,2-4-208-7,-6 2-144 9,4 2 192-9,-6 2-192 21,2 0-1088-18,-4 2-336-2,4-4-64-1,-6 2-16 0</inkml:trace>
    </iact:actionData>
  </iact:action>
  <iact:action type="add" startTime="150882">
    <iact:property name="dataType"/>
    <iact:actionData xml:id="d121">
      <inkml:trace xmlns:inkml="http://www.w3.org/2003/InkML" xml:id="stk121" contextRef="#ctx0" brushRef="#br2">24568 19836 7359 0,'0'-8'656'1,"4"-4"-528"4,-4 12-128-5,4-9 0 8,-4 9 1872-8,4-14 352 7,-2 4 64-7,-2 10 16 9,0 0-896-9,0 0-192 6,-6-9-16-6,6 9-16 8,-16-4-224-7,-3 4-64 6,-4 0 0-7,1 0 0 7,3 0 64-7,-7 5 0 7,1 1 0-7,-2 4 0 8,-1 4-96-7,-1-5-16 6,0 1 0-7,-2 2 0 9,7 5-176-9,5-5-32 6,3 2-16-6,6-4 0 8,6 3-336-8,4-13-64 6,2 20-16-6,6-3 0 8,12-7-208-8,1 4 144 8,6-1-144-8,3 7 128 8,1-8-128-8,2 7 0 6,0 1 144-5,6-1-144 6,-4 2 0-7,-2 1 0 7,-3-3 0-7,-3-1 128 8,-4 1-128-8,-1 5 0 7,-8-3 0-7,-1 1 0 8,-9-3 224-8,0 3 32 7,-4 1 0-7,-4-5 0 8,-2 1 64-8,-9 1 32 7,-3-7 0-7,-7 5 0 8,-3 3-16-8,-1-5 0 7,-6 2 0-7,0-7 0 8,2 3-48-8,-2-8-16 7,-2 0 0-7,1-1 0 8,3-5-80-8,2-3-32 7,6-3 0-7,3 0 0 8,3-4-160-8,11-6 0 8,4 3-192-8,6-5-11056 15,4-1-2192-14</inkml:trace>
    </iact:actionData>
  </iact:action>
  <iact:action type="add" startTime="151335">
    <iact:property name="dataType"/>
    <iact:actionData xml:id="d122">
      <inkml:trace xmlns:inkml="http://www.w3.org/2003/InkML" xml:id="stk122" contextRef="#ctx0" brushRef="#br2">25528 19787 23439 0,'0'0'1024'1,"0"0"240"-1,-12 18-1008 0,0-3-256 2,1 5 0-2,-3 3 0 9,2 5 832-9,-3 3 128 6,1 2 32-6,-5 6 0 8,1-4 32-8,3 2 0 8,-3 2 0-8,4-2 0 7,-3 2-288-7,7-2-48 8,0-6-16-8,6 3 0 8,0-3-416-8,4 0-64 6,0-4-32-6,6-3 0 9,6-5-160-9,0-1 0 7,3-9-192-7,1 3 192 24,3-8-832-22,1 0-64-2,1-6 0 0,3-8-13024 0</inkml:trace>
    </iact:actionData>
  </iact:action>
  <iact:action type="add" startTime="151575">
    <iact:property name="dataType"/>
    <iact:actionData xml:id="d123">
      <inkml:trace xmlns:inkml="http://www.w3.org/2003/InkML" xml:id="stk123" contextRef="#ctx0" brushRef="#br2">25986 19943 22799 0,'0'0'1008'1,"0"0"208"-1,-4 20-960 0,2-5-256 3,0 5 0-3,-1 1 0 7,-3 3 768-7,2 3 96 7,-6 0 32-7,0 1 0 8,-1-3 0-8,-7 8 16 7,1-4 0-7,3-1 0 8,-8-3-16-8,7-6-16 7,-3 1 0-6,3-1 0 7,5-3-80-8,6-2-16 6,4-14 0-6,0 0 0 9,0 0-144-9,0 0-16 7,0 0-16-7,0 0 0 8,16-4-144-8,3-8-16 7,3 0-16-7,5-7 0 8,-2-1-160-8,4-1-16 8,-1-6-16-8,-1 1 0 7,0 1-240-7,1 0 0 7,1-3 128-7,-2 3-128 8,1-2 0-8,-3 5 0 7,-2 5 0-7,-3 1 0 7,1 6 0-7,-1 2 0 8,-1 7 0-8,-5 2 0 7,-14-1 144-7,18 18-144 7,-11 2 128-7,1 3-128 8,-2 0 0-8,-6 5 0 7,-4 1 0-7,-2 2 0 9,-2-4 0-9,-5 3 0 6,-1 1 0-6,0 0 0 8,-1-2 0-8,-3 3 0 7,5 1 0-7,-5 2 0 9,1-8 0-9,3-2 0 6,0-3 0-6,8-1 0 27,2-1-1200-27,4-7-112 1,0-13-32-1,8 18 0 13,8-6-1472-13,3-6-288 1</inkml:trace>
    </iact:actionData>
  </iact:action>
  <iact:action type="add" startTime="152145">
    <iact:property name="dataType"/>
    <iact:actionData xml:id="d124">
      <inkml:trace xmlns:inkml="http://www.w3.org/2003/InkML" xml:id="stk124" contextRef="#ctx0" brushRef="#br2">27613 19220 22111 0,'0'0'976'1,"0"0"208"8,0 0-944-9,0 0-240 0,0 0 0 0,0 0 0 2,-14-4 720-1,14 4 112 5,-15 13 0-6,-7 7 16 8,1 5-96-8,1 6-32 7,-1 5 0-7,-3 5 0 9,-1 5 16-9,4 3 0 6,3 2 0-6,1 5 0 8,-1 3 128-8,0 1 32 7,-1 3 0-7,3 1 0 9,3-5-368-9,-3 3-64 6,4 4-16-6,7-3 0 8,-3-7-256-8,6-1-48 6,4-4-16-6,7-7 0 11,1 1 0-11,6-2 0 5,-3-6 0-4,7-2 0 6,0-3-128-7,1-1 128 7,0-12-128-7,5 1 128 8,-1-9-128-8,2 3-224 6,1-8 48-6,-3-2 16 28,-1-6-1696-27,-7-2-352-1,1 0-64 0,-3-8-11360 0</inkml:trace>
    </iact:actionData>
  </iact:action>
  <iact:action type="add" startTime="152399">
    <iact:property name="dataType"/>
    <iact:actionData xml:id="d125">
      <inkml:trace xmlns:inkml="http://www.w3.org/2003/InkML" xml:id="stk125" contextRef="#ctx0" brushRef="#br2">26983 20029 23951 0,'-18'-10'2128'1,"7"0"-1696"4,11 10-432-5,0 0 0 8,-2-11 1232-8,2 11 176 13,11-8 16-13,9 0 16 4,7 4-848-4,3 2-160 12,5 2-48-12,10 2 0 3,3 0-32-3,5 2-16 5,4 2 0-5,1-2 0 9,-1-2-112-9,-3 0-32 11,-1-2 0-11,-2 2 0 3,-3 0-192-3,1 2 176 10,-2-2-176-10,-6-1 160 5,-2-1-160-5,-6 2-144 7,-2 2 144-7,-3-2-9728 20,-5-2-1808-20</inkml:trace>
    </iact:actionData>
  </iact:action>
  <iact:action type="add" startTime="152834">
    <iact:property name="dataType"/>
    <iact:actionData xml:id="d126">
      <inkml:trace xmlns:inkml="http://www.w3.org/2003/InkML" xml:id="stk126" contextRef="#ctx0" brushRef="#br2">28651 19110 5519 0,'0'0'240'1,"0"0"64"-1,0 0-304 0,11-7 0 5,-11 7 0-5,16-6 0 8,-16 6 3216-8,0 0 592 7,12-10 112-7,-12 10 32 8,0 0-2064-8,15-10-416 6,-15 10-64-6,10-9-32 8,-10 9-352-8,0 0-80 8,0 0-16-8,0 0 0 8,4-16-80-8,-4 16-16 7,-2-12 0-6,2 12 0 6,-4-10-256-6,4 10-48 5,-8-15-16-6,-5 5 0 8,1 6-144-8,-6-4-48 7,3 5 0-7,-5-3 0 7,-1 6-128-7,-1-2-16 8,-3 0-16-8,0 0 0 8,-5-2 112-8,-1-2 32 8,-4 4 0-8,0 0 0 7,-6 0-16-7,2-2 0 7,-6 2 0-7,-2-2 0 8,-1 1-96-8,-7 1 0 7,-6-6-16-7,3 2 0 8,-2 6-48-8,-1-2 0 7,1 0 0-7,-5 2 0 8,1-2-128-8,1 2 160 7,-7 0-160-7,4-2 160 8,-6 0 0-8,-2-2 0 7,-1-3 0-7,-1 5 0 8,4 2-16-8,2 2 0 7,-6-1 0-7,2 5 0 8,0-2-144-8,0 0 0 7,-4 0 144-7,0 0-144 8,-4-4 0-8,-2 2 0 7,0 2 0-7,4 4 128 8,0-8-128-8,2 3 144 7,4 1-144-7,-4-2 160 8,-2 2-160-8,0 0 192 7,-4-6-192-7,2 2 192 8,2 2-192-8,2 2 128 7,0 4-128-7,4-2 128 8,-2-2-128-8,2 1 0 7,3 3 0-7,-5-4 0 9,-2-2 0-9,0 2 0 6,2-4 128-6,4 8-128 8,-4 2 0-8,8-1 0 7,0-1 0-7,5 6 0 8,-3-3 0-8,5 7 0 7,5-4 0-7,1 1 0 8,1-3 0-8,-1 5 0 8,2 1 0-8,3 0 0 7,3 3 0-7,-2 4 0 7,6-3 0-7,4 3 0 8,-2 4 0-8,4 1 0 8,0-1 0-8,0-2 0 7,4 3 0-7,2-1 0 7,1 2 0-7,5 2 0 8,3 2 0-8,5 2 0 7,-3 2 0-7,5 0 0 8,-1-6 0-8,3 1 0 7,3 1 0-7,4 4 0 8,-4-4 0-8,4 6 0 7,0-4 0-7,5 6 0 8,-3-4 0-8,4 6 0 7,2-4 0-7,1 3 0 9,5-3 0-9,6 2 0 6,-2-6 0-6,5 4 0 8,-1-4 0-7,5 0 0 5,1-2 0-6,3-1 0 8,4 1 0-8,1-2 128 7,3-4-128-7,2 0 128 8,2 10-128-8,-2-5 0 7,4-1 0-7,4 2 0 8,4 0 0-8,-2-2 128 8,7 2-128-8,3 2 0 7,0-6 144-7,1 1-144 7,6-5 160-7,1 0-160 8,-3 1 160-8,9-1-160 7,-5-4 160-7,8 1-160 8,-2-3 192-8,6 1-48 7,6 1-16-7,-2-2 0 8,0-7-128-8,0 2 160 7,-2-3-160-7,2 1 160 8,-2-6-32-8,6 3 0 7,0-3 0-7,6 2 0 8,0 0-128-8,-5-4 128 7,-1-6-128-7,-2 0 128 8,-2-2-128-8,0-2 0 7,0-4 144-7,0 0-144 8,0 4 128-8,2-2-128 7,0-1 128-7,-4-1-128 8,0 2 0-8,-4-2 128 8,0-2-128-8,-2 3 0 7,0 1 0-7,3-4 0 8,-9 0 0-8,8 4 0 7,-2 1 0-7,0-3 0 7,1 2 0-7,-9 0 128 8,2 0-128-8,-3-4 0 7,-5 1 0-7,-1-1 0 8,-3-6 0-8,1 5 128 7,0-3-128-7,-3 2 0 8,1-3 128-8,0 1-128 7,-1-5 128-7,3 3-128 8,1 2 128-8,-7-5-128 7,-2 3 160-7,0-3-160 9,-6-7 128-9,2 3-128 6,-8 1 0-6,4 1 144 9,-4-2-144-9,-4-3 192 6,-2 1-192-6,-1 0 192 8,-3-3-192-7,0 1 0 5,1 0 0-6,-3-3 0 9,-3 3 0-9,3 0 0 7,-3-2 0-7,1-1 128 7,-1 1-128-7,-1 0 128 8,1 0-128-8,-5-5 128 7,3 3-128-7,1-4 0 7,-3 0 0-7,-1-4 128 8,-1 4-128-8,0-6 0 7,-3 0 0-7,3 2 0 8,-4 0 0-8,-2 4 0 7,-1-4 0-7,-3 4 0 8,-4 2 0-8,0 1 0 7,-2 3 0-7,-3 0 0 9,-5 0 0-9,2-5 0 6,0 3 0-6,-5 2-176 9,1 0 176-9,-4-1 0 6,3 1 0-6,-3 2 0 8,0 0 0-8,-3-3 0 7,-3 3 0-7,3-2 176 9,1 0-176-9,-3 1 0 7,-4 3-160-7,1 0 160 7,3-1 0-7,-1 3 0 8,-3 1 0-8,-1 1 160 8,1-4-160-8,-2 1 0 7,-2 1-192-7,-1 1 192 8,1 7 0-8,-4-3 0 6,0-3 0-6,0 5 0 8,1-1 0-8,-3 1 0 7,-2 4 0-6,0 1 0 6,-10-7-128-7,0 2 128 8,3 7 0-8,-5 1 0 7,2-2 0-7,2 2 0 7,-4 2 0-7,3-1 0 9,-3-1 0-9,4 4 0 7,-2 0 0-7,2 2 0 8,0 2-128-8,-1 0 128 7,3 0 0-7,-4 0 0 7,-4-2 0-6,2 2 0 6,-1 0 0-7,1 2 0 8,-4-2 0-8,1 0 0 7,1 0 0-7,-2 0 0 9,3 4 0-9,-1 0 0 6,0-2 0-6,4 2 0 8,-3 2 0-8,3-1 0 7,4-1 0-7,-4 2 0 8,2-6-192-8,0 4 192 7,-1 2-192-7,-3-2 192 8,6 0 0-8,-2-2 0 7,6 2 0-7,-2-1 0 8,8 1-128-8,-2 4 128 7,-2-6 0-7,2 2 0 8,1-2 0-8,-1 4 0 7,0-2 0-7,4 0 0 8,0 1 0-8,2-5 0 7,-3-1 0-7,1 1 0 8,0 1 0-8,2-1 0 7,-3-1 0-7,-1 1 0 8,-4 0-160-8,-2 0 160 7,4 0 0-7,-2 1-144 8,-2 3 144-8,4 0 0 7,-4 0 0-7,4 2-128 8,0-2 128-8,0 2 0 7,-4 2 0-7,3-5-128 8,3 1 128-8,-2 0 0 7,2-2 0-7,2 6 0 7,0-4 0-7,1 0 0 8,-1-4 0-8,0 4 0 8,2 2 0-8,-4 1 0 7,-1-1-144-7,1-2 144 7,-8-2 0-6,0 2 0 6,0 0-144-7,2 4 144 8,2-2 0-8,-2-1 0 7,2 3 0-7,4 2 0 8,-2-2 0-8,2-2-128 7,2 3 128-7,-1 1 0 8,1-4 0-8,-2 6 0 6,0-5 0-6,2-1 0 9,-1-2 0-9,1 2 0 7,2 6 0-7,0-6 0 8,-1-1 0-8,1 3 0 7,-2 0 0-7,-4 0 0 8,2 2 0-8,0 1 0 7,-1-3 0-7,1 6 0 8,4-4-128-8,4-1 128 7,1 1 0-6,3-2 0 6,-3 4 0-7,3 1-128 7,-1-3 128-7,5 2 0 8,-3-7 0-8,1 7 0 7,3 4 0-7,-1-3 0 8,3 3-128-8,-2 2 128 7,3-7 0-7,-3 7 0 8,1-3 0-8,1 5-128 7,4-1 128-7,-2-1 0 8,5 3 0-8,-5 3 0 7,4 3 0-7,2-2 0 8,2-5 0-8,0 0-128 7,3 5 128-7,-3 2 0 8,2 0 0-8,2 1 0 7,6-5 0-7,-3 4 0 8,1 3 0-8,0-1 0 7,4 0 0-7,4 0 0 8,-6 1 0-8,5 1 0 7,3-4 0-7,0 2 0 8,3 1 0-8,3-3 0 7,-3-2 0-7,3 3 0 8,1-1 0-8,1 0 0 6,-1-5 0-6,2 3 0 9,1 2 0-9,3 1 0 6,2-1 0-6,1-2 0 9,-1-1 0-9,2 1 0 7,2 0 0-7,1-3 0 8,-5-5 0-8,0 5 0 7,2 1 0-7,2 3 0 9,-1-5 0-9,3-1 0 6,-2 1 0-6,2 1 0 9,2-1 0-9,0-1 0 6,0 1 0-6,6 0 0 9,-4 1 0-9,6-5 128 11,0 3-128-11,2 3 0 4,1-3 0-4,3-3 0 7,4 1 0-7,-1 1 0 9,-3-1 128-9,2 0-128 11,-5 1 0-11,5-3 0 4,0 1 128-4,-1-5-128 7,1 2 0-7,0-7 0 7,1 3 128-7,3 2-128 8,0-4 0-8,-1 3 0 9,1-5 128-9,3-2-128 10,4 0 0-10,-5 0 144 5,-4-2-144-5,-3-2 160 10,1-2-160-10,-2 0 160 5,-5 0-160-5,5 0 0 12,0 0 0-12,2 2 128 2,-5-4-128-2,3 0 0 12,-2 2 144-12,5 2-144 4,3-6 0-4,-2 5 0 10,-3-1 0-10,-1 0 128 5,0 0-128-5,-1 0 0 10,-1 0 0-10,-2-2 0 5,2 0 0-5,0-4 0 10,-1 0 0-10,-3 2 0 4,2-1 144-4,2-3-144 11,-1 4 192-11,-3 0-192 5,2-7 0-5,2 3 0 10,-2-4 0-10,-2 2 0 5,-1 3 0-5,-1-5 0 11,2 6 0-11,-8-5 0 4,2 1 0-4,-4-4 0 11,-1 3 0-11,1-5 0 4,-2 3 0-4,0-5 0 7,-4 2 128-7,4 3-128 9,4-7 0-9,1 5 0 4,-5 1 0-4,2-3 0 8,2-1 208-8,-2 5-64 6,2-5-16-6,2 3 0 9,-4 1-128-9,2-4-144 6,0 5 144-6,-4-3-208 8,-3-3 208-8,1 1 0 7,-2 7 0-7,-2-9 0 8,-1-1 0-8,-3 1 0 7,1-1 0-7,-3 0 0 8,-1-3 0-8,1 1 0 7,2 3 0-7,-7 1 0 8,-2 0 128-8,-3-1-128 8,3-3 0-8,-4-1 0 7,0 3 128-7,-3-2-128 8,-1-1 0-8,2 1 0 7,0-6 0-7,-4 0 0 7,-2-3 0-7,-2 1 0 8,6-2 128-8,-3 4-128 7,-3 0 0-7,0 0 0 8,-2 1 128-8,1 3-128 8,-3-2 0-8,0 1 0 8,-2 3 0-8,-2-2 0 6,4-1 0-6,-2 1 0 9,2 0 0-9,-1 1 0 7,-1 1 0-7,-2 0 0 7,0-1 0-7,-2-1 0 8,3 0 0-8,-1 0 0 8,0-1 0-8,-4 1 0 6,3 0 0-6,-5-3 0 9,2 1 0-9,-2 2 0 6,1-2 0-6,-1 1 0 9,1 3 0-9,-1 3 0 7,0 5 0-7,-5-3 0 8,3 1 0-8,-3 3 0 7,-5-3-128-7,1 5 128 7,-5-1 0-7,-1-1 0 8,-2 0 0-8,-4-1 0 7,-8 3 0-7,0-1 0 8,-6 1 0-8,-3-4 0 8,-1 3 0-8,-2 1 0 7,3-3 0-7,-5 3 0 8,-1-4 0-8,-5 5 0 7,-1-7 0-7,-1 3 0 8,-3 1 0-8,-4-2 0 7,-6 5 0-7,2-3 0 9,4 6 0-9,-6-1 0 6,-4 5 0-6,-2 4 0 9,-4-2 0-9,-2 0 0 12,-1 0 0-12,-9 0 0 3,1 4 0-3,-3 6 0 7,1 0-128-7,5-2 128 9,-3 2 0-9,-1 0 0 10,-1 1 0-10,-2-1 0 5,3 0 0-5,5 6 0 10,-3 0 0-10,8 3 0 5,5-3 0-5,1 5 0 11,-4 3 0-11,-4-3 0 4,-1 1-192-4,5-2 192 12,-2 3-208-12,6 5 80 19,2 3-352-19,8 2-64 0,0 0-16 0,10 1 0 14,-3-1-1152-14,7 0-224 0,3 4-48 0,5 2-9408 12,7 0-1856-12</inkml:trace>
    </iact:actionData>
  </iact:action>
  <iact:action type="add" startTime="162669">
    <iact:property name="dataType"/>
    <iact:actionData xml:id="d127">
      <inkml:trace xmlns:inkml="http://www.w3.org/2003/InkML" xml:id="stk127" contextRef="#ctx0" brushRef="#br3">9662 1754 6447 0,'0'0'576'1,"0"0"-576"2,0 0 0-3,0 0 0 8,0 0 640-8,0 0 32 8,0 0 0-8,0 0 0 7,0 0-208-7,0 0-32 8,14 7-16-8,-14-7 0 8,0 0-112-8,0 0-32 7,10 14 0-7,-10-14 0 7,0 0 256-7,9 16 48 7,-5 1 16-7,-4-17 0 9,-2 16 176-9,-2 1 48 6,-3 1 0-6,-3-1 0 9,0 3-112-9,-3 5-32 7,3 5 0-7,-6-1 0 8,4 6-160-8,-5 2-48 7,3-4 0-7,-5 0 0 10,-1 4-176-10,5 4-32 6,-3-2-16-6,8 2 0 7,1-8-240-7,5-1 128 7,2-5-128-7,4-4 0 8,2 1 128-8,7-5-128 7,3-3 0-7,4 1 144 8,1-9 176-8,1 0 16 7,3 0 16-7,2-4 0 7,3-2 32-7,1-4 0 8,4-2 0-8,0-4 0 8,-2 0-48-8,-1 0 0 7,-1-5 0-7,-2 1 0 8,-1-6-48-8,-1 3-16 8,0-5 0-8,-3 1 0 7,-1-3 0-7,-3 1 0 7,-10-4 0-7,-1-1 0 8,1-1 48-8,-6 2 16 7,-4-1 0-7,-2-1 0 8,-4 2 112-8,1 1 0 7,-5 1 16-7,-6 1 0 8,-1-3-80-8,-5 2-32 7,-3-1 0-7,-2 7 0 8,-2-7-176-8,-4 7-48 7,-4-3 0-7,0 8 0 8,1-1-128-8,1 7 160 7,4-2-160-7,2-2 160 8,2 5-160-8,2 1-144 7,5 2 144-7,6 0-208 21,1 0-2320-21,15 2-464 0</inkml:trace>
    </iact:actionData>
  </iact:action>
  <iact:action type="add" startTime="163358">
    <iact:property name="dataType"/>
    <iact:actionData xml:id="d128">
      <inkml:trace xmlns:inkml="http://www.w3.org/2003/InkML" xml:id="stk128" contextRef="#ctx0" brushRef="#br3">10091 193 5519 0,'0'0'496'0,"0"0"-496"6,4-17 0-6,-4 17 0 8,6-16 1824-8,-2 1 272 7,-4 15 48-7,0 0 16 8,0-14-1248-8,0 14-240 9,0 0-48-9,0 0-16 6,0 0-288-6,0 0-48 9,-10-14-16-9,10 14 0 7,0 0-64-7,-13-2-32 7,13 2 0-7,-20 4 0 7,6 0 32-7,-1 6 0 7,7-2 0-7,-4 3 0 8,1 1 128-8,-5 0 16 8,2 7 16-8,-1 1 0 7,5-1 96-7,0 7 32 7,-3 1 0-7,3 4 0 8,-6 8 0-7,5 0 0 5,-5 6 0-6,6 2 0 8,-1-2-96-8,3 2 0 8,2 1-16-8,6-5 0 7,0 0-96-7,0-6-16 8,2 2 0-8,4-2 0 7,0-6 32-7,5 3 0 8,1-5 0-8,5-2 0 8,-1-2-32-8,4-1 0 6,1-3 0-6,1-3 0 9,-5-8-64-9,3 1-32 6,1 3 0-6,0-8 0 8,-3 0-16-8,2-2 0 7,1-6 0-7,-3 0 0 9,1 0-16-9,3-2-128 7,-7 0 192-7,1-2-64 7,1-2-128-7,-5 2-224 8,2-1 48-8,-14 7 16 22,7-8-2224-22,1-4-448 0</inkml:trace>
    </iact:actionData>
  </iact:action>
  <iact:action type="add" startTime="163749">
    <iact:property name="dataType"/>
    <iact:actionData xml:id="d129">
      <inkml:trace xmlns:inkml="http://www.w3.org/2003/InkML" xml:id="stk129" contextRef="#ctx0" brushRef="#br3">9666 702 25791 0,'6'-13'2304'1,"2"-3"-1856"4,9 4-448-5,5 7 0 7,1-5 320-7,10 2-48 7,4 2 0-7,12-2 0 8,2-3-80-8,6 3 0 7,3-6-16-7,6 4 0 9,8 3-176-9,6-3 0 6,2 0 144-6,2 2-144 25,2-3-1120-25,-2 1-288 1,27 0-64-1,-23-2-16 0</inkml:trace>
    </iact:actionData>
  </iact:action>
  <iact:action type="add" startTime="164471">
    <iact:property name="dataType"/>
    <iact:actionData xml:id="d130">
      <inkml:trace xmlns:inkml="http://www.w3.org/2003/InkML" xml:id="stk130" contextRef="#ctx0" brushRef="#br3">22142 1656 2751 0,'0'0'256'1,"0"0"-256"2,0 0 0-3,-8-10 0 8,0-3 1792-8,8 13 304 7,-8-8 64-7,8 8 16 8,-15-4-1424-8,3 2-288 8,-2 0-48-8,14 2-16 8,-11 4-208-8,-5 2-32 7,2 2-16-7,-1 1 0 7,1-3 240-7,-3 4 32 6,-3 2 16-6,3-3 0 9,-3 5 160-9,-1-4 48 6,-1 2 0-6,-1 3 0 9,-1 1 80-9,1-3 32 7,0 5 0-7,1-2 0 9,3 3-224-9,3 2-32 7,-4 3-16-7,9 3 0 8,-1 4-256-8,8 3-48 7,4-3-16-7,4 2 0 7,2-2 0-7,6 2 0 7,-1-5 0-7,7-1 0 8,3-6 96-8,5 1 0 7,3-3 16-7,2-1 0 9,-2-5-80-9,5 5 0 7,1-10-16-7,2-4 0 7,-6 0 48-7,4-4 16 8,0 0 0-8,2-6 0 7,-6-2 64-7,1-6 16 8,-1 3 0-8,-2-5 0 7,0 0 48-7,-1-3 16 8,-5 1 0-8,-1 1 0 8,-1-5-48-8,-5-3 0 6,-1-4 0-6,-5 1 0 8,-2-1 208-8,-4 0 32 7,-4-2 16-7,-4 1 0 8,-6-1-224-8,0 4-48 8,-3-2-16-8,1 1 0 8,-6 5-160-8,3 0-16 6,-7-3-128-6,1 5 192 8,1-3-192-8,3 9 0 8,-5-1 0-8,5 1 0 25,3 1-1088-24,-2 0-144-1,5 8-48 0,-3-1-11536 0</inkml:trace>
    </iact:actionData>
  </iact:action>
  <iact:action type="add" startTime="165041">
    <iact:property name="dataType"/>
    <iact:actionData xml:id="d131">
      <inkml:trace xmlns:inkml="http://www.w3.org/2003/InkML" xml:id="stk131" contextRef="#ctx0" brushRef="#br3">22503 51 8287 0,'0'0'736'1,"0"0"-592"2,0 0-144-3,0 0 0 8,0 0 880-8,0 0 144 8,0 0 16-8,0 0 16 7,0 0-544-7,0 0-128 9,0 0 0-9,0 0-16 7,0 0 48-7,0 0 16 7,0 0 0-7,0 0 0 9,0 0 208-9,0 0 64 7,0 0 0-7,-10 14 0 6,2 5 0-6,2 3 16 8,0-3 0-8,-3 8 0 8,1 7-96-8,2 3-32 7,-2 2 0-7,2 6 0 8,-1 5-160-8,3 1-48 9,0 0 0-9,-2-5 0 6,2 1-128-6,4 2-48 7,2-4 0-7,0-2 0 8,2-6 16-8,0-2 0 7,0-6 0-7,1 0 0 9,5 1-224-9,2-3 144 6,-6-2-144-6,3-5 128 8,3-1-128-8,-2 1 192 7,4-8-192-7,-5 3 192 8,3-5-16-8,2 2 0 7,-1-3 0-7,3-5 0 8,3-4-32-8,-3 2 0 7,4-2 0-7,1 0 0 24,-3-2-528-24,-1 2-128 0,-1-4 0 0,-16 4-7152 6,11-7-1424-5</inkml:trace>
    </iact:actionData>
  </iact:action>
  <iact:action type="add" startTime="165404">
    <iact:property name="dataType"/>
    <iact:actionData xml:id="d132">
      <inkml:trace xmlns:inkml="http://www.w3.org/2003/InkML" xml:id="stk132" contextRef="#ctx0" brushRef="#br3">21953 816 23951 0,'-4'-32'1056'0,"10"15"224"0,1-7-1024 0,7 3-256 2,5 5 0-2,9-1 0 8,5 3 1120-8,10 6 160 7,4 2 48-7,3 1 0 9,11 1-992-9,3-2-192 6,10 4-144-6,0 0 192 8,4 0-192-8,-1 0 0 7,-1 2-192-7,-10 0-12672 12</inkml:trace>
    </iact:actionData>
  </iact:action>
  <iact:action type="add" startTime="166673">
    <iact:property name="dataType"/>
    <iact:actionData xml:id="d133">
      <inkml:trace xmlns:inkml="http://www.w3.org/2003/InkML" xml:id="stk133" contextRef="#ctx0" brushRef="#br3">28460 19085 11055 0,'0'0'976'2,"0"0"-784"4,13-6-192-5,-13 6 0 7,18-2 896-8,-18 2 128 7,15-6 16-7,-15 6 16 8,0 0 48-8,0 0 16 8,0 0 0-8,16-5 0 7,-16 5 256-7,16-6 48 8,-16 6 16-8,0 0 0 8,5-18-192-8,-5 18-32 6,0 0-16-6,0 0 0 9,0 0-320-8,-5-12-64 5,-3-3-16-6,0 7 0 8,-2 2-192-8,-3-2-32 7,3 1-16-7,-6 3 0 7,3-2-80-7,-5-2-16 8,2 4 0-8,-3-2 0 7,-5 0-80-7,3-3 0 8,-2 1-16-8,1 2 0 9,-3 0-32-9,-1-2 0 5,-1 3 0-5,-4-1 0 9,-6 0-112-9,0-4-32 6,-10 0 0-6,4 3 0 9,-4-3-16-9,-1 0-16 6,-1 4 0-6,0 0 0 8,-4-1 48-8,-1 3 16 7,-7 0 0-7,7 2 0 9,-3 0-64-9,2 0-16 6,-1 0 0-6,-3 0 0 8,-3 0-16-8,0 0-128 8,-1-4 192-8,5 4-64 8,3 0-128-8,0 2 192 7,-1 2-192-7,1 0 192 7,-1-4-192-7,-1 4 192 8,-1-2-192-8,3 0 192 7,0 0-192-7,-1 0 0 8,-3 0 144-8,1 0-144 8,-5 0 128-8,7 0-128 6,1 4 160-6,2-2-160 8,-1 0 128-8,3 2-128 7,0 0 0-7,1 0 0 9,3 0 128-9,4-2-128 6,-4 0 0-6,4 3 0 9,4-1 128-9,-6-2-128 6,1-2 0-6,-3 2 0 9,-2 0 128-9,6 4-128 6,-4-2 0-6,0 4 0 9,4-2 0-9,-3-1 0 6,-1 5 0-6,4 0 0 8,-4-4 0-7,4 2 128 6,2 3-128-7,-6-1 0 8,5 0 0-8,-5-2 0 7,6-3 0-7,-2 1 0 8,-8 2 0-8,0 4 0 7,3-6 0-7,3 3 0 7,-4 3 0-7,4-2 0 8,6 5 0-8,-4-7 0 8,4 0 0-8,2 4 0 7,-2-4 0-7,4 1 0 8,0 3 0-8,-2-4 0 7,2 7 0-7,4-3 0 8,-6 2 0-8,5-3 0 7,5-1 0-7,0 4 0 8,-1-6 0-8,-1 7 0 7,0-3 0-7,2 4 0 8,1-5 0-8,1 7 0 7,3-6 0-7,1 5 0 8,-2-3 0-8,3 1 0 7,-1-1 0-7,3 4 0 8,-1 3 0-8,1-5 0 7,2 1 0-7,-3 5 0 8,5-1 0-8,-3 2 0 7,5 1 0-7,-6-1 0 7,3 1 0-7,-1 3 0 8,-3 0 0-8,7 1 0 8,0-3 0-8,4-2 0 7,1 1 0-7,-5-3 0 8,4 3 0-8,4-1 0 7,-2 0 0-7,1 3 0 8,3-3 128-8,2 2-128 7,0-3 0-7,2 1 144 7,1-1-144-6,1 3 160 5,2-1-160-6,0-1 160 9,0 0-160-9,6 1 128 6,-5-1-128-6,3 1 128 10,4-1-128-10,-2 2 0 5,3 1 144-5,-1-5-144 9,-1-5 0-9,1 3 128 7,4 1-128-7,-1-3 0 7,1 3 0-7,5-1 128 7,3-5-128-7,3 3 0 10,0-3 0-10,0 4 144 6,1 1-144-6,3-3 0 8,-2 3 128-8,0-5-128 7,-2 2 0-7,-1-7 0 8,-3 9 0-8,0-6 0 7,3 1 0-7,1-5 0 8,0-2 128-8,-1 2-128 7,1-1 0-7,2-3 0 8,0 2 0-8,2 0 0 7,6-2 128-7,-5 2-128 8,-1 0 128-8,4 1-128 7,-4 3 192-7,2-4-192 8,2 4 0-8,2 3 0 7,-2-3 0-7,4 6 0 8,-6-6 0-8,0 3 0 7,0-3 0-7,-1 0 0 8,-3 5 0-8,2-7 0 7,-2 0 0-7,0 4 0 8,3-7 0-8,-1 9 0 7,-4-4 0-7,4 4 0 8,-2-1 0-8,2 1 0 7,5-1 0-7,-7-5 0 8,0 2 0-8,0-2 0 7,0-2 0-7,4 1 0 8,1 3 0-8,-1-2 0 6,4-4 0-6,-2 2 0 9,2 0 0-9,0-1 0 7,-8 1 0-7,-2-4 0 8,2 2 0-8,3 0 0 7,5 2 128-7,-6-2-128 8,0 0 0-8,2-2 0 7,2-2 0-7,-4 0 0 8,4-2 0-8,-2 0 0 7,-3-2 0-7,-1 2 0 9,4-4 128-9,2 2-128 6,0 0 192-6,-2 2-192 8,4-2 0-8,-4 2 0 7,2-1 0-7,2-3 0 8,-3 2 0-8,-1 0 0 7,-2 0 0-7,2 2 0 8,-2-2 0-8,0 0 0 7,2-2 0-7,2 3 0 8,-5-1 0-8,3 0 0 7,0 0 0-7,4 0 0 8,-4 0 0-8,4-2 0 7,-4 2 0-7,-2 0 0 8,2 0 0-8,4 3 0 7,-6-3 0-7,5 0 0 8,1 0 0-8,-4 2 0 7,2 0 0-7,0 2 0 8,-4-2 0-8,-2 0 0 7,2-2 0-7,2 2 0 8,-1 2 0-8,-3-2 0 7,0 0 0-7,2 0 0 8,6-2 0-8,-6 1 0 7,2-1 0-7,4 0 0 8,-3 0 0-7,1 2 0 5,4 0 0-6,-2-2 0 8,4-4 0-8,-4 4 0 7,5-2 0-7,-3 3 0 8,4 3 0-8,-6-4 0 8,-2 0 0-8,-4-2 0 7,-3 2 0-7,3-2 0 8,-2 0 128-8,-2 0-128 7,-1-5 0-7,-1-1 0 8,0-7 0-8,1 5 0 7,-1-2 0-7,-2 1 0 7,-1-3 128-7,-1-1-128 8,2 5 0-8,-1-6 0 7,-7-3 128-7,3 2-128 8,3-3 0-8,-3 3 0 7,-3-3 0-7,3 1 0 8,1-2 128-7,-5 1-128 5,1 1 0-6,1 3 0 9,-4-1 0-9,-1-3 0 6,-3-1 0-6,0 2 0 8,1-3 0-8,-5 1 0 7,0 0 0-7,0 1 0 8,0-3 128-8,-4 0-128 7,-4-1 0-7,0 1 0 8,-2-4 0-8,0 4 0 7,2-1 0-7,-4 1 0 8,0-2 0-8,-5 1 0 8,-1-1 0-8,4 4 0 7,-3 3 0-7,-1-3 0 7,-6-2 0-7,5-1 0 9,-5 3 0-9,3 0 0 6,-1-1 0-6,-2 3 0 8,3-2 0-8,-5 1 0 7,-3 1 0-7,-1 3 0 8,-1-1 0-8,0 1 0 7,-1 3 0-7,-1-3 0 8,-2-1 0-8,-2 1 0 7,-1 3 0-7,-1-5 0 8,-2 3 0-8,-4 3 0 7,4-3 0-7,-2-1 0 8,-10 5 0-8,0-5 0 7,-1 2 0-7,1 5 0 8,-2-5 0-8,2 5 0 7,2-7 0-7,-2 8 0 8,-3-3 0-8,-1 5 0 8,-2-4 0-8,-1 5 0 7,-1-5 0-7,1 4 0 8,-1 4-128-8,-4-5 128 7,-3 1 0-7,-4-4 0 7,-1 7 0-7,3 1 0 8,-4 0 0-8,3-2 0 7,-1 4 0-6,0 2 0 6,-4 0 0-7,-1 0 0 8,1 0 0-8,0 0 0 7,-8 0 0-7,-2 0 0 7,2 2-128-7,6 0 128 9,-2 2 0-9,-1 0 0 6,7 2 0-6,-2 0-144 9,6 0 144-9,-5 2 0 6,1-4 0-6,-6 4 0 8,2 0 0-8,2 1 0 7,-3 3 0-7,9-2 0 8,0 4 0-8,-1 1 0 8,3 1 0-8,-1 0 0 7,-3-5 0-7,4 7 0 8,1-4 0-8,-7 5-128 8,4-9 128-8,1 8 0 7,-1-5 0-7,5 5 128 7,1-4-128-7,3 5 0 8,2-3 0-8,3 3-128 7,-1-1 128-7,4 0 0 8,-3 3 0-8,3-3 0 8,6 1 0-8,-4 5 0 7,6-1 0-7,-2 1 0 8,2 1 0-8,-2 0 0 7,2 1 0-7,-2-3 0 8,4 3 0-8,4-3 0 7,-6 2 0-7,6 3-128 8,1 1 128-8,3 4 0 7,2-1 0-7,1-3 0 7,3-4 0-6,4 3 0 5,5-1 0-6,-2 0 0 9,7 1 0-9,3-1 0 7,0-2 0-7,6 5-128 7,0 1 128-7,4 0 0 8,2 1-144-8,-3 1 144 8,5 0 0-8,4 2-144 7,-2 6 144-7,3-6 0 8,-5 0 0-8,4-1 0 7,2-1 0-7,-1 2 0 8,5-2-128-8,-1-2 128 6,-3 1 0-6,4-1 0 9,-3 2 0-9,5-2-128 7,1-7 128-7,-3 5 0 8,3-2 0-8,4 1 0 7,1-5 0-7,1 1 0 8,2 1 0-8,3 1 0 7,3 1 0-7,-2 0 0 8,-2-5 0-8,4-1 0 7,2 3 0-7,2 1 0 7,6 2 0-7,0-1 0 8,4-7 0-8,3 3 0 8,3-1 0-8,2-3 0 7,-5 2 0-7,5-1 0 8,1-3 0-8,1 3 0 7,-3-3 0-7,1 4 0 8,-6-5 0-8,-1 3 0 7,1-5 0-7,-2 3 0 7,-4-6 0-7,4-2 0 8,-1 0 0-8,-1-2 0 8,-2-1 0-8,4-3 0 7,1 2 0-7,-1-2 0 8,0-2 0-8,4 2 0 7,1 0 0-7,1 0 0 8,-2 0 0-8,-1-2 0 7,1 1 0-7,1-1 0 8,-1-2 0-8,4-2 0 7,1 2 0-7,-1 2 0 8,1 2 0-8,3 0 0 7,-5 4 0-7,1 0 0 8,-1 2 0-8,-3-1 0 7,-6-1 0-7,0 2 0 8,-2-2 0-8,-4-2 0 7,1 2 0-7,-4-4 0 8,1 0 0-8,-2-4 0 7,-2 0 0-7,0 2 0 8,-2-2 0-8,0 0 0 7,0 2 0-7,2-1 0 8,2-5 0-8,-3 4 0 7,3 0 0-7,4 2 0 8,-6-2 0-8,8-2 0 7,-4-2 0-7,0 3 0 8,0-3 0-8,-4 2 0 7,6-6 0-7,-6 3 0 8,4 1 128-8,0-2-128 7,-4 0 0-7,2 4 0 8,4-3 0-8,-6-1 0 7,0 0 0-7,2-4 0 8,-4 5 0-8,1-5 0 7,-1 4 0-7,2-1 0 8,-4-3 0-8,-2 2 128 7,3-1-128-7,-1 3 0 8,-2-8 0-8,0 5 0 7,2-5 0-7,1 6 0 8,-5-5 0-8,-4 1 128 7,1 3-128-7,-3-7 0 8,1 1 0-8,-1 1 0 8,5-3 0-8,-7 1 0 7,3-3 0-7,1 1 128 7,-2-1-128-7,-1-1 0 8,3 1 0-8,1 0 0 7,1-1 0-7,-2 3 0 8,1-3 0-8,-1 1 128 6,-1 2-128-6,-1-1 0 9,-1 5 0-9,3-5 0 7,-3 1 0-7,-1 1 0 8,1 5 0-8,-7-7 0 7,1-1 0-7,-4-3 0 9,1 1 128-9,-3 2-128 6,-4-5 0-6,2-3 0 8,-4-2 144-8,-2 0-144 7,-2 0 128-7,-2-6-128 8,-2 0 0-8,-2 2 128 7,-1-4-128-7,-1 5 0 8,-4-3 0-8,1 2 0 7,-9 0 128-7,3 2-128 8,1 6 0-8,-3 4 0 8,-1 3 0-8,-1 5 0 21,-3-1-1376-21,3 10-208 0,-4 6-32 1,-1 2-16688 2</inkml:trace>
    </iact:actionData>
  </iact:action>
  <iact:action type="add" startTime="171770">
    <iact:property name="dataType"/>
    <iact:actionData xml:id="d134">
      <inkml:trace xmlns:inkml="http://www.w3.org/2003/InkML" xml:id="stk134" contextRef="#ctx0" brushRef="#br4">31448 1254 6447 0,'2'-17'272'0,"-2"17"80"0,4-10-352 0,3-2 0 7,1 5 0-7,2-1 0 5,-2-4 1920-5,2 6 304 10,1-2 64-10,-11 8 16 6,6-7-1264-6,-6 7-240 9,10-4-48-9,-10 4-16 5,0 0-32-5,0 0 0 12,0 0 0-12,0 0 0 4,12 11-64-4,-7-1-32 12,1 2 0-11,4 7 0 1,-2 5-16-1,-2-3 0 10,0 3 0-11,5 1 0 3,-1-2-64-3,4 9-16 11,-3-1 0-11,7 4 0 3,-3 2-144-3,5 2-48 8,-1-2 0-8,-1 0 0 9,0 4-64-9,3-2-32 10,-3 4 0-10,1-4 0 5,3 2-96-5,-3-4 0 10,-1 2-128-10,1-2 192 5,1-6-48-5,-5 0-16 12,3-1 0-12,1-5 0 3,-5-4 0-3,4 3-128 12,-9-5 192-12,7-3-64 3,-4 1 112-3,1-7 16 7,-3-2 0-7,-10-8 0 4,0 0-496-4,19 8-80 7,-5-4-32-7,-14-4-8400 16,0 0-1680-15</inkml:trace>
    </iact:actionData>
  </iact:action>
  <iact:action type="add" startTime="172174">
    <iact:property name="dataType"/>
    <iact:actionData xml:id="d135">
      <inkml:trace xmlns:inkml="http://www.w3.org/2003/InkML" xml:id="stk135" contextRef="#ctx0" brushRef="#br4">32394 878 6447 0,'0'0'272'0,"-8"-16"80"0,-6 5-352 0,5-3 0 3,1 4 0-3,8 10 0 9,-12 0 2880-9,2-2 512 7,3 2 112-7,7 0 16 9,-16 2-2784-9,16-2-544 11,-12 8-192-11,0 6 0 3,12-14 0-3,-9 7 0 8,-5 3 0-8,4 4 0 8,3 0 272-8,-5 1 0 12,0 3 0-11,-3-3 0 0,1 3 336 0,-6-3 64 10,-1 5 16-11,-1 3 0 3,-1 5 64-3,-2 3 16 13,-1 0 0-13,1 6 0 3,-4 0 0-3,1 0 0 9,1 4 0-9,-2-4 0 6,0 8 16-6,-1-4 16 7,3 4 0-7,2-2 0 8,-1 0-240-8,1 4-48 7,2-7-16-7,-1 5 0 8,3-6-112-8,3 4-32 11,-5-6 0-11,3 4 0 3,3-6-144-3,-3 2-16 13,-1-2-16-13,3-5 0 2,3-3-176-2,1-2 160 7,0-3-160-7,6-1 160 8,-3 1-160-8,3-5 192 13,-4-5-192-13,12-12 192 19,-6 16-1200-19,6-16-224 0,0 0-48 0,0 0-13184 0</inkml:trace>
    </iact:actionData>
  </iact:action>
  <iact:action type="add" startTime="172998">
    <iact:property name="dataType"/>
    <iact:actionData xml:id="d136">
      <inkml:trace xmlns:inkml="http://www.w3.org/2003/InkML" xml:id="stk136" contextRef="#ctx0" brushRef="#br4">29431 1075 11567 0,'0'0'512'1,"-14"-2"112"-1,-5-2-496 0,3 2-128 4,2 2 0-4,14 0 0 8,-15-4 128-8,15 4 16 7,0 0 0-7,0 0 0 8,0 0 736-8,0 0 144 8,0 0 16-8,0 0 16 8,0 0 48-8,0 0 16 8,17 10 0-8,1-2 0 6,-8 5-240-6,3 1-48 7,3 4-16-7,2-3 0 8,-3 5-160-8,5 1-16 8,1 6-16-8,-1 3 0 7,-1 1-16-7,3 2 0 7,1 0 0-7,0 2 0 9,-1 2-160-8,1 4-48 4,1 0 0-5,-1 0 0 8,0-4-80-8,-5 2 0 8,0 2-16-8,-1-6 0 7,-3 4-96-7,3-4-16 7,-3-3 0-7,0 1 0 8,-1-2-64-8,1 4-128 7,-2-2 176-7,1-2-176 9,-3 1 176-9,4-3-176 6,-5 0 160-6,1-5-160 8,0-1 0-8,-4-5 0 8,2-9 0-8,3 1 0 24,-11-10-2240-24,12 10-320 1</inkml:trace>
    </iact:actionData>
  </iact:action>
  <iact:action type="add" startTime="173361">
    <iact:property name="dataType"/>
    <iact:actionData xml:id="d137">
      <inkml:trace xmlns:inkml="http://www.w3.org/2003/InkML" xml:id="stk137" contextRef="#ctx0" brushRef="#br4">30090 845 13823 0,'-10'-14'1216'1,"-5"6"-960"0,3 1-256-1,12 7 0 8,-15-8 2432-8,15 8 432 7,-16 8 80-7,0-1 32 8,7 1-1856-8,-5 12-368 7,2 3-80-7,-3 8-16 8,1 4-336-8,-4 10-64 7,3-2 0-7,-5 12-16 8,3 7-48-8,-1 1 0 8,-3-3 0-8,-5 8 0 7,1 0 32-7,-2-1 0 7,-5 1 0-7,-1-6 0 8,-4 3-64-7,2-1-16 5,2-1 0-6,0-1 0 11,-4-2-144-9,6-3 128 0,1-4-128-2,-1-5 128 9,0-3 0-9,2 0-128 7,3-6 192-7,3 0-64 8,3-6-128-8,5 0 0 7,-3-5 0-7,10-3-9008 16,-1-5-1792-16</inkml:trace>
    </iact:actionData>
  </iact:action>
  <iact:action type="add" startTime="173959">
    <iact:property name="dataType"/>
    <iact:actionData xml:id="d138">
      <inkml:trace xmlns:inkml="http://www.w3.org/2003/InkML" xml:id="stk138" contextRef="#ctx0" brushRef="#br4">25934 1128 9215 0,'0'0'816'1,"0"0"-656"3,0 0-160-4,0 0 0 7,0 0 832-7,0 0 144 8,0 0 32-8,0 0 0 8,0 0-736-8,0 0-144 7,0 0-128-7,0 0 192 8,4-18-192-8,-3 6-256 6</inkml:trace>
    </iact:actionData>
  </iact:action>
  <iact:action type="add" startTime="174396">
    <iact:property name="dataType"/>
    <iact:actionData xml:id="d139">
      <inkml:trace xmlns:inkml="http://www.w3.org/2003/InkML" xml:id="stk139" contextRef="#ctx0" brushRef="#br4">24496 1254 16575 0,'-8'-15'736'1,"6"11"160"7,2-4-720-8,0 8-176 0,0 0 0 0,0 0 0 2,0 0 1392-1,0 0 240 5,0 0 48-6,0 0 16 8,20 4-880-8,-5 4-176 7,-15-8-48-7,22 17 0 9,1 3-144-9,3 5-48 7,-1 0 0-7,2 3 0 8,1 3-16-8,3 8-16 6,-2-2 0-6,4 4 0 8,2-4-368-8,0-2 128 7,1 4-128-7,-5-2 0 8,-2-4 0-8,0 1 144 8,-3-3-144-8,-1-2 0 8,0-2 144-8,-1 1-144 6,-7-7 0-5,1 0 144 23,-3 1-512-23,-5-1-96-1,0-7-32 0,2 4-7504 4,-12-18-1520-4</inkml:trace>
    </iact:actionData>
  </iact:action>
  <iact:action type="add" startTime="174694">
    <iact:property name="dataType"/>
    <iact:actionData xml:id="d140">
      <inkml:trace xmlns:inkml="http://www.w3.org/2003/InkML" xml:id="stk140" contextRef="#ctx0" brushRef="#br4">25034 858 27007 0,'-19'-7'1200'1,"19"7"240"-1,-14 0-1152 0,-3 4-288 4,-1 5 0-4,3 9 0 8,-5 1 384-8,1 9 0 7,-3 5 16-7,-5 6 0 8,-2 10 16-8,-3 9 0 8,1 10 0-8,-4 1 0 7,0 3-144-7,-6-2-16 8,2 4-16-8,-6 8 0 7,-4 2-112-7,2 2-128 7,-1-1 176-6,-5 3-176 10,-2-4 192-11,1-4-192 3,3-6 192-3,-2-4-192 9,-3-7 144-9,3-5-144 6,8-5 0-5,0-2 144 24,6-3-1632-24,0-9-336-1,6 0-64 0</inkml:trace>
    </iact:actionData>
  </iact:action>
  <iact:action type="add" startTime="175401">
    <iact:property name="dataType"/>
    <iact:actionData xml:id="d141">
      <inkml:trace xmlns:inkml="http://www.w3.org/2003/InkML" xml:id="stk141" contextRef="#ctx0" brushRef="#br4">18641 1057 13583 0,'0'0'592'0,"0"0"144"0,0 0-592 0,5-9-144 4,-5 9 0-4,0 0 0 8,0 0 816-8,0 0 128 7,0 0 16-7,0 0 16 8,0 0-240-8,0 0-48 7,0 0-16-7,18 2 0 8,-18-2-112-8,0 0-32 8,12 17 0-8,1 1 0 8,-5 3-32-8,2 4-16 8,0 3 0-8,-3 3 0 8,3 6-48-8,4 2-16 6,-2 4 0-6,3 4 0 8,-3 3-160-7,5 3-48 4,-3 2 0-5,6 3 0 11,1-1-80-11,-3 1 0 5,-3 3-128-4,5-5 192 5,-5-1-64-6,5-8 0 7,3-1-128-7,-1 1 192 8,-5-6-64-8,5 0 0 7,1-10-128-7,-1-3-7744 18,-3-3-1664-17</inkml:trace>
    </iact:actionData>
  </iact:action>
  <iact:action type="add" startTime="176061">
    <iact:property name="dataType"/>
    <iact:actionData xml:id="d142">
      <inkml:trace xmlns:inkml="http://www.w3.org/2003/InkML" xml:id="stk142" contextRef="#ctx0" brushRef="#br4">19195 973 6447 0,'-16'-9'576'0,"16"9"-576"4,-16 0 0-4,1 6 0 8,3 1 2656-8,-6 7 416 8,3-4 96-8,-7 9 16 7,3 5-1840-7,-5 5-352 8,-3 10-80-7,-2 6-16 6,-4 6-192-7,2-1-64 7,-7 5 0-7,-1 3 0 8,2 3-432-8,-4 1-80 8,2 5-128-8,-2-7 176 7,1 2-48-7,-1 3-128 7,0-7 192-7,4-1-64 8,1-3-128-7,7 1 0 6,4-4 0-7,1-8 0 25,7-2-1472-24,-3-10-384-1</inkml:trace>
    </iact:actionData>
  </iact:action>
  <iact:action type="add" startTime="176705">
    <iact:property name="dataType"/>
    <iact:actionData xml:id="d143">
      <inkml:trace xmlns:inkml="http://www.w3.org/2003/InkML" xml:id="stk143" contextRef="#ctx0" brushRef="#br4">16700 1022 2751 0,'0'0'256'0,"-8"-4"-256"5,-8-2 0-4,7 3 0 7,9 3 3104-8,0 0 576 7,-18 0 112-7,18 0 32 8,0 0-2384-8,-10 5-480 7,10-5-80-7,-7 14-32 8,1 4-336-8,6 1-80 7,0 1-16-7,7 5 0 9,1 0-32-9,10 3-16 7,-5 1 0-7,9 2 0 8,-1 2-32-8,5 2 0 6,-3-1 0-6,4 1 0 8,1 4-144-7,3 0-16 7,-2 2-16-8,1-4 0 6,-1 6-160-6,2-6 0 9,0 0 144-9,-2 0-144 6,-3-4 0-6,-1-4 144 8,1 2-144-8,-1 1 0 8,-4-1 0-8,-3-2-224 7,1-2 16-7,1-1 0 24,-5-5-1840-24,1 1-384 1</inkml:trace>
    </iact:actionData>
  </iact:action>
  <iact:action type="add" startTime="177038">
    <iact:property name="dataType"/>
    <iact:actionData xml:id="d144">
      <inkml:trace xmlns:inkml="http://www.w3.org/2003/InkML" xml:id="stk144" contextRef="#ctx0" brushRef="#br4">17299 843 23039 0,'-8'-12'2048'1,"8"12"-1648"1,-12-6-400-2,12 6 0 8,-15 2 192-8,-3 4-32 7,6 8-16-7,-3 3 0 9,-1 11 96-9,2 5 16 6,-3 4 0-6,3 4 0 9,-5 4-64-9,-1 9-16 7,1 5 0-7,-5 7 0 7,-1-2 0-7,-2 3 0 8,-5 5 0-8,-3 4 0 7,0-2-48-7,-2 0 0 9,-8 0 0-9,2-4 0 8,-3 3-128-8,-3-3 192 7,0-4-192-7,4-2 192 6,-2 1-64-6,8-9-128 8,-2-3 192-8,6-8-8112 16,2-2-1616-16</inkml:trace>
    </iact:actionData>
  </iact:action>
  <iact:action type="add" startTime="177458">
    <iact:property name="dataType"/>
    <iact:actionData xml:id="d145">
      <inkml:trace xmlns:inkml="http://www.w3.org/2003/InkML" xml:id="stk145" contextRef="#ctx0" brushRef="#br4">14026 1106 7359 0,'2'-14'656'0,"-2"14"-528"4,0-11-128-4,0 11 0 8,5-10 1552-8,-1-2 288 6,0 1 48-6,-4 11 16 8,0 0-560-8,0 0-128 8,8-6 0-8,-8 6-16 8,18-2-448-8,1 6-96 8,-1 3-16-8,3 11 0 7,1 4 144-7,3 5 32 7,2 2 0-7,4 8 0 8,3 8-144-8,5-2-32 8,-2 6 0-8,4 3 0 7,-4 3-192-7,0 1-32 7,6-1-16-7,-6 0 0 8,2 1-160-8,-4-1-48 8,-4 1 0-8,0 5 0 7,-1-3-192-7,-1-1 144 7,0-4-144-7,-2-3 128 9,-1-1-128-9,-5-10 160 6,1 2-160-6,-1-10 160 8,-3-2-400-8,1-5-80 7,3-3 0-7,-7-7-12128 11</inkml:trace>
    </iact:actionData>
  </iact:action>
  <iact:action type="add" startTime="177834">
    <iact:property name="dataType"/>
    <iact:actionData xml:id="d146">
      <inkml:trace xmlns:inkml="http://www.w3.org/2003/InkML" xml:id="stk146" contextRef="#ctx0" brushRef="#br4">14816 654 30399 0,'-16'-28'2704'0,"4"15"-2160"3,3 7-544-3,9 6 0 8,-12 0 0-8,-4 6-320 8,6 11 32-8,-5 7 16 7,1 5 272-7,-1 6 0 8,3 8 0-8,-4 4 144 7,3 7-144-6,-5 5 192 6,-7 7-192-7,-1 6 192 7,-1 10 0-7,0 6 0 8,-2-2 0-8,-3 3 0 7,-1 5-64-7,-6 2 0 9,0-7 0-9,-6 3 0 6,4-2 0-6,-4-4 0 9,4-5 0-9,1-1 0 7,2-4 0-7,1-3-128 6,4 1 192-6,4-2-64 23,2-6-1344-22,3 1-256-1,5-1-64 0</inkml:trace>
    </iact:actionData>
  </iact:action>
  <iact:action type="add" startTime="180552">
    <iact:property name="dataType"/>
    <iact:actionData xml:id="d147">
      <inkml:trace xmlns:inkml="http://www.w3.org/2003/InkML" xml:id="stk147" contextRef="#ctx0" brushRef="#br4">8439 1365 11455 0,'0'0'512'0,"0"0"96"0,0 0-480 0,0 0-128 3,0 0 0-3,0 0 0 8,0 0 496-8,0 0 80 7,0 0 0-7,0 0 16 7,-6 10-336-7,1 6-64 8,-3-3 0-8,0 9-16 7,-4 3 144-7,-3 3 16 8,-3 1 16-8,1 4 0 8,-5 6 128-8,-1 6 32 7,-5 8 0-7,1 1 0 7,-2 3-64-7,-2 5-16 8,-4 6 0-8,-3-5 0 8,1-1-80-8,6 3-16 8,0-3 0-7,-2-7 0 5,4-3-48-6,1-3-16 7,1-4 0-7,6 0 0 8,-1-6-80-8,1 2-32 7,1-6 0-7,6 0 0 8,1 0-160-8,3-4 192 7,2-2-192-7,-2-3 192 8,7-5-192-8,-1-3 160 7,2-1-160-7,2-17 160 9,0 16-32-9,0-16-128 6,0 0 192-6,9 14-64 9,-9-14 128-9,18 9 32 6,-18-9 0-6,20 10 0 8,-5-8 48-8,9 0 16 7,1-2 0-7,2 2 0 8,2-2-80-8,3 0-16 8,-1-2 0-8,8 2 0 6,2 0-96-6,6 0-32 8,3-2 0-8,1 2 0 8,-2-2-128-8,4 2 128 7,-3 0-128-7,5 0 128 8,3 0-128-8,5 0 0 7,-1 0 0-7,3 0 128 8,1 2-128-8,-2 0 0 7,3-2 144-7,1 2-144 9,-4-2 0-9,4 2 144 6,-3-2-144-6,5 0 0 8,-2 0 208-8,8 0-64 7,0 0-16-7,-1 0 0 8,-3 0-128-8,6 0 0 7,2-2 0-7,-2 2 0 8,-2-2 0-8,0-2 0 7,-2-4 0-7,4 6 0 8,4 0 192-8,0 0-64 8,0 0 0-8,2 2 0 7,0 0-128-7,-1 2 0 8,1-2-160-8,0 0 160 7,4 0 0-7,6 0 0 7,-3 0 0-7,3 2 0 8,0 0 0-8,-5 0 0 8,5 0 128-8,1 2-128 8,-5-4 0-8,10 0 0 6,-3 0 0-6,3 2 0 9,1 0 128-9,-1-2-128 7,3-4 0-7,0-2 0 8,-5 2 160-8,3 0-160 6,5 1 128-6,-1 1-128 8,0-2 192-8,4 0-64 7,1 0 0-7,-5 0 0 8,-2 0-128-8,5 0 0 7,-1 0-160-7,2 0 160 9,0 0 0-9,1-3 0 7,-1 1 0-7,2 2 0 7,-2-4 0-7,1 0 0 8,1 4 0-8,0-1 0 7,-2-1 0-7,0-4 0 8,-1 0 128-8,1 2-128 8,2 1 0-8,-4-3 0 6,1 4 0-6,-3 0 0 8,-4 0 0-8,3-3 0 7,-1 1 0-7,2 2 0 8,-3 2 0-8,1 0 0 7,-3 2 0-7,-5-2 0 8,5-2 0-8,-7 3 0 7,1-3 0-7,-2 4 0 9,1-2 0-9,1 4 0 6,-2 4 0-6,3 0 0 8,-3-2 0-8,2 3 0 7,-3 1 0-7,-5-2 0 8,0 2 0-8,0-2 0 7,-1 2 0-7,-1-2 0 8,-2 0 0-8,-2-2 0 8,0-1 0-8,-2 1 0 8,-2 2 0-8,-5-4 0 7,-1-6 0-7,-2 5 0 7,0 1 0-6,1 0 0 6,-1 0 0-7,-4 0 0 7,3-2 128-7,-5 0-128 8,0-2 0-8,-1 4 0 7,-1-4 128-7,-5 0-128 8,-6 0 0-8,-3 0 0 7,1 4 0-7,-6 0 0 8,2-2 128-8,-8 0-128 7,2-4 0-7,0 4 128 7,-5 0-128-7,-1 1 0 9,-4-1 192-9,-2 2-192 7,1 0 192-7,-5 0-192 8,-3-2 256-8,-1 0-64 7,3 0-16-7,-5-4 0 8,-1 0 16-8,-6 0 16 6,-8 6 0-6,10-10 0 9,-10 10 112-9,11-15 32 7,-5-1 0-7,-2 5 0 7,-4-7-48-7,0 2-16 8,-2-5 0-8,2-1 0 8,-2 1-96-8,0 0 0 7,0-3-16-7,-2-7 0 7,1-10-176-7,-3 4 192 8,4-4-192-8,-2 4 192 7,-2 4-192-7,4-10 160 7,-2-2-160-7,0-2 160 9,-2-2-160-9,4 5 0 7,-1 3 0-7,1 4 128 8,0-2-128-8,2 5 0 7,-2 7 0-7,0 0 128 8,2 3-128-8,0 9 0 6,0 15 0-6,0-16 0 9,0 16-224-9,0 0 32 6,0 0 0-6,0 0-10032 16,0 0-2000-15</inkml:trace>
    </iact:actionData>
  </iact:action>
  <iact:action type="add" startTime="181707">
    <iact:property name="dataType"/>
    <iact:actionData xml:id="d148">
      <inkml:trace xmlns:inkml="http://www.w3.org/2003/InkML" xml:id="stk148" contextRef="#ctx0" brushRef="#br4">20287 1861 9087 0,'-24'-24'400'0,"15"9"96"0,-7 5-496 0,8 0 0 4,-3-1 0-4,3 1 0 8,4-6 320-8,4 5-48 7,0 11 0-7,0-18 0 8,2 4-272-8,2-1-256 7,0 3 64-7</inkml:trace>
    </iact:actionData>
  </iact:action>
  <iact:action type="add" startTime="181810">
    <iact:property name="dataType"/>
    <iact:actionData xml:id="d149">
      <inkml:trace xmlns:inkml="http://www.w3.org/2003/InkML" xml:id="stk149" contextRef="#ctx0" brushRef="#br4">20308 1504 3679 0,'0'0'160'1,"6"-18"32"-1,-4 3-192 0,2 1 0 5,0-1 0-5,0 5 0 8,-4 10 2480-7,0 0 448 5,0 0 80-6,10-12 32 8,-10 12-1904-8,5-14-384 7,-5 14-80-7,0 0-16 8,0 0-272-8,0 0-48 6,0 0-16-6,16-2 0 9,-16 2-192-9,0 0-128 7,12 10 160-7,-3 6-160 9,1-3 160-9,-6 5-160 5,0 3 160-5,-4 1-160 9,2-3 288-9,2 9-32 7,0 1-16-7,0 4 0 8,-2-7-112-8,3 5 0 7,-1 2-128-7,-2 2 192 8,2 6-192-8,0-4 176 7,0 2-176-7,0 2 160 8,2 0-160-8,-2 0 0 7,-2-8 0-7,-2 2 128 8,0 2-128-8,0-4 160 7,0-1-160-7,0-1 160 8,2-4 32-8,-2 2 0 7,-2 1 0-6,2-5 0 6,4-2 32-7,-1-1 16 7,3-3 0-7,2-3 0 8,-8-16-64-8,10 19-16 7,2-5 0-7,-1 2 0 8,-11-16 16-8,16 15 0 8,-1-1 0-8,3-6 0 8,-4-6 128-8,5 1 16 6,-3-3 16-6,3 0 0 9,1 0 80-9,1-3 16 6,-1 1 0-6,5-2 0 8,2 0-48-8,3 0 0 7,1 2 0-7,4-2 0 8,-4 0-192-8,0-2-32 7,5 2-16-7,4-1 0 8,-1-1 0-8,4 0 0 7,-4 0 0-7,6 4 0 8,-4 0-144-8,6 0 0 7,4 0 144-7,-1 2-144 8,-3 0 0-8,4 0 128 7,2 0-128-7,3 4 0 8,3 2 0-8,1 2 0 8,-3-4 0-8,1-2 0 8,1-2 0-8,3-2 0 6,-1 0 0-6,5 2 0 8,-4 0 0-8,3 2 0 7,-1 0 0-7,-1 2 128 9,1 1-128-9,2 3 0 6,-3-4 0-6,5 0 0 8,-2-2 0-8,6 2 0 7,-3-2 0-7,5 2 128 8,-4 0-128-8,2 1 0 7,2-1 0-7,-2 0 0 8,5 2 0-8,-1-2 144 7,2 0-144-7,0 2 0 8,0-2 176-8,2-2-176 8,0-2 160-8,0 4-160 7,-2-1 160-7,2 5-160 8,5 4 160-8,-1-8-160 8,0-2 0-8,2-2 0 6,6 0 0-6,-3 0 0 8,-1 2 0-8,6 4 0 7,-1 3 128-7,3-3-128 8,0-4 128-8,3 0 0 7,-5-4-128-7,1 2 192 8,1 2-192-8,5 0 0 7,1 0 0-7,1 0-160 9,2 0 160-9,-1-2 0 6,-3-2 128-6,3 2-128 8,-1-2 0-8,2 2 0 7,1 0 0-7,-3 0 0 8,2 2 0-8,1 0 144 7,-1-2-144-7,2 0 0 8,1-2 128-8,3 2-128 7,2 2 0-7,-4 4 0 9,0-2 0-9,1 0 0 6,-5-1 128-6,-2-1-128 8,3 0 0-8,3 2 0 8,2 0 0-8,0 4 0 7,-9-2 128-7,1-2-128 8,-6 3 0-8,3 1 0 7,-1-4 160-7,-1 2-160 7,3 0 128-7,-3 4-128 8,-2-1 0-8,-5-1 0 7,1 0 0-7,-2 2 0 8,-1-4 0-8,5 1 0 7,-2 3 0-7,-3-2 0 9,-1 0 0-9,-4 3 0 6,-2-3 0-5,-4 4 0 6,-2 0 0-7,2-3 0 8,-4 5 0-8,-2-4 0 8,4 1 0-8,4 3 0 7,-6-2 0-7,-3 1 0 7,-1-3 0-7,-6 2 0 7,1-4 0-6,1 0 0 7,-8-3 0-8,3 3 0 7,-1-2 0-7,3 0 0 8,-3 2 0-8,1 1 0 6,1-3 0-6,-5-2 0 8,-7 0 0-8,3-2 0 8,0-2 0-8,-4 0 0 7,-3-2 0-7,-5 0 0 7,2-2 144-7,-4 0-144 8,6-3 0-8,-6-5 0 7,0 2 0-7,-2-4 128 8,-2 3-128-8,4-9 192 8,-4 3-64-8,1-5 0 8,4-1 64-8,-2-3 32 6,1 1 0-6,-2-6 0 9,-6-2 32-9,0-6 16 6,-2 2 0-6,1 0 0 9,-1-8 64-9,0 0 16 6,-2 0 0-6,-3-4 0 8,-3-5 32-8,1 1 16 8,-5-2 0-8,3 1 0 8,-1-1-80-8,-3 1 0 7,-4-3-16-7,-5 4 0 7,-1-3 0-7,2 7 0 7,-4 8 0-7,-2 0 0 9,-2 6-112-9,-2 6-32 7,0 2 0-7,0 5 0 7,-6 8-160-7,8 14 0 7,-8-13 0-7,1 7 0 24,-9 0-800-23,0 8-192-1,-5 4-32 0,-8 11-9888 6,-10 3-1968-6</inkml:trace>
    </iact:actionData>
  </iact:action>
  <iact:action type="add" startTime="183701">
    <iact:property name="dataType"/>
    <iact:actionData xml:id="d150">
      <inkml:trace xmlns:inkml="http://www.w3.org/2003/InkML" xml:id="stk150" contextRef="#ctx0" brushRef="#br4">1031 2440 10527 0,'0'0'464'1,"0"0"112"-1,0 0-576 0,0 0 0 5,0 0 0-5,14 4 0 9,-14-4 480-9,17 4-16 7,1-2 0-7,-4 2 0 7,5-2 48-7,-5 3 16 9,1 1 0-9,3-2 0 6,-2-4-80-6,3 4-32 7,2 0 0-7,-1 2 0 9,3 6-96-9,5-5 0 7,-1 5-16-7,2-2 0 8,2-4 80-8,7 2 0 7,-5 1 16-7,4-1 0 7,2 2-32-7,-2 2-16 7,8-7 0-7,0 1 0 10,1-2 0-9,3 2 0 3,2-2 0-4,-4-2 0 9,1 0 0-9,1 0 0 8,2 2 0-8,2-4 0 7,3-4-96-7,1 4 0 7,3 0-16-7,1 0 0 8,1 2-80-8,0 0-16 7,1 0 0-7,1 0 0 7,3-2-16-7,-7 0-128 8,-1-2 192-8,-1 2-64 7,4 0-128-7,1 2 192 8,-1 1-192-8,5 3 192 7,-5-4-192-6,0 0 0 6,7-2 144-7,-7 0-144 7,3 0 160-7,-1-2-32 9,-4-2-128-9,-1-2 192 7,-5 1-192-7,3 1 128 7,0 0-128-7,-1 0 0 7,3 0 176-6,-3-2-176 7,-3 0 192-8,2 2-192 8,1-1 176-8,-1 1-176 6,-5 2 160-6,1-6-160 8,-2 0 128-8,-4 0-128 7,-2-1 0-7,2 3 0 8,-4 0 0-8,1-2 128 7,-6 2-128-7,3 2 0 8,1-3 0-8,-4 3 0 7,1 0 0-7,-2 2 0 8,-4 0 0-8,0 2 0 7,-3-6 128-7,-1 0-128 8,2 0 0-8,0 0 0 7,-1-3 0-7,-3 1 0 8,-2 4 0-8,1 0 0 7,-3 0 0-7,-1-2 0 8,1-2 0-8,3 3 0 8,-5 1 0-8,-1 0 0 7,-1-2 0-7,3 2 0 7,-5-4 0-7,3 6 0 8,-18 2 176-8,16-2-176 7,-1 0 192-7,-15 2-192 7,18-3 0-7,-18 3 0 8,13-2 0-8,-13 2 0 8,0 0 0-8,0 0 0 7,14 9 0-7,-14-9 0 8,0 0-288-8,0 18-64 7,-8-3-16-7,-5 9 0 8</inkml:trace>
    </iact:actionData>
  </iact:action>
</iact:action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DEEA3C-80EF-4FAB-9D44-CF277B9A3523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068388" y="1143000"/>
            <a:ext cx="4721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A591C5-23A3-4162-862A-73C1ABE8F1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4899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A591C5-23A3-4162-862A-73C1ABE8F1D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6754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A591C5-23A3-4162-862A-73C1ABE8F1D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6064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A591C5-23A3-4162-862A-73C1ABE8F1D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2652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A591C5-23A3-4162-862A-73C1ABE8F1D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0261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1540" y="1272011"/>
            <a:ext cx="10104120" cy="2705947"/>
          </a:xfrm>
        </p:spPr>
        <p:txBody>
          <a:bodyPr anchor="b"/>
          <a:lstStyle>
            <a:lvl1pPr algn="ctr">
              <a:defRPr sz="6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4082310"/>
            <a:ext cx="8915400" cy="1876530"/>
          </a:xfrm>
        </p:spPr>
        <p:txBody>
          <a:bodyPr/>
          <a:lstStyle>
            <a:lvl1pPr marL="0" indent="0" algn="ctr">
              <a:buNone/>
              <a:defRPr sz="2720"/>
            </a:lvl1pPr>
            <a:lvl2pPr marL="518145" indent="0" algn="ctr">
              <a:buNone/>
              <a:defRPr sz="2267"/>
            </a:lvl2pPr>
            <a:lvl3pPr marL="1036290" indent="0" algn="ctr">
              <a:buNone/>
              <a:defRPr sz="2040"/>
            </a:lvl3pPr>
            <a:lvl4pPr marL="1554434" indent="0" algn="ctr">
              <a:buNone/>
              <a:defRPr sz="1813"/>
            </a:lvl4pPr>
            <a:lvl5pPr marL="2072579" indent="0" algn="ctr">
              <a:buNone/>
              <a:defRPr sz="1813"/>
            </a:lvl5pPr>
            <a:lvl6pPr marL="2590724" indent="0" algn="ctr">
              <a:buNone/>
              <a:defRPr sz="1813"/>
            </a:lvl6pPr>
            <a:lvl7pPr marL="3108869" indent="0" algn="ctr">
              <a:buNone/>
              <a:defRPr sz="1813"/>
            </a:lvl7pPr>
            <a:lvl8pPr marL="3627013" indent="0" algn="ctr">
              <a:buNone/>
              <a:defRPr sz="1813"/>
            </a:lvl8pPr>
            <a:lvl9pPr marL="4145158" indent="0" algn="ctr">
              <a:buNone/>
              <a:defRPr sz="1813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64C68-6F9B-40C9-8A3A-0FA7AAD92F70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8945D-F595-4C5F-AF93-E2CE0CDFE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1639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64C68-6F9B-40C9-8A3A-0FA7AAD92F70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8945D-F595-4C5F-AF93-E2CE0CDFE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6916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06778" y="413808"/>
            <a:ext cx="2563178" cy="65867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7245" y="413808"/>
            <a:ext cx="7540943" cy="65867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64C68-6F9B-40C9-8A3A-0FA7AAD92F70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8945D-F595-4C5F-AF93-E2CE0CDFE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652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64C68-6F9B-40C9-8A3A-0FA7AAD92F70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8945D-F595-4C5F-AF93-E2CE0CDFE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800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1054" y="1937705"/>
            <a:ext cx="10252710" cy="3233102"/>
          </a:xfrm>
        </p:spPr>
        <p:txBody>
          <a:bodyPr anchor="b"/>
          <a:lstStyle>
            <a:lvl1pPr>
              <a:defRPr sz="6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1054" y="5201393"/>
            <a:ext cx="10252710" cy="1700212"/>
          </a:xfrm>
        </p:spPr>
        <p:txBody>
          <a:bodyPr/>
          <a:lstStyle>
            <a:lvl1pPr marL="0" indent="0">
              <a:buNone/>
              <a:defRPr sz="2720">
                <a:solidFill>
                  <a:schemeClr val="tx1"/>
                </a:solidFill>
              </a:defRPr>
            </a:lvl1pPr>
            <a:lvl2pPr marL="518145" indent="0">
              <a:buNone/>
              <a:defRPr sz="2267">
                <a:solidFill>
                  <a:schemeClr val="tx1">
                    <a:tint val="75000"/>
                  </a:schemeClr>
                </a:solidFill>
              </a:defRPr>
            </a:lvl2pPr>
            <a:lvl3pPr marL="1036290" indent="0">
              <a:buNone/>
              <a:defRPr sz="2040">
                <a:solidFill>
                  <a:schemeClr val="tx1">
                    <a:tint val="75000"/>
                  </a:schemeClr>
                </a:solidFill>
              </a:defRPr>
            </a:lvl3pPr>
            <a:lvl4pPr marL="1554434" indent="0">
              <a:buNone/>
              <a:defRPr sz="1813">
                <a:solidFill>
                  <a:schemeClr val="tx1">
                    <a:tint val="75000"/>
                  </a:schemeClr>
                </a:solidFill>
              </a:defRPr>
            </a:lvl4pPr>
            <a:lvl5pPr marL="2072579" indent="0">
              <a:buNone/>
              <a:defRPr sz="1813">
                <a:solidFill>
                  <a:schemeClr val="tx1">
                    <a:tint val="75000"/>
                  </a:schemeClr>
                </a:solidFill>
              </a:defRPr>
            </a:lvl5pPr>
            <a:lvl6pPr marL="2590724" indent="0">
              <a:buNone/>
              <a:defRPr sz="1813">
                <a:solidFill>
                  <a:schemeClr val="tx1">
                    <a:tint val="75000"/>
                  </a:schemeClr>
                </a:solidFill>
              </a:defRPr>
            </a:lvl6pPr>
            <a:lvl7pPr marL="3108869" indent="0">
              <a:buNone/>
              <a:defRPr sz="1813">
                <a:solidFill>
                  <a:schemeClr val="tx1">
                    <a:tint val="75000"/>
                  </a:schemeClr>
                </a:solidFill>
              </a:defRPr>
            </a:lvl7pPr>
            <a:lvl8pPr marL="3627013" indent="0">
              <a:buNone/>
              <a:defRPr sz="1813">
                <a:solidFill>
                  <a:schemeClr val="tx1">
                    <a:tint val="75000"/>
                  </a:schemeClr>
                </a:solidFill>
              </a:defRPr>
            </a:lvl8pPr>
            <a:lvl9pPr marL="4145158" indent="0">
              <a:buNone/>
              <a:defRPr sz="181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64C68-6F9B-40C9-8A3A-0FA7AAD92F70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8945D-F595-4C5F-AF93-E2CE0CDFE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8115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7245" y="2069042"/>
            <a:ext cx="5052060" cy="49315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7895" y="2069042"/>
            <a:ext cx="5052060" cy="49315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64C68-6F9B-40C9-8A3A-0FA7AAD92F70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8945D-F595-4C5F-AF93-E2CE0CDFE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5691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793" y="413810"/>
            <a:ext cx="10252710" cy="1502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8795" y="1905318"/>
            <a:ext cx="5028842" cy="933767"/>
          </a:xfrm>
        </p:spPr>
        <p:txBody>
          <a:bodyPr anchor="b"/>
          <a:lstStyle>
            <a:lvl1pPr marL="0" indent="0">
              <a:buNone/>
              <a:defRPr sz="2720" b="1"/>
            </a:lvl1pPr>
            <a:lvl2pPr marL="518145" indent="0">
              <a:buNone/>
              <a:defRPr sz="2267" b="1"/>
            </a:lvl2pPr>
            <a:lvl3pPr marL="1036290" indent="0">
              <a:buNone/>
              <a:defRPr sz="2040" b="1"/>
            </a:lvl3pPr>
            <a:lvl4pPr marL="1554434" indent="0">
              <a:buNone/>
              <a:defRPr sz="1813" b="1"/>
            </a:lvl4pPr>
            <a:lvl5pPr marL="2072579" indent="0">
              <a:buNone/>
              <a:defRPr sz="1813" b="1"/>
            </a:lvl5pPr>
            <a:lvl6pPr marL="2590724" indent="0">
              <a:buNone/>
              <a:defRPr sz="1813" b="1"/>
            </a:lvl6pPr>
            <a:lvl7pPr marL="3108869" indent="0">
              <a:buNone/>
              <a:defRPr sz="1813" b="1"/>
            </a:lvl7pPr>
            <a:lvl8pPr marL="3627013" indent="0">
              <a:buNone/>
              <a:defRPr sz="1813" b="1"/>
            </a:lvl8pPr>
            <a:lvl9pPr marL="4145158" indent="0">
              <a:buNone/>
              <a:defRPr sz="181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795" y="2839085"/>
            <a:ext cx="5028842" cy="41758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17896" y="1905318"/>
            <a:ext cx="5053608" cy="933767"/>
          </a:xfrm>
        </p:spPr>
        <p:txBody>
          <a:bodyPr anchor="b"/>
          <a:lstStyle>
            <a:lvl1pPr marL="0" indent="0">
              <a:buNone/>
              <a:defRPr sz="2720" b="1"/>
            </a:lvl1pPr>
            <a:lvl2pPr marL="518145" indent="0">
              <a:buNone/>
              <a:defRPr sz="2267" b="1"/>
            </a:lvl2pPr>
            <a:lvl3pPr marL="1036290" indent="0">
              <a:buNone/>
              <a:defRPr sz="2040" b="1"/>
            </a:lvl3pPr>
            <a:lvl4pPr marL="1554434" indent="0">
              <a:buNone/>
              <a:defRPr sz="1813" b="1"/>
            </a:lvl4pPr>
            <a:lvl5pPr marL="2072579" indent="0">
              <a:buNone/>
              <a:defRPr sz="1813" b="1"/>
            </a:lvl5pPr>
            <a:lvl6pPr marL="2590724" indent="0">
              <a:buNone/>
              <a:defRPr sz="1813" b="1"/>
            </a:lvl6pPr>
            <a:lvl7pPr marL="3108869" indent="0">
              <a:buNone/>
              <a:defRPr sz="1813" b="1"/>
            </a:lvl7pPr>
            <a:lvl8pPr marL="3627013" indent="0">
              <a:buNone/>
              <a:defRPr sz="1813" b="1"/>
            </a:lvl8pPr>
            <a:lvl9pPr marL="4145158" indent="0">
              <a:buNone/>
              <a:defRPr sz="181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17896" y="2839085"/>
            <a:ext cx="5053608" cy="41758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64C68-6F9B-40C9-8A3A-0FA7AAD92F70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8945D-F595-4C5F-AF93-E2CE0CDFE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8446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64C68-6F9B-40C9-8A3A-0FA7AAD92F70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8945D-F595-4C5F-AF93-E2CE0CDFE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5566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64C68-6F9B-40C9-8A3A-0FA7AAD92F70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8945D-F595-4C5F-AF93-E2CE0CDFE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9558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794" y="518160"/>
            <a:ext cx="3833931" cy="1813560"/>
          </a:xfrm>
        </p:spPr>
        <p:txBody>
          <a:bodyPr anchor="b"/>
          <a:lstStyle>
            <a:lvl1pPr>
              <a:defRPr sz="362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3608" y="1119083"/>
            <a:ext cx="6017895" cy="5523442"/>
          </a:xfrm>
        </p:spPr>
        <p:txBody>
          <a:bodyPr/>
          <a:lstStyle>
            <a:lvl1pPr>
              <a:defRPr sz="3627"/>
            </a:lvl1pPr>
            <a:lvl2pPr>
              <a:defRPr sz="3173"/>
            </a:lvl2pPr>
            <a:lvl3pPr>
              <a:defRPr sz="2720"/>
            </a:lvl3pPr>
            <a:lvl4pPr>
              <a:defRPr sz="2267"/>
            </a:lvl4pPr>
            <a:lvl5pPr>
              <a:defRPr sz="2267"/>
            </a:lvl5pPr>
            <a:lvl6pPr>
              <a:defRPr sz="2267"/>
            </a:lvl6pPr>
            <a:lvl7pPr>
              <a:defRPr sz="2267"/>
            </a:lvl7pPr>
            <a:lvl8pPr>
              <a:defRPr sz="2267"/>
            </a:lvl8pPr>
            <a:lvl9pPr>
              <a:defRPr sz="22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8794" y="2331720"/>
            <a:ext cx="3833931" cy="4319800"/>
          </a:xfrm>
        </p:spPr>
        <p:txBody>
          <a:bodyPr/>
          <a:lstStyle>
            <a:lvl1pPr marL="0" indent="0">
              <a:buNone/>
              <a:defRPr sz="1813"/>
            </a:lvl1pPr>
            <a:lvl2pPr marL="518145" indent="0">
              <a:buNone/>
              <a:defRPr sz="1587"/>
            </a:lvl2pPr>
            <a:lvl3pPr marL="1036290" indent="0">
              <a:buNone/>
              <a:defRPr sz="1360"/>
            </a:lvl3pPr>
            <a:lvl4pPr marL="1554434" indent="0">
              <a:buNone/>
              <a:defRPr sz="1133"/>
            </a:lvl4pPr>
            <a:lvl5pPr marL="2072579" indent="0">
              <a:buNone/>
              <a:defRPr sz="1133"/>
            </a:lvl5pPr>
            <a:lvl6pPr marL="2590724" indent="0">
              <a:buNone/>
              <a:defRPr sz="1133"/>
            </a:lvl6pPr>
            <a:lvl7pPr marL="3108869" indent="0">
              <a:buNone/>
              <a:defRPr sz="1133"/>
            </a:lvl7pPr>
            <a:lvl8pPr marL="3627013" indent="0">
              <a:buNone/>
              <a:defRPr sz="1133"/>
            </a:lvl8pPr>
            <a:lvl9pPr marL="4145158" indent="0">
              <a:buNone/>
              <a:defRPr sz="11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64C68-6F9B-40C9-8A3A-0FA7AAD92F70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8945D-F595-4C5F-AF93-E2CE0CDFE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79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794" y="518160"/>
            <a:ext cx="3833931" cy="1813560"/>
          </a:xfrm>
        </p:spPr>
        <p:txBody>
          <a:bodyPr anchor="b"/>
          <a:lstStyle>
            <a:lvl1pPr>
              <a:defRPr sz="362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53608" y="1119083"/>
            <a:ext cx="6017895" cy="5523442"/>
          </a:xfrm>
        </p:spPr>
        <p:txBody>
          <a:bodyPr anchor="t"/>
          <a:lstStyle>
            <a:lvl1pPr marL="0" indent="0">
              <a:buNone/>
              <a:defRPr sz="3627"/>
            </a:lvl1pPr>
            <a:lvl2pPr marL="518145" indent="0">
              <a:buNone/>
              <a:defRPr sz="3173"/>
            </a:lvl2pPr>
            <a:lvl3pPr marL="1036290" indent="0">
              <a:buNone/>
              <a:defRPr sz="2720"/>
            </a:lvl3pPr>
            <a:lvl4pPr marL="1554434" indent="0">
              <a:buNone/>
              <a:defRPr sz="2267"/>
            </a:lvl4pPr>
            <a:lvl5pPr marL="2072579" indent="0">
              <a:buNone/>
              <a:defRPr sz="2267"/>
            </a:lvl5pPr>
            <a:lvl6pPr marL="2590724" indent="0">
              <a:buNone/>
              <a:defRPr sz="2267"/>
            </a:lvl6pPr>
            <a:lvl7pPr marL="3108869" indent="0">
              <a:buNone/>
              <a:defRPr sz="2267"/>
            </a:lvl7pPr>
            <a:lvl8pPr marL="3627013" indent="0">
              <a:buNone/>
              <a:defRPr sz="2267"/>
            </a:lvl8pPr>
            <a:lvl9pPr marL="4145158" indent="0">
              <a:buNone/>
              <a:defRPr sz="2267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8794" y="2331720"/>
            <a:ext cx="3833931" cy="4319800"/>
          </a:xfrm>
        </p:spPr>
        <p:txBody>
          <a:bodyPr/>
          <a:lstStyle>
            <a:lvl1pPr marL="0" indent="0">
              <a:buNone/>
              <a:defRPr sz="1813"/>
            </a:lvl1pPr>
            <a:lvl2pPr marL="518145" indent="0">
              <a:buNone/>
              <a:defRPr sz="1587"/>
            </a:lvl2pPr>
            <a:lvl3pPr marL="1036290" indent="0">
              <a:buNone/>
              <a:defRPr sz="1360"/>
            </a:lvl3pPr>
            <a:lvl4pPr marL="1554434" indent="0">
              <a:buNone/>
              <a:defRPr sz="1133"/>
            </a:lvl4pPr>
            <a:lvl5pPr marL="2072579" indent="0">
              <a:buNone/>
              <a:defRPr sz="1133"/>
            </a:lvl5pPr>
            <a:lvl6pPr marL="2590724" indent="0">
              <a:buNone/>
              <a:defRPr sz="1133"/>
            </a:lvl6pPr>
            <a:lvl7pPr marL="3108869" indent="0">
              <a:buNone/>
              <a:defRPr sz="1133"/>
            </a:lvl7pPr>
            <a:lvl8pPr marL="3627013" indent="0">
              <a:buNone/>
              <a:defRPr sz="1133"/>
            </a:lvl8pPr>
            <a:lvl9pPr marL="4145158" indent="0">
              <a:buNone/>
              <a:defRPr sz="11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64C68-6F9B-40C9-8A3A-0FA7AAD92F70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8945D-F595-4C5F-AF93-E2CE0CDFE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7315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7245" y="413810"/>
            <a:ext cx="10252710" cy="1502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7245" y="2069042"/>
            <a:ext cx="10252710" cy="49315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7245" y="7203865"/>
            <a:ext cx="267462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F64C68-6F9B-40C9-8A3A-0FA7AAD92F70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37635" y="7203865"/>
            <a:ext cx="401193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95335" y="7203865"/>
            <a:ext cx="267462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88945D-F595-4C5F-AF93-E2CE0CDFE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22459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1036290" rtl="0" eaLnBrk="1" latinLnBrk="0" hangingPunct="1">
        <a:lnSpc>
          <a:spcPct val="90000"/>
        </a:lnSpc>
        <a:spcBef>
          <a:spcPct val="0"/>
        </a:spcBef>
        <a:buNone/>
        <a:defRPr sz="498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9072" indent="-259072" algn="l" defTabSz="1036290" rtl="0" eaLnBrk="1" latinLnBrk="0" hangingPunct="1">
        <a:lnSpc>
          <a:spcPct val="90000"/>
        </a:lnSpc>
        <a:spcBef>
          <a:spcPts val="1133"/>
        </a:spcBef>
        <a:buFont typeface="Arial" panose="020B0604020202020204" pitchFamily="34" charset="0"/>
        <a:buChar char="•"/>
        <a:defRPr sz="3173" kern="1200">
          <a:solidFill>
            <a:schemeClr val="tx1"/>
          </a:solidFill>
          <a:latin typeface="+mn-lt"/>
          <a:ea typeface="+mn-ea"/>
          <a:cs typeface="+mn-cs"/>
        </a:defRPr>
      </a:lvl1pPr>
      <a:lvl2pPr marL="777217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720" kern="1200">
          <a:solidFill>
            <a:schemeClr val="tx1"/>
          </a:solidFill>
          <a:latin typeface="+mn-lt"/>
          <a:ea typeface="+mn-ea"/>
          <a:cs typeface="+mn-cs"/>
        </a:defRPr>
      </a:lvl2pPr>
      <a:lvl3pPr marL="1295362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267" kern="1200">
          <a:solidFill>
            <a:schemeClr val="tx1"/>
          </a:solidFill>
          <a:latin typeface="+mn-lt"/>
          <a:ea typeface="+mn-ea"/>
          <a:cs typeface="+mn-cs"/>
        </a:defRPr>
      </a:lvl3pPr>
      <a:lvl4pPr marL="1813507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4pPr>
      <a:lvl5pPr marL="2331651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5pPr>
      <a:lvl6pPr marL="2849796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6pPr>
      <a:lvl7pPr marL="3367941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7pPr>
      <a:lvl8pPr marL="3886086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8pPr>
      <a:lvl9pPr marL="4404230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1pPr>
      <a:lvl2pPr marL="518145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2pPr>
      <a:lvl3pPr marL="1036290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3pPr>
      <a:lvl4pPr marL="1554434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4pPr>
      <a:lvl5pPr marL="2072579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5pPr>
      <a:lvl6pPr marL="2590724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6pPr>
      <a:lvl7pPr marL="3108869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7pPr>
      <a:lvl8pPr marL="3627013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8pPr>
      <a:lvl9pPr marL="4145158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3.png"/><Relationship Id="rId5" Type="http://schemas.microsoft.com/office/2011/relationships/inkAction" Target="../ink/inkAction1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34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microsoft.com/office/2011/relationships/inkAction" Target="../ink/inkAction10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35.png"/><Relationship Id="rId5" Type="http://schemas.microsoft.com/office/2011/relationships/inkAction" Target="../ink/inkAction11.xm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337.png"/><Relationship Id="rId5" Type="http://schemas.microsoft.com/office/2011/relationships/inkAction" Target="../ink/inkAction12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339.png"/><Relationship Id="rId5" Type="http://schemas.microsoft.com/office/2011/relationships/inkAction" Target="../ink/inkAction13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42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microsoft.com/office/2011/relationships/inkAction" Target="../ink/inkAction14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26" Type="http://schemas.openxmlformats.org/officeDocument/2006/relationships/customXml" Target="../ink/ink98.xml"/><Relationship Id="rId21" Type="http://schemas.openxmlformats.org/officeDocument/2006/relationships/image" Target="../media/image350.png"/><Relationship Id="rId42" Type="http://schemas.openxmlformats.org/officeDocument/2006/relationships/customXml" Target="../ink/ink106.xml"/><Relationship Id="rId47" Type="http://schemas.openxmlformats.org/officeDocument/2006/relationships/image" Target="../media/image363.png"/><Relationship Id="rId63" Type="http://schemas.openxmlformats.org/officeDocument/2006/relationships/image" Target="../media/image371.png"/><Relationship Id="rId68" Type="http://schemas.openxmlformats.org/officeDocument/2006/relationships/customXml" Target="../ink/ink119.xml"/><Relationship Id="rId84" Type="http://schemas.openxmlformats.org/officeDocument/2006/relationships/customXml" Target="../ink/ink127.xml"/><Relationship Id="rId16" Type="http://schemas.openxmlformats.org/officeDocument/2006/relationships/customXml" Target="../ink/ink93.xml"/><Relationship Id="rId11" Type="http://schemas.openxmlformats.org/officeDocument/2006/relationships/image" Target="../media/image345.png"/><Relationship Id="rId32" Type="http://schemas.openxmlformats.org/officeDocument/2006/relationships/customXml" Target="../ink/ink101.xml"/><Relationship Id="rId37" Type="http://schemas.openxmlformats.org/officeDocument/2006/relationships/image" Target="../media/image358.png"/><Relationship Id="rId53" Type="http://schemas.openxmlformats.org/officeDocument/2006/relationships/image" Target="../media/image366.png"/><Relationship Id="rId58" Type="http://schemas.openxmlformats.org/officeDocument/2006/relationships/customXml" Target="../ink/ink114.xml"/><Relationship Id="rId74" Type="http://schemas.openxmlformats.org/officeDocument/2006/relationships/customXml" Target="../ink/ink122.xml"/><Relationship Id="rId79" Type="http://schemas.openxmlformats.org/officeDocument/2006/relationships/image" Target="../media/image379.png"/><Relationship Id="rId5" Type="http://schemas.openxmlformats.org/officeDocument/2006/relationships/image" Target="../media/image13.png"/><Relationship Id="rId19" Type="http://schemas.openxmlformats.org/officeDocument/2006/relationships/image" Target="../media/image349.png"/><Relationship Id="rId14" Type="http://schemas.openxmlformats.org/officeDocument/2006/relationships/customXml" Target="../ink/ink92.xml"/><Relationship Id="rId22" Type="http://schemas.openxmlformats.org/officeDocument/2006/relationships/customXml" Target="../ink/ink96.xml"/><Relationship Id="rId27" Type="http://schemas.openxmlformats.org/officeDocument/2006/relationships/image" Target="../media/image353.png"/><Relationship Id="rId30" Type="http://schemas.openxmlformats.org/officeDocument/2006/relationships/customXml" Target="../ink/ink100.xml"/><Relationship Id="rId35" Type="http://schemas.openxmlformats.org/officeDocument/2006/relationships/image" Target="../media/image357.png"/><Relationship Id="rId43" Type="http://schemas.openxmlformats.org/officeDocument/2006/relationships/image" Target="../media/image361.png"/><Relationship Id="rId48" Type="http://schemas.openxmlformats.org/officeDocument/2006/relationships/customXml" Target="../ink/ink109.xml"/><Relationship Id="rId56" Type="http://schemas.openxmlformats.org/officeDocument/2006/relationships/customXml" Target="../ink/ink113.xml"/><Relationship Id="rId64" Type="http://schemas.openxmlformats.org/officeDocument/2006/relationships/customXml" Target="../ink/ink117.xml"/><Relationship Id="rId69" Type="http://schemas.openxmlformats.org/officeDocument/2006/relationships/image" Target="../media/image374.png"/><Relationship Id="rId77" Type="http://schemas.openxmlformats.org/officeDocument/2006/relationships/image" Target="../media/image378.png"/><Relationship Id="rId8" Type="http://schemas.openxmlformats.org/officeDocument/2006/relationships/customXml" Target="../ink/ink89.xml"/><Relationship Id="rId51" Type="http://schemas.openxmlformats.org/officeDocument/2006/relationships/image" Target="../media/image365.png"/><Relationship Id="rId72" Type="http://schemas.openxmlformats.org/officeDocument/2006/relationships/customXml" Target="../ink/ink121.xml"/><Relationship Id="rId80" Type="http://schemas.openxmlformats.org/officeDocument/2006/relationships/customXml" Target="../ink/ink125.xml"/><Relationship Id="rId85" Type="http://schemas.openxmlformats.org/officeDocument/2006/relationships/image" Target="../media/image382.png"/><Relationship Id="rId3" Type="http://schemas.openxmlformats.org/officeDocument/2006/relationships/slideLayout" Target="../slideLayouts/slideLayout7.xml"/><Relationship Id="rId12" Type="http://schemas.openxmlformats.org/officeDocument/2006/relationships/customXml" Target="../ink/ink91.xml"/><Relationship Id="rId17" Type="http://schemas.openxmlformats.org/officeDocument/2006/relationships/image" Target="../media/image348.png"/><Relationship Id="rId25" Type="http://schemas.openxmlformats.org/officeDocument/2006/relationships/image" Target="../media/image352.png"/><Relationship Id="rId33" Type="http://schemas.openxmlformats.org/officeDocument/2006/relationships/image" Target="../media/image356.png"/><Relationship Id="rId38" Type="http://schemas.openxmlformats.org/officeDocument/2006/relationships/customXml" Target="../ink/ink104.xml"/><Relationship Id="rId46" Type="http://schemas.openxmlformats.org/officeDocument/2006/relationships/customXml" Target="../ink/ink108.xml"/><Relationship Id="rId59" Type="http://schemas.openxmlformats.org/officeDocument/2006/relationships/image" Target="../media/image369.png"/><Relationship Id="rId67" Type="http://schemas.openxmlformats.org/officeDocument/2006/relationships/image" Target="../media/image373.png"/><Relationship Id="rId20" Type="http://schemas.openxmlformats.org/officeDocument/2006/relationships/customXml" Target="../ink/ink95.xml"/><Relationship Id="rId41" Type="http://schemas.openxmlformats.org/officeDocument/2006/relationships/image" Target="../media/image360.png"/><Relationship Id="rId54" Type="http://schemas.openxmlformats.org/officeDocument/2006/relationships/customXml" Target="../ink/ink112.xml"/><Relationship Id="rId62" Type="http://schemas.openxmlformats.org/officeDocument/2006/relationships/customXml" Target="../ink/ink116.xml"/><Relationship Id="rId70" Type="http://schemas.openxmlformats.org/officeDocument/2006/relationships/customXml" Target="../ink/ink120.xml"/><Relationship Id="rId75" Type="http://schemas.openxmlformats.org/officeDocument/2006/relationships/image" Target="../media/image377.png"/><Relationship Id="rId83" Type="http://schemas.openxmlformats.org/officeDocument/2006/relationships/image" Target="../media/image381.png"/><Relationship Id="rId88" Type="http://schemas.openxmlformats.org/officeDocument/2006/relationships/image" Target="../media/image2.png"/><Relationship Id="rId1" Type="http://schemas.microsoft.com/office/2007/relationships/media" Target="../media/media15.m4a"/><Relationship Id="rId6" Type="http://schemas.openxmlformats.org/officeDocument/2006/relationships/customXml" Target="../ink/ink88.xml"/><Relationship Id="rId15" Type="http://schemas.openxmlformats.org/officeDocument/2006/relationships/image" Target="../media/image347.png"/><Relationship Id="rId23" Type="http://schemas.openxmlformats.org/officeDocument/2006/relationships/image" Target="../media/image351.png"/><Relationship Id="rId28" Type="http://schemas.openxmlformats.org/officeDocument/2006/relationships/customXml" Target="../ink/ink99.xml"/><Relationship Id="rId36" Type="http://schemas.openxmlformats.org/officeDocument/2006/relationships/customXml" Target="../ink/ink103.xml"/><Relationship Id="rId49" Type="http://schemas.openxmlformats.org/officeDocument/2006/relationships/image" Target="../media/image364.png"/><Relationship Id="rId57" Type="http://schemas.openxmlformats.org/officeDocument/2006/relationships/image" Target="../media/image368.png"/><Relationship Id="rId10" Type="http://schemas.openxmlformats.org/officeDocument/2006/relationships/customXml" Target="../ink/ink90.xml"/><Relationship Id="rId31" Type="http://schemas.openxmlformats.org/officeDocument/2006/relationships/image" Target="../media/image355.png"/><Relationship Id="rId44" Type="http://schemas.openxmlformats.org/officeDocument/2006/relationships/customXml" Target="../ink/ink107.xml"/><Relationship Id="rId52" Type="http://schemas.openxmlformats.org/officeDocument/2006/relationships/customXml" Target="../ink/ink111.xml"/><Relationship Id="rId60" Type="http://schemas.openxmlformats.org/officeDocument/2006/relationships/customXml" Target="../ink/ink115.xml"/><Relationship Id="rId65" Type="http://schemas.openxmlformats.org/officeDocument/2006/relationships/image" Target="../media/image372.png"/><Relationship Id="rId73" Type="http://schemas.openxmlformats.org/officeDocument/2006/relationships/image" Target="../media/image376.png"/><Relationship Id="rId78" Type="http://schemas.openxmlformats.org/officeDocument/2006/relationships/customXml" Target="../ink/ink124.xml"/><Relationship Id="rId81" Type="http://schemas.openxmlformats.org/officeDocument/2006/relationships/image" Target="../media/image380.png"/><Relationship Id="rId86" Type="http://schemas.microsoft.com/office/2011/relationships/inkAction" Target="../ink/inkAction15.xml"/><Relationship Id="rId4" Type="http://schemas.openxmlformats.org/officeDocument/2006/relationships/image" Target="../media/image12.png"/><Relationship Id="rId9" Type="http://schemas.openxmlformats.org/officeDocument/2006/relationships/image" Target="../media/image344.png"/><Relationship Id="rId13" Type="http://schemas.openxmlformats.org/officeDocument/2006/relationships/image" Target="../media/image346.png"/><Relationship Id="rId18" Type="http://schemas.openxmlformats.org/officeDocument/2006/relationships/customXml" Target="../ink/ink94.xml"/><Relationship Id="rId39" Type="http://schemas.openxmlformats.org/officeDocument/2006/relationships/image" Target="../media/image359.png"/><Relationship Id="rId34" Type="http://schemas.openxmlformats.org/officeDocument/2006/relationships/customXml" Target="../ink/ink102.xml"/><Relationship Id="rId50" Type="http://schemas.openxmlformats.org/officeDocument/2006/relationships/customXml" Target="../ink/ink110.xml"/><Relationship Id="rId55" Type="http://schemas.openxmlformats.org/officeDocument/2006/relationships/image" Target="../media/image367.png"/><Relationship Id="rId76" Type="http://schemas.openxmlformats.org/officeDocument/2006/relationships/customXml" Target="../ink/ink123.xml"/><Relationship Id="rId7" Type="http://schemas.openxmlformats.org/officeDocument/2006/relationships/image" Target="../media/image343.png"/><Relationship Id="rId71" Type="http://schemas.openxmlformats.org/officeDocument/2006/relationships/image" Target="../media/image375.png"/><Relationship Id="rId2" Type="http://schemas.openxmlformats.org/officeDocument/2006/relationships/audio" Target="../media/media15.m4a"/><Relationship Id="rId29" Type="http://schemas.openxmlformats.org/officeDocument/2006/relationships/image" Target="../media/image354.png"/><Relationship Id="rId24" Type="http://schemas.openxmlformats.org/officeDocument/2006/relationships/customXml" Target="../ink/ink97.xml"/><Relationship Id="rId40" Type="http://schemas.openxmlformats.org/officeDocument/2006/relationships/customXml" Target="../ink/ink105.xml"/><Relationship Id="rId45" Type="http://schemas.openxmlformats.org/officeDocument/2006/relationships/image" Target="../media/image362.png"/><Relationship Id="rId66" Type="http://schemas.openxmlformats.org/officeDocument/2006/relationships/customXml" Target="../ink/ink118.xml"/><Relationship Id="rId87" Type="http://schemas.openxmlformats.org/officeDocument/2006/relationships/image" Target="../media/image383.png"/><Relationship Id="rId61" Type="http://schemas.openxmlformats.org/officeDocument/2006/relationships/image" Target="../media/image370.png"/><Relationship Id="rId82" Type="http://schemas.openxmlformats.org/officeDocument/2006/relationships/customXml" Target="../ink/ink126.xml"/></Relationships>
</file>

<file path=ppt/slides/_rels/slide17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439.png"/><Relationship Id="rId299" Type="http://schemas.openxmlformats.org/officeDocument/2006/relationships/image" Target="../media/image530.png"/><Relationship Id="rId21" Type="http://schemas.openxmlformats.org/officeDocument/2006/relationships/image" Target="../media/image391.png"/><Relationship Id="rId63" Type="http://schemas.openxmlformats.org/officeDocument/2006/relationships/image" Target="../media/image412.png"/><Relationship Id="rId159" Type="http://schemas.openxmlformats.org/officeDocument/2006/relationships/image" Target="../media/image460.png"/><Relationship Id="rId170" Type="http://schemas.openxmlformats.org/officeDocument/2006/relationships/customXml" Target="../ink/ink210.xml"/><Relationship Id="rId226" Type="http://schemas.openxmlformats.org/officeDocument/2006/relationships/customXml" Target="../ink/ink238.xml"/><Relationship Id="rId268" Type="http://schemas.openxmlformats.org/officeDocument/2006/relationships/customXml" Target="../ink/ink259.xml"/><Relationship Id="rId32" Type="http://schemas.openxmlformats.org/officeDocument/2006/relationships/customXml" Target="../ink/ink141.xml"/><Relationship Id="rId74" Type="http://schemas.openxmlformats.org/officeDocument/2006/relationships/customXml" Target="../ink/ink162.xml"/><Relationship Id="rId128" Type="http://schemas.openxmlformats.org/officeDocument/2006/relationships/customXml" Target="../ink/ink189.xml"/><Relationship Id="rId5" Type="http://schemas.openxmlformats.org/officeDocument/2006/relationships/image" Target="../media/image13.png"/><Relationship Id="rId181" Type="http://schemas.openxmlformats.org/officeDocument/2006/relationships/image" Target="../media/image471.png"/><Relationship Id="rId237" Type="http://schemas.openxmlformats.org/officeDocument/2006/relationships/image" Target="../media/image499.png"/><Relationship Id="rId279" Type="http://schemas.openxmlformats.org/officeDocument/2006/relationships/image" Target="../media/image520.png"/><Relationship Id="rId43" Type="http://schemas.openxmlformats.org/officeDocument/2006/relationships/image" Target="../media/image402.png"/><Relationship Id="rId139" Type="http://schemas.openxmlformats.org/officeDocument/2006/relationships/image" Target="../media/image450.png"/><Relationship Id="rId290" Type="http://schemas.openxmlformats.org/officeDocument/2006/relationships/customXml" Target="../ink/ink270.xml"/><Relationship Id="rId304" Type="http://schemas.openxmlformats.org/officeDocument/2006/relationships/customXml" Target="../ink/ink277.xml"/><Relationship Id="rId85" Type="http://schemas.openxmlformats.org/officeDocument/2006/relationships/image" Target="../media/image423.png"/><Relationship Id="rId150" Type="http://schemas.openxmlformats.org/officeDocument/2006/relationships/customXml" Target="../ink/ink200.xml"/><Relationship Id="rId192" Type="http://schemas.openxmlformats.org/officeDocument/2006/relationships/customXml" Target="../ink/ink221.xml"/><Relationship Id="rId206" Type="http://schemas.openxmlformats.org/officeDocument/2006/relationships/customXml" Target="../ink/ink228.xml"/><Relationship Id="rId248" Type="http://schemas.openxmlformats.org/officeDocument/2006/relationships/customXml" Target="../ink/ink249.xml"/><Relationship Id="rId12" Type="http://schemas.openxmlformats.org/officeDocument/2006/relationships/customXml" Target="../ink/ink131.xml"/><Relationship Id="rId108" Type="http://schemas.openxmlformats.org/officeDocument/2006/relationships/customXml" Target="../ink/ink179.xml"/><Relationship Id="rId315" Type="http://schemas.openxmlformats.org/officeDocument/2006/relationships/image" Target="../media/image538.png"/><Relationship Id="rId54" Type="http://schemas.openxmlformats.org/officeDocument/2006/relationships/customXml" Target="../ink/ink152.xml"/><Relationship Id="rId96" Type="http://schemas.openxmlformats.org/officeDocument/2006/relationships/customXml" Target="../ink/ink173.xml"/><Relationship Id="rId161" Type="http://schemas.openxmlformats.org/officeDocument/2006/relationships/image" Target="../media/image461.png"/><Relationship Id="rId217" Type="http://schemas.openxmlformats.org/officeDocument/2006/relationships/image" Target="../media/image489.png"/><Relationship Id="rId259" Type="http://schemas.openxmlformats.org/officeDocument/2006/relationships/image" Target="../media/image510.png"/><Relationship Id="rId23" Type="http://schemas.openxmlformats.org/officeDocument/2006/relationships/image" Target="../media/image392.png"/><Relationship Id="rId119" Type="http://schemas.openxmlformats.org/officeDocument/2006/relationships/image" Target="../media/image440.png"/><Relationship Id="rId270" Type="http://schemas.openxmlformats.org/officeDocument/2006/relationships/customXml" Target="../ink/ink260.xml"/><Relationship Id="rId65" Type="http://schemas.openxmlformats.org/officeDocument/2006/relationships/image" Target="../media/image413.png"/><Relationship Id="rId130" Type="http://schemas.openxmlformats.org/officeDocument/2006/relationships/customXml" Target="../ink/ink190.xml"/><Relationship Id="rId172" Type="http://schemas.openxmlformats.org/officeDocument/2006/relationships/customXml" Target="../ink/ink211.xml"/><Relationship Id="rId228" Type="http://schemas.openxmlformats.org/officeDocument/2006/relationships/customXml" Target="../ink/ink239.xml"/><Relationship Id="rId13" Type="http://schemas.openxmlformats.org/officeDocument/2006/relationships/image" Target="../media/image387.png"/><Relationship Id="rId109" Type="http://schemas.openxmlformats.org/officeDocument/2006/relationships/image" Target="../media/image435.png"/><Relationship Id="rId260" Type="http://schemas.openxmlformats.org/officeDocument/2006/relationships/customXml" Target="../ink/ink255.xml"/><Relationship Id="rId281" Type="http://schemas.openxmlformats.org/officeDocument/2006/relationships/image" Target="../media/image521.png"/><Relationship Id="rId316" Type="http://schemas.microsoft.com/office/2011/relationships/inkAction" Target="../ink/inkAction16.xml"/><Relationship Id="rId34" Type="http://schemas.openxmlformats.org/officeDocument/2006/relationships/customXml" Target="../ink/ink142.xml"/><Relationship Id="rId55" Type="http://schemas.openxmlformats.org/officeDocument/2006/relationships/image" Target="../media/image408.png"/><Relationship Id="rId76" Type="http://schemas.openxmlformats.org/officeDocument/2006/relationships/customXml" Target="../ink/ink163.xml"/><Relationship Id="rId97" Type="http://schemas.openxmlformats.org/officeDocument/2006/relationships/image" Target="../media/image429.png"/><Relationship Id="rId120" Type="http://schemas.openxmlformats.org/officeDocument/2006/relationships/customXml" Target="../ink/ink185.xml"/><Relationship Id="rId141" Type="http://schemas.openxmlformats.org/officeDocument/2006/relationships/image" Target="../media/image451.png"/><Relationship Id="rId7" Type="http://schemas.openxmlformats.org/officeDocument/2006/relationships/image" Target="../media/image384.png"/><Relationship Id="rId162" Type="http://schemas.openxmlformats.org/officeDocument/2006/relationships/customXml" Target="../ink/ink206.xml"/><Relationship Id="rId183" Type="http://schemas.openxmlformats.org/officeDocument/2006/relationships/image" Target="../media/image472.png"/><Relationship Id="rId218" Type="http://schemas.openxmlformats.org/officeDocument/2006/relationships/customXml" Target="../ink/ink234.xml"/><Relationship Id="rId239" Type="http://schemas.openxmlformats.org/officeDocument/2006/relationships/image" Target="../media/image500.png"/><Relationship Id="rId250" Type="http://schemas.openxmlformats.org/officeDocument/2006/relationships/customXml" Target="../ink/ink250.xml"/><Relationship Id="rId271" Type="http://schemas.openxmlformats.org/officeDocument/2006/relationships/image" Target="../media/image516.png"/><Relationship Id="rId292" Type="http://schemas.openxmlformats.org/officeDocument/2006/relationships/customXml" Target="../ink/ink271.xml"/><Relationship Id="rId306" Type="http://schemas.openxmlformats.org/officeDocument/2006/relationships/customXml" Target="../ink/ink278.xml"/><Relationship Id="rId24" Type="http://schemas.openxmlformats.org/officeDocument/2006/relationships/customXml" Target="../ink/ink137.xml"/><Relationship Id="rId45" Type="http://schemas.openxmlformats.org/officeDocument/2006/relationships/image" Target="../media/image403.png"/><Relationship Id="rId66" Type="http://schemas.openxmlformats.org/officeDocument/2006/relationships/customXml" Target="../ink/ink158.xml"/><Relationship Id="rId87" Type="http://schemas.openxmlformats.org/officeDocument/2006/relationships/image" Target="../media/image424.png"/><Relationship Id="rId110" Type="http://schemas.openxmlformats.org/officeDocument/2006/relationships/customXml" Target="../ink/ink180.xml"/><Relationship Id="rId131" Type="http://schemas.openxmlformats.org/officeDocument/2006/relationships/image" Target="../media/image446.png"/><Relationship Id="rId152" Type="http://schemas.openxmlformats.org/officeDocument/2006/relationships/customXml" Target="../ink/ink201.xml"/><Relationship Id="rId173" Type="http://schemas.openxmlformats.org/officeDocument/2006/relationships/image" Target="../media/image467.png"/><Relationship Id="rId194" Type="http://schemas.openxmlformats.org/officeDocument/2006/relationships/customXml" Target="../ink/ink222.xml"/><Relationship Id="rId208" Type="http://schemas.openxmlformats.org/officeDocument/2006/relationships/customXml" Target="../ink/ink229.xml"/><Relationship Id="rId229" Type="http://schemas.openxmlformats.org/officeDocument/2006/relationships/image" Target="../media/image495.png"/><Relationship Id="rId240" Type="http://schemas.openxmlformats.org/officeDocument/2006/relationships/customXml" Target="../ink/ink245.xml"/><Relationship Id="rId261" Type="http://schemas.openxmlformats.org/officeDocument/2006/relationships/image" Target="../media/image511.png"/><Relationship Id="rId14" Type="http://schemas.openxmlformats.org/officeDocument/2006/relationships/customXml" Target="../ink/ink132.xml"/><Relationship Id="rId35" Type="http://schemas.openxmlformats.org/officeDocument/2006/relationships/image" Target="../media/image398.png"/><Relationship Id="rId56" Type="http://schemas.openxmlformats.org/officeDocument/2006/relationships/customXml" Target="../ink/ink153.xml"/><Relationship Id="rId77" Type="http://schemas.openxmlformats.org/officeDocument/2006/relationships/image" Target="../media/image419.png"/><Relationship Id="rId100" Type="http://schemas.openxmlformats.org/officeDocument/2006/relationships/customXml" Target="../ink/ink175.xml"/><Relationship Id="rId282" Type="http://schemas.openxmlformats.org/officeDocument/2006/relationships/customXml" Target="../ink/ink266.xml"/><Relationship Id="rId317" Type="http://schemas.openxmlformats.org/officeDocument/2006/relationships/image" Target="../media/image539.png"/><Relationship Id="rId8" Type="http://schemas.openxmlformats.org/officeDocument/2006/relationships/customXml" Target="../ink/ink129.xml"/><Relationship Id="rId98" Type="http://schemas.openxmlformats.org/officeDocument/2006/relationships/customXml" Target="../ink/ink174.xml"/><Relationship Id="rId121" Type="http://schemas.openxmlformats.org/officeDocument/2006/relationships/image" Target="../media/image441.png"/><Relationship Id="rId142" Type="http://schemas.openxmlformats.org/officeDocument/2006/relationships/customXml" Target="../ink/ink196.xml"/><Relationship Id="rId163" Type="http://schemas.openxmlformats.org/officeDocument/2006/relationships/image" Target="../media/image462.png"/><Relationship Id="rId184" Type="http://schemas.openxmlformats.org/officeDocument/2006/relationships/customXml" Target="../ink/ink217.xml"/><Relationship Id="rId219" Type="http://schemas.openxmlformats.org/officeDocument/2006/relationships/image" Target="../media/image490.png"/><Relationship Id="rId230" Type="http://schemas.openxmlformats.org/officeDocument/2006/relationships/customXml" Target="../ink/ink240.xml"/><Relationship Id="rId251" Type="http://schemas.openxmlformats.org/officeDocument/2006/relationships/image" Target="../media/image506.png"/><Relationship Id="rId25" Type="http://schemas.openxmlformats.org/officeDocument/2006/relationships/image" Target="../media/image393.png"/><Relationship Id="rId46" Type="http://schemas.openxmlformats.org/officeDocument/2006/relationships/customXml" Target="../ink/ink148.xml"/><Relationship Id="rId67" Type="http://schemas.openxmlformats.org/officeDocument/2006/relationships/image" Target="../media/image414.png"/><Relationship Id="rId272" Type="http://schemas.openxmlformats.org/officeDocument/2006/relationships/customXml" Target="../ink/ink261.xml"/><Relationship Id="rId293" Type="http://schemas.openxmlformats.org/officeDocument/2006/relationships/image" Target="../media/image527.png"/><Relationship Id="rId307" Type="http://schemas.openxmlformats.org/officeDocument/2006/relationships/image" Target="../media/image534.png"/><Relationship Id="rId88" Type="http://schemas.openxmlformats.org/officeDocument/2006/relationships/customXml" Target="../ink/ink169.xml"/><Relationship Id="rId111" Type="http://schemas.openxmlformats.org/officeDocument/2006/relationships/image" Target="../media/image436.png"/><Relationship Id="rId132" Type="http://schemas.openxmlformats.org/officeDocument/2006/relationships/customXml" Target="../ink/ink191.xml"/><Relationship Id="rId153" Type="http://schemas.openxmlformats.org/officeDocument/2006/relationships/image" Target="../media/image457.png"/><Relationship Id="rId174" Type="http://schemas.openxmlformats.org/officeDocument/2006/relationships/customXml" Target="../ink/ink212.xml"/><Relationship Id="rId195" Type="http://schemas.openxmlformats.org/officeDocument/2006/relationships/image" Target="../media/image478.png"/><Relationship Id="rId209" Type="http://schemas.openxmlformats.org/officeDocument/2006/relationships/image" Target="../media/image485.png"/><Relationship Id="rId220" Type="http://schemas.openxmlformats.org/officeDocument/2006/relationships/customXml" Target="../ink/ink235.xml"/><Relationship Id="rId241" Type="http://schemas.openxmlformats.org/officeDocument/2006/relationships/image" Target="../media/image501.png"/><Relationship Id="rId15" Type="http://schemas.openxmlformats.org/officeDocument/2006/relationships/image" Target="../media/image388.png"/><Relationship Id="rId36" Type="http://schemas.openxmlformats.org/officeDocument/2006/relationships/customXml" Target="../ink/ink143.xml"/><Relationship Id="rId57" Type="http://schemas.openxmlformats.org/officeDocument/2006/relationships/image" Target="../media/image409.png"/><Relationship Id="rId262" Type="http://schemas.openxmlformats.org/officeDocument/2006/relationships/customXml" Target="../ink/ink256.xml"/><Relationship Id="rId283" Type="http://schemas.openxmlformats.org/officeDocument/2006/relationships/image" Target="../media/image522.png"/><Relationship Id="rId318" Type="http://schemas.openxmlformats.org/officeDocument/2006/relationships/image" Target="../media/image2.png"/><Relationship Id="rId78" Type="http://schemas.openxmlformats.org/officeDocument/2006/relationships/customXml" Target="../ink/ink164.xml"/><Relationship Id="rId99" Type="http://schemas.openxmlformats.org/officeDocument/2006/relationships/image" Target="../media/image430.png"/><Relationship Id="rId101" Type="http://schemas.openxmlformats.org/officeDocument/2006/relationships/image" Target="../media/image431.png"/><Relationship Id="rId122" Type="http://schemas.openxmlformats.org/officeDocument/2006/relationships/customXml" Target="../ink/ink186.xml"/><Relationship Id="rId143" Type="http://schemas.openxmlformats.org/officeDocument/2006/relationships/image" Target="../media/image452.png"/><Relationship Id="rId164" Type="http://schemas.openxmlformats.org/officeDocument/2006/relationships/customXml" Target="../ink/ink207.xml"/><Relationship Id="rId185" Type="http://schemas.openxmlformats.org/officeDocument/2006/relationships/image" Target="../media/image473.png"/><Relationship Id="rId9" Type="http://schemas.openxmlformats.org/officeDocument/2006/relationships/image" Target="../media/image385.png"/><Relationship Id="rId210" Type="http://schemas.openxmlformats.org/officeDocument/2006/relationships/customXml" Target="../ink/ink230.xml"/><Relationship Id="rId26" Type="http://schemas.openxmlformats.org/officeDocument/2006/relationships/customXml" Target="../ink/ink138.xml"/><Relationship Id="rId231" Type="http://schemas.openxmlformats.org/officeDocument/2006/relationships/image" Target="../media/image496.png"/><Relationship Id="rId252" Type="http://schemas.openxmlformats.org/officeDocument/2006/relationships/customXml" Target="../ink/ink251.xml"/><Relationship Id="rId273" Type="http://schemas.openxmlformats.org/officeDocument/2006/relationships/image" Target="../media/image517.png"/><Relationship Id="rId294" Type="http://schemas.openxmlformats.org/officeDocument/2006/relationships/customXml" Target="../ink/ink272.xml"/><Relationship Id="rId308" Type="http://schemas.openxmlformats.org/officeDocument/2006/relationships/customXml" Target="../ink/ink279.xml"/><Relationship Id="rId47" Type="http://schemas.openxmlformats.org/officeDocument/2006/relationships/image" Target="../media/image404.png"/><Relationship Id="rId68" Type="http://schemas.openxmlformats.org/officeDocument/2006/relationships/customXml" Target="../ink/ink159.xml"/><Relationship Id="rId89" Type="http://schemas.openxmlformats.org/officeDocument/2006/relationships/image" Target="../media/image425.png"/><Relationship Id="rId112" Type="http://schemas.openxmlformats.org/officeDocument/2006/relationships/customXml" Target="../ink/ink181.xml"/><Relationship Id="rId133" Type="http://schemas.openxmlformats.org/officeDocument/2006/relationships/image" Target="../media/image447.png"/><Relationship Id="rId154" Type="http://schemas.openxmlformats.org/officeDocument/2006/relationships/customXml" Target="../ink/ink202.xml"/><Relationship Id="rId175" Type="http://schemas.openxmlformats.org/officeDocument/2006/relationships/image" Target="../media/image468.png"/><Relationship Id="rId196" Type="http://schemas.openxmlformats.org/officeDocument/2006/relationships/customXml" Target="../ink/ink223.xml"/><Relationship Id="rId200" Type="http://schemas.openxmlformats.org/officeDocument/2006/relationships/customXml" Target="../ink/ink225.xml"/><Relationship Id="rId16" Type="http://schemas.openxmlformats.org/officeDocument/2006/relationships/customXml" Target="../ink/ink133.xml"/><Relationship Id="rId221" Type="http://schemas.openxmlformats.org/officeDocument/2006/relationships/image" Target="../media/image491.png"/><Relationship Id="rId242" Type="http://schemas.openxmlformats.org/officeDocument/2006/relationships/customXml" Target="../ink/ink246.xml"/><Relationship Id="rId263" Type="http://schemas.openxmlformats.org/officeDocument/2006/relationships/image" Target="../media/image512.png"/><Relationship Id="rId284" Type="http://schemas.openxmlformats.org/officeDocument/2006/relationships/customXml" Target="../ink/ink267.xml"/><Relationship Id="rId37" Type="http://schemas.openxmlformats.org/officeDocument/2006/relationships/image" Target="../media/image399.png"/><Relationship Id="rId58" Type="http://schemas.openxmlformats.org/officeDocument/2006/relationships/customXml" Target="../ink/ink154.xml"/><Relationship Id="rId79" Type="http://schemas.openxmlformats.org/officeDocument/2006/relationships/image" Target="../media/image420.png"/><Relationship Id="rId102" Type="http://schemas.openxmlformats.org/officeDocument/2006/relationships/customXml" Target="../ink/ink176.xml"/><Relationship Id="rId123" Type="http://schemas.openxmlformats.org/officeDocument/2006/relationships/image" Target="../media/image442.png"/><Relationship Id="rId144" Type="http://schemas.openxmlformats.org/officeDocument/2006/relationships/customXml" Target="../ink/ink197.xml"/><Relationship Id="rId90" Type="http://schemas.openxmlformats.org/officeDocument/2006/relationships/customXml" Target="../ink/ink170.xml"/><Relationship Id="rId165" Type="http://schemas.openxmlformats.org/officeDocument/2006/relationships/image" Target="../media/image463.png"/><Relationship Id="rId186" Type="http://schemas.openxmlformats.org/officeDocument/2006/relationships/customXml" Target="../ink/ink218.xml"/><Relationship Id="rId211" Type="http://schemas.openxmlformats.org/officeDocument/2006/relationships/image" Target="../media/image486.png"/><Relationship Id="rId232" Type="http://schemas.openxmlformats.org/officeDocument/2006/relationships/customXml" Target="../ink/ink241.xml"/><Relationship Id="rId253" Type="http://schemas.openxmlformats.org/officeDocument/2006/relationships/image" Target="../media/image507.png"/><Relationship Id="rId274" Type="http://schemas.openxmlformats.org/officeDocument/2006/relationships/customXml" Target="../ink/ink262.xml"/><Relationship Id="rId295" Type="http://schemas.openxmlformats.org/officeDocument/2006/relationships/image" Target="../media/image528.png"/><Relationship Id="rId309" Type="http://schemas.openxmlformats.org/officeDocument/2006/relationships/image" Target="../media/image535.png"/><Relationship Id="rId27" Type="http://schemas.openxmlformats.org/officeDocument/2006/relationships/image" Target="../media/image394.png"/><Relationship Id="rId48" Type="http://schemas.openxmlformats.org/officeDocument/2006/relationships/customXml" Target="../ink/ink149.xml"/><Relationship Id="rId69" Type="http://schemas.openxmlformats.org/officeDocument/2006/relationships/image" Target="../media/image415.png"/><Relationship Id="rId113" Type="http://schemas.openxmlformats.org/officeDocument/2006/relationships/image" Target="../media/image437.png"/><Relationship Id="rId134" Type="http://schemas.openxmlformats.org/officeDocument/2006/relationships/customXml" Target="../ink/ink192.xml"/><Relationship Id="rId80" Type="http://schemas.openxmlformats.org/officeDocument/2006/relationships/customXml" Target="../ink/ink165.xml"/><Relationship Id="rId155" Type="http://schemas.openxmlformats.org/officeDocument/2006/relationships/image" Target="../media/image458.png"/><Relationship Id="rId176" Type="http://schemas.openxmlformats.org/officeDocument/2006/relationships/customXml" Target="../ink/ink213.xml"/><Relationship Id="rId197" Type="http://schemas.openxmlformats.org/officeDocument/2006/relationships/image" Target="../media/image479.png"/><Relationship Id="rId201" Type="http://schemas.openxmlformats.org/officeDocument/2006/relationships/image" Target="../media/image481.png"/><Relationship Id="rId222" Type="http://schemas.openxmlformats.org/officeDocument/2006/relationships/customXml" Target="../ink/ink236.xml"/><Relationship Id="rId243" Type="http://schemas.openxmlformats.org/officeDocument/2006/relationships/image" Target="../media/image502.png"/><Relationship Id="rId264" Type="http://schemas.openxmlformats.org/officeDocument/2006/relationships/customXml" Target="../ink/ink257.xml"/><Relationship Id="rId285" Type="http://schemas.openxmlformats.org/officeDocument/2006/relationships/image" Target="../media/image523.png"/><Relationship Id="rId17" Type="http://schemas.openxmlformats.org/officeDocument/2006/relationships/image" Target="../media/image389.png"/><Relationship Id="rId38" Type="http://schemas.openxmlformats.org/officeDocument/2006/relationships/customXml" Target="../ink/ink144.xml"/><Relationship Id="rId59" Type="http://schemas.openxmlformats.org/officeDocument/2006/relationships/image" Target="../media/image410.png"/><Relationship Id="rId103" Type="http://schemas.openxmlformats.org/officeDocument/2006/relationships/image" Target="../media/image432.png"/><Relationship Id="rId124" Type="http://schemas.openxmlformats.org/officeDocument/2006/relationships/customXml" Target="../ink/ink187.xml"/><Relationship Id="rId310" Type="http://schemas.openxmlformats.org/officeDocument/2006/relationships/customXml" Target="../ink/ink280.xml"/><Relationship Id="rId70" Type="http://schemas.openxmlformats.org/officeDocument/2006/relationships/customXml" Target="../ink/ink160.xml"/><Relationship Id="rId91" Type="http://schemas.openxmlformats.org/officeDocument/2006/relationships/image" Target="../media/image426.png"/><Relationship Id="rId145" Type="http://schemas.openxmlformats.org/officeDocument/2006/relationships/image" Target="../media/image453.png"/><Relationship Id="rId166" Type="http://schemas.openxmlformats.org/officeDocument/2006/relationships/customXml" Target="../ink/ink208.xml"/><Relationship Id="rId187" Type="http://schemas.openxmlformats.org/officeDocument/2006/relationships/image" Target="../media/image474.png"/><Relationship Id="rId1" Type="http://schemas.microsoft.com/office/2007/relationships/media" Target="../media/media16.m4a"/><Relationship Id="rId212" Type="http://schemas.openxmlformats.org/officeDocument/2006/relationships/customXml" Target="../ink/ink231.xml"/><Relationship Id="rId233" Type="http://schemas.openxmlformats.org/officeDocument/2006/relationships/image" Target="../media/image497.png"/><Relationship Id="rId254" Type="http://schemas.openxmlformats.org/officeDocument/2006/relationships/customXml" Target="../ink/ink252.xml"/><Relationship Id="rId28" Type="http://schemas.openxmlformats.org/officeDocument/2006/relationships/customXml" Target="../ink/ink139.xml"/><Relationship Id="rId49" Type="http://schemas.openxmlformats.org/officeDocument/2006/relationships/image" Target="../media/image405.png"/><Relationship Id="rId114" Type="http://schemas.openxmlformats.org/officeDocument/2006/relationships/customXml" Target="../ink/ink182.xml"/><Relationship Id="rId275" Type="http://schemas.openxmlformats.org/officeDocument/2006/relationships/image" Target="../media/image518.png"/><Relationship Id="rId296" Type="http://schemas.openxmlformats.org/officeDocument/2006/relationships/customXml" Target="../ink/ink273.xml"/><Relationship Id="rId300" Type="http://schemas.openxmlformats.org/officeDocument/2006/relationships/customXml" Target="../ink/ink275.xml"/><Relationship Id="rId60" Type="http://schemas.openxmlformats.org/officeDocument/2006/relationships/customXml" Target="../ink/ink155.xml"/><Relationship Id="rId81" Type="http://schemas.openxmlformats.org/officeDocument/2006/relationships/image" Target="../media/image421.png"/><Relationship Id="rId135" Type="http://schemas.openxmlformats.org/officeDocument/2006/relationships/image" Target="../media/image448.png"/><Relationship Id="rId156" Type="http://schemas.openxmlformats.org/officeDocument/2006/relationships/customXml" Target="../ink/ink203.xml"/><Relationship Id="rId177" Type="http://schemas.openxmlformats.org/officeDocument/2006/relationships/image" Target="../media/image469.png"/><Relationship Id="rId198" Type="http://schemas.openxmlformats.org/officeDocument/2006/relationships/customXml" Target="../ink/ink224.xml"/><Relationship Id="rId202" Type="http://schemas.openxmlformats.org/officeDocument/2006/relationships/customXml" Target="../ink/ink226.xml"/><Relationship Id="rId223" Type="http://schemas.openxmlformats.org/officeDocument/2006/relationships/image" Target="../media/image492.png"/><Relationship Id="rId244" Type="http://schemas.openxmlformats.org/officeDocument/2006/relationships/customXml" Target="../ink/ink247.xml"/><Relationship Id="rId18" Type="http://schemas.openxmlformats.org/officeDocument/2006/relationships/customXml" Target="../ink/ink134.xml"/><Relationship Id="rId39" Type="http://schemas.openxmlformats.org/officeDocument/2006/relationships/image" Target="../media/image400.png"/><Relationship Id="rId265" Type="http://schemas.openxmlformats.org/officeDocument/2006/relationships/image" Target="../media/image513.png"/><Relationship Id="rId286" Type="http://schemas.openxmlformats.org/officeDocument/2006/relationships/customXml" Target="../ink/ink268.xml"/><Relationship Id="rId50" Type="http://schemas.openxmlformats.org/officeDocument/2006/relationships/customXml" Target="../ink/ink150.xml"/><Relationship Id="rId104" Type="http://schemas.openxmlformats.org/officeDocument/2006/relationships/customXml" Target="../ink/ink177.xml"/><Relationship Id="rId125" Type="http://schemas.openxmlformats.org/officeDocument/2006/relationships/image" Target="../media/image443.png"/><Relationship Id="rId146" Type="http://schemas.openxmlformats.org/officeDocument/2006/relationships/customXml" Target="../ink/ink198.xml"/><Relationship Id="rId167" Type="http://schemas.openxmlformats.org/officeDocument/2006/relationships/image" Target="../media/image464.png"/><Relationship Id="rId188" Type="http://schemas.openxmlformats.org/officeDocument/2006/relationships/customXml" Target="../ink/ink219.xml"/><Relationship Id="rId311" Type="http://schemas.openxmlformats.org/officeDocument/2006/relationships/image" Target="../media/image536.png"/><Relationship Id="rId71" Type="http://schemas.openxmlformats.org/officeDocument/2006/relationships/image" Target="../media/image416.png"/><Relationship Id="rId92" Type="http://schemas.openxmlformats.org/officeDocument/2006/relationships/customXml" Target="../ink/ink171.xml"/><Relationship Id="rId213" Type="http://schemas.openxmlformats.org/officeDocument/2006/relationships/image" Target="../media/image487.png"/><Relationship Id="rId234" Type="http://schemas.openxmlformats.org/officeDocument/2006/relationships/customXml" Target="../ink/ink242.xml"/><Relationship Id="rId2" Type="http://schemas.openxmlformats.org/officeDocument/2006/relationships/audio" Target="../media/media16.m4a"/><Relationship Id="rId29" Type="http://schemas.openxmlformats.org/officeDocument/2006/relationships/image" Target="../media/image395.png"/><Relationship Id="rId255" Type="http://schemas.openxmlformats.org/officeDocument/2006/relationships/image" Target="../media/image508.png"/><Relationship Id="rId276" Type="http://schemas.openxmlformats.org/officeDocument/2006/relationships/customXml" Target="../ink/ink263.xml"/><Relationship Id="rId297" Type="http://schemas.openxmlformats.org/officeDocument/2006/relationships/image" Target="../media/image529.png"/><Relationship Id="rId40" Type="http://schemas.openxmlformats.org/officeDocument/2006/relationships/customXml" Target="../ink/ink145.xml"/><Relationship Id="rId115" Type="http://schemas.openxmlformats.org/officeDocument/2006/relationships/image" Target="../media/image438.png"/><Relationship Id="rId136" Type="http://schemas.openxmlformats.org/officeDocument/2006/relationships/customXml" Target="../ink/ink193.xml"/><Relationship Id="rId157" Type="http://schemas.openxmlformats.org/officeDocument/2006/relationships/image" Target="../media/image459.png"/><Relationship Id="rId178" Type="http://schemas.openxmlformats.org/officeDocument/2006/relationships/customXml" Target="../ink/ink214.xml"/><Relationship Id="rId301" Type="http://schemas.openxmlformats.org/officeDocument/2006/relationships/image" Target="../media/image531.png"/><Relationship Id="rId61" Type="http://schemas.openxmlformats.org/officeDocument/2006/relationships/image" Target="../media/image411.png"/><Relationship Id="rId82" Type="http://schemas.openxmlformats.org/officeDocument/2006/relationships/customXml" Target="../ink/ink166.xml"/><Relationship Id="rId199" Type="http://schemas.openxmlformats.org/officeDocument/2006/relationships/image" Target="../media/image480.png"/><Relationship Id="rId203" Type="http://schemas.openxmlformats.org/officeDocument/2006/relationships/image" Target="../media/image482.png"/><Relationship Id="rId19" Type="http://schemas.openxmlformats.org/officeDocument/2006/relationships/image" Target="../media/image390.png"/><Relationship Id="rId224" Type="http://schemas.openxmlformats.org/officeDocument/2006/relationships/customXml" Target="../ink/ink237.xml"/><Relationship Id="rId245" Type="http://schemas.openxmlformats.org/officeDocument/2006/relationships/image" Target="../media/image503.png"/><Relationship Id="rId266" Type="http://schemas.openxmlformats.org/officeDocument/2006/relationships/customXml" Target="../ink/ink258.xml"/><Relationship Id="rId287" Type="http://schemas.openxmlformats.org/officeDocument/2006/relationships/image" Target="../media/image524.png"/><Relationship Id="rId30" Type="http://schemas.openxmlformats.org/officeDocument/2006/relationships/customXml" Target="../ink/ink140.xml"/><Relationship Id="rId105" Type="http://schemas.openxmlformats.org/officeDocument/2006/relationships/image" Target="../media/image433.png"/><Relationship Id="rId126" Type="http://schemas.openxmlformats.org/officeDocument/2006/relationships/customXml" Target="../ink/ink188.xml"/><Relationship Id="rId147" Type="http://schemas.openxmlformats.org/officeDocument/2006/relationships/image" Target="../media/image454.png"/><Relationship Id="rId168" Type="http://schemas.openxmlformats.org/officeDocument/2006/relationships/customXml" Target="../ink/ink209.xml"/><Relationship Id="rId312" Type="http://schemas.openxmlformats.org/officeDocument/2006/relationships/customXml" Target="../ink/ink281.xml"/><Relationship Id="rId51" Type="http://schemas.openxmlformats.org/officeDocument/2006/relationships/image" Target="../media/image406.png"/><Relationship Id="rId72" Type="http://schemas.openxmlformats.org/officeDocument/2006/relationships/customXml" Target="../ink/ink161.xml"/><Relationship Id="rId93" Type="http://schemas.openxmlformats.org/officeDocument/2006/relationships/image" Target="../media/image427.png"/><Relationship Id="rId189" Type="http://schemas.openxmlformats.org/officeDocument/2006/relationships/image" Target="../media/image475.png"/><Relationship Id="rId3" Type="http://schemas.openxmlformats.org/officeDocument/2006/relationships/slideLayout" Target="../slideLayouts/slideLayout7.xml"/><Relationship Id="rId214" Type="http://schemas.openxmlformats.org/officeDocument/2006/relationships/customXml" Target="../ink/ink232.xml"/><Relationship Id="rId235" Type="http://schemas.openxmlformats.org/officeDocument/2006/relationships/image" Target="../media/image498.png"/><Relationship Id="rId256" Type="http://schemas.openxmlformats.org/officeDocument/2006/relationships/customXml" Target="../ink/ink253.xml"/><Relationship Id="rId277" Type="http://schemas.openxmlformats.org/officeDocument/2006/relationships/image" Target="../media/image519.png"/><Relationship Id="rId298" Type="http://schemas.openxmlformats.org/officeDocument/2006/relationships/customXml" Target="../ink/ink274.xml"/><Relationship Id="rId116" Type="http://schemas.openxmlformats.org/officeDocument/2006/relationships/customXml" Target="../ink/ink183.xml"/><Relationship Id="rId137" Type="http://schemas.openxmlformats.org/officeDocument/2006/relationships/image" Target="../media/image449.png"/><Relationship Id="rId158" Type="http://schemas.openxmlformats.org/officeDocument/2006/relationships/customXml" Target="../ink/ink204.xml"/><Relationship Id="rId302" Type="http://schemas.openxmlformats.org/officeDocument/2006/relationships/customXml" Target="../ink/ink276.xml"/><Relationship Id="rId20" Type="http://schemas.openxmlformats.org/officeDocument/2006/relationships/customXml" Target="../ink/ink135.xml"/><Relationship Id="rId41" Type="http://schemas.openxmlformats.org/officeDocument/2006/relationships/image" Target="../media/image401.png"/><Relationship Id="rId62" Type="http://schemas.openxmlformats.org/officeDocument/2006/relationships/customXml" Target="../ink/ink156.xml"/><Relationship Id="rId83" Type="http://schemas.openxmlformats.org/officeDocument/2006/relationships/image" Target="../media/image422.png"/><Relationship Id="rId179" Type="http://schemas.openxmlformats.org/officeDocument/2006/relationships/image" Target="../media/image470.png"/><Relationship Id="rId190" Type="http://schemas.openxmlformats.org/officeDocument/2006/relationships/customXml" Target="../ink/ink220.xml"/><Relationship Id="rId204" Type="http://schemas.openxmlformats.org/officeDocument/2006/relationships/customXml" Target="../ink/ink227.xml"/><Relationship Id="rId225" Type="http://schemas.openxmlformats.org/officeDocument/2006/relationships/image" Target="../media/image493.png"/><Relationship Id="rId246" Type="http://schemas.openxmlformats.org/officeDocument/2006/relationships/customXml" Target="../ink/ink248.xml"/><Relationship Id="rId267" Type="http://schemas.openxmlformats.org/officeDocument/2006/relationships/image" Target="../media/image514.png"/><Relationship Id="rId288" Type="http://schemas.openxmlformats.org/officeDocument/2006/relationships/customXml" Target="../ink/ink269.xml"/><Relationship Id="rId106" Type="http://schemas.openxmlformats.org/officeDocument/2006/relationships/customXml" Target="../ink/ink178.xml"/><Relationship Id="rId127" Type="http://schemas.openxmlformats.org/officeDocument/2006/relationships/image" Target="../media/image444.png"/><Relationship Id="rId313" Type="http://schemas.openxmlformats.org/officeDocument/2006/relationships/image" Target="../media/image537.png"/><Relationship Id="rId10" Type="http://schemas.openxmlformats.org/officeDocument/2006/relationships/customXml" Target="../ink/ink130.xml"/><Relationship Id="rId31" Type="http://schemas.openxmlformats.org/officeDocument/2006/relationships/image" Target="../media/image396.png"/><Relationship Id="rId52" Type="http://schemas.openxmlformats.org/officeDocument/2006/relationships/customXml" Target="../ink/ink151.xml"/><Relationship Id="rId73" Type="http://schemas.openxmlformats.org/officeDocument/2006/relationships/image" Target="../media/image417.png"/><Relationship Id="rId94" Type="http://schemas.openxmlformats.org/officeDocument/2006/relationships/customXml" Target="../ink/ink172.xml"/><Relationship Id="rId148" Type="http://schemas.openxmlformats.org/officeDocument/2006/relationships/customXml" Target="../ink/ink199.xml"/><Relationship Id="rId169" Type="http://schemas.openxmlformats.org/officeDocument/2006/relationships/image" Target="../media/image465.png"/><Relationship Id="rId4" Type="http://schemas.openxmlformats.org/officeDocument/2006/relationships/image" Target="../media/image12.png"/><Relationship Id="rId180" Type="http://schemas.openxmlformats.org/officeDocument/2006/relationships/customXml" Target="../ink/ink215.xml"/><Relationship Id="rId215" Type="http://schemas.openxmlformats.org/officeDocument/2006/relationships/image" Target="../media/image488.png"/><Relationship Id="rId236" Type="http://schemas.openxmlformats.org/officeDocument/2006/relationships/customXml" Target="../ink/ink243.xml"/><Relationship Id="rId257" Type="http://schemas.openxmlformats.org/officeDocument/2006/relationships/image" Target="../media/image509.png"/><Relationship Id="rId278" Type="http://schemas.openxmlformats.org/officeDocument/2006/relationships/customXml" Target="../ink/ink264.xml"/><Relationship Id="rId303" Type="http://schemas.openxmlformats.org/officeDocument/2006/relationships/image" Target="../media/image532.png"/><Relationship Id="rId42" Type="http://schemas.openxmlformats.org/officeDocument/2006/relationships/customXml" Target="../ink/ink146.xml"/><Relationship Id="rId84" Type="http://schemas.openxmlformats.org/officeDocument/2006/relationships/customXml" Target="../ink/ink167.xml"/><Relationship Id="rId138" Type="http://schemas.openxmlformats.org/officeDocument/2006/relationships/customXml" Target="../ink/ink194.xml"/><Relationship Id="rId191" Type="http://schemas.openxmlformats.org/officeDocument/2006/relationships/image" Target="../media/image476.png"/><Relationship Id="rId205" Type="http://schemas.openxmlformats.org/officeDocument/2006/relationships/image" Target="../media/image483.png"/><Relationship Id="rId247" Type="http://schemas.openxmlformats.org/officeDocument/2006/relationships/image" Target="../media/image504.png"/><Relationship Id="rId107" Type="http://schemas.openxmlformats.org/officeDocument/2006/relationships/image" Target="../media/image434.png"/><Relationship Id="rId289" Type="http://schemas.openxmlformats.org/officeDocument/2006/relationships/image" Target="../media/image525.png"/><Relationship Id="rId11" Type="http://schemas.openxmlformats.org/officeDocument/2006/relationships/image" Target="../media/image386.png"/><Relationship Id="rId53" Type="http://schemas.openxmlformats.org/officeDocument/2006/relationships/image" Target="../media/image407.png"/><Relationship Id="rId149" Type="http://schemas.openxmlformats.org/officeDocument/2006/relationships/image" Target="../media/image455.png"/><Relationship Id="rId314" Type="http://schemas.openxmlformats.org/officeDocument/2006/relationships/customXml" Target="../ink/ink282.xml"/><Relationship Id="rId95" Type="http://schemas.openxmlformats.org/officeDocument/2006/relationships/image" Target="../media/image428.png"/><Relationship Id="rId160" Type="http://schemas.openxmlformats.org/officeDocument/2006/relationships/customXml" Target="../ink/ink205.xml"/><Relationship Id="rId216" Type="http://schemas.openxmlformats.org/officeDocument/2006/relationships/customXml" Target="../ink/ink233.xml"/><Relationship Id="rId258" Type="http://schemas.openxmlformats.org/officeDocument/2006/relationships/customXml" Target="../ink/ink254.xml"/><Relationship Id="rId22" Type="http://schemas.openxmlformats.org/officeDocument/2006/relationships/customXml" Target="../ink/ink136.xml"/><Relationship Id="rId64" Type="http://schemas.openxmlformats.org/officeDocument/2006/relationships/customXml" Target="../ink/ink157.xml"/><Relationship Id="rId118" Type="http://schemas.openxmlformats.org/officeDocument/2006/relationships/customXml" Target="../ink/ink184.xml"/><Relationship Id="rId171" Type="http://schemas.openxmlformats.org/officeDocument/2006/relationships/image" Target="../media/image466.png"/><Relationship Id="rId227" Type="http://schemas.openxmlformats.org/officeDocument/2006/relationships/image" Target="../media/image494.png"/><Relationship Id="rId269" Type="http://schemas.openxmlformats.org/officeDocument/2006/relationships/image" Target="../media/image515.png"/><Relationship Id="rId33" Type="http://schemas.openxmlformats.org/officeDocument/2006/relationships/image" Target="../media/image397.png"/><Relationship Id="rId129" Type="http://schemas.openxmlformats.org/officeDocument/2006/relationships/image" Target="../media/image445.png"/><Relationship Id="rId280" Type="http://schemas.openxmlformats.org/officeDocument/2006/relationships/customXml" Target="../ink/ink265.xml"/><Relationship Id="rId75" Type="http://schemas.openxmlformats.org/officeDocument/2006/relationships/image" Target="../media/image418.png"/><Relationship Id="rId140" Type="http://schemas.openxmlformats.org/officeDocument/2006/relationships/customXml" Target="../ink/ink195.xml"/><Relationship Id="rId182" Type="http://schemas.openxmlformats.org/officeDocument/2006/relationships/customXml" Target="../ink/ink216.xml"/><Relationship Id="rId6" Type="http://schemas.openxmlformats.org/officeDocument/2006/relationships/customXml" Target="../ink/ink128.xml"/><Relationship Id="rId238" Type="http://schemas.openxmlformats.org/officeDocument/2006/relationships/customXml" Target="../ink/ink244.xml"/><Relationship Id="rId291" Type="http://schemas.openxmlformats.org/officeDocument/2006/relationships/image" Target="../media/image526.png"/><Relationship Id="rId305" Type="http://schemas.openxmlformats.org/officeDocument/2006/relationships/image" Target="../media/image533.png"/><Relationship Id="rId44" Type="http://schemas.openxmlformats.org/officeDocument/2006/relationships/customXml" Target="../ink/ink147.xml"/><Relationship Id="rId86" Type="http://schemas.openxmlformats.org/officeDocument/2006/relationships/customXml" Target="../ink/ink168.xml"/><Relationship Id="rId151" Type="http://schemas.openxmlformats.org/officeDocument/2006/relationships/image" Target="../media/image456.png"/><Relationship Id="rId193" Type="http://schemas.openxmlformats.org/officeDocument/2006/relationships/image" Target="../media/image477.png"/><Relationship Id="rId207" Type="http://schemas.openxmlformats.org/officeDocument/2006/relationships/image" Target="../media/image484.png"/><Relationship Id="rId249" Type="http://schemas.openxmlformats.org/officeDocument/2006/relationships/image" Target="../media/image505.png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7.png"/><Relationship Id="rId18" Type="http://schemas.openxmlformats.org/officeDocument/2006/relationships/customXml" Target="../ink/ink7.xml"/><Relationship Id="rId26" Type="http://schemas.openxmlformats.org/officeDocument/2006/relationships/customXml" Target="../ink/ink11.xml"/><Relationship Id="rId39" Type="http://schemas.openxmlformats.org/officeDocument/2006/relationships/image" Target="../media/image40.png"/><Relationship Id="rId21" Type="http://schemas.openxmlformats.org/officeDocument/2006/relationships/image" Target="../media/image31.png"/><Relationship Id="rId34" Type="http://schemas.openxmlformats.org/officeDocument/2006/relationships/customXml" Target="../ink/ink15.xml"/><Relationship Id="rId42" Type="http://schemas.openxmlformats.org/officeDocument/2006/relationships/customXml" Target="../ink/ink19.xml"/><Relationship Id="rId47" Type="http://schemas.openxmlformats.org/officeDocument/2006/relationships/image" Target="../media/image44.png"/><Relationship Id="rId50" Type="http://schemas.microsoft.com/office/2011/relationships/inkAction" Target="../ink/inkAction2.xml"/><Relationship Id="rId7" Type="http://schemas.openxmlformats.org/officeDocument/2006/relationships/image" Target="../media/image24.png"/><Relationship Id="rId2" Type="http://schemas.openxmlformats.org/officeDocument/2006/relationships/audio" Target="../media/media2.m4a"/><Relationship Id="rId16" Type="http://schemas.openxmlformats.org/officeDocument/2006/relationships/customXml" Target="../ink/ink6.xml"/><Relationship Id="rId29" Type="http://schemas.openxmlformats.org/officeDocument/2006/relationships/image" Target="../media/image35.png"/><Relationship Id="rId11" Type="http://schemas.openxmlformats.org/officeDocument/2006/relationships/image" Target="../media/image26.png"/><Relationship Id="rId24" Type="http://schemas.openxmlformats.org/officeDocument/2006/relationships/customXml" Target="../ink/ink10.xml"/><Relationship Id="rId32" Type="http://schemas.openxmlformats.org/officeDocument/2006/relationships/customXml" Target="../ink/ink14.xml"/><Relationship Id="rId37" Type="http://schemas.openxmlformats.org/officeDocument/2006/relationships/image" Target="../media/image39.png"/><Relationship Id="rId40" Type="http://schemas.openxmlformats.org/officeDocument/2006/relationships/customXml" Target="../ink/ink18.xml"/><Relationship Id="rId45" Type="http://schemas.openxmlformats.org/officeDocument/2006/relationships/image" Target="../media/image43.png"/><Relationship Id="rId5" Type="http://schemas.openxmlformats.org/officeDocument/2006/relationships/image" Target="../media/image1.png"/><Relationship Id="rId15" Type="http://schemas.openxmlformats.org/officeDocument/2006/relationships/image" Target="../media/image28.png"/><Relationship Id="rId23" Type="http://schemas.openxmlformats.org/officeDocument/2006/relationships/image" Target="../media/image32.png"/><Relationship Id="rId28" Type="http://schemas.openxmlformats.org/officeDocument/2006/relationships/customXml" Target="../ink/ink12.xml"/><Relationship Id="rId36" Type="http://schemas.openxmlformats.org/officeDocument/2006/relationships/customXml" Target="../ink/ink16.xml"/><Relationship Id="rId49" Type="http://schemas.openxmlformats.org/officeDocument/2006/relationships/image" Target="../media/image45.png"/><Relationship Id="rId10" Type="http://schemas.openxmlformats.org/officeDocument/2006/relationships/customXml" Target="../ink/ink3.xml"/><Relationship Id="rId19" Type="http://schemas.openxmlformats.org/officeDocument/2006/relationships/image" Target="../media/image30.png"/><Relationship Id="rId31" Type="http://schemas.openxmlformats.org/officeDocument/2006/relationships/image" Target="../media/image36.png"/><Relationship Id="rId44" Type="http://schemas.openxmlformats.org/officeDocument/2006/relationships/customXml" Target="../ink/ink20.xml"/><Relationship Id="rId52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5.png"/><Relationship Id="rId14" Type="http://schemas.openxmlformats.org/officeDocument/2006/relationships/customXml" Target="../ink/ink5.xml"/><Relationship Id="rId22" Type="http://schemas.openxmlformats.org/officeDocument/2006/relationships/customXml" Target="../ink/ink9.xml"/><Relationship Id="rId27" Type="http://schemas.openxmlformats.org/officeDocument/2006/relationships/image" Target="../media/image34.png"/><Relationship Id="rId30" Type="http://schemas.openxmlformats.org/officeDocument/2006/relationships/customXml" Target="../ink/ink13.xml"/><Relationship Id="rId35" Type="http://schemas.openxmlformats.org/officeDocument/2006/relationships/image" Target="../media/image38.png"/><Relationship Id="rId43" Type="http://schemas.openxmlformats.org/officeDocument/2006/relationships/image" Target="../media/image42.png"/><Relationship Id="rId48" Type="http://schemas.openxmlformats.org/officeDocument/2006/relationships/customXml" Target="../ink/ink22.xml"/><Relationship Id="rId8" Type="http://schemas.openxmlformats.org/officeDocument/2006/relationships/customXml" Target="../ink/ink2.xml"/><Relationship Id="rId51" Type="http://schemas.openxmlformats.org/officeDocument/2006/relationships/image" Target="../media/image46.png"/><Relationship Id="rId3" Type="http://schemas.openxmlformats.org/officeDocument/2006/relationships/slideLayout" Target="../slideLayouts/slideLayout7.xml"/><Relationship Id="rId12" Type="http://schemas.openxmlformats.org/officeDocument/2006/relationships/customXml" Target="../ink/ink4.xml"/><Relationship Id="rId17" Type="http://schemas.openxmlformats.org/officeDocument/2006/relationships/image" Target="../media/image29.png"/><Relationship Id="rId25" Type="http://schemas.openxmlformats.org/officeDocument/2006/relationships/image" Target="../media/image33.png"/><Relationship Id="rId33" Type="http://schemas.openxmlformats.org/officeDocument/2006/relationships/image" Target="../media/image37.png"/><Relationship Id="rId38" Type="http://schemas.openxmlformats.org/officeDocument/2006/relationships/customXml" Target="../ink/ink17.xml"/><Relationship Id="rId46" Type="http://schemas.openxmlformats.org/officeDocument/2006/relationships/customXml" Target="../ink/ink21.xml"/><Relationship Id="rId20" Type="http://schemas.openxmlformats.org/officeDocument/2006/relationships/customXml" Target="../ink/ink8.xml"/><Relationship Id="rId41" Type="http://schemas.openxmlformats.org/officeDocument/2006/relationships/image" Target="../media/image41.png"/><Relationship Id="rId1" Type="http://schemas.microsoft.com/office/2007/relationships/media" Target="../media/media2.m4a"/><Relationship Id="rId6" Type="http://schemas.openxmlformats.org/officeDocument/2006/relationships/customXml" Target="../ink/ink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7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microsoft.com/office/2011/relationships/inkAction" Target="../ink/inkAction3.xm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49.png"/><Relationship Id="rId5" Type="http://schemas.microsoft.com/office/2011/relationships/inkAction" Target="../ink/inkAction4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51.png"/><Relationship Id="rId5" Type="http://schemas.microsoft.com/office/2011/relationships/inkAction" Target="../ink/inkAction5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6.png"/><Relationship Id="rId18" Type="http://schemas.openxmlformats.org/officeDocument/2006/relationships/customXml" Target="../ink/ink29.xml"/><Relationship Id="rId26" Type="http://schemas.openxmlformats.org/officeDocument/2006/relationships/customXml" Target="../ink/ink33.xml"/><Relationship Id="rId39" Type="http://schemas.openxmlformats.org/officeDocument/2006/relationships/image" Target="../media/image69.png"/><Relationship Id="rId21" Type="http://schemas.openxmlformats.org/officeDocument/2006/relationships/image" Target="../media/image60.png"/><Relationship Id="rId34" Type="http://schemas.openxmlformats.org/officeDocument/2006/relationships/customXml" Target="../ink/ink37.xml"/><Relationship Id="rId42" Type="http://schemas.openxmlformats.org/officeDocument/2006/relationships/customXml" Target="../ink/ink41.xml"/><Relationship Id="rId47" Type="http://schemas.openxmlformats.org/officeDocument/2006/relationships/image" Target="../media/image73.png"/><Relationship Id="rId50" Type="http://schemas.openxmlformats.org/officeDocument/2006/relationships/customXml" Target="../ink/ink45.xml"/><Relationship Id="rId55" Type="http://schemas.openxmlformats.org/officeDocument/2006/relationships/image" Target="../media/image77.png"/><Relationship Id="rId7" Type="http://schemas.openxmlformats.org/officeDocument/2006/relationships/image" Target="../media/image53.png"/><Relationship Id="rId2" Type="http://schemas.openxmlformats.org/officeDocument/2006/relationships/audio" Target="../media/media6.m4a"/><Relationship Id="rId16" Type="http://schemas.openxmlformats.org/officeDocument/2006/relationships/customXml" Target="../ink/ink28.xml"/><Relationship Id="rId29" Type="http://schemas.openxmlformats.org/officeDocument/2006/relationships/image" Target="../media/image64.png"/><Relationship Id="rId11" Type="http://schemas.openxmlformats.org/officeDocument/2006/relationships/image" Target="../media/image55.png"/><Relationship Id="rId24" Type="http://schemas.openxmlformats.org/officeDocument/2006/relationships/customXml" Target="../ink/ink32.xml"/><Relationship Id="rId32" Type="http://schemas.openxmlformats.org/officeDocument/2006/relationships/customXml" Target="../ink/ink36.xml"/><Relationship Id="rId37" Type="http://schemas.openxmlformats.org/officeDocument/2006/relationships/image" Target="../media/image68.png"/><Relationship Id="rId40" Type="http://schemas.openxmlformats.org/officeDocument/2006/relationships/customXml" Target="../ink/ink40.xml"/><Relationship Id="rId45" Type="http://schemas.openxmlformats.org/officeDocument/2006/relationships/image" Target="../media/image72.png"/><Relationship Id="rId53" Type="http://schemas.openxmlformats.org/officeDocument/2006/relationships/image" Target="../media/image76.png"/><Relationship Id="rId5" Type="http://schemas.openxmlformats.org/officeDocument/2006/relationships/image" Target="../media/image5.png"/><Relationship Id="rId10" Type="http://schemas.openxmlformats.org/officeDocument/2006/relationships/customXml" Target="../ink/ink25.xml"/><Relationship Id="rId19" Type="http://schemas.openxmlformats.org/officeDocument/2006/relationships/image" Target="../media/image59.png"/><Relationship Id="rId31" Type="http://schemas.openxmlformats.org/officeDocument/2006/relationships/image" Target="../media/image65.png"/><Relationship Id="rId44" Type="http://schemas.openxmlformats.org/officeDocument/2006/relationships/customXml" Target="../ink/ink42.xml"/><Relationship Id="rId52" Type="http://schemas.openxmlformats.org/officeDocument/2006/relationships/customXml" Target="../ink/ink46.xml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54.png"/><Relationship Id="rId14" Type="http://schemas.openxmlformats.org/officeDocument/2006/relationships/customXml" Target="../ink/ink27.xml"/><Relationship Id="rId22" Type="http://schemas.openxmlformats.org/officeDocument/2006/relationships/customXml" Target="../ink/ink31.xml"/><Relationship Id="rId27" Type="http://schemas.openxmlformats.org/officeDocument/2006/relationships/image" Target="../media/image63.png"/><Relationship Id="rId30" Type="http://schemas.openxmlformats.org/officeDocument/2006/relationships/customXml" Target="../ink/ink35.xml"/><Relationship Id="rId35" Type="http://schemas.openxmlformats.org/officeDocument/2006/relationships/image" Target="../media/image67.png"/><Relationship Id="rId43" Type="http://schemas.openxmlformats.org/officeDocument/2006/relationships/image" Target="../media/image71.png"/><Relationship Id="rId48" Type="http://schemas.openxmlformats.org/officeDocument/2006/relationships/customXml" Target="../ink/ink44.xml"/><Relationship Id="rId56" Type="http://schemas.openxmlformats.org/officeDocument/2006/relationships/image" Target="../media/image2.png"/><Relationship Id="rId8" Type="http://schemas.openxmlformats.org/officeDocument/2006/relationships/customXml" Target="../ink/ink24.xml"/><Relationship Id="rId51" Type="http://schemas.openxmlformats.org/officeDocument/2006/relationships/image" Target="../media/image75.png"/><Relationship Id="rId3" Type="http://schemas.openxmlformats.org/officeDocument/2006/relationships/slideLayout" Target="../slideLayouts/slideLayout7.xml"/><Relationship Id="rId12" Type="http://schemas.openxmlformats.org/officeDocument/2006/relationships/customXml" Target="../ink/ink26.xml"/><Relationship Id="rId17" Type="http://schemas.openxmlformats.org/officeDocument/2006/relationships/image" Target="../media/image58.png"/><Relationship Id="rId25" Type="http://schemas.openxmlformats.org/officeDocument/2006/relationships/image" Target="../media/image62.png"/><Relationship Id="rId33" Type="http://schemas.openxmlformats.org/officeDocument/2006/relationships/image" Target="../media/image66.png"/><Relationship Id="rId38" Type="http://schemas.openxmlformats.org/officeDocument/2006/relationships/customXml" Target="../ink/ink39.xml"/><Relationship Id="rId46" Type="http://schemas.openxmlformats.org/officeDocument/2006/relationships/customXml" Target="../ink/ink43.xml"/><Relationship Id="rId20" Type="http://schemas.openxmlformats.org/officeDocument/2006/relationships/customXml" Target="../ink/ink30.xml"/><Relationship Id="rId41" Type="http://schemas.openxmlformats.org/officeDocument/2006/relationships/image" Target="../media/image70.png"/><Relationship Id="rId54" Type="http://schemas.microsoft.com/office/2011/relationships/inkAction" Target="../ink/inkAction6.xml"/><Relationship Id="rId1" Type="http://schemas.microsoft.com/office/2007/relationships/media" Target="../media/media6.m4a"/><Relationship Id="rId6" Type="http://schemas.openxmlformats.org/officeDocument/2006/relationships/customXml" Target="../ink/ink23.xml"/><Relationship Id="rId15" Type="http://schemas.openxmlformats.org/officeDocument/2006/relationships/image" Target="../media/image57.png"/><Relationship Id="rId23" Type="http://schemas.openxmlformats.org/officeDocument/2006/relationships/image" Target="../media/image61.png"/><Relationship Id="rId28" Type="http://schemas.openxmlformats.org/officeDocument/2006/relationships/customXml" Target="../ink/ink34.xml"/><Relationship Id="rId36" Type="http://schemas.openxmlformats.org/officeDocument/2006/relationships/customXml" Target="../ink/ink38.xml"/><Relationship Id="rId49" Type="http://schemas.openxmlformats.org/officeDocument/2006/relationships/image" Target="../media/image74.png"/></Relationships>
</file>

<file path=ppt/slides/_rels/slide7.xml.rels><?xml version="1.0" encoding="UTF-8" standalone="yes"?>
<Relationships xmlns="http://schemas.openxmlformats.org/package/2006/relationships"><Relationship Id="rId26" Type="http://schemas.openxmlformats.org/officeDocument/2006/relationships/image" Target="../media/image63.png"/><Relationship Id="rId21" Type="http://schemas.openxmlformats.org/officeDocument/2006/relationships/customXml" Target="../ink/ink55.xml"/><Relationship Id="rId42" Type="http://schemas.openxmlformats.org/officeDocument/2006/relationships/image" Target="../media/image71.png"/><Relationship Id="rId47" Type="http://schemas.openxmlformats.org/officeDocument/2006/relationships/customXml" Target="../ink/ink68.xml"/><Relationship Id="rId63" Type="http://schemas.openxmlformats.org/officeDocument/2006/relationships/image" Target="../media/image83.png"/><Relationship Id="rId68" Type="http://schemas.openxmlformats.org/officeDocument/2006/relationships/customXml" Target="../ink/ink78.xml"/><Relationship Id="rId84" Type="http://schemas.openxmlformats.org/officeDocument/2006/relationships/customXml" Target="../ink/ink86.xml"/><Relationship Id="rId89" Type="http://schemas.openxmlformats.org/officeDocument/2006/relationships/image" Target="../media/image96.png"/><Relationship Id="rId16" Type="http://schemas.openxmlformats.org/officeDocument/2006/relationships/image" Target="../media/image58.png"/><Relationship Id="rId11" Type="http://schemas.openxmlformats.org/officeDocument/2006/relationships/customXml" Target="../ink/ink50.xml"/><Relationship Id="rId32" Type="http://schemas.openxmlformats.org/officeDocument/2006/relationships/image" Target="../media/image66.png"/><Relationship Id="rId37" Type="http://schemas.openxmlformats.org/officeDocument/2006/relationships/customXml" Target="../ink/ink63.xml"/><Relationship Id="rId53" Type="http://schemas.openxmlformats.org/officeDocument/2006/relationships/image" Target="../media/image6.png"/><Relationship Id="rId58" Type="http://schemas.openxmlformats.org/officeDocument/2006/relationships/customXml" Target="../ink/ink73.xml"/><Relationship Id="rId74" Type="http://schemas.openxmlformats.org/officeDocument/2006/relationships/customXml" Target="../ink/ink81.xml"/><Relationship Id="rId79" Type="http://schemas.openxmlformats.org/officeDocument/2006/relationships/image" Target="../media/image91.png"/><Relationship Id="rId5" Type="http://schemas.openxmlformats.org/officeDocument/2006/relationships/customXml" Target="../ink/ink47.xml"/><Relationship Id="rId90" Type="http://schemas.openxmlformats.org/officeDocument/2006/relationships/image" Target="../media/image2.png"/><Relationship Id="rId14" Type="http://schemas.openxmlformats.org/officeDocument/2006/relationships/image" Target="../media/image57.png"/><Relationship Id="rId22" Type="http://schemas.openxmlformats.org/officeDocument/2006/relationships/image" Target="../media/image61.png"/><Relationship Id="rId27" Type="http://schemas.openxmlformats.org/officeDocument/2006/relationships/customXml" Target="../ink/ink58.xml"/><Relationship Id="rId30" Type="http://schemas.openxmlformats.org/officeDocument/2006/relationships/image" Target="../media/image65.png"/><Relationship Id="rId35" Type="http://schemas.openxmlformats.org/officeDocument/2006/relationships/customXml" Target="../ink/ink62.xml"/><Relationship Id="rId43" Type="http://schemas.openxmlformats.org/officeDocument/2006/relationships/customXml" Target="../ink/ink66.xml"/><Relationship Id="rId48" Type="http://schemas.openxmlformats.org/officeDocument/2006/relationships/image" Target="../media/image74.png"/><Relationship Id="rId56" Type="http://schemas.openxmlformats.org/officeDocument/2006/relationships/customXml" Target="../ink/ink72.xml"/><Relationship Id="rId64" Type="http://schemas.openxmlformats.org/officeDocument/2006/relationships/customXml" Target="../ink/ink76.xml"/><Relationship Id="rId69" Type="http://schemas.openxmlformats.org/officeDocument/2006/relationships/image" Target="../media/image86.png"/><Relationship Id="rId77" Type="http://schemas.openxmlformats.org/officeDocument/2006/relationships/image" Target="../media/image90.png"/><Relationship Id="rId8" Type="http://schemas.openxmlformats.org/officeDocument/2006/relationships/image" Target="../media/image54.png"/><Relationship Id="rId51" Type="http://schemas.openxmlformats.org/officeDocument/2006/relationships/customXml" Target="../ink/ink70.xml"/><Relationship Id="rId72" Type="http://schemas.openxmlformats.org/officeDocument/2006/relationships/customXml" Target="../ink/ink80.xml"/><Relationship Id="rId80" Type="http://schemas.openxmlformats.org/officeDocument/2006/relationships/customXml" Target="../ink/ink84.xml"/><Relationship Id="rId85" Type="http://schemas.openxmlformats.org/officeDocument/2006/relationships/image" Target="../media/image94.png"/><Relationship Id="rId3" Type="http://schemas.openxmlformats.org/officeDocument/2006/relationships/slideLayout" Target="../slideLayouts/slideLayout7.xml"/><Relationship Id="rId12" Type="http://schemas.openxmlformats.org/officeDocument/2006/relationships/image" Target="../media/image56.png"/><Relationship Id="rId17" Type="http://schemas.openxmlformats.org/officeDocument/2006/relationships/customXml" Target="../ink/ink53.xml"/><Relationship Id="rId25" Type="http://schemas.openxmlformats.org/officeDocument/2006/relationships/customXml" Target="../ink/ink57.xml"/><Relationship Id="rId33" Type="http://schemas.openxmlformats.org/officeDocument/2006/relationships/customXml" Target="../ink/ink61.xml"/><Relationship Id="rId38" Type="http://schemas.openxmlformats.org/officeDocument/2006/relationships/image" Target="../media/image69.png"/><Relationship Id="rId46" Type="http://schemas.openxmlformats.org/officeDocument/2006/relationships/image" Target="../media/image73.png"/><Relationship Id="rId59" Type="http://schemas.openxmlformats.org/officeDocument/2006/relationships/image" Target="../media/image81.png"/><Relationship Id="rId67" Type="http://schemas.openxmlformats.org/officeDocument/2006/relationships/image" Target="../media/image85.png"/><Relationship Id="rId20" Type="http://schemas.openxmlformats.org/officeDocument/2006/relationships/image" Target="../media/image60.png"/><Relationship Id="rId41" Type="http://schemas.openxmlformats.org/officeDocument/2006/relationships/customXml" Target="../ink/ink65.xml"/><Relationship Id="rId54" Type="http://schemas.openxmlformats.org/officeDocument/2006/relationships/customXml" Target="../ink/ink71.xml"/><Relationship Id="rId62" Type="http://schemas.openxmlformats.org/officeDocument/2006/relationships/customXml" Target="../ink/ink75.xml"/><Relationship Id="rId70" Type="http://schemas.openxmlformats.org/officeDocument/2006/relationships/customXml" Target="../ink/ink79.xml"/><Relationship Id="rId75" Type="http://schemas.openxmlformats.org/officeDocument/2006/relationships/image" Target="../media/image89.png"/><Relationship Id="rId83" Type="http://schemas.openxmlformats.org/officeDocument/2006/relationships/image" Target="../media/image93.png"/><Relationship Id="rId88" Type="http://schemas.microsoft.com/office/2011/relationships/inkAction" Target="../ink/inkAction7.xml"/><Relationship Id="rId1" Type="http://schemas.microsoft.com/office/2007/relationships/media" Target="../media/media7.m4a"/><Relationship Id="rId6" Type="http://schemas.openxmlformats.org/officeDocument/2006/relationships/image" Target="../media/image53.png"/><Relationship Id="rId15" Type="http://schemas.openxmlformats.org/officeDocument/2006/relationships/customXml" Target="../ink/ink52.xml"/><Relationship Id="rId23" Type="http://schemas.openxmlformats.org/officeDocument/2006/relationships/customXml" Target="../ink/ink56.xml"/><Relationship Id="rId28" Type="http://schemas.openxmlformats.org/officeDocument/2006/relationships/image" Target="../media/image64.png"/><Relationship Id="rId36" Type="http://schemas.openxmlformats.org/officeDocument/2006/relationships/image" Target="../media/image68.png"/><Relationship Id="rId49" Type="http://schemas.openxmlformats.org/officeDocument/2006/relationships/customXml" Target="../ink/ink69.xml"/><Relationship Id="rId57" Type="http://schemas.openxmlformats.org/officeDocument/2006/relationships/image" Target="../media/image80.png"/><Relationship Id="rId10" Type="http://schemas.openxmlformats.org/officeDocument/2006/relationships/image" Target="../media/image55.png"/><Relationship Id="rId31" Type="http://schemas.openxmlformats.org/officeDocument/2006/relationships/customXml" Target="../ink/ink60.xml"/><Relationship Id="rId44" Type="http://schemas.openxmlformats.org/officeDocument/2006/relationships/image" Target="../media/image72.png"/><Relationship Id="rId52" Type="http://schemas.openxmlformats.org/officeDocument/2006/relationships/image" Target="../media/image76.png"/><Relationship Id="rId60" Type="http://schemas.openxmlformats.org/officeDocument/2006/relationships/customXml" Target="../ink/ink74.xml"/><Relationship Id="rId65" Type="http://schemas.openxmlformats.org/officeDocument/2006/relationships/image" Target="../media/image84.png"/><Relationship Id="rId73" Type="http://schemas.openxmlformats.org/officeDocument/2006/relationships/image" Target="../media/image88.png"/><Relationship Id="rId78" Type="http://schemas.openxmlformats.org/officeDocument/2006/relationships/customXml" Target="../ink/ink83.xml"/><Relationship Id="rId81" Type="http://schemas.openxmlformats.org/officeDocument/2006/relationships/image" Target="../media/image92.png"/><Relationship Id="rId86" Type="http://schemas.openxmlformats.org/officeDocument/2006/relationships/customXml" Target="../ink/ink87.xml"/><Relationship Id="rId4" Type="http://schemas.openxmlformats.org/officeDocument/2006/relationships/notesSlide" Target="../notesSlides/notesSlide4.xml"/><Relationship Id="rId9" Type="http://schemas.openxmlformats.org/officeDocument/2006/relationships/customXml" Target="../ink/ink49.xml"/><Relationship Id="rId13" Type="http://schemas.openxmlformats.org/officeDocument/2006/relationships/customXml" Target="../ink/ink51.xml"/><Relationship Id="rId18" Type="http://schemas.openxmlformats.org/officeDocument/2006/relationships/image" Target="../media/image59.png"/><Relationship Id="rId39" Type="http://schemas.openxmlformats.org/officeDocument/2006/relationships/customXml" Target="../ink/ink64.xml"/><Relationship Id="rId34" Type="http://schemas.openxmlformats.org/officeDocument/2006/relationships/image" Target="../media/image67.png"/><Relationship Id="rId50" Type="http://schemas.openxmlformats.org/officeDocument/2006/relationships/image" Target="../media/image75.png"/><Relationship Id="rId55" Type="http://schemas.openxmlformats.org/officeDocument/2006/relationships/image" Target="../media/image79.png"/><Relationship Id="rId76" Type="http://schemas.openxmlformats.org/officeDocument/2006/relationships/customXml" Target="../ink/ink82.xml"/><Relationship Id="rId7" Type="http://schemas.openxmlformats.org/officeDocument/2006/relationships/customXml" Target="../ink/ink48.xml"/><Relationship Id="rId71" Type="http://schemas.openxmlformats.org/officeDocument/2006/relationships/image" Target="../media/image87.png"/><Relationship Id="rId2" Type="http://schemas.openxmlformats.org/officeDocument/2006/relationships/audio" Target="../media/media7.m4a"/><Relationship Id="rId29" Type="http://schemas.openxmlformats.org/officeDocument/2006/relationships/customXml" Target="../ink/ink59.xml"/><Relationship Id="rId24" Type="http://schemas.openxmlformats.org/officeDocument/2006/relationships/image" Target="../media/image62.png"/><Relationship Id="rId40" Type="http://schemas.openxmlformats.org/officeDocument/2006/relationships/image" Target="../media/image70.png"/><Relationship Id="rId45" Type="http://schemas.openxmlformats.org/officeDocument/2006/relationships/customXml" Target="../ink/ink67.xml"/><Relationship Id="rId66" Type="http://schemas.openxmlformats.org/officeDocument/2006/relationships/customXml" Target="../ink/ink77.xml"/><Relationship Id="rId87" Type="http://schemas.openxmlformats.org/officeDocument/2006/relationships/image" Target="../media/image95.png"/><Relationship Id="rId61" Type="http://schemas.openxmlformats.org/officeDocument/2006/relationships/image" Target="../media/image82.png"/><Relationship Id="rId82" Type="http://schemas.openxmlformats.org/officeDocument/2006/relationships/customXml" Target="../ink/ink85.xml"/><Relationship Id="rId19" Type="http://schemas.openxmlformats.org/officeDocument/2006/relationships/customXml" Target="../ink/ink5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30.png"/><Relationship Id="rId5" Type="http://schemas.microsoft.com/office/2011/relationships/inkAction" Target="../ink/inkAction8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33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microsoft.com/office/2011/relationships/inkAction" Target="../ink/inkAction9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DCCDD8-3D33-4616-98FB-2E173DEAC40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6132"/>
          <a:stretch/>
        </p:blipFill>
        <p:spPr>
          <a:xfrm>
            <a:off x="268027" y="0"/>
            <a:ext cx="10968010" cy="4045527"/>
          </a:xfrm>
          <a:prstGeom prst="rect">
            <a:avLst/>
          </a:prstGeom>
        </p:spPr>
      </p:pic>
      <p:sp>
        <p:nvSpPr>
          <p:cNvPr id="4" name="TextBox 3" descr="Icebergs">
            <a:extLst>
              <a:ext uri="{FF2B5EF4-FFF2-40B4-BE49-F238E27FC236}">
                <a16:creationId xmlns:a16="http://schemas.microsoft.com/office/drawing/2014/main" id="{68BA86AE-682E-462B-8309-F63B56ED4C26}"/>
              </a:ext>
            </a:extLst>
          </p:cNvPr>
          <p:cNvSpPr txBox="1"/>
          <p:nvPr/>
        </p:nvSpPr>
        <p:spPr>
          <a:xfrm>
            <a:off x="512618" y="-2885"/>
            <a:ext cx="760703" cy="58477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en-US" sz="3200" b="1" dirty="0"/>
              <a:t>6.5</a:t>
            </a:r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D8758B05-DBB5-4507-BB7D-BC2952D7A277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2240" y="-26640"/>
              <a:ext cx="11210400" cy="734760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D8758B05-DBB5-4507-BB7D-BC2952D7A27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880" y="-36000"/>
                <a:ext cx="11229120" cy="736632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BDB930F-B7BD-43A0-871A-7B8D72B060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689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3554"/>
    </mc:Choice>
    <mc:Fallback xmlns="">
      <p:transition spd="slow" advTm="1535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3BAC881-AA45-40A5-8BA4-050FD65872D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1136"/>
          <a:stretch/>
        </p:blipFill>
        <p:spPr>
          <a:xfrm>
            <a:off x="243225" y="1385455"/>
            <a:ext cx="5873854" cy="11222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63C22EA-E221-4A24-B8E8-6227F8EA21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31619"/>
            <a:ext cx="11630891" cy="839062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094182D-BE37-4683-847E-BEF40B48963A}"/>
              </a:ext>
            </a:extLst>
          </p:cNvPr>
          <p:cNvCxnSpPr/>
          <p:nvPr/>
        </p:nvCxnSpPr>
        <p:spPr>
          <a:xfrm>
            <a:off x="-13854" y="1011384"/>
            <a:ext cx="1198418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 descr="Icebergs">
            <a:extLst>
              <a:ext uri="{FF2B5EF4-FFF2-40B4-BE49-F238E27FC236}">
                <a16:creationId xmlns:a16="http://schemas.microsoft.com/office/drawing/2014/main" id="{AE389080-AFE3-4736-89FF-0054C427875D}"/>
              </a:ext>
            </a:extLst>
          </p:cNvPr>
          <p:cNvSpPr txBox="1"/>
          <p:nvPr/>
        </p:nvSpPr>
        <p:spPr>
          <a:xfrm>
            <a:off x="11126497" y="7187625"/>
            <a:ext cx="760703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</a:rPr>
              <a:t>6.6</a:t>
            </a:r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6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2DC54521-8DD0-41DD-A8B1-64334E45891B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425160" y="720360"/>
              <a:ext cx="11352240" cy="635508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2DC54521-8DD0-41DD-A8B1-64334E45891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15800" y="711000"/>
                <a:ext cx="11370960" cy="637380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95737EB-D276-4C81-B78F-FB96AC961A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432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214"/>
    </mc:Choice>
    <mc:Fallback xmlns="">
      <p:transition spd="slow" advTm="1242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9FB3D4E-DE40-43E4-BDB6-22FD549A64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480" y="0"/>
            <a:ext cx="11090240" cy="7772400"/>
          </a:xfrm>
          <a:prstGeom prst="rect">
            <a:avLst/>
          </a:prstGeom>
        </p:spPr>
      </p:pic>
      <p:sp>
        <p:nvSpPr>
          <p:cNvPr id="4" name="TextBox 3" descr="Icebergs">
            <a:extLst>
              <a:ext uri="{FF2B5EF4-FFF2-40B4-BE49-F238E27FC236}">
                <a16:creationId xmlns:a16="http://schemas.microsoft.com/office/drawing/2014/main" id="{2C46D3AC-DF43-41B6-A604-EDA1B1C91FEE}"/>
              </a:ext>
            </a:extLst>
          </p:cNvPr>
          <p:cNvSpPr txBox="1"/>
          <p:nvPr/>
        </p:nvSpPr>
        <p:spPr>
          <a:xfrm>
            <a:off x="11126497" y="7187625"/>
            <a:ext cx="760703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</a:rPr>
              <a:t>6.6</a:t>
            </a:r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FBF5A91C-61F3-4B50-85AA-1788C1308DB5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61440" y="3678120"/>
              <a:ext cx="11050560" cy="391032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FBF5A91C-61F3-4B50-85AA-1788C1308DB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52080" y="3668760"/>
                <a:ext cx="11069280" cy="392904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19E35BDD-ED69-4985-BB57-F4C23F465E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161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950"/>
    </mc:Choice>
    <mc:Fallback xmlns="">
      <p:transition spd="slow" advTm="269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187370-BBA9-4AD8-824C-5435DB9C2D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35689"/>
            <a:ext cx="11887200" cy="7101021"/>
          </a:xfrm>
          <a:prstGeom prst="rect">
            <a:avLst/>
          </a:prstGeom>
        </p:spPr>
      </p:pic>
      <p:sp>
        <p:nvSpPr>
          <p:cNvPr id="4" name="TextBox 3" descr="Icebergs">
            <a:extLst>
              <a:ext uri="{FF2B5EF4-FFF2-40B4-BE49-F238E27FC236}">
                <a16:creationId xmlns:a16="http://schemas.microsoft.com/office/drawing/2014/main" id="{BFEBF771-E322-4DBC-8B03-9F2B2C6F7EB6}"/>
              </a:ext>
            </a:extLst>
          </p:cNvPr>
          <p:cNvSpPr txBox="1"/>
          <p:nvPr/>
        </p:nvSpPr>
        <p:spPr>
          <a:xfrm>
            <a:off x="11126497" y="7187625"/>
            <a:ext cx="760703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</a:rPr>
              <a:t>6.6</a:t>
            </a:r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D6C9BA37-751B-43C5-B119-90DA901A7C75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628800" y="976680"/>
              <a:ext cx="4427640" cy="111240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D6C9BA37-751B-43C5-B119-90DA901A7C7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619440" y="967320"/>
                <a:ext cx="4446360" cy="113112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AA4DA8D-013B-405C-AC33-6E3F368635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907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956"/>
    </mc:Choice>
    <mc:Fallback xmlns="">
      <p:transition spd="slow" advTm="199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8F64EF1-C77C-483A-B0C5-9A501E738A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8760" y="0"/>
            <a:ext cx="9989680" cy="7772400"/>
          </a:xfrm>
          <a:prstGeom prst="rect">
            <a:avLst/>
          </a:prstGeom>
        </p:spPr>
      </p:pic>
      <p:sp>
        <p:nvSpPr>
          <p:cNvPr id="3" name="TextBox 2" descr="Icebergs">
            <a:extLst>
              <a:ext uri="{FF2B5EF4-FFF2-40B4-BE49-F238E27FC236}">
                <a16:creationId xmlns:a16="http://schemas.microsoft.com/office/drawing/2014/main" id="{2E8DECE8-47D7-4777-8BD4-4BFA8991F56E}"/>
              </a:ext>
            </a:extLst>
          </p:cNvPr>
          <p:cNvSpPr txBox="1"/>
          <p:nvPr/>
        </p:nvSpPr>
        <p:spPr>
          <a:xfrm>
            <a:off x="11126497" y="7187625"/>
            <a:ext cx="760703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</a:rPr>
              <a:t>6.6</a:t>
            </a:r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CE28945C-95B5-413F-B488-6FCF12225151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869840" y="6624360"/>
              <a:ext cx="3136320" cy="10245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CE28945C-95B5-413F-B488-6FCF1222515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860480" y="6615000"/>
                <a:ext cx="3155040" cy="104328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6267313-8301-4D46-9BB7-CCDB6DC460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920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53"/>
    </mc:Choice>
    <mc:Fallback xmlns="">
      <p:transition spd="slow" advTm="41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870960A-D214-43BC-900E-3E3DE81D1B31}"/>
              </a:ext>
            </a:extLst>
          </p:cNvPr>
          <p:cNvSpPr txBox="1"/>
          <p:nvPr/>
        </p:nvSpPr>
        <p:spPr>
          <a:xfrm>
            <a:off x="673768" y="565484"/>
            <a:ext cx="1053966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For HW problems 6.6:  3 and 4:   Express the </a:t>
            </a:r>
            <a:r>
              <a:rPr lang="en-US" sz="2800" b="1" dirty="0">
                <a:solidFill>
                  <a:srgbClr val="FFFF00"/>
                </a:solidFill>
              </a:rPr>
              <a:t>non-homogeneous</a:t>
            </a:r>
            <a:r>
              <a:rPr lang="en-US" sz="2800" b="1" dirty="0"/>
              <a:t> </a:t>
            </a:r>
            <a:r>
              <a:rPr lang="en-US" sz="2800" dirty="0"/>
              <a:t>part of the solution as a convolution integral.</a:t>
            </a:r>
          </a:p>
          <a:p>
            <a:endParaRPr lang="en-US" sz="2800" dirty="0"/>
          </a:p>
          <a:p>
            <a:r>
              <a:rPr lang="en-US" sz="2800" dirty="0"/>
              <a:t>Use partial fractions for the homogeneous part.</a:t>
            </a:r>
          </a:p>
        </p:txBody>
      </p:sp>
    </p:spTree>
    <p:extLst>
      <p:ext uri="{BB962C8B-B14F-4D97-AF65-F5344CB8AC3E}">
        <p14:creationId xmlns:p14="http://schemas.microsoft.com/office/powerpoint/2010/main" val="30217783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02282A0-909E-4992-B24B-E9F44FFC1C1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944"/>
          <a:stretch/>
        </p:blipFill>
        <p:spPr>
          <a:xfrm>
            <a:off x="1" y="72061"/>
            <a:ext cx="11180618" cy="2709905"/>
          </a:xfrm>
          <a:prstGeom prst="rect">
            <a:avLst/>
          </a:prstGeom>
        </p:spPr>
      </p:pic>
      <p:sp>
        <p:nvSpPr>
          <p:cNvPr id="4" name="TextBox 3" descr="Icebergs">
            <a:extLst>
              <a:ext uri="{FF2B5EF4-FFF2-40B4-BE49-F238E27FC236}">
                <a16:creationId xmlns:a16="http://schemas.microsoft.com/office/drawing/2014/main" id="{E12EF432-0A68-4778-99E5-A73A5C8FD9C9}"/>
              </a:ext>
            </a:extLst>
          </p:cNvPr>
          <p:cNvSpPr txBox="1"/>
          <p:nvPr/>
        </p:nvSpPr>
        <p:spPr>
          <a:xfrm>
            <a:off x="11126497" y="7187625"/>
            <a:ext cx="760703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</a:rPr>
              <a:t>6.6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5FC58C-80BD-4B2B-9CB1-B7D7EE65D40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059"/>
          <a:stretch/>
        </p:blipFill>
        <p:spPr>
          <a:xfrm>
            <a:off x="0" y="5645727"/>
            <a:ext cx="6810375" cy="216130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A90F44F-8522-4156-BB41-84764F3F1661}"/>
              </a:ext>
            </a:extLst>
          </p:cNvPr>
          <p:cNvSpPr txBox="1"/>
          <p:nvPr/>
        </p:nvSpPr>
        <p:spPr>
          <a:xfrm>
            <a:off x="9531927" y="318655"/>
            <a:ext cx="30480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i="1" dirty="0"/>
              <a:t>x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D36E4D-3DA2-439F-A47E-9DAE6A195229}"/>
              </a:ext>
            </a:extLst>
          </p:cNvPr>
          <p:cNvSpPr txBox="1"/>
          <p:nvPr/>
        </p:nvSpPr>
        <p:spPr>
          <a:xfrm>
            <a:off x="10404766" y="318655"/>
            <a:ext cx="22860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i="1" dirty="0"/>
              <a:t>x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3D8F19E-685A-4E51-872F-91D22BE32974}"/>
              </a:ext>
            </a:extLst>
          </p:cNvPr>
          <p:cNvSpPr txBox="1"/>
          <p:nvPr/>
        </p:nvSpPr>
        <p:spPr>
          <a:xfrm>
            <a:off x="11105718" y="318655"/>
            <a:ext cx="30480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i="1" dirty="0"/>
              <a:t>x</a:t>
            </a:r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6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9879E403-1AD3-4870-B94C-E0FF50C1BF36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19600" y="2880"/>
              <a:ext cx="11532240" cy="76917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9879E403-1AD3-4870-B94C-E0FF50C1BF3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10240" y="-6480"/>
                <a:ext cx="11550960" cy="7710480"/>
              </a:xfrm>
              <a:prstGeom prst="rect">
                <a:avLst/>
              </a:prstGeom>
            </p:spPr>
          </p:pic>
        </mc:Fallback>
      </mc:AlternateContent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8528D8B4-524A-490A-8FAB-C1D71EDADC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620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4194"/>
    </mc:Choice>
    <mc:Fallback xmlns="">
      <p:transition spd="slow" advTm="1741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02282A0-909E-4992-B24B-E9F44FFC1C1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944"/>
          <a:stretch/>
        </p:blipFill>
        <p:spPr>
          <a:xfrm>
            <a:off x="0" y="33131"/>
            <a:ext cx="11180618" cy="2709905"/>
          </a:xfrm>
          <a:prstGeom prst="rect">
            <a:avLst/>
          </a:prstGeom>
        </p:spPr>
      </p:pic>
      <p:sp>
        <p:nvSpPr>
          <p:cNvPr id="4" name="TextBox 3" descr="Icebergs">
            <a:extLst>
              <a:ext uri="{FF2B5EF4-FFF2-40B4-BE49-F238E27FC236}">
                <a16:creationId xmlns:a16="http://schemas.microsoft.com/office/drawing/2014/main" id="{E12EF432-0A68-4778-99E5-A73A5C8FD9C9}"/>
              </a:ext>
            </a:extLst>
          </p:cNvPr>
          <p:cNvSpPr txBox="1"/>
          <p:nvPr/>
        </p:nvSpPr>
        <p:spPr>
          <a:xfrm>
            <a:off x="11126497" y="7187625"/>
            <a:ext cx="760703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</a:rPr>
              <a:t>6.6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5FC58C-80BD-4B2B-9CB1-B7D7EE65D40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059"/>
          <a:stretch/>
        </p:blipFill>
        <p:spPr>
          <a:xfrm>
            <a:off x="0" y="5701145"/>
            <a:ext cx="6810375" cy="216130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A90F44F-8522-4156-BB41-84764F3F1661}"/>
              </a:ext>
            </a:extLst>
          </p:cNvPr>
          <p:cNvSpPr txBox="1"/>
          <p:nvPr/>
        </p:nvSpPr>
        <p:spPr>
          <a:xfrm>
            <a:off x="9531927" y="318655"/>
            <a:ext cx="30480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i="1" dirty="0"/>
              <a:t>x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D36E4D-3DA2-439F-A47E-9DAE6A195229}"/>
              </a:ext>
            </a:extLst>
          </p:cNvPr>
          <p:cNvSpPr txBox="1"/>
          <p:nvPr/>
        </p:nvSpPr>
        <p:spPr>
          <a:xfrm>
            <a:off x="10404766" y="318655"/>
            <a:ext cx="22860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i="1" dirty="0"/>
              <a:t>x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3D8F19E-685A-4E51-872F-91D22BE32974}"/>
              </a:ext>
            </a:extLst>
          </p:cNvPr>
          <p:cNvSpPr txBox="1"/>
          <p:nvPr/>
        </p:nvSpPr>
        <p:spPr>
          <a:xfrm>
            <a:off x="11105718" y="318655"/>
            <a:ext cx="30480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i="1" dirty="0"/>
              <a:t>x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CB1895F-A61F-47EC-9DF8-5E20EF3D621E}"/>
              </a:ext>
            </a:extLst>
          </p:cNvPr>
          <p:cNvGrpSpPr/>
          <p:nvPr/>
        </p:nvGrpSpPr>
        <p:grpSpPr>
          <a:xfrm>
            <a:off x="35673" y="2652316"/>
            <a:ext cx="1746360" cy="997560"/>
            <a:chOff x="35673" y="2652316"/>
            <a:chExt cx="1746360" cy="997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62DC13DF-147F-4BD9-9E5C-27FD4C1DAC46}"/>
                    </a:ext>
                  </a:extLst>
                </p14:cNvPr>
                <p14:cNvContentPartPr/>
                <p14:nvPr/>
              </p14:nvContentPartPr>
              <p14:xfrm>
                <a:off x="35673" y="2899636"/>
                <a:ext cx="363960" cy="726120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62DC13DF-147F-4BD9-9E5C-27FD4C1DAC46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7033" y="2890996"/>
                  <a:ext cx="381600" cy="74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920DBFBC-E5DB-4747-858B-D2850E348961}"/>
                    </a:ext>
                  </a:extLst>
                </p14:cNvPr>
                <p14:cNvContentPartPr/>
                <p14:nvPr/>
              </p14:nvContentPartPr>
              <p14:xfrm>
                <a:off x="460473" y="3036796"/>
                <a:ext cx="167760" cy="2592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920DBFBC-E5DB-4747-858B-D2850E348961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451473" y="3028156"/>
                  <a:ext cx="185400" cy="4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119E1140-4D25-485A-B481-66043F18F229}"/>
                    </a:ext>
                  </a:extLst>
                </p14:cNvPr>
                <p14:cNvContentPartPr/>
                <p14:nvPr/>
              </p14:nvContentPartPr>
              <p14:xfrm>
                <a:off x="754233" y="2826916"/>
                <a:ext cx="33120" cy="20592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119E1140-4D25-485A-B481-66043F18F229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745593" y="2817916"/>
                  <a:ext cx="50760" cy="22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0167C5AE-94BF-4DD3-A5B8-514462C0C542}"/>
                    </a:ext>
                  </a:extLst>
                </p14:cNvPr>
                <p14:cNvContentPartPr/>
                <p14:nvPr/>
              </p14:nvContentPartPr>
              <p14:xfrm>
                <a:off x="844953" y="2681476"/>
                <a:ext cx="278280" cy="95400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0167C5AE-94BF-4DD3-A5B8-514462C0C542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836313" y="2672836"/>
                  <a:ext cx="295920" cy="97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B5CB298C-DF76-4468-86CB-C3E49F59AEA7}"/>
                    </a:ext>
                  </a:extLst>
                </p14:cNvPr>
                <p14:cNvContentPartPr/>
                <p14:nvPr/>
              </p14:nvContentPartPr>
              <p14:xfrm>
                <a:off x="1361913" y="2652316"/>
                <a:ext cx="46440" cy="31320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B5CB298C-DF76-4468-86CB-C3E49F59AEA7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352913" y="2643676"/>
                  <a:ext cx="64080" cy="33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78CE75F4-2DA2-4E73-8AC5-0E84901BF049}"/>
                    </a:ext>
                  </a:extLst>
                </p14:cNvPr>
                <p14:cNvContentPartPr/>
                <p14:nvPr/>
              </p14:nvContentPartPr>
              <p14:xfrm>
                <a:off x="1121433" y="3073876"/>
                <a:ext cx="374760" cy="3168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78CE75F4-2DA2-4E73-8AC5-0E84901BF049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1112433" y="3065236"/>
                  <a:ext cx="392400" cy="4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B43FA4B3-B9DD-464E-949B-0F412F0832BE}"/>
                    </a:ext>
                  </a:extLst>
                </p14:cNvPr>
                <p14:cNvContentPartPr/>
                <p14:nvPr/>
              </p14:nvContentPartPr>
              <p14:xfrm>
                <a:off x="1254273" y="3310036"/>
                <a:ext cx="209160" cy="33984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B43FA4B3-B9DD-464E-949B-0F412F0832BE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1245273" y="3301396"/>
                  <a:ext cx="226800" cy="35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F762B3B9-053E-40DB-8369-88DCAD578CA9}"/>
                    </a:ext>
                  </a:extLst>
                </p14:cNvPr>
                <p14:cNvContentPartPr/>
                <p14:nvPr/>
              </p14:nvContentPartPr>
              <p14:xfrm>
                <a:off x="1747113" y="3178636"/>
                <a:ext cx="34920" cy="4104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F762B3B9-053E-40DB-8369-88DCAD578CA9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1738473" y="3169636"/>
                  <a:ext cx="52560" cy="58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613F8D2-415A-4F4D-9A83-13B498A9F85B}"/>
              </a:ext>
            </a:extLst>
          </p:cNvPr>
          <p:cNvGrpSpPr/>
          <p:nvPr/>
        </p:nvGrpSpPr>
        <p:grpSpPr>
          <a:xfrm>
            <a:off x="2324913" y="2615956"/>
            <a:ext cx="1294920" cy="1077120"/>
            <a:chOff x="2324913" y="2615956"/>
            <a:chExt cx="1294920" cy="1077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3B5DF7AE-FE8A-41FB-A47E-39B05D1CA38B}"/>
                    </a:ext>
                  </a:extLst>
                </p14:cNvPr>
                <p14:cNvContentPartPr/>
                <p14:nvPr/>
              </p14:nvContentPartPr>
              <p14:xfrm>
                <a:off x="2739633" y="2669236"/>
                <a:ext cx="74160" cy="38628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3B5DF7AE-FE8A-41FB-A47E-39B05D1CA38B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2730633" y="2660596"/>
                  <a:ext cx="91800" cy="40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5B7BE301-DD9D-4DE9-BAB8-D6C0895AFC51}"/>
                    </a:ext>
                  </a:extLst>
                </p14:cNvPr>
                <p14:cNvContentPartPr/>
                <p14:nvPr/>
              </p14:nvContentPartPr>
              <p14:xfrm>
                <a:off x="2325993" y="3074956"/>
                <a:ext cx="801360" cy="3240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5B7BE301-DD9D-4DE9-BAB8-D6C0895AFC51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2316993" y="3066316"/>
                  <a:ext cx="819000" cy="5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CB9C3B8D-0DD5-4BEF-A46C-F9301D2B4D73}"/>
                    </a:ext>
                  </a:extLst>
                </p14:cNvPr>
                <p14:cNvContentPartPr/>
                <p14:nvPr/>
              </p14:nvContentPartPr>
              <p14:xfrm>
                <a:off x="2324913" y="3317596"/>
                <a:ext cx="247680" cy="29052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CB9C3B8D-0DD5-4BEF-A46C-F9301D2B4D73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2316273" y="3308596"/>
                  <a:ext cx="265320" cy="30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A75463EE-0FA0-4C85-ACEB-7128DC263E3A}"/>
                    </a:ext>
                  </a:extLst>
                </p14:cNvPr>
                <p14:cNvContentPartPr/>
                <p14:nvPr/>
              </p14:nvContentPartPr>
              <p14:xfrm>
                <a:off x="2679873" y="3447556"/>
                <a:ext cx="133200" cy="1728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A75463EE-0FA0-4C85-ACEB-7128DC263E3A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2670873" y="3438916"/>
                  <a:ext cx="150840" cy="3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F54460F5-98A2-4FEE-B15D-08D821A01EA0}"/>
                    </a:ext>
                  </a:extLst>
                </p14:cNvPr>
                <p14:cNvContentPartPr/>
                <p14:nvPr/>
              </p14:nvContentPartPr>
              <p14:xfrm>
                <a:off x="2897673" y="3351436"/>
                <a:ext cx="228960" cy="18864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F54460F5-98A2-4FEE-B15D-08D821A01EA0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2889033" y="3342436"/>
                  <a:ext cx="246600" cy="20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8192FACE-AB48-4B07-8C45-247E9DA9E1D7}"/>
                    </a:ext>
                  </a:extLst>
                </p14:cNvPr>
                <p14:cNvContentPartPr/>
                <p14:nvPr/>
              </p14:nvContentPartPr>
              <p14:xfrm>
                <a:off x="3212313" y="2615956"/>
                <a:ext cx="407520" cy="107712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8192FACE-AB48-4B07-8C45-247E9DA9E1D7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3203673" y="2607316"/>
                  <a:ext cx="425160" cy="1094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9BC4217-C141-4337-B57B-480E8580FC9F}"/>
              </a:ext>
            </a:extLst>
          </p:cNvPr>
          <p:cNvGrpSpPr/>
          <p:nvPr/>
        </p:nvGrpSpPr>
        <p:grpSpPr>
          <a:xfrm>
            <a:off x="3959313" y="3055876"/>
            <a:ext cx="364320" cy="209880"/>
            <a:chOff x="3959313" y="3055876"/>
            <a:chExt cx="364320" cy="209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B2763F0B-74B7-46CC-AF76-C60354CEC51B}"/>
                    </a:ext>
                  </a:extLst>
                </p14:cNvPr>
                <p14:cNvContentPartPr/>
                <p14:nvPr/>
              </p14:nvContentPartPr>
              <p14:xfrm>
                <a:off x="3959313" y="3055876"/>
                <a:ext cx="268920" cy="3600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B2763F0B-74B7-46CC-AF76-C60354CEC51B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3950673" y="3047236"/>
                  <a:ext cx="286560" cy="5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3B3E85C7-B206-40E3-9D42-F98025E6C3E0}"/>
                    </a:ext>
                  </a:extLst>
                </p14:cNvPr>
                <p14:cNvContentPartPr/>
                <p14:nvPr/>
              </p14:nvContentPartPr>
              <p14:xfrm>
                <a:off x="4012593" y="3236236"/>
                <a:ext cx="311040" cy="2952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3B3E85C7-B206-40E3-9D42-F98025E6C3E0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4003953" y="3227236"/>
                  <a:ext cx="328680" cy="47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1361B848-DB37-4B54-9136-D6DB99A369BD}"/>
              </a:ext>
            </a:extLst>
          </p:cNvPr>
          <p:cNvGrpSpPr/>
          <p:nvPr/>
        </p:nvGrpSpPr>
        <p:grpSpPr>
          <a:xfrm>
            <a:off x="4770753" y="2743036"/>
            <a:ext cx="978840" cy="694080"/>
            <a:chOff x="4770753" y="2743036"/>
            <a:chExt cx="978840" cy="694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AC52D82D-940E-4C84-98E2-7A039BB66D0A}"/>
                    </a:ext>
                  </a:extLst>
                </p14:cNvPr>
                <p14:cNvContentPartPr/>
                <p14:nvPr/>
              </p14:nvContentPartPr>
              <p14:xfrm>
                <a:off x="4870833" y="2743036"/>
                <a:ext cx="219960" cy="57708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AC52D82D-940E-4C84-98E2-7A039BB66D0A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4861833" y="2734396"/>
                  <a:ext cx="237600" cy="59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DD9FD1FF-5171-4E77-A786-1BC312B55B5C}"/>
                    </a:ext>
                  </a:extLst>
                </p14:cNvPr>
                <p14:cNvContentPartPr/>
                <p14:nvPr/>
              </p14:nvContentPartPr>
              <p14:xfrm>
                <a:off x="4770753" y="3400396"/>
                <a:ext cx="413280" cy="3672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DD9FD1FF-5171-4E77-A786-1BC312B55B5C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4761753" y="3391756"/>
                  <a:ext cx="430920" cy="5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5298E540-C8AD-4E68-95C0-40050FE26C23}"/>
                    </a:ext>
                  </a:extLst>
                </p14:cNvPr>
                <p14:cNvContentPartPr/>
                <p14:nvPr/>
              </p14:nvContentPartPr>
              <p14:xfrm>
                <a:off x="5420193" y="3042916"/>
                <a:ext cx="329400" cy="8064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5298E540-C8AD-4E68-95C0-40050FE26C23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5411193" y="3033916"/>
                  <a:ext cx="347040" cy="9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1CDC657B-38EC-4661-B3E0-A68BEE9CDD52}"/>
                    </a:ext>
                  </a:extLst>
                </p14:cNvPr>
                <p14:cNvContentPartPr/>
                <p14:nvPr/>
              </p14:nvContentPartPr>
              <p14:xfrm>
                <a:off x="5491473" y="2921596"/>
                <a:ext cx="236160" cy="30744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1CDC657B-38EC-4661-B3E0-A68BEE9CDD52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5482833" y="2912956"/>
                  <a:ext cx="253800" cy="32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F9A6D72F-CA86-4C33-BD99-B909DF59DCFE}"/>
                    </a:ext>
                  </a:extLst>
                </p14:cNvPr>
                <p14:cNvContentPartPr/>
                <p14:nvPr/>
              </p14:nvContentPartPr>
              <p14:xfrm>
                <a:off x="5443953" y="2902876"/>
                <a:ext cx="207720" cy="26532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F9A6D72F-CA86-4C33-BD99-B909DF59DCFE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5435313" y="2893876"/>
                  <a:ext cx="225360" cy="282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88D5976A-FCE0-4FBC-B6AD-AFE5E51633B4}"/>
              </a:ext>
            </a:extLst>
          </p:cNvPr>
          <p:cNvGrpSpPr/>
          <p:nvPr/>
        </p:nvGrpSpPr>
        <p:grpSpPr>
          <a:xfrm>
            <a:off x="6095553" y="2444596"/>
            <a:ext cx="1204920" cy="910800"/>
            <a:chOff x="6095553" y="2444596"/>
            <a:chExt cx="1204920" cy="910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E8F71104-BAE7-454D-8513-A251654166BE}"/>
                    </a:ext>
                  </a:extLst>
                </p14:cNvPr>
                <p14:cNvContentPartPr/>
                <p14:nvPr/>
              </p14:nvContentPartPr>
              <p14:xfrm>
                <a:off x="6095553" y="2939236"/>
                <a:ext cx="349560" cy="41616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E8F71104-BAE7-454D-8513-A251654166BE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6086913" y="2930596"/>
                  <a:ext cx="367200" cy="43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2D7A0ACA-615D-4A4F-82B2-E688FB151C6B}"/>
                    </a:ext>
                  </a:extLst>
                </p14:cNvPr>
                <p14:cNvContentPartPr/>
                <p14:nvPr/>
              </p14:nvContentPartPr>
              <p14:xfrm>
                <a:off x="6696393" y="2731516"/>
                <a:ext cx="226800" cy="17100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2D7A0ACA-615D-4A4F-82B2-E688FB151C6B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6687753" y="2722516"/>
                  <a:ext cx="244440" cy="18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52A5E70A-3AA9-479E-BF85-381A89F1F22F}"/>
                    </a:ext>
                  </a:extLst>
                </p14:cNvPr>
                <p14:cNvContentPartPr/>
                <p14:nvPr/>
              </p14:nvContentPartPr>
              <p14:xfrm>
                <a:off x="7116513" y="2444596"/>
                <a:ext cx="86400" cy="43344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52A5E70A-3AA9-479E-BF85-381A89F1F22F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7107513" y="2435596"/>
                  <a:ext cx="104040" cy="45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67B88FF0-812F-47D0-BB67-C2985012FBEA}"/>
                    </a:ext>
                  </a:extLst>
                </p14:cNvPr>
                <p14:cNvContentPartPr/>
                <p14:nvPr/>
              </p14:nvContentPartPr>
              <p14:xfrm>
                <a:off x="6939753" y="2679676"/>
                <a:ext cx="360720" cy="3600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67B88FF0-812F-47D0-BB67-C2985012FBEA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6930753" y="2670676"/>
                  <a:ext cx="378360" cy="536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7F8DE5C5-A541-4D23-86DF-F81A323AD254}"/>
                  </a:ext>
                </a:extLst>
              </p14:cNvPr>
              <p14:cNvContentPartPr/>
              <p14:nvPr/>
            </p14:nvContentPartPr>
            <p14:xfrm>
              <a:off x="3934473" y="4369156"/>
              <a:ext cx="473040" cy="2304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7F8DE5C5-A541-4D23-86DF-F81A323AD254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3925833" y="4360516"/>
                <a:ext cx="490680" cy="4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A08EC9AD-35B9-4FF8-9FE9-19C96D9AA717}"/>
                  </a:ext>
                </a:extLst>
              </p14:cNvPr>
              <p14:cNvContentPartPr/>
              <p14:nvPr/>
            </p14:nvContentPartPr>
            <p14:xfrm>
              <a:off x="3976233" y="4624396"/>
              <a:ext cx="366480" cy="1800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A08EC9AD-35B9-4FF8-9FE9-19C96D9AA717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3967233" y="4615756"/>
                <a:ext cx="384120" cy="35640"/>
              </a:xfrm>
              <a:prstGeom prst="rect">
                <a:avLst/>
              </a:prstGeom>
            </p:spPr>
          </p:pic>
        </mc:Fallback>
      </mc:AlternateContent>
      <p:grpSp>
        <p:nvGrpSpPr>
          <p:cNvPr id="59" name="Group 58">
            <a:extLst>
              <a:ext uri="{FF2B5EF4-FFF2-40B4-BE49-F238E27FC236}">
                <a16:creationId xmlns:a16="http://schemas.microsoft.com/office/drawing/2014/main" id="{812E20A2-8462-4A21-8EEF-1091D6D6C92C}"/>
              </a:ext>
            </a:extLst>
          </p:cNvPr>
          <p:cNvGrpSpPr/>
          <p:nvPr/>
        </p:nvGrpSpPr>
        <p:grpSpPr>
          <a:xfrm>
            <a:off x="4899273" y="3784156"/>
            <a:ext cx="709200" cy="1135080"/>
            <a:chOff x="4899273" y="3784156"/>
            <a:chExt cx="709200" cy="1135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52E437D5-7DB5-461F-81E4-F39DFDF3899A}"/>
                    </a:ext>
                  </a:extLst>
                </p14:cNvPr>
                <p14:cNvContentPartPr/>
                <p14:nvPr/>
              </p14:nvContentPartPr>
              <p14:xfrm>
                <a:off x="4899273" y="3943636"/>
                <a:ext cx="241920" cy="97020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52E437D5-7DB5-461F-81E4-F39DFDF3899A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4890273" y="3934636"/>
                  <a:ext cx="259560" cy="98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E17F1F35-8C23-4662-A647-C2A6968D1F1C}"/>
                    </a:ext>
                  </a:extLst>
                </p14:cNvPr>
                <p14:cNvContentPartPr/>
                <p14:nvPr/>
              </p14:nvContentPartPr>
              <p14:xfrm>
                <a:off x="5195193" y="4645636"/>
                <a:ext cx="187560" cy="27360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E17F1F35-8C23-4662-A647-C2A6968D1F1C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5186193" y="4636636"/>
                  <a:ext cx="205200" cy="29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E40F6E23-24C2-441D-B2B7-5EA6C8B962BB}"/>
                    </a:ext>
                  </a:extLst>
                </p14:cNvPr>
                <p14:cNvContentPartPr/>
                <p14:nvPr/>
              </p14:nvContentPartPr>
              <p14:xfrm>
                <a:off x="5421633" y="3784156"/>
                <a:ext cx="119880" cy="36864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E40F6E23-24C2-441D-B2B7-5EA6C8B962BB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5412993" y="3775156"/>
                  <a:ext cx="137520" cy="38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CAA6355F-45C0-4509-829C-E270799CDC60}"/>
                    </a:ext>
                  </a:extLst>
                </p14:cNvPr>
                <p14:cNvContentPartPr/>
                <p14:nvPr/>
              </p14:nvContentPartPr>
              <p14:xfrm>
                <a:off x="5282673" y="3987196"/>
                <a:ext cx="325800" cy="8640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CAA6355F-45C0-4509-829C-E270799CDC60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5274033" y="3978196"/>
                  <a:ext cx="343440" cy="104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C3383F5E-88CD-4D71-93D5-962E27A76FDB}"/>
              </a:ext>
            </a:extLst>
          </p:cNvPr>
          <p:cNvGrpSpPr/>
          <p:nvPr/>
        </p:nvGrpSpPr>
        <p:grpSpPr>
          <a:xfrm>
            <a:off x="6159993" y="3570316"/>
            <a:ext cx="1997640" cy="1109160"/>
            <a:chOff x="6159993" y="3570316"/>
            <a:chExt cx="1997640" cy="1109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CC173314-C14F-4935-9056-7D42B8304D07}"/>
                    </a:ext>
                  </a:extLst>
                </p14:cNvPr>
                <p14:cNvContentPartPr/>
                <p14:nvPr/>
              </p14:nvContentPartPr>
              <p14:xfrm>
                <a:off x="6193473" y="3855436"/>
                <a:ext cx="276840" cy="75744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CC173314-C14F-4935-9056-7D42B8304D07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6184473" y="3846796"/>
                  <a:ext cx="294480" cy="77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AB0785EA-54AE-4870-9FA6-EBC5F349BAEA}"/>
                    </a:ext>
                  </a:extLst>
                </p14:cNvPr>
                <p14:cNvContentPartPr/>
                <p14:nvPr/>
              </p14:nvContentPartPr>
              <p14:xfrm>
                <a:off x="6159993" y="4611796"/>
                <a:ext cx="509040" cy="6768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AB0785EA-54AE-4870-9FA6-EBC5F349BAEA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6150993" y="4603156"/>
                  <a:ext cx="526680" cy="8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2D08434B-C2E7-4586-A108-2648B4B6C4E0}"/>
                    </a:ext>
                  </a:extLst>
                </p14:cNvPr>
                <p14:cNvContentPartPr/>
                <p14:nvPr/>
              </p14:nvContentPartPr>
              <p14:xfrm>
                <a:off x="6983673" y="4135876"/>
                <a:ext cx="386280" cy="43632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2D08434B-C2E7-4586-A108-2648B4B6C4E0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6974673" y="4127236"/>
                  <a:ext cx="403920" cy="45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478AF4D7-A307-4347-99B1-D481DFE9DDB7}"/>
                    </a:ext>
                  </a:extLst>
                </p14:cNvPr>
                <p14:cNvContentPartPr/>
                <p14:nvPr/>
              </p14:nvContentPartPr>
              <p14:xfrm>
                <a:off x="7511793" y="3750676"/>
                <a:ext cx="257760" cy="18540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478AF4D7-A307-4347-99B1-D481DFE9DDB7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7502793" y="3742036"/>
                  <a:ext cx="275400" cy="20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D7F1B788-F709-4B60-9AB9-641B1569F106}"/>
                    </a:ext>
                  </a:extLst>
                </p14:cNvPr>
                <p14:cNvContentPartPr/>
                <p14:nvPr/>
              </p14:nvContentPartPr>
              <p14:xfrm>
                <a:off x="7902033" y="3673996"/>
                <a:ext cx="198720" cy="20700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D7F1B788-F709-4B60-9AB9-641B1569F106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7893393" y="3664996"/>
                  <a:ext cx="216360" cy="22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D72BCCFD-3B3E-4859-A71A-EB74B47E52BB}"/>
                    </a:ext>
                  </a:extLst>
                </p14:cNvPr>
                <p14:cNvContentPartPr/>
                <p14:nvPr/>
              </p14:nvContentPartPr>
              <p14:xfrm>
                <a:off x="7919673" y="3570316"/>
                <a:ext cx="237960" cy="31860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D72BCCFD-3B3E-4859-A71A-EB74B47E52BB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7910673" y="3561316"/>
                  <a:ext cx="255600" cy="336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215B9E9C-2E9D-441D-B509-4C4DF0769538}"/>
              </a:ext>
            </a:extLst>
          </p:cNvPr>
          <p:cNvGrpSpPr/>
          <p:nvPr/>
        </p:nvGrpSpPr>
        <p:grpSpPr>
          <a:xfrm>
            <a:off x="8583513" y="3565996"/>
            <a:ext cx="1104840" cy="801000"/>
            <a:chOff x="8583513" y="3565996"/>
            <a:chExt cx="1104840" cy="801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80076987-9B25-407C-BBA7-7505197829BE}"/>
                    </a:ext>
                  </a:extLst>
                </p14:cNvPr>
                <p14:cNvContentPartPr/>
                <p14:nvPr/>
              </p14:nvContentPartPr>
              <p14:xfrm>
                <a:off x="8583513" y="3565996"/>
                <a:ext cx="500040" cy="80100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80076987-9B25-407C-BBA7-7505197829BE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8574873" y="3557356"/>
                  <a:ext cx="517680" cy="81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474283B7-9647-410F-961E-82520A7F070A}"/>
                    </a:ext>
                  </a:extLst>
                </p14:cNvPr>
                <p14:cNvContentPartPr/>
                <p14:nvPr/>
              </p14:nvContentPartPr>
              <p14:xfrm>
                <a:off x="9283713" y="3868756"/>
                <a:ext cx="290160" cy="38772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474283B7-9647-410F-961E-82520A7F070A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9275073" y="3859756"/>
                  <a:ext cx="307800" cy="40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EC117B6A-A30C-4967-8362-5259ADDAF8A6}"/>
                    </a:ext>
                  </a:extLst>
                </p14:cNvPr>
                <p14:cNvContentPartPr/>
                <p14:nvPr/>
              </p14:nvContentPartPr>
              <p14:xfrm>
                <a:off x="9288033" y="3723316"/>
                <a:ext cx="400320" cy="57384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EC117B6A-A30C-4967-8362-5259ADDAF8A6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9279033" y="3714676"/>
                  <a:ext cx="417960" cy="5914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86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7EDB0F41-200B-4F55-A78B-3B85F5B7B173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449800" y="1511640"/>
              <a:ext cx="8719920" cy="6132240"/>
            </p14:xfrm>
          </p:contentPart>
        </mc:Choice>
        <mc:Fallback xmlns=""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7EDB0F41-200B-4F55-A78B-3B85F5B7B17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7"/>
              <a:stretch>
                <a:fillRect/>
              </a:stretch>
            </p:blipFill>
            <p:spPr>
              <a:xfrm>
                <a:off x="2440440" y="1502280"/>
                <a:ext cx="8738640" cy="6150960"/>
              </a:xfrm>
              <a:prstGeom prst="rect">
                <a:avLst/>
              </a:prstGeom>
            </p:spPr>
          </p:pic>
        </mc:Fallback>
      </mc:AlternateContent>
      <p:pic>
        <p:nvPicPr>
          <p:cNvPr id="61" name="Audio 60">
            <a:hlinkClick r:id="" action="ppaction://media"/>
            <a:extLst>
              <a:ext uri="{FF2B5EF4-FFF2-40B4-BE49-F238E27FC236}">
                <a16:creationId xmlns:a16="http://schemas.microsoft.com/office/drawing/2014/main" id="{F0AD2CB2-4FB5-4154-934F-1A972C30A1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8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798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170"/>
    </mc:Choice>
    <mc:Fallback xmlns="">
      <p:transition spd="slow" advTm="451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EC0B501-16EB-4A75-B070-BA8A8B3048E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2742" r="5944"/>
          <a:stretch/>
        </p:blipFill>
        <p:spPr>
          <a:xfrm>
            <a:off x="83127" y="285584"/>
            <a:ext cx="11180618" cy="100965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914526D-4E66-4921-B6A7-D8B494930AD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059"/>
          <a:stretch/>
        </p:blipFill>
        <p:spPr>
          <a:xfrm>
            <a:off x="0" y="5701145"/>
            <a:ext cx="6810375" cy="2161309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629BB83B-C3D4-46E0-B94B-4FD325C834C9}"/>
              </a:ext>
            </a:extLst>
          </p:cNvPr>
          <p:cNvGrpSpPr/>
          <p:nvPr/>
        </p:nvGrpSpPr>
        <p:grpSpPr>
          <a:xfrm>
            <a:off x="387393" y="1277836"/>
            <a:ext cx="1500480" cy="969120"/>
            <a:chOff x="387393" y="1277836"/>
            <a:chExt cx="1500480" cy="969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143103CB-A022-478B-BD1D-DA8E7494C754}"/>
                    </a:ext>
                  </a:extLst>
                </p14:cNvPr>
                <p14:cNvContentPartPr/>
                <p14:nvPr/>
              </p14:nvContentPartPr>
              <p14:xfrm>
                <a:off x="1240233" y="1277836"/>
                <a:ext cx="64440" cy="30456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143103CB-A022-478B-BD1D-DA8E7494C754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231593" y="1269196"/>
                  <a:ext cx="82080" cy="32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2C9D387B-6465-42E7-ADBF-6C98A8959A4A}"/>
                    </a:ext>
                  </a:extLst>
                </p14:cNvPr>
                <p14:cNvContentPartPr/>
                <p14:nvPr/>
              </p14:nvContentPartPr>
              <p14:xfrm>
                <a:off x="387393" y="1701196"/>
                <a:ext cx="1500480" cy="4680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2C9D387B-6465-42E7-ADBF-6C98A8959A4A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78393" y="1692196"/>
                  <a:ext cx="1518120" cy="6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35AB2633-8746-4EA2-AAAB-6DDAF82C5596}"/>
                    </a:ext>
                  </a:extLst>
                </p14:cNvPr>
                <p14:cNvContentPartPr/>
                <p14:nvPr/>
              </p14:nvContentPartPr>
              <p14:xfrm>
                <a:off x="470553" y="1902076"/>
                <a:ext cx="279000" cy="33228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35AB2633-8746-4EA2-AAAB-6DDAF82C5596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461913" y="1893076"/>
                  <a:ext cx="296640" cy="34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F862153D-E40F-443D-9027-09A8B409D2BC}"/>
                    </a:ext>
                  </a:extLst>
                </p14:cNvPr>
                <p14:cNvContentPartPr/>
                <p14:nvPr/>
              </p14:nvContentPartPr>
              <p14:xfrm>
                <a:off x="831993" y="1783636"/>
                <a:ext cx="168480" cy="44964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F862153D-E40F-443D-9027-09A8B409D2BC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823353" y="1774636"/>
                  <a:ext cx="186120" cy="46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9AB9037D-3EA9-405A-812F-831A27647B17}"/>
                    </a:ext>
                  </a:extLst>
                </p14:cNvPr>
                <p14:cNvContentPartPr/>
                <p14:nvPr/>
              </p14:nvContentPartPr>
              <p14:xfrm>
                <a:off x="1024233" y="1949956"/>
                <a:ext cx="167400" cy="26496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9AB9037D-3EA9-405A-812F-831A27647B17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015593" y="1941316"/>
                  <a:ext cx="185040" cy="28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149DC994-29F6-40A4-A508-FB9674C7B14D}"/>
                    </a:ext>
                  </a:extLst>
                </p14:cNvPr>
                <p14:cNvContentPartPr/>
                <p14:nvPr/>
              </p14:nvContentPartPr>
              <p14:xfrm>
                <a:off x="1284873" y="2043196"/>
                <a:ext cx="133920" cy="1872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149DC994-29F6-40A4-A508-FB9674C7B14D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1275873" y="2034556"/>
                  <a:ext cx="151560" cy="3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BAF7F1D7-830A-48E6-BA3A-6CC5AD0E1158}"/>
                    </a:ext>
                  </a:extLst>
                </p14:cNvPr>
                <p14:cNvContentPartPr/>
                <p14:nvPr/>
              </p14:nvContentPartPr>
              <p14:xfrm>
                <a:off x="1520673" y="1963636"/>
                <a:ext cx="146160" cy="18864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BAF7F1D7-830A-48E6-BA3A-6CC5AD0E1158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1512033" y="1954996"/>
                  <a:ext cx="163800" cy="20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0A30A5F6-54E5-45E5-B2B5-15966F9B7964}"/>
                    </a:ext>
                  </a:extLst>
                </p14:cNvPr>
                <p14:cNvContentPartPr/>
                <p14:nvPr/>
              </p14:nvContentPartPr>
              <p14:xfrm>
                <a:off x="1777353" y="1830076"/>
                <a:ext cx="93600" cy="41688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0A30A5F6-54E5-45E5-B2B5-15966F9B7964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1768353" y="1821436"/>
                  <a:ext cx="111240" cy="434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6472A61-9254-49A9-A844-683D41DBA4D1}"/>
              </a:ext>
            </a:extLst>
          </p:cNvPr>
          <p:cNvGrpSpPr/>
          <p:nvPr/>
        </p:nvGrpSpPr>
        <p:grpSpPr>
          <a:xfrm>
            <a:off x="2271993" y="1659436"/>
            <a:ext cx="234000" cy="120960"/>
            <a:chOff x="2271993" y="1659436"/>
            <a:chExt cx="234000" cy="120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C8043C6D-90E5-408B-9B6D-92C51A3BD966}"/>
                    </a:ext>
                  </a:extLst>
                </p14:cNvPr>
                <p14:cNvContentPartPr/>
                <p14:nvPr/>
              </p14:nvContentPartPr>
              <p14:xfrm>
                <a:off x="2282073" y="1659436"/>
                <a:ext cx="87120" cy="1656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C8043C6D-90E5-408B-9B6D-92C51A3BD966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2273433" y="1650796"/>
                  <a:ext cx="104760" cy="3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BBE6DAE7-FEDB-4793-A7E5-D67396DA4E31}"/>
                    </a:ext>
                  </a:extLst>
                </p14:cNvPr>
                <p14:cNvContentPartPr/>
                <p14:nvPr/>
              </p14:nvContentPartPr>
              <p14:xfrm>
                <a:off x="2271993" y="1753756"/>
                <a:ext cx="234000" cy="2664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BBE6DAE7-FEDB-4793-A7E5-D67396DA4E31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2262993" y="1744756"/>
                  <a:ext cx="251640" cy="44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924E101-11B0-4E34-AB59-A4017F2A9EA2}"/>
              </a:ext>
            </a:extLst>
          </p:cNvPr>
          <p:cNvGrpSpPr/>
          <p:nvPr/>
        </p:nvGrpSpPr>
        <p:grpSpPr>
          <a:xfrm>
            <a:off x="2910993" y="1266316"/>
            <a:ext cx="1978200" cy="986040"/>
            <a:chOff x="2910993" y="1266316"/>
            <a:chExt cx="1978200" cy="986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600B7AA5-8EE2-40FD-A385-099A7D5E9F7C}"/>
                    </a:ext>
                  </a:extLst>
                </p14:cNvPr>
                <p14:cNvContentPartPr/>
                <p14:nvPr/>
              </p14:nvContentPartPr>
              <p14:xfrm>
                <a:off x="3017553" y="1266316"/>
                <a:ext cx="211680" cy="40176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600B7AA5-8EE2-40FD-A385-099A7D5E9F7C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3008553" y="1257316"/>
                  <a:ext cx="229320" cy="41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E92E5802-C3DA-42C6-B788-1F35F0B1AED8}"/>
                    </a:ext>
                  </a:extLst>
                </p14:cNvPr>
                <p14:cNvContentPartPr/>
                <p14:nvPr/>
              </p14:nvContentPartPr>
              <p14:xfrm>
                <a:off x="3098553" y="1530196"/>
                <a:ext cx="312480" cy="1800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E92E5802-C3DA-42C6-B788-1F35F0B1AED8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3089553" y="1521556"/>
                  <a:ext cx="330120" cy="3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177DBA4E-0F77-4678-A6A8-E97616AAE1D2}"/>
                    </a:ext>
                  </a:extLst>
                </p14:cNvPr>
                <p14:cNvContentPartPr/>
                <p14:nvPr/>
              </p14:nvContentPartPr>
              <p14:xfrm>
                <a:off x="2910993" y="1789396"/>
                <a:ext cx="610200" cy="1584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177DBA4E-0F77-4678-A6A8-E97616AAE1D2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2902353" y="1780396"/>
                  <a:ext cx="627840" cy="3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E177C941-796A-4B73-B1C1-C088C3E665AB}"/>
                    </a:ext>
                  </a:extLst>
                </p14:cNvPr>
                <p14:cNvContentPartPr/>
                <p14:nvPr/>
              </p14:nvContentPartPr>
              <p14:xfrm>
                <a:off x="3056073" y="1971916"/>
                <a:ext cx="204840" cy="25416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E177C941-796A-4B73-B1C1-C088C3E665AB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3047433" y="1963276"/>
                  <a:ext cx="222480" cy="27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F9CEF071-754B-4F42-80A5-3E3494D5CBFC}"/>
                    </a:ext>
                  </a:extLst>
                </p14:cNvPr>
                <p14:cNvContentPartPr/>
                <p14:nvPr/>
              </p14:nvContentPartPr>
              <p14:xfrm>
                <a:off x="3812793" y="1644316"/>
                <a:ext cx="34560" cy="27972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F9CEF071-754B-4F42-80A5-3E3494D5CBFC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3803793" y="1635316"/>
                  <a:ext cx="52200" cy="29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C383EF2C-3E20-4194-B532-F9141295A9E8}"/>
                    </a:ext>
                  </a:extLst>
                </p14:cNvPr>
                <p14:cNvContentPartPr/>
                <p14:nvPr/>
              </p14:nvContentPartPr>
              <p14:xfrm>
                <a:off x="3745473" y="1779316"/>
                <a:ext cx="232920" cy="3240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C383EF2C-3E20-4194-B532-F9141295A9E8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3736833" y="1770316"/>
                  <a:ext cx="250560" cy="5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6B0137F9-40E1-4CC4-B511-D98310F655AD}"/>
                    </a:ext>
                  </a:extLst>
                </p14:cNvPr>
                <p14:cNvContentPartPr/>
                <p14:nvPr/>
              </p14:nvContentPartPr>
              <p14:xfrm>
                <a:off x="4390593" y="1337956"/>
                <a:ext cx="84960" cy="34920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6B0137F9-40E1-4CC4-B511-D98310F655AD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4381593" y="1328956"/>
                  <a:ext cx="102600" cy="36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0616DC5F-700A-4C1C-B4B1-10867E097938}"/>
                    </a:ext>
                  </a:extLst>
                </p14:cNvPr>
                <p14:cNvContentPartPr/>
                <p14:nvPr/>
              </p14:nvContentPartPr>
              <p14:xfrm>
                <a:off x="4375833" y="1384756"/>
                <a:ext cx="213840" cy="36756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0616DC5F-700A-4C1C-B4B1-10867E097938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4367193" y="1375756"/>
                  <a:ext cx="231480" cy="38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4F5BD107-2AAE-4C8F-83E7-6AAF339B2040}"/>
                    </a:ext>
                  </a:extLst>
                </p14:cNvPr>
                <p14:cNvContentPartPr/>
                <p14:nvPr/>
              </p14:nvContentPartPr>
              <p14:xfrm>
                <a:off x="4137513" y="1787956"/>
                <a:ext cx="627840" cy="9396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4F5BD107-2AAE-4C8F-83E7-6AAF339B2040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4128513" y="1778956"/>
                  <a:ext cx="645480" cy="11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A665FAFC-029D-4249-B5C9-F86825F8C3D1}"/>
                    </a:ext>
                  </a:extLst>
                </p14:cNvPr>
                <p14:cNvContentPartPr/>
                <p14:nvPr/>
              </p14:nvContentPartPr>
              <p14:xfrm>
                <a:off x="4217073" y="2033476"/>
                <a:ext cx="203040" cy="21888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A665FAFC-029D-4249-B5C9-F86825F8C3D1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4208073" y="2024476"/>
                  <a:ext cx="220680" cy="23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6096655D-8F0F-489B-9265-CBEC11FCB1E0}"/>
                    </a:ext>
                  </a:extLst>
                </p14:cNvPr>
                <p14:cNvContentPartPr/>
                <p14:nvPr/>
              </p14:nvContentPartPr>
              <p14:xfrm>
                <a:off x="4468713" y="2095756"/>
                <a:ext cx="136800" cy="2844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6096655D-8F0F-489B-9265-CBEC11FCB1E0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4459713" y="2087116"/>
                  <a:ext cx="154440" cy="4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5F7E1731-7208-4F24-AA34-18D268774C5C}"/>
                    </a:ext>
                  </a:extLst>
                </p14:cNvPr>
                <p14:cNvContentPartPr/>
                <p14:nvPr/>
              </p14:nvContentPartPr>
              <p14:xfrm>
                <a:off x="4695513" y="1989196"/>
                <a:ext cx="193680" cy="20880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5F7E1731-7208-4F24-AA34-18D268774C5C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4686873" y="1980196"/>
                  <a:ext cx="211320" cy="226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DD96E2B-B76C-4CB6-B000-EB1EECE26CE1}"/>
              </a:ext>
            </a:extLst>
          </p:cNvPr>
          <p:cNvGrpSpPr/>
          <p:nvPr/>
        </p:nvGrpSpPr>
        <p:grpSpPr>
          <a:xfrm>
            <a:off x="5298153" y="1454596"/>
            <a:ext cx="661320" cy="457920"/>
            <a:chOff x="5298153" y="1454596"/>
            <a:chExt cx="661320" cy="457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6B049639-4883-4B07-8644-67436E208BCB}"/>
                    </a:ext>
                  </a:extLst>
                </p14:cNvPr>
                <p14:cNvContentPartPr/>
                <p14:nvPr/>
              </p14:nvContentPartPr>
              <p14:xfrm>
                <a:off x="5298153" y="1609396"/>
                <a:ext cx="418320" cy="5256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6B049639-4883-4B07-8644-67436E208BCB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5289513" y="1600756"/>
                  <a:ext cx="435960" cy="7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4AEFC895-5394-4C4F-93CF-6E3408B27555}"/>
                    </a:ext>
                  </a:extLst>
                </p14:cNvPr>
                <p14:cNvContentPartPr/>
                <p14:nvPr/>
              </p14:nvContentPartPr>
              <p14:xfrm>
                <a:off x="5395353" y="1728916"/>
                <a:ext cx="330840" cy="5508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4AEFC895-5394-4C4F-93CF-6E3408B27555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5386353" y="1719916"/>
                  <a:ext cx="348480" cy="7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3432F38D-3BEE-4252-AFAF-60EDCCCEC2CD}"/>
                    </a:ext>
                  </a:extLst>
                </p14:cNvPr>
                <p14:cNvContentPartPr/>
                <p14:nvPr/>
              </p14:nvContentPartPr>
              <p14:xfrm>
                <a:off x="5522793" y="1454596"/>
                <a:ext cx="436680" cy="45792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3432F38D-3BEE-4252-AFAF-60EDCCCEC2CD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5514153" y="1445596"/>
                  <a:ext cx="454320" cy="475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59F073D2-048E-4DD5-BBD7-1167DB8F2905}"/>
              </a:ext>
            </a:extLst>
          </p:cNvPr>
          <p:cNvGrpSpPr/>
          <p:nvPr/>
        </p:nvGrpSpPr>
        <p:grpSpPr>
          <a:xfrm>
            <a:off x="6424953" y="1101076"/>
            <a:ext cx="2625480" cy="681840"/>
            <a:chOff x="6424953" y="1101076"/>
            <a:chExt cx="2625480" cy="681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50954B00-E0F8-45FA-AF55-A63A1E3EF3AA}"/>
                    </a:ext>
                  </a:extLst>
                </p14:cNvPr>
                <p14:cNvContentPartPr/>
                <p14:nvPr/>
              </p14:nvContentPartPr>
              <p14:xfrm>
                <a:off x="6424953" y="1226716"/>
                <a:ext cx="93600" cy="55620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50954B00-E0F8-45FA-AF55-A63A1E3EF3AA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6415953" y="1218076"/>
                  <a:ext cx="111240" cy="57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5C5F0799-4338-49C4-97FF-173031FE4648}"/>
                    </a:ext>
                  </a:extLst>
                </p14:cNvPr>
                <p14:cNvContentPartPr/>
                <p14:nvPr/>
              </p14:nvContentPartPr>
              <p14:xfrm>
                <a:off x="6778473" y="1485196"/>
                <a:ext cx="210600" cy="3168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5C5F0799-4338-49C4-97FF-173031FE4648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6769833" y="1476556"/>
                  <a:ext cx="228240" cy="4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9773943D-66ED-45C5-B742-FDF005787682}"/>
                    </a:ext>
                  </a:extLst>
                </p14:cNvPr>
                <p14:cNvContentPartPr/>
                <p14:nvPr/>
              </p14:nvContentPartPr>
              <p14:xfrm>
                <a:off x="6818793" y="1616956"/>
                <a:ext cx="214920" cy="1548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9773943D-66ED-45C5-B742-FDF005787682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6809793" y="1608316"/>
                  <a:ext cx="232560" cy="3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236EC195-32C6-4A5C-AB38-33550D0BFB4B}"/>
                    </a:ext>
                  </a:extLst>
                </p14:cNvPr>
                <p14:cNvContentPartPr/>
                <p14:nvPr/>
              </p14:nvContentPartPr>
              <p14:xfrm>
                <a:off x="7202553" y="1346236"/>
                <a:ext cx="268560" cy="34488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236EC195-32C6-4A5C-AB38-33550D0BFB4B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7193553" y="1337236"/>
                  <a:ext cx="286200" cy="36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C7A84958-4357-4714-933C-3B3B8B5A5C5E}"/>
                    </a:ext>
                  </a:extLst>
                </p14:cNvPr>
                <p14:cNvContentPartPr/>
                <p14:nvPr/>
              </p14:nvContentPartPr>
              <p14:xfrm>
                <a:off x="7252593" y="1550716"/>
                <a:ext cx="268920" cy="7056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C7A84958-4357-4714-933C-3B3B8B5A5C5E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7243953" y="1542076"/>
                  <a:ext cx="286560" cy="8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D99A24C5-B7C3-44C2-9975-957B635FF45D}"/>
                    </a:ext>
                  </a:extLst>
                </p14:cNvPr>
                <p14:cNvContentPartPr/>
                <p14:nvPr/>
              </p14:nvContentPartPr>
              <p14:xfrm>
                <a:off x="7766673" y="1178836"/>
                <a:ext cx="159840" cy="40248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D99A24C5-B7C3-44C2-9975-957B635FF45D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7757673" y="1169836"/>
                  <a:ext cx="177480" cy="42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5DF7E30F-9E67-4CB9-885E-4B19A9B1D773}"/>
                    </a:ext>
                  </a:extLst>
                </p14:cNvPr>
                <p14:cNvContentPartPr/>
                <p14:nvPr/>
              </p14:nvContentPartPr>
              <p14:xfrm>
                <a:off x="8046753" y="1378996"/>
                <a:ext cx="163440" cy="21960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5DF7E30F-9E67-4CB9-885E-4B19A9B1D773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8038113" y="1370356"/>
                  <a:ext cx="181080" cy="23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CFE79311-BA22-43CF-BF74-4E227090EB84}"/>
                    </a:ext>
                  </a:extLst>
                </p14:cNvPr>
                <p14:cNvContentPartPr/>
                <p14:nvPr/>
              </p14:nvContentPartPr>
              <p14:xfrm>
                <a:off x="8353833" y="1473316"/>
                <a:ext cx="165960" cy="2808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CFE79311-BA22-43CF-BF74-4E227090EB84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8344833" y="1464676"/>
                  <a:ext cx="183600" cy="4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39033F48-6A95-4E21-9D10-C56259D6DCAA}"/>
                    </a:ext>
                  </a:extLst>
                </p14:cNvPr>
                <p14:cNvContentPartPr/>
                <p14:nvPr/>
              </p14:nvContentPartPr>
              <p14:xfrm>
                <a:off x="8609793" y="1347316"/>
                <a:ext cx="208440" cy="14940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39033F48-6A95-4E21-9D10-C56259D6DCAA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8600793" y="1338316"/>
                  <a:ext cx="226080" cy="16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7E3AA5B5-C1AE-493B-8D99-E1EFE709C1F4}"/>
                    </a:ext>
                  </a:extLst>
                </p14:cNvPr>
                <p14:cNvContentPartPr/>
                <p14:nvPr/>
              </p14:nvContentPartPr>
              <p14:xfrm>
                <a:off x="8870073" y="1101076"/>
                <a:ext cx="180360" cy="53712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7E3AA5B5-C1AE-493B-8D99-E1EFE709C1F4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8861433" y="1092436"/>
                  <a:ext cx="198000" cy="554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69A96473-2E17-4E73-A617-A192A4904406}"/>
              </a:ext>
            </a:extLst>
          </p:cNvPr>
          <p:cNvGrpSpPr/>
          <p:nvPr/>
        </p:nvGrpSpPr>
        <p:grpSpPr>
          <a:xfrm>
            <a:off x="9398553" y="1174516"/>
            <a:ext cx="264600" cy="285480"/>
            <a:chOff x="9398553" y="1174516"/>
            <a:chExt cx="264600" cy="285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1D0D2F15-8762-4DC2-8BE1-5192D0612DEA}"/>
                    </a:ext>
                  </a:extLst>
                </p14:cNvPr>
                <p14:cNvContentPartPr/>
                <p14:nvPr/>
              </p14:nvContentPartPr>
              <p14:xfrm>
                <a:off x="9486033" y="1174516"/>
                <a:ext cx="17280" cy="28548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1D0D2F15-8762-4DC2-8BE1-5192D0612DEA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9477033" y="1165516"/>
                  <a:ext cx="34920" cy="30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63C75029-ACFE-4E93-ABDC-4A97812991E0}"/>
                    </a:ext>
                  </a:extLst>
                </p14:cNvPr>
                <p14:cNvContentPartPr/>
                <p14:nvPr/>
              </p14:nvContentPartPr>
              <p14:xfrm>
                <a:off x="9398553" y="1352356"/>
                <a:ext cx="264600" cy="1764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63C75029-ACFE-4E93-ABDC-4A97812991E0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9389553" y="1343716"/>
                  <a:ext cx="282240" cy="35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804AC162-DB2F-4237-B8C6-ACBB3225A40F}"/>
              </a:ext>
            </a:extLst>
          </p:cNvPr>
          <p:cNvGrpSpPr/>
          <p:nvPr/>
        </p:nvGrpSpPr>
        <p:grpSpPr>
          <a:xfrm>
            <a:off x="10136193" y="1056076"/>
            <a:ext cx="790560" cy="481680"/>
            <a:chOff x="10136193" y="1056076"/>
            <a:chExt cx="790560" cy="481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C1F51ACE-D6E7-43C3-94A1-C341515B94B8}"/>
                    </a:ext>
                  </a:extLst>
                </p14:cNvPr>
                <p14:cNvContentPartPr/>
                <p14:nvPr/>
              </p14:nvContentPartPr>
              <p14:xfrm>
                <a:off x="10147353" y="1097836"/>
                <a:ext cx="115200" cy="39564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C1F51ACE-D6E7-43C3-94A1-C341515B94B8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10138353" y="1088836"/>
                  <a:ext cx="132840" cy="41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C933A220-90D0-438B-8B91-B931A7911B63}"/>
                    </a:ext>
                  </a:extLst>
                </p14:cNvPr>
                <p14:cNvContentPartPr/>
                <p14:nvPr/>
              </p14:nvContentPartPr>
              <p14:xfrm>
                <a:off x="10136193" y="1056076"/>
                <a:ext cx="284400" cy="43668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C933A220-90D0-438B-8B91-B931A7911B63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10127193" y="1047076"/>
                  <a:ext cx="302040" cy="45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9EFE8AA7-32AA-4FDF-A656-138F647C3312}"/>
                    </a:ext>
                  </a:extLst>
                </p14:cNvPr>
                <p14:cNvContentPartPr/>
                <p14:nvPr/>
              </p14:nvContentPartPr>
              <p14:xfrm>
                <a:off x="10540113" y="1186036"/>
                <a:ext cx="386640" cy="35172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9EFE8AA7-32AA-4FDF-A656-138F647C3312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10531473" y="1177036"/>
                  <a:ext cx="404280" cy="369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BF8A196C-CACA-4465-9333-F022734CEC32}"/>
              </a:ext>
            </a:extLst>
          </p:cNvPr>
          <p:cNvGrpSpPr/>
          <p:nvPr/>
        </p:nvGrpSpPr>
        <p:grpSpPr>
          <a:xfrm>
            <a:off x="5603793" y="2231476"/>
            <a:ext cx="546840" cy="414360"/>
            <a:chOff x="5603793" y="2231476"/>
            <a:chExt cx="546840" cy="414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1CE03C22-D4F1-464D-A25C-C2F1AAF3BC0A}"/>
                    </a:ext>
                  </a:extLst>
                </p14:cNvPr>
                <p14:cNvContentPartPr/>
                <p14:nvPr/>
              </p14:nvContentPartPr>
              <p14:xfrm>
                <a:off x="5603793" y="2340916"/>
                <a:ext cx="313920" cy="3780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1CE03C22-D4F1-464D-A25C-C2F1AAF3BC0A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5595153" y="2332276"/>
                  <a:ext cx="331560" cy="5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B013347B-B0DF-4381-833C-AF3D1D518812}"/>
                    </a:ext>
                  </a:extLst>
                </p14:cNvPr>
                <p14:cNvContentPartPr/>
                <p14:nvPr/>
              </p14:nvContentPartPr>
              <p14:xfrm>
                <a:off x="5619993" y="2458276"/>
                <a:ext cx="304560" cy="6372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B013347B-B0DF-4381-833C-AF3D1D518812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5610993" y="2449636"/>
                  <a:ext cx="322200" cy="8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3BDE7326-2974-4077-BFCF-DE3E8790240C}"/>
                    </a:ext>
                  </a:extLst>
                </p14:cNvPr>
                <p14:cNvContentPartPr/>
                <p14:nvPr/>
              </p14:nvContentPartPr>
              <p14:xfrm>
                <a:off x="5754993" y="2231476"/>
                <a:ext cx="395640" cy="41436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3BDE7326-2974-4077-BFCF-DE3E8790240C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5745993" y="2222476"/>
                  <a:ext cx="413280" cy="432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A541639D-D7F4-4589-BE5C-F958AB7BBA04}"/>
              </a:ext>
            </a:extLst>
          </p:cNvPr>
          <p:cNvGrpSpPr/>
          <p:nvPr/>
        </p:nvGrpSpPr>
        <p:grpSpPr>
          <a:xfrm>
            <a:off x="6521793" y="2159836"/>
            <a:ext cx="274680" cy="398880"/>
            <a:chOff x="6521793" y="2159836"/>
            <a:chExt cx="274680" cy="398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F1A66308-BF34-4169-83CA-FBCA28AC2B21}"/>
                    </a:ext>
                  </a:extLst>
                </p14:cNvPr>
                <p14:cNvContentPartPr/>
                <p14:nvPr/>
              </p14:nvContentPartPr>
              <p14:xfrm>
                <a:off x="6521793" y="2159836"/>
                <a:ext cx="274680" cy="39888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F1A66308-BF34-4169-83CA-FBCA28AC2B21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6512793" y="2151196"/>
                  <a:ext cx="292320" cy="41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43BF86B8-6D81-4E21-A58B-0531B0AC4F2F}"/>
                    </a:ext>
                  </a:extLst>
                </p14:cNvPr>
                <p14:cNvContentPartPr/>
                <p14:nvPr/>
              </p14:nvContentPartPr>
              <p14:xfrm>
                <a:off x="6554553" y="2362156"/>
                <a:ext cx="231480" cy="1728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43BF86B8-6D81-4E21-A58B-0531B0AC4F2F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6545553" y="2353156"/>
                  <a:ext cx="249120" cy="34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53555497-F1FB-4036-8A06-87ED3A4FFC32}"/>
              </a:ext>
            </a:extLst>
          </p:cNvPr>
          <p:cNvGrpSpPr/>
          <p:nvPr/>
        </p:nvGrpSpPr>
        <p:grpSpPr>
          <a:xfrm>
            <a:off x="7078353" y="2205196"/>
            <a:ext cx="280800" cy="140400"/>
            <a:chOff x="7078353" y="2205196"/>
            <a:chExt cx="280800" cy="140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E31CA5C5-8E5E-4ADF-9561-53140FED521C}"/>
                    </a:ext>
                  </a:extLst>
                </p14:cNvPr>
                <p14:cNvContentPartPr/>
                <p14:nvPr/>
              </p14:nvContentPartPr>
              <p14:xfrm>
                <a:off x="7078353" y="2205196"/>
                <a:ext cx="222840" cy="4716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E31CA5C5-8E5E-4ADF-9561-53140FED521C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7069713" y="2196556"/>
                  <a:ext cx="240480" cy="6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F05ED27D-EEFF-4ACB-94CA-F718F7D1D1E4}"/>
                    </a:ext>
                  </a:extLst>
                </p14:cNvPr>
                <p14:cNvContentPartPr/>
                <p14:nvPr/>
              </p14:nvContentPartPr>
              <p14:xfrm>
                <a:off x="7095273" y="2311756"/>
                <a:ext cx="263880" cy="3384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F05ED27D-EEFF-4ACB-94CA-F718F7D1D1E4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7086273" y="2302756"/>
                  <a:ext cx="281520" cy="51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D0C41026-501D-47DC-84F2-34C3C5B62B14}"/>
              </a:ext>
            </a:extLst>
          </p:cNvPr>
          <p:cNvGrpSpPr/>
          <p:nvPr/>
        </p:nvGrpSpPr>
        <p:grpSpPr>
          <a:xfrm>
            <a:off x="7656873" y="1850596"/>
            <a:ext cx="652680" cy="346320"/>
            <a:chOff x="7656873" y="1850596"/>
            <a:chExt cx="652680" cy="346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883D7583-90B3-47E1-811F-7A1C9282C627}"/>
                    </a:ext>
                  </a:extLst>
                </p14:cNvPr>
                <p14:cNvContentPartPr/>
                <p14:nvPr/>
              </p14:nvContentPartPr>
              <p14:xfrm>
                <a:off x="7656873" y="2120596"/>
                <a:ext cx="180720" cy="4284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883D7583-90B3-47E1-811F-7A1C9282C627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7648233" y="2111956"/>
                  <a:ext cx="198360" cy="6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16623AC6-32C1-43AB-9F01-AF43E1CBCF23}"/>
                    </a:ext>
                  </a:extLst>
                </p14:cNvPr>
                <p14:cNvContentPartPr/>
                <p14:nvPr/>
              </p14:nvContentPartPr>
              <p14:xfrm>
                <a:off x="8146473" y="1850596"/>
                <a:ext cx="39240" cy="20592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16623AC6-32C1-43AB-9F01-AF43E1CBCF23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8137473" y="1841956"/>
                  <a:ext cx="56880" cy="22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63FD3467-F513-45E1-A80E-DD4EE1C91427}"/>
                    </a:ext>
                  </a:extLst>
                </p14:cNvPr>
                <p14:cNvContentPartPr/>
                <p14:nvPr/>
              </p14:nvContentPartPr>
              <p14:xfrm>
                <a:off x="7972233" y="2180716"/>
                <a:ext cx="337320" cy="1620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63FD3467-F513-45E1-A80E-DD4EE1C91427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7963233" y="2171716"/>
                  <a:ext cx="354960" cy="338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69" name="Ink 68">
                <a:extLst>
                  <a:ext uri="{FF2B5EF4-FFF2-40B4-BE49-F238E27FC236}">
                    <a16:creationId xmlns:a16="http://schemas.microsoft.com/office/drawing/2014/main" id="{747D715C-0976-4BDD-84E7-7C3D90D628A0}"/>
                  </a:ext>
                </a:extLst>
              </p14:cNvPr>
              <p14:cNvContentPartPr/>
              <p14:nvPr/>
            </p14:nvContentPartPr>
            <p14:xfrm>
              <a:off x="8021553" y="2341636"/>
              <a:ext cx="310320" cy="133200"/>
            </p14:xfrm>
          </p:contentPart>
        </mc:Choice>
        <mc:Fallback xmlns="">
          <p:pic>
            <p:nvPicPr>
              <p:cNvPr id="69" name="Ink 68">
                <a:extLst>
                  <a:ext uri="{FF2B5EF4-FFF2-40B4-BE49-F238E27FC236}">
                    <a16:creationId xmlns:a16="http://schemas.microsoft.com/office/drawing/2014/main" id="{747D715C-0976-4BDD-84E7-7C3D90D628A0}"/>
                  </a:ext>
                </a:extLst>
              </p:cNvPr>
              <p:cNvPicPr/>
              <p:nvPr/>
            </p:nvPicPr>
            <p:blipFill>
              <a:blip r:embed="rId107"/>
              <a:stretch>
                <a:fillRect/>
              </a:stretch>
            </p:blipFill>
            <p:spPr>
              <a:xfrm>
                <a:off x="8012913" y="2332996"/>
                <a:ext cx="327960" cy="150840"/>
              </a:xfrm>
              <a:prstGeom prst="rect">
                <a:avLst/>
              </a:prstGeom>
            </p:spPr>
          </p:pic>
        </mc:Fallback>
      </mc:AlternateContent>
      <p:grpSp>
        <p:nvGrpSpPr>
          <p:cNvPr id="83" name="Group 82">
            <a:extLst>
              <a:ext uri="{FF2B5EF4-FFF2-40B4-BE49-F238E27FC236}">
                <a16:creationId xmlns:a16="http://schemas.microsoft.com/office/drawing/2014/main" id="{20F5C10A-DB39-482A-BB29-C01EA6168F73}"/>
              </a:ext>
            </a:extLst>
          </p:cNvPr>
          <p:cNvGrpSpPr/>
          <p:nvPr/>
        </p:nvGrpSpPr>
        <p:grpSpPr>
          <a:xfrm>
            <a:off x="8865753" y="1918996"/>
            <a:ext cx="663480" cy="294120"/>
            <a:chOff x="8865753" y="1918996"/>
            <a:chExt cx="663480" cy="294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5B0A4950-E98B-43F0-95C2-64A8670D75C6}"/>
                    </a:ext>
                  </a:extLst>
                </p14:cNvPr>
                <p14:cNvContentPartPr/>
                <p14:nvPr/>
              </p14:nvContentPartPr>
              <p14:xfrm>
                <a:off x="8865753" y="2101876"/>
                <a:ext cx="152280" cy="111240"/>
              </p14:xfrm>
            </p:contentPart>
          </mc:Choice>
          <mc:Fallback xmlns="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5B0A4950-E98B-43F0-95C2-64A8670D75C6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8857113" y="2093236"/>
                  <a:ext cx="169920" cy="12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7A67F53B-72C3-4A53-ACA3-E97A43063A55}"/>
                    </a:ext>
                  </a:extLst>
                </p14:cNvPr>
                <p14:cNvContentPartPr/>
                <p14:nvPr/>
              </p14:nvContentPartPr>
              <p14:xfrm>
                <a:off x="9124953" y="2084236"/>
                <a:ext cx="141120" cy="12528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7A67F53B-72C3-4A53-ACA3-E97A43063A55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9115953" y="2075236"/>
                  <a:ext cx="158760" cy="14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AD2E14EE-B339-4700-8714-3A034EB82EB9}"/>
                    </a:ext>
                  </a:extLst>
                </p14:cNvPr>
                <p14:cNvContentPartPr/>
                <p14:nvPr/>
              </p14:nvContentPartPr>
              <p14:xfrm>
                <a:off x="9367593" y="1918996"/>
                <a:ext cx="161640" cy="27540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AD2E14EE-B339-4700-8714-3A034EB82EB9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9358953" y="1910356"/>
                  <a:ext cx="179280" cy="293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EA116EA4-946B-4D38-818B-ADB8208A7F97}"/>
              </a:ext>
            </a:extLst>
          </p:cNvPr>
          <p:cNvGrpSpPr/>
          <p:nvPr/>
        </p:nvGrpSpPr>
        <p:grpSpPr>
          <a:xfrm>
            <a:off x="9946473" y="1846996"/>
            <a:ext cx="579600" cy="425160"/>
            <a:chOff x="9946473" y="1846996"/>
            <a:chExt cx="579600" cy="425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42C3D7B0-D01E-4DAF-AC8C-2D09ED4E72D1}"/>
                    </a:ext>
                  </a:extLst>
                </p14:cNvPr>
                <p14:cNvContentPartPr/>
                <p14:nvPr/>
              </p14:nvContentPartPr>
              <p14:xfrm>
                <a:off x="9953673" y="1898116"/>
                <a:ext cx="94680" cy="33228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42C3D7B0-D01E-4DAF-AC8C-2D09ED4E72D1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9944673" y="1889116"/>
                  <a:ext cx="112320" cy="34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0D278FB7-EB88-4D05-9A5C-8FD41585FAAF}"/>
                    </a:ext>
                  </a:extLst>
                </p14:cNvPr>
                <p14:cNvContentPartPr/>
                <p14:nvPr/>
              </p14:nvContentPartPr>
              <p14:xfrm>
                <a:off x="9946473" y="1846996"/>
                <a:ext cx="230400" cy="425160"/>
              </p14:xfrm>
            </p:contentPart>
          </mc:Choice>
          <mc:Fallback xmlns=""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0D278FB7-EB88-4D05-9A5C-8FD41585FAAF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9937473" y="1837996"/>
                  <a:ext cx="248040" cy="44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AD710C07-E740-433B-B443-DC678FB5E6E7}"/>
                    </a:ext>
                  </a:extLst>
                </p14:cNvPr>
                <p14:cNvContentPartPr/>
                <p14:nvPr/>
              </p14:nvContentPartPr>
              <p14:xfrm>
                <a:off x="10360833" y="2034556"/>
                <a:ext cx="130320" cy="1116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AD710C07-E740-433B-B443-DC678FB5E6E7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10351833" y="2025916"/>
                  <a:ext cx="147960" cy="2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39736DFD-ECCD-4D1C-B4FD-164A5E5878DC}"/>
                    </a:ext>
                  </a:extLst>
                </p14:cNvPr>
                <p14:cNvContentPartPr/>
                <p14:nvPr/>
              </p14:nvContentPartPr>
              <p14:xfrm>
                <a:off x="10384233" y="2127796"/>
                <a:ext cx="141840" cy="1872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39736DFD-ECCD-4D1C-B4FD-164A5E5878DC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10375233" y="2119156"/>
                  <a:ext cx="159480" cy="36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10C7A5D1-8F4D-4BCD-BFC1-42B87E74F060}"/>
              </a:ext>
            </a:extLst>
          </p:cNvPr>
          <p:cNvGrpSpPr/>
          <p:nvPr/>
        </p:nvGrpSpPr>
        <p:grpSpPr>
          <a:xfrm>
            <a:off x="10825593" y="1687156"/>
            <a:ext cx="438840" cy="606600"/>
            <a:chOff x="10825593" y="1687156"/>
            <a:chExt cx="438840" cy="606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28B2FBFF-363E-475D-90A2-738ABA523F62}"/>
                    </a:ext>
                  </a:extLst>
                </p14:cNvPr>
                <p14:cNvContentPartPr/>
                <p14:nvPr/>
              </p14:nvContentPartPr>
              <p14:xfrm>
                <a:off x="11026833" y="1687156"/>
                <a:ext cx="20880" cy="25524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28B2FBFF-363E-475D-90A2-738ABA523F62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11018193" y="1678516"/>
                  <a:ext cx="38520" cy="27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9281FB87-3F68-4F3E-BA8F-B355151C47C0}"/>
                    </a:ext>
                  </a:extLst>
                </p14:cNvPr>
                <p14:cNvContentPartPr/>
                <p14:nvPr/>
              </p14:nvContentPartPr>
              <p14:xfrm>
                <a:off x="10825593" y="2002876"/>
                <a:ext cx="438840" cy="3600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9281FB87-3F68-4F3E-BA8F-B355151C47C0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10816593" y="1993876"/>
                  <a:ext cx="456480" cy="5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A4798BCF-577A-4917-8F57-792EF42E8586}"/>
                    </a:ext>
                  </a:extLst>
                </p14:cNvPr>
                <p14:cNvContentPartPr/>
                <p14:nvPr/>
              </p14:nvContentPartPr>
              <p14:xfrm>
                <a:off x="10908393" y="2158036"/>
                <a:ext cx="348480" cy="13572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A4798BCF-577A-4917-8F57-792EF42E8586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10899753" y="2149036"/>
                  <a:ext cx="366120" cy="153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AC82C023-F547-4F98-A5A2-A935554444FC}"/>
              </a:ext>
            </a:extLst>
          </p:cNvPr>
          <p:cNvGrpSpPr/>
          <p:nvPr/>
        </p:nvGrpSpPr>
        <p:grpSpPr>
          <a:xfrm>
            <a:off x="42153" y="2773636"/>
            <a:ext cx="2145600" cy="1194480"/>
            <a:chOff x="42153" y="2773636"/>
            <a:chExt cx="2145600" cy="1194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C942FD70-4D2C-4E40-B47B-39DA07AB5F17}"/>
                    </a:ext>
                  </a:extLst>
                </p14:cNvPr>
                <p14:cNvContentPartPr/>
                <p14:nvPr/>
              </p14:nvContentPartPr>
              <p14:xfrm>
                <a:off x="42153" y="3166036"/>
                <a:ext cx="404280" cy="645840"/>
              </p14:xfrm>
            </p:contentPart>
          </mc:Choice>
          <mc:Fallback xmlns=""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C942FD70-4D2C-4E40-B47B-39DA07AB5F17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33513" y="3157396"/>
                  <a:ext cx="421920" cy="66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85ECEAD6-42AA-4B49-BC8D-9A29C213E004}"/>
                    </a:ext>
                  </a:extLst>
                </p14:cNvPr>
                <p14:cNvContentPartPr/>
                <p14:nvPr/>
              </p14:nvContentPartPr>
              <p14:xfrm>
                <a:off x="487473" y="3242716"/>
                <a:ext cx="185760" cy="1116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85ECEAD6-42AA-4B49-BC8D-9A29C213E004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478473" y="3233716"/>
                  <a:ext cx="203400" cy="2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80102410-2C6A-4D27-9C06-BEF8B6D30D61}"/>
                    </a:ext>
                  </a:extLst>
                </p14:cNvPr>
                <p14:cNvContentPartPr/>
                <p14:nvPr/>
              </p14:nvContentPartPr>
              <p14:xfrm>
                <a:off x="738753" y="3031756"/>
                <a:ext cx="84960" cy="188640"/>
              </p14:xfrm>
            </p:contentPart>
          </mc:Choice>
          <mc:Fallback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80102410-2C6A-4D27-9C06-BEF8B6D30D61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730113" y="3023116"/>
                  <a:ext cx="102600" cy="20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E1231AB9-C7CB-434D-8744-40581F14998F}"/>
                    </a:ext>
                  </a:extLst>
                </p14:cNvPr>
                <p14:cNvContentPartPr/>
                <p14:nvPr/>
              </p14:nvContentPartPr>
              <p14:xfrm>
                <a:off x="728313" y="2920876"/>
                <a:ext cx="379440" cy="104724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E1231AB9-C7CB-434D-8744-40581F14998F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719673" y="2912236"/>
                  <a:ext cx="397080" cy="106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9508F6C2-F887-4DC7-8014-7AB63F2DEBB8}"/>
                    </a:ext>
                  </a:extLst>
                </p14:cNvPr>
                <p14:cNvContentPartPr/>
                <p14:nvPr/>
              </p14:nvContentPartPr>
              <p14:xfrm>
                <a:off x="1509513" y="2962636"/>
                <a:ext cx="50040" cy="36504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9508F6C2-F887-4DC7-8014-7AB63F2DEBB8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1500513" y="2953636"/>
                  <a:ext cx="67680" cy="38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FE9E76DF-5C1E-41A3-88B8-83EF032F0CFF}"/>
                    </a:ext>
                  </a:extLst>
                </p14:cNvPr>
                <p14:cNvContentPartPr/>
                <p14:nvPr/>
              </p14:nvContentPartPr>
              <p14:xfrm>
                <a:off x="1120713" y="3406156"/>
                <a:ext cx="690480" cy="4572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FE9E76DF-5C1E-41A3-88B8-83EF032F0CFF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1111713" y="3397156"/>
                  <a:ext cx="708120" cy="6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E8BAA900-1A21-4DB5-A7BF-03CD0B64FBE0}"/>
                    </a:ext>
                  </a:extLst>
                </p14:cNvPr>
                <p14:cNvContentPartPr/>
                <p14:nvPr/>
              </p14:nvContentPartPr>
              <p14:xfrm>
                <a:off x="1026393" y="3603076"/>
                <a:ext cx="232920" cy="320040"/>
              </p14:xfrm>
            </p:contentPart>
          </mc:Choice>
          <mc:Fallback xmlns=""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E8BAA900-1A21-4DB5-A7BF-03CD0B64FBE0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1017753" y="3594076"/>
                  <a:ext cx="250560" cy="33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695D81A2-2F0A-41B2-9909-906744770578}"/>
                    </a:ext>
                  </a:extLst>
                </p14:cNvPr>
                <p14:cNvContentPartPr/>
                <p14:nvPr/>
              </p14:nvContentPartPr>
              <p14:xfrm>
                <a:off x="1254273" y="3534676"/>
                <a:ext cx="185040" cy="378360"/>
              </p14:xfrm>
            </p:contentPart>
          </mc:Choice>
          <mc:Fallback xmlns=""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695D81A2-2F0A-41B2-9909-906744770578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1245273" y="3525676"/>
                  <a:ext cx="202680" cy="39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C02AEDE6-B797-4A05-964C-23B8DD3261DB}"/>
                    </a:ext>
                  </a:extLst>
                </p14:cNvPr>
                <p14:cNvContentPartPr/>
                <p14:nvPr/>
              </p14:nvContentPartPr>
              <p14:xfrm>
                <a:off x="1406913" y="3662476"/>
                <a:ext cx="186840" cy="207360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C02AEDE6-B797-4A05-964C-23B8DD3261DB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1397913" y="3653476"/>
                  <a:ext cx="204480" cy="22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80E5B06E-C2DA-4917-A122-7DC0B606FEC4}"/>
                    </a:ext>
                  </a:extLst>
                </p14:cNvPr>
                <p14:cNvContentPartPr/>
                <p14:nvPr/>
              </p14:nvContentPartPr>
              <p14:xfrm>
                <a:off x="1611033" y="3726556"/>
                <a:ext cx="110160" cy="18720"/>
              </p14:xfrm>
            </p:contentPart>
          </mc:Choice>
          <mc:Fallback xmlns=""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80E5B06E-C2DA-4917-A122-7DC0B606FEC4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1602033" y="3717916"/>
                  <a:ext cx="127800" cy="3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D02C52DA-01A5-4CC5-9C3B-BDB3D8DACDB7}"/>
                    </a:ext>
                  </a:extLst>
                </p14:cNvPr>
                <p14:cNvContentPartPr/>
                <p14:nvPr/>
              </p14:nvContentPartPr>
              <p14:xfrm>
                <a:off x="1728393" y="3664276"/>
                <a:ext cx="154440" cy="198000"/>
              </p14:xfrm>
            </p:contentPart>
          </mc:Choice>
          <mc:Fallback xmlns=""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D02C52DA-01A5-4CC5-9C3B-BDB3D8DACDB7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1719393" y="3655276"/>
                  <a:ext cx="172080" cy="21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F48B7BEE-298C-4CA2-A67C-C775B278F0F1}"/>
                    </a:ext>
                  </a:extLst>
                </p14:cNvPr>
                <p14:cNvContentPartPr/>
                <p14:nvPr/>
              </p14:nvContentPartPr>
              <p14:xfrm>
                <a:off x="1911633" y="3581836"/>
                <a:ext cx="99000" cy="337680"/>
              </p14:xfrm>
            </p:contentPart>
          </mc:Choice>
          <mc:Fallback xmlns=""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F48B7BEE-298C-4CA2-A67C-C775B278F0F1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1902633" y="3573196"/>
                  <a:ext cx="116640" cy="35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9E4C1CBB-377F-4EA5-988F-F6E882BCC876}"/>
                    </a:ext>
                  </a:extLst>
                </p14:cNvPr>
                <p14:cNvContentPartPr/>
                <p14:nvPr/>
              </p14:nvContentPartPr>
              <p14:xfrm>
                <a:off x="1965273" y="2773636"/>
                <a:ext cx="222480" cy="117144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9E4C1CBB-377F-4EA5-988F-F6E882BCC876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1956273" y="2764636"/>
                  <a:ext cx="240120" cy="1189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03" name="Group 202">
            <a:extLst>
              <a:ext uri="{FF2B5EF4-FFF2-40B4-BE49-F238E27FC236}">
                <a16:creationId xmlns:a16="http://schemas.microsoft.com/office/drawing/2014/main" id="{20102095-85C5-4741-B5F3-52BD35C54F21}"/>
              </a:ext>
            </a:extLst>
          </p:cNvPr>
          <p:cNvGrpSpPr/>
          <p:nvPr/>
        </p:nvGrpSpPr>
        <p:grpSpPr>
          <a:xfrm>
            <a:off x="2479713" y="2782276"/>
            <a:ext cx="4235760" cy="1422360"/>
            <a:chOff x="2479713" y="2782276"/>
            <a:chExt cx="4235760" cy="1422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8CB7300F-0C37-437C-9463-5030962530FC}"/>
                    </a:ext>
                  </a:extLst>
                </p14:cNvPr>
                <p14:cNvContentPartPr/>
                <p14:nvPr/>
              </p14:nvContentPartPr>
              <p14:xfrm>
                <a:off x="2488713" y="3379876"/>
                <a:ext cx="117720" cy="2808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8CB7300F-0C37-437C-9463-5030962530FC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2479713" y="3370876"/>
                  <a:ext cx="135360" cy="4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6670C06E-CBCF-4299-8DA6-F861FAFC3431}"/>
                    </a:ext>
                  </a:extLst>
                </p14:cNvPr>
                <p14:cNvContentPartPr/>
                <p14:nvPr/>
              </p14:nvContentPartPr>
              <p14:xfrm>
                <a:off x="2479713" y="3478876"/>
                <a:ext cx="185040" cy="49320"/>
              </p14:xfrm>
            </p:contentPart>
          </mc:Choice>
          <mc:Fallback xmlns=""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6670C06E-CBCF-4299-8DA6-F861FAFC3431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2471073" y="3470236"/>
                  <a:ext cx="202680" cy="6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C4E9C097-91B0-4747-8D4C-91D49D14700F}"/>
                    </a:ext>
                  </a:extLst>
                </p14:cNvPr>
                <p14:cNvContentPartPr/>
                <p14:nvPr/>
              </p14:nvContentPartPr>
              <p14:xfrm>
                <a:off x="2739993" y="2909356"/>
                <a:ext cx="480960" cy="995400"/>
              </p14:xfrm>
            </p:contentPart>
          </mc:Choice>
          <mc:Fallback xmlns=""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C4E9C097-91B0-4747-8D4C-91D49D14700F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2731353" y="2900356"/>
                  <a:ext cx="498600" cy="101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E8F5265B-D257-43EE-A0AB-6893038AD98E}"/>
                    </a:ext>
                  </a:extLst>
                </p14:cNvPr>
                <p14:cNvContentPartPr/>
                <p14:nvPr/>
              </p14:nvContentPartPr>
              <p14:xfrm>
                <a:off x="3250833" y="3146236"/>
                <a:ext cx="183600" cy="19440"/>
              </p14:xfrm>
            </p:contentPart>
          </mc:Choice>
          <mc:Fallback xmlns=""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E8F5265B-D257-43EE-A0AB-6893038AD98E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3242193" y="3137596"/>
                  <a:ext cx="201240" cy="3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5CFB0340-1532-4168-91DC-3813DAFA23AA}"/>
                    </a:ext>
                  </a:extLst>
                </p14:cNvPr>
                <p14:cNvContentPartPr/>
                <p14:nvPr/>
              </p14:nvContentPartPr>
              <p14:xfrm>
                <a:off x="3579153" y="2932756"/>
                <a:ext cx="54360" cy="142560"/>
              </p14:xfrm>
            </p:contentPart>
          </mc:Choice>
          <mc:Fallback xmlns=""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5CFB0340-1532-4168-91DC-3813DAFA23AA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3570513" y="2923756"/>
                  <a:ext cx="72000" cy="16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177" name="Ink 176">
                  <a:extLst>
                    <a:ext uri="{FF2B5EF4-FFF2-40B4-BE49-F238E27FC236}">
                      <a16:creationId xmlns:a16="http://schemas.microsoft.com/office/drawing/2014/main" id="{C7F70A09-2911-4CE5-B952-6FD907F2A950}"/>
                    </a:ext>
                  </a:extLst>
                </p14:cNvPr>
                <p14:cNvContentPartPr/>
                <p14:nvPr/>
              </p14:nvContentPartPr>
              <p14:xfrm>
                <a:off x="3619113" y="2789476"/>
                <a:ext cx="339840" cy="1204920"/>
              </p14:xfrm>
            </p:contentPart>
          </mc:Choice>
          <mc:Fallback xmlns="">
            <p:pic>
              <p:nvPicPr>
                <p:cNvPr id="177" name="Ink 176">
                  <a:extLst>
                    <a:ext uri="{FF2B5EF4-FFF2-40B4-BE49-F238E27FC236}">
                      <a16:creationId xmlns:a16="http://schemas.microsoft.com/office/drawing/2014/main" id="{C7F70A09-2911-4CE5-B952-6FD907F2A950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3610473" y="2780836"/>
                  <a:ext cx="357480" cy="122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179" name="Ink 178">
                  <a:extLst>
                    <a:ext uri="{FF2B5EF4-FFF2-40B4-BE49-F238E27FC236}">
                      <a16:creationId xmlns:a16="http://schemas.microsoft.com/office/drawing/2014/main" id="{ADB7E3A7-2B8A-4602-A12D-3C5343B465D8}"/>
                    </a:ext>
                  </a:extLst>
                </p14:cNvPr>
                <p14:cNvContentPartPr/>
                <p14:nvPr/>
              </p14:nvContentPartPr>
              <p14:xfrm>
                <a:off x="4063353" y="3047956"/>
                <a:ext cx="205200" cy="27720"/>
              </p14:xfrm>
            </p:contentPart>
          </mc:Choice>
          <mc:Fallback xmlns="">
            <p:pic>
              <p:nvPicPr>
                <p:cNvPr id="179" name="Ink 178">
                  <a:extLst>
                    <a:ext uri="{FF2B5EF4-FFF2-40B4-BE49-F238E27FC236}">
                      <a16:creationId xmlns:a16="http://schemas.microsoft.com/office/drawing/2014/main" id="{ADB7E3A7-2B8A-4602-A12D-3C5343B465D8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4054353" y="3038956"/>
                  <a:ext cx="222840" cy="4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180" name="Ink 179">
                  <a:extLst>
                    <a:ext uri="{FF2B5EF4-FFF2-40B4-BE49-F238E27FC236}">
                      <a16:creationId xmlns:a16="http://schemas.microsoft.com/office/drawing/2014/main" id="{98D4AFEF-110C-4886-97BF-5A477880A240}"/>
                    </a:ext>
                  </a:extLst>
                </p14:cNvPr>
                <p14:cNvContentPartPr/>
                <p14:nvPr/>
              </p14:nvContentPartPr>
              <p14:xfrm>
                <a:off x="4390593" y="2815756"/>
                <a:ext cx="33840" cy="218520"/>
              </p14:xfrm>
            </p:contentPart>
          </mc:Choice>
          <mc:Fallback xmlns="">
            <p:pic>
              <p:nvPicPr>
                <p:cNvPr id="180" name="Ink 179">
                  <a:extLst>
                    <a:ext uri="{FF2B5EF4-FFF2-40B4-BE49-F238E27FC236}">
                      <a16:creationId xmlns:a16="http://schemas.microsoft.com/office/drawing/2014/main" id="{98D4AFEF-110C-4886-97BF-5A477880A240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4381593" y="2807116"/>
                  <a:ext cx="51480" cy="23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181" name="Ink 180">
                  <a:extLst>
                    <a:ext uri="{FF2B5EF4-FFF2-40B4-BE49-F238E27FC236}">
                      <a16:creationId xmlns:a16="http://schemas.microsoft.com/office/drawing/2014/main" id="{E46CD22C-5DB6-4602-9709-91C0AE58CB2C}"/>
                    </a:ext>
                  </a:extLst>
                </p14:cNvPr>
                <p14:cNvContentPartPr/>
                <p14:nvPr/>
              </p14:nvContentPartPr>
              <p14:xfrm>
                <a:off x="4384113" y="2790916"/>
                <a:ext cx="234360" cy="472320"/>
              </p14:xfrm>
            </p:contentPart>
          </mc:Choice>
          <mc:Fallback xmlns="">
            <p:pic>
              <p:nvPicPr>
                <p:cNvPr id="181" name="Ink 180">
                  <a:extLst>
                    <a:ext uri="{FF2B5EF4-FFF2-40B4-BE49-F238E27FC236}">
                      <a16:creationId xmlns:a16="http://schemas.microsoft.com/office/drawing/2014/main" id="{E46CD22C-5DB6-4602-9709-91C0AE58CB2C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4375473" y="2782276"/>
                  <a:ext cx="252000" cy="48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183" name="Ink 182">
                  <a:extLst>
                    <a:ext uri="{FF2B5EF4-FFF2-40B4-BE49-F238E27FC236}">
                      <a16:creationId xmlns:a16="http://schemas.microsoft.com/office/drawing/2014/main" id="{9BBFB99F-2C01-4E3D-86BC-3079FB1B66F1}"/>
                    </a:ext>
                  </a:extLst>
                </p14:cNvPr>
                <p14:cNvContentPartPr/>
                <p14:nvPr/>
              </p14:nvContentPartPr>
              <p14:xfrm>
                <a:off x="3912153" y="3460156"/>
                <a:ext cx="725400" cy="55080"/>
              </p14:xfrm>
            </p:contentPart>
          </mc:Choice>
          <mc:Fallback xmlns="">
            <p:pic>
              <p:nvPicPr>
                <p:cNvPr id="183" name="Ink 182">
                  <a:extLst>
                    <a:ext uri="{FF2B5EF4-FFF2-40B4-BE49-F238E27FC236}">
                      <a16:creationId xmlns:a16="http://schemas.microsoft.com/office/drawing/2014/main" id="{9BBFB99F-2C01-4E3D-86BC-3079FB1B66F1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3903153" y="3451516"/>
                  <a:ext cx="743040" cy="7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185" name="Ink 184">
                  <a:extLst>
                    <a:ext uri="{FF2B5EF4-FFF2-40B4-BE49-F238E27FC236}">
                      <a16:creationId xmlns:a16="http://schemas.microsoft.com/office/drawing/2014/main" id="{3542E663-8423-4779-B32B-BC637C847D65}"/>
                    </a:ext>
                  </a:extLst>
                </p14:cNvPr>
                <p14:cNvContentPartPr/>
                <p14:nvPr/>
              </p14:nvContentPartPr>
              <p14:xfrm>
                <a:off x="4100793" y="3668596"/>
                <a:ext cx="243720" cy="355680"/>
              </p14:xfrm>
            </p:contentPart>
          </mc:Choice>
          <mc:Fallback xmlns="">
            <p:pic>
              <p:nvPicPr>
                <p:cNvPr id="185" name="Ink 184">
                  <a:extLst>
                    <a:ext uri="{FF2B5EF4-FFF2-40B4-BE49-F238E27FC236}">
                      <a16:creationId xmlns:a16="http://schemas.microsoft.com/office/drawing/2014/main" id="{3542E663-8423-4779-B32B-BC637C847D65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4092153" y="3659596"/>
                  <a:ext cx="261360" cy="37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188" name="Ink 187">
                  <a:extLst>
                    <a:ext uri="{FF2B5EF4-FFF2-40B4-BE49-F238E27FC236}">
                      <a16:creationId xmlns:a16="http://schemas.microsoft.com/office/drawing/2014/main" id="{FBD42B58-574F-49CA-92B5-CA3FC56FAABE}"/>
                    </a:ext>
                  </a:extLst>
                </p14:cNvPr>
                <p14:cNvContentPartPr/>
                <p14:nvPr/>
              </p14:nvContentPartPr>
              <p14:xfrm>
                <a:off x="4543953" y="3048676"/>
                <a:ext cx="195840" cy="206640"/>
              </p14:xfrm>
            </p:contentPart>
          </mc:Choice>
          <mc:Fallback xmlns="">
            <p:pic>
              <p:nvPicPr>
                <p:cNvPr id="188" name="Ink 187">
                  <a:extLst>
                    <a:ext uri="{FF2B5EF4-FFF2-40B4-BE49-F238E27FC236}">
                      <a16:creationId xmlns:a16="http://schemas.microsoft.com/office/drawing/2014/main" id="{FBD42B58-574F-49CA-92B5-CA3FC56FAABE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4534953" y="3040036"/>
                  <a:ext cx="213480" cy="22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8">
              <p14:nvContentPartPr>
                <p14:cNvPr id="190" name="Ink 189">
                  <a:extLst>
                    <a:ext uri="{FF2B5EF4-FFF2-40B4-BE49-F238E27FC236}">
                      <a16:creationId xmlns:a16="http://schemas.microsoft.com/office/drawing/2014/main" id="{623C26EE-71FC-488F-9097-A9A10E686C0C}"/>
                    </a:ext>
                  </a:extLst>
                </p14:cNvPr>
                <p14:cNvContentPartPr/>
                <p14:nvPr/>
              </p14:nvContentPartPr>
              <p14:xfrm>
                <a:off x="5053353" y="3342796"/>
                <a:ext cx="49320" cy="268560"/>
              </p14:xfrm>
            </p:contentPart>
          </mc:Choice>
          <mc:Fallback xmlns="">
            <p:pic>
              <p:nvPicPr>
                <p:cNvPr id="190" name="Ink 189">
                  <a:extLst>
                    <a:ext uri="{FF2B5EF4-FFF2-40B4-BE49-F238E27FC236}">
                      <a16:creationId xmlns:a16="http://schemas.microsoft.com/office/drawing/2014/main" id="{623C26EE-71FC-488F-9097-A9A10E686C0C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5044713" y="3333796"/>
                  <a:ext cx="66960" cy="286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0">
              <p14:nvContentPartPr>
                <p14:cNvPr id="191" name="Ink 190">
                  <a:extLst>
                    <a:ext uri="{FF2B5EF4-FFF2-40B4-BE49-F238E27FC236}">
                      <a16:creationId xmlns:a16="http://schemas.microsoft.com/office/drawing/2014/main" id="{7E5781FD-F2FA-4065-B7A0-EF79F3B4ECC6}"/>
                    </a:ext>
                  </a:extLst>
                </p14:cNvPr>
                <p14:cNvContentPartPr/>
                <p14:nvPr/>
              </p14:nvContentPartPr>
              <p14:xfrm>
                <a:off x="4956873" y="3477436"/>
                <a:ext cx="293040" cy="16560"/>
              </p14:xfrm>
            </p:contentPart>
          </mc:Choice>
          <mc:Fallback xmlns="">
            <p:pic>
              <p:nvPicPr>
                <p:cNvPr id="191" name="Ink 190">
                  <a:extLst>
                    <a:ext uri="{FF2B5EF4-FFF2-40B4-BE49-F238E27FC236}">
                      <a16:creationId xmlns:a16="http://schemas.microsoft.com/office/drawing/2014/main" id="{7E5781FD-F2FA-4065-B7A0-EF79F3B4ECC6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4947873" y="3468796"/>
                  <a:ext cx="310680" cy="3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2">
              <p14:nvContentPartPr>
                <p14:cNvPr id="193" name="Ink 192">
                  <a:extLst>
                    <a:ext uri="{FF2B5EF4-FFF2-40B4-BE49-F238E27FC236}">
                      <a16:creationId xmlns:a16="http://schemas.microsoft.com/office/drawing/2014/main" id="{9D61BDCF-2220-456E-802F-10FDE8E2D282}"/>
                    </a:ext>
                  </a:extLst>
                </p14:cNvPr>
                <p14:cNvContentPartPr/>
                <p14:nvPr/>
              </p14:nvContentPartPr>
              <p14:xfrm>
                <a:off x="5673993" y="2919436"/>
                <a:ext cx="67320" cy="279000"/>
              </p14:xfrm>
            </p:contentPart>
          </mc:Choice>
          <mc:Fallback xmlns="">
            <p:pic>
              <p:nvPicPr>
                <p:cNvPr id="193" name="Ink 192">
                  <a:extLst>
                    <a:ext uri="{FF2B5EF4-FFF2-40B4-BE49-F238E27FC236}">
                      <a16:creationId xmlns:a16="http://schemas.microsoft.com/office/drawing/2014/main" id="{9D61BDCF-2220-456E-802F-10FDE8E2D282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5664993" y="2910796"/>
                  <a:ext cx="84960" cy="29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4">
              <p14:nvContentPartPr>
                <p14:cNvPr id="194" name="Ink 193">
                  <a:extLst>
                    <a:ext uri="{FF2B5EF4-FFF2-40B4-BE49-F238E27FC236}">
                      <a16:creationId xmlns:a16="http://schemas.microsoft.com/office/drawing/2014/main" id="{A495FBA7-8D02-44C7-BBA2-7EE5392E2D00}"/>
                    </a:ext>
                  </a:extLst>
                </p14:cNvPr>
                <p14:cNvContentPartPr/>
                <p14:nvPr/>
              </p14:nvContentPartPr>
              <p14:xfrm>
                <a:off x="5630793" y="2896036"/>
                <a:ext cx="307440" cy="538200"/>
              </p14:xfrm>
            </p:contentPart>
          </mc:Choice>
          <mc:Fallback xmlns="">
            <p:pic>
              <p:nvPicPr>
                <p:cNvPr id="194" name="Ink 193">
                  <a:extLst>
                    <a:ext uri="{FF2B5EF4-FFF2-40B4-BE49-F238E27FC236}">
                      <a16:creationId xmlns:a16="http://schemas.microsoft.com/office/drawing/2014/main" id="{A495FBA7-8D02-44C7-BBA2-7EE5392E2D00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5622153" y="2887396"/>
                  <a:ext cx="325080" cy="55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6">
              <p14:nvContentPartPr>
                <p14:cNvPr id="195" name="Ink 194">
                  <a:extLst>
                    <a:ext uri="{FF2B5EF4-FFF2-40B4-BE49-F238E27FC236}">
                      <a16:creationId xmlns:a16="http://schemas.microsoft.com/office/drawing/2014/main" id="{46A17298-3795-4D4C-BB07-6ACFDDD29D5B}"/>
                    </a:ext>
                  </a:extLst>
                </p14:cNvPr>
                <p14:cNvContentPartPr/>
                <p14:nvPr/>
              </p14:nvContentPartPr>
              <p14:xfrm>
                <a:off x="5898993" y="3187996"/>
                <a:ext cx="248760" cy="197640"/>
              </p14:xfrm>
            </p:contentPart>
          </mc:Choice>
          <mc:Fallback xmlns="">
            <p:pic>
              <p:nvPicPr>
                <p:cNvPr id="195" name="Ink 194">
                  <a:extLst>
                    <a:ext uri="{FF2B5EF4-FFF2-40B4-BE49-F238E27FC236}">
                      <a16:creationId xmlns:a16="http://schemas.microsoft.com/office/drawing/2014/main" id="{46A17298-3795-4D4C-BB07-6ACFDDD29D5B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5889993" y="3178996"/>
                  <a:ext cx="266400" cy="21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8">
              <p14:nvContentPartPr>
                <p14:cNvPr id="196" name="Ink 195">
                  <a:extLst>
                    <a:ext uri="{FF2B5EF4-FFF2-40B4-BE49-F238E27FC236}">
                      <a16:creationId xmlns:a16="http://schemas.microsoft.com/office/drawing/2014/main" id="{A3175EE1-EE88-44B4-A9EF-30103466737E}"/>
                    </a:ext>
                  </a:extLst>
                </p14:cNvPr>
                <p14:cNvContentPartPr/>
                <p14:nvPr/>
              </p14:nvContentPartPr>
              <p14:xfrm>
                <a:off x="5383113" y="3484636"/>
                <a:ext cx="768960" cy="32040"/>
              </p14:xfrm>
            </p:contentPart>
          </mc:Choice>
          <mc:Fallback xmlns="">
            <p:pic>
              <p:nvPicPr>
                <p:cNvPr id="196" name="Ink 195">
                  <a:extLst>
                    <a:ext uri="{FF2B5EF4-FFF2-40B4-BE49-F238E27FC236}">
                      <a16:creationId xmlns:a16="http://schemas.microsoft.com/office/drawing/2014/main" id="{A3175EE1-EE88-44B4-A9EF-30103466737E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5374113" y="3475996"/>
                  <a:ext cx="786600" cy="4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0">
              <p14:nvContentPartPr>
                <p14:cNvPr id="197" name="Ink 196">
                  <a:extLst>
                    <a:ext uri="{FF2B5EF4-FFF2-40B4-BE49-F238E27FC236}">
                      <a16:creationId xmlns:a16="http://schemas.microsoft.com/office/drawing/2014/main" id="{DD5A8086-20AB-48BF-8125-9929FE50D8AB}"/>
                    </a:ext>
                  </a:extLst>
                </p14:cNvPr>
                <p14:cNvContentPartPr/>
                <p14:nvPr/>
              </p14:nvContentPartPr>
              <p14:xfrm>
                <a:off x="5390313" y="3743836"/>
                <a:ext cx="212400" cy="314280"/>
              </p14:xfrm>
            </p:contentPart>
          </mc:Choice>
          <mc:Fallback xmlns="">
            <p:pic>
              <p:nvPicPr>
                <p:cNvPr id="197" name="Ink 196">
                  <a:extLst>
                    <a:ext uri="{FF2B5EF4-FFF2-40B4-BE49-F238E27FC236}">
                      <a16:creationId xmlns:a16="http://schemas.microsoft.com/office/drawing/2014/main" id="{DD5A8086-20AB-48BF-8125-9929FE50D8AB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5381673" y="3734836"/>
                  <a:ext cx="230040" cy="33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2">
              <p14:nvContentPartPr>
                <p14:cNvPr id="198" name="Ink 197">
                  <a:extLst>
                    <a:ext uri="{FF2B5EF4-FFF2-40B4-BE49-F238E27FC236}">
                      <a16:creationId xmlns:a16="http://schemas.microsoft.com/office/drawing/2014/main" id="{9DE938B6-9216-4767-84B0-56C6C83CD766}"/>
                    </a:ext>
                  </a:extLst>
                </p14:cNvPr>
                <p14:cNvContentPartPr/>
                <p14:nvPr/>
              </p14:nvContentPartPr>
              <p14:xfrm>
                <a:off x="5692713" y="3844636"/>
                <a:ext cx="183600" cy="25200"/>
              </p14:xfrm>
            </p:contentPart>
          </mc:Choice>
          <mc:Fallback xmlns="">
            <p:pic>
              <p:nvPicPr>
                <p:cNvPr id="198" name="Ink 197">
                  <a:extLst>
                    <a:ext uri="{FF2B5EF4-FFF2-40B4-BE49-F238E27FC236}">
                      <a16:creationId xmlns:a16="http://schemas.microsoft.com/office/drawing/2014/main" id="{9DE938B6-9216-4767-84B0-56C6C83CD766}"/>
                    </a:ext>
                  </a:extLst>
                </p:cNvPr>
                <p:cNvPicPr/>
                <p:nvPr/>
              </p:nvPicPr>
              <p:blipFill>
                <a:blip r:embed="rId193"/>
                <a:stretch>
                  <a:fillRect/>
                </a:stretch>
              </p:blipFill>
              <p:spPr>
                <a:xfrm>
                  <a:off x="5684073" y="3835636"/>
                  <a:ext cx="201240" cy="4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4">
              <p14:nvContentPartPr>
                <p14:cNvPr id="199" name="Ink 198">
                  <a:extLst>
                    <a:ext uri="{FF2B5EF4-FFF2-40B4-BE49-F238E27FC236}">
                      <a16:creationId xmlns:a16="http://schemas.microsoft.com/office/drawing/2014/main" id="{D652596C-7260-4B48-8EC1-32807655152D}"/>
                    </a:ext>
                  </a:extLst>
                </p14:cNvPr>
                <p14:cNvContentPartPr/>
                <p14:nvPr/>
              </p14:nvContentPartPr>
              <p14:xfrm>
                <a:off x="5884593" y="3767236"/>
                <a:ext cx="268920" cy="172800"/>
              </p14:xfrm>
            </p:contentPart>
          </mc:Choice>
          <mc:Fallback xmlns="">
            <p:pic>
              <p:nvPicPr>
                <p:cNvPr id="199" name="Ink 198">
                  <a:extLst>
                    <a:ext uri="{FF2B5EF4-FFF2-40B4-BE49-F238E27FC236}">
                      <a16:creationId xmlns:a16="http://schemas.microsoft.com/office/drawing/2014/main" id="{D652596C-7260-4B48-8EC1-32807655152D}"/>
                    </a:ext>
                  </a:extLst>
                </p:cNvPr>
                <p:cNvPicPr/>
                <p:nvPr/>
              </p:nvPicPr>
              <p:blipFill>
                <a:blip r:embed="rId195"/>
                <a:stretch>
                  <a:fillRect/>
                </a:stretch>
              </p:blipFill>
              <p:spPr>
                <a:xfrm>
                  <a:off x="5875953" y="3758236"/>
                  <a:ext cx="286560" cy="19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6">
              <p14:nvContentPartPr>
                <p14:cNvPr id="200" name="Ink 199">
                  <a:extLst>
                    <a:ext uri="{FF2B5EF4-FFF2-40B4-BE49-F238E27FC236}">
                      <a16:creationId xmlns:a16="http://schemas.microsoft.com/office/drawing/2014/main" id="{017949EA-FB4F-4E92-AD64-13A570DCF4E4}"/>
                    </a:ext>
                  </a:extLst>
                </p14:cNvPr>
                <p14:cNvContentPartPr/>
                <p14:nvPr/>
              </p14:nvContentPartPr>
              <p14:xfrm>
                <a:off x="6138033" y="2782276"/>
                <a:ext cx="274320" cy="1422360"/>
              </p14:xfrm>
            </p:contentPart>
          </mc:Choice>
          <mc:Fallback xmlns="">
            <p:pic>
              <p:nvPicPr>
                <p:cNvPr id="200" name="Ink 199">
                  <a:extLst>
                    <a:ext uri="{FF2B5EF4-FFF2-40B4-BE49-F238E27FC236}">
                      <a16:creationId xmlns:a16="http://schemas.microsoft.com/office/drawing/2014/main" id="{017949EA-FB4F-4E92-AD64-13A570DCF4E4}"/>
                    </a:ext>
                  </a:extLst>
                </p:cNvPr>
                <p:cNvPicPr/>
                <p:nvPr/>
              </p:nvPicPr>
              <p:blipFill>
                <a:blip r:embed="rId197"/>
                <a:stretch>
                  <a:fillRect/>
                </a:stretch>
              </p:blipFill>
              <p:spPr>
                <a:xfrm>
                  <a:off x="6129033" y="2773636"/>
                  <a:ext cx="291960" cy="144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8">
              <p14:nvContentPartPr>
                <p14:cNvPr id="201" name="Ink 200">
                  <a:extLst>
                    <a:ext uri="{FF2B5EF4-FFF2-40B4-BE49-F238E27FC236}">
                      <a16:creationId xmlns:a16="http://schemas.microsoft.com/office/drawing/2014/main" id="{95D150D1-2158-4F2C-AB96-08525C560AB4}"/>
                    </a:ext>
                  </a:extLst>
                </p14:cNvPr>
                <p14:cNvContentPartPr/>
                <p14:nvPr/>
              </p14:nvContentPartPr>
              <p14:xfrm>
                <a:off x="6560673" y="3421996"/>
                <a:ext cx="129240" cy="17280"/>
              </p14:xfrm>
            </p:contentPart>
          </mc:Choice>
          <mc:Fallback xmlns="">
            <p:pic>
              <p:nvPicPr>
                <p:cNvPr id="201" name="Ink 200">
                  <a:extLst>
                    <a:ext uri="{FF2B5EF4-FFF2-40B4-BE49-F238E27FC236}">
                      <a16:creationId xmlns:a16="http://schemas.microsoft.com/office/drawing/2014/main" id="{95D150D1-2158-4F2C-AB96-08525C560AB4}"/>
                    </a:ext>
                  </a:extLst>
                </p:cNvPr>
                <p:cNvPicPr/>
                <p:nvPr/>
              </p:nvPicPr>
              <p:blipFill>
                <a:blip r:embed="rId199"/>
                <a:stretch>
                  <a:fillRect/>
                </a:stretch>
              </p:blipFill>
              <p:spPr>
                <a:xfrm>
                  <a:off x="6552033" y="3413356"/>
                  <a:ext cx="146880" cy="3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0">
              <p14:nvContentPartPr>
                <p14:cNvPr id="202" name="Ink 201">
                  <a:extLst>
                    <a:ext uri="{FF2B5EF4-FFF2-40B4-BE49-F238E27FC236}">
                      <a16:creationId xmlns:a16="http://schemas.microsoft.com/office/drawing/2014/main" id="{E3D9F955-2B2C-41C0-9CF3-B219AF4A74B8}"/>
                    </a:ext>
                  </a:extLst>
                </p14:cNvPr>
                <p14:cNvContentPartPr/>
                <p14:nvPr/>
              </p14:nvContentPartPr>
              <p14:xfrm>
                <a:off x="6535473" y="3533596"/>
                <a:ext cx="180000" cy="37440"/>
              </p14:xfrm>
            </p:contentPart>
          </mc:Choice>
          <mc:Fallback xmlns="">
            <p:pic>
              <p:nvPicPr>
                <p:cNvPr id="202" name="Ink 201">
                  <a:extLst>
                    <a:ext uri="{FF2B5EF4-FFF2-40B4-BE49-F238E27FC236}">
                      <a16:creationId xmlns:a16="http://schemas.microsoft.com/office/drawing/2014/main" id="{E3D9F955-2B2C-41C0-9CF3-B219AF4A74B8}"/>
                    </a:ext>
                  </a:extLst>
                </p:cNvPr>
                <p:cNvPicPr/>
                <p:nvPr/>
              </p:nvPicPr>
              <p:blipFill>
                <a:blip r:embed="rId201"/>
                <a:stretch>
                  <a:fillRect/>
                </a:stretch>
              </p:blipFill>
              <p:spPr>
                <a:xfrm>
                  <a:off x="6526833" y="3524956"/>
                  <a:ext cx="197640" cy="55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24" name="Group 223">
            <a:extLst>
              <a:ext uri="{FF2B5EF4-FFF2-40B4-BE49-F238E27FC236}">
                <a16:creationId xmlns:a16="http://schemas.microsoft.com/office/drawing/2014/main" id="{49574975-26D1-4459-8081-E8B94DE81959}"/>
              </a:ext>
            </a:extLst>
          </p:cNvPr>
          <p:cNvGrpSpPr/>
          <p:nvPr/>
        </p:nvGrpSpPr>
        <p:grpSpPr>
          <a:xfrm>
            <a:off x="7070433" y="2909356"/>
            <a:ext cx="2681280" cy="1178640"/>
            <a:chOff x="7070433" y="2909356"/>
            <a:chExt cx="2681280" cy="1178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2">
              <p14:nvContentPartPr>
                <p14:cNvPr id="204" name="Ink 203">
                  <a:extLst>
                    <a:ext uri="{FF2B5EF4-FFF2-40B4-BE49-F238E27FC236}">
                      <a16:creationId xmlns:a16="http://schemas.microsoft.com/office/drawing/2014/main" id="{39B59C80-AB23-4A09-9C2B-BFD4BEBB9DCF}"/>
                    </a:ext>
                  </a:extLst>
                </p14:cNvPr>
                <p14:cNvContentPartPr/>
                <p14:nvPr/>
              </p14:nvContentPartPr>
              <p14:xfrm>
                <a:off x="7070433" y="3273316"/>
                <a:ext cx="127800" cy="23760"/>
              </p14:xfrm>
            </p:contentPart>
          </mc:Choice>
          <mc:Fallback xmlns="">
            <p:pic>
              <p:nvPicPr>
                <p:cNvPr id="204" name="Ink 203">
                  <a:extLst>
                    <a:ext uri="{FF2B5EF4-FFF2-40B4-BE49-F238E27FC236}">
                      <a16:creationId xmlns:a16="http://schemas.microsoft.com/office/drawing/2014/main" id="{39B59C80-AB23-4A09-9C2B-BFD4BEBB9DCF}"/>
                    </a:ext>
                  </a:extLst>
                </p:cNvPr>
                <p:cNvPicPr/>
                <p:nvPr/>
              </p:nvPicPr>
              <p:blipFill>
                <a:blip r:embed="rId203"/>
                <a:stretch>
                  <a:fillRect/>
                </a:stretch>
              </p:blipFill>
              <p:spPr>
                <a:xfrm>
                  <a:off x="7061793" y="3264676"/>
                  <a:ext cx="145440" cy="4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4">
              <p14:nvContentPartPr>
                <p14:cNvPr id="205" name="Ink 204">
                  <a:extLst>
                    <a:ext uri="{FF2B5EF4-FFF2-40B4-BE49-F238E27FC236}">
                      <a16:creationId xmlns:a16="http://schemas.microsoft.com/office/drawing/2014/main" id="{2FCC0895-FA22-41D7-9314-9E8C9014148F}"/>
                    </a:ext>
                  </a:extLst>
                </p14:cNvPr>
                <p14:cNvContentPartPr/>
                <p14:nvPr/>
              </p14:nvContentPartPr>
              <p14:xfrm>
                <a:off x="7428633" y="2909356"/>
                <a:ext cx="70200" cy="384120"/>
              </p14:xfrm>
            </p:contentPart>
          </mc:Choice>
          <mc:Fallback xmlns="">
            <p:pic>
              <p:nvPicPr>
                <p:cNvPr id="205" name="Ink 204">
                  <a:extLst>
                    <a:ext uri="{FF2B5EF4-FFF2-40B4-BE49-F238E27FC236}">
                      <a16:creationId xmlns:a16="http://schemas.microsoft.com/office/drawing/2014/main" id="{2FCC0895-FA22-41D7-9314-9E8C9014148F}"/>
                    </a:ext>
                  </a:extLst>
                </p:cNvPr>
                <p:cNvPicPr/>
                <p:nvPr/>
              </p:nvPicPr>
              <p:blipFill>
                <a:blip r:embed="rId205"/>
                <a:stretch>
                  <a:fillRect/>
                </a:stretch>
              </p:blipFill>
              <p:spPr>
                <a:xfrm>
                  <a:off x="7419633" y="2900356"/>
                  <a:ext cx="87840" cy="40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6">
              <p14:nvContentPartPr>
                <p14:cNvPr id="206" name="Ink 205">
                  <a:extLst>
                    <a:ext uri="{FF2B5EF4-FFF2-40B4-BE49-F238E27FC236}">
                      <a16:creationId xmlns:a16="http://schemas.microsoft.com/office/drawing/2014/main" id="{EC018F02-8399-4173-9213-7ECBC4AD89C3}"/>
                    </a:ext>
                  </a:extLst>
                </p14:cNvPr>
                <p14:cNvContentPartPr/>
                <p14:nvPr/>
              </p14:nvContentPartPr>
              <p14:xfrm>
                <a:off x="7184193" y="3442516"/>
                <a:ext cx="422640" cy="30240"/>
              </p14:xfrm>
            </p:contentPart>
          </mc:Choice>
          <mc:Fallback xmlns="">
            <p:pic>
              <p:nvPicPr>
                <p:cNvPr id="206" name="Ink 205">
                  <a:extLst>
                    <a:ext uri="{FF2B5EF4-FFF2-40B4-BE49-F238E27FC236}">
                      <a16:creationId xmlns:a16="http://schemas.microsoft.com/office/drawing/2014/main" id="{EC018F02-8399-4173-9213-7ECBC4AD89C3}"/>
                    </a:ext>
                  </a:extLst>
                </p:cNvPr>
                <p:cNvPicPr/>
                <p:nvPr/>
              </p:nvPicPr>
              <p:blipFill>
                <a:blip r:embed="rId207"/>
                <a:stretch>
                  <a:fillRect/>
                </a:stretch>
              </p:blipFill>
              <p:spPr>
                <a:xfrm>
                  <a:off x="7175193" y="3433876"/>
                  <a:ext cx="440280" cy="4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8">
              <p14:nvContentPartPr>
                <p14:cNvPr id="207" name="Ink 206">
                  <a:extLst>
                    <a:ext uri="{FF2B5EF4-FFF2-40B4-BE49-F238E27FC236}">
                      <a16:creationId xmlns:a16="http://schemas.microsoft.com/office/drawing/2014/main" id="{B423544C-0ACE-4333-A22C-D0EBC50F5F4F}"/>
                    </a:ext>
                  </a:extLst>
                </p14:cNvPr>
                <p14:cNvContentPartPr/>
                <p14:nvPr/>
              </p14:nvContentPartPr>
              <p14:xfrm>
                <a:off x="7171953" y="3727636"/>
                <a:ext cx="334440" cy="231840"/>
              </p14:xfrm>
            </p:contentPart>
          </mc:Choice>
          <mc:Fallback xmlns="">
            <p:pic>
              <p:nvPicPr>
                <p:cNvPr id="207" name="Ink 206">
                  <a:extLst>
                    <a:ext uri="{FF2B5EF4-FFF2-40B4-BE49-F238E27FC236}">
                      <a16:creationId xmlns:a16="http://schemas.microsoft.com/office/drawing/2014/main" id="{B423544C-0ACE-4333-A22C-D0EBC50F5F4F}"/>
                    </a:ext>
                  </a:extLst>
                </p:cNvPr>
                <p:cNvPicPr/>
                <p:nvPr/>
              </p:nvPicPr>
              <p:blipFill>
                <a:blip r:embed="rId209"/>
                <a:stretch>
                  <a:fillRect/>
                </a:stretch>
              </p:blipFill>
              <p:spPr>
                <a:xfrm>
                  <a:off x="7163313" y="3718996"/>
                  <a:ext cx="352080" cy="24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0">
              <p14:nvContentPartPr>
                <p14:cNvPr id="208" name="Ink 207">
                  <a:extLst>
                    <a:ext uri="{FF2B5EF4-FFF2-40B4-BE49-F238E27FC236}">
                      <a16:creationId xmlns:a16="http://schemas.microsoft.com/office/drawing/2014/main" id="{B323B9B8-53BC-4B85-A267-AD5D48306F8C}"/>
                    </a:ext>
                  </a:extLst>
                </p14:cNvPr>
                <p14:cNvContentPartPr/>
                <p14:nvPr/>
              </p14:nvContentPartPr>
              <p14:xfrm>
                <a:off x="7701873" y="3009076"/>
                <a:ext cx="408960" cy="974880"/>
              </p14:xfrm>
            </p:contentPart>
          </mc:Choice>
          <mc:Fallback xmlns="">
            <p:pic>
              <p:nvPicPr>
                <p:cNvPr id="208" name="Ink 207">
                  <a:extLst>
                    <a:ext uri="{FF2B5EF4-FFF2-40B4-BE49-F238E27FC236}">
                      <a16:creationId xmlns:a16="http://schemas.microsoft.com/office/drawing/2014/main" id="{B323B9B8-53BC-4B85-A267-AD5D48306F8C}"/>
                    </a:ext>
                  </a:extLst>
                </p:cNvPr>
                <p:cNvPicPr/>
                <p:nvPr/>
              </p:nvPicPr>
              <p:blipFill>
                <a:blip r:embed="rId211"/>
                <a:stretch>
                  <a:fillRect/>
                </a:stretch>
              </p:blipFill>
              <p:spPr>
                <a:xfrm>
                  <a:off x="7693233" y="3000436"/>
                  <a:ext cx="426600" cy="99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2">
              <p14:nvContentPartPr>
                <p14:cNvPr id="209" name="Ink 208">
                  <a:extLst>
                    <a:ext uri="{FF2B5EF4-FFF2-40B4-BE49-F238E27FC236}">
                      <a16:creationId xmlns:a16="http://schemas.microsoft.com/office/drawing/2014/main" id="{0BF98F55-3493-4CC5-9147-13F6AF52815C}"/>
                    </a:ext>
                  </a:extLst>
                </p14:cNvPr>
                <p14:cNvContentPartPr/>
                <p14:nvPr/>
              </p14:nvContentPartPr>
              <p14:xfrm>
                <a:off x="8222433" y="3195196"/>
                <a:ext cx="99720" cy="5400"/>
              </p14:xfrm>
            </p:contentPart>
          </mc:Choice>
          <mc:Fallback xmlns="">
            <p:pic>
              <p:nvPicPr>
                <p:cNvPr id="209" name="Ink 208">
                  <a:extLst>
                    <a:ext uri="{FF2B5EF4-FFF2-40B4-BE49-F238E27FC236}">
                      <a16:creationId xmlns:a16="http://schemas.microsoft.com/office/drawing/2014/main" id="{0BF98F55-3493-4CC5-9147-13F6AF52815C}"/>
                    </a:ext>
                  </a:extLst>
                </p:cNvPr>
                <p:cNvPicPr/>
                <p:nvPr/>
              </p:nvPicPr>
              <p:blipFill>
                <a:blip r:embed="rId213"/>
                <a:stretch>
                  <a:fillRect/>
                </a:stretch>
              </p:blipFill>
              <p:spPr>
                <a:xfrm>
                  <a:off x="8213433" y="3186556"/>
                  <a:ext cx="117360" cy="2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4">
              <p14:nvContentPartPr>
                <p14:cNvPr id="210" name="Ink 209">
                  <a:extLst>
                    <a:ext uri="{FF2B5EF4-FFF2-40B4-BE49-F238E27FC236}">
                      <a16:creationId xmlns:a16="http://schemas.microsoft.com/office/drawing/2014/main" id="{6A63D08C-A2BB-4D3B-85A4-B320E54A63F6}"/>
                    </a:ext>
                  </a:extLst>
                </p14:cNvPr>
                <p14:cNvContentPartPr/>
                <p14:nvPr/>
              </p14:nvContentPartPr>
              <p14:xfrm>
                <a:off x="8412873" y="2997556"/>
                <a:ext cx="60120" cy="185760"/>
              </p14:xfrm>
            </p:contentPart>
          </mc:Choice>
          <mc:Fallback xmlns="">
            <p:pic>
              <p:nvPicPr>
                <p:cNvPr id="210" name="Ink 209">
                  <a:extLst>
                    <a:ext uri="{FF2B5EF4-FFF2-40B4-BE49-F238E27FC236}">
                      <a16:creationId xmlns:a16="http://schemas.microsoft.com/office/drawing/2014/main" id="{6A63D08C-A2BB-4D3B-85A4-B320E54A63F6}"/>
                    </a:ext>
                  </a:extLst>
                </p:cNvPr>
                <p:cNvPicPr/>
                <p:nvPr/>
              </p:nvPicPr>
              <p:blipFill>
                <a:blip r:embed="rId215"/>
                <a:stretch>
                  <a:fillRect/>
                </a:stretch>
              </p:blipFill>
              <p:spPr>
                <a:xfrm>
                  <a:off x="8403873" y="2988556"/>
                  <a:ext cx="77760" cy="20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6">
              <p14:nvContentPartPr>
                <p14:cNvPr id="211" name="Ink 210">
                  <a:extLst>
                    <a:ext uri="{FF2B5EF4-FFF2-40B4-BE49-F238E27FC236}">
                      <a16:creationId xmlns:a16="http://schemas.microsoft.com/office/drawing/2014/main" id="{7C6B6244-038A-4F85-89C1-48DF2EB30172}"/>
                    </a:ext>
                  </a:extLst>
                </p14:cNvPr>
                <p14:cNvContentPartPr/>
                <p14:nvPr/>
              </p14:nvContentPartPr>
              <p14:xfrm>
                <a:off x="8373273" y="2925916"/>
                <a:ext cx="354240" cy="1161720"/>
              </p14:xfrm>
            </p:contentPart>
          </mc:Choice>
          <mc:Fallback xmlns="">
            <p:pic>
              <p:nvPicPr>
                <p:cNvPr id="211" name="Ink 210">
                  <a:extLst>
                    <a:ext uri="{FF2B5EF4-FFF2-40B4-BE49-F238E27FC236}">
                      <a16:creationId xmlns:a16="http://schemas.microsoft.com/office/drawing/2014/main" id="{7C6B6244-038A-4F85-89C1-48DF2EB30172}"/>
                    </a:ext>
                  </a:extLst>
                </p:cNvPr>
                <p:cNvPicPr/>
                <p:nvPr/>
              </p:nvPicPr>
              <p:blipFill>
                <a:blip r:embed="rId217"/>
                <a:stretch>
                  <a:fillRect/>
                </a:stretch>
              </p:blipFill>
              <p:spPr>
                <a:xfrm>
                  <a:off x="8364273" y="2917276"/>
                  <a:ext cx="371880" cy="117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8">
              <p14:nvContentPartPr>
                <p14:cNvPr id="213" name="Ink 212">
                  <a:extLst>
                    <a:ext uri="{FF2B5EF4-FFF2-40B4-BE49-F238E27FC236}">
                      <a16:creationId xmlns:a16="http://schemas.microsoft.com/office/drawing/2014/main" id="{BCC790BF-4DF1-4569-BE5F-C9A27676BB33}"/>
                    </a:ext>
                  </a:extLst>
                </p14:cNvPr>
                <p14:cNvContentPartPr/>
                <p14:nvPr/>
              </p14:nvContentPartPr>
              <p14:xfrm>
                <a:off x="8874753" y="2960476"/>
                <a:ext cx="46080" cy="290880"/>
              </p14:xfrm>
            </p:contentPart>
          </mc:Choice>
          <mc:Fallback xmlns="">
            <p:pic>
              <p:nvPicPr>
                <p:cNvPr id="213" name="Ink 212">
                  <a:extLst>
                    <a:ext uri="{FF2B5EF4-FFF2-40B4-BE49-F238E27FC236}">
                      <a16:creationId xmlns:a16="http://schemas.microsoft.com/office/drawing/2014/main" id="{BCC790BF-4DF1-4569-BE5F-C9A27676BB33}"/>
                    </a:ext>
                  </a:extLst>
                </p:cNvPr>
                <p:cNvPicPr/>
                <p:nvPr/>
              </p:nvPicPr>
              <p:blipFill>
                <a:blip r:embed="rId219"/>
                <a:stretch>
                  <a:fillRect/>
                </a:stretch>
              </p:blipFill>
              <p:spPr>
                <a:xfrm>
                  <a:off x="8866113" y="2951476"/>
                  <a:ext cx="63720" cy="30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0">
              <p14:nvContentPartPr>
                <p14:cNvPr id="214" name="Ink 213">
                  <a:extLst>
                    <a:ext uri="{FF2B5EF4-FFF2-40B4-BE49-F238E27FC236}">
                      <a16:creationId xmlns:a16="http://schemas.microsoft.com/office/drawing/2014/main" id="{6D1B4D3B-ADE2-4C87-B846-437E80DF77D9}"/>
                    </a:ext>
                  </a:extLst>
                </p14:cNvPr>
                <p14:cNvContentPartPr/>
                <p14:nvPr/>
              </p14:nvContentPartPr>
              <p14:xfrm>
                <a:off x="8670993" y="3394276"/>
                <a:ext cx="374760" cy="27000"/>
              </p14:xfrm>
            </p:contentPart>
          </mc:Choice>
          <mc:Fallback xmlns="">
            <p:pic>
              <p:nvPicPr>
                <p:cNvPr id="214" name="Ink 213">
                  <a:extLst>
                    <a:ext uri="{FF2B5EF4-FFF2-40B4-BE49-F238E27FC236}">
                      <a16:creationId xmlns:a16="http://schemas.microsoft.com/office/drawing/2014/main" id="{6D1B4D3B-ADE2-4C87-B846-437E80DF77D9}"/>
                    </a:ext>
                  </a:extLst>
                </p:cNvPr>
                <p:cNvPicPr/>
                <p:nvPr/>
              </p:nvPicPr>
              <p:blipFill>
                <a:blip r:embed="rId221"/>
                <a:stretch>
                  <a:fillRect/>
                </a:stretch>
              </p:blipFill>
              <p:spPr>
                <a:xfrm>
                  <a:off x="8662353" y="3385636"/>
                  <a:ext cx="392400" cy="4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2">
              <p14:nvContentPartPr>
                <p14:cNvPr id="215" name="Ink 214">
                  <a:extLst>
                    <a:ext uri="{FF2B5EF4-FFF2-40B4-BE49-F238E27FC236}">
                      <a16:creationId xmlns:a16="http://schemas.microsoft.com/office/drawing/2014/main" id="{C7FA903D-B520-465D-80A9-7827D46DD3D9}"/>
                    </a:ext>
                  </a:extLst>
                </p14:cNvPr>
                <p14:cNvContentPartPr/>
                <p14:nvPr/>
              </p14:nvContentPartPr>
              <p14:xfrm>
                <a:off x="8745153" y="3670756"/>
                <a:ext cx="173520" cy="349560"/>
              </p14:xfrm>
            </p:contentPart>
          </mc:Choice>
          <mc:Fallback xmlns="">
            <p:pic>
              <p:nvPicPr>
                <p:cNvPr id="215" name="Ink 214">
                  <a:extLst>
                    <a:ext uri="{FF2B5EF4-FFF2-40B4-BE49-F238E27FC236}">
                      <a16:creationId xmlns:a16="http://schemas.microsoft.com/office/drawing/2014/main" id="{C7FA903D-B520-465D-80A9-7827D46DD3D9}"/>
                    </a:ext>
                  </a:extLst>
                </p:cNvPr>
                <p:cNvPicPr/>
                <p:nvPr/>
              </p:nvPicPr>
              <p:blipFill>
                <a:blip r:embed="rId223"/>
                <a:stretch>
                  <a:fillRect/>
                </a:stretch>
              </p:blipFill>
              <p:spPr>
                <a:xfrm>
                  <a:off x="8736513" y="3662116"/>
                  <a:ext cx="191160" cy="36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4">
              <p14:nvContentPartPr>
                <p14:cNvPr id="217" name="Ink 216">
                  <a:extLst>
                    <a:ext uri="{FF2B5EF4-FFF2-40B4-BE49-F238E27FC236}">
                      <a16:creationId xmlns:a16="http://schemas.microsoft.com/office/drawing/2014/main" id="{CFA45A8E-8132-4ED5-9ABE-ED69025A9730}"/>
                    </a:ext>
                  </a:extLst>
                </p14:cNvPr>
                <p14:cNvContentPartPr/>
                <p14:nvPr/>
              </p14:nvContentPartPr>
              <p14:xfrm>
                <a:off x="9067353" y="2931316"/>
                <a:ext cx="278280" cy="1156680"/>
              </p14:xfrm>
            </p:contentPart>
          </mc:Choice>
          <mc:Fallback xmlns="">
            <p:pic>
              <p:nvPicPr>
                <p:cNvPr id="217" name="Ink 216">
                  <a:extLst>
                    <a:ext uri="{FF2B5EF4-FFF2-40B4-BE49-F238E27FC236}">
                      <a16:creationId xmlns:a16="http://schemas.microsoft.com/office/drawing/2014/main" id="{CFA45A8E-8132-4ED5-9ABE-ED69025A9730}"/>
                    </a:ext>
                  </a:extLst>
                </p:cNvPr>
                <p:cNvPicPr/>
                <p:nvPr/>
              </p:nvPicPr>
              <p:blipFill>
                <a:blip r:embed="rId225"/>
                <a:stretch>
                  <a:fillRect/>
                </a:stretch>
              </p:blipFill>
              <p:spPr>
                <a:xfrm>
                  <a:off x="9058353" y="2922316"/>
                  <a:ext cx="295920" cy="117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6">
              <p14:nvContentPartPr>
                <p14:cNvPr id="218" name="Ink 217">
                  <a:extLst>
                    <a:ext uri="{FF2B5EF4-FFF2-40B4-BE49-F238E27FC236}">
                      <a16:creationId xmlns:a16="http://schemas.microsoft.com/office/drawing/2014/main" id="{C6BB9A21-5AFD-4AA2-A726-345FDA84E820}"/>
                    </a:ext>
                  </a:extLst>
                </p14:cNvPr>
                <p14:cNvContentPartPr/>
                <p14:nvPr/>
              </p14:nvContentPartPr>
              <p14:xfrm>
                <a:off x="9574953" y="3322996"/>
                <a:ext cx="32760" cy="249120"/>
              </p14:xfrm>
            </p:contentPart>
          </mc:Choice>
          <mc:Fallback xmlns="">
            <p:pic>
              <p:nvPicPr>
                <p:cNvPr id="218" name="Ink 217">
                  <a:extLst>
                    <a:ext uri="{FF2B5EF4-FFF2-40B4-BE49-F238E27FC236}">
                      <a16:creationId xmlns:a16="http://schemas.microsoft.com/office/drawing/2014/main" id="{C6BB9A21-5AFD-4AA2-A726-345FDA84E820}"/>
                    </a:ext>
                  </a:extLst>
                </p:cNvPr>
                <p:cNvPicPr/>
                <p:nvPr/>
              </p:nvPicPr>
              <p:blipFill>
                <a:blip r:embed="rId227"/>
                <a:stretch>
                  <a:fillRect/>
                </a:stretch>
              </p:blipFill>
              <p:spPr>
                <a:xfrm>
                  <a:off x="9566313" y="3313996"/>
                  <a:ext cx="50400" cy="26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8">
              <p14:nvContentPartPr>
                <p14:cNvPr id="219" name="Ink 218">
                  <a:extLst>
                    <a:ext uri="{FF2B5EF4-FFF2-40B4-BE49-F238E27FC236}">
                      <a16:creationId xmlns:a16="http://schemas.microsoft.com/office/drawing/2014/main" id="{AF9AD8F5-4F34-4E21-9885-E7563C133B14}"/>
                    </a:ext>
                  </a:extLst>
                </p14:cNvPr>
                <p14:cNvContentPartPr/>
                <p14:nvPr/>
              </p14:nvContentPartPr>
              <p14:xfrm>
                <a:off x="9439953" y="3455116"/>
                <a:ext cx="311760" cy="79200"/>
              </p14:xfrm>
            </p:contentPart>
          </mc:Choice>
          <mc:Fallback xmlns="">
            <p:pic>
              <p:nvPicPr>
                <p:cNvPr id="219" name="Ink 218">
                  <a:extLst>
                    <a:ext uri="{FF2B5EF4-FFF2-40B4-BE49-F238E27FC236}">
                      <a16:creationId xmlns:a16="http://schemas.microsoft.com/office/drawing/2014/main" id="{AF9AD8F5-4F34-4E21-9885-E7563C133B14}"/>
                    </a:ext>
                  </a:extLst>
                </p:cNvPr>
                <p:cNvPicPr/>
                <p:nvPr/>
              </p:nvPicPr>
              <p:blipFill>
                <a:blip r:embed="rId229"/>
                <a:stretch>
                  <a:fillRect/>
                </a:stretch>
              </p:blipFill>
              <p:spPr>
                <a:xfrm>
                  <a:off x="9431313" y="3446116"/>
                  <a:ext cx="329400" cy="96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35" name="Group 234">
            <a:extLst>
              <a:ext uri="{FF2B5EF4-FFF2-40B4-BE49-F238E27FC236}">
                <a16:creationId xmlns:a16="http://schemas.microsoft.com/office/drawing/2014/main" id="{D0D9BD05-8B23-4F87-86A3-8A62186F12DA}"/>
              </a:ext>
            </a:extLst>
          </p:cNvPr>
          <p:cNvGrpSpPr/>
          <p:nvPr/>
        </p:nvGrpSpPr>
        <p:grpSpPr>
          <a:xfrm>
            <a:off x="10065273" y="2816476"/>
            <a:ext cx="1820520" cy="1207080"/>
            <a:chOff x="10065273" y="2816476"/>
            <a:chExt cx="1820520" cy="1207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30">
              <p14:nvContentPartPr>
                <p14:cNvPr id="220" name="Ink 219">
                  <a:extLst>
                    <a:ext uri="{FF2B5EF4-FFF2-40B4-BE49-F238E27FC236}">
                      <a16:creationId xmlns:a16="http://schemas.microsoft.com/office/drawing/2014/main" id="{7EADB33D-8E6F-41F0-8818-CB5319BAAC27}"/>
                    </a:ext>
                  </a:extLst>
                </p14:cNvPr>
                <p14:cNvContentPartPr/>
                <p14:nvPr/>
              </p14:nvContentPartPr>
              <p14:xfrm>
                <a:off x="10259673" y="2892436"/>
                <a:ext cx="42840" cy="333000"/>
              </p14:xfrm>
            </p:contentPart>
          </mc:Choice>
          <mc:Fallback xmlns="">
            <p:pic>
              <p:nvPicPr>
                <p:cNvPr id="220" name="Ink 219">
                  <a:extLst>
                    <a:ext uri="{FF2B5EF4-FFF2-40B4-BE49-F238E27FC236}">
                      <a16:creationId xmlns:a16="http://schemas.microsoft.com/office/drawing/2014/main" id="{7EADB33D-8E6F-41F0-8818-CB5319BAAC27}"/>
                    </a:ext>
                  </a:extLst>
                </p:cNvPr>
                <p:cNvPicPr/>
                <p:nvPr/>
              </p:nvPicPr>
              <p:blipFill>
                <a:blip r:embed="rId231"/>
                <a:stretch>
                  <a:fillRect/>
                </a:stretch>
              </p:blipFill>
              <p:spPr>
                <a:xfrm>
                  <a:off x="10250673" y="2883796"/>
                  <a:ext cx="60480" cy="35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2">
              <p14:nvContentPartPr>
                <p14:cNvPr id="221" name="Ink 220">
                  <a:extLst>
                    <a:ext uri="{FF2B5EF4-FFF2-40B4-BE49-F238E27FC236}">
                      <a16:creationId xmlns:a16="http://schemas.microsoft.com/office/drawing/2014/main" id="{72C8D3A8-5F44-4CC4-8003-0058EFB569A3}"/>
                    </a:ext>
                  </a:extLst>
                </p14:cNvPr>
                <p14:cNvContentPartPr/>
                <p14:nvPr/>
              </p14:nvContentPartPr>
              <p14:xfrm>
                <a:off x="10065273" y="3341356"/>
                <a:ext cx="344880" cy="31680"/>
              </p14:xfrm>
            </p:contentPart>
          </mc:Choice>
          <mc:Fallback xmlns="">
            <p:pic>
              <p:nvPicPr>
                <p:cNvPr id="221" name="Ink 220">
                  <a:extLst>
                    <a:ext uri="{FF2B5EF4-FFF2-40B4-BE49-F238E27FC236}">
                      <a16:creationId xmlns:a16="http://schemas.microsoft.com/office/drawing/2014/main" id="{72C8D3A8-5F44-4CC4-8003-0058EFB569A3}"/>
                    </a:ext>
                  </a:extLst>
                </p:cNvPr>
                <p:cNvPicPr/>
                <p:nvPr/>
              </p:nvPicPr>
              <p:blipFill>
                <a:blip r:embed="rId233"/>
                <a:stretch>
                  <a:fillRect/>
                </a:stretch>
              </p:blipFill>
              <p:spPr>
                <a:xfrm>
                  <a:off x="10056273" y="3332356"/>
                  <a:ext cx="362520" cy="4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4">
              <p14:nvContentPartPr>
                <p14:cNvPr id="222" name="Ink 221">
                  <a:extLst>
                    <a:ext uri="{FF2B5EF4-FFF2-40B4-BE49-F238E27FC236}">
                      <a16:creationId xmlns:a16="http://schemas.microsoft.com/office/drawing/2014/main" id="{AB768748-9299-4A39-B0E2-F686C0730BD1}"/>
                    </a:ext>
                  </a:extLst>
                </p14:cNvPr>
                <p14:cNvContentPartPr/>
                <p14:nvPr/>
              </p14:nvContentPartPr>
              <p14:xfrm>
                <a:off x="10106313" y="3630796"/>
                <a:ext cx="303480" cy="200520"/>
              </p14:xfrm>
            </p:contentPart>
          </mc:Choice>
          <mc:Fallback xmlns="">
            <p:pic>
              <p:nvPicPr>
                <p:cNvPr id="222" name="Ink 221">
                  <a:extLst>
                    <a:ext uri="{FF2B5EF4-FFF2-40B4-BE49-F238E27FC236}">
                      <a16:creationId xmlns:a16="http://schemas.microsoft.com/office/drawing/2014/main" id="{AB768748-9299-4A39-B0E2-F686C0730BD1}"/>
                    </a:ext>
                  </a:extLst>
                </p:cNvPr>
                <p:cNvPicPr/>
                <p:nvPr/>
              </p:nvPicPr>
              <p:blipFill>
                <a:blip r:embed="rId235"/>
                <a:stretch>
                  <a:fillRect/>
                </a:stretch>
              </p:blipFill>
              <p:spPr>
                <a:xfrm>
                  <a:off x="10097673" y="3622156"/>
                  <a:ext cx="321120" cy="21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6">
              <p14:nvContentPartPr>
                <p14:cNvPr id="225" name="Ink 224">
                  <a:extLst>
                    <a:ext uri="{FF2B5EF4-FFF2-40B4-BE49-F238E27FC236}">
                      <a16:creationId xmlns:a16="http://schemas.microsoft.com/office/drawing/2014/main" id="{AE1E3B3D-CE79-43C2-9F08-802476901E41}"/>
                    </a:ext>
                  </a:extLst>
                </p14:cNvPr>
                <p14:cNvContentPartPr/>
                <p14:nvPr/>
              </p14:nvContentPartPr>
              <p14:xfrm>
                <a:off x="10483233" y="2972716"/>
                <a:ext cx="318960" cy="970200"/>
              </p14:xfrm>
            </p:contentPart>
          </mc:Choice>
          <mc:Fallback xmlns="">
            <p:pic>
              <p:nvPicPr>
                <p:cNvPr id="225" name="Ink 224">
                  <a:extLst>
                    <a:ext uri="{FF2B5EF4-FFF2-40B4-BE49-F238E27FC236}">
                      <a16:creationId xmlns:a16="http://schemas.microsoft.com/office/drawing/2014/main" id="{AE1E3B3D-CE79-43C2-9F08-802476901E41}"/>
                    </a:ext>
                  </a:extLst>
                </p:cNvPr>
                <p:cNvPicPr/>
                <p:nvPr/>
              </p:nvPicPr>
              <p:blipFill>
                <a:blip r:embed="rId237"/>
                <a:stretch>
                  <a:fillRect/>
                </a:stretch>
              </p:blipFill>
              <p:spPr>
                <a:xfrm>
                  <a:off x="10474593" y="2964076"/>
                  <a:ext cx="336600" cy="98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8">
              <p14:nvContentPartPr>
                <p14:cNvPr id="226" name="Ink 225">
                  <a:extLst>
                    <a:ext uri="{FF2B5EF4-FFF2-40B4-BE49-F238E27FC236}">
                      <a16:creationId xmlns:a16="http://schemas.microsoft.com/office/drawing/2014/main" id="{4173A96C-93E2-45AF-9387-14A7E0B1DB35}"/>
                    </a:ext>
                  </a:extLst>
                </p14:cNvPr>
                <p14:cNvContentPartPr/>
                <p14:nvPr/>
              </p14:nvContentPartPr>
              <p14:xfrm>
                <a:off x="10824873" y="3228676"/>
                <a:ext cx="128160" cy="25200"/>
              </p14:xfrm>
            </p:contentPart>
          </mc:Choice>
          <mc:Fallback xmlns="">
            <p:pic>
              <p:nvPicPr>
                <p:cNvPr id="226" name="Ink 225">
                  <a:extLst>
                    <a:ext uri="{FF2B5EF4-FFF2-40B4-BE49-F238E27FC236}">
                      <a16:creationId xmlns:a16="http://schemas.microsoft.com/office/drawing/2014/main" id="{4173A96C-93E2-45AF-9387-14A7E0B1DB35}"/>
                    </a:ext>
                  </a:extLst>
                </p:cNvPr>
                <p:cNvPicPr/>
                <p:nvPr/>
              </p:nvPicPr>
              <p:blipFill>
                <a:blip r:embed="rId239"/>
                <a:stretch>
                  <a:fillRect/>
                </a:stretch>
              </p:blipFill>
              <p:spPr>
                <a:xfrm>
                  <a:off x="10815873" y="3220036"/>
                  <a:ext cx="145800" cy="4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0">
              <p14:nvContentPartPr>
                <p14:cNvPr id="227" name="Ink 226">
                  <a:extLst>
                    <a:ext uri="{FF2B5EF4-FFF2-40B4-BE49-F238E27FC236}">
                      <a16:creationId xmlns:a16="http://schemas.microsoft.com/office/drawing/2014/main" id="{B82CD377-B4F7-45D1-BAF3-582D5ECF8E4E}"/>
                    </a:ext>
                  </a:extLst>
                </p14:cNvPr>
                <p14:cNvContentPartPr/>
                <p14:nvPr/>
              </p14:nvContentPartPr>
              <p14:xfrm>
                <a:off x="11036553" y="2949316"/>
                <a:ext cx="26640" cy="195480"/>
              </p14:xfrm>
            </p:contentPart>
          </mc:Choice>
          <mc:Fallback xmlns="">
            <p:pic>
              <p:nvPicPr>
                <p:cNvPr id="227" name="Ink 226">
                  <a:extLst>
                    <a:ext uri="{FF2B5EF4-FFF2-40B4-BE49-F238E27FC236}">
                      <a16:creationId xmlns:a16="http://schemas.microsoft.com/office/drawing/2014/main" id="{B82CD377-B4F7-45D1-BAF3-582D5ECF8E4E}"/>
                    </a:ext>
                  </a:extLst>
                </p:cNvPr>
                <p:cNvPicPr/>
                <p:nvPr/>
              </p:nvPicPr>
              <p:blipFill>
                <a:blip r:embed="rId241"/>
                <a:stretch>
                  <a:fillRect/>
                </a:stretch>
              </p:blipFill>
              <p:spPr>
                <a:xfrm>
                  <a:off x="11027553" y="2940676"/>
                  <a:ext cx="44280" cy="21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2">
              <p14:nvContentPartPr>
                <p14:cNvPr id="228" name="Ink 227">
                  <a:extLst>
                    <a:ext uri="{FF2B5EF4-FFF2-40B4-BE49-F238E27FC236}">
                      <a16:creationId xmlns:a16="http://schemas.microsoft.com/office/drawing/2014/main" id="{BF5294FC-6AE5-42A8-93E2-2D5FD1A81182}"/>
                    </a:ext>
                  </a:extLst>
                </p14:cNvPr>
                <p14:cNvContentPartPr/>
                <p14:nvPr/>
              </p14:nvContentPartPr>
              <p14:xfrm>
                <a:off x="11016033" y="2845636"/>
                <a:ext cx="303120" cy="1020240"/>
              </p14:xfrm>
            </p:contentPart>
          </mc:Choice>
          <mc:Fallback xmlns="">
            <p:pic>
              <p:nvPicPr>
                <p:cNvPr id="228" name="Ink 227">
                  <a:extLst>
                    <a:ext uri="{FF2B5EF4-FFF2-40B4-BE49-F238E27FC236}">
                      <a16:creationId xmlns:a16="http://schemas.microsoft.com/office/drawing/2014/main" id="{BF5294FC-6AE5-42A8-93E2-2D5FD1A81182}"/>
                    </a:ext>
                  </a:extLst>
                </p:cNvPr>
                <p:cNvPicPr/>
                <p:nvPr/>
              </p:nvPicPr>
              <p:blipFill>
                <a:blip r:embed="rId243"/>
                <a:stretch>
                  <a:fillRect/>
                </a:stretch>
              </p:blipFill>
              <p:spPr>
                <a:xfrm>
                  <a:off x="11007033" y="2836996"/>
                  <a:ext cx="320760" cy="103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4">
              <p14:nvContentPartPr>
                <p14:cNvPr id="229" name="Ink 228">
                  <a:extLst>
                    <a:ext uri="{FF2B5EF4-FFF2-40B4-BE49-F238E27FC236}">
                      <a16:creationId xmlns:a16="http://schemas.microsoft.com/office/drawing/2014/main" id="{CE77EDB6-D488-4510-A21F-5F84F38F501B}"/>
                    </a:ext>
                  </a:extLst>
                </p14:cNvPr>
                <p14:cNvContentPartPr/>
                <p14:nvPr/>
              </p14:nvContentPartPr>
              <p14:xfrm>
                <a:off x="11423553" y="2932036"/>
                <a:ext cx="72000" cy="268200"/>
              </p14:xfrm>
            </p:contentPart>
          </mc:Choice>
          <mc:Fallback xmlns="">
            <p:pic>
              <p:nvPicPr>
                <p:cNvPr id="229" name="Ink 228">
                  <a:extLst>
                    <a:ext uri="{FF2B5EF4-FFF2-40B4-BE49-F238E27FC236}">
                      <a16:creationId xmlns:a16="http://schemas.microsoft.com/office/drawing/2014/main" id="{CE77EDB6-D488-4510-A21F-5F84F38F501B}"/>
                    </a:ext>
                  </a:extLst>
                </p:cNvPr>
                <p:cNvPicPr/>
                <p:nvPr/>
              </p:nvPicPr>
              <p:blipFill>
                <a:blip r:embed="rId245"/>
                <a:stretch>
                  <a:fillRect/>
                </a:stretch>
              </p:blipFill>
              <p:spPr>
                <a:xfrm>
                  <a:off x="11414553" y="2923036"/>
                  <a:ext cx="89640" cy="28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6">
              <p14:nvContentPartPr>
                <p14:cNvPr id="230" name="Ink 229">
                  <a:extLst>
                    <a:ext uri="{FF2B5EF4-FFF2-40B4-BE49-F238E27FC236}">
                      <a16:creationId xmlns:a16="http://schemas.microsoft.com/office/drawing/2014/main" id="{B584A942-BA37-4B1A-A36B-C27AF9EFBFD4}"/>
                    </a:ext>
                  </a:extLst>
                </p14:cNvPr>
                <p14:cNvContentPartPr/>
                <p14:nvPr/>
              </p14:nvContentPartPr>
              <p14:xfrm>
                <a:off x="11257953" y="3287716"/>
                <a:ext cx="289440" cy="35640"/>
              </p14:xfrm>
            </p:contentPart>
          </mc:Choice>
          <mc:Fallback xmlns="">
            <p:pic>
              <p:nvPicPr>
                <p:cNvPr id="230" name="Ink 229">
                  <a:extLst>
                    <a:ext uri="{FF2B5EF4-FFF2-40B4-BE49-F238E27FC236}">
                      <a16:creationId xmlns:a16="http://schemas.microsoft.com/office/drawing/2014/main" id="{B584A942-BA37-4B1A-A36B-C27AF9EFBFD4}"/>
                    </a:ext>
                  </a:extLst>
                </p:cNvPr>
                <p:cNvPicPr/>
                <p:nvPr/>
              </p:nvPicPr>
              <p:blipFill>
                <a:blip r:embed="rId247"/>
                <a:stretch>
                  <a:fillRect/>
                </a:stretch>
              </p:blipFill>
              <p:spPr>
                <a:xfrm>
                  <a:off x="11249313" y="3278716"/>
                  <a:ext cx="307080" cy="5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8">
              <p14:nvContentPartPr>
                <p14:cNvPr id="231" name="Ink 230">
                  <a:extLst>
                    <a:ext uri="{FF2B5EF4-FFF2-40B4-BE49-F238E27FC236}">
                      <a16:creationId xmlns:a16="http://schemas.microsoft.com/office/drawing/2014/main" id="{55ABE571-E262-483E-BA07-9731F449A82F}"/>
                    </a:ext>
                  </a:extLst>
                </p14:cNvPr>
                <p14:cNvContentPartPr/>
                <p14:nvPr/>
              </p14:nvContentPartPr>
              <p14:xfrm>
                <a:off x="11133393" y="3556276"/>
                <a:ext cx="148320" cy="218520"/>
              </p14:xfrm>
            </p:contentPart>
          </mc:Choice>
          <mc:Fallback xmlns="">
            <p:pic>
              <p:nvPicPr>
                <p:cNvPr id="231" name="Ink 230">
                  <a:extLst>
                    <a:ext uri="{FF2B5EF4-FFF2-40B4-BE49-F238E27FC236}">
                      <a16:creationId xmlns:a16="http://schemas.microsoft.com/office/drawing/2014/main" id="{55ABE571-E262-483E-BA07-9731F449A82F}"/>
                    </a:ext>
                  </a:extLst>
                </p:cNvPr>
                <p:cNvPicPr/>
                <p:nvPr/>
              </p:nvPicPr>
              <p:blipFill>
                <a:blip r:embed="rId249"/>
                <a:stretch>
                  <a:fillRect/>
                </a:stretch>
              </p:blipFill>
              <p:spPr>
                <a:xfrm>
                  <a:off x="11124393" y="3547636"/>
                  <a:ext cx="165960" cy="23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0">
              <p14:nvContentPartPr>
                <p14:cNvPr id="232" name="Ink 231">
                  <a:extLst>
                    <a:ext uri="{FF2B5EF4-FFF2-40B4-BE49-F238E27FC236}">
                      <a16:creationId xmlns:a16="http://schemas.microsoft.com/office/drawing/2014/main" id="{F48F32A0-6187-4065-A716-F76A87A0C8CF}"/>
                    </a:ext>
                  </a:extLst>
                </p14:cNvPr>
                <p14:cNvContentPartPr/>
                <p14:nvPr/>
              </p14:nvContentPartPr>
              <p14:xfrm>
                <a:off x="11341473" y="3656356"/>
                <a:ext cx="121320" cy="22320"/>
              </p14:xfrm>
            </p:contentPart>
          </mc:Choice>
          <mc:Fallback xmlns="">
            <p:pic>
              <p:nvPicPr>
                <p:cNvPr id="232" name="Ink 231">
                  <a:extLst>
                    <a:ext uri="{FF2B5EF4-FFF2-40B4-BE49-F238E27FC236}">
                      <a16:creationId xmlns:a16="http://schemas.microsoft.com/office/drawing/2014/main" id="{F48F32A0-6187-4065-A716-F76A87A0C8CF}"/>
                    </a:ext>
                  </a:extLst>
                </p:cNvPr>
                <p:cNvPicPr/>
                <p:nvPr/>
              </p:nvPicPr>
              <p:blipFill>
                <a:blip r:embed="rId251"/>
                <a:stretch>
                  <a:fillRect/>
                </a:stretch>
              </p:blipFill>
              <p:spPr>
                <a:xfrm>
                  <a:off x="11332473" y="3647356"/>
                  <a:ext cx="138960" cy="3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2">
              <p14:nvContentPartPr>
                <p14:cNvPr id="233" name="Ink 232">
                  <a:extLst>
                    <a:ext uri="{FF2B5EF4-FFF2-40B4-BE49-F238E27FC236}">
                      <a16:creationId xmlns:a16="http://schemas.microsoft.com/office/drawing/2014/main" id="{DB863FBE-A34E-4B0F-8D69-738A2EA9A6EC}"/>
                    </a:ext>
                  </a:extLst>
                </p14:cNvPr>
                <p14:cNvContentPartPr/>
                <p14:nvPr/>
              </p14:nvContentPartPr>
              <p14:xfrm>
                <a:off x="11458833" y="3624316"/>
                <a:ext cx="153720" cy="118440"/>
              </p14:xfrm>
            </p:contentPart>
          </mc:Choice>
          <mc:Fallback xmlns="">
            <p:pic>
              <p:nvPicPr>
                <p:cNvPr id="233" name="Ink 232">
                  <a:extLst>
                    <a:ext uri="{FF2B5EF4-FFF2-40B4-BE49-F238E27FC236}">
                      <a16:creationId xmlns:a16="http://schemas.microsoft.com/office/drawing/2014/main" id="{DB863FBE-A34E-4B0F-8D69-738A2EA9A6EC}"/>
                    </a:ext>
                  </a:extLst>
                </p:cNvPr>
                <p:cNvPicPr/>
                <p:nvPr/>
              </p:nvPicPr>
              <p:blipFill>
                <a:blip r:embed="rId253"/>
                <a:stretch>
                  <a:fillRect/>
                </a:stretch>
              </p:blipFill>
              <p:spPr>
                <a:xfrm>
                  <a:off x="11449833" y="3615316"/>
                  <a:ext cx="171360" cy="13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4">
              <p14:nvContentPartPr>
                <p14:cNvPr id="234" name="Ink 233">
                  <a:extLst>
                    <a:ext uri="{FF2B5EF4-FFF2-40B4-BE49-F238E27FC236}">
                      <a16:creationId xmlns:a16="http://schemas.microsoft.com/office/drawing/2014/main" id="{037F17B6-D322-4C47-A547-7DC9B69668FF}"/>
                    </a:ext>
                  </a:extLst>
                </p14:cNvPr>
                <p14:cNvContentPartPr/>
                <p14:nvPr/>
              </p14:nvContentPartPr>
              <p14:xfrm>
                <a:off x="11614713" y="2816476"/>
                <a:ext cx="271080" cy="1207080"/>
              </p14:xfrm>
            </p:contentPart>
          </mc:Choice>
          <mc:Fallback xmlns="">
            <p:pic>
              <p:nvPicPr>
                <p:cNvPr id="234" name="Ink 233">
                  <a:extLst>
                    <a:ext uri="{FF2B5EF4-FFF2-40B4-BE49-F238E27FC236}">
                      <a16:creationId xmlns:a16="http://schemas.microsoft.com/office/drawing/2014/main" id="{037F17B6-D322-4C47-A547-7DC9B69668FF}"/>
                    </a:ext>
                  </a:extLst>
                </p:cNvPr>
                <p:cNvPicPr/>
                <p:nvPr/>
              </p:nvPicPr>
              <p:blipFill>
                <a:blip r:embed="rId255"/>
                <a:stretch>
                  <a:fillRect/>
                </a:stretch>
              </p:blipFill>
              <p:spPr>
                <a:xfrm>
                  <a:off x="11606073" y="2807836"/>
                  <a:ext cx="288720" cy="1224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79" name="Group 278">
            <a:extLst>
              <a:ext uri="{FF2B5EF4-FFF2-40B4-BE49-F238E27FC236}">
                <a16:creationId xmlns:a16="http://schemas.microsoft.com/office/drawing/2014/main" id="{3869EF86-4B59-4BE7-91F5-04287543D7A0}"/>
              </a:ext>
            </a:extLst>
          </p:cNvPr>
          <p:cNvGrpSpPr/>
          <p:nvPr/>
        </p:nvGrpSpPr>
        <p:grpSpPr>
          <a:xfrm>
            <a:off x="7084113" y="4641316"/>
            <a:ext cx="1986840" cy="877320"/>
            <a:chOff x="7084113" y="4641316"/>
            <a:chExt cx="1986840" cy="877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56">
              <p14:nvContentPartPr>
                <p14:cNvPr id="245" name="Ink 244">
                  <a:extLst>
                    <a:ext uri="{FF2B5EF4-FFF2-40B4-BE49-F238E27FC236}">
                      <a16:creationId xmlns:a16="http://schemas.microsoft.com/office/drawing/2014/main" id="{A9994799-2261-4C34-8DDE-B2788ADD25EE}"/>
                    </a:ext>
                  </a:extLst>
                </p14:cNvPr>
                <p14:cNvContentPartPr/>
                <p14:nvPr/>
              </p14:nvContentPartPr>
              <p14:xfrm>
                <a:off x="7084113" y="4997356"/>
                <a:ext cx="259920" cy="32040"/>
              </p14:xfrm>
            </p:contentPart>
          </mc:Choice>
          <mc:Fallback xmlns="">
            <p:pic>
              <p:nvPicPr>
                <p:cNvPr id="245" name="Ink 244">
                  <a:extLst>
                    <a:ext uri="{FF2B5EF4-FFF2-40B4-BE49-F238E27FC236}">
                      <a16:creationId xmlns:a16="http://schemas.microsoft.com/office/drawing/2014/main" id="{A9994799-2261-4C34-8DDE-B2788ADD25EE}"/>
                    </a:ext>
                  </a:extLst>
                </p:cNvPr>
                <p:cNvPicPr/>
                <p:nvPr/>
              </p:nvPicPr>
              <p:blipFill>
                <a:blip r:embed="rId257"/>
                <a:stretch>
                  <a:fillRect/>
                </a:stretch>
              </p:blipFill>
              <p:spPr>
                <a:xfrm>
                  <a:off x="7075473" y="4988356"/>
                  <a:ext cx="277560" cy="4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8">
              <p14:nvContentPartPr>
                <p14:cNvPr id="246" name="Ink 245">
                  <a:extLst>
                    <a:ext uri="{FF2B5EF4-FFF2-40B4-BE49-F238E27FC236}">
                      <a16:creationId xmlns:a16="http://schemas.microsoft.com/office/drawing/2014/main" id="{F395816F-8844-4D53-8E13-13DB541253FB}"/>
                    </a:ext>
                  </a:extLst>
                </p14:cNvPr>
                <p14:cNvContentPartPr/>
                <p14:nvPr/>
              </p14:nvContentPartPr>
              <p14:xfrm>
                <a:off x="7087713" y="5197876"/>
                <a:ext cx="308880" cy="22320"/>
              </p14:xfrm>
            </p:contentPart>
          </mc:Choice>
          <mc:Fallback xmlns="">
            <p:pic>
              <p:nvPicPr>
                <p:cNvPr id="246" name="Ink 245">
                  <a:extLst>
                    <a:ext uri="{FF2B5EF4-FFF2-40B4-BE49-F238E27FC236}">
                      <a16:creationId xmlns:a16="http://schemas.microsoft.com/office/drawing/2014/main" id="{F395816F-8844-4D53-8E13-13DB541253FB}"/>
                    </a:ext>
                  </a:extLst>
                </p:cNvPr>
                <p:cNvPicPr/>
                <p:nvPr/>
              </p:nvPicPr>
              <p:blipFill>
                <a:blip r:embed="rId259"/>
                <a:stretch>
                  <a:fillRect/>
                </a:stretch>
              </p:blipFill>
              <p:spPr>
                <a:xfrm>
                  <a:off x="7079073" y="5189236"/>
                  <a:ext cx="326520" cy="3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0">
              <p14:nvContentPartPr>
                <p14:cNvPr id="247" name="Ink 246">
                  <a:extLst>
                    <a:ext uri="{FF2B5EF4-FFF2-40B4-BE49-F238E27FC236}">
                      <a16:creationId xmlns:a16="http://schemas.microsoft.com/office/drawing/2014/main" id="{A009F064-B340-4928-8B93-F1E060D27EAF}"/>
                    </a:ext>
                  </a:extLst>
                </p14:cNvPr>
                <p14:cNvContentPartPr/>
                <p14:nvPr/>
              </p14:nvContentPartPr>
              <p14:xfrm>
                <a:off x="7597113" y="5005996"/>
                <a:ext cx="185040" cy="28080"/>
              </p14:xfrm>
            </p:contentPart>
          </mc:Choice>
          <mc:Fallback xmlns="">
            <p:pic>
              <p:nvPicPr>
                <p:cNvPr id="247" name="Ink 246">
                  <a:extLst>
                    <a:ext uri="{FF2B5EF4-FFF2-40B4-BE49-F238E27FC236}">
                      <a16:creationId xmlns:a16="http://schemas.microsoft.com/office/drawing/2014/main" id="{A009F064-B340-4928-8B93-F1E060D27EAF}"/>
                    </a:ext>
                  </a:extLst>
                </p:cNvPr>
                <p:cNvPicPr/>
                <p:nvPr/>
              </p:nvPicPr>
              <p:blipFill>
                <a:blip r:embed="rId261"/>
                <a:stretch>
                  <a:fillRect/>
                </a:stretch>
              </p:blipFill>
              <p:spPr>
                <a:xfrm>
                  <a:off x="7588113" y="4997356"/>
                  <a:ext cx="202680" cy="4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2">
              <p14:nvContentPartPr>
                <p14:cNvPr id="248" name="Ink 247">
                  <a:extLst>
                    <a:ext uri="{FF2B5EF4-FFF2-40B4-BE49-F238E27FC236}">
                      <a16:creationId xmlns:a16="http://schemas.microsoft.com/office/drawing/2014/main" id="{62376012-E886-45EA-8DFD-2403B4BB4AEB}"/>
                    </a:ext>
                  </a:extLst>
                </p14:cNvPr>
                <p14:cNvContentPartPr/>
                <p14:nvPr/>
              </p14:nvContentPartPr>
              <p14:xfrm>
                <a:off x="8019393" y="4641316"/>
                <a:ext cx="50760" cy="340200"/>
              </p14:xfrm>
            </p:contentPart>
          </mc:Choice>
          <mc:Fallback xmlns="">
            <p:pic>
              <p:nvPicPr>
                <p:cNvPr id="248" name="Ink 247">
                  <a:extLst>
                    <a:ext uri="{FF2B5EF4-FFF2-40B4-BE49-F238E27FC236}">
                      <a16:creationId xmlns:a16="http://schemas.microsoft.com/office/drawing/2014/main" id="{62376012-E886-45EA-8DFD-2403B4BB4AEB}"/>
                    </a:ext>
                  </a:extLst>
                </p:cNvPr>
                <p:cNvPicPr/>
                <p:nvPr/>
              </p:nvPicPr>
              <p:blipFill>
                <a:blip r:embed="rId263"/>
                <a:stretch>
                  <a:fillRect/>
                </a:stretch>
              </p:blipFill>
              <p:spPr>
                <a:xfrm>
                  <a:off x="8010753" y="4632316"/>
                  <a:ext cx="68400" cy="35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4">
              <p14:nvContentPartPr>
                <p14:cNvPr id="249" name="Ink 248">
                  <a:extLst>
                    <a:ext uri="{FF2B5EF4-FFF2-40B4-BE49-F238E27FC236}">
                      <a16:creationId xmlns:a16="http://schemas.microsoft.com/office/drawing/2014/main" id="{94638B05-1C19-4040-826C-D7EA9612ADE9}"/>
                    </a:ext>
                  </a:extLst>
                </p14:cNvPr>
                <p14:cNvContentPartPr/>
                <p14:nvPr/>
              </p14:nvContentPartPr>
              <p14:xfrm>
                <a:off x="7809513" y="5096356"/>
                <a:ext cx="320040" cy="55440"/>
              </p14:xfrm>
            </p:contentPart>
          </mc:Choice>
          <mc:Fallback xmlns="">
            <p:pic>
              <p:nvPicPr>
                <p:cNvPr id="249" name="Ink 248">
                  <a:extLst>
                    <a:ext uri="{FF2B5EF4-FFF2-40B4-BE49-F238E27FC236}">
                      <a16:creationId xmlns:a16="http://schemas.microsoft.com/office/drawing/2014/main" id="{94638B05-1C19-4040-826C-D7EA9612ADE9}"/>
                    </a:ext>
                  </a:extLst>
                </p:cNvPr>
                <p:cNvPicPr/>
                <p:nvPr/>
              </p:nvPicPr>
              <p:blipFill>
                <a:blip r:embed="rId265"/>
                <a:stretch>
                  <a:fillRect/>
                </a:stretch>
              </p:blipFill>
              <p:spPr>
                <a:xfrm>
                  <a:off x="7800513" y="5087356"/>
                  <a:ext cx="337680" cy="7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6">
              <p14:nvContentPartPr>
                <p14:cNvPr id="250" name="Ink 249">
                  <a:extLst>
                    <a:ext uri="{FF2B5EF4-FFF2-40B4-BE49-F238E27FC236}">
                      <a16:creationId xmlns:a16="http://schemas.microsoft.com/office/drawing/2014/main" id="{D983EAE3-B609-4DB9-933F-B6EA47BB6829}"/>
                    </a:ext>
                  </a:extLst>
                </p14:cNvPr>
                <p14:cNvContentPartPr/>
                <p14:nvPr/>
              </p14:nvContentPartPr>
              <p14:xfrm>
                <a:off x="7835793" y="5327476"/>
                <a:ext cx="363240" cy="191160"/>
              </p14:xfrm>
            </p:contentPart>
          </mc:Choice>
          <mc:Fallback xmlns="">
            <p:pic>
              <p:nvPicPr>
                <p:cNvPr id="250" name="Ink 249">
                  <a:extLst>
                    <a:ext uri="{FF2B5EF4-FFF2-40B4-BE49-F238E27FC236}">
                      <a16:creationId xmlns:a16="http://schemas.microsoft.com/office/drawing/2014/main" id="{D983EAE3-B609-4DB9-933F-B6EA47BB6829}"/>
                    </a:ext>
                  </a:extLst>
                </p:cNvPr>
                <p:cNvPicPr/>
                <p:nvPr/>
              </p:nvPicPr>
              <p:blipFill>
                <a:blip r:embed="rId267"/>
                <a:stretch>
                  <a:fillRect/>
                </a:stretch>
              </p:blipFill>
              <p:spPr>
                <a:xfrm>
                  <a:off x="7827153" y="5318836"/>
                  <a:ext cx="380880" cy="20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8">
              <p14:nvContentPartPr>
                <p14:cNvPr id="251" name="Ink 250">
                  <a:extLst>
                    <a:ext uri="{FF2B5EF4-FFF2-40B4-BE49-F238E27FC236}">
                      <a16:creationId xmlns:a16="http://schemas.microsoft.com/office/drawing/2014/main" id="{9AB165EF-B52F-43DE-934D-2E4E5B477E8D}"/>
                    </a:ext>
                  </a:extLst>
                </p14:cNvPr>
                <p14:cNvContentPartPr/>
                <p14:nvPr/>
              </p14:nvContentPartPr>
              <p14:xfrm>
                <a:off x="8357793" y="4686316"/>
                <a:ext cx="170640" cy="700560"/>
              </p14:xfrm>
            </p:contentPart>
          </mc:Choice>
          <mc:Fallback xmlns="">
            <p:pic>
              <p:nvPicPr>
                <p:cNvPr id="251" name="Ink 250">
                  <a:extLst>
                    <a:ext uri="{FF2B5EF4-FFF2-40B4-BE49-F238E27FC236}">
                      <a16:creationId xmlns:a16="http://schemas.microsoft.com/office/drawing/2014/main" id="{9AB165EF-B52F-43DE-934D-2E4E5B477E8D}"/>
                    </a:ext>
                  </a:extLst>
                </p:cNvPr>
                <p:cNvPicPr/>
                <p:nvPr/>
              </p:nvPicPr>
              <p:blipFill>
                <a:blip r:embed="rId269"/>
                <a:stretch>
                  <a:fillRect/>
                </a:stretch>
              </p:blipFill>
              <p:spPr>
                <a:xfrm>
                  <a:off x="8349153" y="4677676"/>
                  <a:ext cx="188280" cy="71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0">
              <p14:nvContentPartPr>
                <p14:cNvPr id="252" name="Ink 251">
                  <a:extLst>
                    <a:ext uri="{FF2B5EF4-FFF2-40B4-BE49-F238E27FC236}">
                      <a16:creationId xmlns:a16="http://schemas.microsoft.com/office/drawing/2014/main" id="{D1CFD759-12B4-4F08-93E3-6288EBCCD03E}"/>
                    </a:ext>
                  </a:extLst>
                </p14:cNvPr>
                <p14:cNvContentPartPr/>
                <p14:nvPr/>
              </p14:nvContentPartPr>
              <p14:xfrm>
                <a:off x="8663793" y="4834636"/>
                <a:ext cx="101880" cy="499320"/>
              </p14:xfrm>
            </p:contentPart>
          </mc:Choice>
          <mc:Fallback xmlns="">
            <p:pic>
              <p:nvPicPr>
                <p:cNvPr id="252" name="Ink 251">
                  <a:extLst>
                    <a:ext uri="{FF2B5EF4-FFF2-40B4-BE49-F238E27FC236}">
                      <a16:creationId xmlns:a16="http://schemas.microsoft.com/office/drawing/2014/main" id="{D1CFD759-12B4-4F08-93E3-6288EBCCD03E}"/>
                    </a:ext>
                  </a:extLst>
                </p:cNvPr>
                <p:cNvPicPr/>
                <p:nvPr/>
              </p:nvPicPr>
              <p:blipFill>
                <a:blip r:embed="rId271"/>
                <a:stretch>
                  <a:fillRect/>
                </a:stretch>
              </p:blipFill>
              <p:spPr>
                <a:xfrm>
                  <a:off x="8654793" y="4825636"/>
                  <a:ext cx="119520" cy="51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2">
              <p14:nvContentPartPr>
                <p14:cNvPr id="253" name="Ink 252">
                  <a:extLst>
                    <a:ext uri="{FF2B5EF4-FFF2-40B4-BE49-F238E27FC236}">
                      <a16:creationId xmlns:a16="http://schemas.microsoft.com/office/drawing/2014/main" id="{335C40C8-42DA-4A97-9876-857185A07CE9}"/>
                    </a:ext>
                  </a:extLst>
                </p14:cNvPr>
                <p14:cNvContentPartPr/>
                <p14:nvPr/>
              </p14:nvContentPartPr>
              <p14:xfrm>
                <a:off x="8847033" y="4650676"/>
                <a:ext cx="223920" cy="778320"/>
              </p14:xfrm>
            </p:contentPart>
          </mc:Choice>
          <mc:Fallback xmlns="">
            <p:pic>
              <p:nvPicPr>
                <p:cNvPr id="253" name="Ink 252">
                  <a:extLst>
                    <a:ext uri="{FF2B5EF4-FFF2-40B4-BE49-F238E27FC236}">
                      <a16:creationId xmlns:a16="http://schemas.microsoft.com/office/drawing/2014/main" id="{335C40C8-42DA-4A97-9876-857185A07CE9}"/>
                    </a:ext>
                  </a:extLst>
                </p:cNvPr>
                <p:cNvPicPr/>
                <p:nvPr/>
              </p:nvPicPr>
              <p:blipFill>
                <a:blip r:embed="rId273"/>
                <a:stretch>
                  <a:fillRect/>
                </a:stretch>
              </p:blipFill>
              <p:spPr>
                <a:xfrm>
                  <a:off x="8838033" y="4641676"/>
                  <a:ext cx="241560" cy="795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78" name="Group 277">
            <a:extLst>
              <a:ext uri="{FF2B5EF4-FFF2-40B4-BE49-F238E27FC236}">
                <a16:creationId xmlns:a16="http://schemas.microsoft.com/office/drawing/2014/main" id="{70A20E4C-50E8-4160-BC14-FBDF8C2FA96F}"/>
              </a:ext>
            </a:extLst>
          </p:cNvPr>
          <p:cNvGrpSpPr/>
          <p:nvPr/>
        </p:nvGrpSpPr>
        <p:grpSpPr>
          <a:xfrm>
            <a:off x="9388833" y="4358356"/>
            <a:ext cx="2010960" cy="1076760"/>
            <a:chOff x="9388833" y="4358356"/>
            <a:chExt cx="2010960" cy="1076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74">
              <p14:nvContentPartPr>
                <p14:cNvPr id="254" name="Ink 253">
                  <a:extLst>
                    <a:ext uri="{FF2B5EF4-FFF2-40B4-BE49-F238E27FC236}">
                      <a16:creationId xmlns:a16="http://schemas.microsoft.com/office/drawing/2014/main" id="{35B02B6F-2207-4501-B29C-5F007ECC2255}"/>
                    </a:ext>
                  </a:extLst>
                </p14:cNvPr>
                <p14:cNvContentPartPr/>
                <p14:nvPr/>
              </p14:nvContentPartPr>
              <p14:xfrm>
                <a:off x="9492513" y="4798276"/>
                <a:ext cx="36000" cy="370800"/>
              </p14:xfrm>
            </p:contentPart>
          </mc:Choice>
          <mc:Fallback xmlns="">
            <p:pic>
              <p:nvPicPr>
                <p:cNvPr id="254" name="Ink 253">
                  <a:extLst>
                    <a:ext uri="{FF2B5EF4-FFF2-40B4-BE49-F238E27FC236}">
                      <a16:creationId xmlns:a16="http://schemas.microsoft.com/office/drawing/2014/main" id="{35B02B6F-2207-4501-B29C-5F007ECC2255}"/>
                    </a:ext>
                  </a:extLst>
                </p:cNvPr>
                <p:cNvPicPr/>
                <p:nvPr/>
              </p:nvPicPr>
              <p:blipFill>
                <a:blip r:embed="rId275"/>
                <a:stretch>
                  <a:fillRect/>
                </a:stretch>
              </p:blipFill>
              <p:spPr>
                <a:xfrm>
                  <a:off x="9483873" y="4789276"/>
                  <a:ext cx="53640" cy="38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6">
              <p14:nvContentPartPr>
                <p14:cNvPr id="255" name="Ink 254">
                  <a:extLst>
                    <a:ext uri="{FF2B5EF4-FFF2-40B4-BE49-F238E27FC236}">
                      <a16:creationId xmlns:a16="http://schemas.microsoft.com/office/drawing/2014/main" id="{88522831-5019-4CCD-8385-A4DC843E4754}"/>
                    </a:ext>
                  </a:extLst>
                </p14:cNvPr>
                <p14:cNvContentPartPr/>
                <p14:nvPr/>
              </p14:nvContentPartPr>
              <p14:xfrm>
                <a:off x="9388833" y="4968916"/>
                <a:ext cx="254160" cy="65880"/>
              </p14:xfrm>
            </p:contentPart>
          </mc:Choice>
          <mc:Fallback xmlns="">
            <p:pic>
              <p:nvPicPr>
                <p:cNvPr id="255" name="Ink 254">
                  <a:extLst>
                    <a:ext uri="{FF2B5EF4-FFF2-40B4-BE49-F238E27FC236}">
                      <a16:creationId xmlns:a16="http://schemas.microsoft.com/office/drawing/2014/main" id="{88522831-5019-4CCD-8385-A4DC843E4754}"/>
                    </a:ext>
                  </a:extLst>
                </p:cNvPr>
                <p:cNvPicPr/>
                <p:nvPr/>
              </p:nvPicPr>
              <p:blipFill>
                <a:blip r:embed="rId277"/>
                <a:stretch>
                  <a:fillRect/>
                </a:stretch>
              </p:blipFill>
              <p:spPr>
                <a:xfrm>
                  <a:off x="9380193" y="4959916"/>
                  <a:ext cx="271800" cy="8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8">
              <p14:nvContentPartPr>
                <p14:cNvPr id="256" name="Ink 255">
                  <a:extLst>
                    <a:ext uri="{FF2B5EF4-FFF2-40B4-BE49-F238E27FC236}">
                      <a16:creationId xmlns:a16="http://schemas.microsoft.com/office/drawing/2014/main" id="{3789601D-13FC-4774-8A1A-B54C6B1A2725}"/>
                    </a:ext>
                  </a:extLst>
                </p14:cNvPr>
                <p14:cNvContentPartPr/>
                <p14:nvPr/>
              </p14:nvContentPartPr>
              <p14:xfrm>
                <a:off x="10076433" y="4517116"/>
                <a:ext cx="48240" cy="398880"/>
              </p14:xfrm>
            </p:contentPart>
          </mc:Choice>
          <mc:Fallback xmlns="">
            <p:pic>
              <p:nvPicPr>
                <p:cNvPr id="256" name="Ink 255">
                  <a:extLst>
                    <a:ext uri="{FF2B5EF4-FFF2-40B4-BE49-F238E27FC236}">
                      <a16:creationId xmlns:a16="http://schemas.microsoft.com/office/drawing/2014/main" id="{3789601D-13FC-4774-8A1A-B54C6B1A2725}"/>
                    </a:ext>
                  </a:extLst>
                </p:cNvPr>
                <p:cNvPicPr/>
                <p:nvPr/>
              </p:nvPicPr>
              <p:blipFill>
                <a:blip r:embed="rId279"/>
                <a:stretch>
                  <a:fillRect/>
                </a:stretch>
              </p:blipFill>
              <p:spPr>
                <a:xfrm>
                  <a:off x="10067793" y="4508476"/>
                  <a:ext cx="65880" cy="41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0">
              <p14:nvContentPartPr>
                <p14:cNvPr id="257" name="Ink 256">
                  <a:extLst>
                    <a:ext uri="{FF2B5EF4-FFF2-40B4-BE49-F238E27FC236}">
                      <a16:creationId xmlns:a16="http://schemas.microsoft.com/office/drawing/2014/main" id="{7D43EE16-5074-42E7-AE10-BA7CF3476DAD}"/>
                    </a:ext>
                  </a:extLst>
                </p14:cNvPr>
                <p14:cNvContentPartPr/>
                <p14:nvPr/>
              </p14:nvContentPartPr>
              <p14:xfrm>
                <a:off x="9883473" y="4960636"/>
                <a:ext cx="457920" cy="71280"/>
              </p14:xfrm>
            </p:contentPart>
          </mc:Choice>
          <mc:Fallback xmlns="">
            <p:pic>
              <p:nvPicPr>
                <p:cNvPr id="257" name="Ink 256">
                  <a:extLst>
                    <a:ext uri="{FF2B5EF4-FFF2-40B4-BE49-F238E27FC236}">
                      <a16:creationId xmlns:a16="http://schemas.microsoft.com/office/drawing/2014/main" id="{7D43EE16-5074-42E7-AE10-BA7CF3476DAD}"/>
                    </a:ext>
                  </a:extLst>
                </p:cNvPr>
                <p:cNvPicPr/>
                <p:nvPr/>
              </p:nvPicPr>
              <p:blipFill>
                <a:blip r:embed="rId281"/>
                <a:stretch>
                  <a:fillRect/>
                </a:stretch>
              </p:blipFill>
              <p:spPr>
                <a:xfrm>
                  <a:off x="9874833" y="4951996"/>
                  <a:ext cx="475560" cy="8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2">
              <p14:nvContentPartPr>
                <p14:cNvPr id="258" name="Ink 257">
                  <a:extLst>
                    <a:ext uri="{FF2B5EF4-FFF2-40B4-BE49-F238E27FC236}">
                      <a16:creationId xmlns:a16="http://schemas.microsoft.com/office/drawing/2014/main" id="{2DD978D8-C362-4BB8-9500-B6281537A36F}"/>
                    </a:ext>
                  </a:extLst>
                </p14:cNvPr>
                <p14:cNvContentPartPr/>
                <p14:nvPr/>
              </p14:nvContentPartPr>
              <p14:xfrm>
                <a:off x="9947193" y="5237836"/>
                <a:ext cx="333000" cy="197280"/>
              </p14:xfrm>
            </p:contentPart>
          </mc:Choice>
          <mc:Fallback xmlns="">
            <p:pic>
              <p:nvPicPr>
                <p:cNvPr id="258" name="Ink 257">
                  <a:extLst>
                    <a:ext uri="{FF2B5EF4-FFF2-40B4-BE49-F238E27FC236}">
                      <a16:creationId xmlns:a16="http://schemas.microsoft.com/office/drawing/2014/main" id="{2DD978D8-C362-4BB8-9500-B6281537A36F}"/>
                    </a:ext>
                  </a:extLst>
                </p:cNvPr>
                <p:cNvPicPr/>
                <p:nvPr/>
              </p:nvPicPr>
              <p:blipFill>
                <a:blip r:embed="rId283"/>
                <a:stretch>
                  <a:fillRect/>
                </a:stretch>
              </p:blipFill>
              <p:spPr>
                <a:xfrm>
                  <a:off x="9938193" y="5229196"/>
                  <a:ext cx="350640" cy="21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4">
              <p14:nvContentPartPr>
                <p14:cNvPr id="259" name="Ink 258">
                  <a:extLst>
                    <a:ext uri="{FF2B5EF4-FFF2-40B4-BE49-F238E27FC236}">
                      <a16:creationId xmlns:a16="http://schemas.microsoft.com/office/drawing/2014/main" id="{99F08453-71C1-4AD4-BF0E-9FC6ECF68037}"/>
                    </a:ext>
                  </a:extLst>
                </p14:cNvPr>
                <p14:cNvContentPartPr/>
                <p14:nvPr/>
              </p14:nvContentPartPr>
              <p14:xfrm>
                <a:off x="10506993" y="4911316"/>
                <a:ext cx="284400" cy="272520"/>
              </p14:xfrm>
            </p:contentPart>
          </mc:Choice>
          <mc:Fallback xmlns="">
            <p:pic>
              <p:nvPicPr>
                <p:cNvPr id="259" name="Ink 258">
                  <a:extLst>
                    <a:ext uri="{FF2B5EF4-FFF2-40B4-BE49-F238E27FC236}">
                      <a16:creationId xmlns:a16="http://schemas.microsoft.com/office/drawing/2014/main" id="{99F08453-71C1-4AD4-BF0E-9FC6ECF68037}"/>
                    </a:ext>
                  </a:extLst>
                </p:cNvPr>
                <p:cNvPicPr/>
                <p:nvPr/>
              </p:nvPicPr>
              <p:blipFill>
                <a:blip r:embed="rId285"/>
                <a:stretch>
                  <a:fillRect/>
                </a:stretch>
              </p:blipFill>
              <p:spPr>
                <a:xfrm>
                  <a:off x="10498353" y="4902676"/>
                  <a:ext cx="302040" cy="29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6">
              <p14:nvContentPartPr>
                <p14:cNvPr id="260" name="Ink 259">
                  <a:extLst>
                    <a:ext uri="{FF2B5EF4-FFF2-40B4-BE49-F238E27FC236}">
                      <a16:creationId xmlns:a16="http://schemas.microsoft.com/office/drawing/2014/main" id="{61FFCEB3-5747-40EC-9A5B-7A20F443CFC4}"/>
                    </a:ext>
                  </a:extLst>
                </p14:cNvPr>
                <p14:cNvContentPartPr/>
                <p14:nvPr/>
              </p14:nvContentPartPr>
              <p14:xfrm>
                <a:off x="10863753" y="4627636"/>
                <a:ext cx="213120" cy="149040"/>
              </p14:xfrm>
            </p:contentPart>
          </mc:Choice>
          <mc:Fallback xmlns="">
            <p:pic>
              <p:nvPicPr>
                <p:cNvPr id="260" name="Ink 259">
                  <a:extLst>
                    <a:ext uri="{FF2B5EF4-FFF2-40B4-BE49-F238E27FC236}">
                      <a16:creationId xmlns:a16="http://schemas.microsoft.com/office/drawing/2014/main" id="{61FFCEB3-5747-40EC-9A5B-7A20F443CFC4}"/>
                    </a:ext>
                  </a:extLst>
                </p:cNvPr>
                <p:cNvPicPr/>
                <p:nvPr/>
              </p:nvPicPr>
              <p:blipFill>
                <a:blip r:embed="rId287"/>
                <a:stretch>
                  <a:fillRect/>
                </a:stretch>
              </p:blipFill>
              <p:spPr>
                <a:xfrm>
                  <a:off x="10854753" y="4618636"/>
                  <a:ext cx="230760" cy="16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8">
              <p14:nvContentPartPr>
                <p14:cNvPr id="261" name="Ink 260">
                  <a:extLst>
                    <a:ext uri="{FF2B5EF4-FFF2-40B4-BE49-F238E27FC236}">
                      <a16:creationId xmlns:a16="http://schemas.microsoft.com/office/drawing/2014/main" id="{8C490C33-9359-4A09-8669-8DB444107A76}"/>
                    </a:ext>
                  </a:extLst>
                </p14:cNvPr>
                <p14:cNvContentPartPr/>
                <p14:nvPr/>
              </p14:nvContentPartPr>
              <p14:xfrm>
                <a:off x="11206473" y="4358356"/>
                <a:ext cx="98640" cy="428760"/>
              </p14:xfrm>
            </p:contentPart>
          </mc:Choice>
          <mc:Fallback xmlns="">
            <p:pic>
              <p:nvPicPr>
                <p:cNvPr id="261" name="Ink 260">
                  <a:extLst>
                    <a:ext uri="{FF2B5EF4-FFF2-40B4-BE49-F238E27FC236}">
                      <a16:creationId xmlns:a16="http://schemas.microsoft.com/office/drawing/2014/main" id="{8C490C33-9359-4A09-8669-8DB444107A76}"/>
                    </a:ext>
                  </a:extLst>
                </p:cNvPr>
                <p:cNvPicPr/>
                <p:nvPr/>
              </p:nvPicPr>
              <p:blipFill>
                <a:blip r:embed="rId289"/>
                <a:stretch>
                  <a:fillRect/>
                </a:stretch>
              </p:blipFill>
              <p:spPr>
                <a:xfrm>
                  <a:off x="11197833" y="4349356"/>
                  <a:ext cx="116280" cy="44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0">
              <p14:nvContentPartPr>
                <p14:cNvPr id="262" name="Ink 261">
                  <a:extLst>
                    <a:ext uri="{FF2B5EF4-FFF2-40B4-BE49-F238E27FC236}">
                      <a16:creationId xmlns:a16="http://schemas.microsoft.com/office/drawing/2014/main" id="{B8C4B11E-A7E6-4818-A44D-05DA9C97994F}"/>
                    </a:ext>
                  </a:extLst>
                </p14:cNvPr>
                <p14:cNvContentPartPr/>
                <p14:nvPr/>
              </p14:nvContentPartPr>
              <p14:xfrm>
                <a:off x="11120793" y="4588756"/>
                <a:ext cx="279000" cy="25200"/>
              </p14:xfrm>
            </p:contentPart>
          </mc:Choice>
          <mc:Fallback xmlns="">
            <p:pic>
              <p:nvPicPr>
                <p:cNvPr id="262" name="Ink 261">
                  <a:extLst>
                    <a:ext uri="{FF2B5EF4-FFF2-40B4-BE49-F238E27FC236}">
                      <a16:creationId xmlns:a16="http://schemas.microsoft.com/office/drawing/2014/main" id="{B8C4B11E-A7E6-4818-A44D-05DA9C97994F}"/>
                    </a:ext>
                  </a:extLst>
                </p:cNvPr>
                <p:cNvPicPr/>
                <p:nvPr/>
              </p:nvPicPr>
              <p:blipFill>
                <a:blip r:embed="rId291"/>
                <a:stretch>
                  <a:fillRect/>
                </a:stretch>
              </p:blipFill>
              <p:spPr>
                <a:xfrm>
                  <a:off x="11112153" y="4579756"/>
                  <a:ext cx="296640" cy="428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92">
            <p14:nvContentPartPr>
              <p14:cNvPr id="263" name="Ink 262">
                <a:extLst>
                  <a:ext uri="{FF2B5EF4-FFF2-40B4-BE49-F238E27FC236}">
                    <a16:creationId xmlns:a16="http://schemas.microsoft.com/office/drawing/2014/main" id="{F8C81073-62D1-4992-AEBA-85B0628521E0}"/>
                  </a:ext>
                </a:extLst>
              </p14:cNvPr>
              <p14:cNvContentPartPr/>
              <p14:nvPr/>
            </p14:nvContentPartPr>
            <p14:xfrm>
              <a:off x="7147833" y="6605116"/>
              <a:ext cx="232200" cy="51840"/>
            </p14:xfrm>
          </p:contentPart>
        </mc:Choice>
        <mc:Fallback xmlns="">
          <p:pic>
            <p:nvPicPr>
              <p:cNvPr id="263" name="Ink 262">
                <a:extLst>
                  <a:ext uri="{FF2B5EF4-FFF2-40B4-BE49-F238E27FC236}">
                    <a16:creationId xmlns:a16="http://schemas.microsoft.com/office/drawing/2014/main" id="{F8C81073-62D1-4992-AEBA-85B0628521E0}"/>
                  </a:ext>
                </a:extLst>
              </p:cNvPr>
              <p:cNvPicPr/>
              <p:nvPr/>
            </p:nvPicPr>
            <p:blipFill>
              <a:blip r:embed="rId293"/>
              <a:stretch>
                <a:fillRect/>
              </a:stretch>
            </p:blipFill>
            <p:spPr>
              <a:xfrm>
                <a:off x="7138833" y="6596476"/>
                <a:ext cx="249840" cy="69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4">
            <p14:nvContentPartPr>
              <p14:cNvPr id="264" name="Ink 263">
                <a:extLst>
                  <a:ext uri="{FF2B5EF4-FFF2-40B4-BE49-F238E27FC236}">
                    <a16:creationId xmlns:a16="http://schemas.microsoft.com/office/drawing/2014/main" id="{4549C60D-A522-4E7D-80F9-E0AF713B304E}"/>
                  </a:ext>
                </a:extLst>
              </p14:cNvPr>
              <p14:cNvContentPartPr/>
              <p14:nvPr/>
            </p14:nvContentPartPr>
            <p14:xfrm>
              <a:off x="7148913" y="6805996"/>
              <a:ext cx="300960" cy="42840"/>
            </p14:xfrm>
          </p:contentPart>
        </mc:Choice>
        <mc:Fallback xmlns="">
          <p:pic>
            <p:nvPicPr>
              <p:cNvPr id="264" name="Ink 263">
                <a:extLst>
                  <a:ext uri="{FF2B5EF4-FFF2-40B4-BE49-F238E27FC236}">
                    <a16:creationId xmlns:a16="http://schemas.microsoft.com/office/drawing/2014/main" id="{4549C60D-A522-4E7D-80F9-E0AF713B304E}"/>
                  </a:ext>
                </a:extLst>
              </p:cNvPr>
              <p:cNvPicPr/>
              <p:nvPr/>
            </p:nvPicPr>
            <p:blipFill>
              <a:blip r:embed="rId295"/>
              <a:stretch>
                <a:fillRect/>
              </a:stretch>
            </p:blipFill>
            <p:spPr>
              <a:xfrm>
                <a:off x="7140273" y="6796996"/>
                <a:ext cx="318600" cy="60480"/>
              </a:xfrm>
              <a:prstGeom prst="rect">
                <a:avLst/>
              </a:prstGeom>
            </p:spPr>
          </p:pic>
        </mc:Fallback>
      </mc:AlternateContent>
      <p:grpSp>
        <p:nvGrpSpPr>
          <p:cNvPr id="277" name="Group 276">
            <a:extLst>
              <a:ext uri="{FF2B5EF4-FFF2-40B4-BE49-F238E27FC236}">
                <a16:creationId xmlns:a16="http://schemas.microsoft.com/office/drawing/2014/main" id="{53E1ECDF-31EA-443E-B52D-76D9C9031ADF}"/>
              </a:ext>
            </a:extLst>
          </p:cNvPr>
          <p:cNvGrpSpPr/>
          <p:nvPr/>
        </p:nvGrpSpPr>
        <p:grpSpPr>
          <a:xfrm>
            <a:off x="7974033" y="5939116"/>
            <a:ext cx="1449360" cy="1434600"/>
            <a:chOff x="7974033" y="5939116"/>
            <a:chExt cx="1449360" cy="1434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96">
              <p14:nvContentPartPr>
                <p14:cNvPr id="265" name="Ink 264">
                  <a:extLst>
                    <a:ext uri="{FF2B5EF4-FFF2-40B4-BE49-F238E27FC236}">
                      <a16:creationId xmlns:a16="http://schemas.microsoft.com/office/drawing/2014/main" id="{B4EF0ACB-580D-47DD-9220-68D5B861C478}"/>
                    </a:ext>
                  </a:extLst>
                </p14:cNvPr>
                <p14:cNvContentPartPr/>
                <p14:nvPr/>
              </p14:nvContentPartPr>
              <p14:xfrm>
                <a:off x="7974033" y="6338356"/>
                <a:ext cx="340560" cy="432000"/>
              </p14:xfrm>
            </p:contentPart>
          </mc:Choice>
          <mc:Fallback xmlns="">
            <p:pic>
              <p:nvPicPr>
                <p:cNvPr id="265" name="Ink 264">
                  <a:extLst>
                    <a:ext uri="{FF2B5EF4-FFF2-40B4-BE49-F238E27FC236}">
                      <a16:creationId xmlns:a16="http://schemas.microsoft.com/office/drawing/2014/main" id="{B4EF0ACB-580D-47DD-9220-68D5B861C478}"/>
                    </a:ext>
                  </a:extLst>
                </p:cNvPr>
                <p:cNvPicPr/>
                <p:nvPr/>
              </p:nvPicPr>
              <p:blipFill>
                <a:blip r:embed="rId297"/>
                <a:stretch>
                  <a:fillRect/>
                </a:stretch>
              </p:blipFill>
              <p:spPr>
                <a:xfrm>
                  <a:off x="7965033" y="6329356"/>
                  <a:ext cx="358200" cy="44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8">
              <p14:nvContentPartPr>
                <p14:cNvPr id="266" name="Ink 265">
                  <a:extLst>
                    <a:ext uri="{FF2B5EF4-FFF2-40B4-BE49-F238E27FC236}">
                      <a16:creationId xmlns:a16="http://schemas.microsoft.com/office/drawing/2014/main" id="{0FA5780B-5BB7-4F7E-B6D2-2971AEBBB199}"/>
                    </a:ext>
                  </a:extLst>
                </p14:cNvPr>
                <p14:cNvContentPartPr/>
                <p14:nvPr/>
              </p14:nvContentPartPr>
              <p14:xfrm>
                <a:off x="8461833" y="6139636"/>
                <a:ext cx="208800" cy="137160"/>
              </p14:xfrm>
            </p:contentPart>
          </mc:Choice>
          <mc:Fallback xmlns="">
            <p:pic>
              <p:nvPicPr>
                <p:cNvPr id="266" name="Ink 265">
                  <a:extLst>
                    <a:ext uri="{FF2B5EF4-FFF2-40B4-BE49-F238E27FC236}">
                      <a16:creationId xmlns:a16="http://schemas.microsoft.com/office/drawing/2014/main" id="{0FA5780B-5BB7-4F7E-B6D2-2971AEBBB199}"/>
                    </a:ext>
                  </a:extLst>
                </p:cNvPr>
                <p:cNvPicPr/>
                <p:nvPr/>
              </p:nvPicPr>
              <p:blipFill>
                <a:blip r:embed="rId299"/>
                <a:stretch>
                  <a:fillRect/>
                </a:stretch>
              </p:blipFill>
              <p:spPr>
                <a:xfrm>
                  <a:off x="8452833" y="6130996"/>
                  <a:ext cx="226440" cy="15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0">
              <p14:nvContentPartPr>
                <p14:cNvPr id="267" name="Ink 266">
                  <a:extLst>
                    <a:ext uri="{FF2B5EF4-FFF2-40B4-BE49-F238E27FC236}">
                      <a16:creationId xmlns:a16="http://schemas.microsoft.com/office/drawing/2014/main" id="{CB2CD879-21EE-4365-B7D5-D37C8A133FA7}"/>
                    </a:ext>
                  </a:extLst>
                </p14:cNvPr>
                <p14:cNvContentPartPr/>
                <p14:nvPr/>
              </p14:nvContentPartPr>
              <p14:xfrm>
                <a:off x="8811033" y="5939116"/>
                <a:ext cx="92520" cy="365760"/>
              </p14:xfrm>
            </p:contentPart>
          </mc:Choice>
          <mc:Fallback xmlns="">
            <p:pic>
              <p:nvPicPr>
                <p:cNvPr id="267" name="Ink 266">
                  <a:extLst>
                    <a:ext uri="{FF2B5EF4-FFF2-40B4-BE49-F238E27FC236}">
                      <a16:creationId xmlns:a16="http://schemas.microsoft.com/office/drawing/2014/main" id="{CB2CD879-21EE-4365-B7D5-D37C8A133FA7}"/>
                    </a:ext>
                  </a:extLst>
                </p:cNvPr>
                <p:cNvPicPr/>
                <p:nvPr/>
              </p:nvPicPr>
              <p:blipFill>
                <a:blip r:embed="rId301"/>
                <a:stretch>
                  <a:fillRect/>
                </a:stretch>
              </p:blipFill>
              <p:spPr>
                <a:xfrm>
                  <a:off x="8802033" y="5930476"/>
                  <a:ext cx="110160" cy="38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2">
              <p14:nvContentPartPr>
                <p14:cNvPr id="268" name="Ink 267">
                  <a:extLst>
                    <a:ext uri="{FF2B5EF4-FFF2-40B4-BE49-F238E27FC236}">
                      <a16:creationId xmlns:a16="http://schemas.microsoft.com/office/drawing/2014/main" id="{9A2914B3-33DD-4129-8E85-24C7AE1B59B1}"/>
                    </a:ext>
                  </a:extLst>
                </p14:cNvPr>
                <p14:cNvContentPartPr/>
                <p14:nvPr/>
              </p14:nvContentPartPr>
              <p14:xfrm>
                <a:off x="8776113" y="6134596"/>
                <a:ext cx="278280" cy="46440"/>
              </p14:xfrm>
            </p:contentPart>
          </mc:Choice>
          <mc:Fallback xmlns="">
            <p:pic>
              <p:nvPicPr>
                <p:cNvPr id="268" name="Ink 267">
                  <a:extLst>
                    <a:ext uri="{FF2B5EF4-FFF2-40B4-BE49-F238E27FC236}">
                      <a16:creationId xmlns:a16="http://schemas.microsoft.com/office/drawing/2014/main" id="{9A2914B3-33DD-4129-8E85-24C7AE1B59B1}"/>
                    </a:ext>
                  </a:extLst>
                </p:cNvPr>
                <p:cNvPicPr/>
                <p:nvPr/>
              </p:nvPicPr>
              <p:blipFill>
                <a:blip r:embed="rId303"/>
                <a:stretch>
                  <a:fillRect/>
                </a:stretch>
              </p:blipFill>
              <p:spPr>
                <a:xfrm>
                  <a:off x="8767113" y="6125596"/>
                  <a:ext cx="295920" cy="6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4">
              <p14:nvContentPartPr>
                <p14:cNvPr id="269" name="Ink 268">
                  <a:extLst>
                    <a:ext uri="{FF2B5EF4-FFF2-40B4-BE49-F238E27FC236}">
                      <a16:creationId xmlns:a16="http://schemas.microsoft.com/office/drawing/2014/main" id="{D4EE59DF-2D5C-41C4-8DB1-9012FC908081}"/>
                    </a:ext>
                  </a:extLst>
                </p14:cNvPr>
                <p14:cNvContentPartPr/>
                <p14:nvPr/>
              </p14:nvContentPartPr>
              <p14:xfrm>
                <a:off x="8014353" y="6975196"/>
                <a:ext cx="605880" cy="80640"/>
              </p14:xfrm>
            </p:contentPart>
          </mc:Choice>
          <mc:Fallback xmlns="">
            <p:pic>
              <p:nvPicPr>
                <p:cNvPr id="269" name="Ink 268">
                  <a:extLst>
                    <a:ext uri="{FF2B5EF4-FFF2-40B4-BE49-F238E27FC236}">
                      <a16:creationId xmlns:a16="http://schemas.microsoft.com/office/drawing/2014/main" id="{D4EE59DF-2D5C-41C4-8DB1-9012FC908081}"/>
                    </a:ext>
                  </a:extLst>
                </p:cNvPr>
                <p:cNvPicPr/>
                <p:nvPr/>
              </p:nvPicPr>
              <p:blipFill>
                <a:blip r:embed="rId305"/>
                <a:stretch>
                  <a:fillRect/>
                </a:stretch>
              </p:blipFill>
              <p:spPr>
                <a:xfrm>
                  <a:off x="8005713" y="6966196"/>
                  <a:ext cx="623520" cy="9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6">
              <p14:nvContentPartPr>
                <p14:cNvPr id="270" name="Ink 269">
                  <a:extLst>
                    <a:ext uri="{FF2B5EF4-FFF2-40B4-BE49-F238E27FC236}">
                      <a16:creationId xmlns:a16="http://schemas.microsoft.com/office/drawing/2014/main" id="{345D2FE1-2F0B-47A5-8C30-6185FD69B3EA}"/>
                    </a:ext>
                  </a:extLst>
                </p14:cNvPr>
                <p14:cNvContentPartPr/>
                <p14:nvPr/>
              </p14:nvContentPartPr>
              <p14:xfrm>
                <a:off x="8237913" y="7159876"/>
                <a:ext cx="389160" cy="213840"/>
              </p14:xfrm>
            </p:contentPart>
          </mc:Choice>
          <mc:Fallback xmlns="">
            <p:pic>
              <p:nvPicPr>
                <p:cNvPr id="270" name="Ink 269">
                  <a:extLst>
                    <a:ext uri="{FF2B5EF4-FFF2-40B4-BE49-F238E27FC236}">
                      <a16:creationId xmlns:a16="http://schemas.microsoft.com/office/drawing/2014/main" id="{345D2FE1-2F0B-47A5-8C30-6185FD69B3EA}"/>
                    </a:ext>
                  </a:extLst>
                </p:cNvPr>
                <p:cNvPicPr/>
                <p:nvPr/>
              </p:nvPicPr>
              <p:blipFill>
                <a:blip r:embed="rId307"/>
                <a:stretch>
                  <a:fillRect/>
                </a:stretch>
              </p:blipFill>
              <p:spPr>
                <a:xfrm>
                  <a:off x="8228913" y="7150876"/>
                  <a:ext cx="406800" cy="23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8">
              <p14:nvContentPartPr>
                <p14:cNvPr id="271" name="Ink 270">
                  <a:extLst>
                    <a:ext uri="{FF2B5EF4-FFF2-40B4-BE49-F238E27FC236}">
                      <a16:creationId xmlns:a16="http://schemas.microsoft.com/office/drawing/2014/main" id="{6E8FDDCB-B1D8-41C3-B7A3-BB318F4C69E6}"/>
                    </a:ext>
                  </a:extLst>
                </p14:cNvPr>
                <p14:cNvContentPartPr/>
                <p14:nvPr/>
              </p14:nvContentPartPr>
              <p14:xfrm>
                <a:off x="9127833" y="6884116"/>
                <a:ext cx="295560" cy="48240"/>
              </p14:xfrm>
            </p:contentPart>
          </mc:Choice>
          <mc:Fallback xmlns="">
            <p:pic>
              <p:nvPicPr>
                <p:cNvPr id="271" name="Ink 270">
                  <a:extLst>
                    <a:ext uri="{FF2B5EF4-FFF2-40B4-BE49-F238E27FC236}">
                      <a16:creationId xmlns:a16="http://schemas.microsoft.com/office/drawing/2014/main" id="{6E8FDDCB-B1D8-41C3-B7A3-BB318F4C69E6}"/>
                    </a:ext>
                  </a:extLst>
                </p:cNvPr>
                <p:cNvPicPr/>
                <p:nvPr/>
              </p:nvPicPr>
              <p:blipFill>
                <a:blip r:embed="rId309"/>
                <a:stretch>
                  <a:fillRect/>
                </a:stretch>
              </p:blipFill>
              <p:spPr>
                <a:xfrm>
                  <a:off x="9118833" y="6875116"/>
                  <a:ext cx="313200" cy="65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75" name="Group 274">
            <a:extLst>
              <a:ext uri="{FF2B5EF4-FFF2-40B4-BE49-F238E27FC236}">
                <a16:creationId xmlns:a16="http://schemas.microsoft.com/office/drawing/2014/main" id="{0AF6444D-2BFB-4722-8DEE-63D42598A8E7}"/>
              </a:ext>
            </a:extLst>
          </p:cNvPr>
          <p:cNvGrpSpPr/>
          <p:nvPr/>
        </p:nvGrpSpPr>
        <p:grpSpPr>
          <a:xfrm>
            <a:off x="9814353" y="6014356"/>
            <a:ext cx="448200" cy="650880"/>
            <a:chOff x="9814353" y="6014356"/>
            <a:chExt cx="448200" cy="650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10">
              <p14:nvContentPartPr>
                <p14:cNvPr id="272" name="Ink 271">
                  <a:extLst>
                    <a:ext uri="{FF2B5EF4-FFF2-40B4-BE49-F238E27FC236}">
                      <a16:creationId xmlns:a16="http://schemas.microsoft.com/office/drawing/2014/main" id="{E67213EE-1729-4922-967E-078487EAF15D}"/>
                    </a:ext>
                  </a:extLst>
                </p14:cNvPr>
                <p14:cNvContentPartPr/>
                <p14:nvPr/>
              </p14:nvContentPartPr>
              <p14:xfrm>
                <a:off x="10006953" y="6014356"/>
                <a:ext cx="74160" cy="505800"/>
              </p14:xfrm>
            </p:contentPart>
          </mc:Choice>
          <mc:Fallback xmlns="">
            <p:pic>
              <p:nvPicPr>
                <p:cNvPr id="272" name="Ink 271">
                  <a:extLst>
                    <a:ext uri="{FF2B5EF4-FFF2-40B4-BE49-F238E27FC236}">
                      <a16:creationId xmlns:a16="http://schemas.microsoft.com/office/drawing/2014/main" id="{E67213EE-1729-4922-967E-078487EAF15D}"/>
                    </a:ext>
                  </a:extLst>
                </p:cNvPr>
                <p:cNvPicPr/>
                <p:nvPr/>
              </p:nvPicPr>
              <p:blipFill>
                <a:blip r:embed="rId311"/>
                <a:stretch>
                  <a:fillRect/>
                </a:stretch>
              </p:blipFill>
              <p:spPr>
                <a:xfrm>
                  <a:off x="9997953" y="6005356"/>
                  <a:ext cx="91800" cy="52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2">
              <p14:nvContentPartPr>
                <p14:cNvPr id="273" name="Ink 272">
                  <a:extLst>
                    <a:ext uri="{FF2B5EF4-FFF2-40B4-BE49-F238E27FC236}">
                      <a16:creationId xmlns:a16="http://schemas.microsoft.com/office/drawing/2014/main" id="{454D20CC-2EC2-4E9A-860C-10FCAF9FFF1E}"/>
                    </a:ext>
                  </a:extLst>
                </p14:cNvPr>
                <p14:cNvContentPartPr/>
                <p14:nvPr/>
              </p14:nvContentPartPr>
              <p14:xfrm>
                <a:off x="9814353" y="6588196"/>
                <a:ext cx="448200" cy="77040"/>
              </p14:xfrm>
            </p:contentPart>
          </mc:Choice>
          <mc:Fallback xmlns="">
            <p:pic>
              <p:nvPicPr>
                <p:cNvPr id="273" name="Ink 272">
                  <a:extLst>
                    <a:ext uri="{FF2B5EF4-FFF2-40B4-BE49-F238E27FC236}">
                      <a16:creationId xmlns:a16="http://schemas.microsoft.com/office/drawing/2014/main" id="{454D20CC-2EC2-4E9A-860C-10FCAF9FFF1E}"/>
                    </a:ext>
                  </a:extLst>
                </p:cNvPr>
                <p:cNvPicPr/>
                <p:nvPr/>
              </p:nvPicPr>
              <p:blipFill>
                <a:blip r:embed="rId313"/>
                <a:stretch>
                  <a:fillRect/>
                </a:stretch>
              </p:blipFill>
              <p:spPr>
                <a:xfrm>
                  <a:off x="9805353" y="6579556"/>
                  <a:ext cx="465840" cy="946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14">
            <p14:nvContentPartPr>
              <p14:cNvPr id="274" name="Ink 273">
                <a:extLst>
                  <a:ext uri="{FF2B5EF4-FFF2-40B4-BE49-F238E27FC236}">
                    <a16:creationId xmlns:a16="http://schemas.microsoft.com/office/drawing/2014/main" id="{39980F33-7034-4A52-8774-657F9E9B930A}"/>
                  </a:ext>
                </a:extLst>
              </p14:cNvPr>
              <p14:cNvContentPartPr/>
              <p14:nvPr/>
            </p14:nvContentPartPr>
            <p14:xfrm>
              <a:off x="9881313" y="6931996"/>
              <a:ext cx="600120" cy="234360"/>
            </p14:xfrm>
          </p:contentPart>
        </mc:Choice>
        <mc:Fallback xmlns="">
          <p:pic>
            <p:nvPicPr>
              <p:cNvPr id="274" name="Ink 273">
                <a:extLst>
                  <a:ext uri="{FF2B5EF4-FFF2-40B4-BE49-F238E27FC236}">
                    <a16:creationId xmlns:a16="http://schemas.microsoft.com/office/drawing/2014/main" id="{39980F33-7034-4A52-8774-657F9E9B930A}"/>
                  </a:ext>
                </a:extLst>
              </p:cNvPr>
              <p:cNvPicPr/>
              <p:nvPr/>
            </p:nvPicPr>
            <p:blipFill>
              <a:blip r:embed="rId315"/>
              <a:stretch>
                <a:fillRect/>
              </a:stretch>
            </p:blipFill>
            <p:spPr>
              <a:xfrm>
                <a:off x="9872673" y="6922996"/>
                <a:ext cx="617760" cy="25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316">
            <p14:nvContentPartPr>
              <p14:cNvPr id="280" name="Ink 279">
                <a:extLst>
                  <a:ext uri="{FF2B5EF4-FFF2-40B4-BE49-F238E27FC236}">
                    <a16:creationId xmlns:a16="http://schemas.microsoft.com/office/drawing/2014/main" id="{18F1E989-5214-4DBB-9CA8-63FA27753CC6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600720" y="2637720"/>
              <a:ext cx="7186320" cy="4944600"/>
            </p14:xfrm>
          </p:contentPart>
        </mc:Choice>
        <mc:Fallback xmlns="">
          <p:pic>
            <p:nvPicPr>
              <p:cNvPr id="280" name="Ink 279">
                <a:extLst>
                  <a:ext uri="{FF2B5EF4-FFF2-40B4-BE49-F238E27FC236}">
                    <a16:creationId xmlns:a16="http://schemas.microsoft.com/office/drawing/2014/main" id="{18F1E989-5214-4DBB-9CA8-63FA27753CC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17"/>
              <a:stretch>
                <a:fillRect/>
              </a:stretch>
            </p:blipFill>
            <p:spPr>
              <a:xfrm>
                <a:off x="3591360" y="2628360"/>
                <a:ext cx="7205040" cy="4963320"/>
              </a:xfrm>
              <a:prstGeom prst="rect">
                <a:avLst/>
              </a:prstGeom>
            </p:spPr>
          </p:pic>
        </mc:Fallback>
      </mc:AlternateContent>
      <p:pic>
        <p:nvPicPr>
          <p:cNvPr id="281" name="Audio 280">
            <a:hlinkClick r:id="" action="ppaction://media"/>
            <a:extLst>
              <a:ext uri="{FF2B5EF4-FFF2-40B4-BE49-F238E27FC236}">
                <a16:creationId xmlns:a16="http://schemas.microsoft.com/office/drawing/2014/main" id="{448FC85D-2BB7-4AE1-ABBB-096DAA47AA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18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972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685"/>
    </mc:Choice>
    <mc:Fallback xmlns="">
      <p:transition spd="slow" advTm="186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DCCDD8-3D33-4616-98FB-2E173DEAC40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6965"/>
          <a:stretch/>
        </p:blipFill>
        <p:spPr>
          <a:xfrm>
            <a:off x="-228630" y="4540429"/>
            <a:ext cx="10968010" cy="3231971"/>
          </a:xfrm>
          <a:prstGeom prst="rect">
            <a:avLst/>
          </a:prstGeom>
        </p:spPr>
      </p:pic>
      <p:sp>
        <p:nvSpPr>
          <p:cNvPr id="6" name="TextBox 5" descr="Icebergs">
            <a:extLst>
              <a:ext uri="{FF2B5EF4-FFF2-40B4-BE49-F238E27FC236}">
                <a16:creationId xmlns:a16="http://schemas.microsoft.com/office/drawing/2014/main" id="{D388A3D9-CDE8-43E9-A877-2DFC3B2716A1}"/>
              </a:ext>
            </a:extLst>
          </p:cNvPr>
          <p:cNvSpPr txBox="1"/>
          <p:nvPr/>
        </p:nvSpPr>
        <p:spPr>
          <a:xfrm>
            <a:off x="0" y="0"/>
            <a:ext cx="760703" cy="58477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en-US" sz="3200" b="1" dirty="0"/>
              <a:t>6.5</a:t>
            </a: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860E8BE3-AEB5-4AA1-90EE-8899C8256B38}"/>
              </a:ext>
            </a:extLst>
          </p:cNvPr>
          <p:cNvGrpSpPr/>
          <p:nvPr/>
        </p:nvGrpSpPr>
        <p:grpSpPr>
          <a:xfrm>
            <a:off x="7041096" y="0"/>
            <a:ext cx="4620986" cy="6967411"/>
            <a:chOff x="6482444" y="-439302"/>
            <a:chExt cx="4620986" cy="6967411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64B7AA09-CB91-4553-9CE9-F1B90209D9D9}"/>
                </a:ext>
              </a:extLst>
            </p:cNvPr>
            <p:cNvCxnSpPr>
              <a:cxnSpLocks/>
            </p:cNvCxnSpPr>
            <p:nvPr/>
          </p:nvCxnSpPr>
          <p:spPr>
            <a:xfrm>
              <a:off x="8695215" y="-439302"/>
              <a:ext cx="0" cy="6664942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DB9B9DA7-9CC7-4710-B47A-3485E53B695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82444" y="5726924"/>
              <a:ext cx="4620986" cy="1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B038CBC4-2EF7-4ABC-BA55-4A309FEFDB58}"/>
                </a:ext>
              </a:extLst>
            </p:cNvPr>
            <p:cNvGrpSpPr/>
            <p:nvPr/>
          </p:nvGrpSpPr>
          <p:grpSpPr>
            <a:xfrm>
              <a:off x="7486233" y="5534149"/>
              <a:ext cx="626400" cy="993960"/>
              <a:chOff x="7486233" y="5534149"/>
              <a:chExt cx="626400" cy="9939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6">
                <p14:nvContentPartPr>
                  <p14:cNvPr id="26" name="Ink 25">
                    <a:extLst>
                      <a:ext uri="{FF2B5EF4-FFF2-40B4-BE49-F238E27FC236}">
                        <a16:creationId xmlns:a16="http://schemas.microsoft.com/office/drawing/2014/main" id="{C1803184-5CFC-47B5-B4B6-8B663FBFC5DE}"/>
                      </a:ext>
                    </a:extLst>
                  </p14:cNvPr>
                  <p14:cNvContentPartPr/>
                  <p14:nvPr/>
                </p14:nvContentPartPr>
                <p14:xfrm>
                  <a:off x="7739673" y="5534149"/>
                  <a:ext cx="50400" cy="424440"/>
                </p14:xfrm>
              </p:contentPart>
            </mc:Choice>
            <mc:Fallback xmlns="">
              <p:pic>
                <p:nvPicPr>
                  <p:cNvPr id="26" name="Ink 25">
                    <a:extLst>
                      <a:ext uri="{FF2B5EF4-FFF2-40B4-BE49-F238E27FC236}">
                        <a16:creationId xmlns:a16="http://schemas.microsoft.com/office/drawing/2014/main" id="{C1803184-5CFC-47B5-B4B6-8B663FBFC5DE}"/>
                      </a:ext>
                    </a:extLst>
                  </p:cNvPr>
                  <p:cNvPicPr/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7731033" y="5525149"/>
                    <a:ext cx="68040" cy="442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">
                <p14:nvContentPartPr>
                  <p14:cNvPr id="27" name="Ink 26">
                    <a:extLst>
                      <a:ext uri="{FF2B5EF4-FFF2-40B4-BE49-F238E27FC236}">
                        <a16:creationId xmlns:a16="http://schemas.microsoft.com/office/drawing/2014/main" id="{488150F8-71FF-4C37-903C-3C4087538EF6}"/>
                      </a:ext>
                    </a:extLst>
                  </p14:cNvPr>
                  <p14:cNvContentPartPr/>
                  <p14:nvPr/>
                </p14:nvContentPartPr>
                <p14:xfrm>
                  <a:off x="7486233" y="6253069"/>
                  <a:ext cx="185760" cy="39600"/>
                </p14:xfrm>
              </p:contentPart>
            </mc:Choice>
            <mc:Fallback xmlns="">
              <p:pic>
                <p:nvPicPr>
                  <p:cNvPr id="27" name="Ink 26">
                    <a:extLst>
                      <a:ext uri="{FF2B5EF4-FFF2-40B4-BE49-F238E27FC236}">
                        <a16:creationId xmlns:a16="http://schemas.microsoft.com/office/drawing/2014/main" id="{488150F8-71FF-4C37-903C-3C4087538EF6}"/>
                      </a:ext>
                    </a:extLst>
                  </p:cNvPr>
                  <p:cNvPicPr/>
                  <p:nvPr/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7477233" y="6244069"/>
                    <a:ext cx="203400" cy="57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">
                <p14:nvContentPartPr>
                  <p14:cNvPr id="28" name="Ink 27">
                    <a:extLst>
                      <a:ext uri="{FF2B5EF4-FFF2-40B4-BE49-F238E27FC236}">
                        <a16:creationId xmlns:a16="http://schemas.microsoft.com/office/drawing/2014/main" id="{ECDDB73A-5584-43DC-BD7D-13BE5AC09789}"/>
                      </a:ext>
                    </a:extLst>
                  </p14:cNvPr>
                  <p14:cNvContentPartPr/>
                  <p14:nvPr/>
                </p14:nvContentPartPr>
                <p14:xfrm>
                  <a:off x="7752633" y="6074869"/>
                  <a:ext cx="42840" cy="248400"/>
                </p14:xfrm>
              </p:contentPart>
            </mc:Choice>
            <mc:Fallback xmlns="">
              <p:pic>
                <p:nvPicPr>
                  <p:cNvPr id="28" name="Ink 27">
                    <a:extLst>
                      <a:ext uri="{FF2B5EF4-FFF2-40B4-BE49-F238E27FC236}">
                        <a16:creationId xmlns:a16="http://schemas.microsoft.com/office/drawing/2014/main" id="{ECDDB73A-5584-43DC-BD7D-13BE5AC09789}"/>
                      </a:ext>
                    </a:extLst>
                  </p:cNvPr>
                  <p:cNvPicPr/>
                  <p:nvPr/>
                </p:nvPicPr>
                <p:blipFill>
                  <a:blip r:embed="rId11"/>
                  <a:stretch>
                    <a:fillRect/>
                  </a:stretch>
                </p:blipFill>
                <p:spPr>
                  <a:xfrm>
                    <a:off x="7743633" y="6066229"/>
                    <a:ext cx="60480" cy="266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">
                <p14:nvContentPartPr>
                  <p14:cNvPr id="29" name="Ink 28">
                    <a:extLst>
                      <a:ext uri="{FF2B5EF4-FFF2-40B4-BE49-F238E27FC236}">
                        <a16:creationId xmlns:a16="http://schemas.microsoft.com/office/drawing/2014/main" id="{2A0C7F4B-09D6-4F27-A157-627A0887000F}"/>
                      </a:ext>
                    </a:extLst>
                  </p14:cNvPr>
                  <p14:cNvContentPartPr/>
                  <p14:nvPr/>
                </p14:nvContentPartPr>
                <p14:xfrm>
                  <a:off x="7794033" y="6104749"/>
                  <a:ext cx="197280" cy="363600"/>
                </p14:xfrm>
              </p:contentPart>
            </mc:Choice>
            <mc:Fallback xmlns="">
              <p:pic>
                <p:nvPicPr>
                  <p:cNvPr id="29" name="Ink 28">
                    <a:extLst>
                      <a:ext uri="{FF2B5EF4-FFF2-40B4-BE49-F238E27FC236}">
                        <a16:creationId xmlns:a16="http://schemas.microsoft.com/office/drawing/2014/main" id="{2A0C7F4B-09D6-4F27-A157-627A0887000F}"/>
                      </a:ext>
                    </a:extLst>
                  </p:cNvPr>
                  <p:cNvPicPr/>
                  <p:nvPr/>
                </p:nvPicPr>
                <p:blipFill>
                  <a:blip r:embed="rId13"/>
                  <a:stretch>
                    <a:fillRect/>
                  </a:stretch>
                </p:blipFill>
                <p:spPr>
                  <a:xfrm>
                    <a:off x="7785393" y="6096109"/>
                    <a:ext cx="214920" cy="381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">
                <p14:nvContentPartPr>
                  <p14:cNvPr id="30" name="Ink 29">
                    <a:extLst>
                      <a:ext uri="{FF2B5EF4-FFF2-40B4-BE49-F238E27FC236}">
                        <a16:creationId xmlns:a16="http://schemas.microsoft.com/office/drawing/2014/main" id="{7562486F-40E0-409B-97FD-0E477742EECE}"/>
                      </a:ext>
                    </a:extLst>
                  </p14:cNvPr>
                  <p14:cNvContentPartPr/>
                  <p14:nvPr/>
                </p14:nvContentPartPr>
                <p14:xfrm>
                  <a:off x="7930473" y="6338749"/>
                  <a:ext cx="182160" cy="189360"/>
                </p14:xfrm>
              </p:contentPart>
            </mc:Choice>
            <mc:Fallback xmlns="">
              <p:pic>
                <p:nvPicPr>
                  <p:cNvPr id="30" name="Ink 29">
                    <a:extLst>
                      <a:ext uri="{FF2B5EF4-FFF2-40B4-BE49-F238E27FC236}">
                        <a16:creationId xmlns:a16="http://schemas.microsoft.com/office/drawing/2014/main" id="{7562486F-40E0-409B-97FD-0E477742EECE}"/>
                      </a:ext>
                    </a:extLst>
                  </p:cNvPr>
                  <p:cNvPicPr/>
                  <p:nvPr/>
                </p:nvPicPr>
                <p:blipFill>
                  <a:blip r:embed="rId15"/>
                  <a:stretch>
                    <a:fillRect/>
                  </a:stretch>
                </p:blipFill>
                <p:spPr>
                  <a:xfrm>
                    <a:off x="7921833" y="6330109"/>
                    <a:ext cx="199800" cy="20700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768FBE20-23AC-4CB1-8E4F-35A4699024FA}"/>
                    </a:ext>
                  </a:extLst>
                </p14:cNvPr>
                <p14:cNvContentPartPr/>
                <p14:nvPr/>
              </p14:nvContentPartPr>
              <p14:xfrm>
                <a:off x="6853713" y="5561149"/>
                <a:ext cx="42120" cy="35712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768FBE20-23AC-4CB1-8E4F-35A4699024FA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6844713" y="5552509"/>
                  <a:ext cx="59760" cy="37476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9B2E1369-5A60-4EDD-A20E-0F5604FF33D6}"/>
                </a:ext>
              </a:extLst>
            </p:cNvPr>
            <p:cNvGrpSpPr/>
            <p:nvPr/>
          </p:nvGrpSpPr>
          <p:grpSpPr>
            <a:xfrm>
              <a:off x="6558873" y="6109069"/>
              <a:ext cx="372240" cy="298080"/>
              <a:chOff x="6558873" y="6109069"/>
              <a:chExt cx="372240" cy="2980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8">
                <p14:nvContentPartPr>
                  <p14:cNvPr id="33" name="Ink 32">
                    <a:extLst>
                      <a:ext uri="{FF2B5EF4-FFF2-40B4-BE49-F238E27FC236}">
                        <a16:creationId xmlns:a16="http://schemas.microsoft.com/office/drawing/2014/main" id="{6EB3B8CE-CAC2-42FD-99D7-EBF6D0DAD214}"/>
                      </a:ext>
                    </a:extLst>
                  </p14:cNvPr>
                  <p14:cNvContentPartPr/>
                  <p14:nvPr/>
                </p14:nvContentPartPr>
                <p14:xfrm>
                  <a:off x="6558873" y="6228589"/>
                  <a:ext cx="201600" cy="15480"/>
                </p14:xfrm>
              </p:contentPart>
            </mc:Choice>
            <mc:Fallback xmlns="">
              <p:pic>
                <p:nvPicPr>
                  <p:cNvPr id="33" name="Ink 32">
                    <a:extLst>
                      <a:ext uri="{FF2B5EF4-FFF2-40B4-BE49-F238E27FC236}">
                        <a16:creationId xmlns:a16="http://schemas.microsoft.com/office/drawing/2014/main" id="{6EB3B8CE-CAC2-42FD-99D7-EBF6D0DAD214}"/>
                      </a:ext>
                    </a:extLst>
                  </p:cNvPr>
                  <p:cNvPicPr/>
                  <p:nvPr/>
                </p:nvPicPr>
                <p:blipFill>
                  <a:blip r:embed="rId19"/>
                  <a:stretch>
                    <a:fillRect/>
                  </a:stretch>
                </p:blipFill>
                <p:spPr>
                  <a:xfrm>
                    <a:off x="6550233" y="6219589"/>
                    <a:ext cx="219240" cy="33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">
                <p14:nvContentPartPr>
                  <p14:cNvPr id="34" name="Ink 33">
                    <a:extLst>
                      <a:ext uri="{FF2B5EF4-FFF2-40B4-BE49-F238E27FC236}">
                        <a16:creationId xmlns:a16="http://schemas.microsoft.com/office/drawing/2014/main" id="{D9241A48-8FFA-4F43-922E-2D7B8C9C610A}"/>
                      </a:ext>
                    </a:extLst>
                  </p14:cNvPr>
                  <p14:cNvContentPartPr/>
                  <p14:nvPr/>
                </p14:nvContentPartPr>
                <p14:xfrm>
                  <a:off x="6898713" y="6109069"/>
                  <a:ext cx="32400" cy="298080"/>
                </p14:xfrm>
              </p:contentPart>
            </mc:Choice>
            <mc:Fallback xmlns="">
              <p:pic>
                <p:nvPicPr>
                  <p:cNvPr id="34" name="Ink 33">
                    <a:extLst>
                      <a:ext uri="{FF2B5EF4-FFF2-40B4-BE49-F238E27FC236}">
                        <a16:creationId xmlns:a16="http://schemas.microsoft.com/office/drawing/2014/main" id="{D9241A48-8FFA-4F43-922E-2D7B8C9C610A}"/>
                      </a:ext>
                    </a:extLst>
                  </p:cNvPr>
                  <p:cNvPicPr/>
                  <p:nvPr/>
                </p:nvPicPr>
                <p:blipFill>
                  <a:blip r:embed="rId21"/>
                  <a:stretch>
                    <a:fillRect/>
                  </a:stretch>
                </p:blipFill>
                <p:spPr>
                  <a:xfrm>
                    <a:off x="6890073" y="6100429"/>
                    <a:ext cx="50040" cy="31572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E3280AA0-40A9-4D12-8F47-53254F2E180B}"/>
                    </a:ext>
                  </a:extLst>
                </p14:cNvPr>
                <p14:cNvContentPartPr/>
                <p14:nvPr/>
              </p14:nvContentPartPr>
              <p14:xfrm>
                <a:off x="9601233" y="5573029"/>
                <a:ext cx="27360" cy="28476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E3280AA0-40A9-4D12-8F47-53254F2E180B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9592593" y="5564029"/>
                  <a:ext cx="45000" cy="30240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D85F4427-998C-4365-A11F-1EB5FE616B34}"/>
                </a:ext>
              </a:extLst>
            </p:cNvPr>
            <p:cNvGrpSpPr/>
            <p:nvPr/>
          </p:nvGrpSpPr>
          <p:grpSpPr>
            <a:xfrm>
              <a:off x="9537873" y="6077749"/>
              <a:ext cx="388440" cy="394920"/>
              <a:chOff x="9537873" y="6077749"/>
              <a:chExt cx="388440" cy="3949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4">
                <p14:nvContentPartPr>
                  <p14:cNvPr id="37" name="Ink 36">
                    <a:extLst>
                      <a:ext uri="{FF2B5EF4-FFF2-40B4-BE49-F238E27FC236}">
                        <a16:creationId xmlns:a16="http://schemas.microsoft.com/office/drawing/2014/main" id="{06C24B3D-B9A2-4B9B-90C5-7FD9C30F8A89}"/>
                      </a:ext>
                    </a:extLst>
                  </p14:cNvPr>
                  <p14:cNvContentPartPr/>
                  <p14:nvPr/>
                </p14:nvContentPartPr>
                <p14:xfrm>
                  <a:off x="9537873" y="6080629"/>
                  <a:ext cx="23760" cy="190800"/>
                </p14:xfrm>
              </p:contentPart>
            </mc:Choice>
            <mc:Fallback xmlns="">
              <p:pic>
                <p:nvPicPr>
                  <p:cNvPr id="37" name="Ink 36">
                    <a:extLst>
                      <a:ext uri="{FF2B5EF4-FFF2-40B4-BE49-F238E27FC236}">
                        <a16:creationId xmlns:a16="http://schemas.microsoft.com/office/drawing/2014/main" id="{06C24B3D-B9A2-4B9B-90C5-7FD9C30F8A89}"/>
                      </a:ext>
                    </a:extLst>
                  </p:cNvPr>
                  <p:cNvPicPr/>
                  <p:nvPr/>
                </p:nvPicPr>
                <p:blipFill>
                  <a:blip r:embed="rId25"/>
                  <a:stretch>
                    <a:fillRect/>
                  </a:stretch>
                </p:blipFill>
                <p:spPr>
                  <a:xfrm>
                    <a:off x="9528873" y="6071989"/>
                    <a:ext cx="41400" cy="208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">
                <p14:nvContentPartPr>
                  <p14:cNvPr id="38" name="Ink 37">
                    <a:extLst>
                      <a:ext uri="{FF2B5EF4-FFF2-40B4-BE49-F238E27FC236}">
                        <a16:creationId xmlns:a16="http://schemas.microsoft.com/office/drawing/2014/main" id="{B976D7D6-4341-45E7-B3B0-8D61E8185369}"/>
                      </a:ext>
                    </a:extLst>
                  </p14:cNvPr>
                  <p14:cNvContentPartPr/>
                  <p14:nvPr/>
                </p14:nvContentPartPr>
                <p14:xfrm>
                  <a:off x="9560553" y="6077749"/>
                  <a:ext cx="168840" cy="311040"/>
                </p14:xfrm>
              </p:contentPart>
            </mc:Choice>
            <mc:Fallback xmlns="">
              <p:pic>
                <p:nvPicPr>
                  <p:cNvPr id="38" name="Ink 37">
                    <a:extLst>
                      <a:ext uri="{FF2B5EF4-FFF2-40B4-BE49-F238E27FC236}">
                        <a16:creationId xmlns:a16="http://schemas.microsoft.com/office/drawing/2014/main" id="{B976D7D6-4341-45E7-B3B0-8D61E8185369}"/>
                      </a:ext>
                    </a:extLst>
                  </p:cNvPr>
                  <p:cNvPicPr/>
                  <p:nvPr/>
                </p:nvPicPr>
                <p:blipFill>
                  <a:blip r:embed="rId27"/>
                  <a:stretch>
                    <a:fillRect/>
                  </a:stretch>
                </p:blipFill>
                <p:spPr>
                  <a:xfrm>
                    <a:off x="9551553" y="6069109"/>
                    <a:ext cx="186480" cy="328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">
                <p14:nvContentPartPr>
                  <p14:cNvPr id="39" name="Ink 38">
                    <a:extLst>
                      <a:ext uri="{FF2B5EF4-FFF2-40B4-BE49-F238E27FC236}">
                        <a16:creationId xmlns:a16="http://schemas.microsoft.com/office/drawing/2014/main" id="{08ADC22B-AA73-4FFF-88F4-BC52C06B3C9A}"/>
                      </a:ext>
                    </a:extLst>
                  </p14:cNvPr>
                  <p14:cNvContentPartPr/>
                  <p14:nvPr/>
                </p14:nvContentPartPr>
                <p14:xfrm>
                  <a:off x="9681513" y="6285829"/>
                  <a:ext cx="244800" cy="186840"/>
                </p14:xfrm>
              </p:contentPart>
            </mc:Choice>
            <mc:Fallback xmlns="">
              <p:pic>
                <p:nvPicPr>
                  <p:cNvPr id="39" name="Ink 38">
                    <a:extLst>
                      <a:ext uri="{FF2B5EF4-FFF2-40B4-BE49-F238E27FC236}">
                        <a16:creationId xmlns:a16="http://schemas.microsoft.com/office/drawing/2014/main" id="{08ADC22B-AA73-4FFF-88F4-BC52C06B3C9A}"/>
                      </a:ext>
                    </a:extLst>
                  </p:cNvPr>
                  <p:cNvPicPr/>
                  <p:nvPr/>
                </p:nvPicPr>
                <p:blipFill>
                  <a:blip r:embed="rId29"/>
                  <a:stretch>
                    <a:fillRect/>
                  </a:stretch>
                </p:blipFill>
                <p:spPr>
                  <a:xfrm>
                    <a:off x="9672513" y="6276829"/>
                    <a:ext cx="262440" cy="20448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C3267BB4-FC8C-42A4-857C-F835EE6B98D2}"/>
                    </a:ext>
                  </a:extLst>
                </p14:cNvPr>
                <p14:cNvContentPartPr/>
                <p14:nvPr/>
              </p14:nvContentPartPr>
              <p14:xfrm>
                <a:off x="10506633" y="5553949"/>
                <a:ext cx="57240" cy="32004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C3267BB4-FC8C-42A4-857C-F835EE6B98D2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10497993" y="5545309"/>
                  <a:ext cx="74880" cy="33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D2102D33-F46A-41BC-ACE5-35828B55E31D}"/>
                    </a:ext>
                  </a:extLst>
                </p14:cNvPr>
                <p14:cNvContentPartPr/>
                <p14:nvPr/>
              </p14:nvContentPartPr>
              <p14:xfrm>
                <a:off x="10535073" y="6116629"/>
                <a:ext cx="60120" cy="28836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D2102D33-F46A-41BC-ACE5-35828B55E31D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10526433" y="6107629"/>
                  <a:ext cx="77760" cy="30600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B9A55134-BC77-42DE-BE59-7215FFEA4D30}"/>
                </a:ext>
              </a:extLst>
            </p:cNvPr>
            <p:cNvGrpSpPr/>
            <p:nvPr/>
          </p:nvGrpSpPr>
          <p:grpSpPr>
            <a:xfrm>
              <a:off x="8552193" y="4483669"/>
              <a:ext cx="781200" cy="363240"/>
              <a:chOff x="8552193" y="4483669"/>
              <a:chExt cx="781200" cy="3632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4">
                <p14:nvContentPartPr>
                  <p14:cNvPr id="43" name="Ink 42">
                    <a:extLst>
                      <a:ext uri="{FF2B5EF4-FFF2-40B4-BE49-F238E27FC236}">
                        <a16:creationId xmlns:a16="http://schemas.microsoft.com/office/drawing/2014/main" id="{B945070C-E56F-404C-B475-A03BABDEC0C9}"/>
                      </a:ext>
                    </a:extLst>
                  </p14:cNvPr>
                  <p14:cNvContentPartPr/>
                  <p14:nvPr/>
                </p14:nvContentPartPr>
                <p14:xfrm>
                  <a:off x="8552193" y="4804789"/>
                  <a:ext cx="365760" cy="42120"/>
                </p14:xfrm>
              </p:contentPart>
            </mc:Choice>
            <mc:Fallback xmlns="">
              <p:pic>
                <p:nvPicPr>
                  <p:cNvPr id="43" name="Ink 42">
                    <a:extLst>
                      <a:ext uri="{FF2B5EF4-FFF2-40B4-BE49-F238E27FC236}">
                        <a16:creationId xmlns:a16="http://schemas.microsoft.com/office/drawing/2014/main" id="{B945070C-E56F-404C-B475-A03BABDEC0C9}"/>
                      </a:ext>
                    </a:extLst>
                  </p:cNvPr>
                  <p:cNvPicPr/>
                  <p:nvPr/>
                </p:nvPicPr>
                <p:blipFill>
                  <a:blip r:embed="rId35"/>
                  <a:stretch>
                    <a:fillRect/>
                  </a:stretch>
                </p:blipFill>
                <p:spPr>
                  <a:xfrm>
                    <a:off x="8543193" y="4795789"/>
                    <a:ext cx="383400" cy="59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6">
                <p14:nvContentPartPr>
                  <p14:cNvPr id="44" name="Ink 43">
                    <a:extLst>
                      <a:ext uri="{FF2B5EF4-FFF2-40B4-BE49-F238E27FC236}">
                        <a16:creationId xmlns:a16="http://schemas.microsoft.com/office/drawing/2014/main" id="{12EF8042-DF32-4358-9E34-B9B1AEB10177}"/>
                      </a:ext>
                    </a:extLst>
                  </p14:cNvPr>
                  <p14:cNvContentPartPr/>
                  <p14:nvPr/>
                </p14:nvContentPartPr>
                <p14:xfrm>
                  <a:off x="8894913" y="4532629"/>
                  <a:ext cx="30960" cy="119160"/>
                </p14:xfrm>
              </p:contentPart>
            </mc:Choice>
            <mc:Fallback xmlns="">
              <p:pic>
                <p:nvPicPr>
                  <p:cNvPr id="44" name="Ink 43">
                    <a:extLst>
                      <a:ext uri="{FF2B5EF4-FFF2-40B4-BE49-F238E27FC236}">
                        <a16:creationId xmlns:a16="http://schemas.microsoft.com/office/drawing/2014/main" id="{12EF8042-DF32-4358-9E34-B9B1AEB10177}"/>
                      </a:ext>
                    </a:extLst>
                  </p:cNvPr>
                  <p:cNvPicPr/>
                  <p:nvPr/>
                </p:nvPicPr>
                <p:blipFill>
                  <a:blip r:embed="rId37"/>
                  <a:stretch>
                    <a:fillRect/>
                  </a:stretch>
                </p:blipFill>
                <p:spPr>
                  <a:xfrm>
                    <a:off x="8886273" y="4523629"/>
                    <a:ext cx="48600" cy="136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8">
                <p14:nvContentPartPr>
                  <p14:cNvPr id="45" name="Ink 44">
                    <a:extLst>
                      <a:ext uri="{FF2B5EF4-FFF2-40B4-BE49-F238E27FC236}">
                        <a16:creationId xmlns:a16="http://schemas.microsoft.com/office/drawing/2014/main" id="{19883FFB-8D5F-4760-BAAF-FA87DC14D45E}"/>
                      </a:ext>
                    </a:extLst>
                  </p14:cNvPr>
                  <p14:cNvContentPartPr/>
                  <p14:nvPr/>
                </p14:nvContentPartPr>
                <p14:xfrm>
                  <a:off x="8973393" y="4483669"/>
                  <a:ext cx="100800" cy="224280"/>
                </p14:xfrm>
              </p:contentPart>
            </mc:Choice>
            <mc:Fallback xmlns="">
              <p:pic>
                <p:nvPicPr>
                  <p:cNvPr id="45" name="Ink 44">
                    <a:extLst>
                      <a:ext uri="{FF2B5EF4-FFF2-40B4-BE49-F238E27FC236}">
                        <a16:creationId xmlns:a16="http://schemas.microsoft.com/office/drawing/2014/main" id="{19883FFB-8D5F-4760-BAAF-FA87DC14D45E}"/>
                      </a:ext>
                    </a:extLst>
                  </p:cNvPr>
                  <p:cNvPicPr/>
                  <p:nvPr/>
                </p:nvPicPr>
                <p:blipFill>
                  <a:blip r:embed="rId39"/>
                  <a:stretch>
                    <a:fillRect/>
                  </a:stretch>
                </p:blipFill>
                <p:spPr>
                  <a:xfrm>
                    <a:off x="8964393" y="4475029"/>
                    <a:ext cx="118440" cy="241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0">
                <p14:nvContentPartPr>
                  <p14:cNvPr id="46" name="Ink 45">
                    <a:extLst>
                      <a:ext uri="{FF2B5EF4-FFF2-40B4-BE49-F238E27FC236}">
                        <a16:creationId xmlns:a16="http://schemas.microsoft.com/office/drawing/2014/main" id="{45BFC82E-3FD6-470F-BA36-48C9833A458B}"/>
                      </a:ext>
                    </a:extLst>
                  </p14:cNvPr>
                  <p14:cNvContentPartPr/>
                  <p14:nvPr/>
                </p14:nvContentPartPr>
                <p14:xfrm>
                  <a:off x="9038913" y="4630189"/>
                  <a:ext cx="294480" cy="102960"/>
                </p14:xfrm>
              </p:contentPart>
            </mc:Choice>
            <mc:Fallback xmlns="">
              <p:pic>
                <p:nvPicPr>
                  <p:cNvPr id="46" name="Ink 45">
                    <a:extLst>
                      <a:ext uri="{FF2B5EF4-FFF2-40B4-BE49-F238E27FC236}">
                        <a16:creationId xmlns:a16="http://schemas.microsoft.com/office/drawing/2014/main" id="{45BFC82E-3FD6-470F-BA36-48C9833A458B}"/>
                      </a:ext>
                    </a:extLst>
                  </p:cNvPr>
                  <p:cNvPicPr/>
                  <p:nvPr/>
                </p:nvPicPr>
                <p:blipFill>
                  <a:blip r:embed="rId41"/>
                  <a:stretch>
                    <a:fillRect/>
                  </a:stretch>
                </p:blipFill>
                <p:spPr>
                  <a:xfrm>
                    <a:off x="9029913" y="4621549"/>
                    <a:ext cx="312120" cy="12060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44A74B4D-E5B2-4E66-9218-0298C29D61ED}"/>
                </a:ext>
              </a:extLst>
            </p:cNvPr>
            <p:cNvGrpSpPr/>
            <p:nvPr/>
          </p:nvGrpSpPr>
          <p:grpSpPr>
            <a:xfrm>
              <a:off x="8538153" y="3639469"/>
              <a:ext cx="535320" cy="283680"/>
              <a:chOff x="8538153" y="3639469"/>
              <a:chExt cx="535320" cy="2836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42">
                <p14:nvContentPartPr>
                  <p14:cNvPr id="48" name="Ink 47">
                    <a:extLst>
                      <a:ext uri="{FF2B5EF4-FFF2-40B4-BE49-F238E27FC236}">
                        <a16:creationId xmlns:a16="http://schemas.microsoft.com/office/drawing/2014/main" id="{1878E86C-0EF2-4030-9A72-60A9C33A28AD}"/>
                      </a:ext>
                    </a:extLst>
                  </p14:cNvPr>
                  <p14:cNvContentPartPr/>
                  <p14:nvPr/>
                </p14:nvContentPartPr>
                <p14:xfrm>
                  <a:off x="8538153" y="3898669"/>
                  <a:ext cx="394200" cy="24480"/>
                </p14:xfrm>
              </p:contentPart>
            </mc:Choice>
            <mc:Fallback xmlns="">
              <p:pic>
                <p:nvPicPr>
                  <p:cNvPr id="48" name="Ink 47">
                    <a:extLst>
                      <a:ext uri="{FF2B5EF4-FFF2-40B4-BE49-F238E27FC236}">
                        <a16:creationId xmlns:a16="http://schemas.microsoft.com/office/drawing/2014/main" id="{1878E86C-0EF2-4030-9A72-60A9C33A28AD}"/>
                      </a:ext>
                    </a:extLst>
                  </p:cNvPr>
                  <p:cNvPicPr/>
                  <p:nvPr/>
                </p:nvPicPr>
                <p:blipFill>
                  <a:blip r:embed="rId43"/>
                  <a:stretch>
                    <a:fillRect/>
                  </a:stretch>
                </p:blipFill>
                <p:spPr>
                  <a:xfrm>
                    <a:off x="8529513" y="3889669"/>
                    <a:ext cx="411840" cy="42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4">
                <p14:nvContentPartPr>
                  <p14:cNvPr id="49" name="Ink 48">
                    <a:extLst>
                      <a:ext uri="{FF2B5EF4-FFF2-40B4-BE49-F238E27FC236}">
                        <a16:creationId xmlns:a16="http://schemas.microsoft.com/office/drawing/2014/main" id="{48EB5D92-6B57-4E5C-B646-A4010B8E83CC}"/>
                      </a:ext>
                    </a:extLst>
                  </p14:cNvPr>
                  <p14:cNvContentPartPr/>
                  <p14:nvPr/>
                </p14:nvContentPartPr>
                <p14:xfrm>
                  <a:off x="9025593" y="3639469"/>
                  <a:ext cx="47880" cy="188640"/>
                </p14:xfrm>
              </p:contentPart>
            </mc:Choice>
            <mc:Fallback xmlns="">
              <p:pic>
                <p:nvPicPr>
                  <p:cNvPr id="49" name="Ink 48">
                    <a:extLst>
                      <a:ext uri="{FF2B5EF4-FFF2-40B4-BE49-F238E27FC236}">
                        <a16:creationId xmlns:a16="http://schemas.microsoft.com/office/drawing/2014/main" id="{48EB5D92-6B57-4E5C-B646-A4010B8E83CC}"/>
                      </a:ext>
                    </a:extLst>
                  </p:cNvPr>
                  <p:cNvPicPr/>
                  <p:nvPr/>
                </p:nvPicPr>
                <p:blipFill>
                  <a:blip r:embed="rId45"/>
                  <a:stretch>
                    <a:fillRect/>
                  </a:stretch>
                </p:blipFill>
                <p:spPr>
                  <a:xfrm>
                    <a:off x="9016953" y="3630829"/>
                    <a:ext cx="65520" cy="20628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AC7FF962-E10B-47DF-A4B9-11B7B8D6E9CF}"/>
                </a:ext>
              </a:extLst>
            </p:cNvPr>
            <p:cNvGrpSpPr/>
            <p:nvPr/>
          </p:nvGrpSpPr>
          <p:grpSpPr>
            <a:xfrm>
              <a:off x="8517633" y="1895269"/>
              <a:ext cx="727200" cy="268920"/>
              <a:chOff x="8517633" y="1895269"/>
              <a:chExt cx="727200" cy="2689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46">
                <p14:nvContentPartPr>
                  <p14:cNvPr id="51" name="Ink 50">
                    <a:extLst>
                      <a:ext uri="{FF2B5EF4-FFF2-40B4-BE49-F238E27FC236}">
                        <a16:creationId xmlns:a16="http://schemas.microsoft.com/office/drawing/2014/main" id="{BD614975-57FD-4608-AC51-86222E856658}"/>
                      </a:ext>
                    </a:extLst>
                  </p14:cNvPr>
                  <p14:cNvContentPartPr/>
                  <p14:nvPr/>
                </p14:nvContentPartPr>
                <p14:xfrm>
                  <a:off x="8517633" y="2048269"/>
                  <a:ext cx="356400" cy="54360"/>
                </p14:xfrm>
              </p:contentPart>
            </mc:Choice>
            <mc:Fallback xmlns="">
              <p:pic>
                <p:nvPicPr>
                  <p:cNvPr id="51" name="Ink 50">
                    <a:extLst>
                      <a:ext uri="{FF2B5EF4-FFF2-40B4-BE49-F238E27FC236}">
                        <a16:creationId xmlns:a16="http://schemas.microsoft.com/office/drawing/2014/main" id="{BD614975-57FD-4608-AC51-86222E856658}"/>
                      </a:ext>
                    </a:extLst>
                  </p:cNvPr>
                  <p:cNvPicPr/>
                  <p:nvPr/>
                </p:nvPicPr>
                <p:blipFill>
                  <a:blip r:embed="rId47"/>
                  <a:stretch>
                    <a:fillRect/>
                  </a:stretch>
                </p:blipFill>
                <p:spPr>
                  <a:xfrm>
                    <a:off x="8508633" y="2039629"/>
                    <a:ext cx="374040" cy="72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8">
                <p14:nvContentPartPr>
                  <p14:cNvPr id="52" name="Ink 51">
                    <a:extLst>
                      <a:ext uri="{FF2B5EF4-FFF2-40B4-BE49-F238E27FC236}">
                        <a16:creationId xmlns:a16="http://schemas.microsoft.com/office/drawing/2014/main" id="{6271D7AD-E804-463F-88D3-E2EBBA4B9626}"/>
                      </a:ext>
                    </a:extLst>
                  </p14:cNvPr>
                  <p14:cNvContentPartPr/>
                  <p14:nvPr/>
                </p14:nvContentPartPr>
                <p14:xfrm>
                  <a:off x="8955393" y="1895269"/>
                  <a:ext cx="289440" cy="268920"/>
                </p14:xfrm>
              </p:contentPart>
            </mc:Choice>
            <mc:Fallback xmlns="">
              <p:pic>
                <p:nvPicPr>
                  <p:cNvPr id="52" name="Ink 51">
                    <a:extLst>
                      <a:ext uri="{FF2B5EF4-FFF2-40B4-BE49-F238E27FC236}">
                        <a16:creationId xmlns:a16="http://schemas.microsoft.com/office/drawing/2014/main" id="{6271D7AD-E804-463F-88D3-E2EBBA4B9626}"/>
                      </a:ext>
                    </a:extLst>
                  </p:cNvPr>
                  <p:cNvPicPr/>
                  <p:nvPr/>
                </p:nvPicPr>
                <p:blipFill>
                  <a:blip r:embed="rId49"/>
                  <a:stretch>
                    <a:fillRect/>
                  </a:stretch>
                </p:blipFill>
                <p:spPr>
                  <a:xfrm>
                    <a:off x="8946753" y="1886269"/>
                    <a:ext cx="307080" cy="28656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0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F3970CF9-9B9F-41C2-804E-4E9C21E6BCF7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96560" y="44280"/>
              <a:ext cx="11739240" cy="7659360"/>
            </p14:xfrm>
          </p:contentPart>
        </mc:Choice>
        <mc:Fallback xmlns=""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F3970CF9-9B9F-41C2-804E-4E9C21E6BCF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187200" y="34920"/>
                <a:ext cx="11757960" cy="7678080"/>
              </a:xfrm>
              <a:prstGeom prst="rect">
                <a:avLst/>
              </a:prstGeom>
            </p:spPr>
          </p:pic>
        </mc:Fallback>
      </mc:AlternateContent>
      <p:pic>
        <p:nvPicPr>
          <p:cNvPr id="56" name="Audio 55">
            <a:hlinkClick r:id="" action="ppaction://media"/>
            <a:extLst>
              <a:ext uri="{FF2B5EF4-FFF2-40B4-BE49-F238E27FC236}">
                <a16:creationId xmlns:a16="http://schemas.microsoft.com/office/drawing/2014/main" id="{E0A684D1-1EDB-4E57-A1A6-CA113246CA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2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585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2130"/>
    </mc:Choice>
    <mc:Fallback xmlns="">
      <p:transition spd="slow" advTm="4321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DCCDD8-3D33-4616-98FB-2E173DEAC4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8027" y="0"/>
            <a:ext cx="10968010" cy="751005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43B2C08-8580-4106-B492-3F49D9D1F4BA}"/>
              </a:ext>
            </a:extLst>
          </p:cNvPr>
          <p:cNvSpPr/>
          <p:nvPr/>
        </p:nvSpPr>
        <p:spPr>
          <a:xfrm>
            <a:off x="7884724" y="2819400"/>
            <a:ext cx="3449781" cy="38238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4B7AA09-CB91-4553-9CE9-F1B90209D9D9}"/>
              </a:ext>
            </a:extLst>
          </p:cNvPr>
          <p:cNvCxnSpPr/>
          <p:nvPr/>
        </p:nvCxnSpPr>
        <p:spPr>
          <a:xfrm>
            <a:off x="9609615" y="3082636"/>
            <a:ext cx="0" cy="338743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B9B9DA7-9CC7-4710-B47A-3485E53B695B}"/>
              </a:ext>
            </a:extLst>
          </p:cNvPr>
          <p:cNvCxnSpPr/>
          <p:nvPr/>
        </p:nvCxnSpPr>
        <p:spPr>
          <a:xfrm>
            <a:off x="8064833" y="5728855"/>
            <a:ext cx="3089564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 descr="Icebergs">
            <a:extLst>
              <a:ext uri="{FF2B5EF4-FFF2-40B4-BE49-F238E27FC236}">
                <a16:creationId xmlns:a16="http://schemas.microsoft.com/office/drawing/2014/main" id="{D388A3D9-CDE8-43E9-A877-2DFC3B2716A1}"/>
              </a:ext>
            </a:extLst>
          </p:cNvPr>
          <p:cNvSpPr txBox="1"/>
          <p:nvPr/>
        </p:nvSpPr>
        <p:spPr>
          <a:xfrm>
            <a:off x="512618" y="-2885"/>
            <a:ext cx="760703" cy="58477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en-US" sz="3200" b="1" dirty="0"/>
              <a:t>6.5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6F6B855-F594-4134-8BAE-C5B02A549140}"/>
              </a:ext>
            </a:extLst>
          </p:cNvPr>
          <p:cNvSpPr/>
          <p:nvPr/>
        </p:nvSpPr>
        <p:spPr>
          <a:xfrm>
            <a:off x="8653789" y="4926613"/>
            <a:ext cx="1913947" cy="77724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C1594F4-DC3C-4117-AB33-5DFF58729375}"/>
              </a:ext>
            </a:extLst>
          </p:cNvPr>
          <p:cNvSpPr/>
          <p:nvPr/>
        </p:nvSpPr>
        <p:spPr>
          <a:xfrm>
            <a:off x="9201150" y="4163786"/>
            <a:ext cx="889905" cy="15400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A1E3FBF-A745-4972-8D34-E13CA20DC93A}"/>
              </a:ext>
            </a:extLst>
          </p:cNvPr>
          <p:cNvSpPr/>
          <p:nvPr/>
        </p:nvSpPr>
        <p:spPr>
          <a:xfrm>
            <a:off x="9462407" y="2909454"/>
            <a:ext cx="293914" cy="279439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6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081453C3-2BB8-4CD9-A8F9-4D26CF435D38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31480" y="671400"/>
              <a:ext cx="11275560" cy="691092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081453C3-2BB8-4CD9-A8F9-4D26CF435D3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22120" y="662040"/>
                <a:ext cx="11294280" cy="6929640"/>
              </a:xfrm>
              <a:prstGeom prst="rect">
                <a:avLst/>
              </a:prstGeom>
            </p:spPr>
          </p:pic>
        </mc:Fallback>
      </mc:AlternateContent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AEFEE539-B40B-4B0F-B5DB-70B903A059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922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165"/>
    </mc:Choice>
    <mc:Fallback xmlns="">
      <p:transition spd="slow" advTm="991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F57D41-5732-4506-A0BE-5C11809DDE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843" y="0"/>
            <a:ext cx="10913513" cy="7772400"/>
          </a:xfrm>
          <a:prstGeom prst="rect">
            <a:avLst/>
          </a:prstGeom>
        </p:spPr>
      </p:pic>
      <p:sp>
        <p:nvSpPr>
          <p:cNvPr id="4" name="TextBox 3" descr="Icebergs">
            <a:extLst>
              <a:ext uri="{FF2B5EF4-FFF2-40B4-BE49-F238E27FC236}">
                <a16:creationId xmlns:a16="http://schemas.microsoft.com/office/drawing/2014/main" id="{A40021E9-7DCA-4495-A51D-D24DB96FF85F}"/>
              </a:ext>
            </a:extLst>
          </p:cNvPr>
          <p:cNvSpPr txBox="1"/>
          <p:nvPr/>
        </p:nvSpPr>
        <p:spPr>
          <a:xfrm>
            <a:off x="0" y="13855"/>
            <a:ext cx="760703" cy="58477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en-US" sz="3200" b="1" dirty="0"/>
              <a:t>6.5</a:t>
            </a:r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24D8C0B8-178B-451C-88A2-1CEF0D8C6E60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64880" y="-56880"/>
              <a:ext cx="11573640" cy="77745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24D8C0B8-178B-451C-88A2-1CEF0D8C6E6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5520" y="-66240"/>
                <a:ext cx="11592360" cy="779328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5C6B138-0FB2-4822-AEAC-AE3E15ADCA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195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815"/>
    </mc:Choice>
    <mc:Fallback xmlns="">
      <p:transition spd="slow" advTm="1238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14196A7-03FE-47D8-986B-DE2DDB178A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50202"/>
            <a:ext cx="11887200" cy="5471996"/>
          </a:xfrm>
          <a:prstGeom prst="rect">
            <a:avLst/>
          </a:prstGeom>
        </p:spPr>
      </p:pic>
      <p:sp>
        <p:nvSpPr>
          <p:cNvPr id="4" name="TextBox 3" descr="Icebergs">
            <a:extLst>
              <a:ext uri="{FF2B5EF4-FFF2-40B4-BE49-F238E27FC236}">
                <a16:creationId xmlns:a16="http://schemas.microsoft.com/office/drawing/2014/main" id="{2BD1D1FC-0523-456C-B6D7-76842899F3DE}"/>
              </a:ext>
            </a:extLst>
          </p:cNvPr>
          <p:cNvSpPr txBox="1"/>
          <p:nvPr/>
        </p:nvSpPr>
        <p:spPr>
          <a:xfrm>
            <a:off x="0" y="13855"/>
            <a:ext cx="760703" cy="58477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en-US" sz="3200" b="1" dirty="0"/>
              <a:t>6.5</a:t>
            </a:r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B1E06A9A-F0D4-416C-AA7E-2D24A820A5AD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555120" y="150480"/>
              <a:ext cx="10386000" cy="356688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B1E06A9A-F0D4-416C-AA7E-2D24A820A5A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45760" y="141120"/>
                <a:ext cx="10404720" cy="358560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0F0CC30-136A-46AF-9582-C43427CCD8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391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583"/>
    </mc:Choice>
    <mc:Fallback xmlns="">
      <p:transition spd="slow" advTm="185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A8FB0AAD-F89B-44CB-9ABD-ADEE07B0E6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7066736"/>
            <a:ext cx="11887200" cy="701928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478F4000-32AC-4BAB-9AB6-AC6C221F3EC4}"/>
              </a:ext>
            </a:extLst>
          </p:cNvPr>
          <p:cNvGrpSpPr/>
          <p:nvPr/>
        </p:nvGrpSpPr>
        <p:grpSpPr>
          <a:xfrm>
            <a:off x="190234" y="232624"/>
            <a:ext cx="1441800" cy="550440"/>
            <a:chOff x="190234" y="232624"/>
            <a:chExt cx="1441800" cy="550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7A710D34-A5E8-4DF8-A423-10F1B69045DE}"/>
                    </a:ext>
                  </a:extLst>
                </p14:cNvPr>
                <p14:cNvContentPartPr/>
                <p14:nvPr/>
              </p14:nvContentPartPr>
              <p14:xfrm>
                <a:off x="190234" y="319384"/>
                <a:ext cx="441000" cy="42372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7A710D34-A5E8-4DF8-A423-10F1B69045DE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81234" y="310384"/>
                  <a:ext cx="458640" cy="44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B4FA4A25-F192-4FB6-914D-69F4E4A5F3B8}"/>
                    </a:ext>
                  </a:extLst>
                </p14:cNvPr>
                <p14:cNvContentPartPr/>
                <p14:nvPr/>
              </p14:nvContentPartPr>
              <p14:xfrm>
                <a:off x="634114" y="535744"/>
                <a:ext cx="137160" cy="16632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B4FA4A25-F192-4FB6-914D-69F4E4A5F3B8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625474" y="526744"/>
                  <a:ext cx="154800" cy="18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E0658EB4-9073-4D49-B2A9-1E01EC80AFF3}"/>
                    </a:ext>
                  </a:extLst>
                </p14:cNvPr>
                <p14:cNvContentPartPr/>
                <p14:nvPr/>
              </p14:nvContentPartPr>
              <p14:xfrm>
                <a:off x="918154" y="232624"/>
                <a:ext cx="126000" cy="52560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E0658EB4-9073-4D49-B2A9-1E01EC80AFF3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909154" y="223984"/>
                  <a:ext cx="143640" cy="54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EECF1F19-599D-4B61-8B22-E6ACB0974AEF}"/>
                    </a:ext>
                  </a:extLst>
                </p14:cNvPr>
                <p14:cNvContentPartPr/>
                <p14:nvPr/>
              </p14:nvContentPartPr>
              <p14:xfrm>
                <a:off x="1112554" y="489664"/>
                <a:ext cx="166320" cy="29340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EECF1F19-599D-4B61-8B22-E6ACB0974AEF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103554" y="481024"/>
                  <a:ext cx="183960" cy="31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B41FF34D-98C4-4997-9573-75BD363ABDF9}"/>
                    </a:ext>
                  </a:extLst>
                </p14:cNvPr>
                <p14:cNvContentPartPr/>
                <p14:nvPr/>
              </p14:nvContentPartPr>
              <p14:xfrm>
                <a:off x="1355554" y="473104"/>
                <a:ext cx="276480" cy="30168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B41FF34D-98C4-4997-9573-75BD363ABDF9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346914" y="464464"/>
                  <a:ext cx="294120" cy="3193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2928D921-9231-4876-87D0-EFC680E9BFF1}"/>
                  </a:ext>
                </a:extLst>
              </p14:cNvPr>
              <p14:cNvContentPartPr/>
              <p14:nvPr/>
            </p14:nvContentPartPr>
            <p14:xfrm>
              <a:off x="2492074" y="478504"/>
              <a:ext cx="309960" cy="70452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2928D921-9231-4876-87D0-EFC680E9BFF1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483074" y="469864"/>
                <a:ext cx="327600" cy="722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0F47C838-18B1-49A4-B9BA-2A859B22A3FB}"/>
                  </a:ext>
                </a:extLst>
              </p14:cNvPr>
              <p14:cNvContentPartPr/>
              <p14:nvPr/>
            </p14:nvContentPartPr>
            <p14:xfrm>
              <a:off x="3149434" y="182944"/>
              <a:ext cx="111960" cy="27540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0F47C838-18B1-49A4-B9BA-2A859B22A3FB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3140434" y="173944"/>
                <a:ext cx="129600" cy="293040"/>
              </a:xfrm>
              <a:prstGeom prst="rect">
                <a:avLst/>
              </a:prstGeom>
            </p:spPr>
          </p:pic>
        </mc:Fallback>
      </mc:AlternateContent>
      <p:grpSp>
        <p:nvGrpSpPr>
          <p:cNvPr id="45" name="Group 44">
            <a:extLst>
              <a:ext uri="{FF2B5EF4-FFF2-40B4-BE49-F238E27FC236}">
                <a16:creationId xmlns:a16="http://schemas.microsoft.com/office/drawing/2014/main" id="{A3D6164B-5863-463F-995C-22AF58EDEBE5}"/>
              </a:ext>
            </a:extLst>
          </p:cNvPr>
          <p:cNvGrpSpPr/>
          <p:nvPr/>
        </p:nvGrpSpPr>
        <p:grpSpPr>
          <a:xfrm>
            <a:off x="3582154" y="485704"/>
            <a:ext cx="299160" cy="134280"/>
            <a:chOff x="3582154" y="485704"/>
            <a:chExt cx="299160" cy="134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FC68E746-D1EC-45C2-87AD-AADA85554DFC}"/>
                    </a:ext>
                  </a:extLst>
                </p14:cNvPr>
                <p14:cNvContentPartPr/>
                <p14:nvPr/>
              </p14:nvContentPartPr>
              <p14:xfrm>
                <a:off x="3582154" y="485704"/>
                <a:ext cx="233280" cy="2916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FC68E746-D1EC-45C2-87AD-AADA85554DFC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3573154" y="476704"/>
                  <a:ext cx="250920" cy="4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611F92F7-3511-4394-A282-329F9B988BDF}"/>
                    </a:ext>
                  </a:extLst>
                </p14:cNvPr>
                <p14:cNvContentPartPr/>
                <p14:nvPr/>
              </p14:nvContentPartPr>
              <p14:xfrm>
                <a:off x="3594754" y="600544"/>
                <a:ext cx="286560" cy="1944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611F92F7-3511-4394-A282-329F9B988BDF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3585754" y="591544"/>
                  <a:ext cx="304200" cy="37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2D4756C3-BC8A-4461-ABFD-32078C6A45B5}"/>
              </a:ext>
            </a:extLst>
          </p:cNvPr>
          <p:cNvGrpSpPr/>
          <p:nvPr/>
        </p:nvGrpSpPr>
        <p:grpSpPr>
          <a:xfrm>
            <a:off x="4281994" y="195904"/>
            <a:ext cx="1183320" cy="631440"/>
            <a:chOff x="4281994" y="195904"/>
            <a:chExt cx="1183320" cy="631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0FB2D52B-9C0C-466D-A866-211F7FB6FA00}"/>
                    </a:ext>
                  </a:extLst>
                </p14:cNvPr>
                <p14:cNvContentPartPr/>
                <p14:nvPr/>
              </p14:nvContentPartPr>
              <p14:xfrm>
                <a:off x="4281994" y="218224"/>
                <a:ext cx="364680" cy="60912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0FB2D52B-9C0C-466D-A866-211F7FB6FA00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4272994" y="209584"/>
                  <a:ext cx="382320" cy="62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9954F2F2-C6C5-4A6A-BD32-FC1146AA392E}"/>
                    </a:ext>
                  </a:extLst>
                </p14:cNvPr>
                <p14:cNvContentPartPr/>
                <p14:nvPr/>
              </p14:nvContentPartPr>
              <p14:xfrm>
                <a:off x="4870594" y="195904"/>
                <a:ext cx="265320" cy="60696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9954F2F2-C6C5-4A6A-BD32-FC1146AA392E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4861954" y="186904"/>
                  <a:ext cx="282960" cy="62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B30BBDF3-B855-4775-890B-0BFA4B049F9B}"/>
                    </a:ext>
                  </a:extLst>
                </p14:cNvPr>
                <p14:cNvContentPartPr/>
                <p14:nvPr/>
              </p14:nvContentPartPr>
              <p14:xfrm>
                <a:off x="5189554" y="306784"/>
                <a:ext cx="154440" cy="51156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B30BBDF3-B855-4775-890B-0BFA4B049F9B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5180914" y="297784"/>
                  <a:ext cx="172080" cy="52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24094E0B-2DA2-46EF-800B-71801C3DB57A}"/>
                    </a:ext>
                  </a:extLst>
                </p14:cNvPr>
                <p14:cNvContentPartPr/>
                <p14:nvPr/>
              </p14:nvContentPartPr>
              <p14:xfrm>
                <a:off x="5025394" y="564544"/>
                <a:ext cx="439920" cy="5184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24094E0B-2DA2-46EF-800B-71801C3DB57A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5016754" y="555904"/>
                  <a:ext cx="457560" cy="69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74592119-E042-401C-A9C3-DF89F3899322}"/>
              </a:ext>
            </a:extLst>
          </p:cNvPr>
          <p:cNvGrpSpPr/>
          <p:nvPr/>
        </p:nvGrpSpPr>
        <p:grpSpPr>
          <a:xfrm>
            <a:off x="5798674" y="185464"/>
            <a:ext cx="1119240" cy="781920"/>
            <a:chOff x="5798674" y="185464"/>
            <a:chExt cx="1119240" cy="781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0E674F95-05E1-4AF5-8D4E-54D62FD3BDC2}"/>
                    </a:ext>
                  </a:extLst>
                </p14:cNvPr>
                <p14:cNvContentPartPr/>
                <p14:nvPr/>
              </p14:nvContentPartPr>
              <p14:xfrm>
                <a:off x="5798674" y="549064"/>
                <a:ext cx="284040" cy="8064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0E674F95-05E1-4AF5-8D4E-54D62FD3BDC2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5789674" y="540424"/>
                  <a:ext cx="301680" cy="9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C2B57F88-DD8D-4F44-A58E-23D95CF368E4}"/>
                    </a:ext>
                  </a:extLst>
                </p14:cNvPr>
                <p14:cNvContentPartPr/>
                <p14:nvPr/>
              </p14:nvContentPartPr>
              <p14:xfrm>
                <a:off x="6352354" y="355744"/>
                <a:ext cx="294840" cy="46908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C2B57F88-DD8D-4F44-A58E-23D95CF368E4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6343354" y="347104"/>
                  <a:ext cx="312480" cy="48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3E57A6B5-8B54-408F-98F5-45455703D326}"/>
                    </a:ext>
                  </a:extLst>
                </p14:cNvPr>
                <p14:cNvContentPartPr/>
                <p14:nvPr/>
              </p14:nvContentPartPr>
              <p14:xfrm>
                <a:off x="6686794" y="185464"/>
                <a:ext cx="231120" cy="78192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3E57A6B5-8B54-408F-98F5-45455703D326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6678154" y="176464"/>
                  <a:ext cx="248760" cy="7995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0667FA19-FFF1-415F-8758-7FA4E470BAB6}"/>
                  </a:ext>
                </a:extLst>
              </p14:cNvPr>
              <p14:cNvContentPartPr/>
              <p14:nvPr/>
            </p14:nvContentPartPr>
            <p14:xfrm>
              <a:off x="7324714" y="740944"/>
              <a:ext cx="147240" cy="32940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0667FA19-FFF1-415F-8758-7FA4E470BAB6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7316074" y="732304"/>
                <a:ext cx="164880" cy="347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3CD362EC-D9B5-4740-8E27-9B5B06281932}"/>
                  </a:ext>
                </a:extLst>
              </p14:cNvPr>
              <p14:cNvContentPartPr/>
              <p14:nvPr/>
            </p14:nvContentPartPr>
            <p14:xfrm>
              <a:off x="8829514" y="457984"/>
              <a:ext cx="273240" cy="65556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3CD362EC-D9B5-4740-8E27-9B5B06281932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8820874" y="449344"/>
                <a:ext cx="290880" cy="673200"/>
              </a:xfrm>
              <a:prstGeom prst="rect">
                <a:avLst/>
              </a:prstGeom>
            </p:spPr>
          </p:pic>
        </mc:Fallback>
      </mc:AlternateContent>
      <p:grpSp>
        <p:nvGrpSpPr>
          <p:cNvPr id="55" name="Group 54">
            <a:extLst>
              <a:ext uri="{FF2B5EF4-FFF2-40B4-BE49-F238E27FC236}">
                <a16:creationId xmlns:a16="http://schemas.microsoft.com/office/drawing/2014/main" id="{51F1E685-EFFE-465A-9E40-BE2FE71EDCDC}"/>
              </a:ext>
            </a:extLst>
          </p:cNvPr>
          <p:cNvGrpSpPr/>
          <p:nvPr/>
        </p:nvGrpSpPr>
        <p:grpSpPr>
          <a:xfrm>
            <a:off x="9442954" y="208504"/>
            <a:ext cx="1996560" cy="740880"/>
            <a:chOff x="9442954" y="208504"/>
            <a:chExt cx="1996560" cy="740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4B77147E-3946-41CC-9DBD-4120070574D2}"/>
                    </a:ext>
                  </a:extLst>
                </p14:cNvPr>
                <p14:cNvContentPartPr/>
                <p14:nvPr/>
              </p14:nvContentPartPr>
              <p14:xfrm>
                <a:off x="9442954" y="268984"/>
                <a:ext cx="192960" cy="52092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4B77147E-3946-41CC-9DBD-4120070574D2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9433954" y="259984"/>
                  <a:ext cx="210600" cy="53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A256AB9C-42D9-4270-BECF-147D0D32148D}"/>
                    </a:ext>
                  </a:extLst>
                </p14:cNvPr>
                <p14:cNvContentPartPr/>
                <p14:nvPr/>
              </p14:nvContentPartPr>
              <p14:xfrm>
                <a:off x="9757954" y="453664"/>
                <a:ext cx="205200" cy="27936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A256AB9C-42D9-4270-BECF-147D0D32148D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9748954" y="445024"/>
                  <a:ext cx="222840" cy="29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F24E259F-E846-48C2-84F2-F2F262C41FF6}"/>
                    </a:ext>
                  </a:extLst>
                </p14:cNvPr>
                <p14:cNvContentPartPr/>
                <p14:nvPr/>
              </p14:nvContentPartPr>
              <p14:xfrm>
                <a:off x="9996274" y="208504"/>
                <a:ext cx="178200" cy="62280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F24E259F-E846-48C2-84F2-F2F262C41FF6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9987634" y="199864"/>
                  <a:ext cx="195840" cy="64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1B5F5BD1-AE47-4076-BB68-76CA7F5143C8}"/>
                    </a:ext>
                  </a:extLst>
                </p14:cNvPr>
                <p14:cNvContentPartPr/>
                <p14:nvPr/>
              </p14:nvContentPartPr>
              <p14:xfrm>
                <a:off x="10425394" y="488944"/>
                <a:ext cx="279720" cy="1944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1B5F5BD1-AE47-4076-BB68-76CA7F5143C8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10416754" y="480304"/>
                  <a:ext cx="297360" cy="3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3914C148-4F91-45B1-9400-342124A26547}"/>
                    </a:ext>
                  </a:extLst>
                </p14:cNvPr>
                <p14:cNvContentPartPr/>
                <p14:nvPr/>
              </p14:nvContentPartPr>
              <p14:xfrm>
                <a:off x="10380034" y="637624"/>
                <a:ext cx="339840" cy="1836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3914C148-4F91-45B1-9400-342124A26547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10371034" y="628984"/>
                  <a:ext cx="35748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64B1C2D7-B3B3-4CAD-B360-52F190F8AB54}"/>
                    </a:ext>
                  </a:extLst>
                </p14:cNvPr>
                <p14:cNvContentPartPr/>
                <p14:nvPr/>
              </p14:nvContentPartPr>
              <p14:xfrm>
                <a:off x="10990234" y="381664"/>
                <a:ext cx="449280" cy="56772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64B1C2D7-B3B3-4CAD-B360-52F190F8AB54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10981594" y="372664"/>
                  <a:ext cx="466920" cy="5853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4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291FD300-7823-4FD4-BFF5-FF7486B3DF37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80360" y="36720"/>
              <a:ext cx="11597040" cy="7744320"/>
            </p14:xfrm>
          </p:contentPart>
        </mc:Choice>
        <mc:Fallback xmlns=""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291FD300-7823-4FD4-BFF5-FF7486B3DF3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171000" y="27360"/>
                <a:ext cx="11615760" cy="7763040"/>
              </a:xfrm>
              <a:prstGeom prst="rect">
                <a:avLst/>
              </a:prstGeom>
            </p:spPr>
          </p:pic>
        </mc:Fallback>
      </mc:AlternateContent>
      <p:pic>
        <p:nvPicPr>
          <p:cNvPr id="57" name="Audio 56">
            <a:hlinkClick r:id="" action="ppaction://media"/>
            <a:extLst>
              <a:ext uri="{FF2B5EF4-FFF2-40B4-BE49-F238E27FC236}">
                <a16:creationId xmlns:a16="http://schemas.microsoft.com/office/drawing/2014/main" id="{3969BF49-F435-40B8-B7B1-5126F3EEF3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6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030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5676"/>
    </mc:Choice>
    <mc:Fallback xmlns="">
      <p:transition spd="slow" advTm="2556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478F4000-32AC-4BAB-9AB6-AC6C221F3EC4}"/>
              </a:ext>
            </a:extLst>
          </p:cNvPr>
          <p:cNvGrpSpPr/>
          <p:nvPr/>
        </p:nvGrpSpPr>
        <p:grpSpPr>
          <a:xfrm>
            <a:off x="190234" y="232624"/>
            <a:ext cx="1441800" cy="550440"/>
            <a:chOff x="190234" y="232624"/>
            <a:chExt cx="1441800" cy="550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7A710D34-A5E8-4DF8-A423-10F1B69045DE}"/>
                    </a:ext>
                  </a:extLst>
                </p14:cNvPr>
                <p14:cNvContentPartPr/>
                <p14:nvPr/>
              </p14:nvContentPartPr>
              <p14:xfrm>
                <a:off x="190234" y="319384"/>
                <a:ext cx="441000" cy="42372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7A710D34-A5E8-4DF8-A423-10F1B69045DE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81234" y="310384"/>
                  <a:ext cx="458640" cy="44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B4FA4A25-F192-4FB6-914D-69F4E4A5F3B8}"/>
                    </a:ext>
                  </a:extLst>
                </p14:cNvPr>
                <p14:cNvContentPartPr/>
                <p14:nvPr/>
              </p14:nvContentPartPr>
              <p14:xfrm>
                <a:off x="634114" y="535744"/>
                <a:ext cx="137160" cy="16632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B4FA4A25-F192-4FB6-914D-69F4E4A5F3B8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625474" y="526744"/>
                  <a:ext cx="154800" cy="18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E0658EB4-9073-4D49-B2A9-1E01EC80AFF3}"/>
                    </a:ext>
                  </a:extLst>
                </p14:cNvPr>
                <p14:cNvContentPartPr/>
                <p14:nvPr/>
              </p14:nvContentPartPr>
              <p14:xfrm>
                <a:off x="918154" y="232624"/>
                <a:ext cx="126000" cy="52560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E0658EB4-9073-4D49-B2A9-1E01EC80AFF3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909154" y="223984"/>
                  <a:ext cx="143640" cy="54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EECF1F19-599D-4B61-8B22-E6ACB0974AEF}"/>
                    </a:ext>
                  </a:extLst>
                </p14:cNvPr>
                <p14:cNvContentPartPr/>
                <p14:nvPr/>
              </p14:nvContentPartPr>
              <p14:xfrm>
                <a:off x="1112554" y="489664"/>
                <a:ext cx="166320" cy="29340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EECF1F19-599D-4B61-8B22-E6ACB0974AEF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1103554" y="481024"/>
                  <a:ext cx="183960" cy="31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B41FF34D-98C4-4997-9573-75BD363ABDF9}"/>
                    </a:ext>
                  </a:extLst>
                </p14:cNvPr>
                <p14:cNvContentPartPr/>
                <p14:nvPr/>
              </p14:nvContentPartPr>
              <p14:xfrm>
                <a:off x="1355554" y="473104"/>
                <a:ext cx="276480" cy="30168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B41FF34D-98C4-4997-9573-75BD363ABDF9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346914" y="464464"/>
                  <a:ext cx="294120" cy="3193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2928D921-9231-4876-87D0-EFC680E9BFF1}"/>
                  </a:ext>
                </a:extLst>
              </p14:cNvPr>
              <p14:cNvContentPartPr/>
              <p14:nvPr/>
            </p14:nvContentPartPr>
            <p14:xfrm>
              <a:off x="2492074" y="478504"/>
              <a:ext cx="309960" cy="70452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2928D921-9231-4876-87D0-EFC680E9BFF1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483074" y="469864"/>
                <a:ext cx="327600" cy="722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0F47C838-18B1-49A4-B9BA-2A859B22A3FB}"/>
                  </a:ext>
                </a:extLst>
              </p14:cNvPr>
              <p14:cNvContentPartPr/>
              <p14:nvPr/>
            </p14:nvContentPartPr>
            <p14:xfrm>
              <a:off x="3149434" y="182944"/>
              <a:ext cx="111960" cy="27540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0F47C838-18B1-49A4-B9BA-2A859B22A3FB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3140434" y="173944"/>
                <a:ext cx="129600" cy="293040"/>
              </a:xfrm>
              <a:prstGeom prst="rect">
                <a:avLst/>
              </a:prstGeom>
            </p:spPr>
          </p:pic>
        </mc:Fallback>
      </mc:AlternateContent>
      <p:grpSp>
        <p:nvGrpSpPr>
          <p:cNvPr id="45" name="Group 44">
            <a:extLst>
              <a:ext uri="{FF2B5EF4-FFF2-40B4-BE49-F238E27FC236}">
                <a16:creationId xmlns:a16="http://schemas.microsoft.com/office/drawing/2014/main" id="{A3D6164B-5863-463F-995C-22AF58EDEBE5}"/>
              </a:ext>
            </a:extLst>
          </p:cNvPr>
          <p:cNvGrpSpPr/>
          <p:nvPr/>
        </p:nvGrpSpPr>
        <p:grpSpPr>
          <a:xfrm>
            <a:off x="3582154" y="485704"/>
            <a:ext cx="299160" cy="134280"/>
            <a:chOff x="3582154" y="485704"/>
            <a:chExt cx="299160" cy="134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FC68E746-D1EC-45C2-87AD-AADA85554DFC}"/>
                    </a:ext>
                  </a:extLst>
                </p14:cNvPr>
                <p14:cNvContentPartPr/>
                <p14:nvPr/>
              </p14:nvContentPartPr>
              <p14:xfrm>
                <a:off x="3582154" y="485704"/>
                <a:ext cx="233280" cy="2916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FC68E746-D1EC-45C2-87AD-AADA85554DFC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3573154" y="476704"/>
                  <a:ext cx="250920" cy="4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611F92F7-3511-4394-A282-329F9B988BDF}"/>
                    </a:ext>
                  </a:extLst>
                </p14:cNvPr>
                <p14:cNvContentPartPr/>
                <p14:nvPr/>
              </p14:nvContentPartPr>
              <p14:xfrm>
                <a:off x="3594754" y="600544"/>
                <a:ext cx="286560" cy="1944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611F92F7-3511-4394-A282-329F9B988BDF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3585754" y="591544"/>
                  <a:ext cx="304200" cy="37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2D4756C3-BC8A-4461-ABFD-32078C6A45B5}"/>
              </a:ext>
            </a:extLst>
          </p:cNvPr>
          <p:cNvGrpSpPr/>
          <p:nvPr/>
        </p:nvGrpSpPr>
        <p:grpSpPr>
          <a:xfrm>
            <a:off x="4281994" y="195904"/>
            <a:ext cx="1183320" cy="631440"/>
            <a:chOff x="4281994" y="195904"/>
            <a:chExt cx="1183320" cy="631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0FB2D52B-9C0C-466D-A866-211F7FB6FA00}"/>
                    </a:ext>
                  </a:extLst>
                </p14:cNvPr>
                <p14:cNvContentPartPr/>
                <p14:nvPr/>
              </p14:nvContentPartPr>
              <p14:xfrm>
                <a:off x="4281994" y="218224"/>
                <a:ext cx="364680" cy="60912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0FB2D52B-9C0C-466D-A866-211F7FB6FA00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4272994" y="209584"/>
                  <a:ext cx="382320" cy="62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9954F2F2-C6C5-4A6A-BD32-FC1146AA392E}"/>
                    </a:ext>
                  </a:extLst>
                </p14:cNvPr>
                <p14:cNvContentPartPr/>
                <p14:nvPr/>
              </p14:nvContentPartPr>
              <p14:xfrm>
                <a:off x="4870594" y="195904"/>
                <a:ext cx="265320" cy="60696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9954F2F2-C6C5-4A6A-BD32-FC1146AA392E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4861954" y="186904"/>
                  <a:ext cx="282960" cy="62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B30BBDF3-B855-4775-890B-0BFA4B049F9B}"/>
                    </a:ext>
                  </a:extLst>
                </p14:cNvPr>
                <p14:cNvContentPartPr/>
                <p14:nvPr/>
              </p14:nvContentPartPr>
              <p14:xfrm>
                <a:off x="5189554" y="306784"/>
                <a:ext cx="154440" cy="51156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B30BBDF3-B855-4775-890B-0BFA4B049F9B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5180914" y="297784"/>
                  <a:ext cx="172080" cy="52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24094E0B-2DA2-46EF-800B-71801C3DB57A}"/>
                    </a:ext>
                  </a:extLst>
                </p14:cNvPr>
                <p14:cNvContentPartPr/>
                <p14:nvPr/>
              </p14:nvContentPartPr>
              <p14:xfrm>
                <a:off x="5025394" y="564544"/>
                <a:ext cx="439920" cy="5184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24094E0B-2DA2-46EF-800B-71801C3DB57A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5016754" y="555904"/>
                  <a:ext cx="457560" cy="69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74592119-E042-401C-A9C3-DF89F3899322}"/>
              </a:ext>
            </a:extLst>
          </p:cNvPr>
          <p:cNvGrpSpPr/>
          <p:nvPr/>
        </p:nvGrpSpPr>
        <p:grpSpPr>
          <a:xfrm>
            <a:off x="5798674" y="185464"/>
            <a:ext cx="1119240" cy="781920"/>
            <a:chOff x="5798674" y="185464"/>
            <a:chExt cx="1119240" cy="781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0E674F95-05E1-4AF5-8D4E-54D62FD3BDC2}"/>
                    </a:ext>
                  </a:extLst>
                </p14:cNvPr>
                <p14:cNvContentPartPr/>
                <p14:nvPr/>
              </p14:nvContentPartPr>
              <p14:xfrm>
                <a:off x="5798674" y="549064"/>
                <a:ext cx="284040" cy="8064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0E674F95-05E1-4AF5-8D4E-54D62FD3BDC2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5789674" y="540424"/>
                  <a:ext cx="301680" cy="9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C2B57F88-DD8D-4F44-A58E-23D95CF368E4}"/>
                    </a:ext>
                  </a:extLst>
                </p14:cNvPr>
                <p14:cNvContentPartPr/>
                <p14:nvPr/>
              </p14:nvContentPartPr>
              <p14:xfrm>
                <a:off x="6352354" y="355744"/>
                <a:ext cx="294840" cy="46908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C2B57F88-DD8D-4F44-A58E-23D95CF368E4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6343354" y="347104"/>
                  <a:ext cx="312480" cy="48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3E57A6B5-8B54-408F-98F5-45455703D326}"/>
                    </a:ext>
                  </a:extLst>
                </p14:cNvPr>
                <p14:cNvContentPartPr/>
                <p14:nvPr/>
              </p14:nvContentPartPr>
              <p14:xfrm>
                <a:off x="6686794" y="185464"/>
                <a:ext cx="231120" cy="78192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3E57A6B5-8B54-408F-98F5-45455703D326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6678154" y="176464"/>
                  <a:ext cx="248760" cy="7995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0667FA19-FFF1-415F-8758-7FA4E470BAB6}"/>
                  </a:ext>
                </a:extLst>
              </p14:cNvPr>
              <p14:cNvContentPartPr/>
              <p14:nvPr/>
            </p14:nvContentPartPr>
            <p14:xfrm>
              <a:off x="7324714" y="740944"/>
              <a:ext cx="147240" cy="32940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0667FA19-FFF1-415F-8758-7FA4E470BAB6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7316074" y="732304"/>
                <a:ext cx="164880" cy="347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3CD362EC-D9B5-4740-8E27-9B5B06281932}"/>
                  </a:ext>
                </a:extLst>
              </p14:cNvPr>
              <p14:cNvContentPartPr/>
              <p14:nvPr/>
            </p14:nvContentPartPr>
            <p14:xfrm>
              <a:off x="8829514" y="457984"/>
              <a:ext cx="273240" cy="65556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3CD362EC-D9B5-4740-8E27-9B5B06281932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8820874" y="449344"/>
                <a:ext cx="290880" cy="673200"/>
              </a:xfrm>
              <a:prstGeom prst="rect">
                <a:avLst/>
              </a:prstGeom>
            </p:spPr>
          </p:pic>
        </mc:Fallback>
      </mc:AlternateContent>
      <p:grpSp>
        <p:nvGrpSpPr>
          <p:cNvPr id="55" name="Group 54">
            <a:extLst>
              <a:ext uri="{FF2B5EF4-FFF2-40B4-BE49-F238E27FC236}">
                <a16:creationId xmlns:a16="http://schemas.microsoft.com/office/drawing/2014/main" id="{51F1E685-EFFE-465A-9E40-BE2FE71EDCDC}"/>
              </a:ext>
            </a:extLst>
          </p:cNvPr>
          <p:cNvGrpSpPr/>
          <p:nvPr/>
        </p:nvGrpSpPr>
        <p:grpSpPr>
          <a:xfrm>
            <a:off x="9442954" y="208504"/>
            <a:ext cx="1996560" cy="740880"/>
            <a:chOff x="9442954" y="208504"/>
            <a:chExt cx="1996560" cy="740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4B77147E-3946-41CC-9DBD-4120070574D2}"/>
                    </a:ext>
                  </a:extLst>
                </p14:cNvPr>
                <p14:cNvContentPartPr/>
                <p14:nvPr/>
              </p14:nvContentPartPr>
              <p14:xfrm>
                <a:off x="9442954" y="268984"/>
                <a:ext cx="192960" cy="52092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4B77147E-3946-41CC-9DBD-4120070574D2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9433954" y="259984"/>
                  <a:ext cx="210600" cy="53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A256AB9C-42D9-4270-BECF-147D0D32148D}"/>
                    </a:ext>
                  </a:extLst>
                </p14:cNvPr>
                <p14:cNvContentPartPr/>
                <p14:nvPr/>
              </p14:nvContentPartPr>
              <p14:xfrm>
                <a:off x="9757954" y="453664"/>
                <a:ext cx="205200" cy="27936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A256AB9C-42D9-4270-BECF-147D0D32148D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9748954" y="445024"/>
                  <a:ext cx="222840" cy="29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F24E259F-E846-48C2-84F2-F2F262C41FF6}"/>
                    </a:ext>
                  </a:extLst>
                </p14:cNvPr>
                <p14:cNvContentPartPr/>
                <p14:nvPr/>
              </p14:nvContentPartPr>
              <p14:xfrm>
                <a:off x="9996274" y="208504"/>
                <a:ext cx="178200" cy="62280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F24E259F-E846-48C2-84F2-F2F262C41FF6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9987634" y="199864"/>
                  <a:ext cx="195840" cy="64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1B5F5BD1-AE47-4076-BB68-76CA7F5143C8}"/>
                    </a:ext>
                  </a:extLst>
                </p14:cNvPr>
                <p14:cNvContentPartPr/>
                <p14:nvPr/>
              </p14:nvContentPartPr>
              <p14:xfrm>
                <a:off x="10425394" y="488944"/>
                <a:ext cx="279720" cy="1944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1B5F5BD1-AE47-4076-BB68-76CA7F5143C8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10416754" y="480304"/>
                  <a:ext cx="297360" cy="3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3914C148-4F91-45B1-9400-342124A26547}"/>
                    </a:ext>
                  </a:extLst>
                </p14:cNvPr>
                <p14:cNvContentPartPr/>
                <p14:nvPr/>
              </p14:nvContentPartPr>
              <p14:xfrm>
                <a:off x="10380034" y="637624"/>
                <a:ext cx="339840" cy="1836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3914C148-4F91-45B1-9400-342124A26547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10371034" y="628984"/>
                  <a:ext cx="35748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64B1C2D7-B3B3-4CAD-B360-52F190F8AB54}"/>
                    </a:ext>
                  </a:extLst>
                </p14:cNvPr>
                <p14:cNvContentPartPr/>
                <p14:nvPr/>
              </p14:nvContentPartPr>
              <p14:xfrm>
                <a:off x="10990234" y="381664"/>
                <a:ext cx="449280" cy="56772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64B1C2D7-B3B3-4CAD-B360-52F190F8AB54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10981594" y="372664"/>
                  <a:ext cx="466920" cy="58536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4AE729ED-5BB9-4DCE-A3AF-D9334D08D718}"/>
              </a:ext>
            </a:extLst>
          </p:cNvPr>
          <p:cNvPicPr>
            <a:picLocks noChangeAspect="1"/>
          </p:cNvPicPr>
          <p:nvPr/>
        </p:nvPicPr>
        <p:blipFill>
          <a:blip r:embed="rId53"/>
          <a:stretch>
            <a:fillRect/>
          </a:stretch>
        </p:blipFill>
        <p:spPr>
          <a:xfrm>
            <a:off x="-38148" y="6771947"/>
            <a:ext cx="11887200" cy="1000453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9002FFFA-E6F1-455A-AE70-9D05DFE590C1}"/>
              </a:ext>
            </a:extLst>
          </p:cNvPr>
          <p:cNvGrpSpPr/>
          <p:nvPr/>
        </p:nvGrpSpPr>
        <p:grpSpPr>
          <a:xfrm>
            <a:off x="406473" y="1104153"/>
            <a:ext cx="7773480" cy="2331360"/>
            <a:chOff x="406473" y="1104153"/>
            <a:chExt cx="7773480" cy="2331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F14A90AB-AA0C-4687-850D-4D38D58FB5FC}"/>
                    </a:ext>
                  </a:extLst>
                </p14:cNvPr>
                <p14:cNvContentPartPr/>
                <p14:nvPr/>
              </p14:nvContentPartPr>
              <p14:xfrm>
                <a:off x="406473" y="2055633"/>
                <a:ext cx="428760" cy="5364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F14A90AB-AA0C-4687-850D-4D38D58FB5FC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397473" y="2046633"/>
                  <a:ext cx="446400" cy="7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6C1AB68A-2AEA-4B13-95E1-06C821D8FCC4}"/>
                    </a:ext>
                  </a:extLst>
                </p14:cNvPr>
                <p14:cNvContentPartPr/>
                <p14:nvPr/>
              </p14:nvContentPartPr>
              <p14:xfrm>
                <a:off x="426633" y="2210433"/>
                <a:ext cx="519120" cy="6516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6C1AB68A-2AEA-4B13-95E1-06C821D8FCC4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417993" y="2201433"/>
                  <a:ext cx="536760" cy="8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7957FD71-BD8D-41A8-A236-B20711EB616C}"/>
                    </a:ext>
                  </a:extLst>
                </p14:cNvPr>
                <p14:cNvContentPartPr/>
                <p14:nvPr/>
              </p14:nvContentPartPr>
              <p14:xfrm>
                <a:off x="703473" y="1887873"/>
                <a:ext cx="500040" cy="45828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7957FD71-BD8D-41A8-A236-B20711EB616C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694473" y="1879233"/>
                  <a:ext cx="517680" cy="47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0F5537A3-739F-498A-B00F-578C23532B38}"/>
                    </a:ext>
                  </a:extLst>
                </p14:cNvPr>
                <p14:cNvContentPartPr/>
                <p14:nvPr/>
              </p14:nvContentPartPr>
              <p14:xfrm>
                <a:off x="1514193" y="1928913"/>
                <a:ext cx="440640" cy="89244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0F5537A3-739F-498A-B00F-578C23532B38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1505553" y="1920273"/>
                  <a:ext cx="458280" cy="91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E51AF36F-8C39-4175-932D-E99EA3AA9D57}"/>
                    </a:ext>
                  </a:extLst>
                </p14:cNvPr>
                <p14:cNvContentPartPr/>
                <p14:nvPr/>
              </p14:nvContentPartPr>
              <p14:xfrm>
                <a:off x="2381433" y="2109993"/>
                <a:ext cx="313920" cy="2340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E51AF36F-8C39-4175-932D-E99EA3AA9D57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2372433" y="2100993"/>
                  <a:ext cx="331560" cy="4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BAA5C282-C6AA-4B05-9603-CF11175D504F}"/>
                    </a:ext>
                  </a:extLst>
                </p14:cNvPr>
                <p14:cNvContentPartPr/>
                <p14:nvPr/>
              </p14:nvContentPartPr>
              <p14:xfrm>
                <a:off x="2376393" y="2361273"/>
                <a:ext cx="378360" cy="3024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BAA5C282-C6AA-4B05-9603-CF11175D504F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2367393" y="2352633"/>
                  <a:ext cx="396000" cy="4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6CF20F8D-53AF-4894-B461-C70F1E2F0E39}"/>
                    </a:ext>
                  </a:extLst>
                </p14:cNvPr>
                <p14:cNvContentPartPr/>
                <p14:nvPr/>
              </p14:nvContentPartPr>
              <p14:xfrm>
                <a:off x="3288993" y="1602033"/>
                <a:ext cx="770760" cy="103644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6CF20F8D-53AF-4894-B461-C70F1E2F0E39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3280353" y="1593033"/>
                  <a:ext cx="788400" cy="105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86565307-5F26-40CF-B378-2C8676CD0191}"/>
                    </a:ext>
                  </a:extLst>
                </p14:cNvPr>
                <p14:cNvContentPartPr/>
                <p14:nvPr/>
              </p14:nvContentPartPr>
              <p14:xfrm>
                <a:off x="4248393" y="1834593"/>
                <a:ext cx="220680" cy="1764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86565307-5F26-40CF-B378-2C8676CD0191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4239393" y="1825953"/>
                  <a:ext cx="238320" cy="3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42BB8F6C-DD46-4CDE-8623-AA23E553335F}"/>
                    </a:ext>
                  </a:extLst>
                </p14:cNvPr>
                <p14:cNvContentPartPr/>
                <p14:nvPr/>
              </p14:nvContentPartPr>
              <p14:xfrm>
                <a:off x="4738713" y="1584393"/>
                <a:ext cx="79920" cy="30600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42BB8F6C-DD46-4CDE-8623-AA23E553335F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4729713" y="1575753"/>
                  <a:ext cx="97560" cy="32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1E02455A-D70C-4E2A-A717-4E904CE79AE5}"/>
                    </a:ext>
                  </a:extLst>
                </p14:cNvPr>
                <p14:cNvContentPartPr/>
                <p14:nvPr/>
              </p14:nvContentPartPr>
              <p14:xfrm>
                <a:off x="4973073" y="1425273"/>
                <a:ext cx="420840" cy="145584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1E02455A-D70C-4E2A-A717-4E904CE79AE5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4964433" y="1416633"/>
                  <a:ext cx="438480" cy="147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5507ACA4-FE31-45A6-B1D4-4F9373CCAAA1}"/>
                    </a:ext>
                  </a:extLst>
                </p14:cNvPr>
                <p14:cNvContentPartPr/>
                <p14:nvPr/>
              </p14:nvContentPartPr>
              <p14:xfrm>
                <a:off x="5594073" y="1693473"/>
                <a:ext cx="477000" cy="42588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5507ACA4-FE31-45A6-B1D4-4F9373CCAAA1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5585433" y="1684833"/>
                  <a:ext cx="494640" cy="44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ADA3924D-0A51-407E-9173-872365B65645}"/>
                    </a:ext>
                  </a:extLst>
                </p14:cNvPr>
                <p14:cNvContentPartPr/>
                <p14:nvPr/>
              </p14:nvContentPartPr>
              <p14:xfrm>
                <a:off x="6331353" y="1625073"/>
                <a:ext cx="236160" cy="3024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ADA3924D-0A51-407E-9173-872365B65645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6322353" y="1616433"/>
                  <a:ext cx="253800" cy="4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FC1F2E4C-AFC6-4467-944C-EC23599EE23A}"/>
                    </a:ext>
                  </a:extLst>
                </p14:cNvPr>
                <p14:cNvContentPartPr/>
                <p14:nvPr/>
              </p14:nvContentPartPr>
              <p14:xfrm>
                <a:off x="6726273" y="1328073"/>
                <a:ext cx="300240" cy="35712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FC1F2E4C-AFC6-4467-944C-EC23599EE23A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6717273" y="1319073"/>
                  <a:ext cx="317880" cy="37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E886E17C-488E-46CB-B93F-481BC78FA5DB}"/>
                    </a:ext>
                  </a:extLst>
                </p14:cNvPr>
                <p14:cNvContentPartPr/>
                <p14:nvPr/>
              </p14:nvContentPartPr>
              <p14:xfrm>
                <a:off x="7047753" y="1460913"/>
                <a:ext cx="460800" cy="36468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E886E17C-488E-46CB-B93F-481BC78FA5DB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7038753" y="1452273"/>
                  <a:ext cx="478440" cy="38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4EB999B0-CFEA-4D9C-BA03-F9706CA55E18}"/>
                    </a:ext>
                  </a:extLst>
                </p14:cNvPr>
                <p14:cNvContentPartPr/>
                <p14:nvPr/>
              </p14:nvContentPartPr>
              <p14:xfrm>
                <a:off x="5416953" y="2192073"/>
                <a:ext cx="1793520" cy="16524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4EB999B0-CFEA-4D9C-BA03-F9706CA55E18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5408313" y="2183433"/>
                  <a:ext cx="1811160" cy="18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0780160A-8CB0-45C2-A038-1B55D516DCD5}"/>
                    </a:ext>
                  </a:extLst>
                </p14:cNvPr>
                <p14:cNvContentPartPr/>
                <p14:nvPr/>
              </p14:nvContentPartPr>
              <p14:xfrm>
                <a:off x="6186993" y="2475393"/>
                <a:ext cx="548280" cy="43992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0780160A-8CB0-45C2-A038-1B55D516DCD5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6177993" y="2466753"/>
                  <a:ext cx="565920" cy="45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17B37B5E-9390-4036-80E1-DBFCF8EC05B3}"/>
                    </a:ext>
                  </a:extLst>
                </p14:cNvPr>
                <p14:cNvContentPartPr/>
                <p14:nvPr/>
              </p14:nvContentPartPr>
              <p14:xfrm>
                <a:off x="7520433" y="1104153"/>
                <a:ext cx="659520" cy="233136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17B37B5E-9390-4036-80E1-DBFCF8EC05B3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7511793" y="1095513"/>
                  <a:ext cx="677160" cy="2349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88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26D6EF0B-9E79-4540-AC6C-84C535640DBF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74880" y="989280"/>
              <a:ext cx="8085240" cy="684000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26D6EF0B-9E79-4540-AC6C-84C535640DB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9"/>
              <a:stretch>
                <a:fillRect/>
              </a:stretch>
            </p:blipFill>
            <p:spPr>
              <a:xfrm>
                <a:off x="65520" y="979920"/>
                <a:ext cx="8103960" cy="6858720"/>
              </a:xfrm>
              <a:prstGeom prst="rect">
                <a:avLst/>
              </a:prstGeom>
            </p:spPr>
          </p:pic>
        </mc:Fallback>
      </mc:AlternateContent>
      <p:pic>
        <p:nvPicPr>
          <p:cNvPr id="24" name="Audio 23">
            <a:hlinkClick r:id="" action="ppaction://media"/>
            <a:extLst>
              <a:ext uri="{FF2B5EF4-FFF2-40B4-BE49-F238E27FC236}">
                <a16:creationId xmlns:a16="http://schemas.microsoft.com/office/drawing/2014/main" id="{20023080-5025-4A09-A937-34E443C9C8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0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366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994"/>
    </mc:Choice>
    <mc:Fallback xmlns="">
      <p:transition spd="slow" advTm="319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9FB3D4E-DE40-43E4-BDB6-22FD549A643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2567"/>
          <a:stretch/>
        </p:blipFill>
        <p:spPr>
          <a:xfrm>
            <a:off x="398480" y="0"/>
            <a:ext cx="11090240" cy="2909455"/>
          </a:xfrm>
          <a:prstGeom prst="rect">
            <a:avLst/>
          </a:prstGeom>
        </p:spPr>
      </p:pic>
      <p:sp>
        <p:nvSpPr>
          <p:cNvPr id="4" name="TextBox 3" descr="Icebergs">
            <a:extLst>
              <a:ext uri="{FF2B5EF4-FFF2-40B4-BE49-F238E27FC236}">
                <a16:creationId xmlns:a16="http://schemas.microsoft.com/office/drawing/2014/main" id="{2C46D3AC-DF43-41B6-A604-EDA1B1C91FEE}"/>
              </a:ext>
            </a:extLst>
          </p:cNvPr>
          <p:cNvSpPr txBox="1"/>
          <p:nvPr/>
        </p:nvSpPr>
        <p:spPr>
          <a:xfrm>
            <a:off x="11126497" y="7187625"/>
            <a:ext cx="760703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</a:rPr>
              <a:t>6.6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0E6F7A7-2CA7-477F-A3E1-C8F6EC67FDDA}"/>
              </a:ext>
            </a:extLst>
          </p:cNvPr>
          <p:cNvSpPr txBox="1"/>
          <p:nvPr/>
        </p:nvSpPr>
        <p:spPr>
          <a:xfrm>
            <a:off x="858982" y="3248084"/>
            <a:ext cx="10169236" cy="423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What you should know about the convolution integral for this class:</a:t>
            </a:r>
          </a:p>
          <a:p>
            <a:endParaRPr lang="en-US" sz="2800" dirty="0"/>
          </a:p>
          <a:p>
            <a:pPr marL="514350" indent="-514350">
              <a:spcAft>
                <a:spcPts val="1800"/>
              </a:spcAft>
              <a:buFont typeface="+mj-lt"/>
              <a:buAutoNum type="arabicPeriod"/>
            </a:pPr>
            <a:r>
              <a:rPr lang="en-US" sz="2800" dirty="0"/>
              <a:t>The definition.</a:t>
            </a:r>
          </a:p>
          <a:p>
            <a:pPr marL="514350" indent="-514350">
              <a:spcAft>
                <a:spcPts val="1800"/>
              </a:spcAft>
              <a:buFont typeface="+mj-lt"/>
              <a:buAutoNum type="arabicPeriod"/>
            </a:pPr>
            <a:r>
              <a:rPr lang="en-US" sz="2800" dirty="0"/>
              <a:t>How to calculate f*g using this definition.</a:t>
            </a:r>
          </a:p>
          <a:p>
            <a:pPr marL="514350" indent="-514350">
              <a:spcAft>
                <a:spcPts val="1800"/>
              </a:spcAft>
              <a:buFont typeface="+mj-lt"/>
              <a:buAutoNum type="arabicPeriod"/>
            </a:pPr>
            <a:r>
              <a:rPr lang="en-US" sz="2800" dirty="0"/>
              <a:t>There are many applications in engineering where the convolution integral is very useful.</a:t>
            </a:r>
          </a:p>
          <a:p>
            <a:pPr marL="514350" indent="-514350">
              <a:spcAft>
                <a:spcPts val="1800"/>
              </a:spcAft>
              <a:buFont typeface="+mj-lt"/>
              <a:buAutoNum type="arabicPeriod"/>
            </a:pPr>
            <a:r>
              <a:rPr lang="en-US" sz="2800" dirty="0"/>
              <a:t>The convolution integral can be used instead of partial fractions when computing the inverse </a:t>
            </a:r>
            <a:r>
              <a:rPr lang="en-US" sz="2800" dirty="0" err="1"/>
              <a:t>LaPlace</a:t>
            </a:r>
            <a:r>
              <a:rPr lang="en-US" sz="2800" dirty="0"/>
              <a:t> transform.</a:t>
            </a:r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99F94FB9-07FD-41C9-A9A2-3E0AD4DDBA2A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26720" y="538560"/>
              <a:ext cx="10909080" cy="703512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99F94FB9-07FD-41C9-A9A2-3E0AD4DDBA2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7360" y="529200"/>
                <a:ext cx="10927800" cy="705384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C2A9FE72-C701-44E1-B9E4-6F44C40CD0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18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414"/>
    </mc:Choice>
    <mc:Fallback xmlns="">
      <p:transition spd="slow" advTm="664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3BAC881-AA45-40A5-8BA4-050FD65872D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77862"/>
          <a:stretch/>
        </p:blipFill>
        <p:spPr>
          <a:xfrm>
            <a:off x="132389" y="1272888"/>
            <a:ext cx="5873854" cy="8607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63C22EA-E221-4A24-B8E8-6227F8EA21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31619"/>
            <a:ext cx="11630891" cy="839062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094182D-BE37-4683-847E-BEF40B48963A}"/>
              </a:ext>
            </a:extLst>
          </p:cNvPr>
          <p:cNvCxnSpPr/>
          <p:nvPr/>
        </p:nvCxnSpPr>
        <p:spPr>
          <a:xfrm>
            <a:off x="-13854" y="1011384"/>
            <a:ext cx="1198418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 descr="Icebergs">
            <a:extLst>
              <a:ext uri="{FF2B5EF4-FFF2-40B4-BE49-F238E27FC236}">
                <a16:creationId xmlns:a16="http://schemas.microsoft.com/office/drawing/2014/main" id="{A5D31664-C7CC-4FC1-9A62-4CE2874A75E0}"/>
              </a:ext>
            </a:extLst>
          </p:cNvPr>
          <p:cNvSpPr txBox="1"/>
          <p:nvPr/>
        </p:nvSpPr>
        <p:spPr>
          <a:xfrm>
            <a:off x="11126497" y="7187625"/>
            <a:ext cx="760703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</a:rPr>
              <a:t>6.6</a:t>
            </a:r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6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209EC3F2-B786-4308-93AC-23F2DD153833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71160" y="18360"/>
              <a:ext cx="11346480" cy="763488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209EC3F2-B786-4308-93AC-23F2DD15383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61800" y="9000"/>
                <a:ext cx="11365200" cy="7653600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236467DC-B967-4EB4-AC47-CA1519D1F2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249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9555"/>
    </mc:Choice>
    <mc:Fallback xmlns="">
      <p:transition spd="slow" advTm="1895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C2DFFD"/>
      </a:hlink>
      <a:folHlink>
        <a:srgbClr val="D7B5C6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762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28321</TotalTime>
  <Words>108</Words>
  <Application>Microsoft Office PowerPoint</Application>
  <PresentationFormat>Custom</PresentationFormat>
  <Paragraphs>32</Paragraphs>
  <Slides>17</Slides>
  <Notes>4</Notes>
  <HiddenSlides>0</HiddenSlides>
  <MMClips>16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proto</dc:creator>
  <cp:lastModifiedBy>Darcy, Isabel K</cp:lastModifiedBy>
  <cp:revision>405</cp:revision>
  <dcterms:created xsi:type="dcterms:W3CDTF">2020-09-07T00:11:40Z</dcterms:created>
  <dcterms:modified xsi:type="dcterms:W3CDTF">2022-04-13T13:16:34Z</dcterms:modified>
</cp:coreProperties>
</file>