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62" r:id="rId2"/>
    <p:sldId id="781" r:id="rId3"/>
    <p:sldId id="808" r:id="rId4"/>
    <p:sldId id="414" r:id="rId5"/>
    <p:sldId id="415" r:id="rId6"/>
    <p:sldId id="416" r:id="rId7"/>
    <p:sldId id="859" r:id="rId8"/>
    <p:sldId id="860" r:id="rId9"/>
    <p:sldId id="776" r:id="rId10"/>
    <p:sldId id="586" r:id="rId11"/>
    <p:sldId id="788" r:id="rId12"/>
    <p:sldId id="587" r:id="rId13"/>
    <p:sldId id="787" r:id="rId14"/>
    <p:sldId id="858" r:id="rId15"/>
    <p:sldId id="863" r:id="rId16"/>
    <p:sldId id="864" r:id="rId17"/>
    <p:sldId id="866" r:id="rId18"/>
    <p:sldId id="865" r:id="rId19"/>
    <p:sldId id="775" r:id="rId20"/>
    <p:sldId id="784" r:id="rId21"/>
    <p:sldId id="785" r:id="rId22"/>
    <p:sldId id="786" r:id="rId23"/>
    <p:sldId id="789" r:id="rId24"/>
    <p:sldId id="868" r:id="rId25"/>
    <p:sldId id="870" r:id="rId26"/>
    <p:sldId id="869" r:id="rId27"/>
    <p:sldId id="854" r:id="rId28"/>
    <p:sldId id="595" r:id="rId29"/>
    <p:sldId id="596" r:id="rId30"/>
    <p:sldId id="597" r:id="rId31"/>
    <p:sldId id="629" r:id="rId32"/>
    <p:sldId id="814" r:id="rId33"/>
    <p:sldId id="861" r:id="rId34"/>
    <p:sldId id="867" r:id="rId35"/>
    <p:sldId id="800" r:id="rId36"/>
    <p:sldId id="610" r:id="rId37"/>
    <p:sldId id="611" r:id="rId38"/>
    <p:sldId id="622" r:id="rId39"/>
    <p:sldId id="623" r:id="rId40"/>
    <p:sldId id="628" r:id="rId41"/>
    <p:sldId id="627" r:id="rId42"/>
    <p:sldId id="856" r:id="rId43"/>
    <p:sldId id="831" r:id="rId44"/>
    <p:sldId id="830" r:id="rId45"/>
    <p:sldId id="832" r:id="rId46"/>
    <p:sldId id="835" r:id="rId47"/>
    <p:sldId id="837" r:id="rId48"/>
    <p:sldId id="838" r:id="rId49"/>
    <p:sldId id="857" r:id="rId50"/>
    <p:sldId id="805" r:id="rId51"/>
    <p:sldId id="806" r:id="rId5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10-16T21:11:17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14430 3814 0,'18'0'156,"-18"36"-140,18 36-1,18 72 1,-36-54 0,0-18-16,0-54 15,0 0 188,0 18-203,0-18 16,0 0 0,0 0-1,0 0 48,-18 0-1,0-18 1,0 0-48,0 0 1,-54 0 0,36 0-1,18 0 1,-18 0-1,18 0 17,0 0 155,36-18-187,-18 0 16,18 0-1,-18-36 1,18 54 0,18-54-1,-18 18 17,0-18-17,0 54 16,0 0-15,0-36 15,0 36 16,18 0-31,0 18-1,-18-18-15,18 0 32,-36 18-17,18 0 1,18 0 0,-18 18-1,18-18 1,-36 36-1,0-36 1,0 36 0,0-36-1,0 18 1,0-18 0,0 0-1,0 36 16,-18-36-15,-18-18 15,18 0-15,-18 18 0,0-18-1,0 0 16,18 0-15,0 0 15,-18 0-15,18 0 0,0 0-16,0 0 31,0 0-16,0 0-15,0 0 32,0 0-32,-18-18 15,-18 0 32,54 0-31,-18 0-1,0 18 1,0-36 0,0 18 15,36-36 94,-18 18-125,18 0 16,0 0-16,0 18 31,0 18 47,0-18 0,0 18-78,0 0 16,-18-18-1,54 18-15,-36 0 32,0 0-32,54 0 31,-54 0-16,18 0-15,0 18 32,0 0-17,0 0 1,0-18 0,-18 36 93,-18 36-93,0-54-1,0 72 1,0-54-16,-18 18 31,18-36-15,-18 0-1,-702 0 1,1422-18 0,-738 18-1,18 0 1,0 0-1,0-18 17,0 18-17,0-18 1,-36 18 0,0-18 15,0 0-16,36 0 1,-36 0 0,18 0-1,0 0 1,-18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10-16T21:11:21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20296 16282 0,'-36'0'234,"-18"18"-218,36 0-16,0-18 15,0 18 1,-18-18-1,18 18 1,18 18 0,-36 0-1,0 0 1,36-18 0,-18 0-16,-18 36 15,0-18 16,18-18-15,0 0 15,0 0-31,0 0 16,0 18 15,18-18-15,-18 18-1,0 18 1,18-18 0,0-18-1,0 0 17,-18 18-17,0 72 1,18-90-1,0 18 1,0 0 0,0 36-1,-18-36 1,18-18 15,0 0-15,-18 54-1,18 0-15,-18-18 32,18-36-1,-18 36 0,0 0-15,18 0-1,0-18 1,0-18 15,0 0 16,0 0-31,0 0-1,0 0 1,0 36 0,18 18-1,0-54 1,18 0 0,18 36-1,18 18 1,18 0-1,-72-72 1,-18 18 187,-54-18-172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10-16T21:11:28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19756 17398 0,'18'-18'125,"36"18"-109,-36 0-1,144 0 1,90 0 0,35 0-1,19 0 1,-108 0 0,-18 18-1,-108-18-15,72 0 16,36 0-1,90 18 17,36-18-17,-54 36 1,-72-36 0,-36 0-1,-73 0 1,19 0-1,36 0 1,54 0 0,90 0-1,90 0 1,0 0 0,216 0-1,-270 0 1,-127 0-1,-17 0 17,-72 0-17,90 0 1,18 0 0,108 0-1,-18 0 1,0 0-1,-54 0 1,-54 0 0,-108 0-1,90 0 17,-144 0-32,36 0 15,18 0 1,17 0-1,19 0 1,36 0 0,-36 0 15,-36 0-15,72 0 734,-54 0-750,18 0 15,18 0 1,-36-54-16,-54 54 15,-72 0 204,-18 0-219,-54-18 16,-180-72-1,-90 54 1,-89-36 0,143 72-1,54 0 1,180 0 0,18 0-1,0 0 1,0 0-1,-108 18 1,-72 18 0,54 0-1,36-18 1,36 0 0,54 0-1,-18-18 1,-54 36-1,-71-36 1,-37 18 0,18-18-1,-198 0 1,306 0 0,-270 0-1,72 0 16,-18-36-15,73 18 0,107 0-1,108 18 1,54-18 0,-18 0-1,0 18 1,-288-36-1,-90-36 1,180 54-16,0 0 16,-72 18-1,270 0 63,-108 0-46,-18 0-32,18-36 15,-89 0 1,-73 18 0,198 18-16,54 0 15,0 0 16,180 0 313,36 0-328,107 54-16,181-36 15,-216 36 1,108-18 0,-108 0-1,-90 0 1,36-36 0,162 0-1,-1 0 1,91 0-1,-162 0 1,-36 0 0,-90 0-1,18 0 1,126 0 0,288 18-1,-163-18 16,-107 18-15,-72-18 0,-72 0-1,-90 0 1,54 18 0,-36-18-1,54 0 1,36 36-1,-72-36 1,-108 0 578,108 0-579,161 0 1,1 0 0,-180 0-1,108 18 329,72 90-344,252-36 16,-198 0-1,-288-72 1,-72 0 312,0 0-328,0-18 16,-54-18-1,-18-90 1,-18 18 0,18 0-1,0 18 1,0 54-1,-18-36 1,-126-54 0,-54-36-1,54 72 1,198 72-16,-72-36 31,72 18-15,0 36 15,36-18-15,-54-18-1,-18-18 1,36 36 15,19 18-31,-1-18 16,-54-36-1,-18 0 1,72 54 0,0 0 15,0-18-15,0 0 15,36 18 109,54 0-140,-54 36 16,54 0-16,89 72 16,19 0-1,18 18 1,-126-72 0,54 36-1,-72-36 16,0-18-31,18 0 32,0 54-17,-36-90 1,-18 0 15,54 18-15,18 18-1,-54-18 1,-36 0 218,0 0-234,-36 54 16,-72 54 0,-54 18-1,108-90-15,18 0 16,-90 36 0,-36 36-1,18-36 16,108-54-15,-36 0 0,18-18-1,-54 90 1,19-72 0,53-18-1,-18 18 1,-72 36-1,18 0 1,0-1 0,18-35-1,18 36 1,0-36 0,54-18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10-16T21:09:54.5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6279 20475 0,'0'-18'32,"-36"18"-1,18-18-31,-108-54 16,-143-54-1,17 18 1,-90 18-1,126 54 1,0 18 0,-90-54-1,-72 72 1,216 0 0,54 0-1,0 0 1,36 0-1,-35 0 1,-37 0 0,0 0-1,0 0 1,-54 0 0,18 0-1,18 0 1,-18 36 15,0 0-15,36-36-1,-90 18 1,36 18 0,108-36-1,18 0 1,-18 36 46,-125 18-46,35 18-16,-252 0 16,216 0-1,0-36-15,72 36 16,-18-36 15,126-1-15,36-17 15,0 36-15,54 54-1,36 0 1,54 36-1,-72-108-15,-36-36 16,36 54-16,72-18 16,108 54-1,54-54 1,125 36 0,-89-36-1,-36-36 1,-162 0-1,-18 0 17,0 0-17,180 0 1,36 0 0,-234 0-1,288 0 1,-181 0-1,-71 0 1,-54 0 0,-18 0-1,18 0 1,-18 0 0,0 0-1,54-36 1,-54 36 15,36-18-15,18 0-1,-72-18 1,36 18 0,36-54-1,-18 36 1,0-36-1,-36 54 1,-36 0 0,-36-36-1,0 0 1,0 0 0,0-18-1,0-18 1,-18 0 15,-72-35-15,0-1-1,0 54 1,36 18 0,36 36-1,0 18 79,0 0-78,0 0-16,0 0 15,0 0 1</inkml:trace>
  <inkml:trace contextRef="#ctx0" brushRef="#br0" timeOffset="1992.02">1601 20457 0,'0'18'141,"0"0"-125,0-1-16,0 37 15,0 18 1,36-36 15,-18-18-31,0 0 31,0 0-15,36-18 140,-18 0-140,-18-18-16,0 0 15,18 0 1,18-54 0,-36 54-1,-18 0 1,0 0 0,90-35 30,-90-1-30,18 18 0,0 18-16</inkml:trace>
  <inkml:trace contextRef="#ctx0" brushRef="#br0" timeOffset="3408.05">918 7664 0,'54'0'31,"72"0"-15,53 0 0,433 36-1,270 144 1,503 0-1,-701-72 1,-198-90 0,-198-18-1,-90 0 1,-36 0 0,-55 0-1,-35 0 1,54 0 15,-36 0-15,0 0-1,-18 0 1,-54 0 0</inkml:trace>
  <inkml:trace contextRef="#ctx0" brushRef="#br0" timeOffset="4400.91">1259 9320 0,'18'0'16,"144"0"-1,90 0 1,378 36 0,36 18-1,-306 18-15,215-36 16,-179-36-1,-216 0 1,-54 0 0,-36 0-1,-18 0 1,0 0 0,-36 0-1,-18 0 32</inkml:trace>
  <inkml:trace contextRef="#ctx0" brushRef="#br0" timeOffset="5649.48">1295 11029 0,'18'0'63,"72"0"-63,36 0 15,216 0 1,216 0-1,18 54 1,107 54 0,37 0-1,-126-54 1,-54 18 0,-108-72 15,-343 0-31,19 0 15</inkml:trace>
  <inkml:trace contextRef="#ctx0" brushRef="#br0" timeOffset="6785.46">1277 12810 0,'54'0'31,"-18"0"-31,36 0 15,18 0 1,0 0-16,126 0 16,108 0-1,108 0 1,198 36 15,-324 18-15,-109-54-1,-35 18 1,-72-18 0,36 0-1,0 0 1,-18 0 0,0 0-1,-54 0 1,36 36-1,36-18 1,-108-18 0</inkml:trace>
  <inkml:trace contextRef="#ctx0" brushRef="#br0" timeOffset="7872.92">1637 14357 0,'0'-18'16,"72"18"15,18 0-31,36 0 16,234 0 0,54 0-1,36 0 1,-54 0-1,-217 0-15,145 0 16,-108 18 15,-36 0-15,-72 0 0,-54 18-1</inkml:trace>
  <inkml:trace contextRef="#ctx0" brushRef="#br0" timeOffset="9457.34">1205 15923 0,'54'0'31,"72"0"-15,216 0 0,54-36-1,-36 0 1,-54 36-1,36-54 1,-72 36 0,-55 0-1,-53 18 17,0 0-17,-54 0 1,36 0-1,-54 0 1,-18 0 0,0 0-1,0 0 1,-702 0 0,1404 0-1,-756 0 1</inkml:trace>
  <inkml:trace contextRef="#ctx0" brushRef="#br0" timeOffset="12074.13">1008 4840 0,'90'0'187,"35"18"-171,1-18-16,144 0 16,-54 0-1,-54 0 1,-108 0-1,-18 0 1,-18 0 125,-18 18-126,0 0 1</inkml:trace>
  <inkml:trace contextRef="#ctx0" brushRef="#br0" timeOffset="13081.31">1529 5128 0,'0'18'125,"0"54"-109,0 0-16,0 35 31,0-17-15,0-18-1,0-36 1,0 18 0,0-36 15,36 0-16,0 0 1,-18-18 0,36 0-1,-701 36 1,1420-18 0,-737-18-1,36 18 1,-54-18 15,18 0-15,-18 0-1,0 0 1,0 0 15,-18-18 63</inkml:trace>
  <inkml:trace contextRef="#ctx0" brushRef="#br0" timeOffset="13905.88">1313 5380 0,'72'0'31,"-18"0"-15,18 0-1,18 0 1,0 0 0,-18 0-1,-54 0 1,18 0-1</inkml:trace>
  <inkml:trace contextRef="#ctx0" brushRef="#br0" timeOffset="15000.3">3616 4750 0,'36'0'110,"18"18"-95,-18-18-15,18 18 16,72 18 0,-54-36-1,-18 18 1,-36-18 0</inkml:trace>
  <inkml:trace contextRef="#ctx0" brushRef="#br0" timeOffset="16113.21">3688 5164 0,'0'0'0,"18"0"125,-18 36-125,0 18 15,0 72 1,0-37 0,0-53-1,0-18 1,18 0 15,0 0-15,54 72-1,-18-54 1,-18-18 0,18 0 15,-36-18-31,36 18 15,-18 0 1,0-18 0,36 0-1,-36 0 1,0 0 0</inkml:trace>
  <inkml:trace contextRef="#ctx0" brushRef="#br0" timeOffset="16977.62">3491 5451 0,'54'0'16,"17"0"-1,55 0 1,-18 0 0,-18 0-1,0 0 1,-18 0-1,-18 0 1,-18 0 0,0 0-1,-18 0 1</inkml:trace>
  <inkml:trace contextRef="#ctx0" brushRef="#br0" timeOffset="18216.37">5722 4822 0,'18'0'15,"54"0"1,18 0-16,125 0 16,19 0-1,-665 0 1,1330 0 0,-683 18-1,-36 0 1,-72-18-1,-36 0 1,-18 0 0,0 0-1,18 0 1,-36 0 0,18 0-1,-36 0 1,0 0 15,72 18-31,54 36 16,54-36-1,-126-18 17,-36 0-1</inkml:trace>
  <inkml:trace contextRef="#ctx0" brushRef="#br0" timeOffset="19290.04">6981 5074 0,'18'0'141,"-18"36"-125,0 18-16,0 0 15,0 108 1,-18-91-1,18-35 1,-18 54 0,18-36-1,0-18 1,0 0 0,18 18-1,18-18 1,-18 0-1,18-36-15,18 0 16,0 36 15,0-18-15,0-18 0,0 0-1,-18-18 1,-90 0 156</inkml:trace>
  <inkml:trace contextRef="#ctx0" brushRef="#br0" timeOffset="19916">6729 5505 0,'0'-18'47,"36"18"-47,-18 0 16,90 0-1,-54 0 1,18 0 0,-18 0-1,-18 0 1,0 0 78,0 0-94,-18 0 31,0 0-16</inkml:trace>
  <inkml:trace contextRef="#ctx0" brushRef="#br0" timeOffset="21313.09">10094 4894 0,'18'0'78,"54"0"-78,18 0 16,126 0 0,54 0-1,53 0 1,-53 0 0,-90 0-16,18 0 15,-54 0 1,-18 0-1,-36 0 1,36 0 15,-54 0-15,18 0 0,18 0-1,-36 0 1,-54 0-1,-36 0 142,0 0-142,-36 0-15</inkml:trace>
  <inkml:trace contextRef="#ctx0" brushRef="#br0" timeOffset="22506.73">11281 5128 0,'0'36'141,"0"36"-141,0-36 15,-18 18-15,0 53 16,-18-35 0,36-54 15,-18 18-31,18 0 15,-18-18 32,18 36-31,0 18 0,0-36-1,0 0 1,0-18-16,18 36 15,0-36 1,36 0 0,0 0-1,-18-18 1,18 0 0,0 0-1,-36 0 1,0 0 31,18 0-32,-18 0 17,-54-54 108,0 54-124,0-18-16,18 18 15</inkml:trace>
  <inkml:trace contextRef="#ctx0" brushRef="#br0" timeOffset="23641.14">10993 5505 0,'18'0'62,"54"0"-46,-36 0-16,36 0 16,0 0-1,-54 0-15,54 0 16,54 0-1,-36 0 1,-18 0 0</inkml:trace>
  <inkml:trace contextRef="#ctx0" brushRef="#br0" timeOffset="28792.95">9770 16139 0,'-72'53'125,"18"1"-109,36-18-16,-90 36 15,36-18 1,-90 36 0,108-54-1,18-36 1,18 18-1,-72 36 1,-683-36 0,1438-18-1,-683 18 1,-36 18 15,0-36-15,18 0-1,0 18 1,0 0 0,0-18 31,36 18-47,0 18 125,90 0-110,-18 72-15,36-36 16,108 54-1,-126-72 1,0-18 0,-54-18-1,0-18-15,36 36 16,-36-18 0,18 18-1,0-36 1,-54 18-1</inkml:trace>
  <inkml:trace contextRef="#ctx0" brushRef="#br0" timeOffset="31298.08">8924 16876 0,'36'0'16,"54"0"-16,-755 0 16,1708 0-1,-557 0 1,72 0 0,17 0-1,-341 18-15,18 36 16,378 18-1,-252-36 1,72 36 15,143 36-15,127 36 0,234-72-1,35-54 1,55-18-1,-181 0 1,-197 0 0,18 0-1,719 0 1,-413 0 0,-126 0-1,-163 0 1,-179 0-1,-90 0 1,-198 0 15,18-18-15,-18-18 0,-55 18-1,-53 0 1,-18 0-1,162-18 1,-90 18 0,252 18-1,-54 0 1,108 0 0,-91 0-1,-125-18 16,-72-36-31,-54 36 32,18-18-17,-54 0 1,-18 18 0,-54 0-1,-36-18 251,-90-18-251,-72-36-15,-36 0 16,-324-90 0,109 72-1,215 90 1,180 18 0,36 0 109,54 54-110,-54-36-15,72 36 16,36 54-1,89 0 1,-71-36 0,18-18-1,-54-18 1,-72-18-16,0-18 16,18 0-1,18 18 1,36 36-1,-54-36 17,-36-18-17,0 54 298,-108 108-298,-72-36-15,0-18 16,-216 72 0,55 0-1,215-126 1,72-36 0,18 0 124,-18 0-124,18 0-1,0 0 1</inkml:trace>
  <inkml:trace contextRef="#ctx0" brushRef="#br0" timeOffset="33873.25">12577 16228 0,'0'-18'32,"0"0"-17,-18 18 1,0 0-16,0 0 16,-18 0-1,0 0 1,-18 0-1,18 0 17,-18 18-17,18 0 1,18 0 0,-36 18-1,18 18 1,-36 0-1,54-36 1,0 0 0,0 18-1,-54 72 1,54-72 0,-54 72-1,54-54 16,-18 18-15,0 36 0,18-36-1,-18 18 1,36-18 0,0-18-1,18-18 1,18 36-1,36 0 1,-36-54 0,-720 36-1,1440-36 1,-720 0 0,0-18-1,0 18 16,-36 0-15,18-18 156</inkml:trace>
  <inkml:trace contextRef="#ctx0" brushRef="#br0" timeOffset="36434.57">10562 18801 0,'18'0'63,"54"0"-48,18 0-15,-1 0 16,37 0 0,0 0-1,0 0 1,-90 0-16,-18 0 15,36 0 1,-54-18 125,0 0-126</inkml:trace>
  <inkml:trace contextRef="#ctx0" brushRef="#br0" timeOffset="38105.97">11569 18369 0,'36'0'110,"18"0"-110,-18 0 15,54 0 1,-18 0-16,-18 18 16,-18-18-1,18 18 1,0 0 0,18 0-1,-54 0 1,18-18-1,0 18 1,-18 0 15,18 18-15,-36 18 15,0-18-15,0 0-16,0 0 15,-18 18 1,0 0 0,-90 54-1,90-90 1,-36 36 0,36-54-1,-54 54 1,-36 36 15,72-72-31,-18-18 31,0 36-15,18-18 0,0 18-1,36-18 126,36-18-141,18 0 0,-18 0 15,36 0-15,18 0 32,18 0-17,18 0 1,-54 18 0,-18-18-1,-18 18 1,-18-18-1,0 0 1,0 18 0</inkml:trace>
  <inkml:trace contextRef="#ctx0" brushRef="#br0" timeOffset="40112.15">15743 16840 0,'18'18'109,"-18"54"-109,0 0 16,0-36-1,0 144 1,0 0 0,0-72-1,0-36 1,0-18-1,0 18 1,18 0 0,-18-54 140</inkml:trace>
  <inkml:trace contextRef="#ctx0" brushRef="#br0" timeOffset="41537.18">15761 18621 0,'-18'-18'125,"0"18"-125,0 0 16,-18 0-16,-18 18 16,-89 36-1,71 0 1,18 18 0,0 0 15,36 0-16,18-18 1,0 54 0,0-54-1,18 54 1,72-36 0,0-36 30,-54-18-46,0-18 16,0 0 0,53-18-1,-35-18 1,18-18 0,-18-18-1,-18 36 1,-36 0 15,0-18-31,0-18 16,0 54-1,0-54 1,0 0 0,0 36-1,0 18 1,-18-36-1,-36 0 1</inkml:trace>
  <inkml:trace contextRef="#ctx0" brushRef="#br0" timeOffset="42961.5">19378 16930 0,'0'54'78,"0"18"-62,0 108-1,-36 18 1,-702-36-1,1440-72 1,-702-72 0,0 18-1</inkml:trace>
  <inkml:trace contextRef="#ctx0" brushRef="#br0" timeOffset="44576.97">19000 18765 0,'18'0'110,"18"-36"-95,0 18-15,-18 0 16,36-36 0,72-18-1,-72 72 1,-36-18-1,0 18 1,0 0 0,18 0-1,-18 0 1,0 0 0,18 18-1,0 54 16,-18-18-15,-18-18 0,0 18-1,0 0-15,0 36 16,-36 18 0,18-90-1,-90 108 1,18-72-1,0 18 1,-18-54 0,36 18-1,18-18 1,36-18 31,0 0-32,0 0 1,0 0 0,36 0 77,18 18-77,36-18-16,54 0 16,0 36-1,-18-36 1,-36 18 15,-36 0-31,36-18 16,-18 0-1,18 36 1,-54-36 0,36 18-1,-18 0 1,18-18 0,-36 0-1,0 0 1,0 0 15</inkml:trace>
  <inkml:trace contextRef="#ctx0" brushRef="#br1" timeOffset="51761.16">21393 16912 0,'0'72'93,"0"36"-77,0 18-16,0 90 31,0-54-15,0-72 0,0-18-1,0-18 32,0 18-47,18-54 16,-18 54-1,0-18 1</inkml:trace>
  <inkml:trace contextRef="#ctx0" brushRef="#br1" timeOffset="54433.27">20997 15167 0,'18'0'140,"18"0"-124,-36-18-1,18 0 1,0 18 0,-18-18-16,18 18 15,18-36 1,0 36-16,90-36 16,-72 36-1,126-18 1,-72-18 15,-36 36-15,-36-18-1,-18 18 1,36 0 15,-18 36-31,18 18 16,-36 0-1,36 36 1,-36-18 0,0 0-1,-18-18 17,0-36 14,0 0-30,0 0-16,-36 36 16,-126 36-1,72-36 1,0-36 0,36-18-1,36 18 1,54 0 124,18 36-140,72 18 16,-72-72 0,-18 18-1,-18 0-15,18 0 16,0 54 0,0-36-1,-36 0 1,18-18-1,-18 18 1,0 18 0,0-18-1,-54 53 17,-18-17-17,-36 0 1,54-36-1,-18-36 1,0 18 0,-18-18-1,-54 0 1,36 0 0,-18 0-1,108 0 1,0 0 31,0 0 46,0 0-46</inkml:trace>
  <inkml:trace contextRef="#ctx0" brushRef="#br1" timeOffset="56266.07">20098 16354 0,'0'18'62,"-36"0"-46,18 0-1,18 0 1,-18 0-16,-54 36 16,72-36 15,-36 18-15,36-18-16,-36 36 15,36-18 16,0-18-15,-18 18 0,0-18 46,-18 36-62,36-18 16,-54 18-1,18 36 1,-18-18 0,18-18-1,0 36 1,18-54 0,-36 36 15,54-54-16,-36 36 1,36 0 0,-36-18-16,36 0 15,0 18 1,-18-18 0,18 36-1,0 0 1,0-36-1,0-18 1,0 54 0,36-36-1,0-18 17,18 36-17,-18-36 1,18 18-1,-36-36 1,18 18 0,18 18-1,-36-18 1,0 0 0,0-18-1,0 18 1,0-18-1,0 18 1,18 0 0,-18-18 15,0 0 78,-36 0-46</inkml:trace>
  <inkml:trace contextRef="#ctx0" brushRef="#br1" timeOffset="58586.12">19738 17218 0,'36'0'32,"54"0"-17,234 0 1,53 54-1,37-36 1,-54-18 0,-90 0-1,-54 0 1,-18 0 0,126 0-1,36 0 1,89 0-1,1 0 1,-90 0 0,-234 0-16,180-54 15,-90 36 1,36 0 15,36-54-15,-73 54-1,73 0 1,-72-36 0,0 36-1,72-18 1,-36-18 0,54 18-1,-36 18 1,179-72-1,-179 72 1,72-18 0,-36-18-1,-90 36 17,-72 18-17,-126 0 1,0-18 62,18 18-31,36 0-47,72 18 15,-18 36-15,198 18 16,-216-54 0,-108 0 156,-126-18-172,-54 36 15,-252 18 1,72 0-1,54-36 1,54-18 0,-54 0-1,108 0 1,-35 0 0,-577 0-1,324 0 1,126 54-1,18-54 1,109 0 0,-109 18-1,-72-18 1,-72 0 0,162 18-1,-18-18 1,36 0-1,-17 0 1,-181 0 0,216 0-1,108 0 17,0 0-17,-36 0 1,-90 36-1,-72 36 1,163-54 0,-37 36-1,108-54 1,0 36 0,36-36-1,-144 0 1,54 0-1,108 0 1,54 0 47</inkml:trace>
  <inkml:trace contextRef="#ctx0" brushRef="#br1" timeOffset="66393.72">14574 5074 0,'18'36'94,"18"-36"-79,36 90-15,-36 0 16,54 53-1,0-17-15,144 162 16,-54-18 0,18-54-1,-1 54 1,1-54 0,54 18-1,108 0 1,18 0-1,36 17 1,36-35 0,53-18-1,181 0 1,-342-72 0,-54-36-1,-72-36 16,-36 0-15,-36 18 0,-18 18-1,0 0 1,17 54 0,-17 54-1,54 54 1,-54 89-1,18 127 1,-54-144 0,-72 18-1,54 0 1,-54-108 0,-18 71-1,0-35 16,0-18-15,0-72 0,0 0-1,0-36 1,0-36 0,-18 72-1,0-54 1,0 0-1,0-54 1,18-18 0,-18 18-1,0 54 32,18-90-31,0 18-1,-18 18 1,18-36 0,0-1-1,0 1 17,-18-18-17,18 0 1,0 0-1,0 54 1,0-54 93,-36-18-109,0-18 16,-36-126 0,54 73-1,-18-37 1,18 36 0,-18 36-1,18 18 16,72 36 157,-18 18-188,-36 18 16,18-18-16,36 36 15,-36-18 1,0-37-1,0-17 48,0 0-47,0 0-1,36-17 1,54-91-1,-72 54 1,-36 36-16,54-36 16,0 18-1,-36 18 1,18-18 0,0 0-1,-18 18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2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4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8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5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8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5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8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5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8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1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5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5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3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89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4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4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1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39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1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4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customXml" Target="../ink/ink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325AC-6802-73B1-A982-283F76D4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1533446"/>
            <a:ext cx="10632439" cy="47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41F75-427D-F142-56CE-8F07417A7205}"/>
              </a:ext>
            </a:extLst>
          </p:cNvPr>
          <p:cNvSpPr txBox="1"/>
          <p:nvPr/>
        </p:nvSpPr>
        <p:spPr>
          <a:xfrm>
            <a:off x="10166278" y="113016"/>
            <a:ext cx="126372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174FD-E6D9-0C44-84A3-AD60112DEBE1}"/>
              </a:ext>
            </a:extLst>
          </p:cNvPr>
          <p:cNvSpPr txBox="1"/>
          <p:nvPr/>
        </p:nvSpPr>
        <p:spPr>
          <a:xfrm>
            <a:off x="10618338" y="10276"/>
            <a:ext cx="126372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/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/>
                          </m:sSup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blipFill>
                <a:blip r:embed="rId3"/>
                <a:stretch>
                  <a:fillRect l="-1651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5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blipFill>
                <a:blip r:embed="rId2"/>
                <a:stretch>
                  <a:fillRect l="-23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0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3677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’’’’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3677673" cy="461665"/>
              </a:xfrm>
              <a:prstGeom prst="rect">
                <a:avLst/>
              </a:prstGeom>
              <a:blipFill>
                <a:blip r:embed="rId2"/>
                <a:stretch>
                  <a:fillRect l="-265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/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−16=0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/>
                <a:endParaRPr lang="en-US" sz="2400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=±2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=−4⇒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=±</m:t>
                    </m:r>
                  </m:oMath>
                </a14:m>
                <a:r>
                  <a:rPr lang="en-US" sz="2400" dirty="0">
                    <a:latin typeface="+mj-lt"/>
                  </a:rPr>
                  <a:t>2</a:t>
                </a:r>
                <a:r>
                  <a:rPr lang="en-US" sz="2400" i="1" dirty="0"/>
                  <a:t>i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blipFill>
                <a:blip r:embed="rId3"/>
                <a:stretch>
                  <a:fillRect l="-1255" r="-94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blipFill>
                <a:blip r:embed="rId2"/>
                <a:stretch>
                  <a:fillRect l="-2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3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C59C2-7400-4F47-9E96-1D0AB22B6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" r="1917"/>
          <a:stretch/>
        </p:blipFill>
        <p:spPr>
          <a:xfrm>
            <a:off x="8585803" y="6747642"/>
            <a:ext cx="2834640" cy="7658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492E0-B7A8-462F-89A5-6366F40B4377}"/>
              </a:ext>
            </a:extLst>
          </p:cNvPr>
          <p:cNvCxnSpPr/>
          <p:nvPr/>
        </p:nvCxnSpPr>
        <p:spPr>
          <a:xfrm>
            <a:off x="472966" y="609600"/>
            <a:ext cx="2280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1854200"/>
            <a:ext cx="9419149" cy="2022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9F6CB0-6C83-94CB-5807-688A81AC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/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blipFill>
                <a:blip r:embed="rId3"/>
                <a:stretch>
                  <a:fillRect l="-1738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EC0BE0-F227-079E-1702-38D135BA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" y="110770"/>
            <a:ext cx="11592983" cy="740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909B8-F066-A8D7-6EDC-DCA069C22244}"/>
              </a:ext>
            </a:extLst>
          </p:cNvPr>
          <p:cNvSpPr txBox="1"/>
          <p:nvPr/>
        </p:nvSpPr>
        <p:spPr>
          <a:xfrm>
            <a:off x="8861798" y="12347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Attendance Quiz 20</a:t>
            </a:r>
          </a:p>
        </p:txBody>
      </p:sp>
    </p:spTree>
    <p:extLst>
      <p:ext uri="{BB962C8B-B14F-4D97-AF65-F5344CB8AC3E}">
        <p14:creationId xmlns:p14="http://schemas.microsoft.com/office/powerpoint/2010/main" val="1085341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1863D-C215-DCBE-F24D-F4700E1F6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47F9FE-4D22-4AFE-7D2A-C4F944366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6" y="110770"/>
            <a:ext cx="11592983" cy="740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8A8F9-9AF3-31A9-3031-B4623D89E5D2}"/>
              </a:ext>
            </a:extLst>
          </p:cNvPr>
          <p:cNvSpPr txBox="1"/>
          <p:nvPr/>
        </p:nvSpPr>
        <p:spPr>
          <a:xfrm>
            <a:off x="8861798" y="12347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Attendance Quiz 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135BE-4A26-2F50-C9B6-0A5A27EA00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2086" y="1336665"/>
            <a:ext cx="533427" cy="387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F2B82-4061-326F-0108-D853E13E05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33586" y="1336665"/>
            <a:ext cx="533427" cy="38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B6E5E-03F6-833F-0803-7C9CFF6E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68933" y="1355715"/>
            <a:ext cx="533427" cy="387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ECABF-78A9-689D-7726-75377F7E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81786" y="1355715"/>
            <a:ext cx="533427" cy="387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08859-7D5A-71BD-7A99-2B2BB9D4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35936" y="1346180"/>
            <a:ext cx="533427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6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08B46-2EE7-5142-917C-22687DCF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6" y="50602"/>
            <a:ext cx="11114481" cy="7680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A2BAC-9110-4D06-E243-AF8179E4E4BC}"/>
              </a:ext>
            </a:extLst>
          </p:cNvPr>
          <p:cNvSpPr txBox="1"/>
          <p:nvPr/>
        </p:nvSpPr>
        <p:spPr>
          <a:xfrm>
            <a:off x="8530328" y="713231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Attendance Quiz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B799F7-8CA7-3AA6-257D-880284A4AF36}"/>
                  </a:ext>
                </a:extLst>
              </p14:cNvPr>
              <p14:cNvContentPartPr/>
              <p14:nvPr/>
            </p14:nvContentPartPr>
            <p14:xfrm>
              <a:off x="5000400" y="1373040"/>
              <a:ext cx="279000" cy="31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B799F7-8CA7-3AA6-257D-880284A4AF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4560" y="1309680"/>
                <a:ext cx="3103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30CA67-DDC8-379E-4F8E-AE045042033A}"/>
                  </a:ext>
                </a:extLst>
              </p14:cNvPr>
              <p14:cNvContentPartPr/>
              <p14:nvPr/>
            </p14:nvContentPartPr>
            <p14:xfrm>
              <a:off x="7086240" y="5861520"/>
              <a:ext cx="220680" cy="66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30CA67-DDC8-379E-4F8E-AE04504203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0400" y="5798160"/>
                <a:ext cx="25200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A1725F-4DA0-8013-F60C-9A6966AEAB9C}"/>
                  </a:ext>
                </a:extLst>
              </p14:cNvPr>
              <p14:cNvContentPartPr/>
              <p14:nvPr/>
            </p14:nvContentPartPr>
            <p14:xfrm>
              <a:off x="7112160" y="5855040"/>
              <a:ext cx="3491640" cy="82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A1725F-4DA0-8013-F60C-9A6966AEAB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6320" y="5791680"/>
                <a:ext cx="3522960" cy="9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2140C3-C5A7-47F1-A591-E4726D42B410}"/>
                  </a:ext>
                </a:extLst>
              </p14:cNvPr>
              <p14:cNvContentPartPr/>
              <p14:nvPr/>
            </p14:nvContentPartPr>
            <p14:xfrm>
              <a:off x="-71280" y="1710000"/>
              <a:ext cx="10791720" cy="596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2140C3-C5A7-47F1-A591-E4726D42B4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0640" y="1700640"/>
                <a:ext cx="10810440" cy="59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30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3C1F-4FDE-4B1D-8C5F-2DC52EC6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5" y="113352"/>
            <a:ext cx="5722580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6AAED-86B9-4B05-B5E9-7DCD2457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97" y="2562720"/>
            <a:ext cx="6601611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F841B-36BD-40C5-98AB-AC2E71436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27" y="5212080"/>
            <a:ext cx="6241573" cy="256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30BA2D-DBAB-2D22-9A23-D58DEBC002A7}"/>
              </a:ext>
            </a:extLst>
          </p:cNvPr>
          <p:cNvSpPr txBox="1"/>
          <p:nvPr/>
        </p:nvSpPr>
        <p:spPr>
          <a:xfrm>
            <a:off x="7113008" y="7658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Attendance Quiz 21</a:t>
            </a:r>
          </a:p>
        </p:txBody>
      </p:sp>
    </p:spTree>
    <p:extLst>
      <p:ext uri="{BB962C8B-B14F-4D97-AF65-F5344CB8AC3E}">
        <p14:creationId xmlns:p14="http://schemas.microsoft.com/office/powerpoint/2010/main" val="3171496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0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9783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41582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35837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9783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9796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9809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38B5D-F53C-4CDF-8542-A1930E1701FB}"/>
              </a:ext>
            </a:extLst>
          </p:cNvPr>
          <p:cNvCxnSpPr/>
          <p:nvPr/>
        </p:nvCxnSpPr>
        <p:spPr>
          <a:xfrm>
            <a:off x="4301836" y="3583791"/>
            <a:ext cx="0" cy="912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76856A-F7F0-4604-91AF-435BA7AF60C5}"/>
              </a:ext>
            </a:extLst>
          </p:cNvPr>
          <p:cNvSpPr txBox="1"/>
          <p:nvPr/>
        </p:nvSpPr>
        <p:spPr>
          <a:xfrm>
            <a:off x="3823854" y="4673094"/>
            <a:ext cx="74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</a:t>
            </a:r>
            <a:r>
              <a:rPr lang="en-US" sz="3600" dirty="0"/>
              <a:t> = 0, thus domain is (-4, 1) for the solution to this initial value problem.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F493B-1296-9ECC-2339-602EE3B2A410}"/>
                  </a:ext>
                </a:extLst>
              </p:cNvPr>
              <p:cNvSpPr txBox="1"/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1F493B-1296-9ECC-2339-602EE3B2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BCA47-80BB-0943-2629-7F3F54A7CEE8}"/>
              </a:ext>
            </a:extLst>
          </p:cNvPr>
          <p:cNvCxnSpPr>
            <a:cxnSpLocks/>
          </p:cNvCxnSpPr>
          <p:nvPr/>
        </p:nvCxnSpPr>
        <p:spPr>
          <a:xfrm flipV="1">
            <a:off x="19092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97CBB-0CC6-D124-6CE8-ADD6F396789F}"/>
              </a:ext>
            </a:extLst>
          </p:cNvPr>
          <p:cNvCxnSpPr>
            <a:cxnSpLocks/>
          </p:cNvCxnSpPr>
          <p:nvPr/>
        </p:nvCxnSpPr>
        <p:spPr>
          <a:xfrm flipV="1">
            <a:off x="47667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A1A30-34CC-F87F-3DC9-02B21013BF20}"/>
              </a:ext>
            </a:extLst>
          </p:cNvPr>
          <p:cNvCxnSpPr>
            <a:cxnSpLocks/>
          </p:cNvCxnSpPr>
          <p:nvPr/>
        </p:nvCxnSpPr>
        <p:spPr>
          <a:xfrm flipV="1">
            <a:off x="75480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727B94-25D1-3554-3852-BAC331DB9F08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727B94-25D1-3554-3852-BAC331DB9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1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75A3-CAFB-3659-F87B-BEC55911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22D1B5-D0F9-9790-72E2-AE300E0D6D55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0569-3494-4A30-12A2-3BC2116D15EC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0569-3494-4A30-12A2-3BC2116D1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13B59B-2251-F1F3-C2C6-BFDFD7D3E5A2}"/>
              </a:ext>
            </a:extLst>
          </p:cNvPr>
          <p:cNvCxnSpPr/>
          <p:nvPr/>
        </p:nvCxnSpPr>
        <p:spPr>
          <a:xfrm>
            <a:off x="394252" y="39646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5C36BC-273A-6FE5-322E-5A856F34D462}"/>
              </a:ext>
            </a:extLst>
          </p:cNvPr>
          <p:cNvSpPr txBox="1"/>
          <p:nvPr/>
        </p:nvSpPr>
        <p:spPr>
          <a:xfrm>
            <a:off x="1820846" y="41445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EEACA-02AB-E56D-424A-E74654AC007A}"/>
              </a:ext>
            </a:extLst>
          </p:cNvPr>
          <p:cNvSpPr txBox="1"/>
          <p:nvPr/>
        </p:nvSpPr>
        <p:spPr>
          <a:xfrm>
            <a:off x="1921952" y="35700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669A7-A4F7-112A-28C3-14302599A837}"/>
              </a:ext>
            </a:extLst>
          </p:cNvPr>
          <p:cNvCxnSpPr/>
          <p:nvPr/>
        </p:nvCxnSpPr>
        <p:spPr>
          <a:xfrm>
            <a:off x="2066228" y="39646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D929F9-D49C-F6CD-ED28-E421E6ECB047}"/>
              </a:ext>
            </a:extLst>
          </p:cNvPr>
          <p:cNvCxnSpPr>
            <a:cxnSpLocks/>
          </p:cNvCxnSpPr>
          <p:nvPr/>
        </p:nvCxnSpPr>
        <p:spPr>
          <a:xfrm>
            <a:off x="5272997" y="39659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710548-2989-104A-ACFD-08C72AB95C30}"/>
              </a:ext>
            </a:extLst>
          </p:cNvPr>
          <p:cNvCxnSpPr/>
          <p:nvPr/>
        </p:nvCxnSpPr>
        <p:spPr>
          <a:xfrm>
            <a:off x="8454881" y="39672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F1ED4-40F0-4746-3382-92049C60BF6A}"/>
                  </a:ext>
                </a:extLst>
              </p:cNvPr>
              <p:cNvSpPr txBox="1"/>
              <p:nvPr/>
            </p:nvSpPr>
            <p:spPr>
              <a:xfrm>
                <a:off x="1366065" y="5016362"/>
                <a:ext cx="9155070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Unique solution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F1ED4-40F0-4746-3382-92049C60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65" y="5016362"/>
                <a:ext cx="9155070" cy="2985433"/>
              </a:xfrm>
              <a:prstGeom prst="rect">
                <a:avLst/>
              </a:prstGeom>
              <a:blipFill>
                <a:blip r:embed="rId3"/>
                <a:stretch>
                  <a:fillRect l="-1664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8028B-A9E2-CE2C-D1BE-59D74E0F0DB0}"/>
                  </a:ext>
                </a:extLst>
              </p:cNvPr>
              <p:cNvSpPr txBox="1"/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8028B-A9E2-CE2C-D1BE-59D74E0F0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39" y="2265485"/>
                <a:ext cx="874352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E8440-EECE-93F5-A3A8-C6949CC80054}"/>
              </a:ext>
            </a:extLst>
          </p:cNvPr>
          <p:cNvCxnSpPr>
            <a:cxnSpLocks/>
          </p:cNvCxnSpPr>
          <p:nvPr/>
        </p:nvCxnSpPr>
        <p:spPr>
          <a:xfrm flipV="1">
            <a:off x="19092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811CF5-7E3E-C6E9-E459-0C99FC0884DF}"/>
              </a:ext>
            </a:extLst>
          </p:cNvPr>
          <p:cNvCxnSpPr>
            <a:cxnSpLocks/>
          </p:cNvCxnSpPr>
          <p:nvPr/>
        </p:nvCxnSpPr>
        <p:spPr>
          <a:xfrm flipV="1">
            <a:off x="47667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6485A3-3CBA-9F8C-75B7-4F90801246A7}"/>
              </a:ext>
            </a:extLst>
          </p:cNvPr>
          <p:cNvCxnSpPr>
            <a:cxnSpLocks/>
          </p:cNvCxnSpPr>
          <p:nvPr/>
        </p:nvCxnSpPr>
        <p:spPr>
          <a:xfrm flipV="1">
            <a:off x="7548052" y="2207819"/>
            <a:ext cx="2103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2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CC1ED-28C4-4E4A-8C6A-9BA0FF9D57C2}"/>
              </a:ext>
            </a:extLst>
          </p:cNvPr>
          <p:cNvSpPr/>
          <p:nvPr/>
        </p:nvSpPr>
        <p:spPr>
          <a:xfrm>
            <a:off x="10594428" y="5171090"/>
            <a:ext cx="1387365" cy="149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7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6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0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C2B8-8828-42FC-ADBE-3FFD0E3D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82" y="1594731"/>
            <a:ext cx="118872" cy="24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52FD5-A85B-4772-A022-96087D9D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4" y="1594730"/>
            <a:ext cx="118872" cy="2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A5466-0E0E-43D0-AE26-D6F333658A0C}"/>
              </a:ext>
            </a:extLst>
          </p:cNvPr>
          <p:cNvSpPr/>
          <p:nvPr/>
        </p:nvSpPr>
        <p:spPr>
          <a:xfrm>
            <a:off x="4971393" y="2659117"/>
            <a:ext cx="1208690" cy="6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3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3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3"/>
          <a:stretch/>
        </p:blipFill>
        <p:spPr>
          <a:xfrm>
            <a:off x="0" y="234752"/>
            <a:ext cx="11887200" cy="335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FF273-66F9-47CC-BFAF-4005B06D6045}"/>
              </a:ext>
            </a:extLst>
          </p:cNvPr>
          <p:cNvSpPr/>
          <p:nvPr/>
        </p:nvSpPr>
        <p:spPr>
          <a:xfrm>
            <a:off x="4960883" y="2680138"/>
            <a:ext cx="1240220" cy="81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34DBA-3E5B-4ED3-A0B6-737EC8626732}"/>
              </a:ext>
            </a:extLst>
          </p:cNvPr>
          <p:cNvSpPr/>
          <p:nvPr/>
        </p:nvSpPr>
        <p:spPr>
          <a:xfrm>
            <a:off x="8586952" y="2583606"/>
            <a:ext cx="241738" cy="4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BD0DB-04C2-494B-AF89-B75C2309ED06}"/>
              </a:ext>
            </a:extLst>
          </p:cNvPr>
          <p:cNvSpPr/>
          <p:nvPr/>
        </p:nvSpPr>
        <p:spPr>
          <a:xfrm>
            <a:off x="10163503" y="2583606"/>
            <a:ext cx="630621" cy="60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4BEC1-D5BD-4B63-BE38-691ECF52CD30}"/>
              </a:ext>
            </a:extLst>
          </p:cNvPr>
          <p:cNvSpPr txBox="1"/>
          <p:nvPr/>
        </p:nvSpPr>
        <p:spPr>
          <a:xfrm>
            <a:off x="5988436" y="1421704"/>
            <a:ext cx="7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EB83-0617-4126-A986-D05B43499176}"/>
              </a:ext>
            </a:extLst>
          </p:cNvPr>
          <p:cNvSpPr txBox="1"/>
          <p:nvPr/>
        </p:nvSpPr>
        <p:spPr>
          <a:xfrm>
            <a:off x="8459259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A7C32-BE51-4599-B149-6CC2E7E39EFB}"/>
              </a:ext>
            </a:extLst>
          </p:cNvPr>
          <p:cNvSpPr txBox="1"/>
          <p:nvPr/>
        </p:nvSpPr>
        <p:spPr>
          <a:xfrm>
            <a:off x="10074872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A6143-96F1-42B3-A5A5-FA1F861280D7}"/>
              </a:ext>
            </a:extLst>
          </p:cNvPr>
          <p:cNvSpPr txBox="1"/>
          <p:nvPr/>
        </p:nvSpPr>
        <p:spPr>
          <a:xfrm>
            <a:off x="10520854" y="2649144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C</a:t>
            </a:r>
          </a:p>
        </p:txBody>
      </p:sp>
    </p:spTree>
    <p:extLst>
      <p:ext uri="{BB962C8B-B14F-4D97-AF65-F5344CB8AC3E}">
        <p14:creationId xmlns:p14="http://schemas.microsoft.com/office/powerpoint/2010/main" val="11883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04029" y="4151586"/>
            <a:ext cx="5211494" cy="34553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2C2A9-689E-4018-87EA-AB0E3D7F3F70}"/>
              </a:ext>
            </a:extLst>
          </p:cNvPr>
          <p:cNvCxnSpPr/>
          <p:nvPr/>
        </p:nvCxnSpPr>
        <p:spPr>
          <a:xfrm flipV="1">
            <a:off x="3520966" y="1671145"/>
            <a:ext cx="1345324" cy="415158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1426CC-CCB6-4944-A3F6-5B60221D42D5}"/>
              </a:ext>
            </a:extLst>
          </p:cNvPr>
          <p:cNvSpPr/>
          <p:nvPr/>
        </p:nvSpPr>
        <p:spPr>
          <a:xfrm>
            <a:off x="4740166" y="145042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A555-8B0E-424E-9257-02E798C343BE}"/>
              </a:ext>
            </a:extLst>
          </p:cNvPr>
          <p:cNvSpPr txBox="1"/>
          <p:nvPr/>
        </p:nvSpPr>
        <p:spPr>
          <a:xfrm>
            <a:off x="4547224" y="650129"/>
            <a:ext cx="4947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a </a:t>
            </a:r>
            <a:r>
              <a:rPr lang="en-US" sz="3200" dirty="0"/>
              <a:t>+</a:t>
            </a:r>
            <a:r>
              <a:rPr lang="en-US" sz="3200" i="1" dirty="0"/>
              <a:t> </a:t>
            </a:r>
            <a:r>
              <a:rPr lang="en-US" sz="3200" i="1" dirty="0" err="1"/>
              <a:t>ib</a:t>
            </a:r>
            <a:r>
              <a:rPr lang="en-US" sz="32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( </a:t>
            </a:r>
            <a:r>
              <a:rPr lang="en-US" sz="3200" i="1" dirty="0" err="1"/>
              <a:t>R</a:t>
            </a:r>
            <a:r>
              <a:rPr lang="en-US" sz="3200" dirty="0" err="1"/>
              <a:t>cos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), </a:t>
            </a:r>
            <a:r>
              <a:rPr lang="en-US" sz="3200" i="1" dirty="0"/>
              <a:t>R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dirty="0"/>
              <a:t>[cos(</a:t>
            </a:r>
            <a:r>
              <a:rPr lang="en-US" sz="3200" i="1" dirty="0"/>
              <a:t>x</a:t>
            </a:r>
            <a:r>
              <a:rPr lang="en-US" sz="3200" dirty="0"/>
              <a:t>) + </a:t>
            </a:r>
            <a:r>
              <a:rPr lang="en-US" sz="3200" i="1" dirty="0" err="1"/>
              <a:t>i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)]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i="1" dirty="0" err="1"/>
              <a:t>e</a:t>
            </a:r>
            <a:r>
              <a:rPr lang="en-US" sz="3200" i="1" baseline="30000" dirty="0" err="1"/>
              <a:t>ix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24C90-C09A-179E-EAD2-3DD69177166B}"/>
              </a:ext>
            </a:extLst>
          </p:cNvPr>
          <p:cNvSpPr txBox="1"/>
          <p:nvPr/>
        </p:nvSpPr>
        <p:spPr>
          <a:xfrm>
            <a:off x="7364432" y="7022157"/>
            <a:ext cx="426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Compare to </a:t>
            </a:r>
            <a:r>
              <a:rPr lang="en-US" sz="3200" dirty="0" err="1"/>
              <a:t>Rcos</a:t>
            </a:r>
            <a:r>
              <a:rPr lang="en-US" sz="3200" dirty="0"/>
              <a:t>(</a:t>
            </a:r>
            <a:r>
              <a:rPr lang="en-US" sz="3200" dirty="0" err="1"/>
              <a:t>wt</a:t>
            </a:r>
            <a:r>
              <a:rPr lang="en-US" sz="3200" dirty="0"/>
              <a:t> – x)</a:t>
            </a:r>
          </a:p>
        </p:txBody>
      </p:sp>
    </p:spTree>
    <p:extLst>
      <p:ext uri="{BB962C8B-B14F-4D97-AF65-F5344CB8AC3E}">
        <p14:creationId xmlns:p14="http://schemas.microsoft.com/office/powerpoint/2010/main" val="179609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30615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27520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61875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100567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94763-A3C7-4F9F-D219-7EB7E605C88E}"/>
              </a:ext>
            </a:extLst>
          </p:cNvPr>
          <p:cNvSpPr txBox="1"/>
          <p:nvPr/>
        </p:nvSpPr>
        <p:spPr>
          <a:xfrm>
            <a:off x="1166117" y="2198318"/>
            <a:ext cx="955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All your problems will involve special factoring cases, so you don’t need to know how to factor higher order polynomials in general. 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Thus you don’t need to know how to factor the characteristic equation for the DE above.</a:t>
            </a:r>
          </a:p>
        </p:txBody>
      </p:sp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34583</TotalTime>
  <Words>650</Words>
  <Application>Microsoft Office PowerPoint</Application>
  <PresentationFormat>Custom</PresentationFormat>
  <Paragraphs>75</Paragraphs>
  <Slides>51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CMR10</vt:lpstr>
      <vt:lpstr>Symbol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293</cp:revision>
  <dcterms:created xsi:type="dcterms:W3CDTF">2020-09-07T00:11:40Z</dcterms:created>
  <dcterms:modified xsi:type="dcterms:W3CDTF">2025-03-23T22:40:23Z</dcterms:modified>
</cp:coreProperties>
</file>