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69" r:id="rId2"/>
    <p:sldId id="772" r:id="rId3"/>
    <p:sldId id="719" r:id="rId4"/>
    <p:sldId id="525" r:id="rId5"/>
    <p:sldId id="735" r:id="rId6"/>
    <p:sldId id="724" r:id="rId7"/>
    <p:sldId id="722" r:id="rId8"/>
    <p:sldId id="795" r:id="rId9"/>
    <p:sldId id="796" r:id="rId10"/>
    <p:sldId id="766" r:id="rId11"/>
    <p:sldId id="742" r:id="rId12"/>
    <p:sldId id="751" r:id="rId13"/>
    <p:sldId id="750" r:id="rId14"/>
    <p:sldId id="743" r:id="rId15"/>
    <p:sldId id="744" r:id="rId16"/>
    <p:sldId id="752" r:id="rId17"/>
    <p:sldId id="753" r:id="rId18"/>
    <p:sldId id="754" r:id="rId19"/>
    <p:sldId id="745" r:id="rId20"/>
    <p:sldId id="746" r:id="rId21"/>
    <p:sldId id="747" r:id="rId22"/>
    <p:sldId id="755" r:id="rId23"/>
    <p:sldId id="756" r:id="rId24"/>
    <p:sldId id="758" r:id="rId25"/>
    <p:sldId id="768" r:id="rId26"/>
    <p:sldId id="748" r:id="rId27"/>
    <p:sldId id="749" r:id="rId28"/>
    <p:sldId id="776" r:id="rId29"/>
    <p:sldId id="586" r:id="rId30"/>
    <p:sldId id="788" r:id="rId31"/>
    <p:sldId id="587" r:id="rId32"/>
    <p:sldId id="787" r:id="rId33"/>
    <p:sldId id="775" r:id="rId34"/>
    <p:sldId id="784" r:id="rId35"/>
    <p:sldId id="785" r:id="rId36"/>
    <p:sldId id="786" r:id="rId37"/>
    <p:sldId id="789" r:id="rId3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utorial.math.lamar.edu/Classes/DE/Vibrations.asp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D6EC5-3C6C-43AF-AEFC-69338EFB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931"/>
            <a:ext cx="11862407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48"/>
          <a:stretch/>
        </p:blipFill>
        <p:spPr>
          <a:xfrm>
            <a:off x="88269" y="137134"/>
            <a:ext cx="10804677" cy="33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42"/>
          <a:stretch/>
        </p:blipFill>
        <p:spPr>
          <a:xfrm>
            <a:off x="88269" y="137134"/>
            <a:ext cx="10804677" cy="61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9" y="137134"/>
            <a:ext cx="10804677" cy="72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8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138DE-436D-4390-B4BE-A7E89184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6" y="384523"/>
            <a:ext cx="101917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32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29"/>
          <a:stretch/>
        </p:blipFill>
        <p:spPr>
          <a:xfrm>
            <a:off x="534419" y="1252602"/>
            <a:ext cx="11235638" cy="32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57080"/>
          <a:stretch/>
        </p:blipFill>
        <p:spPr>
          <a:xfrm>
            <a:off x="651562" y="1148510"/>
            <a:ext cx="11235638" cy="94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E4E3B-C2DA-41EE-9312-57472A685E6D}"/>
              </a:ext>
            </a:extLst>
          </p:cNvPr>
          <p:cNvSpPr/>
          <p:nvPr/>
        </p:nvSpPr>
        <p:spPr>
          <a:xfrm>
            <a:off x="5943600" y="1148510"/>
            <a:ext cx="1404730" cy="9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83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3485"/>
          <a:stretch/>
        </p:blipFill>
        <p:spPr>
          <a:xfrm>
            <a:off x="651562" y="1148510"/>
            <a:ext cx="11235638" cy="63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339A4-CDF1-47B1-9C37-8981ACFE5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71"/>
          <a:stretch/>
        </p:blipFill>
        <p:spPr>
          <a:xfrm>
            <a:off x="308271" y="582460"/>
            <a:ext cx="11270657" cy="25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5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E8363-F02E-4488-92FC-91C97D4C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" y="178256"/>
            <a:ext cx="1187330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9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55506-A597-4609-BF05-3646AA12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61" y="0"/>
            <a:ext cx="876567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14431" y="0"/>
            <a:ext cx="10267950" cy="23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6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06"/>
          <a:stretch/>
        </p:blipFill>
        <p:spPr>
          <a:xfrm>
            <a:off x="114431" y="0"/>
            <a:ext cx="10267950" cy="31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9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42" y="3432134"/>
            <a:ext cx="4646617" cy="34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3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2134"/>
            <a:ext cx="61370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1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609600"/>
            <a:ext cx="105822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5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/>
          <a:stretch/>
        </p:blipFill>
        <p:spPr>
          <a:xfrm>
            <a:off x="0" y="56366"/>
            <a:ext cx="10439400" cy="34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891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540652" cy="4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4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" b="71103"/>
          <a:stretch/>
        </p:blipFill>
        <p:spPr>
          <a:xfrm>
            <a:off x="156575" y="0"/>
            <a:ext cx="9218460" cy="1033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A56C2-C177-4326-BCB6-E0747254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42" y="381682"/>
            <a:ext cx="2857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972"/>
          <a:stretch/>
        </p:blipFill>
        <p:spPr>
          <a:xfrm>
            <a:off x="-74945" y="0"/>
            <a:ext cx="9419149" cy="20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47"/>
          <a:stretch/>
        </p:blipFill>
        <p:spPr>
          <a:xfrm>
            <a:off x="-74945" y="0"/>
            <a:ext cx="9419149" cy="42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77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0D23-968F-4545-BE84-A65D4570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45" y="0"/>
            <a:ext cx="941914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5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F67B7-750F-4ED6-B617-840EBA7D1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035" cy="3576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B34B0F-EAE2-4598-ABCD-61FFA4E8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557" y="414339"/>
            <a:ext cx="2857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30" y="-9016"/>
            <a:ext cx="10280162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944691" y="104680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965626" y="989215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944691" y="4276129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6F315-8E96-409D-BC38-1BE90CC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42" y="1491421"/>
            <a:ext cx="4651658" cy="190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2DCF83-E62A-4877-9A62-E918937B742A}"/>
              </a:ext>
            </a:extLst>
          </p:cNvPr>
          <p:cNvSpPr/>
          <p:nvPr/>
        </p:nvSpPr>
        <p:spPr>
          <a:xfrm>
            <a:off x="7794973" y="148433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2"/>
          <a:stretch/>
        </p:blipFill>
        <p:spPr>
          <a:xfrm>
            <a:off x="920016" y="709441"/>
            <a:ext cx="10280162" cy="6224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574577" y="823137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595512" y="1707672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574577" y="4994586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16EC7-6152-4B11-8421-14F20BC059E5}"/>
              </a:ext>
            </a:extLst>
          </p:cNvPr>
          <p:cNvSpPr txBox="1"/>
          <p:nvPr/>
        </p:nvSpPr>
        <p:spPr>
          <a:xfrm>
            <a:off x="6716485" y="6934200"/>
            <a:ext cx="3439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Critically damped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02A8B-D644-4B81-AECD-2C9FD0678431}"/>
              </a:ext>
            </a:extLst>
          </p:cNvPr>
          <p:cNvSpPr txBox="1"/>
          <p:nvPr/>
        </p:nvSpPr>
        <p:spPr>
          <a:xfrm>
            <a:off x="4735286" y="4071255"/>
            <a:ext cx="7209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 Underdamped or no damping if d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31428-AA1B-45C6-A9BB-1FF5AA46DF07}"/>
              </a:ext>
            </a:extLst>
          </p:cNvPr>
          <p:cNvSpPr txBox="1"/>
          <p:nvPr/>
        </p:nvSpPr>
        <p:spPr>
          <a:xfrm>
            <a:off x="7565571" y="176806"/>
            <a:ext cx="2727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 Overdamped</a:t>
            </a:r>
          </a:p>
        </p:txBody>
      </p:sp>
    </p:spTree>
    <p:extLst>
      <p:ext uri="{BB962C8B-B14F-4D97-AF65-F5344CB8AC3E}">
        <p14:creationId xmlns:p14="http://schemas.microsoft.com/office/powerpoint/2010/main" val="366036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22442</TotalTime>
  <Words>122</Words>
  <Application>Microsoft Office PowerPoint</Application>
  <PresentationFormat>Custom</PresentationFormat>
  <Paragraphs>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218</cp:revision>
  <dcterms:created xsi:type="dcterms:W3CDTF">2020-09-07T00:11:40Z</dcterms:created>
  <dcterms:modified xsi:type="dcterms:W3CDTF">2022-03-07T07:29:59Z</dcterms:modified>
</cp:coreProperties>
</file>