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9" r:id="rId2"/>
    <p:sldId id="770" r:id="rId3"/>
    <p:sldId id="772" r:id="rId4"/>
    <p:sldId id="719" r:id="rId5"/>
    <p:sldId id="720" r:id="rId6"/>
    <p:sldId id="726" r:id="rId7"/>
    <p:sldId id="736" r:id="rId8"/>
    <p:sldId id="727" r:id="rId9"/>
    <p:sldId id="737" r:id="rId10"/>
    <p:sldId id="761" r:id="rId11"/>
    <p:sldId id="765" r:id="rId12"/>
    <p:sldId id="766" r:id="rId13"/>
    <p:sldId id="767" r:id="rId14"/>
    <p:sldId id="740" r:id="rId15"/>
    <p:sldId id="739" r:id="rId16"/>
    <p:sldId id="738" r:id="rId17"/>
    <p:sldId id="762" r:id="rId18"/>
    <p:sldId id="760" r:id="rId19"/>
    <p:sldId id="763" r:id="rId20"/>
    <p:sldId id="728" r:id="rId21"/>
    <p:sldId id="742" r:id="rId22"/>
    <p:sldId id="751" r:id="rId23"/>
    <p:sldId id="750" r:id="rId24"/>
    <p:sldId id="743" r:id="rId25"/>
    <p:sldId id="744" r:id="rId26"/>
    <p:sldId id="752" r:id="rId27"/>
    <p:sldId id="753" r:id="rId28"/>
    <p:sldId id="754" r:id="rId29"/>
    <p:sldId id="745" r:id="rId30"/>
    <p:sldId id="746" r:id="rId31"/>
    <p:sldId id="747" r:id="rId32"/>
    <p:sldId id="755" r:id="rId33"/>
    <p:sldId id="756" r:id="rId34"/>
    <p:sldId id="758" r:id="rId35"/>
    <p:sldId id="768" r:id="rId36"/>
    <p:sldId id="748" r:id="rId37"/>
    <p:sldId id="749" r:id="rId3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utorial.math.lamar.edu/Classes/DE/Vibrations.aspx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618F9-815A-4851-8DCF-0FADFE26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89"/>
            <a:ext cx="11950929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26"/>
          <a:stretch/>
        </p:blipFill>
        <p:spPr>
          <a:xfrm>
            <a:off x="313412" y="252154"/>
            <a:ext cx="10020300" cy="7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5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01" y="287013"/>
            <a:ext cx="12625091" cy="59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" b="29337"/>
          <a:stretch/>
        </p:blipFill>
        <p:spPr>
          <a:xfrm>
            <a:off x="588664" y="273626"/>
            <a:ext cx="1111651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0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90500"/>
            <a:ext cx="10258425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66F55-13AD-4C61-BC5F-7290EA46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6" y="556345"/>
            <a:ext cx="10620928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8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E93C4A-752B-4127-ACC0-056D2709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1438275"/>
            <a:ext cx="8248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68667-B132-4A9A-BD58-D87209DB3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" t="6479"/>
          <a:stretch/>
        </p:blipFill>
        <p:spPr>
          <a:xfrm>
            <a:off x="1656522" y="503582"/>
            <a:ext cx="10141254" cy="72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0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0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23" y="477622"/>
            <a:ext cx="10020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20122-6202-4B9F-9A4F-BFD2E91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944"/>
            <a:ext cx="6137059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0F7D-97D5-480C-BE14-543C2B393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7"/>
          <a:stretch/>
        </p:blipFill>
        <p:spPr>
          <a:xfrm>
            <a:off x="751823" y="83053"/>
            <a:ext cx="10020300" cy="25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095FC-E1EE-468F-ABFD-017B00E3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3" y="572572"/>
            <a:ext cx="11701933" cy="5760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50C4BD-1CD4-4B2B-AA14-5E2E44DD5F07}"/>
                  </a:ext>
                </a:extLst>
              </p:cNvPr>
              <p:cNvSpPr txBox="1"/>
              <p:nvPr/>
            </p:nvSpPr>
            <p:spPr>
              <a:xfrm>
                <a:off x="2144110" y="2538247"/>
                <a:ext cx="60753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50C4BD-1CD4-4B2B-AA14-5E2E44DD5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10" y="2538247"/>
                <a:ext cx="60753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35DC9-7170-46CC-8EE0-D1A13C1A4BBA}"/>
                  </a:ext>
                </a:extLst>
              </p:cNvPr>
              <p:cNvSpPr txBox="1"/>
              <p:nvPr/>
            </p:nvSpPr>
            <p:spPr>
              <a:xfrm>
                <a:off x="856593" y="6333292"/>
                <a:ext cx="14891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4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335DC9-7170-46CC-8EE0-D1A13C1A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3" y="6333292"/>
                <a:ext cx="148912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FEBE558-BA5F-43BF-9E96-51A64367586B}"/>
              </a:ext>
            </a:extLst>
          </p:cNvPr>
          <p:cNvSpPr/>
          <p:nvPr/>
        </p:nvSpPr>
        <p:spPr>
          <a:xfrm>
            <a:off x="714703" y="5444183"/>
            <a:ext cx="1878270" cy="1597748"/>
          </a:xfrm>
          <a:custGeom>
            <a:avLst/>
            <a:gdLst>
              <a:gd name="connsiteX0" fmla="*/ 493987 w 1878270"/>
              <a:gd name="connsiteY0" fmla="*/ 21196 h 1597748"/>
              <a:gd name="connsiteX1" fmla="*/ 546538 w 1878270"/>
              <a:gd name="connsiteY1" fmla="*/ 176 h 1597748"/>
              <a:gd name="connsiteX2" fmla="*/ 578069 w 1878270"/>
              <a:gd name="connsiteY2" fmla="*/ 10686 h 1597748"/>
              <a:gd name="connsiteX3" fmla="*/ 641131 w 1878270"/>
              <a:gd name="connsiteY3" fmla="*/ 63238 h 1597748"/>
              <a:gd name="connsiteX4" fmla="*/ 662152 w 1878270"/>
              <a:gd name="connsiteY4" fmla="*/ 105279 h 1597748"/>
              <a:gd name="connsiteX5" fmla="*/ 683173 w 1878270"/>
              <a:gd name="connsiteY5" fmla="*/ 136810 h 1597748"/>
              <a:gd name="connsiteX6" fmla="*/ 693683 w 1878270"/>
              <a:gd name="connsiteY6" fmla="*/ 168341 h 1597748"/>
              <a:gd name="connsiteX7" fmla="*/ 714704 w 1878270"/>
              <a:gd name="connsiteY7" fmla="*/ 819983 h 1597748"/>
              <a:gd name="connsiteX8" fmla="*/ 725214 w 1878270"/>
              <a:gd name="connsiteY8" fmla="*/ 904065 h 1597748"/>
              <a:gd name="connsiteX9" fmla="*/ 735725 w 1878270"/>
              <a:gd name="connsiteY9" fmla="*/ 935596 h 1597748"/>
              <a:gd name="connsiteX10" fmla="*/ 672663 w 1878270"/>
              <a:gd name="connsiteY10" fmla="*/ 925086 h 1597748"/>
              <a:gd name="connsiteX11" fmla="*/ 357352 w 1878270"/>
              <a:gd name="connsiteY11" fmla="*/ 935596 h 1597748"/>
              <a:gd name="connsiteX12" fmla="*/ 262759 w 1878270"/>
              <a:gd name="connsiteY12" fmla="*/ 946107 h 1597748"/>
              <a:gd name="connsiteX13" fmla="*/ 199697 w 1878270"/>
              <a:gd name="connsiteY13" fmla="*/ 967127 h 1597748"/>
              <a:gd name="connsiteX14" fmla="*/ 168166 w 1878270"/>
              <a:gd name="connsiteY14" fmla="*/ 988148 h 1597748"/>
              <a:gd name="connsiteX15" fmla="*/ 94594 w 1878270"/>
              <a:gd name="connsiteY15" fmla="*/ 1040700 h 1597748"/>
              <a:gd name="connsiteX16" fmla="*/ 73573 w 1878270"/>
              <a:gd name="connsiteY16" fmla="*/ 1082741 h 1597748"/>
              <a:gd name="connsiteX17" fmla="*/ 52552 w 1878270"/>
              <a:gd name="connsiteY17" fmla="*/ 1114272 h 1597748"/>
              <a:gd name="connsiteX18" fmla="*/ 31531 w 1878270"/>
              <a:gd name="connsiteY18" fmla="*/ 1187845 h 1597748"/>
              <a:gd name="connsiteX19" fmla="*/ 10511 w 1878270"/>
              <a:gd name="connsiteY19" fmla="*/ 1219376 h 1597748"/>
              <a:gd name="connsiteX20" fmla="*/ 0 w 1878270"/>
              <a:gd name="connsiteY20" fmla="*/ 1250907 h 1597748"/>
              <a:gd name="connsiteX21" fmla="*/ 10511 w 1878270"/>
              <a:gd name="connsiteY21" fmla="*/ 1408562 h 1597748"/>
              <a:gd name="connsiteX22" fmla="*/ 42042 w 1878270"/>
              <a:gd name="connsiteY22" fmla="*/ 1440093 h 1597748"/>
              <a:gd name="connsiteX23" fmla="*/ 105104 w 1878270"/>
              <a:gd name="connsiteY23" fmla="*/ 1482134 h 1597748"/>
              <a:gd name="connsiteX24" fmla="*/ 199697 w 1878270"/>
              <a:gd name="connsiteY24" fmla="*/ 1513665 h 1597748"/>
              <a:gd name="connsiteX25" fmla="*/ 304800 w 1878270"/>
              <a:gd name="connsiteY25" fmla="*/ 1545196 h 1597748"/>
              <a:gd name="connsiteX26" fmla="*/ 725214 w 1878270"/>
              <a:gd name="connsiteY26" fmla="*/ 1555707 h 1597748"/>
              <a:gd name="connsiteX27" fmla="*/ 1093076 w 1878270"/>
              <a:gd name="connsiteY27" fmla="*/ 1576727 h 1597748"/>
              <a:gd name="connsiteX28" fmla="*/ 1240221 w 1878270"/>
              <a:gd name="connsiteY28" fmla="*/ 1597748 h 1597748"/>
              <a:gd name="connsiteX29" fmla="*/ 1513490 w 1878270"/>
              <a:gd name="connsiteY29" fmla="*/ 1587238 h 1597748"/>
              <a:gd name="connsiteX30" fmla="*/ 1618594 w 1878270"/>
              <a:gd name="connsiteY30" fmla="*/ 1555707 h 1597748"/>
              <a:gd name="connsiteX31" fmla="*/ 1650125 w 1878270"/>
              <a:gd name="connsiteY31" fmla="*/ 1545196 h 1597748"/>
              <a:gd name="connsiteX32" fmla="*/ 1681656 w 1878270"/>
              <a:gd name="connsiteY32" fmla="*/ 1534686 h 1597748"/>
              <a:gd name="connsiteX33" fmla="*/ 1786759 w 1878270"/>
              <a:gd name="connsiteY33" fmla="*/ 1450603 h 1597748"/>
              <a:gd name="connsiteX34" fmla="*/ 1797269 w 1878270"/>
              <a:gd name="connsiteY34" fmla="*/ 1419072 h 1597748"/>
              <a:gd name="connsiteX35" fmla="*/ 1818290 w 1878270"/>
              <a:gd name="connsiteY35" fmla="*/ 1387541 h 1597748"/>
              <a:gd name="connsiteX36" fmla="*/ 1849821 w 1878270"/>
              <a:gd name="connsiteY36" fmla="*/ 1313969 h 1597748"/>
              <a:gd name="connsiteX37" fmla="*/ 1860331 w 1878270"/>
              <a:gd name="connsiteY37" fmla="*/ 1093251 h 1597748"/>
              <a:gd name="connsiteX38" fmla="*/ 1818290 w 1878270"/>
              <a:gd name="connsiteY38" fmla="*/ 1030189 h 1597748"/>
              <a:gd name="connsiteX39" fmla="*/ 1755228 w 1878270"/>
              <a:gd name="connsiteY39" fmla="*/ 988148 h 1597748"/>
              <a:gd name="connsiteX40" fmla="*/ 1723697 w 1878270"/>
              <a:gd name="connsiteY40" fmla="*/ 967127 h 1597748"/>
              <a:gd name="connsiteX41" fmla="*/ 1660635 w 1878270"/>
              <a:gd name="connsiteY41" fmla="*/ 946107 h 1597748"/>
              <a:gd name="connsiteX42" fmla="*/ 1629104 w 1878270"/>
              <a:gd name="connsiteY42" fmla="*/ 925086 h 1597748"/>
              <a:gd name="connsiteX43" fmla="*/ 1587063 w 1878270"/>
              <a:gd name="connsiteY43" fmla="*/ 914576 h 1597748"/>
              <a:gd name="connsiteX44" fmla="*/ 1555531 w 1878270"/>
              <a:gd name="connsiteY44" fmla="*/ 904065 h 1597748"/>
              <a:gd name="connsiteX45" fmla="*/ 1250731 w 1878270"/>
              <a:gd name="connsiteY45" fmla="*/ 893555 h 1597748"/>
              <a:gd name="connsiteX46" fmla="*/ 977463 w 1878270"/>
              <a:gd name="connsiteY46" fmla="*/ 893555 h 1597748"/>
              <a:gd name="connsiteX47" fmla="*/ 945931 w 1878270"/>
              <a:gd name="connsiteY47" fmla="*/ 904065 h 1597748"/>
              <a:gd name="connsiteX48" fmla="*/ 662152 w 1878270"/>
              <a:gd name="connsiteY48" fmla="*/ 904065 h 159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78270" h="1597748">
                <a:moveTo>
                  <a:pt x="493987" y="21196"/>
                </a:moveTo>
                <a:cubicBezTo>
                  <a:pt x="511504" y="14189"/>
                  <a:pt x="527817" y="2516"/>
                  <a:pt x="546538" y="176"/>
                </a:cubicBezTo>
                <a:cubicBezTo>
                  <a:pt x="557531" y="-1198"/>
                  <a:pt x="568160" y="5731"/>
                  <a:pt x="578069" y="10686"/>
                </a:cubicBezTo>
                <a:cubicBezTo>
                  <a:pt x="598555" y="20929"/>
                  <a:pt x="628218" y="45159"/>
                  <a:pt x="641131" y="63238"/>
                </a:cubicBezTo>
                <a:cubicBezTo>
                  <a:pt x="650238" y="75987"/>
                  <a:pt x="654378" y="91676"/>
                  <a:pt x="662152" y="105279"/>
                </a:cubicBezTo>
                <a:cubicBezTo>
                  <a:pt x="668419" y="116247"/>
                  <a:pt x="676166" y="126300"/>
                  <a:pt x="683173" y="136810"/>
                </a:cubicBezTo>
                <a:cubicBezTo>
                  <a:pt x="686676" y="147320"/>
                  <a:pt x="692389" y="157338"/>
                  <a:pt x="693683" y="168341"/>
                </a:cubicBezTo>
                <a:cubicBezTo>
                  <a:pt x="713293" y="335026"/>
                  <a:pt x="713039" y="773374"/>
                  <a:pt x="714704" y="819983"/>
                </a:cubicBezTo>
                <a:cubicBezTo>
                  <a:pt x="715712" y="848210"/>
                  <a:pt x="720161" y="876275"/>
                  <a:pt x="725214" y="904065"/>
                </a:cubicBezTo>
                <a:cubicBezTo>
                  <a:pt x="727196" y="914965"/>
                  <a:pt x="746011" y="931481"/>
                  <a:pt x="735725" y="935596"/>
                </a:cubicBezTo>
                <a:cubicBezTo>
                  <a:pt x="715939" y="943511"/>
                  <a:pt x="693684" y="928589"/>
                  <a:pt x="672663" y="925086"/>
                </a:cubicBezTo>
                <a:lnTo>
                  <a:pt x="357352" y="935596"/>
                </a:lnTo>
                <a:cubicBezTo>
                  <a:pt x="325669" y="937221"/>
                  <a:pt x="293868" y="939885"/>
                  <a:pt x="262759" y="946107"/>
                </a:cubicBezTo>
                <a:cubicBezTo>
                  <a:pt x="241032" y="950452"/>
                  <a:pt x="199697" y="967127"/>
                  <a:pt x="199697" y="967127"/>
                </a:cubicBezTo>
                <a:cubicBezTo>
                  <a:pt x="189187" y="974134"/>
                  <a:pt x="178445" y="980806"/>
                  <a:pt x="168166" y="988148"/>
                </a:cubicBezTo>
                <a:cubicBezTo>
                  <a:pt x="76909" y="1053332"/>
                  <a:pt x="168903" y="991160"/>
                  <a:pt x="94594" y="1040700"/>
                </a:cubicBezTo>
                <a:cubicBezTo>
                  <a:pt x="87587" y="1054714"/>
                  <a:pt x="81347" y="1069138"/>
                  <a:pt x="73573" y="1082741"/>
                </a:cubicBezTo>
                <a:cubicBezTo>
                  <a:pt x="67306" y="1093709"/>
                  <a:pt x="58201" y="1102974"/>
                  <a:pt x="52552" y="1114272"/>
                </a:cubicBezTo>
                <a:cubicBezTo>
                  <a:pt x="32107" y="1155161"/>
                  <a:pt x="51727" y="1140722"/>
                  <a:pt x="31531" y="1187845"/>
                </a:cubicBezTo>
                <a:cubicBezTo>
                  <a:pt x="26555" y="1199455"/>
                  <a:pt x="16160" y="1208078"/>
                  <a:pt x="10511" y="1219376"/>
                </a:cubicBezTo>
                <a:cubicBezTo>
                  <a:pt x="5556" y="1229285"/>
                  <a:pt x="3504" y="1240397"/>
                  <a:pt x="0" y="1250907"/>
                </a:cubicBezTo>
                <a:cubicBezTo>
                  <a:pt x="3504" y="1303459"/>
                  <a:pt x="-915" y="1357148"/>
                  <a:pt x="10511" y="1408562"/>
                </a:cubicBezTo>
                <a:cubicBezTo>
                  <a:pt x="13735" y="1423072"/>
                  <a:pt x="30309" y="1430968"/>
                  <a:pt x="42042" y="1440093"/>
                </a:cubicBezTo>
                <a:cubicBezTo>
                  <a:pt x="61984" y="1455603"/>
                  <a:pt x="80595" y="1476006"/>
                  <a:pt x="105104" y="1482134"/>
                </a:cubicBezTo>
                <a:cubicBezTo>
                  <a:pt x="181608" y="1501261"/>
                  <a:pt x="112627" y="1482004"/>
                  <a:pt x="199697" y="1513665"/>
                </a:cubicBezTo>
                <a:cubicBezTo>
                  <a:pt x="206500" y="1516139"/>
                  <a:pt x="286872" y="1544381"/>
                  <a:pt x="304800" y="1545196"/>
                </a:cubicBezTo>
                <a:cubicBezTo>
                  <a:pt x="444837" y="1551561"/>
                  <a:pt x="585076" y="1552203"/>
                  <a:pt x="725214" y="1555707"/>
                </a:cubicBezTo>
                <a:cubicBezTo>
                  <a:pt x="930815" y="1581406"/>
                  <a:pt x="688608" y="1553614"/>
                  <a:pt x="1093076" y="1576727"/>
                </a:cubicBezTo>
                <a:cubicBezTo>
                  <a:pt x="1133099" y="1579014"/>
                  <a:pt x="1198494" y="1590794"/>
                  <a:pt x="1240221" y="1597748"/>
                </a:cubicBezTo>
                <a:cubicBezTo>
                  <a:pt x="1331311" y="1594245"/>
                  <a:pt x="1422535" y="1593302"/>
                  <a:pt x="1513490" y="1587238"/>
                </a:cubicBezTo>
                <a:cubicBezTo>
                  <a:pt x="1533338" y="1585915"/>
                  <a:pt x="1608844" y="1558957"/>
                  <a:pt x="1618594" y="1555707"/>
                </a:cubicBezTo>
                <a:lnTo>
                  <a:pt x="1650125" y="1545196"/>
                </a:lnTo>
                <a:lnTo>
                  <a:pt x="1681656" y="1534686"/>
                </a:lnTo>
                <a:cubicBezTo>
                  <a:pt x="1761208" y="1481652"/>
                  <a:pt x="1726854" y="1510509"/>
                  <a:pt x="1786759" y="1450603"/>
                </a:cubicBezTo>
                <a:cubicBezTo>
                  <a:pt x="1790262" y="1440093"/>
                  <a:pt x="1792314" y="1428981"/>
                  <a:pt x="1797269" y="1419072"/>
                </a:cubicBezTo>
                <a:cubicBezTo>
                  <a:pt x="1802918" y="1407774"/>
                  <a:pt x="1813314" y="1399152"/>
                  <a:pt x="1818290" y="1387541"/>
                </a:cubicBezTo>
                <a:cubicBezTo>
                  <a:pt x="1859012" y="1292523"/>
                  <a:pt x="1797046" y="1393130"/>
                  <a:pt x="1849821" y="1313969"/>
                </a:cubicBezTo>
                <a:cubicBezTo>
                  <a:pt x="1879935" y="1223629"/>
                  <a:pt x="1890292" y="1219088"/>
                  <a:pt x="1860331" y="1093251"/>
                </a:cubicBezTo>
                <a:cubicBezTo>
                  <a:pt x="1854479" y="1068674"/>
                  <a:pt x="1839311" y="1044203"/>
                  <a:pt x="1818290" y="1030189"/>
                </a:cubicBezTo>
                <a:lnTo>
                  <a:pt x="1755228" y="988148"/>
                </a:lnTo>
                <a:cubicBezTo>
                  <a:pt x="1744718" y="981141"/>
                  <a:pt x="1735681" y="971121"/>
                  <a:pt x="1723697" y="967127"/>
                </a:cubicBezTo>
                <a:lnTo>
                  <a:pt x="1660635" y="946107"/>
                </a:lnTo>
                <a:cubicBezTo>
                  <a:pt x="1650125" y="939100"/>
                  <a:pt x="1640715" y="930062"/>
                  <a:pt x="1629104" y="925086"/>
                </a:cubicBezTo>
                <a:cubicBezTo>
                  <a:pt x="1615827" y="919396"/>
                  <a:pt x="1600952" y="918544"/>
                  <a:pt x="1587063" y="914576"/>
                </a:cubicBezTo>
                <a:cubicBezTo>
                  <a:pt x="1576410" y="911532"/>
                  <a:pt x="1566589" y="904756"/>
                  <a:pt x="1555531" y="904065"/>
                </a:cubicBezTo>
                <a:cubicBezTo>
                  <a:pt x="1454069" y="897724"/>
                  <a:pt x="1352331" y="897058"/>
                  <a:pt x="1250731" y="893555"/>
                </a:cubicBezTo>
                <a:cubicBezTo>
                  <a:pt x="1145514" y="858484"/>
                  <a:pt x="1209659" y="875694"/>
                  <a:pt x="977463" y="893555"/>
                </a:cubicBezTo>
                <a:cubicBezTo>
                  <a:pt x="966416" y="894405"/>
                  <a:pt x="957004" y="903696"/>
                  <a:pt x="945931" y="904065"/>
                </a:cubicBezTo>
                <a:cubicBezTo>
                  <a:pt x="851391" y="907216"/>
                  <a:pt x="756745" y="904065"/>
                  <a:pt x="662152" y="90406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98EB28-7F1F-480F-8E07-20DE1D2DBF13}"/>
              </a:ext>
            </a:extLst>
          </p:cNvPr>
          <p:cNvSpPr/>
          <p:nvPr/>
        </p:nvSpPr>
        <p:spPr>
          <a:xfrm>
            <a:off x="2017987" y="3090043"/>
            <a:ext cx="725214" cy="115614"/>
          </a:xfrm>
          <a:custGeom>
            <a:avLst/>
            <a:gdLst>
              <a:gd name="connsiteX0" fmla="*/ 0 w 725214"/>
              <a:gd name="connsiteY0" fmla="*/ 0 h 115614"/>
              <a:gd name="connsiteX1" fmla="*/ 63062 w 725214"/>
              <a:gd name="connsiteY1" fmla="*/ 10511 h 115614"/>
              <a:gd name="connsiteX2" fmla="*/ 94593 w 725214"/>
              <a:gd name="connsiteY2" fmla="*/ 31531 h 115614"/>
              <a:gd name="connsiteX3" fmla="*/ 157655 w 725214"/>
              <a:gd name="connsiteY3" fmla="*/ 52552 h 115614"/>
              <a:gd name="connsiteX4" fmla="*/ 210207 w 725214"/>
              <a:gd name="connsiteY4" fmla="*/ 63063 h 115614"/>
              <a:gd name="connsiteX5" fmla="*/ 294290 w 725214"/>
              <a:gd name="connsiteY5" fmla="*/ 94594 h 115614"/>
              <a:gd name="connsiteX6" fmla="*/ 420414 w 725214"/>
              <a:gd name="connsiteY6" fmla="*/ 115614 h 115614"/>
              <a:gd name="connsiteX7" fmla="*/ 683172 w 725214"/>
              <a:gd name="connsiteY7" fmla="*/ 105104 h 115614"/>
              <a:gd name="connsiteX8" fmla="*/ 725214 w 725214"/>
              <a:gd name="connsiteY8" fmla="*/ 84083 h 11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214" h="115614">
                <a:moveTo>
                  <a:pt x="0" y="0"/>
                </a:moveTo>
                <a:cubicBezTo>
                  <a:pt x="21021" y="3504"/>
                  <a:pt x="42845" y="3772"/>
                  <a:pt x="63062" y="10511"/>
                </a:cubicBezTo>
                <a:cubicBezTo>
                  <a:pt x="75046" y="14506"/>
                  <a:pt x="83050" y="26401"/>
                  <a:pt x="94593" y="31531"/>
                </a:cubicBezTo>
                <a:cubicBezTo>
                  <a:pt x="114841" y="40530"/>
                  <a:pt x="135928" y="48206"/>
                  <a:pt x="157655" y="52552"/>
                </a:cubicBezTo>
                <a:cubicBezTo>
                  <a:pt x="175172" y="56056"/>
                  <a:pt x="193096" y="57930"/>
                  <a:pt x="210207" y="63063"/>
                </a:cubicBezTo>
                <a:cubicBezTo>
                  <a:pt x="258387" y="77517"/>
                  <a:pt x="253469" y="84388"/>
                  <a:pt x="294290" y="94594"/>
                </a:cubicBezTo>
                <a:cubicBezTo>
                  <a:pt x="335270" y="104839"/>
                  <a:pt x="378891" y="109682"/>
                  <a:pt x="420414" y="115614"/>
                </a:cubicBezTo>
                <a:cubicBezTo>
                  <a:pt x="508000" y="112111"/>
                  <a:pt x="595739" y="111349"/>
                  <a:pt x="683172" y="105104"/>
                </a:cubicBezTo>
                <a:cubicBezTo>
                  <a:pt x="709185" y="103246"/>
                  <a:pt x="711439" y="97858"/>
                  <a:pt x="725214" y="840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8405D-1807-4438-91CE-90D81FF2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67"/>
          <a:stretch/>
        </p:blipFill>
        <p:spPr>
          <a:xfrm>
            <a:off x="751823" y="521463"/>
            <a:ext cx="10020300" cy="15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9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48"/>
          <a:stretch/>
        </p:blipFill>
        <p:spPr>
          <a:xfrm>
            <a:off x="88269" y="137134"/>
            <a:ext cx="10804677" cy="33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9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42"/>
          <a:stretch/>
        </p:blipFill>
        <p:spPr>
          <a:xfrm>
            <a:off x="88269" y="137134"/>
            <a:ext cx="10804677" cy="61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4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29"/>
          <a:stretch/>
        </p:blipFill>
        <p:spPr>
          <a:xfrm>
            <a:off x="534419" y="1252602"/>
            <a:ext cx="11235638" cy="32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7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57080"/>
          <a:stretch/>
        </p:blipFill>
        <p:spPr>
          <a:xfrm>
            <a:off x="651562" y="1148510"/>
            <a:ext cx="11235638" cy="94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E4E3B-C2DA-41EE-9312-57472A685E6D}"/>
              </a:ext>
            </a:extLst>
          </p:cNvPr>
          <p:cNvSpPr/>
          <p:nvPr/>
        </p:nvSpPr>
        <p:spPr>
          <a:xfrm>
            <a:off x="5943600" y="1148510"/>
            <a:ext cx="1404730" cy="9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3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339A4-CDF1-47B1-9C37-8981ACFE5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71"/>
          <a:stretch/>
        </p:blipFill>
        <p:spPr>
          <a:xfrm>
            <a:off x="308271" y="582460"/>
            <a:ext cx="11270657" cy="25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5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4CF51-A2D4-4C17-B07A-99E51326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" y="-1"/>
            <a:ext cx="118213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6"/>
          <a:stretch/>
        </p:blipFill>
        <p:spPr>
          <a:xfrm>
            <a:off x="114431" y="0"/>
            <a:ext cx="10267950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83D284-22AD-402D-9269-533AF196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07" y="4214601"/>
            <a:ext cx="7562393" cy="9240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754E24-6898-468C-9866-45881685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6" y="-43841"/>
            <a:ext cx="953152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92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A5CD-5445-44B8-BEA9-4A1506F0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" y="342900"/>
            <a:ext cx="90773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CAC40-09C2-46FC-A378-50B523CF6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" y="-47234"/>
            <a:ext cx="96774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526A1-77C4-4159-A8FD-96E506D3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253" y="2643188"/>
            <a:ext cx="75342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A1B5B0-5A6D-45E3-9B88-A92CE73A3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678"/>
            <a:ext cx="11887200" cy="73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9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22380</TotalTime>
  <Words>21</Words>
  <Application>Microsoft Office PowerPoint</Application>
  <PresentationFormat>Custom</PresentationFormat>
  <Paragraphs>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211</cp:revision>
  <dcterms:created xsi:type="dcterms:W3CDTF">2020-09-07T00:11:40Z</dcterms:created>
  <dcterms:modified xsi:type="dcterms:W3CDTF">2022-03-04T07:48:26Z</dcterms:modified>
</cp:coreProperties>
</file>