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68" r:id="rId2"/>
    <p:sldId id="769" r:id="rId3"/>
    <p:sldId id="770" r:id="rId4"/>
    <p:sldId id="771" r:id="rId5"/>
    <p:sldId id="729" r:id="rId6"/>
    <p:sldId id="773" r:id="rId7"/>
    <p:sldId id="719" r:id="rId8"/>
    <p:sldId id="772" r:id="rId9"/>
    <p:sldId id="720" r:id="rId10"/>
    <p:sldId id="726" r:id="rId11"/>
    <p:sldId id="736" r:id="rId12"/>
    <p:sldId id="727" r:id="rId13"/>
    <p:sldId id="737" r:id="rId14"/>
    <p:sldId id="761" r:id="rId15"/>
    <p:sldId id="765" r:id="rId16"/>
    <p:sldId id="766" r:id="rId17"/>
    <p:sldId id="767" r:id="rId18"/>
    <p:sldId id="740" r:id="rId19"/>
    <p:sldId id="739" r:id="rId20"/>
    <p:sldId id="738" r:id="rId21"/>
    <p:sldId id="762" r:id="rId22"/>
    <p:sldId id="760" r:id="rId23"/>
    <p:sldId id="763" r:id="rId24"/>
    <p:sldId id="728" r:id="rId2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44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9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9T16:01:20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5047 1586 24575,'-8'0'0,"-24"0"0,-56 7 0,74-5 0,1 1 0,0 1 0,0 0 0,0 1 0,0 0 0,1 1 0,-13 8 0,-9 5 0,-54 20 0,-1 0 0,6-2 0,-147 43 0,122-45 0,-309 84 0,259-78 0,-349 84 0,434-109 0,0-4 0,-124 6 0,-147-18 0,191-3 0,-275 28 0,371-20 0,-586 7 0,402-15 0,217 3 0,-20 1 0,-1-3 0,-58-9 0,92 10 0,1-1 0,0-1 0,0 1 0,0-2 0,0 1 0,0-1 0,1-1 0,-1 0 0,1 0 0,1-1 0,-1 0 0,1-1 0,0 0 0,0 0 0,-10-13 0,6 0 0,1-1 0,1 0 0,1 0 0,1-1 0,0-1 0,-5-31 0,-13-36 0,-165-366 0,134 312 0,36 88 0,-41-82 0,50 116 0,1 0 0,1-1 0,1-1 0,1 0 0,1 0 0,1 0 0,1-1 0,1 0 0,1 1 0,2-1 0,1-26 0,0-45 0,-2 32 0,12-100 0,-7 149 0,1 0 0,0 0 0,1 0 0,0 1 0,2 0 0,0 0 0,0 0 0,1 1 0,1 0 0,0 1 0,0 0 0,2 0 0,-1 1 0,1 0 0,1 1 0,0 0 0,16-9 0,23-13 0,0 3 0,2 3 0,65-24 0,-68 30 0,-20 8 0,1 2 0,0 2 0,0 0 0,1 2 0,46-2 0,162 7 0,-114 3 0,-119-2 0,0 0 0,1 1 0,-1 0 0,0 0 0,0 0 0,0 1 0,0 0 0,0 1 0,0-1 0,-1 1 0,1 0 0,-1 1 0,0 0 0,0 0 0,0 0 0,0 1 0,-1-1 0,0 1 0,0 1 0,0-1 0,-1 1 0,8 12 0,1 0 0,-2 1 0,0 1 0,-1 0 0,-1 0 0,-1 1 0,-1 0 0,8 36 0,-4 10 0,3 81 0,-3-20 0,0-36 0,41 587 0,-54-10-1365,2-621-5461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9T16:01:26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7415 2379 24575,'0'-1'0,"0"0"0,0 0 0,0 0 0,-1 0 0,1 0 0,0 0 0,-1 0 0,1 0 0,0 0 0,-1 1 0,1-1 0,-1 0 0,1 0 0,-1 0 0,0 0 0,1 1 0,-1-1 0,0 0 0,0 1 0,1-1 0,-1 1 0,0-1 0,0 0 0,0 1 0,0 0 0,0-1 0,0 1 0,0 0 0,1-1 0,-1 1 0,0 0 0,0 0 0,0 0 0,0 0 0,0 0 0,-2 0 0,-40 5 0,1 6 0,1 2 0,1 2 0,-57 29 0,-111 74 0,124-67 0,-133 59 0,-147 20 0,134-51 0,121-40 0,-2-5 0,0-5 0,-2-5 0,-190 17 0,-226 18 0,-191 44 0,-22-64 0,-1229-44 0,1921 6 0,-1-3 0,1-2 0,0-2 0,-86-23 0,124 25 0,1 0 0,0-1 0,0-1 0,0 0 0,1 0 0,0-1 0,0-1 0,1 1 0,-17-18 0,1-5 0,-38-57 0,30 41 0,-28-42 0,27 36 0,-2 2 0,-3 2 0,-51-51 0,11 23 0,4-4 0,-96-133 0,160 196 0,1 0 0,1 0 0,0-1 0,1 0 0,1-1 0,-6-27 0,-18-122 0,18 81 0,-5-20 0,6 0 0,4-1 0,10-190 0,2 266 0,1 1 0,2 0 0,1 0 0,1 0 0,22-46 0,82-139 0,-86 176 0,3 1 0,1 1 0,65-62 0,-66 70 0,17-14 0,2 2 0,2 3 0,104-62 0,180-73 0,-34 41 0,-273 123 0,0 0 0,0 2 0,1 1 0,0 1 0,47-2 0,151 5 0,-145 4 0,113-1 0,233 5 0,-75 33 0,-334-34 0,0 0 0,-1 2 0,0 0 0,0 1 0,-1 0 0,1 2 0,-2 0 0,27 18 0,6 11 0,59 58 0,-24-19 0,-7-12 0,104 69 0,-146-112 0,17 10 0,-1 3 0,67 58 0,-104-80 0,-1 1 0,0 0 0,-1 1 0,0 0 0,-2 1 0,1 1 0,-2-1 0,0 1 0,-1 1 0,-1 0 0,-1 0 0,5 20 0,-2 24 0,-3 1 0,-3 0 0,-2-1 0,-8 70 0,0 34 0,7-148 0,-1 87 0,4 0 0,19 124 0,4-84 0,-8 0 0,1 183 0,-22 217 0,3-526 40,-1 0 0,-5 33 0,5-46-146,0-1 0,-1 1 0,1-1 0,-1 0 0,-1 0 0,1 0-1,-1 0 1,0 0 0,0 0 0,0-1 0,0 0 0,-1 1 0,-7 5 0,-14 8-6720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9T16:01:40.1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4959 2053,'1'2,"0"-1,0 0,0 1,0-1,0 1,-1 0,1-1,0 1,-1 0,0-1,1 1,-1 0,0 0,0-1,0 1,0 0,0 0,0-1,0 1,0 0,-1-1,1 1,-1 0,1-1,-1 1,-2 2,-26 40,18-33,0 0,-1 0,0-1,-1-1,-22 13,-76 34,65-35,22-11,0-1,0-1,-1-1,0-1,-45 5,-135-2,81-7,-817 28,737-10,-20 0,-164-21,-122 4,164 27,-370-44,298-4,413 18,-9 0,1 0,-1-1,0-1,-13-3,23 4,0-1,0 1,1-1,-1 0,0 0,1 0,-1 0,1-1,0 1,-1-1,1 0,1 0,-1 0,0-1,1 1,-1 0,-1-5,-21-49,2-1,3 0,-14-71,31 118,-10-55,2 0,-2-104,10 110,-1 0,-4 1,-24-95,13 96,3-1,2-1,3-1,-6-111,17 161,3-301,1 252,3 1,2 1,21-69,-25 107,1 0,1 1,1-1,0 2,2-1,0 1,1 1,1 0,1 0,0 2,1-1,0 2,1 0,1 0,24-15,-21 17,1 0,0 2,1 0,0 1,0 1,1 1,0 1,0 1,25-3,351 6,-194 5,-128-9,-60 4,0 0,1 1,25 2,-36 0,1 0,0 0,-1 1,1 0,-1 1,0-1,0 1,0 0,0 1,0-1,-1 1,7 6,0 1,-2 1,1 0,-2 1,0 0,0 0,-1 1,-1 0,0 0,-1 1,-1-1,0 2,-1-1,0 0,1 19,1 27,-2 0,-6 81,0-73,-1 751,6-779,1 0,2-1,2 0,18 57,-15-56,3 21,6 71,-8-44,3 34,-10-67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9T16:01:47.0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8496 2296,'0'-1,"-1"-1,1 0,-1 1,1-1,-1 1,0 0,0-1,0 1,0 0,0-1,0 1,0 0,0 0,0 0,0 0,-1 0,1 0,0 0,-1 0,1 1,-1-1,1 0,-1 1,1-1,-1 1,0 0,-1-1,-46-6,31 8,0 0,-26 6,-18 2,-49 2,-763 87,-337 60,535-72,-70-34,371-34,-114 16,-901 31,1234-64,21 1,-163-18,204-1,1-4,-134-50,-34-8,158 54,-4 1,-166-62,205 61,-138-34,200 58,-1-1,1 0,-1 0,1 0,-1-1,1 0,0 0,0 0,1-1,-1 0,1 0,0 0,0-1,0 0,0 0,1 0,0-1,0 1,0-1,1 0,0 0,0 0,0 0,1-1,0 1,-2-14,-146-649,136 520,13 106,-3 1,-1-1,-20-74,11 70,3 0,2 0,-5-83,12-144,4 156,-3 95,2 0,0 1,2-1,0 0,2 1,7-24,-9 39,0 0,0 0,1 0,0 0,0 1,0 0,1 0,0 0,0 0,0 1,1 0,0 0,0 0,0 1,1 0,-1 0,1 1,0 0,0 0,0 0,1 1,7-2,38-5,0 2,70-1,116 11,-115 0,-66-3,138 3,282-31,-361 17,200 8,-164 6,-102-3,132-3,-153 0,0-1,0-1,0-1,31-12,-29 8,-1 1,1 2,60-6,99 6,-136 8,0-2,0-3,0-3,59-14,-66 7,1 3,1 1,-1 2,79-1,57 10,297-4,-475 3,1-1,0 2,0-1,-1 1,1 0,0 1,-1-1,1 2,-1-1,0 1,0 0,0 0,0 1,0 0,-1 0,1 1,-1 0,-1 0,1 0,-1 1,1 0,-2 0,1 0,-1 1,0-1,0 1,0 0,-1 0,0 0,-1 1,0-1,0 1,0-1,-1 1,0 10,4 73,-11 134,-1-36,7-175,-1 46,3 0,14 85,-7-79,2 81,-4-45,-5-85,2 1,0-1,1 0,0 0,14 25,-11-24,0 1,-2 0,0 0,3 20,-1 41,-4 0,-7 101,-1-45,6 51,-5 163,2-340,0 0,-1-1,0 1,0-1,-1 1,0-1,-1 0,0 0,0-1,-1 1,0-1,-7 8,-13 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9T16:03:1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24575,'84'-1'0,"-15"0"0,115 11 0,-162-7 0,-1 1 0,1 1 0,-1 1 0,-1 1 0,1 0 0,-1 2 0,0 0 0,-1 2 0,27 18 0,-16-5 0,-2 0 0,-2 2 0,0 1 0,27 37 0,80 129 0,-118-170 0,9 15 0,-1 0 0,-2 2 0,-3 0 0,0 1 0,-3 0 0,-1 2 0,-3 0 0,10 63 0,-16-65 0,11 66 0,-5 1 0,-5 158 0,-8-244-341,-1-1 0,-1 1-1,-10 35 1,-5-6-6485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tutorial.math.lamar.edu/Classes/DE/Vibrations.aspx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59BB2-AFC1-DD08-B91F-04FAAC15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819150"/>
            <a:ext cx="108013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5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7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A5CD-5445-44B8-BEA9-4A1506F0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" y="342900"/>
            <a:ext cx="9077325" cy="3543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05FEA0-4335-8D76-3714-91D9C5801EE7}"/>
              </a:ext>
            </a:extLst>
          </p:cNvPr>
          <p:cNvSpPr txBox="1"/>
          <p:nvPr/>
        </p:nvSpPr>
        <p:spPr>
          <a:xfrm>
            <a:off x="6048531" y="2938072"/>
            <a:ext cx="529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Not simplified, not acceptable.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DABA2B-B72F-88C6-C351-1F01A298BBC3}"/>
              </a:ext>
            </a:extLst>
          </p:cNvPr>
          <p:cNvCxnSpPr/>
          <p:nvPr/>
        </p:nvCxnSpPr>
        <p:spPr>
          <a:xfrm flipH="1">
            <a:off x="5006715" y="3207895"/>
            <a:ext cx="93688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1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1B5B0-5A6D-45E3-9B88-A92CE73A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678"/>
            <a:ext cx="11887200" cy="73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26"/>
          <a:stretch/>
        </p:blipFill>
        <p:spPr>
          <a:xfrm>
            <a:off x="313412" y="252154"/>
            <a:ext cx="10020300" cy="7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1" y="287013"/>
            <a:ext cx="12625091" cy="59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b="29337"/>
          <a:stretch/>
        </p:blipFill>
        <p:spPr>
          <a:xfrm>
            <a:off x="588664" y="273626"/>
            <a:ext cx="1111651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90500"/>
            <a:ext cx="10258425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66F55-13AD-4C61-BC5F-7290EA46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6" y="556345"/>
            <a:ext cx="10620928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8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93C4A-752B-4127-ACC0-056D2709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438275"/>
            <a:ext cx="8248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18E90-B8D5-6444-CFD6-D110C737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628650"/>
            <a:ext cx="109537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69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1656522" y="503582"/>
            <a:ext cx="10141254" cy="72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01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3" y="477622"/>
            <a:ext cx="100203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63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751823" y="521463"/>
            <a:ext cx="10020300" cy="15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44859-EEFD-BAF6-EDC7-5022DCFD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728662"/>
            <a:ext cx="109537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7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04CC4-EEC8-DB79-3588-02CD7AD8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9" y="317809"/>
            <a:ext cx="11613581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1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1" y="287013"/>
            <a:ext cx="12625091" cy="59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04CC4-EEC8-DB79-3588-02CD7AD8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9" y="317809"/>
            <a:ext cx="11613581" cy="5852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1CC761-4E4A-EAC4-280F-D9F339C2AAD3}"/>
                  </a:ext>
                </a:extLst>
              </p14:cNvPr>
              <p14:cNvContentPartPr/>
              <p14:nvPr/>
            </p14:nvContentPartPr>
            <p14:xfrm>
              <a:off x="776668" y="2067338"/>
              <a:ext cx="1816920" cy="81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1CC761-4E4A-EAC4-280F-D9F339C2AA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668" y="2058698"/>
                <a:ext cx="183456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74C1CE-1735-8E92-3015-5FEBB9AEE72B}"/>
                  </a:ext>
                </a:extLst>
              </p14:cNvPr>
              <p14:cNvContentPartPr/>
              <p14:nvPr/>
            </p14:nvContentPartPr>
            <p14:xfrm>
              <a:off x="5260468" y="1706618"/>
              <a:ext cx="2669400" cy="118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74C1CE-1735-8E92-3015-5FEBB9AEE7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1828" y="1697978"/>
                <a:ext cx="2687040" cy="12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4DBF41-AD38-C8B8-6D0A-0CBEEB5F7204}"/>
                  </a:ext>
                </a:extLst>
              </p14:cNvPr>
              <p14:cNvContentPartPr/>
              <p14:nvPr/>
            </p14:nvContentPartPr>
            <p14:xfrm>
              <a:off x="2906788" y="1959338"/>
              <a:ext cx="1788840" cy="885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4DBF41-AD38-C8B8-6D0A-0CBEEB5F72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1148" y="1887698"/>
                <a:ext cx="1860480" cy="10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341FB0-538B-5ECD-01C6-544A85D9758F}"/>
                  </a:ext>
                </a:extLst>
              </p14:cNvPr>
              <p14:cNvContentPartPr/>
              <p14:nvPr/>
            </p14:nvContentPartPr>
            <p14:xfrm>
              <a:off x="8213908" y="1886618"/>
              <a:ext cx="3058560" cy="100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341FB0-538B-5ECD-01C6-544A85D975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78268" y="1814618"/>
                <a:ext cx="3130200" cy="11530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Vector plot">
            <a:extLst>
              <a:ext uri="{FF2B5EF4-FFF2-40B4-BE49-F238E27FC236}">
                <a16:creationId xmlns:a16="http://schemas.microsoft.com/office/drawing/2014/main" id="{829C6C37-38A0-7AF0-BEF6-DC96C898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26" y="5100353"/>
            <a:ext cx="3124200" cy="26384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A7BB8E-CBAF-0FF3-B499-F59AF83C6847}"/>
                  </a:ext>
                </a:extLst>
              </p14:cNvPr>
              <p14:cNvContentPartPr/>
              <p14:nvPr/>
            </p14:nvContentPartPr>
            <p14:xfrm>
              <a:off x="10155478" y="6759578"/>
              <a:ext cx="390600" cy="578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A7BB8E-CBAF-0FF3-B499-F59AF83C68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46838" y="6750938"/>
                <a:ext cx="40824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EA02E2-BDE7-1DCE-63F7-BB46CD3DEDAA}"/>
                  </a:ext>
                </a:extLst>
              </p:cNvPr>
              <p:cNvSpPr txBox="1"/>
              <p:nvPr/>
            </p:nvSpPr>
            <p:spPr>
              <a:xfrm>
                <a:off x="10553573" y="6564501"/>
                <a:ext cx="3706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EA02E2-BDE7-1DCE-63F7-BB46CD3DE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573" y="6564501"/>
                <a:ext cx="370679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250FBBBF-55CB-F857-8CD7-ABFCE7FFFD4B}"/>
              </a:ext>
            </a:extLst>
          </p:cNvPr>
          <p:cNvSpPr/>
          <p:nvPr/>
        </p:nvSpPr>
        <p:spPr>
          <a:xfrm rot="2177686">
            <a:off x="9929168" y="4914370"/>
            <a:ext cx="390600" cy="25771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F0ABE-B12B-B5A6-7EA4-01D6D4E1A20B}"/>
              </a:ext>
            </a:extLst>
          </p:cNvPr>
          <p:cNvSpPr txBox="1"/>
          <p:nvPr/>
        </p:nvSpPr>
        <p:spPr>
          <a:xfrm>
            <a:off x="9600847" y="5591331"/>
            <a:ext cx="61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9BF3F-30BC-2E92-882D-5A1886ADA080}"/>
              </a:ext>
            </a:extLst>
          </p:cNvPr>
          <p:cNvSpPr txBox="1"/>
          <p:nvPr/>
        </p:nvSpPr>
        <p:spPr>
          <a:xfrm>
            <a:off x="11085577" y="5048774"/>
            <a:ext cx="118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(3, 4)</a:t>
            </a:r>
          </a:p>
        </p:txBody>
      </p:sp>
    </p:spTree>
    <p:extLst>
      <p:ext uri="{BB962C8B-B14F-4D97-AF65-F5344CB8AC3E}">
        <p14:creationId xmlns:p14="http://schemas.microsoft.com/office/powerpoint/2010/main" val="54507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3D284-22AD-402D-9269-533AF196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07" y="4214601"/>
            <a:ext cx="7562393" cy="924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8974D-388C-9FA7-9707-E6A0CE904D8C}"/>
              </a:ext>
            </a:extLst>
          </p:cNvPr>
          <p:cNvSpPr txBox="1"/>
          <p:nvPr/>
        </p:nvSpPr>
        <p:spPr>
          <a:xfrm>
            <a:off x="5431198" y="6320334"/>
            <a:ext cx="192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Gravitational force</a:t>
            </a:r>
          </a:p>
          <a:p>
            <a:pPr algn="ctr"/>
            <a:r>
              <a:rPr lang="en-US" dirty="0"/>
              <a:t>Acts in positive downward 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F96E4-CF4B-8FC7-6C4F-7EAB9DF109AB}"/>
              </a:ext>
            </a:extLst>
          </p:cNvPr>
          <p:cNvSpPr txBox="1"/>
          <p:nvPr/>
        </p:nvSpPr>
        <p:spPr>
          <a:xfrm>
            <a:off x="7427944" y="5534066"/>
            <a:ext cx="1417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Spring force Acts in negative upward direction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C6A9D-DD54-E0E7-635E-038BF6F7BC17}"/>
              </a:ext>
            </a:extLst>
          </p:cNvPr>
          <p:cNvSpPr txBox="1"/>
          <p:nvPr/>
        </p:nvSpPr>
        <p:spPr>
          <a:xfrm>
            <a:off x="8966124" y="6425263"/>
            <a:ext cx="254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Viscous or damping force</a:t>
            </a:r>
          </a:p>
          <a:p>
            <a:pPr algn="ctr"/>
            <a:r>
              <a:rPr lang="en-US" dirty="0"/>
              <a:t>Acts in direction opposite of movement (velocity)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D881D-033F-8CFE-0E06-AF3A1F224027}"/>
              </a:ext>
            </a:extLst>
          </p:cNvPr>
          <p:cNvSpPr txBox="1"/>
          <p:nvPr/>
        </p:nvSpPr>
        <p:spPr>
          <a:xfrm>
            <a:off x="4388244" y="5487007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force</a:t>
            </a:r>
          </a:p>
          <a:p>
            <a:pPr algn="ctr"/>
            <a:r>
              <a:rPr lang="en-US" dirty="0"/>
              <a:t>F=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8787E-C5CA-5219-16F8-38ABE003A36C}"/>
              </a:ext>
            </a:extLst>
          </p:cNvPr>
          <p:cNvSpPr txBox="1"/>
          <p:nvPr/>
        </p:nvSpPr>
        <p:spPr>
          <a:xfrm>
            <a:off x="10469880" y="5382797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force</a:t>
            </a:r>
          </a:p>
          <a:p>
            <a:pPr algn="ctr"/>
            <a:r>
              <a:rPr lang="en-US" dirty="0"/>
              <a:t>Sec 3.8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5AD606-8288-0F26-C74D-2124AB698A97}"/>
              </a:ext>
            </a:extLst>
          </p:cNvPr>
          <p:cNvCxnSpPr>
            <a:cxnSpLocks/>
          </p:cNvCxnSpPr>
          <p:nvPr/>
        </p:nvCxnSpPr>
        <p:spPr>
          <a:xfrm flipV="1">
            <a:off x="497205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4D1FFB-75FA-250B-87BC-7AA553B75D2F}"/>
              </a:ext>
            </a:extLst>
          </p:cNvPr>
          <p:cNvCxnSpPr>
            <a:cxnSpLocks/>
          </p:cNvCxnSpPr>
          <p:nvPr/>
        </p:nvCxnSpPr>
        <p:spPr>
          <a:xfrm flipV="1">
            <a:off x="808482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8A04C-8B05-DBB4-F160-6D3D67CA0EAA}"/>
              </a:ext>
            </a:extLst>
          </p:cNvPr>
          <p:cNvCxnSpPr>
            <a:cxnSpLocks/>
          </p:cNvCxnSpPr>
          <p:nvPr/>
        </p:nvCxnSpPr>
        <p:spPr>
          <a:xfrm flipV="1">
            <a:off x="1112901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E395EC-FFCD-0CCE-0B85-B7E60111F2ED}"/>
              </a:ext>
            </a:extLst>
          </p:cNvPr>
          <p:cNvCxnSpPr>
            <a:cxnSpLocks/>
          </p:cNvCxnSpPr>
          <p:nvPr/>
        </p:nvCxnSpPr>
        <p:spPr>
          <a:xfrm flipH="1" flipV="1">
            <a:off x="6404610" y="4937760"/>
            <a:ext cx="9874" cy="137114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255071-8BCF-5848-5DD6-FF31C816B371}"/>
              </a:ext>
            </a:extLst>
          </p:cNvPr>
          <p:cNvCxnSpPr>
            <a:cxnSpLocks/>
          </p:cNvCxnSpPr>
          <p:nvPr/>
        </p:nvCxnSpPr>
        <p:spPr>
          <a:xfrm flipV="1">
            <a:off x="9858724" y="4937760"/>
            <a:ext cx="0" cy="1477328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330ABE8-04AD-4D5D-371C-56588B151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6" t="83937"/>
          <a:stretch/>
        </p:blipFill>
        <p:spPr>
          <a:xfrm>
            <a:off x="9095775" y="1316017"/>
            <a:ext cx="3592487" cy="6918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B8F80-AB7A-75B8-4714-2EDF8B58B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475" y="1745558"/>
            <a:ext cx="276606" cy="2011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5C044C-5001-7CB0-CC63-43B9E34C9FAE}"/>
              </a:ext>
            </a:extLst>
          </p:cNvPr>
          <p:cNvSpPr/>
          <p:nvPr/>
        </p:nvSpPr>
        <p:spPr>
          <a:xfrm>
            <a:off x="5805564" y="3623310"/>
            <a:ext cx="2756517" cy="55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1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54E24-6898-468C-9866-45881685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6" y="-43841"/>
            <a:ext cx="953152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9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27028</TotalTime>
  <Words>66</Words>
  <Application>Microsoft Office PowerPoint</Application>
  <PresentationFormat>Custom</PresentationFormat>
  <Paragraphs>14</Paragraphs>
  <Slides>24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217</cp:revision>
  <dcterms:created xsi:type="dcterms:W3CDTF">2020-09-07T00:11:40Z</dcterms:created>
  <dcterms:modified xsi:type="dcterms:W3CDTF">2024-10-09T16:31:20Z</dcterms:modified>
</cp:coreProperties>
</file>