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765" r:id="rId2"/>
    <p:sldId id="766" r:id="rId3"/>
    <p:sldId id="761" r:id="rId4"/>
    <p:sldId id="769" r:id="rId5"/>
    <p:sldId id="768" r:id="rId6"/>
    <p:sldId id="767" r:id="rId7"/>
    <p:sldId id="740" r:id="rId8"/>
    <p:sldId id="739" r:id="rId9"/>
    <p:sldId id="738" r:id="rId10"/>
    <p:sldId id="762" r:id="rId11"/>
    <p:sldId id="760" r:id="rId12"/>
    <p:sldId id="763" r:id="rId13"/>
    <p:sldId id="764" r:id="rId14"/>
    <p:sldId id="728" r:id="rId15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D81880-9551-4D55-9DE0-E2D380FC5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01" y="287013"/>
            <a:ext cx="12625091" cy="596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96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F20122-6202-4B9F-9A4F-BFD2E9159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8944"/>
            <a:ext cx="6137059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5A0F7D-97D5-480C-BE14-543C2B393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4577"/>
          <a:stretch/>
        </p:blipFill>
        <p:spPr>
          <a:xfrm>
            <a:off x="751823" y="83053"/>
            <a:ext cx="10020300" cy="25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0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23" y="477622"/>
            <a:ext cx="100203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0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F20122-6202-4B9F-9A4F-BFD2E9159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8944"/>
            <a:ext cx="6137059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5A0F7D-97D5-480C-BE14-543C2B393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4577"/>
          <a:stretch/>
        </p:blipFill>
        <p:spPr>
          <a:xfrm>
            <a:off x="751823" y="83053"/>
            <a:ext cx="10020300" cy="25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6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5A0F7D-97D5-480C-BE14-543C2B39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678"/>
          <a:stretch/>
        </p:blipFill>
        <p:spPr>
          <a:xfrm>
            <a:off x="751823" y="83053"/>
            <a:ext cx="10020300" cy="152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5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67"/>
          <a:stretch/>
        </p:blipFill>
        <p:spPr>
          <a:xfrm>
            <a:off x="751823" y="521463"/>
            <a:ext cx="10020300" cy="15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9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C035D-B6D0-43F5-BF3A-32C99F82C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0" b="29337"/>
          <a:stretch/>
        </p:blipFill>
        <p:spPr>
          <a:xfrm>
            <a:off x="588664" y="273626"/>
            <a:ext cx="11116519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0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426"/>
          <a:stretch/>
        </p:blipFill>
        <p:spPr>
          <a:xfrm>
            <a:off x="313412" y="252154"/>
            <a:ext cx="10020300" cy="756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52E265-67E1-CAD1-4CDD-BD41C0D58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6137059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929E20-ED77-D634-E777-22A90CDF4F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849" b="44577"/>
          <a:stretch/>
        </p:blipFill>
        <p:spPr>
          <a:xfrm>
            <a:off x="5186172" y="3727649"/>
            <a:ext cx="10020300" cy="756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8E04B7-1C08-D365-7F70-8670F5860F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0" t="24577" b="68305"/>
          <a:stretch/>
        </p:blipFill>
        <p:spPr>
          <a:xfrm>
            <a:off x="385340" y="1173353"/>
            <a:ext cx="11116519" cy="58029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077BE5C-D13A-DE56-F879-1FCDC6301FBE}"/>
              </a:ext>
            </a:extLst>
          </p:cNvPr>
          <p:cNvGrpSpPr/>
          <p:nvPr/>
        </p:nvGrpSpPr>
        <p:grpSpPr>
          <a:xfrm>
            <a:off x="5761973" y="5160723"/>
            <a:ext cx="3817569" cy="2072250"/>
            <a:chOff x="6346004" y="2979101"/>
            <a:chExt cx="3817569" cy="207225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13ABFB4-330E-4441-E934-8C602EDA4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46004" y="2979101"/>
              <a:ext cx="2400508" cy="16765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1579F3D-0007-74CA-4669-54DDD60E6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73429" y="4594151"/>
              <a:ext cx="3590144" cy="457200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29B3183-8B39-D7AB-F441-96866B36B5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0115" y="1783141"/>
            <a:ext cx="341017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5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426"/>
          <a:stretch/>
        </p:blipFill>
        <p:spPr>
          <a:xfrm>
            <a:off x="313412" y="252154"/>
            <a:ext cx="10020300" cy="756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52E265-67E1-CAD1-4CDD-BD41C0D58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6137059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929E20-ED77-D634-E777-22A90CDF4F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849" b="44577"/>
          <a:stretch/>
        </p:blipFill>
        <p:spPr>
          <a:xfrm>
            <a:off x="5186172" y="3727649"/>
            <a:ext cx="10020300" cy="756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8E04B7-1C08-D365-7F70-8670F5860F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0" t="24577" b="68305"/>
          <a:stretch/>
        </p:blipFill>
        <p:spPr>
          <a:xfrm>
            <a:off x="385340" y="1173353"/>
            <a:ext cx="11116519" cy="58029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077BE5C-D13A-DE56-F879-1FCDC6301FBE}"/>
              </a:ext>
            </a:extLst>
          </p:cNvPr>
          <p:cNvGrpSpPr/>
          <p:nvPr/>
        </p:nvGrpSpPr>
        <p:grpSpPr>
          <a:xfrm>
            <a:off x="5761973" y="5160723"/>
            <a:ext cx="3817569" cy="2072250"/>
            <a:chOff x="6346004" y="2979101"/>
            <a:chExt cx="3817569" cy="207225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13ABFB4-330E-4441-E934-8C602EDA4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46004" y="2979101"/>
              <a:ext cx="2400508" cy="16765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1579F3D-0007-74CA-4669-54DDD60E6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73429" y="4594151"/>
              <a:ext cx="3590144" cy="457200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29B3183-8B39-D7AB-F441-96866B36B5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0115" y="1783141"/>
            <a:ext cx="3410174" cy="731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77F8B-5B5E-8A2B-51BE-1975B5BAF4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2410" y="5765303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FBDD43-25EF-D633-C337-8CC7C13276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6737" y="6277290"/>
            <a:ext cx="457200" cy="457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F65055-F36B-EE24-D1F5-A08F1C8DA89F}"/>
              </a:ext>
            </a:extLst>
          </p:cNvPr>
          <p:cNvSpPr txBox="1"/>
          <p:nvPr/>
        </p:nvSpPr>
        <p:spPr>
          <a:xfrm>
            <a:off x="7416993" y="6207511"/>
            <a:ext cx="1293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 </a:t>
            </a:r>
            <a:r>
              <a:rPr lang="en-US" sz="2800" dirty="0">
                <a:latin typeface="Symbol" panose="05050102010706020507" pitchFamily="18" charset="2"/>
              </a:rPr>
              <a:t>p</a:t>
            </a:r>
            <a:r>
              <a:rPr lang="en-US" sz="2400" dirty="0"/>
              <a:t> </a:t>
            </a:r>
            <a:r>
              <a:rPr lang="en-US" sz="3200" dirty="0"/>
              <a:t>/</a:t>
            </a:r>
            <a:endParaRPr lang="en-US" sz="2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51FAE4-3069-B6DB-B9CC-B8DA5CF4D2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23422" y="5245540"/>
            <a:ext cx="441158" cy="457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99D3AD-1D2F-6244-00C0-3A1B44C9B5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48622" y="6604323"/>
            <a:ext cx="647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9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426"/>
          <a:stretch/>
        </p:blipFill>
        <p:spPr>
          <a:xfrm>
            <a:off x="313412" y="252154"/>
            <a:ext cx="10020300" cy="756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52E265-67E1-CAD1-4CDD-BD41C0D58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6137059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929E20-ED77-D634-E777-22A90CDF4F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849" b="44577"/>
          <a:stretch/>
        </p:blipFill>
        <p:spPr>
          <a:xfrm>
            <a:off x="751823" y="1855486"/>
            <a:ext cx="10020300" cy="756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8E04B7-1C08-D365-7F70-8670F5860F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0" t="24577" b="68305"/>
          <a:stretch/>
        </p:blipFill>
        <p:spPr>
          <a:xfrm>
            <a:off x="385340" y="1173353"/>
            <a:ext cx="11116519" cy="5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7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C035D-B6D0-43F5-BF3A-32C99F82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190500"/>
            <a:ext cx="10258425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2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E66F55-13AD-4C61-BC5F-7290EA463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36" y="556345"/>
            <a:ext cx="10620928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8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E93C4A-752B-4127-ACC0-056D2709A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438275"/>
            <a:ext cx="82486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1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668667-B132-4A9A-BD58-D87209DB3A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9" t="6479"/>
          <a:stretch/>
        </p:blipFill>
        <p:spPr>
          <a:xfrm>
            <a:off x="1656522" y="503582"/>
            <a:ext cx="10141254" cy="726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0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25628</TotalTime>
  <Words>3</Words>
  <Application>Microsoft Office PowerPoint</Application>
  <PresentationFormat>Custom</PresentationFormat>
  <Paragraphs>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210</cp:revision>
  <dcterms:created xsi:type="dcterms:W3CDTF">2020-09-07T00:11:40Z</dcterms:created>
  <dcterms:modified xsi:type="dcterms:W3CDTF">2023-10-04T19:35:10Z</dcterms:modified>
</cp:coreProperties>
</file>