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735" r:id="rId2"/>
    <p:sldId id="688" r:id="rId3"/>
    <p:sldId id="689" r:id="rId4"/>
    <p:sldId id="704" r:id="rId5"/>
    <p:sldId id="710" r:id="rId6"/>
    <p:sldId id="711" r:id="rId7"/>
    <p:sldId id="712" r:id="rId8"/>
    <p:sldId id="714" r:id="rId9"/>
    <p:sldId id="713" r:id="rId10"/>
    <p:sldId id="701" r:id="rId11"/>
    <p:sldId id="702" r:id="rId12"/>
    <p:sldId id="703" r:id="rId13"/>
    <p:sldId id="731" r:id="rId14"/>
    <p:sldId id="732" r:id="rId15"/>
    <p:sldId id="715" r:id="rId16"/>
    <p:sldId id="733" r:id="rId17"/>
    <p:sldId id="716" r:id="rId18"/>
    <p:sldId id="717" r:id="rId19"/>
    <p:sldId id="718" r:id="rId20"/>
    <p:sldId id="666" r:id="rId21"/>
    <p:sldId id="654" r:id="rId22"/>
    <p:sldId id="535" r:id="rId23"/>
    <p:sldId id="660" r:id="rId24"/>
    <p:sldId id="662" r:id="rId25"/>
    <p:sldId id="661" r:id="rId26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8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DA14B14-B72A-4391-84FF-096B854500AB}"/>
              </a:ext>
            </a:extLst>
          </p:cNvPr>
          <p:cNvGrpSpPr>
            <a:grpSpLocks noChangeAspect="1"/>
          </p:cNvGrpSpPr>
          <p:nvPr/>
        </p:nvGrpSpPr>
        <p:grpSpPr>
          <a:xfrm>
            <a:off x="-9526" y="147091"/>
            <a:ext cx="11765736" cy="7040880"/>
            <a:chOff x="-9525" y="212407"/>
            <a:chExt cx="10144125" cy="607047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216D7CA-ED77-4412-9179-17E454FC5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12407"/>
              <a:ext cx="10134600" cy="149542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C04019A-07FC-4A0C-8EC7-890915953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524315"/>
              <a:ext cx="10077450" cy="157162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68524AF-94F5-4C7C-988C-4BB03AD4C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9525" y="4635055"/>
              <a:ext cx="10086975" cy="1647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213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CAA9D8-5DCE-4E9D-97D9-5696BD2F4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77"/>
            <a:ext cx="11887200" cy="278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96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B6994D-F2EE-4138-B0FC-0CCF22F53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890"/>
            <a:ext cx="11887200" cy="762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38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9F9C44-E3FD-4A34-8CEE-E63B262D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8" y="34838"/>
            <a:ext cx="6869351" cy="9575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44A88A-CDBF-494C-BE7A-A146F53AC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8" y="1167979"/>
            <a:ext cx="11435088" cy="120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41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C4EFFE-3E23-4310-B57E-73BAA7D7E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86"/>
            <a:ext cx="11887200" cy="77006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30CC3A-32D5-4450-BA88-1DCD21B466B4}"/>
              </a:ext>
            </a:extLst>
          </p:cNvPr>
          <p:cNvSpPr/>
          <p:nvPr/>
        </p:nvSpPr>
        <p:spPr>
          <a:xfrm>
            <a:off x="11116849" y="7014575"/>
            <a:ext cx="206680" cy="582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10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2F9C37-3E68-4753-B840-33B4F11A8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18" y="948543"/>
            <a:ext cx="9904683" cy="40952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DC6BE7-64A2-468C-BA0A-DE00D1A4B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8" y="-9003"/>
            <a:ext cx="6869351" cy="95754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5CEDBA-79EF-4F37-BEA3-03EE2541C977}"/>
              </a:ext>
            </a:extLst>
          </p:cNvPr>
          <p:cNvCxnSpPr/>
          <p:nvPr/>
        </p:nvCxnSpPr>
        <p:spPr>
          <a:xfrm flipV="1">
            <a:off x="0" y="845507"/>
            <a:ext cx="11887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229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C084CE-4FE1-48F6-A32E-3A0AE22A35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2" b="65606"/>
          <a:stretch/>
        </p:blipFill>
        <p:spPr>
          <a:xfrm>
            <a:off x="144048" y="76266"/>
            <a:ext cx="11743151" cy="188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29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C084CE-4FE1-48F6-A32E-3A0AE22A3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66"/>
            <a:ext cx="11887200" cy="547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90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F7BB40-22DB-4176-B942-C2A17219E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173"/>
            <a:ext cx="11887200" cy="601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91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9FA3A4-DB65-428E-8525-64B9FE312D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230"/>
          <a:stretch/>
        </p:blipFill>
        <p:spPr>
          <a:xfrm>
            <a:off x="419622" y="1782187"/>
            <a:ext cx="8105765" cy="21040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32499D-DB58-40EB-9BF3-DA26B6B65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14" y="208820"/>
            <a:ext cx="7816241" cy="14426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B92DA5-6126-4321-8C0E-EFF7BCD41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5655" y="532436"/>
            <a:ext cx="3242610" cy="11190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9BCA8A-9DB3-40AE-82BA-BE8DD1A8F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6501" y="2307791"/>
            <a:ext cx="2893560" cy="829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EB30DC-C178-4078-9723-3A8A093C88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913627"/>
            <a:ext cx="10916433" cy="7210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D30090-AF16-4A04-9F96-E9A6463F97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1847" y="4576961"/>
            <a:ext cx="9175315" cy="65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35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7F793D-B6B3-4462-9573-81A3CF2E9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2076"/>
            <a:ext cx="11887200" cy="386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01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FB3E44-5F86-4428-92D0-4F966ECAA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8" y="134080"/>
            <a:ext cx="11887200" cy="726624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4455A5-A928-4D82-8888-BFFA88D825E5}"/>
              </a:ext>
            </a:extLst>
          </p:cNvPr>
          <p:cNvSpPr/>
          <p:nvPr/>
        </p:nvSpPr>
        <p:spPr>
          <a:xfrm>
            <a:off x="3062614" y="6976997"/>
            <a:ext cx="2755726" cy="661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91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959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23A7E8-3F1F-4EBD-BEAC-3769B02BA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90"/>
            <a:ext cx="11887200" cy="39184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F0DFB6-5774-4261-9F8F-D27F327EB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40339"/>
            <a:ext cx="11887200" cy="326247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8ADD4A-7D7E-49A1-81BE-D7BC50845591}"/>
              </a:ext>
            </a:extLst>
          </p:cNvPr>
          <p:cNvCxnSpPr/>
          <p:nvPr/>
        </p:nvCxnSpPr>
        <p:spPr>
          <a:xfrm>
            <a:off x="-56367" y="4114800"/>
            <a:ext cx="119435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9AB88EF1-828C-49E3-A21B-1D12F6329C53}"/>
              </a:ext>
            </a:extLst>
          </p:cNvPr>
          <p:cNvSpPr/>
          <p:nvPr/>
        </p:nvSpPr>
        <p:spPr>
          <a:xfrm>
            <a:off x="2398734" y="4290164"/>
            <a:ext cx="444674" cy="638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98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26D39C-27B4-4973-B9E0-3D19DA0E9D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681"/>
          <a:stretch/>
        </p:blipFill>
        <p:spPr>
          <a:xfrm>
            <a:off x="0" y="30603"/>
            <a:ext cx="11887200" cy="460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96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AAE1AF-99F3-49E9-BA8E-D672769AC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41"/>
            <a:ext cx="11887200" cy="77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77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C4FD7D-A11A-4FF2-9C3E-7A4D1B759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28" y="76727"/>
            <a:ext cx="11075493" cy="450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64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0EA379-C3BE-4219-9147-41AAB7C18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261"/>
            <a:ext cx="11403267" cy="716193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3164C6-E605-4FA0-9E58-C987699C194D}"/>
              </a:ext>
            </a:extLst>
          </p:cNvPr>
          <p:cNvSpPr/>
          <p:nvPr/>
        </p:nvSpPr>
        <p:spPr>
          <a:xfrm>
            <a:off x="11378215" y="219205"/>
            <a:ext cx="296043" cy="713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60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C4EFFE-3E23-4310-B57E-73BAA7D7E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86"/>
            <a:ext cx="11887200" cy="77006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30CC3A-32D5-4450-BA88-1DCD21B466B4}"/>
              </a:ext>
            </a:extLst>
          </p:cNvPr>
          <p:cNvSpPr/>
          <p:nvPr/>
        </p:nvSpPr>
        <p:spPr>
          <a:xfrm>
            <a:off x="11116849" y="7014575"/>
            <a:ext cx="206680" cy="582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5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5BBA92-6659-4EBE-AC4B-F3C2307D5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3110"/>
            <a:ext cx="11887200" cy="576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96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865E68-C6A6-40FA-9A5F-F704AAA3C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2587"/>
            <a:ext cx="11887200" cy="56425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6CBD41-1DAF-400B-AD05-537AB06743AE}"/>
              </a:ext>
            </a:extLst>
          </p:cNvPr>
          <p:cNvSpPr txBox="1"/>
          <p:nvPr/>
        </p:nvSpPr>
        <p:spPr>
          <a:xfrm>
            <a:off x="3469711" y="147247"/>
            <a:ext cx="4471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Derivation (note a = 1)</a:t>
            </a:r>
          </a:p>
        </p:txBody>
      </p:sp>
    </p:spTree>
    <p:extLst>
      <p:ext uri="{BB962C8B-B14F-4D97-AF65-F5344CB8AC3E}">
        <p14:creationId xmlns:p14="http://schemas.microsoft.com/office/powerpoint/2010/main" val="2986361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B124CF-77FF-43CC-BD8D-CE3E5F278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19"/>
            <a:ext cx="11887200" cy="580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27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3AAF39-CB86-4BEC-82A4-8CE6C4449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268"/>
            <a:ext cx="11887200" cy="432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20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3AAF39-CB86-4BEC-82A4-8CE6C4449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268"/>
            <a:ext cx="11887200" cy="43236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B9EEA0-8CCD-4B93-8DDD-7931CE4BA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472" y="4951541"/>
            <a:ext cx="4884433" cy="229462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7519422-0BC1-4C2A-BEF9-C866F28E5F57}"/>
              </a:ext>
            </a:extLst>
          </p:cNvPr>
          <p:cNvGrpSpPr/>
          <p:nvPr/>
        </p:nvGrpSpPr>
        <p:grpSpPr>
          <a:xfrm>
            <a:off x="497878" y="4794187"/>
            <a:ext cx="4894052" cy="2451979"/>
            <a:chOff x="241570" y="2323578"/>
            <a:chExt cx="4894052" cy="245197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1545F10-153E-4FCE-81A3-136C36DE1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8497" y="2323578"/>
              <a:ext cx="4887125" cy="245197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5BF95D-C71A-400C-A38F-3512C79062FE}"/>
                </a:ext>
              </a:extLst>
            </p:cNvPr>
            <p:cNvSpPr/>
            <p:nvPr/>
          </p:nvSpPr>
          <p:spPr>
            <a:xfrm>
              <a:off x="241570" y="2323578"/>
              <a:ext cx="1398676" cy="8580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0858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FB3E44-5F86-4428-92D0-4F966ECAA0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383"/>
          <a:stretch/>
        </p:blipFill>
        <p:spPr>
          <a:xfrm>
            <a:off x="37578" y="134081"/>
            <a:ext cx="11887200" cy="14254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4455A5-A928-4D82-8888-BFFA88D825E5}"/>
              </a:ext>
            </a:extLst>
          </p:cNvPr>
          <p:cNvSpPr/>
          <p:nvPr/>
        </p:nvSpPr>
        <p:spPr>
          <a:xfrm>
            <a:off x="3062614" y="6976997"/>
            <a:ext cx="2755726" cy="661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04864A-CC73-40D2-A889-1B7AF6B9E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97" y="5200923"/>
            <a:ext cx="4884433" cy="229462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D0A2703-EA26-4DA9-86EE-73F1A263FEFB}"/>
              </a:ext>
            </a:extLst>
          </p:cNvPr>
          <p:cNvGrpSpPr/>
          <p:nvPr/>
        </p:nvGrpSpPr>
        <p:grpSpPr>
          <a:xfrm>
            <a:off x="241570" y="2323578"/>
            <a:ext cx="4894052" cy="2451979"/>
            <a:chOff x="241570" y="2323578"/>
            <a:chExt cx="4894052" cy="24519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6BA0FD1-6DB5-486C-8391-0EEB79F48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8497" y="2323578"/>
              <a:ext cx="4887125" cy="245197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87150D2-6E52-4E2D-9C9D-D6337918C2A0}"/>
                </a:ext>
              </a:extLst>
            </p:cNvPr>
            <p:cNvSpPr/>
            <p:nvPr/>
          </p:nvSpPr>
          <p:spPr>
            <a:xfrm>
              <a:off x="241570" y="2323578"/>
              <a:ext cx="1398676" cy="8580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8092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14672</TotalTime>
  <Words>7</Words>
  <Application>Microsoft Office PowerPoint</Application>
  <PresentationFormat>Custom</PresentationFormat>
  <Paragraphs>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159</cp:revision>
  <dcterms:created xsi:type="dcterms:W3CDTF">2020-09-07T00:11:40Z</dcterms:created>
  <dcterms:modified xsi:type="dcterms:W3CDTF">2022-02-23T04:16:19Z</dcterms:modified>
</cp:coreProperties>
</file>