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6" r:id="rId2"/>
    <p:sldId id="692" r:id="rId3"/>
    <p:sldId id="535" r:id="rId4"/>
    <p:sldId id="662" r:id="rId5"/>
    <p:sldId id="663" r:id="rId6"/>
    <p:sldId id="664" r:id="rId7"/>
    <p:sldId id="700" r:id="rId8"/>
    <p:sldId id="695" r:id="rId9"/>
    <p:sldId id="665" r:id="rId10"/>
    <p:sldId id="666" r:id="rId11"/>
    <p:sldId id="693" r:id="rId12"/>
    <p:sldId id="694" r:id="rId13"/>
    <p:sldId id="690" r:id="rId14"/>
    <p:sldId id="689" r:id="rId15"/>
    <p:sldId id="667" r:id="rId16"/>
    <p:sldId id="671" r:id="rId17"/>
    <p:sldId id="701" r:id="rId18"/>
    <p:sldId id="670" r:id="rId19"/>
    <p:sldId id="696" r:id="rId20"/>
    <p:sldId id="703" r:id="rId21"/>
    <p:sldId id="672" r:id="rId22"/>
    <p:sldId id="702" r:id="rId23"/>
    <p:sldId id="697" r:id="rId24"/>
    <p:sldId id="698" r:id="rId25"/>
    <p:sldId id="674" r:id="rId26"/>
    <p:sldId id="673" r:id="rId27"/>
    <p:sldId id="675" r:id="rId28"/>
    <p:sldId id="676" r:id="rId29"/>
    <p:sldId id="699" r:id="rId30"/>
    <p:sldId id="678" r:id="rId31"/>
    <p:sldId id="677" r:id="rId3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15609-B35C-4150-8B8D-49DBDB5C7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08" y="26841"/>
            <a:ext cx="11222155" cy="657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5C6CF-15D0-4B11-9C26-424EA3E5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60" y="6848362"/>
            <a:ext cx="10797436" cy="8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63D35-03CA-4445-8C16-C3D462A7C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98121"/>
            <a:ext cx="11761118" cy="48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3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EE8D9-E23C-439B-A8A3-575DB9B4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84" y="211685"/>
            <a:ext cx="11304739" cy="73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62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470B0-1BB2-4344-A98B-49898E7C5918}"/>
              </a:ext>
            </a:extLst>
          </p:cNvPr>
          <p:cNvGrpSpPr>
            <a:grpSpLocks noChangeAspect="1"/>
          </p:cNvGrpSpPr>
          <p:nvPr/>
        </p:nvGrpSpPr>
        <p:grpSpPr>
          <a:xfrm>
            <a:off x="108520" y="145093"/>
            <a:ext cx="11670159" cy="6217920"/>
            <a:chOff x="-25051" y="82463"/>
            <a:chExt cx="11937304" cy="63602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6280023-B0A2-4582-8BB9-C4CB5D2DB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53" y="82463"/>
              <a:ext cx="11887200" cy="3962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AA1B74-DC34-4D52-B868-EF42AD71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68" y="4138455"/>
              <a:ext cx="10008295" cy="8407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1DF1A5-BA97-4D47-B647-F9430E5EA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051" y="5072819"/>
              <a:ext cx="11887200" cy="1369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38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9FE66-DFDA-411D-95A8-4EE3989C4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43"/>
          <a:stretch/>
        </p:blipFill>
        <p:spPr>
          <a:xfrm>
            <a:off x="0" y="3"/>
            <a:ext cx="11887200" cy="2630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6F7E2-F04B-4FA8-A81E-16C699C26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209"/>
          <a:stretch/>
        </p:blipFill>
        <p:spPr>
          <a:xfrm>
            <a:off x="294362" y="2676077"/>
            <a:ext cx="11367551" cy="44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8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1E13B-300E-46DA-9345-CA246AB2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48"/>
            <a:ext cx="11887200" cy="73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1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66AA0-1D1C-4E96-8969-904DF1FF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63" y="0"/>
            <a:ext cx="1036127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2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6D8852-E51A-4BC5-8C01-211A3E83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870"/>
            <a:ext cx="11887200" cy="56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DA20FB-D51A-460C-BADC-77A772344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01"/>
            <a:ext cx="11887200" cy="4442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81651-18BE-4418-89F7-F855AAE5BEAB}"/>
              </a:ext>
            </a:extLst>
          </p:cNvPr>
          <p:cNvSpPr txBox="1"/>
          <p:nvPr/>
        </p:nvSpPr>
        <p:spPr>
          <a:xfrm>
            <a:off x="569933" y="4240061"/>
            <a:ext cx="1114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Possible exam question:  Explain why you don’t need constant term.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For partial credit, plug in </a:t>
            </a:r>
            <a:r>
              <a:rPr lang="en-US" sz="3600" i="1" dirty="0">
                <a:solidFill>
                  <a:srgbClr val="FFFF00"/>
                </a:solidFill>
              </a:rPr>
              <a:t>y = At + B and/or y = At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  <a:p>
            <a:r>
              <a:rPr lang="en-US" sz="3600" dirty="0">
                <a:solidFill>
                  <a:srgbClr val="FFFF00"/>
                </a:solidFill>
              </a:rPr>
              <a:t>Explain difference for full credit.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7958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DB910-C0AA-4635-8370-9864F74C1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832"/>
          <a:stretch/>
        </p:blipFill>
        <p:spPr>
          <a:xfrm>
            <a:off x="37378" y="0"/>
            <a:ext cx="11812443" cy="94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5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DB910-C0AA-4635-8370-9864F74C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8" y="0"/>
            <a:ext cx="11812443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271D5-B603-4804-A145-67F806460B3C}"/>
              </a:ext>
            </a:extLst>
          </p:cNvPr>
          <p:cNvSpPr txBox="1"/>
          <p:nvPr/>
        </p:nvSpPr>
        <p:spPr>
          <a:xfrm>
            <a:off x="4177430" y="6983261"/>
            <a:ext cx="725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Possible exam question:  Explain why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6462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9B484F-D623-49F3-B7F1-275E82066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74" y="1723538"/>
            <a:ext cx="11167601" cy="40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0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673A9-F92C-461B-8221-338065AE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03"/>
          <a:stretch/>
        </p:blipFill>
        <p:spPr>
          <a:xfrm>
            <a:off x="0" y="48901"/>
            <a:ext cx="11887200" cy="3176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CE1B3-6D52-4EEE-A626-89448FC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452"/>
            <a:ext cx="11887200" cy="8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52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44030-B15C-4345-941A-B9834A8C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0903"/>
            <a:ext cx="11887200" cy="31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673A9-F92C-461B-8221-338065AE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03"/>
          <a:stretch/>
        </p:blipFill>
        <p:spPr>
          <a:xfrm>
            <a:off x="0" y="48901"/>
            <a:ext cx="11887200" cy="3176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CE1B3-6D52-4EEE-A626-89448FCA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452"/>
            <a:ext cx="11887200" cy="85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20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02C00-DE4D-4B60-93FD-B8CFCE50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678"/>
            <a:ext cx="11887200" cy="712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6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78F889-E8E6-4F72-910B-ABF89F99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983"/>
            <a:ext cx="11887200" cy="11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24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4BBA1-CBE1-46A5-B149-21EBB425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085"/>
            <a:ext cx="11887200" cy="633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81"/>
          <a:stretch/>
        </p:blipFill>
        <p:spPr>
          <a:xfrm>
            <a:off x="0" y="30603"/>
            <a:ext cx="11887200" cy="46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59EAE-6436-4ABE-9753-C256D903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769"/>
            <a:ext cx="11887200" cy="26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37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1C1ABF-E854-49EF-9B39-19D1230E5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1" y="0"/>
            <a:ext cx="1141175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C4FD7D-A11A-4FF2-9C3E-7A4D1B759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28" y="76727"/>
            <a:ext cx="11075493" cy="45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8DA9D-B661-451E-9D1C-CCEBCD9D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" y="21921"/>
            <a:ext cx="11805781" cy="204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56889D-5538-4BB1-AACA-595831AF8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5" y="2004361"/>
            <a:ext cx="11041694" cy="31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77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DD0CE-39D4-427A-9921-F06CC47D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77" y="994720"/>
            <a:ext cx="11561523" cy="1515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1F360E-1821-4AC3-AF22-F62A75878022}"/>
              </a:ext>
            </a:extLst>
          </p:cNvPr>
          <p:cNvSpPr txBox="1"/>
          <p:nvPr/>
        </p:nvSpPr>
        <p:spPr>
          <a:xfrm>
            <a:off x="457199" y="3557392"/>
            <a:ext cx="11148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Possible exam question:  Explain why </a:t>
            </a:r>
            <a:r>
              <a:rPr lang="en-US" sz="3600" i="1" dirty="0">
                <a:solidFill>
                  <a:srgbClr val="FFFF00"/>
                </a:solidFill>
              </a:rPr>
              <a:t>y = Asin(3t) </a:t>
            </a:r>
            <a:r>
              <a:rPr lang="en-US" sz="3600" dirty="0">
                <a:solidFill>
                  <a:srgbClr val="FFFF00"/>
                </a:solidFill>
              </a:rPr>
              <a:t>is a “bad” guess.  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For partial credit, plug in.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159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06694-D907-493C-A7D5-A3EA18539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54"/>
            <a:ext cx="11887200" cy="918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DB6DD9-E574-42C4-8216-6E9137AD3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3" y="1083500"/>
            <a:ext cx="11408041" cy="63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21788</TotalTime>
  <Words>68</Words>
  <Application>Microsoft Office PowerPoint</Application>
  <PresentationFormat>Custom</PresentationFormat>
  <Paragraphs>8</Paragraphs>
  <Slides>31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171</cp:revision>
  <dcterms:created xsi:type="dcterms:W3CDTF">2020-09-07T00:11:40Z</dcterms:created>
  <dcterms:modified xsi:type="dcterms:W3CDTF">2023-09-28T01:21:26Z</dcterms:modified>
</cp:coreProperties>
</file>