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91" r:id="rId2"/>
    <p:sldId id="318" r:id="rId3"/>
    <p:sldId id="323" r:id="rId4"/>
    <p:sldId id="279" r:id="rId5"/>
    <p:sldId id="277" r:id="rId6"/>
    <p:sldId id="330" r:id="rId7"/>
    <p:sldId id="290" r:id="rId8"/>
    <p:sldId id="287" r:id="rId9"/>
    <p:sldId id="392" r:id="rId10"/>
    <p:sldId id="289" r:id="rId11"/>
    <p:sldId id="393" r:id="rId12"/>
    <p:sldId id="394" r:id="rId13"/>
    <p:sldId id="284" r:id="rId14"/>
    <p:sldId id="285" r:id="rId15"/>
    <p:sldId id="286" r:id="rId16"/>
    <p:sldId id="362" r:id="rId17"/>
    <p:sldId id="395" r:id="rId18"/>
    <p:sldId id="363" r:id="rId19"/>
    <p:sldId id="364" r:id="rId20"/>
    <p:sldId id="366" r:id="rId21"/>
    <p:sldId id="385" r:id="rId22"/>
    <p:sldId id="390" r:id="rId23"/>
    <p:sldId id="524" r:id="rId2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9:24.74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6488 14788 12895 0,'0'0'576'0,"0"0"112"0,-9 4-560 0,3 0-128 0,6-4 0 0,0 0 0 0,-8 5 1152 0,8-5 192 16,0 0 32-16,0 0 16 0,0 0-592 0,0 0-112 16,0 0-32-16,0 0 0 0,0 0 112 0,0 0 32 15,0 0 0-15,0 0 0 0,-4-11-304 0,3-3-64 16,1 0-16-16,4-2 0 0,-3-1-288 0,3-3-128 16,1-2 0-16,0 1 128 0,-1-2 128 0,1-1 0 15,1-1 16-15,1-2 0 0,-2 2 112 0,4 1 0 16,-1-1 16-16,1 4 0 0,-1 2 32 0,1 1 0 15,-2 0 0-15,4 3 0 0,-1 2-128 0,0 4-32 0,-1-1 0 0,0 4 0 16,-9 6-272-16,10-3 0 0,-10 3 0 0,11 5 0 16,2 5 0-16,-1 3 0 0,-2 5 0 0,1 1 0 15,1 3 0-15,0-1 0 0,-4 2 0 0,2 6 0 16,-5 1 0-16,3-4 0 0,1-4 0 0,-3 0 0 16,-1 3-128-16,-1-5 128 0,0 1 0 0,-2-2-144 15,1-3 144-15,-2 1-192 0,-1-5 192 0,0 0-192 16,0-1-128-16,0-11-48 0,0 0 0 0,-2 9 0 31,2-9-784-31,0 0-176 0,0 0-16 0</inkml:trace>
  <inkml:trace contextRef="#ctx0" brushRef="#br0" timeOffset="261.75">6690 14477 14735 0,'0'0'1312'0,"-10"5"-1056"16,0-1-256-16,2 0 0 0,8-4 2176 0,-5 14 368 16,1-3 80-16,0 7 0 0,0 5-1536 0,3 0-320 15,1 7-64-15,0 1-16 0,-1 2-240 0,-2 1-64 16,1 0 0-16,-2 4 0 0,-2 2 32 0,-1 3 0 16,1-1 0-16,0 5 0 0,-2-1-160 0,2 2-16 15,-2-1-16-15,4-2 0 0,-2 0-224 0,1-3 128 16,-2-2-128-16,2 0 0 0,1 0 128 0,-1-2-128 15,4-1 0-15,0-3 0 0,1-1-224 0,1-2-144 0,0-1-16 0,4 1-12864 16</inkml:trace>
  <inkml:trace contextRef="#ctx0" brushRef="#br0" timeOffset="7101.82">4046 16545 26079 0,'-17'-10'1152'0,"5"6"256"0,-3 0-1136 0,-1 3-272 0,1-3 0 0,0-2 0 16,-2 3 384-16,-1 1 32 0,-2-1 0 0,-3 3 0 15,-1-1-256-15,-3 2-160 0,-2-1 192 0,-1 4-192 16,-5 1 0-16,-3 4 0 0,-4 0 0 0,-2 3-192 15,-3 4 16-15,1 0 16 0,0 2 0 0,3 0 0 16,1 3 160-16,3 0-128 0,3-2 128 0,6-1-128 16,4-1 128-16,6 0 176 0,3-3-48 0,7 1 0 15,5-6 192-15,2 0 48 0,3-9 0 0,6 8 0 16,5 0-176-16,5-2-16 0,6-1-16 0,4 1 0 16,7-2-160-16,3 2 160 0,5 2-160 0,4-3 160 15,3 3-160-15,3 0 128 0,1 1-128 0,-4 0 128 0,-5-1-128 16,-3 2 0-16,-3-1 0 0,-4 4 0 0,-5 1 0 0,-5-2 0 15,-6 0 0-15,-3 2 128 0,-5 2-128 0,-5 2 128 16,-7 1-128-16,-7 4 128 0,-5 5 528 0,-10 2 112 16,-8 4 0-16,-9 2 16 0,-9 5-224 0,-6-3-48 15,-7-1-16-15,0-1 0 0,1-3-192 0,-1-4-48 16,0-2 0-16,-1-3 0 0,2-3-128 0,2-3-128 16,5-4 144-16,8-4-144 0,7-7-128 0,11-1-128 15,3-2-32-15,11-1-10144 16,4-1-2048-16</inkml:trace>
  <inkml:trace contextRef="#ctx0" brushRef="#br0" timeOffset="7520.44">5726 16592 30399 0,'-8'-4'2704'0,"-1"4"-2160"15,-2 1-544-15,1 7 0 0,0 1 1600 0,0 6 192 16,1 3 64-16,1 7 0 0,1 2-1568 0,-1 4-288 16,-2-1 0-16,1 1-176 0,0 0-112 0,0 4-32 15,0-1 0-15,2-2 0 16,-1-6-320-16,1 2-80 0,-2-5-16 0,0-2 0 15,0-6-416-15,2-4-96 0,7-11-16 0,0 0 0 16,-8 3-192-16,8-3-32 0,-7-12-16 0,5-2-6000 16,2-6-1200-16</inkml:trace>
  <inkml:trace contextRef="#ctx0" brushRef="#br0" timeOffset="7672.35">5580 16373 4607 0,'-5'-25'192'0,"3"8"64"0,-1-2-256 0,-3 0 0 0,-1 1 0 0,2 3 0 16,0 2 5760-16,1 6 1088 15,1 0 240-15,0 1 32 0,3 6-4704 0,0 0-944 0,0 0-192 0,0 0-48 16,-8 6-800-16,8-6-176 16,-7 8-16-16,-1 0-16 15,8-8-1200-15,-4 11-240 0,1-1-64 0,3-10-13232 0</inkml:trace>
  <inkml:trace contextRef="#ctx0" brushRef="#br0" timeOffset="8051.44">6671 16413 16575 0,'-10'-8'1472'0,"-6"4"-1168"16,-1 0-304-16,-2 3 0 0,-3 0 4352 0,3 5 832 15,-4 0 144-15,-1 2 48 0,-2 3-4464 0,0-3-912 16,-1 4 0-16,-3-1-272 15,-2 3-208-15,-1 3-32 0,-3 0-16 0,2-1 0 16,1 3-288-16,2 0-48 0,2 3-16 0,5-3 0 16,2 1 176-16,6-1 48 0,2-3 0 0,4 0 0 0,3 2 464 0,5-2 192 15,3-4-176-15,4 4 176 0,3 0 288 0,3-2 160 16,1-1 16-16,4 2 16 0,3-3 352 0,3 3 80 16,-1 1 16-16,2-4 0 0,-4 1-160 0,0 2-16 15,-1-2-16-15,-4 2 0 0,-4 0-352 0,-2-3-80 16,-4 3-16-16,0 2 0 0,-6-1-288 0,-2-1 160 15,-2-1-160-15,-7 4 128 0,-6-2-128 0,-4-2 160 16,-2 1-160-16,-3 0 160 0,-2-3-160 0,0 0 0 0,1-2 0 0,0-1 0 31,-2-4-1664-31,2 1-352 0,1 0-80 0,3-2-12144 0</inkml:trace>
  <inkml:trace contextRef="#ctx0" brushRef="#br0" timeOffset="8801.35">9447 16725 25791 0,'-18'-14'2304'0,"3"3"-1856"16,-5-6-448-16,1 1 0 0,-2-1 2592 0,2 3 416 16,1 2 96-16,1 2 16 0,-1-3-2448 0,-1 1-480 0,-2 1-192 0,-2-3 128 15,-2 1-128-15,-2 4-224 0,-1-2 48 0,-1 3 16 16,-1-2-160-16,-2 5-16 0,0 1-16 0,-2 4 0 15,-3 4 160-15,1 4 16 0,2 3 16 0,2 6 0 16,2 6 160-16,3 4-160 0,4 3 160 0,5 5-160 16,3 6 0-16,5 0 0 0,2 1 0 0,6 2 0 15,2-2-112-15,4 3-32 0,2-6 0 0,4-2 0 0,2-5 80 16,3-7 16-16,4-2 0 0,1-5 0 0,1-6 208 0,1-3 0 16,6-7 0-16,0-6 0 0,3-3 160 15,-1-4 80-15,1-7 16 0,-1-7 0 0,1-7-16 0,1-4 0 16,1-3 0-16,1-2 0 0,0-8-240 0,2-5 0 15,-4-2 0-15,3-2 0 0,3-4 0 0,-2 2-208 16,2-5 32-16,-5 3 16 0,2-4 160 0,-8-2 0 16,-1 1 0-16,-7 2 0 0,-2 2 0 0,-4 3 176 15,-1 1-16-15,-3 7 0 0,-2 5-160 0,-1 8 192 16,-5 3-192-16,-1 6 192 0,-3 7 0 0,-1 5 16 16,-1 4 0-16,-1 9 0 0,-4 2-32 0,-2 7-16 15,0 8 0-15,-5 3 0 0,-2 9-160 0,-3 5-176 16,0 8 48-16,-3 6 0 0,-4 2-96 0,1 8-16 0,-1 10 0 15,5 0 0-15,1 6-48 0,4 1-16 0,1 0 0 0,3-1 0 16,0 1 96-16,2-2 16 16,3-3 0-16,1-1 0 15,2-4-368-15,4 0-64 0,0-7-16 0,3-3-8576 0,0-3-1728 0</inkml:trace>
  <inkml:trace contextRef="#ctx0" brushRef="#br0" timeOffset="9136.08">9910 16561 21183 0,'-9'9'944'0,"2"0"192"0,-1-2-912 0,-3 7-224 0,0 6 0 0,-1 9 0 0,2 8 3616 0,1 0 672 16,3 2 144-16,4 2 32 0,-4 2-3696 0,6-3-768 15,2 0 0-15,3-3-240 16,2-4-144-16,4-2-16 0,-1-5-16 0,2-3 0 16,2-6-48-16,4-7-16 0,1-4 0 0,2-6 0 0,0-5 480 0,3-2-144 15,2-10 144-15,-2-2 0 0,-2-6 0 0,0-2 192 16,1-1 0-16,0-1-16 0,-1-4 208 0,-2 0 32 16,-1 2 16-16,0 2 0 0,-2-3 176 0,-3 0 32 15,0 2 16-15,-1 3 0 0,-1-2-272 0,0 6-48 16,-3 3-16-16,-3 2 0 0,-1 1-528 0,0 3-112 15,-1 3-32-15,-3-1 0 16,-2 4-2096-16,0-1-432 0</inkml:trace>
  <inkml:trace contextRef="#ctx0" brushRef="#br0" timeOffset="9702.19">10797 16485 19343 0,'0'0'848'0,"0"0"192"0,0 0-832 0,0 0-208 0,5 13 0 0,-1 5 0 15,-2 3 3088-15,-2 5 576 0,-2 5 112 0,-1 3 32 16,-3 2-3120-16,-3 5-688 0,-4 1 0 0,-2 4 0 16,-1 2-240-16,-4-2 48 0,0 2 16 0,0-6 0 15,1-1 176-15,1-6 0 0,0-3-144 0,0-3 144 0,3-8 224 0,4-4 112 16,2 0 32-16,1-9 0 0,8-8 144 0,0 0 16 15,0 0 16-15,0 0 0 0,0-17-32 0,4-3 0 16,1-4 0-16,5-3 0 0,2-1-512 0,3-4 0 16,1 2 0-16,3-2 0 0,3-4 0 0,1 2-144 15,0 0 144-15,4 1-192 0,-1 0 192 0,1 2 0 16,-2 4 0-16,5 1 0 0,1 4 0 0,1 3 0 16,0 1 0-16,0 9-128 0,-2 4-16 0,-3 5 0 15,-3 5 0-15,-2 3 0 16,-3 6-432-16,-3 2-96 0,-2 4-16 0,-2 0 0 15,-3 1 16-15,-2 5 0 0,0-5 0 0,-6 0 0 0,-1 2 496 0,-1 1 176 16,-5-1 0-16,3-3-144 0,-1 0 528 0,-1-1 96 16,-2-1 32-16,2 0 0 0,2-3 80 0,0-1 32 0,-1-5 0 0,4-9 0 15,-5 9-368-15,5-9-80 16,0 0-16-16,0 0 0 0,0 0-160 0,5-10 0 16,2-4 0-16,4-4 0 0,4-2-192 0,4-3-64 0,4 0 0 0,4-5-16 15,2 0 48-15,3-1 16 0,1 1 0 0,4 3 0 16,2 3 208-16,2 2 0 0,1 3 0 0,-2 6 0 15,0 8 0-15,-5 4 160 0,-3 6 0 0,-3 5 0 16,-2 6-160-16,-3 5 0 0,-2 5 0 16,-3 1 128-16,-4 3-128 0,-3 2 0 0,-6 2 144 0,-2 1-144 15,-5 0 0-15,-4-2 0 0,-2 0-192 0,-4-2 64 16,-3-2-512 0,1 0-80-16,2-6-32 0,-1-1-13712 0</inkml:trace>
  <inkml:trace contextRef="#ctx0" brushRef="#br0" timeOffset="10362.79">12474 16569 13823 0,'0'0'1216'0,"0"0"-960"16,0 0-256-16,0 0 0 0,0 0 3872 0,-7 13 736 15,1 2 128-15,1 4 48 0,0 1-3936 0,1 8-848 0,-1-1 0 0,0 5-128 16,0 0 128-16,0-2-128 15,-2 3 128-15,1 2-128 0,-1 0 128 0,0 1 0 0,-2-1 0 0,0-3 0 16,-1-3 0-16,0-5 0 0,2-1 0 16,0-5 0-16,2-5 1088 0,1-7 256 0,5-6 64 0,0 0 0 15,0 0-1408-15,0 0-368 0,-3-13-16 0,3-3-16 16,3-2 720-16,2-6 160 0,1 0 32 0,3-4 0 16,0 0-272-16,3-3-48 0,0 5-16 0,2-5 0 15,2 1-176-15,3 0 192 0,4 0-192 0,2-2 192 16,3 2-192-16,2 3 0 0,2 2 0 0,0 4 0 0,0 5 0 15,-2 4-256-15,0 0 64 0,-3 9 16 0,0 3 176 16,0 4-192-16,-3 7 192 0,0 2-192 16,-5 7-320-16,0 3-80 0,-2 1-16 0,-4 6 0 15,-3 0 64-15,-3 2 16 0,-2 0 0 0,-2-1 0 0,-3-4 320 0,-1 0 64 16,-4-7 16-16,0-1 0 0,-2-4 576 0,1-1 128 16,-1-5 32-16,7-9 0 0,0 0 32 0,0 0 16 15,0 0 0-15,0 0 0 0,-6-7-272 0,4-7-48 16,2-4-16-16,1-1 0 0,3-1-320 0,1-5 0 15,2 1 0-15,4-1-192 0,0-4 192 0,2 3-208 16,2-2 80-16,4 4 128 0,0-3-272 0,7 6 64 16,-2 3 16-16,1 7 0 0,0 3 192 0,2 5 0 15,1 5 0-15,-1 8 0 0,-2 8 0 0,-2 6 0 16,-3 1 0-16,-2 7-144 0,0 5 16 0,-5 5 0 16,-4 2 0-16,-4-1 0 15,-5 4-320-15,-1-3-64 0,-3 0-16 0,-3-7 0 16,0-3-512-16,-1-4-112 0,0-5 0 0,5-3-7968 15,0-3-1584-15</inkml:trace>
  <inkml:trace contextRef="#ctx0" brushRef="#br0" timeOffset="10847.39">13817 16648 34719 0,'0'0'1536'0,"0"0"320"0,0 0-1472 0,0 0-384 15,0 0 0-15,9 5 0 0,0 5-192 0,1-1-128 16,0 2 0-16,0 5-16 0,1 3 336 0,0 4 128 0,3 1 0 0,-1 5 0 16,1 3-128-16,1 1 0 0,0 0 0 0,0 6 128 15,2 1-128-15,-3-1 128 0,0 1-128 0,1-1 128 16,-1 2-128-16,1-3 0 0,-1-1 0 0,0-4 128 16,-1-5-496-16,0-2-96 15,-2-7-32-15,1-5 0 0,-3-5-1792 0,1-4-352 16,-10-5-80-16</inkml:trace>
  <inkml:trace contextRef="#ctx0" brushRef="#br0" timeOffset="11070.53">14356 16649 15663 0,'-4'22'1392'16,"2"-8"-1120"-16,-2-3-272 0,-1 10 0 0,-2 3 4928 0,0 6 912 15,-1 8 192-15,-1 3 48 0,-2 6-4624 0,-2 1-928 16,-1 4-176-16,-2 7-32 0,-5 1-112 0,-3-1-16 16,-3 5 0-16,0-4 0 0,-5 3-192 0,0-2 144 15,-1 3-144-15,2-4 128 16,-2 1-464-16,0-6-112 0,-2-5 0 0,0-3-16 16,-1-6-2544-16,1-4-496 0</inkml:trace>
  <inkml:trace contextRef="#ctx0" brushRef="#br0" timeOffset="11886.54">16120 16395 22111 0,'0'0'976'0,"-2"-9"208"15,-3 0-944-15,1-1-240 0,4 10 0 0,0 0 0 0,0 0 2560 0,0 0 480 16,0 0 96-16,0 0 0 0,0 0-2464 0,5 13-496 16,0-2-176-16,3 7 0 0,2 5 0 0,1 1 0 15,3 5 0-15,0 3 0 0,0 7 0 0,3 5 0 16,-4 5 0-16,-1-2 0 0,1 0 0 0,-4-1 0 15,-4-5 0-15,3-3 0 0,-5-5 0 0,1 0 0 16,-1-9 144-16,2-2-144 0,-3-6 464 0,1-2 0 16,-1-4 0-16,-2-10 0 0,0 0 304 0,0 0 48 15,0 0 16-15,13-7 0 0,-3-4-112 0,3-6-16 16,-2-7 0-16,1-2 0 0,3-6-304 0,-1 1-64 0,0-5-16 0,0-1 0 16,3-1-320-16,-2 0 0 0,1-3 0 15,1 2 0-15,-1 2 0 0,2 4-288 0,-2 4 48 0,0 4 16 31,-1 1-432-31,-1 7-96 0,0 1-16 0,-1 5 0 16,0-1-2432-16,-2 5-512 0</inkml:trace>
  <inkml:trace contextRef="#ctx0" brushRef="#br0" timeOffset="12331.66">17627 16507 22111 0,'0'0'976'0,"3"-12"208"0,-1 2-944 0,-2-1-240 16,0 1 0-16,0 2 0 0,0 8 2272 0,-3-10 416 16,-2 1 64-16,0-1 32 0,-5 0-2448 0,-2-3-480 15,1 1-112-15,-3 3 0 0,-2 1 16 0,-2 1 16 16,-3 5 0-16,1 0 0 0,-3 2 224 0,3 4-192 15,-2 5 192-15,-1 1-192 0,-1 4 192 0,0 4 0 16,0 1 0-16,4 3 0 0,2 4 0 0,1 2 0 16,2 4 144-16,4 4-144 0,2 2 208 0,6 1-48 15,1 3-16-15,4-6 0 0,1-6-144 0,3-3 192 16,3-4-192-16,2-5 192 0,2-4 128 0,2-2 16 0,1-4 16 16,3-4 0-16,1-4 16 0,0-3 0 15,1-2 0-15,-1-5 0 0,0-3-80 0,-1-3-16 16,3-3 0-16,-3 0 0 0,0-4-48 0,-2 1-16 15,-2 1 0-15,-2 0 0 0,-2 1 48 0,0-2 16 16,1 5 0-16,-2 3 0 0,-1 1-80 0,0 1-32 0,0 6 0 16,-9 6 0-16,11 0-160 0,-1 4 0 15,-1 5 0-15,0 2 0 0,3 4-224 0,-2 2 32 16,-1 3 0-16,1 2 0 16,0 2-256-16,1-2-64 0,-2 2 0 0,4-1 0 15,-1-3-1664-15,1-2-352 0,-1-3-64 0</inkml:trace>
  <inkml:trace contextRef="#ctx0" brushRef="#br0" timeOffset="12670.51">18364 16301 27647 0,'0'0'2448'0,"-9"9"-1952"15,1-4-496-15,0 9 0 0,-3 4 1888 0,2 6 288 16,2 6 48-16,0 3 16 0,1 3-1856 0,1 2-384 16,0 4 0-16,1 2 0 0,-2-2-256 0,2 0 64 15,-2-3 0-15,1-9 16 0,1-3-32 0,1-8-16 0,2-9 0 0,1-10 0 16,0 0 352-16,0 0 64 0,0 0 0 0,10-12 16 16,2-7 352-16,1-5 64 0,3-4 16 0,2-5 0 15,-1 1-272-15,4-2-48 0,0 1-16 16,1 3 0-16,-1-2-304 0,2 4 0 0,0 2 0 0,1 0-144 15,1 0 144-15,0 7 0 0,0 1 0 0,2 4 0 16,0 4 0-16,-1 0-128 16,-1 6 0-16,-2 3 0 15,-2 1-1280-15,-1 3-240 0,-2-3-48 0,-2 5-13280 0</inkml:trace>
  <inkml:trace contextRef="#ctx0" brushRef="#br0" timeOffset="12930.31">19386 16311 18431 0,'0'0'816'0,"0"0"160"0,0 0-784 0,0 0-192 16,0 0 0-16,-4 13 0 0,-1 5 3904 0,0 3 752 15,0 5 144-15,-3 4 16 0,-1 2-3856 0,0 3-784 16,-1 5-176-16,0-1 0 0,0 3 0 0,0-1 0 16,0-3 0-16,1-1-144 0,-4-2-64 0,0-2-16 15,1-5 0-15,0 0 0 16,1-1-1600-16,1-3-320 0,1-3-64 0</inkml:trace>
  <inkml:trace contextRef="#ctx0" brushRef="#br0" timeOffset="13441.18">20548 16443 29487 0,'0'0'2624'0,"-3"-6"-2112"0,-2-7-512 0,0 6 0 16,0-2 1888-16,-1 4 272 0,-2 2 48 0,-2 0 16 15,-2 1-2224-15,0-1-352 0,-5 2-112 0,-2 0-32 16,-5 1-48-16,-3 5-16 0,-1-3 0 0,-2 2 0 0,-2 3 208 0,-1 3 32 16,-3-1 16-16,1 3 0 0,-2 4 304 0,3 1 0 15,-1 1 0-15,2 5 0 0,-1 3 256 0,3-2 64 16,3 2 16-16,4 1 0 0,3-1-16 0,5 0 0 15,5-3 0-15,2-1 0 0,6-3-80 16,3-3-32-16,3-2 0 0,3-1 0 0,2-5-64 0,3-1-16 16,3-3 0-16,3-4 0 0,2-5 64 0,3-4 16 15,2-4 0-15,1-1 0 0,1-3 0 0,0-2 0 16,1-6 0-16,-2 4 0 0,2-1-208 0,-1 1 0 16,-1-2 128-16,-1 4-128 0,-2 2 0 0,-3 6 0 15,-3-3 0-15,0 5 0 0,-2 2 0 0,-3 5 0 16,-1 1 0-16,-1 2 0 0,-9-1-192 0,10 11 0 0,-1 2 16 0,-1 5 0 15,-2 2-80-15,-2 3-32 16,1-1 0-16,0-2 0 0,0 0 112 0,2 1 32 0,0-1 0 16,1 0 0-16,1 1-176 0,0-4-48 15,1-4 0-15,1-1 0 16,3-1-448-16,3-6-80 0,2-2-32 0,1-2 0 16,-1-5-1648-16,4-4-336 0</inkml:trace>
  <inkml:trace contextRef="#ctx0" brushRef="#br0" timeOffset="13956.38">21371 15349 27647 0,'0'0'2448'16,"0"0"-1952"-16,0 0-496 0,0 0 0 0,0 13 1344 0,-1 4 192 15,-1 6 16-15,-1 8 16 0,-1 0-1344 0,0 11-224 16,-4 8-128-16,0 5 128 0,-1 3-128 0,-1 7 128 16,0 0 0-16,-2 7 0 0,0 7 0 0,0 0 0 15,1 3 0-15,0-1 0 0,-1-1 0 0,-1-5 160 16,4-5-16-16,2-9 0 0,-2-4 64 0,4-9 16 16,1-6 0-16,1-4 0 0,-1-6 80 0,3-4 16 15,1-8 0-15,1-5 0 0,1-2-112 0,-2-13-16 16,0 0 0-16,0 0 0 0,0 0 64 0,11-13 16 15,1-3 0-15,0-2 0 0,2-5-144 0,1-3-128 16,2-1 144-16,0-2-144 0,0 3 0 0,1 1-256 16,0 2 16-16,1 1 16 0,0 3-32 0,1 1 0 15,1 3 0-15,-1 2 0 0,-1 7 256 0,0 0 0 16,2 1 0-16,-5 3 0 0,1 4 0 0,-1 3 0 0,1 4-128 0,-3 0 128 16,-2 3-176-16,0 2 16 15,-2 2 0-15,-4 1 0 0,-3 2-144 0,1 0-16 0,-4 4-16 16,-4 3 0-16,1-3 144 0,-3-1 16 0,-3 0 16 0,-1 2 0 15,-4-5 288-15,-3 0 48 0,-2 0 16 0,-2-2 0 16,-3-3 128-16,-2-3 48 0,-1 1 0 0,1-1 0 16,-1-1 16-16,0 2 0 0,2-4 0 0,-1 0 0 15,2-3-192-15,0-2-16 0,0-3-16 0,0 0 0 0,1-4-368 16,1-5-80-16,2 0-16 0,1-3 0 16,0-4-2320-16,4 2-480 0</inkml:trace>
  <inkml:trace contextRef="#ctx0" brushRef="#br0" timeOffset="14420.84">22575 15344 28559 0,'0'0'2544'0,"0"0"-2032"0,0 0-512 0,0 0 0 16,0 0 1568-16,0 0 224 0,-1 19 32 0,-2 5 16 16,0 6-1600-16,-4 7-240 0,0 5-208 0,-4 7 32 15,-1 8 176-15,-4 4 0 0,-3 0-144 0,2 5 144 16,-1 0 0-16,-1 5 0 0,0 3 128 0,-2 0-128 0,1-1 128 15,0-3-128-15,1-4 128 0,1-3-128 0,1-6 0 0,2-5-176 16,2-4 16-16,3-8 0 16,4-7-560-16,2-5-112 0,3-2-32 0,2-7-8800 15,3-8-1776-15</inkml:trace>
  <inkml:trace contextRef="#ctx0" brushRef="#br0" timeOffset="14855">23198 16348 14735 0,'0'0'640'0,"11"4"160"0,0-2-640 0,0 3-160 16,4 0 0-16,4 3 0 0,4 3 4704 0,3 1 912 0,0-2 176 0,4 0 32 15,-1-5-4752-15,1-1-1072 0,2-1 0 0,4-3 0 16,2-3-192-16,1-2 48 0,2-4 16 15,-3 0 0-15,-2-1 368 0,-3 0 80 0,-1-3 0 0,-3-1 16 16,-1 2 112-16,-2-4 32 16,-1 1 0-16,-4-3 0 0,-2 2-112 0,-2-1-32 0,-2 1 0 0,-5-2 0 15,-2-2-128-15,-3 0-16 0,-4 3-16 0,-2-2 0 16,-3 2-176-16,-1 2 0 0,-4 1 144 0,-2 5-144 16,-3-1 0-16,-4 5 0 0,-4 3 0 0,-2 2-128 15,-1 7 0-15,-5 5 0 0,-1 5 0 0,-5 2 0 16,-5 8 128-16,2 3 0 0,0 6-144 0,0 2 144 0,9 5 0 15,3-2 0-15,3 2 0 0,5 3 0 0,4-3 0 16,3 2 0-16,3-6 0 0,7 0 0 0,3 0 0 0,6-3 160 16,3 3-160-16,6-8 160 0,3 1 48 0,7-1 16 15,4-6 0-15,3 2 0 0,7-7-32 0,-1-3 0 16,-1-6 0-16,0-2 0 0,-1-4-192 0,0-4 0 16,-1-5-192-16,-1-2 192 15,0-5-1712-15,-4-3-224 0,-1-3-48 0,-6-2-14016 0</inkml:trace>
  <inkml:trace contextRef="#ctx0" brushRef="#br0" timeOffset="15034.4">20225 15669 38703 0,'-15'-4'3440'0,"6"-3"-2752"16,-1-3-560-16,1-1-128 0,1 6 1152 0,8 5 208 16,0 0 48-16,-3 9-13728 0,2 6-2736 15</inkml:trace>
  <inkml:trace contextRef="#ctx0" brushRef="#br1" timeOffset="19491.86">4613 12589 19983 0,'-8'-12'880'0,"6"7"192"0,0-6-864 0,2 4-208 0,2-6 0 0,0 5 0 16,-2 8 304-16,7-10 16 0,0 0 0 0,2 1 0 15,0 3-176-15,-1-1-16 0,-8 7-128 0,9-6 192 16,-1-4-192-16,0 2 0 0,-4 1 0 0,2 0 0 15,-6 7 0-15,4-7 0 0,-3-2 128 0,-1 9-128 0,0 0 128 0,0 0-128 16,0 0 176-16,0 0-176 16,0 0 672-16,0 0 32 0,0 0 0 0,0 0 0 0,0 0-224 0,0 0-32 15,0 0-16-15,-6 10 0 0,-3-1-128 0,1 2-32 16,1 2 0-16,-2 0 0 0,-1 6 96 0,-2 2 16 16,-3 1 0-16,-1 1 0 0,-2 0-96 0,1 3-16 15,1 0 0-15,-1 3 0 0,2-2-16 0,0 5 0 16,-1 1 0-16,2 1 0 0,-1-2 80 0,2-2 16 15,2 1 0-15,0 1 0 0,0 2-96 0,3-2-32 16,-1-3 0-16,2 1 0 0,2-4-224 0,4 0 144 16,0-3-144-16,2-4 128 0,1-5-128 0,2 2 160 15,1-4-160-15,3 0 160 0,-2-1-32 0,1-2-128 16,-7-9 192-16,11 8-64 0,-1-2-128 0,2 2 0 16,-1-4 0-16,2-2 128 0,0 2-128 0,2-2 0 0,1 1 0 0,3 1 0 15,2-2 0-15,2 1-176 0,1-2 16 0,1 2 0 31,1-1-1360-31,0 0-272 0,-3-2-48 0</inkml:trace>
  <inkml:trace contextRef="#ctx0" brushRef="#br1" timeOffset="19775.38">4238 12981 28799 0,'0'0'1280'0,"0"0"256"0,0 0-1232 0,0 0-304 16,0 0 0-16,0 0 0 0,13 5 320 0,3-1 0 16,3 0 0-16,7 2 0 0,-1-5 128 0,8 2 48 15,3 1 0-15,7-2 0 0,5-1-48 0,3-1 0 16,4-1 0-16,-2 0 0 0,1-2-256 0,1 1-64 15,-5-6-128-15,2 2 192 0,2 1-352 0,0-3-80 16,1 0-16-16,2 1-14480 0</inkml:trace>
  <inkml:trace contextRef="#ctx0" brushRef="#br1" timeOffset="20676.16">11455 12486 6447 0,'0'0'576'0,"5"-9"-576"0,2 2 0 0,-1 2 0 16,2-3 2272-16,-1 2 352 0,1 1 64 0,-8 5 0 0,9-5-1280 0,-9 5-256 15,0 0-48-15,0 0-16 0,0 0-416 0,0 0-96 16,0 0 0-16,0 0-16 0,0 0-160 0,0 0-16 15,0 12-16-15,-4 2 0 0,-5-1 192 0,-1 0 32 16,-3 3 16-16,-1 3 0 0,-2 4 128 0,-2 0 32 16,-1-1 0-16,0 4 0 0,0 2-192 0,0 4-48 15,-3-1 0-15,2 2 0 0,0 5-240 0,0 0-48 16,3 0-16-16,0-1 0 0,-2 1 720 0,3 0 144 16,0 2 16-16,5 0 16 15,2-4-1664-15,3-4-336 0,2-1-64 0,0-1-16 0,5-6 816 0,4 1 144 0,3-4 0 16,3-2 0-16,3-3 0 0,4-1 0 0,1-3 128 0,3-1-128 15,3-3 0-15,2 0 0 0,2-5 0 0,3 0 0 16,1-2 0-16,1-1 0 0,2-1 0 0,0-2-176 31,0-2-272-31,-3 0-48 0,-3 0-16 0,-4-1-8560 0,-1-4-1712 16</inkml:trace>
  <inkml:trace contextRef="#ctx0" brushRef="#br1" timeOffset="20893.07">10848 13130 36975 0,'0'0'1632'0,"16"-4"352"15,12-3-1600-15,13 2-384 0,6-1 0 0,5-4 0 0,4 2 288 0,5-1-32 16,5 3 0-16,7-4 0 0,4 0-256 0,3-4-176 15,0 0 32-15,2-2 0 16,-5 1-2608-16,2 0-512 0</inkml:trace>
  <inkml:trace contextRef="#ctx0" brushRef="#br1" timeOffset="24344.82">7203 18369 25743 0,'-26'-10'1136'0,"8"3"240"0,0 1-1104 0,0-2-272 16,1 3 0-16,-1 3 0 0,1-1-176 0,-1 3-80 15,-4 0-32-15,-1 3 0 0,-1 1-16 0,1 2 0 16,0 2 0-16,0-1 0 0,-1 5 16 0,3-1 0 16,-4-1 0-16,0 4 0 0,2 3 288 0,0 1 0 15,0 1 0-15,1 3 0 0,2 8 0 0,2 1 0 0,3 1 0 16,1 1 144-16,4 3-16 0,3-3 0 0,2 0 0 0,5-6 0 16,3-4 144-16,3-6 32 0,2 2 0 0,3-6 0 15,3-3-16-15,2-5 0 0,0-6 0 0,4-4 0 16,5-1 176-16,1-11 48 0,3-8 0 0,1-4 0 15,-1-7-160-15,3-6-32 0,0-5 0 0,-1-4 0 16,2-2-320-16,-1-3-240 0,0-4 48 0,-2 0 0 16,1-1-64-16,-1-4 0 0,1 2 0 0,-1 1 0 15,1-2 256-15,-2 3 0 0,-1 1 144 0,-2-2-144 16,-6 1 272-16,-4-1-32 0,-2 3-16 0,-3 7 0 16,-5 8-32-16,-2 4 0 0,-3 14 0 0,0 5 0 15,-1 6 128-15,0 4 32 0,0 11 0 0,0 0 0 16,0 0-32-16,-7 14-16 0,-2 7 0 0,-1 10 0 0,-1 7-304 15,-1 10 0-15,-4 7 0 0,1 3 0 0,0 7 0 16,1 1 0-16,-1 8-128 0,1 1 128 0,1 0 0 0,2 1 0 16,2 2 0-16,0-8 0 0,4-4 0 0,2-4 128 15,2-5 0-15,-2-5-128 0,3-3 272 0,4-1-48 16,0 0-16-16,1-7 0 0,3-6-208 0,-2-3-192 16,3 0 48-16,1-9 0 15,2-4-2320-15,2-5-464 0</inkml:trace>
  <inkml:trace contextRef="#ctx0" brushRef="#br1" timeOffset="24538.77">7992 18166 38015 0,'-13'-2'1680'0,"6"6"352"0,-1 4-1632 15,1 7-400-15,1 5 0 0,0 7 0 0,2 7 176 0,0 3-48 0,1 1-128 0,1 0 192 16,1 2-320-16,1 4-80 0,0-2-16 0,1 3 0 31,1 2-1552-31,0 0-304 0,-2-4-64 0,0 2-12416 0</inkml:trace>
  <inkml:trace contextRef="#ctx0" brushRef="#br1" timeOffset="24945.68">8813 18346 32415 0,'0'0'1440'0,"0"0"288"0,1-14-1376 0,2 4-352 16,-3 10 0-16,5-8 0 0,-5 8 304 0,0 0-16 15,0-10 0-15,0 10 0 0,0 0-288 0,-8-6 0 16,-9 1 0-16,0 0-144 0,-5 5-128 0,-2 5-32 15,-2 1 0-15,-1 4 0 0,-5-1 128 0,1 4 32 16,-1-3 0-16,3 4 0 0,3-1 144 0,1 1 0 16,4-4 0-16,0 1 0 0,6 2 0 0,2-4 144 15,3 0-144-15,10-9 0 0,-2 10 0 0,2-10 0 0,6 13 0 0,4-2 0 16,2-3 0-16,0 3 0 16,5-1 0-16,2 3 0 0,3-2 0 0,0 0 0 0,3 3 0 0,-1-2 0 15,0-2 128-15,0 3-128 0,-2-3 0 0,-2 0 0 16,-3 4 192-16,-3-3-64 0,-4 0 0 0,-3 4-128 15,-2 1 224-15,-3-1-64 0,-5-1-16 0,-4 4 0 16,-5-1 192-16,-3 1 48 0,-4 0 0 0,-4 0 0 16,-3-2-64-16,2 0 0 0,-6-2 0 0,1-2 0 15,1-3-128-15,0 1-16 0,1-3-16 0,0-3 0 32,2-4-656-32,1 0-128 0,1-2-16 0,4 0-9664 0,3-3-1920 0</inkml:trace>
  <inkml:trace contextRef="#ctx0" brushRef="#br1" timeOffset="25382.47">9835 18499 23039 0,'0'0'2048'0,"-8"-4"-1648"15,0 0-400-15,1-4 0 0,-1 2 2224 0,1 1 352 16,-1-2 80-16,-1 4 16 16,0-2-2496-16,-5 0-496 0,-1-1-112 0,-2 4-16 15,0-1-128-15,-2 3-48 0,-2 2 0 0,2 1 0 16,-4 5 144-16,4 1 32 0,-1 2 0 0,-1 3 0 0,2 3 448 0,0 1 0 16,0 2 0-16,4 0 0 0,2 2 0 0,2 1 320 0,2 0-64 0,3-2 0 15,2 1 16-15,3-3 0 0,3-4 0 0,3-1 0 16,2-6 112-16,0 0 0 0,-7-8 16 0,14 2 0 15,-2-4 112-15,0-5 0 0,0 1 16 0,0-6 0 16,2 1-48-16,2-4-16 0,0-2 0 0,1-1 0 16,-1-2-336-16,-2 2-128 0,1 2 0 0,-1 0 144 15,-1 4-144-15,-1 3-176 0,-2 1 48 0,-3 4 0 16,-7 4 128-16,12 4-160 0,-3 3 160 0,0 0-160 16,0 5 160-16,-1-2-208 0,1 4 80 0,0 1 128 15,0 0-240-15,1 1 80 0,0-2 16 0,2 1 0 16,2-1-304-16,1-2-48 15,2-4-16-15,0-2 0 0,3-4-288 0,0-6-64 0,1-2-16 16,4-3-7696-16,0-5-1552 0</inkml:trace>
  <inkml:trace contextRef="#ctx0" brushRef="#br1" timeOffset="25812.41">10576 18407 30399 0,'0'0'2704'0,"-9"8"-2160"16,3 1-544-16,-2 6 0 0,-1 6 1360 0,1 7 176 15,1 0 16-15,-2 7 16 0,-1 3-1376 0,-1 8-192 16,0 7-192-16,0-1 48 0,-2-2-16 0,-2-1 0 16,-1 3 0-16,0 0 0 15,-2 1-256-15,0-3-48 0,2-1-16 0,0-7 0 0,3-8 256 0,0-9 48 0,3-7 16 16,1-6 0-16,2-7 544 0,7-5 128 0,0 0 0 0,-6-12 16 15,2-6 176-15,3-8 48 0,5-9 0 0,0-3 0 16,3-2-592-16,3-7-160 0,4 2 0 0,2-3 0 16,1-2 0-16,4-2-160 0,2-4 16 0,2-1 0 15,3 1-160-15,1 4-16 0,0 1-16 0,1 7 0 32,-2 0-112-32,1 9-32 0,0 3 0 0,-2 7 0 0,0 0 208 0,-1 8 32 0,-2 4 16 0,-1 5 0 15,-2 8 16-15,-2 8 0 0,-4 5 0 0,-2 1 0 16,-3 5-96-16,-4 4-16 0,-2 1 0 0,-8 5 0 15,-3 0 128-15,-6 3 0 0,-4 1 16 0,-3-1 0 16,-4-3 1216-16,-3 3 240 0,-2 1 64 0,0 1 0 16,2-2-1504-16,-1-4-288 0,3 0-64 15,-2-5-16-15,-2 0 528 0,4-6 0 0,3-5 0 0,1-6-9920 16,3-2-2048-16</inkml:trace>
  <inkml:trace contextRef="#ctx0" brushRef="#br1" timeOffset="26199.26">11328 18340 21183 0,'-7'16'1888'0,"-1"7"-1504"0,-1 1-384 15,1 11 0-15,3 3 3520 0,2 7 640 0,-1 1 128 0,-1 4 32 16,-3-4-3680-16,0-2-640 0,1-6-336 0,-2-4 32 15,-1-3-64-15,1-8-16 0,0-5 0 0,0-4 0 16,1-9 192-16,8-5 16 0,-8-3 16 0,0-7 0 16,2-3 496-16,0-7 112 0,4-5 0 0,2-5 16 15,4-3-80-15,3-6 0 0,2 1-16 0,5-2 0 16,3 0-368-16,3-4 0 0,3 1 0 0,0 1 128 16,5 2-128-16,0 3-208 0,1 2 48 0,3 6 16 15,1 0 16-15,2 7 0 0,1 3 0 0,-2 4 0 16,-3 0 128-16,-1 8-128 0,-4 5 128 0,-2 3-128 15,-2 3-16-15,-3 2 0 0,-4 7 0 0,-2 4 0 16,-3 0-208-16,-5 4-32 0,-4 4-16 0,-3 2 0 16,-9-2 192-16,-1 4 32 0,-7 3 16 0,-4-4 0 15,-5 0 160-15,-3-4 0 0,-4 0 0 0,0-3 0 16,4-5 0-16,0-4 192 0,2-2-64 0,3-8 0 16,5-4-2176-16,3-7-448 0</inkml:trace>
  <inkml:trace contextRef="#ctx0" brushRef="#br1" timeOffset="26612.97">12226 18540 3679 0,'0'0'160'0,"0"9"32"0,0-9-192 0,0 0 0 0,0 0 0 0,10 9 0 16,3-4 6528-16,2-3 1280 0,3-2 240 0,-1-4 48 15,2-8-5984-15,2 0-1216 0,0-2-224 0,1-4-48 31,-2-6-1536-31,1 0-304 0,-2-1-64 0,0-1-16 0,-1 3 1072 0,-3-3 224 0,-2 2 0 0,-3 5 0 16,-3 1 560-16,-4 4 32 0,-3 0 16 0,-3 3 0 16,-3 0-96-16,-5 7 0 0,-6 3-16 0,-1 2 0 15,-1 4-368-15,-2 8-128 0,-4 2 0 0,0 5 144 16,-3 7-144-16,1 3 0 0,1 3 0 0,0 2-176 16,2 0 176-16,1 2 0 0,2-1 0 0,3-1-128 0,1 2 128 0,5-2-128 15,1-4 128-15,5-1-128 16,2-2-576-16,4-6-96 0,4 0-32 0,4-7-8784 15,4-5-1776-15</inkml:trace>
  <inkml:trace contextRef="#ctx0" brushRef="#br1" timeOffset="26996.26">13142 18389 23951 0,'-18'0'2128'0,"-2"-1"-1696"15,-4 0-432-15,-2 1 0 0,-3 2 2288 0,3 3 368 16,-1 4 80-16,-1 3 16 0,-1 2-2256 0,-1 5-496 0,1 4 0 0,1 3 0 16,-4 6-208-16,3 5 16 0,-1 4 0 0,2 1 0 15,-2-2-80-15,5-2-16 0,1-2 0 0,7-4 0 16,5-8 288-16,3-4 0 0,4-6 0 0,3-2 0 16,2-12 0-16,11 3 0 0,0-5 0 0,4-6 0 15,3 1 224-15,2-7 0 0,2-5 0 0,1-3 0 16,0-5 48-16,2 1 16 0,2-1 0 0,0-1 0 15,-2-3-160-15,0 5-128 0,1-4 192 0,-2 6-192 16,-1 0 128-16,-3 5-128 0,-1 4 0 0,-1 3 0 16,0 1 0-16,0 7 0 0,-2 0 0 0,-1 7 0 15,-1 2 0-15,0 6-144 0,0 1 16 0,-3 3 0 16,-3 3-64-16,1 4-16 0,0 3 0 0,-1-1 0 16,1 4 208-16,-3-3 0 0,0 6 0 0,2-4 0 15,0-1-208-15,-2-4 0 0,3-3 0 0,-3-4 0 16,-1-2-272-16,1-3-48 0,-1 0-16 0,-5-10-13280 15</inkml:trace>
  <inkml:trace contextRef="#ctx0" brushRef="#br1" timeOffset="27281.23">13779 18435 31327 0,'-8'9'2784'0,"-2"5"-2224"0,-1 4-560 0,-1 6 0 16,1 6 1088-16,-3 2 96 0,-1 1 32 16,1-1 0-1,2 0-1424-15,0-2-288 0,-1-4-48 0,4-3-16 16,4-6-80-16,-2-7-32 0,7-10 0 0,0 0 0 0,0 0 512 0,0 0 160 0,0 0 0 0,3-17 0 16,5-6 512-16,3-1 224 0,3-6 32 0,4 0 16 15,2 2-336-15,2-3-64 0,1 3 0 0,0 2-16 16,-1-3-96-16,1 3-16 0,1 1 0 0,1 2 0 15,-1 2-256-15,0 4 0 0,0 1 0 0,0 6 0 16,0-1-384-16,2 4 32 0,-2 1 0 0,1 2-10128 16,0 3-2016-16</inkml:trace>
  <inkml:trace contextRef="#ctx0" brushRef="#br1" timeOffset="27614.74">14969 18238 25791 0,'0'0'2304'0,"0"0"-1856"15,-13-3-448-15,0 1 0 0,-1 4 3168 0,-2 2 544 16,-3 1 96-16,-4 5 32 16,-3 2-3648-16,-3 4-704 0,-5 5-160 0,0 2-32 15,-2-2 192-15,3 1 48 0,2 1 0 0,6 2 0 0,2-1 144 0,7-2 48 16,3-4 0-16,5-3 0 0,4-1 272 0,4 1 0 15,4-3 0-15,4-1 0 0,3 2 0 0,3-3 176 0,7 1-176 0,0 1 160 16,3 1 80-16,2 1 16 0,1 1 0 16,-1 0 0-16,0 0 176 0,-2 2 32 0,-3-6 16 15,-3 3 0-15,-1 2-48 0,-5-1-16 0,-1 0 0 0,-4-1 0 16,-3 3-96-16,-3-3-32 0,-3-1 0 0,-3 1 0 16,-5 0-288-16,-1 2 0 0,-4-1 0 0,-5 0-144 15,-7-2-176-15,-10-2-48 0,-9 2 0 0,-3-1 0 31,-3-7-2128-31,6-2-448 0</inkml:trace>
  <inkml:trace contextRef="#ctx0" brushRef="#br1" timeOffset="28315.45">17741 18247 3679 0,'-10'-8'320'15,"-3"-4"-320"-15,-3-2 0 0,-1 1 0 0,-1-1 7184 0,1 0 1376 0,-3 2 272 0,1 4 48 16,0-1-7296-16,-1 1-1456 0,-2-1-304 0,0 1-48 16,-4 5 224-16,2 0 0 0,-1 3 0 0,-3 3-144 0,-5-1 144 15,-1 7-160-15,1 3 160 0,2 2-160 0,-1 1 160 0,3 3 0 16,4 2 0-16,1-1 0 0,5 1 0 0,4 2 0 15,2 0 0-15,4 0 0 0,2-1 176 0,3-2-48 16,3-1 0-16,2-2 0 0,4-3 64 0,1-3 0 16,3 1 0-16,3-3 0 0,2-2-32 0,2-3 0 15,5-3 0-15,1-3 0 0,3-3 64 0,1 1 16 16,4-6 0-16,0-1 0 0,-1-2-240 0,1-2 0 16,-3-3 0-16,0 1 0 0,-1 0 0 0,-4 1 0 15,-1 3 0-15,-3 7 0 0,-3 0 0 0,-4 5 0 16,-11 2 0-16,12 2 0 0,-3 6 0 0,-3 1 0 15,-1 4 0-15,-1 3 0 0,-3 2-240 0,-1 2 16 16,0 2 0-16,-1 1 0 0,0-2-96 0,-1 0 0 0,1 2-16 0,0-2 0 31,0 0-480-31,1-2-80 0,1-5-32 0,1-2 0 16,-2-12-176-16,9 9-48 0,1-7 0 0,4-8-7536 0,3-2-1504 0</inkml:trace>
  <inkml:trace contextRef="#ctx0" brushRef="#br1" timeOffset="28605.93">18819 17527 36687 0,'-8'-12'1616'0,"3"4"352"0,-1-5-1584 0,-2 6-384 0,-1 0 0 0,2 5 0 15,-1-2 0-15,-1 2 128 0,-1-2-128 0,-1 0 0 0,-3 3 0 16,-3 2 0-16,-2 3 0 0,-1 1-176 0,-2 0 176 0,-2 8-160 15,-3 2 160-15,1 3-160 0,-2 1 160 0,-2 4-160 16,2 5 160-16,-1 2-160 0,0 7 160 0,2 5-192 16,2-3 192-16,4 4-192 0,4 2 192 0,4-1 0 15,4 2-144-15,3 1 144 0,1 0 0 0,3 3-144 16,4-1 144-16,1-3 0 0,4 2-144 0,2-4 144 16,1-4 0-16,1-3-144 0,2-4-144 0,0-2-32 15,-2-2 0-15,1-4 0 16,-2-3-1264-16,-1-4-256 0,-3-4-48 0</inkml:trace>
  <inkml:trace contextRef="#ctx0" brushRef="#br1" timeOffset="28781.43">18061 18254 38303 0,'0'0'1696'0,"0"0"352"0,9 6-1648 0,5-1-400 0,7 5 0 0,4-3 0 16,4 5 0-16,6-4 0 0,4 2 0 0,9-6-176 15,10-2 176-15,0-3-208 0,2-2 80 0,-1-3 128 32,1-4-1328-32,2-3-144 0,-2-2-16 0,4-6-13728 0</inkml:trace>
  <inkml:trace contextRef="#ctx0" brushRef="#br1" timeOffset="29015.16">19688 17548 34095 0,'0'0'3024'0,"-7"11"-2416"0,-2 4-480 0,-1 10-128 0,-2 10 1312 0,0 8 240 16,-2 8 48-16,0 1 16 0,-3 0-1616 0,1 6 0 15,0 1-320-15,1 2 32 0,1 6 0 0,-4 0 0 16,-5 4 0-16,1-4 0 15,-3-2-1232-15,3-9-240 0,0-2-48 0,2-10-16 16,2-5-1472-16,4-11-288 0,-1 2-64 0,8-20-16 0</inkml:trace>
  <inkml:trace contextRef="#ctx0" brushRef="#br1" timeOffset="29226.25">19221 18153 44511 0,'0'0'1984'0,"0"0"384"0,0 0-1888 0,10-4-480 0,3-1 0 0,7 4 0 32,2-1-288-32,8 1-160 0,6-1-16 0,7-1-16 15,3-3-800-15,2-3-144 0,-1 0-48 0,0-1 0 0,-3-3-816 0,0 2-160 0,-2-5-48 0,-3 1-11664 16</inkml:trace>
  <inkml:trace contextRef="#ctx0" brushRef="#br1" timeOffset="29554.74">20154 18239 35711 0,'0'0'1584'0,"0"0"320"0,0 0-1520 0,10 2-384 16,0-1 0-16,4 3 0 0,3 1 320 0,2-2-16 15,1 0 0-15,4-3 0 0,2-6-304 0,-1-2-192 16,2-5 16-16,1 1 16 16,-2-9-400-16,1 4-80 0,-2-5 0 0,0 0-16 0,-4 2 288 0,-3 2 64 15,-5 0 16-15,-6 2 0 0,-4-1 480 0,-4 3 112 0,-3 4 16 0,-3 1 0 16,-4 4 0-16,-4 3 16 16,-6 4 0-16,-4 2 0 0,-2 7-336 0,1 2 0 0,0 5 0 15,1 4 0-15,-2 0 0 0,0 4 0 0,2 2 0 0,2 1-128 16,1 0 128-16,5 2 0 0,-1-6 0 0,6 2 0 15,1-5 0-15,3 0 0 0,3-3 160 0,5-1-160 16,4-1 144-16,1-3-144 0,3-2 128 0,2-1-128 16,1-2-176-16,5-6-112 0,1 1-32 0,5-5 0 31,2-4-1984-31,2-4-384 0,0-1-96 0</inkml:trace>
  <inkml:trace contextRef="#ctx0" brushRef="#br1" timeOffset="29818.8">21107 17850 17503 0,'0'0'1552'0,"-4"13"-1232"0,-1-3-320 0,-1 7 0 0,-3 3 3856 0,-1 7 720 15,-3-1 144-15,-1 6 16 0,-1 1-3776 0,-2 3-768 16,-1-1-192-16,4 1 0 0,-1-2 0 0,4-3 0 16,-3-4 0-16,5-3 128 0,3-7 176 0,6-3 16 15,-3-1 16-15,3-13 0 0,0 0 288 0,0 0 48 16,13-1 16-16,4-9 0 0,6-6-240 0,5-5-64 15,7-5 0-15,2-4 0 0,1-2-208 0,4 2-48 16,0-1-128-16,5-1 192 0,0 2-192 0,3 3 0 16,4 6 0-16,3 0 0 0,3 1 0 0,1 7 0 15,0 2 0-15,0 7 0 0,0 1 0 0,-1 7 0 16,-1 1-160-16,0 5 160 16,-2 4-1344-16,-4 0-192 0,-4 2-48 0</inkml:trace>
  <inkml:trace contextRef="#ctx0" brushRef="#br1" timeOffset="30683.93">5259 18284 37199 0,'-40'-2'1648'0,"14"1"336"0,-8-3-1584 0,3 4-400 0,1 0 0 0,1 3 0 0,-4-1-176 0,0 0-112 16,-4-4-32-16,-5 5 0 0,0 2 320 0,-7 0-160 15,-7 0 160-15,-4 4-128 0,-5-4-80 0,4 4-16 16,4 1 0-16,5 4 0 0,4 0 48 0,4-1 16 15,6 1 0-15,8 1 0 0,3 2 160 0,6-3 0 16,4-2 0-16,7 2 0 0,0 0 0 0,7-1-192 16,4-3 192-16,4 3-192 0,7 1 192 0,3-4-192 15,4 2 192-15,7 0-192 0,3-3 192 0,3 4 176 16,1-3-48-16,5 1 0 0,-1 2 144 0,2-3 32 16,3 3 0-16,-1 1 0 0,1-4-48 0,-4 3-16 0,-3 0 0 0,-5-2 0 15,-10 3-48-15,-3 0-16 0,-6 0 0 16,-5-3 0-16,-4 2 32 0,-5 2 16 0,-7 2 0 15,-7 3 0-15,-9 1 64 0,-12 0 16 0,-6 2 0 0,-7 0 0 16,-4 0-160-16,-6 4-16 0,-3-2-128 0,-3 3 192 16,-3-3-192-16,-4 3-288 0,-2-5 64 0,6-2 16 31,6-5-1696-31,8-2-336 0,7-5-64 0</inkml:trace>
  <inkml:trace contextRef="#ctx0" brushRef="#br1" timeOffset="32667.04">23820 17821 13823 0,'0'0'1216'0,"-3"-8"-960"0,-2-2-256 0,2 3 0 15,3 7 704-15,-2-11 112 0,-2 1 16 0,4-2 0 16,0 0-1040-16,0 2-208 0,0 0-32 0,0 1-16 16,3-4 80-16,-2 4 0 0,1-2 16 0,1 3 0 0,-2-1 368 0,-1 9 0 15,2-7-144-15,0-1 144 0,-2 8-144 0,0 0 144 16,0 0-208-16,0 0 80 15,0 0-384-15,4-5-64 0,-4 5 0 0,0 0-16 0,0 0 448 0,0 0 144 16,6-9 0-16,-6 9 0 0,0 0 576 0,0 0 208 16,0 0 48-16,0 0 16 0,0 0 64 0,0 0 16 15,0 0 0-15,0 0 0 0,0 0-176 0,0 0-48 16,0 0 0-16,0 0 0 0,2-6 112 0,-2 6 16 16,0 0 0-16,0 0 0 0,0 0-256 0,0 0-64 15,-3-8 0-15,3 8 0 0,0 0-336 0,0 0-176 16,0 0 160-16,0 0-160 0,0 0 128 0,-5-6-128 0,5 6 0 0,0 0 144 15,-5-4-16-15,5 4 0 0,0 0 0 0,0 0 0 16,0 0 128-16,0 0 0 0,-8-3 16 0,8 3 0 16,0 0 176-16,0 0 16 0,0 0 16 0,-9 3 0 15,9-3-48-15,0 0-16 0,-9 6 0 0,3 3 0 16,6-9-208-16,-6 14-32 0,-1 1-16 0,2 5 0 16,0 0-16-16,0 3 0 0,1 6 0 0,-2 1 0 15,-3 5-16-15,0 5-128 0,1 2 192 0,0 3-64 16,-3-1-128-16,0 6 160 0,-3 2-160 0,0-1 160 15,-3 1-160-15,1-4 0 0,-3-2 144 0,1-7-144 16,-1-3 144-16,4-7-144 0,2-2 192 0,3-8-192 16,1-2 0-16,4-6-144 0,5-11-16 0,0 0-9312 15,10-5-1856-15</inkml:trace>
  <inkml:trace contextRef="#ctx0" brushRef="#br1" timeOffset="33120.61">24258 17763 26719 0,'0'0'2368'0,"-10"3"-1888"0,0 0-480 15,1 3 0-15,1-1 2128 0,3 4 336 0,-2-1 64 16,3 6 16-16,1 0-2352 0,1 0-480 0,0 2-96 0,0 2 0 16,2 1 64-16,0 3 0 0,-1-3 16 0,-1-1 0 15,1-4 304-15,-1 1-160 0,-1-1 160 0,0 0-128 16,0-4 128-16,3-10 0 0,0 0 0 0,0 0 0 16,0 0 0-16,0 0 0 0,0 0 0 0,0 0 176 15,11-8 176-15,0-2 32 0,2-2 16 0,0-6 0 16,2-6 48-16,2-1 16 0,0 0 0 0,3-3 0 15,1 3-272-15,2-3-48 0,1 4-16 0,3-2 0 16,0 5-128-16,2 0 0 0,-2 3 0 0,-1 2 0 16,3 8 0-16,-1 3 0 0,0 4 0 0,-1 5 0 15,-3 5 0-15,-1 8 0 0,-1 5 0 0,-5 5-176 16,-3-1 176-16,-2 6-192 0,-3-1 192 0,-5 0-192 16,-4 4 192-16,-2 0 0 0,0-2-144 0,-3 0 144 15,-2 0 0-15,1-3 0 0,-4-4-144 0,2-4 144 0,3-7-224 0,0-1 16 16,0-6 0-16,5-8 0 15,0 0-2672-15,0 0-544 0</inkml:trace>
  <inkml:trace contextRef="#ctx0" brushRef="#br1" timeOffset="33369.85">25389 16785 26719 0,'-2'-9'1184'0,"2"9"240"0,0 0-1136 0,0 0-288 0,0 0 0 0,0 0 0 16,-5 9 1408-16,1 5 240 0,-1 5 32 0,0 7 16 15,-3 4-1392-15,1 10-304 0,-1 1 0 0,0 10 0 16,-2 3 0-16,0 2 0 0,1 2 0 0,0 6 0 16,0 0 0-16,-3 3 0 0,-2 1 0 0,0 3 144 15,-3 2-144-15,-1-1-272 0,-1-2 64 0,0-8 16 31,0-7-912-31,3-8-176 0,0-11-48 0,2-6-7408 0,2-7-1488 0</inkml:trace>
  <inkml:trace contextRef="#ctx0" brushRef="#br1" timeOffset="33571.33">24999 17558 35007 0,'0'0'1552'0,"0"0"320"0,0 0-1488 0,15-5-384 16,3 2 0-16,6 1 0 0,6-1 0 0,4-1 0 15,7-2 0-15,1 0 0 16,0 1-448-16,-1-3-96 0,1 2-32 0,0-1 0 16,-1 1-2400-16,0 1-480 0</inkml:trace>
  <inkml:trace contextRef="#ctx0" brushRef="#br1" timeOffset="33886.8">25947 17669 20271 0,'0'0'1792'15,"0"0"-1424"-15,0 0-368 0,13-9 0 0,0 1 2768 0,3-3 496 0,3-1 80 16,4-3 32-16,2-3-2816 0,0 0-560 0,-2-1 0 0,2-1-240 31,-1-3-144-31,-1 5-16 0,-4 0-16 0,-1 1 0 0,-3-1 112 0,-3 5 32 0,-5 0 0 0,-3 3 0 16,-4 10 272-16,-5-6-128 0,-4 3 128 0,-5 5 0 15,-5 1 0-15,-2 10 0 0,-7 1 128 0,-2 4-128 16,-1 4 272-16,0 0-32 0,2 6-16 0,2 2 0 16,3 1 32-16,2 2 0 0,3-1 0 0,4-3 0 15,2 2-96-15,2-3-16 0,5-5 0 0,3-4 0 0,3 0-288 16,5-3-64-16,3-4-16 0,5-5 0 15,4 0-1648-15,5-3-336 0,3-8-64 16,5-1-16-16</inkml:trace>
  <inkml:trace contextRef="#ctx0" brushRef="#br1" timeOffset="34235.54">26945 17441 33743 0,'-17'-4'1488'0,"3"3"320"0,-4 0-1440 0,-4 1-368 16,-1 2 0-16,-5 2 0 0,-2 6 384 0,-2-1 16 16,0 3 0-16,2 1 0 0,-1 5-400 0,5 1-224 15,0-1 32-15,2 2 0 0,4 1-80 0,2-1-16 0,3 1 0 0,6-2 0 32,0-3-304-32,4-2-64 0,2-1-16 0,3-13 0 15,0 0 160-15,0 0 48 0,12 4 0 0,0-4 0 0,4-2 464 0,0-5 192 0,2-2-16 0,2-4 0 16,3 2 240-16,2-3 48 0,1-2 16 0,1 4 0 15,-2 3-192-15,0 0-32 0,-2 4-16 0,-2 4 0 16,-4 2-112-16,-1 4-128 0,-4 8 176 0,0 3-176 16,-1 3 224-16,-3 8-64 0,-4 7-16 0,-2 7 0 15,-2 1-144-15,-2 6 0 0,-5-2 0 0,-2 2 0 16,-3-5-128-16,-2 6 128 0,-5-1 0 0,-2-2 0 16,-1 0 0-16,-1-6 0 0,-3-2 0 0,3-6 0 15,2-6 0-15,2-6 0 0,1-7 0 0,4-3-9952 16,4-10-1872-16</inkml:trace>
  <inkml:trace contextRef="#ctx0" brushRef="#br1" timeOffset="34535.94">27492 17283 36911 0,'-8'14'1632'0,"2"0"352"0,-2 3-1600 0,1 6-384 16,-1 7 0-16,2 2 0 0,-1 1 0 0,1 1-224 15,-3 1 32-15,0-3 0 0,0 1-128 0,2-7 0 0,-1 0-16 0,2-7 0 32,-3-5-224-32,4-7-32 0,5-7-16 0,0 0 0 0,-7-3 416 0,5-11 192 0,3-7-192 0,4-3 192 15,3-6 0-15,6-2 0 0,2 0 192 0,3-2-64 16,3-1-128-16,1 4 0 0,1-1 0 0,3 0 128 15,-2 2-128-15,3 4 0 0,1 6-192 0,2 1 192 32,-1-2-576-32,2 6 16 0,1 1 0 0,0 4-8784 0,-2 2-1776 0</inkml:trace>
  <inkml:trace contextRef="#ctx0" brushRef="#br1" timeOffset="34869.46">28352 17183 29487 0,'-17'5'2624'0,"4"-2"-2112"0,-2-5-512 0,-4 5 0 0,-3 8 1984 0,0 1 272 16,0 3 64-16,-1 3 16 16,0 1-2528-16,0 2-496 0,1 0-96 0,4-2-32 15,3-1-16-15,2-1-16 0,3-1 0 0,3-5 0 16,2 1 336-16,2-3 64 0,3-9 0 0,0 0 16 0,0 0 560 0,0 0 128 15,6 7 0-15,6-4 16 0,-2-2 352 0,5-4 64 16,3 0 16-16,1-4 0 0,0 0-160 0,2 2-32 16,-1-1 0-16,-1 4 0 0,1 1-208 0,-1 1-48 15,-1 2-16-15,0 5 0 0,1-2-80 0,-4 7-16 0,3 0 0 16,-4 0 0-16,1 2-272 0,-1 2-64 0,0-1-16 16,0 1 0-16,-4 0-48 0,2-2-16 0,-2 0 0 0,1-4 0 31,1 0-240-31,2-6-32 0,2-5-16 0,3-6 0 15,3-7-1552-15,2-2-320 0</inkml:trace>
  <inkml:trace contextRef="#ctx0" brushRef="#br1" timeOffset="35078.11">29118 16476 17503 0,'0'0'768'0,"0"0"176"0,0 0-752 0,-7 13-192 0,0 2 0 0,-2 6 0 0,2 4 4480 16,0 8 848-16,-2 4 176 0,0 7 48 0,0 1-4496 0,-1 6-896 16,0 1-160-16,0 1 0 0,-1 1 0 15,1 0 0-15,0 0 0 0,-1 2 0 0,-2-1-336 0,0 0 0 16,-1-3 0-16,3-3 0 16,-1-9-1840-16,1 0-352 0,-1-5-80 0</inkml:trace>
  <inkml:trace contextRef="#ctx0" brushRef="#br1" timeOffset="35279.01">28809 17142 12895 0,'0'0'1152'0,"0"0"-928"16,0 0-224-16,0 0 0 0,0 0 4864 0,0 0 912 0,0 0 192 0,0 0 48 16,0 0-4448-16,11 8-880 0,-1-4-176 0,3-2-48 15,2 1-272-15,4-3-48 0,2-3-16 0,2-1 0 16,2 1-128-16,2-5-272 0,1 0 64 0,0 0 16 31,0-3-320-31,-2-3-48 0,1 3-16 0,-2 1 0 16,1-3-1360-16,-1 3-288 0,1-2-48 0,-2 6-16 0</inkml:trace>
  <inkml:trace contextRef="#ctx0" brushRef="#br1" timeOffset="35474.85">29653 17069 3679 0,'0'0'320'0,"-4"15"-320"0,0-1 0 0,-1 4 0 0,-4-1 5952 16,2 5 1104-16,-4 2 240 0,2 3 32 0,-1 0-5568 0,-1 2-1120 15,-1 1-208-15,0-3-48 0,0 2-256 0,2-2-128 16,0 0 128-16,0-3-128 0,-2-4 0 0,1 3 0 16,-1-4 0-16,2-4 128 15,0-3-512-15,2-2-80 0,2-6-32 0,6-4-8608 16,0 0-1728-16</inkml:trace>
  <inkml:trace contextRef="#ctx0" brushRef="#br1" timeOffset="35827.18">30117 16991 2751 0,'-3'15'128'0,"2"-8"16"0,-2 0-144 0,-2 5 0 0,-2 2 0 0,-1 4 0 15,2 3 7056-15,-2 1 1392 0,-1-1 256 0,2-2 64 16,-1 0-6912-16,2-3-1408 0,2-4-256 0,0 0-64 16,1-5 80-16,3-7 32 0,0 0 0 0,0 0 0 15,0 0-32-15,0 0 0 0,13-12 0 0,2-6 0 16,3-4-16-16,3 1-16 0,3-3 0 0,0-1 0 16,4-1-176-16,0 3 0 0,1-3-160 0,-1 5 160 15,-3 6-128-15,3-1 128 0,0 5 0 0,-1-1-144 16,-2 7 144-16,0 2 144 0,-3 3-16 0,0 5-128 15,-3 2 128-15,-2 6-128 0,-2 2 0 0,-1 7 0 16,-1 5-208-16,-3 2-112 0,-4 4 0 0,0 2-16 0,0 2 48 16,-3 0 16-16,1-3 0 0,-1 0 0 0,-3-1 16 0,1-8 0 15,0 2 0-15,2-7 0 16,-1-2-256-16,3-3-32 0,2-6-16 0,3-3 0 16,3-6-1360-16,4-6-256 0</inkml:trace>
  <inkml:trace contextRef="#ctx0" brushRef="#br1" timeOffset="36207.21">31421 16943 30399 0,'-8'-10'1344'0,"4"2"288"16,-2 0-1312-16,-3-1-320 0,0 4 0 0,-7 3 0 0,-3 2 1584 0,-4 2 240 0,-4 3 48 15,-3 7 16-15,-2 6-1568 0,0-1-320 0,-3 4 0 0,0 2 0 16,2 3-320-16,1 1 32 0,1 1 0 15,1-3 0-15,5 2 32 0,5-3 0 0,6-1 0 0,5-1 0 16,5-3 48-16,1-3 16 0,3-2 0 0,8-1 0 16,3-2 192-16,7-4 0 0,4-2 0 0,2-5 0 15,1-4 192-15,3-1 48 0,0-4 0 0,-1 0 0 16,0-3-64-16,-3 1-16 0,0-1 0 0,-2 0 0 16,-5 3 80-16,1 2 16 0,-3 2 0 0,-2 2 0 15,-3 4-64-15,-1 3-16 0,-2 4 0 0,0 1 0 16,-2 5-176-16,-2 3 0 0,-2 1 144 0,-2 6-144 15,-2 6 0-15,-2 1-160 0,-2 2 16 0,0-1 0 16,-4 3 144-16,2 1 0 0,-4 1 0 0,-1 4 0 16,3-2 0-16,-3-1 0 0,-1 1 192 0,-3-5-64 0,1-1 32 15,1-5 16-15,-1-1 0 0,2-3 0 0,-3-4-176 16,0 0 0-16,1-4 0 0,-4-4 0 16,1 0-416-16,-2-7-112 0,-1-3-32 0,-1-3-10368 15,-1-5-2064-15</inkml:trace>
  <inkml:trace contextRef="#ctx0" brushRef="#br1" timeOffset="36366.75">30295 16278 44799 0,'0'-18'1984'0,"0"9"416"0,1-1-1920 0,-1 10-480 15,0 0 0-15,0 0 0 0,0 0 0 0,0 0-256 16,10-1 16-16,-10 1 16 15,9 2-1968-15,-9-2-400 0</inkml:trace>
  <inkml:trace contextRef="#ctx0" brushRef="#br1" timeOffset="37154.24">17683 19377 23039 0,'0'0'2048'0,"-3"-7"-1648"0,-3 2-400 0,1-2 0 16,2-1 2800-16,1 3 464 0,-1-3 112 0,3 8 16 16,-5-5-2688-16,0-1-512 0,-2 0-192 0,1 1 0 15,-2 1 0-15,0-3 0 0,-3 1 0 0,-1 4 0 0,-2-2 128 0,-3 4-128 16,-1 2 0-16,-1 6 0 0,-2 5 0 16,-2 4 0-16,-1 2 0 0,0 6 0 0,-1 1 0 0,0 2 0 15,-2 3 0-15,3 1 0 0,3-6 0 0,4 2 0 16,3-2 0-16,5-1 160 0,3-6 272 0,3-1 48 15,2-4 16-15,3-4 0 0,-2-10-48 0,11 11-16 16,1-7 0-16,2 0 0 0,2-4-208 0,0-2-32 16,2-4-16-16,0-4 0 0,0 1-176 0,-1-6 128 15,1-1-128-15,0-2 128 0,0-1-128 0,1 2 0 16,-1 3 144-16,-2 4-144 0,1-3 0 0,-2 1 0 16,-1 4 0-16,-1 4 0 0,-2 2 0 0,0 7 0 15,1 0 0-15,-1 5 0 0,2 0 0 0,0 5 0 0,-2 5-128 0,1 4 128 16,-1 2-160-16,1 1 160 0,-2 2-192 15,0 3 192 1,1-3-704-16,2-1-16 0,0-2-16 0,1-2 0 16,-2-8-608-16,4-5-112 0,0-4-16 0,3-6-8512 0,3-4-1680 0</inkml:trace>
  <inkml:trace contextRef="#ctx0" brushRef="#br1" timeOffset="37470.97">18449 19423 23039 0,'-13'16'1024'0,"3"-3"192"0,-5-2-960 0,0 5-256 0,2 0 0 0,0 4 0 15,1 3 3152-15,0 4 592 0,1-4 112 0,1 2 32 16,2-4-3104-16,-1-1-608 0,4-4-176 0,1-2 0 0,4-14 160 0,0 0-32 16,0 0 0-16,0 0 0 0,0 0-128 0,0 0 128 15,0 0-128-15,10-2 128 0,0-3-128 0,2-4 192 16,2-6-192-16,2-2 192 0,1 1-192 0,1 0 192 15,2 1-192-15,-1 4 192 0,-2-2-192 0,0 4 0 16,-1 1 144-16,0 7-144 0,1 0 144 0,2 3-144 16,-3 4 192-16,0 4-192 0,-2 0 0 0,1 3 0 15,-1 2 0-15,-3 4 0 0,-2 1-208 0,-1 2-112 16,-2 2 0-16,-1-2-16 16,0-1-496-16,-2 0-112 0,-2-2-16 0,2-4 0 15,-3-15-1888-15,5 13-384 0,-5-13-80 0,0 0-16 0</inkml:trace>
  <inkml:trace contextRef="#ctx0" brushRef="#br1" timeOffset="37887.87">19735 19473 22111 0,'-8'3'1968'0,"-3"0"-1584"0,0-2-384 0,0 1 0 15,-1 3 4176-15,2 1 752 0,0-1 160 0,-2 3 32 32,0-1-4752-32,1-1-944 0,-1 2-192 0,-2-3-48 0,0 8-96 0,-1-2-32 15,-1 4 0-15,1 3 0 0,-2 0 192 0,1 2 48 0,-1 3 0 0,5-3 0 16,-2 2 704-16,4 0 0 0,1-1 240 0,4 1-64 16,3-4 192-16,6-6 32 0,1 0 16 0,5-2 0 0,3-4 144 0,1-4 16 15,3-2 16-15,0-2 0 0,1 1-224 0,3-9-48 16,1-3-16-16,4-8 0 0,1-5-304 0,-1-8 0 15,5-7 0-15,-1-5 0 16,1 4-240 0,1-3-144-16,1 0-48 0,0-2 0 15,-2 5 48-15,-1-5 16 0,-4 0 0 0,-3-4 0 0,-2 2 368 0,-9-3 240 16,0 1-48-16,-1 6 0 0,-5 1 160 0,1 6 32 0,-1 3 0 0,-1 10 0 0,-1 1-384 0,0 11 0 16,0 6 0-16,-4 7 0 0,0 0 0 0,0 16-288 15,-3 7 48-15,-1 12 16 0,-1 11 224 0,-1 9 0 0,-2 12 0 16,2 2 0-16,-3-2-192 0,0 3 16 0,-1-2 0 15,1 0 0 1,1 2-528-16,1-1-128 0,-1-3 0 0</inkml:trace>
  <inkml:trace contextRef="#ctx0" brushRef="#br1" timeOffset="38371.18">21092 19465 38127 0,'0'0'1680'0,"-9"-2"368"0,0 0-1648 0,9 2-400 0,0 0 0 0,0 0 0 15,-9 6-512-15,1 4-192 0,0 6-48 0,-1 0 0 16,1 2-16-16,-3 5 0 0,-3 8 0 0,-2 4 0 16,-1 3 128-16,-1 0 0 0,-3 3 16 0,2 1 0 0,0-5 944 0,3 1 192 15,-1-4 48-15,3-1 0 0,3-6 336 0,2-3 64 16,1-6 0-16,3-6 16 0,1-3 32 0,4-9 0 16,0 0 0-16,0 0 0 0,0 0-464 0,9-21-96 15,3-6 0-15,2-6-16 0,2-6-432 0,3-3 0 16,4-5 0-16,3-4 0 0,2 0-192 0,0 5 192 15,-2 2-192-15,1 3 192 0,0 4-288 0,-1 3 64 0,0 2 16 16,-1 8 0-16,1 2-16 0,-2 7 0 0,-1 2 0 16,-3 8 0-16,-1 5 224 0,-1 3-144 0,-4 3 144 0,-3 6-128 15,2 4-32-15,-5 3 0 0,-5 0 0 0,-3 5 0 16,-3 2-96-16,-8-1 0 0,-4 4-16 0,-3 1 0 16,-5 0 64-16,-2 1 16 0,-4-7 0 0,0-3 0 15,-1-2 192-15,1-5 0 0,2-1 144 0,3-8-144 16,0-2-176-16,1-6-128 0,5-2-16 0,1-6-10384 15,3-7-2080-15</inkml:trace>
  <inkml:trace contextRef="#ctx0" brushRef="#br1" timeOffset="38623.5">21749 18820 41183 0,'0'0'1824'0,"0"0"368"0,-5 9-1744 0,1 2-448 16,0 6 0-16,2 10 0 0,-1 4 0 0,3 6 0 15,-4 3 128-15,2 5-128 0,-1 10-192 0,-1 2-80 16,-1-1-16-16,-1-1 0 16,-2-2-304-16,-1 1-64 0,-2 0-16 0,1-2 0 15,1 1-384-15,-1-6-80 0,0-2-16 0,3-7 0 16,2-6 192-16,1-9 48 0,2-8 0 0,2-15 0 15,0 0 208-15,0 0 32 0,15 3 16 0,0-7-12192 0</inkml:trace>
  <inkml:trace contextRef="#ctx0" brushRef="#br1" timeOffset="38904.82">22068 19387 16575 0,'0'0'736'0,"-6"15"160"0,-3-3-720 0,-1 3-176 0,3 3 0 0,2 2 0 16,3 4 4608-16,0 2 896 0,2 3 192 0,3-2 16 16,-1 1-4688-16,3-7-1024 0,3-2 0 0,1-4-128 15,1-1 0-15,3-5 0 0,0-1 0 0,2-5 0 16,0-3 0-16,3-8 0 0,1-2 0 0,4-6 0 16,2-5 272-16,2-6 64 0,0 0 16 0,1-3 0 0,0-2-96 0,-3 3-128 15,-1-3 176-15,-1 4-176 0,-3 2 0 16,-1-1 0-16,-3 0 0 0,-2 3 0 0,-2-4 0 0,2 5 0 15,-5-5-160-15,0 7 160 16,0 3-2208-16,-3-1-320 0,2-8-64 0,-2 17-16 0</inkml:trace>
  <inkml:trace contextRef="#ctx0" brushRef="#br1" timeOffset="39306.85">23328 19297 30399 0,'0'0'2704'0,"0"0"-2160"0,0 0-544 0,0 0 0 15,-12-3 2336-15,1 1 352 0,-2-3 80 0,-3 5 16 32,-5 1-2784-32,-3 4-624 0,-5 0-80 0,-4 3-32 15,-3-2-272-15,-1 3-48 0,-1 5-16 0,3 2 0 16,3 1 288-16,3-2 48 0,1 2 16 0,3-1 0 0,6 0 720 0,4-1 0 0,4-1 0 0,4-2 0 15,2-3 128-15,5 2 0 0,0-11 16 0,9 3 0 16,1 0 80-16,4-3 16 0,2-1 0 0,1-3 0 16,2 0 176-16,3-4 32 0,2 2 16 0,2-3 0 15,-1 0-80-15,0 0-32 0,2 0 0 0,-1 3 0 16,-4-2-208-16,-1 5-144 0,-5-1 192 0,-2 3-192 16,-4 1 224-16,-10 0-64 0,11 5-16 0,-6 6 0 15,-3 2 48-15,-3 5 0 0,-4 1 0 0,-7 7 0 0,0 5-64 16,-5 2-128-16,-3 2 192 0,0 1-64 0,-5 1-128 15,3-2 0-15,-1 5 0 0,0-6 0 0,0-5 0 16,1-1 0-16,3-6 0 0,3-2 0 0,-2-3-272 16,4-3 64-16,0-4 16 0,0-2 0 15,1-5-672-15,1-3-128 0,-1-2-32 0,3-1-9296 16,1-6-1872-16</inkml:trace>
  <inkml:trace contextRef="#ctx0" brushRef="#br1" timeOffset="39807.33">24380 19134 3679 0,'0'0'160'0,"10"-1"32"0,-10 1-192 0,0 0 0 0,8-10 0 0,-8 10 0 16,0 0 7504-16,0 0 1456 0,1-11 304 0,-1 11 48 31,-7-8-8032-31,-5 4-1616 0,-3 2-320 0,-2 0-64 0,-2-2 400 0,-1 7 64 0,0-6 32 0,-3 6 0 16,-3-2 224-16,-3 1 128 0,-1 1 0 0,-1 1-128 15,1 5 448-15,-1-2-32 0,6 5 0 0,1-2 0 16,1 1-224-16,2 3-32 0,1 2-16 0,2-1 0 16,2 1-144-16,0 2 192 0,2 4-192 0,3-2 192 15,2-1-192-15,3-1 0 0,-2-3 0 0,7-1 128 16,-2 2-128-16,6-4 128 0,-2 2-128 0,4-4 128 0,0 1-128 15,4-4 0-15,1 2 144 0,4-5-144 0,2 0 160 0,0 0-32 16,3-2-128-16,3-2 192 0,2-2-192 0,1-1 176 16,1-1-176-16,0 0 160 0,1-1-160 0,0-2 128 15,0 0-128-15,-3-3 128 0,-3 2 48 0,-2 0 0 16,-1 1 0-16,-3 5 0 0,-2-5-48 0,-1 5 0 16,-12 2 0-16,10 6 0 0,-10-6-128 0,5 12 0 15,-5 5 0-15,-4 8 128 0,-4 2-128 0,-3 5 0 16,-4 3 0-16,-6 4-176 0,-5 7 176 0,-4-2 0 15,-3 5 0-15,-1-4 0 0,0 1 0 0,2-4 0 16,1-3 0-16,1-6 0 0,-1-1 0 0,6-3 0 16,0-4 0-16,2-6 0 15,2-3-512-15,2-3-80 0,3-9-16 0,3-3-10592 0,3-5-2112 16</inkml:trace>
  <inkml:trace contextRef="#ctx0" brushRef="#br1" timeOffset="40036.15">24778 19096 34095 0,'-4'8'3024'0,"-2"4"-2416"0,-3 2-480 0,3 8-128 16,-5 5 2560-16,4 6 512 0,-5 3 80 0,2 1 32 15,0-2-3184-15,0-2-704 0,-4-5-96 0,4-4-32 16,-2-1-1584-16,2-3-320 0,0-3-64 0,1-3-16 16,1-2-672-16,8-12-144 0,-12 8-16 0,12-8-16 0</inkml:trace>
  <inkml:trace contextRef="#ctx0" brushRef="#br1" timeOffset="40389.99">25051 19029 26719 0,'-5'24'2368'0,"0"-8"-1888"0,-2 0-480 0,-2 3 0 16,0 3 3840-16,0 5 656 16,-1-1 144-16,2 3 32 15,-3-3-4192-15,2-1-832 0,0-9-160 0,1-3-48 0,2 1 176 0,1-4 16 0,5-10 16 0,0 0 0 16,0 0-16-16,0 0 0 0,0 0 0 0,0 0 0 15,10-13 496-15,1-1 80 0,2-3 32 0,5-3 0 16,2-2-240-16,3 0 0 0,1-3 128 0,3 2-128 16,2 2 0-16,-1 4-256 0,0 0 48 0,-2 7 16 15,-1 2 192-15,-3 7 0 0,-3 4 0 0,-3 3-144 16,-2 5 144-16,-1 6 0 0,-6 3 0 0,0 7 0 16,-2 0-496-1,-1 2-16-15,-2-5 0 0,0 4 0 0,-2-1 128 0,-2 1 32 0,0-4 0 0,-1 0 0 16,1-1-160-16,-3-2-48 15,1-2 0-15,0-3 0 0,0-6-288 0,3 0-64 0,1-10-16 0,0 0-8560 16,0 0-1712-16</inkml:trace>
  <inkml:trace contextRef="#ctx0" brushRef="#br1" timeOffset="40631.39">25903 18998 28559 0,'0'0'1264'0,"0"0"272"0,3-6-1232 0,-3 6-304 0,0 0 0 15,0 0 0-15,0 0 1920 0,0 0 320 0,0 0 64 0,-4 10 0 16,-4 4-2128-16,-1 5-432 16,0 6-96-16,-1 5-16 0,-3 5 368 0,1 2-144 0,-4-3 144 0,1 2 0 15,1 0 0-15,0-3 0 0,2-2 0 0,0-5 0 16,2-1 0-16,2-4 0 0,4-4-192 0,2-1 192 31,1-5-2560-31,1-11-384 0,0 0-96 0</inkml:trace>
  <inkml:trace contextRef="#ctx0" brushRef="#br1" timeOffset="41180.75">26517 18960 22111 0,'0'0'1968'0,"0"0"-1584"0,-12 5-384 0,2 3 0 15,1-1 2528-15,-2 5 416 0,0-3 96 0,-1 5 16 16,-1 2-2576-16,-1 3-480 0,-1 3-160 0,2-2 0 15,1 0 160-15,0 1 0 0,2-5 0 0,0 1 0 16,-1-4 464-16,4-1 32 0,1 1 0 0,1-4 0 16,5-9 144-16,0 0 48 0,0 0 0 0,0 0 0 15,0 0-352-15,9 1-64 0,-2-3-16 0,2-2 0 16,0-3-64-16,4-1 0 0,1-4-16 0,4 1 0 16,2-5-176-16,1-1 192 0,4-2-192 0,-2 2 192 15,2 3-192-15,2 0-144 0,-1 4 144 0,-2 0-208 16,-2 7 16-16,1 2 0 0,-3 5 0 0,-1 6 0 15,-2-1 64-15,-3 7 128 0,-1 6-208 0,-2 3 80 0,-5 2-160 16,-2 4-32-16,-4 4 0 0,0 1 0 16,-2-2-128-16,-1 0-48 0,-3-2 0 0,1-3 0 15,0 3-416-15,-3-4-96 0,-1-6-16 0,5-7-8544 16,0-6-1712-16</inkml:trace>
  <inkml:trace contextRef="#ctx0" brushRef="#br1" timeOffset="41541">27468 18931 34095 0,'0'0'3024'0,"0"0"-2416"16,-10-2-480-16,-1 2-128 0,0 4 2176 0,-2 3 400 0,-2-1 96 0,-3 7 16 31,-1 3-2688-31,-4 2-416 0,-3 1-144 0,-2 4-16 15,-2 5-320-15,4-4-64 0,2 3-16 0,4-3 0 16,4 0 96-16,4-1 32 0,4-9 0 0,5 0 0 0,3-1 848 0,5-5 0 0,5 0 256 0,6-4-64 16,5 0 64-16,5-3 0 0,0-2 16 0,4-2 0 15,1 1-16-15,1 0 0 0,-3-3 0 0,-2 1 0 16,-4 7 64-16,-4 0 16 0,1 0 0 0,-6 1 0 16,-2 5 48-16,-2 0 0 0,-6 5 0 0,-4 4 0 15,-4 2-176-15,-5 8-16 0,-4 0-16 0,-1 4 0 16,-6 3-176-16,0-2 0 0,-5 2 0 0,-1-1 0 15,-3 2 0-15,-1-2 0 0,1-2 0 0,0-3 0 16,0-5-416-16,1-4-64 0,2-3-16 0,2-7 0 16,0-6-2256-16,4-7-448 0,-8-8-80 15,9-12-32-15</inkml:trace>
  <inkml:trace contextRef="#ctx0" brushRef="#br1" timeOffset="42093.78">29120 18332 10127 0,'13'-13'448'0,"-5"6"96"0,-3-6-544 0,1 0 0 0,-1 2 0 0,0-2 0 16,-1 3 5248-16,-2 0 928 0,0 1 192 0,-2 9 32 15,0 0-4976-15,0 0-992 0,-8-5-208 0,-2 4-32 16,-4 3-192-16,-3 7 0 0,-3 2 0 0,-4 6 0 0,-4 3 0 0,-1 8 0 16,-2 5 0-16,1 5 0 0,-2 2-128 0,3 3 128 15,1-1 0-15,2 0 0 0,3 5 0 0,6-5 0 16,3-3 0-16,5 1 0 0,1-6 0 0,8-3 0 16,4-2 160-16,4-8-160 0,3-3 592 0,6-3 16 15,4-3 0-15,6-6 0 0,5-2 224 0,1-5 32 16,2-3 16-16,3-7 0 0,3-3-464 0,1-4-96 15,0-4 0-15,2-2-16 0,-2-3-304 0,3 1 0 16,-3-1 0-16,-4 0 0 0,-2-5 0 0,-6 2 0 16,-4 2 0-16,-6-1 0 0,-4 2 336 0,-5-1-32 15,-5 1-16-15,-4 1 0 0,-2 2-48 0,-6 1-16 16,-4 0 0-16,-5 4 0 0,-6 0-384 0,-3 3-80 16,-5 5-16-16,-3 1 0 15,0 3-2752-15,-1 2-544 0</inkml:trace>
  <inkml:trace contextRef="#ctx0" brushRef="#br1" timeOffset="42931.85">30333 17972 25791 0,'0'0'2304'0,"0"0"-1856"0,4-9-448 0,-4 9 0 15,5-6 1584-15,-5 6 208 0,0 0 64 0,0 0 0 16,0 0-1584-16,0 0-272 0,0 0 0 0,7 12-208 16,1-4 208-16,-3 6 0 0,-1 0-160 0,-2 5 160 15,0 2 0-15,-1 3 0 0,0 6 0 0,-1 2 0 16,0 1 0-16,3 3 0 0,-2 1 0 0,3-4 0 15,1 0 0-15,1-3 0 0,-4-2 0 0,3-4 0 16,1-1 0-16,-1-2 0 0,-1-2 0 0,0-4 0 16,-3-4 208-16,3 1 16 0,-4-12 0 0,0 9 0 0,0-9 16 0,-7 9 0 15,0-4 0-15,-2-3 0 0,-1-2-240 0,0-1 0 16,-1-2 0-16,1 1 0 0,-2-2 0 0,0-1 0 16,1-1 0-16,1-5 0 0,-3 3-144 0,0-1 144 15,0 1 0-15,1-1-144 0,-1 3 144 0,2 1 0 16,-1 0 0-16,2 1-128 0,-3 1 128 0,3 2 0 15,-1 2 0-15,-1 2-128 0,1-1 128 0,1 5 0 16,1-2 0-16,0 2 0 0,0 2 0 0,1 1-128 16,4 2 128-16,1-1 0 0,3-11 0 0,-2 9-128 15,4 3 128-15,1-2 0 0,1 1 0 0,4 1 0 16,-1-3 0-16,4 2 0 0,-1-3 0 0,1 2 0 16,1-2 0-16,-2 3 0 0,0-2 0 0,-1 1 176 15,0 4-176-15,-2-1 192 0,1 1-32 0,-3 1 0 0,-1 1 0 16,-1 1 0-16,-3-3-160 0,-2 1 160 0,-2 3-160 15,-1 0 160-15,-2-3-32 0,-2 0-128 0,0-1 192 0,-1 2-64 16,0 0 16-16,1-2 0 0,1-5 0 0,3 2 0 16,-1-2-144-16,2 1 0 0,4-10 0 0,0 0-176 31,0 0-400-31,0 0-64 0,0 0-32 0,0 0-9248 0,0 0-1856 0</inkml:trace>
  <inkml:trace contextRef="#ctx0" brushRef="#br1" timeOffset="43512.25">31345 18022 8287 0,'7'-9'368'0,"-7"9"80"0,4-8-448 0,0-2 0 0,0 1 0 0,1-1 0 15,-1 3 4896-15,-2-4 896 0,-1 5 176 0,-1 6 48 16,3-10-4448-16,-3 10-880 0,0 0-176 0,0 0-48 15,0 0-16-15,0 0 0 0,0 0 0 0,0 0 0 16,-11 14 32-16,0 2 0 0,0 3 0 0,-2 8 0 16,1 5 0-16,-4 6 0 0,1 8 0 0,1 0 0 15,1 2-304-15,2 1-176 0,-1 2 192 0,6 0-192 16,0 0 304-16,3 1-48 0,3 0-16 0,4-4 0 16,0-1 64-16,2-5 16 0,3-2 0 0,1-3 0 0,4-4 32 0,3-2 16 15,1-5 0-15,-1-2 0 0,4-5-192 0,-1-2-48 16,0-6 0-16,4-1 0 0,2-6-352 15,1-1-80-15,1-5-16 0,-2 0 0 16,1-7-2432-16,-3 0-512 0,-4-4-80 0</inkml:trace>
  <inkml:trace contextRef="#ctx0" brushRef="#br1" timeOffset="43707.48">31108 18453 37775 0,'12'-5'3360'16,"7"0"-2688"-16,5 0-544 0,8 1-128 0,7 0 2432 0,7 3 448 0,3 2 80 0,10-1 32 31,3 0-2832-31,2-1-560 0,-1-2-112 0,0-1-32 16,-4 0-1936-16,-1-2-384 0,-4 1-80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0:10.2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8612 3145 3679 0,'0'0'160'0,"0"0"32"0,0 0-192 0,-6-6 0 16,6 6 0-16,-7-5 0 0,0-3 2064 0,0 3 368 16,0 1 80-16,0 1 16 0,0-1-1840 0,-1 1-368 15,8 3-80-15,-12-1-16 0,1 0-96 0,1 1-128 16,0 0 176-16,0 0-176 0,-2 1 144 0,1 0-144 15,-1 0 0-15,1 3 144 0,-1-2 0 0,1 0 0 16,-2 1 0-16,-1-2 0 0,2 1 0 0,-4 1 0 16,0-1 0-16,2 4 0 0,1-3-16 0,0-3 0 15,1 3 0-15,0-1 0 0,1 1 112 0,2 1 16 16,9-4 0-16,0 0 0 0,-9 2-64 0,9-2 0 0,0 0 0 0,0 0 0 16,-8 3 0-16,8-3 0 0,0 0 0 0,0 0 0 15,0 0-64-15,0 0 0 0,0 0-128 0,0 0 192 16,0 0-32-16,0 0-16 0,0 0 0 0,0 0-5648 15,0 0-1152-15</inkml:trace>
  <inkml:trace contextRef="#ctx0" brushRef="#br0" timeOffset="789.73">3879 2810 23039 0,'-6'-9'1024'0,"6"9"192"0,0 0-960 0,0 0-256 16,0 0 0-16,1 16 0 0,2 6 0 0,1 7-288 16,-2 4 64-16,0 10 16 0,-2 10 208 0,-2 4 0 15,-2 8 0-15,-2 6 0 0,-3 9 0 0,-3 5 0 16,0 4 0-16,-2 4 0 0,-1 3 0 0,-3-2 0 16,-1 2 0-16,-1-5 0 0,-2-3 0 0,-2-4 0 15,-4-5 0-15,0-8 0 0,-1-5 0 0,-1-9 0 16,0-9 0-16,1-4 0 0,1-4 0 0,1-5 0 15,2-7 0-15,2-3 0 0,1-6 0 0,2-4 0 16,3-4 0-16,3 0 160 0,3-3-160 0,1 1 0 16,1-6-160-16,9-3 160 0,-8 4-320 0,8-4 48 15,0 0 0-15,0 0 0 0,0 0 128 0,8 12 144 0,2-6-208 0,6 3 80 16,5 0 128-16,4 3 224 0,6-1-48 0,4 4-16 16,7 3 48-16,4 2 16 0,4 2 0 0,3-2 0 15,-5 0-80-15,3 1-16 0,1 0 0 0,2 1 0 16,-1 1-128-16,2-2 160 0,3 0-160 0,-2-4 160 15,3 0-160-15,-7-3-144 0,-4-3 144 0,-3 0-208 32,-1-5-496-32,-2-1-112 0,14-5-16 0,-9-8 0 0</inkml:trace>
  <inkml:trace contextRef="#ctx0" brushRef="#br0" timeOffset="1256.2">4846 3945 23951 0,'-7'-3'2128'0,"7"3"-1696"16,0 0-432-16,0 0 0 0,0 0 928 0,12 17 96 15,2-2 32-15,2 3 0 16,3 1-1232-16,2 0-240 0,-2-1-48 0,3 2-16 15,1-1-128-15,2 1-32 0,-1-2 0 0,-5-1 0 16,2-4-64-16,2-5 0 0,0 0-16 0,-1-5 0 16,-1-6 128-16,1-3 16 0,-2-2 16 0,-1-3 0 0,-3-3 560 0,-2-4 0 15,-2-4 0-15,0-1 0 0,-3 0 0 0,-3 1 144 16,0-1-144-16,-2 2 128 0,-3 1 96 0,-1 2 16 0,-2 2 0 0,-1-1 0 16,-2-1 256-16,-1 3 48 0,-2 4 16 0,-3-2 0 15,-6 3-48-15,-2 3 0 0,-4 5 0 0,-1 2 0 16,-3 4-240-16,1 5-48 0,-2 0-16 0,-3 8 0 15,0 6 112-15,-2 6 32 0,-2 6 0 0,1 3 0 16,0 6 48-16,0 1 16 0,3 2 0 0,0 2 0 16,3 5-176-16,0 2-48 0,5-3 0 0,1-3 0 15,2-2-192-15,4 0 176 0,7-2-176 0,3 0 160 16,3-4-160-16,7 1 0 0,2-2 144 0,6-3-144 16,4 0 0-16,7-4 0 0,0-2 0 0,2-5 0 15,2-1 0-15,4-5-128 0,0-2 0 0,6-3 0 16,0-2-336-1,3-3-64-15,-1-4-16 0,7-3 0 0,6 0-544 0,-4-7-96 0,0-4-32 0</inkml:trace>
  <inkml:trace contextRef="#ctx0" brushRef="#br0" timeOffset="1641.66">6961 2656 19919 0,'-4'-19'880'0,"3"9"192"0,-1 1-864 0,1-1-208 0,1 10 0 0,0 0 0 16,0 0 368-16,0 0 16 15,-10 6 16-15,0 4 0 0,-2 7-192 0,0 8-32 0,-2 4-16 0,-3 7 0 16,-6 6-160-16,2 4 0 0,-5 3 144 0,-1 7-144 15,-1 8 272-15,-1 3-16 0,1 4 0 0,0 7 0 16,4-1 176-16,0 7 16 0,1 0 16 0,2 4 0 16,-1 2-208-16,2 0-32 0,1 3-16 0,1-3 0 15,2-5-208-15,1-2 0 0,4-5 128 0,2-6-128 16,1-2 144-16,4-4-16 0,2-5 0 0,2 0 0 16,2-5 128-16,4-3 0 0,0-2 16 0,4-5 0 15,1 0-96-15,3-6-32 0,2 0 0 0,2-1 0 16,1-2-144-16,1-6 0 0,0-2 0 0,1-5 0 15,-1-2-144-15,2-5-112 0,2-6-32 0,-1-6-7712 16,2-7-1552-16</inkml:trace>
  <inkml:trace contextRef="#ctx0" brushRef="#br0" timeOffset="1882.44">5889 3941 34847 0,'-1'-14'1536'0,"5"6"320"0,3-3-1472 0,10 5-384 0,8-5 0 0,10 4 0 16,10-5 0-16,13 6 0 0,8-3 0 0,5 1-128 15,4-6 128-15,2 3 0 0,2 1 128 16,8 0-128-16,4 3 0 0,1 1-320 0,-2-3 64 0,-2 4 16 31,-1 1-1696-31,2 0-352 0,4 2-64 0</inkml:trace>
  <inkml:trace contextRef="#ctx0" brushRef="#br0" timeOffset="2490.73">11716 3599 3679 0,'-10'-13'320'0,"-3"4"-320"0,0-2 0 0,1 2 0 15,-2 0 4592-15,1 3 848 0,-1 0 160 0,-3 3 32 16,-3 3-4528-16,-3 4-912 0,-5 5-192 0,0 2 0 15,-6 6 0-15,-2 6-128 0,1 1 128 0,0 7-160 16,2 5 160-16,4 5 0 0,4 6 0 0,1 2 0 16,1 9 0-16,2 3 0 0,4 6 144 0,4 3-144 15,3 2 144-15,2 3-144 0,2 7 0 0,3-5 144 16,3-2-144-16,4-6 0 0,2-11 0 0,5-9 0 16,1-11 0-16,6-8 0 0,1-8 0 0,5-8 0 15,3-7 416-15,3-5 48 0,2-5 16 0,8-8 0 16,3-10 288-16,4-4 48 0,1-7 16 0,-2-6 0 15,-2-4-528-15,0-6-112 0,-1-2 0 0,-2 2-16 16,-2-2-176-16,-2-2 0 0,-4-1-160 0,-1-1 160 16,-3 1 0-16,-2 0 0 0,-7-1-128 0,-4 2 128 0,-3-1 0 15,-4-1 0-15,-5 0 0 0,-5 0-144 0,-6 4 0 0,-4 8 0 16,-7 1 0-16,-2 9 0 0,-3 2 144 0,-1 5 0 16,-3 5 0-16,-1 7 0 0,-3 2-240 0,1 7 48 15,-1 3 0-15,2 2 0 16,3-1-624-16,-1 5-112 0,1 3-32 0</inkml:trace>
  <inkml:trace contextRef="#ctx0" brushRef="#br0" timeOffset="2791.28">11965 2993 23039 0,'0'0'1024'0,"-9"-7"192"0,-1 1-960 0,1 4-256 0,0 0 0 0,9 2 0 15,-9 8 512-15,-1 6 64 0,1 5 16 0,0 10 0 16,-1 4-336-16,-1 8-80 0,-3 8-16 0,-1 7 0 16,-3 13 160-16,0 5 48 0,-4 3 0 0,-2 7 0 15,-1 6-112-15,-1 3 0 0,0 8-16 0,-4-1 0 16,-1 4-240-16,-5 4 176 0,-3 7-176 0,-1-7 160 15,3-8-160-15,2-6 0 0,4-10 0 0,5-4 0 16,1-5 0-16,6-7 0 0,2-10 0 0,1-2 0 16,4-5-576-1,0-8-64-15,2-1 0 0,2-9-11200 0</inkml:trace>
  <inkml:trace contextRef="#ctx0" brushRef="#br0" timeOffset="3140.58">12697 4634 27471 0,'-11'4'1216'0,"2"3"256"0,-3 6-1184 0,0 6-288 15,-3 8 0-15,1 2 0 0,0 6 0 0,2 5 0 16,2 4 0-16,1-2 0 0,1 1 0 0,3-1 0 0,2 0 0 15,0 0 0-15,3-4 0 0,0-3-176 0,0-7 176 0,4-3-208 16,2-6-160-16,2-5-16 0,1-7-16 0,1-4 0 16,-10-3 400-16,16-5 0 0,1-5 0 0,-1-1 0 15,0-7 304-15,-1-6 80 0,0-3 32 0,0-5 0 16,-3 0-96-16,2-2 0 0,-4 0-16 0,-1 1 0 16,-4-2 272-16,-2 1 64 0,-6-1 16 0,-2 0 0 15,-4 1 64-15,-2 1 16 0,-3 2 0 0,-3 2 0 16,2-4-480-16,-8 1-112 0,-2 4-16 0,-6 0 0 15,-5 4-1552 1,-2-1-320-16,-2 2-64 0,3 3-11344 0</inkml:trace>
  <inkml:trace contextRef="#ctx0" brushRef="#br0" timeOffset="3607.71">13862 3608 12895 0,'0'0'576'0,"-8"1"112"0,8-1-560 0,0 0-128 0,0 0 0 0,0 0 0 15,0 0 3136-15,14 8 608 0,5-4 112 0,6-1 32 16,6 0-2480-16,6-3-480 0,6 0-96 0,7-1-32 16,6-1-208-16,2 0-32 0,-2-1-16 0,2 3 0 15,3 0-288-15,3 0-48 0,2 0-16 0,5 3 0 16,6-2-192-16,-5 0 0 0,-5 2 0 0,-1 1 0 16,-1 0-368-1,-1-2-112-15,-2 3-32 0,0 2 0 0,-3-2-784 0,-4 0-176 0,-6 2-16 0,-7 0-10608 16</inkml:trace>
  <inkml:trace contextRef="#ctx0" brushRef="#br0" timeOffset="3893.56">13751 4699 26719 0,'4'-8'2368'0,"3"-1"-1888"0,5 0-480 0,11-1 0 15,7 1 1792-15,11-2 272 0,7 2 48 0,9-3 16 16,10 3-2000-16,4-2-384 0,5 2-96 0,-4 0-16 31,2 0-272-31,-1 2-48 0,-1 3-16 0,4 1 0 16,2-2-1456-16,-2 3-288 0,-6-1-64 0</inkml:trace>
  <inkml:trace contextRef="#ctx0" brushRef="#br0" timeOffset="4929.46">18599 2991 27583 0,'-10'-17'1216'0,"4"5"256"0,0 3-1168 0,0-2-304 15,0-1 0-15,-1 4 0 0,0-3 128 0,-2 4-128 0,-4 2 144 0,2-3-144 16,-2 2 0-16,-3-2 0 16,-5 2 0-16,-3 3-160 0,-3 1 160 0,-2 0 0 0,-1 1-144 0,-2 1 144 15,0 0 0-15,2 0 0 0,0 1 0 0,0 3 0 16,-1 0 0-16,-2 6-144 0,-1 0 144 0,-2 4 0 16,-2 2 0-16,-1 3 0 0,-2 2 0 0,-3 5 0 15,-3-2 0-15,0 9 0 0,0 1 128 0,2 2-128 16,3 1 128-16,1 3-128 0,3 9 0 0,-2 1 0 15,1 5 192-15,3 2-64 0,-1 1-128 0,1 4 192 16,1-2-64-16,3 3-128 0,1 4 176 0,5 0-176 16,1-1 128-16,8-3-128 0,3-1 0 0,5-1 0 15,5-1 0-15,6 4 0 0,6-2 0 0,4 0 0 16,3-3 128-16,4-5-128 0,4-3 0 0,3 0 0 16,4-3 0-16,4-2 0 0,2-1 128 0,4-6-128 0,2-2 0 0,4-4 160 15,2-5-160-15,8-1 128 16,6-6 192-16,6-5 48 0,3-5 0 0,0-7 0 0,0-5 16 0,3-7 0 15,1-1 0-15,6-8 0 0,6-4-96 0,-2-6-16 16,-2-1 0-16,-3-6 0 0,1-7 64 0,3-2 16 16,1-4 0-16,0-3 0 0,-7-7-160 0,-4 0-48 15,-4 0 0-15,-6 0 0 0,-3-6 16 0,-1 2 0 16,-4-1 0-16,-5 1 0 0,-4 3 160 0,-9-5 16 16,-4 2 16-16,-4-1 0 0,-6 2 48 0,-4 2 16 15,-5-6 0-15,-4 4 0 0,-6-1-192 0,-5 4-32 16,-5-1-16-16,-6 4 0 0,-5 0-16 0,-6 3 0 15,-3 1 0-15,-8 2 0 0,-8 0-160 0,-9 3 0 16,-7 6 0-16,-5 3 0 0,-4 2 0 0,-8 9 0 0,-7 3 0 0,-9 5 0 16,-8 3-352-16,-4 9 48 0,4 5 16 0,-1 7 0 31,-1 9-1120-31,-1 3-208 0,1 3-48 0</inkml:trace>
  <inkml:trace contextRef="#ctx0" brushRef="#br0" timeOffset="15333.06">9200 7653 8287 0,'-6'-12'368'0,"1"2"80"0,-3 1-448 0,-2-2 0 0,3 2 0 0,-2-3 0 16,1 3 2272-16,0 0 368 0,-1 2 80 0,1-3 16 16,-3 2-2128-16,0-1-416 0,0 4-192 0,-2 0 160 15,0-1-160-15,0 0 0 0,-1 1 0 0,2-1 128 16,-2 1-128-16,-3 1 160 0,-2 0-160 0,-4 1 160 15,-2 3-160-15,-2 3 160 0,-3 0-160 0,-1 1 160 16,-1 1-160-16,-1 5 0 0,0 0 0 0,0 7 128 16,0 0-128-16,-1 8 0 0,-2-3 144 0,1 9-144 15,-1-1 128-15,0 5-128 0,-3 0 160 0,3 5-160 16,2 6 208-16,2 2-48 0,3-4-16 0,4 3 0 16,3-3 272-16,4 4 48 0,4-1 16 0,4 0 0 0,3 3-48 0,3 2-16 15,2 0 0-15,5 1 0 0,1 1-256 0,7-1-160 16,-1-2 192-16,8-4-192 0,5 1 192 0,4-5-64 15,7 1 0-15,3-6-128 0,2-3 128 0,3-3-128 16,2-4 0-16,3-4 0 0,3-6 0 0,6-5 160 16,5-2-160-16,4-8 128 0,4-5 64 0,-3-4 0 15,-4-8 0-15,-1-4 0 0,4-2 128 0,0-6 16 16,0-2 16-16,2-5 0 0,2-5-32 0,-3-4-16 16,-8 2 0-16,-2-4 0 0,-2-4-48 0,-4 0-16 15,-1-4 0-15,-3 3 0 0,-1 0-240 0,-2-1 128 16,-3 1-128-16,-5 0 0 0,-3 1 0 0,-8 2 128 0,-2 1-128 15,-5-7 0-15,-9-1 256 0,-1 4 16 0,-5 4 0 0,-7 3 0 16,-4 4 256-16,-7 3 48 0,-10 0 16 0,-2 5 0 16,-7 2-112-16,-5 6-32 0,-4 2 0 0,-6 5 0 15,-4 1-320-15,-6 7-128 0,-4 6 0 0,-3 2 144 32,-7 1-720-32,6 0-160 0,8 2-32 0,9-1 0 15,9 0-80-15,7-1-32 0,5-1 0 0</inkml:trace>
  <inkml:trace contextRef="#ctx0" brushRef="#br0" timeOffset="15685.08">9657 6809 27647 0,'-21'-8'2448'0,"10"4"-1952"16,-2-1-496-16,2 2 0 0,1 2 496 0,2 4 0 15,2 3 0-15,-1 6 0 0,1 5-496 0,-2 10 0 16,-4 6-208-16,-4 8 64 0,-3 7 144 0,-4 5 0 16,-6 6-144-16,-4 7 144 0,-1 5 0 0,-2 7 0 15,-2 8 0-15,0 6 0 0,-1 4 0 0,-1 6 0 16,-2 5 0-16,0 3 0 0,-1 3 0 0,1 1 0 15,-4-5 0-15,-1-7 0 0,-1-7 0 0,2-4 0 16,3-3 0-16,4-4 0 0,2-8 0 0,4-2 0 16,5-3 0-16,0-7 0 0,4-8 0 0,2-4 0 0,7-7-192 0,1-4-8336 15,2-5-1664 1</inkml:trace>
  <inkml:trace contextRef="#ctx0" brushRef="#br0" timeOffset="16201.29">10385 9095 13823 0,'0'0'608'0,"0"0"128"0,-6 9-592 0,-6-1-144 0,2 4 0 0,2 6 0 16,2 8 4848-16,1 8 928 0,0 8 192 0,0 4 48 15,-1 3-4800-15,-2 8-960 0,-2 7-256 0,0 0 0 16,-1 2 128-16,0 1-128 0,-2 3 160 0,1-1-160 16,-2 0 0-16,2 1 0 0,-1 0-176 0,1-2 176 31,0-6-2272-31,1-4-336 0</inkml:trace>
  <inkml:trace contextRef="#ctx0" brushRef="#br0" timeOffset="18435.32">11837 7773 13823 0,'0'0'608'0,"0"0"128"0,0 0-592 0,0 0-144 15,0 0 0-15,0 0 0 0,12-4 1152 0,2 2 192 16,2 1 32-16,1-2 16 0,5 1-816 0,5-2-144 16,5 1-48-16,2 1 0 0,3-1 32 0,1 2 0 0,1 0 0 0,1-1 0 15,3 2 32-15,0 0 0 0,2 2 0 0,2-1 0 16,1-1-128-16,4 1-32 0,1 2 0 15,1-2 0-15,-2 0-160 0,-4 0-128 0,-2-1 144 0,-2 2-144 16,-2-1 0-16,-1 2 128 0,-3-3-128 0,0 0 0 16,-1-3 0-16,-1 2 0 0,-3-2 0 0,1 1 0 31,-2-2-1504-31,-4 1-288 0</inkml:trace>
  <inkml:trace contextRef="#ctx0" brushRef="#br0" timeOffset="18769.32">11749 8266 21183 0,'0'0'1888'0,"0"0"-1504"16,0 0-384-16,15-3 0 0,4-4 1184 0,5 3 160 15,7 1 48-15,6 1 0 0,6 1-1008 0,7 0-192 16,6 0-32-16,-2-1-16 0,1 0 80 0,2 2 16 16,3-2 0-16,2 2 0 0,2 0-96 0,3 2-16 15,4 0 0-15,-2-2 0 0,-6 0-128 0,-2 2 0 0,-1-1 0 0,-3 0 0 16,1-1 0-16,-1 0 0 0,3 1 0 0,-2-1 0 15,-3 0 0-15,-3-1-224 0,-5-3 32 0,-3-2-8032 16,-2 1-1600-16</inkml:trace>
  <inkml:trace contextRef="#ctx0" brushRef="#br0" timeOffset="19602.93">10530 7089 19743 0,'0'0'880'0,"0"0"176"0,0 0-848 0,0 0-208 15,0 0 0-15,-10 16 0 0,2-4 0 0,3 2 0 16,-1 4 0-16,-1 4 0 0,-3 1 0 0,1 3 0 0,-1 5 0 0,-4 6 0 15,0 3 144-15,-2 7-16 16,-2 4 0-16,1 3 0 0,2 0 128 0,0 7 32 0,2 5 0 0,2 6 0 16,2 3-160-16,1 3-128 0,1-1 144 0,-2 3-144 15,4 2 128-15,-2-3-128 0,1-4 0 0,-1-4 0 16,5-5 128-16,-3-3-128 0,1-11 0 0,2-5 0 16,-1-1-144-16,2-10-128 0,-1-1-32 0,4-11-5968 15,-2-5-1184-15</inkml:trace>
  <inkml:trace contextRef="#ctx0" brushRef="#br0" timeOffset="19919.3">10695 7425 25631 0,'-10'-17'1136'0,"5"6"224"0,-1 2-1088 0,2 0-272 16,4 9 0-16,0 0 0 0,0 0 0 0,0 0 0 16,0 0 0-16,0 0 0 0,0 0 0 0,-4 18 0 15,0 2 0-15,-1 8 0 0,-1 7 192 0,-2 4-32 16,-1 6 0-16,-1 3 0 0,-3 5 160 0,1 1 16 16,-1 0 16-16,0 1 0 0,1 2-352 0,0-2 128 15,1-4-128-15,2-2 0 0,0-1 0 0,5-3 128 16,3-3-128-16,2-4 0 0,3-5 0 0,2-4 0 0,3-1 0 0,0-2 128 15,0-3-128-15,1-4 0 16,3-2 0-16,-2-1-128 16,3-6-256-16,0-3-32 0,1-3-16 0,2-4 0 15,1-4-1808-15,0-4-384 0</inkml:trace>
  <inkml:trace contextRef="#ctx0" brushRef="#br0" timeOffset="20135.87">10437 8031 28559 0,'0'0'2544'0,"0"0"-2032"15,0 0-512-15,8-6 0 0,6 2 1104 0,6 2 128 0,6-1 32 0,0 2 0 0,1 1-1264 0,1-2-240 16,1 1-48-16,3-3-16 15,-4-1-320-15,1 0-64 0,-1 1-16 16,0-2 0-16,-1 0-1712 0,-1-2-336 0,1-3-80 0</inkml:trace>
  <inkml:trace contextRef="#ctx0" brushRef="#br0" timeOffset="20452.09">10765 6906 32255 0,'0'0'1424'0,"0"0"304"0,0 0-1392 0,0 0-336 0,0 0 0 0,17 11 0 16,0 3-192-16,3 8-128 0,-3 6 0 0,5 5-16 15,1 3 160-15,0 3 48 0,-2 8 0 0,0 2 0 16,-1 4 128-16,-1 9 0 0,-2 5 0 0,-6 1 0 15,-3 5 0-15,-6 5-160 0,-4 2 160 0,-3 6 0 16,-8 3-240-16,-1-4 64 0,-8-6 16 0,1-2 0 16,-3-6 160-16,-1-6 0 0,1-3 0 0,0-3-128 15,-1-4 128-15,0-2 0 0,0-1 0 0,2-6 0 16,0-4-384 0,3-5-64-16,1-4 0 0,2-8-12288 0</inkml:trace>
  <inkml:trace contextRef="#ctx0" brushRef="#br0" timeOffset="21236.96">15984 6266 19343 0,'-7'-5'1728'0,"-3"-3"-1392"16,-2 3-336-16,1 2 0 0,-2 1 624 0,-1 2 48 16,-3 4 16-16,-2 7 0 0,-3 2-688 0,-8 6 0 15,-5 5 0-15,-2 3 0 0,-4 3 0 0,2 3 0 16,-1-2 0-16,2 2 0 0,3 1 0 0,-3 3 0 15,4 6 0-15,0 0 128 0,1 6-128 0,0 2 0 0,0 5 144 0,-1 2-144 16,-3 8 192-16,-1-1-48 0,-2 4 0 0,2 2 0 16,1 2 96-16,3 5 16 0,3-2 0 0,3 3 0 15,2-5 128-15,2 2 48 0,1-1 0 0,2-4 0 16,2 0-48-16,4-2 0 0,1-3 0 0,4 2 0 16,2-5-208-16,3-1-48 0,3-1-128 0,2-2 192 15,2-6-48-15,3 2-16 0,4-2 0 0,3 1 0 16,2-4 64-16,2-4 0 0,2 0 0 0,2 0 0 15,2 0-192-15,1-3 192 0,-2 0-192 0,2-2 192 16,1 1-192-16,1 2 0 0,-3 4 0 0,1-6 128 16,0-2-128-16,-1-1 0 0,-3-2 0 0,-3 1 0 15,-2-2 0-15,-2-1 0 0,-5-3 0 0,-1 1 0 16,-5 0 0-16,-5 0 0 0,-4-1 0 0,-3-2 0 16,-4 4 0-16,-6-3 0 0,-4 1 0 0,-3-6 0 0,-3 0 0 0,0-4-272 15,-1-3 64-15,0-1 16 16,0-2-1520-16,3-2-288 15</inkml:trace>
  <inkml:trace contextRef="#ctx0" brushRef="#br0" timeOffset="21669.98">16100 9262 19343 0,'0'0'1728'0,"-11"5"-1392"0,-5-3-336 0,1 5 0 0,0 3 2688 0,1 3 480 0,1-3 96 0,2 6 0 15,-1 3-1920-15,1 7-384 0,-2-1-64 0,-1 9-32 31,3 2-1616-31,-2 0-320 0,0 2-64 0,2 1-16 0,-1 6 816 0,2-2 144 0,0 5 48 0,2-2 0 32,3 1-240-32,3 3-64 0,3-2 0 0,3-5 0 15,2-5-64-15,4-3-32 0,4-2 0 0,4-9 0 0,1-3 304 0,3-4 64 0,2-3 16 0,1-4 0 16,2-6 368-16,1-3 80 0,1-5 16 0,3-7 0 16,4-3 128-16,1-4 16 0,-1-5 16 0,0-7 0 15,-2-7-160-15,-3-1-48 0,-4-2 0 0,-3 1 0 0,0-4 240 16,-6-1 32-16,-3-1 16 0,-4 0 0 0,-2-1 16 0,-7 2 0 15,-4-4 0-15,-4 3 0 0,-4-2-336 0,-3 4-64 16,-2 1-16-16,-3 4 0 16,-5 2-464-16,-5 3-112 0,-6 5-16 0,-4 0 0 15,-3 3-1744-15,4-1-368 0,5 2-64 0</inkml:trace>
  <inkml:trace contextRef="#ctx0" brushRef="#br0" timeOffset="22270.75">16985 5612 1839 0,'0'0'160'0,"0"0"-160"15,0 0 0-15,0 0 0 0,0 0 4608 0,0 0 880 16,6 12 176-16,-1 3 32 0,0 3-4192 0,-1 2-848 15,-1 4-160-15,-2 6-48 0,-2 4 368 0,-2 5 64 16,1 8 16-16,-4 4 0 0,-1 4-128 0,-2 2 0 16,-1 7-16-16,0 0 0 0,-2 3-208 0,1-3-32 15,-1 1-16-15,1 0 0 0,1-5-112 0,1 0-32 0,1-1 0 0,2-3 0 16,2-4-176-16,3-3-48 0,2-2 0 0,2-2 0 16,0-4-128-16,4-4 0 0,2-3 144 0,1-3-144 15,0-5 0-15,4-3 0 0,2-4 0 0,2-3 128 16,3-5-128-16,1-3-240 0,-1 1 64 0,3-8 16 31,1-2-592-31,1-4-112 0,-1-7-32 0,2-1-12928 0</inkml:trace>
  <inkml:trace contextRef="#ctx0" brushRef="#br0" timeOffset="22520.98">16405 6381 29487 0,'18'-26'1296'0,"-2"9"288"15,5-1-1264-15,12 3-320 0,11 1 0 0,17 1 0 0,16-1 1552 0,5 2 256 16,5 4 48-16,-1-1 16 0,-1 3-1632 0,2 0-240 15,-1 0-240-15,-1 5 48 16,-6 1-1216-16,-3 3-240 0,-4 1-48 0</inkml:trace>
  <inkml:trace contextRef="#ctx0" brushRef="#br0" timeOffset="25607.46">19343 7093 6047 0,'16'-1'256'0,"-3"2"64"0,1-1-320 0,1 0 0 0,-1 0 0 0,0 0 0 16,0-1 416-16,-2 0 16 0,0-2 0 0,0 2 0 15,-2-2 256-15,0 1 48 16,-1-2 16-16,-9 4 0 0,0 0-224 0,10-4-32 0,-2-1-16 0,-8 5 0 16,0 0-80-16,7-5-16 0,-7 5 0 0,8-10 0 15,-3 2 112-15,-5 8 16 0,6-10 0 0,0 2 0 16,-3-2 64-16,0 3 0 0,-2-5 16 0,0 5 0 16,-1-5 160-16,0 3 16 0,-1 0 16 0,0-1 0 15,-2 0-224-15,1-3-48 0,-2 2-16 0,0 1 0 16,0-3-272-16,1 0-48 0,-3 1-16 0,0-2 0 15,-3 1-160-15,0 3 0 0,-1-2 0 0,-1 1 0 16,-3 1 0-16,0-2-256 0,-2 7 64 0,-1 0 16 16,-4-1 16-16,0 3 0 0,-2 3 0 0,0 3 0 15,1 3 160-15,2-1 0 0,0 4 0 0,-2 1 0 16,0 3 0-16,1 3 224 0,-2 5-48 0,0 0-16 0,-1 2 0 0,0 3 0 16,0-2 0-16,-1 4 0 0,-1-2 128 0,2 6 32 15,-2 1 0-15,0 3 0 0,-2 2 16 0,-2 0 16 16,1 2 0-16,0 4 0 0,2 4 0 0,3 1 0 15,2 1 0-15,5 1 0 0,1 1 16 0,4 3 0 16,3 1 0-16,1 1 0 0,3 2 16 0,2 4 0 16,1 1 0-16,1 3 0 0,1-2-256 0,0 0-128 15,0 0 128-15,2-1-128 0,1-5 0 0,1-1 128 16,-1 0-128-16,2-3 0 0,1-5 0 0,-1-3 0 16,0-4 0-16,0 1 0 0,1-6-240 0,-1-1-16 15,-2-3 0-15,1-5 0 16,-2-5-464-16,-1-3-112 0,1-2 0 0,-2-4-10880 0</inkml:trace>
  <inkml:trace contextRef="#ctx0" brushRef="#br0" timeOffset="25889.83">18093 7899 12895 0,'3'-14'1152'0,"-1"3"-928"0,2-1-224 0,1 3 0 16,5-2 3456-16,6 5 640 0,4-3 128 0,7 6 16 16,4 2-3536-16,9 1-704 0,6 2-128 0,4 5-48 0,5-2 176 0,1 0 0 15,4 3 0-15,1-2 0 0,1 3 0 0,7 1 0 16,1 4 0-16,1-5 0 0,-5 0 0 0,-5-5-128 15,-4-1 128-15,-4 0 0 16,-2 2-1264-16,-1-4-160 0,-1-2-48 16</inkml:trace>
  <inkml:trace contextRef="#ctx0" brushRef="#br0" timeOffset="26373.43">21281 6398 16575 0,'0'0'736'0,"-9"-8"160"16,-1 2-720-16,0 0-176 0,0 2 0 0,0 4 0 16,-2 2 1040-16,-2 6 176 0,-2 2 48 0,-2 4 0 15,-2 4-1024-15,-5 1-240 0,-4 6 0 0,-5 5 0 0,-4 1 0 0,-3 4 0 16,-3 3 128-16,-1 5-128 0,1 3 192 0,-2 5-32 15,-3 6 0-15,0 0 0 0,-3 3 32 0,-2 3 16 16,-2 5 0-16,1 2 0 0,-1 3 96 0,3 2 16 16,5 4 0-16,2 4 0 0,2 3-64 0,2 2 0 15,3 0 0-15,4 3 0 0,5 3-128 0,3 0-128 16,4-2 192-16,5-5-192 0,4 0 256 0,7 1-48 16,6-2-16-16,6-6 0 0,5-4-16 0,5-3-16 15,5-5 0-15,4-1 0 0,4-1-160 0,4-1 0 16,4-6 0-16,3-4 128 15,4-4-512-15,6-8-128 0,5-1 0 0,4-9-6992 0,3-4-1392 16</inkml:trace>
  <inkml:trace contextRef="#ctx0" brushRef="#br0" timeOffset="27109.03">22209 7516 18431 0,'-6'-15'1632'0,"2"8"-1312"0,-1-6-320 0,0 3 0 16,-2 1 1344-16,1-3 208 0,-3 5 48 0,0-3 0 15,3 1-1168-15,-6 0-240 0,1 2-32 0,-6 4-16 16,-3-5 208-16,-4 4 32 0,-4 3 16 0,-2 2 0 16,-5 2-208-16,-2 1-64 0,-3 3 0 0,-4 2 0 15,-1 5-128-15,-2 4 0 0,-2 2 0 0,-7 6-176 16,-2-1 304-16,-1 3 64 0,1-4 16 0,5 2 0 15,4 0-208-15,7-2 0 0,7 2 0 0,4-3 0 16,6-3 0-16,6 0 0 0,6-2 0 0,3 0 0 16,4 0 0-16,3-2 0 0,3 2-128 0,5 1 128 15,7 0 0-15,0 0 0 0,6 3-128 0,4-2 128 16,4 1 0-16,4-1 0 0,1 4 176 0,5-1-176 16,3-4 0-16,2 0 0 0,2 1 0 0,-1-1 0 15,-1-1 0-15,-3 0 0 0,-1 4 0 0,0-1 0 0,-2 1 0 16,0 0 0-16,-2-1 0 0,-2 2 0 0,-1-1 0 0,-2 0 0 15,-2 1 0-15,-1 3 0 0,-5-2 0 0,-5-2 0 16,-3 0 0-16,-6 3 0 0,-4-4 0 0,-4-2 0 16,-8 2 0-16,-7-2 0 0,-6 0 208 0,-6 0-16 15,-5 0 0-15,-7 4 0 0,-6-3-32 16,-4 2-16-16,-3-1 0 0,-13 1 0 0,-6-3-144 0,-2-1 0 16,1-3 0-16,2-1 0 15,0 0-816-15,4-6-32 0,3-1-16 0,8-3-6944 16,6-4-1408-16</inkml:trace>
  <inkml:trace contextRef="#ctx0" brushRef="#br0" timeOffset="27641.37">22688 8391 11055 0,'0'0'976'0,"0"0"-784"16,0 0-192-16,0 0 0 0,0 0 1968 0,10 4 336 15,1 2 80-15,-1 3 16 0,1-3-1696 0,2 6-352 16,0 1-64-16,1 3-16 0,2-2 304 0,2 5 64 16,0 4 16-16,0 1 0 0,-1 4-16 0,1 4-16 15,0 1 0-15,-2 4 0 0,0 1-320 0,-5 3-64 16,-2-2-16-16,-4 0 0 0,-4 2 32 0,-3 0 0 16,-3-3 0-16,-4-1 0 0,-5 0 16 0,-3-4 16 15,-7-2 0-15,-5-1 0 0,-4 0-64 0,-4-2-16 16,-5-1 0-16,-5-3 0 0,-5-1-208 0,-3-8 0 15,2-2 0-15,3-2 0 16,1-7-1536-16,6-5-320 0</inkml:trace>
  <inkml:trace contextRef="#ctx0" brushRef="#br0" timeOffset="28263.21">24278 7486 21183 0,'-5'-14'944'0,"2"5"192"0,-3-2-912 0,3 3-224 15,-1-3 0-15,1 3 0 0,1-1 1056 0,-1 3 160 16,-1 1 48-16,1-3 0 0,-2 0-944 0,-1 1-192 16,0 0-128-16,1 2 144 0,1-1-144 0,-2 1 0 15,1 0 0-15,5 5 0 0,-7-3 128 0,-1 3 0 16,8 0 0-16,-9 3 0 0,-4-2 48 0,-1 7 0 15,-1 3 0-15,-2 6 0 0,-1 0-48 0,-1 3-128 16,-2 4 192-16,-1 5-64 0,-2 4 32 0,2 1 0 16,-1 3 0-16,-1 4 0 0,-1 8-160 0,-1 2 192 15,1-1-192-15,2 1 192 0,0-1-192 0,3 1 0 0,3 0 0 16,5-6 0-16,1-1 0 0,5-6 0 0,4-1 0 0,2-3 0 16,3-4 0-16,6-5-176 0,3-2 176 0,3-4-192 15,4-4 192-15,3-2-192 0,3-7 192 16,6-2-192-16,-1-6 192 0,7-3 0 0,2-2 0 0,5-4 0 15,0-3 0-15,4-3 0 0,-2-3 128 16,-1-2-128-16,-2-1 0 0,1-3 144 0,1 2-144 0,1-3 0 16,1-1 144-16,2-5-144 0,2-4 0 0,1 1 144 15,-1-6-144-15,-4 2 0 0,-6 2 0 0,-6 1 128 0,-4 0-128 0,-4 0 0 16,-6 2 0-16,-1 3 0 0,-4 3 0 0,-6 1 0 16,-5 5 0-16,-5 0 0 0,-4 4 0 0,-7 2 0 15,-3 7 0-15,-5-1 0 0,-7 3-160 0,-3 2 160 16,-5 3 0-16,-3 2-144 0,-3 0 16 0,1 2 0 15,0 3 0-15,3 1 0 16,4-2-1600-16,4-1-304 0,2 0-64 0</inkml:trace>
  <inkml:trace contextRef="#ctx0" brushRef="#br0" timeOffset="28625.38">24811 6542 12895 0,'0'0'1152'0,"-8"-7"-928"0,0 5-224 0,-1 0 0 0,0 5 2976 0,-1 7 544 0,-3 0 128 0,0 8 0 16,-2 9-3008-16,-4 3-640 0,-4 6 0 0,-2 8-192 15,-5 3 192-15,1 7 0 0,-1 8 0 0,-1 0 0 16,1 4 0-16,-2 6 0 0,-3 3 0 0,1 5 0 16,-3 0 128-16,0 4-128 0,1 1 160 0,-4-1-160 15,-2 0 176-15,-1 2-176 0,0-1 192 0,2-3-192 16,3-5 192-16,2-3-64 0,2 1 0 0,4-7-128 0,0-5 320 16,4-1-32-16,0-4-16 0,2 1 0 0,2-6 32 15,2-2 0-15,1-3 0 0,2-4 0 0,2-1-304 0,1-5 0 16,0-5 0-16,2-4 0 15,0-1-1344-15,2-6-240 0,4-6-32 0</inkml:trace>
  <inkml:trace contextRef="#ctx0" brushRef="#br0" timeOffset="29176.09">25897 6312 19343 0,'0'0'848'0,"-4"-9"192"0,0 1-832 0,4 8-208 0,-3-6 0 0,3 6 0 16,0 0 864-16,0 0 128 0,-7 11 32 0,-3 1 0 16,-1 0-832-16,1 3-192 0,0 5 0 0,0 0 0 0,-4 0 0 0,3 3 0 15,-1-1 0-15,1-1 0 0,-2 1 0 0,0 3 0 16,1-2 0-16,-2 6 0 0,-3 1 0 0,1 3 0 15,-2 1 0-15,0 4 144 0,-2 2-16 0,-1 4 0 16,0 6 0-16,-1-1 0 0,-1 5 64 0,2-1 16 16,-1 3 0-16,0 0 0 0,1 1 48 0,3-1 0 15,-1 2 0-15,0 1 0 0,1-1-128 0,1 0-128 16,2-4 176-16,-3 0-176 0,3-2 144 0,1-3-144 16,0-5 0-16,1 0 144 0,1-3-144 0,0-3 0 15,1 1 0-15,2-2 128 0,3-3-128 0,1-1 0 16,1-1 0-16,4-5 128 0,4 1 32 0,2-1 0 15,3-1 0-15,2 0 0 0,3-1 160 0,0-1 16 16,3 3 16-16,-1-4 0 0,2-2-192 0,1 1-32 16,0-2-128-16,2 2 192 0,-1-3-192 0,-1-1-208 15,-1-2 32-15,-2-2-12240 0</inkml:trace>
  <inkml:trace contextRef="#ctx0" brushRef="#br0" timeOffset="29861.66">26711 7134 20271 0,'-8'-13'896'0,"2"3"192"0,-1 2-880 0,0 0-208 15,-1 1 0-15,0 5 0 0,0-2 1200 0,-2 0 192 0,-1 3 32 0,-2 2 16 16,-4 3-1200-16,0 1-240 0,-2 1 0 0,0 4 0 15,-2 1-160-15,1 1 160 16,-3 2-128-16,0 3 128 0,-1-2 0 0,0 2 0 0,-2-2 0 0,0 3 128 16,-2-3-128-16,1 1 0 0,3 0-176 0,4 0 176 15,3 1 0-15,6-1 0 0,4-2 0 0,3 3 0 16,4-3-192-16,3 2 48 0,1 1 16 0,7 1 0 16,3-1 128-16,3 0 0 0,-1-2 0 0,5 2-128 15,0 0 128-15,2 2 176 0,-1-1-48 0,-1 0 0 16,1-1 0-16,1 0 0 0,0 1 0 0,-3 0 0 15,0-1 0-15,-1 0 0 0,-2 0 0 0,-2 1 0 0,-2-2 96 16,-4 2 16-16,-3 0 0 0,-3-3 0 0,-5 0 160 0,-3 3 48 16,-5-1 0-16,-1 0 0 0,-7 2 32 0,-2 0 16 15,-3 4 0-15,-1-1 0 0,-3-2-176 0,-2 2-16 16,1 0-16-16,-4 0 0 0,-4-3-288 0,-2-2 0 16,3-6 128-16,0 2-128 0,5-1 0 0,3-7-256 15,4-2 64-15,5 0 0 16,4-2-1920-16,5-5-384 0,1-8-80 0,9-9-16 0</inkml:trace>
  <inkml:trace contextRef="#ctx0" brushRef="#br0" timeOffset="30345.05">26750 6609 15663 0,'0'0'1392'0,"0"0"-1120"0,0 0-272 0,0 0 0 15,0 0 1952-15,0 0 336 0,0 0 64 0,0 0 16 0,14 5-2080 0,0 3-288 16,1 1-304-16,1 1 64 0,2 2 240 0,1 1 0 16,0 4 0-16,2 0 0 0,-2 3 192 0,1 4 16 15,0 0 16-15,1 6 0 0,0 2-224 0,1 4 0 16,-2 1 0-16,1 2 0 0,-2 3 0 0,0 2 144 16,0 0-144-16,-1 5 192 0,-3 2-64 0,-3 4 0 15,-1 2 0-15,-2 3 0 0,-2 3 80 0,-2-3 16 16,-2 1 0-16,-3-1 0 0,-3-2 208 0,-2 1 32 15,-4-3 16-15,-2 1 0 0,-4 2 160 0,-4 0 48 16,-4-1 0-16,-4 1 0 0,0-4-144 0,-2-1-32 16,-1-3 0-16,-1 0 0 0,1-5-256 0,-2 1-64 15,-4-3-16-15,1-1 0 0,-1-6-176 0,-1-2 0 16,0-7 0-16,2-3 128 16,0-6-640-16,4 0-128 0,-1-7-16 0,4-6-16 15,2-2-2144-15,6-6-416 0</inkml:trace>
  <inkml:trace contextRef="#ctx0" brushRef="#br0" timeOffset="30927.25">26825 6118 13823 0,'0'0'1216'0,"12"-1"-960"15,2 2-256-15,4 3 0 0,2-1 1248 0,3 6 208 16,1-2 32-16,3 6 16 0,1-2-1280 0,1 5-224 15,2 1 0-15,2 1-192 0,2 0 192 0,6 4 0 0,5 3 128 0,3 3-128 16,2 2 176-16,0 2-48 16,-3 1 0-16,1 3 0 0,-2-1 0 0,-1 5-128 0,-2 3 192 0,-1 4-64 15,-2 4-128-15,-3 4 128 0,-2 2-128 0,-2 3 128 16,-2 2-128-16,-4 0 192 0,-5-2-192 0,-4 0 192 16,-7 4 208-16,-1 0 48 0,-5 2 16 0,-6 1 0 15,-6 6 368-15,-6-2 80 0,-3-1 16 0,-8 0 0 16,-5-3 112-16,-5 4 32 0,-4 2 0 0,-5 2 0 15,0-4-368-15,-5-1-80 0,0 1-16 0,-2-3 0 0,-1-2-336 0,-3-4-64 16,-3 4-16-16,1-9 0 0,2-7-192 0,3-3 0 16,3-8 0-16,4-3-9632 15,2-6-1824-15</inkml:trace>
  <inkml:trace contextRef="#ctx0" brushRef="#br0" timeOffset="31626.89">28982 7530 31967 0,'-18'-20'1408'0,"4"9"304"0,-6-3-1376 0,-3 5-336 0,-2 0 0 0,1 4 0 31,-1 2-464-31,-2 3-176 0,-3 3-16 0,-3 6-16 0,-3 3 336 0,-1 4 64 0,-1 3 16 0,-1 4 0 16,-1 2 256-16,2 3 0 0,-1 4 0 0,1 2 0 15,-1 2-128-15,0 3 128 0,3 2 0 0,1 3 0 16,3-1 0-16,4 3 0 0,3 1 0 0,3-3 0 0,3-3 0 15,5 0 0-15,1-5 128 0,4-6-128 0,4-1 0 16,3-6 0-16,1-6-144 0,3-3 144 0,2-1 0 0,-4-13 128 16,11 5 16-16,3-3 0 0,2-3 48 0,4-3 0 15,-1-7 0-15,8-5 0 0,6-3-192 0,6-4 0 16,3-6 0-16,-3-5 128 16,2-4-800-16,0-7-160 0,1-6-48 0,-2-2 0 15,-1-4-336-15,-1-4-64 0,-1-3 0 0,-1-4-16 0,-1-1 1104 0,0-5 192 16,2-8 128-16,0-1-128 0,-3-2 352 0,-2-3-32 15,-3-3 0-15,-2-2 0 0,-3-5-320 0,2 1 0 16,-2-2 0-16,1 4 0 0,1 1 0 0,-1 6 0 16,-2 4 0-16,-1 8 0 0,-2 1 336 0,-2 9 112 15,-3 6 0-15,-1 3 16 0,-1 7-48 0,-4 2-16 16,-1 2 0-16,-2 4 0 0,-1 7-192 0,-2 4-32 16,-3 6-16-16,0 3 0 0,-1 2-160 0,0 2 0 15,-2 5 0-15,0 3 0 0,-3 5 0 0,6 5 0 16,-10-1 0-16,0 6-176 0,0 6 176 0,-1 6-208 15,-1 3 80-15,-3 11 128 0,0 8 0 0,-1 7 0 16,1 9 0-16,0 7 0 0,-3 8 144 0,0 5 112 16,0 6 0-16,1 4 16 0,-2 6 96 0,1-1 16 0,1 1 0 15,1-3 0-15,0-2 128 0,4-2 48 0,2-1 0 0,1-7 0 16,1-3-48-16,2-2 0 0,-1-4 0 0,1-1 0 16,0 2-272-16,1-3-64 0,-1-4-16 0,4-4 0 15,1-5-160-15,1-3 0 0,1 1 0 0,1-7 0 16,2-3-528-16,-1-1-48 15,2-10 0-15,5 0-8896 0,0-2-1776 0</inkml:trace>
  <inkml:trace contextRef="#ctx0" brushRef="#br0" timeOffset="32096.33">30386 7009 30687 0,'-10'-20'1360'0,"5"11"288"0,0-2-1328 0,-1 4-320 16,-2 2 0-16,-4 1 0 0,-2 2 0 0,-5 3-192 15,-3 3 32-15,-4 4 0 0,-7 7 160 0,-1 1-160 16,-2 3 160-16,-2 0-160 0,-3 3 160 0,-4 4 0 15,-8-1 0-15,3 5 0 0,-1-2 0 0,4 2 0 16,2-2 0-16,8 0 0 0,6-4 0 0,3 2 0 16,4-1 0-16,4 1 0 0,4-2 0 0,2 3 0 0,2-3 0 0,2-3 0 15,3-1 0-15,2 0 0 0,1 4-176 0,4-3 176 16,0-2 0-16,5-1 0 0,1-2 0 0,1 2 0 16,4 2 0-16,2-1 208 0,2 0-16 0,2 3 0 15,0 3 16-15,2-3 0 0,2 1 0 0,-1 4 0 16,-1-2-208-16,-1 4 144 0,-3-2-144 0,-2 3 128 15,-3 0 0-15,-2-2 0 0,-7 3 0 0,-1-4 0 16,-1 0 112-16,-7 1 16 0,-2-2 0 0,-8 0 0 0,-4 2-16 0,-4 1 0 16,-6-2 0-16,-5 2 0 0,-6-4-80 0,-8 5-16 15,-9-2 0-15,-8 1 0 0,-10-4-144 0,-3 5 0 16,-6 3 0-16,-7 0 128 16,-7 1-432-16,-2-2-80 0,-2-2-32 0,8 1-14352 15</inkml:trace>
  <inkml:trace contextRef="#ctx0" brushRef="#br0" timeOffset="33966.54">10023 8964 1839 0,'0'0'160'0,"0"0"-160"0,0 0 0 0,0 0 0 16,0 0 2112-16,0 0 384 0,0 0 64 0,-8 8 32 15,2 1-1248-15,1-3-256 0,-3 3-64 0,8-9 0 16,-5 10-256-16,1 2-48 0,0-3-16 0,2 2 0 16,1 3-112-16,-1 0-16 0,2 0-16 0,2 5 0 15,0 4-128-15,2 1-32 0,0 5 0 0,0 2 0 0,1 3 112 0,0 3 32 16,0 2 0-16,0 1 0 0,0 0-160 16,-1 2-48-16,-2 2 0 0,1-4 0 0,-1 1 16 0,-2 0 0 15,0-3 0-15,-1-1 0 0,-1-4 32 0,-1-3 16 16,1-1 0-16,-2-1 0 0,2-6-160 0,1-3-48 15,-1-2 0-15,-1-5 0 0,3-12-64 0,0 0-128 16,0 0 176-16,0 0-176 0,0 0 192 0,0-12-192 16,1-8 192-16,1-5-192 0,-1-4 0 0,1-6 0 15,4-8 0-15,-4-1-192 0,3-3 64 0,0-4 128 16,2-4-208-16,-1 2 80 0,2-1 128 0,-1 4 0 16,2-2 0-16,1 1-128 0,2 0 128 0,0 3 0 15,1 3 0-15,0 6 0 0,-2 3 0 0,-1 8 0 16,1 8 0-16,-1 3 128 0,-3 2 0 0,2 10 0 15,-9 5 0-15,0 0 0 0,13 6-128 0,-2 10 176 16,-2 5-176-16,-2 10 192 0,-2 4-192 0,0 7 192 16,-3 5-192-16,1 5 192 0,-2 4-192 0,-1 9 192 15,-1 1-192-15,0 4 192 0,-2 1-192 0,1 0 0 0,-2-3 0 0,0-7 0 16,-1-9 0-16,0-6 128 16,0-8-128-16,1-9 0 0,0-7 272 0,0-7-16 0,2-5-16 0,2-10 0 15,0 0 144-15,0 0 16 0,0 0 16 0,-5-8 0 16,0-7 32-16,0-5 16 0,-1-8 0 0,5-4 0 15,0-3-464-15,0-5 0 0,-1-1 0 0,2-6 0 16,-1 2-256-16,1-4 64 0,-1 1 16 0,1 1 0 16,0-3 880-16,1 3 192 0,0 5 16 0,2 6 16 0,-1 0-736 0,2 6-192 15,0 7 0-15,0 4 0 16,-2 3-736-16,2 9-224 0,-4 7-64 0,0 0 0 0,0 0 768 0,7 11 256 16,-2 7-144-16,-2 9 144 0,0 3 0 0,0 11 0 15,-3 3 0-15,0 10 0 0,-3 7 0 0,3 4 0 16,-3 3 0-16,1 1 0 0,-2 1 0 0,0-8 0 15,-1-2 0-15,0-12-128 0,0-5 128 0,1-10 0 16,0-9 0-16,2-6 0 0,1-9 160 0,1-9 16 16,0 0 0-16,0 0 0 0,0 0 128 0,-4-9 16 15,1-9 16-15,1-3 0 0,-3-8-176 0,3-3-32 16,1-5-128-16,1-2 192 0,-1-1-192 0,1-4 0 16,0-1 0-16,1-4 0 0,-1-1 0 0,0 2 0 15,0-1-160-15,0 1 160 0,-1 2-128 0,2 4 128 16,0 7-128-16,-1 6 128 0,-1 2-160 0,1 9 160 15,0 9-192-15,0 9 192 0,0 0-144 0,0 0 144 16,0 0 0-16,0 15-144 0,0 6 144 0,0 4 0 16,-1 12 0-16,1 8 0 0,0 3 0 0,0 9 0 0,-1 4 0 15,-2 4 0-15,-1-3 0 0,-2 2 0 16,1-6 0-16,0-4 0 0,0-11 0 0,1-6 0 16,1-9 0-16,1-11 0 0,-1-9 0 0,3-8 0 0,0 0 0 0,0 0 128 15,0-22 112-15,3-8 16 16,-1-11 16-16,3-6 0 0,3-6-272 0,1-7 0 15,0-1 0-15,0-4 0 0,0 2-224 0,-1-1 48 0,3 4 16 0,-4 2 0 0,2 2 160 0,0 8 0 16,0 3 0-16,-1 10 0 0,-1 9 0 0,0 7 192 16,-4 5-32-16,1 9-16 0,-4 5 48 0,0 0 16 15,0 0 0-15,5 20 0 0,-3 8-208 0,-2 9 0 16,-3 9 128-16,0 6-128 0,0 5 0 0,-1 7 0 16,-1-2 0-16,1 3 0 15,-1-4-1472-15,5-3-352 0</inkml:trace>
  <inkml:trace contextRef="#ctx0" brushRef="#br0" timeOffset="35297.61">24735 8803 4607 0,'0'0'400'0,"0"0"-400"15,0 0 0-15,0 0 0 0,0 0 2912 0,6-4 496 16,-6 4 112-16,9-6 0 0,-9 6-2432 0,9-7-512 16,-1 3-80-16,-8 4-32 0,6-7 112 0,-6 7 0 0,4-7 16 15,-4 7 0-15,0 0-112 0,0 0-32 0,0-7 0 0,0 7 0 16,-4-10-128-16,-1 5-16 0,5 5-16 0,-9-9 0 15,-2 4-288-15,0-2 0 0,1 1 0 0,0 1 0 16,-1 0 0-16,-1-2 0 0,1 1 0 0,-2 4 0 16,-1-2 288-16,0 0 48 0,-3 3 16 0,4 2 0 15,-4 3 176-15,0 1 48 0,2 0 0 0,-1 6 0 16,-1-1-176-16,2 6-16 0,0 3-16 0,-1 4 0 16,1 1-176-16,1 3-48 0,0 4 0 0,4 5 0 0,-1 3-144 15,2 1 0-15,5-5 0 0,0-2 0 0,3-2 0 0,1-2-144 16,2-5 144-16,3 3 0 0,0-5-352 0,3-3 32 15,1-4 16-15,0-4 0 0,2-1 64 0,5-4 16 16,-2-3 0-16,3-3 0 0,5-2 352 0,0-2 64 16,2-1 0-16,2-7 16 0,2-2-208 0,2 0 144 15,-1-2-144-15,0-2 128 0,-2-1-128 0,-4-2 0 16,0-1 144-16,-2 0-144 0,1-1 144 0,-3-2-144 16,-1 1 192-16,-3-3-192 0,0 3 240 0,-2 2-64 15,-5 0-16-15,-1 0 0 0,-2 3 96 0,-4 0 0 16,-2 4 16-16,-4 2 0 0,-2-1 64 0,-5 2 16 15,-2 2 0-15,-2-1 0 0,-4 7-352 0,1 1 128 16,-1 2-128-16,0 4 0 0,-1-1 0 0,-1 3-288 16,1 3 48-16,1-2 16 15,0 1-2080-15,0 3-400 0,-8-1-96 0,6 0-7872 0</inkml:trace>
  <inkml:trace contextRef="#ctx0" brushRef="#br0" timeOffset="37848.55">7468 12771 23327 0,'-14'-13'1024'0,"5"8"224"0,1-2-992 0,8 7-256 0,-6-7 0 0,6 7 0 15,0 0 176-15,0 0-16 0,0 0 0 0,0 0 0 16,0 0 0-16,8-3 0 0,3 0 0 0,4 3 0 0,4 0-160 0,7 3 0 15,4-1 0-15,7 3 0 0,5 1 0 0,10 1 0 16,11 0 144-16,4 4-144 0,3 0 0 0,2-1 0 16,1 3 0-16,2 0 128 0,0-1-128 15,2 4 0-15,1-1 0 0,-2 1 0 0,-6 1 0 0,-5 1 0 16,-4-2-128-16,-4 2 128 16,-4 1-432-16,0-1 0 0,-5 0 0 0,-2 1 0 15,-4 1-704-15,-7-2-144 0,-8-3-16 0,-6 0-4720 16,-5-1-928-16</inkml:trace>
  <inkml:trace contextRef="#ctx0" brushRef="#br0" timeOffset="38065.57">7584 13722 23039 0,'0'0'2048'0,"0"0"-1648"0,8-5-400 0,5-2 0 15,5 5 2320-15,10 1 384 0,9-3 80 0,12 3 16 16,12 1-2288-16,5 0-512 0,1-4 0 0,4 1 0 16,5 1 192-16,9 4 112 0,8-1 16 0,1 1 0 15,0-1-320-15,0 2 0 0,0 4 0 0,3 3 0 16,2-2-1504-16,-5 3-208 0,-8 5-32 0</inkml:trace>
  <inkml:trace contextRef="#ctx0" brushRef="#br0" timeOffset="38616.64">11342 11939 24879 0,'-15'-11'1088'0,"4"4"256"0,-5-1-1088 0,0 4-256 0,-1-1 0 0,1 5 0 15,-1 5 400-15,2 0 32 0,-3 7 0 0,0-2 0 16,-2 5-432-16,-3 6-272 0,-4 7 32 0,-6 0 16 15,-3 3 224-15,-6 2 0 0,-4 3 0 0,0 2 0 16,2 3 0-16,0 6 0 0,1 5 0 0,2 3 0 16,2-1 0-16,7 6 0 0,4 1 0 0,5-4 0 15,4 0 0-15,4 1 0 0,2-4 128 0,5 1-128 16,5-3 128-16,0 0-128 0,2-1 0 0,5 0 0 16,-1 1 128-16,3-4-128 0,0-5 0 0,3 3 0 15,3-4 0-15,-1-1 0 0,3-2 128 0,3 2-128 16,2-2 160-16,1-1-32 0,2 1 0 0,-2 1 0 15,3 5-128-15,-2-5 192 0,-2 4-192 0,-1-4 192 0,-3-2-192 0,-2 6 0 16,-3-1 0-16,-2-4 0 0,-5 3 304 0,-3 3-32 16,-3-3 0-16,-2 5 0 0,-4-2 128 0,-4 1 32 15,-2-3 0-15,-3 3 0 0,-2-4-144 0,-3 3-32 16,-1-5 0-16,0 1 0 0,-3 1-256 0,0-3 128 16,-1 1-128-16,-3-1 0 0,-5 2 0 0,-1-6 0 15,-1-5-240-15,2 0 80 16,2-5-1376-16,5-4-256 0,3-5-64 0</inkml:trace>
  <inkml:trace contextRef="#ctx0" brushRef="#br0" timeOffset="39015.86">11738 13933 28447 0,'-17'1'1264'0,"6"0"256"0,-2 3-1216 0,0 4-304 0,0-2 0 0,2 8 0 16,0 3 0-16,0 4 128 0,1 3-128 0,-1 6 0 15,-1 4 0-15,0 3 0 0,0 4 0 0,0 3 0 16,-1 1 0-16,0 4 0 0,2 1-160 0,0 2 160 15,1 2 0-15,1 2 0 0,3 0 0 0,4-4 0 0,0-8-224 16,6-9 80-16,5-4 16 0,1-6 0 0,3-6 128 0,5-5 0 16,-1-2 0-16,2-6 128 0,-1 0 192 0,1-4 32 15,-1-6 16-15,1-1 0 0,-1-2 256 0,0-4 48 16,0-2 16-16,-1-1 0 0,0-4-160 0,-2 1-16 16,-1-8-16-16,-4 3 0 0,0 0-176 0,-2-3-16 15,-3-2-16-15,-1-4 0 0,-3 3-112 0,-2-2-32 16,-3-3 0-16,-2 0 0 0,-3 0-320 0,-1-3-64 15,-3-2-16-15,0 4 0 16,-2 2-1856-16,4 0-384 0,-1 2-80 0,2 0-10016 0</inkml:trace>
  <inkml:trace contextRef="#ctx0" brushRef="#br0" timeOffset="39682.55">12484 10895 9215 0,'0'0'816'0,"0"0"-656"16,0 0-160-16,0 0 0 0,0 0 1632 0,0 0 288 0,0 0 64 0,0 0 16 15,0 0-976-15,0 0-192 0,0-9-32 0,0 9-16 16,0 0 112-16,0 0 0 0,0 0 16 0,0 0 0 15,0 0-336-15,0 0-80 0,0 0-16 0,-7 12 0 16,1 3-128-16,0 0-32 0,-1 3 0 0,0 2 0 16,-2 7 0-16,-1 3-16 0,1 2 0 0,-1 5 0 15,-2 0-144-15,1 5-32 0,-1 4 0 0,1 3 0 16,-1 3-128-16,2 2 160 0,1 2-160 0,2 1 160 16,0-3-16-16,5 2 0 0,0-4 0 0,2 1 0 15,3 0 0-15,3-3 0 0,-2-7 0 0,4-1 0 16,2-3-144-16,1-2 192 0,2 0-192 0,2-8 192 15,1-2-16-15,1-4 0 0,2 2 0 0,4-6 0 0,3-2 80 16,-1-5 32-16,3-1 0 0,3-5 0 0,-1-2-160 0,-1 0-128 16,-1-4 144-16,0-6-144 15,-1 1-272-15,0-4-160 0,-2-3-16 0,-2-5-8336 16,-3 2-1664-16</inkml:trace>
  <inkml:trace contextRef="#ctx0" brushRef="#br0" timeOffset="39916.36">11952 11711 15663 0,'-5'-6'1392'0,"3"1"-1120"0,0-2-272 0,4 1 0 16,-2 6 2592-16,9-6 464 15,3-3 80-15,6 2 32 0,5 3-2240 0,5 1-448 0,5-2-96 0,3 2 0 16,1-1 128-16,3 2 48 0,5 0 0 0,3 4 0 15,-2 0-96-15,3-1-16 0,2 2 0 0,3-2 0 16,1 2-320-16,0-3-128 0,-3-4 0 0,-5 0 0 31,3-1-432-31,-4-3-176 0,-2 3-32 0</inkml:trace>
  <inkml:trace contextRef="#ctx0" brushRef="#br0" timeOffset="44103.48">19931 3500 5519 0,'0'0'496'0,"13"0"-496"16,1 0 0-16,2 0 0 0,2-1 1200 0,3-1 144 0,0 0 16 0,3-1 16 15,4-4-496-15,2 0-112 0,1 0 0 0,4-3-16 16,3 1-400-16,2-3-80 16,6 1-16-16,4-1 0 0,1-2 16 0,1-2 0 0,-1-2 0 0,-2 0 0 15,-2 0-16-15,5 1 0 0,0-1 0 16,6 0 0-16,4 0-80 0,1 0-32 0,4-1 0 0,-4 2 0 16,-1-2-144-16,1 2 0 0,2-1 0 0,-1 4 0 15,6-1 0-15,1 0 0 0,1-1 0 0,-1 1 0 16,-3 1 0-16,1-1 0 0,1 1 0 0,4 1 0 15,3 1 0-15,-3-1 0 0,-7 3 0 0,1-2 0 16,-2 2 0-16,0 2 0 0,0 5 0 0,4-1 0 16,2-1 0-16,-3 2 0 0,-7-1 0 0,-2 3 0 15,1 1 0-15,-1 0 128 0,1 1-128 0,4 3 0 16,1-1 176-16,-1 2-48 0,-8-3-128 0,-1 2 192 16,-4-1 0-16,-1 2-16 0,-2 2 0 0,2 1 0 15,-1 2 96-15,1-1 32 0,-1 3 0 0,-1 0 0 0,3-2-80 0,-8 4-16 16,-4 0 0-16,-2 3 0 0,0-1-48 0,-1 2-16 15,0 0 0-15,1 0 0 0,-3 3 16 16,-2 1 0-16,3 2 0 0,-2 4 0 0,1 5 0 16,-4 2 0-16,0-1 0 0,-3 3 0 0,-4 0-160 0,0 2 160 15,-3 2-160-15,-2 4 160 0,-2 2 32 0,1 4 0 16,-1 3 0-16,-1 2 0 0,1 3 144 0,-3 0 48 16,-3 1 0-16,1 2 0 0,-1-2 16 0,-1 2 16 15,-2-2 0-15,1 4 0 0,-2 0-32 0,0 2-16 16,-2-5 0-16,-1 4 0 0,1-3-192 0,-3 2-48 15,0 2 0-15,-2-5 0 0,1 0-128 0,-1 0 0 16,-1-3 144-16,-1 2-144 0,1-1 128 0,-2-4-128 16,0-4 160-16,0 0-160 0,-1-1 288 0,2-1-32 0,1 0-16 15,-1-5 0-15,1 2-240 0,0-4 128 0,1 2-128 0,0-4 0 16,1-5 0-16,2-2 128 0,-1-5-128 0,1 0 0 16,0-7 0-16,2-4 0 0,-1-3 0 0,1-3-160 31,-1-1-1456-31,-4-10-304 0,0 0-48 0</inkml:trace>
  <inkml:trace contextRef="#ctx0" brushRef="#br0" timeOffset="44486.34">23771 5170 21183 0,'0'0'1888'0,"0"0"-1504"16,0 0-384-16,0 15 0 0,4-1 1088 0,5 7 160 16,1 3 32-16,3 1 0 0,1 6-1152 0,4 1-128 15,-1-5-192-15,4 4 32 0,-1 0 160 0,2-4 0 16,1 1 0-16,1 0 0 0,1 3 0 0,1-1 0 15,-1-3 0-15,0 2-128 0,1-3 128 0,1 0 0 16,-2-5 0-16,-2-2 0 0,0-4 0 0,-2-3 0 16,1-6 0-16,0-2 0 0,-1-7 432 0,2-1 16 15,3-5 0-15,1-3 0 0,3-9 240 0,3-3 48 0,2-5 16 0,3-1 0 16,3-5-16-16,4-2 0 0,2-3 0 0,1-1 0 16,-1-1-400-16,0-2-80 0,-1 0 0 0,2 0-16 31,-1 4-560-31,1 2-96 0,2 0-32 0,-3 3-13824 0</inkml:trace>
  <inkml:trace contextRef="#ctx0" brushRef="#br0" timeOffset="49139.71">19828 367 1839 0,'0'0'160'0,"-5"-10"-160"16,0-1 0-16,0-1 0 0,0 2 1952 0,0-2 352 16,5 12 80-16,-8-11 16 0,2 0-1504 0,1 1-320 15,5 10-48-15,0 0-16 0,-7-9 128 0,2-1 32 16,5 10 0-16,0 0 0 0,-3-11-160 0,3 11-48 15,-4-9 0-15,4 9 0 0,0 0-192 0,0 0-32 0,0 0-16 0,0 0 0 16,0 0-224-16,-3 14 176 0,-2-1-176 0,0 1 160 16,0 2 272-16,-1 4 48 0,-2 5 16 0,4-8 0 15,-5 6 16-15,2 9 0 0,-2 2 0 0,-1 7 0 16,-1 2-160-16,1 7-32 0,-3 3 0 0,-9 51 0 16,1-13-96-16,2-7-32 0,1-4 0 0,2 5 0 15,2-1-64-15,-3-4-128 0,1-1 176 0,1-3-176 16,1-5 128-16,0-5-128 0,1-2 0 0,-1-2 0 15,0 0 144-15,0-5-144 0,-1-4 0 0,-2-1 144 16,2-2-144-16,-2-2 0 0,1-4 0 0,1-1 128 16,-1-1-128-16,2-5 0 0,4-3 0 0,0-2 0 15,0 0 0-15,1-3 128 0,1-5-128 0,2 3 0 16,0-5 0-16,1-5 128 0,3 1-128 0,-2-5 0 0,3-4 0 16,1 1 0-16,0-2 128 0,0-8-128 0,0 0 0 0,7 11 160 15,0-5-160-15,2-1 160 0,-9-5-160 0,15 6 0 16,1-4 144-16,3-1-144 0,5-2 176 0,4-1-48 15,2-5 0-15,3 2 0 0,3 0-128 0,0-4 0 16,-1 2 144-16,2-2-144 0,1 1 0 0,2-1 128 16,-1 1-128-16,3 3 0 0,1-4 0 0,4 3 128 15,1-2-128-15,3 1 0 0,-1-1 0 0,-1-3 0 16,0 1 0-16,0 2 0 0,2 5 128 0,3 0-128 16,0-2 160-16,6 1-160 0,1 0 0 0,1-4 0 15,-1 1 0-15,-1 2 0 0,0 0 0 0,-3 3 0 16,1 4 128-16,3 1-128 0,7-1 128 0,-2-1 0 15,0-1-128-15,-1 1 192 0,-3 2-192 0,0-1 0 0,1 1-192 0,1-1 192 16,4 2 0-16,3-4 0 0,0-1 0 0,0-2 0 16,-2 2 0-16,1 0 0 0,2 0 0 0,1 2 0 15,2 1 0-15,-3 1 0 0,-3-6 0 0,0 2 0 16,-2 2 0-16,4 3 0 0,-1 1 0 0,4-1 0 16,2-3 0-16,-5-1 0 0,-6 0 0 0,2 2 0 15,1-1 0-15,3 4 0 0,3 0 0 0,1-4 0 16,1-3 0-16,-5-1 0 0,-1 1 0 0,1 2 0 15,0 3 0-15,4 1 0 0,4 1 0 0,-2-2 0 16,-6-4 0-16,-1 1 0 0,0 3 0 0,2 3 0 16,4-4 240-16,1 1-48 0,-1-1-16 0,-1-1 0 15,-4-1-176-15,1 0 0 0,2 2 0 0,5 0 128 16,4-2 0-16,-3-2-128 0,-4-3 192 0,0 1-64 0,0 1 0 0,3 1-128 16,4 2 192-16,-3-4-64 0,-2-1 48 0,-1 1 0 15,-2 1 0-15,3 1 0 0,2-2-176 0,1 2 192 16,2-2-192-16,-3 1 192 0,-5 2-192 0,0-2 0 15,1 2 144-15,4 1-144 0,4-5 0 0,-4 1 0 16,-4-1 0-16,1 0 0 0,-1-1 0 0,0 3 0 16,4 2 0-16,-1 0 0 0,-3-1 0 0,-2 0 0 15,-3-1 0-15,-1 1 0 0,0 0 0 0,1 2 0 16,3 2 0-16,-3-2 0 0,-2-3 0 0,-4 2 0 16,-2 0 0-16,1 2 0 0,-2 1 0 0,2 2 0 15,0-1 0-15,-1-3 0 0,-4 0 0 0,0 0 0 16,-3 1 0-16,0 2 128 0,-2 2-128 0,1 4 0 15,1-2 0-15,0 3 0 0,0-5 0 0,-2 3 0 16,-3 1 128-16,-4-3-128 0,-3 5 128 0,-3-3-128 0,0 6 160 0,-3 0-160 16,-1-5 128-16,-1 1-128 0,-2 1 0 0,2-1 144 15,1 3-144-15,-2-5 192 0,1 3-192 0,-3-4 192 16,-3 2-192-16,-2-1 0 0,-2 3 144 0,-3-4-144 16,-3 0 0-16,-2-2 0 0,-3 2 0 0,0 0 0 15,-1-3 0-15,-1 1 0 0,-2 1 0 0,-1 0 128 16,-2-4-128-16,1 2 144 0,-9-4-144 0,11 4 160 15,0 0-160-15,0-3 0 0,0 0 0 0,-2-1 128 16,0-1-128-16,1 0 0 0,-1-1 0 0,-9 2 128 16,11-4-128-16,-3 2 0 0,0-3 0 0,0 0 0 15,-2-5 0-15,-1 1 0 0,1-4 0 0,-2-4 0 16,1 1 0-16,0-3 0 0,-1-1 0 0,0-8 0 0,0-3 0 16,-2-2 0-16,-2-4 0 0,-1-5 0 0,1-1-160 0,-2-5 160 15,-2 2 0-15,1-5-144 0,-3-5 144 16,0-5 0-16,-2 0-144 0,0-4 144 0,1-2 0 15,0 0 0-15,2-3 0 0,1 0 0 0,2-1 0 0,-2-3 0 16,4-5 0-16,-1 5 0 0,1 1 0 0,1 1 0 16,3 2 0-16,-4 1 0 0,0 2-144 0,1 1 144 15,0-1 0-15,1 6 0 0,-2-3 0 0,1 31 0 16,2-6 0-16,-1 0 0 0,-1 0 0 0,1-2 0 16,-1 1 0-16,0-1 0 0,2 1 0 0,0-36 0 15,0 15 0-15,0 8 144 0,-2 6-144 0,-1 24 0 16,0-1 0-16,0-2 0 0,0 1 0 0,-1 3 0 15,-2-4 0-15,0 3 0 0,0 3 0 0,-5-14 0 0,-1 6 0 16,0 9 0-16,-1 3 0 0,2 9 0 0,8 7 0 0,0 0 0 16,0 0-160-16,0 0 160 0,0 0 0 0,0 0-144 15,0 0 144-15,0 0-160 0,0 0 160 0,-214 0-160 16,183 6 160-16,-2 0 0 0,-5-2 0 0,0-2 0 16,-2-2 0-16,-3 1 0 0,-4 0 0 0,-2 3 0 15,-4 5 0-15,1 0 0 0,-1 2 0 0,-4 1 0 16,-3-4 0-16,-2 3 0 0,-3-5 0 0,-1 4 0 15,-4-1 0-15,-3 2 0 0,0 0 0 0,31-4 128 16,-9 0-128-16,-8 3 0 0,-4-1 128 0,-4 3-128 16,-5-1 0-16,-3 1 128 0,-3 2-128 0,-75 8 0 15,22-3 0-15,14-4 0 0,9-1 0 0,4-1 128 16,3 0-128-16,1-1 0 0,-2 1 0 0,6-3 128 16,-5 0-128-16,2-2 0 0,-1 1 0 0,2-1 0 15,-3 4 0-15,-2 0 0 0,-3-3 0 0,0 3 0 0,-1-2 0 16,-2 2 0-16,-1-3 0 0,-1 1 0 0,0 1 0 0,2 0 0 15,0 3 0-15,-1-4 0 0,-1-4 0 0,0-1 0 16,2 7 0-16,-1-4 0 0,-2 3 0 16,2-4 0-16,-2 2 0 0,1-2 0 0,0 1 0 0,0-1 0 15,-1-2 0-15,4 3 0 0,3-3 0 0,-2 3 0 16,-1-2 0-16,-2-3 0 0,1 2 0 0,1 2 0 16,0-3 0-16,0-1-128 0,-1 0 128 0,2 2 0 15,1-2 0-15,0 0-128 0,-4-3 128 0,2 2 0 16,1-1 0-16,49-1 0 0,-9 3 0 0,-7-2 0 15,-4-1 0-15,-3 1 0 0,-4 3 0 0,-4-2 0 0,-4 1 0 16,-2-2 0-16,1 2 0 0,0 1 0 0,-2 1 0 0,-84 1 0 16,30-2 0-16,24 1 0 0,15 3 0 0,5-5 128 15,-1 2-128-15,6 2 0 0,7-3 128 0,5 1-128 16,3 0 0-16,-2 0 128 0,2-3-128 0,3 2 0 16,2 1 192-16,11 0-16 0,0-2-16 0,6-1 0 15,3-2-160-15,2 2 160 0,-4-2-160 0,6 2 160 16,3 1-160-16,5 2 0 0,5 0 0 0,3-2 0 15,3 0-192-15,4 4-64 0,3-2 0 0</inkml:trace>
  <inkml:trace contextRef="#ctx0" brushRef="#br0" timeOffset="50757.73">24615 2017 11343 0,'0'0'496'0,"-7"-6"112"0,7 6-480 16,0 0-128-16,-5-3 0 0,5 3 0 0,-8-8 640 0,8 8 96 0,-9-4 32 0,9 4 0 15,-8-2-112-15,8 2-16 0,0 0 0 0,0 0 0 16,-8 2-176-16,8-2-32 0,0 0-16 0,0 0 0 15,0 0-128-15,0 0-32 0,-3 10 0 0,3-10 0 16,0 0 0-16,0 0 0 0,5 9 0 0,3 0 0 16,1-5 128-16,2 1 32 0,1-1 0 0,1 1 0 15,4-1-48-15,1-2-16 0,1 2 0 0,1 4 0 16,1-4-208-16,0 1-144 0,0 1 192 0,0-1-192 16,2-2 0-16,-1 0 0 0,2 1 0 0,0 1 0 15,3-1 208-15,-1 1-64 0,1-1-16 0,0 4 0 16,1-6 0-16,1 3 0 0,3 0 0 0,-1-1 0 15,2-1-128-15,1 2 0 0,-4 1 0 0,-1 1 128 0,-2-4-128 16,-3 2 0-16,-2 2 144 0,-2-3-144 0,-2 1 0 0,-3-1 0 16,-1 1 0-16,0-3 0 0,-2-1 0 0,0 1 128 15,-12-2-128-15,12 2 0 0,-12-2 0 0,0 0 144 16,0 0-144-16,0 0 0 0,0 0 320 0,0 0-64 16,0 0 0-16,0 0 0 0,0 0 160 0,-9 4 32 15,-3 0 0-15,-2 0 0 0,-2-4-256 0,-1 0-32 16,1 0-16-16,-3 1 0 0,-4-1-144 0,1 0 0 15,-2 0 0-15,1 1 128 0,-3-1-128 0,-1 0 0 16,-1 0 0-16,0-1 0 0,-1 0 0 0,-1-1 0 16,1 1 0-16,0 1 0 0,0 3 0 0,1-1 0 15,-1 2 0-15,3 0 0 0,1 0 0 0,3-1 0 16,2 0 0-16,1 2 0 0,0 1-144 0,2 1 144 0,3-1 0 0,3-1 0 16,0-7-288-16,11 2 48 0,0 0 16 0,0 0 0 15,0 0 0-15,0 0 0 0,0 0 0 0,0 0 0 16,0 0 80-16,13-9 16 0,1-1 0 0,4 1 0 15,1-1 128-15,1 2 0 0,3-2 0 0,3 2 0 16,0-2 0-16,4 2 0 0,0-1 0 0,2 2 0 16,0 2 0-16,2-3 0 0,4 2 0 0,0-3 0 15,-1 4 0-15,-1 1 0 0,-3 0 0 0,-3-1 0 16,-4 3 0-16,-2 0 0 0,-5 1 0 0,-3 0 0 16,-5-1 0-16,-11 2 0 0,0 0 0 0,0 0 0 15,0 0 0-15,0 0 0 0,0 0 0 0,-14 12 0 16,-7-2 0-16,-5 3 0 0,-7-1 0 0,-8 0-192 15,-6 2-208-15,-1 1-48 16,-1-2-16-16,2 1-10192 0</inkml:trace>
  <inkml:trace contextRef="#ctx0" brushRef="#br0" timeOffset="51790.97">27727 1964 11967 0,'0'0'528'0,"0"0"112"0,0 0-512 0,0 0-128 0,0 0 0 0,0 0 0 16,0 0 1280-16,0 0 240 0,0 0 32 0,0 0 16 16,0 0-1312-16,0 0-256 0,0 0 0 0,0 0 0 15,0 0 0-15,13 8 0 0,-2-4 0 0,2 2 0 16,0 2 240-16,2-3-64 0,3 0-16 0,2 1 0 15,3-2 144-15,1 1 16 0,0-1 16 0,0 1 0 16,-1-2 16-16,1-2 0 0,1-1 0 0,0 0 0 16,0 0-48-16,1-1-16 0,-1 1 0 0,1-3 0 0,-1 2 48 0,0 0 16 15,0-2 0-15,-1 3 0 0,0 3-224 0,-1-1-128 16,-3 1 160-16,2-1-160 0,-6 0 128 0,-2-1-128 16,-1 1 0-16,-3 1 144 0,-10-3-144 0,0 0 0 15,0 0 0-15,0 0 0 0,0 0 0 0,0 0 0 16,-6 8 0-16,-7-6 0 0,-5-1 128 0,-5 2 0 15,-6-1 0-15,0 0 0 0,-3 0-128 0,-1 1 0 16,-2-2 0-16,-2 2 0 0,0-2 368 0,-1 1 32 16,0 2 16-16,-4 3 0 0,-3-4-48 0,-1 2-16 15,-1 2 0-15,4-1 0 0,4-1-352 0,2 3 0 16,4-3 0-16,4 1 0 0,3 2 0 0,6-3 0 16,5-1 0-16,4 0 128 0,4 1-128 0,7-5 0 0,0 0 0 0,0 0-128 15,0 0 128-15,15 7-192 0,5 0 192 0,7-2-192 16,5-3 192-16,6-2 0 0,5-1 160 0,5 0-160 15,3 0 128-15,0-1-128 0,-1 0 0 0,-1 0 144 16,2 0-144-16,0-1-176 0,1 2 48 0,3 4-7696 16,3 0-1536-16</inkml:trace>
  <inkml:trace contextRef="#ctx0" brushRef="#br0" timeOffset="53976.34">13947 11847 15663 0,'0'-11'1392'0,"0"-3"-1120"0,1-3-272 0,2 1 0 15,0 0 1200-15,2 2 176 0,1 3 32 0,-1-2 16 16,0 2-1072-16,-1 2-224 0,-4 9-128 0,0 0 160 15,3-12 0-15,0 6 0 0,-3 6 0 0,0 0 0 16,0 0 160-16,0 0 48 0,0 0 0 0,0 0 0 16,-6-8-112-16,6 8-32 0,-13 4 0 0,1 3 0 15,-3-1-64-15,-1 9-16 0,-3 8 0 0,-2 4 0 16,-2 5-144-16,-1 4 0 0,0 5 0 0,0 10 0 16,-2 4 224-16,-1 3-32 0,-4 3-16 0,-1 4 0 15,-2 7 16-15,-2 6 16 0,-3 1 0 0,-1 6 0 0,2 1-208 0,0 6 128 16,0 1-128-16,1 1 0 0,-1 2 0 0,1 2 0 15,0 3 0-15,1-2 0 0,-4 2 128 0,6 1-128 16,-4 0 0-16,6 2 0 0,1-1 0 0,7 1 0 16,4 2 0-16,8-6 0 0,5 0 224 0,8-3-48 15,7-2-16-15,8-3 0 0,10-3-32 0,8-6 0 16,7-5 0-16,3-3 0 0,2-2-128 0,7-3 192 16,3-2-192-16,1-2 192 0,3 3-192 0,2-5 160 15,6-8-160-15,-5-2-8096 16,-2-3-1712-16</inkml:trace>
  <inkml:trace contextRef="#ctx0" brushRef="#br0" timeOffset="56145.24">15364 13287 14735 0,'0'0'1312'0,"0"-10"-1056"0,0 1-256 0,0 9 0 16,3-14 1248-16,-3 5 192 0,0 9 32 0,0 0 16 16,0-10-1280-16,0 0-208 0,0 4-128 0,0 6 128 15,0 0 0-15,0 0 0 0,-8-12 0 0,2 6 128 16,6 6-128-16,-9-5 128 0,0-2-128 0,1 2 128 16,-1 0-128-16,-1-1 0 0,0 1 144 0,-3 2-144 15,-2-2 176-15,0-1-48 0,0-1 0 0,-3-4 0 16,-3 3 16-16,1-3 0 0,0-1 0 0,-2 0 0 15,-1-2 144-15,0 1 32 0,2 0 0 0,-2 1 0 0,-1-4-96 16,-3 7-16-16,-1-1 0 0,-2 4 0 16,-2-3-16-16,-1 6-16 0,-3 2 0 0,-2 2 0 0,-4 5-176 0,-6 1 0 15,-3-2 0-15,3 5 0 0,3-1 0 0,4 4 0 16,1-2 0-16,4 2 0 0,2 1 0 0,5 1 0 16,2 1 0-16,4 0 0 0,1-2 0 0,5 1 0 15,1 2 0-15,4-1 0 0,0 2 0 0,3-1 0 16,2-1 0-16,0 2 0 0,1-1 0 0,1 0-144 15,1 1 144-15,3 0 0 0,1 0 0 0,4 0 0 16,1-3 0-16,4 1 144 0,2 0-144 0,4 0 0 16,3-2 0-16,6 3 0 0,5 0 256 0,6 0 32 15,3 0 0-15,4 0 0 0,2 4 64 0,5 0 16 0,4 0 0 16,0 0 0-16,1-3-368 0,-3 2 144 0,-4 1-144 0,-2-1 0 16,0-1 128-16,-1 0-128 0,0 1 0 15,-1 3 0-15,0 0 128 0,2-2-128 0,-1 0 0 0,-2 5 0 16,-4-2 144-16,-2 0-16 0,-6 4-128 0,-2-3 192 15,-4 3 16-15,-3-2 0 0,-3 2 0 0,-3-3 0 16,-5 3 176-16,-4-4 16 0,-2 4 16 0,-4-5 0 16,-4 0 96-16,-5 0 0 0,-3-2 16 0,-6 1 0 15,-5 2 0-15,-9 0 0 0,-8-1 0 0,-9 0 0 16,-7-3-112-16,-3 2-32 0,-1-2 0 0,-4-2 0 16,-1-3 288-16,1-2 48 0,-4 0 16 0,1 1 0 15,-2-4-96-15,4 0 0 0,4-7-16 0,4 0 0 16,4 0-368-16,3-3-64 0,3-3 0 0,0-2-16 15,1-5-464-15,2 3-96 0,2 0 0 0,4 0-16 16,5 0-1888-16,4 2-368 0,4-1-80 0,4 1-16 0</inkml:trace>
  <inkml:trace contextRef="#ctx0" brushRef="#br0" timeOffset="58630.47">17197 13119 15663 0,'-1'-7'1392'0,"1"-2"-1120"0,1-3-272 0,2 1 0 16,-1 2 400-16,2-4 32 0,0 4 0 0,-2 1 0 15,1-3-432-15,-1 3 0 0,1-3 0 0,-2 5 0 16,-1 1 416-16,0-4 0 0,0 9 0 0,1-5 0 0,-2 1 160 0,1 4 48 16,0 0 0-16,0 0 0 0,0 0-160 0,0 0-16 15,0 0-16-15,0 0 0 0,0 0-240 16,0 9-64-16,-1 2 0 0,0 3 0 0,-1 2 192 0,2 4 16 15,0 2 16-15,-1 2 0 0,0 4 352 0,0 26 64 16,1 0 0-16,0-1 16 0,-3 1-48 0,2 0-16 16,-1 1 0-16,-1 0 0 0,0-1-288 0,1 0-64 15,-2-1-16-15,0-2 0 0,0-5-160 0,0-1-48 16,1-1 0-16,-3-1 0 0,1-4-144 0,-1-2 128 16,0-3-128-16,-1 2 128 0,2-4-128 0,-1-4 0 15,-2 0 0-15,1-4 0 0,-1-4 0 0,0-3-224 0,3-5 32 16,-1 0 0-1,0-5-1648-15,-1-2-320 0,0 2-64 0,7-7-5632 0,-12-7-1120 0</inkml:trace>
  <inkml:trace contextRef="#ctx0" brushRef="#br0" timeOffset="58914.95">16359 13719 28559 0,'-14'-1'2544'0,"5"0"-2032"0,-1 0-512 0,1 1 0 16,9 0 1280-16,0 0 176 0,0 0 16 0,0 0 16 16,16 8-1488-16,4 3-288 0,4-8-64 0,7 2-16 0,6 2 368 15,6-3 208-15,4-3-16 0,9-1-16 0,7 0 16 0,0-1 0 16,3-2 0-16,-4-2 0 0,-5-1-192 0,2 2 0 15,-5 0 0-15,0-1 0 0,-1 0-144 0,4 1-64 16,3-1-16-16,-2-3 0 16,-5 1-1312-16,0-3-272 0,-3 3-48 15,-6 0-16-15</inkml:trace>
  <inkml:trace contextRef="#ctx0" brushRef="#br0" timeOffset="59949.03">18811 12844 16575 0,'0'0'736'0,"-2"-14"160"0,-1-3-720 0,3 1-176 0,2-1 0 0,4-1 0 16,4 0 752-16,3 2 112 0,1-3 32 0,4-2 0 16,-1-1-720-16,4-1-176 0,0-4 0 0,1 3 0 15,-2-4 128-15,-1 5 0 0,0 3 0 0,0 1 0 0,1-2 64 0,-1 4 16 16,3 0 0-16,-1 4 0 0,-1 6-16 15,0-2 0-15,1 2 0 0,-1 5 0 0,1 1-192 0,-2 2 0 16,-2 3 0-16,0 2 0 0,-3 7 0 0,1 5 0 16,-1 2 0-16,-1 4 0 0,-3 4 0 0,-2 8 0 15,-3 4 0-15,-1 7 0 0,-2-1 0 0,-3 7 128 16,-6 8-128-16,-3 7 144 0,-2 7-144 0,-4-1 160 16,0-1-160-16,-2 0 160 0,-2-5-160 0,-3-2 0 15,-1-2 0-15,-3 1 0 0,-1-4 176 0,-3 2-48 16,-2-3-128-16,-2-3 192 0,-3-1-192 0,-6-4 176 15,-4-1-176-15,-1-1 160 0,-1-6-32 0,4-2 0 16,2-8 0-16,2 0 0 0,2-3-128 0,4 0 0 16,0-7 0-16,5-5 0 0,2-2 0 0,3-3 0 0,0-2 0 0,4-3 0 15,1 0 0-15,4-4-144 0,3-1 144 0,4 0 0 16,1-4-144-16,9 0 144 0,0 0 0 0,0 0-144 16,0 0 144-16,0 0 176 0,0 0-48 0,13-5 0 15,4-2 32-15,3 4 0 0,1-4 0 0,6 5 0 16,1-2-16-16,5 3 0 0,3-1 0 0,6 4 0 15,1 4 112-15,4 3 32 0,4-3 0 0,2 6 0 16,3-2-96-16,-1 1 0 0,-6 2-16 0,0-4 0 16,-4 1-176-16,0-1 128 0,-1 4-128 0,0 1 128 15,-4 0 16-15,0-2 0 0,2 3 0 0,0-1 0 16,-2-5-144-16,-2 3 0 0,-2-1-192 0,-4-1-7760 16,-4 2-1552-16</inkml:trace>
  <inkml:trace contextRef="#ctx0" brushRef="#br0" timeOffset="60547.68">20852 12808 11055 0,'-4'-13'976'0,"-1"2"-784"0,0-2-192 0,-3 0 0 15,0 3 2944-15,2 0 528 0,1 5 112 0,-2 0 32 31,7 5-3232-31,-11-1-640 0,-2 1-128 0,-1 3-16 0,-1 1 400 0,-1 3 0 0,-2 3 0 0,-1 1-128 16,-4 4 128-16,0 5 0 0,-4 2 0 0,-3 3-128 16,-5 1 128-16,-3 6 0 0,-6 2 0 0,4 3 0 15,1 4 240-15,1 2-32 0,1 0 0 0,4 3 0 16,2 0 224-16,5 0 32 0,2 1 16 0,6-2 0 16,0 4 80-16,7 0 16 0,2 1 0 0,2-1 0 15,4 1-128-15,1 0 0 0,4-2-16 0,1-1 0 0,4-3-208 16,3-3-32-16,3-4-16 0,2-3 0 0,5-5-176 15,0-2 0-15,5-7 0 0,1 0 0 0,0-4 0 0,7-1 0 16,4-6 0-16,2-2 0 0,0-6 0 0,0-4-144 16,0-2 144-16,0-5 0 0,2-6 0 0,2-5 0 15,-1-6 0-15,4 0 0 0,0-5 0 0,2-3 0 16,3-1 0-16,0-5 0 0,1-5 0 0,-4-2 0 16,-5-3 0-16,-3 0 0 0,-3-2 0 0,-3 2 0 15,-3 3 0-15,-5 3 0 0,-2 1 0 0,-3 3 0 16,-5 3 144-16,-3 2-144 0,-4 1 256 0,-2 0-16 15,-5 0-16-15,-5-1 0 0,-3 4-224 0,-6 2 0 16,-4 2 0-16,-4-3 0 0,-5 5-176 0,-3-2-128 16,-2 2-16-16,-1 1-16 15,1 2-560-15,-3 4-96 0,-3 0-32 0,2 4-6944 0,2 3-1392 0</inkml:trace>
  <inkml:trace contextRef="#ctx0" brushRef="#br0" timeOffset="60898.8">21148 12077 17503 0,'-7'-5'1552'0,"1"-4"-1232"0,-2 3-320 0,2 1 0 16,-2 3 2592-16,8 2 464 0,0 0 80 0,-7 11 32 15,-2 3-2672-15,1 6-496 0,2 8-192 0,-2 1 16 16,-1 5 176-16,-1 12 176 0,-1 8-48 0,-2 4 0 0,0 8 16 0,-3 7 0 16,-5 3 0-16,-1 8 0 0,-5 0-144 0,0 6 0 15,0 5 144-15,1-1-144 0,-2 0 0 0,0-2 0 16,-1-4 0-16,-2-3 0 0,-1-1 0 0,2-7 0 16,-1-1 0-16,0-1 0 0,-4-9 0 0,2-1 0 15,-1-1 0-15,1 1 0 0,1 1 0 0,2-8 0 16,0-3 0-16,4-4 0 0,3-7-320 0,0 1-16 15,4-8-16-15,2-3 0 16,5-9-1600-16,0-1-320 0,1 1-64 0,6-9-16 0</inkml:trace>
  <inkml:trace contextRef="#ctx0" brushRef="#br0" timeOffset="61315.09">21539 14229 21183 0,'-10'0'1888'0,"-1"3"-1504"0,-3-2-384 0,0 3 0 15,1 1 2720-15,1 9 480 0,4 2 80 0,-3 3 32 32,-1 4-3312-32,-1 6-464 0,2 1-192 0,-2 3-48 0,1 1 704 0,2 0 0 0,1 2 0 0,3 0 0 0,0-1-336 0,3-2-48 15,3-1 0-15,0-7 0 16,0-2-112-16,3-2-16 0,3-9-16 0,2 0 0 0,1-6 304 0,3-3 64 16,3-5 16-16,3-3 0 0,3-2 336 0,1-9 64 15,1-3 0-15,4-6 16 0,2-3 176 0,-1-5 48 16,-4 1 0-16,-2-1 0 0,-3 0 64 0,-1 1 16 15,-3-3 0-15,-2 2 0 0,-3 1-32 0,-4 5 0 16,-2-1 0-16,-4 5 0 0,-2-1-160 0,-3 3-16 16,-7 0-16-16,1 3 0 0,-5 3-352 0,-1 2 0 0,-4 3 0 0,0 0-128 31,-3 4-512-31,-1-1-112 0,2 2-16 0,3 0-9056 16,2 1-1824-16</inkml:trace>
  <inkml:trace contextRef="#ctx0" brushRef="#br0" timeOffset="61748.51">23240 12022 22111 0,'-5'-16'976'0,"0"7"208"0,-4-9-944 0,1 3-240 0,1 1 0 0,0 0 0 0,1 5 832 0,1 0 112 16,0 4 16-16,-3 3 16 0,-2 0-976 0,-3 5-416 15,-1-1 32-15,-1 5 0 0,-3 4 384 0,-2 3 0 16,-4 3 0-16,-4 4-128 0,-3 3 128 0,-2 7 0 15,-2-1 0-15,-4 6 0 0,1 5 0 0,-4 3 128 16,0 5-128-16,-1 5 176 0,3 7 16 0,-2 7 0 16,1 8 0-16,2 1 0 0,7 1-192 0,3 5 192 15,6-2-192-15,4 3 192 0,2 1 144 0,4-1 48 16,4-8 0-16,3-2 0 0,2 0-256 0,2-5-128 0,2 0 160 0,2-5-160 16,3-1 0-16,3-2 0 0,1-6 0 15,5-3 0-15,4-5-224 0,3-4-144 0,2-1-16 0,5-5-16 31,4-8-720-31,2-2-144 0,-1-5-16 0,3-7-16 0</inkml:trace>
  <inkml:trace contextRef="#ctx0" brushRef="#br0" timeOffset="62181.89">23957 12931 1839 0,'-29'-1'0'0,"7"1"160"0,-3-1-160 0,-5 1 0 15,-3 1 0-15,-2 3 0 0,-3 6 5040 0,-2 3 976 16,-2 4 192-16,0 8 32 0,-2 0-5120 0,6 0-1120 15,5 2 0-15,5-1-160 0,2 3 160 0,8-1 0 16,3-4 0-16,8-2 0 0,0-2 0 0,6-2 0 16,2-2 0-16,6-1 0 0,4 1 0 0,7-1-160 15,3-4 160-15,7 2 0 0,5-1 0 0,4-1 304 16,4 2-48-16,-2 2 0 0,-2-2 64 0,1-1 0 16,-5 1 0-16,0 1 0 0,1-1 128 0,-4-1 48 0,-3 2 0 15,-2 3 0-15,-1 0-208 0,-3 0-32 0,-5 4-16 0,-4 0 0 16,-5 1-240-16,-3 1 128 0,-4-2-128 0,-6 2 0 15,-6 4 160-15,-6-3-160 0,-6 4 160 0,-5-1-160 16,-3-1 144-16,-2 0-144 0,-2 2 128 0,-2-2-128 16,-2 1 0-16,-1-4 0 0,0-4-144 0,3-1 144 31,-1-3-1888-31,9-6-272 0,5-6-48 0</inkml:trace>
  <inkml:trace contextRef="#ctx0" brushRef="#br0" timeOffset="62619.96">24151 12283 27407 0,'0'0'1216'0,"0"0"256"0,0 0-1184 0,14-3-288 0,4 6 0 0,4 3 0 15,2 3-208-15,1 7-112 0,1 3 0 0,3 5-16 16,1 0 336-16,6 8-144 0,-2 5 144 0,2 6 0 15,0 8 0-15,3 5 0 0,-3 5 0 0,-2 2 0 16,0 3 0-16,-2 5 0 0,-3 3 0 0,-5 2 0 16,-3 1 0-16,-3-5 0 0,-3-5 0 0,-3 1 0 15,-3-1 0-15,-2 1 144 0,-5-4-16 0,-2 1 0 16,-4-4 192-16,-3-1 48 0,-5-2 0 0,-5 0 0 16,-8-2-112-16,-4 2 0 0,-5 0-16 0,-6 1 0 15,1-3-240-15,0-3 0 0,1-3 0 0,1-4 0 16,4-10 0-16,3-4-320 0,4-3 64 0,3-6-8128 15,2-6-1632-15</inkml:trace>
  <inkml:trace contextRef="#ctx0" brushRef="#br0" timeOffset="63317.42">24964 11234 7359 0,'19'2'320'0,"-7"0"80"0,1 1-400 0,6 6 0 0,4 2 0 0,9 7 0 0,6 7 4304 0,4 1 784 15,4 3 160-15,-4 5 16 0,-3 2-4272 0,-1 2-864 16,-1 1-128-16,-1 6 0 0,-2-1 0 0,0 5 0 16,-1 0 0-16,2 1 0 0,-1 2 0 0,2 6 0 15,-1 2 160-15,-1 2-160 0,-3 7 144 0,-1 0-144 16,-2-2 160-16,-5 3-160 0,-2 0 240 0,-6 5-48 16,-5 5-16-16,-2 3 0 0,-4-3-48 0,-4 1-128 15,-4-1 192-15,-3 3-64 0,-2 3 160 0,-7-5 32 16,-6 0 0-16,1-5 0 0,-5-2 32 0,-2-1 16 0,-3 1 0 15,-1-3 0-15,0-1 32 0,-1-3 16 0,-1-2 0 0,1-4 0 16,0-1-80-16,-1-4-16 0,3-3 0 0,-1-2 0 16,0-4-176-16,2-2-144 0,-3-10 192 0,2-5-192 31,1-1-224-31,2-9-160 0,3-5-16 0,5-3-9200 0,2-8-1824 0</inkml:trace>
  <inkml:trace contextRef="#ctx0" brushRef="#br0" timeOffset="64132.89">28216 12819 20271 0,'-10'-14'1792'0,"0"2"-1424"16,-4-4-368-16,-2-1 0 0,-1-5 2080 0,-1 3 352 16,-2 1 64-16,1-1 0 15,-1 3-2816-15,-1 0-560 0,-2 1-112 0,-1 4-32 0,-1-2 1024 0,-3 0 0 16,-3 2 0-16,-1-2 160 0,-3-1-160 0,-1 3 0 0,1-1 0 0,-2 0 0 15,0 0 0-15,0 3 0 0,-1-2 0 0,0 6 0 16,-4 3 0-16,2 5 0 0,2 1 0 0,-2 7 0 16,-4 7 0-16,3 2 0 0,0 2 0 0,3 7 128 15,2 4 48-15,3 5 0 0,-1 3 0 0,3 11 0 16,2 8-176-16,4 6 128 0,-1 8-128 0,6 6 128 16,1 4-128-16,1 1 0 0,3 0 144 0,2-1-144 15,3-7 0-15,2-3 0 0,3-5 0 0,3-11 0 16,0-7 0-16,4-6 0 0,3-9 0 0,2-8-192 15,3-7 192-15,3-6 176 0,1-2-48 0,3-8 0 16,-1-3 224-16,6-4 32 0,2-3 16 0,3-8 0 16,2-9-176-16,4-3-32 0,5-4-16 0,3-11 0 15,5-8-368-15,-1-7-80 0,0-4-16 0,-1-7 0 16,1-4 96-16,-1-3 0 0,-1-2 16 0,2-10 0 0,1-5 176 0,-1 0 0 16,0 1 0-16,-1-3 0 0,1-3-368 0,-3-4 16 15,-4-8 0-15,-2-1 0 16,-2 0-384-16,-1-7-80 0,-1-2-16 0,0 2 0 15,-2 4-832-15,1 2-160 0,-2-2-32 0,-1 8-16 16,-4 5 912-16,1 9 176 0,1 4 32 0,-1 10 16 0,-2 4 1376 0,-5 2 288 16,-3 5 48-16,-2 10 16 0,0 11-80 0,-3 6-16 15,-5 3 0-15,0 7 0 0,-5 4-64 0,-1 4 0 16,-2 5-16-16,-2 5 0 0,-4 0-384 0,-1 6-80 16,-3 1-16-16,-1 6 0 0,-4 2-336 0,-3 5 0 15,-2 4 0-15,0 7-192 0,1 5 192 0,-2 5 0 0,0 5 0 16,0 8 0-16,0 8 208 0,3 11 80 0,4 5 16 15,-1 8 0-15,0 4 144 0,4 6 48 0,1 3 0 0,4 0 0 16,1 0-32-16,1 0 0 0,2 2 0 0,4-2 0 16,0-3-80-16,1-2 0 0,0-1-16 0,1-4 0 15,0-1-128-15,2-2-32 0,1 5 0 0,-1-8 0 16,1-2 112-16,2-1 32 0,-3-3 0 0,2-1 0 16,-1-3-160-16,0 0-48 0,-2-4 0 0,1-3 0 15,-1-2-144-15,0-2-176 0,-1-5 48 0,-1-3 0 31,0-1-528-31,1-6-112 0,-1-1 0 0,3-2-16 16,-1-9-1840-16,2-2-384 0,4-3-64 0,3-12 0 0</inkml:trace>
  <inkml:trace contextRef="#ctx0" brushRef="#br0" timeOffset="64700.56">30170 12498 16575 0,'-2'-12'1472'0,"-2"1"-1168"0,-3 0-304 0,0-3 0 15,0 2 2912-15,-4 3 528 0,1-1 96 0,-4 5 32 16,-3 0-3152-16,-2-2-624 0,-5 1-128 0,-4 2-32 16,-4 2 368-16,-4-1 288 0,-4 2-48 0,-2 1-16 15,1 4-224-15,-7-2 0 0,-4 2 0 0,-1 0 0 16,-2 5 0-16,-2 0 0 0,-2 2 0 0,3 4 0 16,3 3 0-16,6 0 0 0,8-3 0 0,6 3 0 15,5 2 0-15,5-1-160 0,2 2 32 0,6-3 0 16,2-1-64-16,4 0 0 0,4-1 0 0,4 2 0 15,2-4 192-15,6 1-192 0,3 1 192 0,4 0-192 16,5 2 192-16,3 0 0 0,4 1 0 0,7 0 0 16,7-1 192-16,3 1-16 0,4 1-16 0,1 2 0 15,-2-2 96-15,1 2 32 0,0 1 0 0,1 5 0 16,-1 0-96-16,-1 3 0 0,1 2-16 0,-4 3 0 16,-2 1-48-16,-1 1-128 0,-5-4 192 0,-3 1-64 0,-8-1 96 0,-2-1 16 15,-5-4 0-15,-4 0 0 0,-4 1 32 0,-4-4 16 16,-4 4 0-16,-6-4 0 0,-5 2-144 0,-8 0-16 15,-8 3-128-15,-10-1 192 0,-10-4-64 0,-7 2-128 16,-9-6 176-16,-8 5-176 0,-7-3 256 0,-14 0-48 16,-17 4-16-16,-6-3 0 0,-6 1-192 0,-13 4 0 15,-15 1 0-15,-8 4 0 16,-9 1-1312-16,-15 4-256 0,-76 16-48 0,9-8-11632 0</inkml:trace>
  <inkml:trace contextRef="#ctx0" brushRef="#br0" timeOffset="67101.6">21031 9265 2751 0,'-12'-7'256'0,"0"2"-256"16,-1 2 0-16,1 1 0 0,2 0 4032 0,10 2 752 16,-9 0 144-16,9 0 48 0,-10 4-3984 0,10-4-800 0,-9 2-192 0,2 1 0 15,-1 0 0-15,8-3 0 0,-9 6 0 0,9-6 0 16,-9 4 272-16,0 0 16 0,-1 1 0 0,0 4 0 15,1-3-160-15,-1 3-128 0,2-4 144 0,1 2-144 16,7-7 0-16,-5 10 0 0,5-10 0 0,0 0 0 16,0 0 208-16,0 0-48 0,5 11-16 0,5-5 0 15,3 0 96-15,3-4 16 0,3-2 0 0,5-1 0 16,3 0-32-16,4-2 0 0,2-1 0 0,0 2 0 16,-2-6-48-16,2 3-16 0,2 0 0 0,-1-3 0 15,0 1-160-15,1-4 0 0,-2 4 0 0,-1-3 128 16,-4 2-128-16,0-2 160 0,-3 2-160 0,0-1 160 15,-6 4-160-15,-2 1 0 0,-9 2 0 0,-8 2-176 16,0 0 176-16,0 0 0 0,0 0 160 0,0 0-160 0,-12 2 384 0,-4 2 0 16,-7 4-16-16,-4 1 0 15,-3 3-176-15,-5 0-48 0,-2 2 0 0,-2 0 0 0,-3 1-144 0,1-1 0 16,1-1 0-16,-4 1 0 0,2 0 0 0,1-1 0 16,0-2 0-16,7 2 0 0,2-2 0 0,8-3 0 15,6-2 0-15,5-1 0 0,3-4-176 0,10-1 48 16,0 0 0-16,0 0 0 0,11-6-64 0,10 1-16 15,8 1 0-15,8-5 0 0,9-1 208 0,2-5 0 16,0 1 0-16,6 0 0 0,-1 2 0 0,-1-2 128 16,1 3 0-16,6 2-128 0,-2-2 384 0,0 1-48 15,-1-3 0-15,-4 1 0 0,-6 6-144 0,-5 1-48 16,-4 0 0-16,-6 2 0 0,-5 2-144 0,-3 5 0 0,-8 1 0 0,-4 0 128 16,-3 3-352-16,-5 4-80 0,-6 2-16 0,-5-1-11824 15</inkml:trace>
  <inkml:trace contextRef="#ctx0" brushRef="#br0" timeOffset="68174.78">23850 9476 1839 0,'0'0'0'0,"0"0"160"0,-9-5-160 0,2 3 0 16,-1-1 0-16,8 3 0 0,-10-2 272 0,2-3 32 16,2-4 0-16,1 5 0 0,5 4-544 0,-7-4-96 15,1-2-32-15,1-1 0 0,0 2 720 0,-2-4 144 16,2 4 16-16,5 5 16 0,-7-5 944 0,-1-2 176 16,-1 2 32-16,2 2 16 0,-1 1-784 0,0 2-144 0,-3 1-48 0,1-1 0 15,0-5-304-15,1 3-64 16,0 2-16-16,1 3 0 0,8-3 288 0,-9 8 48 0,4-3 16 0,5-5 0 15,0 0 144-15,0 0 16 0,0 0 16 0,0 10 0 16,0-10-224-16,10 6-32 0,4 1-16 0,3 0 0 16,2 0 16-16,3 1 0 0,0-2 0 0,5-1 0 15,4-4-192-15,2 3-32 0,5 0-16 0,2-1 0 16,5 4-96-16,5 2-16 0,3-6 0 0,3 0 0 16,0-3 0-16,1 0-16 0,-5-3 0 0,8 1 0 15,0 1-240-15,6-2 176 0,5-2-176 0,1 0 160 16,1-1-160-16,2-5 0 0,0 4 0 0,5-3 0 15,6 1 0-15,3-3 128 0,2 1-128 0,-1 1 0 16,-3-1 0-16,4 4 0 0,3-5 0 0,-1 5 0 0,-4-5 0 0,-3 3 0 16,-3-1 0-16,1 3 0 15,-1-4 0-15,1 5 0 0,-2-3 0 0,-6 3 0 0,-5-1 0 16,-1 0 0-16,-1 2 0 0,-1 1 0 0,2-1 128 0,-4 2-128 16,-3 1 128-16,-7 1-128 0,-7 1 0 0,-3 0 0 15,-4 1 0-15,-5 0 0 0,-4 2 0 0,-4-1 0 16,-4 2 0-16,-4-2 0 0,-6 1 288 0,-2 0 32 15,-4 0 0-15,-9-3 0 0,0 0-16 0,0 0 0 16,0 0 0-16,0 0 0 0,-7 12-176 0,0-5-128 16,-4 4 144-16,-1-5-144 0,-4 2 0 0,-1-2 0 15,-2 3-208-15,-2 0-8496 16,2 2-1712-16</inkml:trace>
  <inkml:trace contextRef="#ctx0" brushRef="#br0" timeOffset="70038.62">7637 17098 1839 0,'-15'0'0'0,"4"-1"160"0,-1-3-160 0,-1-4 0 0,-1 0 0 0,0-3 0 15,0 2 2752-15,0-2 528 0,0 1 112 0,0 1 0 16,1-3-1648-16,1 5-336 0,0-2-64 0,3 2 0 16,3 2 240-16,6 5 48 0,0 0 16 0,0 0 0 15,0 0-528-15,0 0-96 0,0 0-32 0,10 0 0 16,4 3-784-16,7-1-208 0,5 3 0 0,7 2 0 16,4-2 0-16,8-1 0 0,4-1 0 0,10 3 0 0,6-4 0 0,-1-2 0 15,-1-2 160-15,3-4-160 0,0 1 128 0,1 0-128 16,3-4 0-16,3 2 0 0,0-5 0 0,-3 2 0 15,-5-1 0-15,-4 1 0 0,-4-2-144 0,-2-2-48 16,-3 4 0-16,-2 1 0 16,-3 0-528-16,-4 2-112 0,-4 0-32 15,-6 2-10688-15</inkml:trace>
  <inkml:trace contextRef="#ctx0" brushRef="#br0" timeOffset="70270.92">7568 17676 32255 0,'0'0'2864'0,"0"0"-2288"0,0 0-576 0,0 0 0 16,0 0 1872-16,0 0 272 0,22 13 48 0,5 0 16 31,8-2-2208-31,7 3-576 0,10 1-64 0,7 1 0 0,2-8 640 0,5 4 0 0,1 2 0 0,4 1 0 31,6-2-592-31,4 1 0 0,5 0 0 0,-2-4 0 16,-4 3-1680-16,-1-2-336 0,-1-3-64 0</inkml:trace>
  <inkml:trace contextRef="#ctx0" brushRef="#br0" timeOffset="70854.27">11197 16506 17503 0,'-3'-11'1552'0,"-4"0"-1232"0,-2-3-320 0,2 0 0 15,2 2 1904-15,-1 4 320 0,5-3 64 0,1 11 16 32,-5-7-2304-32,0-1-672 0,5 8-32 0,-10-2 0 0,-3 2 480 0,-1 6 96 0,-4 2 128 0,-6 4-208 31,-5 0-192-31,-4 8-48 0,-4 4 0 0,0 7 0 0,0 4 448 0,-2 6-128 0,-2 7 128 0,1 2 0 15,-2 2 0-15,1 3 304 0,-1 3-48 0,1 2-16 16,-4 2-80-16,3 2-16 0,0 3 0 0,6-7 0 16,6-3 176-16,4-6 16 0,7-4 16 0,6-9 0 15,6-2-16-15,5-1 0 0,6-2 0 0,6-2 0 16,8-1-336-16,6 2 128 0,7-1-128 0,3-3 0 16,2 1 128-16,2-3-128 0,3 2 160 0,-1-1-160 15,1-1 144-15,0-2-144 0,-2 5 128 0,-1-1-128 0,-1 4 192 0,0-1-32 16,-1 0-16-16,-2 3 0 0,-2 1 80 0,-4 4 16 15,-7-1 0-15,-4 1 0 0,-6 2 160 0,-4 2 48 16,-7-2 0-16,-6 0 0 0,-1 1 96 0,-8 0 32 16,-6-2 0-16,-7 4 0 0,-2-4-80 0,-5 1-16 15,0 3 0-15,-2-3 0 0,0 0-480 0,2-4 0 16,-1-1 0-16,3-4 0 16,1-3-576-16,4-6-96 0,0-4-32 0,3-3 0 15,-2-4-2000-15,4-7-416 0,-6 1-80 0,9-6 0 0</inkml:trace>
  <inkml:trace contextRef="#ctx0" brushRef="#br0" timeOffset="71239.09">12193 18318 34095 0,'-25'15'1504'0,"4"-3"320"0,-5-5-1456 0,-7 5-368 0,-3-2 0 0,0 5 0 15,3 4 976-15,5 7 128 0,4-1 32 0,1 4 0 32,1-3-1520-32,2 4-320 0,1-2-48 0,1 5-16 0,3 2 0 0,2-1 0 0,3-1 0 0,1 0 0 15,0-4-288-15,4-2-64 0,1-8-16 0,4-2 0 16,4-7 832-16,4-3 176 0,1-3 128 0,3-4-192 0,6-4 352 0,2-7 64 15,3-3 16-15,4-4 0 0,2-5 496 16,0-2 96-16,3-7 32 0,1-2 0 0,3-3-160 0,-4 0-16 16,-1 1-16-16,-4 0 0 0,-4 3-176 0,-5 1-48 15,-4 1 0-15,-5 2 0 0,-4 1-96 0,-4 4-32 16,-5 4 0-16,-3 0 0 0,-4 3-64 0,-4 0-32 16,-5 2 0-16,-4 1 0 0,-9 2-352 0,-2 0-80 15,-2 2-16-15,2 1 0 16,1-3-1584-16,3 5-320 0,2-4-64 0,3 1-7552 15,4-4-1520-15</inkml:trace>
  <inkml:trace contextRef="#ctx0" brushRef="#br0" timeOffset="71639.89">12599 16068 17503 0,'-9'-6'1552'0,"1"0"-1232"0,-1-5-320 0,1 4 0 15,3-3 2400-15,1 3 416 0,4 7 96 0,0 0 16 16,-1-9-2576-16,1 9-512 0,0 0-96 0,0 0-32 15,0 0 288-15,0 0 0 0,0 0 0 0,-12 8 0 0,0 1 0 0,-2 5 0 16,-3 4 0-16,1 5 0 0,0 6 0 0,1 3 144 16,0 4-144-16,1 3 128 0,0 0 96 0,1 8 16 15,4 0 0-15,0 4 0 0,2 0-48 0,3 2 0 16,2-1 0-16,0 0 0 0,4 0 0 0,0-3 0 16,2-1 0-16,2-4 0 0,2-4-192 0,1-5 176 15,1-5-176-15,0-2 160 0,4-3-160 0,1-1 0 16,3-6 0-16,2-5 0 0,5-3 0 0,-3-4-224 15,1 1 48-15,3-6 16 16,-3-2-304-16,1-6-64 0,-3 0-16 0,-2-5-7824 16,-1-3-1552-16</inkml:trace>
  <inkml:trace contextRef="#ctx0" brushRef="#br0" timeOffset="71859.17">12003 16643 18431 0,'17'-3'816'0,"-8"1"160"0,-9 2-784 0,14-8-192 0,2-5 0 0,11 2 0 16,10-2 5312-16,8 0 1008 0,9 3 208 0,3 1 32 15,4 1-5712 1,4-1-1136-16,5 2-224 0,0 1-64 0,0 0-2192 0,-3 0-448 15,-1 0-96-15</inkml:trace>
  <inkml:trace contextRef="#ctx0" brushRef="#br0" timeOffset="73256.89">13963 16132 6447 0,'9'-12'576'0,"0"2"-576"0,0-6 0 0,0 0 0 15,0 0 2064-15,0 2 304 0,-2 0 64 0,3 5 16 0,-3-4-1568 0,0 6-320 16,0-2-64-16,-2 2-16 16,0 1 32-16,-5 6 0 0,1-6 0 0,-1 6 0 0,0 0-64 0,0 0-16 15,0 0 0-15,0 0 0 0,0 0 16 0,0 0 16 16,0 0 0-16,-7 9 0 0,-1-3-160 0,-1 8-48 16,-1 2 0-16,-1 5 0 0,-2 3-96 0,-2 5-32 15,-3 2 0-15,0 2 0 0,-2 7 288 0,-2 1 48 16,0 1 16-16,0 6 0 0,-1 1 96 0,1 4 32 15,0 4 0-15,2 8 0 0,0 0-144 0,1 4-16 16,1 0-16-16,-1 1 0 0,-2 2-240 0,4 1-32 16,-1 2-16-16,0 4 0 0,2 0-144 0,-1-2 0 15,2 0 144-15,-2 0-144 0,1-1 0 0,0 5 144 0,0-4-144 0,3 1 0 16,3-1 144-16,2-6-144 16,2-3 0-16,4 0 144 0,0 1-144 0,6 0 0 0,2-5 0 0,7-3 0 15,5-3 0-15,5-4 0 0,5-2 0 0,4-2 0 16,3-2-240-16,2-6 32 0,0-6 0 0,4-1-8512 15,2 0-1712-15</inkml:trace>
  <inkml:trace contextRef="#ctx0" brushRef="#br0" timeOffset="73723.7">15668 16958 32991 0,'-26'-4'1472'0,"7"0"288"0,-3-2-1408 0,-4 3-352 16,-3 5 0-16,-3 4 0 15,-1 2-864-15,-3 7-240 0,-3 2-48 0,-5 3-16 16,-7 3 576-16,-4 3 112 0,-5 1 32 0,3 5 0 0,1 2 176 0,3 2 32 16,2-3 16-16,5 0 0 0,4-1-128 0,5-2-32 15,4-1 0-15,7-3 0 0,3-3 384 0,7 0 0 16,8-4 0-16,5-2 0 0,7-1-176 0,6-1 48 16,3 0 0-16,10 2 0 0,2-1 400 0,8 0 96 15,5-1 16-15,7-1 0 0,4 0 352 0,7 1 80 0,4 0 16 0,4 0 0 16,2 2-368-16,-4 1-64 0,-2 2-16 0,-6 0 0 15,-4 0-112-15,-6 1-16 0,-6 2-16 0,-6 0 0 16,-4-1-64-16,-9 2-16 0,-5 0 0 0,-9 0 0 16,-7 4-160-16,-8-1 128 0,-6 3-128 0,-6 3 128 15,-10 0 144-15,-8 2 32 0,-5 0 0 0,-9 1 0 16,-4-1-128-16,-7 1-32 0,-6-4 0 0,3-3 0 31,5-1-528-31,4-5-96 0,3-4-32 0,8-1 0 16,5-2-2192-16,5-7-448 0</inkml:trace>
  <inkml:trace contextRef="#ctx0" brushRef="#br0" timeOffset="74258.38">17033 16883 4607 0,'-9'25'192'0,"0"-9"64"0,-2-1-256 0,-3 5 0 16,0 7 0-16,-1 5 0 0,2 10 6416 0,3 3 1248 0,1 11 240 0,0 3 48 15,1-2-6880-15,-2-2-1392 0,1-2-256 0,0 0-64 0,2 1 512 0,-1-1 128 16,-1-1 0-16,2-1 0 0,0-3-320 16,1-2-16-16,0-4-16 0,-2-4 0 15,0-6-288-15,1-1-48 0,-2-5-16 0,0 0 0 16,-1-7-2224-16,1-6-448 0,-3-6-80 0,12-7-32 0</inkml:trace>
  <inkml:trace contextRef="#ctx0" brushRef="#br0" timeOffset="74457.37">16497 17515 27647 0,'0'0'2448'0,"0"0"-1952"0,10-5-496 0,8-2 0 16,8 0 2704-16,14 2 448 0,12-3 96 0,10 4 16 31,7 2-3264-31,2-1-432 0,-1-2-192 0,2 0-32 0,2 1 256 0,6 3 48 16,5 0 16-16,-1 1 0 15,0 2-2144-15,-5 1-416 0</inkml:trace>
  <inkml:trace contextRef="#ctx0" brushRef="#br0" timeOffset="75408.69">18856 16847 12959 0,'-12'-3'576'0,"5"-2"112"0,-2 1-560 0,-4 0-128 16,2 1 0-16,-2 0 0 0,0-1 432 0,1 2 48 15,-1 1 16-15,0 0 0 0,0 0-176 0,-1 1-16 16,-1-2-16-16,1 1 0 0,0 0 544 0,2 1 128 16,-1 0 0-16,0 0 16 0,2-3 320 0,-1 1 64 15,2-3 16-15,1 1 0 0,2 0-176 0,0 0-48 16,2-3 0-16,1 2 0 0,4 5-480 0,0-6-96 0,0 6-32 0,7-11 0 15,5 0-352-15,6 0-64 16,5-1 0-16,6 2-128 0,3-6 128 0,7 2-128 0,6-1 0 0,6 4 0 16,5 2 0-16,-2-1 0 0,-3 3 0 0,1 5 0 15,-2 2 0-15,0 0 0 0,-3 3 0 0,-2 6 0 16,0 1 0-16,-3 7 0 0,-3 2 0 0,-3 3 0 16,-7 1 0-16,-5 1-256 0,-5 6 64 0,-5 3 0 15,-4 0 0-15,-6 4 0 0,-5 3 0 0,-7 0 0 16,-3 5 192-16,-6 2 0 0,-4 4 0 0,-7 2 0 15,-7 2 160-15,-1 1-160 0,-4 1 128 0,-2 3-128 16,-4-2 160-16,-2 0-160 0,-5 3 192 0,-3 0-192 16,-5 2 128-16,-1-1-128 0,-6-6 0 0,7-1 0 15,3-2 0-15,6-3 0 0,2-1 0 0,8-7 0 0,4-1 0 16,7-4 0-16,7-6 0 0,5-1 0 0,3-9 0 16,7-3 0-16,5-4 0 0,5-4 0 0,3 0 0 15,7-2 0-15,3 0 0 0,5-3-144 0,4 0 144 0,4 2 0 16,4-1 160-16,3 1-160 0,5 2 160 0,5 0-160 15,5-1 160-15,4-5-160 0,6 1 0 0,1-1 0 16,-2-3 0-16,2 2 0 16,0-4-240-16,1-1-144 0,2 1-16 0,5-2-8416 15,1-3-1680-15</inkml:trace>
  <inkml:trace contextRef="#ctx0" brushRef="#br0" timeOffset="75875.39">20806 16439 13823 0,'0'0'608'0,"0"0"128"0,-7-3-592 0,0-2-144 0,-3-2 0 0,2 3 0 0,-2 3 2368 0,2 5 448 15,-2 1 96-15,-1 4 16 0,-3 0-2544 0,-3 6-512 16,-3 4-112-16,-2 7-16 0,-2 0 384 0,-3 7 64 15,-3 7 0-15,-5 5 16 0,-3 5 80 0,0 2 16 16,0 3 0-16,4 2 0 0,2 3 48 0,3 5 16 16,1-1 0-16,2 4 0 0,3 0-48 0,3 1-16 15,2-2 0-15,4-4 0 0,2-4-304 0,3 0 128 16,2-5-128-16,4-4 0 0,0-5 272 0,7-4-48 16,1-1-16-16,3-5 0 0,2 1-16 0,2-5 0 15,5-2 0-15,2-4 0 0,3 1-352 0,1-6-80 16,2-2-16-16,2-2 0 15,3 1-1536-15,3-2-320 0,3-3-64 0</inkml:trace>
  <inkml:trace contextRef="#ctx0" brushRef="#br0" timeOffset="76261.5">21698 16958 28559 0,'-14'-3'2544'0,"-2"2"-2032"0,-3 0-512 0,-3 3 0 16,-4 1 704-16,0 10 64 0,-1 5 0 0,-1 6 0 15,0 6-1152-15,0 4-240 0,-2 6-32 0,2 4-16 0,2 5 464 0,3 2 208 16,1 1-192-16,1 1 192 0,3-2-336 0,3-4 48 15,4 0 16-15,2-5 0 0,4-5-48 16,3-7 0-16,4-7 0 0,3-3 0 0,2-7 320 0,6-1 0 16,2-9 0-16,4-1 0 0,2-6 512 0,3-4 48 15,4-4 16-15,1-6 0 0,0-5 176 0,6-5 32 16,-1-3 16-16,0-2 0 0,-1-2-320 0,0-1-64 16,-2-3-16-16,-2-1 0 0,-3 2-160 0,-5 0-48 15,-3 0 0-15,-3 1 0 0,-3 3-192 0,-6 1 176 16,-3 0-176-16,-6 5 160 0,-2 2-352 0,-5 5-80 15,-7-1-16-15,-2 4 0 16,-2 0-1168-16,-5 6-224 0,-3 0-48 0</inkml:trace>
  <inkml:trace contextRef="#ctx0" brushRef="#br0" timeOffset="76626.19">21999 16249 30399 0,'0'0'2704'0,"0"0"-2160"0,0 0-544 0,13-3 0 15,4 2 1408-15,4 5 160 0,5 5 32 0,2 5 16 16,1 1-1840-16,1 6-368 0,1 0-80 0,4 7-16 0,0 4 496 0,0 4 192 15,2 8-128-15,-1 4 128 0,-2 5-192 0,0 6 64 16,-1-1 0-16,-1 1 0 0,-4 3 128 0,-2-2-192 16,-3 1 192-16,-6 4-192 0,-4 3 192 0,-4 1-208 15,-4 1 80-15,-5-4 128 0,-4-3 0 0,-3-4 160 16,-5-1 16-16,-6 2 0 0,-7-3 112 0,-4 3 32 16,-2 1 0-16,-3-5 0 0,-2-1-192 0,-1-2-128 15,-2-1 192-15,1-2-192 0,-2-3 0 0,2 1-304 16,0-1 48-16,-1-4 0 15,-2-1-1760-15,2-5-352 0,1-6-64 0,3-7 0 0</inkml:trace>
  <inkml:trace contextRef="#ctx0" brushRef="#br0" timeOffset="77192.62">22847 15763 24879 0,'0'0'2208'0,"12"4"-1760"0,0 2-448 0,7 5 0 16,4 6 1216-16,7 7 144 0,4 2 48 0,1 6 0 15,4 1-1408-15,0 5 0 0,-3 1-256 0,-1 7 16 16,-3 6 240-16,-2 2 0 0,0 0 144 0,-2 3-144 16,-2 3 0-16,0 2 0 0,-3-2 0 0,-2 4 0 15,-2-2 208-15,-3 4-48 0,-1-2-16 0,-4 0 0 16,-2-3 48-16,-1 3 16 0,-4-2 0 0,-4 2 0 15,-3 3 0-15,-3-2 0 0,-3 2 0 0,-3 2 0 16,-5 2 112-16,-1-3 0 0,-6-4 16 0,-1 4 0 16,-2-1-64-16,-3-3-16 0,1-1 0 0,-3-3 0 15,-3-2-256-15,-2-8 0 0,-1-4 0 0,0-4 0 32,-2-3-1248-32,3-5-352 0,3-4-80 0</inkml:trace>
  <inkml:trace contextRef="#ctx0" brushRef="#br0" timeOffset="77893.11">24523 16898 6447 0,'0'0'272'0,"-6"-10"80"16,-2 0-352-16,-4-3 0 0,-1 3 0 0,-2 0 0 0,1-3 5232 0,0 8 976 0,0 3 192 0,-2 2 32 31,-5 2-5568-31,-2 3-1120 0,-2 5-208 0,-4 3-48 0,-4 4 288 0,-5 3 64 0,-6 4 16 0,-1 3 0 16,-5 6-48-16,0 6 0 0,2 6 0 0,1 2 0 15,3 4 192-15,3 3-160 0,5 6 160 0,5-3-160 16,3-2 160-16,4-1-192 0,2 0 192 0,8-2-192 16,1-6 192-16,6-2 176 0,-1-4-48 0,5-6 0 15,3-5 384-15,5-6 80 0,2-5 16 0,2-4 0 16,1-5 64-16,3 0 16 0,-1-6 0 0,2-3 0 16,2-5-320-16,1-5-64 0,2-3-16 0,2-4 0 15,0-6-96-15,5-6-32 0,0-4 0 0,4-9 0 16,-1-3-160-16,3-6 0 0,2-1 0 0,2-3 0 0,1-2 0 0,-1-9-224 15,1-6 48-15,-2-2 16 0,-5-1 160 0,1-3-192 16,-6 1 192-16,-1-3-192 0,2-7 192 16,-2-2 0-16,-1 0 0 0,-1-1-128 0,0-1-224 0,0-3-32 15,-1-3-16-15,0 8 0 0,-1 1 0 0,-2 4 0 16,-3 6 0-16,2 3 0 0,-2-3 176 0,0 7 32 16,-1 6 16-16,-3 3 0 0,0 8 176 0,-4 9 0 15,-2 3 160-15,-1 9-160 0,0 3 144 0,-1 10-144 16,-5 4 128-16,2 4-128 0,0 7 144 0,0 5-144 15,0 0 160-15,-7 5-160 0,-2 7 0 0,0 5 0 16,-4 8 0-16,-2 9 0 0,-4 9 0 0,-3 8 0 16,-1 11 0-16,-1 9 0 0,-1 7 144 0,-2 11 48 15,-1 8 0-15,0 9 0 0,-1 10 0 0,1 6 0 0,-1 1 0 16,6 4 0-16,-1 0 160 0,2-3 32 0,3-10 16 0,1-5 0 16,4-4 336-16,4-5 64 0,2-8 16 0,2-5 0 15,1-7-464-15,2 2-96 0,2-8 0 0,0-2-16 16,0-3-240-16,2-8 0 0,1-7 0 0,2-3 0 31,0-5-672-31,2-8-80 0,1-5-16 0,2-9-9216 0,2-3-1856 0</inkml:trace>
  <inkml:trace contextRef="#ctx0" brushRef="#br0" timeOffset="78353.03">25825 16940 28559 0,'0'0'2544'15,"-10"-7"-2032"-15,-1-6-512 0,-3 1 0 0,-6 2 1728 0,0 0 256 16,-2 4 64-16,-3-1 0 15,-3 5-2672-15,-1 3-528 0,-6 3-96 0,-1 1-32 0,-7 5 864 0,-2 5 160 16,-2 4 48-16,-6 4 0 0,-6-2 208 0,-5 3 0 16,-9 5 0-16,3 0 0 0,2 2 0 0,5-1 0 15,7-2 0-15,11 2-144 0,8-1 16 0,10-5 0 0,9-4 0 0,8-1 0 16,6-1 0-16,7 0 0 0,7-3 0 0,5 0 0 16,4 2 128-16,11-1 128 0,1 1-128 0,6 1 176 15,4 1 272-15,3 0 48 0,5-1 16 0,3 1 0 16,0 0-64-16,-1 2-16 0,-3 1 0 0,-2 3 0 15,-3 0-96-15,-2 3-16 0,-4-2 0 0,-3 4 0 16,-4-6-160-16,-5 5-32 0,-6-1-128 0,-5 0 192 16,-7 1-192-16,-3 0 0 0,-9 2 0 0,-6 2 0 15,-9 0 0-15,-6-3 0 0,-9 0-144 0,-4-1 144 16,-5-2-208-16,-12 2 48 0,-12-5 16 0,-7 3 0 16,-2-4-160-16,0-3-16 0,2-1-16 0,2-3 0 31,3 0-480-31,0-7-80 0,0-2-32 0,10-4-12736 0</inkml:trace>
  <inkml:trace contextRef="#ctx0" brushRef="#br0" timeOffset="78744.2">25944 17080 22111 0,'0'0'1968'0,"0"0"-1584"0,0 0-384 0,0 0 0 15,2-6 3680-15,6-1 656 0,5 2 128 0,7 4 16 32,8-2-3936-32,9 3-800 0,6 0-144 0,10 3-48 0,10 0 256 0,1 2 64 0,3 0 0 0,2 0 0 15,0 0-576-15,0 2-96 0,1-1-32 0,0-4 0 16,-1 1-1856-1,-5-2-384-15</inkml:trace>
  <inkml:trace contextRef="#ctx0" brushRef="#br0" timeOffset="78944.25">26069 17831 35935 0,'14'-2'3200'0,"6"-5"-2560"16,6 0-512-16,7 2-128 0,14-3 1920 0,11 2 384 16,6 1 64-16,6-3 0 15,5 3-2368-15,4-2-288 0,4-1-160 0,2 0-16 16,1-6-1152-16,-2 1-240 0,-2 1-32 0,-2 1-15232 0</inkml:trace>
  <inkml:trace contextRef="#ctx0" brushRef="#br0" timeOffset="81963.7">28294 15447 2751 0,'0'0'128'0,"0"0"16"0,0 0-144 0,0 0 0 0,3-9 0 0,-3 9 0 16,0 0 3072-16,6-9 576 16,-6 9 112-16,4-9 16 0,-4 9-2688 0,0 0-528 0,5-6-112 0,-5 6-32 15,0 0 176-15,0 0 48 0,0 0 0 0,0 0 0 16,0 0-288-16,0 0-48 0,0 0-16 0,-12 11 0 16,1 4-288-16,-1 3 0 0,1 2 0 0,-7 7 0 15,-5 2 0-15,-3 6 0 0,-4 2 0 0,-1 6 0 16,-2-3-192-16,0 5 16 0,-4-3 0 0,0 7 0 15,0 4 176-15,-2 1 0 0,-5 1 0 0,1 3 0 16,0 7 0-16,2-3 256 0,6 1-64 0,2-3-16 16,5 1 144-16,2 0 48 0,8-6 0 0,4-1 0 15,4-1-144-15,4-3-32 0,3-2 0 0,2-2 0 16,4-3-192-16,2 0 176 0,1-5-176 0,4-3 160 16,3-3-160-16,0-2 192 0,1-1-192 0,2-3 192 15,2 0-192-15,1-1 0 0,-1 2 0 0,2-1 128 0,0 2-128 16,2 0 0-16,0 1 0 0,-2 4 0 0,-1 1 0 0,-2-1 0 15,-3-2 0-15,-3 3 0 0,-2 3 0 0,-4 1 0 16,-2 6 0-16,-5-3 0 0,0 5 272 0,-6 3 32 16,-5 4 0-16,-2-1 0 0,-4-1 144 0,-3 0 16 15,-2 1 16-15,0-3 0 0,-1 0-208 0,3-1-32 16,2 0-16-16,3-2 0 0,1 0-224 0,7-7-160 16,0-3 32-16,6-4-7952 15,1-4-1584-15</inkml:trace>
  <inkml:trace contextRef="#ctx0" brushRef="#br0" timeOffset="82313.25">28497 17830 34143 0,'-28'8'1520'0,"7"3"304"0,-10 6-1456 0,-2 2-368 0,-2 6 0 0,2 4 0 16,1 6 0-16,3 0 0 0,3 2 0 0,2-1 128 16,5-1-128-16,4 1 192 0,4-2-64 0,5-3 0 15,4-5-352-15,3-2-64 0,4-2-16 0,3-8 0 16,2-2 0-16,4-6 0 0,2-2 0 0,5-9 0 16,-1-3 304-16,5-6 0 0,7-5-128 0,-1-3 128 15,-1-9 0-15,-1-3 272 0,-1-1-48 0,-2-1-16 16,-5 1-80-16,1 3 0 0,-4 4-128 0,-4-3 192 15,0 4 112-15,-4 0 16 0,-4 4 0 0,-2-2 0 0,-3 2 192 0,-2 2 64 16,-3 1 0-16,-2 1 0 0,-2 2-288 0,-2 2-48 16,-3 1-16-16,-1 4 0 15,-1-3-720-15,0 3-144 0,-2 1-16 0,1-2-16 16,-2 2-2144-16,2-5-448 0</inkml:trace>
  <inkml:trace contextRef="#ctx0" brushRef="#br0" timeOffset="82736.62">28954 14737 26783 0,'-13'-7'1184'0,"13"7"240"0,-9 4-1136 0,1 2-288 0,3 5 0 0,0 3 0 0,-1 8 0 0,1 5 0 16,-2 8 128-16,4 9-128 0,-1 1 160 0,3 9-32 16,1 8 0-16,2 0 0 0,1 3 64 0,2 0 0 15,2 0 0-15,4 2 0 0,0-1-64 0,2 0-128 16,1 0 192-16,-2-5-64 0,2-3-128 0,2-6 0 16,-2-4 0-16,0-5 128 0,-2-3-128 0,1-9 0 15,-3-1 0-15,3-6 0 16,-3-6-608-16,0-4 0 0,-1-2 0 0,-1-5-7440 15,-8-7-1488-15</inkml:trace>
  <inkml:trace contextRef="#ctx0" brushRef="#br0" timeOffset="82916.42">28505 15829 24879 0,'0'0'2208'0,"0"0"-1760"0,11-11-448 0,7 2 0 16,6-4 1856-16,14 6 272 0,3-5 64 0,9 1 16 15,6-1-1808-15,5-3-400 0,2 1 0 0,2 0 0 16,-1-2 0-16,2 2 0 0,0-3-144 0,4 2 144 16,2-2-336-16,-3 2 0 0,-3-1 0 0,-6 3-9088 15,-7 4-1824-15</inkml:trace>
  <inkml:trace contextRef="#ctx0" brushRef="#br0" timeOffset="83681.38">30450 16508 18431 0,'-3'-10'1632'0,"1"0"-1312"16,-1-6-320-16,1 1 0 16,0 4 1392-16,-1-1 208 0,-3-2 32 0,1 3 16 0,-1 2-1248 0,2-1-240 15,-3 3-160-15,-1 2 192 0,-1-1 32 0,-4 2 16 16,-6 2 0-16,-1 2 0 0,0 2-240 0,-3 5 0 16,-5-1 0-16,-1 4 0 0,-3 5 0 0,-3 4 0 15,0-1 0-15,2 5 0 0,1 0 0 0,3-1 0 16,0-1 0-16,7 2 0 0,4-4 0 0,7 0 0 15,6-2 128-15,5-2-128 0,2 3 0 0,8-2 0 16,8 1 0-16,4-2 0 0,1-1 0 0,5 0 0 16,3-3 0-16,5 1 0 0,2 1 0 0,0-2 128 15,3 1-128-15,2 0 144 0,3-2-144 0,-2 2 160 0,0-1-160 16,-2-2 160-16,-4 3-160 0,-5-1 128 0,-4 2-128 0,-6 3 128 16,0 2-128-16,-6 1 0 0,-4-1 0 0,-4 2 0 15,-5 2 176-15,-4 1 0 0,-8 0 0 0,-4 0 0 16,-8 2 272-16,-5 2 48 0,-8 3 16 0,-6 2 0 15,-7-4 112-15,-2 1 16 0,-3-3 16 0,0 1 0 16,-1-1-80-16,-3 3-32 0,-1-2 0 0,-2 1 0 16,-6 2-544-16,1-4 0 0,-2-2 0 0,5-1 0 31,8-3-768-31,4-2-96 0,4-3-32 0</inkml:trace>
  <inkml:trace contextRef="#ctx0" brushRef="#br0" timeOffset="84881.38">31760 16952 2751 0,'0'0'256'0,"-5"-11"-256"0,0 3 0 0,0-3 0 16,0 4 5632-16,5 7 1072 0,0 0 208 0,-5-9 64 16,5 9-6048-16,-8-4-1200 15,-1 3-240-15,0 1-64 0,-2 1 384 0,0 5 64 0,-3 1 128 0,-2 2-208 0,-1 5 32 0,-4 0 16 16,-2 2 0-16,-3 3 0 0,-5 3 160 0,1 5 0 16,2 3 0-16,0 3-128 0,0 1 128 0,6-1 0 15,4 3 128-15,2-2-128 0,3-2 256 0,4-3-32 16,3-2 0-16,3-4 0 0,2-4-80 0,2-2-16 15,2-5 0-15,1-4 0 0,-4-8 64 0,7 5 0 16,-7-5 0-16,13-4 0 0,1-2 176 0,0-7 32 16,0-1 16-16,1-6 0 0,2-4-128 0,1-8-32 15,1-8 0-15,1-3 0 0,0-1-256 0,1-6 0 16,-1 1 0-16,-2 0 0 0,-2-2 0 0,0 2 0 16,-3-3 0-16,0 0 0 0,-1-3 256 0,-1 2-16 0,-1-1 0 0,0 1 0 15,-2 1 64-15,0 1 16 0,-1 1 0 16,1 2 0-16,-4-2-96 0,0 6-16 0,-2-1 0 0,-2 7 0 15,-1 1 64-15,0 8 16 0,-2 5 0 0,0 4 0 16,1 2-64-16,-3 4-16 0,2 4 0 0,3 10 0 16,-5-5-208-16,5 5 0 0,-5 0 0 0,-4 7 0 15,2 6 0-15,-1 10 0 0,-1 4 0 0,-1 7 0 16,0 7-160-16,-4 4 160 0,0 5-128 0,0 3 128 16,-3 6 0-16,2 2 0 0,0 5 0 0,1 4 0 15,1 0 0-15,2-5 0 0,3-3 0 0,2-9 0 16,3-1 0-16,1-7-160 0,4-3 160 0,1-3 0 31,3-2-752-31,2-1-32 0,3-5-16 0,2-5-8592 0,2-3-1712 0</inkml:trace>
  <inkml:trace contextRef="#ctx0" brushRef="#br0" timeOffset="85248.1">32315 16701 14735 0,'0'0'1312'0,"-4"-5"-1056"16,-1-1-256-16,-2 1 0 0,1-3 4608 0,-2 0 880 15,2 3 160-15,-3 0 48 16,0 4-4912-16,-9 1-976 0,1 3-192 0,-5 2-32 0,0 0 208 0,-2 7 32 16,-3 6 16-16,-2 0 0 0,-3 1-96 0,2 1 0 0,1 2-16 15,1-2 0-15,2-1 80 0,9 3 0 0,0-3 16 0,8 0 0 31,4 2-336-31,5-2-80 0,6 0-16 0,7-2 0 16,7 1-96-16,7 0 0 0,2-1-16 0,3 0 0 0,1-1 720 0,-1 0 0 0,-2 2 0 0,0-2 160 16,-1 0 96-16,-15-7 0 15,2 2 16-15,1 0 0 0,1 3 336 0,-2 2 64 0,0-5 16 0,-2 2 0 16,-3 1 16-16,4 5 16 0,-7-3 0 0,-7 0 0 16,-7-2-192-16,-2-7-32 0,-6 6-16 0,-6 2 0 15,-7 1-288-15,-7 5-48 0,-8 1-16 0,-5 1 0 16,-5 5-416-16,-53 21-96 0,14-3 0 0,5-4-14912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3:26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2658 8471 14735 0,'0'0'1312'0,"0"0"-1056"16,0 0-256-16,0 0 0 0,0 0 384 0,0 0 0 16,10 6 16-16,0-3 0 0,-10-3 0 0,14-3 0 15,0-4 0-15,1-1 0 0,2-5-80 0,0-1 0 16,-1-3-16-16,3-2 0 0,1-2-48 0,5 0-16 16,-5-3 0-16,5-7 0 0,3 1-240 0,2-4 0 15,3-4 128-15,1-1-128 0,2-3 0 0,2-5 0 0,0-3-144 0,1-2 144 16,-3-4-256-16,-2-1 64 0,0 0 0 0,2-3 0 15,0 0 192-15,0 1 0 0,3-2 0 0,-4 0 0 16,-3 1 0-16,1-1 0 0,1 2-144 0,-1 2 144 16,-2-4 0-16,-2 4 0 0,-1 2 144 0,-2 3-144 15,-6 0 256-15,0-2-64 0,-2-2-16 0,-3 2 0 16,-2 3 80-16,0 4 32 0,-2 0 0 0,-2 8 0 16,-1 2-288-16,-5 4 160 0,-3 3-160 0,-2 4 128 15,-1-1-128-15,0 5 0 0,-4 2 0 0,1 4 0 16,-1 2 0-16,-3 4 0 0,3-2 0 0,-3 7 0 15,1 1 0-15,-2 4 128 0,0 6-128 0,-3-1 0 16,-1 2 0-16,-3 6 0 0,-4 2 0 0,0 3 0 16,-3 1 0-16,1 4 0 0,-2 2-128 0,3 2 128 15,-3 7 0-15,3 6 0 0,0 4-144 0,2 1 144 0,0 4 0 0,2 5 0 16,0 2 0-16,0 3 0 0,3 1 0 0,1 2 128 16,1 1-128-16,2-2 0 0,2-3 320 0,2 1-48 15,3-2 0-15,1 1 0 0,1 2 48 0,-2-2 0 16,3 0 0-16,0-1 0 0,0 0-64 0,2-1 0 15,0 0 0-15,0-1 0 0,0-2-128 0,2-2-128 16,-1-5 144-16,2-2-144 0,-1-5 0 0,2-2 128 16,3-2-128-16,0-5 0 0,-1-3 0 0,3-2 0 15,0-6 128-15,4-1-128 0,1-3-256 0,2-2-112 16,2-1-16-16,1-7-10048 0</inkml:trace>
  <inkml:trace contextRef="#ctx0" brushRef="#br0" timeOffset="339.41">4279 7768 26079 0,'-14'8'1152'0,"5"1"256"0,0 2-1136 0,0 4-272 0,1 7 0 0,1 3 0 0,0 8 0 0,0-1 0 16,-3-1 0-16,-1 1 0 0,0-2 0 0,1 1 0 15,-2-4 0-15,5 3 0 0,-1-4 0 0,0 4 0 16,1-4 0-16,-2 1 0 16,0-3-496-16,0-3 0 0,0-5 0 0,2 2-10528 0</inkml:trace>
  <inkml:trace contextRef="#ctx0" brushRef="#br0" timeOffset="1023.54">4960 7729 12895 0,'0'0'1152'0,"0"0"-928"0,0 0-224 0,0 0 0 15,0 0 3088-15,11 10 576 0,0 1 112 0,-3 5 32 16,0 0-3072-16,-3 4-608 0,-2 1-128 0,-3 7 0 15,-4 0 0-15,-2 4 0 0,-3 2 0 0,-2-2 0 16,-3-3 0-16,2 1 0 0,-2 1 0 0,-1-4-128 16,-2 1 128-16,2-6 0 0,2-1-144 0,2-3 144 15,0-6-352-15,0 0 0 0,2-6 0 0,9-6 0 16,0 0-304-16,-9-5-64 16,3-4-16-16,1-4 0 0,5-2 16 0,5-7 0 15,-1 0 0-15,6-1 0 0,1-5 512 0,5 1 208 0,1-1-176 0,4 3 176 0,3-1 464 0,2 1 192 16,2-4 48-16,3 4 0 0,1 3-128 0,3-3-32 15,2 6 0-15,1 4 0 0,-1 2-352 0,-1 2-192 16,-2 5 192-16,-1-1-192 0,-2 3 176 0,-2 3-176 16,0 1 160-16,-2 4-160 0,-2 4 128 0,-2 1-128 15,-1 4 0-15,-2 3 144 0,-1 2-16 0,-1 2 0 16,-4 0 0-16,-1 1 0 0,-2-2 96 0,-3-2 16 16,-1-1 0-16,0 0 0 0,-1 2-80 0,-1-1-16 15,-2-2 0-15,-3-1 0 0,0-4 0 0,-3 3 0 16,3-13 0-16,-4 7 0 0,-1 2-144 0,5-9 192 15,0 0-192-15,0 0 192 0,0 0-192 0,-9-1 0 0,9 1 0 0,0 0 0 16,-2-13-160-16,4-1-64 16,2-1-16-16,4-2 0 0,2 0 32 0,4-2 0 0,4-3 0 15,2-1 0-15,3 1 208 0,2 0 0 0,2 2 0 0,2 1 0 16,-1-1 0-16,1 2 0 0,1 1 0 0,1 0 160 16,3 2-160-16,1 2 0 0,1 0 0 0,1 4 0 15,-2 2 0-15,2 4 0 0,1 3 0 0,0 3 0 16,0 4 0-16,1 5 0 0,-4 4 0 0,-1 6 0 15,-4 2 0-15,-5 2 0 0,-1 4 0 16,0-1 0-16,-1 3 192 0,-2 1-32 0,-2 1-16 0,-1-2 0 16,-2-3 0-16,1 4 0 0,-2-2 0 0,-2 0 0 15,-2-2-144-15,0 1 0 0,-2 2 0 0,0-7 0 16,-2-2-256-16,-2 3 0 0,-3-2 16 0,1 1 0 16,-5-1-1536-1,-1-3-304-15,-8 3-64 0,-5-8-16 0</inkml:trace>
  <inkml:trace contextRef="#ctx0" brushRef="#br0" timeOffset="1314.35">4650 6586 28559 0,'-19'-15'2544'0,"1"2"-2032"0,3 5-512 0,15 8 0 31,0 0-1248-31,0 0-352 0</inkml:trace>
  <inkml:trace contextRef="#ctx0" brushRef="#br0" timeOffset="2343.17">2788 9789 14735 0,'0'0'1312'0,"-7"13"-1056"16,1-4-256-16,1 6 0 0,1 5 2016 0,3 10 352 15,2 5 64-15,2 5 0 0,-1 5-1984 0,-1-1-448 16,-1 1 0-16,-1 1 0 0,-3 1 0 0,0-4 0 15,1 2 0-15,-1-3 0 0,0 0 0 0,0-2 0 16,-1-3 0-16,4-1 0 0,-2-1 0 0,1-2 0 16,-1-2 0-16,1-2-6976 15,-1-5-1344-15</inkml:trace>
  <inkml:trace contextRef="#ctx0" brushRef="#br0" timeOffset="2786.66">3464 9429 27007 0,'0'0'1200'0,"0"0"240"0,0 0-1152 0,0 0-288 0,0 0 0 0,6 16 0 16,1 3-256-16,-1 0-96 0,-4 1-32 0,-3 7 0 15,-4 0 384-15,-4 4 0 0,-1 1 0 0,-7 4 0 0,-2 3 160 0,-2-1-160 16,-5 2 192-16,0 0-192 0,-2 4 0 16,0-4 0-16,-5 5-240 0,1-3 80 0,-2-2 160 15,-3-2-192-15,-1-3 192 0,-2-3-192 0,2-3 192 0,4-5-160 16,3 0 160-16,5-6-160 0,1-4 160 0,4-1-192 16,0-3 192-16,4-1-192 0,1-4 192 0,4 1 0 15,3-2 0-15,9-4 0 0,-8 2 0 0,8-2 0 16,0 0-128-16,0 0 128 0,0 0 0 0,8 9 0 15,2 0 0-15,3 3 128 0,3-3 80 0,2 3 32 16,1-2 0-16,3 3 0 0,3 2 32 0,3 2 16 16,1 1 0-16,3 1 0 0,0-1-288 0,-3-1 0 15,-2 6 0-15,-1-4 0 0,0-1 0 0,-1 0 0 0,-2 0 0 0,3 1 0 16,-3-3-144-16,2 1 144 0,-2-1-128 16,0 1 128-1,1-3-576-15,-1-3-16 0,-2 2-16 0,2 0-6800 0,0-4-1360 16</inkml:trace>
  <inkml:trace contextRef="#ctx0" brushRef="#br0" timeOffset="3135.13">3927 10055 6447 0,'0'0'272'0,"0"0"80"0,-6-7-352 0,3 1 0 0,3 6 0 0,0 0 0 0,0 0 4864 0,0 0 896 16,0 0 176-16,14 3 32 0,1 2-4864 0,0 0-976 15,2 1-128-15,0 4-144 0,1-1 144 0,4 1 0 16,2-3 0-16,3 0 0 0,2 0 0 0,1-1 0 15,2 2 0-15,1-6 128 0,-2 1-128 0,2-2 0 16,0-1 0-16,1 0 128 0,2-1-128 0,1 1 0 16,-2 0 0-16,2 0 0 0,1 0 0 0,2 0 0 15,-2 0 0-15,1 0 0 16,-1 0-464-16,-1 0-16 0,-5 0 0 0,-2-1 0 16,0-2-1632-16,-2 3-336 0</inkml:trace>
  <inkml:trace contextRef="#ctx0" brushRef="#br0" timeOffset="3523.83">4704 9748 19343 0,'0'0'1728'0,"-10"-3"-1392"0,1-6-336 0,4 4 0 16,5 5 2176-16,0 0 352 0,10-8 80 0,4 3 16 16,8 1-2624-16,0 2-640 0,-2-1-64 15,3 3 0-15,-2 3 512 0,5 0 192 0,1 1 0 0,-1 4-144 0,2-2 144 0,0 2 0 16,0 2 0-16,0 4 0 0,0-3 0 0,1 5 0 16,4-2-192-16,-1 1 64 0,-1-2 128 0,-2 1 0 15,-1 2 0-15,-3 1 0 0,-3-2 0 0,-3 0 0 16,-2 2 0-16,-4-2 0 0,-2 1 0 0,-5 0 0 15,-1 0 0-15,-2 1 0 0,-3-1 0 0,-3 2 128 16,-2 2-128-16,-6 2 176 0,-5 0-176 0,-5-2 192 16,-6 3-192-16,-6 2 192 0,-8 1-16 15,-1 3 0-15,-2-4 0 0,-2 3 0 0,0-2-176 0,-1 3 160 16,0-1-160-16,-1 2 160 16,-2 2-496-16,1-3-112 0,-2 1 0 0,6-1-7376 0,4-6-1472 15</inkml:trace>
  <inkml:trace contextRef="#ctx0" brushRef="#br0" timeOffset="4374.64">6967 10013 21183 0,'0'0'944'0,"0"0"192"0,0 0-912 0,0 0-224 0,0 0 0 0,0 0 0 0,-1 11 1424 0,1 2 240 16,-2 1 64-16,2 1 0 15,-2 1-1728-15,-1 1-320 0,0 1-80 0,-2 5-16 16,-3-1 224-16,-1 2 64 0,-1 4 0 0,-3-2 0 0,-2 4 128 0,-3-1 0 16,-5-1 0-16,-4 4 128 0,-2 2-128 0,0 0 0 15,0 1 0-15,0-5 0 0,-2-1 0 0,3-1 0 16,1-4 0-16,2-1 0 0,0-1 0 0,-1-2 192 16,1-5-64-16,-1-1 0 0,-2-1-128 0,3-1 0 15,-3-5 0-15,-1-2 0 0,-3 0 0 0,-1-3-128 16,-1-4 0-16,0-5 0 0,3 2-16 0,1-7 0 15,0 1 0-15,3-6 0 0,4-6 144 0,3 1-160 0,1-3 160 16,2-1-160-16,3 0-128 0,6 1-32 0,0 2 0 16,4 3 0-16,3 1 464 0,3 1 96 0,3-3 16 15,2 4 0-15,2 0 16 0,3-1 16 0,4-1 0 0,1 0 0 16,3 0-288-16,1 1 0 0,3 3 0 0,4-1 0 16,3 2 0-16,1 1-304 0,2 1 64 0,-1 1 16 15,-3 5 224-15,1-1 0 0,-1 5-160 0,1 3 160 16,-1-1 0-16,2 5 0 0,-3 0-144 0,3 5 144 15,0 2 0-15,1 2 0 0,0 0 0 0,3-2 0 16,2 4-160-16,1 0 160 0,-1-1-128 0,-1 2 128 16,-4-3 0-16,-3-1 0 0,3-1 0 0,-2 2 0 15,1-2 0-15,0-1 0 0,0 3 0 0,0 0 0 0,-2-4 0 16,2 1 144-16,0 0-144 0,3-3 160 0,1-2-160 0,2 0 0 16,-3-2 144-16,0 0-144 0,-2 1 144 0,-1-1-144 15,-2-7 192-15,-1 0-192 0,-1-4 0 0,0-3 0 16,-2 1 0-16,-1-7 0 0,1-2 0 0,-1-1 0 15,-3-2-160-15,0 1 160 0,1-3 0 0,-1 2 0 16,0-1 0-16,-5 0 0 0,0 1 0 0,-3 0 128 16,-3 0 0-16,-1 0 0 0,-1 1 128 0,-1 1 0 15,-3 0 16-15,-4 1 0 0,-2 0 80 0,-7-1 16 16,-2-2 0-16,-2 2 0 0,-5 0-368 0,-1 1 144 16,-1 0-144-16,-2 1 0 0,-4 5 320 0,0-1-64 15,-3 2 0-15,0 3 0 0,-1 2 48 0,1 1 0 0,-3 1 0 16,2 1 0-16,0 1 96 0,-2 0 32 15,1 4 0-15,-3 0 0 0,-3 5-240 0,1 0-32 0,-1 1-16 0,4 6 0 16,1 0-144-16,3 0 0 0,2 2 0 0,2 2 0 16,0 1-352-16,1 5 0 0,1-1 0 0,1 1 0 31,2 3-1920-31,-2-4-384 0</inkml:trace>
  <inkml:trace contextRef="#ctx0" brushRef="#br0" timeOffset="5506.96">8884 5604 31327 0,'0'0'2784'0,"0"0"-2224"0,-1-11-560 0,1 11 0 31,-3-9-3552-31,3 2-816 0,0 7-176 0,0 0-16 0,0 0 3296 0,0 0 672 0,0 0 128 16,0 0 16-16,0 0 320 0,4 13 128 0,-3 1-128 0,-1 3 128 16,-2 1 0-16,-1 1 192 0,-2 3 0 0,4 6-16 0,-2 1 256 0,1 7 48 15,-1 4 16-15,-1 2 0 0,-1 5-64 16,3 0-16-16,-2 5 0 0,1 6 0 0,1 4-128 0,0 8-32 15,0 6 0-15,-1 5 0 0,2-1 0 0,0 7 0 16,1 2 0-16,0 4 0 0,0 7 0 0,0-2-16 16,1 2 0-16,0 5 0 0,6 3 16 0,-2-180 16 15,-1 362 0-15,-2-180 0 0,1 4 48 0,-1 4 0 16,1 5 0-16,1-1 0 0,1 3 96 0,1 1 32 16,-1 2 0-16,0 1 0 0,-3-4-96 0,-2 5-16 15,0 2 0-15,0 1 0 0,0-1 176 0,-2-1 16 16,-2 1 16-16,2-1 0 0,-1-5-32 0,0-2 0 0,0 1 0 15,0-7 0-15,1-2-208 0,2-5-48 0,1 4-16 16,2-6 0-16,-2-7-240 0,2-2 128 0,0-4-128 16,0-4 0-16,-2-3 128 0,0-6-128 15,1-11 0-15,0-3 144 16,1-9-512-16,-1-6-96 0,2-1-32 0</inkml:trace>
  <inkml:trace contextRef="#ctx0" brushRef="#br0" timeOffset="6889.4">10660 5743 5583 0,'0'0'240'0,"2"-10"64"0,1 4-304 0,-1-3 0 0,-2 9 0 16,5-9 0-16,-1-4 0 0,-1 3 0 0,1-1 0 0,-4-2 0 15,1 2 160-15,-1-2-32 0,0-1 0 0,0 2 0 16,-1 1 528-16,1-3 112 0,-3 0 0 0,0 4 16 16,1-2-16-16,-1 5-16 0,0-3 0 0,-1 3 0 15,-3 1-304-15,1 0-48 0,-2 2-16 0,8 4 0 16,-11-5 0-16,1 3 0 0,-2 2 0 0,1 4 0 15,-2 1-48-15,2 0-16 0,-3 8 0 0,-1 2 0 16,-5 4 80-16,1 3 16 0,0 3 0 0,0 5 0 16,-2 1-240-16,-2 5-48 0,0 1-128 0,-1 6 192 15,-2 5-32-15,0 5-16 0,-2 0 0 0,-2 3 0 16,0 5 96-16,-2 4 16 0,-3 2 0 0,-2 5 0 16,-1 5-64-16,-4 5 0 0,-5-3 0 0,-2 5 0 15,-2 4 0-15,2 2 0 0,4 3 0 0,2 3 0 16,1 5-48-16,3 3-16 0,2 0 0 0,5 4 0 0,2 2 192 0,7 5 16 15,2 6 16-15,4 5 0 0,0-2-96 16,7 10 0-16,2 1-16 0,6 3 0 0,4 1-48 16,6-1-16-16,3 6 0 0,6-2 0 0,3-2 32 0,7 0 16 15,3-3 0-15,10-5 0 0,4-3 16 0,8-2 0 16,8-4 0-16,8-5 0 0,4-10-384 0,3-3-80 16,-1-6-16-16,3-5-10688 0</inkml:trace>
  <inkml:trace contextRef="#ctx0" brushRef="#br0" timeOffset="8072.28">15836 5661 11967 0,'0'0'528'0,"0"0"112"0,11-3-512 16,2 2-128-16,2 2 0 0,3 3 0 0,2 2 1568 0,3 1 288 0,3-2 48 0,0 4 16 16,1-4-1552-16,0 5-368 0,-1-1 0 0,4 5 0 15,0 1 0-15,3 3 0 0,3 2 0 0,2 4 0 16,0 7 0-16,-1-1 0 0,0 2 0 0,-2 2 0 15,2 3 240-15,-1 7-48 0,-2 0 0 0,-1 4 0 16,1 4-192-16,1 3 176 0,-1 2-176 0,2 6 160 16,-1-2-160-16,1 5 0 0,-2-5 0 0,-1 4 0 15,-1-3 0-15,-3 4 160 0,-2 5-32 0,-2 0-128 16,-1 4 0-16,1 0 0 0,-4 4-160 0,0 0 160 16,-4 5 0-16,1 1 0 0,1 4 0 0,-2 5 128 15,-2-1 112-15,-1 5 16 0,-1 3 0 0,-2 5 0 0,-3-2 0 16,-3 4 0-16,-4-1 0 0,-2 0 0 15,-2-2 16-15,-2-3 16 0,-2-1 0 0,-2 0 0 0,-3-3 144 16,-2 3 16-16,-4 1 16 0,-1-1 0 0,-2-2-48 16,-3 4-16-16,-3 5 0 0,-2-2 0 0,-3-3 112 15,-4 2 32-15,-1 3 0 0,-2-5 0 0,0-2-48 16,2-7-16-16,0-3 0 0,4-2 0 0,2-6-272 0,2-2-48 16,0 0-16-16,1-6 0 0,4-4-144 0,1-1 160 15,0-5-160-15,-1-2 160 0,4-7-160 0,-1-2 0 16,1-9-160-16,0-3 160 15,-2-6-1552-15,-1-6-224 0,-2-3-32 16,-3-8-16-16</inkml:trace>
  <inkml:trace contextRef="#ctx0" brushRef="#br0" timeOffset="10205.79">12016 11714 19519 0,'0'0'864'0,"-9"-6"176"0,0 1-832 0,3 2-208 15,6 3 0-15,0 0 0 0,0 0 0 0,0 0-192 16,0 0 48-16,0 0 0 0,0 0 144 0,0 0 0 16,0 0 0-16,0 0 0 0,4-11 0 0,2 4 0 0,0 0 0 0,2 0 0 15,1 3 128-15,1-1-128 0,1-3 160 0,3 1-160 16,2-6 0-16,1 2 0 0,0-3 0 0,1-3 0 15,0-2 0-15,1-4-256 0,-2-1 16 0,5 1 16 16,-3-2 224-16,1 0-176 0,0 1 176 0,0 0-160 16,-1 1 160-16,1 4 0 0,-1 0 0 0,0 3 0 15,0 0 0-15,-2 7 0 0,0 1 160 0,0 4-160 16,1 5 144-16,0 4-144 0,-2 7 128 0,1 4-128 16,-2 3 192-16,-1 8-64 0,0 6 0 0,-4 6 0 15,2 8 16-15,-3 3 0 0,-3-1 0 0,-2 0 0 16,-2 0-144-16,1 1 0 0,-2-6 0 0,-1 1 0 15,0-7-192-15,0 0 16 0,1-1 16 0,-1-5 0 32,0-6-480-32,-1-1-80 0</inkml:trace>
  <inkml:trace contextRef="#ctx0" brushRef="#br0" timeOffset="10519.83">12284 11664 13823 0,'-6'-5'1216'0,"-1"0"-960"16,-3 1-256-16,1 1 0 0,0 3 2560 0,2 3 448 15,7-3 112-15,0 0 16 0,-5 11-2656 0,1 1-480 16,1 2-192-16,2 6 16 0,-1 6 176 0,3 2-128 15,1 3 128-15,2 4-128 0,0 3 128 0,2 6 0 0,-2 3 0 0,1 3 0 16,0 1 0-16,-1-2 0 0,-1 0 0 0,-2 1 0 16,-1 0-176-16,-1 0 176 15,-2-5-208-15,1 2 80 16,-2 2-496-16,-1-5-80 0,0 1-32 0,-3-3 0 16,0-3-464-16,2-3-80 0,0-6-32 0</inkml:trace>
  <inkml:trace contextRef="#ctx0" brushRef="#br0" timeOffset="11174.53">12519 14075 5519 0,'0'0'496'0,"-9"-7"-496"0,-3-2 0 0,-1 2 0 0,-1 0 4048 0,1 2 720 0,2-3 144 0,-1 2 16 15,0 1-3952-15,-1-2-784 0,0 1-192 0,-2 2 0 16,-1-4 0-16,-4 5 0 0,1-1 0 0,-5 3 0 16,-1 1-256-16,-1 0 32 0,0 2 16 0,-2 4 0 15,0 3 64-15,-1 4 16 0,-3 0 0 0,1 6 0 16,2 5 128-16,1 1 0 0,4 6 0 0,1 1 0 15,1-1 0-15,5 5 128 0,1 3-128 0,6 3 176 16,-3 5-176-16,8 0 128 0,2 2-128 0,1 4 128 16,2-1 48-16,4-1 0 0,1-4 0 0,3-1 0 15,1-9-176-15,3-4 0 0,2-4 144 0,2-2-144 16,0-6 0-16,-1-5 128 0,2-5-128 0,-1-6 0 16,1-5 0-16,0-2 0 0,-2-10 0 0,1-2 0 0,1-4 0 0,-1-6 144 15,2-4-16-15,-1-5-128 0,-3-6 144 16,2-1-144-16,-2 0 0 0,0-2 144 0,0-1-144 0,1 4 0 15,-2 5 0-15,-1 7 0 0,-1 3 128 0,-3 6 0 16,-1 3 0-16,1 6 0 0,-8 9 272 0,0 0 48 16,10 0 16-16,-1 5 0 0,0 6-320 0,1 4-144 15,0 5 128-15,2 4-128 0,0 6 128 0,1-1-128 16,0 4 128-16,-1 2-128 0,1 1 0 0,0-2 0 16,1-2 0-16,1-1 0 0,2-7-256 15,-1 0 64-15,1-1 0 0,0-2 16 16,0-2-448-16,0-1-80 0,-2 0-32 0,0-5-9920 0</inkml:trace>
  <inkml:trace contextRef="#ctx0" brushRef="#br0" timeOffset="11487">13062 14666 24879 0,'-5'-1'2208'0,"0"-2"-1760"0,0-2-448 0,5 5 0 16,-4-3 1088-16,4 3 144 0,0 0 32 0,0 0 0 16,0 0-1264-16,9 12 0 0,-3 4-208 0,2 3 16 15,1 1 192-15,-2 3-176 0,1 1 176 0,-2 3-160 0,-3 4-112 16,1 1-32-16,-2 0 0 0,0 2 0 0,-2 2 48 0,0-1 0 15,0-1 0-15,0-1 0 0,0 1 256 0,-2-2-160 16,1-3 160-16,-2-1-128 16,0-5-448-16,-1-2-64 0,0-4-32 15,0-4 0-15,0-2-1072 0,4-11-224 16,0 0-32-16,-15 3-6560 0</inkml:trace>
  <inkml:trace contextRef="#ctx0" brushRef="#br0" timeOffset="11860.25">13459 14654 20271 0,'0'0'1792'0,"0"0"-1424"0,-9-4-368 0,0 2 0 16,9 2 2048-16,-9 0 352 0,3 6 64 0,-1 4 16 15,1-4-2048-15,1 7-432 0,-2 1 0 0,0 5 0 16,-2 2-144-16,-1 2 144 0,0 4 0 0,-4 0-144 15,-2 4-48-15,0 0 0 0,-1-2 0 0,1 0 0 16,-1-4-16-16,1 0-16 0,0-2 0 0,1-3 0 16,1-2 224-16,2-3 0 0,0-3 0 0,1-2 0 15,-2 1 0-15,3-3 0 0,0 0 0 0,2-5 0 16,8-3 0-16,-6 5 0 0,6-5 0 0,0 0 0 16,0 0 0-16,0 0 160 0,0 0-32 0,11 14 0 0,3-2 64 0,3-2 0 15,-2 3 0-15,3-3 0 16,-1 3-192-16,2 1 192 0,3-2-192 0,0 0 192 0,-1 1-192 15,2 2 0-15,3 0 144 0,-2-2-144 16,1-1 0-16,-2 2 0 0,1-1 0 0,2-3 0 16,0 4-416-16,1-2-48 0,0-2-16 15,1 0-11840-15</inkml:trace>
  <inkml:trace contextRef="#ctx0" brushRef="#br0" timeOffset="12112.5">14125 14722 14735 0,'0'0'640'0,"0"0"160"0,0 0-640 0,0 0-160 0,-8 0 0 0,8 0 0 16,0 0 3760-16,0 0 720 0,0 15 128 0,1-1 48 15,2-1-3808-15,1 5-848 0,-2 7 0 0,2 1 0 16,0 3 0-16,1 4 0 0,-1 4 0 0,0 1 0 15,1 5 0-15,-1 3-128 0,-2 0 128 0,-1-2 0 16,-1-3-192-16,0-4 32 0,-1-5 0 0,0-3 0 31,0-5-400-31,-3-1-80 0,-4-5 0 0,3-3-16 16,0-1-640-16,0-5-128 0,-4 0-32 0</inkml:trace>
  <inkml:trace contextRef="#ctx0" brushRef="#br0" timeOffset="12324.4">13887 15041 31967 0,'0'0'1408'0,"0"0"304"0,0 0-1376 0,0 0-336 0,0 0 0 0,14 8 0 0,-1-1 464 0,3-3 32 16,2-1 0-16,1-2 0 0,1-1-304 0,3 0-64 15,3-2-128-15,3 0 192 0,4 1-192 0,3 0 128 16,0-1-128-16,0 0 0 0,-2-3 0 0,-2 0-336 15,1 0 48-15,0-4 16 16,0 2-1408-16,0-3-288 0,0 3-48 0,-1-4-10784 0</inkml:trace>
  <inkml:trace contextRef="#ctx0" brushRef="#br0" timeOffset="12592.59">15135 14439 26719 0,'-2'9'2368'0,"0"-3"-1888"0,0 4-480 0,-2 4 0 16,2 4 2256-16,0 9 368 0,4 6 64 0,3 4 0 15,0 3-2208-15,0 6-480 0,1 0 0 0,-2 2 0 16,-1 0 0-16,0 2 0 0,0 3 0 0,-2 3 0 15,-1 3 0-15,1-3 0 0,-1-2 128 0,-1 0-128 0,0-6-176 16,-3-5-80-16,-1-1-32 0,-1-1-10336 16,-1-2-2080-16</inkml:trace>
  <inkml:trace contextRef="#ctx0" brushRef="#br0" timeOffset="14918.88">10801 6253 2751 0,'0'0'256'0,"0"0"-256"0,0 0 0 0,0 0 0 15,0 0 2080-15,0 0 368 0,0 0 80 0,0 0 16 0,0 0-1392 16,0 0-256-16,0 0-64 0,0 0-16 0,-8 1-176 0,8-1-48 16,0 0 0-16,0 0 0 0,0 0-176 0,0 0-32 15,0 0-16-15,0 0 0 0,3-9-80 0,2-2-16 16,4 1 0-16,3-3 0 0,2-3-112 0,4-2-32 16,2 0 0-16,5 1 0 0,0-2-128 0,2 0 0 15,-1 0 0-15,0 1 0 0,1 1 0 0,-2 3 0 16,-3 0 0-16,-1 4 0 0,1-1 0 0,-2 6 0 15,2 3 0-15,-1 3 0 0,-2 3 0 0,0 6 0 16,1 0 128-16,-1 7-128 0,-2 3 144 0,1 7-144 16,-1 2 160-16,-5 4-160 0,1 5 368 0,-3 5-32 15,-1 1 0-15,-2 5 0 0,-2 5-208 0,-5-4-128 16,-3-6 160-16,-2 1-160 0,1-1 128 0,-3 1-128 0,-4-3 0 16,-3 3 0-16,0-3 144 0,-2 0-144 0,-3 2 128 15,-3-1-128-15,2 2 160 0,-2-3-160 0,1-2 192 0,-2 1-192 16,0-3 208-16,0-1-64 0,0-1-16 0,-2-3 0 15,-2-4-128-15,-1 2 160 0,0-6-160 16,1 0 160-16,-2-4-160 0,4-5 160 16,1-3-160-16,3-3 160 0,1 0-160 0,2-6 0 15,-2-4 0-15,5 1 0 0,1 1 0 0,1-4 0 16,1 1 0-16,2-3 0 0,1-2 0 0,9 6 0 0,0 0 0 0,0 0 0 16,-5-8 0-16,5 8 0 0,0 0 144 0,5-9-144 15,3 3 0-15,3 2 128 0,3-1-128 0,4 1 0 16,3 3 0-16,4 1 0 0,4-1 0 0,4 1 0 15,5 0 0-15,2 0 0 0,2 1 0 0,-2 0 128 16,0 1-128-16,-1 1 144 0,1 1-144 0,-1 0 160 16,2-1 112-16,1-2 32 0,0-2 0 0,3 1 0 0,1 2 160 0,1 2 48 15,0-4 0-15,-2-3 0 0,-5 1-64 16,0-2-16-16,-1 0 0 0,2 2 0 0,-2-3-192 16,1-1-48-16,-2 1 0 0,2-3 0 0,4-1-192 15,0-2 0-15,-2 3 0 0,-1-3 0 16,-4 2-1712-16,-6-1-272 0</inkml:trace>
  <inkml:trace contextRef="#ctx0" brushRef="#br0" timeOffset="16361.66">13691 903 15375 0,'0'0'672'0,"-4"-6"160"0,-1-3-672 0,0 4-160 0,5 5 0 0,-6-8 0 15,1 2 576-15,5 6 64 0,-9-5 32 0,3-3 0 16,6 8-416-16,-8-8-64 0,0 3-32 0,1-2 0 16,-2 2-160-16,0 0 0 0,-1-2 0 0,-2 2 0 15,0 3 0-15,-5-3-176 0,-1-2 48 0,3 1 0 16,-1 1-112-16,-1-3-16 0,-1 3 0 0,2 0 0 15,-1-1 256-15,1 0 0 0,-2 1 0 0,1-1 0 16,1 1 0-16,-1 2 0 0,-1 2 0 0,2 1 0 16,-1-2 0-16,1 3 0 0,3 1 176 0,0 2-48 15,1 0 48-15,-4 2 16 0,4-1 0 0,-1 3 0 16,0 2-48-16,1 2 0 0,-2-3 0 0,1 3 0 0,-1-3 48 16,1 4 0-16,1 1 0 0,-1-3 0 15,-1 3 0-15,-1 2 0 0,1 0 0 0,1 3 0 0,1-1-192 0,2 4 160 16,0 3-160-16,0-1 160 0,0 3-160 0,1-2 0 15,0 2 144-15,1 2-144 0,1 0 128 0,2-2-128 16,0 1 160-16,-1-2-160 0,5 0 0 0,0-3 0 16,0 1 0-16,1 0 0 0,1-3 0 0,1-1 0 15,5 0 0-15,0 2 0 0,4-2 128 0,0 2-128 16,2-3 0-16,3 0 144 0,5-1 0 0,0-2 0 16,3 0 0-16,1-5 0 0,-3 2-144 0,0-6 160 15,-2 2-160-15,1-5 160 0,-1 1-32 0,0 0 0 16,1-3 0-16,-1 0 0 0,3-2 64 0,-3 0 0 0,1-1 0 15,-1-2 0-15,-1-1 64 0,1 1 0 0,-1-2 16 16,2 0 0-16,-3-3 16 0,-2 2 0 0,2-5 0 0,0 5 0 16,5-7-64-16,-3 4-16 0,-1-2 0 15,0 2 0-15,-1-4-208 0,-2-1 128 0,-2 0-128 0,2 2 0 16,-5-1 176-16,0-4-176 0,-2 1 192 0,-1-2-192 16,-3 0 384-16,-1-1-16 0,-3 0-16 0,-1-1 0 15,-1-4-32-15,-3-2-16 0,-4 1 0 0,0-4 0 16,-3-3-96-16,-4 4-16 0,-1-3 0 0,-1 0 0 15,-1 1-64-15,-1 4-128 0,0 4 176 0,1 0-176 16,1 2 704-16,0 2 16 0,1 3 16 0,-1-1 0 16,2 0-480-16,2 4-112 0,2 4-16 0,0 0 0 15,1 5-672-15,1 1-144 16,9 2-16-16</inkml:trace>
  <inkml:trace contextRef="#ctx0" brushRef="#br0" timeOffset="20408.03">11684 5531 3679 0,'0'0'160'0,"0"0"32"0,0 0-192 0,0 0 0 0,0 0 0 0,7-8 0 15,-7 8 1440-15,7-6 240 0,-7 6 48 0,8-5 16 16,-8 5-1392-16,7-8-352 0,-7 8 0 0,8-5 0 15,-8 5 0-15,6-5 128 0,-6 5-128 0,8-9 0 16,-8 9 320-16,0 0 0 0,4-7 0 0,-4 7 0 0,0 0 128 0,0 0 32 16,1-9 0-16,-1 9 0 15,0 0-48-15,0 0-16 0,0 0 0 0,0 0 0 0,0 0-176 0,0 0-48 16,0 0 0-16,0 0 0 0,0 0-64 0,0 0-128 16,0 0 176-16,0 0-176 0,0 0 192 0,-2 11-64 15,2-11 0-15,0 14-128 0,-3-4 256 0,2 2-48 16,1 2-16-16,-2-3 0 0,1 3 80 0,0 0 16 15,0 5 0-15,1 2 0 0,-2 0 144 0,2 3 16 16,0-2 16-16,2 1 0 0,-1 2-64 0,1-1-16 16,0 4 0-16,2 2 0 0,-3 1-64 0,1 2-32 15,0 1 0-15,-1-4 0 0,0-2 32 0,0 0 0 16,1-4 0-16,0 0 0 0,0 0-128 0,1-2-32 0,-3-2 0 16,3-2 0-16,1 0-160 0,0-4 0 0,-1-4 0 15,-3-10 0 1,0 0-1600-16,0 0-336 0</inkml:trace>
  <inkml:trace contextRef="#ctx0" brushRef="#br0" timeOffset="20946.59">12134 5282 16575 0,'0'0'1472'0,"0"0"-1168"0,0 0-304 0,0 0 0 0,0 0 624 0,0 0 64 15,0 0 16-15,0 0 0 0,0 0-704 0,-2 11 0 16,-1 0 0-16,-1 1 0 0,-1-2 0 0,0 2 0 15,0 1 0-15,-1 1 0 0,-5 3 0 0,0 2 288 16,-2 1-32-16,-1 0 0 0,-2-1 32 0,1-1 0 16,-3 1 0-16,0 0 0 0,0-1-96 0,2-1-32 15,-1 0 0-15,2 1 0 0,0-4-160 0,-1-2 0 16,1 2 0-16,0 0 128 0,2 0-128 0,0-3 0 16,2-1 0-16,1 1 0 0,0-2 128 0,1 0-128 15,1-3 0-15,8-6 128 0,-7 5-128 0,7-5 0 16,-7 9 0-16,7-9 128 0,0 0-128 0,0 0 0 0,-4 9 0 0,4-9 128 15,0 0 0-15,0 0 0 0,4 13 0 0,-3 1 0 16,3-4 176-16,1 1 16 0,0 2 16 0,3-3 0 16,1 3 96-16,1 2 16 15,0-2 0-15,2 1 0 0,0 0-272 0,0 0-48 0,1-3-128 0,-1 3 192 16,1-1 80-16,1 1 16 0,1-2 0 0,0-1 0 16,1 2-96-16,-1-4-32 0,2 2 0 0,-2-3 0 15,0 1-32-15,0-3 0 0,-1 2 0 16,0-2 0-16,0-1-128 0,0 3 0 0,0-3 0 0,0-2 0 31,0 0-896-31,-1 0-272 0,0-2-48 0,-3-1-16 0</inkml:trace>
  <inkml:trace contextRef="#ctx0" brushRef="#br0" timeOffset="22614.48">12369 5540 12095 0,'0'0'528'0,"0"0"112"0,0 0-512 0,0 0-128 0,0 0 0 0,0 0 0 15,0 0 576-15,0 0 96 0,-9-1 16 0,9 1 0 16,0 0-112-16,0 0-32 0,0 0 0 0,0 0 0 16,0 0-128-16,0 0-32 0,-8-2 0 0,8 2 0 15,0 0-192-15,0 0-64 0,0 0 0 0,0 0 0 16,0 0-128-16,0 0 0 0,0 0 0 0,0 0 0 0,0 0 0 0,3 13 0 16,-3-13 0-16,11 12 0 0,-1-6 192 0,2-4 16 15,1 1 0-15,1 0 0 0,4-2 288 0,3-1 48 16,1 0 16-16,4 0 0 0,0 0-144 0,2 0-32 15,0-1 0-15,-1-1 0 0,-3 2-160 0,-1 0-32 16,0 0-16-16,-3 0 0 0,3-1-176 0,-3 1 0 16,1 0 0-16,-4 1 128 0,0 1-128 0,-2 1 0 15,-1-1-160-15,-4 0 160 16,1 1-1760-16,-11-3-256 0</inkml:trace>
  <inkml:trace contextRef="#ctx0" brushRef="#br0" timeOffset="22968.59">13124 5146 16575 0,'0'0'1472'0,"0"0"-1168"0,0 0-304 0,0 0 0 16,3 13 688-16,-1 2 80 0,2 0 0 0,-2 6 16 15,-4 4-336-15,1 5-80 0,1 5-16 0,-3 0 0 0,0 1 144 16,-2 1 16-16,-2 0 16 0,2 1 0 0,0 1-96 0,-1 2-32 15,-2 0 0-15,3-3 0 0,1 0-240 0,2 0-160 16,-2 3 192-16,1-1-192 16,-1 3-288-1,3 2-160-15,0-6-48 0</inkml:trace>
  <inkml:trace contextRef="#ctx0" brushRef="#br0" timeOffset="24634.08">14478 5976 9215 0,'0'0'400'0,"-9"-4"96"0,0-1-496 0,0 4 0 0,2 3 0 0,7-2 0 16,-9 9 2384-16,3 1 384 0,-2 1 80 0,0 3 16 15,1-3-2288-15,-2 4-576 0,-3 2 0 0,1 3 0 16,-2 3 0-16,0 0 0 0,-2 1 0 0,0 4 0 0,-2-3 0 0,2 5 0 16,0 0 0-16,-2 2 0 0,0 9 208 0,0-1-64 15,-1 1-16-15,3 2 0 0,-3-2 80 0,3 0 16 16,-2 3 0-16,3-1 0 0,2 6-96 0,-1-2-128 16,0 1 176-16,3 3-176 0,1 2 208 0,2-3-64 15,0-5-16-15,3 1 0 0,2-5-128 0,3 0 0 16,3-2 0-16,1-2-176 0,1-5 400 0,3-1 80 15,3-1 16-15,1-5 0 0,0 2-160 0,1-3-32 16,0 0 0-16,4-2 0 0,-1-3-128 0,1-4 0 16,1-4 144-16,0 2-144 0,-2-5 0 0,0-2 128 0,0-5-128 15,-1 1 0-15,-1-1-192 0,3-1-96 0,-1-5-32 16,-1-4 0 0,-1-3-608-16,-1 1-128 0,-1-6-32 0</inkml:trace>
  <inkml:trace contextRef="#ctx0" brushRef="#br0" timeOffset="24918.84">13782 6880 26895 0,'-6'-17'1184'0,"4"8"256"0,2-1-1152 0,4 2-288 0,5 2 0 0,3-4 0 0,5 2 0 16,3-1 0-16,3 3-128 0,4 0 128 15,2 1 0-15,3-2 0 0,1-2-128 0,4 4 128 0,2 0 0 0,3 0 0 16,0 1 0-16,0 0 0 0,-5 2 0 0,-3-1 0 16,-1 0 0-16,-1 1-144 0,-2 0 144 0,-2-1-160 15,-1 1 160-15,0 0-160 16,-2 0-736-16,-1-1-160 0,-2-2-32 15,-2 0-9440-15</inkml:trace>
  <inkml:trace contextRef="#ctx0" brushRef="#br0" timeOffset="25327.86">15086 5550 11967 0,'0'0'528'0,"0"0"112"0,-4-9-512 0,4 9-128 0,0 0 0 0,0 0 0 16,0 0 912-16,0 0 160 0,0 0 16 0,0 0 16 0,0 0-752 0,0 0-160 16,-8 12-16-16,2 3-16 0,1 1 384 0,-2 4 80 15,1 0 16-15,1 4 0 16,-4 3-112-16,2 2-16 0,-2 1 0 0,1 5 0 0,-1 3-192 0,0 0-32 16,0 1-16-16,-1 0 0 0,0-1-64 0,-1-1-16 15,2 2 0-15,0-1 0 0,-1-1-192 0,1-1 0 16,-2-3 0-16,3-3 0 0,-1-1 0 0,0-2 0 15,0 1-128-15,1-3 128 16,1 1-592-16,-2-3-64 0,5-7-16 16,-4-6 0-16</inkml:trace>
  <inkml:trace contextRef="#ctx0" brushRef="#br0" timeOffset="25775.4">15378 5671 20271 0,'0'0'1792'0,"0"0"-1424"0,0 0-368 0,0 0 0 16,0 0 480-16,-8 10 32 0,1 3 0 0,-1 2 0 15,2 0-512-15,-4 2 0 0,-1 3 0 0,0 2 0 16,-2 3 0-16,-2 3 0 0,-1 1 0 0,-4-3 0 15,-1-1 128-15,-2 1-128 0,-2-3 0 0,-1-1 144 16,1 0-144-16,1-3 0 0,-1-1 0 0,4-2 0 0,-1-3 0 16,3 0 0-16,1-2 0 0,2-3 0 15,-1-2-144-15,3 1 144 0,0-5 0 0,2 1 0 0,-1-1 0 16,4-1 0-16,0-1 0 0,9 0 0 0,0 0 0 16,0 0 144-16,0 0-144 0,0 0 128 0,0 0 128 0,0 0 32 15,0 0 0-15,0 0 0 0,6 13-32 0,5-1 0 16,-1-2 0-16,3 3 0 0,1-2-64 0,1-1 0 15,1 2-16-15,2-4 0 0,1 3-176 0,0-4 0 16,0 2 0-16,2-1 128 0,0 1-128 0,2-2 0 16,0 5 0-16,-3-6 0 0,3 2 0 0,-2-3 0 15,-1-3-144-15,-1 1 144 16,-1-1-1584-16,-3 0-208 0,3-2-32 0,-5-5-16 0</inkml:trace>
  <inkml:trace contextRef="#ctx0" brushRef="#br0" timeOffset="26061.88">15589 5633 15663 0,'-2'-12'1392'0,"-1"0"-1120"0,0 1-272 0,3 0 0 15,0 11 1680-15,0 0 288 0,0 0 48 0,0 0 16 0,0 0-1648 16,0 0-384-16,3 15 0 0,0 3 0 16,-1 2 0-16,-2 6 0 0,-1 1 0 0,0 4 0 15,1 4 0-15,-3 3 0 0,0 0 0 0,-2-1 0 0,2 1 0 0,-1-3 128 16,0 0-128-16,0-1 0 0,-1-2 0 0,-1-3 0 16,-1 0 0-16,2-5 0 0,-1 2 0 0,0-4 0 15,-2-2 0-15,0-2 0 16,-1-3-432-16,0 0-128 0,1-5-16 0,-4 0-9088 15</inkml:trace>
  <inkml:trace contextRef="#ctx0" brushRef="#br0" timeOffset="26272.44">15395 6037 24191 0,'0'0'1072'0,"0"0"208"0,0 0-1024 0,15 0-256 0,0 1 0 16,2-1 0-16,0 0 0 0,2 2 0 0,1 0 0 0,1 2 0 16,1-2 128-16,2 0-128 0,1 0 0 0,3 1 0 15,0-1 144-15,3 0-144 0,1-1 0 0,-1-1 144 16,1 0-144-16,-3 0 0 0,-3 0 0 0,-1-3 0 31,-1-2-1808-31,0 1-352 0</inkml:trace>
  <inkml:trace contextRef="#ctx0" brushRef="#br0" timeOffset="26509.01">16180 5541 27647 0,'0'0'2448'0,"0"0"-1952"0,-9 9-496 0,5 6 0 0,2 4 736 0,3 7 48 0,2 6 16 0,-1 3 0 0,1 3-800 0,-3 8 0 16,-1 2 0-16,-1 2 0 0,-3-2 0 0,1 1 0 15,1-5 0-15,-3 2 160 0,1-3-400 0,0-1-80 16,-1-4 0-16,0-5-16 16,-1-2-1872-16,1-5-368 0</inkml:trace>
  <inkml:trace contextRef="#ctx0" brushRef="#br0" timeOffset="27636.33">15804 1249 6447 0,'-6'-17'576'0,"2"7"-576"0,0-4 0 0,-1 1 0 0,0 5 2000 0,-2-3 304 16,1 3 48-16,-3 0 16 0,2 3-1488 0,-5 4-304 15,-1 1-48-15,-2 1-16 0,-3-1-288 0,-2-1-64 16,-3 2-16-16,0 1 0 0,0 1 96 0,0 3 16 16,-2-2 0-16,1 2 0 0,0 2-64 0,1-2-16 15,0 5 0-15,1-3 0 0,1 4 144 0,0-1 48 16,0 5 0-16,0 1 0 0,0 2-96 0,-1 4-16 16,-3-1 0-16,-2 1 0 0,-2 1-80 0,0 3-32 15,-1 2 0-15,2-2 0 0,0 4-144 0,4 0 160 16,1-1-160-16,2 2 160 0,-1 1-32 0,4 3 0 15,1 1 0-15,-1-2 0 0,4 1-128 0,2 1 0 0,2-2 0 16,3 1 0-16,-1-2 0 0,3 3 0 0,1 0 0 0,3-2 0 16,1 1 0-16,1-3 0 0,2-6 0 0,2 1 0 15,2-2 0-15,4 1 0 0,3-1 0 0,1 0 0 16,3-5 0-16,2-2 0 0,2-3 192 0,3 1-64 16,2-3 48-16,3-4 0 0,3 1 0 15,0-3 0-15,-1-2-48 0,1-2 0 0,-1-1 0 0,0-2 0 16,-3-2-128-16,0-1 160 0,0-3-160 0,2-2 160 15,-2 0-160-15,0-2 160 0,-1 2-160 0,0-5 160 16,-1 2-160-16,1-4 0 0,0-1 144 0,1-3-144 16,0-2 0-16,-1-3 128 0,-1-2-128 0,0 0 0 15,-3 2 0-15,-1-4 0 0,-3-4 0 0,-2 2 128 16,-3-3-128-16,-2-2 0 0,0 1 0 0,-3-2 128 16,-1 2-128-16,-3 0 0 0,-1-5 128 0,-1 0-128 15,-4-1 320-15,-3 2-16 0,1 0 0 0,-3 4 0 0,-2 4 144 16,0 2 48-16,-2 1 0 0,-1 2 0 0,-1 4 112 0,-3 2 32 15,-2 2 0-15,-3 2 0 0,-5 3-448 0,-3 1-64 16,-2 5-128-16,-2 3 176 16,-3-1-608-16,2 4-112 0,2 3-32 0,0 1 0 15,2 7-1664-15,1-2-352 0</inkml:trace>
  <inkml:trace contextRef="#ctx0" brushRef="#br0" timeOffset="28894.07">10676 7911 10127 0,'0'0'896'0,"0"0"-704"16,-10-4-192-16,1-3 0 0,3 2 1088 0,6 5 176 15,-8-4 32-15,2-1 16 0,-1-4-1072 0,1 4-240 16,0-2 0-16,1 0 0 0,1 2 0 0,-1-2 0 15,-2 0 0-15,4 4 0 0,-4-4 0 0,7 7 0 16,-4-9 0-16,4 9 0 0,-5-5 0 0,5 5 0 16,0 0 0-16,0 0 0 0,-2-7 0 0,2 7 0 0,0 0 128 15,0 0-128-15,0 0 0 0,0 0 128 0,0 0-128 0,0 0 0 16,0 0 304-16,0 0-16 0,0 0 0 0,6-6 0 16,-6 6 224-16,12-1 32 0,-4-1 16 0,5 2 0 15,1 0 16-15,4 2 16 0,0-1 0 0,3 3 0 16,1 0-96-16,3 0-32 15,3 0 0-15,3 1 0 0,1 4-240 0,2-2-48 0,5 4-16 0,2-5 0 16,4 0-160-16,-2 1 0 0,-4-2 0 0,3-3 0 16,0 3 128-16,1 0 0 0,2-1 0 0,1 0 0 15,3 1 80-15,4 0 16 0,6-2 0 0,-2-1 0 16,-2 0-80-16,-1-2-16 0,2-2 0 0,-1 2 0 16,2-1 32-16,3 1 0 0,2 1 0 0,4-1 0 15,0-1-32-15,-1-2 0 0,-2 2 0 0,0-3 0 16,-1 1-128-16,3 0 160 0,4 0-160 0,2 3 160 0,2-1-160 15,-2-3 0-15,-1-2 144 0,1 1-144 0,-4 2 160 16,7 0-32-16,3-4-128 0,1 1 192 16,-3 0-192-16,-1-3 0 0,-3 2 0 0,6-2 0 0,2 0 144 15,1-1-144-15,0 3 128 0,-3-3-128 0,-5 3 224 16,-1 0-32-16,3-1-16 0,-2-1 0 0,6 1 144 0,-2 3 48 16,-2-2 0-16,-3 2 0 0,-3 1 16 0,-1 1 16 15,-1 2 0-15,3 1 0 0,1 0-112 0,-4 1-32 16,-7 0 0-16,-1 1 0 0,-1-1-64 0,-3 0-32 15,0 3 0-15,1 0 0 0,2 1 32 0,-1-1 16 16,-3 1 0-16,-5 0 0 0,-6 3-208 0,-4-5 128 16,-2 3-128-16,-3 0 0 0,-2-1 0 0,-5 0 0 15,-3 1 0-15,-3-2 0 0,0-1-240 0,-6-1-80 0,-3 1-32 16,-1 2 0 0,-10-5-320-16,9 4-64 0,-9-4-16 0,0 0 0 15,0 0-2016-15,0 0-416 0</inkml:trace>
  <inkml:trace contextRef="#ctx0" brushRef="#br0" timeOffset="29838.28">11598 8268 19007 0,'-13'-3'832'0,"5"3"192"0,0 1-832 16,-4 3-192-16,2 0 0 0,0 5 0 0,0 0 0 0,-3 4 144 0,-4 3-144 0,0 2 128 15,-3 0-128-15,1 5 0 0,-1 3-192 0,1-3 192 16,2 3-128-16,-2-1 128 0,0-2 0 0,-1 5 0 16,0 0 0-16,-2 4 0 0,0 2 0 0,0 1 0 15,-3 5 0-15,1 1 0 0,0 0 128 0,4 3-128 16,2 4 240-16,1 2-48 0,2-2 0 0,2 0 0 16,-1-2 80-16,3-2 16 0,2 5 0 0,3-4 0 15,2 1-144-15,1 3-16 0,3-4-128 0,7 4 192 16,0-4-192-16,4 1 128 0,-1-5-128 0,1-1 0 15,2-4 0-15,2-3 0 0,3 1 0 0,0-3 0 0,2-3-192 16,3-4-144-16,2-2-32 0,1-5 0 16,2-3-1312-16,0-1-272 0</inkml:trace>
  <inkml:trace contextRef="#ctx0" brushRef="#br0" timeOffset="30212.73">12208 8360 20271 0,'0'0'896'0,"0"0"192"16,0 0-880-16,0 0-208 0,0 0 0 0,-8 13 0 0,4 4 928 0,1 4 144 0,0 9 16 0,-1 0 16 15,-2 4-960-15,0 3-144 0,-1 5 0 0,-2 1-192 16,-2 6 192-16,1 0 0 0,-4 0 0 0,2 5 0 16,1 5 0-16,2-3 0 15,-1-2 0-15,2-3 0 0,2-3 0 0,1-2 0 16,0-3 0-16,1-2 0 0,1-5 0 0,1-3 0 0,-2-2 0 0,1-1 0 31,3-6-608-31,-2-1-80 0,1-2-16 0,-1-2 0 16,0-3-512-16,0-7-96 0,2-9-32 0,0 0-6800 0</inkml:trace>
  <inkml:trace contextRef="#ctx0" brushRef="#br0" timeOffset="30633.48">12635 8480 13823 0,'0'0'608'0,"0"0"128"0,0 0-592 0,0 0-144 0,0 0 0 0,0 0 0 0,-3 13 2480 0,1 1 464 16,-3 2 80-16,-2 3 32 0,-3 2-2512 0,-2 3-544 15,-4-1 0-15,-1 3 0 0,-4-2 0 0,-3 3 0 16,-1 0 0-16,0-2 176 0,1-2-176 0,-1-3-224 15,-1-2 48-15,1-1 16 0,0-3 160 0,-2-2 0 16,0 1 0-16,1-5 0 0,1-1-176 0,-1-1 176 16,2-1-208-16,1 0 80 0,1-4-64 0,2 2 0 15,-1-2 0-15,5 0 0 0,3-1 192 0,3 0 0 0,10 0 0 0,0 0 0 16,0 0 128-16,0 0 48 0,0 0 16 0,1 12 0 16,4-2-192-16,5 4 0 0,3 0 0 15,1 2 0-15,3 4 0 0,2 0 0 0,0-1 0 0,2-2 0 16,4 0 0-16,0-1 128 0,2 2-128 0,1-1 128 15,1 1-128-15,0-2 192 0,0-1-192 0,2 2 192 16,-1-2-192-16,1-1 0 0,-2 0 0 0,0 0 128 16,-2-2-128-16,0 0 0 0,-3 1 0 0,-2-3 0 15,-3 2-496 1,-3-5-128-16,-2 2-16 0</inkml:trace>
  <inkml:trace contextRef="#ctx0" brushRef="#br0" timeOffset="30882.33">13150 8518 24879 0,'-10'-5'2208'0,"10"5"-1760"0,-7-5-448 0,7 5 0 0,0 0 1264 0,0 0 160 0,0 0 48 15,2 11 0-15,1 7-1296 0,1 4-176 16,-3 4-192-16,-1 4 32 0,-1 4 160 0,0 3 0 16,-2 5-144-16,-2 0 144 0,-1 6 0 0,0 3 0 0,-1 2 0 0,0-3 0 15,-2-3-384-15,-2-4 64 16,0-2 0-16,1-4 0 16,1-8-688-16,1-4-128 0,-1-8-16 0,2-7-10256 0</inkml:trace>
  <inkml:trace contextRef="#ctx0" brushRef="#br0" timeOffset="31123.22">12796 8861 14735 0,'0'0'640'0,"0"0"160"0,0 0-640 0,0 0-160 0,0 0 0 0,0 0 0 0,0 0 2336 0,0 0 432 15,11-5 96-15,0 0 16 16,0-3-2352-16,3 2-528 0,2 0 0 0,1 1 0 0,3 0 0 0,0 1 0 15,0-1 0-15,6 1 144 0,3-1-144 0,3 1 0 16,6-2 144-16,0 1-144 0,0 2 0 0,-1 0 0 16,-1 0 0-16,-1-1 0 0,1 1-192 0,-2 1 0 15,-1-1 0-15,1 2 0 16,-2-2-512-16,1 2-128 0,-1-4 0 0,1-1-9216 16</inkml:trace>
  <inkml:trace contextRef="#ctx0" brushRef="#br0" timeOffset="31415.76">13981 8461 20271 0,'0'0'1792'0,"-13"2"-1424"0,1 1-368 0,-1 3 0 16,2 5 1984-16,2 4 336 0,1 3 64 0,0 3 16 15,2 10-1952-15,-3 2-448 0,1 5 0 0,0 3 0 16,-5 4 0-16,4 2 0 0,-2 5 0 0,0 4 0 16,1 2 0-16,1 0 0 0,-1-2 0 0,1-4 0 15,0-5 0-15,3-1 0 0,-2-4 0 0,2-2 0 16,1-6-448 0,-1-3-48-16,-2 0-16 0,0-7 0 0,3 0-768 15,0-4-144-15,0-7-48 0,0-3 0 0</inkml:trace>
  <inkml:trace contextRef="#ctx0" brushRef="#br0" timeOffset="31838.3">14284 8148 6447 0,'0'0'576'0,"0"0"-576"0,6-6 0 0,3 3 0 15,2 1 4416-15,5 2 768 0,4 4 144 0,3 3 48 16,2 5-4352-16,2 3-848 16,1 3-176-16,2 3 0 0,1 5 0 0,1 3 0 0,1 3 0 15,0 5 0-15,0 6 0 0,-1 5 0 0,-2 4 0 16,-2 2 0-16,-6 2 0 0,-5 5 0 16,-4 1 0-16,-5 3 0 0,-7-2 0 0,-3 2 0 0,-4-4 0 0,-1-2 0 15,-8-6 448-15,-4-1 0 0,-3-2-16 0,-6 0 0 16,-5-1-96-16,-4-2-16 0,-2 0 0 0,-3-1 0 15,-3-1-320-15,-2-4-288 0,-4-5 48 0,-3-3-8080 16,-4-5-1600-16</inkml:trace>
  <inkml:trace contextRef="#ctx0" brushRef="#br0" timeOffset="32864.75">13532 2327 6447 0,'-10'-8'272'0,"3"3"80"0,-2-5-352 0,0 2 0 0,0-3 0 0,-1 4 0 15,2 4 672-15,-1-2 64 16,-1 1 16-16,0 1 0 0,0 2 288 0,0 2 64 0,-1 2 16 0,2 1 0 15,-1 1-416-15,1 1-64 0,-2 5-32 16,-2 2 0-16,-2 2-256 0,1 4-48 0,-6 4-16 0,2 1 0 16,0 6-80-16,-1-1-16 0,-1 1 0 0,1 5 0 15,0-3-192-15,-2 2 176 0,0-2-176 0,-1 2 160 16,0 2-160-16,3 0 0 0,3 3 0 0,-1 0 128 16,-1-2 80-16,3 0 16 0,1 0 0 0,2-1 0 15,-1 5-48-15,3 0-16 0,1 1 0 0,2-2 0 0,2 2-160 16,1 2 192-16,1-5-192 0,1 0 192 0,2-2-192 0,2-1 0 15,0-2 0-15,3-3 0 0,3-5 0 0,1 1 0 16,1-5 128-16,3-2-128 0,2-1 208 0,1-1-32 16,2-2-16-16,1-2 0 0,0-1 32 0,3-4 0 15,0-1 0-15,-1-3 0 0,0-3-192 0,0 1 0 16,1-5 0-16,-1 1 0 0,0-1 0 0,-1-2 240 16,4-4-48-16,-1 2 0 0,0-1 0 0,0-3 0 15,0-1 0-15,2-1 0 0,-2-3-48 0,1 0-16 16,-1 0 0-16,1 1 0 0,2-2-128 0,-2-1 0 15,-1-1 144-15,-2-3-144 0,0 1 0 0,-1-3 128 16,0 0-128-16,1-5 0 0,-4 0 0 0,1-2 128 16,-1 2-128-16,-1 3 0 0,1-2 0 0,-2 0 0 15,0-2 0-15,1 1 0 0,-4-4 0 0,2 2 0 0,-2 2 0 16,-2-3 128-16,-2 1-128 0,-3 0 192 16,-2 0-64-16,-1-3 0 0,-4 0 176 0,0-1 32 15,-3-2 16-15,-2 2 0 0,-1 2 48 0,-4-2 16 0,1-2 0 0,-3 2 0 16,-2-3-144-16,1 5-16 0,-3 4-16 15,1 4 0-15,-1 1 48 0,-3 4 16 0,-1 2 0 0,0 2 0 16,-1-1-144-16,0 3-32 0,-2 4 0 0,-1-1 0 16,1 4-128-16,-1 0-144 0,5 1 144 0,-2 3-208 31,0 1-1584-31,0 2-320 0,0 3-64 0,3 1-8112 0</inkml:trace>
  <inkml:trace contextRef="#ctx0" brushRef="#br0" timeOffset="33777.44">15275 8057 18431 0,'0'0'1632'0,"-9"-4"-1312"0,3-1-320 0,6 5 0 16,0 0 848-16,0 0 112 0,0 0 0 0,0 0 16 15,-9-1-464-15,9 1-112 16,0 0-16-16,0 0 0 0,-8 8-192 0,2 5-64 16,1-1 0-16,0 3 0 0,0 0 160 0,0 5 32 0,0 5 0 15,-1 0 0-15,0 6 128 0,0 2 48 0,1 0 0 0,0 9 0 16,-1 2-64-16,1 4-16 0,0 2 0 0,0-1 0 15,0-1-208-15,0 1-32 0,1-1-16 0,0-1 0 16,-1 0 32-16,2 0 0 0,-3-3 0 0,4-1 0 16,1-1-192-16,-1-3 160 0,1-2-160 0,1-3 160 15,0-4-160-15,1-6 0 0,1-1-192 0,-2-3 192 16,0-5-1728 0,0-2-208-16,0-13-48 0</inkml:trace>
  <inkml:trace contextRef="#ctx0" brushRef="#br0" timeOffset="34124.55">15253 9721 24879 0,'0'0'1088'0,"-10"-6"256"0,-2 1-1088 0,1-2-256 0,3 0 0 0,2 0 0 15,3-2 512-15,0 0 32 0,1 0 16 0,0-1 0 16,2 0-704-16,3-4-144 0,-1 0-32 0,1-3 0 31,2-1-208-31,0-1-48 0,1 0-16 0,3 0 0 16,2 0 16-16,-1 0 0 0,-3 4 0 0,3 2 0 0,-2 3 576 0,-3 1 0 0,0 3 144 0,-5 6-16 15,0 0 288-15,0 0 64 0,0 0 16 0,8 11 0 0,-3-2-96 16,-1 5-16-16,-2-1 0 0,1-1 0 16,-2 1 64-16,0 1 0 0,1-4 0 0,-2 2 0 0,0-12-80 0,2 14-16 15,2-4 0-15,0 0 0 0,-4-10-352 16,0 0 0-16,6 8-192 0,2-1-12160 16</inkml:trace>
  <inkml:trace contextRef="#ctx0" brushRef="#br0" timeOffset="37725.11">19277 4969 4607 0,'0'0'400'0,"0"0"-400"0,0 0 0 0,0 0 0 16,0 0 1168-16,0 0 160 0,0 0 16 0,0 0 16 15,0 0-704-15,0 0-144 0,0 0-16 0,0 0-16 16,0 0-208-16,0 0-32 0,0 0-16 0,0 0 0 15,0 0-224-15,-5 10 0 0,-1-2 0 0,6-8 0 16,-2 10 0-16,-3 2 0 0,5-12 0 0,-7 9 0 16,1-1 0-16,-3-1 0 0,3 0 0 0,-2 2 0 0,-1-1 144 0,0 2-144 15,-1-1 128-15,0 1-128 0,0 4 128 0,-5 0-128 16,-1 1 128-16,0 3-128 0,-3 3 256 0,0-1-48 16,-3 2 0-16,-1 5 0 0,-1 7 96 0,-1 1 16 15,-3 2 0-15,-5 5 0 0,-7-1-128 0,-4 4 0 16,1 0-16-16,-1 4 0 0,1 1-176 0,0 0 0 15,1 2 0-15,0 4 0 0,1 5 160 0,-1 0-160 16,0 1 192-16,-2 1-192 0,-2 6 352 0,2 5-32 16,-1 5-16-16,6-1 0 0,3 4 16 0,3 2 16 15,3 5 0-15,3 3 0 0,4 6-32 0,3 5-16 0,4 4 0 16,-1 4 0-16,1 2-160 0,2 7-128 0,3 5 144 16,0 1-144-16,0 4 128 0,4 2-128 15,-1-3 0-15,4 0 144 0,6-1 48 0,0-5 0 0,2-2 0 0,9-6 0 16,3-7 192-16,8-3 32 0,7-2 16 0,8-8 0 15,8-6-224-15,16-3-32 0,13-5-16 0,5-4 0 16,3-5-160-16,9-2 0 0,10-7 144 0,4 1-144 16,2-10-160-16,3 2-96 0,-4-2-32 0,5 0-9328 15</inkml:trace>
  <inkml:trace contextRef="#ctx0" brushRef="#br0" timeOffset="38809.96">23801 5265 16287 0,'0'0'720'0,"10"2"160"0,0 0-704 0,8 6-176 0,-1-2 0 0,9 8 0 15,2 4 0-15,4 0-256 0,1 2 64 0,5 2 16 16,6 4 176-16,0-1 128 0,-3-3-128 0,1 4 176 15,-2-2 32-15,-1 5 16 0,1-1 0 0,-1 3 0 16,0 1 112-16,2-2 32 0,0 2 0 0,1 2 0 16,1 4-48-16,1 7-16 0,1 0 0 0,-3 4 0 15,-3 0-16-15,-3 1 0 0,-2 0 0 0,2 4 0 16,-4 5 112-16,1-1 32 0,0 1 0 0,-2 5 0 0,1 4-32 0,-1-3 0 16,-1 1 0-16,1 1 0 0,-3-2-176 15,-3 2-32-15,-2 3-16 0,-1 1 0 0,-2-1-16 0,-2 0 0 16,-3 0 0-16,-4 3 0 0,-3 2 80 0,-2 2 16 15,-6 6 0-15,-2 3 0 0,-6-2 16 0,-2 4 16 16,-3 2 0-16,-2 4 0 0,-6 0-128 0,-2-1-32 16,-3 0 0-16,1-2 0 0,-3 3 64 0,0-5 0 15,0-5 0-15,0 0 0 0,1-1 16 0,-1-7 16 16,0-1 0-16,0 1 0 0,2 4 128 0,-1-5 32 16,-1 0 0-16,-1-2 0 0,-3-1-224 0,1-1-32 15,1 0-128-15,2-6 192 0,1-5-192 0,2 0 0 16,-1-6 128-16,5-1-128 0,-1-5-208 0,2 0-96 15,1-2-16-15,1-3-8448 0,2 0-1712 16</inkml:trace>
  <inkml:trace contextRef="#ctx0" brushRef="#br0" timeOffset="39842.14">20596 11517 13823 0,'0'0'608'0,"0"0"128"0,0 0-592 0,0 0-144 16,0 0 0-16,-6 3 0 0,6-3 464 0,0 0 64 0,0 0 16 16,0 0 0-16,0 0-112 0,0 0-32 0,0 0 0 0,0 0 0 15,0 0-16-15,0 0-16 0,0 0 0 0,1-10 0 16,1-1-176-16,2-3-16 0,4-4-16 0,0 0 0 16,2-3-160-16,0-5-144 0,3 2 144 0,2-8-208 15,1 0-16-15,2-1 0 0,1-5 0 0,3 3 0 16,-1-1 224-16,1 3 0 0,-2 0 0 0,5 0 0 15,-1 0 0-15,1 2 0 0,-5 3 0 0,3 3 0 16,0 3 128-16,-1 3 80 0,-4 4 16 0,2 5 0 16,-5 1 160-16,2 5 16 0,-3 0 16 0,0 6 0 15,-2 1-80-15,-1 4-16 0,-1 3 0 0,0 3 0 16,0 1-320-16,-1 9 144 0,1 1-144 0,0 7 0 16,-2 6 128-16,2 1-128 0,-4 3 0 0,2 5 0 15,-2-3 0-15,2 3 0 0,0-4 0 0,-1-1 0 16,0-2 0-16,-1-3 0 0,0-5 0 0,1 0 0 15,-2-3 0-15,0-5 0 0,-1 0 0 0,1-6 0 16,-1-4-368-16,-1-2-176 16,-3-11-32-16,0 0-8464 0</inkml:trace>
  <inkml:trace contextRef="#ctx0" brushRef="#br0" timeOffset="40166.9">21021 11079 20271 0,'-14'-2'896'0,"6"2"192"0,8 0-880 0,-9 4-208 0,9-4 0 0,-8 10 0 15,2 0 192-15,0 5 0 0,-3 3 0 0,4 2 0 16,0 4 48-16,0 3 0 0,0 4 0 0,-2 4 0 15,2 3-64-15,0 7-16 0,1-2 0 0,0 7 0 16,-1 2 32-16,3 0 16 0,-2-1 0 0,3-2 0 16,1 1-80-16,2-2 0 0,1-2-128 0,2 1 192 15,0-3-192-15,5 2 144 0,0-4-144 0,4 0 128 16,4-3-128-16,2-3 0 0,3-4 0 0,0-4 0 16,1 2 128-16,0-4-128 0,2-1 192 15,2-2-64-15,1 1-128 0,3 0 0 0,2-2 0 0,2 1 0 16,1-2-448-16,5 2-112 0,2-2-16 15</inkml:trace>
  <inkml:trace contextRef="#ctx0" brushRef="#br0" timeOffset="41162.75">20803 12728 6447 0,'0'0'272'0,"0"0"80"15,-4-5-352-15,4 5 0 0,0 0 0 0,0 0 0 0,0 0 2592 0,0 0 448 16,0 0 96-16,0 0 0 0,0 0-2256 0,0 0-464 15,0 0-96-15,0 0 0 0,-2 13 32 0,1 6 16 16,1 0 0-16,0 5 0 0,1 4 64 0,1 6 16 16,-2 2 0-16,4 2 0 0,-1 5-128 0,-1 3-32 15,1-2 0-15,-1 2 0 0,1 1-128 0,1-4-32 16,-4-3 0-16,2-5 0 0,0-3-128 0,0 0 0 0,1-5 0 16,-1-1 128-16,-1-5-128 0,2-4 0 0,0 1 0 15,-1 0 0 1,1-2-304-16,-1-3-80 0,-2-13-32 0,0 0 0 0</inkml:trace>
  <inkml:trace contextRef="#ctx0" brushRef="#br0" timeOffset="42452.93">20372 13877 8287 0,'0'0'368'0,"0"0"80"0,0 0-448 0,0 0 0 0,0 0 0 0,0 0 0 16,0 0 2096-16,8 8 336 0,2-1 64 0,4-2 0 16,4-2-1984-16,5-1-512 0,5-3 0 0,4 0 0 15,-2-3 432-15,4-5-16 0,2 1 0 0,3-2 0 16,3 1 96-16,4-2 32 0,1 1 0 0,5-3 0 16,5 0-144-16,2 3-16 0,-1-3-16 0,1 1 0 15,1 2-144-15,-7-1-32 0,2 6 0 0,-1-2 0 16,0 0-192-16,2 4 0 0,1-1 0 0,-1-1 0 15,-7 2 0-15,-3 2 0 0,-1-2 0 0,-6 3 0 16,-1 0-560-16,-4 0-144 16,-2 2-48-16,-5 1 0 0</inkml:trace>
  <inkml:trace contextRef="#ctx0" brushRef="#br0" timeOffset="43180.11">20941 14559 8287 0,'0'-11'736'0,"1"-4"-592"0,1-3-144 0,2 0 0 16,-1 0 1584-16,-2 3 272 0,1-1 64 0,0-1 16 15,-2-2-1344-15,0 3-272 0,-3 0-48 0,-1 2-16 16,-1-1 64-16,0 2 16 0,1-1 0 0,-2 3 0 15,-3 1 48-15,0-2 16 0,0 2 0 0,-1 3 0 16,-1 3-208-16,-2 1-64 0,0 1 0 0,-3 4 0 16,2 2 0-16,-3 2 0 0,0 8 0 0,-1 0 0 15,-1 4-128-15,1 2 0 0,0 1-192 0,0 3 192 16,-1 4 0-16,3 0 0 0,0 1 0 0,2 4 0 0,2 0 336 16,-1 4 48-16,3 0 0 0,3 1 0 0,4-2 32 15,0-2 16-15,3 2 0 0,0-2 0 0,1-4-240 0,3-4-32 16,1-3-16-16,3 1 0 0,1-3-144 0,1-2 128 15,1-2-128-15,2-3 128 0,1-5-128 0,-1-3 0 16,3-2 0-16,2-4 0 0,0-1 128 0,1-6-128 16,4-1 128-16,-1-6-128 0,0-2 128 0,3 0-128 15,0-2 128-15,3-1-128 0,-3-3 0 0,5-2 0 16,-1-1 0-16,-2 1 0 0,-5-3 0 0,0 3-144 16,-3-6 0-16,-2 3 0 0,-2-7 144 0,-2 5-128 15,-2 4 128-15,-1-3-128 0,0 2 128 0,-5 1 0 16,1 3 0-16,-3 3 0 0,1 2 0 0,-3 4 0 15,-1 4 0-15,0-1 0 0,0 10 0 0,0 0 128 0,0 0-128 0,0 0 0 16,0 0 0-16,0 0 0 0,0 0 0 0,0 10 0 16,0 3 0-16,0 1-160 0,0 3 160 0,0 6-160 15,0 0 160-15,2 3 0 0,-1 0 0 0,1 6 0 16,2-1 0-16,1 2 0 0,0 0 0 0,3-2 0 16,0-3 0-16,-2 2 0 0,2-1 0 0,1-6 0 15,1-2 0-15,0-2 0 0,1 0 0 16,1-1 0-16,1 0-128 0,-1-4 0 0,1-1 0 0,0-7-6576 15,1-1-1296-15</inkml:trace>
  <inkml:trace contextRef="#ctx0" brushRef="#br0" timeOffset="43551.9">22010 14479 26719 0,'0'0'1184'0,"-9"4"240"0,-3 0-1136 0,5 4-288 15,-4 4 0-15,8 5 0 0,0 3 960 0,2 8 144 0,-2 1 32 0,1 3 0 16,-1 1-1008-16,1-1-128 0,-1 0-192 0,2 6 64 16,0 0 128-16,-2 1 0 0,0-2 0 0,2 0 0 15,0 0-192-15,-2 1 32 0,0-3 16 0,0-1 0 32,0-1-256-32,2-6-48 0,1-5-16 0,-2-2 0 15,0-5-176-15,2-4-48 0,0-11 0 0,0 0 0 16,0 0-320-16,0 0-64 0,0 0-16 0,0 0 0 15,12-1-1328-15,-2-4-272 0,-2-12-48 0,3-2-16 0</inkml:trace>
  <inkml:trace contextRef="#ctx0" brushRef="#br0" timeOffset="44000.98">22480 14563 17503 0,'-18'17'1552'0,"0"1"-1232"15,-1 1-320-15,1 0 0 0,1 4 832 0,-1 2 96 16,-1-2 32-16,0 0 0 0,0-2-960 0,0 1 0 15,-3-3 0-15,2-1-176 0,-2-2 176 0,-1 0 0 0,1-5-144 0,1 2 144 16,-2 0-352-16,-1-5 0 16,-2-2 0-16,0-1 0 0,-2-2 16 0,2 1 0 0,2 1 0 0,4-2 0 15,2-1 336-15,5 0-144 0,3-1 144 0,10-1 0 16,0 0 224-16,0 0 160 0,0 0 16 0,0 0 16 16,12 11-416-16,2-2 0 0,2 3 0 0,3-5 0 15,7 4 288-15,0-3 80 0,2 5 16 16,4 2 0-16,0 2 16 0,1-1 16 0,1-2 0 0,2 7 0 15,1 0 224-15,0 1 64 0,1 0 0 16,2-1 0-16,2 1-112 0,3-1-16 0,1-2 0 0,-1 2 0 16,0-3-320-16,-2-1-80 0,-2 2-16 0,4 1 0 15,-1-1-1168 1,0 0-224-16,1 4-48 0,0-3-16 0</inkml:trace>
  <inkml:trace contextRef="#ctx0" brushRef="#br0" timeOffset="49901.78">20760 5473 2751 0,'0'0'256'0,"0"0"-256"0,0 0 0 0,0 0 0 16,0 0 2624-16,0 0 464 0,0 0 112 0,0 0 0 15,0 0-2272-15,0 0-464 0,0 0-80 0,0 0-32 16,4 11-80-16,2 0-16 0,1 0 0 0,-2 1 0 16,7 2 112-16,1 4 16 0,2 0 0 0,4 0 0 15,3-2-112-15,3 1-16 0,5-2 0 0,0-5 0 16,1 0-256-16,-1-6 0 0,1-1 0 0,-3-3 0 15,0-4 160-15,0-2-160 0,0-6 128 0,-1-2-128 16,0-2 0-16,2-2 0 0,-1-3 0 0,0 1-176 16,-1-3 176-16,2-2 0 0,3 1 0 0,0-4 0 15,-2 1-208-15,-2-3-16 0,2-5 0 0,-6 1 0 0,-1-3 224 16,-3 1-176-16,-4 2 176 0,0-3-160 0,-4 2 160 0,-1 0 0 16,-5 1 0-16,-1 4 0 0,-2-1 0 0,-2 6 0 15,-1-2 160-15,0 5-160 0,-3 2 432 0,-1 2-16 16,1 3 0-16,-2 2 0 0,-1 3 96 0,3 0 0 15,-2 4 16-15,5 6 0 0,-9-2-240 0,-3 6-48 16,2 1-16-16,-3 8 0 0,-1 2-224 0,-2 3 176 16,-2 1-176-16,2 1 160 0,-7 3-160 0,1 4 0 15,0 3 0-15,1 6 0 0,-2 3 128 0,3 3-128 16,-1 0 128-16,2 5-128 0,0 4 192 0,0 3-64 16,0-1 0-16,0 0 0 0,0-1-128 0,2-1 0 0,1 1 0 0,1-3 0 15,-1-4 0-15,4-3 0 0,0 0 0 16,3-4 0-16,-1-2 0 0,0-3 0 0,0 0 0 0,2-4 0 15,2-4 208-15,-1-4-32 0,5-3-16 0,-2-4 0 16,0-1-32-16,4-13 0 0,0 0 0 0,0 0 0 16,0 0 64-16,0 0 16 0,0 0 0 0,0 0 0 15,0 0 80-15,9-8 16 0,0-2 0 0,4-5 0 16,-2-3-304-16,6-1 0 0,-1 0 0 0,3-3 0 16,0 3 0-16,2 1 0 0,-1 3-208 0,3 1 80 15,-1 2 128-15,0 6 0 0,3 1 0 0,0 4 0 16,0-2 0-16,3 7-128 0,0 1 128 0,3 3 0 15,-3 4 0-15,-1 2-160 0,-3-1 160 0,-4 1 0 16,-2 3 0-16,-3-1-128 0,-4-1 128 0,0 2 0 16,-2 0 0-16,-2-4 0 0,0-1 0 0,-2 1 0 15,0 1 0-15,-3-4 0 0,-2 1 0 0,-2 2 0 0,-3-3 0 16,1 0 0-16,-4 3 0 0,-3-3 0 0,-5 2 0 0,-1-4 0 16,-2 3 0-16,-2-5 0 15,-2 2 0-15,2-3 128 0,2 0-128 0,1 1 0 0,1-2 144 16,5-1-16-16,0 2 0 0,3 1 0 0,9-6-128 0,-7 6 0 15,7-6 0-15,-4 13 0 0,4-4 0 0,2 2 0 16,-2-11 0-16,7 16 0 0,0-2 0 0,4 1 0 16,0 0 0-16,3 2 0 0,4-2 0 0,0 3 0 15,1-4 0-15,1 0 128 0,2 1-128 0,1-2 0 16,-2-1 0-16,1-3 0 0,-1 3 0 0,1-5 128 16,0 3-128-16,0-7 0 0,-1-3 0 0,-1 0-192 15,2 1 0-15,-1-3-7520 16,0-3-1504-16</inkml:trace>
  <inkml:trace contextRef="#ctx0" brushRef="#br0" timeOffset="50251.08">22646 4697 27007 0,'0'0'1200'0,"0"0"240"0,-5-6-1152 0,5 6-288 0,0 0 0 0,0 0 0 0,0 13 0 16,0 4-144-16,3 6 16 0,-2 4 0 0,-1 7 128 0,-1 4 0 15,-2 4 0-15,3-1 0 0,0 1 224 0,-1 4 80 16,0 5 16-16,1-2 0 0,0-2-144 0,0 2-32 16,-2 3 0-16,1-3 0 0,0-4-144 0,1-1 0 15,-1-6 0-15,-1-2 0 0,1-2-224 0,1-2-128 16,-1-2-32-16,0 1-7760 16,-2-6-1568-16</inkml:trace>
  <inkml:trace contextRef="#ctx0" brushRef="#br0" timeOffset="50600.92">22646 6509 21183 0,'0'0'944'0,"-6"-8"192"0,0 3-912 0,6 5-224 0,0 0 0 0,0 0 0 16,-3-9 1680-16,3 9 304 0,0-8 48 0,0 8 16 15,3-9-1600-15,-1 1-320 0,-1-3-128 0,2 2 0 16,-2-3 0-16,3 2 128 0,-1-3-128 0,0-2 0 16,1 1 0-16,-1 0 0 0,-2 3 0 0,2 1 0 0,-3 0 0 0,0 0 0 15,1 4 0-15,-1 6-160 0,0 0 160 0,0 0 0 16,0 0-144-16,0 0 144 15,0 0-144-15,-10 10 144 0,1 4-192 0,0 2 192 0,-3 2-144 0,5 0 144 16,-2 0 0-16,1-1-144 0,1 0 144 16,2 0-192-16,0-6 192 0,1 0-8288 15,1 1-1552-15</inkml:trace>
  <inkml:trace contextRef="#ctx0" brushRef="#br0" timeOffset="52871.11">18857 7519 11919 0,'0'0'512'0,"0"0"128"0,0 0-512 0,14 4-128 15,-4-2 0-15,4 2 0 0,3-1 432 0,1-2 48 16,-2 0 16-16,2-1 0 0,0 0 32 0,2 0 16 16,2-2 0-16,2-1 0 0,2-2 0 0,4 1 0 15,2 0 0-15,2 2 0 0,3-1-64 0,5 0-16 0,5 0 0 16,2-2 0-16,3 0-160 0,0-3-48 0,-2 4 0 0,2 1 0 16,2-5-256-16,1 5 128 0,3 2-128 0,7 0 0 15,2 0 176-15,2-2-176 0,-2 1 160 0,0 0-160 16,1 2 192-16,3 3-64 0,3-2-128 0,2-1 192 15,1-1-192-15,0 0 0 0,-4-6 0 0,0 6 0 16,1 0 144-16,4-2-144 0,6-1 128 0,-1-1-128 16,-4-4 224-16,-1 3-32 0,-1-3-16 0,3 4 0 15,-1 2 80-15,2 1 0 0,-1-6 16 0,-1 3 0 16,-4 1-144-16,1 2-128 0,0-3 144 0,3 1-144 16,3-1 240-16,-5 1-48 0,-4-2-16 0,-2 1 0 15,0 1-48-15,1 0 0 0,3-2 0 0,-2 2 0 16,-2 1 128-16,-6-1 32 0,-5-1 0 0,-2 4 0 15,-1 0-80-15,0 1-16 0,1 0 0 0,-1 0 0 16,-2-1-16-16,-2-1-16 0,-5 2 0 0,-3 2 0 16,-5-1-160-16,-2 0 0 0,-1 0 0 0,-2 3 0 0,-4 1 0 15,0 0 0-15,-4-1-144 0,-3 3 144 16,-3-2-624-16,-3 6-64 0,-4-1-16 0</inkml:trace>
  <inkml:trace contextRef="#ctx0" brushRef="#br0" timeOffset="54324.2">19029 8425 16927 0,'0'0'752'0,"0"0"144"0,-9-11-704 0,1 5-192 0,8 6 0 0,0 0 0 16,-4-11 0-16,2 6 160 0,2 5-160 0,-3-9 160 15,3 9 32-15,0-9 0 0,0 1 0 0,3-1 0 16,-1 0-64-16,2 0-128 0,1 0 192 0,3 0-64 15,1-5-128-15,2 0 160 0,2 1-160 0,2-3 160 16,2-2-160-16,-1 2 128 0,2-1-128 0,0 2 128 16,1-2-128-16,-1 5 0 0,1 1 0 0,1 1 0 15,-1 4 0-15,0 5 0 0,0 1 0 0,2 2 0 16,-1 3 0-16,-2 7 0 0,0 0 128 0,-1 5-128 0,1 3 144 16,-3 3-144-16,-2 3 160 0,-1 5-160 0,-4 6 192 15,-2 8-64-15,-4 3-128 0,-2 5 192 0,-8-1-64 0,1 2 0 16,-3 0-128-16,-4-1 192 0,-3-5-16 0,-2 0-16 15,0-2 0-15,0 0 0 0,0-7 288 0,0-1 48 16,0-3 16-16,1-2 0 0,1 0 0 0,1-8 0 16,-1 1 0-16,2-4 0 0,0-1-256 0,1-2-32 15,1 0-16-15,2-4 0 0,-2-1-208 0,2-4 128 16,-2 0-128-16,1-3 0 0,2-1 128 0,1-2-128 16,1-3 0-16,8-1 0 0,-9 0 128 0,9 0-128 15,0 0 0-15,0 0 144 0,0 0-144 0,0 0 192 0,0 0-192 16,0 0 192-16,0 0-64 0,0 0 0 0,0 0 0 0,14 3 0 15,1-2-128-15,3 3 0 0,-2 2 0 0,3-1 0 16,2 2 0-16,0 0 0 0,2 0 0 0,1 0 0 16,2-2 0-16,2-1 0 15,3 0 128-15,2-1-128 0,2 0 240 0,-2-1-48 0,-1-2 0 0,-1-2 0 16,1 2 0-16,-1-3 0 0,-2 0 0 0,0 0 0 16,-2 1-192-16,2 1 0 0,-2-2 128 0,-2 1-128 15,-1-4 0-15,0 4 0 0,-2 1-192 0,0-1 192 31,-3 1-848-31,0 0-64 0,0 0-16 0</inkml:trace>
  <inkml:trace contextRef="#ctx0" brushRef="#br0" timeOffset="54698.37">19986 7670 20847 0,'0'0'912'0,"0"0"208"0,-6 2-896 0,6-2-224 0,-6 11 0 0,4 4 0 16,1 4 0-16,-1 3 144 0,2 5-144 0,-1 4 128 16,-1 8-128-16,-1-1 0 0,2-1 144 0,-2 2-144 15,1-1 176-15,-1 0-48 0,1 0 0 0,-1-5 0 16,0-1-128-16,1-1 128 0,-1-6-128 0,3 1 128 15,-1-6-128-15,1-2 0 0,0-4 0 0,0-3-6576 16,-2 0-1184-16</inkml:trace>
  <inkml:trace contextRef="#ctx0" brushRef="#br0" timeOffset="55089.27">20236 7856 21183 0,'0'0'1888'0,"4"-9"-1504"0,1 1-384 0,-5 8 0 16,0 0-480-16,0 0-160 0,0 0-48 0,0 0 0 0,0 0 688 0,0 0 0 16,0 0 0-16,0 0 0 0,0 0 0 0,-5 14 144 15,-4 0-16-15,-2 2-128 0,-2 0 240 0,-2 2-64 16,-3 0-16-16,0 1 0 0,0 1-160 0,1-3 160 15,0-1-160-15,1 1 160 0,0-1-160 0,1 1 160 16,0-3-160-16,1 0 160 0,1-7-160 0,-2 5 0 0,0-3 0 0,1 1 0 16,0-4 0-16,3 2 0 0,3-4 0 0,8-4 128 15,0 0-128-15,0 0 0 0,0 0 0 0,0 0 0 16,-2 12 160-16,4-3 0 0,-2-9 0 0,7 13 0 16,2-4 192-16,3 2 32 0,2-2 16 0,0 0 0 15,0-1-176-15,1 1-32 0,0-3-16 0,2 3 0 16,-1-3-176-16,2 1 160 0,0 0-160 0,-1-3 160 15,3 1-160-15,-1 1 0 0,-2-1 0 0,2 1 0 32,1-3-800-32,-1 2-32 0,5-2-16 0,-5-3 0 0</inkml:trace>
  <inkml:trace contextRef="#ctx0" brushRef="#br0" timeOffset="55493.98">20475 8125 11967 0,'0'0'1072'0,"0"0"-864"0,0 0-208 0,0 0 0 15,0 0 1872-15,0 0 336 0,0 0 64 0,0 0 16 16,0 0-1504-16,12-1-288 0,0 1-64 0,2 0-16 15,-1 0-112-15,1-1-32 0,1 0 0 0,3-1 0 16,1 1-144-16,2 0-128 0,0-3 192 0,3 1-192 16,-2 1 0-16,1 1 0 0,-2-1 0 0,1 2 0 15,1 0-512 1,-3 0-224-16,-2 0-32 0</inkml:trace>
  <inkml:trace contextRef="#ctx0" brushRef="#br0" timeOffset="55912.44">21083 7870 4607 0,'0'-14'400'0,"1"4"-400"0,-1-3 0 0,4-2 0 0,1-1 3680 0,3 4 656 0,2 2 128 0,0-3 16 0,0 3-3424 0,2 1-688 16,0 1-144-16,2 2-32 0,0 1-32 0,0 1-16 16,-1 0 0-16,1 4 0 0,-3 0-144 0,1 5 0 0,2-1 0 0,-3 2 0 15,-1 3 0-15,-1-1 0 16,-1 2 0-16,-2 0 0 0,-1 3 0 0,-1 3 0 0,-4 5 0 0,-1-1 0 16,-3 2 0-16,0-1 0 0,-3 0 0 0,-2-1 0 15,-1-1 128-15,-1 1-128 16,0 0 0-16,1-3 128 0,1-1 320 0,0-1 64 0,4-1 16 0,0 0 0 15,1-3-80-15,3 1-32 0,1-3 0 0,2 2 0 16,-2-11-96-16,7 9-32 0,-7-9 0 0,10 10 0 16,0-1-160-16,0 0-128 0,2-2 192 0,-1 2-192 15,1-4 208-15,0 3-64 0,2-3-16 0,1-1 0 16,1 0-128-16,0-3 0 0,2 3-160 0,1-3 160 16,0-1-384-16,3 0 32 0,3 0 0 0,1 0 0 15,-1 0-1568 1,0-1-304-16</inkml:trace>
  <inkml:trace contextRef="#ctx0" brushRef="#br0" timeOffset="56425.47">22423 8002 15663 0,'0'0'688'0,"0"0"144"0,0 0-656 0,0 0-176 0,-9 0 0 0,9 0 0 15,-9 10 896-15,1 2 160 0,1 3 32 0,-1 5 0 16,-1 1-832-16,3 5-256 0,-2 7 160 0,0 4-160 16,1 0 384-16,-1 4-16 0,1 2 0 0,-1 4 0 15,-1 6-144-15,0 7-32 0,-1 0 0 0,0 2 0 0,-2 2-192 16,1-2 128-16,-2 0-128 0,3-5 0 0,0 3 128 0,1-8-128 15,0-5 0-15,1-5 0 0,3-1 128 0,0-5-128 16,0-3 0-16,1-2 144 0,2 0 144 0,2-2 32 16,0-1 0-16,2 1 0 0,2-3-80 0,1 0-16 15,2-3 0-15,0-1 0 0,2-2-224 0,1 1 0 16,1-4 128-16,0-3-128 0,0-2 0 0,2-6 0 16,0 3-192-16,1-5 192 15,1 0-688-15,0-4-16 0,1-4-16 0,0-3-9248 16</inkml:trace>
  <inkml:trace contextRef="#ctx0" brushRef="#br0" timeOffset="56686.42">21839 8822 25791 0,'-11'-13'1152'0,"4"7"224"0,1-3-1104 0,2 3-272 0,3 0 0 0,1 6 0 16,2-8 384-16,-2 8 0 0,9-7 16 0,3 2 0 15,2-2-240-15,2 1-160 0,2 3 192 0,4-4-192 16,3 2 192-16,6 3-64 0,2-3 0 0,0-1-128 16,1 3 0-16,-1 0 0 0,-2 2 0 0,0 1 0 15,1 0 0-15,1 0 0 0,0 0 0 0,2-1 0 16,0-2-576-1,2 2 0-15,0-3-16 0,1 3 0 16,3-2-672-16,-2 2-128 0,1-2-16 0</inkml:trace>
  <inkml:trace contextRef="#ctx0" brushRef="#br0" timeOffset="57326.57">22984 7602 1839 0,'0'0'160'0,"0"0"-160"0,0 0 0 0,0 0 0 0,3-9 3136 0,-3 9 576 15,0 0 128-15,0 0 32 0,0 0-2272 0,0 0-448 16,0 0-80-16,0 0-32 0,8 9-352 0,-1 2-80 16,0 7-16-16,-2 6 0 0,-3 0-160 0,1 8-48 15,-1 1 0-15,0 4 0 0,-2 2-128 0,0 2-48 16,-2 3 0-16,1-2 0 0,-3 0-208 0,3 0 176 0,-2-6-176 0,0-6 160 16,-1 0-160-16,0-2 0 15,-1-6 0-15,0-1 128 0,0-3-288 0,0-3-64 16,0-4-16-16,-1-3-10272 0</inkml:trace>
  <inkml:trace contextRef="#ctx0" brushRef="#br0" timeOffset="57743.39">23438 7675 18431 0,'0'0'816'0,"0"0"160"0,0 0-784 0,0 0-192 0,0 0 0 0,0 0 0 0,0 0 928 0,-7 11 144 16,-1 1 16-16,2 2 16 0,-2 1-848 0,-1 1-256 15,-1-2 0-15,-1 2 128 0,-2 1-128 0,-1-1 0 16,-1 1-128-16,-2 1 128 0,-1-1 0 0,3 0 0 15,-2-2 0-15,2 0 0 0,1-3 0 0,2 1 0 16,0-1 0-16,3-3 0 0,-1-1 0 0,2-4 0 16,2-1 0-16,6-3 0 0,-6 8 0 0,6-8 0 15,0 0 0-15,0 0 0 0,0 0 0 0,0 0 0 16,-4 6 128-16,4-6-128 0,-1 9 320 0,2 2 0 0,3 1 0 16,1 0 0-16,1-2-32 0,0 3-16 0,6 1 0 0,-1 1 0 15,2 0 80-15,1 2 16 16,1-1 0-16,4 2 0 0,2 0-32 0,2-2 0 0,-4-2 0 0,2-2 0 15,1 0 16-15,-2 1 0 0,1-4 0 0,0 2 0 16,-2-3-176-16,3 2-48 0,-1-2 0 0,4 1 0 16,-1-4-128-16,1 2 0 0,2 1 0 0,0 1 0 31,1 4-1792-31,-2 1-352 0,9 5-64 0,-7-2-16 0</inkml:trace>
  <inkml:trace contextRef="#ctx0" brushRef="#br0" timeOffset="59372.99">26133 4458 24351 0,'0'0'1088'0,"0"0"208"0,0 0-1040 16,0 0-256-16,0 0 0 0,0 0 0 0,0 0 0 0,4 16 0 15,1 1-128-15,0 5 128 0,0 1 0 0,0 5 0 16,0 1 0-16,0 4 0 0,-1 4 0 0,0 6 320 16,-1 3-64-16,-2 5 0 0,0 1-96 0,-1 5-32 15,0 0 0-15,0 6 0 0,0 5 32 0,0 6 0 16,-2 3 0-16,0 7 0 0,1 2-160 0,-2-1 192 0,-2 6-192 16,3 5 192-16,-2 6-64 0,0 1 0 0,-2 3 0 15,2 1 0-15,-2 1-128 0,1 0 128 16,0 0-128-16,-2-1 128 0,1-1 96 0,1 0 16 0,0 1 0 0,0-2 0 15,-2-1 112-15,1 2 32 0,-2 2 0 0,-1-1 0 16,2 1-128-16,-1 1 0 0,-1-2-16 0,2-2 0 16,-1 2 48-16,0-1 16 0,1-2 0 0,-1-1 0 15,2 2 656-15,-1 2 144 0,1-4 32 0,-2 1 0 32,3-2-1680-32,-1 0-336 0,-2 3-64 0,2-2-16 0,-2-1 960 0,1-1 0 0,0 2 128 0,0-2 0 15,-1-6-128-15,2-2 0 0,-1-2 0 0,2-2 0 16,0-1 0-16,3-1 0 0,-3-4 0 0,2-5 128 15,-1-6-128-15,2 0 0 0,0-4 0 0,1 1 128 16,0-4-128-16,1-2 0 0,2-3 0 0,1 0 0 0,1-4 0 16,1-2 0-16,0 2 0 0,3-4 0 15,-2-3 0-15,3-4 0 0,0 2-192 0,1-5 64 16,-1-1-1376-16,3-4-272 16,0-2-48-16</inkml:trace>
  <inkml:trace contextRef="#ctx0" brushRef="#br1" timeOffset="72949.2">3907 17166 10127 0,'0'0'896'0,"-10"-2"-704"0,3-1-192 0,-4 1 0 0,1-2 3680 0,10 4 704 16,0 0 144-16,0 0 16 0,0 0-3600 0,0 0-736 16,0 0-208-16,0 0 0 0,0 0 0 0,0 0 0 15,16-3-208-15,-2 2 64 0,1-3 16 0,3 1 0 16,-1 0 0-16,5 0 0 0,3 1 128 0,5-1 0 16,1 1 0-16,8 1 0 0,3 1 0 0,1 0 0 15,0 0 0-15,1 1 0 0,2 1 0 0,1 1 0 16,0 2 0-16,0 1-128 0,0-1 128 0,2 4-192 15,0 2 192-15,-2 0-192 16,-6-2-576-16,-3 1-112 0,-6-2-16 0,-5 2-9440 0</inkml:trace>
  <inkml:trace contextRef="#ctx0" brushRef="#br1" timeOffset="73158.92">3986 17746 24879 0,'0'0'2208'0,"0"0"-1760"0,0 0-448 0,14 0 0 16,5 0 1536-16,9 0 240 0,9 0 32 0,5 0 16 16,5-1-1648-16,1-2-336 0,-1-1-64 0,4-1-16 15,3 3-176-15,3-1-32 0,1-1-16 0,6 2-8320 16,3-6-1664-16</inkml:trace>
  <inkml:trace contextRef="#ctx0" brushRef="#br1" timeOffset="73750.14">5790 18024 7359 0,'0'0'320'0,"0"0"80"0,0 0-400 0,0 0 0 0,0 0 0 0,0 0 0 15,0 0 5504-15,10-5 1008 0,4-1 208 0,0-2 32 16,3-3-5696-16,2-3-1056 0,1-9-384 0,5-2 16 16,2-6 16-16,1-6 0 0,1-5 0 0,2-2 0 15,-1-8-144 1,2-3-16-16,-1-2-16 0,2-3 0 0,4 0 208 0,1 1 32 0,0-6 16 0,-1-1 0 16,-6-5 272-16,1-2 272 0,-1 1-48 0,1 2-16 0,-1 4 240 0,1-3 32 15,-1 3 16-15,-2 1 0 0,-1-2-64 0,-2-1-16 16,0 7 0-16,-1 3 0 0,-1 4-288 15,-1 7-128-15,-1-1 128 0,-4 6-128 0,-3-2 0 0,-2 6 0 16,-3 1 0-16,-4 2 0 0,-3 6 0 0,-4 4 0 16,-1 4 0-16,-4 4 0 0,-2 0 0 0,-1 7 0 15,-1 2 0-15,-2 4 0 0,0 4-192 0,-2 4 192 16,-2 5-192-16,-1 9 192 0,1 6-224 0,-1 5 80 16,-1 10 16-16,-2 4 0 0,1 8 128 0,-3 3 0 15,1 5-144-15,0 3 144 0,0 0 0 0,0 6 0 16,1 3 0-16,1 1 0 0,1-1 0 0,4 6 192 15,-1-2-192-15,1 4 192 0,0-1 0 0,2 2 16 0,4-5 0 0,0-2 0 16,2-3-80-16,6-3-128 0,3-1 176 0,1-2-176 16,0-7 0-16,2-5 0 0,2-5 0 15,2-7 0-15,3-5-288 0,1-2-64 0,0-9-16 0,2-2 0 32,2-4-1520-32,1-6-304 0,2-5-64 0</inkml:trace>
  <inkml:trace contextRef="#ctx0" brushRef="#br1" timeOffset="73980.6">7300 17274 32255 0,'0'0'1424'0,"-10"0"304"0,-4 4-1392 0,1 4-336 15,2 3 0-15,3 5 0 0,4 4 1200 0,1 4 160 16,-1 4 48-16,-3 4 0 16,0-3-1744-16,0 2-352 0,1 0-64 0,1 2-16 15,-1 2-2048-15,0-3-432 0,1-2-80 0,0-1 0 0</inkml:trace>
  <inkml:trace contextRef="#ctx0" brushRef="#br1" timeOffset="74534.53">8088 17191 33919 0,'0'0'1504'0,"0"0"304"0,-7 15-1440 0,0 3-368 0,2 6 0 0,1 5 0 16,3 4 0-16,-3 0-240 0,-1 1 48 0,-4-2 0 15,0-1-160-15,0-1-32 0,1-3 0 0,-1 0 0 32,0-6-816-32,0-2-160 0,2-3-48 0,2-6 0 15,5-10 352-15,0 0 64 0,0 0 16 0,0 0 0 0,0 0 848 0,0-9 128 0,7-5 0 0,0-3 160 16,4-2 80-16,0 0 16 0,6 0 0 0,0 1 0 16,2-2 80-16,2 2 32 0,0 0 0 0,5 3 0 15,-1 4 208-15,3 2 32 0,1 0 16 0,3 5 0 16,1 3-240-16,2 2-32 0,-1 3-16 0,0 2 0 15,-2 1-336-15,-3 5 144 0,-2 1-144 0,-3 1 0 16,-2 3 0-16,-3 2-192 0,-3 0 0 0,-2 0 0 0,-2-1-32 0,-3-4 0 16,-3-2 0-16,0 0 0 0,-6-12 224 0,0 0 192 15,0 0-48-15,9 6 0 0,-9-6 112 0,10 1 32 16,-10-1 0-16,13-7 0 0,-2-5-96 0,2-4 0 16,1-2-16-16,1-1 0 0,1 0-176 0,0-2-272 15,2-3 64-15,2 1 16 0,3 3 0 0,3 1 16 16,-1 1 0-16,6 0 0 0,2 1 176 0,1 4 176 15,2 4-48-15,-3 1 0 0,1 6 192 0,1 4 16 16,2 6 16-16,0 2 0 0,4 4-160 0,0 5-16 0,-1 3-16 0,3 5 0 16,3-1-16-16,-1 3 0 0,-2 1 0 15,-5-4 0-15,-4 4-144 0,-2-6 128 0,-3 0-128 16,-2 0 128-16,-3-2 0 0,0-2-128 0,-2-1 192 0,-2-2-64 16,-1-3-320-16,-1-4-64 0,-3-1 0 0,-2-6-9152 15,-13-3-1808-15</inkml:trace>
  <inkml:trace contextRef="#ctx0" brushRef="#br1" timeOffset="74745.75">7842 16207 26719 0,'-11'-12'1184'0,"5"3"240"0,-3-2-1136 0,0 0-288 16,-1-6 0-16,4 3 0 0,3 5 1808 0,3 9 304 15,4-6 64-15,-4 6 16 16,0 0-3792-16,13-1-752 0,-2 3-144 0</inkml:trace>
  <inkml:trace contextRef="#ctx0" brushRef="#br1" timeOffset="75165.69">5941 18394 12895 0,'0'0'1152'0,"-4"10"-928"0,-4-2-224 0,0 2 0 0,0 3 4560 0,4 2 880 16,1 6 160-16,3 1 32 16,0 10-5376-16,0-1-1088 0,-2 2-224 0,0 1-32 15,-1 0 336-15,-1 1 80 0,1 0 16 0,-1 1 0 16,-1 0-2288-16,0-3-464 0,-4 5-96 0,2-9-16 0</inkml:trace>
  <inkml:trace contextRef="#ctx0" brushRef="#br1" timeOffset="75550.69">6424 18490 4607 0,'0'0'400'0,"-11"3"-400"0,-3 0 0 0,0 1 0 15,0 5 7072-15,1 0 1328 0,0 2 272 0,-2 6 48 32,-3-1-7552-32,-2 1-1504 0,-3 0-304 0,2 1-64 15,-2 3 112-15,0-2 16 0,-1 0 16 0,-2-2 0 0,1-1-752 0,-1-2-160 0,0-3-16 0,0 1-16 16,3 0 432-16,3-4 96 0,1-2 16 15,4-2 0-15,2-5 720 0,4-2 240 0,9 3 0 0,0 0-160 16,0 0 480-16,0 0 112 0,0 0 16 0,0 0 0 0,10 5 192 0,4 0 64 16,2 3 0-16,1 2 0 0,4 4-224 0,2 1-32 15,2 3-16-15,3 1 0 0,2 2-48 0,3-1-16 16,4 0 0-16,-1 2 0 0,-2 2-240 0,-1-1-128 16,-3-4 128-16,0 3-128 0,-2 2 0 0,0-4-320 15,-1-2 64-15,-2 2 16 16,-1 1-1776-16,-3-4-352 0,7 5-80 0,-7-9-16 0</inkml:trace>
  <inkml:trace contextRef="#ctx0" brushRef="#br1" timeOffset="75829.58">7043 18655 33167 0,'0'0'2944'0,"0"0"-2352"0,0 0-464 0,0 0-128 16,16 4 768-16,3-2 144 0,4 5 32 0,-1-4 0 31,5 2-1328-31,0-1-272 0,5 0-48 0,2-3-16 0,3 1-176 15,1-2-48-15,0-2 0 0,1 0 0 0,-4-5-720 16,-2 4-160-16,-1 1-32 0,-2 0 0 0,-1-2-48 0,-3-1-16 0,-1 1 0 16,-2 2 0-16</inkml:trace>
  <inkml:trace contextRef="#ctx0" brushRef="#br1" timeOffset="76187.47">7219 18518 25791 0,'0'0'2304'0,"0"0"-1856"0,0 0-448 0,0 0 0 16,9-5 1904-16,6 2 272 15,6-2 64-15,5-1 16 16,2 0-2416-16,2 4-480 0,3-2-112 0,0 0-16 0,1 3 496 0,2 1 80 0,3 1 32 0,-1 6 0 31,0-4-320-31,0 4-64 0,0 2-16 0,0 0 0 16,4 3 16-16,-4 5 0 0,-3 1 0 0,-4-1 0 15,-1 4 96-15,-6 0 32 0,-5 2 0 0,-5-1 0 0,0-2 416 0,-5 3 224 0,-3 4-32 0,-5-2 0 16,-3 4 192-16,-6-2 48 0,-2 2 0 0,-7 2 0 16,-4-3-48-16,-6 2 0 0,-5-3 0 0,-2 2 0 15,-3 2-384-15,-2-3 0 0,1 1 0 0,-2-5-176 16,1 2-1360-16,1-5-256 0,0-3-64 0,1-5-16 15</inkml:trace>
  <inkml:trace contextRef="#ctx0" brushRef="#br1" timeOffset="76804.77">9643 18767 11967 0,'0'14'528'0,"0"-14"112"0,-5 9-512 0,-2-3-128 0,-3 2 0 0,-3-1 0 16,2-3 4736-16,-3 5 896 0,-1 5 192 0,-4 0 48 31,-5 0-5200-31,-7-4-1040 0,-6 0-208 0,-4 2-32 15,1-3 96-15,-1 1 0 0,-1-3 16 0,2 4 0 16,-4-4 32-16,1 2 0 0,-1-3 0 0,-1-1 0 0,1 2 464 0,-1-3 0 0,2-2 0 0,2-1 0 16,3-1 0-16,5-1 0 0,4 1 0 0,5-1 0 15,3-3 0-15,4-2 0 0,1 1 0 0,4 0 0 16,1-3-240-16,4 3 48 0,7 5 16 0,-5-5 0 16,1-4 176-16,4 9-208 0,0 0 80 0,0 0 128 15,4-8 0-15,3 1 0 0,1 3 0 0,3 1 0 16,3 2-192-16,4 0 48 0,1 1 0 0,5 1 0 15,2 2 144-15,3 0-192 0,3 2 192 0,2 1-192 16,-1-4 0-16,1 2-16 0,0 2 0 0,-1-2 0 16,-2-1-48-16,1-1 0 0,0-1 0 0,1 1 0 0,0 0 448 0,3 2 64 15,2-1 32-15,1-1 0 0,1 1 96 0,2 2 32 16,1 0 0-16,-4-3 0 0,-2-2-224 0,0-1-64 16,-2 0 0-16,-3-3 0 0,1-1-128 0,-2 1 0 15,-3-4 144-15,-4 2-144 0,0 0 144 0,-1-1-144 16,-5 0 192-16,0 2-192 0,-6-4 144 0,1 4-144 15,-2-4 0-15,-2 1 144 0,-2-1 32 0,-2 0 0 16,-3-6 0-16,-2 2 0 0,-2 3 144 0,-3-5 16 16,-4-3 16-16,-3-1 0 0,-2-1-16 0,-1 1 0 15,-3 2 0-15,-1 1 0 0,0 2-64 0,-2 5-16 16,0 0 0-16,2 6 0 0,-1 1-112 0,-1 2-16 16,1 2-128-16,0 2 192 0,-2 4-192 0,2-1-288 15,1 9 64-15,0 0 16 16,0 1-368-16,0-1-64 0,-1-2 0 0,4 3-16 15,1-1-1616-15,2 0-320 0,0-2-64 0,2-4-16 0</inkml:trace>
  <inkml:trace contextRef="#ctx0" brushRef="#br1" timeOffset="77616.8">10639 16015 10127 0,'0'0'896'0,"0"0"-704"0,0 0-192 0,0 0 0 0,0 0 3728 0,0 0 720 16,0 14 144-16,0 1 16 15,2 3-4032-15,0 1-832 0,2 4-144 0,-3 4-48 0,3-1 448 0,0 6 0 16,-2 4 0-16,2 2 0 0,0 6 0 0,1 2 192 16,0 6 0-16,2 4-16 0,-2 5 272 0,1 3 64 15,-1 4 16-15,1 6 0 0,2 5 16 0,-2 1 0 16,-1 6 0-16,1-1 0 0,-1-2 832 0,0 1 160 16,-1-1 48-16,-1-6 0 15,0 1-1584-15,-2-1-432 0,-1-1-16 0,0-3-16 0,-1-2 464 0,0-4 240 16,-2-6-32-16,1 3 0 0,-1-7 16 0,0 2 0 15,0-1 0-15,1-2 0 0,0-8-64 0,1 2-16 0,-1-2 0 16,1-5 0-16,-2 2-144 0,2-4 0 0,0-3 0 0,0 1 0 31,-1 1-320-31,0 0-80 0,2 0-32 0,-1-4 0 16,-1 3-432-16,1-3-96 0,0 1 0 0</inkml:trace>
  <inkml:trace contextRef="#ctx0" brushRef="#br1" timeOffset="83561.47">18969 9644 11967 0,'0'0'1072'0,"0"0"-864"0,-6-2-208 0,6 2 0 16,-7-5 736-16,7 5 96 0,0 0 32 16,0 0 0-16,-9-4-720 0,4 1-144 0,5 3 0 0,0 0 0 15,-9-1 0-15,9 1 0 0,-6-1 144 16,6 1-144-16,0 0 0 0,0 0 0 0,0 0 0 0,0 0 0 16,-1-7 288-16,1 7-32 0,-5-7-16 0,5 7 0 15,0 0 112-15,-2-7 32 0,2 7 0 0,-1-10 0 16,1 10 112-16,0-7 16 0,-1 0 16 0,1 7 0 15,-1-9 112-15,1 9 32 0,0-7 0 0,0 7 0 16,0 0-144-16,0 0-16 0,2-12-16 0,-2 12 0 16,0-6-192-16,0 6-48 0,0 0 0 0,0 0 0 15,7-12 0-15,-7 12 0 0,0 0 0 0,5-7 0 16,2-3-96-16,1 3-32 0,-2 1 0 0,3 0 0 16,-3-1-128-16,3-3 0 0,0-1 0 0,3 2 0 15,-3-4 0-15,2 4 0 0,0-2 144 0,2-1-144 16,1-2 144-16,3-1-144 0,-2-1 192 0,4-1-192 0,0-1 272 15,3 0-48-15,2-2-16 0,3-5 0 0,0 2 0 0,5 0 0 16,3-4 0-16,3 3 0 0,2-4 32 0,4 0 0 16,1-6 0-16,1-1 0 0,1-1-80 0,1-1-16 15,2-1 0-15,2 1 0 0,3 1-16 0,2-3 0 16,3-2 0-16,-2 0 0 0,-1 5 16 16,1-3 0-16,0 3 0 0,-2 0 0 0,1 0-16 0,3 3 0 15,1-1 0-15,0 1 0 0,-1-1 32 0,-6 2 0 16,0 4 0-16,-5 0 0 0,0 3-160 0,-4-2 160 15,-4 0-160-15,1 0 160 0,0 2-160 0,0 2 0 16,1-1 0-16,-2 1 0 0,-3 4 0 0,-5 1 0 0,0-1 0 16,-4 1 0-16,-2 1 0 0,-3-1 0 0,-2 3 0 0,-2 3 0 15,-2 3 0-15,-3 2 0 0,-1-2 0 16,-2 4 0-16,-2 0-160 0,-10 5 160 0,11-3 0 0,-11 3-144 16,0 0 144-16,9-3 0 0,-9 3-144 0,0 0 144 15,0 0 0-15,0 0 0 0,0 0 0 0,0 0 0 16,0 0 0-16,0 0 0 0,0 0 0 0,0 0 0 15,0 0-144-15,0 0 144 0,0 0 0 0,0 0 0 16,0 0 0-16,0 0-128 0,0 0 128 16,0 0 0-16,0 0 0 0,0 0 0 0,0 0-128 0,0 0 128 15,0 0 0-15,0 0 0 0,0 0 0 0,0 0 0 16,0 0-128-16,0 0 128 0,0 0 0 0,0 0 0 16,0 0-176-16,0 0 176 0,3 9-160 0,-3-9 160 15,0 0-320-15,0 0 48 0,2 7 0 0,-2-7 0 16,1 9-256-16,-1-9-48 15,4 10-16-15,-4 1-7744 0,-1 1-1552 0</inkml:trace>
  <inkml:trace contextRef="#ctx0" brushRef="#br1" timeOffset="84734.02">11610 6053 17727 0,'0'0'784'0,"0"0"176"0,0 0-768 0,0 0-192 0,0 0 0 0,0 0 0 0,0 0 0 0,0 0 0 16,-7 0 0-16,7 0 0 0,0 0 0 0,0 0 0 16,0 0 144-16,0 0-144 0,0 0 208 0,0 0-16 15,0 0-16-15,0 0 0 0,0 0 48 0,0 0 16 0,0 0 0 16,0 0 0-16,0 0 272 0,0 0 64 0,0 0 16 0,0 0 0 16,10-3-16-16,1-5-16 0,2 0 0 0,1 0 0 15,1-4-48-15,3-3 0 0,0-2 0 0,5 0 0 16,1-3-144-16,3 0-48 15,3 1 0-15,3-6 0 0,3-2-32 0,3 0-16 0,7-1 0 0,1-2 0 16,1 1-96-16,1-5-32 0,-2-1 0 0,0-6 0 16,1 3-144-16,2-1 0 0,-1-1 144 0,3 3-144 15,4-2 144-15,1-4-144 0,-1 1 192 0,-2 1-192 16,-2-1 384-16,0 4-48 0,1 0 0 0,1 1 0 16,-3-1-32-16,5 5-16 0,1 1 0 0,0 5 0 15,-1-2-288-15,-5 5 0 0,-6-1 0 0,-1 4 0 0,-5 4 0 16,-3 3 0-16,-5 6 0 0,-3 2 0 15,-3 0-432 1,-5 6-80-16,-2 3-32 0,-4 5 0 0,-3-2-1984 16,-3 7-400-16,-7 5-80 0,-7-1 0 0</inkml:trace>
  <inkml:trace contextRef="#ctx0" brushRef="#br1" timeOffset="86343.49">11652 16455 16575 0,'0'0'1472'0,"-6"-5"-1168"15,6 5-304-15,-5-11 0 0,1 5 928 0,4 6 128 16,-1-11 32-16,1 3 0 0,1-1-1088 0,-1 9-352 15,3-9 0-15,-1-2 0 0,1 1 160 0,1 1 48 16,1-1 0-16,1 1 0 0,0-3 0 0,3 3 0 16,0-3 0-16,3-2 0 0,0 1 352 0,2-1 80 15,3-1 16-15,2 2 0 0,0 1 160 0,1 0 48 0,2-2 0 0,2 5 0 16,0-3-112-16,2 4-16 0,2 0 0 16,3 0 0-16,-1-2 0 0,0 4 0 0,-1-3 0 0,-1 5 0 15,-4 0-112-15,2 2-16 0,-4 2-16 0,-2 2 0 16,-2 3-112-16,-3 3 0 0,-1 1-128 0,-1 5 192 15,-2 4-64-15,-2 1 0 0,-3 0-128 0,-2 1 192 16,-4 3-192-16,-2 2 128 16,-4 1-128-16,-2 4 0 0,-4 2 192 0,-3-1-48 0,-3 2-16 0,0 0 0 15,-2 0 0-15,-3 1 0 0,0-1 0 0,-2 3 0 16,-2-1 64-16,0-2 0 0,3-1 0 0,0-1 0 16,0-6-192-16,1 2 0 0,1-4 0 0,2 0 0 15,1-3 0-15,1-4 0 0,2 1 0 0,2-3 0 16,2-1 128-16,2-6-128 0,1 2 0 0,2-4 128 15,7-5 16-15,0 0 0 0,0 0 0 0,0 0 0 16,0 0 112-16,0 0 32 0,0 0 0 0,0 0 0 0,0 0-80 16,0 0-16-16,0 0 0 0,0 0 0 0,10 5-192 15,2-1 0-15,2-4 0 0,3 0 0 0,1-2 0 16,2 2 176-16,3 0-176 0,4 0 160 0,4 0-32 16,3 2 0-16,0-1 0 0,1-1 0 0,1 0 64 0,0 0 0 15,-3-1 0-15,2 1 0 0,3 0 16 0,1 1 16 16,-1-1 0-16,0 2 0 0,-1-1-96 0,1-1-128 15,1-3 176-15,2 2-176 0,-2-1 0 0,-1 2 0 16,-1 0 0-16,-2 2 0 16,-4-1-704-16,0 3-32 0,-1-1-16 0,0 2-12816 15</inkml:trace>
  <inkml:trace contextRef="#ctx0" brushRef="#br1" timeOffset="89495.21">21801 9609 8751 0,'0'0'384'0,"0"0"80"0,0 0-464 0,0 0 0 15,0 0 0-15,0 0 0 0,-1 7 384 0,1-7 0 16,0 0-16-16,0 0 0 0,0 0-240 0,0 0-128 15,0 0 160-15,0 0-160 0,0 0 192 0,0 0-48 0,0 0-16 0,0 0 0 16,0 0 336-16,0 0 64 0,0 0 16 0,0 0 0 16,0 0 256-16,11 0 48 0,-11 0 16 0,10-2 0 15,-10 2-32-15,11 0-16 0,-11 0 0 0,10-3 0 16,-1-1-240-16,-9 4-64 0,10-3 0 0,0-5 0 16,0 0 0-16,-1-3 0 0,1 2 0 0,2-4 0 15,2-1-96-15,1-1-32 0,1-3 0 0,5-3 0 16,3-5-64-16,3-3-32 0,2 0 0 0,0 0 0 15,3-5-96-15,-2 0 0 0,2 1-16 0,2-2 0 16,2-4-176-16,2 1 192 0,2 0-192 0,0-3 192 16,3-3 128-16,2 2 16 0,2-6 16 0,0 2 0 15,-1 3 0-15,-2 1 0 0,-2-4 0 0,0 4 0 16,1-5-144-16,-1 5-16 0,3-4-16 0,2 2 0 16,2-4-176-16,1 1 128 0,1 0-128 0,-3-1 128 15,-3 7-128-15,-1-6 192 0,-2 3-192 0,3 0 192 0,-2 4-64 16,-1 2 0-16,-2 3 0 0,2-3 0 0,2 1-128 0,-1 1 0 15,-3 2 144-15,4-1-144 0,-7 2 0 16,-3 7 0-16,-4-2 0 0,-2 4 0 0,-4-3-144 16,2 4 144-16,-3 1-160 0,-3 2 160 0,-1-3-144 0,-2 5 144 15,-3 2-128-15,-2 3 128 0,-1 0 0 0,-4 2 0 16,0 3 0-16,-7 8 0 0,3-8 0 0,-3 8 0 16,0 0 0-16,0 0 0 0,0 0 160 0,0 0-32 15,2-8-128-15,-2 8 192 0,0 0-64 0,0 0 0 16,0 0-128-16,0 0 192 0,0 0-192 0,0 0 0 15,0 0 0-15,0 0 0 0,0 0 0 0,0 0 0 16,0 0 0-16,0 0-160 0,0 0-80 0,0 0-16 16,0 0 0-16,0 0 0 15,-5 8-320-15,5-8-64 0,-6 8 0 0,6-8-16 16,0 0-1648-16,-5 7-320 0,5-7-64 0,-16 9 0 0</inkml:trace>
  <inkml:trace contextRef="#ctx0" brushRef="#br1" timeOffset="91774.89">14950 6350 2751 0,'0'0'256'0,"0"0"-256"16,0 0 0-16,0 0 0 0,0 0 1280 0,0 0 192 16,0 0 64-16,0 0 0 0,0 0-1216 0,0 0-320 15,0 0 128-15,0 0-128 0,0 0 0 0,0 0 0 16,0 0 0-16,0 0 0 0,0 0-160 0,0 0 32 0,0 0 0 0,0 0 0 16,0 0-176-16,0 0-16 0,-3-7-16 0,3 7-2816 15</inkml:trace>
  <inkml:trace contextRef="#ctx0" brushRef="#br1" timeOffset="92539.53">14809 6462 19407 0,'0'0'848'0,"-3"-7"192"0,3 7-832 0,-1-11-208 0,1 2 0 0,0 9 0 16,0 0 224-16,0 0 0 0,7-9 0 0,-7 9 0 15,8-10 80-15,-2 2 16 0,1 2 0 0,-7 6 0 16,9-8-64-16,-2 2-16 0,0-4 0 0,2 2 0 16,-1-3-64-16,1 2-16 0,4-4 0 0,-2 2 0 15,1 0-16-15,2-3 0 0,1 2 0 0,3-4 0 0,-2-1-16 0,5-4 0 16,-1 0 0-16,4 0 0 0,2-2-128 0,3-3 128 16,1-1-128-16,5-1 128 0,2 1 64 15,0-2 0-15,-2-1 0 0,3 2 0 0,-2-5 144 16,3 1 48-16,2 3 0 0,1 1 0 0,1-3 48 0,4 4 16 15,3-2 0-15,1 3 0 0,1-4-80 0,-2 4-16 16,-2-1 0-16,-1 0 0 0,0 1-64 0,0-2-16 16,0 2 0-16,0 3 0 0,1-2-112 0,0 2-32 15,1 0 0-15,-1-1 0 0,-2 1-128 0,-3 1 0 16,-6 1 144-16,1-1-144 0,-1 3 0 0,-3 1 0 16,-3 1 0-16,-5 3 0 0,1 2 0 0,-3 1 0 15,-4 3 0-15,1-1 0 16,-1 4-528-16,-2 1-32 0,-3 3 0 0,-1 0-8112 0,-2 1-1632 0</inkml:trace>
  <inkml:trace contextRef="#ctx0" brushRef="#br1" timeOffset="93680.93">13319 16119 13823 0,'0'0'608'0,"0"0"128"0,-3-5-592 0,3 5-144 0,0 0 0 0,-2-10 0 16,0 2 2480-16,2 8 464 0,0 0 80 0,0 0 32 15,0 0-2480-15,0 0-576 0,0 0 0 0,0 0 0 16,0 0 0-16,0 0 0 0,0 0 0 0,0 0 0 16,0 0 0-16,0 0 0 0,0 0 0 0,0 0 0 15,0 0 0-15,0 0 128 0,0 0-128 0,0 0 144 16,-5 13-16-16,0 0 0 0,0 2 0 0,-1 3 0 0,1 2 80 0,-2 4 16 16,0 0 0-16,-1 4 0 0,-1-1 160 0,0 5 16 15,0 0 16-15,2-1 0 0,-5 4 48 0,2 1 16 16,1 1 0-16,2 3 0 0,-1-1-224 0,2 1-64 15,2 0 0-15,-1 2 0 0,0-1-192 0,1-6 0 16,0-3 0-16,3-4 0 16,2 1 0-16,2-3 0 0,-1-3 0 0,5-4 0 0,-1-7 0 0,3 1 0 15,1 1 0-15,1-5 0 0,3 0 128 0,0-3-128 16,2 2 0-16,1-3 144 0,3-2-144 0,0-1 0 16,0-2 0-16,2 0 0 0,-1-2 0 0,1-1 0 15,0 1 0-15,-1-5 0 16,0 0-368-16,-1 3-96 0,2-3-32 0,-2 0 0 15,-1-3-1920-15,-4-2-384 0</inkml:trace>
  <inkml:trace contextRef="#ctx0" brushRef="#br1" timeOffset="93966.6">12941 16523 4607 0,'0'0'400'0,"-9"-1"-400"0,-1-4 0 0,3 0 0 15,7 5 6416-15,0 0 1200 0,0 0 256 0,0 0 32 16,0 0-7008 0,14-3-1408-16,1 0-288 0,4 0-48 0,3-1 656 0,6 0 192 0,6 3 0 0,3-1 0 15,1 0 0-15,1-2-144 0,1-1 144 0,2 2 0 0,0-3-176 0,2 3 176 16,-1-2-160-16,4 1 160 0,3 0-288 0,1 1 32 15,0 0 16-15,-1-3 0 16,1 3-224-16,-4 1-48 16,-5 4-16-16,-2-2 0 0,-2 0-1184 0,-3 1-224 0,-3 0-48 15,-4-1-16-15</inkml:trace>
  <inkml:trace contextRef="#ctx0" brushRef="#br1" timeOffset="94702.92">11406 17427 6447 0,'0'0'576'0,"0"0"-576"0,0 0 0 16,6-8 0-16,6 0 5072 0,4 0 912 0,7 3 176 0,5-2 48 15,2 2-5168-15,5 3-1040 0,-1-2-176 0,3-1-48 16,0 4 224-16,2-1 0 0,4 1 192 0,2 1-192 16,-1 1 0-16,5 2 0 0,3-1 0 0,1 1 0 15,-1 0 0-15,-1-1 0 0,-1 1 0 16,-2-1 0-16,0 3 0 0,2 0 160 0,0-1-160 0,5 3 128 15,5-2 192-15,5-2 48 0,-1-1 0 0,-1 0 0 16,-2 1 80-16,3-1 0 0,-1 3 16 0,7-1 0 16,1-3-96-16,1 1-32 0,-4-2 0 0,1 0 0 15,-3-2-112-15,3 1-32 0,-2 2 0 0,3-1 0 16,4-1-192-16,-5 1 128 0,-4-2-128 0,-1-1 0 16,-4 1 128-16,-4-1-128 0,-3 0 0 0,-1 2 0 15,-1 0 0-15,-2 0 0 0,1-1 0 0,-3 2-160 16,-4 0-208-16,-5 0-32 15,-5 0-16-15,-2 0 0 0,-4 0-1296 0,-4 2-256 16,-4 0-48-16</inkml:trace>
  <inkml:trace contextRef="#ctx0" brushRef="#br1" timeOffset="100809.86">11150 10291 911 0,'0'0'0'0,"0"0"0"0,0 0 0 0,0 0 0 15,0 0 512-15,0 0 0 0,0 0 16 0,0 0 0 16,0 0-528-16,3-5 0 0,-3 5 0 0,0 0 0 0,2-11 0 0,-2 11 0 15,4-7 0-15,-4 7 0 16,0 0 208-16,0 0 48 0,0 0 0 0,0 0 0 0,7-10 320 0,-7 10 80 16,0 0 16-16,0 0 0 15,0 0-64-15,0 0-16 0,0 0 0 0,0 0 0 16,5-6 0-16,-5 6 0 0,0 0 0 0,0 0 0 16,0 0-80-16,10-3-32 0,-10 3 0 0,10-1 0 0,-10 1-32 0,11-1-16 15,0 1 0-15,0 0 0 0,-11 0 48 0,13 0 16 16,-3 0 0-16,3 0 0 0,1 1-80 0,-2 2-16 15,0-3 0-15,2 1 0 0,-2 0-80 0,5-1 0 16,-1 1-16-16,4-1 0 0,1 2-144 0,2-2-32 16,4 0 0-16,1-2 0 0,2 1-128 0,2 0 0 0,-1 1 0 0,-1-1-176 15,-1-2 176-15,2-2 0 16,2 0 0-16,-1 1 128 0,-1 0 16 0,1-3 16 16,0 0 0-16,1 5 0 0,0-5 16 0,3 4 0 0,0-1 0 0,3 0 0 15,-1-1 112-15,-1-2 32 16,-1 4 0-16,0-2 0 0,-2-3-96 0,3 2-16 15,0 1 0-15,1-2 0 0,0 2-80 0,2 1 0 0,-1-2-128 16,4 1 192-16,2 2-192 0,-1 1 128 16,1-2-128-16,-3-2 0 0,-3-1 144 0,1 1-144 0,-2-1 128 0,2 4-128 15,-1-1 240-15,-1-2-48 0,0 2 0 16,1 1 0-16,4 3-32 0,1-1-16 0,-2 0 0 0,-2-1 0 16,1 0-144-16,-3-1 0 0,-4 1-160 0,1 0 160 15,-1 1 0-15,-1 1 160 0,0 3 0 0,-1 2 0 16,1-4 48-16,-3 2 16 0,4 0 0 0,-1 5 0 15,-2-2 64-15,0-1 16 0,-1 2 0 0,1-3 0 0,-1-2 16 16,-3 2 0-16,0 0 0 0,-2 1 0 0,-1 0-80 16,2-1-16-16,-1 1 0 0,-2 3 0 0,3-3-80 0,-2 2-16 15,1 0 0-15,1 0 0 0,-2 1-128 0,2-2 0 16,2 3 144-16,2-1-144 0,0 2 0 16,-1-2 0-16,3-1 0 0,-1 2 0 0,-2-1 0 0,-4-1 0 15,1-3 0-15,-2 0 128 0,0 0-128 0,0 1 0 16,0-1 0-16,2-3 128 0,-2 1-128 0,0 0 0 15,0-1 0-15,2-1 0 0,-2-1 0 0,2-1 0 16,0 1 0-16,1 1 0 0,-1-1 0 0,1 1 0 16,3-1 0-16,-2 1 128 0,-2-2-128 0,-1 0 0 15,-2 1 128-15,-1 1-128 0,-1 0 0 0,0-2 0 16,-2 0 0-16,2 0 0 0,0 2 0 0,-1 0 0 16,0 0 0-16,-1 0 0 0,-1 0 0 0,0 2 0 0,0 2 0 0,0-4 0 15,-3-2 0-15,1 2 0 16,0 2 0-16,0-2 0 0,-1 0 0 0,1 2 0 0,-2-2 0 0,0 1 0 15,0-1 0-15,-2 0 0 16,2 0 0-16,-2 0 0 0,-2 0 0 0,-10 0 0 0,13-1 0 16,-4 0 0-16,-9 1 0 0,10-1 0 0,-10 1 0 15,0 0 0-15,10-4 0 0,-10 4 0 0,0 0 0 16,0 0 128-16,10-2-128 0,-10 2 0 0,0 0 0 16,0 0 0-16,0 0 0 0,9-2 0 0,-9 2 0 0,0 0 0 15,0 0-128-15,8-4 128 0,-8 4-128 0,0 0 128 16,0 0-416-1,0 0 0-15,0 0 0 0,0 0 0 16,0 0-1760-16,0 0-336 0,0 0-80 0</inkml:trace>
  <inkml:trace contextRef="#ctx0" brushRef="#br1" timeOffset="102744.4">15611 7931 10127 0,'0'-9'896'0,"1"-2"-704"16,-2-1-192-16,1 3 0 0,2-2 1216 0,-2 4 224 15,0-2 32-15,0 9 16 0,0 0-1232 0,0 0-256 16,0 0 0-16,0 0 0 0,0 0 0 0,0 0 0 15,0 0 128-15,0 0-128 0,0 0 0 0,-2 16 128 16,-3 0-128-16,1 2 0 0,-3 0 192 0,-1 1-16 16,-4 1 0-16,1 3 0 0,-3 1 272 0,0 6 48 15,-3 0 16-15,-1 4 0 0,1 3 128 0,-4 6 16 16,-2-1 16-16,0 8 0 0,-1 3 144 0,-1 3 16 0,-2 4 16 0,-1 4 0 16,-4-2-224-16,1 3-48 0,-1-3-16 0,0 4 0 15,2 1-240-15,0 2-32 0,2-4-16 0,2 1 0 16,-1-1-80-16,0-3 0 0,1 2-16 15,-1-5 0-15,0 1-32 0,2-1 0 0,1-3 0 0,2-2 0 16,2-2-144-16,1-5 0 0,1 0 144 0,3-1-144 16,-1-5 0-16,2-4 0 0,0-2 0 15,0-3 0-15,2-7-304 0,0 2-80 0,2-4 0 0,0-3-16 16,1-4-1520 0,0-4-320-16</inkml:trace>
  <inkml:trace contextRef="#ctx0" brushRef="#br1" timeOffset="103257.9">14474 7893 21183 0,'0'0'1888'0,"0"0"-1504"16,0 0-384-16,0 0 0 0,-7 4 640 0,7-4 48 0,0 0 16 0,-2 14 0 15,2 2-704-15,3 1 0 0,2-2-256 16,0 1 80-16,3 2 176 0,2 1 256 0,3 0-64 0,1 3-16 16,2 2 112-16,3 3 32 0,4 1 0 15,2 3 0-15,3 3-112 0,2 0-16 0,0-2 0 0,1 3 0 16,-1 3 64-16,1 2 0 0,-1-1 0 0,3 4 0 16,0-2-112-16,2 4-16 0,0 0 0 0,1 5 0 15,-1-3 0-15,5 1-128 0,-1-1 192 0,3 0-64 16,0 4 96-16,1-1 16 0,-1-2 0 0,0-4 0 0,-4 2 48 15,2-1 16-15,-1 3 0 0,1 0 0 16,-2-3-128-16,0 3-32 0,-1-3 0 0,1 2 0 0,-1 3-16 0,-2-4 0 16,1 0 0-16,-3-4 0 0,-3-3-128 15,-2 3 128-15,-3-2-128 0,-1-1 128 0,-1-1-128 0,-2-1 0 16,-2-3 0-16,-1 1 0 16,-1-1-1472-16,-3 0-336 0,-2-2-64 0</inkml:trace>
  <inkml:trace contextRef="#ctx0" brushRef="#br1" timeOffset="104739.28">22936 4540 12895 0,'-6'-8'1152'0,"-3"4"-928"0,-3 0-224 0,0 2 0 16,-2 6 1488-16,-1 1 256 0,-2 2 48 0,-2 6 16 15,-3 2-1488-15,-2 4-320 16,-3 3 0-16,-2 2 0 0,-3 0 0 0,-4 3 0 0,-6 4-128 0,-3 2 128 16,-3 3 0-16,0 5 0 0,-5 1 0 0,4 0 0 15,-3 5 0-15,1 1 0 0,-1 6 0 16,-4-1 0-16,-5 2 0 0,1 1 0 0,2-3 0 0,2 4 0 16,2-3 0-16,3 0 0 0,2 0 0 0,3-1 0 0,-1 2 0 15,0-1 128-15,-1 1-128 0,-1 0 0 0,1-2 320 16,2 2-32-16,3-4-16 0,1-1 0 0,2 0 16 15,0 1 0-15,3-2 0 0,3 1 0 0,1-6-160 0,0 3-128 16,-1-2 144-16,-1-1-144 0,1 0 0 0,2-4 0 16,2-4 0-16,0-6 0 0,2-2-128 0,4-5-128 15,5-1-32-15,3-6-9072 16</inkml:trace>
  <inkml:trace contextRef="#ctx0" brushRef="#br1" timeOffset="106207.5">12091 17845 15663 0,'0'0'1392'0,"0"0"-1120"15,0 0-272-15,0 0 0 0,-6-7 1808 0,6 7 304 16,0 0 64-16,0 0 16 0,-6-7-1696 0,6 7-352 0,0 0-144 0,0 0 128 16,0 0-128-16,0 0 0 0,0 0 0 0,0 0 128 15,7 13-128-15,-1 0 0 16,1 3-192-16,-2 7 192 0,-2 1 0 0,0 8 0 0,-2 2 0 0,2 6 0 16,-3 3 144-16,-3 5 0 0,-1 4 0 0,-2 0 0 15,-2-1 96-15,0-2 16 0,-4-2 0 0,1 0 0 16,-1-4 0-16,1 0 16 0,-2-1 0 0,2-3 0 15,2-2-272-15,-1-1 0 0,2-3 0 16,2-3 0 0,-1-3-384-16,3 0-16 0,1-7-16 0,0-3-7056 0,-1-6-1408 0</inkml:trace>
  <inkml:trace contextRef="#ctx0" brushRef="#br1" timeOffset="106645.03">12730 18008 31503 0,'0'0'1392'0,"-9"0"288"0,1 0-1344 0,-1 1-336 15,-2 3 0-15,4 1 0 16,7-5-496-16,-10 10-160 0,-3 2-48 0,0-1 0 0,-1 2 256 0,-2 2 64 15,-3 3 0-15,-3 1 0 16,-2 0-480-16,-2 0-96 0,0 0 0 0,0 1-16 16,0 0-80-16,2-1-16 0,-2-5 0 0,2 0 0 0,0 1 720 0,1-4 144 15,3 1 16-15,-2 0 16 0,3-4 176 0,1 1 0 16,2-4 128-16,3-2-128 0,0-1 240 0,3-2-32 16,10 0 0-16,0 0 0 0,0 0 448 0,0 0 96 15,-5-5 16-15,5 5 0 0,0 0-112 0,0 0-16 0,0 0 0 0,13-1 0 16,1-2-224-16,0 4-48 0,3 2-16 0,5 2 0 15,-2 3-144-15,3-1-16 0,1 4-16 0,2-1 0 16,-1 2-176-16,2 4 0 0,1-2 0 0,1 1 0 16,-1 1 0-16,1 0 128 0,1-2-128 0,-4 2 0 15,0 1 0-15,-2-1 0 0,-3 1 0 0,0-1 0 16,-2 2-368-16,-1 0-48 0,-2 0-16 16,-1-3 0-16,-1 0-1680 0,-1-3-320 0</inkml:trace>
  <inkml:trace contextRef="#ctx0" brushRef="#br1" timeOffset="106926.19">13569 17881 18431 0,'0'0'1632'0,"0"0"-1312"16,0 0-320-16,0 0 0 0,0 0 3072 0,-5 7 528 0,0 4 112 0,5 0 32 31,0 7-3744-31,3 1-560 0,-3 4-208 0,-3 2-32 0,3 8 592 0,-2 3 208 0,-2 3-144 0,-1 7 144 16,-2 2-240-16,2 2 48 0,-2-2 0 0,0-3 0 31,1-2-208-31,0-5-48 0,0-2 0 0,0-3 0 0,0-4-2256 15,1-2-464-15</inkml:trace>
  <inkml:trace contextRef="#ctx0" brushRef="#br1" timeOffset="107177.03">13349 18218 30927 0,'0'0'1360'0,"0"0"304"0,0 0-1344 0,0 0-320 0,0 0 0 0,13-8 0 0,0 2 0 0,1 2-256 16,1 0 32-16,3 1 16 0,1-2 32 0,1 4 16 16,2-1 0-16,3 0 0 0,3-1-160 0,3 1-48 15,2 0 0-15,0 0 0 16,-4 1-288-16,0 0-64 0,-1 0-16 0,-2 1 0 15,-3-2-1744-15,-2-1-336 0</inkml:trace>
  <inkml:trace contextRef="#ctx0" brushRef="#br1" timeOffset="107425.74">14387 18004 40831 0,'0'0'1808'0,"-9"10"368"0,-1 2-1728 0,2 3-448 0,3 4 0 0,2 4 0 16,5 9-544 0,-1 5-192-16,0 1-32 0,0 2-16 0,-1 4 304 0,0-4 64 0,-1 3 16 0,0 2 0 15,0-4-336 1,-1-1-64-16,1 1-16 0,0-2 0 0,-3-2-1744 15,4-4-368-15,-3-10-64 0,1-4-16 0</inkml:trace>
  <inkml:trace contextRef="#ctx0" brushRef="#br1" timeOffset="109409.47">15386 15836 2751 0,'0'0'128'0,"0"0"16"0,0 0-144 0,0-7 0 0,0-3 0 0,0 10 0 0,0 0 3456 0,0 0 672 16,1-8 128-16,-1 8 32 0,0 0-3344 0,0 0-672 15,0 0-128-15,0 0-16 0,0 0 48 0,0 0 16 16,0 0 0-16,0 0 0 0,0 0 144 0,4 14 48 15,0-2 0-15,-2 2 0 0,-2 0 176 0,0 2 32 0,0 2 16 0,0 1 0 16,0 0-96-16,0 5-32 0,0 3 0 0,0 0 0 16,0 3-64-16,0 6-16 0,-1 2 0 15,0 5 0-15,-1 1-48 0,0 1-16 0,-1 0 0 0,1 6 0 0,-2-2 160 16,0 5 16-16,2 3 16 0,-2 0 0 0,0 1-144 0,0 5-16 16,-1-5-16-16,1 2 0 0,-1-2-128 0,1 2-32 15,0 1 0-15,1 1 0 16,-4 5 0-16,2-6-16 0,1-2 0 0,1 1 0 0,-2-2-16 0,1 0 0 15,0-4 0-15,0 2 0 0,0 1 48 16,0 1 16-16,-1-2 0 0,2-3 0 0,0-1-32 0,-1 0-16 16,2-3 0-16,-2-2 0 0,1-2-176 15,2 0 192-15,0 2-192 0,-1-4 192 0,1 3-192 0,1-3 0 16,0 3 0-16,0-7 128 0,0-2-128 0,0-1 128 16,0-1-128-16,0 1 128 0,0-4-128 0,1-2 0 15,-1 3 0-15,2 0 128 0,-2 0-128 0,1-2 0 16,0-5 0-16,-1 2 0 0,2-5 0 0,-1-1 0 15,0-1 0-15,2-3 0 0,-1-5 0 0,-1-2 0 16,-1-11 0-16,0 0 0 0,0 0 0 0,0 0-144 16,0 0 144-16,-3-8-208 0,0-3 208 0,1-4-144 0,-1-5 144 15,0-6-128-15,1 0 128 0,1-6 0 16,-2 0 128-16,2-1-128 0,-2 1 0 0,7-3 0 16,-1-5 0-16,-1 0 0 0,1-2 0 0,1-7 0 0,1-3 0 0,1-2-128 15,-1-4 128-15,1 1-128 0,1 1 128 0,-3-2-128 16,1-2 0-16,0 3 0 0,0-7 0 15,-1 3 0-15,-3-5 128 0,1 3 0 0,1-2 0 0,0-3 0 16,-1 2 0-16,1 0 0 0,-2-4 0 0,0-1 0 16,2-3 0-16,-1 5 0 0,1-1 0 0,1 4 0 15,1 3 0-15,0-2 0 0,-1 4-144 0,1-2 144 16,-1 2-160-16,-2 2 160 0,1 7-208 0,0 3 80 16,-1-2 128-16,-1 4-192 0,-1 4 192 0,0 3-192 15,0-3 192-15,0 2 0 0,-1 1-144 0,-1-2 144 16,2 2 0-16,0 1 0 0,0 1 0 0,0 0 0 15,0-3-288-15,0 3 64 0,0 0 16 0,0 0 0 16,-2-1-64-16,1 3-16 0,-1-1 0 0,1 2 0 16,-1 1 160-16,0 4 128 0,0 2-192 0,-1 1 192 0,1 5 0 0,-1 3 0 15,1 1 192-15,-1 1-48 0,-1 3-144 0,2 0 0 16,0 4 144-16,1-1-144 0,1 11 0 0,0 0 0 16,0 0 0-16,0 0 0 0,0 0 0 0,0 0-128 15,0 0 128-15,-5 13-192 0,2 1 192 0,1 4-192 16,-1 2 192-16,1 2-192 0,-1 6 192 0,2 1 0 15,1 5 0-15,-3 1 0 0,2-1 0 0,0 4 0 16,0 1 160-16,1 6-160 0,0-3 192 0,0 7-48 0,1 4-16 16,0 3 0-16,0 3 0 0,-1 5 0 15,0-3 0-15,0 4 0 0,-1 2 48 0,0-3 0 16,0 0 0-16,-3 4 0 0,-2 4-48 0,0-1-128 16,1-1 192-16,-1 3-64 0,1-1-128 0,-1 3 0 15,-1 0 0-15,1 5 0 0,-2-1 128 0,-1-3-128 0,4-3 192 0,-2 1-64 16,-1-3 32-16,0 1 0 0,1 2 0 0,2 0 0 15,0-3-160-15,-3-1 160 0,3-3-160 16,-2 0 160-16,1 2-160 0,2 1 0 0,0-1 0 16,2-5 128-16,-1 1-128 0,2-2 0 0,0-4 0 0,-2-2 0 15,2 1 0-15,-1-5 0 0,0-3 0 0,1-2 0 16,0-6 128-16,1-1-128 0,0-7 0 0,0-4 128 16,-3-4-128-16,2-3 128 0,0-4-128 0,1-3 128 0,0-2 0 15,1-4 0-15,-1-10 0 0,0 0 0 0,0 0 80 16,0 0 16-16,0 0 0 0,0 0 0 0,0 0-16 0,0 0 0 15,0 0 0-15,0 0 0 0,0 0 16 0,0 0 0 16,0 0 0-16,0 0 0 0,0 0-16 0,-9-2 0 16,1-2 0-16,8 4 0 0,0 0-80 0,0 0 0 15,-9-9-128-15,9 9 192 0,-6-5-192 0,6 5 0 16,0 0 128-16,-6-10-128 0,-1 2 0 0,2-1 0 16,0 3 0-16,1-3-160 0,2 0-32 0,-2-1 0 15,0-1 0-15,0-5 0 0,2 0-64 16,1-1-32-16,-4 1 0 0,2-5 0 0,2-1 0 0,1-5 0 15,0 0 0-15,0-5 0 0,1-2-16 0,2 0 0 0,-1 2 0 0,2-4 0 16,0-3 96-16,1 1 16 16,2 0 0-16,-1-3 0 0,0-3 192 0,0 0-176 15,1-5 176-15,-1-1-160 0,-2-2 160 0,1 5 0 0,-1 0 0 16,-2-3 0-16,-1 0 128 0,2 0 48 16,0-6 16-16,-3-1 0 0,2-5 64 0,1-4 0 15,-1-2 16-15,1 3 0 0,-1 1-272 0,0 1 128 0,0-4-128 16,2-2 0-16,1-2 0 0,1 4 0 0,2 6 0 15,-2-2 0-15,-2 4 0 0,0 0-144 0,2 1 144 0,-1-1 0 16,0 1 0-16,-3-3 0 0,4-2 0 16,-2 6 0-16,-2 0 0 0,1 4-128 0,0-1 128 0,0 1 0 15,1-4-160-15,1 6 160 0,0 1-192 0,0 2 192 16,0 5-160-16,2 1 160 0,-2 6-128 0,0 2 128 0,-1 1 0 16,0 1 0-16,-1 2 0 0,1 3 128 0,0-2-128 0,0 2 128 15,0 2-128-15,0 0 128 0,-2-3-128 16,1 6 0-16,-1-1 0 0,1 1 128 0,-2 2-128 15,0 2 0-15,-1 3 0 0,1 2 0 0,2 0 0 0,-3 4 0 16,0 3 0-16,0 6 0 0,0 0 0 0,0 0 0 16,0 0 0-16,0 0 0 0,0 0-192 0,0 0 64 15,0 0 0-15,0 0 0 0,0 0-64 0,0 0 0 16,0 0 0-16,-4 14 0 16,3-1-288-16,1-2-64 0,0 2-16 15,0 3 0-15,0 3-1744 0,-1 1-368 0,-2 11-64 0,-1-8-16 0</inkml:trace>
  <inkml:trace contextRef="#ctx0" brushRef="#br1" timeOffset="110250.66">10634 15739 4607 0,'0'0'400'0,"-5"-4"-400"16,-2-3 0-16,0 2 0 0,7 5 3216 0,-4-4 560 0,1-4 128 0,3 8 0 16,0 0-2960-16,0 0-608 0,0 0-112 0,0 0-32 15,0 0-192-15,0 0 128 0,0 0-128 0,0 0 0 16,0 0 0-16,0 0 0 15,0 0 0-15,5 14 0 0,-2 1 0 0,1 2 128 16,-1-2-128-16,-1 2 0 0,2-1 384 0,-3 3-32 0,2 2 0 0,1 0 0 16,-2 5 128-16,1 3 32 0,-1 4 0 15,1 2 0-15,-1 2-32 0,1 4 0 0,0 2 0 0,-1 0 0 16,-1 4-160-16,1-2-16 0,0 1-16 0,1-1 0 16,-1 2 96-16,1 2 0 0,-1 0 16 0,2 2 0 15,-3 1-112-15,1 2-32 0,-2 0 0 0,0 0 0 16,-2 0-48-16,0 1-16 0,-1 0 0 0,0 4 0 15,-1 0 80-15,0-1 16 0,-1 3 0 0,0-3 0 0,1-4 0 16,-4 1 0-16,2-2 0 0,0 1 0 0,-1 0-144 0,1 1-16 16,0 0-128-16,-1-2 192 0,2-1-192 15,0-1 128-15,1-5-128 0,2-2 0 0,-1-1 144 0,3-1-144 16,-2-2 128-16,0-3-128 0,1 2 160 0,1 0-160 16,1 2 192-16,-1 0-192 0,2-3 128 0,0 0-128 15,1-2 0-15,-2-3 0 0,-1 0 0 0,0-3 0 16,1-2 0-16,2 1 0 0,-2-4 0 0,2-3 0 15,-2-1 0-15,0-1 0 0,0 1 0 0,1-2 0 16,-1-2 0-16,0 2-144 0,-1 0 144 0,1 1-192 16,1-3 192-16,-2 0-192 0,0-2 0 0,0-1-16 15,0-2 0-15,1-1 0 16,-1-11-288-16,0 0-48 0,0 11-16 0,0-11-8160 0,0 0-1648 16</inkml:trace>
  <inkml:trace contextRef="#ctx0" brushRef="#br1" timeOffset="111261.76">16248 17301 10127 0,'0'0'896'0,"0"0"-704"16,0 0-192-16,0 0 0 0,10-1 3616 0,2 0 688 15,2 1 144-15,4 0 32 0,1 1-3904 0,2-1-784 0,-1-1-160 0,4-1-16 16,-2 1 384-16,3 0 0 0,2 1 0 0,1-1 0 15,0-2 0-15,1 2 0 0,3 1 0 0,1 2 0 16,1 1 128-16,3 2-128 0,2 1 160 0,2 1-160 0,-3-2 256 0,0 2-32 16,-2-2-16-16,-2 3 0 0,1 0-208 0,-1-2 0 15,-1 4 0-15,-1-2 0 16,-1 3-288-16,0-2-96 0,-3 3-32 0,-1-3 0 16,-2-1-1680-16,0 0-336 0</inkml:trace>
  <inkml:trace contextRef="#ctx0" brushRef="#br1" timeOffset="111584.24">16226 17906 17503 0,'0'0'768'0,"0"0"176"0,0 0-752 0,13-4-192 16,-1 3 0-16,10-1 0 0,10-3 3696 0,5 5 704 0,2 0 144 0,5 3 16 31,4 0-4032-31,1-1-800 0,3 0-176 0,7 1-16 0,7 1 240 0,1 1 48 0,1-1 16 0,-2-3 0 31,-2 2-864-31,1 1-192 0,-5 1-16 0,4-1-11600 0</inkml:trace>
  <inkml:trace contextRef="#ctx0" brushRef="#br1" timeOffset="122834.51">25888 16947 23263 0,'-21'-3'1024'0,"9"3"224"0,-2 0-992 0,1 0-256 15,2-1 0-15,2 1 0 0,-3 2 496 0,1 3 48 16,-1 0 16-16,0 1 0 0,-1 2-336 0,-1 1-64 16,1 3-16-16,-2-2 0 0,0 3-144 0,-2 1 0 0,1 2 0 0,-2 2 0 15,-1-2 0-15,2 1 0 0,2-2 0 0,1-3 0 16,4 2 0-16,2 0 0 0,2-3 0 0,2 1 0 16,3-1 0-16,0-1 0 0,3 2 0 0,2 0 128 0,0 0-128 0,1 0 0 15,0-3 0-15,2 3 128 16,4 2-128-16,0-4 128 0,1-1-128 0,0 2 128 0,2-2 80 0,0 3 16 15,1-3 0-15,-1 2 0 0,-1-2 48 0,-3 2 16 16,2 1 0-16,-2-2 0 0,-2 3 0 0,-2 2 0 16,-1 0 0-16,-2-2 0 0,-3 0 32 0,-2 1 0 15,1-1 0-15,-4 1 0 0,0 2 80 0,-4-1 32 16,-3 0 0-16,-1 3 0 0,-4 1-112 0,-2-1 0 16,-4-2-16-16,0-2 0 0,0-1-80 0,0-1-16 15,-1-1 0-15,0-3 0 0,0-1-64 0,0-2-16 16,1-3 0-16,3-2 0 0,1-3-128 0,2-1 0 15,0-3 0-15,3 2 0 16,3-6-848-16,3 2-48 0,1-3-16 0,4-1 0 16,3 0-1808-16,3-3-352 0,2-3-80 0</inkml:trace>
  <inkml:trace contextRef="#ctx0" brushRef="#br1" timeOffset="123080.06">26296 16910 12895 0,'-13'7'1152'0,"4"-2"-928"0,-2 4-224 0,-1-1 0 16,1 3 3696-16,1 1 688 0,1 6 144 0,0 2 16 15,1 2-3440-15,1 0-688 0,-2 4-144 0,1 3-16 0,0 4-256 0,2 0 128 16,-2-1-128-16,2 0 0 0,1-2 0 15,-1 2 0-15,-1-5 0 0,4 1 0 16,-1-5-1616-16,0-1-224 0,1 0-32 0,2-8-9632 16</inkml:trace>
  <inkml:trace contextRef="#ctx0" brushRef="#br1" timeOffset="123451.53">26676 17015 24879 0,'-10'17'2208'0,"-2"4"-1760"0,1 6-448 0,2 5 0 16,0-2 1088-16,1 3 144 0,-1 0 32 0,1 2 0 16,-1 0-768-16,1-2-160 0,-1-6-16 0,4-2-16 15,0-5-128-15,1-3-32 0,0-4 0 0,4-13 0 16,-2 8-144-16,2-8 0 0,0 0 0 0,0 0 128 15,2-13-320-15,2-4-80 0,1-3-16 0,3-4 0 32,1-7-336-32,1 0-64 0,1-5-16 0,2 2 0 15,1 2-144-15,0 0-48 0,4 6 0 0,0 1 0 0,-1 5 896 0,1 2 0 0,1 2 0 0,-1 8 0 16,-1 2 512-16,-1 4 32 0,-1 5 0 0,1 5 0 16,-4 2-192-16,1 6-32 0,0 3-16 0,-3 8 0 0,-2 1-80 0,-2 5-16 15,-2 1 0-15,0 3 0 0,-4 3-208 0,0-1 176 16,-3-2-176-16,3-5 160 15,-1-4-160-15,-1 1 0 0,0-6-160 0,2-4 160 16,-1-4-1920-16,-1-5-272 16,2-10-64-16</inkml:trace>
  <inkml:trace contextRef="#ctx0" brushRef="#br1" timeOffset="123735.31">27539 16809 25791 0,'0'0'1152'0,"0"0"224"15,-9 2-1104-15,3-1-272 0,6-1 0 0,-12 6 0 0,1 3 1616 0,-1 0 272 0,1 2 48 0,-2 3 16 16,-2-1-1504-16,-3 4-320 0,5 2-128 0,-3 2 128 16,-3 0-128-16,-4 0 0 0,1 3 0 0,1 4 0 15,-1-3 0-15,1 5 0 0,-1-3 0 0,3 2 0 16,5 0-144-16,0-6 144 0,4 1-192 0,3-1 192 15,4-3-432-15,-1-1 32 0,4-1 0 0,5 0 0 32,0 0-112-32,5 0 0 0,2-2-16 0,1 1 0 0,4-3-48 0,3 1 0 0,1-1 0 0,0 0 0 15,2-4-1856 1,0-1-384-16</inkml:trace>
  <inkml:trace contextRef="#ctx0" brushRef="#br1" timeOffset="124152.13">27577 16967 25791 0,'-10'9'1152'0,"10"-9"224"0,-6 10-1104 0,2-1-272 15,4-9 0-15,4 14 0 0,2 0 1456 0,5-1 224 16,1 1 48-16,6 0 16 0,3-1-1376 0,5-2-368 15,2-1 0-15,3-4 0 0,4 1 0 0,2-4 0 16,-1-3 0-16,-1-1 0 0,-4-3-144 0,0-5-96 16,-1 2-16-16,1-6 0 15,-3-1-272-15,0-1-64 0,-1-2-16 0,-2-1 0 16,-2-1-32-16,-1 0-16 0,-3-1 0 0,0 1 0 0,-3 0 368 0,-2 0 80 0,-1 1 16 0,-2 0 0 16,-3 3 192-16,-4 2 240 0,0 3-48 0,-4-3-16 15,-2 2 384-15,-3 2 80 0,-4 3 0 0,-1-1 16 16,0 2 112-16,-1 5 0 0,-3 2 16 0,-2 4 0 15,1 5-336-15,-3 6-64 0,2 1 0 0,0 3-16 16,4 7 16-16,0-1 0 0,2 3 0 0,5 1 0 16,0-1-128-16,5 3 0 0,3 1-16 0,2-1 0 15,4-7-240-15,2 2 176 0,3-2-176 0,2-1 160 16,4-3-160-16,0-3 0 0,4-3 0 0,0-1 0 16,0-1-320-16,2-2-64 0,-1-3 0 0,4-5 0 15,-1-4-1408 1,3-4-272-16,-3-4-64 0</inkml:trace>
  <inkml:trace contextRef="#ctx0" brushRef="#br1" timeOffset="124986.04">29724 15890 19343 0,'0'0'848'0,"-5"-7"192"0,-1-3-832 0,0 3-208 0,1 3 0 0,5 4 0 15,0 0 2368-15,0 0 448 0,0 0 64 0,0 0 32 16,0 0-2288-16,0 0-464 0,-5 16-160 0,3 1 0 16,-2 2 0-16,1 4 0 0,0 7 0 0,0 0 0 15,0 6 0-15,1 6 0 0,-2 0 0 0,3 7 0 16,0 3 0-16,1 5 0 0,1 2 0 0,3 2 0 15,-1-1 0-15,1 1 0 0,1 1 0 0,0-6 0 16,2-3 0-16,-1-8 0 0,2-2 0 0,1-7 0 0,-3-5 0 0,3-5 0 16,0-2 0-16,-2-6 0 15,2-6-400-15,0-1-48 0,0-10 0 0,1-8-12352 16</inkml:trace>
  <inkml:trace contextRef="#ctx0" brushRef="#br1" timeOffset="125206">29393 16437 25791 0,'0'0'2304'0,"0"0"-1856"0,0 0-448 0,14-3 0 15,7 1 2464-15,3-2 400 0,4 3 80 0,4-2 0 16,1 1-2368-16,4 0-576 0,5 0 0 0,1-2 0 15,3 0 0-15,4 2-224 0,8-1 32 0,-4 1 0 32,-4 0-1088-32,-2 0-192 0,-7-1-64 0,-2-1-12800 0</inkml:trace>
  <inkml:trace contextRef="#ctx0" brushRef="#br1" timeOffset="125501.66">31056 16414 26719 0,'0'0'2368'0,"-6"9"-1888"16,-1 2-480-16,4 3 0 0,0 4 1216 0,4 2 128 16,3 5 48-16,1 4 0 0,-1 0-1120 0,0 2-272 15,0 2 0-15,-2 0 0 0,3-4-160 0,-1 0-96 0,0 0 0 16,0-2-16 0,0-2-2192-16,-2-5-432 0</inkml:trace>
  <inkml:trace contextRef="#ctx0" brushRef="#br1" timeOffset="125689.27">30853 16071 23951 0,'0'0'2128'16,"0"0"-1696"-16,0 0-432 0,0 0 0 0,0 0 2944 0,0 0 496 0,0 0 96 0,10 6 32 15,-10-6-4304-15,14 1-864 16,2 1-160-16,2-1-12784 0</inkml:trace>
  <inkml:trace contextRef="#ctx0" brushRef="#br1" timeOffset="126003.14">31715 16165 34095 0,'-16'4'3024'0,"-1"1"-2416"16,-1 2-480-16,-1 2-128 0,0 5 1408 0,0 2 256 15,1 3 48-15,1-2 16 0,2 0-1600 0,2-2-304 16,2-3-64-16,2 2-16 16,4 0-576-16,2-4-128 0,3 0-32 0,0-10 0 15,4 13-208-15,2-5-32 0,3 1-16 0,3-1 0 16,0 1 304-16,2 0 64 0,0 2 16 0,0 1 0 0,0-2 544 0,0 4 96 0,0-1 32 0,-1 2 0 15,0 1 192-15,-3 1 0 0,0-1 192 0,-5 1-192 16,0-1 576-16,-1 0 16 0,-4-1 0 0,-1-1 0 16,-4 1 176-16,-3 0 48 0,-5 1 0 0,1 1 0 15,-5 0-400-15,-2-4-80 0,-4-3-16 0,-3 1 0 32,-9-6-2048-32,-3-2-400 0</inkml:trace>
  <inkml:trace contextRef="#ctx0" brushRef="#br1" timeOffset="126720.37">26204 18152 20271 0,'-24'1'1792'0,"9"0"-1424"0,-2 0-368 0,3 1 0 15,2-1 848-15,-1 1 112 0,1 2 0 0,2-2 16 16,0 0-352-16,-1 1-80 0,-2-3-16 0,0 0 0 16,-2-2 32-16,-2 2 0 0,1 0 0 0,-1 2 0 0,0-1-96 0,3 3-16 15,0 0 0-15,2 4 0 0,1 6-272 16,1-2-176-16,-1 2 192 0,4 4-192 0,-2 2 0 0,3 5 0 16,0-2 0-16,3 3 0 0,3 2 0 0,1-2 0 15,4 1-160-15,0-4 160 0,3-4 0 0,2-1 0 16,5 0 0-16,0-3 0 0,1-1 0 0,0-5 128 15,2-2 0-15,0-4 0 0,1-3 16 0,0-1 0 16,-1-3 0-16,0-4 0 0,-2 1 80 0,1-5 16 16,-2 2 0-16,0-3 0 0,-1 0-64 0,0 3-16 15,-6-4 0-15,-1-1 0 0,-2 1-160 0,0 4 0 16,1-2 144-16,-1 5-144 0,-5 7 128 0,0 0-128 16,0 0 128-16,0 0-128 0,0 0 0 0,0 0 0 15,0 0 0-15,0 0 0 0,10 6 0 0,3 8 128 0,-1 3-128 0,2 1 0 16,1 1 0-16,5 2 0 0,1 3 0 15,-1 6 128-15,1 0-128 0,2-5-160 0,0 0 160 0,-1-6-208 32,0-3-1440-32,1-3-272 0,4-3-64 0,-3-7-10208 0</inkml:trace>
  <inkml:trace contextRef="#ctx0" brushRef="#br1" timeOffset="127038.48">27512 18024 18431 0,'0'0'1632'0,"0"0"-1312"16,0 0-320-16,0 0 0 0,0 0 2176 0,0 0 384 15,1-10 64-15,-1 10 0 0,0 0-1792 0,-3-6-384 16,-1-2-64-16,-5 3 0 0,0 1-32 0,-1 3 0 15,-3 0 0-15,0 1 0 0,1 2-352 0,-2 2 144 16,-1 5-144-16,1 1 0 0,-4 4 0 0,-1 4-192 16,-2 0 0-16,1 1 0 0,1 4 64 0,0 2 128 15,0-3-208-15,2 3 80 0,2 3 128 0,5-4 0 16,2 2 0-16,4-5 0 0,3 1 0 0,2-2 0 16,3-1 0-16,4 0 128 0,3-1-128 0,3 0 0 15,3 0 0-15,3 0-128 16,0-2-432-16,2-2-80 0,1-2 0 0,1-5-7744 0,0 1-1536 0</inkml:trace>
  <inkml:trace contextRef="#ctx0" brushRef="#br1" timeOffset="127420.42">28046 17976 30575 0,'0'0'1344'0,"-9"1"304"0,-1 1-1328 0,1 0-320 0,0 1 0 0,0 3 0 16,2-1 384-16,-1 4 16 0,0-3 0 0,0 3 0 15,0 0-400-15,0 0 0 0,1 1 0 0,-2 3 0 0,1-3 0 0,2 3 0 16,1 3 0-16,1-2 0 16,0-1 0-16,3 2-192 0,1 1 64 0,2-1 128 0,1 1-432 0,2-2 48 15,1-5 0-15,2 3 0 16,1-5-192-16,2 1-16 0,1-5-16 0,2-3 0 0,1-4 400 0,0 0 80 15,2-1 128-15,-1 0-208 0,0-5 208 0,-1 1 192 16,-1-5-48-16,0 1 0 0,-2 0 240 0,0-2 64 16,-2 0 0-16,-2-1 0 0,-2 4 32 0,-1 2 16 15,-2-2 0-15,-3 5 0 0,0 7 96 0,-5-11 32 16,-3 6 0-16,-2-1 0 0,-3 2-96 0,-1 0-16 16,-2 0 0-16,0 1 0 0,2-2-512 0,0 2 0 15,0 1 0-15,3 0 0 16,2 2-704-16,9 0-32 0,0 0-16 0,0 0-9248 0,0 0-1856 0</inkml:trace>
  <inkml:trace contextRef="#ctx0" brushRef="#br1" timeOffset="127789.09">28342 17960 28559 0,'0'0'1264'0,"0"0"272"0,0 0-1232 0,0 0-304 0,0 0 0 0,4 12 0 16,-1-2 368-16,2 3 16 0,0 2 0 0,1 5 0 16,1 1-384-16,-1 6 0 0,-1-2 0 0,0 6 0 15,-2-1 0-15,-1-1 0 0,-2 1 0 0,0-6 0 16,-1-3 128-16,1-3-128 0,0-5 128 0,-1-2-128 0,1-11 320 0,0 0-16 16,0 0 0-16,0 0 0 0,0 0 16 0,0 0 16 15,2-11 0-15,2-2 0 0,0-3-336 16,1-3 128-16,0-4-128 0,1 0 0 0,2-2 0 15,2 0 0-15,0 4 0 0,2 2 0 0,-2 2-176 0,3 2 176 16,-1 2-208-16,1 6 80 0,2 1 128 0,0 3 0 16,1 3-144-16,-1 5 144 0,2 1-160 0,0 6 160 15,0-1-208-15,-1 6 80 0,-2 0-96 0,0 2-16 16,-1 7 0-16,-2-1 0 16,-2 4-272-16,0 1-64 0,0-1-16 0,-2-1 0 15,-2-4-512-15,-2-5-112 0,0-2 0 0,-1-5-6480 16,-2-12-1296-16</inkml:trace>
  <inkml:trace contextRef="#ctx0" brushRef="#br1" timeOffset="128172.16">29222 17910 17503 0,'0'0'1552'0,"0"0"-1232"0,-5-6-320 0,5 6 0 16,-4-7 2816-16,4 7 512 0,-5-9 112 0,1 6 16 16,4 3-2800-16,0 0-656 0,-9-4 0 0,0 3 0 15,0 2 0-15,0 3-176 0,-3 1 32 0,0 5 0 16,-2 0-48-16,0 4-16 0,-2 3 0 0,-1-1 0 16,1 1-64-16,1-1-16 0,3 2 0 0,1-2 0 15,-1 0 160-15,5-4 128 0,2 1-192 0,1 0 192 0,4-13 0 0,-2 11 0 16,4 1 0-16,2 0 0 0,-4-12 128 0,7 13-128 15,3-3 0-15,2 0 144 0,2-2 32 0,1 0 0 16,-1-1 0-16,1-2 0 0,0 3-48 0,2-2-128 16,-2-1 192-16,1 2-64 0,-3-1-128 0,1 1 192 15,-1 1-192-15,-3-1 192 0,-10-7-192 0,9 11 0 16,-4-2 0-16,-5-9 128 0,-1 12-128 0,-3 0 192 16,-3 0-192-16,-4 0 192 0,1 2-192 0,-5-2 0 15,-1-1 0-15,0 2 0 16,0-5-448-16,0 1-128 0,1-4-32 0,3 0-7744 15,-1-4-1552-15</inkml:trace>
  <inkml:trace contextRef="#ctx0" brushRef="#br1" timeOffset="128424.56">29554 17468 13823 0,'0'0'608'0,"0"0"128"0,0 0-592 0,-7 6-144 0,1 5 0 0,1 0 0 15,1 3 3584-15,0 1 672 0,-1 3 144 0,0 2 16 16,-1-1-3488-16,-1 5-704 0,1 4-224 0,1 1 128 16,1 2-128-16,0 2 0 0,0 1 0 0,2 1 0 15,-1-2 0-15,1-2 0 0,-1 1 0 0,-2 0 0 16,3-3-1152-1,-1-3-288-15,1 0-64 0,-2-4-10320 0</inkml:trace>
  <inkml:trace contextRef="#ctx0" brushRef="#br1" timeOffset="128867.46">29190 17872 25791 0,'0'0'1152'0,"0"0"224"0,0 0-1104 0,0 0-272 16,3 11 0-16,3-3 0 0,3 1 640 0,2-4 80 15,2 0 16-15,5 0 0 0,3-4-336 0,5-1-64 16,2-1-16-16,2-3 0 0,1-1-320 0,2 0 0 16,-3-2 0-16,1-2 128 0,-3 0-256 0,0 0-64 15,2-1 0-15,-2 2 0 16,0-1-400-16,-1 3-96 0,-2 1-16 0,1-2 0 16,-6 2-128-16,1 1-16 0,-4 2-16 0,-1-1 0 0,-2-2 512 0,-2 3 96 15,0-2 32-15,-3 1 0 0,-9 3 672 0,0 0 144 16,0 0 32-16,8-3 0 0,-8 3 144 0,0 0 48 0,0 0 0 0,0 0 0 15,0 0-64-15,0 0-16 0,0 0 0 0,0 0 0 16,-7 10-336-16,-2 2-64 0,-1-3-16 0,1 1 0 16,-4 2-144-16,4-2-48 0,0 3 0 15,4 0 0-15,-2-3-128 0,2 2 0 0,0 2 0 0,2-1 0 16,2 1 0-16,-1-1 0 0,2 0 0 0,3-3 0 16,0 2 0-16,0-3 0 0,2 0 160 15,2-1-160-15,-1 1 320 0,2-4-64 0,1 0 0 0,1 0 0 16,1-3-64-16,1 1-32 0,-1-3 0 0,2 0 0 15,0-1-160-15,-1-2 0 0,4-3 144 0,-3 1-144 0,1 0 0 16,-1-4-192-16,1 0 32 0,-1-1 0 16,-2 2-560-16,1-5-112 15,-1-1-32-15,-1 2-8480 0,-2-5-1712 0</inkml:trace>
  <inkml:trace contextRef="#ctx0" brushRef="#br1" timeOffset="129203.97">30152 17724 15663 0,'0'0'1392'0,"0"0"-1120"16,0 0-272-16,0 0 0 0,0 0 2480 0,0 0 432 15,0 0 96-15,5 9 0 0,-5-9-2432 0,4 13-576 16,-1 1 0-16,-1-1 0 0,0-2 288 0,-2 4 16 0,0 1 0 16,2 0 0-16,-2 2-16 0,0 0 0 15,0 1 0-15,0-1 0 0,0-2 0 0,1 1 0 0,1-2 0 0,-1-5 0 16,-1-10-112-16,2 12-32 15,-2-12 0-15,0 0 0 0,0 0-144 0,0 0 0 0,0 0 0 0,0 0 0 16,0 0 192-16,12-7-32 0,-3-3-16 0,1-3 0 16,-4 2-144-16,2-3 128 0,3-3-128 0,0 3 128 15,0 0-128-15,0 4-144 0,1 0 144 0,1 5-208 16,-1-1 80-16,1 1 128 0,0 3-208 16,1 4 80-16,0 3 128 0,0 1-160 0,0 0 160 0,0 6-160 15,1-1 160-15,-1 2-208 0,-3 2 80 0,1 2 128 16,-1 1-240-16,-1-2 80 0,-1-1 16 15,0 1 0-15,-1 1-1136 0,1 4-240 16,0-2-32-16,-2-4-6064 0,-2-5-1216 0</inkml:trace>
  <inkml:trace contextRef="#ctx0" brushRef="#br1" timeOffset="129497.37">30832 17226 30575 0,'0'0'1344'0,"0"0"304"0,0 0-1328 0,0 0-320 0,-5 14 0 0,4-1 0 15,2 0 0-15,-1 4 128 0,-1 4-128 0,2 4 0 16,3-2 0-16,-1 6 0 0,-1 1 0 0,2 1 0 15,0 1 0-15,1 0 0 0,3 1 0 0,-1 0 0 16,0 3 0-16,1-2 0 0,3-1 0 16,-1-3 0-1,0-3-512-15,0 0-64 0,-1-6 0 0,0 0-16 16,-1-2-2432-16,-2-3-496 0</inkml:trace>
  <inkml:trace contextRef="#ctx0" brushRef="#br1" timeOffset="129751.1">30632 17691 18431 0,'0'0'1632'0,"0"0"-1312"0,0 0-320 0,11 4 0 0,3-3 2496 0,4-1 416 16,3-1 96-16,5-1 0 0,6-1-2016 0,3-1-416 16,5-5-64-16,4 3-32 0,4 1-288 0,2-3-64 15,-2 3-128-15,-1 1 192 0,-2-2-192 0,-2 0 0 16,-1 1 0-16,-3-4 0 15,-2 1-1600-15,-2-3-272 0,-4 2-48 16,-4-4-16-16</inkml:trace>
  <inkml:trace contextRef="#ctx0" brushRef="#br1" timeOffset="130465.49">26784 19090 3679 0,'0'0'320'0,"0"0"-320"15,0 0 0-15,4-9 0 0,-3 0 2784 0,-1 9 480 16,4-10 112-16,0-3 16 0,1 5-2128 0,0-1-432 16,-1 3-64-16,-4 6-32 0,3-10 224 0,-3 10 64 0,0 0 0 15,0 0 0-15,0 0-128 0,0 0 0 0,2-9-16 0,-2 9 0 16,0 0-224-16,0 0-32 0,0 0-16 15,0 0 0-15,-12 0-176 0,1 0-48 0,-2 1 0 0,0 3 0 16,1 6-224-16,-4 0-160 0,1 4 192 0,1 7-192 16,0 0 128-16,1 3-128 0,1-2 0 15,3-2 0-15,2 1 144 0,4-1-144 0,0-2 0 16,2 0 144-16,-2-2-144 0,6-1 128 0,-1 1-128 0,3-6 128 16,2 0-128-16,-7-10 0 0,11 6 0 0,1 1 128 15,-2-3-128-15,0-4 0 0,-10 0 0 0,14-3 0 16,-5 0 144-16,0 0-144 0,0-2 160 0,0 1-160 15,-4-3 192-15,0-3-64 0,0 0-128 0,0 1 192 16,-1-2-192-16,-2 3 144 0,1-2-144 0,-1 1 128 0,0-2-128 16,-2 11 192-16,0 0-192 0,5-7 192 15,-5 7-192-15,6-9 128 0,-6 9-128 0,0 0 128 0,0 0-128 16,12 7 0-16,-2-1 0 0,0 8 128 0,-1 0-128 16,1 4 128-16,0 1-128 0,4 1 128 0,-4-2-128 0,0 0 0 15,2-2-192-15,-2-2 192 0,-1-1-192 0,1-2 192 16,-1-4-192-16,2 3 192 0,-2-5-256 0,-9-5 80 15,9 6 16-15,-9-6 0 0,0 0 160 0,14 4-160 16,-14-4 160-16,9-4-160 16,1-1-1216-16,-1-1-240 0,-1-5-48 0</inkml:trace>
  <inkml:trace contextRef="#ctx0" brushRef="#br1" timeOffset="130936.32">27555 18912 14735 0,'-8'6'1312'0,"-1"-2"-1056"0,0 0-256 0,-1-1 0 0,-1 4 3200 0,0-2 592 16,-2 1 112-16,1 3 32 15,-1-3-2976-15,0 5-608 0,-1-2-112 0,1 1-32 0,-1-4-208 0,0 4 128 16,0 0-128-16,-2 3 0 16,1 2 0-16,-1 1 0 0,2-5 0 0,3 1 0 0,2-1 0 0,4-3 0 15,5-8-144-15,-2 10 144 0,2-10-288 0,0 0 32 16,8 9 16-16,4 0 0 0,-1-3 64 0,3 0 16 15,2 1 0-15,0-2 0 0,1 1 160 0,0 3 0 16,2-3 128-16,0 4-128 0,1-4 224 0,-1 0-32 16,-2 2 0-16,0-2 0 0,-2 3 0 0,-2-4-16 15,-2 1 0-15,-2 3 0 0,-4 0 96 0,-1 1 32 16,-4-10 0-16,-2 15 0 0,-3 1 144 0,-4-4 16 16,-2 0 16-16,-3 3 0 0,-1-1-352 0,-3 0-128 15,-2-3 0-15,-2 1 144 0,1-4-400 0,1-2-64 0,0-1-32 16,-2-2 0-1,-4-3-1296-15,6-2-256 0,-1-2-48 0,4-1-10016 0</inkml:trace>
  <inkml:trace contextRef="#ctx0" brushRef="#br1" timeOffset="131380.2">28825 18641 12895 0,'0'0'576'0,"-7"9"112"0,-4-5-560 0,1-1-128 16,0 0 0-16,10-3 0 0,-7 9 4528 0,0 0 864 0,1 1 176 16,2 0 48-16,0 2-4416 0,3 3-880 15,-2 3-192-15,3 2-128 0,0 2 208 0,3 3-64 0,-1 0-16 0,2 7 0 16,-1 0-128-16,-1 2 160 0,2-1-160 0,-1 7 160 15,-1-3-160-15,1 2 0 0,-2-2 0 0,0-2 0 16,2-3-176-16,-3-4-64 0,-1 0-16 0,-1-6 0 31,1-4-320-31,1-3-80 0,-4-4-16 0,4-11 0 16,0 0-1216-16,0 0-240 0,-9 3-48 0,9-3-9360 0</inkml:trace>
  <inkml:trace contextRef="#ctx0" brushRef="#br1" timeOffset="131709.44">29186 18673 29087 0,'0'0'1280'0,"0"0"272"0,0 0-1232 0,0 0-320 0,0 0 0 0,0 0 0 0,5 12 512 0,-1-1 32 16,-4 0 16-16,0 3 0 0,-1-1-304 0,-2 2-64 15,-2 0-16-15,0 2 0 0,-5 1-32 0,-1 1 0 16,-3 1 0-16,-3 2 0 0,-1 2-16 0,-1-3-128 15,-2 3 192-15,-1 1-64 0,2-6 48 0,-1 0 0 16,0 0 0-16,0-1 0 0,1-3 96 0,0 0 32 16,-1-5 0-16,4 2 0 0,0-5-304 0,4 1 160 15,2-4-160-15,2 0 128 0,9-4-128 0,0 0 0 16,0 0-160-16,0 0 160 0,0 0-192 0,0 0 192 16,9 3-208-16,2 0 80 0,3-1 128 0,2 1 0 0,1 0 0 15,1 0 0-15,1 4 0 0,0 0-128 0,-1 0 128 0,1 2 0 16,0-1 0-16,0 5 0 0,0 0 0 15,0-3-128-15,1 2-48 0,-1-2 0 0,-2 4 0 0,4-2 0 32,-4-3-608-32,1 1-128 0,-4 2-32 0,0-6-8272 0,0 1-1664 0</inkml:trace>
  <inkml:trace contextRef="#ctx0" brushRef="#br1" timeOffset="132057.41">29466 19012 32943 0,'-12'-1'1456'0,"12"1"304"0,-8 2-1408 0,8-2-352 0,0 0 0 0,0 0 0 0,0 0 128 0,0 0-128 16,0 0 160-16,15 4-160 0,0-4 0 0,3 0-192 15,0 0 16-15,2-2 0 0,0-2 176 0,3-5 0 16,3 0 0-16,-1 0 0 0,2 0 0 0,1 0 0 16,1 0 0-16,-2-1 0 0,-3 3-240 0,3 0-16 15,0-2 0-15,1 4 0 16,0-2-560-16,-2 2-112 0,-6-1-32 0,3 0 0 15,-3 2-1856-15,-2 0-368 0,1 1-80 0,-6-6 0 0</inkml:trace>
  <inkml:trace contextRef="#ctx0" brushRef="#br1" timeOffset="132391.1">29877 18601 28559 0,'0'0'2544'0,"0"0"-2032"0,-9-1-512 0,9 1 0 16,0 0 1424-16,0 0 192 0,0 0 48 0,12-5 0 15,2 0-1472-15,3 3-192 0,1 0-208 0,2 0 32 16,2 0 176-16,0 2-160 0,0 0 160 0,1 2-160 16,1 0 160-16,0 2-208 0,0 2 80 0,-2 1 128 0,1 4-272 0,-2 1 64 15,0 0 16-15,-2 4 0 0,-1-2 32 0,-2 2 16 16,-2 2 0-16,-1 0 0 0,-2-4 144 0,-3 3 224 15,-3 0-48-15,-1 1-16 0,-2 0 160 0,-3-1 48 16,-3 2 0-16,-2 1 0 0,-2 0 48 0,-3-1 16 16,-3 0 0-16,-3 1 0 0,0 2-240 0,-4-3-32 15,-2-4-16-15,1 2 0 0,-1-2-288 0,1-1-64 16,2-5-16-16,2 0 0 16,0-4-1168-16,2-4-224 0,2-1-48 15,1-1-12336-15</inkml:trace>
  <inkml:trace contextRef="#ctx0" brushRef="#br1" timeOffset="133157.84">31530 18513 27695 0,'0'0'1216'0,"0"0"272"0,0 0-1184 0,0 0-304 0,0 0 0 0,0 0 0 0,0 0 288 0,0 0 0 15,0 0 0-15,0 0 0 0,-7 6-288 0,0 2 0 16,0-2-128-16,0 4 128 0,-2-1 0 0,-1 2 0 16,-1 2 0-16,-2 1 0 0,-2 4 0 0,0 1 0 15,-3 1 0-15,0 1 0 0,-1-1 128 0,0-1 0 16,0 1 16-16,-2-1 0 0,0 0 352 0,0-1 64 16,0 0 16-16,-1-1 0 0,1-1-176 0,0 1-16 15,-2-2-16-15,3 0 0 0,-2-5-368 0,2 2 144 16,-1-7-144-16,-2-1 0 0,1-4 0 0,2-3 0 15,1-2 0-15,1 0 0 0,1-7 128 0,1 0-128 16,-1-5 0-16,2 1 0 0,2 0 0 0,2-5-352 0,-2-1 48 0,6-1 16 16,3 1 128-16,0-3 32 0,3 5 0 0,2 0 0 15,3 1 128-15,2 1-128 0,6 0 128 16,0 5-128-16,1-1 128 0,2 5 0 16,2-2 128-16,2 6-128 0,1 1 0 0,2 2 0 0,1 0 0 0,1 4-128 15,-4 0 128-15,0 1-192 0,1 3 192 0,0 0-192 16,1-1 192-16,1 4 0 0,1 3 0 0,1 2 0 15,1 0 0-15,1-2 0 0,-2 1 0 0,3 0 0 16,1-2 0-16,-1-1 176 0,-1-4-48 0,1 0 0 16,0-1 192-16,0-4 16 0,-2-2 16 0,1-4 0 15,-4-5-48-15,-1 2-16 0,-5-5 0 0,4-1 0 16,-2-2-288-16,-1-2 0 0,-2-1 0 0,-1 0 0 16,-1-3 160-16,-1 3-160 0,-1-1 128 0,-5 1-128 15,1-5 368-15,-3 2-16 0,-3 2 0 0,0 2 0 0,-2-1 208 0,-3 2 32 16,-1 5 16-16,-1 2 0 0,-1-1-32 15,-4 8-16-15,-3 0 0 0,-4 3 0 0,-3 3-208 16,-5 2-32-16,-3 5-16 0,-10 0 0 0,-6 3-304 16,-3 4 128-16,-1 4-128 0,2 0 0 0,3 2-144 15,2 0-144-15,6 6-32 0,-1-2 0 16,6 1-1264-16,0-3-256 16,3 3-48-16</inkml:trace>
  <inkml:trace contextRef="#ctx0" brushRef="#br1" timeOffset="145170.81">19162 16922 18431 0,'-5'-2'1632'0,"-5"-4"-1312"0,0-2-320 0,0 3 0 16,-2 4 1152-16,1-1 144 0,-1 5 48 0,1-2 0 16,-2 3-1792-16,0 0-336 15,1 0-80-15,-1-2-16 0,-1 1 704 0,0-2 176 0,-2 1 0 0,-1 1 0 0,0-1 0 0,0 2 0 16,-1-1 160-16,0 1-160 0,-1-2 320 0,0 2-48 15,0 2 0-15,0 1 0 0,0 4-64 0,1-2-16 16,1 4 0-16,1-1 0 0,-1 1-192 0,0 4 0 16,-2 1 0-16,-1 2 0 0,1 5 0 0,0 1 0 15,0 4 0-15,0 3 0 0,-2 2 416 0,2 1-16 16,-3 3 0-16,2 0 0 0,0 5-80 0,3 0 0 16,0 3-16-16,1 0 0 0,0 2-304 0,4 5 128 15,0 2-128-15,2-2 0 0,1 0 144 0,2-1-144 16,0-2 0-16,3 0 144 0,2 1-144 0,1 0 0 15,1 0 0-15,2 1 128 0,3 3-128 0,4-6 0 0,-1-4 0 0,3-1 0 16,3-5 128-16,3-3-128 0,-1-3 128 0,2-1-128 16,0-2 256-16,2-2-48 0,3-4 0 0,2 1 0 15,2-5 80-15,4 0 16 0,2-1 0 0,2-4 0 16,2-2 48-16,6-1 16 0,7-4 0 0,2-3 0 16,1-4-176-16,0-7-16 0,-4-3-16 0,1-3 0 15,-2 2-160-15,3-7 0 0,-2-1 0 0,5-1 128 16,4-4-128-16,1-3 0 0,-2-1 0 0,-2-3 0 15,-5 1 0-15,-1-4 0 0,-3-2 0 0,-3 1 0 16,-3-1 0-16,-1-1 0 0,-4-1 0 0,-1-3 0 16,-2 0 304-16,0 1-32 0,-4-4 0 0,-3 3 0 15,-3-1 144-15,-2 3 32 0,-4 0 0 0,-4 1 0 16,-2-1-240-16,-2-1-32 0,-3-4-16 0,-2 1 0 16,-3 0-304-16,0-3-64 0,0-1-16 0,-5 1 0 0,-2 1-64 15,1-2-16-15,-6 3 0 0,1 1 0 0,-2 0 48 0,-3 0 0 16,-2 1 0-16,0-2 0 0,-3-3 80 15,2 3 32-15,-1 1 0 0,0 4 0 0,0 3 144 16,-1 1 0-16,1 1 0 0,0 0 0 0,-3 3 0 0,0 4 0 16,-1 2 0-16,-2-1 0 0,1 2 0 0,0 3 0 15,-3 1 0-15,0 2 0 0,-2 2 0 0,0 2-128 16,-4 0 128-16,-2 1 0 0,-1 2 0 0,0-2 0 16,0 2 0-16,1-1-128 0,0 2 128 0,0 1 0 15,2 2-144-15,1 2 144 0,0-1-144 0,1 3 144 16,2 2-192-16,0 2 192 0,1-2-176 0,1 4 176 15,0 3-160-15,2-1 160 0,-1 4 0 0,1-3 0 0,0 5-128 0,3 0 128 16,0 0 0-16,3 4 0 16,1 2-160-16,1 4 160 0,0 0 0 0,1 1 0 0,0 6 0 15,0 0 0-15,1 2 0 0,0 3 0 0,1 2 0 0,0 4 0 16,-2-2 0-16,2 3 0 0,0 3 0 0,0-4 0 16,-1 0 0-16,2 3 0 0,0-2-144 0,5-2 144 15,-1 4 0-15,1-4 0 0,-1 1 0 0,1 1 0 16,2-3 0-16,0 4 0 0,2 3 0 0,3-5 0 15,0-3 0-15,4 0 0 0,2 3 0 0,-1-2 0 16,2-1 160-16,3 2-160 0,2-1 160 0,2 3-160 16,0-1 144-16,2 3-144 0,4-2 128 0,3 0-128 15,0 0 144-15,2-3-144 0,1 0 160 0,2 0-160 16,2-3 128-16,1-1-128 0,0 1 0 0,5-4 144 16,3-2-144-16,5-3 160 0,4-1-160 0,-3-1 160 15,-2-5-160-15,1-2 0 0,1-3 0 0,0-1 0 0,0-4 0 16,2 0 0-16,-1-6 0 0,5 0 128 0,2-5 0 15,1-4 0-15,0-4 0 0,-4 0 0 0,-3-4 64 0,-3-1 16 16,-2-1 0-16,-2-5 0 0,-1 0-16 0,-1 1-16 16,-3-1 0-16,0-2 0 0,0 0-32 0,1-5 0 15,-2 1 0-15,0-2 0 0,-3 1-144 0,-2-4 160 16,-3 2-160-16,-3 0 160 0,-1-6-32 0,-4 0 0 16,-2-4 0-16,-3 0 0 0,0 0-128 0,-4-2 128 15,-2-1-128-15,-1-4 128 0,-1 1-128 0,-3-2-144 16,-2-6 144-16,-1 0-208 0,-4-3 208 0,0-4-192 15,0 2 192-15,-3-1-192 0,0 3 192 0,0-1 0 16,-2 0-160-16,1 4 160 0,-4-1 0 0,1 1 128 16,0-3 0-16,-2 3 0 0,0 6 64 0,-3 1 16 0,0 5 0 15,-2 3 0-15,-1 4-16 0,-3 2 0 0,3 3 0 0,-4 3 0 16,-3 3-192-16,-3-1 0 0,-2 3 0 0,-4 3 0 16,-2 3-288-16,-7 7 48 15,-2-1 16-15,-7 7 0 16,-4 0-368-16,1 5-80 0,4 6-16 0,0 1-8576 0,0 5-1712 15</inkml:trace>
  <inkml:trace contextRef="#ctx0" brushRef="#br1" timeOffset="148471.54">22255 2066 5519 0,'0'0'496'0,"0"0"-496"16,0 0 0-16,0 0 0 0,0 0 656 0,0 0 48 16,0 0 0-16,0 0 0 0,0 0-64 0,0 0-16 15,0 0 0-15,0 0 0 0,0 0 336 0,0 0 64 0,-5-5 0 0,5 5 16 16,-9-2-96-16,0 0-32 0,-2 0 0 0,-2 2 0 15,-1 2-144-15,0 2-48 0,0 0 0 0,0 2 0 16,0 2-64-16,-3-2-16 0,0 4 0 0,-1-1 0 16,-1 3-64-16,2-2-32 0,2 4 0 0,1 1 0 15,1 0-272-15,2 3-48 0,-1 1-16 0,2 2 0 16,1-2-208-16,2 2 128 0,-1 2-128 0,4 0 0 16,3 2 128-16,2 2-128 0,4-3 0 0,4 2 144 15,3-3 48-15,2 1 16 0,1-4 0 0,4-2 0 16,3-3 64-16,2-2 16 0,1-7 0 0,3-1 0 15,4-5 80-15,1-2 16 0,1-3 0 0,3-2 0 16,3-5-208-16,-2-2-48 0,1-2 0 0,3 2 0 16,-4-2-128-16,-1-1 0 0,-1-2 144 0,-3-1-144 0,-3-3 0 0,-6 3 144 15,-3-2-144-15,-2 0 0 0,-3-2 160 0,-2 3-160 16,-4-1 128-16,-1 3-128 0,-2-1 448 0,-4 1 0 16,-3 1 0-16,-3-1 0 0,-5-4 128 0,-2 3 16 15,-4-2 16-15,1 2 0 0,-3 2-352 0,-2 0-80 16,-5 4-16-16,-1 4 0 0,0-2-160 0,1 6 0 15,-3 0 0-15,3 2 0 0,1 3 0 0,1 1 0 16,3 1 0-16,3 3-176 16,0-2-288-16,1 6-64 0,-1-3-16 15,3 1 0-15,1 2-1440 0,2-3-272 0,1 0-64 0</inkml:trace>
  <inkml:trace contextRef="#ctx0" brushRef="#br1" timeOffset="148953.47">23195 1834 11055 0,'0'0'976'0,"0"0"-784"0,0 0-192 0,0 0 0 15,13 8 2224-15,-4 0 400 0,-1 4 64 0,-2-1 32 16,0 3-1696-16,0 1-320 0,-4 3-80 0,1 1-16 15,-3 5-368-15,-2 2-80 0,0-5-16 0,-2 3 0 16,-1 3 48-16,0-3 0 0,-3 2 0 0,-1-2 0 16,2-4-32-16,-4 2 0 0,6-2 0 0,-1-1 0 15,0-1-160-15,-1-2 192 0,1 0-192 0,2-4 192 0,-2-5-64 0,6-7 0 16,-8 7 0-16,8-7 0 0,0 0 256 16,0 0 32-16,0 0 16 0,-7-7 0 0,3-2 144 0,2-5 48 15,2-1 0-15,3-3 0 0,1-2-416 0,2-1-80 16,1 2 0-16,1 0-128 0,1-1 0 0,3 1 0 15,-2-2 0-15,3 4 0 0,1-1 0 0,2 2 0 16,2 0 0-16,0 1 0 0,0-1 0 0,1 5 0 16,0 2 0-16,1 0 0 0,2 5-128 0,-2 4 128 15,-1 4 0-15,1 6-144 0,1-1 144 0,-1 7 0 16,0 1-144-16,-2 4 144 0,3 3 0 0,-5-1 0 16,-1 2 0-16,-1 3 0 0,3 4 0 0,-3 1 256 15,-2 0-32-15,0 1-16 0,-1-3-16 0,0-2 0 0,-3-4 0 16,0 1 0-16,-2-2-192 0,1-1 128 15,-3 2-128-15,-1-3 0 0,0-3 0 0,1-1-320 0,0-3 64 0,-3-2 0 32,0-1-1472-32,-1-12-304 0,0 0-48 0</inkml:trace>
  <inkml:trace contextRef="#ctx0" brushRef="#br1" timeOffset="149437.43">25289 1011 22111 0,'0'0'1968'0,"-13"-1"-1584"0,4 1-384 0,-1 1 0 0,0 2 240 0,-1 1-48 16,0 3 0-16,0-1 0 0,-2 6 64 0,1-2 16 16,-2 3 0-16,-3 1 0 0,-1-1-272 0,-1 0 0 15,-1 4 128-15,-3 2-128 0,3 3 0 0,1 1 0 16,-4-3 0-16,2 4 0 0,1 4 0 0,-2 1 0 15,1 3 0-15,-1 4 0 0,1 0 0 0,0 8 0 0,1-1 0 0,1 3 0 16,1-4 224-16,2 2-16 0,2-2 0 0,0 1 0 16,1 3 144-16,1-5 32 0,2-2 0 0,1 3 0 15,3 0-144-15,0 0-32 0,2 1 0 0,3-6 0 16,1-1-208-16,2-1 144 0,2 0-144 0,4-1 128 16,2 1-128-16,1 1 0 0,3-2-160 0,1-6 160 15,1-1-256-15,4-4 64 0,-1-2 0 0,5-1 0 31,2-4-304-31,2-1-48 0,3-1-16 0,0-4-6816 0,3-1-1376 0</inkml:trace>
  <inkml:trace contextRef="#ctx0" brushRef="#br1" timeOffset="149771.84">25267 1906 24879 0,'-21'-1'1088'0,"11"1"256"0,10 0-1088 0,0 0-256 16,0 0 0-16,0 0 0 0,0 0 1664 0,0 0 288 15,0 0 48-15,15 6 16 0,0 0-1568 0,3-3-320 16,2-3-128-16,4-1 0 0,3-3 128 0,2-2-128 0,3-1 0 0,2 0 0 16,5-1 0-16,-1 2 0 0,4-3 0 0,1 2 0 15,1 0 0-15,-2-1 0 0,-2 0-128 0,-3-2 128 16,-2 0-160-16,-2 1 32 0,-1 0 0 0,0 2 0 31,-2 3-464-31,0-2-96 0,-3-1-16 0,1 5-8256 0,0-1-1648 0</inkml:trace>
  <inkml:trace contextRef="#ctx0" brushRef="#br1" timeOffset="150514.9">27615 1493 25791 0,'0'0'2304'0,"0"0"-1856"16,7 10-448-16,0-1 0 15,0 5-448-15,-2 0-192 0,-3 2-48 0,-1 0 0 0,-4 1 688 0,-4 1 0 16,-3 0 0-16,-4 4 128 0,-4 1-128 0,-2-1 0 15,-3 5 0-15,-1-4 0 0,-3 0 0 0,-1 2 0 0,-1 1 128 16,-1 0-128-16,-6-1 384 0,-3-1 0 0,-6 0 0 0,1-1 0 16,-1-3 128-16,-1 2 16 15,3-3 16-15,1-3 0 0,0 0-240 0,3-1-48 0,1-2-16 16,2-6 0-16,-3 0 64 0,1-2 16 0,-1-5 0 0,1-2 0 16,0-3 96-16,5-1 32 0,4 0 0 15,5-5 0-15,3 0-192 0,4-3-48 0,1-5 0 0,6-1 0 16,4-1-208-16,3 1-256 0,5-2 48 0,4 3 16 15,4 0-32-15,3 0 0 0,1-8 0 0,4 6 0 16,7 2 48-16,2 0 16 0,2 0 0 0,1-1 0 16,3-1 160-16,-3-2-192 0,0 4 192 0,1 1-192 15,-1-1 192-15,3 4 0 0,0 3 0 0,4 1-128 16,1 3 128-16,3 1 0 0,1 3 0 16,1 3 0-16,0 1-192 0,2 2 64 0,-2 2 0 0,-2 2 0 15,-3 1-64-15,-1 0 0 0,0 2 0 0,-1-4 0 0,1 5 192 16,0-2 0-16,0 1-144 0,0-1 144 15,0 3 0-15,2-2 0 0,-1 1 0 0,-1-2 0 0,-3-1 0 0,-2-2 0 16,-1-2 0-16,-3-2 0 0,-3 1 160 16,-1-1-160-16,0-1 192 0,-1 1-192 0,-1-2 176 0,0-3-176 15,-2 0 160-15,-1-1-160 0,-1-1 0 0,-3 1 128 16,0 0-128-16,-3-4 0 0,-1 1 0 0,-1-2 128 16,-2 1-128-16,0-4 0 0,-2-1 368 0,-2 0-32 15,-2 2 0-15,-2-5 0 0,-1-3 224 0,-3 1 32 16,-1-2 16-16,-1 1 0 0,-4 0-192 0,2 1-32 15,-1 2-16-15,0 4 0 0,0 4-112 0,-2 1-32 16,-1 0 0-16,0 4 0 0,-4 2-224 0,0 2 144 16,-2 2-144-16,-1 2 128 0,0 2-320 0,0 4-80 0,-1-1-16 15,-1 3 0 1,1 2-400-16,0-4-80 0,-2 3 0 0,2 1-16 16,2 0-1696-16,1-3-336 0</inkml:trace>
  <inkml:trace contextRef="#ctx0" brushRef="#br1" timeOffset="150819.29">28905 1616 24479 0,'0'0'1088'0,"0"0"208"0,7 5-1040 0,0 3-256 0,1 0 0 0,1 3 0 0,-4-2 384 0,1 5 0 15,1 0 16-15,-4 5 0 0,1 1-272 0,0 1-128 16,2 1 0-16,-3 6 128 0,0-1-128 0,-3 2 0 16,-2 1 0-16,0 0 0 0,-3 4 0 0,-2 2 192 15,0-3-192-15,-3-1 192 0,-4-2-32 0,-3 0 0 16,-1 0 0-16,-1-5 0 0,-2 0-160 0,-2-5 0 15,-2-1 144-15,1-1-144 0,0 0 0 0,0-2-256 16,0-7 32-16,1-3-11664 0</inkml:trace>
  <inkml:trace contextRef="#ctx0" brushRef="#br1" timeOffset="151651.2">30254 1464 11967 0,'0'0'1072'0,"0"0"-864"0,0 0-208 0,-4 11 0 0,2-1 2944 0,-1 0 528 16,1 3 112-16,-2 0 32 0,3 0-2768 0,-3 1-544 15,-1 1-112-15,-3 0-32 0,0-1-160 0,-2-1 0 16,0-1 0-16,-1 4 0 0,-3-2 0 0,2-2-144 16,-1 2 144-16,1 2-208 0,-2-5 208 0,1-2 0 15,-1 0 0-15,0 0 0 0,0 2 0 0,-1-1 0 16,-2-1 0-16,-2-4 0 0,-4-1 0 0,0 1 0 15,1-2 208-15,-4-1-64 0,1 0 112 0,-1-2 32 16,1-3 0-16,2-1 0 0,3-2-160 0,-1 0-128 16,0-6 192-16,2 3-192 0,1-2 128 0,1-1-128 15,2 1 0-15,1-3 0 0,1 0 192 0,1-1-192 16,0-2 192-16,2 2-192 0,0-5 144 0,4 0-144 0,0-1 0 0,4-1 144 16,1 3-144-16,2 0 0 0,3 1 0 0,2 2 0 15,4 2 0-15,-1 4-176 0,3-2 176 0,0 6-192 16,2-2 192-16,2 4 0 0,1 1 0 0,1 0 0 15,3 4 0-15,0 3 0 0,3 1 0 0,2 5-128 16,-1-2 128-16,2 6 0 0,2 1 0 0,0 3 0 16,2 1 0-16,-2 0-128 0,0 2 128 0,0-1 0 15,1-1 0-15,0-1 0 0,1-2 0 16,1 1 0-16,-2-1 0 0,1 0 176 0,-1-6-176 0,1 1 192 16,0 2-48-16,2-3 0 0,-1 0 0 0,0-3 0 15,0-5 48-15,-2 1 16 0,-2-8 0 0,0 1 0 16,-2 1-64-16,-1-1-16 0,-2-2 0 0,1 0 0 15,-1-2-128-15,1-2 0 0,-1 2 0 0,0-1 0 0,2 3 0 16,-3-3 128-16,-2 2-128 0,1-4 0 0,0 4 0 0,-1-2 0 16,-2 1 128-16,0-1-128 0,0 0 0 15,-2 0 0-15,-2 1 0 0,-1-4 128 0,-1 2-128 16,-2-4 0-16,-3 0 144 0,-2 1-144 0,-3-1 0 16,-2 0 0-16,-3-2 0 0,-2 1 0 0,-5-1 0 15,-4 1 0-15,-3 1 0 0,-2-1 0 0,-1-2 160 0,-2 2-32 16,-1 0-128-16,1 2 192 0,-1 2 128 0,-1-1 32 15,-3 6 0-15,0-2 0 0,0 3-64 0,1 4-16 16,-1 3 0-16,0 6 0 0,-1 0-272 0,-2 3 128 16,-2-1-128-16,-2 3 0 0,0 4 0 0,-2-2 0 15,0-3 0-15,5 4 0 0,1-1-192 0,2 2-32 16,3-1-16-16,-1 2 0 16,5 0-1408-16,1-1-272 0,0 1-64 0,4 0-10000 0</inkml:trace>
  <inkml:trace contextRef="#ctx0" brushRef="#br1" timeOffset="152106.34">30643 473 2751 0,'0'0'256'16,"0"0"-256"-16,0 0 0 0,0 0 0 0,0 0 4048 0,0 0 768 15,0 0 160-15,11-1 16 0,3 1-3776 0,7 3-768 16,0 1-160-16,6 3-32 0,4 0-16 0,4 4-16 16,6-1 0-16,3 5 0 0,3 4-80 0,0 4-16 15,0 5 0-15,-1 4 0 0,-3 2-128 0,2 5 160 16,-1 3-160-16,1 6 160 0,-3 1-32 0,2 6 0 16,1 4 0-16,-1 4 0 0,-2-3 16 0,-4 6 0 0,-5-3 0 15,-2 5 0-15,-6 2 288 0,-2 1 48 16,-4 1 16-16,-1 1 0 0,-5-1 96 0,-6 5 32 15,-5 3 0-15,-6 1 0 0,-5 3-304 0,-6 1-64 0,-6-2-16 0,-7 3 0 16,-8 2-48-16,-10 5 0 0,-9 2 0 0,-5 3 0 16,-3 2-16-16,-6 2-16 0,-3 5 0 0,-13 1-9104 15,-16 2-1808-15</inkml:trace>
  <inkml:trace contextRef="#ctx0" brushRef="#br1" timeOffset="156274.69">22554 16972 16575 0,'0'0'1472'0,"0"0"-1168"0,0 0-304 0,0 0 0 16,-4-13 1184-16,4 13 176 0,0 0 48 0,0 0 0 15,0 0-928-15,0 0-176 0,-4-9-48 0,4 9 0 16,0 0 400-16,0 0 80 0,0 0 16 0,-9-5 0 15,-1 3-320-15,1 6-64 0,-5 2-16 0,1 0 0 16,-1 7-352-16,-3 2 144 0,-5 2-144 0,-2 3 0 16,-2 2 176-16,0 6-176 0,-5-2 160 0,-1 6-160 15,-2 0 176-15,-2 1-176 0,-2 3 192 0,-5-1-192 16,-5-1 272-16,-3 0-48 0,-5-1-16 0,3 0 0 16,0-3 128-16,3-2 32 0,5 3 0 0,2-9 0 15,2 0 80-15,2 2 32 0,-1-2 0 0,0-2 0 16,-6 2-224-16,3 1-64 0,0-2 0 0,3 0 0 0,5 0-192 0,0 1 0 15,2 1 0-15,1 0 0 0,6-3 0 0,-1 0 0 16,5 2 0-16,1-1 0 0,2-1 128 0,2-1-128 16,3-2 0-16,3 0 0 0,1-1 0 0,3-5 128 15,7-11-128-15,-2 11 0 0,2-11 0 0,0 0 128 16,6 8-128-16,6-1 0 0,-1-2 176 0,8-3-176 16,4-2 192-16,4 0-192 0,2-2 368 0,3 2-48 15,3-2 0-15,3 1 0 0,6 1-16 0,3 1-16 16,5 1 0-16,-3 0 0 0,2 1-112 0,1 5-32 15,2-2 0-15,0 6 0 0,4-2-144 0,1 4 160 16,4 0-160-16,-1 1 160 0,-2 4-160 0,-4 0 128 0,-4 0-128 16,0 1 128-16,-1-1-128 0,-2-2 0 0,1 1 0 0,1 0 128 15,1 0-128-15,-1 0 0 0,-3-2-192 0,-5-4 192 32,-4 0-704-32,-2 0-32 0,1-5 0 0,-2 2 0 15,-2-5-1920-15,-1-4-384 0,13-9-80 0,-12-2-16 0</inkml:trace>
  <inkml:trace contextRef="#ctx0" brushRef="#br1" timeOffset="157042.84">23455 17005 30351 0,'0'0'1344'0,"0"0"272"0,0 0-1296 0,2-10-320 0,2-4 0 0,6 2 0 15,4-3-256-15,3-3-112 0,3-2-16 0,2-4-16 16,1-2 48-16,1-1 16 0,-1-4 0 0,1-3 0 16,0-4 144-16,0-2 48 0,-1 2 0 0,0 0 0 15,-3-2 144-15,1 4 0 0,-1 0 0 0,0 2 0 16,-1 2 0-16,0 4 0 0,0 0 0 0,-1 5 0 15,-1 3 208-15,-2 2 32 0,-1 1 0 0,0 4 0 0,-4 1 192 0,0 4 32 16,0 0 16-16,-1 2 0 0,2 4-192 0,0 2-32 16,0 1-16-16,2 2 0 0,0 4-112 0,1 0 0 15,0 3-128-15,1-1 192 0,2 5-192 0,-2 1 144 16,-1 2-144-16,-1 4 128 0,-2 3-128 0,0 6 0 16,1-1 144-16,-2 5-144 0,-1 7 0 0,-1 2 144 15,-1 7-144-15,-3 3 0 0,0 3 192 0,-2 2-192 16,1 3 192-16,-3 4-192 0,0 8 320 0,0 4-64 15,-1 1 0-15,-1 4 0 0,0-2 16 0,1 4 0 16,-1-2 0-16,1 2 0 0,2 1 48 0,-2-3 0 16,0-2 0-16,-1-6 0 0,1-1 64 0,-3 0 0 0,2 1 16 15,1-3 0-15,-2-1-160 0,3-4-48 0,-3-7 0 0,2-3 0 16,0-6-192-16,1 0 128 0,0-4-128 0,2-2 0 16,1-7 0-16,1-1 0 0,0-2 0 0,-1-2 0 31,0-11-496-31,1-3-80 0,-2-3-32 0,0-6 0 15,-2-9-1712-15,0 0-352 0,0 0-64 0</inkml:trace>
  <inkml:trace contextRef="#ctx0" brushRef="#br1" timeOffset="157458.76">23597 18937 1839 0,'0'0'160'0,"0"0"-160"15,0 0 0-15,0 0 0 0,0 0 5568 0,0 0 1072 16,0 0 208-16,0 0 64 0,0 0-5504 0,14 3-1088 16,1-2-320-16,3 1 144 0,0 2 112 0,2 1 0 15,1-1 16-15,0-1 0 0,1 0 32 0,2 4 0 0,3-2 0 0,2 0 0 16,1 4 16-16,9-4 16 16,-3 3 0-16,9-2 0 0,6-3 192 0,2-3 48 0,2 0 0 0,0-3 0 15,-3-2-128-15,4 0-32 0,1 0 0 0,2 1 0 16,3-2 48-16,1 0 16 0,3 1 0 0,-2-2 0 15,-5 0-224-15,1 1-64 0,-3 0 0 0,1 2 0 16,-2 0-192-16,1 2-288 0,1-2 64 0,-1 4-15648 16</inkml:trace>
  <inkml:trace contextRef="#ctx0" brushRef="#br1" timeOffset="166699.96">19620 16713 23439 0,'0'0'1024'0,"-9"-3"240"0,0 1-1008 0,9 2-256 0,-9-3 0 0,9 3 0 16,-9 0 560-16,2 0 64 0,7 0 16 0,-11 0 0 16,1 3-192-16,0-2-48 0,0 0 0 0,-2 2 0 15,-3 2-240-15,-1-1-160 0,-2-3 192 0,-4 3-192 16,-3 1 144-16,-3 1-144 0,-3-3 0 0,0 2 144 15,-1 2-144-15,-2-2 0 0,-2 3 144 0,-1 2-144 16,-1-1 0-16,-1 3 0 0,-3 0 0 0,-2 4 0 16,-1 1 0-16,-4 4 0 0,-3-1 0 0,-1 3 0 15,6 0 0-15,1 3 0 0,3-1 0 0,2 4 0 0,4 0 0 16,4 0 176-16,3 4-16 0,2 3 0 0,2 0 160 16,3 0 48-16,3 3 0 0,4-1 0 0,0 2-128 15,4 1-32-15,1 0 0 0,1 4 0 0,0 1-208 16,2 4 0-16,1 4 0 0,4 2 0 0,-1 2 0 0,2 0 0 15,1-5 0-15,2 0 0 0,0-1 0 0,4-2 0 16,0 3 0-16,4-3 0 0,3 1 0 0,2-1 0 16,1-4 0-16,3-2 0 0,1-4 160 0,4-2-160 15,-2-5 160-15,2-3-160 0,5-6 144 0,3-2-144 16,2-3 128-16,4-2-128 0,1-6 208 0,5-2-32 16,4-3-16-16,0-3 0 0,4-4 32 0,-4-2 0 15,0 0 0-15,-1-3 0 0,-1 0-48 0,2-3 0 16,-1 1 0-16,3-1 0 0,0-1 0 0,1-4 0 0,-1 1 0 0,-3-1 0 15,-4-2-16-15,-4-1 0 16,-4-3 0-16,-2-3 0 0,-3-1 64 0,-1-5 0 0,-1-4 0 0,-2-4 0 16,-2-5 16-16,0-5 16 0,-2-4 0 0,-1-7 0 15,-2-2 0-15,-3-1 0 0,0-4 0 0,0-5 0 16,-1-2-48-16,-1 2-16 0,0 5 0 0,-3 1 0 16,-4 1-160-16,-2 3 0 0,-1 3 144 0,-6 1-144 15,-1 3 128-15,-3 0-128 0,-3 3 128 0,-3 4-128 16,-1 5 0-16,-1 9 0 0,-1 8 0 0,0 6 128 15,-3 6-432-15,-3 7-80 0,-1 5 0 0,-5 6-16 32,-1 5-2048-32,0 7-416 0</inkml:trace>
  <inkml:trace contextRef="#ctx0" brushRef="#br1" timeOffset="171518.78">24657 16293 3679 0,'-14'4'320'0,"0"5"-320"0,3-4 0 0,3-1 0 0,8-4 2688 15,0 0 480-15,0 0 96 0,0 0 0 0,0 0-1792 0,12 1-384 16,3-2-64-16,5-3 0 0,2-9 32 0,5-1 16 15,-1-5 0-15,5-2 0 0,6-3-464 0,3-7-96 16,7-3 0-16,7-2-16 0,4-1-496 0,3-1 0 16,0 0 0-16,-5 1 0 0,-5 2 0 0,-1 1 0 15,-1 1 0-15,-2 7-160 16,-1-1-736-16,-3 7-160 0,-5 2-32 0,0 4-8704 0</inkml:trace>
  <inkml:trace contextRef="#ctx0" brushRef="#br1" timeOffset="171735.12">24876 16597 23039 0,'0'0'2048'0,"14"-13"-1648"0,4 3-400 0,3-5 0 15,6-3 256-15,5-2-48 0,5-4 0 0,6 1 0 16,5 0 64-16,-2-4 16 0,-2 2 0 0,3-3 0 16,-3 2-288-16,3 0 0 0,1 3 0 0,3 2 0 15,0 2-448 1,1 2-128-16,1 0-48 0,-5-1-6352 0,-3 0-1280 0</inkml:trace>
  <inkml:trace contextRef="#ctx0" brushRef="#br1" timeOffset="172103.45">25022 15543 27647 0,'-6'-15'2448'0,"6"9"-1952"0,5-3-496 0,4 0 0 15,5-5 0-15,9 1-320 0,7-2 64 0,7 0 0 16,4-2 256-16,-1 2 176 0,1 0-32 0,2 1 0 16,3 1-144-16,4 2 0 15,3-3 0-15,5 6 0 0,5 0 0 0,-1 7 0 0,-5 1 0 0,-3 4 0 32,-5 5-368-32,-2 2-48 0,-4 6-16 0,-2 4 0 15,-3 2-160-15,-5 0-48 0,-6 5 0 0,-4 1 0 0,-7 4 512 0,-6 3 128 0,-6 2 0 0,-5 4 0 16,-7-1 416-16,-4 2 160 0,-5 3 16 0,-6 3 16 15,-5 1-32-15,2 1 0 0,-2-1 0 0,0 3 0 16,0-1-368-16,1 0-80 0,5-6 0 0,-2-3-128 31,1-6-256-31,2-3-176 0,2-6-16 0,3-3-7552 0,1-6-1520 0</inkml:trace>
  <inkml:trace contextRef="#ctx0" brushRef="#br1" timeOffset="172605.08">26774 14520 6447 0,'-18'4'272'0,"5"0"80"0,-3 0-352 0,-2 2 0 0,-2-2 0 0,2 2 0 16,1 4 2992-16,1 0 528 0,-1 3 96 0,2 5 32 16,1 2-2208-16,1 2-432 0,1 1-96 0,0 1-16 15,2 5-384-15,2 2-96 0,2 3-16 0,2 3 0 16,2-2 32-16,2 0 0 0,0-2 0 0,5 0 0 0,2 1-112 0,3-3 0 15,2-6-16-15,2 3 0 0,0-4-304 0,1-2 0 16,0-4 128-16,2-3-128 0,2-2 0 0,0-7 0 16,0-1 0-16,0 0 0 0,0-6 0 0,2-6-352 15,1-1 48-15,-1-8-7552 16,-1-2-1504-16</inkml:trace>
  <inkml:trace contextRef="#ctx0" brushRef="#br1" timeOffset="172952.73">27229 14476 23951 0,'-18'9'2128'0,"-1"-4"-1696"0,0 0-432 0,0 5 0 16,0 3 384-16,0 2-16 0,0 5 0 0,2-1 0 15,1 2-16-15,2-1 0 0,1 4 0 0,3 1 0 16,2 0-352-16,4-3 0 0,3 1 0 0,3-2 128 15,5-5-128-15,0-3 0 0,5 0 0 0,2-2 0 16,2-7-128-16,2-2-112 0,0-3-16 0,2-1 0 16,3-3-16-16,-1-6-16 0,-1 0 0 0,1 2 0 15,0-6 288-15,-5-2-128 0,1-2 128 0,-2 0 0 16,-3 0 0-16,-1-1 0 0,-3 1 160 0,-4-2-32 16,-1-2 32-16,-3 6 16 0,-2 5 0 0,-2-1 0 15,-3 0 336-15,-3 4 80 0,-3-2 16 0,1 6 0 16,-4-2-304-16,-2 3-64 0,-1 3-16 0,1 3 0 15,4 2-608-15,2 4-128 0,0-3-32 0,4 2 0 16,3 0-1888-16,4-7-368 0</inkml:trace>
  <inkml:trace contextRef="#ctx0" brushRef="#br1" timeOffset="173304.16">27480 14098 22111 0,'-2'19'976'0,"1"-4"208"0,1 6-944 0,2 2-240 0,2 2 0 0,2 3 0 15,1 5 576-15,-1 4 80 0,-2 2 16 0,0 2 0 16,1-2-352-16,0 1-64 0,-1-2 0 0,-1-5-16 16,0-6-240-16,0-7 128 0,-3-5-128 0,0-6 0 15,0-9 272-15,0 0-32 0,0 0-16 0,0 0 0 16,-3-11 208-16,2-7 32 0,-2-6 16 0,2 1 0 15,0-5-128-15,1 1-32 0,1-5 0 0,0 2 0 16,2-1-192-16,1 0-128 0,-1 1 128 0,2 4-128 16,2-1 0-16,4 3 0 0,1 2 0 0,2 2 0 15,0 2 0-15,3 3 0 0,3 1 0 0,0 8 0 16,3 2 0-16,2 8-160 0,2 1 160 0,-2 5 0 16,1 5-144-16,-1 3 144 0,-1 2 0 0,-3 6-144 15,-5-1-96-15,-1 8-16 0,-2 3 0 0,-1-1 0 16,-5 1-640-16,2-3-144 15,-1-1-32-15,-2-8 0 0,-2-4-848 0,0-3-160 0,-2-5-32 0</inkml:trace>
  <inkml:trace contextRef="#ctx0" brushRef="#br1" timeOffset="173654.48">27972 13639 2751 0,'0'0'256'16,"0"0"-256"-16,0 0 0 0,0 0 0 0,0 0 5376 0,11 7 1024 0,-1 1 192 0,1 6 64 15,3 4-5232-15,1 4-1040 0,2 5-192 0,2 2-64 16,3 4-128-16,-2 4 128 0,2 3-128 0,-1 0 128 16,2 0-272-16,-1 5-64 0,-3-3-16 0,-2-4 0 31,-1-5-352-31,-2-10-64 0,-3-7 0 0,-2 0-16 0,-4-5 416 0,-5-11 96 0,0 0 16 0,0 0 0 15,0 0 720-15,3-11 160 0,-1-2 16 0,-2-6 16 16,-1-6 96-16,1-5 16 0,1 0 0 0,-1 2 0 16,0-4-432-16,0 2-80 0,-2-2 0 0,2-3-16 15,0 0-48-15,1-1 0 0,2 2 0 0,0 1 0 16,7 2-320-16,-2 7 0 0,4 1 0 0,0 3 0 16,2 6-288-16,0 0-80 0,1 0-16 0,-1 5 0 15,0 2-1728 1,-1 3-368-16</inkml:trace>
  <inkml:trace contextRef="#ctx0" brushRef="#br1" timeOffset="174003.45">28685 13649 28271 0,'0'0'1248'0,"0"0"272"0,0 0-1216 0,12-2-304 16,1-3 0-16,3-3 0 0,2 2 192 0,1-7 0 0,-1-1-16 0,0-1 0 15,-1-3-368-15,1-1-80 16,-3-1-16-16,1 1 0 16,-2 0-368-16,-3 2-80 0,-3 0-16 0,-2 1 0 15,-1 2-272-15,-4 0-48 0,-3-1-16 0,-2 3 0 16,-4 5 400-16,0-1 80 0,-4 3 16 0,1 6 0 0,-5 6 592 0,0 1 0 0,-2 8 192 0,0 2-64 15,2 2 272-15,1 7 48 0,-1 3 16 0,4 6 0 16,0 3 16-16,3 2 0 0,3-2 0 0,3-3 0 16,2-1-192-16,4-3-32 0,2-4-16 0,0-3 0 15,4-7-240-15,0-4 0 0,5-2 0 0,-2-3-160 32,4-4-400-32,-2-5-80 0,-2-3 0 0,2-6-9216 0</inkml:trace>
  <inkml:trace contextRef="#ctx0" brushRef="#br1" timeOffset="174320.07">29213 13177 2751 0,'0'0'128'0,"-6"6"16"0,1 3-144 0,2 2 0 15,2 3 0-15,1 1 0 0,2 5 5696 0,2 1 1088 16,-3 5 240-16,3 2 32 0,0 3-5488 0,1-3-1104 15,0 2-208-15,-1-4-64 0,-1 2-192 0,-1 1 0 16,1-4 0-16,-2-3 0 0,-1-1 0 0,-1-6 0 16,-1-2 0-16,2-13 0 0,0 0 0 0,0 0 0 15,0 0 0-15,-5-10 0 0,3-3 448 0,0-5 32 16,2-6 16-16,2 0 0 0,0 0-48 0,0-6 0 0,-1 0 0 0,1-1 0 16,2-2-208-16,0 0-48 0,-2-1-16 0,2 3 0 15,3 3-176-15,3 1 0 0,4 2 0 0,2 1 128 16,0 0-128-16,5 2-176 0,3 1 48 0,2-2 0 31,-1 1-1152-31,-1 2-208 0,-2 1-48 0</inkml:trace>
  <inkml:trace contextRef="#ctx0" brushRef="#br1" timeOffset="174704.04">30000 12654 22111 0,'-19'-7'976'0,"7"4"208"0,0 0-944 0,0 2-240 0,1-3 0 0,-1 9 0 0,1 3 1888 0,-2 4 336 16,-1-1 64-16,-1 4 16 0,-2 3-1824 0,-2 4-352 15,-2 6-128-15,-1 2 0 0,3-1 0 0,2 4 0 16,1 0 0-16,1 2 0 0,3 0 0 0,6 1-320 16,0-2 64-16,4-6 16 15,2-1-272-15,4-9-64 0,1-8-16 0,3-1 0 0,1-7 288 0,1-2 64 16,1-1 16-16,1-4 0 0,0-7 224 0,2-1 192 15,3-5-48-15,-1-1 0 0,-2 0 176 0,3-3 48 16,0 0 0-16,-3 1 0 0,-1 0-128 0,0 4-32 16,-1 1 0-16,-1 2 0 0,-2 0-80 0,2 7-128 15,-4-1 176-15,-7 8-176 0,0 0 192 0,14 3-192 16,-4 4 192-16,-2 3-192 0,-5 6 224 0,0 7-64 0,-1 5-16 16,-2 6 0-16,-2 2-144 0,-1 4 192 0,0 5-192 0,-3-3 192 15,0 3-192-15,-4 2 0 0,0 6 0 0,0 0 0 16,-3 0 0-16,0-3 0 0,-2-6 0 0,0-3 0 15,-2-5-288-15,2-8-96 0,2-2 0 0,0-7-16 32,1-6-1520-32,2-5-320 0</inkml:trace>
  <inkml:trace contextRef="#ctx0" brushRef="#br1" timeOffset="175121.5">30264 12541 27871 0,'0'0'1232'0,"0"0"256"0,0 0-1184 0,0 0-304 16,0 0 0-16,0 0 0 0,0 0 352 0,0 0 16 15,0 0 0-15,0 0 0 0,0 0-208 0,13-8-32 16,-3-4-128-16,3-2 192 0,1 1-192 0,-2 0-160 16,-1-4 32-16,0-1 0 0,-1-1 128 0,2-3-192 15,-3 0 192-15,1 2-192 0,0-2 192 0,-2 1 0 16,-5-1 0-16,1 3 0 0,-1 1 0 0,-3 2 0 0,-2 2 0 0,0 1 0 16,-2 2 192-16,-2 4-48 0,-3 5 0 0,-1 2 0 15,0 2 128-15,-3 3 32 0,-2 7 0 0,-1 7 0 16,-1 4-304-16,1 7 0 0,1 3 0 0,0 6 0 15,-1 0 0-15,4 5 0 0,2 0 0 0,2-1 0 16,3 0 0-16,2-6 0 0,2-3 0 0,4-8 0 16,0-6-192-16,4-2 48 0,0-3 16 0,6-3 0 31,1-9-352-31,1 0-64 0,3-6-16 0,5-2 0 16,2-5-1616-16,5-1-336 0</inkml:trace>
  <inkml:trace contextRef="#ctx0" brushRef="#br1" timeOffset="175488.92">31191 11683 11967 0,'-19'-1'528'0,"6"2"112"0,-1 0-512 0,-1 3-128 15,-2 4 0-15,1-1 0 0,1 5 3840 0,-6 2 720 16,-2 4 160-16,2 2 16 0,-1-1-3584 0,-1 1-736 16,3-1-144-16,2 0-16 0,4-2-256 0,1 0 0 15,4-3 0-15,6 0 0 0,4-1 0 0,5 1-160 16,1-1 0-16,4-3 0 0,1 3-160 0,3 1-48 16,4 0 0-16,1-3 0 0,2 2 176 0,2 0 16 0,0 0 16 0,-1-1 0 15,-1 1 160-15,-1 1 0 16,1 0 0-16,-1 4 0 0,2 1 128 0,-4 0 64 0,-1 1 16 0,-3-1 0 15,1-1 240-15,-4 2 64 0,-1 1 0 16,-4-2 0-16,-2 0 144 0,-5 0 48 0,-2 1 0 0,-6 1 0 16,-3 2-272-16,-5-2-48 0,-4 1-16 0,-5 2 0 15,-6 4-544-15,-2 2-96 0,0 0-32 0,-9-1-14496 16</inkml:trace>
  <inkml:trace contextRef="#ctx0" brushRef="#br1" timeOffset="176011.62">28101 15233 7359 0,'-5'-7'656'0,"-3"1"-528"0,-1-2-128 0,2-1 0 15,-2-2 4352-15,1 4 832 0,-1-2 160 0,0 1 32 16,0 1-3728-16,0-2-752 0,-1 4-160 0,0-2-32 16,-3 1-256-16,3 2-48 0,-1 0-16 0,-1 1 0 15,1 1-192-15,-1 7-64 0,1-2 0 0,0 5 0 16,0 6-128-16,1 2 0 0,0 4 0 0,2 2 0 15,0 5-128-15,1 1 128 0,2 2-160 0,3 3 160 16,0 0 0-16,2 3 0 0,3 1-128 0,3 1 128 16,4 1 0-16,0 1 0 0,2-2 0 0,-1 0-144 0,1-5 144 15,-2 0 0-15,1-4 0 0,1-5 0 16,-1 1-320-16,-1-6 0 0,-1-3 16 0,0-3 0 16,1 0-1360-16,-1-3-256 0,-1-4-64 15</inkml:trace>
  <inkml:trace contextRef="#ctx0" brushRef="#br1" timeOffset="176431.92">27568 15692 27647 0,'0'0'1216'0,"0"-9"256"0,0-6-1168 0,7-2-304 15,4-2 0-15,4 1 0 0,4-3 736 0,4-3 96 16,3-2 0-16,3 2 16 0,3-4-720 0,1 5-128 15,-3 2 0-15,1-3 0 0,-5 1-320 0,0 2 32 16,-2 1 0-16,-4 3 0 16,1 1-192-16,-2 1-32 0,-3 1-16 0,-2 5 0 15,-1 1 16-15,0 4 0 0,-13 4 0 0,11 3 0 0,-2 2 240 0,-3 4 48 16,-1 2 16-16,-2 3 0 0,-2 4 208 0,-1 5 240 16,-1 0-48-16,0 6-16 0,-2 2 48 0,-1 0 16 0,0 2 0 0,2 0 0 15,1 1 48-15,-1-5 16 0,1-3 0 0,1-4 0 16,0-4 128-16,4-2 16 0,2-3 16 0,1-5 0 15,4-3-256-15,1-3-48 0,-1 1-16 16,3-7 0-16,2-4 144 0,0-2 32 0,-1-2 0 0,1-6 0 16,2-4-80-16,-1 1-16 0,-2-1 0 0,0-2 0 15,1-3-48-15,-2 3-16 0,-2-3 0 0,-2 2 0 16,-3 1 416-16,-3 1 96 0,-4 4 16 0,-2 1 0 16,1 4-240-16,-3 3-64 0,0-2 0 0,-1 5 0 15,5 8-128-15,-6-7-48 0,-3 1 0 0,1 5 0 16,8 1-368-16,0 0-80 0,-10 3-16 0,10-3 0 15,0 0-2304-15,-9 4-448 0</inkml:trace>
  <inkml:trace contextRef="#ctx0" brushRef="#br1" timeOffset="176749.9">28538 15086 19343 0,'-9'18'1728'0,"3"3"-1392"16,1 2-336-16,2 1 0 0,2 4 2896 0,3 0 512 16,1 0 112-16,-1-4 0 0,0 0-2800 0,2-3-560 15,-2-5-160-15,1-4 0 0,-3-12 240 0,0 0-16 16,3 10 0-16,-3-10 0 0,0 0 80 0,0 0 16 15,4-12 0-15,0 1 0 0,-1-9 48 0,-1-3 16 16,1-1 0-16,1-7 0 0,-1-1-384 0,2 1 0 0,1-4 0 0,-1 3 0 16,2 1-352-16,2 4 16 0,3-1 0 15,0 5 0 1,0 3-144-16,0 2-32 0,4 1 0 0,-1 3 0 16,1 3-432-16,-2 3-80 0,2-2-32 0</inkml:trace>
  <inkml:trace contextRef="#ctx0" brushRef="#br1" timeOffset="177668.86">29639 14467 20271 0,'-12'-2'1792'0,"-2"2"-1424"16,3 0-368-16,-2 4 0 0,1 3 2928 0,-1 5 512 16,0 2 96-16,-1 4 32 0,-1 2-3104 0,1 2-608 15,-4 2-128-15,2 3-32 0,-1-3 32 0,2 4 0 16,0-1 0-16,-1-1 0 0,2-3 272 0,2 0-192 16,-1 1 192-16,1-2-160 0,4-2 160 0,1-2-128 15,3-3 128-15,2-8-128 0,2-7 128 0,0 0 0 16,0 0 0-16,0 0 128 0,0 0 240 0,10-5 48 15,0-3 16-15,0-4 0 0,2 0 32 0,-2-2 16 16,0 1 0-16,0-1 0 0,0-1-288 0,3-2-48 16,1 0-16-16,-1 0 0 0,-2 6-128 0,-1-1 0 15,2 1 0-15,-2 4 128 0,2 4-128 0,-1 1 0 0,0 5 0 0,1 3 0 16,-2 7 0-16,4 1 0 0,-1-3 0 16,-1 6 0-16,2 2 0 0,0 1 0 0,0 3 0 15,2-5 0-15,-1-7-128 0,1-1 128 0,1-2 0 0,1-3 0 16,-4-6 0-16,2-4 0 0,1-2 0 0,2-4 0 15,0-4 0-15,0-3 0 0,0-4 0 0,-1-2 128 16,2-4 0-16,-2-1 0 0,-3-4 0 0,2 0 0 16,-5 2-128-16,1 3 0 0,-1-2 0 0,-2 1 0 15,-4 2 176-15,0-3-48 0,0 2-128 0,-3-3 192 0,0 2-16 16,-2 1-16-16,-1-3 0 0,3 7 0 0,-3 0-160 16,0 4 0-16,0 1 0 0,0 2 0 15,0 7 0-15,0 0 0 0,0 10-128 0,0 0 128 0,0 0-160 16,0 0 160-16,0 0-208 0,0 0 80 0,-3 13-16 0,3-2 0 15,3 2 0-15,-1 2 0 0,0 3 144 0,0 1-192 16,1 1 192-16,-1 2-192 0,5 1 16 0,-4-2 0 16,2 0 0-16,2 0 0 0,-1 1 176 0,2-3-128 15,-1-3 128-15,1-3-128 0,1-3 128 0,0-5-128 16,1-2 128-16,1-1-128 0,2-2 128 0,0-3 0 16,0-1 160-16,1-6-160 0,1-1 224 0,1-4-48 15,1-3-16-15,1-1 0 0,-1 0-160 0,2-4 0 0,-3 0 0 0,2 1 0 16,-1-5 0-16,1 0 0 0,0-2 0 15,0 1 0-15,0-2 0 0,-1-6 0 16,1-1 0-16,-1-2 0 0,-3-2 0 0,1 0 0 16,-2 1 0-16,-2-4 0 0,-1 1 0 0,-1 1 0 0,-3-3 128 0,-2-1-128 15,-1-4 0-15,-3-1 0 0,-1 1 0 0,-2-1 0 16,-5 4 0-16,2 0 0 0,-2 5 0 0,1 0 128 16,-1 5-128-16,-1 5 160 0,-2 5-160 0,-2 4 160 15,0 4 16-15,-1 5 0 0,-2 3 0 16,1 6 0-16,-1 4-176 0,0 2 0 0,-1 4 0 0,1 8 128 15,1 3-128-15,-3 7 0 0,0 8 0 0,0 3 0 16,2 5 0-16,0 6-144 0,2 4 144 0,2 6 0 0,1 9 0 0,6-2 0 16,2 4 0-16,1 4 0 15,5-3 0-15,2-6 0 0,3-5 0 0,2-5 0 0,2-3 0 16,5-8 224-16,3-5-64 0,3-2-16 0,1-3-144 0,4-5 160 16,2-7-160-16,1-5 160 15,5-7-160-15,-2-1 0 0,1-6 0 0,-1-3 0 16,0-6-496-16,3-3-128 0,-1-5-16 0,-1-5-14816 15</inkml:trace>
  <inkml:trace contextRef="#ctx0" brushRef="#br1" timeOffset="178154.53">31177 12776 2751 0,'-1'-19'256'0,"-1"10"-256"0,2 9 0 0,-3-12 0 0,0 1 3568 0,3 11 656 16,0 0 144-16,0 0 32 0,0 0-2176 0,0 0-432 15,-8 8-96-15,2 3-16 0,1 11-592 0,2 5-112 16,2 7-16-16,1 5-16 0,0 6-192 0,3 2-48 15,2 8 0-15,-3 3 0 0,1 1-272 0,-1-1-64 16,1 4-16-16,1 1 0 0,1-1-96 0,0-5-32 16,1-4 0-16,3-6 0 0,0-2 240 15,1-9 48-15,2-5 16 0,0-5 0 0,2-7-16 0,4-3 0 16,0-3 0-16,0-8 0 0,1-2-320 0,1-3-192 16,0-4 192-16,3-4-192 15,-2-7-1440-15,-1-3-400 16,-1-2-80-16</inkml:trace>
  <inkml:trace contextRef="#ctx0" brushRef="#br1" timeOffset="178317.19">31057 13335 5519 0,'0'0'240'0,"-10"-5"64"0,3-4-304 0,4-5 0 16,7 2 0-16,3-1 0 0,5 0 7488 0,3-2 1424 15,4 1 304-15,5-1 48 0,3-3-7456 0,5-1-1488 16,3-3-320-16,5 1 0 0,2-3 0 0,5-2-128 0,1-3 128 0,2-2-160 31,3 0-1888-31,-6 0-368 0,-2-1-80 0</inkml:trace>
  <inkml:trace contextRef="#ctx0" brushRef="#br1" timeOffset="179841.3">29959 11618 8287 0,'-11'8'736'0,"-2"-4"-592"16,2-2-144-16,-1-2 0 0,2-4 4016 0,1 2 768 15,0-4 144-15,4 0 48 0,5 6-3952 0,-5-5-768 16,2-4-256-16,3 9 128 0,-2-7-128 0,2 7 176 16,-1-8-176-16,1 8 192 0,-2-10-192 0,4 2 0 15,-1-3 0-15,-1 1 0 0,0 0 0 0,0-3 0 16,-1 0 0-16,-1 0 0 0,0-3 0 0,-2-3 192 15,4-5-192-15,-3 0 192 0,-2-6 128 0,2 2 48 16,-3-5 0-16,1 0 0 0,-2-4 192 16,0-2 32-16,1-9 16 0,2-2 0 0,-1-1-80 0,1-1-16 0,1-6 0 15,0-1 0-15,3 1-256 0,0-3-48 16,-1 0-16-16,1-2 0 0,1 0-32 0,2-3-16 0,-1 1 0 0,1 0 0 16,-2 0-144-16,-1 3 160 0,-3-4-160 0,2 2 160 15,0-3 48-15,0-2 16 0,-1-3 0 0,1 2 0 16,-2 0-32-16,2-2 0 0,2-2 0 15,-1-4 0-15,0 0-192 0,3 0 176 0,0-2-176 0,-1 1 160 16,1-3-160-16,2 0 160 0,-2-4-160 0,5 3 160 16,-2 3-16-16,2 0 0 0,-3 0 0 0,-1-3 0 15,-1 1-16-15,-2-1-128 0,-2 7 192 0,-2-3-64 0,3 2 48 0,-3 2 0 16,-3-7 0-16,1 5 0 0,2-6 80 16,-4 5 0-16,-1 1 16 0,1-3 0 0,-2-1-112 0,1-5-32 15,2-4 0-15,-1 1 0 0,-2 3-128 16,3-5 0-16,2 1 0 0,-2-4 0 0,0-4 0 0,1 5-256 15,-2 1 64-15,2-4 16 0,-1 0-112 0,-3 3-32 16,0 4 0-16,0 1 0 0,-2 3 80 0,-1 4 16 16,-1-2 0-16,1 7 0 0,-2-2 224 0,1 3 0 15,2-1 0-15,-1 1-144 0,2-4 144 0,0 2 0 16,2-2 0-16,1 0 0 0,0 5 0 0,1 1 0 16,1-1 0-16,0 0-128 0,-2 2-64 0,2 2 0 15,0 3 0-15,1-1 0 0,-2 3-96 0,1-1-32 16,-3 1 0-16,1 4 0 0,-2-2 128 0,-1 3 32 15,-2 2 0-15,-1 3 0 0,1 3 160 0,-5 2 0 0,2 1 0 0,0-1 128 16,-3 4-128-16,-1-2 128 16,-3 0-128-16,3 2 128 0,3 2-128 0,-2 3 0 15,-3 3 128-15,5 1-128 0,1 4 0 0,-1 4 0 0,0 2 0 0,1-1 128 16,1 3-128-16,0-2 0 16,0 4 0-16,1 5 0 0,2 3 0 0,2 4 0 0,-1-2 0 0,1 0 0 15,0 2 0-15,1-1 0 0,2 1 0 0,-1 3 0 16,1-1 0-16,1 4 0 15,5 5 0-15,-5-5-128 0,0-4 128 0,0 3-160 0,0 1 160 16,5 5-160 0,0 0-544-16,-5-7-96 0,5 7-32 0,0 0-13408 0</inkml:trace>
  <inkml:trace contextRef="#ctx0" brushRef="#br1" timeOffset="180624.87">28590 4144 16575 0,'0'0'736'0,"0"0"160"0,-5-6-720 0,0 0-176 0,0-5 0 0,1 4 0 16,0-3 624-16,0 1 80 0,2-4 32 0,-1-1 0 15,3 0-544-15,-1-1-192 0,-1 1 0 0,0-3 144 16,0 0 624-16,-2-3 112 0,1-5 16 0,2 2 16 16,-1-1-192-16,2-4-32 0,-2-1-16 0,0 0 0 15,0-4-208-15,1-3-32 0,-1-1-16 0,-1 2 0 16,1-1-288-16,-2 0-128 0,2-1 0 0,0-1 128 16,1 3 144-16,1 2 32 0,0 1 0 0,1 0 0 15,0-2 336-15,0 2 64 0,3 0 0 0,1 0 16 0,0 3-176 0,1 4-32 16,0 2-16-16,0-1 0 0,2 2-256 0,0 4-48 15,-2 4-16-15,2 3 0 0,-1 0-176 16,1 3 0-16,1-1 144 0,1 4-144 0,0-3 0 0,0 2 0 16,3 1 0-16,-2 1 0 0,2-1 0 15,0 2 0-15,-1 2 0 0,1 0 0 16,2-2 0-16,3 3 0 0,1-2 0 0,3 2 0 0,1 1 0 0,1 0 0 16,0 3 0-16,1 1 0 0,0 2 0 15,-1-2 0-15,-1 5 0 0,0-4 128 0,-1 2-128 0,3 2 128 0,0-1-128 16,-1 1 128-16,0 0-128 0,2-1 144 15,2 3-144-15,-4-2 160 0,1 1-160 0,2 3 0 16,0-2 0-16,-2-1 128 0,4 0-128 0,-1-2 0 16,-1 3 0-16,0-3 128 0,-2 2-128 0,1 1 0 15,-2-1 0-15,-1 2 0 0,-3-1 176 0,1 0-48 16,1-1-128-16,0 5 192 0,-1 0-64 0,2 1 0 0,1-2-128 0,1 3 192 16,-3-1-192-16,1 4 0 0,-1-3 0 15,-1 2 0-15,1 0 0 0,1 1 0 0,0 0 0 0,1 0 0 16,-1-4 0-16,1 2 0 0,-1 3 0 0,2 1 0 15,-2-1 0-15,-1-2 0 0,-2-1 0 0,1 0 0 16,-2 3 0-16,0-2 0 0,0 0 0 0,0-2 0 16,-1-4 0-16,1-1 0 0,-2 1 0 0,1 0 0 15,0-4-144-15,-1 0-80 0,-1-2-16 0,-1-1 0 16,-1-4-1728-16,-2-1-336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2-17T20:05:25.01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2-17T20:05:25.919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5805 8535 0,'0'0'0</inkml:trace>
  <inkml:trace contextRef="#ctx1" brushRef="#br0">1317 6524 12319 0,'0'0'544'0,"0"0"112"0,0 0-528 0,0 0-128 0,0 0 0 0,0 0 0 0,0 0 768 0,9 0 128 15,-2-3 32-15,4-2 0 0,-1 0 32 0,1-5 0 16,2 0 0-16,1-3 0 0,4-3-64 0,1-2-16 0,0 0 0 0,2-5 0 16,4-5-176-16,-5 1-48 15,2-2 0-15,-2-1 0 0,0-1-176 0,2-2-32 0,-1-1-16 0,0-2 0 16,-2-1-272-16,0 2-160 15,0-1 192-15,0 1-192 0,-2-1 128 0,0 2-128 0,0-1 0 0,-1 1 0 16,0 1 0-16,-2 1 0 16,0 3 128-16,-2-3-128 0,-2 2 0 0,2 0 0 15,-3 0 0-15,2-11 0 0,-3 6 128 0,-4 13-128 0,-2 0 0 0,0 1 0 16,-1 0 160-16,-1 0-160 0,-1-2 128 0,-2 3-128 16,0-1 0-16,0 2 0 0,-2-1 0 0,1 3 0 15,-1 3 0-15,-2 4 0 0,0-1 0 0,0 3 0 16,2-2 0-16,0 4 0 0,5 6 0 0,-6-5 0 15,1 2-144-15,0 2 144 0,5 1 0 0,-7 2 0 0,1 5 0 16,-2 0-128-16,1 3 128 0,-2-1 0 0,0 5 0 0,0 2 0 16,-1 3-128-16,0 2 128 0,2 7 0 0,-5 0 0 15,-1 9 0-15,3 2 0 0,-2 5 0 0,-1-2 0 16,0 3 0-16,-4 19 0 0,3-6-128 0,6-19 128 16,-2 1 0-16,1 3 0 0,-2 2 0 0,1 2 256 15,1-1-32-15,-1-1 0 0,1-4 112 0,3-1 32 16,-1-1 0-16,2-3 0 0,-1-3-112 0,5-3 0 15,0-4-16-15,2-2 0 0,2-4-240 0,3-2 144 16,4-7-144-16,1-1 128 0,3-3-128 0,3-3 0 16,1-7 144-16,2-1-144 0,2-1 0 0,3-1 128 15,3-4-128-15,2-1 0 16,1 1-1248-16,1-4-320 0,2 2-64 0</inkml:trace>
  <inkml:trace contextRef="#ctx1" brushRef="#br0" timeOffset="281.83">2287 5976 18831 0,'0'0'832'0,"-4"6"176"0,1 7-816 0,-3 1-192 0,2 3 0 0,-1-1 0 16,-2 4 1104-16,-2 1 176 0,-2-1 48 0,0-1 0 16,2 5-496-16,0-1-80 0,-1-3-32 0,0 1 0 15,1-2-416-15,-1-1-96 0,1-1-16 0,0 0 0 0,1-3-192 0,2-3 128 16,1 1-128-16,0-4 0 16,0-2-336-16,5-6-176 0,0 0-16 0,0 0-10960 15</inkml:trace>
  <inkml:trace contextRef="#ctx1" brushRef="#br0" timeOffset="875.02">2472 5961 1839 0,'0'0'160'0,"-3"11"-160"16,-1-2 0-16,0 4 0 0,0-3 3296 0,0 3 624 15,-1 2 128-15,-1 3 32 0,-1 1-2112 0,0 1-432 16,-2 2-64-16,0-2-32 0,0 2-432 0,0-3-96 16,0-3-16-16,2-2 0 0,-1 0-416 0,2-1-96 15,-1-2 0-15,4-4-16 0,-1-2-112 0,4-5-32 16,0 0 0-16,0 0 0 0,0 0 32 0,0 0 16 16,4-7 0-16,2-8 0 0,2-1-144 0,-1 3-128 0,2 0 192 0,1-3-192 15,2-2 0-15,0-1 0 0,4 0 0 0,-1-2 0 16,0 4 0-16,2 3 0 0,0 0 0 0,3-2 0 15,1 2 0-15,-2 4 0 0,-1-1 0 16,-1 6 0-16,-3 3 0 0,-2 4 0 0,0 0 0 0,-1 2 0 16,-1 4 0-16,-2-1 0 0,-2 5 0 0,1 1 0 15,-2 3 144-15,0 3-144 0,-4 0 0 0,-1 0 144 16,0 4-144-16,0-5 128 0,-1-2-128 0,0-3 128 0,-1 0-128 0,4 0 0 16,-2-6 144-16,0 1-144 0,0-8 0 0,0 0 144 15,0 0-144-15,0 0 0 0,0 0 224 0,6-7-64 16,0 1-16-16,2-4 0 0,-2 0-144 0,3-4 160 15,0 0-160-15,2 0 160 0,1 0-160 0,-1-1 0 16,1-1 0-16,0 0 0 0,1 2 0 0,1 0 0 16,0 2 0-16,1 1 0 0,-1 5 0 0,2 1 0 15,-4-1 0-15,1 5 0 0,0 1 0 0,-2 3 128 16,-1 2-128-16,-1 1 0 0,0 3 0 0,0 2 0 16,0 3 0-16,-1 0 0 0,-1 0 0 0,1 3 0 15,2 1 128-15,-2 3-128 0,-2-3 0 0,4 6 0 16,-1-3 0-16,-3 0 0 0,0 2 0 0,0-5 0 15,-1 0 0-15,0 2 128 0,3-1-128 0,-2 1 0 16,0 1 0-16,3-2 0 0,-1 0-160 0,1-3-112 16,-2 0-32-16,1-4 0 15,0-3-1872-15,-3 1-384 0</inkml:trace>
  <inkml:trace contextRef="#ctx1" brushRef="#br0" timeOffset="1173.33">2430 5371 28271 0,'0'0'1248'0,"0"0"272"0,0 0-1216 0,0 0-304 16,-1-5 0-16,1 5 0 0,0 0 688 0,0 0 80 16,-8 0 0-16,8 0 16 0,-6 0-496 0,0 0-96 15,-2 0-32-15,2 1 0 16,6-1-1232-16,0 0-240 0</inkml:trace>
  <inkml:trace contextRef="#ctx1" brushRef="#br0" timeOffset="7968.83">24282 1821 12671 0,'0'0'560'0,"0"0"112"0,0 0-544 0,0 0-128 0,0 0 0 0,-7 7 0 16,7-7 704-16,0 0 96 0,0 0 32 0,0 0 0 0,0 0-240 0,0 0-32 16,0 0-16-16,0 0 0 0,0 0-32 0,0 0-16 15,0 0 0-15,7 2 0 0,2-2-48 0,0 0-16 16,0-3 0-16,2 2 0 0,1 0-208 0,1-2-32 16,-1 2-16-16,15 0 0 0,-5-2 80 0,-2 2 0 15,-1-1 16-15,0 1 0 0,-1 0 144 0,2 0 32 16,-1-1 0-16,2 2 0 0,0 2-192 0,1-1-16 15,-4-2-16-15,-1 2 0 0,1 0-224 0,-1 2 0 16,-2-1 0-16,0 0-7360 16,-1-1-1536-16</inkml:trace>
  <inkml:trace contextRef="#ctx1" brushRef="#br0" timeOffset="8615.12">25861 2777 21183 0,'0'0'944'0,"0"0"192"0,0 0-912 0,0 0-224 0,0 0 0 0,0 0 0 15,0 0 320-15,0 0 0 0,0 0 16 0,0 0 0 16,0 0 176-16,0 0 16 0,11-3 16 0,2-2 0 16,2 1-160-16,2 2-16 0,-2-1-16 0,4 2 0 15,3-2-1200-15,2 2-240 0,-1-1-64 0</inkml:trace>
  <inkml:trace contextRef="#ctx1" brushRef="#br0" timeOffset="9466.1">23919 3655 22111 0,'0'0'1968'0,"0"0"-1584"16,0 0-384-16,12-4 0 0,1-2 176 0,2 2-48 15,2 0-128-15,2-1 192 0,3 0-192 0,1 0 0 16,1 1 0-16,-1-1-9952 0</inkml:trace>
  <inkml:trace contextRef="#ctx1" brushRef="#br0" timeOffset="9816.99">21191 4746 15663 0,'0'0'688'0,"0"0"144"0,0 0-656 0,0 0-176 0,0 0 0 0,0 0 0 16,0 0 1344-16,11-3 256 0,5-1 32 0,4 2 16 0,5 0-1328 15,6 2-320-15,4 0 0 0,7-2 0 0,5-3 0 0,4 0 128 16,5-3-128-16,1 0 0 0,3-3 0 0,2 2 0 15,5-4 0-15</inkml:trace>
  <inkml:trace contextRef="#ctx1" brushRef="#br0" timeOffset="10553.34">901 7693 10127 0,'-15'-7'448'0,"5"4"96"0,-2-2-544 0,2 1 0 0,-1-2 0 0,1-1 0 16,-2 1 1712-16,2-3 224 0,1 3 48 0,5 1 16 15,-1-3-1264-15,1 4-256 0,1-5-48 0,0 2-16 16,0-1-416-16,0-3 0 0,-1 1 0 0,1 2-176 16,-1-1-32-16,1 0-16 0,-1 0 0 0,-1 0 0 15,1 3-32-15,0-3 0 0,-1 0 0 0</inkml:trace>
  <inkml:trace contextRef="#ctx1" brushRef="#br0" timeOffset="11195.11">1248 7196 11967 0,'0'0'1072'16,"0"0"-864"-16,0 0-208 0,0 0 0 0,0 0 1152 0,0 0 176 16,0 0 32-16,0 0 16 0,0 0-672 0,0 0-128 15,0 0-16-15,0 0-16 0,0 0 32 0,0 0 0 16,-2 8 0-16,-1 1 0 0,-1 3-160 0,2 0-32 15,-1 3 0-15,1 3 0 0,0 2 64 0,1 4 0 16,0 1 0-16,0 5 0 0,-1 1 0 0,2 4 16 16,-3 5 0-16,0 1 0 0,0 7-64 0,0-1-16 15,-2 0 0-15,-1-2 0 0,1 2-224 0,0 2-160 16,-1-6 192-16,1 0-192 0,-1-3 160 0,0-2-160 16,3-3 128-16,-1-3-128 0,0-4 0 0,1 0 0 15,2-4-144-15,-1-4 144 16,2-4-960-16,2-2-64 0,-2-7-32 0</inkml:trace>
  <inkml:trace contextRef="#ctx1" brushRef="#br0" timeOffset="11638.84">1614 7229 14735 0,'0'0'1312'0,"0"0"-1056"0,0 0-256 0,0 0 0 0,0 0 832 16,0 0 96-16,3 7 32 0,2 3 0 0,-4-3-128 0,-1 5 0 16,0 1-16-16,-2 2 0 0,-2 5-352 0,1 0-64 15,0 2-16-15,-1 1 0 0,-4-1-160 0,-2 0-32 16,-2 0-16-16,-2-2 0 0,-1 2-32 0,-1 0 0 15,-3 2 0-15,0-4 0 0,-4 0-16 0,1 1 0 16,0-1 0-16,1-1 0 0,-1-2 16 0,2-3 0 16,1 0 0-16,0 0 0 0,1-4-16 0,3 1 0 15,-1-3 0-15,5 1 0 0,1-4 128 0,1-1 0 16,1-2 16-16,3 2 0 0,0-1-112 0,5-3-32 16,0 0 0-16,0 0 0 0,0 0-128 0,0 0 0 15,0 0 0-15,0 0 128 0,0 0-128 0,12 3 0 16,0 2 0-16,4 4 0 0,0-2 0 0,2 5 0 15,0 1 0-15,1 1 0 0,2 3 0 0,1 0 0 16,0 4 0-16,-1 3 0 0,1-4 144 0,-1 2-144 16,0-1 160-16,0 2-160 0,-2 0 0 0,-1-4 0 0,-3 0 0 0,-1 0 0 15,-1-2 0-15,0-1-128 0,0 1-16 0,-2 0-11728 16</inkml:trace>
  <inkml:trace contextRef="#ctx1" brushRef="#br0" timeOffset="13338.94">1688 7787 7359 0,'0'0'656'0,"0"0"-528"0,0 0-128 0,0 0 0 15,0 0 1728-15,0 0 304 0,0 0 64 0,0 0 16 16,0 0-1152-16,0 0-208 0,0 0-48 0,0 0-16 15,0 0-256-15,9 0-48 0,-9 0-16 0,9-1 0 16,1 0-80-16,0-2-16 0,2 1 0 0,0 0 0 16,2 0 48-16,2 1 0 0,-1 1 0 0,3 0 0 15,1-2-96-15,-2 2-16 0,5 0 0 0,10 0 0 16,3 2-80-16,-10 1-128 0,0-3 176 0,2 0-176 0,1 0 256 0,-2 0-48 16,0 0-16-16,-1-2 0 0,1-1 16 15,-2 1 0-15,-3-1 0 0,1 2 0 0,-2 1-80 0,-1 0-128 16,0 0 176-16,8-3-176 0,-5 1 0 0,-8 1 0 15,-4-3-192-15,1 2-6800 16,0 0-1360-16</inkml:trace>
  <inkml:trace contextRef="#ctx1" brushRef="#br0" timeOffset="13790.67">2311 7524 3679 0,'0'0'320'0,"6"-2"-320"0,2-2 0 0,2 2 0 16,3 0 2352-16,-1 1 400 0,1-1 64 0,2 1 32 16,1-3-1520-16,10 1-304 0,0-1-64 0,-1 2-16 15,-2 0-336-15,0-1-64 0,-1 3-16 0,-7 2 0 16,3 0-32-16,-1 2-16 0,1 1 0 0,0 3 0 16,1-3-160-16,-1 1-16 0,0 2-16 0,-1-2 0 15,0 3-112-15,6 2-32 0,-4 2 0 0,-8-3 0 0,1-2-144 0,3 7 192 16,-2 0-192-16,-6-4 192 0,0 0 0 0,-3 4 16 15,-1-1 0-15,0 0 0 16,-2 3 144-16,-1-1 32 0,-1 1 0 0,-3-1 0 0,-1 2 32 0,-1-1 16 16,-2 0 0-16,-1 1 0 0,-1 0-128 0,-1 1-32 15,-3-1 0-15,0 0 0 0,0 0-272 0,-8 3 128 16,3-2-128-16,6-7 0 16,2 0-224-16,-3-4-160 0,-1 2-16 0,-6-1-16 15,5-5-1872-15,4-3-368 0</inkml:trace>
  <inkml:trace contextRef="#ctx1" brushRef="#br0" timeOffset="14558.43">4078 7469 14223 0,'0'0'624'0,"-3"8"144"15,-2-3-624-15,-2 5-144 0,-1-3 0 0,4-3 0 0,0 3 640 0,-1-1 112 16,0 0 16-16,-1 2 0 0,-2-1-448 0,0 3-96 16,-2-2-16-16,1 2 0 0,-2-1-80 0,0 3 0 15,-2-1-128-15,-1 3 192 0,-1 2 16 0,-8 11 0 16,1-4 0-16,7-6 0 0,-2 1 16 0,0 3 0 16,-5 1 0-16,2 4 0 0,-2-2 144 0,-1 4 16 15,0-1 16-15,-2-1 0 0,-2-3 32 0,-1 0 0 16,-1-3 0-16,1 0 0 0,1-3-48 0,2-1 0 15,1-4 0-15,1 0 0 0,1-7 32 0,2-1 0 16,-1-4 0-16,2-2 0 0,2 0-160 0,-8-10-16 16,4-3-16-16,9 5 0 0,4-4 0 0,-1-1 0 15,0-2 0-15,2-2 0 0,2-1-224 0,1-1 0 16,-1 1 0-16,5 0 0 0,3 1 0 0,-1-2 0 16,0 4 0-16,0 1 0 0,5 0 0 0,0-1-192 15,2 2 192-15,4-4-160 0,0 4 160 0,-3 10 0 0,0-2 0 0,3 2 0 16,-1 1 0-16,4 2-128 0,-4 2 128 15,4 0 0-15,0 0 0 0,2 2 0 16,1 2 0-16,3 5-128 0,0 1 128 0,1 3-160 16,1-2 160-16,1 3-160 0,-1 2-128 0,0 0-32 15,0 1 0-15,0-1 0 0,2 1 64 0,9 4 16 16,-6-2 0-16,-9-6 0 0,0-4 240 0,2 1 0 16,2-2 0-16,0 2-144 0,-1-2 144 0,1 3 0 0,0-5 0 15,1 1 0-15,-2-3 128 0,3-3 0 0,-5-1 0 16,2-1 0-16,-1-3 112 0,-2-3 16 0,0 1 16 0,1-3 0 15,-6-2 176-15,7-13 48 0,-5-2 0 0,-6 10 0 16,-1-2-144-16,0 0-32 0,-2-1 0 0,-3 0 0 16,-1-1-96-16,-3-2-32 0,-2 2 0 0,-3-1 0 15,-1 1 128-15,-3 0 32 0,-2 1 0 0,-3 1 0 16,-3 1 48-16,-5 3 16 0,0 4 0 0,-17-4 0 0,2 4-96 16,10 7 0-16,-1 2-16 0,-5 4 0 0,0 6-304 0,0 1 0 15,0 5 0-15,1 1 0 16,-1 4-1248-16,0 0-256 0,4 3-48 0</inkml:trace>
  <inkml:trace contextRef="#ctx1" brushRef="#br0" timeOffset="18126.2">6855 4677 3679 0,'0'0'320'0,"0"0"-320"15,0 0 0-15,-2-4 0 0,-2-1 2576 0,0-1 448 16,0 1 96-16,-1 0 16 0,-1-3-1568 0,-1 2-304 16,0 0-64-16,-5-4-16 0,0 3-368 0,5 0-80 15,-4 1-16-15,1 2 0 0,-1-2-208 0,0 1-64 0,-2 1 0 0,-1 1 0 16,-1 2-64-16,0 1-32 0,-2 0 0 0,2 1 0 15,-1 3-96-15,-2 0 0 0,0 5-16 16,-9 4 0-16,3 2-96 0,8-2-16 0,2 3 0 0,-3 2 0 16,-3 1-128-16,1 3 0 0,1 4 0 0,1 1 0 15,0 6 0-15,0 0 0 0,2 1 0 0,2 1 0 16,0 0 0-16,2 3 0 0,1 0 0 0,2-1 0 16,2 1 0-16,1 1 0 0,2-4 0 0,4 0 0 15,3-4 0-15,1-5 0 0,0 0 0 0,3-1 0 0,1-3 128 16,2-4-128-16,2-4 192 0,1-1-64 0,0-2-128 0,1-4 160 15,3-6-160-15,1-1 160 0,0-3-160 0,2-4 160 16,-1-2-160-16,1-6 160 0,0-2-160 0,-1-2 0 16,2-1 0-16,-2-4 0 0,0-1 0 0,10-10-144 15,-7 2 144-15,-7 10 0 0,1-1 0 0,7-13 0 16,-4 3 0-16,-8 12 0 0,-4-1 0 0,0 2 0 16,-2 0 0-16,0 3 0 0,-1 3 0 0,-2 1 0 15,1 4 0-15,-1 1 0 0,-3 9 0 0,0 0 0 16,0 0 128-16,0 0-128 0,4 9 192 0,-2 2-48 15,-1 5-16-15,1 3 0 0,-2 5 16 0,1-1 0 16,-1 3 0-16,0 4 0 0,0 1-144 0,1-3 0 0,2 2 144 0,-1-1-144 16,1-4 0-16,-1 2 0 15,5-2-160-15,-2-2 160 16,0 0-2304-16,0-8-336 0</inkml:trace>
  <inkml:trace contextRef="#ctx1" brushRef="#br0" timeOffset="19047.43">8292 5056 16575 0,'0'0'1472'0,"0"0"-1168"16,0 0-304-16,0 0 0 0,0 0 960 0,0 0 144 0,0 0 32 0,-4 7 0 15,0 1-112-15,-1 6-32 16,-2 0 0-16,1 4 0 0,-2 2-32 0,0 3 0 0,1 5 0 0,0 0 0 16,-1 2-256-16,2 2-64 0,-2-1-16 0,2 2 0 15,-3 1-304-15,0-1-48 0,3 0-16 0,-2 0 0 16,-1 0-256-16,1-5-144 0,1-1 16 0,-1-4 0 16,3-3-704-16,1-1-144 0,0-2-32 15,2-3 0 1,-1-5-592-16,3-1-112 0,0-8-16 0,0 0-16 0</inkml:trace>
  <inkml:trace contextRef="#ctx1" brushRef="#br0" timeOffset="19235.95">8135 5448 3679 0,'0'0'320'0,"0"0"-320"16,9-3 0-16,-3 0 0 0,1 1 2816 0,0-1 480 15,1 3 96-15,0 0 32 0,-8 0-1888 0,10 0-384 16,1 3-80-16,1-2-16 0,-1-1-464 0,2 0-80 15,0 0-32-15,3 0 0 0,1 0-128 0,2 0-32 16,0-4 0-16,1 0 0 0,-2 3-192 0,1 1-128 16,-1 0 160-16,1 0-160 15,-3-5-1072-15,1 1-304 0</inkml:trace>
  <inkml:trace contextRef="#ctx1" brushRef="#br0" timeOffset="19477.59">8800 4972 12895 0,'0'0'576'0,"0"0"112"0,0 0-560 0,9 10-128 0,-3 4 0 0,-2 0 0 16,-1 2 2576-16,0 5 496 0,-1 2 80 0,-2 5 32 15,-2-2-1760-15,-1 6-336 0,0 2-80 0,-2 2-16 16,-3 1-304-16,-1 2-64 0,-2 1-16 0,2 3 0 0,-1-5-384 15,0-1-80-15,-2 1-16 0,2 0 0 16,0-2-1440-16,1-2-288 0,-1-1-64 0,2 0-10256 16</inkml:trace>
  <inkml:trace contextRef="#ctx1" brushRef="#br0" timeOffset="19957.05">5995 6122 19343 0,'16'-2'1728'0,"-4"0"-1392"0,4 2-336 0,8 0 0 16,8 2 496-16,6 0 16 0,7 1 16 0,4-1 0 0,1 1-64 0,4 2-16 16,5-3 0-16,4 1 0 0,5-3-256 0,3 2-64 15,-1 1-128-15,1 3 192 0,0-2-192 16,2 0 0-16,-1 0 0 0,5 0 0 0,5 1 128 0,-2-3-128 16,-4 0 176-16,1 0-176 0,-2-3 336 0,4 0-32 15,1-1-16-15,-3 0 0 0,-2-3-32 0,-2 1 0 16,-3 0 0-16,-1 3 0 0,0-1-256 0,1 2 0 15,-1 0 0-15,-5 2-144 16,-3-1-1088-16,-3 0-224 0,-6 2-32 0</inkml:trace>
  <inkml:trace contextRef="#ctx1" brushRef="#br0" timeOffset="20628.96">7005 7196 15663 0,'0'0'1392'16,"-1"-6"-1120"-16,0-3-272 0,-1 1 0 0,1-3 912 0,-4 2 128 16,-1-1 32-16,-1 2 0 0,1-2 16 0,-4 5 0 15,-4-4 0-15,-1 3 0 0,1 1-512 0,-2 0-80 16,2 2-32-16,-2 3 0 0,-2 0-80 0,0 4 0 16,0 2-16-16,-1 2 0 0,-2 4-192 0,-1 6-48 15,1 0 0-15,0 0 0 0,1 5-128 0,-1 5 0 16,4 1 0-16,1 4 0 0,4 1 0 0,0 3 0 15,3 3 144-15,2-1-144 0,4-3 0 0,3-6 128 16,3-1-128-16,4-3 0 0,2-3 0 0,4-4 144 16,2-4-144-16,3-5 0 0,2-2 240 0,2-4-64 15,1-6-16-15,0-3 0 0,0-2 96 0,-2-4 0 16,-2-1 16-16,0-4 0 0,3-3-16 0,-2-2-16 0,-1-5 0 16,-1 3 0-16,-1-2-112 0,-3 2-128 0,-3 0 176 15,1 2-176-15,-2-5 128 0,-1 6-128 0,-3 2 0 0,0 3 0 16,-3 6 0-16,1 0 160 0,-2 3-160 0,1 2 128 0,-3 4 96 15,0 0 16-15,5 5 0 0,-4 6 0 0,0 6-96 0,3 3-16 16,0 2 0-16,-1 2 0 0,-1 5-128 0,1 2 0 16,-2 1 0-16,0 2 0 15,2 0-656-15,-1-2-112 0,2 0-32 0,0-6-12480 16</inkml:trace>
  <inkml:trace contextRef="#ctx1" brushRef="#br0" timeOffset="21814.22">5401 4518 15663 0,'0'0'688'0,"3"-5"144"15,-3 5-656-15,0 0-176 0,0-6 0 0,0 6 0 0,0 0 1248 0,0 0 224 16,0 0 32-16,0 0 16 0,0 0-688 0,5 8-128 0,-4 8-16 0,0 0-16 16,-1 3 32-16,0 3 0 15,-1 5 0-15,0 1 0 0,-2 3-176 0,2 6-16 0,1 4-16 0,0 5 0 16,0 5-112-16,1 6-32 0,-1-175 0 0,0 373 0 16,-1-177-208-16,1 5-144 0,0 6 192 0,1 4-192 15,-1 1 128-15,0 5-128 0,0 1 0 0,3 2 0 16,-2 5 272-16,0 0-48 0,0 1-16 0,2 1 0 15,0 5 112-15,-2 1 0 0,0-4 16 0,0 1 0 16,-1 1-64-16,0 1-16 0,0 1 0 0,-1-2 0 16,0-28 64-16,0 4 0 0,-1 4 0 0,1-1 0 0,-2 1-48 0,0 0 0 15,0-3 0 1,1-2 0-16,-1-3-64 0,2 1-16 0,1-4 0 0,1-2 0 0,0-4-192 0,2-2 128 16,1-3-128-16,-3-4 0 0,4 8 0 0,1-6-288 15,-2-17 32-15,5-4 16 16,-1-4-1488-16,1-4-320 0,-1-1-48 0,3-6-11168 15</inkml:trace>
  <inkml:trace contextRef="#ctx1" brushRef="#br0" timeOffset="22547.35">9597 4277 19583 0,'0'0'864'0,"0"0"176"0,0 0-832 0,0 0-208 0,6 12 0 0,-3 2 0 15,-3 1 1008-15,-1 5 144 0,-1 1 48 0,0 5 0 16,-2-4-448-16,0 6-96 0,-1 2-16 0,-1 5 0 15,-3 5-96-15,2 3-32 0,-1-2 0 0,0 4 0 16,-1 2-64-16,1 7 0 0,1 5-16 0,-1 2 0 16,1 8-176-16,0 1-48 0,1 1 0 0,1 7 0 15,-2 8-208-15,1 3 128 0,-2 1-128 0,1 3 0 16,-1 1 0-16,2 3 0 0,2 1 0 0,-4 2 0 16,-4 2 224-16,0 1-48 0,0 2-16 0,0-1 0 15,2-1 368-15,1-1 80 0,-1-3 16 0,1 5 0 16,0-1 0-16,-1 0 0 0,-2 0 0 0,6 0 0 15,0 4-144-15,-1-1-32 0,1-1 0 0,0-1 0 16,-2-3-144-16,0 0-48 0,1-3 0 0,-2 1 0 0,-1-3-64 0,1-1-32 16,1-3 0-16,1-3 0 0,-1-4-32 0,-1-1-128 15,3-3 192-15,1-5-64 0,0-5-128 16,1-2 0-16,0-9 0 0,1-2 128 0,3 1-320 0,-2-6-80 16,1-6-16-16,2-4 0 15,1-6-1152-15,2-6-224 0,0-5-64 16,1-4-13504-16</inkml:trace>
  <inkml:trace contextRef="#ctx1" brushRef="#br0" timeOffset="23301.98">10576 6130 15663 0,'0'0'688'0,"-7"0"144"0,7 0-656 0,0 0-176 16,0 0 0-16,0 0 0 0,0 0 1616 0,0 0 304 15,0 0 48-15,9 1 16 0,3 2-976 0,2-3-192 0,4 0-48 0,2-3 0 16,0 0 16-16,6 1 0 0,2-1 0 0,3 2 0 16,4-1-272-16,19-5-64 15,-2 3-16-15,-17 2 0 0,2 1-304 0,-1-1-128 0,0 2 128 0,0 0-128 16,-3 0 0-16,-3 2 128 0,-2 0-128 0,10 2 0 31,-5 2-384-31,-14-2-176 0,-1 1-16 0,0 3-16 0,-1-2-2144 16,2 6-416-16,0-5-96 0,-19-7-16 0</inkml:trace>
  <inkml:trace contextRef="#ctx1" brushRef="#br0" timeOffset="23510.16">10707 6549 27119 0,'0'0'1200'0,"7"3"256"0,5-1-1168 0,3 2-288 15,4 2 0-15,3-2 0 0,2-2 736 0,3 1 96 16,-1 0 0-16,3 1 16 0,3-2-416 0,3 1-96 16,-5-2-16-16,2 2 0 0,-2-3-176 0,1 0-144 15,-1-2 192-15,2 1-192 0,1 0 0 0,2 0 0 16,0-1 0-16,2 1-9344 16,0 1-1872-16</inkml:trace>
  <inkml:trace contextRef="#ctx1" brushRef="#br0" timeOffset="37197.94">23488 1188 12095 0,'0'0'528'0,"0"0"112"0,1-10-512 0,-1 10-128 16,-4-9 0-16,0 0 0 0,4 9 768 0,-5-8 112 15,0 2 16-15,5 6 16 0,-3-5-80 0,-3 2 0 16,1 1-16-16,5 2 0 0,0 0-160 0,-6 0-16 16,0 1-16-16,-1 2 0 0,0 3-48 0,-1 0-16 15,0-2 0-15,1 5 0 0,-2 0 16 0,-1 4 0 16,-2-1 0-16,0 1 0 0,-4 1-144 0,0 2-32 16,-3 5 0-16,0 0 0 0,-2 2-16 0,1 0-16 15,1 3 0-15,1 2 0 0,2-3 48 0,-1 3 16 16,2-3 0-16,2 5 0 0,2-4-96 0,0 5-16 15,3 1 0-15,-1-1 0 0,0 0-144 0,0 2-48 0,1 0 0 0,1 3 0 16,-1 0 32-16,-1 4 0 16,0 2 0-16,2 0 0 0,-1 1 32 0,2 1 16 15,2-2 0-15,-1 3 0 0,1-3-16 0,0 0 0 0,0 0 0 0,2-2 0 16,-1 5-192-16,1-2 176 16,0 4-176-16,1-2 160 0,0-1-160 0,0-3 0 15,-1-2 144-15,1 1-144 0,-2 0 192 0,3-2-48 16,-2-2 0-16,1 2 0 0,-1-1-144 0,0 0 192 0,-3 0-192 0,0 1 192 15,1-1-64-15,0-2 0 0,0 0 0 0,2-2 0 16,0 1-128-16,2-1 128 0,2-3-128 0,-2 2 128 16,1 0-128-16,0 2 0 0,0-3 144 0,1-8-144 15,-1 0 0-15,0 2 144 0,1 0-144 0,0 3 0 16,1 0 128-16,2 3-128 0,-1-1 0 0,1 0 0 16,1 1 0-16,2 0 0 0,-1-4 0 0,2 1 0 15,0-4 0-15,1 2 0 0,0-3 0 0,2-2 0 16,2 8 128-16,-1-4-128 0,-2 2 0 0,-2-3 0 0,1-5 288 15,0 2-48-15,0-1-16 0,-1-1 0 0,0-1-224 16,-1-2-208-16,1 1 32 0,-2-3 16 0,0 2 160 0,0-2 0 16,1-1 0-16,-2 2 0 0,3 2 160 0,-2-2-32 15,-1 0-128-15,0 1 192 0,1-4-16 0,-1 2-16 16,-1-1 0-16,0 3 0 0,-2-4-160 0,0 2 0 16,0-1-160-16,0-5 160 0,-2 1 0 0,0-2 0 15,-2 2 128-15,1-9-128 0,0 5 144 0,0-5-144 16,-1 5 0-16,1-5 144 15,0 0-880-15,0 0-176 0,0 0-48 0,0 0-14400 0</inkml:trace>
  <inkml:trace contextRef="#ctx1" brushRef="#br0" timeOffset="38025.28">27061 826 8287 0,'0'0'736'0,"-8"-9"-592"0,1 1-144 0,-1-1 0 15,2 3 1152-15,-1-2 192 0,1 4 32 0,6 4 16 16,-8-6-656-16,8 6-128 0,0 0-32 0,0 0 0 16,0 0-192-16,0 0-64 0,0 0 0 0,0 0 0 15,0 13-144-15,4-3-48 0,4 3 0 0,-2 2 0 16,6-2 112-16,-1 4 16 0,4 5 0 0,3 1 0 15,1 1 96-15,3 7 32 0,2 4 0 0,0 3 0 0,-1 2 128 0,2 5 16 16,0 1 16-16,-4 6 0 0,0 3 96 0,-4 5 0 16,0-1 16-16,-2 5 0 0,-1-2-80 0,0 4 0 15,-3-2-16-15,0 3 0 0,-4 3-48 0,0 1-16 16,-2 3 0-16,-1-1 0 0,-4-4-48 0,0 3-16 16,-3-2 0-16,0-16 0 0,-2 11 0 0,-1 4 0 15,-2-2 0-15,1 4 0 0,-1 3-16 0,-5 2 0 16,-2-1 0-16,0 0 0 0,-3-2-96 0,0 0-32 15,1-2 0-15,-3-1 0 0,-1 0-32 0,-1-1-16 16,-1-5 0-16,0 0 0 0,1 0-80 0,-1-4-16 16,0-2 0-16,-1-3 0 0,0-3-16 0,1-1-128 15,1 0 192-15,-1-6-64 0,0 0-128 0,4-5 0 16,3-3 0-16,2-4 128 16,0-5-512-16,2-6-128 0,2-7 0 0,1-7-14512 0</inkml:trace>
  <inkml:trace contextRef="#ctx1" brushRef="#br0" timeOffset="38692.24">25347 561 11343 0,'0'0'496'0,"-2"15"112"0,-3-2-480 0,1 4-128 0,2 0 0 0,-1 5 0 16,-1 0 704-16,2-2 128 0,2-2 32 0,-3-3 0 16,2 2-256-16,1 0-48 0,0 0-16 0,0-2 0 15,4 2-96-15,-4-3-32 0,0 0 0 0,1-3 0 16,1-2-32-16,1 1 0 0,-3-10 0 0,3 7 0 15,-3-7 0-15,0 0 0 0,0 0 0 0,0 0 0 0,0 0 128 0,0 0 0 16,0 0 16-16,6-6 0 0,-1-2-160 16,0 0-48-16,0-5 0 0,0 0 0 0,-1 2-192 0,2-8-128 15,2 2 160-15,0 2-160 0,1 1 0 0,1 2 0 16,-3-1 0-16,5-1 0 0,-2 1 0 0,0 2 0 16,0-2 0-16,0 0 0 0,-1 4 0 15,2-1 128-15,0 3-128 0,-1-2 0 0,-2 4 0 0,-8 5-160 16,11-5 32-16,-1 1 0 15,-10 4-1712-15,0 0-336 0</inkml:trace>
  <inkml:trace contextRef="#ctx1" brushRef="#br0" timeOffset="39193.21">25236 807 12095 0,'5'-14'528'0,"0"2"112"0,2-1-512 0,0-1-128 16,4-5 0-16,-2 0 0 0,3-4 816 0,3 1 128 15,3-1 16-15,-3-3 16 0,1 2-384 0,2 0-80 0,1-3 0 0,-5 12-16 16,3-4-112-16,3-4 0 16,2 3-16-16,4-2 0 0,1 2-112 0,1 1-32 15,0 1 0-15,5-2 0 0,-4 2-224 0,-1 2 0 0,-1 3 0 0,0-1 0 16,-1 0 0-16,2 2 0 0,2 3 0 0,1-1 0 15,4 2 0-15,2 1 0 16,2 3 0-16,3 1 0 0,1 2 0 0,0 0 0 0,-3 1 0 0,13 0 0 0,-8 0 0 0,-21 0 0 16,4-1 0-16,3 1 0 0,6 0 0 15,3 1 0-15,4-1 0 0,1 2 0 0,3 2 128 0,36 5-128 16,-17-4 0-16,-11 0 0 0,-7 0 0 0,-1-2 0 16,0-1 0-16,4 4 0 0,3 0 128 0,1 0-128 15,1 2 0-15,-1 1 0 0,-4-3 0 0,-2 3 0 16,-8-4 0-16,2 0 0 0,2 2 0 0,2-4 0 15,4 2 0-15,3 4 0 0,1-1 0 0,-1 3 0 16,-3-2 0-16,-5 3 0 0,-5-2 0 0,-18-2 0 16,4-2 0-16,2 4 0 0,3 0 160 0,2 3-160 15,1 2 160-15,3 0-160 0,1 2 160 0,0 1-160 16,-2 1 160-16,0 0-160 0,0-1 160 0,27 14-160 16,-13-7 160-16,-10-2-160 0,-6-3 128 0,-3-2-128 15,-5-4 0-15,0-1 144 0,-6-1-144 0,-1 0 160 0,0 0-160 16,-2 4 160-16,-1-2-160 0,-3-2 0 0,-2 1 0 0</inkml:trace>
  <inkml:trace contextRef="#ctx1" brushRef="#br0" timeOffset="39810.35">29594 578 10127 0,'0'0'896'0,"-5"2"-704"15,-6 1-192-15,-1 1 0 0,0 5 1168 0,-1-4 208 16,-2 0 32-16,-1 1 16 0,0-1-496 0,-3 3-96 0,-2 1-32 0,-1 3 0 15,-4 0-384-15,-2 2-80 0,-2 2-16 0,-1 2 0 16,1 0 32-16,0 2 0 0,1 2 0 0,1 2 0 16,2-1 32-16,3 2 16 0,2 3 0 0,4-4 0 15,3 2-128-15,1-3-16 0,3 1-16 0,3-1 0 16,5-4 0-16,1-1 0 0,1-3 0 0,3-4 0 16,5-1-96-16,3-4-16 0,5-4 0 0,3-3 0 15,2-3 176-15,3-4 16 0,2-2 16 16,2-5 0-16,2 0-144 0,1-2-48 0,-1-3 0 0,1-2 0 15,-3 1-144-15,-3-4 0 0,-2 4 144 0,-2-1-144 16,-4 1 0-16,0-2 0 0,-2 2 0 0,-2 4 0 16,-3 4 0-16,0 0 0 0,0 4 0 0,-2 3 0 0,-8 6 0 15,0 0 0-15,8 3-128 0,-2 4 128 0,-1 3 0 0,-1 4 0 16,-3 3 0-16,2 1 176 0,-1 1-176 0,1 2 192 16,-2 0-192-16,2 1 192 0,0 0-192 0,0-2 0 15,-1 0 0-15,2-1 128 0,1-2-128 0,3 0-256 16,1-3 64-16,0-5-7568 15,1 1-1520-15</inkml:trace>
  <inkml:trace contextRef="#ctx1" brushRef="#br0" timeOffset="40247.83">29882 1152 20783 0,'0'0'912'0,"-3"5"208"0,-2 3-896 0,2-3-224 0,0-1 0 0,-1 1 0 16,4 1 704-16,0-6 80 15,0 0 32-15,0 0 0 0,0 0-208 0,0 0-32 0,5-7-16 0,3-1 0 16,-1-6-192-16,3 0-48 16,2 0 0-16,6-8 0 0,-3 5-320 0,-6 8 144 0,0-1-144 0,-1 2 0 15,0-1 0-15,0 3 0 0,-2 3 0 0,0 2 0 16,1 2 0-16,3 7 0 0,-2 5 0 0,-2 2 0 15,-2 3 208-15,0 1 96 0,-2 1 16 0,-1 2 0 16,-2 0-64-16,0-2-16 0,0-3 0 0,-1-3 0 16,1-2-64-16,1-2-16 0,0-10 0 0,0 0 0 15,0 0-160-15,0 0 192 0,0 0-192 0,0 0 192 0,11-4 240 16,0-2 48-16,0-3 16 0,1-3 0 0,3 0-256 16,-1-2-48-16,-3 1-16 0,2-2 0 0,1 1-176 0,-6 9 0 15,2-4 0-15,-1 2 0 0,3 4 0 16,0-2 0-16,-2 3 0 0,1 4 0 0,2 1 0 0,7 6 0 15,-3 5 0-15,-2 5 0 0,-2 3 0 0,0 6 0 16,-2-3 0-16,-1 5 0 0,0 0 0 0,-2-1 0 16,-3 1 0-16,3-1 0 0,2 1 0 0,0-1 0 15,-1-3 0-15,2 1-9600 16,3-6-1840-16</inkml:trace>
  <inkml:trace contextRef="#ctx1" brushRef="#br0" timeOffset="43828.74">29894 944 14447 0,'0'0'640'0,"0"0"128"0,0 0-608 0,0 0-160 15,0 0 0-15,0 0 0 0,0 0 528 0,0-9 80 16,0 9 16-16,2-12 0 0,-2 0 464 0,0 3 112 16,0 9 16-16,0 0 0 0,-2-10-192 0,1 2-16 15,1 8-16-15,0 0 0 0,0 0-160 0,0 0-16 16,0 0-16-16,0 0 0 0,0 0-240 0,0 0-48 16,0 0-16-16,-6 8 0 0,-1 2-240 0,4 5-64 15,1 2 0-15,1 3 0 0,-2 0 64 0,2 4 0 16,0 2 0-16,2-1 0 0,3 5-96 0,1-3-16 15,-2 1 0-15,2 2 0 0,0-4 48 0,0 6 0 16,-3-4 0-16,5 0 0 0,-3 1-32 0,-1-5 0 0,0 1 0 16,-2-3 0-16,3-1-160 0,-1 0 192 15,-2-3-192-15,1 0 192 0,1-3-192 0,-3-1 0 0,0-2 144 16,-1 0-144-16,-1 0 0 0,2-5 128 0,0-7-128 0,-1 11 0 16,1-11 0-16,0 0 144 0,0 0-144 0,0 0 0 15,0 0 0-15,0 0 0 0,0 0 0 0,0 0 0 31,0 0-800-31,-2-12-64 0,3 2-16 0,3 0 0 16,-1-4-1584-16,4 1-320 0,0 0-64 0</inkml:trace>
  <inkml:trace contextRef="#ctx1" brushRef="#br0" timeOffset="44295.25">30366 765 14735 0,'0'0'1312'0,"0"0"-1056"15,0 0-256-15,0 0 0 0,0 0 1600 0,0 0 256 16,-5 11 48-16,-2-1 16 0,-3 3-880 0,-1 2-160 16,-3 2-48-16,-3 3 0 0,0 2-128 0,-1 4-16 15,-1 0-16-15,0 2 0 0,-2-4-160 0,2 3-48 16,0-3 0-16,3 1 0 0,-1 1-48 0,2-4-16 15,1 0 0-15,0 1 0 0,0-4-192 0,2 1-32 16,0-2-16-16,0-3 0 0,1-3-160 0,-1 2 192 0,2-2-192 16,1-3 192-16,-2 0-192 0,1-2 0 15,0-2 144-15,-1 0-144 0,0-1 128 0,2-3-128 0,9-1 128 0,0 0-128 16,-10-1 320-16,10 1-16 0,0 0 0 0,0 0 0 16,0 0-80-16,0 0-16 0,0 0 0 15,0 0 0-15,0 0-208 0,11 2 0 0,3 2 0 0,2 2 0 16,0 1 0-16,2 2 0 0,0 1 0 0,1 1 0 15,1-2 128-15,2 1-128 0,1-2 176 0,1 2-176 16,1-2 448-16,2 1 0 0,0-4-16 0,-1 2 0 16,1 3 208-16,-2-3 32 0,0 3 16 0,-3-4 0 15,1 3-240-15,-2-1-64 0,-1 3 0 0,-2-4 0 16,-2 2-256-16,2-3-128 0,0 2 128 0,-2 0-128 16,0-2 0-16,-2 1 0 0,-2-2-192 0,-2 2 192 15,2-1-1568-15,-2-1-192 0,-10-5-32 16,12 5-13712-16</inkml:trace>
  <inkml:trace contextRef="#ctx1" brushRef="#br0" timeOffset="48864.32">7463 5117 10943 0,'0'0'480'0,"0"0"96"0,0 0-448 0,-5-2-128 15,5 2 0-15,0 0 0 0,-7-1 800 0,7 1 144 16,0 0 16-16,0 0 16 0,-6-2 16 0,0 0 0 16,6 2 0-16,0 0 0 0,-7-1 16 0,7 1 0 15,-6 1 0-15,0 3 0 0,0 0-336 0,1 1-64 16,2 5-16-16,0-1 0 0,-1 4-96 0,2 0-32 16,0-1 0-16,1 4 0 0,-1 1 32 0,0 2 0 15,1 2 0-15,0 3 0 0,0 1 16 0,-1 6 16 16,1 2 0-16,0-3 0 0,-3 2-208 0,-1 2-32 15,1 2-16-15,-1 0 0 0,-4-2-272 0,4-1 160 16,-1-5-160-16,0 0 128 0,1-4-128 0,2-1 0 16,1-4 144-16,1-5-144 0,0-3 0 0,-1-2-256 0,2-9 32 15,0 0-8704-15,0 0-1744 0</inkml:trace>
  <inkml:trace contextRef="#ctx1" brushRef="#br0" timeOffset="49281.33">7554 5090 9215 0,'0'0'400'0,"0"0"96"0,0 0-496 0,3 9 0 16,-3-3 0-16,0 6 0 0,-1-2 2320 0,-1 1 368 15,-2 2 80-15,2 0 16 0,-3 3-1504 0,-2 2-288 16,1 0-64-16,-1 0-16 0,-1-1-176 0,-2 3-32 16,-3-4-16-16,2 2 0 0,-1-3-160 0,1 0-16 15,1-1-16-15,-2-2 0 0,2 0-256 0,0 2-48 16,1-5-16-16,1 0 0 0,-1-5-176 0,0 0 160 16,1-3-160-16,-1 0 160 0,1-1 80 0,8 0 16 15,0 0 0-15,0 0 0 0,-6-2-16 0,6 2 0 16,0 0 0-16,0 0 0 0,0 0-240 0,0 0 0 15,6 2 0-15,4 2 0 0,-2-1 0 0,5 1 0 16,-2 2 0-16,3 3 0 0,1-2 0 0,2 5 0 16,-1 2 128-16,1-1-128 0,-1 3 0 0,1 1 128 15,1-1-128-15,-1 1 0 0,1-2 128 0,-1 1-128 16,-1-2 0-16,1-1 144 0,-1 0-144 0,0 2 0 16,-4-1-192-16,1-1-13056 0</inkml:trace>
  <inkml:trace contextRef="#ctx1" brushRef="#br0" timeOffset="50098.31">7791 7792 16927 0,'-3'-11'752'0,"3"11"144"0,0 0-704 0,0 0-192 15,3-6 0-15,-2 0 0 0,-1 3 1184 0,0 3 208 16,0 0 32-16,0 0 16 0,0 0-448 0,0 0-96 16,0 0 0-16,0 0-16 0,-3 9-304 0,1 3-64 15,2 7-16-15,-4 2 0 0,2 4 48 0,-1-1 16 0,2 8 0 0,-2 0 0 16,1 0 48-16,-1 3 16 16,-1 2 0-16,0 5 0 0,1-4-112 0,-2 1-32 15,0 0 0-15,-1-3 0 0,0 0-256 0,1-3-48 0,0-1-16 0,-1-3 0 16,-1-5-160-16,1-2 0 0,1-3 0 0,1-3 128 15,1-3-128-15,1-5 0 0,2-8-160 0,0 0 160 32,0 0-1728-32,0 0-256 0,-5-12-64 0,2-3-10768 0</inkml:trace>
  <inkml:trace contextRef="#ctx1" brushRef="#br0" timeOffset="50484.27">8008 7815 12831 0,'0'0'576'0,"0"0"112"0,0 0-560 0,0 0-128 15,-1 8 0-15,0 3 0 0,-2-2 736 0,2 4 112 16,-2 0 32-16,1-2 0 0,-3 4-224 0,-2 2-32 16,1-1-16-16,-1 3 0 0,2 2 192 0,-2 2 32 15,-1-2 16-15,-1 0 0 0,-1-1 96 0,-1 0 16 0,-2 2 0 0,0-3 0 16,-1-1-256-16,0-1-32 15,0 1-16-15,0-2 0 0,0-4-112 0,2 1-32 16,-5-3 0-16,3 0 0 0,1-3-80 0,2 0-32 16,1-3 0-16,1-1 0 0,0-3 64 0,3 0 16 0,6 0 0 0,0 0 0 15,0 0-128-15,0 0-32 16,0 0 0-16,0 0 0 0,6 0-192 0,5-2-128 0,-2 1 160 0,3 1-160 16,3 4 128-16,2 1-128 0,0 3 0 0,2-1 144 15,0 6 48-15,2-3 0 0,-3 2 0 0,3 4 0 16,2-1 112-16,-3 1 16 0,1-4 16 0,-2 4 0 15,-1-4-144-15,-1 2-16 0,0-4-16 0,-1 3 0 0,1 1-160 16,0 1 0-16,-2 2 0 0,6 6 0 16,-10-13-1504-16,1 4-336 0</inkml:trace>
  <inkml:trace contextRef="#ctx1" brushRef="#br0" timeOffset="52052.32">995 8602 1839 0,'0'0'160'0,"0"0"-160"0,0 0 0 0,0 0 0 15,0 0 2304-15,0 0 416 0,-6 4 96 0,6-4 0 16,0 0-1600-16,0 0-320 0,-6 1-64 0,6-1 0 0,-7 1-112 0,7-1-16 16,-6 3 0-16,6-3 0 0,0 0 16 0,0 0 0 15,0 0 0-15,0 0 0 0,0 0-272 0,0 0-64 16,6 0-16-16,2 1 0 0,-1 0 80 0,5 1 32 15,1 2 0-15,1-4 0 0,-2 0-112 0,2 1-32 16,0-1 0-16,2 0 0 0,-4 0-80 0,4 1-32 16,0 0 0-16,-1 1 0 0,-1-1 16 0,0 1 0 15,-1 1 0-15,-2-1 0 0,1 0 16 0,-1 3 16 16,-1-3 0-16,3 2 0 0,-13-4-64 0,8 5-16 16,-1 2 0-16,0-4 0 0,-7-3-192 0,0 0 144 15,0 0-144-15,4 8 128 0,-3 1 48 0,-2-3 0 16,-5 3 0-16,1-4 0 0,-2 0 96 0,-1 2 32 15,-3-2 0-15,-1-1 0 0,1 1-16 0,-2 0 0 16,0-1 0-16,2-2 0 0,-4 1-144 0,1-2-16 16,0-1-128-16,1 0 192 0,0-1-192 0,1-1 128 15,-1-1-128-15,-2 0 0 0,2-1 0 0,-2-1 128 16,1 0-128-16,1 3 0 0,2-1 0 0,2 0 0 16,0 0 0-16,2 1 0 0,7 2 0 0,0 0 0 15,0 0 0-15,0 0 0 0,0 0-176 0,0 0 176 0,0 0-160 16,9-3 160-16,1-1-128 0,4-4 128 0,3 1 0 0,1-1-144 15,0-2 144-15,3 0 0 0,5-1-144 16,-1-1 144-16,0 2 0 0,1-2 0 0,1 2-144 0,-1 1 144 16,0 4 0-16,0-1 0 0,-1 0 0 0,-1 4 0 15,-1 1 0-15,6 1 0 0,-8 0 0 0,-7 2 0 16,-3-2 160-16,-4 3-160 0,0 1 160 0,-4 3-160 16,-1 0 224-16,-5 4-48 0,-3-1-16 0,-4 4 0 15,-4 3-160-15,-3 2 0 0,-1 0 0 0,-2 1-9280 16,-3 0-1904-16</inkml:trace>
  <inkml:trace contextRef="#ctx1" brushRef="#br0" timeOffset="63157.08">13854 5469 4607 0,'0'0'192'0,"0"0"64"0,0 0-256 0,0 0 0 15,-5-5 0-15,-1 1 0 0,-1-1 1136 0,2-2 176 16,1 1 32-16,0-3 16 0,4 9-576 0,-5-6-112 0,5 6-32 0,-6-8 0 16,1-2-112-16,1 6-16 0,4 4-16 0,-2-7 0 15,-2 0 208-15,-1 3 32 0,2 1 16 0,-1-4 0 16,-1 2 64-16,1 1 16 0,4 4 0 0,-5-3 0 15,0-5-144-15,1 4-32 0,4 4 0 16,-3-9 0-16,0 0-48 0,2 0-16 0,0 1 0 0,2-8 0 16,3 0-176-16,2 7-32 0,-1-4-16 0,7-3 0 15,-2 2-176-15,0 5-48 0,-3-4 0 0,6 4 0 16,1-2-144-16,1 1 0 0,2-2 144 0,1-1-144 0,0 2 160 16,1 2-32-16,1-1-128 0,0 4 192 0,-1 0-192 0,2 1 144 15,-1 4-144-15,-1 2 128 0,-1 4-128 0,-2 1 0 16,1 1 0-16,-3 3 0 0,-1 4 0 0,-2 2 0 15,-1 3 144-15,0 2-144 0,1 3 0 0,-4 6 144 16,0-2-144-16,-2 7 0 0,-3 5 128 0,-2-1-128 16,-2 2 0-16,-2 4 0 0,1 1 144 0,-2 4-144 15,-5-3 0-15,-1 1 144 0,-1 5-16 0,1 1 0 16,-5-2 0-16,-1 4 0 0,-4-3 96 0,1-4 16 16,0 3 0-16,-1-3 0 0,1-4 0 0,-4 2 0 15,0-4 0-15,1 3 0 0,0-6-48 0,-1 2 0 16,-3 0 0-16,3-2 0 0,-1-1-48 0,0-6-16 15,2 0 0-15,-3-5 0 0,-2 0-128 0,0-1 192 16,1 0-192-16,-1-6 192 0,-1-1-192 0,1-3 160 16,3-4-160-16,-1 1 160 0,3-3-160 0,3-1 0 15,1-3 0-15,2-2 0 0,3 0 0 0,4-4 0 16,0-2 0-16,4 0 0 0,1-1 0 0,5 2 0 16,0 0 0-16,1-7 0 0,4 0-144 0,1 2 144 0,3-4 0 0,4 4 0 15,2-2 0-15,4 0-128 0,2 2 128 0,3-2 0 16,4-1 0-16,5 3 0 0,0-3 0 0,1 3 0 15,0-1 176-15,1-1 32 0,2 2 16 0,2 3 0 16,-2-2 96-16,1-1 32 0,0 5 0 0,-1-1 0 16,0 1 16-16,-2 1 0 0,0 1 0 0,-2 5 0 15,-3-5-240-15,-2 1-128 0,-2 2 128 0,-3 1-128 16,-4-2-176-16,-2-1-96 0,0-2-32 0,-3 0 0 16,-1 0-2400-16,-2-2-496 0</inkml:trace>
  <inkml:trace contextRef="#ctx1" brushRef="#br0" timeOffset="63658.49">14862 4765 6447 0,'-1'-14'272'0,"1"9"80"0,1 3-352 0,-1-3 0 0,0 0 0 0,1 1 0 15,-2-1 2032-15,2 1 336 0,-1 4 64 0,0 0 0 16,0 0-1264-16,0 0-256 0,0 0-48 0,0 0-16 16,0 0-192-16,0 0-32 0,0 0-16 0,0 0 0 15,0 0-32-15,2 13 0 0,-2 1 0 0,0 3 0 16,0 0 48-16,0 2 0 0,0 4 0 0,-2 5 0 0,1 3 16 0,-2 13 16 15,0 2 0-15,1-17 0 0,0 4-160 0,-3 0-48 16,1 0 0-16,-1 1 0 0,1-4-128 0,0 1-16 16,-2-1-16-16,1-3 0 0,-2-1-32 0,2-4-16 15,0-3 0-15,0-1 0 0,0-3-112 0,1 2 0 16,2-2-128-16,-2 4 192 0,0-11-192 0,4-8-256 16,0 0 48-16,0 0 16 15,0 0-1760-15,0 0-352 0,0 0-64 0</inkml:trace>
  <inkml:trace contextRef="#ctx1" brushRef="#br0" timeOffset="64081.68">15227 4706 16175 0,'0'0'704'0,"0"0"176"0,5 4-704 0,0 2-176 0,-5-6 0 0,0 9 0 16,-1-1 928-16,-3 5 160 0,-2 2 16 0,-2 0 16 15,-2-3-544-15,-4 0-96 0,-3 3-32 0,-9 5 0 16,-2-3 48-16,7-1 0 0,1-1 0 0,-2-1 0 16,-1 1-32-16,-1 2 0 0,0-2 0 0,1 3 0 15,0-1-160-15,0 1-48 0,2 1 0 0,1-1 0 16,-1 0-256-16,3-3 128 0,3 0-128 0,2-3 0 15,-1 1 128-15,0 2-128 0,7-4 0 0,2-6 0 0,1 3 0 0,1-2 128 16,3-6-128-16,0 0 0 0,2 5 256 0,1 2-64 16,4 0-16-16,-1 0 0 0,6 2 80 0,-1 0 32 15,4 3 0-15,2 0 0 0,1 0-128 0,1 2-32 16,1 3 0-16,2-2 0 0,-1 0-128 0,1 1 0 16,-1-1 144-16,0-1-144 0,-2 0 0 0,-3-4 144 15,2 1-144-15,-1 2 0 0,-2-4 128 0,-1 3-128 16,-1-4 0-16,-1 1 0 0,0-4-256 0,-1-1-96 15,-1 0-32-15,-1-3-12176 0</inkml:trace>
  <inkml:trace contextRef="#ctx1" brushRef="#br0" timeOffset="64392.68">15462 4734 16575 0,'0'0'736'0,"0"0"160"0,0 0-720 0,0 0-176 0,0 0 0 0,0 0 0 16,3 12 1424-16,-1-4 256 0,-2 5 48 0,-1 1 16 15,-2 1-656-15,-1 3-128 0,-1 3-16 0,-2 12-16 16,-1 0-336-16,3-10-64 0,0 4-16 0,0 5 0 15,-2 1-16-15,1 2-16 0,-2-1 0 0,2-1 0 0,2-4-256 0,-1 0-48 16,1-2-16-16,-1-3 0 0,3-2-160 0,-1-2 0 16,2-1 0-16,0-1 128 15,-1-5-272-15,2-2-64 0,0-4-16 0,2 0 0 16,0 2-528-16,1-5-96 0,-3-4-32 0,0 0-7376 16,7-5-1488-16</inkml:trace>
  <inkml:trace contextRef="#ctx1" brushRef="#br0" timeOffset="64609.68">15292 5091 11055 0,'0'0'976'0,"0"0"-784"15,0 0-192-15,0 0 0 0,-7 3 2176 0,7-3 400 16,0 0 80-16,0 0 16 0,0 0-1424 0,0 0-288 16,0 0-48-16,0 0-16 0,0 0-16 0,0 0-16 15,10 4 0-15,-1-4 0 0,3-2-464 0,3-1-80 16,4 0-32-16,3-1 0 0,1 0-144 0,1-2-16 15,2 1-128-15,1 1 192 0,2 2-192 0,1-5 144 16,-1 2-144-16,14 0 128 16,-5-3-512-16,-14 5-128 0,3-1 0 0,-2 3-16 15,-2-3-1856-15,9-4-368 0</inkml:trace>
  <inkml:trace contextRef="#ctx1" brushRef="#br0" timeOffset="64975.82">16241 4490 7359 0,'0'0'656'15,"0"0"-528"-15,0 0-128 0,0 0 0 0,0 0 3056 0,0 0 576 16,8 9 112-16,-4 5 32 0,-4 1-1888 0,-2-1-368 16,0 4-80-16,-3 4-16 0,-3 0-432 0,0 8-96 15,1-2 0-15,-2 5-16 0,-1 2 0 0,-2 2 0 16,1 1 0-16,-1 0 0 0,0 4-128 0,0-1-32 16,1 1 0-16,1 0 0 0,1-4-400 0,1-2-64 15,1-3-32-15,0-4 0 0,1-1-48 0,1-4-16 16,0 1 0-16,1-3 0 0,1-3-32 0,2 7-128 15,1-4 192-15,0-11-64 0,0 1-128 0,1-5 0 0,-1-7 0 0,4 7 0 32,-4-7-1472-32,0 0-208 0,6 4-48 0,-6-4-12848 0</inkml:trace>
  <inkml:trace contextRef="#ctx1" brushRef="#br0" timeOffset="67211.13">17402 5531 8287 0,'0'0'368'0,"0"0"80"0,0 0-448 0,0 0 0 0,1 8 0 0,4 3 0 15,-5-11 1680-15,3 8 256 0,-2 1 48 0,1 1 16 16,1 0-896-16,-2-2-176 0,0 1-32 0,1 3-16 0,-2 1 32 0,2 2 16 16,0 3 0-16,-2 1 0 0,0 4 48 0,0 10 16 15,-2 4 0-15,0-10 0 0,0 7-192 0,-1 3-32 16,-2 2-16-16,-3 8 0 0,2 3-304 0,-6 1-64 15,2 2-16-15,-3 0 0 0,-2 1-128 0,1-1-32 16,1-1 0-16,1-1 0 0,-1-4 48 0,1-5 0 16,2 0 0-16,-1 16 0 0,1-12-48 0,7-17 0 15,2-4 0-15,1 11 0 0,1-5-208 0,2-12 0 16,-1-1 128-16,3 0-128 0,2-2 0 0,0 1 0 16,1-5 128-16,2-3-128 0,0-1 0 0,2-3-208 15,2-4 32-15,0 2 16 16,-2-4-352-16,2-2-80 0,0-5-16 0,5-3 0 15,-2-2-1568-15,-7 6-320 0,2-6-64 0,2-5-7984 0</inkml:trace>
  <inkml:trace contextRef="#ctx1" brushRef="#br0" timeOffset="67439.62">16944 6336 25103 0,'0'0'1104'0,"8"0"240"0,3-2-1072 0,2 1-272 0,-3 1 0 0,4 0 0 16,5 0 1072-16,3 0 144 0,3-1 48 0,2 0 0 16,1-3-496-16,2 3-80 0,2-1-32 0,16 0 0 0,-7-2-400 0,-16 0-64 15,2-1-32-15,-1 1 0 16,-2 0-928-16,0 2-192 0,-1-3-48 0,1-2-12480 15</inkml:trace>
  <inkml:trace contextRef="#ctx1" brushRef="#br0" timeOffset="69413.55">18147 4836 12831 0,'0'0'576'0,"0"0"112"0,6-1-560 0,0-6-128 0,1 0 0 0,-7 7 0 16,0 0 976-16,0 0 176 15,3-4 16-15,-3 4 16 0,0 0-256 0,0 0-48 0,0 0-16 0,0 0 0 16,0 0-176-16,4 6-48 0,-1 3 0 0,-1 1 0 16,-2 4 32-16,0 3 0 0,-1 2 0 0,0 11 0 15,-2-3 48-15,3 6 16 0,-2 3 0 0,0-8 0 16,1 2-176-16,-1 3-48 0,-2 1 0 0,0 3 0 15,1 0-144-15,0-1-48 0,-2-3 0 0,-1 0 0 0,3 1-64 0,-4-3 0 16,2-3-16-16,1-2 0 0,2-4 688 16,-2-2 144-16,3-3 16 0,0-2 16 15,-1-6-1648-15,2 1-336 0,0-10-64 16,0 0-16-16,0 0 672 0,0 0 128 0,0 0 32 0,0 0 0 16,8-8-1872-16,0 1-368 0,-2-1-80 0,0-5-16 0</inkml:trace>
  <inkml:trace contextRef="#ctx1" brushRef="#br0" timeOffset="69862.66">18640 4813 6447 0,'0'0'576'0,"6"-3"-576"16,0 0 0-16,1 0 0 0,0 0 2096 0,-7 3 304 16,8-1 64-16,-8 1 16 0,0 0-1392 0,0 0-288 15,0 0-48-15,1 10-16 0,-1-1-96 0,-1 3 0 0,-5-1-16 0,-2 3 0 16,-1 1 80-16,-1 2 0 0,-1 1 16 0,-2 0 0 16,-1-2 128-16,-1 1 32 0,-1-1 0 0,1 2 0 15,0 0-416-15,-2-2-80 0,0-1 0 0,-9 10-16 16,2-6-208-16,9-7-32 0,-4 0-128 0,-2 1 192 15,2-1-192-15,1-2 128 0,1 2-128 0,3-6 0 16,-2 2 128-16,4-3-128 0,-1-1 0 0,3 0 0 16,1 1 192-16,1-3-64 0,2-1-128 0,6-1 192 15,0 0 64-15,0 0 16 0,0 0 0 0,0 0 0 16,0 0-80-16,0 0-32 0,11 4 0 0,2 5 0 0,1-4 96 0,4 2 32 16,0 4 0-16,-3-3 0 0,5 3-16 0,-1 3 0 15,2-1 0-15,-1 2 0 0,2 3-64 0,1 0-16 16,-1 1 0-16,1 1 0 0,0 3 96 0,-1-3 16 15,1-1 0-15,-2-1 0 0,-2 0-96 0,0-2-16 16,-1 0 0-16,0-4 0 0,-1 0-192 0,-2 2 0 16,0-3 0-16,-1 1 0 15,1 0-912-15,-1-3-288 0,-1 0-48 0</inkml:trace>
  <inkml:trace contextRef="#ctx1" brushRef="#br0" timeOffset="71454.14">13033 7574 15087 0,'0'0'656'0,"0"0"160"0,0 0-656 0,0 0-160 15,0 0 0-15,10 0 0 0,-4-2 752 0,2 1 112 16,0 0 32-16,1 1 0 0,1-1-32 0,0-1 0 16,1 0 0-16,2 1 0 0,1-3-64 0,-1 2-16 15,2 0 0-15,0-1 0 0,2 1-144 0,1-1-48 16,1 2 0-16,2 0 0 0,2-3-112 0,8 3-32 0,-1 1 0 16,7 0 0-16,4 0-112 0,3 1-16 0,3 4-16 0,4-1 0 15,0-2 0-15,19 5 0 0,-7-2 0 0,1-3 0 16,-3 1-160-16,1-1-16 0,3 2-128 0,1 3 192 15,-2-5-192-15,-1-1 128 0,-3-1-128 0,1 0 0 16,1 2 128-16,4-2-128 0,2 0 0 0,3 0 144 16,0-2-144-16,-1 0 0 0,-1 1 0 0,2-3 128 15,3 1-128-15,4 2 0 0,6-2 0 0,-4 1 128 0,0-3-128 16,0-2 0-16,1 4 0 0,2 0 0 0,6-2 0 0,-2-1 0 16,-4-1 0-16,-1 2 0 0,1-1 0 0,1 2 0 15,2 4 0-15,1-3 128 0,-5-5-128 16,-2 0 0-16,-2 3 0 0,2-1 0 0,-4 3 0 0,4-3 0 15,2-3 0-15,-6 0 0 0,-4 0 128 0,1 0-128 16,-2 1 0-16,3 2 128 0,2 4-128 0,-4-2 192 16,-2-4-192-16,-6 2 192 0,-2 1-192 0,-3-2 160 15,-2 2-160-15,-1 3 160 0,-2 0-160 0,0 0 0 16,-2-3 0-16,-4 1 0 0,-5-1 0 0,-4 2 0 16,-5-3 128-16,-2 3-128 0,-2 3 0 0,-3 0 0 15,-2 0 144-15,-1 2-144 0,-3-5 128 0,-2 4-128 0,-3 2 128 16,-2 1-128-16,-2-2-144 0,-12-2-112 0,11 3 0 15,-11-3-9264 1,0 0-1840-16</inkml:trace>
  <inkml:trace contextRef="#ctx1" brushRef="#br0" timeOffset="73188.28">14101 8277 14223 0,'0'0'624'0,"0"0"144"0,-5 3-624 0,5-3-144 0,0 0 0 0,0 0 0 16,-6 3 784-16,6-3 128 0,0 0 32 0,0 0 0 0,0 0-80 0,0 0-16 15,0 0 0-15,9-1 0 0,3-4 64 0,3 1 16 16,2-3 0-16,3-1 0 0,1-1-320 0,1-2-64 16,2 0-16-16,8-3 0 0,-1 1-160 0,4 3-48 15,-1-3 0-15,2 5 0 0,0 0 0 0,3 5 0 16,-1 2 0-16,2 4 0 0,-5 0-176 0,-3 8-144 16,-3-1 192-16,-3 5-192 0,-6 3 0 0,-4 1 0 15,-2 1 0-15,-5 4 0 0,-2-1 144 0,-5 4-144 16,-2 2 0-16,-6 0 144 0,0-1-144 0,-6 3 0 15,-2 1 0-15,-1-4 0 0,-3 0 192 0,0 0-32 16,0 0-16-16,2 0 0 0,1-3 80 0,2 0 16 16,2 1 0-16,4-6 0 0,3 0-112 0,3 0-128 15,2-4 176-15,4 1-176 0,3-2 0 0,4 3 0 16,1-2 0-16,7 3 0 0,0 2 0 0,0 0 0 0,-1 3 0 0,4 0 0 16,-4-2 0-16,0 3 0 0,-1 1 0 15,-1-1 0-15,-1 2 0 0,-1-2 208 0,-3 2-64 0,-1-3-16 16,-3 2 544-16,-4-2 96 15,0-3 32-15,-6 5 0 0,-3-2 0 0,-2 1 0 0,-4 3 0 0,-1 2 0 16,-2 0-112-16,-4 1-32 0,-5-1 0 0,-4-2 0 16,-2 3-144-16,-3-1-16 0,-3-2-16 0,-2 3 0 15,0-2-160-15,-2-2-48 0,0 2 0 0,3-5 0 16,0 0-272-16,2-1 128 0,2-4-128 0,1-2 0 16,2-6-192-16,1-1-128 0,2-6-48 0,1-1 0 15,5-3-1568-15,2-3-320 0,3-5-64 0,5-4-8304 16,5-4-1648-16</inkml:trace>
  <inkml:trace contextRef="#ctx1" brushRef="#br0" timeOffset="74066.53">15424 7776 12895 0,'0'0'1152'0,"0"0"-928"0,0 0-224 0,0 0 0 16,7-3 1456-16,-7 3 240 0,9-2 48 0,-9 2 16 15,0 0-608-15,0 0-112 0,0 0-16 0,0 0-16 0,0 0-240 0,2 11-64 16,-2-1 0-16,0 4 0 0,-3 3-112 0,1-1-16 15,-1 2-16-15,0 2 0 0,0 3 32 0,-1 4 16 16,-1 2 0-16,2 2 0 0,1 2 16 0,-2 6 0 16,-1-1 0-16,-2 1 0 0,1-4-304 0,-2 1-64 15,1-3-16-15,-1 1 0 0,1-3-64 0,1-1-16 16,1-5 0-16,0 2 0 0,0-3-32 0,0-1-128 16,1-2 192-16,3-1-64 0,-5-7-128 0,2-1 0 15,0 0 0-15,2-3 0 16,0-4-816-16,2-5-32 0,0 0-16 0,0 0-8544 15,-2-8-1728-15</inkml:trace>
  <inkml:trace contextRef="#ctx1" brushRef="#br0" timeOffset="74484.5">15726 7846 14735 0,'0'0'640'0,"0"0"160"0,0 0-640 0,0 0-160 0,7 5 0 0,-1 0 0 16,0 1 576-16,-3 2 96 0,-3-8 16 0,-1 7 0 16,-3 7-176-16,-1-1-48 0,0 0 0 0,-2 1 0 15,0 0 224-15,-3 0 32 0,-3-1 16 0,-1 2 0 0,-3-1 224 0,1 0 64 16,-2 0 0-16,0-2 0 15,0 2-272-15,-1 2-48 0,0-4-16 0,0 0 0 0,0-1-304 16,1 1-64-16,1 0-16 0,1 1 0 16,1-1-304-16,1-4 0 0,4 1 128 0,0-2-128 15,3-1 0-15,1 0 0 0,1-3 0 0,1 0 0 0,4-3 0 0,0 0 0 16,0 0 0-16,0 0 0 0,8 5 0 16,1 1 0-16,2-1 0 0,1-1 160 0,3 1 240 0,3 3 48 15,1-2 16-15,0 4 0 0,4-1-144 0,-1 2-48 16,0 3 0-16,0-1 0 0,1 2-112 0,-2-2-32 15,0 0 0-15,-2-2 0 0,-2 2-128 0,0 1 0 16,-1-3 144-16,1 0-144 0,-4-4 0 0,-2 2 0 16,-1-3 0-16,-1 3-128 15,-1-5-2112-15,-1 0-432 0</inkml:trace>
  <inkml:trace contextRef="#ctx1" brushRef="#br0" timeOffset="74983.64">16404 7875 10127 0,'5'-15'448'0,"-5"15"96"0,5-4-544 0,-5 4 0 15,8-1 0-15,-2-1 0 0,0 2 2368 0,-6 0 352 16,7 2 80-16,-7-2 16 0,0 0-1728 0,0 0-320 16,0 0-80-16,4 12-16 0,-3 2-96 0,0 3-32 15,-2 1 0-15,0-1 0 0,-2 6 240 0,0 1 48 16,0 2 16-16,-1 3 0 0,0 5 0 0,0-3 0 0,2-2 0 0,-2 3 0 16,-1 0-256-16,0-6-48 15,-2 2-16-15,1-3 0 0,1 0-320 0,1-3-64 16,-2-2-16-16,2-2 0 0,1 2-128 0,0-3 0 15,-1-1 0-15,2-7 0 16,1 0-544-16,1-9-144 0,0 5-16 0,0-5-8688 0,0 0-1728 0</inkml:trace>
  <inkml:trace contextRef="#ctx1" brushRef="#br0" timeOffset="75194.42">16020 8199 22111 0,'0'0'976'0,"0"0"208"0,9 1-944 0,2-1-240 0,2 0 0 0,4 0 0 0,3-1 1376 0,4 0 224 16,4 0 64-16,1-1 0 0,3 0-704 0,1 0-144 16,0-3-32-16,1 2 0 0,3-1-464 0,-1 1-80 15,-2-1-32-15,1-2 0 0,-1 0-208 0,0 1 0 16,-2-3 0-16,0 3 0 15,-2-1-1296-15,-3-1-304 0,2 3-64 0</inkml:trace>
  <inkml:trace contextRef="#ctx1" brushRef="#br0" timeOffset="75767.25">17174 7950 20895 0,'0'0'928'0,"0"0"192"0,0 0-896 0,0 0-224 0,0 0 0 0,0 0 0 0,5-5 768 0,2 2 128 16,0 2 0-16,2-4 16 0,1-1-192 0,2 1-32 16,0-4-16-16,2 2 0 0,0 1 96 0,3-2 0 15,1 3 16-15,0 1 0 0,1 4-80 0,-2 2-32 16,1 1 0-16,0 1 0 0,0 5-256 0,-2-2-48 15,0 4-16-15,-2-1 0 0,-2 4-48 0,-3 3-16 16,-2 0 0-16,-4 4 0 0,-3 0-160 0,-2 5-128 16,-6-1 144-16,1 4-144 0,-5-2 176 0,-1 4-176 15,-1-2 192-15,-1-2-192 0,-3-1 320 0,1-2-32 16,-1-1-16-16,2-2 0 0,3-2 288 0,0-1 48 16,3-3 16-16,2-1 0 0,2 0-208 0,3-4-32 0,1-2-16 15,2-8 0-15,2 5-208 0,4 1-32 16,2 2-128-16,2-6 192 0,3-1-64 0,1-1 0 15,4 0-128-15,0-1 192 0,-1 1-192 0,2-1 144 16,3 0-144-16,-2-2 128 0,3-2-128 0,0 2 0 0,1 1 0 0,-1-1 128 16,1-3-128-16,0 0 0 0,-1 2 0 0,1 1 0 15,1-1 0-15,-2 2 0 0,1-2-224 0,0 2 80 32,0 0-2128-32,0 0-416 0</inkml:trace>
  <inkml:trace contextRef="#ctx1" brushRef="#br0" timeOffset="77320.81">13457 4297 2751 0,'0'0'128'0,"0"0"16"0,0 0-144 0,0 0 0 0,0 0 0 16,0 0 0-16,8-1 1536 0,-8 1 256 15,0 0 64-15,9 1 16 0,-1-1-1360 0,-8 0-288 16,0 0-48-16,0 0-16 0,6 0 480 0,-6 0 80 16,0 0 32-16,0 0 0 0,0 0 32 0,0 0 16 15,0 0 0-15,0 0 0 0,0 0-208 0,0 0-32 0,0 0-16 0,0 0 0 16,0 0-224-16,0 0-32 0,0 0-16 0,2 8 0 15,-4 2 0-15,1-3 0 16,-4 3 0-16,-1-2 0 0,-1 4 160 0,-2-1 16 0,0 0 16 0,-2 3 0 16,-3 3-80-16,0 1 0 0,0 1-16 0,-2 2 0 15,-1 5-112-15,-1-1 0 0,0 4-16 0,-2-2 0 16,1 6-32-16,-2 2 0 0,1 0 0 0,1 2 0 16,0 0-48-16,-3 5-16 0,1 4 0 0,-5 2 0 15,2-1-16-15,0 6 0 0,1 3 0 0,1 3 0 0,-1 0 32 16,1 7 0-16,0-1 0 0,-1 8 0 0,3 3-32 15,-1 0 0-15,2 3 0 0,-2 4 0 0,0-1 0 0,1 3-128 16,1 4 192-16,0 0-64 0,1-1-128 0,0 2 0 16,1 2 144-16,-1 2-144 0,0 0 0 0,0-1 128 15,0 1-128-15,1 1 0 0,-1-3 0 0,-1 1 144 16,0 1-144-16,2 1 0 0,1-1 176 0,0-4-176 16,1 0 160-16,2-2-160 0,1 0 128 0,0 2-128 15,2-1 0-15,4 1 144 0,1 2-144 0,2-3 0 16,3-1 0-16,3 1 0 0,2 3 0 0,4 0 128 15,2 1-128-15,3-3 0 0,3-2 0 0,2-1 0 0,2-2 0 16,2 2 0-16,0-8 0 0,4-1 0 16,2-3 0-16,7 8 0 0,0 3 0 0,0-9 128 15,2-9-128-15,8 6 192 0,3 4-192 0,2-2 0 16,5 1 0-16,18 31 128 0,-12-13-128 0,-29-51 0 0,5 6-160 0,7 2 160 16,4 0-320-16,7 1 16 15,2 2 16-15,3-4 0 16,-3-3-288-16,58 36-64 0,-18-23-16 0,-8-13 0 15,1-7-256-15,-3-11-48 0</inkml:trace>
  <inkml:trace contextRef="#ctx1" brushRef="#br0" timeOffset="78075.6">19205 4322 15135 0,'0'0'672'0,"0"0"144"0,0 0-656 0,0 0-160 0,0 0 0 0,0 0 0 16,0 0 608-16,0 0 96 0,0 0 0 0,0 0 16 16,0 0-224-16,3 12-48 0,-3-12-16 0,3 14 0 15,2-2-64-15,0 4-16 0,2 0 0 0,0 2 0 16,2 1 32-16,3 1 0 0,4 5 0 0,1 0 0 0,4 7-176 0,2 3-16 15,3 3-16-15,2 4 0 0,5 3-176 0,-2 3 160 16,-2 2-160-16,3 3 160 0,-2 6-160 0,1 2 160 16,-2 7-160-16,3 2 160 0,-2 1-160 0,1 3 160 15,1 0-160-15,-2 1 160 0,1 0-160 0,-1 2 0 16,-4 1 144-16,-1 4-144 0,-3-1 304 0,-3 4-16 16,-3-5 0-16,-1 4 0 0,-2 1 32 0,-3 3 0 15,2-2 0-15,-6-1 0 0,-3-2 80 0,-3 2 32 16,0-1 0-16,-3-2 0 0,1 1 16 0,-4-3 0 15,-1-1 0-15,-2 0 0 0,-1-2 0 0,0 3 0 16,-4 0 0-16,-4 1 0 0,-3-5-128 0,-1 3-32 16,-4 2 0-16,-2 0 0 0,-1-3-48 0,-4 2-16 15,-3 1 0-15,-2 3 0 0,3-4 48 0,-4 2 16 16,3-5 0-16,-4 1 0 0,-3-2 64 0,-2 1 16 16,-3 0 0-16,2 2 0 0,2-4-128 0,2-4-32 15,0-5 0-15,4-4 0 0,4-5-208 0,2-3 128 16,3-7-128-16,4-5 0 15,3-3-1056-15,1-7-304 0,2-4-64 0,1-8-13008 0</inkml:trace>
  <inkml:trace contextRef="#ctx1" brushRef="#br0" timeOffset="79036.62">15814 11073 15135 0,'0'0'672'0,"0"0"144"0,0 0-656 0,0 0-160 0,-2 5 0 0,2-5 0 15,0 0 1264-15,0 0 208 0,0 0 64 0,0 0 0 16,0 0-128-16,0 0-32 0,-2-8 0 0,4-7 0 16,-2-3-720-16,3-3-144 0,2-5-16 0,2 1-16 15,0-6-224-15,4 1-32 0,0-1-16 0,2-2 0 16,1-1-64-16,2 1-16 0,1 0 0 0,2 2 0 16,0 2-128-16,0 5 0 0,-1-1 0 0,0 3 0 0,-1 4 0 0,0 4 0 15,1 7 0-15,-2 0 0 0,1 2 0 0,-1 3 0 16,1 2 128-16,-1 5-128 0,0 5 128 0,0 0-128 15,3 3 0-15,-1 2 128 0,0 3-128 0,0 2 192 16,-3 4-192-16,-1 3 192 0,0-2-64 0,-3 3-128 16,-1-3 192-16,2 2-64 0,-3-4-128 0,0 4 160 15,-1-3-160-15,0-2 160 0,0-2-160 0,-2-2 0 16,2-3 0-16,-1-1 0 16,1 1-656-16,1-4-16 0,-3-3 0 0,1-2-7744 15,-7-6-1552-15</inkml:trace>
  <inkml:trace contextRef="#ctx1" brushRef="#br0" timeOffset="79304.72">16176 10849 15663 0,'-5'5'1392'0,"-1"-1"-1120"15,0-3-272-15,0 4 0 0,1 3 1600 0,3-2 256 16,-1 2 48-16,2 2 16 0,0 4-944 0,1 2-176 15,-2-3-32-15,2 9-16 0,0 1-176 0,2 4-48 0,2 3 0 0,2 2 0 16,0 1 48-16,2 1 16 0,1 1 0 0,2 1 0 16,3 3 48-16,1 0 0 0,1 0 0 0,0 1 0 15,2 1-272-15,0-2-48 0,0-2-16 0,-1-2 0 16,1 0-304-16,1-4 160 0,2 0-160 16,2-2 128-16,1-6-128 0,-1-1 0 0,2-1 0 0,3-3 0 0,1-4-288 15,4-2-32-15,2-2-16 0,1-5-9200 16,5-4-1856-16</inkml:trace>
  <inkml:trace contextRef="#ctx1" brushRef="#br0" timeOffset="79949.5">18022 11400 17903 0,'0'0'784'0,"0"0"176"0,-4-5-768 0,-1-4-192 0,1 1 0 0,-1 2 0 16,-1-5 1232-16,-1 4 208 0,0-3 32 0,-2 2 16 15,1-1-528-15,1 3-128 0,-5-2 0 0,2 3-16 16,-1 3-176-16,-1 0-16 0,0 1-16 0,0 2 0 0,-2 2-96 0,0 3 0 15,0 4-16-15,0 3 0 0,-1 1-352 0,1 8-144 16,1 1 128-16,2 1-128 0,3 4 0 0,1 0 0 16,0 3 0-16,5 1 0 0,3 1 0 0,5-5 0 15,2 0 0-15,2-2 0 0,3 2 160 0,3-7 0 16,1-1 0-16,1-3 0 0,1-3-32 0,0-3 0 16,0-4 0-16,2-3 0 0,1-3-128 0,0-4 128 15,-1-2-128-15,0-6 128 0,3-4 128 0,-1-3 0 16,-1-1 16-16,1-3 0 0,0-1-112 0,-2 0-32 15,-2 4 0-15,-2 1 0 0,0 1-128 0,-1 3 0 16,-2 1 0-16,-1 2 0 0,-3 2 128 0,-2 0-128 16,0 2 0-16,-8 7 128 0,0 0-128 0,7 5 192 15,0 7-192-15,-2-3 192 0,-2 1-48 0,1 5 0 16,-2 2 0-16,3 1 0 0,-2 1-144 0,1 1 0 16,1-1 0-16,0 0 0 15,2 4-448-15,2 0 16 0,-2-4 16 0,3 0 0 16,2 0-2400-16,-1-1-464 0,14 14-112 0,-8-15-7632 0</inkml:trace>
  <inkml:trace contextRef="#ctx1" brushRef="#br0" timeOffset="80218.77">18825 11542 15663 0,'0'0'688'0,"0"0"144"0,0 0-656 0,0 0-176 0,3 9 0 0,-1-3 0 0,1 4 2352 0,0 1 432 15,-1 3 96-15,-1 2 0 0,1 1-1424 0,-1 0-304 16,0 2-48-16,0 2-16 0,-2-2-208 0,0 2-48 16,0 0-16-16,-1 2 0 0,1-2-288 0,0 0-48 15,-3-1-16-15,4 0 0 0,-1-1-336 0,-1 0-128 16,1-1 0-16,0-3 144 0,0-2-352 0,-1-4-80 15,1 1-16-15,1-2 0 16,0-8-1552-16,0 0-320 0,0 0-64 0,0 0-6400 16,0 0-1264-16</inkml:trace>
  <inkml:trace contextRef="#ctx1" brushRef="#br0" timeOffset="80545.25">19169 11397 15663 0,'0'0'1392'0,"0"0"-1120"16,0 0-272-16,0 0 0 0,0 0 1808 0,2 12 304 0,-3-4 64 0,-2 5 16 15,-1-3-864-15,-1 2-176 0,0 2-48 0,-1 0 0 16,-4 2-416-16,2-2-96 0,-2 0-16 0,0 0 0 16,-2 3-128-16,-2-2-48 0,2-2 0 0,-1 2 0 15,-1 0-64-15,0 2-16 0,1-3 0 0,1-3 0 16,0 1-80-16,1 2-32 0,1-4 0 0,1 1 0 15,0 1-16-15,2-4 0 0,2 4 0 0,0-4 0 0,1 2-64 16,2-1-128-16,1 1 176 0,2-1-176 0,0-2 208 0,4-2-64 16,2 4-16-16,0-1 0 0,2 2 0 15,3-2-128-15,-1 2 192 0,3-1-64 0,1 2-128 0,3-2 128 16,-1 1-128-16,-1-2 128 0,2 2-128 0,-2-2 0 16,1 1 0-16,1-2 0 15,-1 2-352-15,1-3-96 0,0 0-32 0,-1-1-9632 16,-2-3-1920-16</inkml:trace>
  <inkml:trace contextRef="#ctx1" brushRef="#br0" timeOffset="80862.87">19741 11497 18431 0,'0'0'1632'0,"0"0"-1312"15,0 0-320-15,0 0 0 0,1 9 2416 0,0 4 400 16,0-4 96-16,-1 4 16 0,-1 1-1616 0,0 2-320 16,-2 3-64-16,1 0-16 0,-1 4-288 0,1 3-64 0,-1-2-16 0,-1 1 0 15,-1 3-80-15,0-1-16 0,1 2 0 0,-2 0 0 16,0-2-208-16,1 2-48 0,-2-3-16 0,2 0 0 15,1-4-176-15,-1-2 0 0,4-1-160 0,-2-2 160 16,2-2-560 0,0-2-16-16,0-5 0 0,1-2 0 0,0-6-1104 0,0 0-240 15,0 0-32-15,0 0-6960 0,1-6-1392 0</inkml:trace>
  <inkml:trace contextRef="#ctx1" brushRef="#br0" timeOffset="81075.02">19606 11792 11055 0,'0'0'976'16,"0"0"-784"-16,0 0-192 0,0 0 0 0,0 0 3600 0,0 0 688 16,0 0 128-16,0 0 16 0,6 4-2816 0,2 0-560 15,2-1-112-15,0-2-32 0,2 0-208 0,0-1-32 16,4-1-16-16,0 0 0 0,3-2-240 0,3-1-48 16,3 2-16-16,1-1 0 0,-1 1-352 0,3 0 0 15,0 1 0-15,-1 0 0 16,-1-2-896-16,-2-1-160 0,1-1-32 0,-4 3 0 15,2-1-2304-15,17-6-480 0,-11 3-96 0,-18 3 0 0</inkml:trace>
  <inkml:trace contextRef="#ctx1" brushRef="#br0" timeOffset="81356.58">20714 11350 14735 0,'-4'9'640'0,"3"0"160"0,0 4-640 0,-2 3-160 0,3 2 0 0,-1 5 0 0,1 3 4864 16,0 2 960-16,-1 3 176 0,0 2 32 0,-1-3-4256 0,0 15-864 15,-3 5-160-15,-3 17-48 0,-2-9-256 0,5-25-64 16,0 4-16-16,-2 0 0 0,-4 3-192 0,2-1-48 15,0 2 0-15,0-5 0 0,2-1-128 0,-7 25-256 16,5-10 64-16,2-9 16 16,4-4-2192-16,1-4-448 0,0-8-96 15</inkml:trace>
  <inkml:trace contextRef="#ctx1" brushRef="#br0" timeOffset="83442.27">12280 4165 17215 0,'0'0'768'0,"0"-8"144"0,0 8-720 0,2-8-192 15,0 0 0-15,1 1 0 0,-1-2 752 0,-2 9 112 0,5-6 32 0,-5 6 0 16,7-9-320-16,-2 3-64 0,-5 6-16 0,4-8 0 16,-2 0-48-16,-2 8-16 0,0 0 0 0,0 0 0 15,0 0-192-15,0 0-48 0,0 0 0 0,0 0 0 16,0 0-192-16,0 0 144 0,0 0-144 0,10 9 128 15,-3 0-128-15,-2 4 0 0,-1 3 0 0,-2 2 0 0,1 1 0 16,-1 2 0-16,-2 3 0 0,0 4 0 16,0 6 0-16,-2 3 128 0,0 1-128 0,1 5 192 15,-1 3-16-15,-1 6 0 0,0 5 0 0,0 4 0 0,-1 0 80 16,0 7 0-16,0-2 16 0,-2 9 0 16,-2 1-32-16,1-1-16 0,-1 0 0 0,-1 3 0 0,0-2-64 0,-1 1-16 15,0 2 0-15,-2-1 0 0,0 4-16 0,0-4 0 16,3-1 0-16,-2 4 0 0,-2-1 16 0,2 4 0 15,1-3 0-15,2 4 0 0,-2-1 16 0,0 1 0 16,-2-4 0-16,1 3 0 0,-1-1-160 0,0 0 192 16,-2 3-192-16,0-2 192 0,0-5-192 0,1 3 0 15,-2-4 0-15,1 3 128 0,1-2-128 0,-2 2 0 16,1-1 0-16,0-1 0 0,1-1 128 0,2-2-128 16,-1 4 0-16,-1-1 128 0,3-3-128 0,-1 3 192 15,1-3-192-15,1 2 192 0,-1-3 0 0,1 0 16 0,0-3 0 16,1-1 0-16,2-1-80 0,-1-1-128 15,1 1 176-15,0-3-176 0,-1 1 192 0,2-5-192 16,-1 1 192-16,2 1-192 0,-2-2 128 0,-1 2-128 0,2-3 0 0,-1 2 0 16,1-7 144-16,1 3-144 15,2 2 0-15,-2-2 144 0,1-2-144 0,1 2 0 0,0-5 144 16,0-1-144-16,-1 0 0 0,2 0 144 16,0-2-144-16,1-2 0 0,0-2 176 0,0-2-176 0,0-4 160 0,1 0-160 15,-1-3 176-15,1-1-176 0,1-3 192 0,-1-2-192 16,-1-3 176-16,-1 2-176 0,1-3 160 0,0-3-160 15,-2-1 128-15,1-2-128 0,1-3 0 0,-1-1 0 16,-3-1 0-16,1-4 128 0,1-1-128 0,1-7 0 16,1-6 0-16,-3 10 144 0,3-10-144 0,0 0 128 15,0 0 16-15,-2 7 0 0,2-7 0 0,0 0 0 0,0 0 0 0,0 0 0 16,0 0 0-16,0 0 0 0,-3-13-16 0,-1-2 0 16,3-6 0-16,0 0 0 0,1-3-128 0,0-6 0 15,-3-1 144-15,3-5-144 0,0-5 0 0,0 0 0 16,0-8 0-16,0 0 0 0,1-2 0 0,1-5 0 15,-1-1 0-15,1 1 0 0,1-3 0 0,-2-2 0 16,1-1 0-16,0-3 0 0,1 3 0 0,-1-4 128 16,2-4-128-16,0 2 0 0,-2 1 128 0,1 0-128 15,1-3 160-15,1-3-160 0,0 0 192 0,2-4-64 16,2 1-128-16,-2-1 192 0,2-6-64 0,1 3-128 16,0-3 176-16,1 2-176 0,2 1 160 0,-3-3-160 15,6 2 128-15,-2-2-128 0,-1-1 128 0,3 3-128 16,-1-2 128-16,3 5-128 0,1 0 128 0,-1 1-128 15,-2 0 0-15,-3 0 128 0,1-2-128 0,-3 3 0 16,1 2 0-16,-2-4 128 0,1 1-128 0,-3 1 0 16,-3-6 0-16,0 2 0 0,-1-2 0 0,1 2 0 15,-1-3 0-15,0 2 128 0,-4-3-128 0,3 0 128 16,0 1-128-16,1 1 128 0,-2-2-128 0,2 4 0 16,-3-2 144-16,3 6-144 0,-1 1 0 0,1 2 0 0,-1 2 0 15,0 3 0-15,-2-2 0 0,3 1 0 0,0 0 0 0,-2 1 0 16,0 3 0-16,0-1 0 0,1 0 0 0,-2 4 0 15,-1-2 0-15,0 2 0 0,0 2 0 0,0 2-128 16,0 2 128-16,0 2-128 0,0 1 128 0,3 2-128 16,-2 5 128-16,1 2 0 0,0 2 0 0,-1 2 0 15,-1-3 0-15,3 6-160 0,-2 2 160 0,0 4 0 16,-1 1-160-16,1-1 160 0,-1 6-128 0,0-2 128 0,0 4-160 0,-1 4 160 16,1-1-192-16,0 2 192 0,0 4-192 15,0 4 192-15,0 10-192 0,0 0 192 0,-1-8-192 0,1 8 64 16,0 0 128-16,0 0-208 0,0 0 208 0,0 0-176 15,-4 12 176-15,1-1-160 0,1 3 160 0,-2 3-128 16,3 3 128-16,-2 3-128 0,1 2 128 0,-1 2 0 16,2 5 0-16,-2 6 0 0,1 6 0 0,-1 3-128 15,2 5 128-15,0 6 0 0,-2 4 0 0,1 4 0 16,2 1 0-16,-2 11-128 0,0 3 128 0,1 7 0 16,-1 2 0-16,2 8 0 0,-4 3 0 0,2 1 0 15,-3 3 0-15,-3-1 0 0,1 1 0 0,-1 3 0 16,-1 2 0-16,0-1 0 0,-2 0 0 0,-2 3 0 15,-1 3 0-15,1-3 0 0,1 2 0 0,0 3 0 16,-3 2 0-16,2 0 0 0,1 0 0 0,0 3 0 16,1 4 0-16,-1 0 128 0,-1-3-128 0,1-2 0 15,0 0 0-15,0-1 0 0,-4 0 0 0,2-2 0 0,-1 0 0 0,1-3 0 16,0 2 0-16,0-4 0 0,1 2 0 0,2-4 128 16,1-2-128-16,0-3 0 0,1-6 0 15,0-1 0-15,1-3 0 0,3-6 0 16,1-6 0-16,1-3 0 15,-1-5-288-15,2-3-128 0,1-6-32 0,1-6-9824 0,0-1-1968 0</inkml:trace>
  <inkml:trace contextRef="#ctx1" brushRef="#br0" timeOffset="86342.47">22276 5267 5519 0,'0'0'496'0,"0"0"-496"16,0 0 0-16,2-9 0 0,-2-3 464 0,0 3 0 16,0 1 0-16,0 8 0 0,-2-11-80 0,2 11 0 15,0-8-16-15,0 8 0 0,-1-13 112 0,1 5 32 16,0 8 0-16,0 0 0 0,-1-10 0 0,1 10 0 15,-1-8 0-15,1 8 0 0,0 0 32 0,-2-10 16 16,2 10 0-16,0 0 0 0,0 0-16 0,0 0 0 16,0 0 0-16,0 0 0 0,0 0-48 0,0 0-16 15,-6-5 0-15,6 5 0 0,0 0-208 0,-9 0-32 16,3 3-16-16,6-3 0 0,-12 6-48 0,3 3-16 16,1-3 0-16,-1 6 0 0,0-3 32 0,0 3 0 0,0 2 0 0,-1 0 0 15,-2 3-32-15,0 1 0 0,-1 1 0 0,-2 4 0 16,1-6 64-16,-3 5 16 15,-2 1 0-15,-1 2 0 0,-3-2 48 0,-1 5 16 16,-3-2 0-16,0 5 0 0,1 5-304 0,0 1 128 0,2 1-128 16,0 3 0-16,-2 0 176 0,1 1-176 0,2 7 160 0,-1 2-160 15,1 2 128-15,0 3-128 0,2 1 0 16,-1 2 144-16,0 3-144 0,0 3 0 0,-1 5 0 0,0-3 0 16,-1 0 0-16,2-2 0 0,2 3 0 15,-1-1 0-15,0 0 0 0,0-1 0 0,2 4 0 0,2-2 0 16,0-2 0-16,2 0 160 0,0 2-160 0,-1 2 160 15,1 2 144-15,1-1 16 0,0 1 16 0,1 1 0 16,2 0-16-16,1 2 0 0,1 0 0 0,2-1 0 16,2-2-80-16,2 5-32 0,1 3 0 0,2-1 0 15,2 3-48-15,1-3-16 0,1 1 0 0,4-1 0 16,1 4-144-16,2-2 192 0,2 0-192 0,2-2 192 0,3 1-64 0,2 0-128 16,3 2 192-16,4-4-64 0,1-3-128 0,4-1 0 15,3 1 0-15,3-2 0 0,0-2 0 0,2-3 0 16,1 0 0-16,2-2 0 0,3-1 0 0,2-4 0 15,3-2 0-15,8 1 0 16,6-1-352-16,-1-2-160 0,-2-5-16 0,-2-1-11312 0</inkml:trace>
  <inkml:trace contextRef="#ctx1" brushRef="#br0" timeOffset="87445.52">27023 5001 15375 0,'-7'-10'672'0,"7"10"160"0,0 0-672 0,-1-10-160 15,-1 1 0-15,2 9 0 0,0 0 560 0,0 0 80 16,0 0 0-16,0 0 16 0,0 0-400 0,0 0-64 15,0 0-32-15,0 0 0 0,0 0-160 0,6-8 0 16,-6 8 0-16,10-5 128 0,2 4 0 0,-2 0-128 16,-1 1 192-16,3 1-64 0,2 0-128 0,2 3 160 15,0 1-160-15,3 3 160 0,3-1-160 0,1 5 0 16,3-2 144-16,1 4-144 0,2 4 288 0,2 2-16 16,1 4 0-16,-1 2 0 0,0 4 0 0,-2 2 0 15,0-3 0-15,1 7 0 0,-1 3-48 0,-1 6-16 16,0-2 0-16,0 3 0 0,-2 1-48 0,1 1-16 15,-3 4 0-15,3 1 0 0,1 1-16 0,0 0 0 0,-1 5 0 0,-2-2 0 16,0-4-128-16,-2 2 0 16,0-2 0-16,-2 2 0 0,-4 1 0 0,1-1 0 0,-1-2 144 0,-2 0-144 15,-2 3 160-15,-1-1-32 0,0 1-128 0,1 1 192 16,-2 3 64-16,-1-3 16 0,0 0 0 0,-3 6 0 16,-1-2 32-16,-1 2 0 0,-2-3 0 0,-1 5 0 15,-2 0-16-15,-1 2 0 0,0 0 0 0,-2 2 0 0,-2-2 16 16,-1 3 0-16,-1-2 0 0,-2 0 0 15,0-4 128-15,1-1 16 0,-1-2 16 0,-1 2 0 0,-3-2-32 0,0 3-16 16,-1-5 0-16,0 2 0 0,-2-1-32 0,-2-1-16 16,-1 0 0-16,-2-3 0 0,0 0-48 0,-2 0-16 15,-1-2 0-15,0 2 0 0,-4-2-160 0,1-1-16 16,2 0-128-16,-2 2 192 0,-1-3-192 0,1 0 176 16,0 0-176-16,2 1 160 0,0 1-160 0,0-2 0 15,3-2 0-15,1-4 0 0,3 2 0 0,2-5 0 16,1-3 0-16,1-1 0 15,1-3-1552-15,0-1-304 0,-1-2-48 0</inkml:trace>
  <inkml:trace contextRef="#ctx1" brushRef="#br0" timeOffset="88403.86">24243 10521 4607 0,'0'0'400'0,"0"0"-400"0,0 0 0 0,0 0 0 16,0 0 1856-16,11-1 272 0,-11 1 64 0,9-1 16 16,-9 1-1072-16,0 0-224 0,0 0-32 0,10 0-16 0,-10 0-96 15,0 0-32-15,0 0 0 0,9-3 0 0,-9 3 192 16,8-7 32-16,0-1 16 0,-3-2 0 0,1 2-48 0,-1-5-16 16,1-2 0-16,1-1 0 0,0-2-304 0,2-1-64 15,0-2-16-15,0 0 0 0,-3-2-288 0,2-4-64 16,1 4-16-16,0-3 0 0,2-2-160 0,1 1 0 15,0 0 144-15,2 3-144 0,0-1 0 0,0 3 128 16,0 3-128-16,0 1 0 0,-1 3 0 0,0 4 0 16,1 3 0-16,-3-1 128 0,-1 3-128 0,-1 2 0 15,0 0 0-15,-9 4 0 0,12 3 0 0,-12-3 0 16,10 4 0-16,-1 2 0 0,-2 4 0 0,1 1 0 16,0 1 0-16,0 2 0 0,0 2 0 0,0 1 0 15,-2 1 0-15,4 1-128 0,-2 1 128 0,2 4 0 16,-2 3 0-16,-1 1 0 0,1 0 0 0,0 2 0 15,-2 0 0-15,0 0 0 0,1 3 0 0,-1-1 0 16,-1-3 0-16,0 3 0 0,2 1 0 0,-2-1 0 16,0-4 0-16,0 0 128 0,-1-8-128 0,-1 0 0 0,2 1 0 0,1-1 0 15,-3 0 0-15,1-4 0 16,0-2 0-16,-1-2 0 16,-3-12-576-16,0 0-96 0,0 0-16 0,0 0-7152 15,0 0-1440-15</inkml:trace>
  <inkml:trace contextRef="#ctx1" brushRef="#br0" timeOffset="88786.31">24570 10308 7359 0,'-12'-3'320'0,"6"2"80"0,6 1-400 0,-9 0 0 0,1 1 0 0,8-1 0 16,0 0 2688-16,-6 5 448 0,6-5 80 0,-5 13 32 0,1-4-2352 0,1 2-448 16,1 3-112-16,2 2-16 0,0 1-80 0,1 4-32 15,0-1 0-15,2 5 0 0,-2 2 48 0,3 1 16 16,1-1 0-16,-1 5 0 0,0-3 48 0,1 1 16 16,0 2 0-16,3 0 0 0,0 0 48 0,3 1 0 15,0 1 0-15,2-1 0 0,1 1 16 0,-2 2 16 16,4 1 0-16,-1 0 0 0,0 2-64 0,2-2-16 15,-1-3 0-15,1-2 0 0,1 1 0 0,-2-5 0 16,2 0 0-16,0 1 0 0,1-5 32 0,1 1 0 16,3-3 0-16,2-1 0 0,2-2-128 0,1-3-32 15,3 0 0-15,2-2 0 0,2 0-208 0,3 0 0 16,3-3 0-16,0-2 0 16,-2 1-1216-16,-3-4-352 0,-4 2-64 0</inkml:trace>
  <inkml:trace contextRef="#ctx1" brushRef="#br0" timeOffset="90162.37">26353 10703 11343 0,'0'0'496'0,"6"-6"112"0,-6 6-480 0,0 0-128 16,5-10 0-16,0 2 0 0,-5 8 688 0,7-10 112 15,-7 10 32-15,6-7 0 0,-6 7-192 0,0 0-16 0,0 0-16 0,7-10 0 0,-7 10 112 0,0 0 32 16,0 0 0-16,0 0 0 0,3-7 64 0,-3 7 16 16,0 0 0-16,0 0 0 0,0 0-128 0,0 0-32 15,0 0 0-15,0 0 0 0,0 0-144 0,3 17-16 16,-1 1-16-16,1 3 0 0,-2 3-80 0,2 6-16 15,-2 3 0-15,2 3 0 0,-1 1-80 16,3 2-32-16,-3 4 0 0,0 1 0 0,-1 4-112 0,1-4-32 16,-1 3 0-16,0-5 0 0,0 1-144 0,1-3 0 15,-1-3 144-15,1-2-144 0,1-3 0 0,0-5 0 16,-1 0 0-16,1-5 0 16,-1 3-832-16,1-6-96 0,-1-5-16 0,1 0-7200 15,-2 0-1456-15</inkml:trace>
  <inkml:trace contextRef="#ctx1" brushRef="#br0" timeOffset="91328.34">27412 10755 2751 0,'0'0'256'0,"0"0"-256"0,0 0 0 0,0 0 0 15,0 0 3120-15,0 0 576 0,0 0 112 0,0 0 32 16,0 0-2816-16,0 0-544 0,0 0-112 0,0 0-32 16,-9 9 32-16,9-9 0 0,-10 9 0 0,3 2 0 15,0-3-112-15,0 5 0 0,1-6-16 0,-3 5 0 0,-1-1 112 0,0 1 32 16,0 0 0-16,-6 6 0 0,1 0 80 0,-4 5 32 15,-3 6 0-15,0 2 0 0,0-2 96 0,-2 5 32 16,0-1 0-16,0 3 0 0,-2 2-48 0,1 3-16 16,-1 4 0-16,1 0 0 0,-1 3-112 0,4 2 0 15,-1-2-16-15,0 0 0 0,1 3-160 0,1-1-16 16,-1-6-16-16,-1 1 0 0,0-2-80 0,2-1-16 16,-1-4 0-16,5-2 0 0,0-5-144 0,-1 0 0 15,3-1 144-15,1 0-144 0,2-5 0 0,1-1 0 16,1-5-160-16,2-1 160 15,3 0-720-15,2-5-48 0,1-3 0 0,2-10-7712 0,0 0-1552 16</inkml:trace>
  <inkml:trace contextRef="#ctx1" brushRef="#br0" timeOffset="91893.43">27708 11689 9215 0,'0'0'816'0,"-5"-5"-656"0,1 2-160 0,4 3 0 16,0 0 2992-16,-4-6 560 0,4 6 112 0,-6-7 32 15,0 2-2816-15,2-3-560 0,-3 2-128 0,0 1 0 0,-1-4-64 0,-2 2 0 16,-1 2 0-16,-1-1 0 0,-1 1 32 0,2 1 0 16,-2-4 0-16,1 5 0 0,-1 1-160 0,1 2 160 15,0 0-160-15,-1 3 160 0,-1 5-160 0,0 0 0 16,-1 5 0-16,1 2 0 0,-2-2 0 0,1 4 0 16,0 0 0-16,1 1 0 0,1 1 0 0,3 3 256 15,-1-3-32-15,2 0-16 0,0-2 160 0,3-1 16 16,-1-2 16-16,6 0 0 0,0-1-16 0,1-13-16 15,2 10 0-15,-2-10 0 0,0 0-144 0,5 10-32 16,-5-10 0-16,0 0 0 0,12 4-192 0,-1-4 144 16,-11 0-144-16,13-4 128 0,-2-1-128 0,-1-5 0 15,-1 0 0-15,3-3 128 0,-2 0-128 0,0 3 0 16,0-1 0-16,2-1 0 0,-2 1 0 0,0-1 0 0,0 7 0 16,0-2 0-16,-1 0 0 0,-1 5 0 15,-8 2 0-15,0 0 0 0,10 1 0 0,0 4 0 0,-2 5 0 0,1 0 0 16,0 2 128-16,0 3-128 15,-1 2 0-15,3 2 128 0,-1 0-128 0,0 1 0 16,0-1 0-16,2-2 0 0,-1-1 0 0,0-1 0 0,1-4 0 16,1 0 0-16,2 0 0 0,0-5 0 0,-1-1 0 0,0-2 128 15,1 3-128-15,2-4-256 0,-1-3 64 0,1-3 16 16,-1-4-1728 0,2 2-336-16,6-9-80 0,-5-2-16 0</inkml:trace>
  <inkml:trace contextRef="#ctx1" brushRef="#br0" timeOffset="92173.42">28204 11487 26719 0,'0'0'2368'0,"0"0"-1888"15,0 0-480-15,-4 14 0 0,1 2 1360 0,2 3 176 16,-1 1 48-16,0 4 0 0,2 3-1264 0,-1-3-320 16,-2 3 0-16,1-1 0 0,-1 6 0 0,1-1 0 15,-2-2-176-15,-1 1 176 0,-1 0-192 0,-1-4 192 0,1 0-192 16,2-1 192-16,-4-3-256 0,3-2 64 16,2-2 16-16,1-2 0 15,-2 1-576-15,3-2-112 0,1-3-32 0,0-2 0 16,0-10-2080-16,0 0-416 0</inkml:trace>
  <inkml:trace contextRef="#ctx1" brushRef="#br0" timeOffset="92548.07">28633 11594 25743 0,'-16'1'1136'0,"6"3"240"0,-1 3-1104 0,-1-1-272 0,0 5 0 0,1-1 0 0,-1 3 432 0,1 1 16 15,-2-2 16-15,1 2 0 0,0 0-80 0,1 2-32 16,-2-1 0-16,2 1 0 0,-1-4-224 0,2 2-128 16,-1-2 160-16,0-2-160 0,2 1 192 0,3-3-48 15,1 2-16-15,5-10 0 0,0 0 16 0,3 12 0 16,-3-12 0-16,7 10 0 0,2 1-16 0,3-2-128 15,-1 0 192-15,3-1-64 0,1 1 256 0,3-1 32 16,2 4 16-16,2-2 0 0,0 4 32 0,2 3 16 16,1-2 0-16,3 1 0 0,-1 0-96 0,1 0 0 15,1 1-16-15,3-2 0 0,0 0 0 0,2-2 0 16,1 1 0-16,2-4 0 0,-2 0-208 0,-2 2-32 16,-3-5-128-16,-1 1 192 15,-1 1-1216-15,-1-3-240 0,-3-2-48 0,-3 0-13664 0</inkml:trace>
  <inkml:trace contextRef="#ctx1" brushRef="#br0" timeOffset="96021.65">22757 5781 15087 0,'0'0'656'0,"0"0"160"0,0 0-656 0,0 0-160 0,0 0 0 0,0 0 0 16,4-7 896-16,-2-2 160 0,1-2 32 0,3 3 0 15,3-1-352-15,3 0-64 0,0-1-16 0,5 1 0 16,2-2-160-16,2 0-48 0,1-1 0 0,3-1 0 16,9-1-128-16,-3 3-16 0,1-2-16 0,0 5 0 15,-2-1-160-15,-2 6-128 0,-2 0 192 0,-2 2-192 0,-4 2 0 0,-2 2 0 16,-1 2 0-16,-5 4 0 0,0-1 0 0,-6 5 0 16,0 4 0-16,-2-1 0 0,-4 1 0 0,-2 2 0 15,-3 1 160-15,-3 4-160 0,-2-2 240 0,-2 2-48 16,1-1 0-16,-4 1 0 0,1 1 64 0,-2 0 0 15,1-4 0-15,0 1 0 0,1-4-96 0,3-4-16 16,-1-2 0-16,4 2 0 0,5-2-144 0,0-2 0 16,3 1 0-16,0-11 128 0,9 12-128 0,2 0 160 15,2 1-160-15,2-1 160 0,3 0-160 0,1 2 0 16,2-2 0-16,0-1 0 0,1 3 0 0,1 3 0 16,-2 1 0-16,1-1 0 0,-2-3 0 0,1-1 128 0,-9 0-128 15,1 1 0-15,-3 2 128 0,-3-3-128 0,-5-2 0 0,-2 5 128 16,-4 1 320-16,-3 4 64 0,-5-2 16 0,-1 0 0 15,-3-1 944-15,-2 1 192 0,-5 2 48 0,-2 4 0 32,2-3-1888-32,-2 0-368 0,-2-4-80 0,-1 0-16 0,-1 2 640 0,2-5 0 0,0 0 144 0,4-2-16 15,3-4-128-15,1-3 0 0,2-4 0 0,5-1 0 32,2-2-704-32,2-2-128 0,3-5 0 0,4 0-8576 0,3-5-1728 0</inkml:trace>
  <inkml:trace contextRef="#ctx1" brushRef="#br0" timeOffset="96358.63">23690 5372 15663 0,'0'0'1392'0,"0"0"-1120"15,0 0-272-15,0 0 0 0,0 0 1488 0,0 0 240 16,0 0 64-16,0 14 0 0,-1-4-1024 0,1 4-192 16,2 2-32-16,1 1-16 0,1 4-272 0,-3 3-48 15,1 1-16-15,0 3 0 0,-1 5 16 0,0 2 0 0,0 0 0 0,1 1 0 16,-2-1 48-16,1 2 16 15,0 0 0-15,1-3 0 0,-2-4-144 0,0-6-128 0,0 0 192 0,1-4-192 16,1-2 128-16,0-6-128 0,-1-1 0 0,-1-11 0 31,0 0-1248-31,0 0-352 0,0 0-80 0</inkml:trace>
  <inkml:trace contextRef="#ctx1" brushRef="#br0" timeOffset="96718.78">23971 5443 15775 0,'0'0'704'0,"0"0"128"0,0 0-656 0,0 0-176 15,0 0 0-15,0 0 0 0,0 0 528 16,0 0 80-16,0 0 16 0,-5 13 0 0,-2-7-112 0,2 6-32 16,0-4 0-16,1 3 0 0,1-2-96 15,-2 2 0-15,-2-1-16 0,1 3 0 0,-1 2 80 0,0 3 0 16,-2 0 16-16,-1-1 0 0,-3-2-144 0,2 1-16 15,-2 1-16-15,1-1 0 0,2-2 64 0,-1 0 16 16,-4 0 0-16,2-1 0 0,1-3-16 0,2 2 0 16,0-6 0-16,1 3 0 0,3-3-64 0,6-6-16 15,-5 8 0-15,5-8 0 0,0 0-144 0,0 0-128 16,0 0 192-16,0 0-192 0,0 0 224 0,9 2-64 16,1-2-16-16,3 0 0 0,-1-3 16 0,5 1 0 15,-4 2 0-15,2 3 0 0,1 1-160 0,3-1 0 0,2 0 0 16,-1 1 128-16,0 0-128 0,-1-1 0 0,-2 0 0 0,-3-2 0 15,-1 3-256-15,-1 0 0 0,0 1 16 0,-2-1 0 32,0-2-1888-32,-10-2-384 0</inkml:trace>
  <inkml:trace contextRef="#ctx1" brushRef="#br0" timeOffset="96988.25">24402 5349 10127 0,'0'0'448'0,"0"0"96"0,0 0-544 0,0 0 0 0,0 0 0 0,0 0 0 16,0 16 3344-16,0-4 560 0,1 2 128 0,-1 2 0 0,0 1-2704 0,0 4-560 15,-1 0-96-15,0 5-32 0,-2-2-240 0,0 5-48 16,1-1-16-16,-1 3 0 0,0-2-112 0,0-3-32 15,-1 1 0-15,2-3 0 0,-1 2-192 0,2-1 128 16,0-5-128-16,-1-2 0 0,2-2 0 0,3-5-336 16,-2-1 48-16,-1-10 16 15,6 9-1712-15,-6-9-352 0,11 8-64 0</inkml:trace>
  <inkml:trace contextRef="#ctx1" brushRef="#br0" timeOffset="97207.86">24230 5611 18431 0,'0'0'816'0,"0"0"160"0,0 0-784 0,0 0-192 0,0 0 0 0,0 0 0 16,0 0 1296-16,0 0 224 0,9-5 32 0,4 1 16 16,-1-3-672-16,8-1-128 0,4 0-16 0,1-3-16 15,-1 1-320-15,8 2-64 0,2-3-16 0,5 3 0 16,1 4-336-16,0-2 128 0,-1 1-128 0,-1 2 0 31,-1-1-1248-31,-5 1-320 0,-6 3-64 0,-3-2-9184 0</inkml:trace>
  <inkml:trace contextRef="#ctx1" brushRef="#br0" timeOffset="97432.06">25054 5128 13823 0,'-6'12'608'0,"2"-2"128"0,-1 0-592 0,1 6-144 15,1 5 0-15,1 8 0 0,-1 4 3232 0,-1 4 608 16,2 2 128-16,-6 2 32 0,1 4-2640 0,-4-4-528 16,1 3-96-16,-1-1-32 0,1-4-256 0,-1-1-48 15,1-1-16-15,3-2 0 0,0-4-384 0,3-1 0 16,2-6-224-16,2-1-9248 15,2-3-1840-15</inkml:trace>
  <inkml:trace contextRef="#ctx1" brushRef="#br0" timeOffset="99101.58">22451 7353 9215 0,'-13'-3'816'0,"5"-1"-656"0,-1 0-160 0,0 1 0 0,1 0 1152 0,0-1 192 16,0-1 32-16,2 0 16 0,-3 2-384 0,4-2-80 16,-1-2-16-16,-1 3 0 0,1 3-240 0,6 1-48 15,0 0-16-15,-6-4 0 0,-1-1-144 0,7 5-16 16,0 0-16-16,0 0 0 0,0 0-32 0,0 0 0 16,0 0 0-16,0 0 0 0,15-3-80 0,3 1-32 15,4-1 0-15,6 2 0 0,5-2 224 0,4 0 32 16,3-3 16-16,2 1 0 0,2 2-176 0,3-4-16 15,3 2-16-15,15-1 0 0,9-6 32 0,6 2 0 16,5-3 0-16,3-1 0 0,-2 2-80 0,11 0-16 16,6 0 0-16,0 0 0 0,-1-2-80 0,2 1-16 15,4 1 0-15,5 0 0 0,3-2-64 0,1-1 0 0,-6 1-128 0,8 0 192 16,5 3-192-16,-6-5 128 0,-3-1-128 16,2 0 0-16,6 1 0 0,-8-3 128 0,-12-3-128 0,-4 4 0 15,-4 5 0-15,-3 2 144 0,-5 1-144 0,-12-2 128 16,-11 3-128-16,-10-1 0 0,-5 6 0 0,-9 2-176 15,-4-1 48-15,-5 3 0 0,-5 2 0 0,-5 1 0 32,-7 5-1648-32,-4 2-320 0</inkml:trace>
  <inkml:trace contextRef="#ctx1" brushRef="#br0" timeOffset="99767.93">22759 8317 3679 0,'0'0'320'0,"-5"-5"-320"0,-1-2 0 0,6 7 0 16,0 0 3472-16,4-12 624 0,1 2 128 0,1-3 32 15,2-1-2560-15,3 2-512 0,3-4-96 0,4 0-32 16,1-2-144-16,3 1-16 0,-1 0-16 0,4 4 0 16,-1 4-480-16,1 3-80 0,2 1-32 0,-3 3 0 15,-2 4-288-15,-1 3 0 0,0 2 0 0,-2 2 0 16,-5 4 0-16,-2 5-192 0,0 3 192 0,-5 5-192 15,-3-2 192-15,-3 8 0 0,-3 2 0 0,-4 4 0 0,-5 4 128 16,-3 3 80-16,-1-2 16 0,-5 5 0 0,-4-1 176 16,-3 1 48-16,-2 2 0 0,0-4 0 0,-3-1 192 0,1 3 64 15,1-7 0-15,3 0 0 0,4-3-16 0,3-1 0 16,1-4 0-16,2-4 0 0,6-4-368 0,2-5-80 16,4-4-16-16,5-3 0 0,4-3-224 0,2-3 176 15,4-1-176-15,3-3 160 0,1-5 16 0,6 0 0 16,4-1 0-16,6-1 0 0,1 2 96 0,6-3 32 15,3 2 0-15,2-2 0 0,1-2-112 0,-3-2-32 16,-1 1 0-16,-3-1 0 0,-3 4-160 0,2 0 128 16,-5-1-128-16,0 0 128 0,-2 1-128 0,-2-3 0 15,-2 1-192-15,-1 0 192 16,-2 1-1568-16,-4 3-192 0,-4-8-32 0,-3 4-8176 0,-1 0-1616 16</inkml:trace>
  <inkml:trace contextRef="#ctx1" brushRef="#br0" timeOffset="100073.84">23754 7595 28047 0,'0'0'1232'0,"0"0"272"0,-8 5-1200 0,8-5-304 0,-6 9 0 0,2 5 0 15,0 4 256-15,4 1 0 0,-1 0 0 0,1 0 0 0,0 3-16 0,1 3-16 16,1-2 0-16,1 6 0 0,-2 1-224 0,3 3 0 16,-3 1 0-16,-1-2 0 0,0-7 128 0,2 2-128 15,-2-3 0-15,0-1 0 0,0-1 0 0,3-1-128 16,-1-4-16-16,2-5 0 15,-2-1-1360-15,-2-11-272 0,0 0-48 0,0 0-9424 0</inkml:trace>
  <inkml:trace contextRef="#ctx1" brushRef="#br0" timeOffset="100409.53">24120 7600 6447 0,'0'0'272'0,"0"0"80"0,0 0-352 0,-9 9 0 0,1 5 0 0,-1-1 0 16,-2-3 3392-16,-1 5 624 0,-2 2 112 0,-1 1 32 15,0 1-2416-15,0 1-464 0,-2-1-112 0,-1 0-16 16,0 0-176-16,1 0-32 0,-1 2-16 0,0-2 0 16,0 1-32-16,2-1-16 0,0 0 0 0,5-2 0 15,2-8-112-15,3 1 0 0,1-5-16 0,1 5 0 16,3-2-208-16,1-8-32 0,0 0-16 0,5 9 0 15,-5-9-224-15,10 6-32 0,1 0-16 0,2 2 0 16,1-2 32-16,3 6 0 0,2-3 0 0,2 3 0 0,2 0-256 16,2-3 128-16,2 0-128 0,1-2 0 0,0 2 128 0,-1-1-128 15,-3-1 0-15,-1 1 144 0,-2-5-144 16,0 2-176-16,-3-3 48 0,-2 2 0 16,-1-1-1984-16,1-1-400 0,-2 1-80 0</inkml:trace>
  <inkml:trace contextRef="#ctx1" brushRef="#br0" timeOffset="101868.05">25430 7603 11967 0,'0'0'1072'0,"0"0"-864"0,0 0-208 0,0 0 0 15,-1 10 1472-15,-2 3 256 0,-1 2 64 0,1 2 0 16,-4-1-1152-16,2 4-240 0,-1 2-32 0,0 5-16 16,-2-2 128-16,2 9 32 0,-1 3 0 0,1 9 0 15,-2 2 192-15,2 7 32 0,-1 9 16 0,0-1 0 16,-2 3-192-16,0 4-48 0,1 3 0 0,1-1 0 16,-2 1-192-16,0-4-64 0,0 0 0 0,3-7 0 15,3-1-128-15,1-6-128 0,0-2 192 0,6-4-192 16,0-7 304-16,1-5-48 0,1-4-16 0,5-5 0 15,0-2-48-15,1-4 0 0,-1-4 0 0,2-4 0 16,3-4-192-16,2-3 128 0,1-3-128 0,-1 0 0 16,0-4 0-16,-1-3-192 0,-1 0 16 0,0-4-8336 15,-2-4-1664-15</inkml:trace>
  <inkml:trace contextRef="#ctx1" brushRef="#br0" timeOffset="102077.83">24912 8535 23951 0,'0'0'2128'0,"0"0"-1696"16,0 0-432-16,10 3 0 0,2 0 1376 0,6-2 192 15,4 1 32-15,2-2 16 0,3 0-1200 0,4-2-240 0,6 0-48 0,3-3-128 16,0-4 192-16,-2 0-192 0,-1-3 192 0,-1 2-192 31,0-2-1024-31,-2 1-320 0,-1 2-64 0</inkml:trace>
  <inkml:trace contextRef="#ctx1" brushRef="#br0" timeOffset="102534.85">25979 7311 20895 0,'0'0'928'0,"-1"14"192"0,-2 5-896 0,1 1-224 0,-2 3 0 0,0 0 0 16,0 6 576-16,1 0 64 0,0 4 0 0,-1 3 16 16,0-1-208-16,-1 5-32 0,-1 3-16 0,2-4 0 15,-3 1-80-15,2-3-32 0,1-3 0 0,2-1 0 16,-1 3-288-16,3-7-144 0,1-5 16 0,1-6-11200 16</inkml:trace>
  <inkml:trace contextRef="#ctx1" brushRef="#br0" timeOffset="102903.71">26366 7340 19343 0,'0'0'848'16,"0"0"192"-16,0 0-832 0,0 0-208 0,-3 11 0 0,-1-2 0 0,0 1 768 0,1 0 96 16,-2 4 32-16,-2 0 0 0,1 0-592 0,-2-2-112 15,-1 3-32-15,-2 0 0 0,-1 3-160 0,0-1 0 16,-3-2 144-16,-1-1-144 0,0-1 192 0,-1 1-16 16,-1 0-16-16,1 0 0 0,0-3 208 0,1 0 32 15,0 3 16-15,2-2 0 0,2-1 32 0,1 2 16 16,1-4 0-16,4 1 0 0,6-10-96 0,-4 9-32 15,4-9 0-15,0 0 0 0,3 11 32 0,-3-11 0 0,6 13 0 16,2-4 0-16,2 0-128 0,1-4-32 0,3 1 0 0,0 3 0 16,1-2-48-16,3 2-16 15,1-2 0-15,2 3 0 0,-2-3-144 0,-1-1 0 0,-3 2 0 0,0-1 0 16,0 2 0-16,-1-2 0 0,-2 0 0 0,-1 0 0 31,-11-7-1312-31,10 2-288 0,-10-2-64 0</inkml:trace>
  <inkml:trace contextRef="#ctx1" brushRef="#br0" timeOffset="103238.78">26547 7627 22111 0,'0'0'1968'0,"0"0"-1584"15,0 0-384-15,0 0 0 0,0 0 960 0,0 0 128 16,0 0 0-16,0 0 16 0,13 1-592 0,1-2-128 15,0-1-32-15,3-1 0 0,2-2-112 0,5-3-32 0,0 2 0 0,3-4 0 16,-1 2-208-16,1-1 0 0,0 2 0 0,-2-2 0 31,-4 1-1152-31,0 2-288 0,-2-6-48 0,-2 7-9504 0</inkml:trace>
  <inkml:trace contextRef="#ctx1" brushRef="#br0" timeOffset="103516.34">27142 7250 25791 0,'0'0'1152'0,"0"0"224"16,0 0-1104-16,4 15-272 0,2 0 0 0,0 5 0 0,0 6 832 0,-2 3 128 16,0 0 0-16,-2 4 16 0,-1 4-560 0,1 4-112 15,-2 1-32-15,0 2 0 0,-4 0-144 0,-1-1-128 16,-2 0 144-16,1-2-144 16,0 1-1120-16,-1 0-320 0</inkml:trace>
  <inkml:trace contextRef="#ctx1" brushRef="#br0" timeOffset="106755.85">29029 4409 17439 0,'0'0'768'0,"-5"-4"176"0,1-1-752 0,4 5-192 0,-4-8 0 0,0 3 0 16,-2 1 704-16,2-2 128 0,4 6 0 0,0 0 16 16,-5-5-128-16,5 5-16 0,0 0-16 0,0 0 0 15,0 0-48-15,0 0 0 0,-10 0 0 0,10 0 0 16,-8 6-128-16,2 3-16 0,6-9-16 0,-5 14 0 15,1 5-272-15,1 3-48 0,-1 1-16 0,3 6 0 16,-1 4-144-16,2 5 192 0,0 3-192 0,1 6 192 16,1 1-64-16,1 8-128 0,0 4 192 0,-1 6-64 15,-1 6 16-15,2 5 0 0,1 0 0 0,0 6 0 16,-2 1-144-16,-1 2 160 0,1 3-160 0,-2 0 160 16,0-1-16-16,0 2 0 0,-2 0 0 0,2 3 0 15,-3-2 144-15,-1 2 32 0,-1 1 0 0,0 0 0 16,-2 2-64-16,0-3 0 0,0-5 0 0,1 3 0 0,-3-2 64 15,1-3 16-15,1-5 0 0,0 2 0 0,0-8 0 0,0 4 0 16,2-3 0-16,1-2 0 0,-1-2-128 0,0 5-16 16,0 0-16-16,3-1 0 0,-2-1-176 0,3 2 0 15,-2 1 0-15,1-3 0 0,-2-2 0 0,1-1 0 16,2 2 128-16,1-4-128 0,0-1 0 0,2-2 0 16,2-5 144-16,0 3-144 0,0-6 128 0,1-1-128 15,0-2 160-15,1 1-160 0,2-3 176 0,0-2-176 16,-3-3 192-16,4 6-192 0,0 5 0 0,1-4 0 15,-3-4 0-15,-2-5 0 0,1-2 0 0,-3-5 0 16,1-6 0-16,-1-1 0 0,-1-1 0 0,1-7 0 16,-2 1 0-16,0-5 0 0,-2 0 0 0,2-3 0 15,-1-2 0-15,-1-2 0 0,0-4 0 0,1 3 0 16,-2-5 0-16,0 1 0 0,1-3 0 0,1-6 0 0,0 0 128 0,0 0-128 16,-3 7 0-16,3-7 0 0,0 0 0 0,0 0 0 15,-6-6 128-15,-1 1-128 0,2-4 0 0,2-4 0 16,-3-4 0-16,1-4 0 0,0-5 0 0,0-2 0 15,0-4 0-15,1-4 0 0,-2-3 0 0,2-3 0 16,-1-3 0-16,2-3 0 0,-2 0 0 0,2-4 0 16,-2-3 0-16,1-1 0 0,0-4 0 0,0-2 0 15,0 0 0-15,2-4 0 0,-1-3 0 0,-1-2 0 16,3-2 0-16,0-3 0 0,0-1 0 0,1-5 0 16,0 2 0-16,0-5 0 0,0-1 0 0,0-2 0 15,-2-1 0-15,2-1 0 0,3-3 0 0,-2 0 0 16,-2-1 0-16,1 0 0 0,2 3 0 0,1 0 0 15,-2 2 0-15,3 2 0 0,-1 0 0 0,0 2 0 0,1 1 0 16,0 0 0-16,0 3 0 0,0-6 0 0,-2-2 0 0,2 0 0 16,1-1 0-16,-1 1-144 0,-4-1 144 0,0-1-192 15,-1-4 192-15,-1 5-192 0,2 5-16 0,0 0-16 16,0 1 0-16,-1 4 0 0,0-3 224 0,1 8-192 16,1 4 192-16,2 1-192 0,-1 3 192 0,1 2-192 15,-2-1 192-15,0 6-192 0,2-1 192 0,-1 5-144 16,1 3 144-16,-1 2-128 0,2 1 128 0,0 5 0 15,1-2 0-15,-2 2 0 0,-1-3 0 0,-1 6 0 16,2 0 0-16,0 4 0 0,-3 2 0 0,1 4 0 16,0 3 0-16,0 1 0 0,-1 3 0 0,-1 2 0 15,0 1 0-15,0 6 0 0,-1 2 0 0,1 2 0 0,0 7 0 16,1 5 0-16,0 0 0 0,0 0 0 0,0 0 0 0,0 0 128 16,0 0-128-16,-7 18 0 0,1 1 0 15,2 3-128-15,-1 7 128 0,1 3-128 0,-2 5 128 0,1 7-128 16,1 4 128-16,1 5 0 0,-2 4 0 0,0 4 0 15,-1 5 0-15,5 6 0 0,-2 7 0 0,2 5 0 16,1 4 0-16,-1-1 0 0,-1 4 0 0,1 4 0 16,1 8 0-16,-2 4 0 0,-4-4 0 0,1 2 0 15,-1-1 0-15,-2 2 0 0,-2-2 0 0,-1 2 0 16,-7-1 0-16,3 3 0 0,-1 2 128 0,0 1-128 16,-2 1 144-16,2-1-144 0,2-1 192 0,-2 2-192 15,0-1 128-15,2-2-128 0,1-5 0 0,2-2 0 16,1-3 256-16,-1-1-64 0,2 2-16 0,-1-3 0 15,3 1 0-15,0-3 0 0,1-2 0 0,2 6 0 0,0 3-176 16,4 1 160-16,0 0-160 0,0-2 160 0,-2-1-160 16,1-5 0-16,-2-4 0 0,0-5 0 0,-2-2 128 15,2-1-128-15,0 0 128 0,2-2-128 0,-1-2 128 0,1-3-128 16,1-4 0-16,0-6 128 0,0-1 0 16,-1-7-128-16,-2 1 192 0,2-5-64 0,0-4-128 0,-2-2 0 15,-1-7 144-15,-1-3-144 0,-1-4 0 0,-2-2 128 16,1 1-128-16,-1-6 0 0,-2 1 0 0,2-5 128 15,5-2-128-15,-3-1 0 0,1-6 0 0,2-1 0 16,0 0 0-16,3-13 0 0,-1 5 0 0,1-5 0 16,0 0 0-16,0 0 0 0,0 0 0 0,0 0 0 15,4-9-144-15,-1-4 144 0,1-2 0 0,1 0 0 16,-2-4-144-16,2-4 144 0,1-6 0 0,1-4-128 0,-1-4 128 16,0-5 0-16,2-4 0 0,0-1-128 0,-2-8 128 15,2-3 0-15,-1-4 0 0,2-6 0 0,0-2 0 0,1-6 0 16,0-5 0-16,1-1 0 0,-3-7 0 15,3 0 0-15,-1-2 0 0,-1-8 0 0,-2-2 0 0,2 0 0 16,-2-2 0-16,-1-3 0 0,-1-2 0 16,3 0 0-16,-1 1 0 0,2-1 0 0,0 3 0 0,0 1 0 15,0 2 0-15,1-2 0 0,-1-2 0 0,0 2 0 16,0-3 0-16,0-2 0 0,-1-2 0 0,0-2 0 16,0-5 0-16,-2 4 0 0,0-2 0 0,0 3 0 15,-1-4 0-15,1 4 0 0,4 0 0 0,-1 1 144 16,0 2-144-16,1 7 0 0,0 7 0 0,2 6 0 15,-3 4 0-15,-1 6 0 0,-1 2-144 0,-2 6 144 16,-3 6-128-16,2 3 128 0,-1 6-192 0,-1 2 192 16,0 3-176-16,-1 3 176 0,-1 4-160 0,0 1 160 0,0 8 0 15,0 3-144-15,0 3 144 0,0 2 0 0,0 7 0 16,1 0 0-16,0 6 0 0,-1 4 0 0,0 3 0 0,0 8 0 16,0 0 0-16,0 0 0 0,0 0 0 0,0 0-160 15,2 13 160-15,-2 5 0 0,0 3 0 0,0 6-128 16,0 7 128-16,0 6 0 0,-2 4 0 0,2 7 0 15,-1 5-128-15,1 5 128 0,0 4 0 0,0 10 0 16,0 7 0-16,0 7 0 0,0 3 0 0,0 6 0 16,1 3 0-16,-2 6 0 0,-1 1 0 0,-2 7 0 15,-3 4 0-15,1 3 0 0,-4 1 0 0,-1 1 0 16,-2-1 0-16,-2-1 0 0,-2 0 160 0,-1-2-160 16,-2-5 160-16,0 1-160 0,-3 0 256 0,0-1-64 15,0-2 0-15,3-1 0 0,1-1 48 0,-1-2 0 0,0-1 0 16,1-4 0-16,3-3-48 0,0-5 0 0,2-5 0 0,2-8 0 15,0-1-64-15,4-6-128 0,1-6 176 0,2-3-176 16,-2-3 0-16,2-6 0 0,2-5 0 0,0-8 0 31,-1 0-352-31,3-8-128 0,1-8-32 0,1-5 0 16,4-11-2096-16,-5-13-416 0</inkml:trace>
  <inkml:trace contextRef="#ctx1" brushRef="#br0" timeOffset="108027.71">12298 3941 12895 0,'-13'1'1152'0,"13"-1"-928"0,-10 5-224 0,1 2 0 15,9-7 1280-15,-7 7 192 0,0 5 64 0,2-2 0 16,0 1-1056-16,1 5-208 0,1-1-32 0,-1 3-16 15,0 2-16-15,-1 2 0 0,-1 3 0 0,-2 3 0 16,-2 4 176-16,1 2 48 0,0 4 0 0,0 2 0 16,0 0-32-16,0 5 0 0,-1-1 0 0,2 5 0 15,-2 0-192-15,0 3-32 0,1 3-16 0,-1 2 0 16,0 5-160-16,-2 2 128 0,1 3-128 0,-2-1 128 16,1 3 64-16,0 2 0 0,2 3 0 0,2 3 0 0,1 0 128 0,0-1 16 15,2 2 16-15,1-1 0 0,2-1-144 0,2 3-16 16,0-1-16-16,0-2 0 0,-1-1-176 0,-1 1 0 15,2-2 144-15,-1 0-144 0,-1-2 0 0,-1-2 144 16,0-3-144-16,0-3 0 0,-1-1 224 0,1-4-64 16,-1-2-16-16,1 0 0 0,-1 2 80 0,0-2 16 15,0-4 0-15,-1 0 0 0,-1-3-96 0,-2-1-16 16,-1-1 0-16,4 2 0 0,-2-5-128 0,0 2 128 16,1 3-128-16,-2-3 128 0,1 2-128 0,-1 0 0 0,-1-3 144 15,1 1-144-15,2 0 192 0,0-2-48 16,-2 2 0-16,3-2 0 0,1 1-16 0,2-3 0 0,-1 5 0 0,1 0 0 15,-1-3-128-15,0 3 0 0,2 2 144 16,-1-2-144-16,-1 3 0 0,1-1 0 0,-2-1 0 0,0 1 128 16,0-3-128-16,-1 2 176 0,1 1-176 0,0-4 192 15,1-1-16-15,-1 1 0 0,0 2 0 0,0 2 0 16,0-2-48-16,-1-2 0 0,1 2 0 0,2 1 0 16,-2-1 736-16,2 0 144 0,-4-1 16 0,3-1 16 31,-4 2-1616-31,2 1-320 0,-1-2-64 0,2-2 0 0,0-4 960 0,-1 2 0 15,-4 1 0-15,0-6 160 0,0-3 112 0,1 0 32 0,-3-4 0 16,4-4 0-16,-1 2-128 0,-1-2-32 0,4 1 0 0,-1-4 0 16,-2 0-144-16,-1-2 128 0,2-2-128 0,2-2 128 15,-1 0-128-15,-1-2 0 0,3 0 0 0,-1-5 0 16,1 0 0-16,-1-4 0 0,3 0 0 0,2-7 0 16,0 0-144-16,0 0-112 0,0 0-32 0,0 0-9664 15,0 0-1936-15</inkml:trace>
  <inkml:trace contextRef="#ctx1" brushRef="#br1" timeOffset="119963.85">10452 8541 7359 0,'-3'11'656'0,"3"-8"-528"0,0-3-128 0,0 5 0 16,-3 0 1808-16,2-1 336 0,1-4 64 0,0 0 16 16,0 0-1072-16,0 0-224 0,0 0-32 0,0 0-16 15,-1 4-80-15,1-4-16 0,0 0 0 0,0 0 0 16,0 0 48-16,0 0 0 0,0 0 0 0,0 0 0 0,0 0-192 0,0 0-16 15,5-10-16-15,1 1 0 0,-1-3-176 0,-1 3-48 16,1-1 0-16,0 1 0 0,0-5 0 0,0 0 0 16,0 0 0-16,-1 0 0 0,0 0 0 0,1-2 0 15,-1-2 0-15,1 0 0 0,-3-1-80 0,2-1-32 16,-1-4 0-16,2 1 0 0,-1 1-80 0,0-1-32 16,-2-2 0-16,1 5 0 0,-1-1-160 0,1-3 0 15,-2-1 0-15,2 2-176 0,-2-3 544 0,1 2 96 16,0-1 32-16,-1-1 0 0,0 4-272 0,-1 0-48 15,-1-2-16-15,0 1 0 0,-1 1-160 0,0 1 0 16,-2 0 0-16,1 1 0 0,0 2 128 0,-1 3-128 16,-1 0 0-16,0 1 128 0,0 0-128 0,-3 0 0 15,-1 4 0-15,3-1 128 0,-2 5-128 0,2-2 128 16,-1 5-128-16,7 3 128 0,0 0-128 0,-6 0 160 16,0 1-160-16,1 4 160 0,-1 0-160 0,3 4 192 15,0 1-192-15,-1 5 192 0,0 1-192 0,1 1 128 16,-2 4-128-16,1-1 128 0,0 3-128 0,1 5 0 15,1 0 144-15,1 1-144 0,-2 0 0 0,3 1 0 0,0 3 0 0,4 2 128 16,0 2-128-16,2 1 0 0,3-1 0 0,1-3 0 16,-1-2 0-16,1-1 0 0,0-7 0 15,-1 0 0-15,3-1 0 0,-2-4 0 0,0-3 0 0,0 0 0 16,0-6 0-16,1 1 128 0,0-3-128 0,-1 1 128 16,0-5 64-16,3-3 0 0,1 0 16 0,0-1 0 15,-1-2-64-15,-2 0-16 0,-1 0 0 0,3-3 0 16,0 1-128-16,-1-1 0 0,1 1 0 0,0-5 0 15,1 2-368 1,2-7-96-16,-2 0-32 0,-1-2-10320 0,-3 0-2048 0</inkml:trace>
  <inkml:trace contextRef="#ctx1" brushRef="#br1" timeOffset="120229.87">10862 7913 16575 0,'-8'20'736'0,"8"-20"160"0,0 0-720 0,0 0-176 15,0 0 0-15,0 0 0 0,0 0 2480 0,-2 9 464 16,2-1 80-16,-2 2 32 0,2-2-1616 0,0 2-320 16,2-1-64-16,0 4-16 0,1 3-304 0,-1-1-64 15,1 1-16-15,1 1 0 0,1-1-288 0,1 4-64 16,0-2-16-16,2-4 0 0,-2 1-288 0,1-2 0 15,-2-1 0-15,1-3 0 0,-1 1 0 0,-1-4 0 16,0-3 0-16,1 1 0 16,-5-4-688-16,0 0-32 0,0 0-16 0,5-5-9056 15,3-1-1824-15</inkml:trace>
  <inkml:trace contextRef="#ctx1" brushRef="#br1" timeOffset="120731.43">11082 7703 19919 0,'0'0'880'0,"2"9"192"0,2 4-864 0,-1-3-208 0,0 2 0 0,2-1 0 0,1 3 1248 16,-3 1 208-16,2 0 32 0,1 5 16 0,-3-3 288 16,1 1 48-16,0-1 16 0,-3-2 0 0,1-6-928 0,0 0-176 15,1-5-48-15,-3-4 0 0,0 0-336 0,0 0-80 16,0 0-16-16,0 0 0 0,0 0 240 0,0 0 32 15,0 0 16-15,2-8 0 0,1-4-176 0,-1-2-48 16,1 0 0-16,1 2 0 0,-2-2-192 0,1-3-144 16,-1 1 192-16,2 2-192 0,-1 2 176 0,0 1-176 15,1 1 160-15,1 1-160 0,0-3 144 0,-1 5-144 0,1-2 128 0,2 4-128 16,0 2 0-16,2 1 0 0,0 0 128 0,1 4-128 16,3 0 0-16,0 3 0 15,-2 3 0-15,3 0 0 0,-1 4 128 0,-1-2-128 0,-1 2 0 0,-2-3 128 16,-2 1-128-16,1 0 0 0,-1-4 0 0,0 0 0 15,0-4 0-15,0 2 0 0,-7-4 0 0,7 1 0 16,-7-1 0-16,5-7 0 0,-1-2 0 16,0-4 0-16,1 0-144 0,-2 1 144 0,-1-4-192 15,2-2 192-15,0-1 0 0,1 3-128 0,-4 1 128 16,3-3 0-16,1 1 0 0,-1 1 0 0,1 1 0 0,1 1 0 16,2 2 0-16,1 1-128 0,0 3 128 0,1-1 0 15,4 3 0-15,0 3-128 0,1 5 128 0,-2-1 0 16,-2 0 0-16,1 0 0 0,-1 4 0 0,1 2 0 15,-1-2 0-15,1 0 0 0,-1 4 0 0,0-5 0 16,0-3-1280-16,-1-1-192 0,-1-1-32 0,-9 1-14384 16</inkml:trace>
  <inkml:trace contextRef="#ctx1" brushRef="#br1" timeOffset="121350.29">10642 8751 22335 0,'0'0'496'0,"0"0"96"0,0 0 32 0,0 0 0 0,1-5-496 15,22 7-128-15,-23-6 0 0,-1 1 0 0,1 3 1168 16,0 0 224-16,0 0 32 0,0 0 16 0,0 0-560 0,0 0-112 16,0 0-32-16,5 8 0 0,-1 4 32 0,-2-5 0 15,5 6 0-15,-4 0 0 0,2 3-144 0,3 4-32 16,-2-1 0-16,3 2 0 0,-1-2-224 0,2 0-48 16,0-1-16-16,0 1 0 0,-1 0-304 0,0-1 0 15,3 0 128-15,-3 0-128 0,-1-1 0 0,1 1 128 16,-1-4-128-16,2-1 0 0,-3-2 0 15,-1-3 0-15,-6-8 0 0,0 0 0 16,0 0-1360-16,0 0-176 0,0 0-48 0,0 0-8208 0,2-10-1632 16</inkml:trace>
  <inkml:trace contextRef="#ctx1" brushRef="#br1" timeOffset="121698.61">10882 8503 21711 0,'0'0'960'0,"0"0"192"16,0 0-912-16,0 0-240 0,6 2 0 0,1 6 0 0,-1 0 1040 0,1 6 176 15,0 0 16-15,-3 0 16 0,0 1-160 0,-2 3-16 16,1 1-16-16,-2 2 0 0,-1 0-416 0,-1 0-96 16,0-2-16-16,-1 4 0 0,0-2-192 0,-1 0-32 15,-1-1-16-15,1-2 0 0,-2-5-160 0,-1 0-128 16,-1-1 192-16,0 2-192 0,2-3 144 0,-1-1-144 15,0-5 0-15,-1 1 144 0,2 2 0 0,0-6 0 16,5-2 0-16,0 0 0 0,0 0 240 0,0 0 64 16,0 0 0-16,0 0 0 0,0 0-272 0,8-1-48 15,-2-3-128-15,6 2 192 0,-1-3-192 0,4 1 0 16,3 1 0-16,2-1 0 0,2 2 0 0,-3-1 0 16,1 1 0-16,1-2 0 0,-3 0 0 0,-2-1 0 15,1-1 0-15,0 2 0 0,1 1 128 0,0 0-128 16,-7-4 0-16,1 2 0 15,1 1-352-15,-6-3-160 0,3-1-48 0,-3 2-14960 0</inkml:trace>
  <inkml:trace contextRef="#ctx1" brushRef="#br1" timeOffset="121954.86">11177 8639 6447 0,'0'0'576'0,"0"0"-576"0,0 0 0 0,0 0 0 0,0 0 3984 0,0 0 688 16,0 0 144-16,0 0 32 0,6-5-2736 15,-2-2-528-15,3 1-112 0,0-4-32 16,2 2-112-16,2-2-32 0,1 2 0 0,1-6 0 0,-1-1-464 0,1 1-112 16,4 4-16-16,-3-3 0 0,0 1-416 0,1 1-96 15,-1-1 0-15,1 3-16 0,-2 0-176 0,-2 1 0 16,3-3 0-16,-6 3-176 15,-1-2-1184-15,0 4-240 0,-1-2-64 0,-1 3-12976 16</inkml:trace>
  <inkml:trace contextRef="#ctx1" brushRef="#br1" timeOffset="122266.01">11291 8282 22399 0,'0'0'992'0,"0"0"208"0,0 0-960 0,0 0-240 16,0 0 0-16,0 0 0 0,2-9 976 0,0 2 160 16,2-1 16-16,-1-1 16 0,0 0-224 0,2 0-48 15,2 2-16-15,-1-1 0 0,1 4-80 0,0-5-16 0,2 1 0 0,4-3 0 16,-1 1-96-16,4-1-32 16,-1 5 0-16,4 0 0 0,-1 1-352 0,0 1-80 0,-1 4-16 0,0 0 0 15,-1 0-64-15,-2 2-16 0,0 2 0 0,-1 3 0 16,-4-2 112-16,1 2 16 0,-2 3 0 0,-2 6 0 15,-2-2 80-15,0-2 32 0,0 2 0 0,-4 3 0 16,2 2-80-16,-2 0-16 0,-2 0 0 0,2 0 0 0,-2 3-144 16,0-2-128-16,-1-2 192 0,1 0-192 15,-1-1 0-15,-1-1 0 0,2-2 0 0,-3-2 0 16,0-4-1088-16,0-2-336 0,5-6-64 0,-8 3-9392 16,8-3-1856-16</inkml:trace>
  <inkml:trace contextRef="#ctx1" brushRef="#br1" timeOffset="122832.22">11816 7810 10127 0,'0'0'896'0,"0"0"-704"16,3-6-192-16,-3 6 0 0,5-4 2752 0,-5 4 528 15,6-1 112-15,2 1 0 0,-3 0-1728 0,3 2-368 16,-3 2-64-16,0 5-16 0,-1-1-16 0,-1 4-16 15,3 0 0-15,-3 2 0 0,1 1-320 0,-1 1-64 16,-1 2-16-16,1 0 0 0,-2 0-192 0,0 0-32 16,-1-1-16-16,-1 1 0 0,-1 1-272 0,-2 2-48 0,1 2-16 0,-2-4 0 15,0-3-80-15,-1 2-128 16,1-2 176-16,-2 0-176 0,1-2 192 0,1 0-192 0,1-5 192 16,-1 1-192-16,-3-4 208 0,4 2-64 0,-1-4-16 0,0-2 0 15,5-2 224-15,-6-2 32 0,0-2 16 16,-2-4 0-16,-1-1-192 0,1-4-32 0,0 3-16 0,-1-6 0 15,-2-7-160-15,3 1 0 0,1-1 0 0,1-1 0 16,1-1 0-16,-2 3 0 0,5 3 0 0,1 3 0 16,-2-1 0-16,3 2 0 0,3 2 0 0,3 6 128 15,2-2-128-15,2 4-144 0,2 3 144 0,2 1-208 16,4 0 208-16,1 1 0 0,3 1 0 0,0 0-144 0,0 3 144 0,1 0 0 16,1 2 0-16,-2-1 0 0,-2 0 0 0,1 3 0 15,-2-4 0-15,-1 0 0 0,-1-3 0 0,-1 0 0 16,-2-2 0-16,0 0 0 0,-3-1 0 0,-1 1 0 15,0-3 0-15,-1-3 0 0,1-1 176 0,-2-3 16 16,1-1 0-16,-3-1 0 0,-1-3 16 0,-1 1 16 16,0-1 0-16,-1 1 0 0,-2 0 256 0,0 0 48 15,-1 1 16-15,0-2 0 0,-2 4 16 0,-1 2 0 16,0-1 0-16,1 5 0 0,-1-2-272 0,0 5-48 16,-2 0-16-16,-2 2 0 0,0 0-224 0,-4 2 0 15,0 3 128-15,-3 2-128 0,-1-1 0 0,-2 4-192 16,-3 0 48-16,-2 1 0 15,-1 1-1136-15,-1 2-240 0,3-4-32 0,-1 2-10928 16,0-4-2176-16</inkml:trace>
  <inkml:trace contextRef="#ctx1" brushRef="#br1" timeOffset="124650.3">662 8217 12895 0,'-9'-8'576'0,"3"1"112"0,1-1-560 0,1-3-128 0,2 0 0 0,-4-1 0 15,4 0 832-15,-1 2 144 0,2-1 32 0,0 2 0 16,0-1-320-16,1 3-64 0,0-2-16 0,0 9 0 16,-2-6-48-16,2 6-16 0,0 0 0 0,0 0 0 15,0 0-240-15,0 0-48 0,0 0-16 0,0 0 0 16,0 0 32-16,0 0 16 0,0 9 0 0,-1 6 0 15,1 4-80-15,3 8-16 0,-1 1 0 0,1-9 0 16,-1 5 16-16,2 3 0 0,1 3 0 0,1 5 0 16,1-1 48-16,0 3 0 0,2 1 0 0,5 34 0 0,-2-9 48 0,-2-10 16 15,-1-6 0-15,-2-5 0 0,1-3-16 0,-2-2 0 16,0-1 0-16,-1-4 0 0,1-2-160 16,-2 1-16-16,-3-6-128 0,2 0 192 0,0-6-192 0,0 1 128 15,1-1-128-15,-2-5 0 0,-2-14 128 0,3 10-128 16,-1 1 0-16,-2-11 144 0,11 5 0 0,-3-1 0 15,5 1 0-15,0-2 0 0,1-2-144 0,2-1 160 16,2 0-160-16,4 0 160 0,3 0-16 0,3 0 0 16,3 0 0-16,-1 1 0 0,1 2-144 0,0-1 128 15,4 0-128-15,2-2 128 0,1-2-128 0,4 0 0 16,0-1 0-16,6 2 128 0,3 1-128 0,1-1 0 16,3-3 0-16,-5-5 0 0,-3-4 0 0,6 4 0 15,0-1 0-15,4 3 0 0,2 2 0 0,2-2 128 16,2 5-128-16,2-3 0 0,-4-4 0 0,0 2 0 0,0 2 128 0,3 3-128 15,2-1 0-15,2 3 0 0,5 0 0 0,-5-1 0 16,0-2 0-16,-5-2 0 0,-2-1 0 0,2-3 128 16,-1 1-128-16,4-3 0 0,3 1 0 0,-2 0 0 15,-6-7 0-15,-2 1 0 0,-2-4 144 0,0 1-144 16,0 0 0-16,2-2 144 0,0-2-144 0,2 4 0 16,-2 2 128-16,-3 1-128 0,-5 0 0 0,-3 3 0 15,-1 0 0-15,0 5 0 0,-1-1 0 0,-2 4 0 16,0-4 0-16,-1 4 0 0,1 1 0 0,-1 2 0 15,1 3 0-15,-7-1 0 0,-2 0 0 0,-3-1 0 16,-2-2 0-16,0-2 0 0,-4 1 0 0,0 2 0 16,2 1 0-16,-3-1 0 0,2 1 0 0,-3 0 0 0,-1 0 128 15,-3-3-128-15,1 2 0 0,-2 2 0 16,-3 3 0-16,-1 0 0 0,1-3 0 0,-6-3 0 0,0 0 128 0,-2 1-128 16,-2-2 0-16,-6 4 0 0,5-9 128 0,-2-1-128 15,-5 0 144-15,1-2-144 0,-4-3 368 0,0-3-32 16,0-2 0-16,-2 0 0 0,2-3 128 0,0 1 32 15,0 1 0-15,3-7 0 0,-3-3-208 0,1-1-32 16,1-1-16-16,2 2 0 0,2-4-240 0,0-2 176 16,1-1-176-16,0-1 160 0,2-4-160 0,-1-1 0 15,-1 1 0-15,2-3 0 0,2 2 0 0,2-1 0 16,1 6 0-16,0 1 0 16,-2 2-1840-16,2 3-336 0</inkml:trace>
  <inkml:trace contextRef="#ctx1" brushRef="#br2" timeOffset="133022.19">1007 15238 13823 0,'-10'9'608'0,"7"-3"128"0,0 0-592 0,2-1-144 0,1 2 0 0,1-3 0 16,-1-4 240-16,0 0 16 0,0 0 0 0,0 0 0 16,9 9-256-16,-2-3 0 0,-7-6 128 0,0 0-128 15,0 0 0-15,12 2 0 0,1-2 0 0,-4 1 0 16,-9-1 0-16,0 0 0 0,0 0 0 0,10-1 0 0,-10 1 0 0,0 0 0 15,0 0 0-15,0 0 0 0,0 0 0 0,0 0 144 16,0 0-144-16,0 0 128 16,0 0 224-16,0 0 32 0,0 0 16 0,0 0 0 0,0 0-192 0,0 0-32 15,0 0-16-15,0 0 0 0,0 0-448 0,0 0-96 16,0 0 0-16,0 0-16 16,0 0-320-16,0 0-64 0,0 0-16 0</inkml:trace>
  <inkml:trace contextRef="#ctx1" brushRef="#br2" timeOffset="133507.18">580 14877 7359 0,'0'0'656'0,"-9"2"-528"0,9-2-128 0,0 0 0 0,0 0 2064 0,0 0 384 16,0 0 80-16,0 0 16 0,0 0-1184 0,0 0-224 15,0 0-48-15,0 0-16 0,0 0-208 0,0 0-32 16,0 0-16-16,0 0 0 0,12 3 144 0,5 1 16 16,1-1 16-16,-8 1 0 0,4-2-448 0,4 1-96 15,1-2 0-15,2 1-16 0,2 1 16 0,4 1 16 16,0 0 0-16,22 1 0 0,-4-3-240 0,-3 2-48 15,-3 2-16-15,-3-2 0 0,-5-1-160 0,-3 1 0 16,-3-2 0-16,-4 3 0 0,1-1-208 0,-3-1-128 16,-3 0-32-16,0 2 0 15,-1 3-1808-15,-4-3-352 0</inkml:trace>
  <inkml:trace contextRef="#ctx1" brushRef="#br2" timeOffset="133727.04">768 15372 25791 0,'-15'-4'1152'0,"6"3"224"0,0-2-1104 0,9 3-272 0,0 0 0 0,0 0 0 15,0 0 1424-15,0 0 240 0,0 0 32 0,16 4 16 16,2-4-1216-16,2-1-240 0,2-1-64 0,3 1 0 15,7-3-192-15,0-1 144 0,7 0-144 0,-2-1 128 16,1-4-384-16,-1 3-64 0,-1-2-32 0,-2 3 0 16,-1 1-2080-16,0-1-432 0</inkml:trace>
  <inkml:trace contextRef="#ctx1" brushRef="#br2" timeOffset="134461.59">1748 15692 18431 0,'-9'-5'816'0,"5"4"160"16,-1-2-784-16,5 3-192 0,0 0 0 0,0 0 0 0,0 0 1744 0,0 0 304 16,-3-2 64-16,3 2 16 0,0 0-1296 0,6-8-256 15,-3-1-48-15,5-2-16 0,0-2-256 0,3-1-64 16,0-6-16-16,5-1 0 0,0-2-176 0,1 0 128 16,1-6-128-16,1 3 128 0,0-5-128 0,2-2 0 15,2-1 144-15,1 1-144 0,2 0 192 0,-1 0-48 16,2-6 0-16,0 1 0 0,-1 0 128 0,0-3 32 15,-2 2 0-15,-1-3 0 0,0-1-80 0,0 1-16 16,1-5 0-16,0 4 0 0,-4-2-16 0,2 2-16 16,-3-3 0-16,0 4 0 0,0-2-176 0,-1 3 0 15,-4 2 0-15,-4 1 128 0,4-2-128 0,-3 5 0 16,-2-1 0-16,-2 4 0 0,-4-1 0 0,1 3 128 0,-1 4-128 16,-2 1 0-16,-1 2 0 0,0 4 0 0,-1 1 0 15,-2 2 0-15,1 2 0 0,-1 3 0 0,-1-1 0 0,-2 7 0 16,6 5 0-16,-8-4 0 0,-2 4 0 0,0 5 0 15,-1-1-192-15,-2 7 192 0,-2 1-160 0,-2 5 160 16,1 4-144-16,-2 7 144 0,0 2-128 0,-1 7 128 16,0 2 0-16,-3 3 0 0,3 0 0 0,1 4-128 15,1 8 128-15,1-1 0 0,1 0 0 0,0 2 0 16,-2 0 0-16,3-1 0 0,3 0 128 0,2-1-128 16,3-2 160-16,-2 2-32 0,4 1-128 0,0-1 192 15,2-3-192-15,-2-6 144 0,1-1-144 0,3-3 128 16,3 0-128-16,1-1 0 0,-3-5 0 0,4-4 128 15,1-3-128-15,1-3-224 0,2-2 48 0,1-3 16 16,3-4-1712-16,1-6-352 0,-2-1-64 16</inkml:trace>
  <inkml:trace contextRef="#ctx1" brushRef="#br2" timeOffset="134725.96">2835 15158 11967 0,'-11'-4'1072'0,"4"3"-864"0,7 1-208 0,-10 8 0 16,2 1 4736-16,0 5 896 15,2 2 176-15,0 4 32 0,-2 3-4704 0,0 5-944 0,1-1-192 0,-1 3 0 16,2 4 0-16,-1-3 0 0,-3 0 0 0,4-1 0 15,1-3 0-15,-2 1-224 0,0 1 64 0,2-3 16 32,0 0-1376-32,2-3-272 0,-1-4-48 0,1-1-6656 0,0-1-1328 0</inkml:trace>
  <inkml:trace contextRef="#ctx1" brushRef="#br2" timeOffset="135277.63">3347 15149 21183 0,'0'0'1888'0,"-5"14"-1504"0,1 4-384 0,1 4 0 16,3 2 1600-16,-2 6 256 0,1 1 64 0,-2-2 0 0,-1 2-1312 15,-1-1-256-15,-1-3-48 0,-1-1-16 0,1-4-160 0,1-4-128 16,-1-2 192-16,1-4-192 0,0-2 144 0,5-10-144 15,-6 6 0-15,6-6 144 0,0 0-144 0,0 0 160 16,0 0-160-16,-5-9 160 0,3-3-160 0,2-2 0 16,4-2-192-16,1-1 192 0,2-4-192 0,3 1 192 15,3-2-192-15,0 5 192 0,0-1 0 0,1 3 0 16,2-1 0-16,2 5 0 0,0-2 128 0,2 6 80 16,0-1 32-16,2 4 0 0,1-1-64 0,2 4-16 15,3 5 0-15,0-1 0 0,1 4-160 0,-1 3 0 0,-1-1 0 16,0 2 0-16,-6 4 0 0,1 2 0 0,-5 1 0 15,-2 1 0-15,-2-4 0 0,-1 0 0 0,-7-1 0 0,3-1 0 16,-4-1 0-16,0-5 0 16,-4-7 128-16,0 0-128 0,0 0 288 0,0 0-32 0,0 0 0 0,5 9 0 15,-5-9 80-15,0 0 16 0,0 0 0 0,11-3 0 16,-2-3 16-16,1 0 0 0,0-6 0 0,-1 3 0 16,1-5-368-16,2 0 144 0,-1-1-144 0,3 0 0 15,0 0 128-15,3-1-128 0,-1 2 0 0,2 2 0 16,1 2 0-16,4-1 0 0,2 5 0 0,2 4 0 15,1 2 0-15,3 3 0 0,-5 1 0 0,4 6 0 16,1 1 0-16,-1 4-144 0,-4 3 144 0,2 2-128 16,0 2 128-16,0 3 0 0,-1-1 0 0,0 3 0 15,-2-4 0-15,-1 1 0 0,-1 1 0 0,-1-2 128 0,-3-4-272 16,-2-1-48-16,-1 0-16 0,-4-3 0 16,0-5-432-16,-2-1-64 0,-10-9-32 0,0 0-13536 15</inkml:trace>
  <inkml:trace contextRef="#ctx1" brushRef="#br2" timeOffset="135493.94">3457 14253 10127 0,'-14'-11'896'0,"2"1"-704"0,0-1-192 16,5 6 0-16,7 5 7120 0,0 0 1392 0,0 0 288 16,7 7 48-1,-7-7-8208-15,10 9-1632 0,3-2-336 0,-1 3-10256 0,-1-2-2064 0</inkml:trace>
  <inkml:trace contextRef="#ctx1" brushRef="#br2" timeOffset="136028.75">1963 16314 28559 0,'-18'-4'1264'0,"6"1"272"0,0 2-1232 0,5-3-304 0,1 8 0 0,1 1 0 15,2 1 848-15,2 6 112 0,0 6 32 0,1 2 0 16,-1 5-800-16,-1 6-192 0,2 6 0 0,0 5 0 15,3 0 0-15,-1 2 0 0,0 3 0 0,-1 1 0 16,-1-2 0-16,0 1 0 0,-3 0 128 0,-2-5-128 16,0-5 0-16,0-1 0 0,-3-5 0 0,3-5 0 15,0-1-656-15,0-7-32 16,0-6 0-16,5-12-8400 0,0 0-1696 0</inkml:trace>
  <inkml:trace contextRef="#ctx1" brushRef="#br2" timeOffset="136376.14">2360 16272 30111 0,'0'0'1344'0,"0"0"256"0,-7 3-1280 0,0 4-320 15,2 2 0-15,-1 0 0 0,0 6 0 0,-3 0 0 16,0 2 0-16,-1 3 0 0,-2 3 0 0,-2 2 0 15,-3-2 0-15,-1 3 0 0,-1-2 0 0,-2 0 0 0,2 4 0 0,-2-4 0 16,-4-1 0-16,0 0 0 0,-3-2 0 0,0 0 128 16,1-4-128-16,3-1 0 0,0-6 0 0,4 0 128 15,-1-5-128-15,4 2 0 0,3-4 0 0,1 0 128 16,2-3 64-16,2 0 0 0,9 0 16 0,0 0 0 16,0 0 240-16,0 0 64 0,0 0 0 0,0 0 0 15,0 0-256-15,7 15-64 0,6-1 0 0,1 0 0 16,1 3-192-16,6 0 176 0,3 2-176 0,2 3 160 15,0 0-160-15,2 1 0 0,-2-1 144 0,0 4-144 16,-1-3 0-16,-1 1 0 0,-2 1 0 0,1 1 0 16,-3 0 0-16,1-1 0 0,-2-1 0 0,0 1-128 15,-3-5-1232-15,1 1-240 16,-2-3-64-16,-1-2-11744 0</inkml:trace>
  <inkml:trace contextRef="#ctx1" brushRef="#br2" timeOffset="137827.37">2630 16761 1839 0,'0'0'160'0,"0"0"-160"16,-9 1 0-16,9-1 0 0,0 0 3248 0,0 0 608 15,-8-1 128-15,8 1 32 0,0 0-2560 0,0 0-512 16,0 0-112-16,0 0 0 0,0 0-64 0,0 0-16 0,0 0 0 16,0 0 0-16,13-3-192 0,-3 1-48 0,-10 2 0 0,16-1 0 15,-1 1 112-15,0 0 16 0,0-2 0 0,2 4 0 16,1 1-256-16,2-1-64 0,0-2 0 0,2 0 0 16,1 0-192-16,-3 1-128 0,3-1 160 0,-1 0-160 15,-1-1 0-15,-2 1 128 0,3 0-128 0,-4 0 0 16,0 0 0-16,-1-2 0 0,1 2 0 0,-1-1 0 31,-3 0-1856-31,-2-5-272 0</inkml:trace>
  <inkml:trace contextRef="#ctx1" brushRef="#br2" timeOffset="138579.65">4158 16387 20271 0,'0'0'896'0,"0"0"192"0,0 0-880 0,5 12-208 16,1-2 0-16,1 0 0 0,-7-10 0 0,2 12 0 15,-1-4 0-15,-1 6 0 0,0 0 128 0,-3-1 0 16,-4 1-128-16,-2 1 192 0,-2 2-192 0,-4 2 0 0,-3 0 0 0,-4 0 0 16,-6 0 0-16,3 3 128 0,-2 3 0 0,-3-1 16 15,-2-2 256-15,0 1 48 0,2-2 16 0,-2-2 0 16,1-1 304-16,1 1 64 0,-1-2 16 0,1-2 0 15,-2-5-144-15,0 0-48 0,1-3 0 0,0-1 0 16,3-3-208-16,3-5-64 0,2-3 0 16,1 3 0-16,3-5-160 0,3-1-32 0,2-3-16 0,1-3 0 15,1 0-176-15,3-2-176 0,2-2 48 0,2-1 0 16,1-3-224-16,3 1-32 0,2-5-16 0,3 6 0 16,1 2 160-16,0 3 48 0,3 2 0 0,0 1 0 15,3 0 192-15,1 4 0 0,2 3 0 0,4 0 0 16,2 4 0-16,2 2-144 0,4 3 144 0,0 1-192 15,1-1 192-15,2 2 0 0,2 2 0 0,0 2 0 0,-4 0 0 16,2 6 0-16,1 1 0 0,0 0-128 0,-1-1 128 16,-1 1 0-16,0 0 0 0,-1 0 0 0,0 2 0 0,-1-5 0 15,1-1 0-15,1 0 0 0,-1-3 0 0,1 0 0 16,-2-4 0-16,2 2 0 0,-2-5 176 0,-1-2-48 16,-1-1 0-16,-2-1 0 0,-2-1 32 0,1-3 0 15,0-4 0-15,0 2 0 0,-1-5 48 0,-1 1 16 16,0-3 0-16,0 0 0 0,-1 0-64 0,-2 1-16 15,0 1 0-15,-2-1 0 0,-2-2-144 0,0 2 192 16,-3 4-192-16,-3-4 192 0,-1-2-16 0,-2 4 0 16,-2-2 0-16,-1-1 0 0,-3 1 192 0,-3 2 32 15,0-5 16-15,-4 4 0 0,-4 0-144 0,-2-2-16 16,0-1-16-16,-2 2 0 0,0 2-112 0,-1-1-128 0,-1 1 176 16,-2 5-176-16,-1 3 192 0,2 3-64 0,-1 3 0 0,-3 6-128 15,-6 2 0-15,-1 4 0 0,-2 3 0 16,-2 4 0-16,-2 6 0 0,3 0-352 0,-1 2 48 0,2 4 16 31,1 1-1664-31,2 0-336 0</inkml:trace>
  <inkml:trace contextRef="#ctx1" brushRef="#br2" timeOffset="139898.03">2986 16392 14335 0,'0'0'640'0,"0"0"128"0,0 0-624 0,-4-9-144 16,2 1 0-16,2 8 0 0,0 0 560 0,0 0 80 16,-4-8 0-16,4 8 16 0,0 0-208 0,0 0-32 15,0 0-16-15,0 0 0 0,0 0-64 0,-5-3-16 16,5 3 0-16,0 0 0 0,-11-1-48 0,4 1-16 16,-3 3 0-16,1-2 0 0,9-1-32 0,-12 2-16 0,5 1 0 0,7-3 0 15,0 0 272-15,-9 1 48 0,9-1 16 0,0 0 0 16,0 0 96-16,0 0 0 0,0 0 16 0,0 0 0 15,0 0-192-15,0 0-32 0,0 0-16 0,0 0 0 16,0 0 32-16,4 10 0 0,-4-10 0 0,7 13 0 16,3-4-96-16,3 1-16 0,4-5 0 0,-1 6 0 15,-1-3-144-15,4 6-48 0,3-1 0 0,1-1 0 16,-3 0-144-16,3 2 128 0,3-4-128 0,-6 3 128 16,-1 1 32-16,1-2 0 0,-3-2 0 0,-1 2 0 15,1-1 32-15,-3 0 16 0,-1 3 0 0,-2-5 0 16,-2 1-64-16,-1-2-16 0,-2 2 0 0,-2-3 0 15,-2 5 144-15,1-4 32 0,-3-8 0 0,-3 11 0 16,-1-1 80-16,-2 2 32 0,-3 0 0 0,-1 4 0 16,-1 3-96-16,-3 1-32 0,-3 0 0 0,-3 3 0 0,-3 4-128 0,-1-2-32 15,-2 3 0-15,-2 1 0 0,-1 3-128 16,0 0-144-16,0-1 144 0,2-1-208 16,3 3-1552-16,1 0-304 0,1 0-64 0</inkml:trace>
  <inkml:trace contextRef="#ctx1" brushRef="#br2" timeOffset="145757.21">24622 7255 8287 0,'0'0'368'0,"0"0"80"0,0 0-448 0,0 0 0 16,0 0 0-16,3-7 0 0,3-2 1488 0,-6 9 224 15,0 0 32-15,0 0 16 0,0 0-1008 0,0 0-208 16,5-8-32-16,-5 8-16 0,0 0-176 0,0 0-16 16,0 0-16-16,0 0 0 0,0-7 32 0,0 7 16 0,0 0 0 0,0 0 0 15,-3-10-16-15,3 10-16 0,0 0 0 0,0 0 0 16,-5-4-64-16,5 4-16 0,-8-4 0 0,8 4 0 15,0 0-48-15,-8-3-16 0,8 3 0 0,-8-2 0 16,0 2-32-16,8 0-128 0,-10 5 192 0,1-1-64 16,0 0 0-16,0 1 0 0,-1 3 0 0,1-3 0 15,2 1 112-15,-2 2 16 0,0-3 0 0,-1 4 0 16,-2-3-16-16,0 7 0 0,-2-4 0 0,0 2 0 16,0-2-32-16,-2 2 0 0,0-2 0 0,-1 4 0 15,1 2-16-15,-2 2-16 0,0-3 0 0,2-1 0 16,-2 1 48-16,3 1 16 0,-3 0 0 0,0 3 0 15,-1 1-64-15,-4 1-16 0,2 1 0 0,-4 0 0 0,-1 2 64 0,-1 0 16 16,0 5 0-16,2-1 0 16,-1 3-240-16,2-2 0 0,-1 4 0 0,1-2 0 0,0-4 0 15,-1 3 0-15,3-1 0 0,-3 2 144 0,1 2-16 0,1-3 0 16,0-2 0-16,2 4 0 0,-3-2 32 0,2 5 0 16,-3-3 0-16,-1 2 0 0,1-1 32 0,-1-3 0 15,-3 3 0-15,0 1 0 0,1 0-192 0,1 0 192 16,2-1-192-16,1 1 192 0,-2-2-48 0,2 2 0 15,0-1 0-15,0-3 0 0,0 3 0 0,1 1 0 16,0-1 0-16,1 0 0 0,-1-2 32 0,2 2 0 16,-1 2 0-16,-1-3 0 0,-1-4-16 0,-3 3 0 15,2-2 0-15,0 4 0 0,0 2 0 0,3 0 0 16,-4-2 0-16,3-1 0 0,2 1-160 0,2-2 192 16,-2 3-192-16,3 0 192 0,2-2-192 0,-2-1 160 0,2 2-160 0,2-5 160 15,0 1-160-15,1-2 192 0,0 2-192 0,2-2 192 16,1 0-192-16,1-4 0 0,2-2 144 0,-2 1-144 15,2-1 0-15,2 2 0 0,1-8 0 0,0 0 128 16,-1 1-128-16,0-1 0 0,1-5 0 0,2 1 0 16,-2 1 0-16,0-4 144 0,4-7-144 0,0 0 0 15,-4 7 160-15,0 1-160 0,4-8 128 0,0 0-128 16,0 0 208-16,0 0-32 0,-3 7-16 0,3-7 0 16,0 0-160-16,0 0 192 0,0 0-192 0,0 0 192 15,0 0-192-15,0 0 128 0,0 0-128 0,0 0 128 16,0 0-128-16,0 0 0 0,0 0 144 0,0 0-144 15,0 0 0-15,0 0 0 0,0 0 0 0,0 0 128 16,0 0-128-16,0 0 0 0,0 0 0 0,0 0 0 16,0 0 0-16,0 0 128 0,0 0-128 0,0 0 0 15,0 0 0-15,0 0 0 0,0 0 0 0,0 0 128 0,0 0-128 0,0 0 0 16,0 0 0-16,0 0 0 0,0 0 0 0,0 0 128 16,0 0-128-16,0 0 0 0,0 0 0 0,0 0 0 15,0 0 0-15,0-7 128 0,0 7-128 0,0 0 0 16,0-12 0-16,0 12 0 0,0 0 0 0,0 0 0 15,0 0 0-15,0 0 0 0,0 0 0 0,-2-7 0 16,2 7 0-16,0 0 0 0,-1-10 0 0,1 10 0 16,0 0 0-16,0 0 0 0,0 0 0 0,0 0 0 15,0 0 0-15,0 0 0 0,0 0-256 0,0 0-80 16,0 0-16-16,0 0-10096 16,0 0-2032-16</inkml:trace>
  <inkml:trace contextRef="#ctx1" brushRef="#br2" timeOffset="149751.47">15581 4017 4895 0,'0'0'208'0,"0"0"48"0,0 0-256 0,0 0 0 16,11-1 0-16,-11 1 0 0,0 0 192 0,11 3-32 15,-11-3 0-15,0 0 0 0,0 0 128 0,0 0 32 16,0 0 0-16,6 10 0 0,-6-10 320 0,0 10 80 15,0-10 16-15,-6 13 0 0,0 1 160 0,-3 0 48 16,-3 1 0-16,1 1 0 0,-2 6-64 0,-2 1-16 16,0 0 0-16,-2 5 0 0,-1 0-160 0,-1 3-48 0,-2 1 0 0,-1 5 0 15,0 2-144-15,0 5-48 0,-3-2 0 16,0 2 0-16,-7 4-176 0,-1 2-32 0,-1 2-16 0,-3 0 0 16,-2 3-64-16,0 1-16 0,3-4 0 0,0 0 0 15,0 0 0-15,2 0 0 0,0-2 0 0,2-1 0 16,2 1 0-16,0-1 0 0,1-1 0 0,1 1 0 15,-1 2 0-15,2-4 0 0,2-5 0 0,-1-1 0 16,5-3-32-16,-1-3 0 0,2-2 0 0,2-2 0 16,3-7-128-16,2 0 0 0,0-5 0 0,3-1 0 31,1-4-304-31,3 0-80 0,1-3-32 0,5-11-9584 0</inkml:trace>
  <inkml:trace contextRef="#ctx1" brushRef="#br2" timeOffset="150472">14523 4549 4607 0,'0'0'400'0,"0"0"-400"0,0 0 0 0,0 0 0 0,0 0 1728 0,0 0 272 16,0 0 48-16,8 8 16 0,0 1-1440 0,2 4-304 15,0-2-48-15,2 6-16 0,1 1 192 0,-1 2 48 16,2 0 0-16,2 5 0 0,1 0-96 0,1 4-16 15,0 2 0-15,1-1 0 0,0 3-144 0,0-1-48 16,0 1 0-16,3-2 0 0,-4-3-32 0,-1 5-16 16,2 0 0-16,2 1 0 0,2 0 16 0,-2-2 0 15,1-1 0-15,1 0 0 0,0-3 48 0,1 4 16 0,0 2 0 16,1 1 0-16,1-6 64 0,-2-4 16 16,1 0 0-16,1 1 0 0,-1-3-32 0,-2 1 0 0,1-3 0 0,-3-1 0 15,-5-1-16-15,-1 3 0 0,-2-1 0 0,0 3 0 16,-3-1-48-16,-1-1-16 0,-3 0 0 0,1 0 0 15,-1 1-192-15,-1-1 128 0,0 3-128 0,-1-1-6624 16,-2-1-1376-16</inkml:trace>
  <inkml:trace contextRef="#ctx1" brushRef="#br2" timeOffset="152506.04">6434 14005 11055 0,'-6'-9'976'0,"0"3"-784"0,-1 4-192 0,7 2 0 16,-5-6 2240-16,5 6 416 0,-5-7 80 0,5 7 16 16,-2-7-1824-16,2 0-352 0,0 7-80 0,5-9-16 15,1-4-256-15,3 2-48 0,1-3-16 0,4-3 0 16,3-2-160-16,2-1 0 0,1-3 0 0,4 1 0 15,0 1 0-15,4 2 0 0,-2 0 0 0,4 1 0 16,1 1 0-16,1 0 0 0,2-1 0 0,1 2 0 16,4 2 0-16,-4 4 0 0,-3-2 0 0,0 5 0 15,0 2 0-15,-2 5 0 0,-1 4 0 0,1 4 0 16,-1 6 128-16,-1 1-128 0,-2 3 128 0,1-1-128 0,0 5 160 16,-2 2-160-16,-1 4 192 0,2 1-192 0,-5 4 176 0,0 3-176 15,-2 0 160-15,-3 3-160 0,-7 6 176 0,0 3-176 16,-1-2 192-16,-4 2-192 0,-4 3 208 0,-2 0-64 15,-2-6-16-15,-2 5 0 0,-4-4 32 0,-3 1 0 16,-3-2 0-16,-2-1 0 0,-2-2 16 0,-2 1 0 16,-2-3 0-16,0-3 0 0,-4-4 80 0,0-1 0 15,-1-4 16-15,-1 3 0 0,1-1-16 0,0-3 0 16,-2 0 0-16,1-5 0 0,1 0-64 0,-3-3 0 16,1-2-16-16,-1-3 0 0,1 0-48 0,-1-6-128 15,0 3 192-15,4-6-64 0,4-3-128 0,4 0 160 16,-2-4-160-16,4 1 160 0,0-3-160 0,5 3 0 0,0-3 144 0,3-1-144 15,2 0 0-15,8 5 144 0,0 0-144 0,-5-5 0 16,5 5 0-16,-3-8 0 0,3 8 0 16,0 0 0-16,11-9 0 0,0 4 0 0,3-2 0 0,2 3 0 15,4 1 0-15,1 3 0 0,2 0-160 0,8 2 160 16,4 0 0-16,2 1 0 0,1-1 0 0,-1 3 0 16,-3-1 0-16,6 0 0 0,-1 0 0 0,3 2 0 15,1 0 0-15,2 5 0 0,2-4 0 0,1 3 128 16,2-2-128-16,-1 2 0 0,1-3 144 0,-2 1-144 15,-1 1 144-15,1 4-144 0,-2-4 192 0,0 4-192 16,-2-1 128-16,2 1-128 0,0 4 0 0,0-2 0 16,-3 0 0-16,-4 0 0 0,0-2 0 0,-6 1 0 15,-2 1-272 1,-3-1-176-16,-2 1-16 0,-3-2-12528 0</inkml:trace>
  <inkml:trace contextRef="#ctx1" brushRef="#br2" timeOffset="153288.16">5757 12757 11967 0,'-10'-4'1072'0,"1"-3"-864"0,0 0-208 0,9 7 0 0,0 0 1984 0,-8-2 336 16,8 2 80-16,0 0 16 0,-7 1-1936 0,7-1-480 16,-7 10 0-16,2 0 0 0,1 6 0 0,-1 3 0 15,-1 4 0-15,-3 5 0 0,1 5 0 0,1 5 0 16,-2 10 0-16,0 3 0 0,-1 9 0 0,-2 1 0 16,0 6 0-16,-1 7 0 0,0 7 0 0,2 4 0 15,-1 9 0-15,2 2 0 0,-2 4 128 0,1 0-128 16,2 2 0-16,2 5 0 0,-1 2 0 0,2 1 128 15,1-2-128-15,2 0 0 0,1-3 304 0,-2 1 16 0,1 0 0 0,0 2 0 16,-3 4 16-16,1 4 16 0,2-4 0 0,-1 5 0 16,1 0 32-16,1 1 0 0,-1-4 0 0,2 6 0 15,1-2-144-15,2-2-32 0,0-3 0 0,-1-4 0 16,0 4-208-16,2-7 128 0,-3-6-128 0,4 3 0 16,-1-6 0-16,-1 2 128 0,-2 0-128 0,-2-2 0 15,0-6 128-15,-3-2 0 0,0-4-128 0,0-1 192 16,-1-1 160-16,0-1 32 0,0-5 0 0,-2-2 0 15,1-4-16-15,0 0 0 0,1-2 0 0,-1-2 0 16,2-3-176-16,0-2-48 0,0-5 0 0,0-2 0 16,0-2 0-16,0-3 0 0,-1-6 0 0,1 2 0 15,-1-4 48-15,3-2 16 0,-1 1 0 0,1-3 0 16,-1-2-208-16,2-3 144 0,1-4-144 0,-1-2 128 16,2-7-128-16,3-5-224 0,-1-3 48 0,-2-12 16 15,0 0-2080-15,8-9-400 0</inkml:trace>
  <inkml:trace contextRef="#ctx1" brushRef="#br2" timeOffset="156556.51">18890 4460 4607 0,'0'0'400'0,"0"0"-400"16,0 0 0-16,0 0 0 0,0 0 1728 0,0 0 272 15,0 0 48-15,0 0 16 0,0 0-1424 0,0 0-272 16,-10-2-64-16,10 2-16 0,-14 3 80 0,3 3 16 16,0 3 0-16,-3 0 0 0,-2 4 0 0,-2 3 16 0,0 3 0 15,1 8 0-15,-4-2 112 0,0 5 0 0,-4-1 16 16,-1 4 0-16,-2 3-208 0,0 3-64 0,-4-1 0 16,-1 4 0-16,1 1-16 0,-3 2-16 0,-4-5 0 0,4 4 0 15,-3 1 48-15,5-3 16 0,-3 2 0 0,4-5 0 16,6-2 96-16,0 2 0 0,1-1 16 0,2-1 0 15,0-3 0-15,0 0 0 0,2-1 0 0,-1 0 0 16,0-5-112-16,3 0-32 0,1-3 0 0,1 0 0 16,0-4 32-16,2-1 0 0,0 0 0 0,3-3 0 15,2-3-96-15,1 0 0 0,0-4-16 0,3-1 0 16,6-9-176-16,-6 4 128 0,6-4-128 0,0 0 128 16,-9 2 64-16,9-2 16 0,0 0 0 0,0 0 0 15,0 0 32-15,-7-6 0 0,7 6 0 0,0-13 0 16,0 1-240-16,5 0 128 0,3-3-128 0,2-2 0 15,2 0 0-15,0-3 0 0,4 0 0 0,-1-3 0 16,3 0 0-16,3 0-240 0,2-4 80 0,1 1 16 16,2-3-32-16,-1 1 0 0,2-1 0 0,1-1 0 0,-2 0 176 15,2-1-192-15,-1 2 192 0,2 0-192 0,1-3 192 16,1 2 0-16,0-1 128 0,-2-1-128 0,-2 2 0 16,-1 4 0-16,-4 1 0 0,-2 1-128 0,-1 1 128 0,-1 1 0 15,-1 3 0-15,-2 3 0 0,-2 3 0 0,-1 2 0 16,-1 3 0-16,-4 2 0 0,-7 6 0 0,0 0-160 15,0 0 160-15,0 0 0 0,0 0-240 0,8 10 64 16,-8 3 16-16,-3 2 0 0,-3 6 160 0,-5 2 0 16,-3 1-144-16,-4 7 144 0,-4 5 0 0,1 0 0 15,-4 5 0-15,-3 1 0 0,-3-3 0 0,-4 1 0 16,2 1 160-16,0 0-160 0,0-4 240 0,1 1-64 16,2-2-16-16,1 0 0 0,-1-3-160 0,2 1 0 0,3 2 144 15,0-1-144-15,0 1 0 0,0-4-288 0,3-1 48 16</inkml:trace>
  <inkml:trace contextRef="#ctx1" brushRef="#br2" timeOffset="157925.34">27062 6821 15599 0,'13'-20'688'0,"-3"7"144"0,2-1-656 0,-1 3-176 16,2-3 0-16,-1 2 0 0,1 2 144 0,1-3 0 15,-4 1 0-15,0 3 0 0,2-3 496 0,-2 5 80 16,-2-3 32-16,-2 3 0 0,-1-2-400 0,-5 9-80 16,0 0-16-16,0 0 0 0,6-6-96 0,-6 6-32 15,0 0 0-15,0 0 0 0,0 0-128 0,0 0 0 16,0 0 0-16,0 0 0 0,-11 11 0 0,-2 0 0 15,-1 1 0-15,-1 2 0 0,-1-1 128 0,-2 4 0 16,-3 2 0-16,0 3 0 0,-3 1 192 0,0 7 48 16,-1 0 0-16,-1 4 0 0,-1 2 128 0,-1 2 16 0,0 4 16 0,-5 1 0 15,-5 6-112-15,-5 0-32 16,-4 2 0-16,0 5 0 0,1 2-192 0,-2 1-64 16,-2 3 0-16,-1 2 0 0,0 3-128 0,-2 0 0 15,-4 2 144-15,-3 4-144 0,-4 2 0 0,3 0 144 0,2 0-144 16,3 1 0-16,2 4 128 0,2-4-128 0,3 0 0 15,-5 2 0-15,-4-3 208 0,-1-3-64 0,0-3-16 0,0 1 0 16,4-5 32-16,3 1 0 0,3 0 0 0,2-4 0 16,0 3 64-16,-2-5 16 0,-1-4 0 0,0-4 0 15,2-4 16-15,4-2 16 0,5-5 0 0,3-5 0 16,3-1-64-16,5-3-16 0,4-7 0 0,3 0 0 16,2 1-192-16,2-7 144 0,3 0-144 0,4-4 128 0,1-5-128 15,3-2 0-15,6-8 0 0,0 0 0 0,0 0 0 0,0 0-144 16,0 0 144-16,0 0-160 0,0-17 16 0,5 0 0 15,2-1 0-15,5-5 0 0,3-8 144 0,4 0-192 16,5-4 192-16,4-4-192 0,5-6 192 0,5-3 0 16,7-3 0-16,3-1 0 0,4-5 0 0,0-3 0 15,-2-6 0-15,3-2 0 0,0-1 0 0,8 0 0 16,1 3 0-16,3-6 128 0,1-6-128 0,-1 2 0 16,-3 2 0-16,-2 0 0 0,-2-3 0 0,1 1 0 15,-1 1 0-15,2-3 0 0,0 2 0 0,-2 2 0 16,0 2 0-16,-5 2 0 0,-6 8 0 0,-4 1 0 15,-3 2 0-15,0 3 0 0,-3 1 0 0,-2 6 0 16,-3 3 128-16,1 2-128 0,-1 3 0 0,-3 2 128 16,-2-1-128-16,-2 7 0 0,-1 1 0 0,-2 2 0 15,-3 3 0-15,-2-1 0 0,-3 4 0 0,-2 0 0 0,0 4 0 0,-5 2 0 16,-1 2 0-16,-4 6-128 16,-1-1 128-16,-1 11 0 0,-2-5 0 0,2 5-160 15,-12-5 160-15,1 6 0 0,-6 4-192 0,-3 4 192 0,-4 1-192 0,-4 5 192 16,-5 2-160-16,-3 5 160 0,-2 8-128 15,-3 6 128-15,-3 4 0 0,-3 11 0 0,0 4 0 0,-6 5 0 16,-5 6 0-16,-4 4 0 0,-5 3 192 0,-2 5-64 16,-1 4-128-16,1 2 144 0,2 0-144 15,-2 1 160-15,-2 1-160 0,0-5 0 0,0-1 0 0,2-5 0 16,3-3 0-16,5 0 0 0,4-1 0 0,0-1 0 16,-3-9 0-16,0 1 0 0,1-4 0 0,3 0 0 15,6-4-912 1,4 0-272-16,4-2-48 0</inkml:trace>
  <inkml:trace contextRef="#ctx1" brushRef="#br2" timeOffset="158962.87">9419 13164 26719 0,'-11'-8'2368'0,"-1"3"-1888"0,2 1-480 0,4 2 0 16,6 2 0-16,0 0 0 0,-5 6 0 0,-1 6-160 16,1-4-48-16,-1 8-16 0,1 0 0 0,-3 5 0 15,1 4 224-15,-2 0 0 0,0 10 0 0,-3 2 0 16,-2 1 0-16,-1 6 0 0,0 3 0 0,-2 5 0 0,-2 4 0 0,0 0 0 16,-1 3 0-16,1-1 0 0,1 3 0 0,0-1-144 15,1-3 144-15,0-1 0 0,2 4 0 0,-1-2 0 16,1-3 0-16,4-2 0 0,-2 1 0 0,2-3 0 15,0-4 0-15,3 1 0 0,0 1 240 0,3-4-32 16,0-1 0-16,2-3 0 0,3-3 96 0,5-2 16 16,0-3 0-16,6-3 0 0,-1-4-128 0,2-1-32 15,2 2 0-15,4-4 0 0,4-4-32 0,1 0 0 16,1-3 0-16,1-2 0 0,3 2-128 0,1-6 192 16,1 0-192-16,-1-4 192 0,4-1-192 0,3-2 0 15,0-2 0-15,1-1 0 0,-1-2 0 0,-3-6-176 16,-3 0 16-16,4-3 0 15,-7 2-320-15,1-4-64 0,-1 2-16 0,-4 2 0 16,0-5-528-16,-5 4-128 0,-6-2 0 0,1-1-9280 0</inkml:trace>
  <inkml:trace contextRef="#ctx1" brushRef="#br2" timeOffset="159208.64">8522 14256 32015 0,'1'-14'1408'0,"3"9"320"0,2-3-1392 0,8 2-336 0,6 1 0 0,7 1 0 15,6 0-304-15,5 3-128 16,4 3-16-16,7 2-16 0,5-1 464 0,3-1 0 0,2 3-128 0,1 2 128 0,1-4-224 0,2 1 0 15,1 4 0-15,4 1-8608 16,5-3-1728-16</inkml:trace>
  <inkml:trace contextRef="#ctx1" brushRef="#br2" timeOffset="160193.97">11113 12708 16575 0,'0'0'1472'0,"-1"22"-1168"16,-3 4-304-16,2 8 0 0,-1 4 256 0,1 4 0 16,0 5 0-16,-1 7 0 0,-2 4-128 0,-2 4-128 15,0-1 144-15,-2 7-144 0,-3 4 144 0,1 7-144 16,-3 5 128-16,0 2-128 0,-1 3 0 0,-2 4 0 16,-2 6 0-16,4-1 0 0,-3 3 0 0,1-2 0 15,-2-1 0-15,3-2 0 0,1 3 160 0,-1 0-160 16,2 2 192-16,0-3-192 0,2 1 128 0,-1 4-128 15,0 2 0-15,-1 2 0 0,0-4 448 0,0 5 48 0,2 3 0 0,-2-1 0 16,0 1-48-16,0 2 0 16,0 4 0-16,1 1 0 0,-1 5 80 0,-1 3 16 15,1 4 0-15,0 1 0 0,-2 4-64 0,4 2-16 0,-1 4 0 0,0-3 0 16,-2-3-208-16,2-1-32 0,3-10-16 0,0-7 0 16,5-4-208-16,0-11 144 0,2-5-144 15,2-3 128-15,1 1-128 0,3-3 0 0,0-7 0 0,2-4 0 31,2-6-704-31,2-3-32 0,1-3 0 0</inkml:trace>
  <inkml:trace contextRef="#ctx1" brushRef="#br2" timeOffset="163179.74">15293 8551 12207 0,'0'0'528'0,"0"0"128"0,0 0-528 0,0 0-128 0,0 0 0 0,0 0 0 16,0 0 832-16,0 0 128 0,0 0 16 0,0 0 16 15,0 0-272-15,0 0-48 0,11-6-16 0,2-1 0 16,1 1-16-16,4-3-16 0,2 3 0 0,4-4 0 15,4-1-48-15,4-1-16 0,4 3 0 0,1-3 0 16,6-3-224-16,5-3-32 0,5-2-16 0,0 2 0 0,2 0-64 0,3 1-16 16,1-4 0-16,5 1 0 0,1-3 0 15,5 3 0-15,7-2 0 0,-2 2 0 0,-4 2 0 16,-1-2 0-16,0-4 0 0,0 4 0 0,5 1-208 0,0 3 144 16,1-1-144-16,-1 3 128 0,-3-2 64 0,-2 1 0 15,-2-2 0-15,5 6 0 0,2 0-16 0,-3-1 0 16,-5 0 0-16,-3 2 0 0,-4-3-176 0,-3 6 0 15,-2-3 144-15,-5 5-144 0,-1-1 0 0,-2 1 128 16,-1-1-128-16,-5 1 0 0,-1-1 0 0,-5-1 0 16,-5 1 0-16,-5-2 128 0,-3 4-128 0,-3 2 0 15,-3-2 128-15,-2-1-128 0,-2 1 128 0,-1 2-128 16,-11 2 160-16,0 0-160 0,0 0 128 0,0 0-128 16,0 0 0-16,0 0 144 0,0 0-144 0,0 0 0 15,0 0-192-15,0 0 192 16,0 0-512-16,-9 7 0 0,-1 3 16 0,0-3-11408 0</inkml:trace>
  <inkml:trace contextRef="#ctx1" brushRef="#br2" timeOffset="165195.94">25707 4796 12959 0,'-2'-14'576'0,"2"14"112"0,-2-10-560 0,1 1-128 0,1 9 0 0,-4-6 0 16,1-2 192-16,3 8 16 0,-8-3 0 0,-1 1 0 15,-1 1 32-15,-2 0 0 0,-2-1 0 0,0 4 0 0,-1 0-240 0,-1 0 176 16,-2 0-176-16,-1 2 160 0,-2 1-160 0,1 0 128 15,0 0-128-15,-1 3 128 0,0-2 0 0,0-1-128 16,2 3 192-16,0-3-64 0,0 3 208 0,0 2 48 16,-1-3 0-16,-3 5 0 0,-2 3 96 0,-3-2 32 15,-3-2 0-15,-4 3 0 0,-2 3-16 0,-3 1 0 16,0 1 0-16,-2 2 0 0,-3 2-64 0,-2 4-16 16,-2-1 0-16,-5 6 0 0,-4 1-112 0,-6 0-32 15,-5 2 0-15,1-1 0 0,-1 2-32 0,2 3-16 16,-3 4 0-16,-5 2 0 0,-4-3 16 0,-5 2 0 15,-4-2 0-15,5 5 0 0,-1 0-96 0,-3 0-16 16,-4-2 0-16,-3-1 0 0,-3 2-128 0,7 1 0 16,3 0 144-16,-5-4-144 0,-6 2 192 0,4-2-48 0,5 3 0 15,6-4 0-15,7 2 320 0,-2 1 64 16,1 3 16-16,2-5 0 0,4-1-96 0,3 0-32 0,6-3 0 0,7 2 0 16,6 2-256-16,3-2-160 0,3-3 192 0,2 0-192 15,3 0 0-15,2-2 0 0,3-1 0 0,4 0 0 31,4-2-1360-31,3 0-384 0,-5 6-80 0,8-6-16 0</inkml:trace>
  <inkml:trace contextRef="#ctx1" brushRef="#br2" timeOffset="166295.81">6283 15702 17503 0,'-6'-7'1552'0,"-1"-2"-1232"15,2-2-320-15,3 3 0 0,2-1 1616 0,5 1 272 16,3-2 48-16,3 1 16 0,3-2-1600 0,2 2-352 16,4-1 0-16,1 2 0 0,2-4 0 0,6 4 0 15,2-4 0-15,6-1 0 0,2 3 0 0,6-4 0 16,4 3 0-16,6 2 0 0,3-1 0 0,1 3 0 16,-2-2 0-16,1 3-144 0,3 1 272 0,3-3 48 15,1 2 16-15,6 1 0 0,3-3 256 0,-1 5 48 16,0 0 16-16,1 0 0 0,1 1 64 0,5-1 32 15,-2 3 0-15,3 0 0 0,-4 0-144 0,-1 4-16 16,-1 0-16-16,-1-1 0 0,1-1-208 0,1 2-32 16,4 1-16-16,-3-1 0 0,-5-2-176 0,-3 2 0 0,-1 2 0 15,0-2 128-15,-1-1-128 0,-2-1 0 16,0 3 0-16,-5 1 0 0,-7-4-192 0,-5 1-64 16,-3-1 0-16,-6 2-16 15,-3 0-1568-15,-4 2-304 0,-6-1-64 0,-5 0-16 0</inkml:trace>
  <inkml:trace contextRef="#ctx1" brushRef="#br2" timeOffset="166999">6844 16457 29423 0,'-16'-15'1296'0,"8"7"288"0,-1-3-1264 0,2 2-320 16,4-2 0-16,3 11 0 15,0-11-320-15,0 11-112 0,1-9-16 0,-1 9-16 0,7-10 336 0,4 3 128 16,0 3 0-16,2-2-144 0,1 2-176 0,1 1-48 16,0 1 0-16,2 0 0 0,1 1 144 0,1 0 32 15,3-3 0-15,1 4 0 0,4 4 192 0,2 0 0 0,3-2-160 0,2 5 160 16,2 3 0-16,3-3 0 0,5 3 192 0,0 4-64 16,1-3 192-16,-3 0 16 15,-3-2 16-15,-1 2 0 0,-4 3 32 0,-2-1 0 16,-1-1 0-16,-5 2 0 0,-3 1-96 0,-4-1-16 0,-2-2 0 15,-4 5 0-15,-6 1-128 0,-3 1-16 0,-4 1-128 0,-4 6 192 16,-5-1-192-16,-3 4 0 0,-6 1 0 0,-5 0 0 16,-5 1 0-16,-1-1 0 0,-2-1 0 15,-2 0 0-15,-1 1-160 0,-3-6 160 0,0-1-128 0,2-2 128 16,-1 1-160-16,7-3 160 0,3-2-192 0,5-3 192 16,2 0 0-16,5-2 0 0,2 1 0 15,3-3 0-15,3 0-128 0,6-10 128 0,-3 10 0 0,6 2 0 16,1 1 0-16,3-3-128 0,4 1 128 0,2 2 0 15,4 1 0-15,3 1 0 0,7 0 0 0,4 3 0 0,4 0 0 16,1 1 0-16,-3 1 0 0,0 1 0 0,0 0 0 16,1 1 0-16,3 1 0 0,-3 2 0 0,1-1 0 0,-4-1 0 15,0 3 0-15,-2-2 0 0,0-1 0 0,-2 5 0 16,-3-2 0-16,-1 2 0 0,0-5 0 0,-4 4 192 16,-4 0-16-16,-3 1-16 0,-3-6 176 0,-3 4 48 15,-6 2 0-15,0-5 0 0,-5-3 32 0,-1 3 16 16,-6-3 0-16,-7 2 0 0,-6 2 16 0,-7 1 16 15,-7-2 0-15,-7 5 0 0,-6-1-160 0,-7 2-48 16,-3-2 0-16,-13 3 0 0,-10-3-256 0,-2 5 0 16,2 1 0-16,0 3 0 15,-1 2-1488-15,-9-1-304 0,-7-3-64 0</inkml:trace>
  <inkml:trace contextRef="#ctx1" brushRef="#br2" timeOffset="170218.02">13820 14524 15663 0,'0'-10'688'0,"0"10"144"0,1-9-656 0,1-1-176 15,1 2 0-15,1-1 0 0,-4 9 1296 0,0 0 240 16,7-6 32-16,1 2 16 0,-8 4-1104 0,8-4-224 16,-8 4-32-16,0 0-16 0,0 0-32 0,6-5-16 15,-6 5 0-15,0 0 0 0,0 0 112 0,0 0 32 0,0 0 0 0,0 0 0 16,0 0 80-16,0 0 32 0,0 0 0 0,0 0 0 15,0 0-192-15,-10 0-32 0,-2 6-16 0,1 0 0 16,-2 1-176-16,-1 3 160 0,-2 6-160 0,-2-1 160 16,-2 4-160-16,-3 1 192 0,-4-1-192 15,-2 4 192-15,-2 5-64 0,-2-4 0 0,-1 0 0 0,0 3 0 16,-1-4 32-16,1 4 0 0,0-2 0 0,-1 7 0 16,0-3 32-16,0 2 0 0,0 0 0 0,3 2 0 15,-1-2 0-15,-3-3 0 0,-2 0 0 0,0 0 0 16,-1 5-64-16,1-3 0 0,0-4 0 0,1 3 0 15,0-4-128-15,2 2 192 0,1-4-192 0,1 1 192 16,3-2-48-16,-2-1 0 0,3-2 0 0,-2 2 0 16,2-2 80-16,0-1 16 0,-1-1 0 0,1 0 0 15,2-2 16-15,2 1 16 0,0-6 0 0,2 1 0 16,2-2-112-16,4 0-32 0,0 0 0 0,3-2 0 0,1-1-128 0,2-1 0 16,-1 1 0-16,4-3 0 0,8-3 0 0,-9 1 0 15,2-1 128-15,7 0-128 0,0 0 0 0,0 0 0 16,0 0 144-16,0 0-144 0,0 0 0 0,0 0 0 15,0 0 0-15,-1-10 0 0,2 1 0 0,4 0 0 16,2-1 0-16,3-2 128 0,4 1-128 0,2-4 0 16,2-2 0-16,4-2 0 0,5 1 0 0,3-1 0 15,2-1-144-15,2-2 144 0,2 1 0 0,1 0 0 16,-2 1 0-16,3-3 0 0,3-2 0 0,1 0 0 16,1-1 0-16,3 0 0 0,0 2 0 0,6-5 0 15,0-3 0-15,-1 2 0 0,-2 3 0 0,-3-1 0 16,0-3 0-16,0 0 0 0,-1-4 0 0,1 4 0 15,-1 1 0-15,0 2 0 0,2 3 0 0,2-3 0 16,-2 4 0-16,-3-3 0 0,-6-1 0 0,-1-2 0 0,-2-1 0 0,-1 7 0 16,-1 1 0-16,-1 2 0 0,-2 1 0 0,-4 3 0 15,-1 1 0-15,-3 5 0 0,-3-3 0 0,-4 4 0 16,-2 1 0-16,-2 3 0 0,-1-1 0 0,-10 7 0 16,0 0 0-16,0 0 0 0,0 0 0 0,0 0 0 15,0 0-128-15,-3 12 128 0,-4-3 0 0,-2 1 0 16,-2 2 0-16,-2 1-144 0,-3 2 144 0,-2 1 0 15,-3-1 0-15,-1 3 0 0,-3 1 0 0,0 1 0 16,-2 0 0-16,-1 6 0 0,0-5 0 0,-5 2 0 16,-1 5 0-16,-2-4 0 0,-8-1 0 0,1 4 0 15,-2-2 0-15,2 5 176 0,4 0-176 0,-5-1 160 16,4 2-160-16,0 1 192 0,1-6-192 0,3 5 192 16,-1-6-192-16,-2 5 0 0,-3 0 0 0,-1-3 0 15,0-1 0-15,1 1 0 0,0-1 0 0,2-1 0 16,2 4 0-16,0-3 0 0,-1 0 128 0,3-2-128 0,3 2 0 15,1-2 0-15,2 0 0 0,-1-1 0 0,2 0 0 0,0-4 0 16,0 0 0-16,1 0 0 0,1-1 0 0,3 0 0 16,1-3 0-16,1-2 0 0,2-1 0 0,2 4 0 15,0-7 0-15,2-1 0 0,-1-1 0 0,3 0 0 16,0-1 0-16,3-3 0 0,1 0 0 0,1-2 0 16,0 2 0-16,9-3 0 0,-9 0 0 0,9 0 0 15,-6-3 0-15,6 3 0 0,0 0 0 0,0 0 0 16,-7-6 0-16,7 6 0 0,0 0 0 0,0 0 128 15,0 0-128-15,0 0 128 0,-1-12-128 0,1 12 0 0,4-9 0 16,-4 9 0-16,0 0 0 0,10-6 128 16,-5-1-128-16,5 3 128 0,0 4-128 0,3 0 0 0,0 0 0 0,1 2-176 15,1-2 176-15,0 5 0 0,2 5 0 0,2-2-128 16,3 2 128-16,2 2 0 0,0-1 0 0,3 2-128 16,0 2 128-16,4-1 0 0,-2-1 0 0,0 1 0 15,-1 1 0-15,0-1 0 0,-1 0 0 0,4 0 0 16,-1 1 0-16,1 0 0 0,-2-1 0 0,1-1 0 15,1 1 176-15,-1 0-48 0,1 3 0 0,1-2 0 16,-1-1 80-16,0-1 16 0,-2-2 0 0,0 3 0 16,-3-4-16-16,-1 2 0 0,-2 0 0 0,-1-3 0 15,-2 1-16-15,0-2 0 0,-1 1 0 0,1-1 0 16,-1 2-64-16,0-4-128 0,-2 0 176 0,1 3-176 16,-1-2 128-16,-2 3-128 0,0-5 0 0,-1 1 0 15,-1 2 0-15,-2-3 0 0,1-1 0 0,-2 2 0 0,-2-1 0 16,-8-5 0-16,6 7 0 0,-6-7 0 0,0 0-320 15,0 0-32-15,3 10 0 0,-3-10 0 16,0 7-1344-16,0-7-272 0,-6 12-48 0</inkml:trace>
  <inkml:trace contextRef="#ctx1" brushRef="#br2" timeOffset="171651.21">15056 13803 4607 0,'-2'-9'400'0,"-1"2"-400"0,2-5 0 0,2 3 0 16,1-1 3328-16,-2 10 592 0,0 0 112 0,2-7 32 15,-2 7-3152-15,4-11-624 0,0 5-128 0,-4 6-32 16,0-10 16-16,0 10 0 0,0 0 0 0,0 0 0 16,0 0 112-16,0 0 32 0,0 0 0 0,0 0 0 15,0 0 64-15,0 0 16 0,0 0 0 0,0 0 0 16,0 0-176-16,0 0-16 0,0 0-16 0,0 0 0 16,0 0 16-16,0 0 0 0,1 11 0 0,0-2 0 15,-2 4 80-15,1 1 32 0,0 2 0 0,-1 3 0 16,1 3 160-16,-4 1 48 0,1 2 0 0,0 2 0 0,-1 4-176 0,0-2-48 15,0 1 0-15,0 7 0 0,-1 6 80 0,0 1 16 16,-2 1 0-16,0 1 0 0,-2 4-16 0,2 2 0 16,-2 2 0-16,0 2 0 0,0 2-128 0,-1 4-32 15,-2 1 0-15,4 4 0 0,-4 2-192 0,1-2 144 16,-3-5-144-16,3 3 128 0,1-4 0 0,3 2-128 16,0-4 192-16,0-2-64 0,-1 0 112 0,2 4 16 15,1-2 0-15,0-1 0 0,-2 2-32 0,2-3 0 16,1-1 0-16,-1 0 0 0,-1 0-32 0,1-3 0 15,1-2 0-15,-2-1 0 0,1-3-48 0,1-3-16 16,0 1 0-16,1-5 0 0,1-2-128 0,-1-2 192 16,1 0-192-16,-1-5 192 0,1-3-192 0,-1 2 160 0,-1-6-160 15,3-1 160-15,-3-2-160 0,2-1 160 0,-1-4-160 16,1-4 160-16,0 1-160 0,1-1 160 0,0-5-160 0,1-7 160 16,0 0-32-16,0 0 0 0,-3 7 0 0,3-7 0 15,0 0 64-15,0 0 0 0,0 0 0 0,0 0 0 16,-5-9 128-16,4-3 16 0,0 1 16 0,1-6 0 15,0-2-112-15,1-5-32 0,1-1 0 0,2-5 0 16,-4 0-80-16,3-4-128 0,1-3 176 0,1-4-176 16,1-1 144-16,-1-1-144 0,3-7 0 0,-1 1 144 15,1 0-144-15,1-1 0 0,0-4 0 0,1 0 0 16,0-4 0-16,0 0 0 0,2-1 0 0,-1-3 0 16,1 4 0-16,0 0 0 0,1 3-160 0,-2-3 160 15,0 0 0-15,-1 4 0 0,-1 2-128 0,0 0 128 16,0-1 0-16,-1-1 0 0,0 5 0 0,0 1 0 15,-2-1 0-15,2 5 0 0,-3-1 0 0,0 3 0 16,0-1 0-16,0 4 0 0,-1 1 0 0,-2 1 0 0,2 0 0 16,1 0 0-16,-2 0 0 0,1 2-144 0,-2 0 144 0,1 4 0 15,-1-1-144-15,2 4 144 0,0-1 0 0,0 3 0 16,-1-1-144-16,1 3 144 0,0 0 0 0,0 0 0 16,1 1 0-16,0 4 0 0,0-1 0 0,0 2 0 15,-1-1 0-15,2 4 0 0,-3-1 0 0,1 5 0 16,0 1 0-16,-1 1-160 0,1 4 160 0,-4 5-128 15,0 0 128-15,0 0-128 0,0 0 128 0,0 0 0 16,4 9 0-16,-1 3 0 0,-2 2-240 0,0 4-16 16,-1 1 0-16,-1 4 0 0,0 4 256 0,-1 2-144 15,-2 5 144-15,1 3-128 0,-1 4 128 0,0-2 0 0,0 1 0 16,0 4 0-16,-3 1 0 0,0 4 0 0,0-2 0 16,-1 3-128-16,2-1 128 0,-3 6 0 0,0 0 0 0,0 2 0 15,0 1 0-15,-2 2 0 0,1 5 0 16,-1-3 0-16,0 4 0 0,1-2 0 0,-2 1 0 0,2-3 0 15,0 0 0-15,0 2 0 0,-4 2 0 0,4-1 0 16,-2-6 0-16,2 5 0 0,-1-3 0 0,1 4 0 16,1-8 0-16,-2 5 0 0,1 2 0 0,1 2 0 15,0-4 0-15,-1 4 0 0,0-1 0 0,-1 1 0 32,-1-2-336-32,2 1-144 0,0-1-32 0,1-1-15424 0</inkml:trace>
  <inkml:trace contextRef="#ctx1" brushRef="#br2" timeOffset="211712.71">16847 14045 11967 0,'-11'-9'1072'0,"5"2"-864"0,-2 1-208 0,-1 1 0 16,4-4 1808-16,0 1 320 0,0-4 64 0,1 2 16 15,0 1-1664-15,0 0-336 0,1 0-64 0,-1-1-16 16,0 2-128-16,-1-2 0 0,1 1 0 0,0-1 0 16,1 2 0-16,-1-2 0 0,-1 4 0 0,0 1 0 15,1-2 0-15,4 7 160 0,-9-2-160 0,2 0 160 16,7 2 128-16,0 0 32 0,-7 3 0 0,7-3 0 15,-8 1 272-15,8-1 64 0,0 0 16 0,0 0 0 16,0 0 112-16,0 0 32 0,0 0 0 0,0 0 0 16,0 0-144-16,10 10-32 0,3-4 0 0,2-1 0 15,3 0-96-15,2-1-32 0,3-2 0 0,2 2 0 16,0 2-64-16,0-2-32 0,3-3 0 0,3 2 0 0,2 1-96 0,2 1 0 16,1-1-16-16,-2-2 0 0,6-2-304 0,0 3 160 15,4-1-160-15,-2-1 128 0,-2 2-128 0,-2 1 0 16,-3-3 0-16,-2 2 0 0,-3-2 0 0,-2-1-304 15,0 4 48-15,-1-2 16 16,-5 0-784-16,-5 1-144 0,-3-1-48 0,-2-1-7936 16,-12-1-1584-16</inkml:trace>
  <inkml:trace contextRef="#ctx1" brushRef="#br2" timeOffset="212044.23">16429 14380 20271 0,'0'0'1792'0,"0"0"-1424"0,0 0-368 0,0 0 0 15,0 0 2560-15,0 0 448 0,13 4 96 0,5 2 16 16,1 0-2416-16,4-4-464 0,1 1-112 0,5-1 0 15,3-1 0-15,5-2 16 0,5 1 0 0,5 0 0 16,2-1-144-16,1 0 0 0,-2-2 0 0,3 2 0 16,2-3 0-16,1 0 128 0,0-1-128 0,4 1 0 15,0 0 0-15,1-1 0 0,-3 2 0 0,-3-1 0 0,-6 0-368 16,-3-4 0-16,0 2 0 0,-4 0 0 16,-3-5-288-16,-4 5-64 0,-4-3-16 0,-1 3 0 15,-1-2-1632-15,-5-1-336 0,-4 0-64 0</inkml:trace>
  <inkml:trace contextRef="#ctx1" brushRef="#br2" timeOffset="212412.36">17075 13665 17503 0,'0'0'768'0,"-9"-2"176"0,3 0-752 0,6 2-192 0,0 0 0 0,0 0 0 16,0 0 2224-16,12 6 400 0,5 4 96 0,5-2 16 16,2 0-2064-16,9 1-416 0,5-3-64 0,6 2-32 15,7-3 208-15,3 1 32 0,-1 2 16 0,2-2 0 16,-1 5-144-16,1-2-16 0,-2 3-16 0,2 3 0 16,0-1-112-16,-1 0 0 0,-1 2-128 0,-5 1 192 15,-6-1-64-15,-4 2 0 0,-1 3-128 0,-4 0 192 16,-4 2 64-16,-5 1 0 0,-2 5 0 0,-4-2 0 15,-6 2 160-15,-2-1 32 0,-6 2 16 0,-4 4 0 16,-4-1 48-16,-7 3 16 0,-7-1 0 0,-6 2 0 16,-6 0-112-16,-5 2-32 0,-3 1 0 0,-5 3 0 15,-7-4-128-15,-2 6-48 0,-1 2 0 0,1-5 0 0,3-5-208 0,6-3 176 16,5 0-176-16,2-4 160 16,3-5-1072-16,5-3-224 0,6-7-32 0,3-5-14544 15</inkml:trace>
  <inkml:trace contextRef="#ctx1" brushRef="#br2" timeOffset="214199.95">23259 12855 9215 0,'0'0'816'0,"0"0"-656"0,-10 6-160 0,2-2 0 15,1 1 1488-15,-1 3 272 0,-1-4 48 0,1 2 16 16,0 2-848-16,0-5-160 0,-1 3-48 0,0 0 0 16,0-2-240-16,0 1-48 0,0 2-16 0,1-1 0 15,-1-4-144-15,1 2-16 0,0 1-16 0,8-5 0 16,-7 5 64-16,7-5 16 0,0 0 0 0,0 0 0 16,0 0 160-16,0 0 48 0,0 0 0 0,0 0 0 0,0-11 208 0,5 2 48 15,4-5 16-15,3-2 0 0,5 0-448 0,2-2-80 16,1-1-32-16,3-1 0 0,1-2-80 0,3 2-16 15,4 2 0-15,5 1 0 0,9-2-192 0,-1 4 128 16,0 4-128-16,-4 3 0 0,-4-1 0 0,-3 7 128 16,-2 3-128-16,-5 4 0 0,0 4 0 0,-2 0 128 15,-6 2-128-15,-1 5 0 0,-4 3 0 0,-1 5 0 16,-2 4 0-16,-5 2 0 0,-3 1 0 0,-3 3 0 16,-3 3 0-16,-3 2 0 0,-6 3 0 0,-2-4 0 15,-3 0 0-15,-6 1 0 0,-4-5 0 0,-3-2 0 16,-3-1 0-16,1-4 0 0,0 1 0 0,2-5 0 15,2 0 0-15,2-4 0 0,3-1 0 0,4-4 0 0,1-2 0 16,4-3 0-16,4-1 128 0,0-5-128 16,5-1 0-16,6-2 144 0,0 0-144 0,0 0 160 0,0 0-160 0,0 0 160 15,0 0 0-15,0 0 0 0,0 0 0 0,12 0 0 16,2 1-160-16,3 3 0 0,1 1 144 0,2 0-144 16,2-1 0-16,2 4 0 0,1-1 0 0,4 4 0 15,2-3 0-15,3 3-128 0,1-4 128 0,-2 3-128 16,-2-2-176-16,0 2-16 0,-3-5-16 0,-1 2 0 31,-3 0-1888-31,-1-3-368 0</inkml:trace>
  <inkml:trace contextRef="#ctx1" brushRef="#br2" timeOffset="214571.87">24361 12429 30927 0,'-5'-14'1360'0,"5"14"304"0,-3-6-1344 0,3 6-320 16,0 0 0-16,0 0 0 0,0 0 0 0,0 0 0 15,4 13 0-15,0 7 0 0,-1 8 0 0,0 4-160 16,1-1 160-16,0 2-160 0,-1 2 160 0,-2 2 0 15,0 2 0-15,-2 2 0 0,-3 2 0 0,3 3 0 0,-4-2 0 0,0 2 0 16,1-2 0-16,0 0 0 16,0-6 0-16,2-3 0 0,0-2 0 0,2-7 0 0,3-1 0 15,1-4 0-15,-2-4 320 0,6-5 32 0,0-2 16 16,0 0 0-16,3-3 48 0,1-5 16 0,4 1 0 0,1-3 0 16,4 1-240-16,0-4-32 0,2 0-16 0,1-4 0 15,2-2-336-15,-1 4-80 0,1-4-16 0,-4 2 0 31,1-5-656-31,-2 5-128 0,-5 0-16 0,-2-2-16 16,-4-1-1968-16,-2 0-384 0</inkml:trace>
  <inkml:trace contextRef="#ctx1" brushRef="#br2" timeOffset="214746.87">24128 13005 25919 0,'0'0'1152'0,"0"0"224"0,4-6-1104 0,-4 6-272 0,14-8 0 0,5 4 0 0,3 3 656 0,3 0 80 15,2-1 16-15,5 1 0 0,3 0-336 0,6-2-64 16,4 1-16-16,4 0 0 0,6 2-336 0,5-1 0 16,-1-1 0-16,0-1 0 15,-6 1-272-15,-2-1-128 0,-4-1-32 0,-4 3-8144 16,-5 0-1648-16</inkml:trace>
  <inkml:trace contextRef="#ctx1" brushRef="#br2" timeOffset="-214423.15">23156 13984 32079 0,'0'0'1408'0,"5"-10"320"0,2 3-1392 0,5 1-336 0,7 1 0 0,7 1 0 15,5 0 0-15,8-2 0 0,4-1 0 0,8 2 0 16,7-2 0-16,6 0 0 0,6 2 0 0,2-2 128 16,-1 2-128-16,4-1 0 0,3-2-128 0,2 1 128 15,6-2 0-15,-4 3 0 0,-6 3 0 0,-4-3 176 16,0 0-400-16,-6 2-80 0,1 0-16 0,-5-1 0 15,-2 2-1584-15,-8 1-320 0,-7 1-64 0,-7-1-9200 16</inkml:trace>
  <inkml:trace contextRef="#ctx1" brushRef="#br2" timeOffset="-213899.16">23719 14357 34319 0,'-11'-12'1520'0,"11"12"320"0,-4-13-1472 0,3 4-368 0,1 9 0 0,6-11 0 31,2 2-416-31,3 0-160 0,3 1-16 0,4-2-16 0,1 4 224 0,3-2 32 0,3 3 16 0,0 2 0 16,2-4-16-16,-2 4 0 0,2 3 0 0,-3 2 0 15,-2-1-32-15,-2 4-16 0,-1-1 0 0,-2 2 0 16,-3 3 128-16,-4-1 16 0,-2 2 16 0,-3-1 0 16,-3 2 240-16,-2 2 0 0,0-2 0 0,-1 2-144 15,-2 0 400-15,1-3 96 0,-1 0 16 0,3-1 0 16,2 2 0-16,1 1 0 0,4-3 0 0,3 1 0 0,1-4-144 0,5 6-32 15,1-5 0-15,4 6 0 0,2-3-192 0,1 4 176 16,-1 4-176-16,0 1 160 0,-2-1-160 0,2 2 0 16,1 4 0-16,-1-2 0 0,-3 1 0 0,0-2 0 15,-3 2 0-15,0-1 0 0,-6-2 0 0,-3 3 128 16,-3 0 32-16,-8-1 0 0,-2-2 368 0,-7 3 80 16,-4 3 16-16,-5-1 0 0,-5 3 144 0,-4-4 48 15,-4 1 0-15,-7 3 0 0,-6-2-64 0,-4 2-16 16,-5-4 0-16,3 1 0 0,2-3-368 0,1-1-80 15,3 0-16-15,5-2 0 0,5-2-272 0,4-1-256 16,3-4 64-16,2 1 0 16,1-4-2128-16,7-5-432 0,3-5-64 0</inkml:trace>
  <inkml:trace contextRef="#ctx1" brushRef="#br2" timeOffset="-212964.96">26635 13199 10127 0,'0'0'448'0,"1"-7"96"0,-1 7-544 0,0 0 0 0,0-9 0 0,0 9 0 15,0 0 3584-15,0 0 592 0,0 0 128 0,0 0 32 16,0 0-3536-16,0 0-800 0,-8 1 0 0,-1 6 0 16,-3-1 0-16,1 0 0 0,-2 4 0 0,-1 2 0 0,-4 2 0 0,-2 2 0 15,-2 3 0-15,-1 3 0 0,-2 2 0 0,-2 0 256 16,-1 1-64-16,-1 1-16 0,-1-3 192 0,-5 1 32 16,-3 2 16-16,1-3 0 0,0-1 240 0,2 3 48 15,-1-4 16-15,4-2 0 0,4-1-80 0,3-1 0 16,1-2-16-16,2 0 0 0,-1 2-304 0,1-3-64 15,1 0-16-15,0 0 0 0,2-2-96 0,1 0-16 16,0-1 0-16,1-5 0 0,3 2 0 0,-1-3-128 16,1 2 192-16,3 0-64 0,2-3 80 0,3 1 16 15,6-5 0-15,0 0 0 0,-7 8-32 0,7-8-16 16,0 0 0-16,3 9 0 0,-3-9-16 0,7 12 0 16,3-3 0-16,2 1 0 0,2-1 32 0,2 0 16 0,0-1 0 0,1 1 0 15,4-4-16-15,0 5-16 0,6-2 0 0,1 2 0 16,1-3 0-16,6 5 0 0,-1-3 0 0,3 2 0 15,2-5 0-15,1 3 0 0,-1-2 0 0,2 2 0 16,-2-4-176-16,-1 1 160 0,-1 2-160 0,-1-3 160 16,-2 2-160-16,2 2 0 0,-6-4 0 0,1 6 128 15,-5-4-128-15,1 2 0 0,-3-5 0 0,-3 2-176 32,0 3-432-32,-2-1-96 0,-4 3 0 0,-2-6-16 0,-13-5-2608 15,0 0-512-15,0 0-96 0,0 0-32 0</inkml:trace>
  <inkml:trace contextRef="#ctx1" brushRef="#br2" timeOffset="-212528.81">27834 12676 22111 0,'-7'-5'1968'0,"7"5"-1584"0,-10 2-384 0,0 3 0 15,0-1 1520-15,1 2 208 0,0 6 64 0,2 4 0 16,0 1-1504-16,0 3-288 0,0 3 0 0,2 6-128 16,1 3 128-16,0 0 0 0,1 4 0 0,0 7 0 15,2 4 0-15,0 6 144 0,-1 6 0 0,2-1 0 16,3 7 256-16,-2 2 48 0,-1 6 16 0,3 4 0 16,2 1 224-16,-1 3 32 0,-4-6 16 0,2-1 0 15,2 0-48-15,-2-1-16 0,0 0 0 0,-2-5 0 16,0 0-80-16,2-7-16 0,-2-7 0 0,0 0 0 15,0-6-384-15,-2-3-64 0,0-2-128 0,-1-5 176 16,-5-2-1664 0,-1-5-336-16,-1-6-64 0</inkml:trace>
  <inkml:trace contextRef="#ctx1" brushRef="#br2" timeOffset="-211672.93">22501 13342 11055 0,'0'0'480'0,"0"0"112"16,-3-9-464-16,3 9-128 0,0 0 0 0,0 0 0 0,0 0 4352 0,0 0 832 0,0 0 192 15,-9 5 16-15,9-5-4432 0,-9 6-960 0,0 3 0 0,0 0-144 16,-2 4 144-16,-1 0-208 0,-2-1 80 0,-2 4 128 16,0-4-144-16,-4 2 144 0,1 3 0 0,-3 1 0 15,-2 1 0-15,-1 1 0 0,-2-1 0 0,3 4 0 16,-1-3 192-16,0 1 0 0,0-4 0 0,1 2 0 16,0-2 192-16,1-1 48 0,1 0 0 0,1-1 0 15,-2-4-48-15,2 2 0 16,4 1 0-16,-1-2 0 0,1-2-128 0,5 1-16 0,1-2-16 0,4 2 0 15,0-4-224-15,2 3 0 0,5-10 128 0,-2 11-128 16,2 0 0-16,0-11 0 0,5 12 128 0,6-1-128 16,2-1 0-16,4 2 0 0,2-1 128 0,2 1-128 15,3-3 192-15,3 1-16 0,1 2 0 0,0-5 0 16,-1 4 16-16,1-4 0 0,-3 3 0 0,3-2 0 0,0 3-64 16,1-2-128-16,0 3 192 0,2-5-64 0,-1 2-128 15,0-4 0-15,-2 0 0 0,0 1 0 16,0-4-1248-16,0 1-176 0,-3-2-48 0,-3 0-13072 15</inkml:trace>
  <inkml:trace contextRef="#ctx1" brushRef="#br2" timeOffset="-211102.52">19593 13836 17503 0,'0'0'1552'0,"0"0"-1232"15,0 0-320-15,0 0 0 0,0 0 2336 0,0 0 416 16,0 0 64-16,0 0 32 0,0 0-2144 0,12-2-416 16,-1 0-96-16,2 2 0 0,-1 2 0 0,2-2 0 15,3 0 0-15,1 0 0 0,1 0 128 0,1 0 16 16,2-2 16-16,2 0 0 0,3 1-32 0,1-2-16 15,2 2 0-15,1-2 0 0,-2-1-16 0,1 1 0 16,0-1 0-16,-2 1 0 0,-2-1-16 0,0-1 0 16,-2 3 0-16,0 1 0 0,0-1-272 0,-2 1 160 0,-3 0-160 15,-3-1 128-15,0 2-288 0,-4-1-64 0,-2 1-16 0,-10 0 0 32,12 0-1824-32,-12 0-368 0,0 0-80 0</inkml:trace>
  <inkml:trace contextRef="#ctx1" brushRef="#br2" timeOffset="-210640.01">21220 12894 24479 0,'0'0'1088'0,"-5"-9"208"0,3 2-1040 15,2 7-256-15,-4-9 0 0,4 9 0 0,0 0 256 0,0 0 0 16,-2-8 0-16,2 8 0 0,0 0-64 0,0 0 0 15,0 0-16-15,0 0 0 0,0 0-176 0,-1 12 0 0,0-1 0 16,0 7 0-16,-2 0 0 0,1 9 128 0,-2 3 0 0,0 9 0 16,0 2 240-16,2 2 32 15,-2 7 16-15,0 5 0 0,0 3 96 0,0 6 0 0,0-2 16 16,1 4 0-16,-2 1-48 0,0 2-16 0,-1-6 0 0,1 2 0 16,-2-4 32-16,0-1 0 0,4-4 0 0,-5-3 0 15,2 1-16-15,-1-7 0 0,1-3 0 0,-2 0 0 16,2 1-192-16,-2-5-32 0,1-1-16 0,2-2 0 15,-4-3-240-15,1 1 128 0,0-1-128 0,2-2 0 32,1-6-944-32,1 2-272 0,2-5-64 0,-1-4-13440 0</inkml:trace>
  <inkml:trace contextRef="#ctx1" brushRef="#br2" timeOffset="-206904.45">5566 13226 13823 0,'-25'-16'1216'0,"8"5"-960"0,1-1-256 0,-2-4 0 15,1 0 224-15,1 2 0 0,4 1 0 0,2-2 0 16,0-2 16-16,4 0 0 0,-2-2 0 0,3 1 0 16,1 0 16-16,2-2 0 0,0-1 0 0,1 0 0 15,1-2-256-15,0 1 0 0,0 1 0 0,1-1 0 16,2 0 0-16,-3 5 0 0,1-1 0 0,-1 3 0 16,0 1 0-16,0 0 0 0,0 3 0 0,0 3 144 15,0-1 224-15,0 0 32 0,0 9 16 0,-1-9 0 16,1 9 224-16,0-9 64 0,0 9 0 0,0 0 0 15,0 0-128-15,0 0-32 0,0 0 0 0,0 0 0 0,0 0-320 16,10-3-64-16,-10 3-16 0,14 2 0 0,0 3-144 0,0 4 128 16,-1 0-128-16,0 3 128 0,2 5 16 0,-1 3 0 15,0 2 0-15,-2 6 0 0,1-2 112 0,0 6 32 16,-2 5 0-16,1 5 0 0,-1 3-96 0,1 4-32 16,-6 3 0-16,0 7 0 0,-1 2-160 0,-2 5 0 15,-2 5 144-15,-1 0-144 0,2 4 0 0,-4 1 144 16,0-1-144-16,0 0 0 0,-1-1 0 0,0 2 0 15,1 3 0-15,0-4 0 0,-2-2 128 0,1-1-128 16,-2 1 0-16,1-2 0 0,-1 0 0 0,1-2 0 16,-4-7 0-16,2 3 0 0,0-6 160 0,-2 4-32 15,0-4 0-15,-1 6 0 0,0-3 128 0,-1 3 0 0,-1-2 16 16,-2 0 0-16,0-3-48 0,1 3-16 0,-2-2 0 0,2 3 0 16,2 0-208-16,-1-1 0 0,-3-3 0 0,1 2 0 15,0-2 0-15,3-2 128 0,1 3-128 0,0-1 0 16,0-5 0-16,2-1 176 0,0 1-176 0,0 2 160 15,0-2-160-15,1 2 128 0,1 0-128 0,1-2 128 16,-2 0-128-16,1-1 0 0,1 1 144 0,1 0-144 16,3-1 0-16,-1-2 128 0,1-2-128 0,0-6 0 15,0 3 144-15,3-3-144 0,-2 0 192 0,0-2-192 16,-1-4 192-16,2 3-64 0,-2 0 0 0,1-3-128 16,4 1 160-16,-4 1-160 0,-1-4 128 0,0 3-128 15,0-4 0-15,1-2 128 0,-1 0-128 0,0 2 0 16,0-1 0-16,2-1 128 0,1 1-128 0,-1 2 0 15,-4 1 0-15,4 0 0 0,0-1 128 0,0 1-128 16,-2-1 0-16,0-3 0 0,0-1 0 0,0-4 128 0,0 0-128 0,0-4 0 16,0 1 0-16,0-2 0 0,0-4 0 0,0 1 0 15,0 1 0-15,0-2 128 0,0 2-128 0,0-3 0 16,0-1 0-16,1 3 128 0,0-1-128 0,2 3 0 16,-3-3 0-16,0 2 0 0,0 1 0 0,1 2 0 15,0-2 0-15,0 1 0 0,-1-2 0 0,0 2 0 16,0-2 0-16,2-2 0 0,-1-2 0 0,-1 1 128 15,1 1-128-15,2 0 0 0,-2-1 0 0,0 0 0 16,2 0 128-16,-1 1-128 0,1 0 0 0,0 0 0 16,-1 0 0-16,1 4 0 0,-1-3 0 0,3 2 0 15,-3 1 0-15,0 2 128 0,-1-1-128 0,1 0 0 0,-2 3 0 16,0-3 0-16,-2 3 0 0,1-3 0 0,-1 1 0 16,-2 0 0-16,1-5 0 0,1-2 0 0,-1 0 144 0,1-4-144 15,-2-4 176-15,2 0-48 0,2-10 0 16,0 0 0-16,0 0 32 0,-3 6 0 0,3-6 0 0,0 0 0 15,0 0-160-15,0 0 0 0,0 0 0 0,0 0 0 16,0 0 0-16,0 0 0 0,1-10 0 0,1-4 0 16,-2-2 288-16,2-7-32 0,-1-7 0 0,0-3 0 15,-1-3 48-15,2-5 0 0,-2-9 0 0,2 1 0 16,2-3-96-16,0-3-16 0,0-2 0 0,-2 0 0 16,2-6-192-16,1-2 144 0,0-6-144 0,0 1 128 15,0-2-128-15,0-2 0 0,3-2 0 0,0 0 128 16,-3-1-128-16,-2 0 0 0,1-2 0 0,0 2 0 15,-3-4 0-15,3 1 0 0,-1-4 0 0,1 4 0 16,-1-2 0-16,1 4 0 0,0-1 0 0,2 3 0 16,-2 1 0-16,1-4 0 0,-2 1 0 0,2 1 0 0,-1-2 0 15,-1 1 0-15,-1-5 0 0,0 0 0 0,0-4 192 0,0-1-64 16,2 0 0-16,0 2 0 0,-2 1-128 0,3 1 0 16,0-1 0-16,-1 1 0 0,1 4 0 0,2-2 0 15,-1 6 0-15,2-4 0 0,-2 0 0 0,2 2 0 16,-1-3 0-16,2 5 0 0,0 1 0 0,0-4 0 15,0 0 0-15,1-1 0 0,1 6 0 0,1 1 0 16,1-2-144-16,-1 1 144 0,1-1 0 0,0-4-160 16,-2 2 160-16,2-3-128 0,0 2 0 0,-1 2 0 15,0-3 0-15,-1 3 0 0,1 2 0 0,-3 0 0 16,-1 3 0-16,0 5 0 0,0 7 128 0,-3 4 0 16,-3 2-144-16,1 5 144 0,-2 6 0 0,-1 4 0 0,0 4 0 15,0 2 0-15,-2 4 0 0,-1 1 0 0,1 4 0 16,-1 2 0-16,-2 0 0 0,2 4 0 0,1 4 0 0,-2 2 0 15,1-1-432-15,2 6 48 0,0 1 0 0,1 5 0 32,0 0-1856-32,0 0-352 0,0 0-80 0</inkml:trace>
  <inkml:trace contextRef="#ctx1" brushRef="#br2" timeOffset="-205291.46">10721 12819 4607 0,'-5'-14'400'0,"1"-2"-400"0,0-2 0 0,1 0 0 16,2 1 2240-16,1-1 384 0,0 2 64 0,1 1 0 15,1 4-1328-15,-1-4-272 0,1-2-48 0,1 2-16 16,0-1-512-16,-2 8-96 0,-1 8-32 0,0 0 0 16,4-12 176-16,-4 12 16 0,0 0 16 0,0 0 0 15,0 0 16-15,0 0 0 0,0 0 0 0,0 0 0 16,0 0-176-16,2 14-48 0,1 3 0 0,-2 3 0 16,-1 3 96-16,0 7 16 0,0 5 0 0,-1 5 0 0,-2 10-256 0,-1 5-48 15,-1 2-16-15,-1 10 0 0,0 6-176 16,-2 2 192-16,-1 6-192 0,0 2 192 0,-1 3-192 0,2 2 0 15,3 3 0-15,-1-1 0 0,-4-1 0 0,0 2 128 16,-1 0-128-16,1-4 0 0,0-2 256 0,2 0-48 16,-2-4 0-16,1 3 0 0,1-2 144 0,-1-1 32 15,0-2 0-15,-1 2 0 0,-3-3-112 0,0 3-16 16,0 0 0-16,1 3 0 0,-4 3-128 0,6-3-128 16,-2-6 192-16,-1 0-192 0,3 3 208 0,0-5-64 15,-1-1-16-15,2-1 0 0,1-5 32 0,0-2 0 16,3 2 0-16,0-2 0 0,-2-1 32 0,0 4 16 0,0 1 0 15,2-2 0-15,-1 0-16 0,0-2 0 0,-1-3 0 0,1 2 0 16,0 4 48-16,-1-6 0 0,1 1 0 0,2-1 0 16,0-3 16-16,0-3 16 15,1 1 0-15,0-1 0 0,0 1-96 0,2-2-32 0,0 0 0 0,1-2 0 16,1-1-144-16,0 0 0 0,2-1 0 0,0-1 128 16,-1-2-128-16,1 2 0 0,-2 0 0 0,3 0 128 15,-3-2-128-15,0-3 0 0,1-3 0 0,-1-2 0 16,0-1 0-16,0-2 0 0,-1-1 0 0,0-1 0 15,2-2 0-15,-2-2 0 0,0-3 0 0,0 3 0 16,0 2 0-16,0-2 0 0,-2 0 0 0,2-3 0 16,-1-1 0-16,-1 4 0 0,0 0 0 0,1 3 0 15,0 0 0-15,1-1 0 0,-4 0 0 0,1 0 0 16,0 1 0-16,-1-2 0 0,0 2-128 0,0-3 128 16,0-4 0-16,2 0 0 0,-2-6 0 0,0 0 0 0,0-1 0 15,2-3 0-15,-1-2 0 0,1 0 0 0,-1-4 0 0,1 2 0 16,-2-1 0-16,4-1 0 0,-1-5 0 0,-1 3 0 15,1-4 0-15,0 2 0 0,1-9 0 0,-2 9 0 16,2-9 0-16,-1 11 0 0,1-11 0 0,0 0 0 16,0 0 0-16,0 0 0 0,0 0-224 0,0 0 80 15,0 0 16-15,0 0 0 0,0 0 128 0,0-11 0 16,0-3-144-16,0-5 144 0,-1-5 0 0,-2-7 0 16,0-3 0-16,0-9 0 0,-1-9 0 0,0-3 0 15,2-3 176-15,-1-5-176 0,2 0 0 0,0-3 128 16,1-3-128-16,1-6 0 0,2-5 0 0,0-1 0 0,4-6 0 0,-1-3 0 15,3-3 0-15,2-10 0 0,3-5 0 16,3-2 0-16,1-6 0 0,3 1 0 0,1-1 0 0,6 2 0 16,1 5 0-16,2-2 0 0,-1-5 0 0,1 5 0 15,-1 5 0-15,-2 0 0 16,-4-4 0-16,-1 4 0 0,-1 1 0 0,-2 5-128 0,-1-2 128 0,-1-1 0 16,-1-6 0-16,-1 2 0 0,-1 3 0 0,3 0 0 15,-1-3 0-15,0 3 0 0,1 1 0 0,0 2 0 16,2 6 0-16,2 1 0 0,0-4 0 0,3 5 0 15,2 4-160-15,1 3 160 0,-2 3-128 0,-2-2 128 16,-2-3-144-16,-4 0 144 0,-2 1-160 0,0 2 160 16,-1 1-320-16,-1-2 16 0,-4-2 16 0,-2-1 0 15,-2 2-144-15,-2 9-16 16,-2 0-16-16,-2 6 0 0,-1 1 16 16,-3 10 16-16,-2 6 0 0,-3 4 0 0,-1 8 432 0,-2 3 0 0,0 6 0 0,-1 7 0 0,0 6 0 15,-1 2 256-15,-1 2-48 0,0 3 0 16,-3 7-64-16,5-1-16 0,-1 3 0 0,0 1 0 0,0 0-128 0,2 4 0 15,-1 4 144-15,2 0-144 0,-1-2 0 16,1 3 0-16,2 6 0 0,-3-2 0 0,2 2 0 0,1 3 0 16,4 2 0-16,-2 5-128 0,1-1 128 0,3 9 0 15,-1 1-144-15,0 3 144 0,0 2 0 0,0 6 0 16,1 5 0-16,-1 7 0 0,0 2 0 0,-1 10 0 16,1 3 0-16,-1 11 0 0,-1 4 0 0,-1 9 0 15,1 5 0-15,0 10 0 0,-1 7 0 0,2 7 0 16,-3 2 0-16,3 6 0 0,0 4 800 0,1 3 176 15,-1 5 48-15,3 2 0 16,-2-1-1696-16,3 2-336 0,-3-1-64 0,1 2-16 0,1-3 1744 0,-1 0 352 16,1-3 64-16,1 1 16 15,-6-6-1712-15,3-2-336 0,-2-5-64 0,1 0 0 0,-1-1 1024 0,0-2 0 0,1-3 208 16,2 1-16-16,-2 1 48 0,1-2 16 0,1-1 0 0,1-5 0 16,0 5-96-16,0-7-16 0,-1-4 0 0,3-2 0 15,0-4-144-15,0-3 0 0,0-4 144 0,0-5-144 16,0-3 0-16,0-2 0 0,3-7 0 0,-1-1-192 31,2-5-416-31,4-1-96 0,-1-9 0 0,4-4-16 0</inkml:trace>
  <inkml:trace contextRef="#ctx1" brushRef="#br2" timeOffset="-198188.44">23754 16610 14735 0,'-4'-8'1312'0,"4"8"-1056"16,0-8-256-16,0 1 0 0,0 7 880 0,0 0 112 0,0-7 32 0,0 7 0 16,2-6-720-16,-2 6-144 0,0 0-32 0,0 0 0 15,4-7 144-15,-4 7 32 0,0 0 0 0,0 0 0 16,0 0 96-16,0 0 32 0,0 0 0 0,0 0 0 16,0 0 16-16,0 0 0 0,0 0 0 0,0 0 0 15,1 11-16-15,-1-1 0 0,-1 4 0 0,-1 4 0 16,-2 2-80-16,-1 6-16 0,0 0 0 0,-3 6 0 15,-2 4-80-15,-2 2 0 0,-3 1-16 0,0 7 0 16,-3 0 160-16,-2 2 48 0,1 0 0 0,1 1 0 16,0 2-192-16,0-2-48 0,2-1 0 0,3-4 0 15,-1 0 16-15,3-5 0 0,0 1 0 0,1 1 0 16,1-1 64-16,0-2 16 0,2-1 0 0,0-1 0 16,1-1-48-16,1 0-16 0,1-2 0 0,0-1 0 0,2-1-64 0,-1 0-16 15,2-6 0-15,1 2 0 0,1-4 0 16,2 2 0-16,-1-3 0 0,3-2 0 0,2-2 32 0,0 0 0 15,1-3 0-15,2-2 0 0,3 1 0 0,2-2 0 16,3 0 0-16,2-4 0 0,2-1-48 0,3 2 0 16,2-5 0-16,0 0 0 0,1-1-144 0,-2-1 0 15,-1-4 0-15,-1 0 0 0,1-2-224 0,1-1 32 16,-1-4 0-16,2 0 0 16,-1-2-400-16,1 1-80 0,-2-3-16 0,1 1 0 15,-2 1-336-15,-2-3-64 0,-2 1 0 0,-2 2-16 16,-6-3-1360-16,1 0-272 0</inkml:trace>
  <inkml:trace contextRef="#ctx1" brushRef="#br2" timeOffset="-197868.84">23216 17428 20271 0,'0'0'1792'0,"0"0"-1424"0,-9-5-368 0,9 5 0 16,-5-6 2688-16,5 6 480 0,0 0 96 0,0 0 0 16,0 0-3008-16,11-4-592 0,2 2-128 15,2-2-32-15,3 0 288 0,2 0 48 0,6-4 16 0,-1 1 0 16,3 0 144-16,1-1 0 0,2 2 0 0,2-1 0 0,3 0 144 0,0 4 64 15,3-4 16-15,1 4 0 0,0 0-48 0,-2 2-16 16,-3-1 0-16,4 2 0 0,-3 0-160 0,3 4 0 16,-4 0 0-16,1 2 0 15,-1-1-544-15,0 2-96 0,-1 0 0 0,0 0-8192 16,-1 0-1616-16</inkml:trace>
  <inkml:trace contextRef="#ctx1" brushRef="#br2" timeOffset="-197223.01">25861 16830 22111 0,'0'0'1968'0,"0"0"-1584"16,-8-13-384-16,8 13 0 0,-6-8 1520 0,6 8 208 15,0 0 64-15,0 0 0 0,0 0-1792 0,-10 0-192 16,10 0-112-16,-12 0-16 0,-2 3 64 0,2-1 32 16,-1 5 0-16,-3 0 0 0,-2-2 224 0,0 6 0 15,-5-2-160-15,-1 4 160 0,-3 3 0 0,-1 2 0 16,2 1 0-16,-1 0 128 0,1 0 160 0,1 1 32 15,1 2 0-15,1 1 0 0,0-3 80 0,1-1 32 16,3 0 0-16,2-1 0 0,0 0-112 0,2 1 0 16,0-2-16-16,4 0 0 0,-1-2-16 0,2-2 0 15,-1 0 0-15,2 1 0 0,2-3-96 0,0-2-32 0,1 1 0 16,1-3 0-16,1 0-160 0,4-7 0 0,-5 9 0 0,3 0 128 16,2-9-128-16,0 10 160 0,0-10-160 0,3 6 160 15,-3-6-32-15,11 8-128 0,0-5 192 0,2 0-64 16,1 0 192-16,2 2 16 0,3-7 16 0,4 5 0 15,1 0-32-15,3 1-16 0,2-2 0 0,1 2 0 16,3 1-112-16,1 0-32 0,4-1 0 0,1 1 0 16,1 0-32-16,-2-1 0 0,0 2 0 0,-4 1 0 15,-2-2-128-15,-1 0-192 0,-2 3 32 0,-1-3 16 16,0 1-464 0,-1 4-96-16,-2-1 0 0,-1 1-9456 0,-2-1-1872 0</inkml:trace>
  <inkml:trace contextRef="#ctx1" brushRef="#br2" timeOffset="-196315.63">26976 16174 14735 0,'-7'-9'640'0,"1"3"160"0,6 6-640 0,-6-6-160 16,1 1 0-16,-2-2 0 0,3 0 144 0,1 2 0 16,3 5 0-16,-7-7 0 0,2 0 320 0,0-3 64 15,1 2 16-15,1 2 0 0,-3-1 224 0,3 1 64 16,-1-4 0-16,1 4 0 0,1 1 176 0,2 5 32 15,-2-8 16-15,4 2 0 0,2-2-144 0,2 3-16 16,4 0-16-16,0 1 0 0,4-2-304 0,5 1-64 16,4-2-16-16,4 1 0 0,1 0-112 0,2 2 0 15,2-2-16-15,2 2 0 0,3 1-160 0,1 3-16 16,2 1-16-16,-1 3 0 0,1 1-16 0,-3 0 0 0,-4 4 0 16,-3 4 0-16,-1 1-160 0,-3 4 0 0,-2 0 0 0,-6 2 128 15,-6 2-128-15,-3-1 0 0,-4 2 0 0,-5-1 0 16,-3 2-192-16,-8 3 192 0,-4-3-192 0,-4 2 192 15,-5-3-128-15,-4 1 128 0,-4 2 0 0,-2-3 0 16,-3-3 0-16,-1-1 0 0,0-2 0 0,2-1 0 16,6 1 0-16,3 0 160 0,1-3-160 0,6-3 160 15,5-1-160-15,3-4 0 0,5 0 0 0,7-6 0 16,0 0 0-16,0 0 0 0,0 0 0 0,10 7 0 16,1-3 0-16,3 1 0 0,2-1 0 0,3 1 0 15,1 0 0-15,4 2 128 0,2-2-128 0,0 3 0 16,1 2 0-16,0-2 0 0,-2 2 0 0,1 0 0 15,-6-1 0-15,-4 4 0 0,-2-3 0 0,-3 3 0 16,-4-2 0-16,-2-2 0 0,-2 4 0 0,-4-4 0 16,-5 2 0-16,-1-2 0 0,-3 1 0 0,-3 3 0 0,-2 0 0 0,-2-1 0 15,-1 2 0-15,-1-2 0 0,-2-2 0 0,0 1 0 16,1-2 128-16,0 3-128 0,-2-3 0 0,2-1 0 16,-1 1 0-16,2 0 0 0,0-2-384 0,0 3 64 15,0-4 0-15,-1 3 0 16,-1-3-1408-16,1 5-256 0,4-5-64 0,-2 0-9392 0</inkml:trace>
  <inkml:trace contextRef="#ctx1" brushRef="#br2" timeOffset="-195953">26631 17403 25791 0,'0'0'2304'0,"0"0"-1856"0,-3-6-448 0,3 6 0 15,0 0 1472-15,12-7 192 0,2 3 32 0,7 1 16 16,5-1-1712-16,10-5-384 15,5 0-48-15,3-5-16 0,2-4 448 0,3 0 0 0,3-2 0 0,4 1-128 16,4 0 128-16,4-1 0 0,2 0 0 0,-3 1 0 16,-2 2 320-16,-1 0 64 0,-3 3 0 0,0-1 0 0,-2 1-96 0,-1 4-16 15,-2 1 0-15,-4 4 0 0,-1-3-272 16,-5 6 0-16,-5 2 128 0,-4 1-128 16,-8 0-384-16,-3 2-144 0,-4-2-32 0,-4 5 0 15,-3 1-2384-15,-11-7-496 0,0 0-80 0,6 15-32 0</inkml:trace>
  <inkml:trace contextRef="#ctx1" brushRef="#br2" timeOffset="-195483.08">27111 17990 27647 0,'-7'-10'2448'0,"1"0"-1952"0,1-3-496 0,3 2 0 16,4 2 1216-16,2-1 128 0,1 3 48 0,4-2 0 31,2 0-2048-31,6-2-416 0,4 2-80 0,5-1 0 0,2 2 640 0,2-3 144 0,1 1 32 0,-1-2 0 16,-1 6 336-16,-2-4 0 0,-4 6 0 0,-3 0 0 15,-2-1 192-15,-3 5 128 0,-2 5 0 0,-2 1 16 16,-2 3-80-16,-2 4-32 0,-2 2 0 0,-5 4 0 16,-3 3-224-16,-3 6 144 0,-3 2-144 0,-5 3 128 15,-1 3-128-15,-6 5 128 0,-2-1-128 0,-1 1 128 16,-1-1 64-16,1-2 0 0,1-5 0 0,4-2 0 0,1 0 464 16,1-6 112-16,3 0 0 0,4-5 16 0,4-1-160 15,2-1-48-15,3-4 0 0,5-3 0 0,2 1-192 0,5-4-64 16,3 1 0-16,8-4 0 0,6-2 48 0,4-2 0 15,6-3 0-15,6-3 0 0,5-2-128 0,4-3-32 16,4 3 0-16,6-4 0 0,5 4-64 0,2-3-16 16,0 1 0-16,-4-2 0 0,-2 5-128 0,-5-2-256 15,-5 3 64-15,-6 2 16 16,-8-2-2384-16,-5 1-464 0</inkml:trace>
  <inkml:trace contextRef="#ctx1" brushRef="#br2" timeOffset="-194652.27">22339 16888 18431 0,'0'0'816'0,"-10"-1"160"0,-2 0-784 0,2 2-192 0,1 3 0 0,1 5 0 15,0 2 2224-15,-3 4 400 0,-1 2 64 0,-2 2 32 16,-3-1-2720-16,-1 1-320 0,-2-2-192 0,-3 1-16 16,-4 0 272-16,-2 0 64 0,-3 1 16 0,-3-1 0 0,-3-3 176 0,1 0 224 15,0 2-48-15,1-2-16 0,1 0 480 0,3 1 80 16,2-4 32-16,2 2 0 0,1 1-272 0,3 2-48 15,1-2-16-15,4 0 0 0,-2 1-160 0,6-4-48 16,4 0 0-16,2-3 0 0,0 0-208 0,4-3 176 16,5-6-176-16,0 11 160 0,0-11-160 0,6 9 0 15,4 2 0-15,3-5 0 0,2 2 304 0,4-2-32 16,6 4 0-16,0-2 0 0,3 1 208 0,4-1 32 16,2 1 16-16,3 2 0 0,1-1-176 0,5-4-32 15,0 5-16-15,2-3 0 0,-1 0-176 0,0 2-128 16,-2 0 192-16,-2-2-192 0,1-1 0 0,-4 2 0 0,0-4 0 0,-2 3 0 31,-3-3-976-31,1 1-304 0,-2 1-64 0,-3-1-13232 0</inkml:trace>
  <inkml:trace contextRef="#ctx1" brushRef="#br2" timeOffset="-194100.4">18773 17472 14735 0,'-9'-2'1312'0,"-2"-3"-1056"0,1 0-256 0,1 0 0 16,4 2 3696-16,5 3 672 0,0 0 144 0,0 0 32 16,0 0-3504-16,0 0-688 0,0 0-144 0,0 0-16 15,0 0 144-15,0 0 48 0,12-6 0 0,4 4 0 16,0 0-192-16,5 1-48 0,0 2 0 0,2 1 0 15,0 0 16-15,5 2 0 0,0-3 0 0,0 0 0 16,-1 1-160-16,-1-2 128 0,0 0-128 0,2 0 128 16,0 0-128-16,1 0 0 0,-1 0 0 0,4 0-176 15,-2 0-208-15,1-2-32 16,-1 0-16-16,1-3 0 0,-2 1-2320 16,3-2-448-16</inkml:trace>
  <inkml:trace contextRef="#ctx1" brushRef="#br2" timeOffset="-193563.52">19944 16645 26655 0,'-9'-11'1184'0,"9"11"240"0,-6-3-1136 0,6 3-288 0,0 0 0 0,0 0 0 31,0 0-368-31,0 0-128 0,0 0-16 0,0 0-16 0,11-9 336 0,2 4 64 0,0 3 128 0,2-1-208 16,1-2 208-16,2 1 160 0,-4-2-32 0,1 5 0 15,2-2 288-15,1 3 48 0,-1 0 16 0,1 3 0 16,1-2 144-16,-1 3 16 0,-3 5 16 0,1-3 0 15,-1 2-288-15,-2 1-64 0,-1 1-16 0,-2 1 0 16,-3 3-128-16,-3 1-32 0,-2-3 0 0,-2 2 0 16,-2 0-128-16,-3 4 0 0,-6-1 144 0,1 1-144 15,-4-1 0-15,0-1 128 0,-2 1-128 0,-1-2 0 16,-1-2 144-16,3 1-144 0,1 1 192 0,3-2-192 0,2-2 160 16,1 2-160-16,2-4 128 0,6-9-128 15,-4 10 128-15,4-10-128 0,0 14 0 0,4-4 128 16,2 0 0-16,4 3-128 0,3-3 192 0,2 3-64 0,3-4 32 0,1 0 0 15,4 3 0-15,1-1 0 0,0 1 32 0,-1 2 0 16,-1-2 0-16,-2 0 0 0,-2 2-64 0,-3-1-128 16,-3-3 192-16,-5 4-64 0,-2 0-128 0,-3-1 0 15,-5 0 144-15,-3-1-144 0,-4-2 128 0,-3 2-128 16,-5 2 160-16,-2-4-160 0,-4 2 208 0,-2 0-48 16,1-3-16-16,-1 3 0 0,1-2-144 0,1-1-144 15,1-2 144-15,1 1-208 16,-1-3-1104-16,3 0-224 0,1 0-32 0,3-2-12000 0</inkml:trace>
  <inkml:trace contextRef="#ctx1" brushRef="#br2" timeOffset="-193195.12">19757 17995 26719 0,'0'0'1184'0,"0"0"240"0,0 0-1136 0,0 0-288 0,0 0 0 0,0 0 0 0,0 0 272 0,12-6 0 16,2-6 0-16,3 4 0 0,1-5-64 0,8 1-16 16,4 2 0-16,2-3 0 0,2 1 96 0,-1 2 16 15,0-4 0-15,0 3 0 0,0 1 160 0,0-1 48 16,0 2 0-16,3-1 0 0,2 2-192 0,-1-1-48 16,-1 5 0-16,0-1 0 0,1 0-272 0,0 1 0 15,0 3-128-15,-3-1 128 16,-2-1-1760-16,-4 1-256 0,-2-4-48 0</inkml:trace>
  <inkml:trace contextRef="#ctx1" brushRef="#br2" timeOffset="-192732.23">19983 18510 35823 0,'-7'-9'1584'0,"7"9"336"0,-3-8-1536 0,3 8-384 0,8-10 0 0,3 1 0 16,3 4-528-16,3-4-176 0,2 3-48 15,2-3 0-15,2 3 384 0,3-3 80 0,0 3 16 0,1 2 0 0,0 0 64 16,-2 0 16-16,-2 3 0 0,-3 1 0 15,-2 1 48-15,-2 4 16 0,-3-1 0 0,-1 2 0 0,-2 3-48 0,-1 0 0 16,-3 3 0-16,-1 0 0 0,-5-12 176 0,0 18-128 16,-3 1 128-16,-5 2-128 0,-5-2 128 0,-3 1 0 15,-3 4 0-15,-4 0 128 0,-3-2 64 0,1-1 0 16,-2 2 16-16,2 0 0 0,-1 0 160 0,2 0 16 16,3-3 16-16,2 1 0 0,5-5-176 0,2 1-32 15,2-2-16-15,5-4 0 0,5-11-16 0,0 0 0 16,4 11 0-16,2-4 0 0,4-4-16 0,3 1 0 15,3-1 0-15,6 1 0 0,1-4 272 0,4 1 48 16,3-1 16-16,2 0 0 0,1 0-32 0,4 0-16 16,1 0 0-16,4 0 0 0,4-1-128 0,-1 0-32 0,0-3 0 0,-2 2 0 15,-1-1-272-15,-1 0 0 0,-2 2-176 16,-1 0 176 0,0 2-2336-16,-3-2-352 0</inkml:trace>
  <inkml:trace contextRef="#ctx1" brushRef="#br2" timeOffset="-189413.98">18106 16101 1839 0,'-4'-7'160'0,"0"-6"-160"16,-1-2 0-16,0-1 0 0,1 4 4224 0,2-1 800 15,-1-1 160-15,2 1 48 0,0 2-4080 0,-1-2-832 16,2 2-144-16,-1 1-48 0,0-3-128 0,1 4 160 16,0-1-160-16,0 10 160 0,0-8-160 0,0-1 0 15,1 3 0-15,0 0 0 0,-1 6 128 0,0 0-128 16,0 0 192-16,0 0-64 0,0 0 96 0,0 0 16 15,0 0 0-15,0 0 0 0,0 0-64 0,7 11-16 16,-3 3 0-16,-2 5 0 0,1 4-160 0,-3 7 0 16,0 5 144-16,-2 5-144 0,0 11 208 0,-1 3-16 0,-1 5-16 15,-2 6 0-15,-2 6-48 0,0-1-128 16,-1 2 192-16,1 1-64 0,-1 0-128 0,3-2 0 16,-3 3 0-16,1-2 0 0,2-1 128 0,0 0-128 0,-1 2 0 0,0 2 128 15,-2-1 32-15,0 3 0 0,0-3 0 0,-1 1 0 16,-2-1-16-16,0 1 0 0,-2 3 0 0,1-5 0 15,-2-5-16-15,-1-1-128 0,0-5 192 0,2-2-64 16,-1 1-128-16,2-6 192 0,3-1-192 0,0-5 192 16,1-2 128-16,0-2 48 0,0-6 0 0,1-2 0 15,3-2-16-15,0 0 0 0,0-1 0 0,0-3 0 16,-1 1-176-16,3-2-48 0,-1-3 0 0,2 1 0 16,-1-4-128-16,2 1 128 0,1-2-128 0,1 1 128 15,2-1-128-15,0-1 160 0,1-3-160 0,1 0 160 16,0-4-160-16,1 1 128 0,0-5-128 0,2 0 128 15,2 0-128-15,2-5 192 0,2 2-192 0,3-1 192 0,2-3-64 0,3 1-128 16,0 2 192-16,3-2-64 0,0-4-128 16,0 0 0-16,1 0 0 0,2 3 0 0,2 0 144 0,3-1-144 15,2-3 160-15,2 3-160 0,3-1 160 0,3 1-160 16,6 4 160-16,3-2-160 0,-1-1 192 0,1 2-64 16,0 3-128-16,1-4 192 0,2-1-192 0,3 4 176 15,0 0-176-15,5 4 160 0,5 1-160 0,-2-5 0 16,-5 5 0-16,0-1 0 0,0-2 0 0,0 2 0 15,2-1 0-15,2 1 0 0,4 4 0 0,-1-4 0 16,-1-2 0-16,-1 1 0 0,-3-5 0 0,3 2 0 16,2-5 0-16,3 0 0 0,3 2 0 0,-2 1 0 15,-2 0 0-15,1-3 0 0,0 1 0 0,2-1 0 16,3-3 144-16,0 2-144 0,1 0 0 0,-1-1 0 0,-2 0 0 16,-1 0 128-16,2 1-128 0,2 0 0 0,1 1 128 0,-1-2-128 15,-5-1 0-15,2 5 0 0,0-2 0 0,-5-1 0 16,8-1 0-16,-2 2 0 0,-2-2 0 0,1 2 128 15,-1 2-128-15,-1-4 0 0,1-1 0 0,0 1 0 16,7 2 0-16,-3-3 0 0,-5-3 0 0,-1 2 0 16,0-4 0-16,3 2 0 0,0 0 0 0,3 1 0 15,-2-1 0-15,-3 0 128 0,-5 0-128 0,-1 3 128 16,3 3 48-16,-1 1 16 0,2-2 0 0,0 3 0 16,-2 4-64-16,-2-2-128 0,-3 2 192 0,2-3-64 15,-1 2-128-15,2 2 0 0,4-3 0 0,-1 0 0 16,3-3 0-16,-5-3 0 0,-2 0 0 0,1 2 128 15,3-1-128-15,-1 2 0 0,5-1 0 0,-3-1 0 16,-4-1 0-16,-3-1 0 0,0 0 0 0,-1 0 0 0,1 4 160 16,5 0-160-16,2 0 192 0,0-3-192 15,-4 2 240-15,-1-3-64 0,-1 0-16 0,2 1 0 0,2 0-16 16,4 2 0-16,6-1 0 0,-8 0 0 0,0-4-16 0,-2 1-128 16,1 0 192-16,2 1-64 0,4 0-128 0,3-2 0 15,-2 1 0-15,-2-1 0 0,-6-2 0 0,1-3 0 16,0 2 0-16,2 3 0 0,4-1 0 0,-2-1 0 15,0 1 0-15,-3 0 0 0,-4 2 0 0,1 0 0 16,-1 1 0-16,4 0 0 0,4 1 0 0,-4 0 0 16,-3-1 0-16,-1 0 0 0,-3-1 0 0,0 0 0 15,1 1 0-15,2-2 0 0,3-3 0 0,-2-1 0 16,-4 0 0-16,-2-2 0 0,-2-1 0 0,-1 0 0 0,0 1 0 16,0 1 0-16,1-3 0 0,-1 2 0 0,0-3 0 0,0-1 0 15,-5 2 0-15,0-3 0 0,-2-2 0 16,1 2 0-16,1 4 0 0,0-2 0 0,-1 0 0 0,0-1 0 15,0 4 0-15,-6-2 0 0,-3 5 0 0,0-2 0 16,-4 2 0-16,-3 2 0 0,-1-1 0 0,-2 3 0 16,0 0 0-16,-1-2 0 0,-2 2 0 0,-1 2 0 15,-1 3 0-15,3 1 0 0,-3-2 0 0,-1 0 0 16,-2 5 0-16,-1-3 0 0,-1 1 0 0,-4 2-176 16,-2-3 176-16,-3 1 0 0,-3 2-144 0,-1-3 144 15,-2 2 0-15,-8-7 0 0,9 7 0 0,-4-2 128 16,-5-5 0-16,7 9 0 0,-7-9 0 0,0 0 0 15,6 10 0-15,-6-10 0 0,5 10 0 0,-5-10 0 16,2 9-128-16,-2-9 0 0,0 0 0 0,0 0 128 16,0 0-128-16,0 0 160 0,0 0-160 0,0 0 160 0,0 0 48 0,0 0 16 15,0 0 0-15,-2-9 0 0,2-5 0 0,0-2 0 16,0-4 0-16,0-3 0 16,0-5-80-16,0 1-16 0,0-5 0 0,3-3 0 0,0-5-128 0,1-4 0 15,1-4 0-15,0-6 0 0,0-4 0 0,1-3 0 16,2-7 0-16,1 0 0 0,0-2 0 0,1-1 0 15,1-4 0-15,2-3 0 0,1-5-192 0,0 3 192 16,1 0-160-16,1 3 160 0,0-2 0 0,-1 0 0 16,2 0 0-16,-6-1 0 0,-1 4 0 0,1 1 0 15,-1-1 0-15,-1-1 0 0,-3 0 0 0,-1 2 0 16,0 0 0-16,-2 1 0 0,-1 0-144 0,0-1 144 16,-2-2-128-16,0-2 128 0,1 2-160 0,-1 2 160 0,-3-3-192 15,3 4 192-15,3 2-304 0,-1-1 48 0,0 1 16 0,0 5 0 16,2 2 16-16,-1 1 0 0,2 6 0 0,-2 1 0 15,1-2 80-15,0 4 16 0,-3 1 0 0,-1-1 0 16,3 2 128-16,-3 2-192 0,-3 4 192 0,1 0-192 16,-5 7 192-16,2 2 0 0,2 1 0 0,-1 3 0 15,-4 1 0-15,2 3 128 0,1 2-128 0,-2 0 128 16,0 2-128-16,-1 1 0 0,0 1 128 0,0 5-128 16,-1 0 0-16,-4 1 0 0,0 3 0 0,1 2 0 15,-2 1 0-15,0 1-160 0,-2 2 160 0,0 3 0 16,-2 2 0-16,1 0-128 0,0-2 128 0,-1 2 0 15,-2 0 0-15,-1 3 0 0,1-2 0 0,-4 3 0 16,-4 0 0-16,-3 2 0 0,-2-1 0 0,-4 0 144 16,-3 3-144-16,0 0 0 0,-3 1 0 0,-3 0 0 0,-2 0 0 15,-3 3 0-15,-2-2 0 0,-8 2-176 16,-7 2 176-16,-3 2 0 0,-4 0 0 0,1 1 0 0,1-1 0 16,-5 0 0-16,-6 0 0 0,-2 1 0 0,-2-3 0 0,0 2 0 15,1 0-144-15,-5-3 144 0,-6 0 0 0,2-4 0 16,-5-1 0-16,3 4 0 0,-1-2 0 0,-5-1-224 15,-7-2 80-15,2 2 16 0,0-1 128 0,-3-2-208 16,-5 3 80-16,3 0 128 0,2-3-176 0,0 1 176 16,4 3-128-16,-4-3 128 0,-5-3 0 0,5 5 0 15,5 1 0-15,-4-3-128 0,-9-1 128 0,4 1 0 16,5 4 0-16,-6-5 0 0,-4 2 0 0,3 0 0 16,3 0 0-16,0 0 0 0,-2-2 0 0,0 3 0 0,0-2 0 15,4 1-128-15,2-1 0 0,-3 0 0 16,-5-2 0-16,6 2 0 0,8-3 128 0,-7 1 0 0,-2-1-144 15,3 1 144-15,4-1 0 0,4 2 0 0,2-1 0 16,-4 3 0-16,0-3 0 0,2 1 0 0,4 1 0 0,-2 1 0 16,-3 2 0-16,2 0 0 0,4 1 0 0,2 0 0 15,-2-1 128-15,-1 1-128 0,-4 2 0 0,5-3 128 16,1 5-128-16,1-4 0 0,-3 1 0 0,1-1 0 16,0 4 0-16,4-2 0 0,1 1 0 0,1-1 0 15,0 1 128-15,3-3-128 0,2 5 0 0,6-3 128 16,0 0 0-16,3-2 0 0,-1 2 0 0,2-1 0 15,-3 3 0-15,5-2-128 0,1 1 192 0,4 2-64 16,1-3-128-16,-1 3 0 0,1-3 144 0,-1 1-144 16,3-3 144-16,5 2-144 0,1-3 192 0,3 3-192 15,-2-1 128-15,5 2-128 0,-1-4 0 0,-1 2 0 16,-3 2 128-16,2 1-128 0,7-1 0 0,0 2 0 16,3-3 0-16,3 2 0 0,0 5 0 0,3-1 0 15,0-4 0-15,-3 3 0 0,0 1-192 0,0-1 48 0,2 0-176 16,2 2-16-16,3-1-16 0,1 3 0 15,-1 5-320-15,1-1-64 16,2 0-16-16,2-2-13808 0</inkml:trace>
  <inkml:trace contextRef="#ctx1" brushRef="#br2" timeOffset="-187544.84">22682 19698 11055 0,'0'0'976'0,"0"0"-784"16,-9 7-192-16,9-7 0 0,0 0 1536 0,-8 4 256 0,8-4 48 0,0 0 16 15,0 0-736-15,0 0-144 16,0 0-16-16,0 0-16 0,0 0-64 0,0 0-16 0,0 0 0 16,0 0 0-16,0 0-128 0,-2-7-32 0,2-3 0 0,1 2 0 15,2-2-192-15,2 0-64 0,0-3 0 0,2 1 0 16,1 0-144-16,2 1-48 0,0-3 0 0,3 1 0 16,-1 2-80-16,-2-2-32 0,2-1 0 0,2 5 0 15,0 1-144-15,0 3 0 0,-1-1 0 0,0 0 128 16,0 2-128-16,-2 3 0 0,-1-2 0 0,2 3 0 15,-1 3 0-15,-1-2 0 0,-10-1 0 0,12 4 0 16,-2 2 176-16,0 0-48 0,-1 3-128 0,0 3 192 16,-3 2 0-16,1-2-16 0,-1 0 0 0,0 2 0 15,-1 1-176-15,0 0 0 0,2-1 0 0,-2 0 128 16,0 0-128-16,0 2 0 0,0-4 0 0,-1 0 128 16,0 0-128-16,-2 2 0 0,5-1 0 0,-1-1 0 15,-2-1 0-15,1-2 0 0,2 2 0 0,2-4 0 16,-4 2 0-16,3-4-192 0,0 0 0 0,-1 1 16 15,1-1-704-15,1-1-144 0,-9-4-16 0,9 3-11552 16</inkml:trace>
  <inkml:trace contextRef="#ctx1" brushRef="#br2" timeOffset="-187147.78">23016 19523 15887 0,'0'0'704'0,"0"0"144"0,0 0-672 0,0 0-176 0,0 0 0 0,0 0 0 16,-5 1 640-16,5-1 80 0,0 0 32 0,0 0 0 15,-9 2-176-15,2 1-48 0,0 1 0 0,0 5 0 16,2 0-144-16,-3 2-48 0,-1 0 0 0,3 4 0 15,-2 4 48-15,0 1 16 0,-2 6 0 0,3-2 0 16,-4 1 176-16,1 1 48 0,4 2 0 0,-2-3 0 16,3 0 128-16,1 2 16 0,3-3 16 0,-3 2 0 15,3-5-144-15,4 0-16 0,2-1-16 0,2-1 0 16,3-1-64-16,2-3-16 0,3-1 0 0,3 0 0 16,2-1-160-16,4 0-48 0,3-2 0 0,2-2 0 15,-2 2-96-15,1-4-32 0,3 0 0 0,-5-2 0 16,2 0-192-16,3-1 128 0,1 0-128 0,2-1 0 0,3-1 0 0,1-1-192 15,0 2 16-15,3 1 0 16,1 0-640-16,1-1-128 0,0 0-16 0,-2-2-13056 16</inkml:trace>
  <inkml:trace contextRef="#ctx1" brushRef="#br2" timeOffset="-186479.64">24703 19784 11055 0,'-3'-7'976'0,"2"3"-784"16,-3-4-192-16,2 2 0 0,2-1 1472 0,-1-1 256 15,-2-1 64-15,3 2 0 0,0-1-864 0,0 0-160 16,0 3-48-16,0-2 0 0,0 7-64 0,-1-8-16 16,-2 3 0-16,-1-3 0 0,4 8 64 0,0 0 16 0,-8-3 0 0,8 3 0 15,-12 0-16-15,3 2 0 0,-1 1 0 0,-1 4 0 16,-2 1-288-16,0 5-64 0,0-1-16 0,-1 5 0 16,0 1-144-16,0-1-16 0,3-1-16 0,2 0 0 15,0 3 192-15,2 2 32 16,0-1 16-16,3 0 0 0,3-1-32 0,-1-1-16 0,2 0 0 0,0 1 0 15,0-1-128-15,2 0-32 0,3-4 0 0,2-2 0 16,0 2-64-16,2-1-128 0,0 0 176 0,2-3-176 16,3 1 144-16,2-2-144 0,0 0 0 0,2-5 144 15,1 0-144-15,1-2-192 0,2-2 32 0,-2-1 16 32,-1-4-624-32,2 1-112 0,-1-5-16 0,-1 2-12736 0</inkml:trace>
  <inkml:trace contextRef="#ctx1" brushRef="#br2" timeOffset="-186102.29">25260 19740 15663 0,'0'0'1392'0,"-12"4"-1120"16,1-1-272-16,-1 2 0 0,2 2 2624 0,3-1 480 15,-1 2 96-15,2-1 0 0,1-1-2144 0,0 4-432 16,-1-1-96-16,0 4-16 0,1 1-512 0,0 1 0 15,0 3 0-15,0 0 0 0,0 0 0 0,0-1 0 16,1 1 0-16,1-1 0 0,3-2 0 0,1-1 0 16,1-1 0-16,2-5 0 0,-2 1 128 0,-2-9 0 0,10 7 16 0,0 0 0 15,-1-3 32-15,2-3 0 0,0-2 0 0,0 0 0 16,1-3-48-16,1-4-128 0,-2 2 192 0,0-5-64 16,0 1 0-16,-3-3-128 0,1-1 192 0,-1 0-64 15,0 1-128-15,-2-1 0 0,-1 1 144 0,-1 2-144 16,-3-2 128-16,-1 1-128 0,-2 1 128 0,-2 1-128 15,-1 3 144-15,-2-2-144 0,-2 2 192 0,-1 0-192 16,0 0 144-16,-1 4-144 0,-2 0 0 0,0-1 144 31,-1 4-496-31,3 4-96 0,-1 0-32 0,4-2 0 16,0 2-512-16,8-4-96 0,0 0-32 0,0 0-11152 0</inkml:trace>
  <inkml:trace contextRef="#ctx1" brushRef="#br2" timeOffset="-185769.4">25576 19698 24703 0,'-5'22'1088'0,"0"-7"240"0,-1 7-1072 0,-1 1-256 0,5 0 0 0,-2 3 0 0,-1-1 608 0,0 1 64 16,0-2 16-16,0-2 0 0,-3 1-240 0,4-2-32 15,-1-1-16-15,0-7 0 0,0-1-144 0,0-3-16 16,5-9-16-16,0 0 0 0,0 0 112 0,0 0 32 15,0 0 0-15,0 0 0 0,2-10-112 0,2-4 0 16,4-4-16-16,1-1 0 0,4-4-240 0,-1 1 0 16,2-2 0-16,4 1 0 0,0 3-144 0,5 0 144 15,0-2 0-15,-2 4-144 0,0 3 144 0,-1 2-128 0,0 7 128 16,-1 0-128-16,-1 4 128 0,0 6-160 0,-4 5 160 0,0 4-160 16,-1 1 0-16,-1 6 0 0,0 0 0 0,-2 2 0 15,-3 1 160-15,0 2 0 0,-3-1 0 16,-2 2 0-16,-1 1 0 0,1-3 0 0,-1-4 0 0,-1 2 128 15,0-2-128-15,0-1 0 0,0-1 128 0,0-4-128 32,0-3-912-32,0-1-256 0,0-10-48 0,0 0-11136 0</inkml:trace>
  <inkml:trace contextRef="#ctx1" brushRef="#br2" timeOffset="-185459.39">26239 19604 30175 0,'-12'11'1344'0,"8"-5"256"0,2 7-1280 0,0-1-320 0,4 4 0 0,0 3 0 0,3 4 144 0,2-1-144 16,-1 3 192-16,3 0-192 0,-3-3 0 0,1-2 0 15,-1 0 0-15,0-1 0 0,0-2 0 0,0-3 0 16,1 0 0-16,-3-5 0 0,-4-9 128 0,0 0-128 15,0 0 0-15,0 0 0 0,0 0 384 0,0 0 32 16,0 0 0-16,7-7 0 0,-2-4 192 0,0-1 32 16,-1-3 16-16,1-3 0 0,-1-3-192 0,1-3-32 15,0 1-16-15,1 0 0 0,2 0-288 0,2 1-128 0,-3 0 128 16,4 2-128-16,-4 1 0 0,3 2-256 0,1 1 48 16,-2 4 0-1,1 1-1264-15,-1 3-256 0,-9 8-64 0,10-4-12160 0</inkml:trace>
  <inkml:trace contextRef="#ctx1" brushRef="#br2" timeOffset="-185103.25">26734 19658 12895 0,'0'0'576'0,"0"0"112"0,0 0-560 0,4 12-128 0,-4-12 0 0,10 6 0 15,2-3 4384-15,0-1 848 0,2-5 160 0,0-1 48 16,2 0-4256-16,-2-3-848 0,-2-1-160 0,1-1-48 16,-2-1-128-16,1 0 0 0,-2 0-160 0,-2-3 160 0,1 2-304 0,-3 0 48 15,-1-1 0-15,-2 3 0 0,-1-1 256 0,-2 10 0 16,0 0-128-16,0 0 128 0,0 0 0 0,-5-5 0 16,-3-2 0-16,8 7 144 0,-12 3-144 0,3 3 0 15,-1 3 0-15,-2 4 0 0,0 2 128 0,-1 4-128 16,0 1 0-16,2 3 128 0,-1 3-128 0,2-3 0 15,-1-1 144-15,2 3-144 0,1-4 128 0,3 0-128 16,2-1 128-16,2-4-128 0,1-2 0 0,1 0 0 16,3-3 0-16,1 0 0 0,2 0-240 0,3-3-64 15,3-2-16-15,2 1 0 16,-2-5-608-16,3-2-128 0,-2 0-32 16</inkml:trace>
  <inkml:trace contextRef="#ctx1" brushRef="#br2" timeOffset="-184770.28">27221 19588 30175 0,'-13'11'1344'0,"8"-4"256"0,0 4-1280 16,1 3-320-16,2 1 0 0,2 3 0 0,1 2 0 0,-1 0 144 0,0 0-144 0,1 0 0 15,2 4 0-15,-2 2 0 0,-2-3 0 0,0 1 0 16,-1 0-128-16,1-4 128 0,-1-3-208 0,-1-4 80 16,1-2 128-16,2-11 0 0,0 0 0 0,0 0 0 15,0 0 528-15,0 0 96 0,0 0 16 0,0 0 0 0,0 0 80 0,-4-13 32 16,4-1 0-16,4-4 0 0,-1-3-352 0,2-1-64 16,3-1-16-16,1 2 0 0,4-3-320 0,1 1 0 15,1 2 0-15,3 1 128 0,-2 1-128 0,2 1-192 16,1 3 64-16,0 1 0 15,-2 4-240-15,-1 0-32 0,1 5-16 16,-2 2 0-16,0 0-1760 0,0 7-368 0,-3 1-64 0</inkml:trace>
  <inkml:trace contextRef="#ctx1" brushRef="#br2" timeOffset="-184341.44">27834 19528 16575 0,'0'0'1472'0,"0"0"-1168"0,-9 1-304 0,1-1 0 16,1 2 2416-16,0 0 416 0,-2 1 96 0,1 2 16 16,-3 0-2048-16,0 0-416 0,-3 3-80 0,2 2-16 15,1 4-256-15,-2 2-128 0,-1 3 0 0,0 2 128 16,0 2-128-16,2 2-192 0,-2-3 32 0,2 0 16 15,2 3 144-15,1-4 0 0,3 0-144 0,-1-4 144 16,4-3 0-16,1-2 0 0,2-12 160 0,3 13-160 16,-3-13 192-16,8 11-192 0,-8-11 192 0,11 1-192 0,2-2 192 0,1-4-192 15,0-1 192-15,1-2-192 0,0-5 336 0,2-2-32 16,-1-2-16-16,2 1 0 0,0-3-288 0,-2 2 160 16,1 2-160-16,-3 4 128 0,0-1-128 15,0 6 0-15,-3-1 0 0,-1 5 0 0,-2 2-176 0,1 2 176 16,-3 6-128-16,1 0 128 0,-4 4 0 0,1 4-160 15,-1 3 160-15,-1 2 0 0,-2 3-176 0,3 3 176 16,-6 4-160-16,1-2 160 0,-5 3-144 0,0 1 144 16,-2 1-128-16,0 0 128 0,-2 3 0 0,-5 0 0 15,-1 0 0-15,-1-3 128 0,0-2-128 0,0-5 0 16,0-1 128-16,2-4-128 0,1-3-160 0,-1-5-96 16,6-5-32-16,0-4-8336 15,0-2-1664-15</inkml:trace>
  <inkml:trace contextRef="#ctx1" brushRef="#br2" timeOffset="-183985.5">28096 19721 23951 0,'0'0'2128'0,"0"0"-1696"0,0 0-432 0,0 9 0 15,0-9 2112-15,10 8 352 0,3-4 64 0,1-4 16 16,0-4-2032-16,2-3-512 0,3 0 0 0,0-6 0 16,-1-1-208-16,4-1-144 0,-2-4-32 0,2-1 0 15,-2-1-224-15,-4 1-48 0,-3 1-16 0,1 4 0 16,-5 3 384-16,0 3 80 0,-5-1 16 0,-4 10 0 0,2-8 192 0,-2 8 0 16,0 0 192-16,0 0-192 0,-9 0 416 0,-1 3-32 15,0 2 0-15,-3 6 0 0,-2 7-96 0,-4 4-32 16,1 5 0-16,2-2 0 0,0 4-32 0,4-2-16 15,2 2 0-15,-1-2 0 0,1 0-208 0,3-3 176 16,0-3-176-16,3 1 160 0,1-3-160 0,1-3 0 16,2-4 0-16,3-1 0 15,-1 0-528-15,5-3-96 0,-7-8-16 0,7 8 0 16,1-2-2016-16,-8-6-416 0,0 0-64 0,19-2-32 0</inkml:trace>
  <inkml:trace contextRef="#ctx1" brushRef="#br2" timeOffset="-183377.84">28458 19466 19231 0,'0'0'848'0,"0"0"176"0,0 0-816 0,0 0-208 16,0 0 0-16,0 0 0 0,0 0 768 0,0 0 128 0,0 0 0 0,0 0 16 15,0 0-320-15,0 0-64 0,0 0-16 0,0 0 0 16,0 0-128-16,0 0-48 0,0 0 0 0,-1 14 0 16,-4 0 64-16,1-3 16 0,-4-1 0 0,-1 4 0 15,-2 4 48-15,-2 0 16 0,-1 1 0 0,0 4 0 16,0 2-32-16,0-2 0 0,-1 1 0 0,2 2 0 16,0-3-64-16,-2 2-32 0,3 2 0 0,1-3 0 15,6 0-112-15,1-2-32 0,1-2 0 0,3-2 0 16,1 0-16-16,3-2 0 0,2 1 0 0,2-3 0 15,-1-2-192-15,4 0 0 0,0-1 0 0,0-3 0 16,1-2-144-16,1-1-32 0,-1-3 0 0,2-4 0 16,1-3-512-16,-1 0-96 15,0-2-32-15,-1-4-12784 0</inkml:trace>
  <inkml:trace contextRef="#ctx1" brushRef="#br2" timeOffset="-182259.41">28818 19710 11967 0,'0'0'1072'0,"0"0"-864"16,0 0-208-16,0 0 0 0,0 0 1472 0,0 0 240 16,6 11 48-16,-6-11 16 0,0 0-1232 0,8 5-240 15,-8-5-48-15,0 0-16 0,11 2 512 0,-11-2 96 16,12-2 32-16,-2-1 0 0,-3-4 256 0,1 1 48 15,1-2 16-15,0-3 0 0,0-2-240 0,0-2-32 16,-1 1-16-16,4-4 0 0,-7 0-560 0,3 0-112 0,-2 1-32 0,0 3 0 16,-1 1-208-16,0 3 0 0,-2-2 0 0,-2 2 0 15,-1 10-160-15,0 0 160 0,0 0-128 0,0 0 128 16,0 0 0-16,-9-1 0 0,-1 6 0 0,-1 1-128 16,-1 6 128-16,0 6 176 0,-4 4-48 0,2 6 0 15,0 8 64-15,2 3 16 0,0 1 0 0,2-2 0 16,-1 0 96-16,2-2 16 0,2-3 0 0,4-3 0 15,1-4-32-15,4-2 0 0,-1-1 0 0,4-4 0 16,3-4-288-16,3-5 0 0,0-2 0 0,5-8-144 16,3-4-544-16,1-5-96 15,0-7-32-15</inkml:trace>
  <inkml:trace contextRef="#ctx1" brushRef="#br2" timeOffset="-181541.63">29741 18870 11967 0,'-14'6'1072'0,"-3"3"-864"0,-1-1-208 0,3 4 0 15,0 4 3904-15,2 3 720 0,0 1 160 0,2 7 16 16,-1-2-4000-16,2 7-800 0,1 1-176 0,2 2-16 16,0 4 192-16,2-5-192 0,1-6 192 0,2 1-192 15,1-2 192-15,2-3 0 0,1-5 0 0,1-5 0 16,0-4 0-16,2 0 0 0,-5-10 0 0,7 4 160 16,-7-4 144-16,10-2 16 0,1-7 16 0,-1 0 0 0,-1-6 176 0,1-3 48 15,0-6 0-15,0-3 0 0,0 2-560 0,0-5 0 16,-1 1 0-16,-1 4 0 0,-2-3-320 0,-2 4 0 15,-1 1-16-15,-2 1 0 0,-2 5 336 0,-2 2-144 16,-1-3 144-16,-1 4 0 0,1 4 0 0,1 3 0 16,-2 2 160-16,5 5-32 0,0 0-128 0,0 0 0 15,0 0 0-15,-8 5 0 0,8-5 0 0,-6 11 0 16,2-3-192-16,4-8 64 0,-1 11 128 0,1-11 0 16,0 0-144-16,0 0 144 0,0 0-144 0,10 4 144 15,-10-4-192-15,12-1 192 0,1-4 0 0,-1-2 0 16,-2 2 0-16,1-5 0 0,2 0 0 0,0 0 176 15,-1 3-176-15,0-2 160 0,0 2-160 0,1 3 0 16,0-1 0-16,0 4 0 0,-2 1 0 0,4 3 0 0,-1 1 0 16,1 1 0-16,1 7 0 0,-1-1 0 15,-1 2 0-15,-1 2 192 0,-2-1-192 0,-1 3 0 0,-1 2 0 16,-1 1 128-16,-3 3 48 0,0-1 0 0,-2 2 0 0,-2-1 0 16,-1-4-16-16,0 0 0 0,-1-4 0 0,-2 2 0 15,0-3-32-15,1-4 0 0,-2-1 0 0,4-9 0 16,0 0-128-16,0 0-176 0,-8-6 48 0,2-2 0 31,0-5-1232-31,1-6-240 0,1-4-64 0,1-4-10720 0</inkml:trace>
  <inkml:trace contextRef="#ctx1" brushRef="#br2" timeOffset="-180941.58">29946 19040 17503 0,'0'0'1552'0,"0"0"-1232"0,-5-5-320 0,5 5 0 16,0 0 2224-16,0-10 384 0,3-4 80 0,3 0 0 15,3-3-2000-15,1-1-416 0,3 1-80 0,-2-1 0 0,0 0-64 0,0-1-128 16,2 0 192-16,-1-1-64 0,0-1 16 15,1 0 0-15,2-1 0 0,-2 4 0 0,2 3 144 0,0 2 32 16,0 3 0-16,1 4 0 0,-2 6 0 0,0 1 0 16,1 3 0-16,-1 7 0 0,0 6-80 0,0 2-16 15,0 1 0-15,-2 7 0 0,0 3-224 0,-1 2 0 16,0 1 0-16,0-4 0 0,-2 1 0 0,0 3 0 16,1-1 0-16,-2 1 0 0,-2-3-256 0,-1-2-64 15,-1-8 0-15,1-2 0 16,-3-1-544-16,0-8-112 0,-2-9-32 0</inkml:trace>
  <inkml:trace contextRef="#ctx1" brushRef="#br2" timeOffset="-180592.43">30930 17058 15663 0,'0'0'1392'0,"0"0"-1120"0,0 0-272 0,8 13 0 16,2 9 3072-16,2 2 576 0,-1 8 96 0,2 5 32 0,1 3-3008 0,1 8-608 15,-2 2-160-15,-1 5 0 16,-3 3 0-16,-1 6 0 0,-2 4 0 0,-1 4 0 0,-2 0 0 0,-1-2 0 16,-2-1 128-16,0-2-128 0,0 0 0 0,2-4 0 15,-4-4-128-15,2 1 128 16,0-4-1088-16,-1-5-128 0,-1-10-32 0,-1-5 0 16,-1-4-1984-16,3-8-400 0,-3 6-80 0,-1-16 0 0</inkml:trace>
  <inkml:trace contextRef="#ctx1" brushRef="#br2" timeOffset="-180091.25">30886 17956 16575 0,'0'0'736'0,"0"0"160"0,0 0-720 0,0 0-176 0,0 0 0 0,0 0 0 16,11 4 4080-16,3-7 784 0,4-2 144 0,2-8 48 15,3-2-4288-15,3-4-768 0,0-1-304 0,1-7 16 32,-3-4-112-32,0-4-32 0,-1-3 0 0,1-4 0 15,1-1-16-15,-3-4 0 0,1 1 0 0,0-4 0 0,-1-2 256 0,-1-3 64 0,0-3 0 0,-3-4 0 16,-2 2 128-16,1-1 144 0,-1 1-16 0,-1 12-128 16,3 8 320-16,-4 9-64 0,-1 4 0 0,0 7 0 15,-2 6-32-15,-1 3-16 0,-3 6 0 0,-7 5 0 16,0 0-64-16,5 14-16 0,-4 2 0 0,-1 5 0 15,-1 8-128-15,-3 5 0 0,-1 7 0 0,-2 4 0 16,0 5 0-16,-2 2 0 0,0 1 0 0,-1 2 0 0,-2-1 0 16,3 1 0-16,2-2 0 0,-1-2 0 0,1-8 432 0,1-1 48 15,4-6 16-15,-1-7 0 0,1-2 112 0,3-8 32 16,-1-1 0-16,3-6 0 0,0-5-128 0,-3-7 0 16,0 0-16-16,9 2 0 0,2-2-224 0,-1-2-32 15,-1-3-16-15,1-7 0 0,4 0-224 0,-3-4-128 16,3-4 128-16,-1 1-208 0,0 1 0 0,1 2 0 15,0 3 0-15,1 1 0 0,0 6 208 0,-1 1-192 16,1 3 192-16,1 4-192 0,-2 6 192 0,-2 1 0 16,1 3 0-16,0 5 0 0,-1-1 0 0,2 3 0 15,-2 2 0-15,0 2 0 0,0 2 0 0,-2-2-224 0,-1-1 64 16,-1-1 16 0,-3 2-656-16,-1-4-128 0,-2-4-32 0,-1-1 0 15,1-1-1968-15,-2-3-400 0</inkml:trace>
  <inkml:trace contextRef="#ctx1" brushRef="#br2" timeOffset="-179886.25">31802 17428 13823 0,'0'0'1216'0,"0"0"-960"0,0 0-256 0,4 13 0 15,1 0 4736-15,2 1 912 0,-1 3 176 0,0 3 48 16,3 0-4464-16,-3 0-896 0,1-1-192 0,-2 0-16 15,0 3-144-15,-1 1-32 0,0-3 0 0,-2-2 0 16,-2-7-1200-16,0 3-240 0,1 0-48 0,-1-5-16 16,0-9-1680-16,0 0-336 0,0 0-64 0,0 0 0 0</inkml:trace>
  <inkml:trace contextRef="#ctx1" brushRef="#br2" timeOffset="-179715.03">31768 16879 19343 0,'0'0'848'0,"-8"-5"192"0,1 0-832 0,7 5-208 15,0 0 0-15,0 0 0 0,-9-1 4128 0,9 1 784 16,0 0 144-16,0 0 48 0,0 0-4336 0,0 0-768 0,0 0-368 0,0 0 48 31,0 0-2016-31,0 0-400 0,-8-3-80 0</inkml:trace>
  <inkml:trace contextRef="#ctx1" brushRef="#br2" timeOffset="-179373.46">32554 16910 40367 0,'-22'-5'1792'0,"8"2"368"0,-1 2-1728 0,-3 2-432 0,-2 4 0 0,-3 5 0 16,-2 2 0-16,-1 3-224 0,-3 3 32 0,13-7 0 16,-1 3-224-16,-3 1-32 0,1 1-16 0,2 2 0 15,0 2-224-15,2-1-32 0,1 0-16 0,-9 14 0 16,9-8 96-16,3 0 0 0,4 0 16 0,5-5 0 16,2-1 432-16,3-1 192 0,4 0-160 0,3 1 160 15,1 0 0-15,3 0 208 0,3 2-16 0,-6-9 0 0,0 1 176 0,2 0 16 16,1 3 16-16,2 3 0 0,-5 3-80 0,2 0-32 15,-3-1 0-15,4 20 0 0,-5-7 32 0,-7-3 16 16,-3-2 0-16,-5-5 0 0,-2 0-176 0,2-11-32 16,-4 2-128-16,0-1 192 15,-7-1-592-15,0 1-128 0,0 1-32 0</inkml:trace>
  <inkml:trace contextRef="#ctx1" brushRef="#br2" timeOffset="-178858.75">30075 20203 15663 0,'0'0'688'0,"0"0"144"16,-1-10-656-16,2 1-176 0,1-2 0 0,3-2 0 0,3 3 2816 0,1-2 544 15,1 2 96-15,2 1 32 0,-2 3-2640 0,0-1-528 0,-1 2-96 0,2 5-32 16,-11 0 0-16,13 4-16 0,-2 5 0 0,0 1 0 15,-4 5 80-15,1 6 32 0,1 3 0 0,-3 0 0 16,-1 0-96-16,0 4-32 0,-2 0 0 0,2 0 0 16,-3-1-304-16,0 0-64 0,-2-6-16 0,0 0 0 31,0-4-1264-31,0-3-256 0,-3-1-48 0,3-13-9904 0</inkml:trace>
  <inkml:trace contextRef="#ctx1" brushRef="#br2" timeOffset="-178456.82">30563 19831 36575 0,'-8'10'1616'0,"4"0"336"0,2 3-1568 0,1-2-384 0,2 3 0 0,3 4 0 0,0 1 0 0,2 3-144 16,-2 4 0-16,3-4 0 0,0-1-48 0,-3 5-16 15,1-3 0-15,-2 1 0 0,0 0-80 0,0-2-16 16,-3-3 0-16,0 0 0 0,0-1 128 0,-3-3 32 16,0-6 0-16,3-9 0 0,-2 10 144 0,2-10 176 15,0 0-48-15,0 0 0 0,0 0 112 0,0 0 16 16,0 0 0-16,4-13 0 0,0-3-256 0,2-5 0 16,0-2 128-16,2-3-128 0,2 0 0 0,1 2 0 15,1-4 0-15,1 5 0 0,1-1-208 0,-2 5 64 16,4 3 16-16,-1 5 0 0,-1-1-64 0,0 5 0 0,-2 0 0 0,1 3 0 15,-13 4 192-15,15 1 0 0,-15-1-144 16,14 9 144-16,-1 0-176 0,-3 4 48 0,-2 2 0 0,-2 2 0 16,-2 2-48-16,0-3 0 0,-4-2 0 0,-4 3 0 15,0 0 48-15,0 2 0 0,-1 3 0 0,0-2 0 16,-1 1-128-16,0-3 0 0,-1-3-16 0,2-4 0 31,0-2-1504-31,5-9-288 0,0 0-64 0,0 0-16 0</inkml:trace>
  <inkml:trace contextRef="#ctx1" brushRef="#br2" timeOffset="-178189.72">31157 19115 21183 0,'0'0'1888'0,"0"0"-1504"15,0 0-384-15,0 0 0 0,0 0 3904 0,0 0 704 16,11 13 128-16,0 2 48 0,2 3-3904 0,1 2-880 16,-4 4 0-16,3 2 0 0,-2 4-256 0,3 3 16 15,-3 0 0-15,-1 3 0 0,0 2-16 0,-1 1-16 16,-3-2 0-16,-1 4 0 0,-1 5 48 0,-1-4 16 16,-1 1 0-16,-4-5 0 15,0-2-176-15,0-3-48 0,-2-3 0 0,1-1 0 16,-2-2-1536-16,0-3-304 0,-1-3-64 0,0-4-10400 0</inkml:trace>
  <inkml:trace contextRef="#ctx1" brushRef="#br2" timeOffset="-177964.3">31153 19534 30399 0,'0'0'2704'0,"0"0"-2160"0,-9 8-544 0,9-8 0 15,0 0 1616-15,0 0 224 0,0 0 32 0,0 0 16 16,10 5-1552-16,3-4-336 0,1-1 0 0,2-1 0 16,3-3-160-16,4-1 16 0,-1 1 0 0,2 1 0 15,1-2-128-15,1-3-32 0,-2 2 0 0,3-6 0 16,-1 3-80-16,2-2-32 0,2 3 0 0,-3-2 0 16,-1 2-1344-16,-2-2-272 0,-4 4-48 0,-1-3-6704 15,-1 3-1344-15</inkml:trace>
  <inkml:trace contextRef="#ctx1" brushRef="#br2" timeOffset="-177636.95">31659 19262 24879 0,'0'0'1088'0,"0"0"256"0,0 0-1088 0,0 0-256 16,0 0 0-16,0 0 0 0,0 0 2064 0,0 0 368 15,3-6 64-15,3-5 0 0,0 0-2112 0,0 3-384 0,1-3-192 0,-1 4 32 16,-1 0-32-16,-5 7 0 0,0 0 0 0,0 0 0 16,0 0 192-16,0 0-192 0,0 0 192 0,0 0-192 15,-5 11 192-15,-1 1 0 0,-1 1 0 0,-2 1 0 16,0 3 0-16,1 0 0 0,0 0 0 0,0 1 0 16,1-1 128-16,0 0-128 0,2-2 160 0,1 2-160 15,1-3 240-15,0-3-48 0,1 1-16 0,2-12 0 16,1 9 16-16,-1-9 16 0,4 8 0 0,-4-8 0 15,8 4-208-15,3-1 0 0,0-6 0 0,1-1 0 16,-2-1 0-16,1-2-288 0,3-1 32 0,-2-2 16 16,-1 1-624-1,2-4-128-15,-4 2-32 0</inkml:trace>
  <inkml:trace contextRef="#ctx1" brushRef="#br2" timeOffset="-177335.83">31852 18994 13823 0,'-5'10'1216'16,"1"-2"-960"-16,4-8-256 0,-4 15 0 0,2 3 4352 0,2 2 832 16,2 3 176-16,1 3 16 0,-2-3-4320 0,1-2-864 15,1 0-192-15,0-1 0 0,-2-2-128 0,0-4-16 16,-1-14 0-16,0 12 0 0,0-12-16 0,0 0 0 0,0 0 0 15,0 0 0-15,0 0 416 0,0 0 96 0,0 0 16 16,8-11 0-16,-3-4 16 0,1-4 16 0,1-6 0 0,0 1 0 16,2-2-224-16,0 1-48 0,-1-2-128 0,2 2 192 15,-3 5-192-15,4-2 0 0,-1 1 0 0,1 3 0 16,-1 5-304-16,2 1 0 0,-2 1 0 0,0 5 0 31,-2 2-400-31,-8 4-96 0,10-6-16 0</inkml:trace>
  <inkml:trace contextRef="#ctx1" brushRef="#br2" timeOffset="-176989.85">32148 18754 22111 0,'0'0'1968'16,"0"0"-1584"-16,0 0-384 0,0 0 0 0,0 0 2176 0,4 10 336 15,2 3 80-15,-2 1 16 0,-1 0-2096 0,-1 2-512 16,1 2 0-16,0 1 0 0,1 3 0 0,0-2 0 16,-1 1 0-16,-2-2 0 0,0 1 0 0,0-2 0 15,2-3 0-15,0-1 0 0,-2-1 224 0,0-2-64 16,0-1-16-16,-1-10 0 0,2 8 368 0,-2-8 80 16,0 0 16-16,0 0 0 0,0 0 224 0,0 0 32 15,0 0 16-15,0 0 0 0,7-9-384 0,0-2-80 16,-2-3-16-16,0-2 0 0,0-1-208 0,0-4-64 0,-1 0 0 0,0 0 0 15,-1 0-128-15,1-3 0 0,0-1-192 0,0 4 192 16,-2-1-256-16,2 2 80 0,0-1 16 16,-2 13 0-1,1-5-432-15,0 1-96 0,-1 1-16 0,2-2 0 16,-3 3-2432-16,0 1-512 0</inkml:trace>
  <inkml:trace contextRef="#ctx1" brushRef="#br2" timeOffset="-176370.55">32362 18567 2751 0,'0'0'256'0,"0"0"-256"0,-6 9 0 0,3-1 0 0,-1 2 6720 0,4 0 1312 15,0 4 256-15,0 0 48 0,0-1-6864 0,2 3-1472 16,0 2 0-16,0 0-320 15,-1 0-128-15,2 1 0 0,0 2-16 0,-1-2 0 0,1-1 80 0,0-4 0 16,1-1 16-16,1 0 0 0,0-5 368 0,-5-8 240 16,8 9-48-16,1-5 0 0,-9-4 352 0,13 3 64 15,-2-3 16-15,-1-3 0 0,0-1-48 0,1 1 0 16,-2-5 0-16,-1 2 0 0,1-6-192 0,0 2-64 16,-1-4 0-16,-2-1 0 0,1-1-160 0,-2 2-32 15,-3 2-128-15,1-2 192 0,-1 1-192 0,1 3 144 16,1-2-144-16,-2 5 128 0,-2 7-128 0,0-10 0 0,0 10 0 0,0 0 0 15,0 0 0-15,0 0-176 0,0 0 48 16,0 0 0-16,0 0-112 0,0 0-16 0,0 0 0 0,12 6 0 16,-2 3 256-16,0-4-192 0,-10-5 192 0,9 8-192 15,0-2 192-15,-9-6 0 0,10 4 0 0,0-2 0 16,0-2 128-16,-10 0 80 0,10 0 16 0,1-2 0 16,-1-2 0-16,-1-5 0 0,-2 0 0 0,1-4 0 15,-2 0-96-15,2-3-128 0,1-2 176 0,-3-3-176 16,-2-2 0-16,1 0 0 0,0-4 0 0,-1 2 0 15,-2-3 0-15,0 1 160 0,-2-2-160 0,-2 4 192 16,0-3 224-16,-2-4 48 0,-1-5 16 0,0-4 0 16,-4 1 160-16,-1-9 16 0,-2-3 16 0,4 1 0 15,-1 4-288-15,1 7-64 0,0 9-16 0,3 7 0 16,3 6-304-16,-1 8 0 0,-1 1 0 0,4 9 0 16,0 0 0-16,0 0 0 0,-2 13 0 0,-2 7 0 0,3 11-192 0,1 6 192 15,1 11-208-15,3 5 80 0,-4 6 128 0,2 1-160 16,3 3 160-16,1-1-160 0,-3 3 16 0,2-3 0 15,3 3 0-15,1-4 0 0,1-3 144 0,4-9 0 16,1-3 0-16,3-5 0 0,1-6 0 0,-6-17-128 16,4 0 128-16,0-2-128 15,2-1-928-15,4-2-176 0,5-5-48 0,150 46 1280 0</inkml:trace>
  <inkml:trace contextRef="#ctx1" brushRef="#br3" timeOffset="-144067.84">12029 18399 16575 0,'-14'4'1472'0,"5"1"-1168"0,-6 2-304 0,2-1 0 15,1 2 1600-15,2 2 272 0,1-3 48 0,2 5 16 16,-1 1-1264-16,3-5-256 0,5-8-48 0,-6 11-16 16,-1-5-80-16,7-6-16 0,0 0 0 0,0 0 0 15,0 0 32-15,0 0 0 0,0 0 0 0,0 0 0 16,0 0 144-16,-1-4 16 0,0-6 16 0,3-1 0 15,1-8-64-15,1-3-16 0,1-1 0 0,1 0 0 16,0-6-176-16,2 1-32 0,0-4-16 0,1 0 0 16,-2-2 192-16,2 0 32 0,0-3 16 0,-1 4 0 15,-1 2 48-15,1 1 0 0,-1 1 0 0,2 3 0 0,2 1-208 0,-1 2-48 16,1 4 0-16,1 0 0 0,-1 1-192 0,0 4 128 16,1 3-128-16,-2-1 0 0,0 4 0 0,0 1 0 15,2 3 0-15,2 3 0 0,-3-1 0 0,2 5 0 16,0 1-160-16,2 6 160 0,1 0-192 0,1 5 32 15,-2 3 16-15,2 3 0 0,-1 3 144 0,0 0-192 16,-2 5 192-16,0 0-192 0,-2 2 192 0,0-1 0 16,-2 0 0-16,-3 3 0 0,2 2 0 0,-2 0 0 15,-2-2 0-15,-1-3 128 0,-2-2-128 0,-1 1 128 16,1-5-128-16,-2 2 128 0,0-3-128 0,-2-4-192 16,1-1 64-16,-1-1 0 15,-1 0-672-15,-1-3-128 0,2-4-32 0,-2 2 0 16,4-12-2048-16,-8 3-432 0</inkml:trace>
  <inkml:trace contextRef="#ctx1" brushRef="#br3" timeOffset="-143841.9">12121 18322 2751 0,'0'0'128'0,"0"0"16"0,-10-3-144 0,4 2 0 0,6 1 0 0,0 0 0 15,0 0 5376-15,0 0 1024 0,0 0 224 0,0 0 32 16,0 0-5056-16,0 0-1024 0,0 0-208 0,0 0-48 15,0 0-64-15,0 0 0 0,13 3-16 0,1-1 0 16,0 2-48-16,1-2 0 0,0 0 0 0,3-1 0 16,2-1 0-16,4 0 0 0,-1-1 0 0,3-1 0 15,2 1-192-15,0-1 128 0,1-5-128 0,3 2 0 16,-1-4-256-16,2 0-128 0,6-2-48 0,-4-4 0 16,-2-6-2224-16,-5-1-448 0</inkml:trace>
  <inkml:trace contextRef="#ctx1" brushRef="#br3" timeOffset="-143615.22">12818 17700 28959 0,'0'0'1280'0,"0"0"272"0,0 0-1232 0,0 0-320 15,0 0 0-15,0 0 0 0,-4 10 384 0,2 6 0 16,0-1 16-16,2 4 0 0,2 3-272 0,0 6-128 15,1 0 0-15,1 5 128 0,-1 2-128 0,1 2 0 0,0 0 144 0,0 0-144 16,0 1 0-16,2 1 128 0,-3-2-128 0,-1-1 0 16,1 1 0-16,-2-6-256 15,0-4 32-15,0-3 16 16,1-5-592-16,-1-3-112 0,-1-4-32 0,0-12-7408 0,0 0-1488 0</inkml:trace>
  <inkml:trace contextRef="#ctx1" brushRef="#br3" timeOffset="-143247.48">13405 17844 29599 0,'0'0'1312'0,"0"0"272"0,-9 1-1264 0,0 2-320 0,9-3 0 0,-10 5 0 0,-1 0 192 0,-2 3-32 16,-1-2 0-16,0 5 0 0,0-2-160 0,-1 3 0 15,-2 0 0-15,3-1 0 0,0 1-176 0,0 1 176 16,3-5-128-16,-2 3 128 0,2-1-192 0,5 0 32 16,-1-1 16-16,7-9 0 0,-5 10 144 0,5-10-192 15,0 0 192-15,5 12-192 0,-5-12 192 0,12 9 0 16,-1-3 0-16,2 0-128 0,2-3 128 0,0 2 0 16,3-1 160-16,0 1-160 0,0-1 224 0,2-2-48 15,-2 1-16-15,0 1 0 0,-1 1 64 0,1 0 16 16,-4 1 0-16,-1 3 0 0,-2-1-240 0,-2 1 144 15,-2 0-144-15,-2 2 128 0,-3 0 0 0,-3 1-128 16,-3 1 192-16,-4 3-64 0,-3 1-128 0,-3 0 160 16,-4 0-160-16,-2 1 160 0,-3 1 608 0,-1 0 112 0,-2 1 16 15,2-2 16 1,-1 0-3232-16,-1-3-656 0</inkml:trace>
  <inkml:trace contextRef="#ctx1" brushRef="#br3" timeOffset="-142894.16">14130 17880 19343 0,'-23'7'1728'0,"0"6"-1392"0,-1-2-336 0,6 7 0 0,0 5 3520 0,7-3 624 15,-1 1 128-15,5 0 16 16,3 0-3760-16,0-2-752 0,3-5-160 0,2 0-16 16,-1-14-48-16,10 15-16 0,4-5 0 0,3-2 0 0,1-6 64 0,3-2 16 15,7-2 0-15,3-7 0 0,1 0 384 0,-2-5 0 16,-3 0 0-16,1-4 128 0,-2-3 144 0,1 0 48 16,-3 0 0-16,-1-2 0 0,-4 0 320 0,-2 2 80 15,-3 1 16-15,-3 1 0 0,-3 3 32 0,-4-1 0 16,-4-1 0-16,-3 2 0 0,-3 4 96 0,-5 1 32 15,-4-3 0-15,-4 4 0 0,-4 2-576 0,-2 4-128 16,-3-1 0-16,-3 4-16 16,0 2-688-16,-5 6-128 0,-2-1-16 0,2 3-11072 15,5-4-2224-15</inkml:trace>
  <inkml:trace contextRef="#ctx1" brushRef="#br3" timeOffset="-142288.75">12463 18975 13823 0,'-14'-2'608'0,"3"-1"128"0,-6-5-592 0,1 3-144 0,-1 3 0 0,3-2 0 15,-1 0 4864-15,1 3 960 0,-2 1 176 0,0 0 32 31,1 0-5584-31,0 2-1104 0,0 4-240 0,1-3-32 0,0 0 736 0,1 3 192 0,0 3 0 0,2 3 0 16,-1-2 0-16,1 4-128 0,-2 5 128 0,2 2 0 16,-1 5-144-16,1-1 144 0,-1 6-160 0,5-1 160 15,0 2 0-15,4 0 0 0,0-2 0 0,3-3 0 16,4 0 0-16,2-4 0 0,4-2 0 0,3-2 160 16,0-2 32-16,2-3 0 0,3 0 0 0,2-4 0 15,6 1-192-15,0-6 0 0,4-2 0 0,0-3 128 16,3-1-336-16,1-4-80 0,2-3-16 0,5-3 0 15,1-5-2048-15,0-1-400 0,14-13-96 0,-13 2-16 0</inkml:trace>
  <inkml:trace contextRef="#ctx1" brushRef="#br3" timeOffset="-141962.25">12739 18786 28559 0,'-15'5'1264'0,"5"-1"272"0,-3-2-1232 0,4 5-304 16,0 1 0-16,3 3 0 0,0 3 1552 0,0 1 256 16,1 4 48-16,2 1 16 0,0 6-1552 0,1-1-320 15,0 4 0-15,0 2-128 0,2 2 128 0,0 5-128 16,0 4 128-16,0-4-128 0,-2-5 128 0,1-2-128 0,1-3 128 0,0-5-128 16,0-6 128-16,3-4 0 0,-1-2 0 0,-2-11 128 15,0 0 128-15,0 0 48 0,0 0 0 0,0 0 0 16,13-3 176-16,-2-6 32 0,1-6 16 0,1-6 0 15,1-3-208-15,2-6-64 0,1-5 0 0,0 0 0 16,2-1-256-16,3 2 0 0,2 1 0 0,-2 5-144 16,2-3 144-16,1 7-160 0,1-1 160 0,-1 4-160 15,2 2-80-15,0 3-16 0,3 2 0 0,1 4 0 32,0-3-224-32,-3 6-48 0,-1 2-16 0,-3 3 0 15,-3-1-1680-15,-2 5-336 0,-2 4-64 0,-1 2-6224 0,-4-3-1264 0</inkml:trace>
  <inkml:trace contextRef="#ctx1" brushRef="#br3" timeOffset="-141662.22">12981 19029 13823 0,'0'0'1216'0,"0"0"-960"15,0 0-256-15,0 0 0 0,0 0 1728 0,0 0 288 16,0 0 64-16,0 0 16 0,0 0-1712 0,0 0-384 16,0 0 0-16,0 0 0 0,0 0 352 0,12 1 64 15,-12-1 16-15,12 2 0 0,3 1 272 0,-1 2 64 16,-1-2 16-16,1 0 0 0,-4 2-80 0,3 3 0 0,-1-4-16 0,1 0 0 16,-3 2-176-16,0 2-16 0,1-4-16 0,-1-1 0 15,-1 4-224-15,-9-7-32 0,0 0-16 0,11 0 0 16,-1 0-208-16,-10 0 0 0,9-7 0 0,-9 7-160 31,7-6-544-31,-4 0-96 0,0-6-32 0,-3 1-11824 0</inkml:trace>
  <inkml:trace contextRef="#ctx1" brushRef="#br3" timeOffset="-141212.1">13005 19025 2751 0,'0'0'128'0,"0"0"16"0,0 0-144 0,-8 2 0 15,8-2 0-15,0 0 0 0,0 0 4016 0,0 0 768 16,0 0 144-16,0 0 48 0,0 0-3728 0,5-11-736 16,2-1-160-16,0 1-32 0,2-3-144 0,1 5-48 15,2-4 0-15,2-1 0 0,0 2 128 0,1-1 32 16,2-2 0-16,-1 1 0 0,1 2 320 0,0 2 64 0,1-4 16 0,0 3 0 16,0 1 0-16,0 2 0 0,-1 2 0 0,1 2 0 15,1 4-224-15,0 0-32 0,0 0-16 16,-1 6 0-16,0 6 768 0,0 0 160 0,0 1 16 0,-2 6 16 31,-2 4-1568-31,0 0-304 0,-3 2-64 0,0 3-16 0,-2-1 800 0,-3 3 160 0,-2 3 16 0,-2 2 16 16,1 0-48-16,-3-2-16 0,-4-3 0 0,1 0 0 15,1 3-192-15,-2-6-32 0,2-2-128 0,-1-4 192 16,0-1-192-16,1-4 0 0,1 0-144 0,-1-4 144 31,1-3-1680-31,1-9-240 0,0 0-64 0,0 0-7360 0,0 0-1472 0</inkml:trace>
  <inkml:trace contextRef="#ctx1" brushRef="#br3" timeOffset="-140768.72">13807 18957 20271 0,'0'0'896'0,"-8"5"192"0,8-5-880 0,-9 4-208 16,9-4 0-16,0 0 0 0,0 0 1968 0,-2 12 336 15,2-1 80-15,0-11 16 0,0 0-2064 0,8 10-336 16,0-1-208-16,3-5 16 0,-1 0 192 0,1-3 0 16,2-2 0-16,0-2 0 0,-1 1 0 0,2-2 192 0,0-7-32 0,0-1-16 15,0 2 160-15,0-4 16 0,0-1 16 0,0 1 0 16,-4-2-32-16,3 1-16 0,0 0 0 0,-3-2 0 15,0 0-128-15,-1 1-32 0,-1 5 0 0,-3 1 0 16,-3 0-128-16,-3 2 128 0,1 8-128 0,-4-5 128 16,-2-3 0-16,-3 8 0 0,-2 8 0 0,-2 1 0 15,-4 5-128-15,1 2-192 0,-2 3 32 0,0 6 16 16,-1 4 912-16,0-1 192 0,1 1 48 0,2 4 0 16,0-1-784-16,4-3-224 0,0-1 0 0,3-1 128 15,3-1-128-15,2-5 0 0,0-5 0 0,3-3 0 16,1-4-1056-16,0-9-128 15,0 0-32-15,12 9 0 0,0-5-1008 16,2-6-208-16,3-2-32 0,2-6-16 0</inkml:trace>
  <inkml:trace contextRef="#ctx1" brushRef="#br3" timeOffset="-140510.97">14575 18799 33983 0,'-26'2'1504'0,"10"1"304"0,-2-1-1440 0,0 3-368 16,0 0 0-16,1 3 0 0,0 0 160 0,1 2-32 15,0 2-128-15,2 2 192 0,0 2-192 0,2 0-288 16,-1 2 64-16,-1 2 16 0,4 2-48 0,0 0-16 16,1-3 0-16,2 2 0 0,4 1 128 0,0-2 144 15,2-1-208-15,3-2 80 0,2-2 128 0,2-4 0 0,2 2 0 0,2-1 0 16,2-6 192-16,2-1 0 0,1 0 16 0,1-4 0 15,3-1-208-15,2-2 176 0,2-6-176 0,2-1 160 16,2-3-448-16,3-5-96 0,3-1 0 0,5-2-9264 16,1-4-1840-1</inkml:trace>
  <inkml:trace contextRef="#ctx1" brushRef="#br3" timeOffset="-140142.22">15023 18214 34719 0,'-12'10'1536'0,"4"-1"320"0,-2 4-1472 0,1 7-384 0,1 8 0 0,2 4 0 15,2 3-256-15,-1 3-128 0,0 2-32 0,0 3 0 0,-1 3 96 0,-1 0 32 16,3 2 0-16,1 1 0 0,-2 0 0 0,-1-4 0 15,1 1 0-15,0-8 0 0,0-5 288 0,0-5 0 16,3-2 0-16,-1-7 0 0,0-5 576 0,2-4 32 16,1-10 0-16,0 0 0 0,0 0 32 0,0 0 0 15,0 0 0-15,8-6 0 0,-1-10-256 0,4-1-32 16,0-10-16-16,2 0 0 0,2-6-336 0,3-4 0 16,1-3 0-16,1-4 128 0,1 4-128 0,3 2 0 15,1-2 0-15,4 5 0 0,2 0 0 0,2 2 0 0,1 3 0 0,1 4 0 16,-2 1-128-16,-2 5 128 0,0 2-128 0,-2 6 128 15,-2 1-320-15,-2 5 32 0,-2 0 0 0,-2 4 0 32,-2 2-1696-32,-4 2-320 0,-1 2-80 0</inkml:trace>
  <inkml:trace contextRef="#ctx1" brushRef="#br3" timeOffset="-139951.06">15248 18732 32255 0,'0'0'2864'0,"0"0"-2288"0,0 0-576 0,9 13 0 15,7 2 1536-15,1 3 192 0,4-1 32 0,3-1 16 0,3 3-1472 16,4-1-304-16,2-1 0 0,4-1 0 0,1 2 0 0,2-2-144 16,0-2 144-16,4 2 0 15,1-1-1472-15,0-1-224 0,-4-6-32 0,-6 2-13568 16</inkml:trace>
  <inkml:trace contextRef="#ctx1" brushRef="#br3" timeOffset="-139276.87">12297 19814 12895 0,'0'0'1152'0,"0"0"-928"0,-5 8-224 0,5-8 0 0,-4 11 3072 0,3 1 576 16,1-12 128-16,5 11 0 0,-1 2-2800 0,3 1-560 15,2-4-112-15,1 1-32 0,2 0-64 0,2-1-16 16,0 1 0-16,2-3 0 0,1 1 256 0,2-4 32 16,0-3 16-16,4 0 0 0,1-4-112 0,3-182 0 15,-1 361-16-15,1-186 0 0,-2 1-32 0,1-2 0 16,-2 1 0-16,-2-4 0 0,-3 1-96 0,-2-2-32 16,1 1 0-16,-1-1 0 0,-3 1-64 0,-2 2-16 15,-1-1 0-15,-4-2 0 0,0 2-128 0,-2 0 0 16,-3 2 144-16,-2 4-144 0,0 6 0 0,-2-10 144 0,2 10-144 15,-9-7 0-15,0 2 128 0,-3 1-128 0,1 8 0 16,-3 0 0-16,-1 1 0 0,1 6 0 0,-3 3 0 0,2 5-144 16,-5 3 144-16,2 0 0 0,-1-1 0 0,1 3 0 15,3-1 0-15,0 0 0 0,2 3 0 0,5-2 176 16,-1-1-176-16,4 2 0 0,3-5 0 0,2 1 0 16,2-1 160-16,3 2-160 0,4 1 192 0,-1-3-192 15,2-1 176-15,0-1-176 0,2-2 160 0,2-3-160 16,1 0 0-16,1-2 0 0,1-3 0 0,2-3 0 31,-1-1-624-31,1-8-16 0,0-4 0 0,6-4-14096 0</inkml:trace>
  <inkml:trace contextRef="#ctx1" brushRef="#br3" timeOffset="-138941.58">13235 19836 30399 0,'-13'14'1344'0,"4"-4"288"0,-2 3-1312 0,3 2-320 16,1 3 0-16,0 2 0 0,2 3 1312 0,1 1 192 15,2-2 32-15,1-5 16 0,-5-1-1328 0,4-2-224 16,2-3-128-16,0 2 128 0,1-7 0 0,-1-6 0 16,0 0 0-16,0 0 0 0,0 0 0 0,0 0 0 15,0 0 0-15,10-1 0 0,-2-4 0 0,1-2 192 16,1-3 0-16,0-1 0 0,0-3-16 0,3-3 0 15,0 1 0-15,1 1 0 0,1-1-48 0,0 5 0 0,1 2 0 0,-1-1 0 16,0 3-128-16,0 6 192 0,1 0-192 0,-1 2 192 16,0 4-192-16,2 5 0 0,2 2 0 0,-3 6 0 15,1 3-336-15,-2 0 48 0,3-4 16 0,-4 4 0 16,-4-2 272-16,-2 2 0 0,-1 1-128 0,-2 1 128 16,3-3-256-16,-4-1 0 0,-3-2 0 0,0-2 0 31,2-6-1120-31,-3-9-224 0,0 0-32 0,5 10-7904 0,-5-10-1600 0</inkml:trace>
  <inkml:trace contextRef="#ctx1" brushRef="#br3" timeOffset="-138407.81">14247 20001 15663 0,'0'0'1392'0,"0"0"-1120"0,0 0-272 0,4-8 0 0,-1-1 3200 0,1 2 592 16,-3-5 112-16,2 2 32 0,-2-1-2992 0,-2-1-608 16,0 1-112-16,-1-4-32 0,1 1 256 0,-4 2 32 15,-1-1 16-15,-3 0 0 0,0-1-96 0,-2 5-16 16,-2-2 0-16,-5 5 0 0,0-3 96 0,-2 7 16 16,1 0 0-16,1 5 0 0,0 2-112 0,0 1 0 15,-1 3-16-15,3 1 0 0,-1 2-368 0,6 1 0 16,-2 3 0-16,3 2 0 0,-1-2 0 0,4 3 0 15,-2 2-144-15,4 0 144 0,1 1 0 0,1-4 0 0,0-3 0 16,2-2 0-16,1 0 0 0,2-2 0 0,-2-11 0 0,5 9 128 16,-5-9-128-16,8 7 128 0,-8-7-128 0,13 2 128 15,-1-5-128-15,2-3 0 0,0-3 0 0,-1-1 0 16,1 1 0-16,4-5 0 0,2-4 0 0,1-3 0 16,0-4 0-16,1 1 0 0,1-4 0 0,-3 0-176 15,-2-3 176-15,0-1 0 0,-3-1 0 0,0 0 0 16,-2 1 0-16,-2-2 0 0,1 0 0 0,-2 1 0 15,-1 2 0-15,-3 1 0 0,-2 4 0 0,-2 2 128 16,1 2-128-16,-2 3 0 0,-2 1 0 0,0 2 0 16,-1 2 0-16,1 0 0 0,0 7 0 0,1 7 0 15,-3-7 0-15,3 7 0 0,0 0 0 0,0 0 0 16,0 0-192-16,0 0 32 0,0 15 16 0,2 4 0 16,0 4-16-16,1 1 0 0,2 1 0 0,0 6 0 15,0 2 160-15,1 4-128 0,1 2 128 0,0-1-128 0,0 3 128 0,3-2 0 16,-2 0-144-16,2-3 144 0,1 0-384 0,1-2 0 15,-1 1 0-15,3-7 0 16,1 0-2400-16,-1-6-480 0</inkml:trace>
  <inkml:trace contextRef="#ctx1" brushRef="#br3" timeOffset="-137967.93">15067 19626 33167 0,'-16'17'1472'0,"6"-5"304"0,-2 3-1424 0,-1 2-352 0,1 1 0 0,3 3 0 16,2 5 1344-16,0 2 208 0,2 2 48 0,3-2 0 16,-2 3-1600-16,0-1-272 0,0 1-80 0,1-2-16 15,0 2 32-15,-1-5 0 0,-1 3 0 0,0-2 0 16,-1-1 176-16,2-6 160 0,-1-6-208 0,1-3 80 15,1-2 448-15,3-9 112 0,0 0 16 0,0 0 0 16,0 0-96-16,0 0-16 0,-2-18 0 0,2-2 0 16,0-4-144-16,5-2-48 0,-1-4 0 0,2-2 0 15,2 0-144-15,1-2 0 0,1-3 0 0,1 2 0 16,2-2 0-16,0-1 0 0,2 1 0 0,3 1 0 16,0 1 0-16,2 4 0 0,2 2-192 0,-1 7 192 15,-1 3-304-15,2 4 64 0,-2 4 16 0,-1 5 0 0,2 5 80 16,-2 2 16-16,-3 7 0 0,-2 5 0 0,-2 2-176 0,-5 4-16 15,-1 4-16-15,-6 2 0 0,-3 0 160 0,-3 3 48 16,-8-4 0-16,-4 4 0 0,-4-3 288 0,-2 0 64 16,-4 0 16-16,0-5 0 0,0-2 144 0,-1 0 48 15,2-4 0-15,2-4 0 0,2 0-432 0,3-8 0 16,-2 0 0-16,4-4 0 16,2 0-1184-16,2-6-224 0,1-1-32 0,3-5-9056 15,2-5-1792-15</inkml:trace>
  <inkml:trace contextRef="#ctx1" brushRef="#br3" timeOffset="-137661.89">15584 19181 26719 0,'-8'8'2368'0,"-1"-4"-1888"0,-1 1-480 0,1 4 0 16,2-1 3776-16,2 6 640 0,2 4 144 0,2 4 32 31,0 3-4016-31,1 1-784 0,1 4-176 0,0 3-16 0,0 0 32 0,1 0 16 0,-1 0 0 0,-2 3 0 16,-1 1 32-16,1 2 0 0,-1-2 0 0,0-1 0 16,1-1 64-16,-1-4 0 0,2-2 16 0,2-4 0 15,-2-2-240 1,0-2-48-16,0-7-16 0,1-3 0 0,1 2-416 0,-2-6-96 0,0-7-16 15,0 0 0-15,0 0-1600 0,0 0-320 0,0 0-64 0,-2-21-16 0</inkml:trace>
  <inkml:trace contextRef="#ctx1" brushRef="#br3" timeOffset="-137464.52">15302 19390 26719 0,'0'0'2368'0,"0"0"-1888"15,0 0-480-15,0 0 0 0,11 3 3536 0,2 0 624 16,2 1 112-16,4-2 16 0,3 0-3456 0,2 0-688 16,1 1-144-16,5 0 0 0,-1-1 0 0,5-2-176 15,-2-2 176-15,1 1-192 16,3-1-448-16,2-2-80 0,1 0-32 0,-1-4 0 16,-2 1-1744-16,-3-3-368 0,-1 1-64 0,-3-4-6864 15,-1 3-1392-15</inkml:trace>
  <inkml:trace contextRef="#ctx1" brushRef="#br3" timeOffset="-137115.22">16561 19159 28559 0,'-12'9'1264'0,"2"-5"272"0,-4 0-1232 0,0 0-304 0,-7 1 0 0,0 0 0 16,-3 4 2192-16,-2 2 384 0,-2 0 80 0,-4 0 16 15,-3 7-2336-15,-2 2-336 0,-1 0-320 0,2 1 64 16,4-3-16-16,4-1-16 0,3 1 0 0,5-1 0 0,2-3-32 0,4 0-16 16,2 0 0-16,6-2 0 15,2-3 336-15,6 1-176 0,3-3 176 0,5 4-128 0,4-3 128 0,4 3 224 16,1 1-48-16,6-2-16 0,6-3 160 0,3 5 16 16,2 2 16-16,-1 0 0 0,1 0 32 0,-3 6 0 15,-3-2 0-15,-1 1 0 0,-3-1-192 0,-4 1-16 16,-5-5-16-16,-4 1 0 0,-4-1 160 0,-3 1 16 15,-3 1 16-15,-6-1 0 0,-4 1 48 0,-6 0 16 16,-6 4 0-16,-5-5 0 0,-7 2-112 0,-9 1-32 16,-13-3 0-16,-8-2 0 15,-8-6-1232-15,-5-2-256 0,-2-2-64 0,-2-6-16272 0</inkml:trace>
  <inkml:trace contextRef="#ctx1" brushRef="#br3" timeOffset="-135391.95">16809 18183 25743 0,'0'0'1136'0,"0"0"240"0,0 0-1104 0,0 0-272 0,0 0 0 0,0 0 0 15,0 0 720-15,0 0 96 0,7-5 16 16,-1-2 0-16,-1-4-416 0,-1 0-80 0,1-6-16 16,-1 0 0-16,-2-4-48 0,-2-3-16 0,0 0 0 0,-1 4 0 15,-3-2 32-15,-2-2 0 0,0 0 0 0,-6-3 0 16,2 0 160-16,-4-1 48 0,-3 3 0 0,0-5 0 15,-2-4-48-15,-3-1 0 0,-1-1 0 0,-1-2 0 16,-1-3-176-16,-3 3-32 0,-5-2-16 0,1 2 0 0,-4 2-224 16,1 3 0-16,-4 0 0 0,-4 0 0 15,-5 1 0-15,-2 4 0 0,-4-1 0 0,-1 0 0 16,2-1 160-16,-3 1-16 0,2 4 0 0,0 1 0 16,-1 1 0-16,-2 2 0 0,-5 0 0 0,1 2 0 0,0 2 48 0,-1 2 0 15,1 0 0-15,-2-2 0 0,-1 3-192 0,-3 3 128 16,-4-1-128-16,-2 6 128 0,0-4-128 0,1 0 0 15,1 1 0-15,-1-2 0 0,-2 4 0 0,-2 1 0 16,-8-5 0-16,4 4 0 0,1-5 0 0,3 6 0 16,0-3 128-16,-2 3-128 0,-1-3 0 0,7 2 0 15,3-1 0-15,7 1 0 0,2 2 160 0,4 1-160 16,3-1 192-16,-1 3-192 0,-2-1 144 0,-1 1-144 0,-8-7 0 16,3 4 144-16,6 2-144 0,0 0 0 15,0-3 0-15,-1 5 0 0,-4 5 0 0,0-1 0 16,-5 1 0-16,-1 1 0 0,-2 0 0 0,3 2 0 15,4 0-128-15,3 4 128 0,3-4 0 0,0 3 0 16,-2 2-144-16,1-2 144 0,1 3 0 0,5-2-160 0,-1 2 160 0,3 2-128 16,1 2 128-16,4-1-128 0,2 3 128 0,0-1-128 15,0 1 128-15,-3 4 0 16,-1 2 0-16,2 1-128 0,0 2 128 0,0-2 0 0,2 5 0 16,0 5 0-16,-1 0 0 0,1 1-128 0,2 1 128 0,-4 2 0 15,0 1-144-15,-4-1 144 0,-3-2-160 16,1 2 160-16,1 2 0 0,-2 0 0 0,2 0-128 0,2 2 128 15,2-2 0-15,1 2 0 0,2-2 0 0,2 2 0 16,-2 1 0-16,0-4 0 0,1-2 0 0,4 5 0 16,3-2 0-16,2 3 0 0,2 0 0 0,2 2 0 0,0-3 0 15,4 3 128-15,1 0-128 0,1-1 0 0,2 3 0 16,1 0 0-16,0-1 0 0,1 5-144 0,3 2 144 0,2 4 0 16,-1-2-144-16,3 0 144 0,0 2 0 0,2 1 0 15,2-2-144-15,-1 9 144 0,4 1 0 16,1-1 0-16,0-1 0 0,3-6 0 0,3 0 0 0,0-3 0 15,2-1 0-15,3 1 0 0,1 0 0 0,5 2 0 16,3-3 176-16,2-3-176 0,3-2 224 0,5-4-64 16,2 1-16-16,4 0 0 0,3-4 0 0,2 1 0 15,3 0 0-15,5-3 0 0,4-3-144 0,0 1 0 16,-3-3 0-16,0-3 0 0,0-2 0 0,1-3 128 16,1 1-128-16,2 0 0 0,2-4 192 0,4 4-64 15,4-3 0-15,-4 1 0 0,1-6-128 0,0 3 0 0,2 1 0 16,0-3 0-16,-1 0 0 0,7 2 0 15,4-5 0-15,0 2 0 0,-4 0 0 0,0 1 0 16,0-6 0-16,1 0 0 0,-1-2 0 0,6 0 0 16,7-1 0-16,-3-1 0 0,-5-5 0 0,1 3 0 15,-1-2 0-15,4 1 0 0,2-3 0 0,3 0 0 16,-1-2 0-16,-1 0 0 0,-3 0 0 0,1-1 0 16,3 0 0-16,0 0 0 0,3-2 0 0,-4 2 0 15,-5-6 0-15,1 4 0 0,-3-4 0 0,8 0 0 0,3 0 0 0,-2-1 0 16,-2-2 0-16,-3-4 0 0,-1 3 0 0,0-4 0 15,0 2 0-15,-1-5 0 0,2 2 0 0,-5 0 0 16,-6-5 0-16,-3 4 0 0,-3 1 128 0,-2 0-128 16,-1 2 128-16,1-2 0 0,2 3 0 0,-2-2 0 15,-2 2 144-15,-2-1 32 0,-4 3 0 0,-1-3 0 16,0 3-48-16,-1-1 0 0,-2-3 0 0,5 3 0 0,0-2-64 0,1 4-32 16,2-4 0-16,-5 1 0 0,-4-1-160 15,-1 2 160-15,1-4-160 0,-3 2 160 0,-3-2-160 16,-1 3 128-16,3-4-128 0,1 3 128 0,0-3-128 0,-1 3 160 15,2-2-160-15,-2-4 160 0,-2 2-32 0,-1-2-128 16,-5-2 192-16,0 2-64 0,-2 0 64 0,-2-2 0 16,-2-1 0-16,-2 1 0 0,-1 0-64 0,1-1 0 15,-3-5 0-15,0-2 0 0,-1 2 0 0,-1-1 0 16,0-5 0-16,0-2 0 0,-2-2-128 0,1 1 0 16,-2-1 0-16,0-1 0 0,-1-3 0 0,2 0 0 15,-4 3 0-15,1 0 0 0,0-3 0 0,-2-1 0 16,1 0 0-16,-5-2 0 0,2 5 0 0,0-4 0 0,-1 0 0 0,-1 1 128 15,0 1-128-15,-1 3 0 16,0-1 0-16,-1 5 128 0,-1-1-128 0,0-2 0 0,0 0 0 0,-2-4 128 16,1-1-128-16,-2-5 0 0,-1-3 0 0,1-6 0 15,-2-5 0-15,0-1 0 16,-2 2 0-16,3 1 0 0,0 2 0 0,-1-5 0 0,1 0-128 16,-1-1 128-16,-2 2-192 0,1 4 16 0,-1 6 16 0,1-3 0 15,-3-1 160-15,2 3-160 0,-6 1 160 16,-2-1-160-16,-3-4 160 0,-4 0-192 0,-4-4 192 0,-3 1-192 15,-7 2 16-15,-5 1 0 0,-3 1 0 0,-4 6 0 16,-3 2-304 0,-2 4-64-16,-3 4-16 0,-8 3 0 0,-11 1-768 0,-6 0-144 15,-3 3-48-15</inkml:trace>
  <inkml:trace contextRef="#ctx1" brushRef="#br3" timeOffset="-129022.2">25445 3080 6447 0,'0'0'576'0,"0"0"-576"16,0 0 0-16,0 0 0 0,0 0 0 0,0 0-320 15,0 0 32-15,0 0 16 0,0 0 272 0,0 0 0 16,0 0-128-16,3-8 128 0,-3 8-256 0,0 0 0 0,0-8 0 0,0 8 0 16,0 0 256-16,0 0-160 0,0 0 160 0,0 0-128 15,0 0 128-15,0 0 128 0,0 0-128 0,0 0 176 16,0 0 192-16,0 0 32 0,0 0 16 0,0 0 0 15,-4-8 160-15,4 8 48 0,0 0 0 0,0 0 0 16,0 0 32-16,0 0 16 0,-5-5 0 0,5 5 0 16,0 0-160-16,0 0-16 0,0 0-16 0,0 0 0 15,-6-4-48-15,6 4-16 0,0 0 0 0,0 0 0 16,0 0-160-16,0 0-16 0,0 0-16 0,0 0 0 16,11 0 96-16,2 0 32 0,2-1 0 0,3 1 0 15,1-1-16-15,1 1 0 0,2-1 0 0,3-1 0 16,3 2-176-16,1 0-32 0,2-1-128 0,-2-1 192 15,2 2-192-15,-1-2 176 0,-1 1-176 0,-1 0 160 16,-2-2-160-16,2 2 0 0,4 0 0 0,-2-1 0 0,2 1 0 0,0-1 0 16,-1-2 0-16,3 2 0 0,4 1 0 0,-3 0 0 15,-2 1 0-15,0 0 0 0,-1-1 0 0,-3 1 0 16,-2 1 0-16,-4 1 0 0,0 5 0 0,-5-5 0 16,-3-2 0-16,-4 2 0 0,2 0 0 0,-2 1 0 15,-11-3 0-15,9 2 0 0,-9-2 0 0,0 0 0 16,0 0 0-16,0 0 0 0,0 0 0 0,0 0 0 15,0 0 192-15,0 0-64 0,-7 5-128 0,-3-2 192 16,-2-2-192-16,-1-1 192 0,-3 0-192 0,-3 0 0 16,-4-1 0-16,0 0 0 0,-4-2 0 0,-1-1 0 15,0 2 0-15,-3-1 0 0,-1-1 0 0,0 3 128 16,0-3-128-16,3 0 128 0,0 2-128 0,-2-2 0 16,1 0 0-16,2 0 0 0,1-1 0 0,2 2 0 0,-1-1 0 0,3 2 0 15,-1 0 128-15,1-1-128 0,1 0 0 0,-1 1 128 16,1 2-128-16,-1 0 160 0,0 0-160 0,4 0 160 15,-1 2-160-15,2-2 0 0,3 0 0 0,1 1 0 16,5 1 0-16,9-2 0 0,0 0 0 0,0 0 0 16,0 0 0-16,0 0 0 0,0 0 0 0,0 0 0 15,0 0-144-15,0 0 144 0,10 0 0 0,3 0 0 16,1-3 0-16,5 1 0 0,4 0 0 0,2-1 0 16,-1 2 0-16,6-2 0 0,0 0 0 0,2-2 144 15,0 2-144-15,-1 0 0 0,2 2 0 0,1 1 0 16,0-1 0-16,1 0 128 0,1-1-128 0,1 2 128 15,1 0-128-15,-1 0 0 0,-2 0 0 0,0 0 128 16,-1 2-128-16,-5 0 0 0,-2-2 0 0,-4 3 0 16,-4-2 0-16,-3 2 0 0,-2-1 0 0,-2 3 128 0,-2-1-128 15,-10-4 0-15,6 5 0 0,-6-5 0 0,4 9 0 0,-4-9 0 16,-2 9 128-16,-3 1-128 0,-3-4 144 0,-3 5-144 16,-6-8 160-16,-3 4-160 0,-6 0 0 0,-2-2 128 15,-3 0-128-15,-4 2 0 0,-4-3 0 0,-1-2 0 16,1 2 128-16,0 0-128 0,-2 0 0 0,4-1 0 15,0 0 128-15,3 1-128 0,1 0 128 0,2-1-128 16,1 0 176-16,-1 0-176 0,6-3 256 0,-1 0-48 16,1 0-16-16,2 1 0 0,3-1-64 0,2 0 0 15,3 0-128-15,1-1 192 0,0-1-192 0,2 1 0 16,3-2 0-16,9 3 0 0,-8-3 0 0,8 3 0 16,0 0 0-16,0 0 0 0,0 0 0 0,0 0 0 0,10-3 0 15,8 2 0-15,6 0 0 0,7 1 0 0,6 0 0 0,3 2-160 16,0 1 160-16,5 2 0 0,4-1 0 0,6-1 0 15,2 2 0-15,8 2-160 0,1-3 160 0,2 2-160 16,-2 3-192-16,-4-3-32 0,-4 3-16 0,-3-4-5712 16,-7-2-1136-16</inkml:trace>
  <inkml:trace contextRef="#ctx1" brushRef="#br3" timeOffset="-128097.7">25435 3150 1839 0,'0'0'160'15,"-7"-5"-160"-15,0 1 0 0,7 4 0 0,0 0 2624 0,0 0 480 16,-9-3 96-16,9 3 32 0,0 0-1888 0,0 0-384 16,0 0-80-16,0 0-16 0,0 0-576 0,0 0-112 15,0 0-32-15,0 0 0 0,0 0-144 0,0 0 0 16,0 0 0-16,0 0 0 0,0 0 0 0,0 0 0 16,0 0 0-16,14 0 0 0,0 0 0 0,2 0 0 15,-1 0 0-15,4 0 0 0,4 0 0 0,3 0 0 0,4-2 192 0,4 1-64 16,5-1 64-16,5 0 16 15,-1 1 0-15,0 1 0 0,-2-3 0 0,1 2 0 0,1-1 0 0,3-1 0 16,1 1 32-16,0-2 0 0,0-1 0 0,0 1 0 16,0-1-112-16,-3 1-128 0,-2-4 176 0,-4 2-176 15,-6 0 256-15,-5-2-48 0,-4 4-16 0,-4-1 0 16,-5 1 80-16,-3 2 16 0,-11 2 0 0,0 0 0 16,0 0 208-16,0 0 32 0,0 0 16 0,0 0 0 15,-9-5-64-15,-3 1-16 0,-5 0 0 0,-6 0 0 16,-6 2-336-16,-5 0-128 0,-7 1 0 0,-5 0 144 15,-3 0-144-15,-2 1 0 0,-1 0 0 0,1 1 0 16,3 0 0-16,4 2 0 0,5-2 0 0,3 0 0 16,5 3 0-16,1-1 0 0,4-1 0 0,3 1 0 15,4 0 0-15,3 4 0 0,4-3 0 0,2-2 0 16,10-2-768 0,0 0-16-16,0 0-16 0</inkml:trace>
  <inkml:trace contextRef="#ctx1" brushRef="#br3" timeOffset="-126816.75">25280 3011 2751 0,'-19'0'128'0,"6"0"16"0,-2 0-144 0,-3 0 0 0,1 1 0 0,-1-1 0 0,2 0 1728 15,2 0 304-15,0 0 64 0,2 0 16 0,2 1-992 0,1 0-192 16,9-1-32-16,0 0-16 0,-9 3-416 0,9-3-80 15,0 0 0-15,0 0-16 0,0 0-208 0,0 0-32 16,0 0-128-16,0 0 192 0,0 0 32 0,6 11 0 16,4-4 0-16,4 0 0 0,7-2 160 0,2 0 48 15,3 2 0-15,5-3 0 0,1-2 128 0,1 2 16 16,0 0 16-16,0 1 0 0,4 0-368 0,1-1-80 16,1 0-16-16,3 3 0 0,3-3-128 0,0 1 0 15,1 0 144-15,0-2-144 0,-2-2 0 0,-2 0 0 16,-5-1 0-16,-1 2 0 0,-2-2 0 0,-1 0 128 0,-1 0-128 15,-3-2 0-15,-1 1 0 0,-1 1 0 0,-2-1 0 0,-1 0 0 16,-3-3 0-16,-2 1 0 0,-2 2 0 0,-3 0 128 16,-2-2 0-16,-12 3 16 0,0 0 0 0,0 0 0 15,0 0 240-15,0 0 64 0,-12-1 0 0,-4 1 0 16,-3 0-224-16,-7 0-32 0,-5 0-16 0,-5 1 0 16,-1 2-176-16,-1 0 0 0,0 4 0 0,0-3 128 15,-5-3-128-15,-1 1 192 0,-1 2-192 0,-1 0 192 16,0-1-192-16,4-1 0 0,5-1 0 0,6 2 128 15,1-2-128-15,7-1 0 0,4 0 0 0,3 3 0 16,-1-1 0-16,5 3 0 0,1-1 0 0,11-4 0 16,0 0 0-16,0 0 0 0,0 0 0 0,0 0 0 15,12 1 0-15,3 1 0 0,4-2-144 0,4 0 144 16,2-2 0-16,3 1 0 0,3-3 0 0,3 2 144 16,4-3-144-16,1 2 0 0,-1-1 0 0,-3 2 0 15,-2-2 0-15,0-1 0 0,-1 1 0 0,0 2 0 0,0-3 128 0,-2-1 0 16,1 3 0-16,-3 0 0 0,-3 2 64 0,-1 0 16 15,-1-1 0-15,-3 2 0 0,0 0-64 0,-4 2-16 16,-2-1 0-16,-3-1 0 0,-11 0-128 0,0 0 0 16,0 0 144-16,0 0-144 0,0 0 0 0,0 0 0 15,-8 11 0-15,-5-3 0 0,-4-1 0 0,-3 2 0 16,-4-2 0-16,-2 3 0 0,-4-2 0 0,-2 0-192 16,-2-1 192-16,0 4-192 0,-2-3-48 0,-2 2-16 15,-4-2 0-15,-4 3 0 16,-4-1-544-16,0 3-112 0</inkml:trace>
  <inkml:trace contextRef="#ctx1" brushRef="#br3" timeOffset="-114496.52">16517 17811 1839 0,'10'-9'160'0,"-1"4"-160"0,-1 0 0 0,-1-2 0 16,1 2 1712-16,0 0 304 0,-1-1 64 0,0 1 16 15,1 1-880-15,0-1-192 0,-2-3-16 0,2 3-16 16,0 0-224-16,1-1-64 0,-1 2 0 0,1 0 0 16,0 0-320-16,-9 4-80 0,0 0-16 0,12 0 0 15,-1 3 32-15,-11-3 16 0,0 0 0 0,13 4 0 16,-13-4 288-16,11 6 48 0,-11-6 16 0,8 9 0 15,-8-9-48-15,9 6 0 0,-9-6 0 0,9 9 0 16,-2-2-160-16,-7-7-32 0,11 6-16 0,-11-6 0 16,10 9-288-16,-1-3-144 0,-9-6 160 0,0 0-160 15,0 0 240-15,0 0-48 0,0 0-16 0,10 1 0 16,-10-1 176-16,0 0 32 0,0 0 16 0,5-7 0 0,-4-3 128 0,-2 1 32 16,-6-5 0-16,1 1 0 0,-1-3-176 0,-2 2-48 15,-2-2 0-15,1 1 0 0,-2-1-128 0,-1-1-16 16,-1-1-16-16,-3 2 0 0,3 0-176 0,0 0 160 15,-1-2-160-15,0-1 160 0,-3 0-32 0,0 0 0 16,-1 0 0-16,0-1 0 0,-1-1 0 0,-1 0 0 16,-1-4 0-16,-1 4 0 0,0 2-128 0,-1 0 0 15,-2 0 0-15,-3-2 128 0,-3 1-128 0,0-2 0 16,-2-1 0-16,-1 2 128 0,0 2-128 0,1-3 0 16,1 1 0-16,-3-1 0 0,2 0 0 0,0 2 0 15,-2-4 0-15,2 1 0 0,-1 0 0 0,-1 4 0 16,-4 0 0-16,-1 1 0 0,-2-1 0 0,-1 1 0 15,3-1 0-15,0 1 0 0,2 2 0 0,1-1 0 0,-2 1 0 0,1 1 0 16,0-2 0-16,-2 3 0 0,0 1 0 0,-3-1 0 16,-5-2 0-16,0-3 0 0,1 0 0 0,2-2 0 15,1-1 0-15,3 0 0 0,-1 4 0 0,1 0 0 16,-1 2 0-16,0-2 0 0,-2 4-144 0,-2 0 144 16,-2 0 0-16,-2 4 0 0,0 0 0 0,4-3 0 15,-1 5 0-15,1 0 0 0,-3 1 0 0,4 2 0 16,-1-1 0-16,-1 2 0 0,-5 3 0 0,-3-1 0 15,1 2-128-15,3 0 128 0,5 2 0 0,0-2 0 16,1 2 0-16,2 2-128 0,0 1 128 0,2 0 0 16,-1-1 0-16,-3 0-160 0,-2 2 160 0,0-1-128 15,0 2-16-15,3 0 0 0,3-3 0 0,0 0 0 16,1 0 896-16,2-1 176 0,0-1 32 0,2-1 16 16,-1-2-1680-16,-3 1-320 0,-2 1-80 0,-4 2-16 0,1-2 880 15,0 0 240-15,3 2 0 0,2-1 0 0,1-1 0 0,0 6 0 16,1-1 0-16,1 4 0 0,0-1 0 0,-3 4 0 15,-2 1 0-15,-1 1 0 0,0 6 0 0,-1-1-128 16,1 1 128-16,2 0 0 0,0 2 0 0,1 2-160 16,1-1 160-16,0 3 0 0,2-3-144 0,-2 0 144 15,-5 0 0-15,-1-2-144 0,-2 0 144 0,1 0-192 16,0 3 192-16,2-2-192 0,1 1 192 0,1 1 0 16,2-2 0-16,3 4 0 0,1-1 0 0,0 4 0 15,-1-4 0-15,-3 5 0 0,-1 2 0 0,0-4 0 16,1 0 0-16,1 2 0 0,3-6 0 0,2 6 0 15,-1-3 0-15,3 2 0 0,0 1 0 0,2-3 0 0,1 1 0 0,2 4 0 16,0 1 0-16,0 3 0 0,-2 0 0 16,-1 2 0-16,-1 1 0 0,2 0 0 0,-2-1 0 0,3 0 0 15,1 0 0-15,4 1 0 0,2 2 0 0,2-3 0 16,-1 1 0-16,1-1 0 0,2-1 0 0,3 3 0 16,-2-2 0-16,2-1 0 0,0 2 0 0,1-2 0 15,3 3 0-15,-2-3 0 0,1-1 0 0,2-1 0 16,0 4 0-16,1 0 0 0,2 2 0 0,-1-1 0 15,-1 0 0-15,3 2 0 0,-2-2 0 0,2-2 0 16,1-1 0-16,1-1 0 0,0 0 0 0,0-2 0 16,0 0 0-16,2 2 0 0,1 2 0 0,2 0 0 15,1 1 128-15,2-1-128 0,0-3 128 0,1-2-128 16,0 1 0-16,3-2 144 0,1 1-144 0,1-1 0 16,0-1 144-16,0-1-144 0,2 0 0 0,0 3 144 15,2 2-144-15,2 1 0 0,-2 0 0 0,2 1 128 0,1-3-128 16,0 0 0-16,1-1 0 0,0-1 0 0,4-1 0 0,0-3 0 15,1 0 0-15,3-2 0 0,0 1 0 0,5-1 128 16,-2-1-128-16,4-2 0 0,3 3 0 0,-2 0 0 16,-1 1 128-16,0-3-128 0,3 3 0 0,-1-5 0 15,1 0 0-15,2 0 128 0,2-4-128 0,0 3 0 16,3 0 0-16,4 0 0 0,2-4 0 0,-2 0 0 16,-1-2 0-16,-2-1 0 0,-1 1 0 0,2-1 0 15,-1-1 128-15,3-1-128 0,0 2 0 0,5-1 0 16,4 0 144-16,-1-4-144 0,-2 1 0 0,1 1 144 15,-2-3-144-15,0 2 0 0,-2-2 192 0,3 3-192 16,0-5 192-16,6 5-192 0,3 2 128 0,-2-2-128 0,-3 5 0 0,0-2 0 16,-1 0 0-16,3 1 0 0,-2-1 128 0,4-1-128 15,4-3 0-15,0 3 0 0,-2 1 0 0,-1-1 0 16,-2-2 0-16,-1 2 0 0,-1-1 0 0,3-3 0 16,3 0 0-16,-1-1 160 0,5 0-160 0,-4-3 128 15,-6 3 688-15,0-3 128 0,-1-1 16 0,3 2 16 31,1-3-1552-31,5 1-320 0,4 4-64 0,-1-4-16 0,-4-3 1600 0,-2-1 320 0,1-1 64 0,2 0 16 32,0-2-1600-32,5-1-304 0,-1-6-64 0,-1 1-16 0,-7-1 768 0,-1 0 192 0,-3-3 0 0,1 5 0 15,-1-6 0-15,3 4 0 0,2-4 128 0,-1 7-128 16,-5-4 192-16,-2 2-48 0,-2-2 0 0,2-1 0 16,-3-1 32-16,1-2 0 0,1-2 0 0,-4-1 0 15,8-1 0-15,-7 1 0 0,-2-3 0 0,-2 1 0 16,-4 0-176-16,1 2 192 0,-5-5-192 0,-1-1 192 0,-2 1-192 0,-2 1 192 15,-1-2-192-15,-1-5 192 0,0 1-48 0,-2-4 0 16,1-6 0-16,-1 0 0 0,-2-1 112 0,-2-4 0 16,-1-1 16-16,-2-3 0 0,-2 4-16 0,1 1-16 15,-3-2 0-15,1 1 0 0,0 1-80 0,-3-2-16 16,-1 1 0-16,-1 0 0 0,-4-2-144 0,-2 1 128 16,0-5-128-16,-4 4 128 0,-2-3 80 0,-3 1 16 15,-4-1 0-15,-2-4 0 0,-1-3 96 0,-4-10 32 16,-1-7 0-16,-2-2 0 0,-1-1-352 0,1-1 144 15,0-2-144-15,0 0 0 16,3 2-224-16,1 4-160 0,1 2-16 0,1 4-16 16,2-1-224-16,-1 8-32 0,1-1-16 0,0 3 0 15,-2 1-2224-15,4 5-448 0,-5-15-96 0,2 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F2C3A-BBF6-4140-B119-CEDD9E9F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809750"/>
            <a:ext cx="117824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A0C0A-482E-43B7-93F9-928C42A1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74" y="231562"/>
            <a:ext cx="8625658" cy="15282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E0CF2-BD6C-4AA6-99F2-17ED6AA51D0C}"/>
                  </a:ext>
                </a:extLst>
              </p14:cNvPr>
              <p14:cNvContentPartPr/>
              <p14:nvPr/>
            </p14:nvContentPartPr>
            <p14:xfrm>
              <a:off x="205560" y="86400"/>
              <a:ext cx="11685600" cy="745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E0CF2-BD6C-4AA6-99F2-17ED6AA51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77040"/>
                <a:ext cx="11704320" cy="74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14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95982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9"/>
          <a:stretch/>
        </p:blipFill>
        <p:spPr>
          <a:xfrm>
            <a:off x="762003" y="-95765"/>
            <a:ext cx="8739672" cy="3200400"/>
          </a:xfrm>
          <a:prstGeom prst="parallelogram">
            <a:avLst>
              <a:gd name="adj" fmla="val 65889"/>
            </a:avLst>
          </a:prstGeom>
        </p:spPr>
      </p:pic>
    </p:spTree>
    <p:extLst>
      <p:ext uri="{BB962C8B-B14F-4D97-AF65-F5344CB8AC3E}">
        <p14:creationId xmlns:p14="http://schemas.microsoft.com/office/powerpoint/2010/main" val="318443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1177306"/>
            <a:ext cx="10363200" cy="7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5334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CMBX10"/>
              </a:rPr>
              <a:t>Section 2.7 Euler’s method: </a:t>
            </a:r>
            <a:r>
              <a:rPr lang="en-US" sz="7200" dirty="0">
                <a:latin typeface="CMR10"/>
              </a:rPr>
              <a:t>Using tangent lines to</a:t>
            </a:r>
          </a:p>
          <a:p>
            <a:r>
              <a:rPr lang="en-US" sz="7200" dirty="0">
                <a:latin typeface="CMR10"/>
              </a:rPr>
              <a:t>approximate a </a:t>
            </a:r>
          </a:p>
          <a:p>
            <a:r>
              <a:rPr lang="en-US" sz="7200" dirty="0">
                <a:latin typeface="CMR10"/>
              </a:rPr>
              <a:t>function.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1219200" y="7010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5182C-CF59-4E5B-A947-F67BCE8E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80987"/>
            <a:ext cx="7258050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FC98F-F47A-4FA6-A725-3A1AB64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5676900" cy="4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AF2AB-4114-4F1A-8C33-CF7AF75C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42230" cy="414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0D29-ED4E-4264-AD4A-A512F7E0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46" y="4034386"/>
            <a:ext cx="4783853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32702-4541-465F-B07D-20086BD2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4386"/>
            <a:ext cx="4680600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16101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9DFB-C606-4786-B75E-5F0E252C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5943600" cy="4858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D6F88-C681-4B46-AEBD-2260DF7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151"/>
            <a:ext cx="6150857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20803-470E-4C85-94A8-5A62783AE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27" y="3993209"/>
            <a:ext cx="589667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676400" y="2133600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304800" y="381000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457200" y="1143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h = Step size  = </a:t>
            </a:r>
            <a:r>
              <a:rPr lang="en-US" sz="3600" dirty="0">
                <a:latin typeface="Symbol" panose="05050102010706020507" pitchFamily="18" charset="2"/>
              </a:rPr>
              <a:t>D</a:t>
            </a:r>
            <a:r>
              <a:rPr lang="en-US" sz="3600" dirty="0"/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2738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896"/>
            <a:ext cx="10363200" cy="7528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26CEE3-8E9C-4B6C-B806-A21CBF7EB976}"/>
              </a:ext>
            </a:extLst>
          </p:cNvPr>
          <p:cNvSpPr/>
          <p:nvPr/>
        </p:nvSpPr>
        <p:spPr>
          <a:xfrm>
            <a:off x="6106510" y="252248"/>
            <a:ext cx="1681656" cy="5465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E50391-7837-463F-82EE-189B46CB909E}"/>
                  </a:ext>
                </a:extLst>
              </p14:cNvPr>
              <p14:cNvContentPartPr/>
              <p14:nvPr/>
            </p14:nvContentPartPr>
            <p14:xfrm>
              <a:off x="1046880" y="4477320"/>
              <a:ext cx="10405440" cy="273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E50391-7837-463F-82EE-189B46CB9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20" y="4467960"/>
                <a:ext cx="10424160" cy="27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4FC070-B4A6-4700-BFA7-56DA2E78E274}"/>
                  </a:ext>
                </a:extLst>
              </p14:cNvPr>
              <p14:cNvContentPartPr/>
              <p14:nvPr/>
            </p14:nvContentPartPr>
            <p14:xfrm>
              <a:off x="1195200" y="-73800"/>
              <a:ext cx="10446120" cy="686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4FC070-B4A6-4700-BFA7-56DA2E78E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840" y="-83160"/>
                <a:ext cx="10464840" cy="68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9"/>
          <a:stretch/>
        </p:blipFill>
        <p:spPr>
          <a:xfrm>
            <a:off x="762003" y="-95765"/>
            <a:ext cx="8739672" cy="3200400"/>
          </a:xfrm>
          <a:prstGeom prst="parallelogram">
            <a:avLst>
              <a:gd name="adj" fmla="val 65889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03A65-21FA-4727-B39E-74EF8EDCA613}"/>
              </a:ext>
            </a:extLst>
          </p:cNvPr>
          <p:cNvSpPr txBox="1"/>
          <p:nvPr/>
        </p:nvSpPr>
        <p:spPr>
          <a:xfrm>
            <a:off x="256309" y="3105851"/>
            <a:ext cx="113745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 for patterns.  For example:</a:t>
            </a:r>
          </a:p>
          <a:p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Powers: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2k+1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odd powers of 2,  (-1)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if alternating, 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etc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Factorials:    k!    or    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9*7*5*3*1   implies  (2k-1)(2k-3)…(1) or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a shifted version such as (2k+5)(2k+3)(2k+1)(2k-1)(2k-3)…(1)  or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33*28*23*18*13*8*3 implies</a:t>
            </a:r>
          </a:p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a shifted version  </a:t>
            </a:r>
          </a:p>
        </p:txBody>
      </p:sp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2499288" y="21657"/>
            <a:ext cx="3173617" cy="1480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1146742" y="539879"/>
            <a:ext cx="94385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Prove                                           converges.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BFEA42-E96B-43B5-B0CB-44B9292C31CD}"/>
                  </a:ext>
                </a:extLst>
              </p14:cNvPr>
              <p14:cNvContentPartPr/>
              <p14:nvPr/>
            </p14:nvContentPartPr>
            <p14:xfrm>
              <a:off x="956880" y="169920"/>
              <a:ext cx="10479600" cy="682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BFEA42-E96B-43B5-B0CB-44B9292C31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520" y="160560"/>
                <a:ext cx="10498320" cy="68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171</Words>
  <Application>Microsoft Office PowerPoint</Application>
  <PresentationFormat>Custom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CMBX10</vt:lpstr>
      <vt:lpstr>CMR10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56</cp:revision>
  <dcterms:created xsi:type="dcterms:W3CDTF">2020-09-07T00:11:40Z</dcterms:created>
  <dcterms:modified xsi:type="dcterms:W3CDTF">2022-02-09T05:04:07Z</dcterms:modified>
</cp:coreProperties>
</file>