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8" r:id="rId2"/>
    <p:sldId id="319" r:id="rId3"/>
    <p:sldId id="323" r:id="rId4"/>
    <p:sldId id="320" r:id="rId5"/>
    <p:sldId id="321" r:id="rId6"/>
    <p:sldId id="322" r:id="rId7"/>
    <p:sldId id="277" r:id="rId8"/>
    <p:sldId id="278" r:id="rId9"/>
    <p:sldId id="279" r:id="rId10"/>
    <p:sldId id="325" r:id="rId11"/>
    <p:sldId id="327" r:id="rId12"/>
    <p:sldId id="328" r:id="rId13"/>
    <p:sldId id="280" r:id="rId14"/>
    <p:sldId id="281" r:id="rId15"/>
    <p:sldId id="282" r:id="rId16"/>
    <p:sldId id="283" r:id="rId17"/>
    <p:sldId id="330" r:id="rId18"/>
    <p:sldId id="290" r:id="rId19"/>
    <p:sldId id="287" r:id="rId20"/>
    <p:sldId id="288" r:id="rId21"/>
    <p:sldId id="284" r:id="rId22"/>
    <p:sldId id="285" r:id="rId23"/>
    <p:sldId id="286" r:id="rId24"/>
    <p:sldId id="385" r:id="rId25"/>
    <p:sldId id="390" r:id="rId26"/>
    <p:sldId id="389" r:id="rId27"/>
    <p:sldId id="387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29"/>
          <a:stretch/>
        </p:blipFill>
        <p:spPr>
          <a:xfrm>
            <a:off x="113414" y="0"/>
            <a:ext cx="10363200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05"/>
          <a:stretch/>
        </p:blipFill>
        <p:spPr>
          <a:xfrm>
            <a:off x="113414" y="1"/>
            <a:ext cx="103632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" y="0"/>
            <a:ext cx="10363200" cy="7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774"/>
            <a:ext cx="10363200" cy="63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672"/>
            <a:ext cx="10363200" cy="63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70168"/>
            <a:ext cx="8830310" cy="7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69"/>
          <a:stretch/>
        </p:blipFill>
        <p:spPr>
          <a:xfrm>
            <a:off x="762000" y="264459"/>
            <a:ext cx="10363200" cy="45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2499288" y="21657"/>
            <a:ext cx="3173617" cy="1480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1146742" y="539879"/>
            <a:ext cx="943857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Prove                                           converges.</a:t>
            </a:r>
          </a:p>
        </p:txBody>
      </p:sp>
    </p:spTree>
    <p:extLst>
      <p:ext uri="{BB962C8B-B14F-4D97-AF65-F5344CB8AC3E}">
        <p14:creationId xmlns:p14="http://schemas.microsoft.com/office/powerpoint/2010/main" val="219724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1177306"/>
            <a:ext cx="10363200" cy="70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1F51FB-1E26-49B7-B2E1-2DB8156E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10778"/>
            <a:ext cx="11753850" cy="380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BA94F-0DA7-4933-86A7-51A63DBE141C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Numerical answer question: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5EDE2-8A6C-4752-959B-028DF525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24" y="4711253"/>
            <a:ext cx="110871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56BA0-8A29-41E1-8970-D079CBC1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62" y="0"/>
            <a:ext cx="8083935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D1D0C-C22E-42DB-A40B-FC861D903BB3}"/>
              </a:ext>
            </a:extLst>
          </p:cNvPr>
          <p:cNvSpPr txBox="1"/>
          <p:nvPr/>
        </p:nvSpPr>
        <p:spPr>
          <a:xfrm>
            <a:off x="445273" y="326003"/>
            <a:ext cx="193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Matching:</a:t>
            </a:r>
          </a:p>
        </p:txBody>
      </p:sp>
    </p:spTree>
    <p:extLst>
      <p:ext uri="{BB962C8B-B14F-4D97-AF65-F5344CB8AC3E}">
        <p14:creationId xmlns:p14="http://schemas.microsoft.com/office/powerpoint/2010/main" val="2286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906275" y="0"/>
            <a:ext cx="10074651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5" y="0"/>
            <a:ext cx="1007465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5"/>
          <a:stretch/>
        </p:blipFill>
        <p:spPr>
          <a:xfrm>
            <a:off x="0" y="414670"/>
            <a:ext cx="12000684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6461"/>
            <a:ext cx="10363200" cy="52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5158</TotalTime>
  <Words>46</Words>
  <Application>Microsoft Office PowerPoint</Application>
  <PresentationFormat>Custom</PresentationFormat>
  <Paragraphs>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50</cp:revision>
  <dcterms:created xsi:type="dcterms:W3CDTF">2020-09-07T00:11:40Z</dcterms:created>
  <dcterms:modified xsi:type="dcterms:W3CDTF">2022-01-13T22:25:41Z</dcterms:modified>
</cp:coreProperties>
</file>