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9" r:id="rId2"/>
    <p:sldId id="266" r:id="rId3"/>
    <p:sldId id="277" r:id="rId4"/>
    <p:sldId id="276" r:id="rId5"/>
    <p:sldId id="309" r:id="rId6"/>
    <p:sldId id="298" r:id="rId7"/>
    <p:sldId id="270" r:id="rId8"/>
    <p:sldId id="272" r:id="rId9"/>
    <p:sldId id="285" r:id="rId10"/>
    <p:sldId id="286" r:id="rId11"/>
    <p:sldId id="290" r:id="rId12"/>
    <p:sldId id="431" r:id="rId13"/>
    <p:sldId id="301" r:id="rId14"/>
    <p:sldId id="432" r:id="rId15"/>
    <p:sldId id="287" r:id="rId16"/>
    <p:sldId id="312" r:id="rId17"/>
    <p:sldId id="429" r:id="rId18"/>
    <p:sldId id="419" r:id="rId19"/>
    <p:sldId id="427" r:id="rId20"/>
    <p:sldId id="426" r:id="rId21"/>
    <p:sldId id="428" r:id="rId22"/>
    <p:sldId id="424" r:id="rId23"/>
    <p:sldId id="308" r:id="rId24"/>
    <p:sldId id="416" r:id="rId25"/>
    <p:sldId id="417" r:id="rId26"/>
    <p:sldId id="420" r:id="rId27"/>
    <p:sldId id="434" r:id="rId28"/>
    <p:sldId id="435" r:id="rId29"/>
    <p:sldId id="433" r:id="rId30"/>
    <p:sldId id="436" r:id="rId31"/>
    <p:sldId id="437" r:id="rId32"/>
    <p:sldId id="293" r:id="rId33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99" d="100"/>
          <a:sy n="99" d="100"/>
        </p:scale>
        <p:origin x="17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9:58:52.76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17426 4151 20271 0,'-12'-19'896'0,"6"7"192"0,1 1-880 0,1 2-208 0,0-3 0 0,2 5 0 16,-2-2 752-16,0 3 96 0,4-5 32 0,0-178 0 16,0 359-400-16,0-177-80 0,0-3-16 0,0 1 0 15,4-3-160-15,-1 5-32 0,-1-4-16 0,1 2 0 16,0-2 176-16,3 1 32 0,0 1 16 0,3-1 0 15,1 1 48-15,1-1 16 0,3 5 0 0,0 0 0 16,2-2-16-16,1 3-16 0,4 2 0 0,3 1 0 0,1-2-80 0,3 1-16 16,3 0 0-16,7 4 0 0,8 1 32 0,7-1 0 15,6-2 0-15,3 0 0 0,1 1-48 0,2 1-16 16,1 3 0-16,8 1 0 0,6-3-16 0,3 0 0 16,2 1 0-16,-1 1 0 0,1-3-96 0,6 1-32 15,7-1 0-15,0 2 0 0,1-1-160 16,-1 3 0-16,0-1 0 0,3 2 0 0,5-2 176 0,0 0-48 15,-2 2-128-15,3 4 192 0,3-3-192 0,-2 4 128 16,-3 1-128-16,-1-3 0 0,0 1 192 0,3 3-64 16,-2-4-128-16,5 3 192 0,-7 0-192 0,5-3 128 15,4 1-128-15,-3 2 0 0,-4-3 128 0,3 2-128 16,1-3 0-16,2 0 144 0,3-6-144 0,-3 1 160 0,-1-1-160 16,4 0 160-16,2-1-160 0,-4-1 0 0,-7-1 0 15,2-1 0-15,0-1 0 0,-7 4 128 0,-6-2-128 0,-4 0 0 16,-1 0 0-16,-3 0 0 0,-1-2 0 0,-4 4 0 15,-5 0 0-15,-4 0 128 0,-6 0-128 0,-4 2 0 16,-4 2 192-16,-3-1-64 0,-5-2 0 16,-5-1 0-16,-3 0-128 0,-5-1 160 0,-4 0-160 0,-7 2 160 15,-6-2-160-15,-7 0 128 0,-3-1-128 0,-10 0 128 16,0 0-128-16,0 0 192 0,0 0-192 0,0 0 192 16,-14-1-192-16,-5 0 160 0,-7-3-160 0,-4 1 160 15,-7 1-160-15,-2-1 0 0,-3 0 0 0,-5 0-176 16,-5-1 176-16,-4 2 0 0,-5-1 0 0,-9 1 0 15,-8 2 0-15,-3-2 0 0,-2 2 0 0,-3-2 0 16,-3-3 0-16,-9 1 0 0,-8-1 0 0,-3 1 0 0,2-2 0 0,-8 1 0 16,-7 1 0-16,1-1 0 0,1-3 0 15,-3 2 0-15,-4-1 0 0,2 1 0 0,5 1 0 0,-4-3 0 16,-2 1 0-16,1 2 0 0,1-3 0 16,0 2 0-16,-2-1 0 0,1-4 0 0,2-1 0 0,1 2 176 15,0 0-176-15,1 2 192 0,2-3-192 0,4 2 0 16,5-2-192-16,-1-1 192 0,-1 3 0 0,6-1 0 15,5 4 0-15,3-2 0 0,2 2 0 0,0 2 0 16,-2-4 0-16,6 4 128 0,1 3-128 0,2 1 0 16,2 3-160-16,3-2 160 0,4-1 0 0,5 4 0 15,4-2 0-15,4 0 0 0,6-2 0 0,0 2 0 16,0-1 0-16,5 1 0 0,1-2 0 0,5-2 0 16,7 1-128-16,5 0 128 0,5 1 0 0,5 1 0 0,5-1 0 15,5 0 0-15,6 0 0 0,2 0-144 0,10 0 144 0,0 0 0 16,0 0 0-16,0 0-160 0,10 8 160 0,4 1 0 15,8-3 0-15,6 3-128 0,5-4 128 16,12 1 0-16,10 2 0 0,8-3 0 0,2 1 0 0,5 0 0 16,5-3 0-16,6 2 0 0,7 3 0 0,4-3 0 15,5 0 144-15,3 3-144 0,2-3 128 0,7 3-128 16,6-2 128-16,0 0-128 0,-1 1 128 0,8 0-128 16,6-2 144-16,0 4-144 0,-3-2 160 0,5 3-160 15,3 0 128-15,-2 1-128 0,-3-2 0 0,3 3 144 16,4-3-144-16,-4 1 0 0,-6-3 144 0,0 4-144 15,3-4 0-15,-6 3 0 0,-7-1 0 0,-2 3 0 16,-2 0 0-16,-2-3 0 0,-3-1 0 0,-8 0 128 0,-6-1-128 0,-5 0 0 16,-1-1 0-16,-7 2 0 0,-8-5 0 0,-7 5 0 15,-10-2 0-15,-5-1 0 0,-7 2 0 16,-7 3 0-16,-4-4 0 0,-7 2 128 0,-6-3-128 16,-5 1 0-16,-7 1 0 0,-6-7 0 0,0 0 0 0,0 0 0 15,-4 6 0-15,-12-3 0 0,-10-5 0 0,-8 0 0 16,-9-1 0-16,-10-1-128 0,-8 1 128 0,-8-5 0 15,-10-3 0-15,-4-1-128 0,-5-3 128 0,-7 0 0 16,-8 3 0-16,-5-1 0 0,-5-3 0 0,-9 1 0 16,-8 1 0-16,-2 1 0 0,-3 0 0 0,-5 1 0 15,-6-4 0-15,1 2 0 0,4-2 0 0,-2 3 0 0,-6-1 0 16,1 4 0-16,5 1 0 0,-6 0 0 0,-5 3 0 16,6 1 0-16,4-4 0 0,5 4 0 0,5-2 0 15,3 0-128-15,6 0 128 0,6 0 0 0,2 2 0 0,7 2 0 16,11-1 0-16,0 3 0 0,0-3 0 0,11 2-128 15,2-1 128-15,8 1 0 0,8 0 0 16,8 1-128-16,6 0 128 0,8 1 0 0,5 0 0 16,5 1 0-16,4-1 0 0,8 1 0 0,4 1 0 15,8-1 0-15,5-1 0 0,9 0 0 0,0 0 0 0,0 0-128 16,16 5 128-16,8 1-160 0,6-2 160 0,7 1-160 16,4 2 160-16,8-2 0 0,9 1 0 0,8 3 0 15,10-4 0-15,6 3 0 0,7 1 0 0,4-3 0 16,5 2 0-16,10-2 144 0,14 3-16 0,4-2-128 15,2 2 0-15,8 1 0 0,8 2 0 0,4-2 0 16,-1 3 0-16,4 1 0 0,-1 2 0 0,0 1 0 0,0 1 128 16,-1-1-128-16,-3-1 0 0,3 1 0 0,1 0 128 15,-5 0-128-15,-5-1 0 0,2-1 0 0,4-2 0 16,-6-2 0-16,-7 2 0 0,2 0 0 0,1-4 128 16,-6 1-128-16,-9-4 0 0,-3 4 0 0,-1-1 0 0,-9 0 0 15,-12-5 0-15,-5 1 0 0,-7 1 0 0,-7 0 0 16,-1-4 0-16,-7 2 0 0,-12 1 0 0,-9-2 0 15,-7-1 0-15,-10-1 0 0,-7 2 128 0,-8 1-128 16,-5 1 0-16,-11-5 0 0,0 0 0 0,0 0 0 16,-18-3 0-16,-9 1 0 0,-10-1 0 0,-11-1 0 15,-11 3 0-15,-5-8-144 0,-5-1 144 0,-5-4-128 16,-6 1 128-16,-10 1-128 0,-12-4 128 0,-5 1 0 16,-2-3 0-16,-10 1 0 0,-9 1 0 0,-2-2-160 0,-3-1 160 0,-6 2 0 15,-10-5-144-15,1 0 144 16,1-2 0-16,-6 1-144 0,-6-1 0 0,1-2 0 0,0 0 0 0,4-1 0 15,5 2 144-15,2-2-208 0,-2 3 80 16,9 3 128-16,8 1-160 0,1 4 160 0,-1 1 0 0,6-2-144 16,7 2 144-16,6 2 0 0,0 4 0 0,6-1 0 15,6 1 0-15,7 2 0 0,7 3 0 0,6 3 0 16,6-1 0-16,9 2 0 0,8 0 0 0,8 0 0 16,10 0 0-16,9 0 0 0,8 2 0 0,7 0 0 15,8 4 0-15,8-6 0 0,0 0 0 0,6 11 0 16,8 0-144-16,13-5 144 0,11 2-160 0,12-2 160 15,8 1 0-15,11 2 0 0,7-3 0 0,16 4 0 16,13-3 0-16,10 1 0 0,7-1 0 0,11 0 0 0,11 2 0 16,2-2 0-16,-1 3 0 0,9-4 0 0,7 3 128 15,3-1 0-15,1 3 16 0,2-3 0 0,-1 3-16 16,5-2 0-16,2 1 0 0,1-3 0 0,-4 2-128 0,0-3 0 16,-2 0 0-16,0 1 128 0,0-5-128 0,-4 2 0 15,-4 0 0-15,-2 1 0 0,-1-1 128 0,-7-2-128 16,-4 2 0-16,-8 1 128 0,-11 1-128 0,-10-2 0 15,-4 1 0-15,-5 3 0 0,-5-4 0 0,-9 0 0 16,-12 1 0-16,-5 1 0 0,-9-2 0 0,-9 1 0 16,-6 3 0-16,-6-5 0 0,-9 1 0 0,-5-1 0 15,-6-3 0-15,-10 2 0 0,-7 5-256 0,-10-7 80 16,0 0 16-16,-10 3 0 0,-8 1-16 0,-10-1 0 16,-8-3 0-16,-7 0 0 0,-9-3 176 0,-6 1-128 15,-9-1 128-15,-8 3-128 0,-10-1 128 0,-1 0 0 0,-2-3 0 16,-1 1 0-16,0 2 0 0,-5 0 0 0,-5-1 0 0,-3 1-128 15,3 1-112-15,0 0-16 16,0 0 0-16,-4 3-10528 0,1-1-2112 0</inkml:trace>
  <inkml:trace contextRef="#ctx0" brushRef="#br0" timeOffset="5305.23">3165 11218 911 0,'0'0'0'0,"0"0"0"0,0 0 0 0,-6-4 0 0,-1-2 0 0,7 6 0 0,0 0 2112 0,0 0 352 16,-7-9 64-16,2 5 16 0,5 4-1600 0,0 0-320 16,-7-8-64-16,7 8-16 0,-6-6 32 0,6 6 0 15,-4-4 0-15,4 4 0 0,0 0 64 0,0-6 32 16,1-1 0-16,3 2 0 0,0-4-112 0,2 4-32 16,10-11 0-16,0 1 0 0,2-2-224 0,2 1-48 0,3 0-16 0,3-1 0 15,3-3-240-15,3 0 176 0,3 0-176 16,2-1 160-16,-1 2 16 0,6 3 0 0,2 1 0 0,3 1 0 15,0 1-176-15,0 1 0 0,0 7 144 0,-1-1-144 16,-2 2 128-16,-2 4-128 0,-5 3 160 0,1 6-160 16,-2 2 256-16,-3 7-64 0,1 7 0 0,-3 3 0 15,-6 3-64-15,1 2-128 0,-5 1 176 0,-2 2-176 16,-3 1 224-16,-5 3-64 0,-3 3-16 0,-3-2 0 16,-4 1-16-16,-3 4 0 0,-6 0 0 0,-4-1 0 15,-3 0 112-15,-3-2 16 0,-3-4 0 0,-3 0 0 16,-6-4 64-16,1-2 0 0,-4 0 16 0,1-2 0 15,-1-3-64-15,0 0-16 0,-2-5 0 0,0 0 0 16,2-6 128-16,3-3 32 0,-2-2 0 0,-1-6 0 16,-3-1-64-16,3-4-16 0,0-2 0 0,4-3 0 0,1-1-160 15,3-6-48-15,1-3 0 0,7-1 0 0,-1-6-128 16,3 1 192-16,4-3-192 0,3 1 192 0,3-3-192 0,2 2 0 16,3 2 0-16,4-1 0 0,2-1-224 0,5 5 80 15,0 4 16-15,4 2 0 0,4 3 128 16,4 4-128-16,4 2 128 0,3 4-128 0,5 3 128 0,2 4-160 15,2-1 160-15,-1 5-160 0,-1-2 160 0,1 3 0 16,0 2 0-16,2 0 0 0,-1 0 0 0,-1 1 0 16,-1 1 0-16,0 1 0 0,-1 0 0 0,-5 0 0 15,2 0 0-15,-2 3 0 0,-2 2-320 0,-2-3 32 16,-2 1 0-16,-6 2 0 16,0 2-1696-16,-3-3-352 0,-6-1-64 0</inkml:trace>
  <inkml:trace contextRef="#ctx0" brushRef="#br0" timeOffset="5700.26">2884 12165 16575 0,'0'0'1472'0,"0"0"-1168"0,0 0-304 0,0 0 0 16,0 0 1328-16,8 7 208 0,3 0 32 0,5-3 16 0,4-2-1264 0,8 1-320 15,9-2 0-15,6 1 0 0,4 2 336 0,2-4 16 16,1-4 0-16,5 3 0 0,3 0 64 0,7 0 16 15,6-1 0-15,2 0 0 0,3-1-32 0,0 1 0 16,-1-3 0-16,1 2 0 0,2 1 0 0,5-1 0 16,4 2 0-16,-3 0 0 0,-9-5-80 0,0 3 0 15,-2 1-16-15,2 4 0 0,2 1-96 0,-2-3-16 16,-4-2 0-16,-2 2 0 0,-7 0-192 0,-1 4 0 16,-5 0 0-16,-4 1 0 15,-3-2-528-15,-5 1-160 0,-2-2-16 0,-6 0-11824 0</inkml:trace>
  <inkml:trace contextRef="#ctx0" brushRef="#br0" timeOffset="6320.05">2940 12898 11967 0,'-4'-10'1072'0,"-1"-1"-864"0,1-2-208 0,3 4 0 16,1-2 3168-16,3 4 592 0,-3 7 112 0,9-11 32 0,2 1-3136 15,4 2-608-15,4-2-160 0,4 1 0 0,3 1 128 0,3 2-128 16,3 1 192-16,2-2-64 0,0 1 32 0,3 4 0 15,-1 0 0-15,1 1 0 0,1 0-160 0,1 3 0 16,2 1 0-16,2 4 0 0,2 2 0 0,2 4 0 16,0 1 144-16,-3 4-144 0,-2 5 128 0,-5-2-128 15,-3 3 128-15,-3 3-128 0,-2-1 0 0,-2 5 144 16,-3 6-144-16,-1 3 0 0,-7-1 144 0,-3 2-144 16,-3-3 0-16,-4 1 144 0,-4 2 48 0,-4 1 0 15,-1-1 0-15,-4-3 0 0,0 0 64 0,-4 0 0 0,-1 3 16 16,-3-3 0-16,-3 0-16 0,0-3-16 0,-1 2 0 15,-3-5 0-15,-1-6-112 0,-1 0 0 16,-5-3-128-16,-7-5 192 0,-6 0-48 0,-1-3-16 0,-1-6 0 0,1 0 0 16,1-7-128-16,1 1 160 0,-1-4-160 0,4-2 160 15,1-6-160-15,3 1 0 0,2-3 0 0,3-2 0 16,-2-3 0-16,4-7 128 0,5-1-128 0,2 0 0 16,6-4 0-16,6 1 0 0,2-4 0 0,5 4 0 15,1 2 0-15,4 2 0 0,1-3 0 0,7 4 0 16,4 4 0-16,4 2 128 0,2 1-128 0,1 3 192 15,0-1-192-15,3 2 0 0,5 5 0 0,3 1 0 16,3 0 0-16,1 3 0 0,2 4 0 0,2 4 0 16,3-1-128-16,2 4 128 0,0 4 0 0,-2 2 0 15,-2 3-128-15,-5 2 128 0,-5 2-160 0,-1 2 160 16,-4-3-464 0,-5 1 0-16,-5 1 0 0,-3 2 0 0,-4-1-1504 0,-2 3-288 15,-4-3-64-15,-1 2-8528 0</inkml:trace>
  <inkml:trace contextRef="#ctx0" brushRef="#br0" timeOffset="6926.31">4504 13009 33167 0,'0'0'2944'0,"-12"5"-2352"16,2 3-464-16,1 7-128 0,3 4 0 0,-2 4-208 0,2 1 48 16,1 3 16-16,1 2-32 0,-1 0 0 0,3 2 0 0,1 0 0 15,0 1 176-15,2 1 0 0,2 0-144 0,2-4 144 16,-1-6-352-16,2-2 0 0,2-7 0 0,-1 0 0 16,3-6 32-16,-1-2 0 0,2-9 0 0,0-2 0 15,0-1 320-15,3-8 0 0,3-3 0 0,1-2 128 16,-1-3 64-16,4-3 16 0,2 0 0 0,0-2 0 15,-3-1 80-15,2 0 16 0,-1-1 0 0,-1-2 0 16,-2 3-160-16,0 3-16 0,-1 1-128 0,-3 1 192 16,-2 4-192-16,0 7 128 0,-1 5-128 0,1 3 0 15,-2 4 0-15,0 5 0 0,1 6-128 0,0 5 128 0,-1 4-256 16,-3 7 48-16,0 3 16 0,-1 6 0 16,0 4 0-16,-2 9 0 0,-1 4 0 0,-3 4 0 15,-3 3 48-15,-1 1 16 0,-1 8 0 0,-4-6 0 0,-2 0 128 16,-2 3 0-16,-2-4 0 0,-1 0 0 0,-5-5 256 0,1-1 64 15,-1-2 32-15,0-2 0 0,-3-6 160 0,1-4 16 16,-4-7 16-16,3-4 0 0,-1-1 32 0,0-4 16 16,3-7 0-16,0-5 0 0,3-3-336 15,0-3-80-15,1-2-16 0,0-5 0 0,4-2-160 0,-4-7 0 16,1-3 144-16,0-6-144 0,1-4 160 0,2-5-32 16,2 1-128-16,5-7 192 0,-1-3-192 0,7-2-208 15,4 1 32-15,5 2 16 0,2-4 160 0,6 5-128 16,4 6 128-16,0 0-128 0,4 6 368 0,3 2 80 15,4 1 0-15,3 5 16 0,4 7-96 0,3 3-32 0,1 3 0 16,2 4 0-16,-3 0-208 0,1 6 144 0,0 0-144 0,2 4 128 16,-2 3-128-16,1 2 0 0,-1 1 0 0,1 3-176 31,2 5-528-31,-3 2-96 0,-4-2-32 0,-6 3-9792 0,-5-4-1952 16</inkml:trace>
  <inkml:trace contextRef="#ctx0" brushRef="#br0" timeOffset="8758.27">6368 11044 4607 0,'0'0'400'0,"0"0"-400"0,-2-7 0 0,2 7 0 16,-3-10 3008-16,3 10 512 0,0 0 96 0,0 0 32 15,0 0-2624-15,0-7-512 0,0 0-96 0,0 7-32 16,0 0 128-16,0 0 32 0,0 0 0 0,0 0 0 16,0 0-160-16,0 0-48 0,0 0 0 0,0 0 0 15,0 0-96-15,-9 7-32 0,3-2 0 0,-3 4 0 16,-1-1 16-16,0 4 0 0,-2-6 0 0,-2 7 0 16,-2 1-64-16,-2-1-16 0,-2-2 0 0,1 4 0 15,1 1-16-15,0 1 0 0,-1 1 0 0,0 4 0 16,0 1 192-16,0 6 16 0,0 1 16 0,1 3 0 0,-2 3-160 15,2 5-48-15,-1 1 0 0,0 7 0 0,-2 2 64 16,1 4 16-16,0 2 0 0,-1 4 0 0,0 5-80 0,0 6-16 16,2 6 0-16,-1 2 0 0,-2-1-128 15,2 5 0-15,0 4 0 0,1 2 0 0,2 3 0 0,3-3 0 16,1-5 0-16,3-2 0 0,4-5 0 0,2-3 0 16,3-2 0-16,6-6 0 0,6-2 192 0,1-7 0 15,2-8 0-15,1-4 0 0,1-2-64 0,1-4-128 16,1-5 192-16,1-3-64 0,1-3-128 0,3 1 0 15,-1-5 144-15,3-1-144 0,3-4 0 16,4-3 0-16,1-6-192 0,4-3 64 16,6-7-2000-16,5-5-400 0</inkml:trace>
  <inkml:trace contextRef="#ctx0" brushRef="#br0" timeOffset="9795.84">6751 12966 20271 0,'0'0'1792'0,"0"0"-1424"15,0 0-368-15,0 0 0 0,0 0 944 0,0 0 112 0,0-12 32 0,4 3 0 16,2-2-880-16,4-2-208 0,2-3 0 16,2-4 0-16,2-2 0 0,2-3 0 0,2-4 0 0,1-3 0 15,-2-3 0-15,4-3-192 0,0-2 192 0,2-2-160 16,0-2 160-16,2 2 0 0,0-3 0 0,1 4 0 15,0-4 0-15,1 1 0 0,1-1 0 0,2 2 0 16,0 1 0-16,1-3 128 16,0-2-128-16,-1-3 0 0,-4-6 0 0,-1 2 144 0,-3 1-144 15,-3-1 0-15,-2 1 224 0,-1 2-64 0,-1 0-16 16,-2 3 0-16,-1-3 48 0,-4 7 0 0,0-1 0 0,-1 6 0 16,-3 2-48-16,-2 4 0 0,-1 8 0 0,-3 2 0 15,-3 2-144-15,2 7 0 0,-2 0 0 0,1 3 128 16,-2 5-128-16,-1-1 0 0,5 7 0 0,0 0 0 15,-10 3 0-15,1 1 0 0,-1 4-160 0,-2 5 160 0,-3 4-160 16,0 7 160-16,-3 5-160 0,-2 7 160 0,-4 6 0 16,-3 3 0-16,-1 4-128 0,0 2 128 0,-3 4 0 15,3 5 0-15,3 0 0 0,0 5 0 0,4 2 0 16,1-2 128-16,2-3 0 0,5-6-128 0,-1-2 256 16,4-4-64-16,1-3-16 0,2-1 0 0,-1-6 144 0,3-2 16 15,1-4 16-15,4-1 0 0,-2 0-48 0,4-6-16 16,-2-1 0-16,4-3 0 0,0-2-80 0,1-3-16 15,1-3 0-15,2-3 0 0,0-4-192 16,4 0 144-16,-2-4-144 0,3-3 128 0,1-6-128 0,4-7 0 16,1-2 144-16,5-2-144 0,5-5 0 0,3-1 0 15,3-9 0-15,-2 3 0 0,-4 0 0 0,3 4 0 16,-3 0 0-16,-1 3 0 0,-2 4 0 0,0 1 0 16,-2 5 0-16,-2 1 0 0,-2 6 0 0,-1 4 0 15,-2 4 0-15,-2 5 0 0,0 0 0 0,-2 5 0 0,0 2 0 0,-2 2-128 16,-2 2 128-16,-2 4 0 0,0 3 0 0,-3-1-128 15,-2 3 128-15,2-6 0 16,-3-2 0-16,-1-3 0 0,-2-3 0 0,-1-3 0 16,3-12 0-16,-1 9 0 0,1-9 0 0,0 0 144 0,0 0-144 0,0 0 0 15,0 0 224-15,0 0-64 0,0 0-16 0,9-12 0 16,1-3 16-16,3 1 0 0,1-1 0 0,2 3 0 16,1-3-160-16,-1 0 0 0,0 5 0 0,1 2 0 15,4 4 208-15,-1 3-32 0,-1 3-16 0,0 5 0 16,-1 7 80-16,0 2 16 0,-1 3 0 0,3 6 0 15,-1 2-64-15,0 5-16 0,-2 5 0 0,0-1 0 16,-3-2-32-16,-1-1 0 0,-1 0 0 0,0-4 0 16,-1-3-144-16,-1-2 128 0,1-4-128 0,-1-1 128 0,-1 0-128 15,1-2 0-15,-1-1 0 0,1-4 0 16,0-4-1760 0,2-5-288-16</inkml:trace>
  <inkml:trace contextRef="#ctx0" brushRef="#br0" timeOffset="10323.89">9203 11171 5519 0,'0'0'496'0,"0"0"-496"0,0 0 0 0,0 0 0 15,0 0 3552-15,0 0 608 0,0 0 128 0,0 0 32 0,0 0-3232 0,-8 10-656 16,2 5-128-16,2 6-32 0,0 3 96 16,1 8 16-16,-1 4 0 0,-1 9 0 0,0 2 32 0,-3 9 16 15,0 5 0-15,-1 6 0 0,-1 2 16 0,0 6 0 16,-1 1 0-16,0 3 0 0,0 2-32 15,1-2 0-15,0 4 0 0,1-6 0 0,1 2 80 16,1-5 16-16,-1-4 0 0,0-4 0 0,-1 1 0 0,0-5 16 16,1-7 0-16,-3-7 0 0,2-1-256 0,1-2-48 15,-1-6-16-15,0-2 0 0,1-1-208 0,2-6 176 16,1-3-176-16,2-3 160 0,3-4-160 0,3-4-176 16,-1-4 48-16,2-3 0 15,0 0-1632-15,-4-9-320 0,13-1-64 0</inkml:trace>
  <inkml:trace contextRef="#ctx0" brushRef="#br0" timeOffset="10740.75">10207 11189 29775 0,'-9'-8'1312'0,"9"8"288"0,0 0-1280 0,0 0-320 0,0 0 0 0,-5 11 0 0,5-11 0 0,-5 21-176 16,-3 2 32-16,2 5 0 0,-3 3 144 0,0 6 0 15,-2 0-144-15,-1 8 144 0,-2 2 0 0,0 2 0 16,-1 3 0-16,0 2 0 0,-2-2 0 0,2 0 0 16,-1 1 0-16,2-2 0 0,2-6 0 0,3-1 0 15,0-4 0-15,7-2 0 0,2-3 0 0,2-4 0 16,1-8 160-16,3-2-160 0,2 0 496 0,1-4-16 16,1-5 0-16,1-1 0 0,1-3-192 0,3 1-32 0,-2-5-16 15,2-2 0-15,2-3-240 0,2-2 0 0,0 0 0 16,2-6 0-16,1 0-160 0,1-5-128 0,-2-3-32 15,1 1 0 1,1-1-1664-16,-5-1-320 0,0-2-80 0,-7-2-16 0</inkml:trace>
  <inkml:trace contextRef="#ctx0" brushRef="#br0" timeOffset="10939.84">9528 11729 34783 0,'0'0'1536'0,"0"0"320"0,-1-12-1472 0,1 12-384 0,13-9 0 0,6 2 0 16,8 3 240-16,7 0-32 0,8-1 0 0,7 4 0 0,11 0 64 15,6-1 16-15,9 0 0 0,3 2 0 0,-1 0-288 0,1-1 0 16,2-1 0-16,3 0 0 16,3-2-544-16,-5 0-160 0,-6 0-48 0,-7 2-9632 15,-3-2-1936-15</inkml:trace>
  <inkml:trace contextRef="#ctx0" brushRef="#br0" timeOffset="11407.04">9343 12751 23039 0,'0'0'2048'0,"0"0"-1648"0,-5-7-400 0,5 7 0 0,0 0 1232 16,0 0 176-16,0 0 16 0,17 0 16 0,4 2-1248 15,4-2-192-15,3-2-176 0,10 2 48 0,-2-1 320 0,6 0 64 16,4-3 0-16,7 2 16 0,3 0 304 0,8 0 48 15,5-2 16-15,3 1 0 0,-1 0-320 0,-1 1-64 16,-2 1-16-16,2 0 0 0,1 1-240 0,3-2 128 16,1 2-128-16,-2 0 0 15,-6 2-240-15,-2 0-144 0,-4 1-16 0,-5-1-13440 0</inkml:trace>
  <inkml:trace contextRef="#ctx0" brushRef="#br0" timeOffset="12056.69">9766 13206 28559 0,'-6'-15'2544'0,"2"6"-2032"0,-2-4-512 0,0 3 0 16,3 0 1600-16,3 10 208 0,-2-5 48 0,2 5 16 31,0 0-2080-31,0 0-432 0,0 0-64 0,-1 11-32 0,0 4 512 0,0 6 224 0,-2 1-192 0,-1 4 192 16,-1 6-208-16,0 2 80 0,-3 2 128 0,1 2-208 0,-1-1 0 0,1 2 0 15,0 0 0-15,2 2 0 0,1-4 208 0,2-7-144 16,0-2 144-16,2-7-128 0,2-5 128 0,0-1 128 15,2-4-128-15,1-4 176 0,-5-7 160 0,10 2 48 16,0-5 0-16,3-3 0 0,1-3 128 0,3-4 16 16,2-5 16-16,5-1 0 0,-1-2-352 0,4 1-64 15,2-1 0-15,3-1-128 0,3 2 0 0,-2 3-144 16,-1 3-16-16,-4 3 0 0,-5 5 16 0,-2 1 0 16,0 3 0-16,-3 5 0 0,-4 6-48 0,-1 3 0 15,-1 2 0-15,-3 8 0 0,-3 1-16 0,-1 2-16 16,-2 5 0-16,-3 4 0 0,-4 5 224 0,0 6 0 15,-5-1 0-15,-2 6 0 0,-4-6 0 0,-2 3 160 0,-3-2-32 16,-3 2 0-16,-4 1 224 0,0-6 32 0,-1-4 16 16,-1-1 0-16,-1-4 208 0,-1-1 32 15,2-7 16-15,2 2 0 0,3-7-224 0,3-1-48 0,-1 0-16 0,2-5 0 16,1-7-224-16,1 0-144 0,1-4 192 16,1-2-192-16,-1-1 0 0,3-7 0 15,1-4 0-15,2-6-144 0,1-2-64 0,2-8-16 0,3-1 0 0,4-8 0 16,3-7-144-16,7 1-16 0,4-4-16 0,5 5 0 15,3 1 32-15,4 5 16 0,3 1 0 0,3 9 0 16,5 3 480-16,2 8 80 0,7 2 32 0,3 5 0 16,1 5-240-16,1 7 0 0,0-1 0 0,0 5-160 15,0 6-64-15,-3 0-16 0,3 3 0 0,-2 1 0 16,0 0-1184 0,-2 1-240-16,-2 1-64 0,-5-2-11792 0</inkml:trace>
  <inkml:trace contextRef="#ctx0" brushRef="#br0" timeOffset="12599.14">11452 10971 19231 0,'-7'-21'848'0,"5"8"176"0,-1 0-816 0,2 1-208 0,1 0 0 0,0 3 0 15,1-1 368-15,0 4 16 0,-1 6 16 0,0 0 0 16,0 0 432-16,0 0 64 0,0 0 32 0,0 0 0 0,0 0-368 0,0 0-80 16,7 10-16-16,-2 4 0 0,0 4 0 15,0 8 0-15,-1 4 0 0,-2 6 0 0,1 8-64 0,-3 6-16 16,-1 9 0-16,-1 11 0 0,-4 7-64 0,0 15 0 15,-3 10-16-15,-4 11 0 0,-3 9-128 16,-1 9-32-16,-1 7 0 0,-1 10 0 0,-4 3-144 0,2-1 0 16,-4 4 144-16,4-7-144 0,-1-1 1088 0,6-6 128 15,-1-4 48-15,6-8 0 16,1-2-1520-16,2-5-288 0,2-5-64 0,2-4-16 16,1-1 816-16,2-5 144 0,1-6 48 0,-1-2 0 0,-1-8-192 0,2-4-16 15,0-5-16-15,0 0 0 0,-1-4-160 0,0-6 0 16,-2-10 0-16,0-4-10272 15,-1-5-2080-15</inkml:trace>
  <inkml:trace contextRef="#ctx0" brushRef="#br0" timeOffset="14693.01">11727 10707 16575 0,'-7'-9'1472'0,"7"9"-1168"0,-9-11-304 0,3 2 0 0,0-2 720 0,6 11 96 15,0 0 16-15,0 0 0 0,0 0-112 0,3-7-16 16,-3 7 0-16,5-9 0 0,-5 9-32 0,13-4-16 15,-2 2 0-15,4 2 0 0,2 0-480 0,1 1-176 16,1 3 0-16,2 5 144 0,4-1-144 0,1 8 0 16,5 4 0-16,2 5 0 0,1-2 0 0,2 5 0 15,-3 3 0-15,0 4 0 0,0 6 0 0,-1 6 192 16,-4 4-192-16,2 7 192 0,-1 9 80 0,-1 4 32 0,-2 6 0 16,-1 7 0-16,-1 6 80 0,-1 4 0 0,-5 4 16 0,-1 4 0 15,-5 6-192-15,0 5-32 0,-3 2-16 16,-3 5 0-16,-3 9-16 0,-5 0 0 0,-3 4 0 15,-2 4 0-15,-2 6 0 0,-7 6 0 0,-3-3 0 16,-4 2 0-16,-3-1-144 0,-5 2 0 0,-2-7 144 0,-2-3-144 16,-9-4 144-16,-4-10-144 0,-7-4 192 0,-1-10-192 15,1-3 304-15,1-7-48 0,3-6-16 0,0-6 0 16,4-6 192-16,3-5 32 0,3-1 16 0,2-7 0 16,-1-4-480-16,5-10 128 0,2-7-128 0,4-11-9536 15,4-10-1952-15</inkml:trace>
  <inkml:trace contextRef="#ctx0" brushRef="#br0" timeOffset="15509.02">9174 11199 5519 0,'0'0'496'0,"-2"-12"-496"16,2 12 0-16,-1-15 0 0,-1 4 2560 0,-1-1 400 16,3 12 96-16,0 0 16 0,-2-10-1872 0,2-1-368 0,-3 2-80 0,3 9-16 15,0 0-208-15,0 0-32 0,0 0-16 0,0 0 0 16,0 0-352-16,0 0-128 0,-1 11 0 0,-1 4 144 15,1 3-144-15,-1 3 0 0,-1 5 0 0,-1 3 0 16,-1 7 128-16,-1 7 32 0,-2 2 16 0,-1 11 0 16,-1 10 176-16,1 4 32 0,-2 3 16 0,3 11 0 15,-2 1 48-15,2 10 16 0,-2 0 0 0,5 5 0 16,-2-3-160-16,-1 3-48 0,-1-1 0 0,-1-2 0 16,0-4 80-16,-2-2 16 0,-1 1 0 0,1-1 0 15,-2 0-128-15,-1-4-32 0,-2-3 0 0,0-2 0 16,-3-1 64-16,0 0 0 0,-1 3 0 0,2 0 0 15,2-3-96-15,1-1-16 0,2-3 0 0,3-1 0 16,1 2-144-16,2-3 0 0,3-2 0 0,4-3-8560 16,3-4-1808-16</inkml:trace>
  <inkml:trace contextRef="#ctx0" brushRef="#br0" timeOffset="18527.25">13423 12531 22111 0,'0'0'1968'0,"-8"0"-1584"0,8 0-384 0,0 0 0 0,0 0 848 0,0 0 96 0,0 0 16 0,0 0 0 16,0 0-592-16,0 0-112 0,0 0-32 15,0 0 0-15,13 9 160 0,1-5 48 0,0-2 0 0,5 1 0 16,4 0-16-16,6 0 0 0,6-2 0 0,3-1 0 16,4-1 0-16,2 0 0 0,-1-6 0 0,7 2 0 15,2 0-32-15,5-4-16 0,4 3 0 0,5 0 0 16,6 1-368-16,-2 1 144 0,-4-1-144 0,-4 1 0 15,1 0 0-15,0 1 0 0,-1 1 0 0,-2-1 0 32,2 1-240-32,-3-1-144 0,-5 3-48 0,-3-5 0 15,-4-2-1328-15,-4 4-272 0,-5 1-48 0,-3-2-9552 0</inkml:trace>
  <inkml:trace contextRef="#ctx0" brushRef="#br0" timeOffset="18887.3">13684 13005 21183 0,'-16'-3'944'0,"4"0"192"0,-4-4-912 0,5 5-224 0,11 2 0 0,0 0 0 0,-6-2 2240 0,6 2 416 16,0 0 80-16,0 0 16 0,0 0-2128 0,0 0-432 0,15 6-64 0,3-4-128 15,1 2 192-15,1-4-48 0,2-4-16 0,-1 2 0 16,5-1 0-16,0 0-128 0,2 1 192 0,4 1-64 16,1-3 64-16,3-1 16 0,-1 0 0 0,5 2 0 15,3-2-16-15,5 0 0 0,2 0 0 0,-1 2 0 16,-4 1-192-16,-1 1 128 0,1 1-128 0,-1 2 0 15,0 1 0-15,0 4-160 0,1 5 0 0,-1 3-9792 16,1 1-1952-16</inkml:trace>
  <inkml:trace contextRef="#ctx0" brushRef="#br0" timeOffset="29047.3">17019 11142 3967 0,'0'0'176'0,"8"-12"32"0,-1 3-208 0,1-2 0 16,0 2 0-16,-1 0 0 0,1-4 480 0,-1 3 48 16,0-1 16-16,0 1 0 0,0-1 512 0,-1 0 96 15,1-1 32-15,-2 1 0 0,0 5-224 0,0-4-32 0,-1 2-16 16,-4 8 0-16,3-10-272 0,-3 10-64 0,0 0-16 0,5-8 0 15,-3-1 80-15,-2 9 32 0,2-6 0 0,-2 6 0 16,0 0-128-16,0 0-32 0,0 0 0 0,0 0 0 16,0 0-128-16,0 0-48 0,0 0 0 0,0 0 0 15,0 0-144-15,-4 11-16 0,2 3-16 0,-2-1 0 16,-1 1 96-16,0 1 32 0,-1 4 0 0,-1 3 0 16,0 1 48-16,-1 5 16 0,-1-2 0 0,1 5 0 15,1 3 32-15,0 1 0 0,1-2 0 0,2-3 0 16,1 2-240-16,1 0-144 0,2-4 192 15,4 0-192-15,0-4 144 0,1 2-144 0,0-3 0 0,1-1 144 16,2 1-144-16,1-4 160 0,1-1-160 0,0-4 160 16,2-2-160-16,0 1 0 0,1-3 0 0,1-2 128 15,1-4-128-15,2-2 0 0,4-1 0 0,-1-1 0 16,2-3 128-16,3-4 32 0,0-4 16 0,0-1 0 16,0 1-176-16,-1-6 192 0,1-2-192 0,-3-1 192 0,1-4-192 0,-2 2 0 15,2-2 144-15,1-3-144 0,-5 2 144 16,3-4-144-16,0 1 192 0,-2-3-192 0,0-2 192 15,-1 2-192-15,0 1 192 0,-1 0-192 0,-1 2 144 16,-1 1-144-16,-1-3 0 0,-1 4 144 0,-2 2-144 0,-1 2 0 16,0 1 144-16,-3 2-144 0,-1 2 128 0,-2 5-128 15,-3 3 160-15,-2 9-160 0,0 0 0 0,0 0 0 16,0 0 0-16,0 0 0 0,0 0 0 0,7 11 0 16,-5 4 0-16,1 3 0 0,-2 5 0 0,-2 1 0 15,-4 2-128-15,1 3 128 0,1 1 0 0,0 2 0 16,-5 6 0-16,2 2 0 0,-1-2 0 0,2 6 0 15,-1 5 0-15,-2 1 0 0,-1 3 0 0,0 0 0 16,0 2 0-16,1-1 0 0,-1 3 192 0,-1-1-48 16,-1-1-16-16,1 0 0 0,0-3-128 0,-1-3 192 0,-3-2-192 0,1-7 192 15,-1-3-32-15,-1-4 0 0,-1-7 0 0,0-1 0 16,-3-6 208-16,0-2 32 0,0 1 16 0,-2-1 0 16,-2-5-112-16,1 1-32 0,-1-3 0 0,-1-3 0 15,-2-2-144-15,1-3-128 0,-1-2 192 0,1-1-192 16,1-3 160-16,2-2-160 0,-2-4 128 0,4 1-128 15,1-6 128-15,2-1-128 0,0 2 128 0,2 0-128 16,0-1 128-16,5-1-128 0,-2-2 128 0,3 0-128 16,2 0 0-16,2 2 128 0,1 0-128 0,3 1 0 15,1-1 0-15,2 0 0 0,2 4-144 0,1-1 144 16,1 0 0-16,2 4-128 0,2-2 128 0,2 3 0 16,2 2 0-16,3 2-128 0,5 3 128 0,4 0 0 0,1 1 0 0,4 1 0 15,2 3 0-15,1-2 0 0,2 1 0 0,1 2 0 16,0-1-176-16,1 2 176 0,0 3-128 0,0-3 128 15,1 4 0-15,-2-1 0 0,1 3 0 16,3-3 0-16,1 2 0 0,-1-1 0 0,-1-3 0 0,-1-5 0 16,-5 1 0-16,-1 0 0 0,-5 0-384 0,-1-2 0 15,-3 1 0-15,-4 0 0 16,-1 2-1600-16,-4 2-320 0,-3 3-64 0</inkml:trace>
  <inkml:trace contextRef="#ctx0" brushRef="#br0" timeOffset="29492.23">16462 12611 19119 0,'0'0'832'0,"0"0"192"0,0 0-816 0,0 0-208 0,0 0 0 0,0 0 0 15,0 0 432-15,0 0 32 0,0 0 16 0,0 0 0 16,16 2-64-16,0-2-16 0,1-2 0 0,3 2 0 0,4 1 144 0,2 0 32 15,2 1 0-15,5 0 0 16,3 3-96-16,8-3-16 0,3-6 0 0,1 0 0 0,0-1 128 0,4 4 32 16,3-1 0-16,2 1 0 0,0 1-128 0,7 1-32 15,3 2 0-15,1-1 0 0,-5 1-144 0,2 0-48 16,0 0 0-16,-1 2 0 0,-2 3 64 0,5 2 16 16,4-1 0-16,-2 1 0 0,-4-5-352 0,-3 3 128 15,-3-2-128-15,-3 1 0 0,-3 0 0 16,-1-2 128-16,0 1-128 0,-2-1 0 0,-2-2-128 0,-4-1-112 15,-4 0-16-15,-7 2 0 16,-6 0-1376-16,-6 0-288 0,-2-2-48 0</inkml:trace>
  <inkml:trace contextRef="#ctx0" brushRef="#br0" timeOffset="30078.14">17216 13273 14735 0,'0'0'1312'0,"5"-11"-1056"15,0 1-256-15,2-2 0 0,0 4 960 0,1 1 144 16,-8 7 32-16,9-8 0 0,-2-1-752 0,-7 9-160 16,0 0-32-16,9-5 0 0,-9 5 144 0,0 0 32 15,10 2 0-15,-10-2 0 0,0 0 16 0,4 10 16 16,-4-10 0-16,0 12 0 0,-2 2 144 0,-2 3 32 15,-1 1 0-15,-3 2 0 0,-1 4 32 0,-1 0 16 16,-1 6 0-16,-1-1 0 0,-2 3 48 0,0 2 16 16,0 3 0-16,0 1 0 0,0 3-112 0,0-1 0 15,2 0-16-15,-2-2 0 0,-3 2-160 0,4 1-16 16,-1-1-16-16,3-2 0 0,0-1-96 0,0-2-16 0,3 2 0 0,0-3 0 16,0 1-128-16,4-5-128 0,-1-3 144 0,4 2-144 15,0-1 256-15,2 0-32 0,2-4-16 0,2 2 0 16,0-2-80-16,1-1-128 0,1-2 176 15,1 1-176-15,1-4 208 0,1-1-64 0,2-1-16 16,2 0 0-16,1-2 32 0,2 0 0 0,-1 1 0 0,2-3 0 16,2-2-16-16,2 0 0 0,0-5 0 0,2-1 0 15,0 0-144-15,0-2 0 0,0 1 144 0,-1-2-144 16,-1-1 0-16,-2-1 0 0,-1-3 0 0,0 0 0 16,-1 1-592-1,-2-4-48-15,0 0 0 0,-1-1 0 0,-1-5-1920 0,-1 2-400 16,-2-2-80-16</inkml:trace>
  <inkml:trace contextRef="#ctx0" brushRef="#br0" timeOffset="30356.43">16535 14070 19343 0,'-4'-9'1728'0,"0"3"-1392"16,2-2-336-16,2 8 0 0,0 0 2528 0,5-6 432 16,2 1 96-16,5-2 16 0,2 5-2256 0,7-1-448 15,5 2-96-15,6 0-16 0,7-3 160 0,7 0 32 0,6 0 0 16,0-1 0-16,1 0-64 0,6-2 0 16,-1 2 0-16,6-2 0 0,-3 1-32 0,6 1-16 0,3-4 0 0,-4 2 0 15,-2 4-48-15,-2-1-16 0,-1-4 0 0,-1 3 0 16,-2 3-272-16,2 0-176 0,-1 1 32 0,-4 2-10592 15,-1 2-2112-15</inkml:trace>
  <inkml:trace contextRef="#ctx0" brushRef="#br0" timeOffset="31414">16334 15480 14735 0,'0'0'1312'0,"0"0"-1056"0,-4-9-256 0,4 9 0 15,-2-10 1856-15,0 2 320 0,4-1 64 0,0 0 16 16,2-1-1616-16,1 2-320 0,1-3-64 0,3 1 0 15,1-3 192-15,2-1 64 0,1-1 0 0,2-2 0 16,0 2-192-16,3-1-48 0,0-3 0 0,2 1 0 0,-2 0-96 0,1 3-32 16,-1 1 0-16,2 2 0 0,0 2-16 0,-1-1-128 15,-1 3 192-15,0 0-64 0,-1 3-128 0,-1 4 0 16,1 0 0-16,-2 3 128 16,0 6-128-16,-1 2 0 0,1 4 0 0,-2 3 0 0,1 2 0 0,-3 4 0 15,1 5 0-15,-2 2 0 0,-1 4 0 0,-1 3 0 16,-3 4 0-16,-3 1 0 0,-3-1 0 0,-3 2 0 15,-3-1 0-15,-4-4 0 0,2-3 0 0,-2-2 0 16,-3-2 0-16,-1-6 0 0,-3-2 0 0,-1 0 0 16,0-4 0-16,-1-2 192 0,2-5-192 0,-1 0 0 0,-2-1-192 0,0-3 192 31,-2 0-2320-31,0-3-352 0</inkml:trace>
  <inkml:trace contextRef="#ctx0" brushRef="#br0" timeOffset="31869.77">16353 15547 9215 0,'0'0'816'0,"0"0"-656"0,0 0-160 0,0 0 0 16,0 0 2112-16,0 0 384 0,0 0 64 0,0 0 32 15,0 0-1184-15,0 0-256 0,0 0-32 0,0 0-16 16,8 10-160-16,-8-10-48 0,5 13 0 0,-1 4 0 15,-2-1-240-15,-2 4-48 0,-1 6-16 0,-2-3 0 16,-2 0-224-16,-1 3-48 0,-3 1-16 0,0 1 0 0,-5-1-32 0,-2 2 0 16,-2 4 0-16,-4-1 0 0,-3-3 48 0,-3 1 0 15,-1 1 0-15,-1-3 0 0,1 1 32 0,1 3 16 16,-4-3 0-16,2 0 0 0,-2-1-16 0,-1-2 0 16,0 4 0-16,-3-3 0 0,-1 0-352 0,-4-3 0 15,-9 1 0-15,0 1 128 0,-2-2-128 0,-1 0 0 16,-2-2 0-16,-1-1 128 0,-1 2-128 0,-3 0 0 15,-5-3 0-15,-1 2 0 0,-1-3 0 0,2 1 0 16,4-1 0-16,1-1 0 0,2-1 0 0,1-1 0 16,-2 1 0-16,1 0 128 0,-6 1-128 0,1-1 0 15,3-2 0-15,0 3 0 0,3-2 0 0,-1 2 0 0,2 0 0 16,-3 1 0-16,-3-2 0 0,1-1 0 16,0-2 0-16,5 1 0 0,6 2 0 0,5-2 0 0,1 0 0 15,6-3 0-15,0-2 0 0,8 1 0 0,0-2 0 0,1 0 0 16,4-4 0-16,2 2 0 0,2-2 0 0,4-3 0 31,1-2-400-31,5-5-48 0,2-1-16 0,3-1-9312 0,-1-4-1856 0</inkml:trace>
  <inkml:trace contextRef="#ctx0" brushRef="#br0" timeOffset="32540.46">11596 16691 22047 0,'2'-10'976'0,"-2"10"208"0,2-12-944 0,1 2-240 0,-3 10 0 0,4-7 0 0,-4 7 832 15,0 0 128-15,6-5 32 0,-6 5 0 0,0 0-224 0,0 0-32 16,0 0-16-16,0 0 0 0,0 0-256 0,9 8-48 16,-3 6-16-16,-1 4 0 0,-2 3-112 0,-2 7-32 15,-1 2 0-15,-1 3 0 0,-2 3 0 0,1 3-16 16,-2 4 0-16,0-1 0 0,-1 1-96 0,-3-2-16 15,3 0 0-15,-2 2 0 0,-2-1-128 16,1-5 160-16,1-2-160 0,-1-4 160 0,-1-6-160 0,4 0 0 16,1-3 0-16,0-1 0 0,-1-3-192 0,3-3-80 15,-1-2-16-15,1-1 0 16,-1 0-2400-16,3-12-496 0</inkml:trace>
  <inkml:trace contextRef="#ctx0" brushRef="#br0" timeOffset="33488.48">10902 17601 16575 0,'0'0'1472'0,"0"0"-1168"0,-7-2-304 0,7 2 0 0,0 0 1888 0,0 0 320 0,0 0 64 0,0 0 16 15,0 0-1840-15,13 5-448 0,1 2 0 0,3 0 0 16,4 0 192-16,4 2-48 0,3-1-16 0,3 1 0 15,-1-4 0-15,6 5 0 0,2-1 0 0,2 1 0 16,4-2 192-16,3 3 48 0,2-2 0 0,7 1 0 16,5 4 272-16,0-6 64 0,-2-2 16 0,0 2 0 15,1-3 48-15,1 4 0 0,-2-4 0 0,3 1 0 16,7 2-320-16,-5-3-64 0,-1-3-16 0,-2-2 0 16,-5 0-160-16,-3 0-16 0,-1-1-16 0,0 0 0 15,-2 0-176-15,-1-1-256 0,1 0 64 0,-3-3-9888 16,-1 0-1984-16</inkml:trace>
  <inkml:trace contextRef="#ctx0" brushRef="#br0" timeOffset="34162.55">11154 18146 2751 0,'0'0'128'0,"0"0"16"0,0 0-144 0,0 0 0 0,0 0 0 0,0 0 0 15,0 0 2944-15,0 0 576 0,0 0 96 0,12-5 32 16,-5 0-2816-16,-7 5-544 0,0 0-112 0,8-5-32 0,-8 5 336 0,0 0 64 16,0 0 16-16,6-9 0 0,-6 9 240 0,0 0 48 15,0 0 16-15,0 0 0 0,0-6 96 0,0 6 32 16,0 0 0-16,0 0 0 0,0 0-368 0,-7 10-80 15,-1 4-16-15,-1 3 0 0,0 0-288 0,0 2-64 16,-1 2-16-16,0 3 0 0,0 0-160 0,0 0 0 16,-3 2 144-16,1-3-144 0,1-1 208 0,-2 1-16 15,2 0-16-15,-2-1 0 0,-1 1 96 0,-1 3 32 16,2 0 0-16,0 2 0 0,2-3 32 0,1 4 16 16,0-2 0-16,1 0 0 0,1 2-64 0,2-5-16 15,2-1 0-15,1-1 0 0,3-1-272 0,2-2 160 16,0-1-160-16,3-5 128 0,3-3-128 0,0 1 0 0,2-2 0 15,1-2 0-15,-1-1 0 0,3-3 0 0,2 0 0 16,2 0 0-16,1-2 0 0,-1-2 0 0,1 0 0 16,0-4 0-16,1-4-160 0,-1-1-112 0,0-3-32 0,-1-2 0 31,1-2-1904-31,0-1-384 0,-1-2-80 0</inkml:trace>
  <inkml:trace contextRef="#ctx0" brushRef="#br0" timeOffset="34418.3">10751 18474 26719 0,'0'0'2368'0,"0"0"-1888"0,0 0-480 0,-5-6 0 0,5 6 1696 0,0 0 240 15,0 0 48-15,9-9 16 0,4 4-1776 0,3-1-352 16,3 1-80-16,7 1-16 0,4 0 224 0,6-2-144 15,3 1 144-15,2 1-128 16,0-4-160-16,-2 2-32 0,-2 2 0 0,2-1 0 16,-2 0-96-16,0 1-32 0,-3 1 0 0,-2 2 0 15,1 1-64-15,-1 3 0 0,-2 3-16 0,2 2 0 16,-5-1-1712-16,0 5-352 0</inkml:trace>
  <inkml:trace contextRef="#ctx0" brushRef="#br0" timeOffset="34702.99">12007 18190 16575 0,'0'0'736'0,"-13"5"160"0,-3 1-720 0,-1 0-176 0,1 6 0 0,-1-1 0 15,1 5 3456-15,-1 3 640 0,-1 2 144 0,1 6 32 16,-2-2-2672-16,-1 6-544 0,0 3-96 0,0 4-32 31,-4 4-1568-31,-2 3-304 0,0 1-64 0,-4 4-16 0,1 5 832 0,-3 0 192 0,-7-2 0 0,2-3 0 16,-1-2 0-16,1-4 0 0,1 0 0 0,5-4 0 15,1 1 0-15,4-3 0 0,3-5 0 0,4-4 0 16,2-6 0-16,5-5 0 0,1-5-176 0,4-6 176 16,0 1-2080-16,7-8-304 15</inkml:trace>
  <inkml:trace contextRef="#ctx0" brushRef="#br0" timeOffset="35248.89">11983 18707 37311 0,'-13'4'1664'0,"2"0"320"0,-3 1-1584 0,1 0-400 0,2 4 0 0,0 3 0 15,3 5 0-15,1-2 0 16,1 0 0-16,1 3 0 0,0 3-272 0,1-4-48 0,1 2 0 0,3 3 0 31,0-2-224-31,0 3-48 0,2 0-16 0,0 0 0 16,1 0 144-16,3 4 16 0,0 2 16 0,3-2 0 0,3 2 432 0,0-6-128 0,2-4 128 0,2-3 0 16,0-2 0-16,-1-5 128 0,3 1 0 0,3-6 0 15,-2-3 64-15,2-3 32 0,2-2 0 0,-1-6 0 16,-2-3 112-16,0-2 32 0,1-9 0 0,-1 0 0 15,2-6-368-15,-1 5 144 0,2-4-144 0,-4 3 0 16,2-3 0-16,-4 1 0 0,0-1 0 0,-1 1-192 16,0 1 32-16,-2 4 16 0,0 5 0 0,-3 6 0 15,-1-3-112-15,-2 8-32 0,-8 7 0 0,0 0 0 16,0 0 96-16,6 18 0 0,-3 5 16 0,-3 9 0 16,-1 1 784-16,-3 6 160 0,-1 3 16 0,-3 9 16 15,-2 7-1488-15,-2 5-288 16,0-1-64-16,-4 5-16 0,1 3 1616 0,-5 3 320 0,-2-1 64 0,-1-1 16 15,-1 0-1136-15,-3-6-208 16,1-8-64-16,-5-3 0 0,-2-8 1280 0,-1-4 256 16,-2-6 64-16,1-8 0 0,0-2-544 0,4-7-96 15,1-9-32-15,5-2 0 0,1-10-192 0,2-4-32 0,2-2-16 0,2-6 0 0,0-5-240 0,4-6 0 16,4-9 0-16,4-6 0 0,5-6-320 0,4 1 0 16,7 0 0-16,4 1 0 0,9 0 192 0,4 8 128 15,5 3-192-15,9 6 192 0,6 0 0 0,6 7 0 16,4 3 192-16,3 6-48 0,3 2-144 0,5 8-192 15,4 1 32-15,8 2 16 16,7 5-368-16,-1 2-80 0,1 3-16 16,-1 1-15856-16</inkml:trace>
  <inkml:trace contextRef="#ctx0" brushRef="#br0" timeOffset="40483.96">20075 11231 1839 0,'9'-8'160'0,"1"0"-160"0,0-2 0 0,2 3 0 16,0-2 1072-16,-2 1 176 0,3 2 32 0,-1-3 16 16,-1 1-1008-16,0-1-288 0,2 2 0 0,-1-4 128 15,-2 3-128-15,0-3 0 0,0 4 0 0,-1-1 0 16,-1 3 0-16,1 1 0 0,-2-3-144 0,3 1 144 16,-10 6 0-16,11-3 0 0,-1-5 0 0,1 3 0 0,2 1 864 0,0 2 128 15,-2-3 32-15,-1-1 0 0,0 1 64 0,-10 5 32 16,7-5 0-16,-7 5 0 0,9-7-208 0,-9 7-32 15,0 0-16-15,0 0 0 0,0 0-144 0,0 0-16 16,0 0-16-16,0 0 0 0,0 0-304 0,0 0-48 16,0 0-16-16,0 0 0 0,0 0-144 0,0 0-48 15,0 0 0-15,-6 10 0 0,-1-3 0 0,-2 4-128 16,-2-2 192-16,0 2-64 0,0-2-128 0,-1 1 0 16,0 1 144-16,0 0-144 0,-2 3 192 0,-1-2-48 15,0 1 0-15,2 1 0 0,-2 1 32 0,0 3 0 16,1 2 0-16,-2 6 0 0,0-2 64 0,-1 3 16 15,0 2 0-15,-1 4 0 0,-1 0-80 0,0 4-16 16,0 2 0-16,-3 3 0 0,-1 1-160 0,-2-1 0 0,-3 3 144 0,0-1-144 16,-2 5 0-16,1-2 0 0,3 2 0 0,0 5 0 15,1 2 0-15,1 2 144 16,-2-2-144-16,2 1 0 0,1 0 208 0,0 6-64 16,4-2-16-16,-1 5 0 0,1 0 0 0,1 1 0 0,0 1 0 15,2 1 0-15,0-1 48 0,2-2 0 0,2 1 0 0,1 2 0 16,3 1-32-16,0-5 0 0,0-3 0 0,2-4 0 15,2 0 112-15,2-1 0 0,2-4 16 0,2-3 0 16,2-2-16-16,4 3 0 0,1-2 0 16,-1 0 0-16,3-3-64 0,0-3 0 0,3 1-16 0,1-1 0 15,3 4-16-15,1-3 0 0,1 1 0 0,3 0 0 16,1 3 32-16,2 3 0 0,-1-3 0 0,3-2 0 16,3 1-32-16,1-4 0 0,2-1 0 0,0-2 0 15,1-3-160-15,-1-3 128 0,1-1-128 0,0-1 128 0,-5-2-128 16,2 2 0-16,1-4 0 0,-2 1-9456 15,-1-2-1760-15</inkml:trace>
  <inkml:trace contextRef="#ctx0" brushRef="#br0" timeOffset="45437.74">22503 10622 21183 0,'0'0'944'0,"-3"-8"192"0,-3 3-912 0,3 0-224 0,3 5 0 0,0 0 0 0,0 0 288 0,12 5 16 16,0 1 0-16,4 6 0 0,0 3 48 0,3 2 16 15,4-1 0-15,0 6 0 0,2 1-32 0,3 8 0 16,0 5 0-16,4 3 0 0,2 3-48 0,5 7-16 0,3 4 0 0,0 5 0 15,1 5-32-15,2 4-16 16,4 3 0-16,-2 5 0 0,0 3 32 0,-4 3 16 16,-4-2 0-16,1 7 0 0,-3 1 160 0,-3 2 16 0,-2 0 16 15,-2-1 0-15,-2-4 32 0,-4 4 0 0,-1-3 0 0,-2 3 0 16,-1 0-96-16,-5-3-16 0,-3-3 0 0,-6 2 0 16,-3 0-144-16,-6 1-48 0,-5 1 0 0,-4-1 0 15,-4-1 144-15,-3-4 32 16,-3-3 0-16,-4 3 0 0,-1-6 112 0,-2-2 32 0,-3-3 0 0,1-2 0 15,-1-4 64-15,-1-6 0 0,-2 0 16 0,-3-5 0 16,-1-1-240-16,-2-3-48 0,1 1-16 0,-1-7 0 16,4 0-288-16,4-7 0 0,2-4 128 0,4-5-128 15,1-8-192-15,3-6-112 0,2-1-16 0,0-10 0 16,2-4-1376 0,3-10-288-16,0-6-48 0,1-13-12992 0</inkml:trace>
  <inkml:trace contextRef="#ctx0" brushRef="#br0" timeOffset="46597">24053 10384 26719 0,'0'0'2368'0,"-1"-9"-1888"0,0-1-480 0,1 10 0 16,2-8 464-16,-2 8 0 0,0 0 0 0,8-7 0 16,0 2-464-16,-8 5 0 0,0 0 0 0,0 0 0 15,10 0 0-15,-10 0 0 0,0 0 0 0,5 14 0 16,-2 1 0-16,-5 3 0 0,-2 1 0 0,-3 6-160 16,-3 11 160-16,-4 1 0 0,-2 3 0 0,0 1 0 0,2 0 240 0,-1 4-32 15,-2 2 0-15,1-1 0 0,-2-4 384 16,1 0 80-16,2-3 16 0,1-3 0 0,1-7 192 15,3-1 32-15,1-6 16 0,3-3 0 0,1-5-288 0,1-1-64 16,4-13-16-16,0 0 0 0,0 0-288 0,0 0-48 16,5-14-16-16,1-5 0 0,5-9-32 0,-1-2-16 15,3-3 0-15,3-4 0 0,2-7-160 0,2 1 0 16,2-8 0-16,-1 0 0 0,5-2 0 0,-1-2 0 16,2-1 0-16,1 0 0 0,1 0-128 0,0 2 128 15,1 1 0-15,-5 5 0 0,0 9 0 0,-3 2 0 16,-4 4 0-16,-3 9 0 0,-1 2-144 0,-2 8 144 15,-5 3 0-15,-7 11 0 0,0 0-160 0,0 0 160 16,7 12-128-16,-5 7 128 0,-4 2-192 0,-4 12 64 16,-2 6 0-16,-4 10 0 0,-2 3 128 0,-1 4-128 0,-4 1 128 0,-2 0-128 15,-3 0 128-15,-1-2-128 0,-2-3 128 16,0-2-128-16,2-1 128 0,0-6 0 0,0-3 0 16,4-5 128-16,3-3 128 0,3-4 48 0,1-8 0 0,4-2 0 15,3-3-96-15,2-6-16 16,5-9 0-16,0 0 0 0,0 0-32 0,4-12-16 0,1-10 0 0,3-3 0 15,2-6-144-15,4-5 0 0,2-4 0 0,2-2 0 16,0-6 0-16,2-3 0 0,3-1 0 0,0-2 0 16,1-3-160-16,2 2 160 0,0 3 0 0,-3 3-144 15,-1 3 144-15,-3 3 0 0,0 2 0 0,-1 9 0 16,-3 8 0-16,-2 5 0 0,-3 4 0 0,-1 6 0 16,-9 9-144-16,0 0 144 0,7 9-160 0,-4 6 160 15,-4 5-208-15,-4 7 48 0,-6 6 16 0,3 5 0 16,-6 5 144-16,-3 3-192 0,-2 8 192 0,-1 3-192 0,-2-1 192 0,-1-3-160 15,-3-3 160-15,-1-2-160 0,0-1 160 16,0-6 0-16,1-4 0 0,3-4 0 0,3-3 256 16,2-7 48-16,4-4 0 0,2-2 0 0,3-6-80 15,9-11-16-15,0 0 0 0,0 0 0 0,-3-11-48 0,0-5-16 16,6-4 0-16,2-8 0 0,2-8-144 16,3-3 0-16,2-2 0 0,4-4-176 0,1-4 176 0,1-5-208 15,2-7 80-15,2 2 128 0,-1-3 0 0,2 1 0 16,0 0 0-16,0 0 0 0,0 7-128 0,-2 9 128 15,-2 1 0-15,-2 11 0 0,-3 8 0 0,-3 6 0 16,0 2-144-16,-6 12 144 0,-5 5 0 0,0 0-192 16,4 18 192-16,-6 8-160 0,-3 8 32 0,-5 8 0 0,-5 5 0 15,-7 9 0-15,-6 4-80 0,-6 7-16 0,-7 7 0 16,-3-3 0-16,-3-1-144 0,1-5-16 0,3-7-16 0,2-5 0 16,3-3 400-16,5-9 0 0,2-7 192 0,6-4-64 15,7-7 352-15,4-5 80 0,4-5 16 0,4-8 0 16,6-5-240-16,0 0-32 0,0-9-16 0,3-7 0 15,4-10-64-15,3-3-16 0,3-7 0 0,2-7 0 16,3-3-208-16,5-6 0 0,-1-4 0 0,4-3 0 16,1-1 0-16,2 0 0 0,0-1 0 0,3 5 0 15,1 5 0-15,-4 9 0 0,-1 7 0 0,-5 5 0 16,-4 10 240-16,-4 5 48 0,-3 6 16 0,-2 6 0 16,-3 9-80-16,-1 8-16 0,-4 8 0 0,-3 10 0 15,-3 8-208-15,-4 8 0 0,-4 3 0 0,-4 11 0 0,-3 5-320 0,-4 5-64 16,-4-1-16-16,-3 1-11760 15,2 1-2336-15</inkml:trace>
  <inkml:trace contextRef="#ctx0" brushRef="#br0" timeOffset="52071.7">20656 11888 16575 0,'0'0'736'0,"0"0"160"0,-8-4-720 0,8 4-176 0,0 0 0 0,0 0 0 16,0 0 2400-16,-6 9 448 0,1 1 96 0,0 4 0 16,-2 4-2208-16,2 5-448 0,1 5-96 0,-1 3 0 15,-1 2 0-15,1 4 0 0,0 4 0 0,0 2 0 0,-2 4-192 0,2 5 0 16,1 3 144-16,1 2-144 0,-1 7 208 0,1-2-16 15,-1-1-16-15,2-1 0 0,1-4 160 0,-1-2 48 16,1 0 0-16,0-6 0 0,1-7 208 0,2-3 48 16,1-5 16-16,1-1 0 0,3-7-256 15,-3 0-48-15,1-5-16 0,0-5 0 0,0-4-336 0,2 1 0 16,-2-5 0-16,1 0 128 16,-6-7-512-16,0 0-80 0,12 0-32 0,-3-5 0 15,-2-3-1744-15,1-3-336 0</inkml:trace>
  <inkml:trace contextRef="#ctx0" brushRef="#br0" timeOffset="52275.71">20145 12664 30399 0,'0'0'1344'0,"-1"-9"288"0,-1 2-1312 0,2 7-320 0,5-10 0 0,4 2 0 16,3 3 1520-16,3-1 224 0,5 0 48 0,7 1 16 15,9-6-1184-15,3 5-240 0,5-3-64 0,5 2 0 16,0-4-320-16,-2 1 128 0,-3-4-128 0,-2 2 0 31,1 3-1072-31,-5-1-272 0,-1 3-64 0,-4-1-9056 0,-3 4-1808 0</inkml:trace>
  <inkml:trace contextRef="#ctx0" brushRef="#br0" timeOffset="52857.08">21261 12270 16575 0,'0'0'736'0,"0"0"160"0,-9 3-720 0,3 3-176 15,0 4 0-15,3 7 0 0,-1 2 3488 0,-1 6 672 16,0 3 128-16,0 5 16 0,1 3-3472 0,0 2-688 0,0 0-144 0,2 4 0 16,-1 3-128-16,3-2-16 0,3 1 0 0,2-3 0 15,0-2-176-15,2 0-48 0,1-6 0 0,3-4 0 16,0-9 176-16,0-2 16 0,1-7 16 0,2-5 0 16,-2-4 288-16,5-3 48 0,-2-4 16 0,3-7 0 15,1-3 224-15,4-4 48 0,0-3 16 0,1-2 0 16,1-1-144-16,1 2-16 0,-1 0-16 0,-1-4 0 15,-2 1-112-15,-2-2-32 0,-2 2 0 16,0 0 0-16,-2 3 32 0,1 2 16 0,-2 4 0 0,-1 3 0 16,-1 3-208-16,-1 6 128 0,0 5-128 0,-1 4 0 15,0 4 128-15,0 3-128 0,-5 11 0 0,3 2 0 16,-2 1 0-16,-2 10 0 0,-2 4 0 16,-1 8 0-16,-4 7 0 0,-1 4-128 0,-5 6 128 0,-3 4 0 15,-3 3-144-15,-3 1 144 0,-2-1 0 0,0-1-144 16,-1-6 144-16,1 1 256 0,-4-5-64 0,-3-4-16 15,-2-4 592-15,2-4 112 0,-1-6 16 0,3-5 16 0,1-4-192 16,1-4-32-16,1-4-16 0,2-6 0 0,2-5-352 16,4-2-80-16,2-8-16 0,1-3 0 15,0-3-224-15,1-7 0 0,1-4 0 0,-1-6 0 0,1-5-208 16,3-1 16-16,2-8 0 0,3 0 0 0,2-3-16 0,4 3 0 16,2 0 0-16,5 5 0 0,2-3-16 0,4 9 0 15,4-1 0-15,2 4 0 0,2 2 0 0,4 3 0 16,0 0 0-16,1 6 0 15,0 1-1392-15,-2 2-288 0,-2 2-48 0</inkml:trace>
  <inkml:trace contextRef="#ctx0" brushRef="#br0" timeOffset="53219.62">21924 11974 27647 0,'0'0'2448'0,"0"0"-1952"0,0 0-496 0,0 0 0 0,0 0 592 0,0 0 32 16,7 9 0-16,-7-9 0 0,10 5-64 0,1 1-16 15,1 0 0-15,2-4 0 0,1-1 32 0,3-1 0 16,1-2 0-16,1-1 0 0,2-2-192 0,1 0-16 16,-2 1-16-16,0-5 0 0,-2 2-352 0,0-3 0 15,-1 2 0-15,1-2 0 16,-2 1-1360-16,1-3-240 0,-1 4-64 0,-2-3-7728 15,-1 3-1552-15</inkml:trace>
  <inkml:trace contextRef="#ctx0" brushRef="#br0" timeOffset="53474.04">22604 11342 31327 0,'0'0'1392'0,"0"0"272"0,0 0-1328 0,0 0-336 0,0 0 0 0,0 0 0 16,8 13 1104-16,-2 4 160 0,-1 6 16 0,3 3 16 16,0 7-976-16,-2 9-320 0,-2 1 160 0,1 10-160 15,-1-1 128-15,-3 4-128 0,-1 1 128 0,3 6-128 16,-2-2 0-16,-1 4-144 0,0 0 0 0,-1-1-10576 15,-3 0-2112-15</inkml:trace>
  <inkml:trace contextRef="#ctx0" brushRef="#br0" timeOffset="63209.55">24473 12410 20271 0,'0'0'1792'0,"0"0"-1424"0,0 0-368 0,0 0 0 16,0 0 1152-16,0 0 176 0,0 0 16 0,0 0 16 15,0 0-672-15,0 0-144 0,0 0-32 0,0 0 0 16,0 0-80-16,0 0-32 0,13 4 0 0,-1-2 0 15,0-2 112-15,3 2 0 0,3-1 16 0,1-2 0 0,0-2 16 0,1 2 0 16,2-2 0-16,3 2 0 0,3-4-32 0,0 1 0 16,-1-1 0-16,2 3 0 0,3-2-144 0,1 0-48 15,3 0 0-15,1 2 0 0,-1 0-144 0,1 1-48 16,-1 0 0-16,-1 0 0 0,0 1-128 16,-2-2 0-16,-4 1 0 0,-1 1 0 15,-4-3-1248-15,-4 2-336 0,-2 0-64 16,-4 1-12608-16</inkml:trace>
  <inkml:trace contextRef="#ctx0" brushRef="#br0" timeOffset="63468.23">24417 13000 30399 0,'0'0'1344'0,"0"0"288"0,0 0-1312 0,0 0-320 0,14-1 0 0,4 1 0 16,5 1 1408-16,5 0 192 0,5-2 64 0,6 1 0 15,2-5-1120-15,1 1-224 0,0-1-32 0,2 2-16 16,1-6-80-16,3 3 0 0,2-4-16 0,4 2 0 16,3 3-176-16,2-2 0 0,-1 2 0 0,0-1 0 15,-8 1 0-15,-1 5 0 0,-4 0-224 0,2 2 80 16,2 0-1552-1,-1 1-304-15,2-1-64 0</inkml:trace>
  <inkml:trace contextRef="#ctx0" brushRef="#br0" timeOffset="67680.39">26687 11510 11967 0,'-11'12'528'0,"4"-2"112"0,0-1-512 0,-1 6-128 0,3 0 0 0,4 6 0 16,1 1 2032-16,1 6 368 0,-2-2 80 0,3 4 16 16,3 5-1984-16,1-1-384 0,-1 0-128 0,-3-2 0 15,3-3 0-15,3 1 0 0,1-5 0 0,2 2 0 16,1-7 272-16,-1-4-16 0,2-4-16 0,1-1 0 0,1-4 208 16,3 0 32-16,0-7 16 0,1-2 0 0,-4-5-96 0,0 1-16 15,0-7 0-15,1-2 0 0,-2-3-32 0,1-2-16 16,0-2 0-16,2 0 0 0,-1-8 16 0,0 1 0 15,-4 1 0-15,1-2 0 0,1 4-128 0,0-3-32 16,0 0 0-16,0 2 0 0,0 3-64 0,0-3-128 16,-3 3 176-16,1-1-176 0,-2 2 176 0,0 2-176 15,0 4 160-15,-1-1-160 0,-1 0 176 0,-1 4-176 16,0 4 192-16,-1 1-192 0,0 4 0 0,-6 5 0 16,0 0 0-16,0 0 0 0,11 9 0 0,-5 6 0 15,-1 5 0-15,-1 8 0 0,0 4 0 0,0 5 0 16,-4 5-160-16,-2 10 160 0,0 1 0 0,-3 10 0 15,-3 1 0-15,0 5 0 0,-1 0 0 16,-1-4 0-16,-4-2 0 0,0-3 0 0,-1-3 0 0,-1-4 0 0,-2 0 0 0,-1-6 0 16,-2-4 512-16,0 0 32 0,-1-4 0 15,2-3 0-15,-1-3 128 0,-1-7 32 16,-1-1 0-16,1-3 0 0,3-6-288 0,-1-6-48 0,-2-1-16 0,0-8 0 16,2-2-32-16,0-4-16 0,-2-8 0 0,2-2 0 15,-2-3-32-15,4-2 0 0,2 1 0 0,4-7 0 16,4 0-272-16,2-2 0 0,4 2 0 0,6 2 0 15,5-1 0-15,2 2 0 0,7-1 0 0,7-2 0 16,7 3-176-16,2 1 176 0,2-1-192 0,1 4 192 16,0 2-160-16,3 6 160 0,5 3-128 0,-1 4 128 15,1 3-160-15,-1 5 160 0,2 3-192 0,-3 4 192 16,-3 4-1744-16,-5 1-240 16,-4 2-64-16,-6 1-11824 0</inkml:trace>
  <inkml:trace contextRef="#ctx0" brushRef="#br0" timeOffset="68157.03">26260 13109 18431 0,'0'0'816'0,"0"0"160"0,0 0-784 0,0 0-192 0,0 0 0 0,15-4 0 16,3 1 2048-16,0 1 352 0,4 2 80 0,3 0 16 16,3-1-1376-16,4 2-272 0,6 2-48 0,5 1-16 0,4-2-80 15,5 1 0-15,3 2-16 0,1-1 0 16,0-1-32-16,-2-1 0 0,0-4 0 0,1 4 0 15,2 2-368-15,0 1-80 0,-1 1-16 0,-2 0 0 16,0 2-192-16,-5 1 0 0,-8-4 0 0,-4 0 0 0,-4 1-256 0,-5-3-112 16,-3-1-16-16,-3 2 0 15,-3-1-528-15,-2-3-112 0,-3 0-32 16,-4-1-13168-16</inkml:trace>
  <inkml:trace contextRef="#ctx0" brushRef="#br0" timeOffset="68590.12">26864 13496 28911 0,'0'0'1280'0,"2"-9"256"0,1-3-1216 0,0 5-320 0,-3 7 0 0,0 0 0 16,5-11 384-16,-5 11 0 0,0 0 16 0,0 0 0 16,0 0 80-16,0 0 16 0,0 0 0 0,0 0 0 15,0 0 0-15,5 13 0 0,-3 2 0 0,-2 3 0 16,0 1-160-16,-1 5-16 0,0 6-16 0,-3 0 0 16,1 1-32-16,0 3 0 0,-3 4 0 0,0 4 0 15,4 1 80-15,-5 7 16 0,-2 1 0 0,3 2 0 16,1 2 0-16,-1-1 0 0,-2 0 0 0,2-3 0 0,-1-4 16 15,2 0 16-15,1-5 0 0,3 0 0 16,1-3-64-16,3-2-16 0,0-4 0 0,4-4 0 0,-1-2-144 0,3-7-48 16,2-2 0-16,-2-2 0 0,4-2-128 0,0-5 0 15,-1-1 144-15,2-3-144 0,0-4 0 0,3 2 0 16,1-1 0-16,0-3 0 0,-1-1 0 16,1-1-192-16,0 1 32 0,-2-6 0 15,0 0-672-15,-1-4-128 0,-5 0-16 0,-2-2-16 16,-3-1-2208-16,-3-3-432 0,-3-11-80 0,-5 3-32 15</inkml:trace>
  <inkml:trace contextRef="#ctx0" brushRef="#br0" timeOffset="68798.13">26395 14163 36159 0,'0'0'1600'0,"0"0"336"0,8-6-1552 0,6 0-384 0,3 4 0 0,7-3 0 15,4-3 256-15,7 2-48 0,8-3 0 0,5 0 0 16,6-6 240-16,2-2 32 0,-3-3 16 0,-1 1 0 16,-2 0-128-16,-1 0-32 0,1-2 0 0,-2-1 0 31,-1-1-1552-31,0 2-304 0,-1 4-64 0,-2-3-9280 0,-2 1-1856 16</inkml:trace>
  <inkml:trace contextRef="#ctx0" brushRef="#br0" timeOffset="70533.34">28505 11748 16575 0,'0'0'1472'0,"0"0"-1168"0,0 0-304 0,0 0 0 16,0 0 1392-16,0 0 208 0,0 0 64 0,0 0 0 16,0 0-976-16,0 11-192 0,-3 1-48 0,0-1 0 15,-1-2-64-15,0 5-32 0,-2-1 0 0,1 1 0 16,-1 4 80-16,0 2 16 0,-2 3 0 0,2 2 0 0,-2 6 80 0,0 2 32 15,-3 5 0-15,1 1 0 16,-1 7-48-16,-1-3-16 0,1 3 0 0,0 1 0 0,0 5-48 16,1 0 0-16,0 0 0 0,0 1 0 0,0 0 32 15,2-5 0-15,3-1 0 0,0-2 0 0,0-6-96 0,2-2 0 16,2-1-16-16,1-3 0 0,3-2-96 0,3-4-16 16,1 0 0-16,0-3 0 0,2-2-128 0,1-2-128 15,3-1 192-15,2-3-192 0,-1 0 192 0,4-2-64 16,-1 0 0-16,3-3-128 0,-3-1 144 0,1-3-144 15,0 3 0-15,0-8 144 0,1-2-144 0,-1 0 0 16,-1-1 0-16,0-3 0 16,-2-3-1392-16,-1-1-144 0,-1-5-48 0,-2-1 0 15,-1-1-1504-15,-1-3-304 0,-1-12-64 0,-4 1-16 0</inkml:trace>
  <inkml:trace contextRef="#ctx0" brushRef="#br0" timeOffset="70737.67">28096 12504 22111 0,'0'0'1968'0,"0"0"-1584"0,0 0-384 0,15-1 0 16,5-8 2576-16,7 5 432 0,6 2 96 0,8 0 16 16,7 0-2128-16,3-2-416 0,0-4-96 0,-4 3-16 15,0 0-80-15,0-2-32 0,4 0 0 0,1 1 0 16,1 2-352-16,-1 2 144 0,-2-2-144 0,-4 2-10720 15,-2-1-2208-15</inkml:trace>
  <inkml:trace contextRef="#ctx0" brushRef="#br0" timeOffset="71414.16">27643 10939 10127 0,'0'0'896'0,"0"0"-704"0,-6-5-192 0,6 5 0 0,0 0 1824 0,0 0 336 15,0 0 64-15,0 0 16 0,0 0-1504 0,0 0-288 16,0 0-64-16,0 0-16 0,0 0 112 0,10 9 32 15,-1 1 0-15,2 8 0 0,5 4 48 0,1 5 16 16,6 6 0-16,0 6 0 0,3 8-384 0,-1 6-192 16,-1 7 192-16,0 11-192 0,-3 6 208 0,-1 8-64 15,-2 6-16-15,-2 8 0 0,0 4-128 0,-4 9 128 16,-2 1-128-16,-2 3 128 0,-2 1-128 0,-2-1 0 16,-3-1 0-16,-2-4 0 0,0-6 208 0,-2 5-32 0,0 2-16 15,3 2 0-15,-4 0 32 0,0 7 0 0,-4-1 0 16,-2 0 0-16,-3 2-192 0,-2-1 0 0,2 2 0 0,-2-2 128 15,-3-4-128-15,-2-4 0 0,-4-7 144 16,1-1-144-16,-4-2 0 0,1-4 128 0,-1-8-128 0,0-9 0 16,-1-4 0-16,2-10-208 0,-1-5 16 0,1-9 16 15,1-10-64-15,1-4-16 0,0-9 0 0,2-5-7168 16,2-9-1424-16</inkml:trace>
  <inkml:trace contextRef="#ctx0" brushRef="#br0" timeOffset="72041.64">26539 10448 15375 0,'2'-13'672'0,"2"8"160"0,-2-5-672 0,2 2-160 16,0-1 0-16,0 0 0 0,0 3 896 0,0-1 160 0,-4 7 32 0,0 0 0 16,0-5-64-16,0 5 0 0,0 0 0 0,0 0 0 15,0 0-320-15,0 0-80 0,-11 3-16 0,1 8 0 16,-1 2-320-16,1 5-64 0,-4 5-16 0,-2 2 0 15,0 8-64-15,-1 8-16 0,-3 6 0 0,1 8 0 16,0 4 16-16,0 15 0 0,0 9 0 0,0 9 0 16,-4 6-144-16,1 8 0 0,-1 7 144 0,-1 4-144 0,0 1 0 15,1 0 128-15,0-3-128 0,0-2 0 0,0-1 0 0,2-4 0 16,-1-3 0-16,6 6 128 16,2 2 112-16,2 4 16 0,2-3 16 0,2 6 0 0,3-2-272 0,5 1 160 15,2 5-160-15,3 0 128 0,5 2-128 0,3 0 192 16,-2-3-192-16,6-1 192 0,2-5-192 0,5 1-144 15,4-3 144-15,2-2-208 16,3-9-240-16,0-3-32 0,3-1-16 0,1-7 0 16,1-7 64-16,5-6 16 0,3-3 0 0,5-4 0 0,3-7 192 0,9-1 32 15,5-6 16-15,-2-7-7152 16,-5-10-1440-16</inkml:trace>
  <inkml:trace contextRef="#ctx0" brushRef="#br0" timeOffset="72649.92">28234 11031 8287 0,'0'0'736'0,"-9"3"-592"0,-1-3-144 0,0 2 0 0,1 2 2624 0,0 4 512 0,0 2 80 0,-1 5 32 15,-1 0-2352-15,-1 4-448 0,0 2-112 0,-1 5-16 16,-2 5-96-16,1 4-32 0,1 10 0 0,-2 2 0 16,1 5-48-16,0 5-16 0,0 6 0 0,1 4 0 15,-1 4 64-15,4 7 16 0,0 4 0 0,1 6 0 16,1 9 160-16,2-2 16 0,2 5 16 0,1-1 0 16,2 4-144-16,1 4-16 0,3 1-16 0,2 0 0 15,-1 2-224-15,-1-6 0 0,1-1 128 0,1-7-128 16,-1-5 0-16,0-4 0 0,1-3 0 0,0-6 0 15,3-7 0-15,2-6-240 0,0-6 32 0,1-8 0 16,5-4-48-16,0-7-16 0,3-10 0 0,4-6 0 16,1-3-368-1,3-7-64-15,2-8 0 0</inkml:trace>
  <inkml:trace contextRef="#ctx0" brushRef="#br0" timeOffset="73134">28814 10985 14735 0,'0'0'1312'0,"13"2"-1056"0,-2 0-256 0,2 1 0 16,1 0 1312-16,0 2 208 0,3 1 32 0,1 5 16 15,0 3-848-15,0 5-160 0,1 1-48 0,1 7 0 16,-3 9-304-16,6 8-64 0,-2 7-16 0,0 6 0 16,-2 6 48-16,0 9 0 0,0 9 0 0,-3 3 0 15,-2 4 160-15,-1 7 48 0,-3 2 0 0,-1 3 0 0,-3-2 64 16,-2 3 0-16,-5-2 16 0,-3 4 0 0,-2-2 192 16,-1 1 48-16,-4-7 0 0,-2-1 0 15,-2 0 128-15,-1 1 16 0,0-7 16 0,-1-4 0 0,0-2-160 16,-1-2-16-16,-1-3-16 0,1-4 0 0,2-6-368 0,-1-3-80 15,-3-8-16-15,1-3 0 0,0-5-208 16,0-8-208-16,-2-7 32 0,4-1 16 16,-1-10-1760-16,0-5-368 0,0-11-64 0</inkml:trace>
  <inkml:trace contextRef="#ctx0" brushRef="#br0" timeOffset="73786.08">30239 10318 14735 0,'0'0'1312'0,"0"0"-1056"16,0 0-256-16,0 0 0 0,0 0 1088 0,0 0 176 16,-9 5 16-16,-1-1 16 0,1 1-592 0,-3 3-112 15,3-2-16-15,-2 5-16 0,0 0-240 0,-2 2-32 16,-1 3-16-16,-1 7 0 0,-1 5 96 0,0 1 16 15,-1 1 0-15,2 8 0 0,-5 7 16 0,-1 7 16 0,-1 5 0 0,-1 12 0 16,0 5-160-16,0 8-16 0,-3 10-16 16,-1 4 0-16,-4 9-96 0,2 5-128 0,0 7 176 0,1 1-176 15,0 6 176-15,1 0-176 0,3 5 160 0,0-5-160 16,-2-1 352-16,7-1-32 0,0 2 0 0,4-9 0 16,2-3 192-16,3-1 16 0,2-2 16 0,2-7 0 15,1-6-192-15,4-3-32 0,-1-5-16 0,4-2 0 16,1-2-128-16,4-7-32 0,0-1 0 0,5-5 0 15,-1-4-144-15,3 1 160 0,3-6-160 0,2 2 160 16,0-1-160-16,4 2 0 0,0-5 0 0,2-1 0 31,3-1-368-31,5-5-96 0,0-1-32 0,4-5 0 0,1 0-1632 16,3-5-336-16,1 0-64 0,0-6-8240 0</inkml:trace>
  <inkml:trace contextRef="#ctx0" brushRef="#br0" timeOffset="74819.52">32018 10245 13823 0,'0'0'608'0,"0"0"128"0,0 0-592 0,0 0-144 0,11 4 0 0,-1 0 0 16,-1 2 1424-16,-1 5 256 0,3 1 48 0,-1 1 16 16,0 5-784-16,1 3-144 0,2 1-48 0,0 3 0 15,1 6-96-15,2 3-32 0,0 3 0 0,1-1 0 16,0 2 16-16,-7-13 0 0,2 8 0 0,2 11 0 0,1 6-128 0,1 8-16 15,2 3-16-15,0 6 0 16,0 3-240-16,16 72-64 0,-6-11 0 0,-5-10 0 0,-5-13-32 0,-2 0-16 16,-4 1 0-16,-1 1 0 0,-2-2 0 0,-5-4 0 15,-2-2 0-15,-2-1 0 0,-2 9-16 0,-2-7 0 16,-5-3 0-16,0 0 0 0,-1 2 80 0,0 1 16 16,-2 0 0-16,1-6 0 0,-2-5 368 0,1 4 80 15,-2 0 16-15,0-2 0 0,0-6-176 0,0 1-16 16,-2-3-16-16,7-35 0 0,-2 8-160 0,-3 8-48 15,-3 7 0-15,-3 3 0 0,-1 7-272 0,-5 0 0 16,-1-2 0-16,-26 73 0 0,1-23 128 0,2-17-128 16,2-6 144-16,0-12-144 0,1-4 0 0,2-9 0 15,8-4 0-15,4-6 0 0,2-3-368 0,3-7-16 0,3-6 0 0,5-11 0 32,4-5-864-32,0-11-176 0,2-6-48 0,9-16-8384 0,0 0-1664 15</inkml:trace>
  <inkml:trace contextRef="#ctx0" brushRef="#br0" timeOffset="77276.58">29916 12528 18543 0,'0'0'816'0,"0"0"176"0,0 0-800 0,0 0-192 0,-6 8 0 0,6-8 0 16,0 0 800-16,0 0 112 0,0 0 32 0,0 0 0 15,0 0 48-15,0 0 16 0,0 0 0 0,0 0 0 16,7 6-96-16,3 1-16 0,4-2 0 0,2-3 0 16,0-2 0-16,2-1 0 0,1 0 0 0,3-1 0 15,-1-3-144-15,6 3-48 0,-2 1 0 0,2-1 0 16,-2 0-192-16,3-1-32 0,2-1-16 0,-2 1 0 15,-3 4-176-15,2-1-32 0,-4-1-16 0,-2 2 0 16,1 4-240-16,-3-1 144 0,-3-2-144 0,-2-2 128 16,-2-1-304-16,-12 1-64 0,10 0-16 0,-10 0 0 15,0 0-2496-15,0 0-496 16</inkml:trace>
  <inkml:trace contextRef="#ctx0" brushRef="#br0" timeOffset="78129.86">30821 12082 15663 0,'0'0'1392'0,"0"-7"-1120"0,-1-5-272 0,2 4 0 15,-1 8 1392-15,4-8 208 0,-4 8 64 0,2-8 0 16,2 2-736-16,-4 6-144 0,0 0-16 0,0 0-16 16,0 0-336-16,0 0-64 0,0 0-16 0,0 0 0 15,0 0 112-15,0 0 0 0,0 0 16 0,0 0 0 16,-2 11 48-16,0 3 0 0,1 3 0 0,1 0 0 15,0 1-176-15,0 4-16 0,-1 1-16 0,2 3 0 16,2 0-160-16,0 3-16 0,1 4-128 0,1-5 192 16,3 1-192-16,1-3 0 0,0-5 128 0,1-3-128 15,1-4 128-15,1-3 0 0,-1-3-128 0,2 0 192 0,1-3 192 16,-1-1 48-16,2-4 0 0,0-3 0 0,-1-2-176 16,3-1-16-16,-3-5-16 0,0 3 0 0,-2-4-64 15,0-3-16-15,-2-2 0 0,0 1 0 0,-1-1-144 0,0 0 128 16,-1-3-128-16,-1 1 128 0,-1 2-128 0,1-1 0 15,-2 0 0-15,-1 3 128 0,0 2-128 16,-2-1 0-16,1-1 0 0,-1 3 0 0,1 3 0 0,-3 9 0 16,5-10 0-16,-5 10 0 0,0 0 0 0,0 0 0 15,0 0 0-15,0 0 0 0,0 0 0 0,0 0 0 16,1 12 0-16,-1-3 0 0,-1 2-128 0,0 3 128 16,-1 1 0-16,0 2 0 0,-1-2 0 0,2 7 0 0,0 1 0 15,-1 2 0-15,1 5 0 0,-1 2 0 0,-1 0 0 16,0 4 0-16,2 3 0 0,0 2 0 0,1 4 0 15,-4-1 128-15,0 1-128 0,-1 0 128 0,1 5-128 16,-1-2 128-16,-2-2-128 0,0 1 160 0,1-3-160 16,-2 3 160-16,1-1 64 0,-1 0 16 0,-1-1 0 0,0-3 0 15,-2-1-96-15,-1-2-16 0,2-2 0 0,-2-1 0 16,-2-1 0-16,0 0-128 0,1-3 192 0,0-1-64 16,0-4 0-16,1 0 0 0,0-2 0 0,-2 1 0 15,-3-6-128-15,1-1 128 0,0-3-128 0,2-5 128 16,1-1-128-16,0-4 160 0,-1-2-160 0,0-7 160 15,0-2 80-15,0-4 16 16,3-6 0-16,-2-5 0 0,2-8 64 0,1 0 0 0,2-4 16 0,3-1 0 16,2-1-176-16,3 2-32 0,4 3-128 0,4 1 192 15,2 6-192-15,4 3 0 0,3 0 0 0,0 3 0 16,2 0-144-16,7 4 144 0,4 4 0 0,5-1-144 0,1 3 144 16,3 2 0-16,-1-2-144 0,-4 3 144 15,-3 2 0-15,-3 1 0 0,-3 0 0 0,-3 2 0 0,-3 3 0 16,-3 0 0-16,-1 3-144 0,-3 1 144 0,-6-1-320 0,-1 3 0 15,-1-2 0-15,-4 1 0 16,0-10-512-16,1 9-96 0,-1-9-32 0,0 0-9808 16,0 0-1968-16</inkml:trace>
  <inkml:trace contextRef="#ctx0" brushRef="#br0" timeOffset="78855.62">31254 11330 8287 0,'0'0'368'0,"0"0"80"0,0 0-448 0,0 0 0 0,0 0 0 0,0 0 0 15,0 0 3072-15,0 0 544 0,0 0 96 0,0 0 32 16,0 0-2048-16,0 0-416 0,0 0-64 0,0 0-32 16,0 0-112-16,13-2-32 0,1 2 0 0,-1 0 0 15,-2 0-336-15,3-2-64 0,1 1 0 0,2-1-16 16,0 2-240-16,0-1-32 0,1-1-16 0,0 0 0 0,0-2-336 0,-3 3 128 16,0-1-128-16,0 0 0 0,-2 1 0 0,-1 0 0 15,2 0 0-15,-3 1 0 16,-1-2-576-16,-10 2-144 0,10-2-32 0,-10 2-8656 15,8-7-1744-15</inkml:trace>
  <inkml:trace contextRef="#ctx0" brushRef="#br0" timeOffset="79370.28">31628 10912 19343 0,'0'0'1728'0,"0"0"-1392"0,-5-11-336 0,2 5 0 16,3 6 1008-16,0 0 128 0,0 0 16 0,3-10 16 16,1 2-144-16,1 2-48 0,1-2 0 0,2 3 0 15,0 0-400-15,2-1-64 0,1 1-32 0,3-2 0 16,1 1-80-16,1 2-16 0,-2 2 0 0,1-1 0 15,0 2 0-15,2 2-16 0,-3 2 0 0,2 2 0 16,-2 4-192-16,0 1-48 0,-1 2 0 0,-2 6 0 16,-1 0-128-16,-1 5 0 0,-2 5 144 0,-2-3-144 15,-1 3 192-15,-2-2-48 0,-1 2 0 0,-1-4 0 16,0 2 128-16,-1-1 32 0,-1-1 0 0,-2-1 0 16,0-3 32-16,0 2 16 0,-2-2 0 0,-1 3 0 15,0-2-176-15,0-2-48 0,-1 1 0 0,-1-4 0 0,1-2-128 0,2-1 128 16,-2-1-128-16,0-3 128 15,5 0-128-15,3-9 0 0,-5 7 0 0,5-7 128 0,0 0 0 0,0 0-128 16,-3 10 192-16,3-10-64 0,0 0 240 0,0 0 32 16,0 0 16-16,0 0 0 0,0 0 96 0,14 1 32 15,0-1 0-15,0 0 0 0,0 0-192 0,2 1-32 16,1-2-16-16,2 1 0 0,1 0-176 0,1 0-128 16,-2 0 192-16,0 0-192 0,0 0 128 0,0-1-128 15,1-2 0-15,-3-1 0 16,1 2 128-16,-2-1-128 0,1 1 0 0,-2 1 0 0,-2-3 0 0,-1 0 0 0,1 1 0 15,-1 1-144 1,-1-1-560-16,-11 3-96 0,0 0-32 0</inkml:trace>
  <inkml:trace contextRef="#ctx0" brushRef="#br0" timeOffset="85090.13">21141 17840 8287 0,'0'0'368'0,"-10"-1"80"0,3-2-448 0,-4 2 0 0,4-2 0 0,7 3 0 16,-10 0 1408-16,2-1 192 0,8 1 32 0,-9-1 16 16,9 1-1392-16,0 0-256 0,-11-3 0 0,4 1-128 15,7 2 128-15,-4-3 192 0,-1 2-32 0,2 0-16 16,-3 0 368-16,3-1 64 0,3 2 0 0,-5-1 16 16,-1-2 272-16,-2 2 48 0,8 1 16 0,0 0 0 0,0 0-48 15,0 0-16-15,0 0 0 0,0 0 0 0,0 0-160 0,0 0-48 16,0 0 0-16,6 7 0 0,4 0-80 0,3-3-32 15,2 0 0-15,4-2 0 0,3 1 112 0,3-3 32 16,3-3 0-16,4 1 0 0,2-1-48 0,4-1 0 16,2-2 0-16,3 2 0 0,3 2-128 0,2-1-16 15,4-4-16-15,-2-1 0 0,-2-2-224 0,-1 5-64 16,0 2 0-16,0 1 0 0,-4-2-192 0,1 0 0 16,-5 4 0-16,0 0 0 0,0 0-192 0,-4 2-96 15,-2 1-16-15,-4 0 0 16,-4-1-1232-16,-6 2-256 0,-3 0-64 0,-4 3-11152 0</inkml:trace>
  <inkml:trace contextRef="#ctx0" brushRef="#br0" timeOffset="85376.11">21229 18295 32255 0,'0'0'2864'0,"0"0"-2288"0,0 0-576 0,0 0 0 15,0 0 1184-15,11 0 128 0,5 0 32 0,3 3 0 16,5 1-1344-16,4-1-224 0,4 2-64 0,6-2-16 16,6-4 160-16,6-2 144 0,2-4-208 0,1 1 80 0,0 3 128 0,-1 0 0 15,0-2 0-15,-1 2-128 16,-2 1 128-16,2 1 0 0,-1 1 0 0,-2 0 0 0,-4-2-240 15,-3 4 48-15,-7 1 0 0,-1 5 0 16,-2 0-2160-16,-2 4-416 0</inkml:trace>
  <inkml:trace contextRef="#ctx0" brushRef="#br0" timeOffset="86944.9">27538 13338 19343 0,'0'0'1728'0,"-7"-9"-1392"0,1 3-336 0,0 1 0 16,6 5 0-16,-11 0 0 0,1 2-160 0,0 3 160 16,-4 2-144-16,-2 5 144 0,-4 4 0 0,-5 4-144 15,-5 4 144-15,-7 9 0 0,-7 7 0 0,-3 5 0 16,-3 9 0-16,-3 4 144 0,-1 4-16 0,-3 8-128 15,-2 8 0-15,-7 10 0 0,-11 8 0 0,-2 3 0 16,-1-6 0-16,3-1 0 0,4-3 0 0,4-2 160 16,5 0-160-16,3-14 0 0,4-14 0 0,9-7 128 0,6-4-128 15,10-10 0-15,8-3 144 0,8-7-5904 16,5-5-1168-16</inkml:trace>
  <inkml:trace contextRef="#ctx0" brushRef="#br0" timeOffset="87461.67">29447 11689 16527 0,'0'0'720'0,"5"-8"176"0,-1-4-720 0,-2 4-176 15,-2 8 0-15,0 0 0 0,3-8 384 0,-3 8 64 16,0 0 0-16,0 0 0 0,0 0 96 0,-14 6 32 16,-4 0 0-16,-6 8 0 0,-5 3-240 0,-7 7-32 15,-6 9-16-15,-4 5 0 0,-2 7 48 0,-5 3 16 16,-3 9 0-16,-8 5 0 0,-8 4-176 0,-5 6-48 0,-5 1 0 16,2 6 0-16,5 6-128 0,1 4 0 0,3 2 0 0,0 0 0 15,-4 4 0-15,4 5 0 0,7 3 0 16,4-3-6784-16,4 2-1376 0</inkml:trace>
  <inkml:trace contextRef="#ctx0" brushRef="#br0" timeOffset="89412.58">24177 16375 9215 0,'0'0'816'0,"-5"-9"-656"15,-2-5-160-15,2 6 0 0,5 8 3680 0,0 0 704 0,0 0 144 0,0 0 16 16,0 0-3680-16,0 0-736 0,0 0-128 15,0 0 0-15,-2 12-144 0,0 3 144 0,1 4-160 0,1 8 160 16,0 4 0-16,1 2-144 0,1 5 144 0,0 3 0 16,3 6 0-16,2 0 0 0,2-1 0 0,0-5 0 15,1-4 0-15,2-3 128 0,2-5 0 0,0-5 0 16,-1-1 176-16,0-4 32 0,-1-4 16 0,2-1 0 16,0-6 96-16,2 0 32 0,0-5 0 0,2-3 0 15,0-1-96-15,1-8 0 0,1 0-16 0,2-6 0 16,1-4-128-16,1-3-32 0,0-7 0 0,0-1 0 15,2-2-80-15,-1-5 0 0,-1-4-128 0,-1 2 192 16,-1 1-192-16,-5 1 0 0,-1 5 128 0,-5 2-128 16,1 2 0-16,-1 1 0 0,-2 5 0 0,0 5 0 15,-4 3 0-15,1 5 0 0,-6 9-128 0,0 0 128 16,0 0-256-16,0 0 64 0,8 10 16 0,-3 6 0 0,-2 10 32 0,-3 1 0 16,0 3 0-16,-2 8 0 0,0 7 144 0,-2 2 0 15,0 5-144-15,-2 0 144 0,-1 1 0 16,-2-1 0-16,-1 1-144 0,0-4 144 0,1-2 0 0,-3 0 0 15,-2 0 0-15,-2-4 0 0,0 1 304 0,-2-1-48 16,0-5 0-16,-1-2 0 0,-1-2 64 0,1-6 16 16,1-3 0-16,1-6 0 0,1-1 32 0,1-4 0 15,-3-5 0-15,1-1 0 0,2-3-32 0,-3-4 0 16,3-1 0-16,1-2 0 0,0-5-80 0,1-3-32 16,2-3 0-16,2-3 0 0,3-3-224 0,3-2 176 15,2 0-176-15,2-5 160 0,3 0-160 0,3 3-256 16,4-1 64-16,1 1 16 0,1 2-80 0,5 4 0 0,0 0-16 15,3 6 0-15,2 3 144 0,4 0 128 0,2 8-192 16,3 5 192-16,1 2-240 0,3 4 64 0,2-1 16 0,-3 3 0 31,-2 1-224-31,-1 3-64 0,-3 2 0 0,-2 1 0 16,-3 2-1792-16,-4 4-384 0,-3 1-64 0</inkml:trace>
  <inkml:trace contextRef="#ctx0" brushRef="#br0" timeOffset="89778.42">23859 17916 26367 0,'0'0'1168'0,"0"0"240"0,0 0-1120 0,13-2-288 0,2-2 0 0,7 4 0 0,4 0 0 0,7 0 160 16,5-1-160-16,9-1 128 0,7 1 144 0,4-1 32 15,1-1 0-15,3-1 0 0,4-1 176 0,5 3 32 16,8-1 16-16,0 1 0 0,1-1-240 15,1-1-48-15,-4-1-16 0,2 1 0 0,1 2-224 0,2-2 128 16,1 1-128-16,-8 0 0 0,-8 0 0 0,-3 2 0 0,-2 2 0 0,-7 0-160 31,-2 1-1120-31,-6 1-240 0,-6 0-32 0,-7 0-10352 0</inkml:trace>
  <inkml:trace contextRef="#ctx0" brushRef="#br0" timeOffset="90380.83">24272 18627 25167 0,'0'0'1104'0,"-2"-8"240"0,2 8-1072 0,0 0-272 16,0 0 0-16,0 0 0 0,0 0 0 0,0 0-144 15,0 0 16-15,1 14 0 0,-1-2-80 0,0 6-16 16,-1 4 0-16,1 6 0 0,-3 4 224 0,-1 2 240 15,-1 2-48-15,0 1-16 0,0 1 96 0,1-5 32 0,0-1 0 16,3 0 0-16,-1-3 144 0,2-1 48 0,1-5 0 0,1-4 0 16,1-4 64-16,2-1 16 15,-5-14 0-15,9 8 0 0,-2-1-112 0,4-5-16 0,-1-8 0 0,3-2 0 16,1-4-224-16,3-6-48 0,2-6-16 0,3-4 0 16,0 2-160-16,0-2 0 0,1 0 0 0,0-2 0 15,1 5-368-15,-1-2 48 0,0 3 16 0,-3 2 0 16,1 2 64-16,-2 5 16 0,-1-2 0 0,-3 6 0 15,-2 8 32-15,-2 2 16 0,-1 2 0 0,-10-1 0 16,9 9-16-16,-2 4-16 0,-2 2 0 0,-2 7 0 16,-3 5 208-16,-2-2 0 0,1 2-160 0,-3 1 160 15,-3 5 0-15,-1 6 192 0,-4 3-32 0,-1 5 0 16,-2 4 128-16,-3 2 32 0,-2 3 0 0,-2-2 0 16,1-4 144-16,-3 0 48 0,-2-4 0 0,1 1 0 15,-1 1 48-15,0-3 16 0,4-2 0 0,2-4 0 0,-1-3-192 16,4-3-16-16,0-6-16 0,4-1 0 0,2-3-352 0,1-3-208 15,2-3 16-15,2-3 16 16,1-6-784-16,5-8-144 0,0 0-48 0,0 0-8320 16,0 0-1680-16</inkml:trace>
  <inkml:trace contextRef="#ctx0" brushRef="#br0" timeOffset="90793.76">25272 18415 27647 0,'-6'-7'2448'0,"0"2"-1952"0,-1 1-496 0,7 4 0 15,0 0 1360-15,0 0 176 0,0 0 48 0,0 0 0 31,0 0-1584-31,12-2-400 0,1 2-48 0,-1 1 0 0,1 2 256 0,0-1 64 0,1 3 0 0,-2 4 0 16,0 0 128-16,-1 4 0 0,-1 3 0 0,-2 2-128 16,-2 0 128-16,0 1 0 0,-3 3 0 0,-3 0 0 15,-1 3 208-15,-4-1-16 0,0 2-16 0,-3-1 0 16,-1-3 80-16,-1 3 32 0,-1-2 0 0,-1-3 0 16,1 0 128-16,-2-3 32 0,0-2 0 0,3-2 0 15,1-4-112-15,3 1-16 0,6-10 0 0,-4 7 0 16,4-7-144-16,0 0-48 0,0 0 0 0,0 0 0 0,0 0-128 0,9 7 160 15,3-2-160-15,0-3 160 0,2-3-160 16,4-1 160-16,2-4-160 0,2 1 160 0,2 0-160 0,3-1 160 16,2-3-160-16,2 3 160 0,-1-6-288 0,6 2-64 15,2 1-16-15,-1-4 0 16,1-2-1584-16,-5 3-304 0,-5-1-64 16</inkml:trace>
  <inkml:trace contextRef="#ctx0" brushRef="#br0" timeOffset="91424.85">22855 17258 12895 0,'0'0'1152'0,"0"0"-928"15,-7-4-224-15,7 4 0 0,0 0 2720 0,0 0 496 16,0 0 112-16,0 0 0 0,0 0-2608 0,0 0-528 16,13-5-192-16,1 1 144 0,1 0 160 0,2 2 16 15,1-2 16-15,1-2 0 0,2 1 32 0,4 2 0 0,0 1 0 0,3 0 0 16,1-2-16-16,-2 1 0 0,1-1 0 0,-4 3 0 16,-1-1-96-16,-3 1-32 0,-3-1 0 0,-2-1 0 15,-2 3-96-15,-3 0-128 0,-10 0 176 0,0 0-176 16,0 0 288-16,0 0-48 0,0 0-16 0,0 0 0 15,-8 8 32-15,-3-5 0 0,-6 1 0 0,-1 3 0 16,-4-2-128-16,-3 1 0 0,-4 2-128 0,3-3 192 16,-1 1-192-16,3 2-240 0,3-4 48 0,4 1 16 31,1 0-1968-31,6-3-400 0,10-2-80 0,0 0 0 0</inkml:trace>
  <inkml:trace contextRef="#ctx0" brushRef="#br0" timeOffset="91921.56">26668 17728 27695 0,'0'0'1216'0,"0"0"272"0,-10-7-1184 0,10 7-304 0,0 0 0 0,0 0 0 16,-1-11 192-16,1 11-32 0,11-5 0 0,4 2 0 0,3-1 16 15,3 1 0-15,1-1 0 0,6 2 0 0,0 1-176 0,2 1 192 16,-2-2-192-16,1 1 192 0,0 0-192 0,-2 0 0 16,1-3 0-16,0 2 0 0,0 2 0 0,-2 2-176 15,-4 0 16-15,0 2 0 16,-5 1-1376-16,-3 3-256 0,-3-1-64 0,-6 4-9056 0</inkml:trace>
  <inkml:trace contextRef="#ctx0" brushRef="#br0" timeOffset="92078.24">26512 18118 26207 0,'0'0'1152'0,"0"0"256"0,0 0-1136 0,0 0-272 15,0 0 0-15,9-2 0 0,6 2 0 0,4-3 128 0,5-2-128 0,7 2 0 16,8-1 0-16,9 1 0 0,10-1 0 0,-1-1-144 16,-1 1-96-16,2 1-16 0,3-1 0 0,0-1-7312 31,4 0-1472-31</inkml:trace>
  <inkml:trace contextRef="#ctx0" brushRef="#br0" timeOffset="92896.72">28538 17764 28735 0,'-15'-9'1280'0,"7"1"256"0,-2 2-1232 0,5 3-304 16,5 3 0-16,0 0 0 0,0 0 144 0,0 0-16 0,-4-6-128 0,4 6 192 16,0 0-192-16,9-5 176 0,5 0-176 0,4-1 160 15,3 0 192-15,9 1 32 0,3 2 16 0,6-4 0 16,7 1 48-16,3 2 0 0,10 0 0 0,-3-1 0 15,-4 3-176-15,-1 0-16 0,-3 1-16 0,0 2 0 16,-1 2-240-16,-2 1-128 0,-4 2 128 0,-2-2-208 31,-1 1-496-31,-1 3-80 0,-4-2-32 0,-2 2-8464 0,-4-1-1680 0</inkml:trace>
  <inkml:trace contextRef="#ctx0" brushRef="#br0" timeOffset="93518.93">29880 17409 30399 0,'-9'-6'2704'0,"2"3"-2160"0,-1 1-544 0,8 2 0 0,0 0 384 0,-5 15-48 15,-1 4 0-15,1 3 0 16,1 1-832-16,-1 8-160 0,0 4-48 0,0 3 0 0,-1 6 528 0,3 5 176 16,-4 0 0-16,5 2-144 0,1-5 144 0,1 0 0 15,3-6 0-15,1-4-128 0,0-6 128 0,2-7 0 16,2-5 0-16,2-3 0 0,-1-7 352 0,5-2 0 16,1-3 0-16,3-6 0 0,2-6 160 0,5-1 16 0,0-6 16 15,3-7 0-15,-3-5-176 0,3-3-48 0,2 2 0 16,-1-4 0-16,-1-1-320 0,0-2 0 0,-3 1 0 15,1 1 0-15,-4 5 0 0,-1 4 0 0,-2 2 0 16,-3 4 0-16,0 4-192 0,-2 4 32 0,0 8 16 16,-3 0 0-16,-11 3-112 0,10 14 0 0,-3 8-16 0,-4 7 0 15,0 10 48-15,-3 5 16 0,-3 6 0 0,-2 6 0 16,-5 3 208-16,-3 8 0 0,-2 6-160 0,-4 4 160 16,-3 7 0-16,-3 0 0 0,-3-3 0 0,-2 2 0 15,-2 1 0-15,-1-2 192 0,0 5-32 0,-3-5 0 16,1-7 336-16,-7-6 64 0,0-8 16 0,1 1 0 15,2-4 192-15,2-9 32 0,5-8 16 0,0-6 0 16,4-4-256-16,4-8-48 0,5-5-16 0,1-7 0 16,4-3-304-16,3-5-48 0,-1-6-16 0,2-4 0 15,0-5-128-15,1-6 128 0,1-10-128 0,3-4 128 16,0-10-128-16,3-2 0 0,3-7 0 0,4-3-176 0,4-2-64 16,6 1-16-16,6 0 0 0,4 5 0 15,4 6-256-15,6 8-64 0,1 8-16 0,6 3 0 16,4 1 384-16,2 8 80 0,6 10 128 0,-2 5-208 0,-3 3 64 0,4 5 16 15,-3 3 0-15,1 8 0 16,0 6-288-16,-6 5-48 0,-3 0-16 0,-4 2 0 16,-7 1-1536-16,-5-4-304 0,-8-3-64 0,-8-5-9840 15</inkml:trace>
  <inkml:trace contextRef="#ctx0" brushRef="#br0" timeOffset="93906.93">30630 17146 12895 0,'0'0'1152'16,"-7"-8"-928"-16,0 3-224 0,7 5 0 0,0 0 3936 0,0 0 736 16,0 0 160-16,0 0 32 0,0 0-4160 0,0 0-704 15,10-2-368-15,3-2 48 0,5-1 320 0,2 0 0 16,3 0 0-16,3-4 128 0,2 3 0 0,2-5 0 15,2 4 0-15,2-2 0 0,6 3-128 0,-1 2 0 16,-1 0 0-16,-4 0 0 0,-2 2 0 0,-4 0 0 16,-4 2-192-16,-2 2 192 15,-3-1-1984-15,-2 1-256 0,-5 1-64 0,-2-3-16 0</inkml:trace>
  <inkml:trace contextRef="#ctx0" brushRef="#br0" timeOffset="94230.62">31286 16251 28559 0,'-4'-10'2544'0,"1"4"-2032"0,3 6-512 0,0 0 0 16,0 0 880-16,0 0 80 0,0 0 0 0,1 11 16 16,0 4-848-16,2 3-128 0,0 3-128 0,1 4 128 15,-1 0 0-15,1 7-128 0,-1 1 128 0,1 5 0 16,-1 2 0-16,-2 4 0 0,-1-1 128 0,0 2-128 0,0-1 128 0,0 1-128 16,-1-1 0-16,1-3 144 0,-1-3-144 0,-1-1 0 15,0-3 0-15,-2 1 0 0,-1-2 0 16,0-1-304-16,0-7 48 0,0 2 16 15,-1-3-1856-15,3 1-368 0</inkml:trace>
  <inkml:trace contextRef="#ctx0" brushRef="#br0" timeOffset="94691.17">30980 17988 27407 0,'0'0'1216'16,"0"0"256"-16,-8-7-1184 0,8 7-288 0,0 0 0 0,0 0 0 0,0 0 176 0,12-5-32 16,2 1 0-16,2-1 0 0,3-1-144 0,3 2 0 15,1 0-192-15,2 0 192 0,3-1 0 0,3 3 0 16,3 1 0-16,-1-2 0 0,1 3-128 0,-1 0-16 16,-2 1 0-16,-3 2 0 15,-1-1-2160-15,-6 3-416 0</inkml:trace>
  <inkml:trace contextRef="#ctx0" brushRef="#br0" timeOffset="94868.88">30912 18300 35007 0,'0'0'1552'0,"0"0"320"0,0 0-1488 0,0 0-384 0,0 0 0 0,6-7 0 31,4-1-272-31,6 3-128 0,8 2-32 0,4-4 0 0,4-1 128 0,1-2 32 0,5 1 0 0,0 1 0 31,4-2-304-31,2 4-64 0,3-3-16 0,-2 4-8576 0,1-3-1712 0</inkml:trace>
  <inkml:trace contextRef="#ctx0" brushRef="#br0" timeOffset="95205.96">31887 17933 14735 0,'0'0'640'0,"0"0"160"0,0 0-640 0,0 0-160 0,0 0 0 0,0 0 0 15,0 0 4400-15,13 1 848 0,1 2 160 0,4-2 32 16,2-1-4608-16,4 0-832 0,3 0-336 0,1-3 16 31,3-3-272-31,-1 0-48 0,-1-1-16 0,-2-2 0 16,-3 2-1936-16</inkml:trace>
  <inkml:trace contextRef="#ctx0" brushRef="#br0" timeOffset="95531.4">32540 16748 34607 0,'-2'-16'1536'0,"2"16"320"0,-6-7-1488 0,6 7-368 16,0 0 0-16,-8 12 0 16,1 4-256-16,-1 5-128 0,0 2-32 0,1 6 0 0,-2 4 160 0,0 9 16 15,0 7 16-15,1 7 0 0,1 5 224 0,0 5-144 16,0 1 144-16,4-1-128 0,1 0 128 0,-1 4 0 15,2 1 0-15,0 0 0 0,-1-1 0 0,2-7 0 0,0-2 0 16,3-3 0-16,-1-6-256 0,2-3 48 16,-1-3 0-16,1 0 0 15,-1-5-1536-15,1-3-304 0,-1-5-64 0</inkml:trace>
  <inkml:trace contextRef="#ctx0" brushRef="#br0" timeOffset="95814.96">31890 18515 34847 0,'0'0'1536'0,"0"0"320"0,0 0-1472 0,0 0-384 0,11-6 0 0,5 2 0 16,4 3-368-16,7 1-144 0,4 1-16 0,5 3-16 0,3-3 288 15,3 0 48-15,4 3 16 0,-18-1 0 16,6-2 192-16,7 3-176 0,1-3 176 0,4 0-160 16,1 1-368-16,-1-1-80 0,-3 0-16 0</inkml:trace>
  <inkml:trace contextRef="#ctx0" brushRef="#br0" timeOffset="96441.34">31934 18938 35295 0,'0'0'1568'0,"0"0"320"0,0 0-1504 16,0 0-384-16,0 0 0 0,0 0 0 0,8 5-1120 16,0 7-288-16,-1-2-64 0,2 4-16 0,0 0 800 0,-3 6 176 0,1 7 16 0,-1 4 16 15,-2 3 480-15,-1 5 0 0,-3 4 0 0,0-3 0 16,0 2 0-16,0-3 0 0,-3-6 0 0,2-1 0 0,1-3 432 0,1-3-32 15,0-2 0-15,3-5 0 0,4-5-32 0,-4 0-16 16,1-3 0-16,-5-11 0 0,14 3 240 0,0-3 48 16,1-3 16-16,1-6 0 0,2-1-256 0,1-6-48 15,2-5-16-15,-1-3 0 0,0 0-336 0,-2 0 0 16,0-4 0-16,-9 14 128 16,1 0-128-16,1-3 0 0,-3 1 0 0,2 2 0 0,-4 0 0 0,2 5 0 15,-2-1 0-15,5 1 0 0,-11 9 0 0,0 0-128 16,7 10 128-16,-2 12-192 0,-1 7-48 0,-3 5-16 15,-1 1 0-15,-1 3 0 0,-3 5 256 0,2-15-144 16,-3 4 144-16,-3 5-128 0,-2 2 128 0,-2 4 0 0,-1 2 0 16,-3-2 0-16,0 1 160 0,-16 33 64 0,4-15 16 15,0-15 0-15,3-6 464 0,-3-7 80 0,0-3 32 0,0-2 0 16,0-5-112-16,2-2 0 0,1-3-16 16,2-5 0-16,5-2-384 0,0-5-80 15,2-1-16-15,2-6 0 0,1-4-208 0,2-2 0 16,-1-1 128-16,3-4-128 0,2-2 0 0,2 2 0 15,0-7-144-15,5 0 144 0,2-3-192 0,5-2 192 0,4-1-208 0,4-2 80 16,8 2-192-16,1 4-48 0,0 2 0 0,7 3 0 16,-1 2 112-16,6 5 0 0,1-2 16 0,1 8 0 15,-1 2 240-15,-14 2-176 16,3 5 176-16,6-1-160 0,3 5-96 0,3 2 0 0,2 4-16 0,5 3 0 16,2 4-1056-16,38 22-208 0,-14 0-32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20:05:10.725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FF00"/>
    </inkml:brush>
    <inkml:brush xml:id="br4">
      <inkml:brushProperty name="width" value="0.05292" units="cm"/>
      <inkml:brushProperty name="height" value="0.05292" units="cm"/>
      <inkml:brushProperty name="color" value="#FF0000"/>
    </inkml:brush>
    <inkml:brush xml:id="br5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4790 3796 5919 0,'0'0'256'0,"5"-9"64"0,-5 9-320 0</inkml:trace>
  <inkml:trace contextRef="#ctx0" brushRef="#br0" timeOffset="710.06">2634 3677 19231 0,'-10'-16'848'0,"6"10"176"0,0-3-816 0,4 9-208 0,-3-9 0 0,3 9 0 0,2-10 304 0,0 2 16 16,-2 8 0-16,0 0 0 0,0 0-48 0,0 0 0 15,0 0 0-15,0 0 0 0,0 0-272 0,0 0 0 16,0 0 0-16,7 12 0 0,-5 1 224 0,-1 6-16 16,-1 6 0-16,-1 8 0 0,-3 8 176 0,2 6 16 15,-2 2 16-15,0 11 0 0,-1 4-96 0,1 7 0 16,0 4-16-16,1 6 0 0,-1 7 0 0,0-7 0 15,0-2 0-15,-1-7 0 0,3-4 0 0,0-6 0 16,2 0 0-16,0-4 0 0,2-9-64 0,0-7-16 16,1-4 0-16,-1-5 0 0,1-7-96 0,-1-2-128 0,2-5 176 0,0-6-176 15,1-3 0-15,-5-10-176 0,5 7 0 16,-5-7 0 0,0 0-2000-16,0 0-384 0</inkml:trace>
  <inkml:trace contextRef="#ctx0" brushRef="#br0" timeOffset="1268.26">2535 3715 13823 0,'-19'-10'1216'0,"-1"-3"-960"0,1 1-256 0,4 4 0 0,4-4 960 0,6 3 128 15,3-2 48-15,5 2 0 0,1-4-176 0,7-2-16 16,7-2-16-16,6 1 0 0,3-2-512 0,6-1-96 16,5 0-32-16,-1 1 0 0,1-1 288 0,3 3 64 15,2 2 16-15,1 3 0 0,5 4-208 0,0 3-32 16,0 1-16-16,-1 5 0 0,-1 1-32 0,-4 5-16 15,-3 4 0-15,-6 5 0 0,-4 9-160 0,-7 0-16 16,-9 9-16-16,-5 2 0 0,-5 1-32 0,-8 5 0 0,-7 0 0 16,-10 5 0-16,-4 1 64 0,-9-2 0 0,-7-1 0 15,-2-4 0-15,-3 2 64 0,1-2 32 0,2 1 0 0,5-2 0 16,1-8-96-16,5-1-32 0,7-3 0 0,2-4 0 16,7 2-160-16,5-8 0 0,8-5 0 15,4-4 0 1,4 2-256-16,9-9-128 0,4 0-16 0,6 1-16 15,4 1-128-15,6-1-32 0,2-2 0 0,8 2 0 0,7 1 432 0,3 2 144 0,0 5 0 0,1 1-144 16,-2 1 144-16,-2 4 0 0,-4 0 0 0,-2 1-128 16,-9 1 128-16,-4 0 0 0,-5 2 0 0,-8-2 128 15,-6 1 192-15,-8-1 32 0,-6 4 16 0,-10 3 0 16,-6-2 512-16,-10 6 96 0,-6 2 32 0,-8 4 0 16,-6 1-80-16,-4 2-16 0,-5 2 0 0,-1-2 0 15,-5-3-448-15,2 1-80 0,7-1-32 0,3-4 0 16,4-4-352-16,6-6 0 0,2-2 0 0,7-4 0 15,7-4-1968-15,5-8-304 0,2-4-64 0</inkml:trace>
  <inkml:trace contextRef="#ctx0" brushRef="#br0" timeOffset="1586.75">4099 4341 26719 0,'-19'2'2368'0,"5"7"-1888"0,0 5-480 0,-1 7 0 0,1 11 1264 0,1 2 144 16,2 2 48-16,1 3 0 0,0 1-1136 0,1-1-320 15,1-2 0-15,2-3 128 0,2-2 128 0,1-5 0 16,3-2 16-16,3-5 0 0,2-2-48 0,3-4-16 0,-1-7 0 0,5-4 0 16,0-1 64-16,4-5 16 0,1-3 0 0,5-7 0 15,2-3-32-15,3-5-16 0,0-2 0 0,-1-2 0 16,1-1-240-16,-4-2 176 0,-5 1-176 15,-3 0 160-15,-4 1-32 0,-3 5-128 16,-5-3 192-16,-5 6-64 0,-3 4 416 0,-5 1 80 0,-8-1 16 0,-3 4 0 16,-5-1-224-16,-3 4-32 0,-2 1-16 0,1 3 0 15,-1 2-496-15,2 4-112 0,0 0-16 0,1 1 0 32,1-1-2048-32,3-3-432 0,3-2-80 0</inkml:trace>
  <inkml:trace contextRef="#ctx0" brushRef="#br0" timeOffset="1825.38">4838 3378 35935 0,'0'0'3200'0,"0"0"-2560"0,0 0-512 0,0 0-128 0,0 22 192 0,1 3 0 15,-1 8 16-15,0 6 0 0,-1 11-208 0,-3 5 0 16,-2 4 0-16,-1 9 0 0,0 7 0 0,-3 6 0 15,-3 0 0-15,-4 6 144 0,-3 2-144 0,-3 1 0 16,-6-1 0-16,1 0 0 16,-1-3-432-16,-1-7-112 0,0-8-32 0,3-7 0 15,3-8-784-15,2-7-176 0,7-12-16 0,0-10-16 16,5-7-1520-16,3-11-304 0</inkml:trace>
  <inkml:trace contextRef="#ctx0" brushRef="#br0" timeOffset="2285.67">4524 4086 24879 0,'0'0'1088'0,"-3"-6"256"0,3 6-1088 0,0 0-256 0,0 0 0 0,13-2 0 15,1 2 576-15,4-1 64 0,3-3 16 0,5-1 0 16,3-1-336-16,3-7-64 0,4-4 0 0,-1-3-16 16,-2-3-240-16,4-7 176 0,0-6-176 0,0-3 160 15,-2-6-160-15,5 3-256 0,-3-6 64 0,-1 1 16 16,1 0 176-16,0-3 0 0,-1 1-144 0,-2 2 144 15,-1-1 0-15,-4 6 0 0,-4-4 0 0,-5 8 0 16,-4 3 384-16,0 11 0 0,-5 8 0 0,-1 6 0 0,-10 10 192 16,10 6 16-16,-1 5 16 0,-1 11 0 0,-3 7-272 0,-1 11-48 15,-3 8-16-15,-2 9 0 0,-2 9-128 0,-2 8-16 16,-2 5-128-16,-5 3 192 0,-1 5-192 0,-3-3 128 16,-1-6-128-16,2-5 0 0,1-8 144 0,0-7-144 15,3-3 128-15,2-8-128 0,2-10 320 0,4-9-32 16,0-7 0-16,7-3 0 0,1-5-96 0,1-4-32 15,-6-9 0-15,13-2 0 0,1-4-160 0,3-4 192 16,2-7-192-16,1-8 192 0,3-3-192 0,4-3 0 16,2 1-192-16,3 3 192 0,1 2-224 0,0 5 80 15,-2 3 16-15,5 7 0 0,1 1 128 0,1 8 0 16,0 8 0-16,0 7-128 0,-2 9 128 0,-3 5 0 16,-3 13 0-16,0 1 128 0,-2 2-128 0,-2 3 128 0,1 3-128 15,-2-3 128-15,-2-3-128 0,0-7 0 0,0-5 0 0,0-8 0 16,0-4 128-16,2-2-128 0,3-4 128 0,-1-1-128 15,2-5 0-15,4-1 0 0,2-3 0 0,-1-5-10368 16,0-4-1984-16</inkml:trace>
  <inkml:trace contextRef="#ctx0" brushRef="#br0" timeOffset="2725.38">9212 3644 15663 0,'-3'-21'688'0,"-1"6"144"0,-2-4-656 0,1-1-176 16,0-2 0-16,0 2 0 0,-1 1 4336 0,-3-4 832 15,-3-1 160-15,-3-1 48 0,-2-1-4096 0,-4 3-800 16,-3 1-160-16,-4 3-48 0,-5 4-80 0,-4 2-32 0,-5 8 0 0,-3-1 0 16,-2 3-160-16,0 6 128 0,0 4-128 0,-2 6 128 15,-2 9-128-15,0 6 160 0,-1 6-160 16,-3 9 160-16,-2 3-160 0,1 6 0 0,1 4 144 15,5 5-144-15,4 3 0 0,6 3 0 0,6 3 0 0,4 1 0 16,3-1 0-16,5-3 0 0,6-4 0 0,4 1 128 16,5-4-128-16,3-1 0 0,1-5 0 0,3-2 0 15,3-3 0-15,1-4 0 0,1-3 0 16,1-5 0 0,3-2-512-16,0-5-112 0,-1-5-16 0,-2-2-16 15,0-2-1968-15,-1-6-400 0,0-4-80 0</inkml:trace>
  <inkml:trace contextRef="#ctx0" brushRef="#br0" timeOffset="2911.24">7486 4410 35007 0,'-3'-6'3120'0,"3"6"-2496"0,0 0-496 0,10-7-128 0,7 3 896 0,6 3 144 16,5 1 48-16,9 1 0 0,6 1-624 0,9-2-112 15,9 0-32-15,5-3 0 0,3 1-64 0,2-1-32 16,1 2 0-16,5-2 0 0,0-2-224 0,2 1 0 15,1-1 0-15,-5-4 0 16,-5 1-1680-16,-7-1-384 0,0 1-80 0,-5 3-13872 16</inkml:trace>
  <inkml:trace contextRef="#ctx0" brushRef="#br0" timeOffset="3568.08">11126 4181 32079 0,'-29'-23'1408'0,"9"12"320"0,-5 2-1392 0,0 5-336 15,-3 3 0-15,-1 5 0 0,-3 3 0 0,2 7 0 16,2 7 0-16,-3 8-128 0,-1 8 128 0,2 5 0 15,1 7 0-15,2 5 0 0,1 2 0 0,4 1 144 0,0 1-16 0,5-9-128 16,5-5 0-16,3-7 0 0,5-7 0 0,4-7 0 16,5-6 0-16,5-8 0 0,3-3 0 0,5-7 0 15,1-7 0-15,5-1 208 0,3-7-32 0,2-5-16 16,0-3 96-16,-1-1 0 0,-1-7 16 0,1-1 0 16,1 1 96-16,-1 4 16 0,-6-1 0 0,-2 6 0 15,0 0 192-15,-2 4 32 0,-1 5 16 0,-3 2 0 16,-2 5-368-16,0 2-80 0,-2 5-16 0,-1 8 0 15,-2 1-160-15,2 6 0 0,0 5 0 0,1 7-176 16,1 3 176-16,-1 2-192 0,0 4 192 0,3-1-192 16,1-3-176-1,2 0-32-15,1 0-16 0,0-4 0 0,1 0-2016 16,1-6-416-16,2 0-80 0</inkml:trace>
  <inkml:trace contextRef="#ctx0" brushRef="#br0" timeOffset="3901.6">12030 4212 26719 0,'0'0'1184'0,"-12"14"240"0,2 5-1136 0,0 5-288 0,1 8 0 0,0 5 0 0,0 3 1600 0,1 5 272 16,-3-6 48-16,2 1 16 0,1-2-1200 0,-3-4-240 15,1-2-48-15,4-3-16 0,0-7 0 0,0-3 0 16,1-4 0-16,2-5 0 0,3-10-256 0,0 0-48 0,0 0-128 0,0 0 192 15,5-10-64-15,4-7 0 0,3-5-128 0,5-6 192 16,4-6-352-16,1 0-80 0,3-1-16 0,3-1 0 16,2-1 0-16,-2 0 0 0,-2 0 0 15,-2 6 0-15,-1 4 256 0,-2 8 0 0,-1 2 0 0,-1 8 0 16,-1 6 128-16,0 4 80 0,-2 4 16 16,-2 6 0-16,-1 9-80 0,0 6-16 0,-5 1 0 0,1 5 0 15,0 2-128-15,-2 3 0 0,-4 0 0 0,0 2 0 16,-3 4-192-16,-1-3 0 0,-1-5-16 0,1 0 0 31,1-9-1952-31,1 0-384 0,2-8-80 0,2-8-10832 0</inkml:trace>
  <inkml:trace contextRef="#ctx0" brushRef="#br0" timeOffset="4363.05">13362 4424 26719 0,'-4'-15'1184'0,"2"7"240"16,-1-2-1136-16,1 4-288 0,2 6 0 0,0 0 0 0,-4-11 2384 0,-3 5 432 16,0-3 64-16,-3 4 32 0,-4 1-2352 0,0 0-560 15,-4-2 0-15,-4 6 0 0,-2 5 0 0,-5 3 0 16,-5 6-160-16,-2 2 160 0,0 5 0 0,1 0 0 16,-3 3 0-16,2 6 0 0,3 4-192 0,3 4 192 15,3 3-208-15,4-4 80 0,4-2 128 0,5-4 0 16,5-3-144-16,5-5 144 0,4-6 0 0,5 0-144 15,5-7 144-15,4-1 0 0,4-5 0 0,6-6 0 0,2-1 192 0,3-9-48 16,3-6 80-16,5-2 16 0,3-4 0 16,1-8 0-16,1-3-96 0,0-4-16 0,-1-6 0 0,-1-1 0 15,0-4-128-15,-1-4 192 0,-1-1-192 0,-1-2 192 16,-3-3-64-16,2-1 0 0,1-8 0 0,-2-2 0 16,-3-2 0-16,-3-4 0 0,-2-7 0 0,-5 3 0 15,-4 4 112-15,-2 8 16 0,-2 9 0 0,-2 9 0 16,-5 12 128-16,-2 8 16 0,-2 12 16 0,-2 8 0 15,-1 11 16-15,0 0 0 0,-5 11 0 0,-4 8 0 16,-5 13-432-16,-2 8 0 0,-5 9-144 0,-2 10 144 16,-2 7 0-16,-3 5 0 0,-5 6 0 0,6 6 0 15,0-2-304-15,6 1 0 0,2-3 0 0,4-1 0 16,2-3-336-16,6-3-80 16,6-11-16-16,5-3 0 0,4-8-1360 0,8-5-272 15,7-8-48-15,10-5-7696 0,9-10-1536 0</inkml:trace>
  <inkml:trace contextRef="#ctx0" brushRef="#br0" timeOffset="4921.88">16039 3178 26783 0,'4'-16'1184'0,"1"8"240"0,1-2-1136 0,2 4-288 0,3 2 0 0,2 3 0 16,1 2 416-16,4 1 32 0,2 5 0 0,6 5 0 15,4 8 64-15,3 6 0 0,1 3 16 0,0 8 0 16,0 7-192-16,-1 3-32 0,-3 1-16 0,0 5 0 16,-6 6 16-16,-3 2 0 0,-3-2 0 0,-4 8 0 15,-2-1-304-15,-6 2 0 0,-3-2 0 0,-3-1 0 0,-4-5 272 16,-1-5-48-16,-2-3-16 0,-4-4 0 16,-3-6 240-16,-3 0 64 0,-3-4 0 0,-3-2 0 0,-4-1 96 15,-4-4 32-15,-6-3 0 0,-5-7 0 0,-5-4-256 16,1-3-64-16,-1-7 0 0,3-3 0 0,-2-4-96 15,3-5-32-15,-1-6 0 0,4-6 0 0,2-3 16 0,1-7 0 16,1-6 0-16,6-6 0 0,4-8-208 16,8 0 0-16,6-2 128 0,9 0-128 0,7 2-208 15,7 4-96-15,7 6-16 0,6 2 0 0,4 5 0 0,3 4 0 16,2 1 0-16,4 8 0 0,2 9 320 0,2 4-192 16,5 3 192-16,2 6-160 0,4 7 160 0,3 2-128 15,1 4 128-15,-4 4-128 0,-5-1 128 0,-4 5 0 16,-4 4-144-16,-4 5 144 0,-6-1-128 0,-8 1 128 15,-1-2-160-15,-5-1 160 16,-4-1-544-16,-2-1-16 0,-3-4 0 0,0-1 0 16,0-3-480-16,-1-4-112 0,-1-6 0 0,-4-12-13152 0</inkml:trace>
  <inkml:trace contextRef="#ctx0" brushRef="#br0" timeOffset="5264.46">17855 3262 35583 0,'4'-40'1584'0,"1"13"320"0,0 1-1520 0,2-2-384 0,2 3 0 0,0-4 0 16,0 2-144-16,-2 0-112 0,-2 5 0 0,0 1-16 15,-1 2 272-15,-3 4 128 0,-4 0-128 0,1 3 192 0,-3 5-192 0,-1 1 144 16,-3 1-144-16,-1 5 128 0,-2 5-128 0,-2 1 0 15,-3 5 0-15,-2 4 0 0,-4 9 0 16,-2 6-192-16,-1 7 32 0,-3 8 16 0,2 6 144 0,-2 5 0 16,-2 10-144-16,1 4 144 0,-1 4 0 0,2 1 0 15,1 1 0-15,4 3 0 0,2-3 0 0,3-3 128 16,1-2 0-16,2 0 0 0,1-4-128 0,1-4 160 16,2-6-160-16,2-3 160 0,1 0-160 0,0-6 0 15,0-2-160-15,2-5 160 16,-2-8-1408-16,0-5-192 0,0-4-48 0,1-5-7744 15,-1-7-1552-15</inkml:trace>
  <inkml:trace contextRef="#ctx0" brushRef="#br0" timeOffset="5452.13">17104 4078 33455 0,'17'-9'1472'0,"-1"7"320"0,6 1-1424 0,12 2-368 0,12 3 0 0,6 2 0 16,5-1 272-16,3 0-16 0,0 0 0 0,2 0 0 15,3-2-112-15,6-2-16 0,5 2-128 0,1-2 192 16,-2-1-48-16,-3 0-16 0,-1 0 0 0,-5-3 0 16,-3 2-336-16,-4-1-80 0,4-1-16 0,-9 2 0 31,-7 1-3056-31,-9 1-608 0,3 2-128 0,-23-1-32 0</inkml:trace>
  <inkml:trace contextRef="#ctx0" brushRef="#br0" timeOffset="5758.03">14819 5179 38703 0,'0'0'1712'15,"0"0"352"-15,6-8-1648 0,12 1-416 0,11 0 0 0,12 1 0 16,8-4-352-16,18 2-160 0,14-3-16 0,9-2-16 0,7-2 720 0,11 2 144 0,9-2 16 16,6-2 16-16,4 1-144 0,5 1-16 15,4 1-16-15,-1-4 0 0,-5-3-176 0,-2 4 0 0,-3 1 0 16,-3 2 0-16,-4-1 0 0,-9 2 0 0,-7 7 0 0,-3-2 0 16,-1 3-256-16,-12 4-64 0,-11 1-32 0,-10 1 0 31,-10 3-1664-31,-9 4-336 0,-10 2-64 0,-8 3-11760 0</inkml:trace>
  <inkml:trace contextRef="#ctx0" brushRef="#br0" timeOffset="6237.02">15327 5666 25791 0,'0'0'2304'0,"4"-9"-1856"0,1-1-448 0,8 3 0 0,1 2 2240 0,7-1 336 16,4 0 80-16,3 2 16 0,3-4-2224 0,4 3-448 16,3 1 0-16,6 2-192 0,6-1 448 0,2 3 96 15,0 1 16-15,-1 5 0 0,-3 2-192 0,-1 5-48 16,-2 2 0-16,-3 6 0 0,-3 5-128 0,-3 4 0 15,-5 5 0-15,-4 10 0 0,-5 6 0 0,-6 2 0 16,-4 3-176-16,-7 1 176 0,-6-2 0 0,-7-1 0 16,-5-1 0-16,-3-4-128 0,-6-4 128 0,-5-2 0 15,-3-3 0-15,-4-4 0 0,-3-5 304 0,-1-3-16 16,-2-3 0-16,-2-5 0 0,-4-3 96 0,-2-10 32 0,2-4 0 16,4-6 0-16,4-2 16 0,5-9 0 0,1-5 0 0,4-4 0 15,4-7-192-15,5-4-48 0,3-5 0 16,4-1 0-16,3-9-320 0,7-3-80 15,4-2-16-15,9 0 0 0,4 2-16 0,8 8 0 0,5 3 0 0,6 5 0 16,5 3 64-16,8 7 16 0,9 4 0 0,0 7 0 16,-1 3 160-16,3 9 176 0,2 5-48 15,0 12 0-15,-2 4-128 0,1 9 0 0,-1 3 0 0,-6 7 0 32,-7 1-496-32,-8 7 32 0,-11 0 0 0,-5 7 0 15,-7 2-2464-15,-7 1-480 0,-3 22-112 0,-6-21 0 0</inkml:trace>
  <inkml:trace contextRef="#ctx0" brushRef="#br0" timeOffset="7072.96">16748 5576 23039 0,'0'0'1024'0,"0"0"192"0,4-8-960 0,5-1-256 15,2 4 0-15,7 1 0 0,4 3 1344 0,3-2 240 16,3-2 32-16,3 1 16 0,1 1-1120 0,4 0-208 0,4-1-48 0,3-2-16 16,-2 1 16-16,3 1 16 15,5-2 0-15,0 2 0 0,2 1 256 0,-1 1 48 0,-2 0 16 0,-1 2 0 16,-3 0-336-16,-2 3-64 0,-6 5 0 15,-6 2-16-15,-3 1-176 0,-5 2 0 16,-5 4 0-16,-5 2 0 0,-6 6 0 0,-4 2 0 0,-6 4 0 0,-6 4 0 16,-8 2-128-16,-5 3 128 0,-5 4 0 0,-5 0 0 15,-3 4 0-15,-2-3 240 0,0 1-48 0,-1-2 0 16,0-1 176-16,3-3 16 0,1-2 16 0,6-3 0 16,2-2-144-16,7 0-48 0,5-6 0 0,6 0 0 15,5-6-208-15,5 1 0 0,3-2 0 0,9 3 0 16,5-5 0-16,7-1-192 0,3-3 192 0,6-2-160 0,3 1 160 15,3-4 0-15,2 0 0 0,3-4 0 16,2 3 0-16,2-2 0 0,0 0 0 0,6 1 0 0,5-4 0 16,1-1-208-16,1-4 48 0,-2-5 16 15,-4-3-2624-15,-4-7-528 16</inkml:trace>
  <inkml:trace contextRef="#ctx0" brushRef="#br0" timeOffset="7270.24">17202 6104 35935 0,'3'-12'3200'0,"0"1"-2560"0,0 0-512 0,6 5-128 0,5 1 2256 0,8 2 432 0,8 2 96 0,8 1 16 16,5 0-2352-16,9 0-448 0,8-2-144 0,9 0 0 15,5-3-32-15,11-5 0 0,11 0 0 0,2-7 0 31,0-6-1792-31,3 0-352 0,2 0-80 0,-1-5-9440 0,1-5-1904 16</inkml:trace>
  <inkml:trace contextRef="#ctx0" brushRef="#br0" timeOffset="7772.22">22139 4570 35535 0,'-23'-34'1568'0,"8"13"336"0,-4 1-1520 0,-3 4-384 16,-2 2 0-16,-4 5 0 0,-2 2 0 0,-5 5 0 16,-1 2 0-16,-3 6-192 0,-1 2 192 0,0 6-160 15,1 2 160-15,0 6-160 0,-3 5 160 0,0 4 0 16,-2 5 0-16,2 3-128 0,2 5 128 0,5-4 0 0,6 2 0 16,8-1 0-16,3-8 0 0,6-5 0 0,6 0 0 0,5-6 0 15,3-5 0-15,3-7 0 0,4-1 0 16,7-5 128-16,1-4 64 0,5-2 32 0,3-3 0 15,3-8 0-15,2-2-16 0,0-4 0 0,1-3 0 0,-2-6 0 16,-2 0-208-16,-2-1 0 0,-2 5 0 0,-2-1 0 16,1 4 0-16,-2 2 144 0,-2 2-144 0,0 6 128 15,-3 1-128-15,0 7 128 0,-1 3-128 0,0 4 128 16,0 9-128-16,2 6 0 0,-2 4 0 0,3 8 0 16,3 7 0-16,2 4-176 0,4 3 176 0,2 1-128 15,-2 1 128-15,5 0 0 0,0-7-144 0,0 0 144 31,0-5-592-31,2-5-48 0,2-9-16 0,4-4-9776 0,-1-5-1936 0</inkml:trace>
  <inkml:trace contextRef="#ctx0" brushRef="#br0" timeOffset="8090.53">23109 4655 39615 0,'0'0'1760'0,"-8"5"352"0,0 7-1680 0,-3 7-432 0,-1 8 0 0,-2 9 0 0,-3 9 272 0,1-6-16 0,0-1-16 0,2-4 0 16,2-7-240-16,1-6 0 16,0-5 0-16,2-4 0 0,2-5-224 0,7-7 64 15,-9-1 16-15,9 1 0 0,-4-15 144 0,1-4-192 0,7-8 192 0,2 2-192 16,5-3 192-16,4 1 0 0,3-5 0 0,5 2 0 15,3-2 0-15,3 1 0 0,2 1 0 0,-1 5 0 16,2-3 0-16,0 3 0 0,-3 0 0 0,1 5 0 16,-1 3 0-16,1 6 128 0,1-1-128 0,2 6 0 15,0 1 0-15,1 5 0 0,1 4 0 0,1-1 0 32,4-1-1104-32,-2 3-192 0,0-1-48 0</inkml:trace>
  <inkml:trace contextRef="#ctx0" brushRef="#br0" timeOffset="8450.68">24087 4740 29487 0,'0'0'2624'15,"10"-6"-2112"-15,0 4-512 0,8 2 0 0,7 2 2240 0,2-1 320 16,1-1 80-16,2-3 16 0,2-4-2336 0,0-4-480 15,-2 1-96-15,1-4 0 0,-2-5 0 0,-2-2 16 16,-2-3 0-16,-2 0 0 0,-3-7 112 0,-6 5 128 16,-2-4-208-16,-5 4 80 0,-3-3 128 0,-4 4 0 15,-4 3 160-15,-3 6-160 0,-6 6 160 0,-5 8-160 16,-5 3 160-16,-6 5-160 0,-5 7 0 0,-2 9 0 16,-4 8 0-16,-5 4 0 0,-4 4 0 0,0 1 0 0,2 1 0 0,7 1 0 15,5-7 0-15,6 2 0 0,5-1 0 16,5-3 0-16,5-3 256 0,2-2-32 0,9 1-16 0,5-2 0 15,6-1-208-15,7-3 128 0,5 0-128 0,11-1 0 16,9-3 0-16,9-2 0 0,5-2 0 0,6-2-160 31,4-5-1376-31,7-3-256 0,9-4-64 0,13-5-13184 16</inkml:trace>
  <inkml:trace contextRef="#ctx0" brushRef="#br0" timeOffset="8855.7">27616 3993 25791 0,'-11'-10'2304'0,"-3"2"-1856"16,0-1-448-16,-4 6 0 0,-3 1 1104 0,-2 5 128 15,-4 3 32-15,-5 1 0 0,-3 4-880 0,-5 3-160 0,-3 4-32 0,0 6-16 16,-2 1 224-16,2 5 48 0,0 3 16 0,2 3 0 15,2 6-144-15,2 5-16 0,3 1-16 0,3 0 0 16,4 1-288-16,7-2 160 0,7-2-160 0,8-7 128 16,5-2 96-16,9-2 16 0,5-4 0 0,7-4 0 15,5-2-32-15,7 0 0 0,4-4 0 0,9 0 0 16,5-6-208-16,6-7 0 0,7-3-192 0,0-5 192 31,0-6-2800-31,-2-4-448 0</inkml:trace>
  <inkml:trace contextRef="#ctx0" brushRef="#br0" timeOffset="9177.66">28553 4189 24879 0,'0'0'2208'0,"-12"-3"-1760"0,-4-1-448 0,-1 10 0 0,-4 2 2064 0,-6 9 336 15,-4 6 64-15,-5 4 16 0,-2 2-2016 0,-1 1-464 16,-5 3 0-16,6 2 0 0,3 2 0 0,4-1 0 15,3 1 0-15,4-1 0 0,4-3 0 0,6-1 128 16,4-6-128-16,3 0 0 0,5-6 0 0,4-5 0 16,5-3 0-16,4-3 0 0,4-5-272 0,6-3 16 15,4-4 16-15,2-1 0 0,1-4 48 0,3-3 16 16,2-4 0-16,-1-3 0 0,1-3 176 0,-7-2 0 16,-2-1 128-16,-6 1-128 0,-7-3 448 0,-5 2 32 15,-4 0 0-15,-6-4 0 0,-6-2 176 0,-6-2 48 16,-4-4 0-16,-4 4 0 0,-3 3-272 0,-2 5-48 0,-1-1-16 15,2 7 0-15,-2 6-368 0,4 1 0 0,-2 2 0 0,2 1 0 32,5 3-1152-32,0 3-128 0,4-5-48 0,3 2-14160 0</inkml:trace>
  <inkml:trace contextRef="#ctx0" brushRef="#br0" timeOffset="9574.75">29002 4134 29487 0,'0'0'2624'0,"-5"8"-2112"0,0 6-512 0,0 2 0 16,-2 3 1584-16,1 0 208 0,-2 2 32 0,1 0 16 16,-1 4-1424-16,3-5-288 0,0-2-128 0,0-6 128 0,1-4-128 15,4-8 192-15,0 0-192 0,0 0 192 0,0 0-32 0,0 0 0 16,0 0 0-16,0 0 0 0,5-10 224 0,3-2 32 15,3-3 16-15,1-1 0 0,2-1-208 0,0 1-32 16,1 0-16-16,1 1 0 0,2 2-176 0,0 1 128 16,1 1-128-16,-1 3 128 0,-3 2-128 0,0 1 0 15,1 2 0-15,-1 4 0 0,-2 3 0 0,-1 2 0 16,-5 0-192-16,-1 8 192 0,-3 4-208 0,-3 3 80 16,-2 5 128-16,-2 3-208 0,-3 4 64 0,-2 4 16 15,-3 3 0-15,0-2 0 0,-1 0 128 0,0-2-192 0,3 0 192 16,0-1-192-16,1-5 192 0,3 0 0 15,3-8 0-15,2-1 0 0,1-3 0 0,3-3 0 16,0 0 0-16,4-1 0 0,-1-3 0 0,3-2 0 0,1-5 0 16,3-1 0-1,1-3-592-15,1-3-96 0,3-1-16 0,1-5 0 16,0 1-2032-16,3-6-400 0</inkml:trace>
  <inkml:trace contextRef="#ctx0" brushRef="#br0" timeOffset="9965.65">29958 2800 35007 0,'-5'-17'1552'0,"2"9"320"16,-2 1-1488-16,5 7-384 0,-6 10 0 0,-3 9 0 0,-4 10 0 0,0 8 0 15,-3 4 0-15,-1 12-128 0,-2 6 128 0,2 8-192 16,-3 4 192-16,1 8-192 0,-1 5 192 0,2 4 0 16,-2-1 0-16,5-2 0 0,2-3 0 0,4-2 0 15,4-4 0-15,4-3 0 0,3-2 304 0,6-3-16 16,0-7 0-16,4 0 0 0,4-2 256 0,1-6 48 15,1-2 16-15,5-5 0 0,5 0-48 0,5-6-16 0,4 0 0 16,4-3 0-16,0-3-192 0,4-2-32 0,1-2-16 16,2-7 0-16,4-3-304 0,2-3 0 0,-1-3 128 15,4-1-128 1,5-6-1200-16,-2 0-288 0,-5-4-64 0,-6-5-9648 0,-5-2-1920 16</inkml:trace>
  <inkml:trace contextRef="#ctx0" brushRef="#br0" timeOffset="10139.34">29821 4410 42047 0,'49'-20'1856'0,"-7"8"384"0,11 2-1792 0,14 2-448 0,9 7 0 0,10 6 0 15,7 2 0-15,5-1 0 0,4-1 0 0,1 1-160 16,1 7-1136-16,1-3-240 15,5-1-32-15,-11-1-15408 0</inkml:trace>
  <inkml:trace contextRef="#ctx0" brushRef="#br0" timeOffset="12925.97">25205 7442 23951 0,'-11'-26'2128'0,"4"13"-1696"16,0-1-432-16,3 2 0 0,0 5 272 0,4 7-16 16,0 0-16-16,0 0 0 0,0 0-240 0,0 0 0 0,0 0 0 0,0 0 0 15,0 9 0-15,-1 4 0 16,-2 3 0-16,1 4 0 0,-2 4 0 0,3 4 0 0,-3 2 0 0,-3 7 0 16,-1 4 0-16,-1 10 0 0,-1 4 0 0,-1 8 0 15,0 8 0-15,2 6 176 0,-1 2-176 0,2 8 160 16,-2 3-160-16,0 5 0 0,1 6 0 0,-1 0 0 15,2 0 128-15,2 3 0 0,-3 1 0 0,3 4 0 16,0 2 336-16,1 4 64 0,0-1 16 0,0 7 0 16,0-3 176-16,-1 4 48 0,-3 3 0 15,3 6 0-15,-3 0-352 0,0 2-64 0,0 2-16 0,0 3 0 16,-2 2-64-16,2 2-16 0,0 0 0 0,0 2 0 16,-1 8-64-16,1-7 0 0,1-2-16 0,3-2 0 15,1 2-16-15,3-6 0 0,0-4 0 0,-1-2 0 16,1-1 32-16,1-5 16 0,0-2 0 0,0-1 0 15,0-1 176-15,3 2 48 0,-1 2 0 0,2-1 0 16,0 2-240-16,0-2-32 0,-1 5-16 0,3 2 0 0,-3 0 48 16,4 0 16-16,-1 6 0 0,2-4 0 15,-3 0 32-15,1-3 0 0,-1 1 0 0,2 2 0 0,-1-2-48 0,0-4-16 16,1 0 0-16,-1-3 0 0,-1-4 16 16,3-3 16-16,-3 0 0 0,0 0 0 0,0-2 80 0,0-4 16 15,-1-7 0-15,2-2 0 0,-3-8-32 0,1-5 0 16,-1-8 0-16,1 0 0 0,0-9-272 15,1-6 0-15,0-12 128 0,3-9-128 16,-4-7-736-16,1-9-208 0,-1-11-32 0,-2-4-16 16,-2-14-2208-16,0 0-432 0,4-23-80 0,2-14-32 0</inkml:trace>
  <inkml:trace contextRef="#ctx0" brushRef="#br0" timeOffset="13777.94">18936 13409 17503 0,'-6'-6'1552'0,"1"1"-1232"0,-2 0-320 15,3-3 0-15,4 8 640 0,0 0 64 0,-3-8 0 0,1 1 16 16,2 7-400-16,3-8-96 0,-1-2-16 0,-2 10 0 15,11-6-16-15,-1 2 0 0,1 0 0 0,3-1 0 16,-2 0-192-16,2 2 176 0,1 1-176 0,3 0 160 16,-1 1 96-16,5-1 32 0,2 2 0 0,3 0 0 15,3 2 272-15,6-1 48 0,1 1 16 0,9-1 0 16,6 0-48-16,5 1 0 0,3-2 0 0,3 0 0 16,3 0 0-16,4 0 0 0,5 0 0 0,8-2 0 15,8 1 48-15,3-2 0 0,-1-2 0 0,8 0 0 16,8 1-32-16,4 1 0 0,4-6 0 0,6 4 0 15,7-4-176-15,2 2-32 0,2-3-16 0,4 1 0 16,6 3-224-16,-1-4-144 0,2 2 192 0,7-2-192 16,3 4 192-16,1-2-192 0,-1 2 192 0,3-3-192 15,3 0 256-15,4 0-48 0,6 3-16 0,-6-1 0 0,-4-2 64 16,5 3 16-16,3-3 0 0,5 4 0 0,4 1-32 16,-4-3-16-16,-4 2 0 0,4 2 0 0,6 2-96 15,4 1 0-15,4-3-128 0,-1 2 192 0,-3 0-48 0,3-1-16 16,0-1 0-16,5 0 0 0,4 0-128 0,2 1 128 15,0 2-128-15,-3-4 128 0,-6-5-128 0,1 3 0 16,1-4 0-16,3 1 128 0,0-3-128 0,-1 3 0 16,-6-3 0-16,-1 2 0 0,-2 1 128 0,0-1-128 15,1 2 128-15,-2-1-128 0,-4 1 0 0,-6 3 128 16,-7-1-128-16,-3 2 0 0,1 0 0 0,-10-1 0 16,-8-1 0-16,-1 3 0 0,0 2 208 0,-10 1-32 15,-8 0-16-15,-1 0 0 0,-4 1-160 0,-9 1 0 0,-9 4 0 16,-6 0 0-16,-5-2-192 0,-4 5 48 0,-2-3 0 15,-9 2 0 1,-8 1-1296-16,-7-1-256 0,-9 2-48 0</inkml:trace>
  <inkml:trace contextRef="#ctx0" brushRef="#br1" timeOffset="20462.8">27010 7081 24879 0,'5'-27'2208'0,"3"10"-1760"0,-2-2-448 0,2 5 0 0,-2 8 896 0,-6 6 112 16,8-5 16-16,-8 5 0 0,0 0-640 0,6 9-112 15,-1 5-16-15,-5 0-16 0,-2 3 16 0,-6 6 0 16,-6 9 0-16,-8 1 0 0,-7 3 64 0,-4 2 32 16,-4 1 0-16,-7 2 0 0,-7 5-160 0,-6-4-48 15,-7-2 0-15,1 0 0 0,-1-5-144 0,7-3 0 0,1-1 0 16,3-1 0-16,2-6 0 0,5-2 0 0,4-6 0 16,6-3 0-16,6-3 0 0,7-7 0 0,5-4 144 0,7-5-144 15,3 0 192-15,8-8-48 0,8-5 0 16,7-3 0-16,5-4-144 0,8-3 128 0,5-7-128 15,3-3 128-15,2-7-128 0,5-1 0 0,4 0 0 0,6-4 0 16,2-2 0-16,9-2 0 0,8-2 0 0,2-3 0 16,-3-1 0-16,2-1 0 0,-1 3 0 0,3 7 0 15,2 9 0-15,-1 2 0 0,-2 2 0 0,-8 4 0 16,-10 6 0-16,-6 8 0 0,-5 5 0 16,-7 5 0-16,-7 7 0 0,-7 4 0 0,-6 4-144 0,-8 10 144 15,-8 6-400 1,-7 13-32-16,-8 5 0 0,-7 14 0 0,-5 8 32 0,-8 8 0 0,-3 5 0 0,-8 9 0 15,-9 0 224-15,-8 3 176 0,-6 2-208 0,-5-1 80 16,-3-4 128-16,-6 2-192 0,-4 3 192 0,-9 1-192 16,-9 1 320-16,2 1 64 0,1-3 16 0,4-5 0 15,-1-2 128-15,15-10 32 0,12-10 0 0,16-8 0 16,15-13 208-16,12-7 64 0,11-8 0 0,12-6 0 16,8-6-368-16,8-7-64 0,10-5-16 0,15-16 0 0,14-11-192 15,10-15 0-15,9-8 0 0,11-11 0 0,12-4 0 0,14-6 144 16,11-8-144-16,4-2 128 0,1-7-128 0,12-3 0 15,12-5 0-15,15 0-176 0,14-3 16 0,-4 3 0 16,-8 6 0-16,-5 6 0 0,-8 9-80 0,-11 8-16 16,-18 6 0-16,-6 9 0 0,-6 10 256 0,-9 6 0 15,-12 7 0-15,-13 8 0 0,-9 11 0 0,-12 10 0 16,-8 10 0-16,-13 8 0 0,-10 3-272 0,-11 12-64 0,-10 5-16 16,-13 13 0-1,-10 7-192-15,-14 13-32 0,-10 11-16 16,-17 10 0-16,-14 11 384 0,-17 9 80 0,-11 9 128 0,-12 11-208 0,-11 12 208 15,-13 11-176-15,-12 2 176 0,-12 9-160 0,-10 2 160 0,-8 8 0 16,-6 7 0-16,-1 5 0 0,1 0 384 0,-7 2 16 0,-4 1 0 0,9-7 0 16,11-5 32-16,21-15 0 0,23-17 0 0,23-14 0 15,22-16 288-15,19-17 64 0,17-16 16 0,16-17 0 16,13-10-64-16,15-13-16 0,13-11 0 0,11-14 0 16,8-8-560-16,10-15-160 0,9-12 0 0,14-17 0 15,18-18 0-15,21-20 0 0,22-19 0 0,10-16 128 16,9-13-128-16,15-10 0 0,12-12 0 0,11-3 0 15,8-2 0-15,5-4-208 0,3 0 48 0,0 5 16 16,0 3-160-16,2 5-16 0,0 5-16 0,-4 10 0 16,-10 12-432-1,-15 17-64-15,-18 11-32 0,-10 18 0 0,-8 13 384 0,-18 13 80 0,-19 10 16 0,-16 14 0 0,-14 11 208 0,-18 13 176 16,-12 10-208-16,-12 16 80 0,-13 11-128 16,-14 12-32-16,-14 10 0 0,-15 15 0 0,-14 16 288 0,-19 12 0 15,-18 13 0-15,-10 13 0 0,-10 10 0 0,-15 9 0 16,-22 5 128-16,-5 2-128 0,-3 1 224 0,-2-4-48 15,-7-4-16-15,8-12 0 0,5-11 544 0,16-15 96 16,19-13 32-16,19-13 0 0,19-15 160 0,17-15 32 16,9-12 16-16,17-14 0 0,14-10-432 0,11-15-96 15,9-12 0-15,14-10-16 0,11-10-496 0,17-18 0 16,14-16 0-16,20-14 0 0,18-19 0 0,16-11 0 16,10-11 0-16,19-7 0 0,16-6 0 0,6-3 0 15,2-5 0-15,11 0 0 0,9 2 0 0,3 11 0 16,2 10 0-16,-11 8 0 0,-13 13-288 0,-9 9 48 0,-10 14 16 0,-13 13 0 15,-11 13-32-15,-13 15 0 0,-9 10 0 0,-15 17 0 16,-17 15 64-16,-12 12 16 0,-15 9 0 0,-10 16 0 16,-16 9-160-16,-10 16-48 0,-11 8 0 0,-11 15 0 15,-10 8 160-15,-11 9 32 0,-14 6 0 0,-11 6 0 16,-8 1 48-16,-7 2 16 0,-1-4 0 0,-9-6 0 16,-8-9 128-16,6-9 0 0,5-7-144 0,14-12 144 15,12-12 0-15,13-11 0 0,12-14 160 0,10-13-160 16,11-14 304-16,12-12-48 0,6-6-16 0,11-16 0 15,10-7-96-15,16-19-16 0,14-17 0 0,18-16 0 16,18-12-128-16,8-16 0 0,3-11 0 0,12-5 0 16,13 0 0-16,3-6 0 0,-1-2 0 0,9 3 0 15,9 4 0-15,-6 6 0 0,-3 10 0 0,-2 7 0 16,-3 7 0-16,-15 16 0 0,-17 10 0 0,-16 17 0 0,-14 15-128 16,-13 10 128-16,-9 12 0 0,-11 9 0 0,-9 11-192 0,-14 11 16 15,-12 9 16-15,-15 13 0 0,-14 8 160 0,-16 16-208 16,-12 12 80-16,-13 10 128 0,-13 3 0 0,-17 11 0 15,-14 5 0-15,-13 8 0 0,-3 3-176 0,-14-3 176 16,-9-4-128-16,-3-11 128 0,1-11 0 0,6-14 0 16,7-18 0-16,15-20 0 0,12-14 176 0,11-16 16 15,12-16 0-15,12-18 0 0,13-11 320 0,7-15 80 16,8-20 16-16,9-11 0 0,10-11-464 0,8-15-144 16,11-14 0-16,8-14 0 0,9-7 0 0,11-14-272 15,10-11 16-15,12-15 16 0,11-9 240 0,18-8-176 16,12-6 176-16,8-8-160 0,6-1-64 0,12-2-16 0,11-2 0 0,5 6 0 31,3 6-304-31,-1 18-64 0,-6 20-16 16,-14 16 0-16,-12 17 624 0,-20 19 0 0,-17 19 224 0,-17 16-64 0,-13 12 304 15,-13 13 64-15,-12 12 16 0,-12 9 0 0,-9 9-16 0,-25 7 0 0,-23 6 0 0,-18 14 0 16,-19 11-528-16,-20 12 0 0,-20 15 0 0,-12 16-144 16,-11 9 144-16,-7 10-192 0,-12 9 192 0,-9 8-192 15,-7 5 192-15,6 4 0 0,0-3 0 0,16-3 0 16,15-6 192-16,12-9-48 0,8-10 0 0,18-13 0 15,21-9 48-15,19-15 0 0,14-12 0 0,16-14 0 16,12-12-48-16,11-14 0 0,11-13 0 0,12-11 0 16,9-12-144-16,14-14 192 0,13-19-192 0,11-11 192 15,11-13-512-15,11-10-80 16,10-9-32-16,13 1 0 0,12-4 128 0,7-2 32 0,5-6 0 0,5 6 0 0,5 5 48 16,-1 8 16-16,-3 7 0 0,-8 16 0 15,-17 15-336-15,-10 19-64 0,-15 11-16 0,-12 16 0 0,-11 16 368 0,-15 16 64 16,-10 8 0-16,-14 15 16 0,-11 13 176 0,-15 18 0 15,-14 17 0-15,-12 17 0 0,-12 12 0 0,-16 15 192 16,-16 10-32-16,-8 11-16 0,-5 8-144 0,-10 8 192 16,-13 4-192-16,-1 4 192 0,2 0-192 0,-5-1 0 15,-8-2 0-15,8 1 0 0,8-2 128 0,8-7-128 16,3-13 0-16,20-13 128 0,19-12 0 0,18-19 0 16,18-14 0-16,15-12 0 0,15-17-128 0,11-9 128 15,12-11-128-15,12-7 128 16,12-8-448-16,15-9-112 0,13-6-16 0,11-9 0 15,9-6-16-15,10-3-16 0,8-6 0 0,13-6 0 16,11-5 96-16,1-1 32 0,0 2 0 0,6 9 0 0,2 6 208 0,-4 8 144 0,-17 6-192 0,-8 14 192 16,-10 1-176-16,-16 12 176 0,-11 11-160 0,-18 8 160 15,-17 11 0-15,-18 12 288 16,-19 14-32-16,-18 12-16 0,-18 9 352 0,-13 8 80 16,-10 11 16-16,-9 7 0 0,-10 6 48 0,-13 7 16 0,-17 7 0 0,-2 7 0 15,2 0-304-15,-5-2-48 0,-2-3-16 0,12-7 0 16,10-7-160-16,19-9-32 0,15-17-16 0,15-15 0 15,13-13-16-15,19-11 0 0,11-14 0 0,13-11 0 16,9-10-352-16,16-6-80 0,12-8-16 0,16-8 0 16,14-9-96-16,19-12 0 0,14-11-16 0,20-12 0 15,12-12 144-15,17-8 16 0,14-5 16 0,16-9 0 16,18-4-1200-16,10-8-240 16</inkml:trace>
  <inkml:trace contextRef="#ctx0" brushRef="#br1" timeOffset="21573.41">2743 7225 31727 0,'-28'-12'1408'0,"12"8"288"0,-2-1-1360 0,-1 4-336 0,0 4 0 15,1 2 0-15,0 1 128 0,-1 5-128 0,-3-2 160 0,-4 7-160 16,-4 3 144-16,-3 9-144 0,-5 5 128 0,0 6-128 16,-5 1 128-16,1 10-128 0,-3 2 0 0,2 4 128 15,0 5 0-15,4 2-128 0,2 1 192 0,4 3-64 16,2 3 0-16,5 3-128 0,1-1 192 0,8 2-64 15,3-4-128-15,6 0 0 0,5 0 0 0,6-3 0 16,2-6 0-16,7-1 0 0,4-11 128 0,8 1-128 16,2-1 0-16,4-7-144 0,2-3 144 0,3-1-208 31,4-8-576-31,3-1-112 0,5-1-32 0,1-6-12784 0</inkml:trace>
  <inkml:trace contextRef="#ctx0" brushRef="#br1" timeOffset="23115.66">3344 7731 21359 0,'-15'-17'944'0,"7"6"208"0,1 2-928 0,0 3-224 16,1-2 0-16,6 8 0 0,0 0 448 0,-6-3 32 15,-1-2 16-15,7 5 0 0,-6-4 32 0,6 4 16 16,-10 2 0-16,0 3 0 0,0 3-416 0,-3 6-128 16,-2 4 0-16,-3 7 0 0,-3 4 0 0,0 8 0 0,-3 8 0 0,1 2 0 15,0 2 0-15,1 2 160 0,3 3-160 0,4-1 128 16,2 0-128-16,6-3 0 0,3-7 144 0,4-2-144 16,5-6 128-16,4-4-128 0,4-7 128 0,2-5-128 15,3-2 432-15,2-6 16 0,3-7 0 0,2-7 0 16,2-3 304-16,0-8 64 0,-1-2 16 0,5-6 0 15,1-7-400-15,-2-3-80 0,2-4-16 0,0-3 0 16,-2-3-208-16,-1 1-128 0,2-1 160 0,-3 3-160 16,-3 1 128-16,-3 0-128 0,-8 0 0 0,-4 2 144 15,-5 3 112-15,-4 1 0 0,-3 7 16 0,-6-1 0 16,-3 6 176-16,-4 2 16 0,-5 2 16 0,1 3 0 16,-1 4-480-16,-2 4-208 0,-3 5 16 0,2 5-10000 15,0 4-2000-15</inkml:trace>
  <inkml:trace contextRef="#ctx0" brushRef="#br1" timeOffset="23340.67">4342 8410 19343 0,'-9'5'1728'0,"-2"7"-1392"0,-3 0-336 0,-1 12 0 0,-1 8 3424 0,-1 4 608 16,-9-2 128-16,-2 3 32 0,-5 0-3424 0,-2 1-768 0,-2-1 0 0,1-2 0 15,0-2-176-15,1-5 0 16,-1-1 0-16,1-3 0 16,-1 3-1760-16,1-5-368 0</inkml:trace>
  <inkml:trace contextRef="#ctx0" brushRef="#br1" timeOffset="23832.62">5678 7622 21183 0,'0'0'1888'0,"-6"6"-1504"0,1 7-384 0,-2 7 0 16,-2 8 1792-16,-1-1 272 0,-5 4 64 0,-2 2 16 16,-3 3-1632-16,-4 3-320 0,-4-1-64 0,-4-1 0 0,-2-3 0 0,0-1 0 15,-2-4 0-15,-5 2 0 0,-3-2-128 0,-6-5 0 16,-3-1 0-16,-1-7 0 0,2 0 0 0,4-4-160 16,1-5 16-16,4-1 0 0,2-5-48 15,7-2 0-15,5-4 0 0,4 0 0 0,4-4 32 0,3-1 0 16,4 2 0-16,4-1 0 0,2 3 160 0,4-2-192 15,4 8 192-15,0 0-192 0,0 0 192 0,0 0 144 16,14 0-16-16,4 7-128 0,1 2 128 0,7 3-128 16,3 1 0-16,7 1 0 0,2 1 272 0,2 2-48 15,2 1-16-15,5-2 0 0,4-1-208 0,3-6 176 16,0-1-176-16,1-7 160 0,-3-1-160 0,0-7 192 16,-1-4-192-16,2-5 192 0,3-3 0 0,-2-5 16 0,-1-4 0 15,-1-3 0-15,-2-2 16 0,-6-2 0 0,-6-4 0 0,-3 4 0 16,-4-1 96-16,-6 2 32 0,-6 1 0 0,-5 1 0 15,-5 0 352-15,-6 4 64 0,-4 2 0 0,-5 2 16 16,-6-4-112-16,-3 5-32 0,-1 4 0 0,-4 2 0 16,-4 1-448-16,-1 4-192 0,-4 7 128 0,-4 5-128 31,-6 6-272-31,1 6-144 0,-1-1-32 0,3 2 0 16,5 4-2176-16,1-1-448 0</inkml:trace>
  <inkml:trace contextRef="#ctx0" brushRef="#br1" timeOffset="24154.54">5876 7027 27647 0,'-5'-25'1216'0,"4"11"256"0,2 0-1168 0,2 2-304 0,-1 3 0 0,-2 9 0 0,0 0 416 0,13 5 32 15,-1 1 0-15,2 8 0 0,1 3-64 0,3 5-16 16,-1 7 0-16,4 2 0 0,0 6-96 0,3 5-16 16,2-2 0-16,2 10 0 0,2 3-96 0,5 4-32 15,3 7 0-15,0-1 0 0,-1 4-128 0,-2 2 0 16,-3 5 0-16,-3 2 128 0,-4 6-128 0,-3-5 0 16,-4 0 0-16,-2 1 0 0,-5-3 144 0,-3-6-144 15,-3-9 160-15,-5-3-160 0,-4-7 192 0,-1-3-64 0,-3-5-128 16,-1-4 192-16,-3-3 32 0,-4 0 0 0,-4-4 0 0,-4-4 0 31,-5 1-576-31,-3-8-112 0,-3-2-32 0,0-3-13968 0</inkml:trace>
  <inkml:trace contextRef="#ctx0" brushRef="#br1" timeOffset="24527.41">7284 7513 22111 0,'-6'-10'1968'0,"4"4"-1584"0,2 6-384 0,0 0 0 0,0 0 992 0,0 0 112 16,0 0 32-16,10 13 0 0,-1 1-608 0,4 3-112 15,1-1-32-15,3 6 0 0,0 4 144 0,6 4 32 16,1 1 0-16,0 5 0 0,5 1-176 0,1 4-16 16,0 2-16-16,2 4 0 0,0-1-224 0,-1 2-128 0,0 1 160 0,1-1-160 15,1-3 0-15,0-3 0 0,-3-1 0 16,0-6 0-1,-4-4-480-15,-2-2-96 0,-1-6 0 0,-2-4-16 16,-2-6-1552-16,-1-7-304 0</inkml:trace>
  <inkml:trace contextRef="#ctx0" brushRef="#br1" timeOffset="24783.94">7995 7525 27647 0,'-15'-19'2448'0,"5"10"-1952"0,-1-1-496 0,-2 9 0 0,3 7 1856 16,-3 5 256-16,-1 5 64 0,-1 4 16 0,-6 1-1680 0,-4 8-352 16,-8 7-160-16,-5 7 160 0,-2 5 64 0,-2 7 16 15,-3 6 0-15,-2 1 0 0,-4 4-240 0,0-1 0 16,-1 1 128-16,-2-2-128 0,0-6-192 0,3-5-64 15,5-2-32-15,8-8 0 16,6-2-1632-16,6-5-320 16,5-7-64-16</inkml:trace>
  <inkml:trace contextRef="#ctx0" brushRef="#br1" timeOffset="25113.25">9123 7087 32255 0,'-17'-18'2864'0,"6"8"-2288"0,-2 4-576 0,0 4 0 0,-2 5 0 0,3 3 0 0,-5 4 0 0,-3 7 0 16,-7 6 0-16,-6 9 128 0,-7 6-128 0,-5 9 160 15,-6 6 48-15,0 7 16 0,-1 8 0 0,0 6 0 16,1 2-80-16,1 6-16 0,2 0 0 0,1 6 0 16,1 6-128-16,3-1 0 0,5-2 0 0,9-5 0 0,7-8 0 15,8 3 0-15,5-8 0 0,8-8 0 0,6-8-128 16,6-7-16-16,7-3 0 0,6-6 0 16,7-2-576-16,5-9-112 15,3-4-32-15,3-11-8432 0,2-6-1696 0</inkml:trace>
  <inkml:trace contextRef="#ctx0" brushRef="#br1" timeOffset="29103.91">9982 6803 11055 0,'1'-7'976'0,"-1"-3"-784"0,0 1-192 0,3-3 0 16,-1 1-176-16,1 2-80 0,-2-2 0 0,-1 4-16 16,-1-2 768-16,1 9 144 0,0 0 48 0,-4-9 0 15,0-2 912-15,3 5 176 0,1 6 32 0,-5-8 16 16,5 8-560-16,0 0-112 0,-6-5-32 0,6 5 0 16,0 0-480-16,-10 2-112 0,-3 5-16 0,-1 2 0 15,-8 5-304-15,-1 5-64 0,-5 10-16 0,-1 3 0 16,0 5 32-16,-3 7 0 0,-1 4 0 0,0 7 0 15,0 3 96-15,2 4 32 0,4 1 0 0,1 4 0 0,3 6-48 16,5 1-16-16,6-3 0 0,0 0 0 0,2 0-96 16,4-1-128-16,2-5 176 0,5 0-176 0,6-4 144 15,3-2-144-15,0-6 0 0,3-9 144 0,-1-5-144 0,4-4 0 16,0-6 0-16,4-7 0 0,3-6 160 0,3-8-160 16,0-10 192-16,4-5-192 0,0-6 288 0,6-3-48 15,2-6-16-15,3-3 0 0,1-11 32 0,1-7 0 16,0-3 0-16,-2-4 0 0,-2 1 0 0,0-4 16 15,1-3 0-15,-1-2 0 0,-1-5 128 0,-2 1 32 16,-4-7 0-16,-4 4 0 0,-5 4-160 0,-9 5-16 16,-8 3-16-16,-6 4 0 0,-8 9-48 0,-4 5 0 15,-7 9 0-15,-6 5 0 0,-5 5-64 0,-6 6-128 16,-2 3 176-16,-3 7-176 16,0 5-224-16,-3 1-160 0,1 0-16 0,2 2-9712 0,5-1-1920 0</inkml:trace>
  <inkml:trace contextRef="#ctx0" brushRef="#br1" timeOffset="29362.53">11108 8147 33743 0,'-20'27'1488'0,"3"-4"320"0,-3 10-1440 0,-4 6-368 0,-3 9 0 0,-1 3 0 0,-1 0 416 0,1 2 16 15,-2 1 0-15,2-2 0 16,0-4-304-16,0-1-128 0,1-6 0 0,0-6 128 0,-1-2-352 16,3-5-80-16,0-1-16 0,-3-8-9984 15,-2-5-2016-15</inkml:trace>
  <inkml:trace contextRef="#ctx0" brushRef="#br1" timeOffset="29981">12836 7588 21183 0,'0'0'1888'0,"0"0"-1504"0,0 0-384 0,0 0 0 15,0 0-176-15,-3 17-96 0,-1 4-32 0,-4 0 0 16,-6 0 496-16,-4 4 112 0,-3-1 16 0,-4 4 0 15,-5-1 400-15,-6 2 96 0,-3 2 16 0,-3-5 0 16,-7 2-80-16,2-5-16 0,0-2 0 0,-1-2 0 16,0-3-240-16,1-1-48 0,0-6-16 0,2 0 0 15,1-1-160-15,2-6-16 0,1-5-16 0,2-4 0 0,0-5-16 0,5-4 0 16,4-3 0-16,4-2 0 0,3-1-224 0,5-3 144 16,3-2-144-16,6-1 128 0,4 0-128 0,4-3 0 15,2-2-192-15,4 4 192 0,4 0-368 0,3 6 48 16,4 0 16-16,3 5 0 0,8 4 304 0,2 3-128 15,3 6 128-15,2 4 0 0,3 6 0 0,0 6 0 16,-1 7 128-16,-1 6-128 0,1 3 0 16,-1 5 0-16,1 3 0 0,0 8 0 0,-1-1 0 0,3 3 0 15,2-1 0-15,2-3 0 0,3 2 0 0,-1-5 0 16,-1-7 0-16,-1-5 0 0,-3-5 384 0,2-3-32 16,-2-3 0-16,2-6 0 0,-2-2 0 0,2-7 0 15,0-3 0-15,1-8 0 0,1-3-176 0,0-3-48 0,-1-5 0 16,-1-2 0-16,-4-9-128 0,-2-3 0 0,-2 1 144 15,-4-1-144-15,-2-3 176 0,-4 2-48 0,-4 0 0 16,-5-1 0-16,-4 0 320 0,-6 1 64 0,-5 1 16 0,-4 3 0 16,-5 3-144-16,-7-2-48 0,-5 0 0 0,-4 8 0 15,-5 4-176-15,-4 3-32 0,-7 2-128 0,-7 1 192 16,-4 0-384-16,1 6-64 0,1 2-32 0,3-2 0 31,-1 2-1776-31,5 0-368 0,2 2-64 0</inkml:trace>
  <inkml:trace contextRef="#ctx0" brushRef="#br1" timeOffset="30339.04">13063 6726 21183 0,'-2'-13'1888'0,"2"3"-1504"0,0 2-384 0,0 8 0 0,0 0 1552 0,0 0 240 16,0 0 64-16,11 5 0 0,3 2-1376 0,1-1-272 15,2 6-48-15,2-1-16 0,1 3 208 0,3 4 32 16,1 3 16-16,6 6 0 0,4 1 96 0,4 6 16 16,3 3 0-16,3 6 0 0,5 2 16 0,3 8 16 15,2 8 0-15,1 4 0 0,-2 5-224 0,-3 6-32 0,-6 4-16 16,-2 7 0-16,-5-1-32 0,-1 5-16 15,-2 3 0-15,-6-4 0 0,-4-1 176 0,-3-1 48 0,-7 1 0 0,-7-4 0 16,-5-3 32-16,-9 1 16 16,-7-6 0-16,-15 7 0 0,-10-2-192 0,-17 4-48 15,-14 7 0-15,-14 1 0 0,-12-5-64 0,-8 5-32 0,-8 0 0 16,-15 8-12032-16,-11-2-2400 0</inkml:trace>
  <inkml:trace contextRef="#ctx0" brushRef="#br2" timeOffset="38649.04">22880 7290 27695 0,'-9'-20'1216'0,"6"11"272"0,0 1-1184 0,3 8-304 0,0 0 0 0,0 0 0 16,0 0 144-16,0 0-16 0,13 11-128 0,3 0 192 0,3 6-64 0,7 4-128 15,5 2 176-15,10 5-176 0,7 5 480 0,8 4-16 16,7 1 0-16,4 3 0 0,4-3-96 0,7 2-32 16,1 5 0-16,1-2 0 0,2 4 32 0,-2-4 0 15,-2 2 0-15,2-2 0 0,1 4-112 0,1-4 0 16,2 3-16-16,-6-5 0 0,-9-4-48 0,-3-3 0 16,-2 2 0-16,-3-3 0 0,-3-3-192 0,-2-1 128 15,-3-1-128-15,-3-5 0 0,-5 0 0 0,-7-3-128 16,-7 0-16-16,-4-3 0 15,-4 0-2032-15,-6-3-416 0,-10 0-80 0,-7-8-9680 0</inkml:trace>
  <inkml:trace contextRef="#ctx0" brushRef="#br2" timeOffset="39019.98">21389 7874 33167 0,'4'-18'2944'0,"1"9"-2352"0,1 1-464 0,7 7-128 15,6 6 384-15,8 8 48 0,9 5 16 0,2 1 0 0,5 4-320 16,5 5-128-16,3 0 0 0,6 6 128 15,8 8 224-15,9 1 32 0,7 4 16 0,3-1 0 16,-1 1-192-16,4 4-32 0,6-3-16 0,4 4 0 0,4 3-32 0,-1-4-128 16,-4-3 192-16,5 3-64 0,3 1 0 0,1-1 0 15,0-3 0-15,-4 2 0 0,2-1-128 0,3 1 0 16,2 1 144-16,-4-1-144 0,-6-3 0 0,0 3 0 16,0-4 0-16,-3 2 128 0,-2-1-128 15,-11-5-128-15,-9-3 128 0,-7-2-192 16,-6-2-592-16,-8-4-128 0,-8-3-32 0,-7 0 0 15,-9-2-2576-15,-10-3-528 0,-12-6-112 0,-10-8 0 16</inkml:trace>
  <inkml:trace contextRef="#ctx0" brushRef="#br2" timeOffset="39365.49">20412 8701 16575 0,'-3'-10'1472'0,"3"10"-1168"0,0-9-304 0,0 9 0 16,0 0 4432-16,15 10 832 0,6 5 176 0,7 6 16 15,6 4-4240-15,5 6-864 0,5-2-160 0,8 7-48 16,8 6 304-16,8 1 64 0,7 5 16 0,7 0 0 15,5-2-176-15,5 6-32 0,3 5-16 0,7-1 0 16,6 2-304-16,1-3 160 0,-2 0-160 0,1 1 128 0,3 5-128 16,-2-1 0-16,-1-4 0 0,-3-2 128 0,-2 1-128 15,2-2 0-15,1-2-192 0,-8-5 192 0,-6 0-368 0,-3-3 48 16,0 0 16-16,-4-3 0 16,-4-4-80-16,-6 0-32 0,-5 0 0 0,-10-2 0 15,-5-6-448-15,-8 2-96 0,-8 2 0 0,-6-3-9472 16,-8-4-1904-16</inkml:trace>
  <inkml:trace contextRef="#ctx0" brushRef="#br2" timeOffset="39736.24">19934 10135 26719 0,'-1'-10'2368'0,"2"-2"-1888"0,1 6-480 0,-2 6 0 16,14-1 3136-16,7 4 512 0,5 9 128 0,7 1 0 16,6 6-3008-16,8 7-624 0,10 7-144 0,14 6 0 15,12 0 320-15,8 3 48 0,7 4 0 0,9 6 0 16,3 1-128-16,9 2-32 0,3 5 0 0,1 3 0 0,1-1-208 15,4 2 0-15,1-3 0 0,2 4 0 0,1 1 0 16,-1-4 0-16,-1-2 0 0,-3 0-160 0,-2-3-48 16,-2-1-16-16,0-3 0 0,-10-2 0 15,-7-1 32-15,-3-6 16 0,-4 2 0 0,-6-7 0 16,-7-4-272-16,-8-4-48 0,-5-3-16 16,-8 0 0-16,-5-7-1184 0,-7-5-240 15,-9-3-48-15,-8-6-8352 0,-10 0-1664 0</inkml:trace>
  <inkml:trace contextRef="#ctx0" brushRef="#br2" timeOffset="40070.11">18692 11128 35007 0,'-10'-9'3120'0,"10"9"-2496"0,0 0-496 0,0 0-128 16,0 0 960-16,15 10 192 0,7 6 16 0,7 2 16 16,8 8-1184-16,8 2-144 0,10 3-80 0,5 2-16 15,7 0 592-15,9 7 112 0,7 1 32 0,10-1 0 16,7 3-208-16,6 1-32 0,2 1-16 0,5 1 0 15,8 0-240-15,0 0 176 0,-3 2-176 0,4 2 160 0,4-3-160 16,-3 0 0-16,-4 2 0 0,1-2-176 16,-1 2-432-16,-2-2-96 0,-6-6 0 15,-8 3-16-15,-7 1-1440 0,0-1-272 0,-1-1-64 0,-6-5-12128 16</inkml:trace>
  <inkml:trace contextRef="#ctx0" brushRef="#br2" timeOffset="42153.09">31121 12486 17903 0,'0'0'784'0,"-3"-11"176"0,0 1-768 0,1-3-192 0,1 3 0 0,0 1 0 16,1 9 144-16,-1-9-16 0,1 9 0 0,0-9 0 16,0 9 672-16,0 0 128 0,0 0 32 0,0 0 0 0,0 0-32 0,0 0 0 15,0 0 0-15,11 0 0 0,3 3-448 0,0 1-96 16,5 2 0-16,4 2-16 0,4 4 16 0,3-2 0 16,4 1 0-16,5 0 0 0,2-3-48 0,3 3 0 15,-1 1 0-15,0-1 0 0,-1-2 0 0,-3 2 0 16,-3 3 0-16,-3-1 0 0,-1 0-80 0,-3 1-32 15,-3 2 0-15,-4 2 0 0,-1-1-224 0,-3 3 144 16,-4 3-144-16,-3 2 128 0,-3-3-128 0,-3 3 0 16,-4 4 0-16,-2 6 128 0,-4 0 0 0,-6 2-128 15,1 1 192-15,-2 3-64 0,-4 4-128 0,0-2 0 16,-2 0 144-16,0-4-144 0,0 1 0 0,1-1 128 16,1-2-128-16,0-4 0 0,1-2 0 0,-1-5 128 0,1 2-128 15,1-5 0-15,-1-4 0 0,3-2 0 16,0-5 0-16,0 1 0 15,1-5-544-15,-1-4-80 0,0-7-16 0,3-2-8496 0,1-5-1696 0</inkml:trace>
  <inkml:trace contextRef="#ctx0" brushRef="#br2" timeOffset="42450.18">32245 12460 35007 0,'0'0'1552'0,"3"-9"320"0,-1 0-1488 0,-2 9-384 0,0 0 0 0,0 0 0 0,0 0 128 0,1 16-128 16,0 2 128-16,-2 6-128 0,-3 3 0 0,0 9-160 16,-5 8 16-16,1-1 0 0,-6 6 144 0,1 1 0 15,0 5 0-15,0 0-128 0,1-4 128 0,2-3 0 16,1 0 0-16,1 1 0 0,5-6 0 15,2-3 0-15,2-5 0 0,2-2 128 0,3-4-128 0,1-5 128 16,-2 2-128-16,5-6 128 0,1-4-320 0,1-3-48 16,-1-3-16-16,2 2 0 15,1-6-528-15,-5-3-112 0,4-3-32 0,1-3 0 16,1-1-2112-16,0-5-416 0</inkml:trace>
  <inkml:trace contextRef="#ctx0" brushRef="#br2" timeOffset="42621.55">31773 13013 34783 0,'3'-13'1536'0,"2"3"320"0,1-2-1472 0,7 3-384 0,6 2 0 0,6-3 0 15,4 3 352-15,8 0 0 0,5 2 0 0,4-2 0 16,4 0-80-16,-1 3-16 0,2-1 0 0,-22 1 0 16,7 0-256-16,6 0-144 0,4 0 16 0,2-3 0 31,5-1-2224-31,-1-1-432 0</inkml:trace>
  <inkml:trace contextRef="#ctx0" brushRef="#br2" timeOffset="43446.77">24500 7442 27647 0,'3'-22'2448'0,"5"-5"-1952"15,4-3-496-15,5 2 0 16,7-3-640-16,2-2-208 0,1-2-48 0,-1-2-16 0,4-4 688 0,-3 2 224 15,-1-3 0-15,-2-2-160 0,-2-3 352 0,-1-1 80 0,1-5 16 0,0 4 0 16,-1 4-128-16,-1 1-32 16,0 0 0-16,-3 5 0 0,1 2-128 0,0 5 192 0,-2 7-192 15,0 5 192-15,-4-1-16 0,0 6 0 0,-2 2 0 16,-1 5 0-16,-1 1 48 0,-1 2 16 0,-7 5 0 0,10 0 0 16,-1 3-112-16,0 6 0 0,-1 0-128 0,-1 4 192 15,1 3-192-15,-2 3 128 0,2 2-128 0,1 8 0 16,-1 2 192-16,-1 4-64 0,-2 2-128 0,2 5 192 15,-1 0-192-15,0 2 0 0,-1-3 0 0,2 0 0 16,2-2 0-16,0-2 0 0,1-3 0 0,0-2 0 16,0 0-176-16,3-5 32 0,1-1 0 0,0-3 0 31,-2-3-1616-31,0-3-320 0</inkml:trace>
  <inkml:trace contextRef="#ctx0" brushRef="#br2" timeOffset="44085.65">24671 5624 24879 0,'-10'-12'2208'0,"1"4"-1760"15,0-1-448-15,2 4 0 0,-1 2 352 0,8 3-16 0,0 0 0 0,0 0 0 16,-6 8-160-16,1 2-48 0,1 4 0 0,-1 1 0 16,2 7 80-16,1 1 16 0,-1 3 0 0,1 2 0 15,-2 4 32-15,0 4 0 0,4 2 0 0,0-3 0 16,0 0-256-16,4-2 128 0,0-7-128 0,2-2 0 15,3-6 0-15,2-6 0 0,3-2 0 0,3-6 0 16,2-2 128-16,2-4-128 0,2-3 0 0,1-8 144 16,1-4 64-16,0-3 16 0,0-2 0 0,2-7 0 15,1 0 16-15,0-4 0 0,0-3 0 0,0 2 0 16,1 0-112-16,-2-2 0 0,2-1-128 0,-1 2 192 16,0-1-192-16,-4 6 128 0,-3 8-128 0,-2 4 0 0,-4 4 128 15,-2 8-128-15,-4 2 0 0,-9 4 144 16,0 0 32-16,8 15 0 0,-5 9 0 0,-6 6 0 15,-5 9-176-15,-3 2 0 0,-5 3 0 0,-3 7 0 0,-4 4 0 0,-3 4 0 16,-3 1 128-16,0 4-128 0,-2-2 0 0,2-2 0 16,-4-6 0-16,3-7 0 0,-2-6 0 15,0-4 208-15,2-1-48 0,-3-3-16 0,-4-3 352 0,0 1 64 16,-5-7 16-16,4-4 0 0,-2-6-192 0,6-2-16 16,5-6-16-16,5-2 0 0,3-4-144 0,5-3-16 15,3-1-16-15,5-7 0 0,5-2 80 0,5-2 0 16,10-5 16-16,7-1 0 0,11-4-272 0,12-3 128 15,8 1-128-15,7 1 0 0,1 1 0 0,7 5 0 0,1 1-192 16,7 4 48-16,4 3-96 0,2 7-16 16,0 4 0-16,0 3 0 0,-7 4 112 0,2 4 16 0,1 4 0 15,4 5 0 1,3 5-1376-16,-4 6-272 0,-9 3-48 0</inkml:trace>
  <inkml:trace contextRef="#ctx0" brushRef="#br2" timeOffset="45764.75">1410 10674 20783 0,'0'0'912'0,"0"-13"208"0,-3-2-896 0,4 2-224 0,3 2 0 0,1-2 0 0,2-1 128 0,0 1-128 16,-2 2 176-16,3-2-176 0,1 4 448 0,0-2 0 15,-3 4-16-15,2-3 0 0,-2 3-224 0,2-1-32 16,-8 8-16-16,9-6 0 0,-2-6-160 0,-7 12 0 15,0 0 0-15,0 0 0 0,0 0 0 0,12 4 0 16,-12-4 0-16,10 9 0 0,0-3 0 0,-4 6 0 16,0 3 0-16,-3 5 0 0,-1 6 0 0,-2 6 192 15,-2 3-32-15,1 7 0 0,-3 6-16 0,2 5 0 0,-1-1 0 16,2 5 0-16,0 5-16 0,-1-3 0 0,2-2 0 0,4-4 0 16,1-2 208-16,2-8 48 0,0-3 0 15,3-9 0-15,3-3 96 0,1-7 32 0,0-5 0 16,3-2 0-16,2-7 0 0,1-5 16 0,2-6 0 15,-2-3 0-15,2-6-96 0,3-9-32 0,3-8 0 0,0-4 0 16,2-6-64-16,1-6-16 0,-1-2 0 0,1-3 0 16,-1-3-64-16,0 1-32 0,-2 3 0 0,-2-1 0 15,-3-1 176-15,-1 6 48 0,-3 3 0 0,-1 2 0 16,-2 4-64-16,-3 2 0 0,0 0 0 0,-2 6 0 16,-2 5-176-16,-1 3-32 0,-3 5-16 0,-2 1 0 15,0 3-160-15,-3 12 0 0,0 0 0 0,0 0 0 16,6-9-1840-16,-6 9-288 15,8-3-64-15,-8 3-11904 0</inkml:trace>
  <inkml:trace contextRef="#ctx0" brushRef="#br2" timeOffset="46449.94">4054 9845 10127 0,'0'0'896'0,"3"-8"-704"0,1-2-192 0,1 3 0 0,0-5 1456 0,2 3 256 16,-1-2 48-16,2 1 16 0,1 1-1232 0,1-3-240 15,-1 2-48-15,-2-1-16 0,-2 3 192 0,1-2 32 16,-6 10 16-16,3-8 0 0,0-2 192 0,-3 10 32 16,1-6 16-16,-1 6 0 0,0 0-16 0,0 0-16 15,-9 0 0-15,-1 2 0 0,-4 3-448 0,-4 8-96 16,-5-3-16-16,1 8 0 0,-3 6-128 0,-1 0 0 0,-4 6 0 16,2-1 0-16,1 3 352 0,-1 5-16 0,-5 6 0 0,5 3 0 15,0 8 288-15,1 8 48 0,1 3 16 16,2 5 0-16,0 1-160 0,4 7-16 0,-1 1-16 0,6 5 0 15,1-1-240-15,5 4-64 0,3 1 0 0,5-1 0 16,3 1-192-16,8 0 0 0,3-4 0 0,7-2 0 16,5-2 0-16,6-3 0 0,5-1 0 0,8 1 0 15,6-3 0-15,9 1-192 0,5 0 16 0,15 6-8880 16,10 3-1776-16</inkml:trace>
  <inkml:trace contextRef="#ctx0" brushRef="#br2" timeOffset="53942.75">4488 10885 29663 0,'0'0'1312'0,"-3"-8"272"0,3 8-1264 0,0 0-320 0,8-10 0 0,5 5 0 0,2 2-176 0,6 1-80 16,3-2-32-16,4 0 0 0,2 2 480 0,5 0 112 15,2 1 16-15,1 0 0 0,-4 0-128 0,2-1-32 16,0 1 0-16,1 0 0 0,1 1-160 0,1 0 0 15,-3 0 144-15,3 0-144 0,1 0 0 0,-2 2-160 16,2 2 16-16,-2 0 0 16,-2 1-1440-16,-2 1-272 0,-2 1-64 0</inkml:trace>
  <inkml:trace contextRef="#ctx0" brushRef="#br2" timeOffset="54487.67">6982 10505 33983 0,'-11'-7'1504'0,"11"7"304"0,-10 0-1440 0,1 3-368 0,0 3 0 0,1 7 0 31,-1 6-352-31,0 4-144 0,-3 4-16 0,-7-4-16 0,-7 1 400 0,-3 2 128 0,-5 0 0 0,-4 2 0 16,-4-2 0-16,-4 2 0 0,-4 4 0 0,-2-5 0 16,-4 2-208-16,-1-3 64 0,-3-1 16 0,-5-1 0 15,-3 3 128-15,4-3-192 0,5-6 192 0,5-3-192 16,3-9 192-16,8-1 0 0,4-1 0 0,6-8 0 16,5-3 144-16,0-3-144 0,2-1 192 0,2-5-192 0,4-2 208 15,3-2-64-15,3-6-16 0,4 2 0 16,0 3-128-16,5-5 0 0,2 1 0 0,6 1 0 0,2-3 144 0,4 5-144 15,4 5 160-15,2-1-160 0,3 0 0 0,2 7 0 16,3 3 0-16,1 3 0 0,3 2 0 0,3 8 0 16,3 0 0-16,4 7-160 0,1-1 160 15,3 5-128-15,2 0 128 0,4 2-128 0,3 1 128 16,-1-1 0-16,0-2-144 0,-4 1 144 0,2-2-128 16,-2-3 128-16,-2-2-160 0,-1-3 160 0,1 2 0 0,2-2 0 15,1 0 0-15,1-3 0 0,0-4 0 0,-4-3 0 16,0 0 0-16,-4-4 0 0,0 1 0 0,-1-6 0 15,-1-1 0-15,-2-3 0 0,-3-9 0 0,-2 2 0 0,-3-4 0 16,-1 2 0-16,-4 1 0 0,-3-2 256 16,-3 2-48-16,-6-1-16 0,-6 4 144 0,-6 2 32 0,-4 3 0 0,-3-1 0 15,-2 1-64-15,-3 4-16 0,-4 5 0 0,-1 2 0 16,-5 1-288-16,-2 6 0 0,-3 6-208 0,-1 3 80 31,-1 5-1408-31,-5 1-288 0,1 1-48 0,-1 4-11424 0</inkml:trace>
  <inkml:trace contextRef="#ctx0" brushRef="#br2" timeOffset="54686.47">7542 10952 30527 0,'-2'13'1344'0,"2"1"288"0,2 7-1312 0,1 6-320 0,2 9 0 0,-1-1 0 0,-1 1 0 0,-3 2 144 15,-3 1-144-15,-4 1 0 0,-4-3 256 0,-2 0-64 16,-4-2-16-16,-5 2 0 0,-6 0-320 0,-7 0-64 16,-8 2-16-16,-4-3 0 15,-7-4-2416-15,3-4-496 0</inkml:trace>
  <inkml:trace contextRef="#ctx0" brushRef="#br2" timeOffset="55055.71">8623 10346 19343 0,'0'0'1728'0,"-7"-4"-1392"0,-6 0-336 0,-1 4 0 15,0 3 2880-15,0 4 512 0,-3 7 112 0,0 9 16 16,-2 9-3136-16,-3 7-640 0,-2 9-112 0,-4 4-16 15,-4 1 384-15,0 3 0 0,-1 6 0 0,3-1 0 16,1 2-128-16,3-2 128 0,5-6-128 0,1-2 128 16,4-9-288-16,6-3 32 0,5-12 0 0,5-4 0 15,2-7 80-15,6-8 32 0,3-1 0 0,7-6 0 16,6-6 528-16,5-6 128 0,5-2 0 0,2-4 16 16,4-2 176-16,-2-8 16 0,-1-3 16 0,1-7 0 0,0 0-32 15,-1-1 0-15,-3-1 0 0,-1 2 0 16,-2-5-48-16,-5 2-16 0,-3-2 0 0,-2 5 0 15,-5 6-384-15,-4-1-96 0,-5 3-16 0,-3 3 0 0,-6 5-144 16,-5 2 0-16,0 1 0 0,-5 3 0 16,-3 0-1104-16,-2 2-256 15,-2 4-48-15,2 2-9248 0,-4-1-1840 0</inkml:trace>
  <inkml:trace contextRef="#ctx0" brushRef="#br2" timeOffset="55461.48">8739 9787 24479 0,'0'0'1088'0,"0"0"208"0,11 0-1040 0,6 2-256 0,5 8 0 0,4-1 0 15,5 4 0-15,4 1-144 0,5 2 16 0,-1 9 0 16,-1 4 128-16,3 3 176 0,3 3-48 0,2 6 0 16,0 1-128-16,2 5 192 0,2-1-192 0,-1 4 192 15,2 3-64-15,-2 1 0 0,-2 0 0 0,-3 0 0 16,-1 2 256-16,-6-1 64 0,-4-2 0 0,-1 2 0 15,-7 0 240-15,-4-1 48 0,-6 0 16 0,-5 4 0 0,-6 1-16 16,-4-1 0-16,-8 3 0 0,-6-5 0 0,-6-3-208 0,-7-1-32 16,-6-1-16-16,-5-1 0 0,-2-2-32 0,-8-5 0 15,-5 1 0-15,-2-5 0 0,1-1-448 0,3-4 0 16,0-1 0-16,4-8-10448 16,3-6-2192-16</inkml:trace>
  <inkml:trace contextRef="#ctx0" brushRef="#br2" timeOffset="56105.28">10752 10271 27007 0,'0'0'1200'0,"0"0"240"0,0 0-1152 0,0 0-288 0,12 4 0 0,-1 5 0 16,5 2 144-16,-1 3-16 0,5 0-128 0,-1 6 192 15,7 7 0-15,3 2-16 0,4 6 0 0,1 0 0 16,4 1 208-16,-1 4 64 0,-1 6 0 0,-1 1 0 15,0 0-128-15,0 3-32 0,1 1 0 0,-2-2 0 16,-1-4-288-16,-1 1 0 0,-1-5 0 0,-2 0 0 16,-1-1 0-16,-4-5 0 0,-2-7-160 0,-3-4 160 31,-3-1-1664-31,-4-6-192 0,-5-6-64 0,0-2-9648 0</inkml:trace>
  <inkml:trace contextRef="#ctx0" brushRef="#br2" timeOffset="56356.77">11330 10149 35007 0,'-16'-8'1552'15,"5"6"320"-15,-6 2-1488 0,0 10-384 0,-3 10 0 0,0 12 0 0,-1 10 336 0,-4 5 0 16,-6 4 0-16,-5 3 0 0,-6 7-336 0,-4 4 0 16,-6 1 0-16,-1 0 0 0,-1 4 0 0,1-2 0 15,0-2 0-15,3-4 0 0,4-1 0 0,3-5 0 16,2-3-176-16,3-5 176 16,1-4-800-16,9-7-64 0,7-3-16 0,6-7-9232 0,2-4-1840 15</inkml:trace>
  <inkml:trace contextRef="#ctx0" brushRef="#br2" timeOffset="56740.63">12726 9822 24991 0,'-10'-12'1104'0,"1"6"240"0,-3 3-1088 0,-4 0-256 0,0 3 0 0,-2 3 0 0,-2 0 320 0,-3 3 16 15,-1 2 0-15,-4 3 0 0,-1 3 48 0,-1 5 0 16,1 3 0-16,-1 6 0 0,-2 6-176 0,0 4-16 15,-1 6-16-15,-1 8 0 0,-2 8-32 0,2 1 0 16,-1 4 0-16,1 5 0 0,-1 3 32 0,1 0 0 16,4-2 0-16,3-1 0 0,4-1-176 0,6-6 160 15,4-3-160-15,8-2 160 0,5-2-160 0,6-6 128 16,4-7-128-16,6-2 128 0,3-4-128 0,5-6 0 0,4-3 0 16,1-5 0-1,2 0-528-15,2-5-96 0,2-4-16 0,5-4-7808 16,3-9-1584-16</inkml:trace>
  <inkml:trace contextRef="#ctx0" brushRef="#br2" timeOffset="57224.3">13259 10122 26719 0,'-13'-5'2368'0,"1"3"-1888"0,-2 3-480 0,0 6 0 0,0 2 768 0,-2 7 64 16,-1 5 16-16,-4 8 0 0,-3 8-704 0,0 5-144 16,1 5 0-16,0 4 0 0,0 0 0 0,3 1 0 15,1-1 0-15,4 0 0 0,3-3 0 0,3-1 0 16,3-5 0-16,5-4 0 0,2-5 0 0,5-4 0 16,3-7 0-16,5-4 0 0,4-7 0 0,5-1 0 0,4-4 0 15,4-6 0-15,4-6 240 0,2-6 80 16,1-10 32-16,2-3 0 0,2-7 32 0,0-4 0 15,0 0 0-15,-2-4 0 0,-3-3 144 0,-4 2 48 16,-3 1 0-16,-4-2 0 0,-5-2 240 0,-4 4 48 0,-6 0 16 0,1 3 0 16,-6 3-432-16,-6 6-64 15,-3 1-32-15,-3 7 0 0,-3 2-352 0,-4 4-240 0,-2 4 48 16,-1 4 0 0,-2-1-1072-16,1 6-208 0,1 1-32 0,0 1-13920 0</inkml:trace>
  <inkml:trace contextRef="#ctx0" brushRef="#br2" timeOffset="57437.13">14290 10680 35247 0,'0'0'1552'0,"-5"13"336"0,-3 5-1504 0,1 6-384 0,-2 10 0 0,-1 3 0 0,-3 0 256 0,-2 5-32 15,-7 4 0-15,-2-2 0 0,-9 1-32 0,-2-2-16 16,-4 4 0-16,-3-4 0 0,-4 0-176 0,-3-1-192 16,-5 3 32-16,2-6 16 15,-1-6-2544-15,1-9-496 0,-8-2-96 0</inkml:trace>
  <inkml:trace contextRef="#ctx0" brushRef="#br2" timeOffset="57988.99">15401 10326 19343 0,'-8'-2'1728'0,"-1"5"-1392"0,-5 4-336 0,-2 5 0 16,-3 7 3072-16,-5 6 560 0,-6 3 96 0,-8 8 32 16,-7 3-3200-16,-5 1-560 0,0-5-272 0,0 0 16 15,-3-5 256-15,3-1 0 0,-1-2 0 0,-3-1 0 0,-2-7 0 0,-1-2 0 16,-2-4-160-16,4-3 160 0,4-2-144 16,1-7 144-16,6-2-192 0,6-5 192 0,3-3 640 0,8-4 224 15,2-5 48-15,8-1 16 16,4 0-1824-16,5-3-384 0,6-3-64 0,3 1 0 0,4-5 768 15,4 2 144-15,1-2 48 0,4 2 0 0,4-2 48 0,2 6 16 16,2 1 0-16,1 7 0 0,1 4 320 0,1 7 0 16,2 1 0-16,2 8 0 0,3 11 192 0,2 3 0 15,2 1 0-15,0 5 0 0,3 3-192 0,-1 4 0 16,-1 0 0-16,0-4 0 0,0-1 0 0,1-5 0 16,0-3 0-16,1 1 0 0,2-4 0 0,2-1 0 0,4-6 0 15,2-4 0-15,3-3 432 0,-2-9 48 16,-1-2 16-16,0-5 0 0,1-1 752 0,1-1 160 15,-3-4 16-15,-2 0 16 16,-4-4-1952-16,-4-3-384 0,-4 2-64 0,-7-4-32 0,-4-2 992 0,-10 2 288 16,-3-4 16-16,-8 5 0 0,-6 1 400 0,-4 3 64 15,-6-3 32-15,-8 4 0 0,-2-2-368 0,-7 5-80 0,-6 2-16 0,-5 8 0 16,-6 1-480-16,-4 8-112 16,-4 4 0-16,-4 8-16 15,-6 4-432-15,1 4-96 0,2 2-16 0,3 2-14288 0</inkml:trace>
  <inkml:trace contextRef="#ctx0" brushRef="#br2" timeOffset="58559.53">15698 9258 14735 0,'14'-20'1312'0,"-3"6"-1056"0,0-2-256 0,3 2 0 16,4 3 3728-16,5 6 688 0,3 2 144 0,2 6 32 15,2-1-3952-15,1 10-800 0,4 2-160 0,-1 9-16 16,5 2 336-16,-1 8 0 0,1 4 128 0,3 10-128 16,3 9 192-16,-1 1-64 0,-3 4 0 0,-2 9 0 0,-4 6 16 15,-2 4 0-15,-5 7 0 0,-2 4 0 0,-5 1 160 16,-3 6 16-16,-4-2 16 0,-8 7 0 0,-4 1 208 15,-7 5 32-15,-7-3 16 0,-7 4 0 0,-9 1 16 16,-15 10 0-16,-18 1 0 0,-15 8 0 0,-16 3-336 0,-17 10-64 16,-17 5-16-16,-20 10-11200 15,-18 14-2256-15</inkml:trace>
  <inkml:trace contextRef="#ctx0" brushRef="#br3" timeOffset="66283.5">20028 16811 21935 0,'-19'17'960'0,"5"-3"224"0,-1 0-944 0,-6 4-240 16,7 0 0-16,0 0 0 0,2-2 272 0,-1-2 16 0,5-2 0 0,-2-3 0 15,2 3 320-15,3-4 64 0,5-8 16 0,0 0 0 0,0 0 320 0,0 0 64 16,0 0 16-16,0 0 0 16,0 0-544-16,0 0-96 0,4-9-32 0,0-6 0 0,1-4-272 0,4-8-144 15,0-9 160-15,1-8-160 0,0-9 160 0,2-12-160 16,0-10 160-16,1-4-160 0,1-6 128 15,0-6-128-15,-1-5 0 0,-2-5 144 0,1-4-144 0,-1-2 0 16,2-2 0-16,-2-3 0 0,2-4 0 0,2 6 0 16,0 3 0-16,1 3 0 0,0 1 0 15,3 5 0-15,-1 5 0 0,4 2 0 0,2 0 0 0,-1 8 0 16,1 0 0-16,1 13 0 0,3 8-224 0,-1 7 32 16,-2 8 0-16,-3 8 0 0,-2 3 192 0,-2 6-144 15,-3 4 144-15,-2 3-128 0,-2 4 128 0,0 4 192 16,-2 1-32-16,-4 4-16 0,1 2-16 0,-6 8-128 15,0 0 192-15,10 0-64 0,-10 0-128 0,12 8 0 16,-2 4 0-16,0 8 0 0,0 6-160 0,2 5 160 16,-1 8 0-16,0 4-144 0,-2 8 144 0,1 5 0 15,1 9 0-15,-1 4 0 0,0 7 0 0,1 5 0 0,0 9 0 0,0 7 0 16,0 1 0-16,0 6 0 0,3 3 0 16,-2 5 0-16,1 3 0 0,0-3 0 15,-2-4 0-15,-1 0 0 0,-1-2 0 0,-2-7 0 0,3-5 144 0,-3-8-144 16,1-5 368-16,1-3-48 0,-1 1 0 15,2-8 0-15,-1-7-64 0,-2-6 0 0,1-9-16 0,0-5 0 16,0-8 80-16,0-8 32 0,1-5 0 0,-1-8 0 16,-2-8-48-16,2-1-16 0,0-6 0 0,1-4 0 15,-1-3-32-15,1-8 0 0,1-8 0 0,-1-10 0 16,0-10-64-16,-2-9-32 0,1-10 0 0,-2-4 0 16,3-4-160-16,0-4 160 0,4-2-160 0,0-8 160 0,2-7-160 15,0 0 0-15,3-1 0 0,0 1 0 16,1-4 0-16,1 1 0 0,2-2 0 0,1 3 0 0,0 3 0 0,-1 4 0 15,4 3 0-15,-1 3 0 0,1-3-160 0,-2 7 160 16,0-1 0-16,1 7-144 0,2 2 0 0,0 0 0 16,-2-1 0-16,1 6 0 0,-2 0 0 0,-1 9 0 15,-2 4 0-15,0 8 0 0,-2 1 16 0,0 7 0 16,-3 4 0-16,1 5 0 0,-2 1 128 0,0 5 0 16,1 3-144-16,-4 7 144 0,0 1-128 0,0 4 128 15,1 3-160-15,0 6 160 0,0 5-304 0,-1 3 48 16,2 4 0-16,0 7 0 0,-1 7 96 0,0 9 32 15,3 6 0-15,1 11 0 0,-1 9 128 0,2 9 0 16,1 1-144-16,0 4 144 0,-1 4 0 0,-2 6 0 0,-2 6 0 16,0 0 0-16,2-2 0 0,-1 3 0 0,-6-2 0 15,2-2 0-15,-2 0 0 0,0-3 0 0,1-3 0 0,-1-2 128 16,0-8 48-16,1 2 0 0,0-4 0 16,2-4 0-16,-2-5-48 0,0-1 0 0,0-5 0 0,0-7 0 15,-1-6 32-15,3 0 0 0,-2-2 0 16,0-6 0-16,2-4-32 0,-2-5-128 0,0-3 192 0,-1-6-64 15,0-8-128-15,0-1 0 0,-2-5 144 0,3 0-144 16,-10-7 128-16,11-4-128 0,-1-3 128 0,0-3-128 16,0-8 192-16,0-8-16 0,0-9-16 0,1-5 0 15,-1-6 32-15,0-7 16 0,1-7 0 0,0-6 0 16,-3-9-80-16,1-4 0 0,-1-9-128 0,2-1 192 16,0-1-192-16,3-3 128 0,2-3-128 0,3 0 0 15,0-3 0-15,1 3 0 0,3 4 0 0,0-2 0 16,1-4 0-16,0 7 0 0,-1 4 0 0,-1 7 0 15,1 1 0-15,0 7-160 0,-1 2 160 0,1 9-192 0,-3 2 192 0,0 7-160 16,0 4 160-16,0 7-160 0,0 3 160 16,-2 5-160-16,1 3 160 0,-2 7-160 0,-2 1 16 0,0 4 0 15,1 7 0-15,-1 1 0 0,1 3-48 0,2 6 0 16,1 4 0-16,2 6 0 0,0 1 32 0,3 9 0 16,2 9 0-16,-3 7 0 0,0 9 160 0,2 10-208 15,-1 10 80-15,0 6 128 0,-3 5-144 0,2 6 144 16,1 4 0-16,-3 5 0 0,0 2-224 0,-1 2 64 15,-2-2 16-15,-2-5 0 0,1-3 144 0,-1 0 0 16,-6 0 0-16,0-7 0 0,-4-4 128 0,0-4 64 0,-1-5 16 16,-1-4 0-16,0-7 80 0,-1 1 16 0,1-6 0 15,0-7 0-15,-2-4-304 0,1-4 128 0,2-12-128 16,-3-3 0-16,2-5 224 0,1-4-64 16,-4-9-16-16,0 0 0 0,0 0-144 0,0 0 192 0,6-8-192 0,1-7 192 15,-1-3-192-15,1-11 160 0,1-9-160 0,1-6 160 16,2-6-32-16,2-6-128 0,0-7 192 0,2 0-64 15,0-7-128-15,1-5 0 0,0-4-160 0,1 3 160 16,-1 3-208-16,1-3 48 0,-2-4 16 0,-1 1 0 16,0-5-32-16,0 4 0 0,-1-1 0 0,-1 2 0 15,1-3 176-15,1 3 0 0,0-4-144 0,1 9 144 16,2 5 0-16,2 5-176 0,1 7 176 0,1 5-128 16,-2 5 128-16,0 2-192 0,0 6 192 0,-1 4-192 15,-2 6 192-15,1 4 144 0,-2 6-16 0,-1 1-128 16,-3 4 160-16,2 5-160 0,0-1 128 0,1 7-128 0,-3 6 0 0,2 2 128 15,1 4-128-15,1 5 0 0,0 5 0 16,2 6 128-16,2 11-128 0,-1 5 0 0,0 4 128 0,1 5-128 16,-3 5 128-16,1 7-128 0,0 9 144 0,1 7-144 15,1 0 160-15,-1 8-160 0,0-3 256 0,0 6-64 16,-3 4 0-16,-1-1 0 0,-3-1 160 0,1 2 32 16,-5 2 0-16,1 4 0 0,-3 3-112 0,-2-4-16 15,0 1 0-15,0-2 0 0,-3 3-256 0,0-4 160 16,-4-4-160-16,2-1 128 15,-2-5-960-15,0-1-208 0,1-6-48 0,0-5-10240 16,0-4-2048-16</inkml:trace>
  <inkml:trace contextRef="#ctx0" brushRef="#br3" timeOffset="68326.84">1652 13686 20783 0,'-17'-15'912'0,"6"7"208"0,-4-2-896 0,4 1-224 0,1-3 0 0,1-4 0 0,1 0 304 0,-1-1 16 16,0-2 0-16,2 0 0 0,5 1 384 0,0-1 64 15,-2 2 32-15,2-1 0 0,0 4-144 0,1 2-16 16,-2 1-16-16,1 3 0 0,2-3-96 0,-1 7-16 16,1 4 0-16,0 0 0 0,0 0-288 0,0 0-64 15,0 0-16-15,0 0 0 0,1 18-144 0,5 5 0 16,-2 6-160-16,1 10 160 0,-2 11 0 0,1 3 0 15,-2 4-128-15,3 7 128 0,-1 2 0 0,5 4 0 16,2 2 0-16,3-4-144 0,0-10 144 0,1-3 0 16,3-7 0-16,0-10 0 0,1-5 0 0,0-7 0 15,3-3 0-15,-1-8 128 0,4-2 320 0,-1-6 80 16,4-5 16-16,1-7 0 0,3-3 144 0,0-5 16 0,1-3 16 16,5-5 0-16,2-3-336 0,4-5-64 0,-5-5 0 0,0-6-16 15,0-2-176-15,-3-5-128 0,-3 0 144 0,0 0-144 16,-2-4 144-16,-6-1-144 0,1 0 128 0,-3 1-128 15,-4 0 224-15,-1 2-32 0,-3-1-16 0,-5 2 0 16,-1 5-176-16,-3 3 160 0,-1 7-160 0,0 3 160 16,-2 4-160-16,-3 5-144 0,-1 7 144 0,-3 2-208 31,1 2-1104-31,-3 6-224 0,-3 2-32 0,3 2-12768 0</inkml:trace>
  <inkml:trace contextRef="#ctx0" brushRef="#br3" timeOffset="68700.28">3876 12611 13823 0,'0'0'608'0,"-12"-4"128"0,-3-2-592 0,0 3-144 16,1 2 0-16,0 6 0 0,1 4 3504 0,0 4 656 15,1-3 144-15,-4 5 32 0,-1 3-3472 0,-5 3-688 16,-2 6-176-16,-4 1 0 0,-5 5 0 0,-2 7 0 16,-3 5 0-16,0 5 0 0,0 3 0 0,1 6 0 0,-1 7 144 0,1 5-144 15,2 4 0-15,0 1 0 16,6 1 0-16,2 3 128 0,3 0 64 0,3 2 0 0,3-7 16 0,5 2 0 15,4-1 192-15,5-2 48 0,4-2 0 0,5-6 0 16,6-6-96-16,4-5-16 0,4-7 0 0,5-4 0 16,4-3-176-16,6-3-32 0,7-5-128 15,9-2 192 1,7-3-1088-16,9-5-208 0,10-3-48 0,0-4-12640 0</inkml:trace>
  <inkml:trace contextRef="#ctx0" brushRef="#br3" timeOffset="69401.4">4122 13681 14735 0,'-24'-14'1312'0,"9"7"-1056"0,-3-5-256 0,2 3 0 0,3 3 3440 0,3 3 624 16,2 2 128-16,8 1 32 0,0 0-2944 0,0 0-592 15,0 0-112-15,0 0-32 0,0 0-160 0,0 0-48 16,13 3 0-16,5 0 0 0,2 5-336 0,3-2 0 16,2 1 0-16,3 2 0 0,4-3 0 0,0 3 128 0,1-5-128 15,0-3 0-15,0-1-176 0,2 3-96 0,2 0-32 0,0 1 0 31,0-6-432-31,0-1-96 0,0 3 0 0,0 0-16 16,-2 0-1536-16,0 1-304 0</inkml:trace>
  <inkml:trace contextRef="#ctx0" brushRef="#br3" timeOffset="69936.14">5991 13369 23615 0,'0'0'1040'0,"0"0"224"0,4 13-1008 0,-2 4-256 0,2 1 0 0,-1 3 0 0,0 5 0 0,-3 1 0 16,-3 3 0-16,-4-1 0 0,-3 2 0 15,-4 1 128-15,-4-2-128 0,-5 2 0 0,-3 0 288 0,-4-1-32 16,-1 1-16-16,-6-4 0 0,-6 0 160 0,2-5 48 15,-1-1 0-15,1-3 0 0,-1-3 128 0,4-3 48 16,0-4 0-16,2-4 0 0,2-4-176 0,2-3-16 16,2-5-16-16,2-2 0 0,2-5-16 0,1-2 0 15,0-3 0-15,2-3 0 0,5 2-48 0,3-6-16 16,3 1 0-16,6 1 0 0,3-5-336 0,6 1 0 16,2 0 0-16,4-2 0 0,2 5-256 0,2-2 48 15,4 6 0-15,0 2 0 0,1 2 80 0,2 8 128 0,2 0-208 16,1 7 80-16,1 4-32 0,3 3 0 0,1 4 0 15,2 4 0-15,2 6-80 0,0 1-16 16,1 1 0-16,1 0 0 0,3 1 256 0,0-3-192 0,-1 1 192 0,-1-6-192 16,1 0 192-16,-3-1 0 15,-3-7 0-15,2 1 0 0,1-2 0 0,0-5 0 0,-1-3 0 0,0-3 0 16,-1-2 256-16,3-1 0 0,-1-1 0 0,1-5 0 16,-1-4 0-16,1-1 0 0,-3-6 0 15,-2 1 0-15,-4 1 0 0,-2-3-16 0,-5 4 0 0,-4 1 0 16,-5 0 16-16,-4 4 0 0,-2 1 0 15,-5 3 0-15,-1 0 80 0,-4 2 32 0,-2 3 0 0,-1 1 0 16,-3 3-368-16,-3 5 0 0,-3 0 0 0,-3 4 0 31,-2 5-1216-31,-3-2-320 0,-3 5-64 0,2-2-7680 0,1 3-1520 0</inkml:trace>
  <inkml:trace contextRef="#ctx0" brushRef="#br3" timeOffset="70148.08">7036 13822 2751 0,'7'21'256'0,"-3"-7"-256"16,-1 0 0-16,0 8 0 0,-1 4 6016 0,0 7 1168 16,1 5 240-16,-2 3 32 0,-5 2-5856 0,-5-1-1152 15,-3 4-256-15,-9-3-32 0,-4 4 64 0,-3-3 16 16,-3 2 0-16,-3-6 0 15,-8-2-688-15,0-4-144 0,-2-1-32 0,1-8-12560 0</inkml:trace>
  <inkml:trace contextRef="#ctx0" brushRef="#br3" timeOffset="70500.19">7872 13436 25791 0,'-11'1'1152'0,"0"7"224"0,-1 2-1104 0,-2 9-272 0,-1 9 0 0,-3 8 0 0,-3 3 1056 0,0 3 160 16,3 5 16-16,0-3 16 16,4 5-1024-16,1 0-224 0,3 1 0 0,1-3 0 15,2-1-144-15,6-8 0 0,2-8 0 0,5-6 0 16,3-3-368-1,4-9-64-15,2-9 0 0,7-6-16 0,6-5 592 0,6-8 0 0,2-9 0 0,3-6 0 0,0-2 320 0,1-7 16 16,-2-2 16-16,-1 1 0 0,-2-1 144 0,0 1 16 16,-5 0 16-16,-2-4 0 15,-4 2 496-15,-2-2 112 0,-6 2 16 0,-3 2 0 0,-5 2-320 0,-4 2-64 16,-6 7-16-16,-2 0 0 0,-4 5-512 0,-3 3-112 16,-1 6 0-16,-2 4-128 15,-4 1-848-15,-2 6-288 0,-1 2-48 0,0 5-9392 16,-4 0-1888-16</inkml:trace>
  <inkml:trace contextRef="#ctx0" brushRef="#br3" timeOffset="70816.37">8481 12525 29599 0,'0'0'1312'0,"0"0"272"0,14 2-1264 0,2 7-320 0,4 1 0 0,1 7 0 15,3 2 0-15,2 7 128 0,0 2-128 0,4 7 0 16,1 2 272-16,5 4-48 0,2 5-16 0,3 5 0 16,1 1 0-16,0 5 0 0,-2 6 0 0,-1-1 0 15,-9 4-208-15,-2 3 144 0,-3 3-144 0,-4-1 128 0,-6-1-128 16,-4-2 192-16,-5-1-192 0,-4-3 192 0,-4-6 160 15,-5-1 32-15,-4-2 16 0,-3-3 0 0,-3-4 240 0,-3-3 64 16,-4-2 0-16,-2-5 0 0,-5-1-368 0,0-3-64 16,2-1-16-16,1-9 0 15,2-2-1264-15,6-7-256 0,0-2-48 16,2-12-13696-16</inkml:trace>
  <inkml:trace contextRef="#ctx0" brushRef="#br3" timeOffset="71082.62">10008 13163 31327 0,'0'0'2784'0,"0"0"-2224"0,0 0-560 16,3 16 0-16,2 4 1088 0,3 6 96 0,0 7 32 0,2 5 0 15,1 5-1216-15,2-1-144 0,1 0-80 0,1 3-16 16,1 3 240-16,1 2 0 0,0-3 0 0,-1-3-144 31,2 2-384-31,-1-3-80 0,-2 0-16 0,0-6 0 0,-1-1-496 16,-2-8-96-16,0-5-32 0,0-6 0 0,-1-5-1712 16,1-3-352-16</inkml:trace>
  <inkml:trace contextRef="#ctx0" brushRef="#br3" timeOffset="71319.9">10300 13151 32255 0,'-19'-4'2864'0,"-5"4"-2288"15,-3 7-576-15,-1 8 0 0,-1 8 1472 0,0 7 192 16,1 6 48-16,-4 6 0 0,-2 5-1392 0,-3 2-320 15,-1 2 0-15,-2 4 0 0,-1 2 0 0,5 2 0 16,-3-2 0-16,1 0 0 0,0-1-304 0,1-1-32 16,0-3-16-16,4-4 0 15,2-1-832-15,4-5-160 0,5-3-48 0,6-11 0 16,6-6-2016-16,6-7-416 0</inkml:trace>
  <inkml:trace contextRef="#ctx0" brushRef="#br3" timeOffset="71672.39">11347 12625 34495 0,'0'0'1536'16,"-11"-1"304"-16,-2 1-1472 0,-1 10-368 0,-2 10 0 0,-2 8 0 0,-4 5 176 0,2 8-48 15,-4 7 0-15,-2 7 0 0,-3 1-128 0,0 10 0 16,-4 2 0-16,-3 9 0 0,-3-5 0 0,-3 4 0 16,0 6 0-16,4-2 0 0,5 0-176 0,2-4 176 15,6-5-128-15,6-2 128 0,2-8-176 0,8-5 176 16,3-6-208-16,3-7 80 0,9-3-192 0,1-4-48 15,5-5 0-15,3-4 0 16,4-6-128-16,4-2-16 0,5-3-16 0,4-5 0 16,7-10-1584-16,4-10-304 0,27-11-64 0,-4-13-16 0</inkml:trace>
  <inkml:trace contextRef="#ctx0" brushRef="#br3" timeOffset="74718.42">11546 13478 23951 0,'-12'-10'2128'0,"6"5"-1696"0,-3-2-432 0,3 2 0 0,6 5 1264 0,0 0 160 16,0 0 48-16,0 0 0 0,0 0-784 0,0 0-160 15,0 0-16-15,0 0-16 0,0 0-176 0,11 0-48 16,3-2 0-16,3 0 0 0,0 2 80 0,2 0 16 15,0-1 0-15,4-3 0 0,-1 4-32 0,2 0 0 16,3 3 0-16,1-2 0 0,0 0-112 0,1 2-32 16,1-1 0-16,1 2 0 0,1 3-192 0,-2-1 0 15,3 0 0-15,-2 4 0 0,-1-6-192 0,-3 1-144 16,-3 2-32-16,-2-3 0 16,-4 1-2320-16,-1-2-448 0</inkml:trace>
  <inkml:trace contextRef="#ctx0" brushRef="#br3" timeOffset="75211.92">12888 13327 23951 0,'0'0'2128'0,"0"0"-1696"0,0 0-432 0,0 0 0 15,0 0 2000-15,0 0 320 0,11 7 64 0,-6 3 16 16,1 6-1904-16,-3-2-496 0,-1 0 128 0,-2 3-128 15,-3 6 0-15,-2-1 0 0,-3 1 144 0,-4 3-144 16,-4 1 0-16,-1 2-288 0,-6-2 48 0,-1 0 16 16,-3-4 64-16,-1 1 16 0,-1-3 0 0,-4-2 0 0,-5-6 144 15,1-1 128-15,1-2-128 0,2-5 176 0,2-4 240 0,5-2 48 16,4-7 16-16,6-1 0 0,3-1 32 16,2-1 16-16,2-6 0 0,5-3 0 0,2-6-176 0,5 1-32 15,1-7-16-15,5-1 0 0,2-1-304 0,5 3 0 16,5 0-128-16,2-1 128 0,4 4-240 0,2 4 48 15,1 3 16-15,2 2 0 0,0 3 176 0,1 4-192 16,-3 5 192-16,2 4-192 0,-2 3 192 0,2 4 0 16,0 4 0-16,-1 3-128 0,-2 4 128 0,0 3-128 15,0 1 128-15,-1 0-128 0,1-2 128 0,-2 1 0 16,2-3-144-16,0-4 144 0,-4-1 0 0,1 1 0 16,1-5 0-16,-2-4 0 0,-2 0 320 0,-2-2 0 15,0-4-16-15,-1-1 0 0,-1-5 80 0,-4 1 32 16,1-3 0-16,-2-2 0 0,-3 0-96 0,-1 0 0 0,-3-2-16 15,0-2 0-15,-4-4-80 0,-3 3-16 0,-3 2 0 0,-2 0 0 16,-3 4-80-16,-3 1-128 0,-3 3 176 0,-3 0-176 16,-2 5 0-16,-5 1 0 0,-5 3-160 15,-5 3 160 1,-6 1-752-16,2 2-16 0,-3 2-16 0,5-1 0 16,4 2-1840-16,6-2-352 0</inkml:trace>
  <inkml:trace contextRef="#ctx0" brushRef="#br3" timeOffset="75435.89">13573 13463 22287 0,'32'7'976'0,"-11"3"224"0,4 1-960 0,1 1-240 0,4-2 0 16,0 4 0-16,-1 2 1216 0,1 1 192 0,-3 1 32 0,1 0 16 16,-1 1-448-16,-3 3-96 0,-3 1-16 0,-4-1 0 15,-1 3-416-15,-6 0-96 0,-4-1 0 0,-5 4-16 0,-4 0-176 0,-8 4-16 16,-5 0-16-16,-6-3 0 0,-4 0-160 0,-6-2 160 15,-1 2-160-15,-5-1 160 0,-2-4-288 0,-2 2-64 16,0-5-16-16,3-7 0 31,7-4-1408-31,4-6-288 0,4-4-48 0</inkml:trace>
  <inkml:trace contextRef="#ctx0" brushRef="#br3" timeOffset="75810.93">14954 13100 29487 0,'0'0'1296'0,"0"0"288"0,-7-11-1264 0,0 3-320 15,7 8 0-15,-12 4 0 0,-1 4 1184 0,-2 2 176 0,-3 5 48 0,1 5 0 16,-4 8-1216-16,-3 5-192 0,-1-1 0 0,-5 6-192 15,1 4 192-15,0 7 0 0,-2-2 0 0,2 3-128 16,1 3 0-16,5 0 0 0,4-1 0 0,5-7 0 16,5-9 128-16,6-5-160 0,3-3 160 0,5-8-160 15,2-2 368-15,7-3 80 0,5-5 16 0,4-2 0 0,1-8 384 16,4-1 80-16,3-7 0 0,2-2 16 0,1-7-112 16,2-2-32-16,1-6 0 0,0-2 0 0,-1-3-256 15,0-2-64-15,-2-1-16 0,-2-1 0 0,-3-1-112 16,-2 0 0-16,-2-1-16 0,-7 1 0 0,-3-1-176 0,-4 2 160 15,-8-1-160-15,-4 5 160 0,-8 4-160 0,-3 1-272 16,-6 3 64-16,-3 3 16 16,-3 3-480-16,-2 4-96 15,-5 1 0-15,-1 7-10880 0,2 4-2176 0</inkml:trace>
  <inkml:trace contextRef="#ctx0" brushRef="#br3" timeOffset="76393.11">15419 12644 13823 0,'0'0'608'0,"10"-1"128"0,0 1-592 0,3 4-144 0,2-2 0 0,4 3 0 0,5 5 2640 0,3 3 496 16,3 1 112-16,6 4 16 0,3 0-1952 0,5 3-384 16,3 3-80-16,-2 7-16 0,0 3-128 0,-1 3-48 15,-3 2 0-15,-1 1 0 0,-4 7-80 0,-3-1 0 16,-2 3-16-16,-3 2 0 0,-4-3 16 0,-4 3 0 0,-2 3 0 15,-5 0 0-15,-5 3 48 0,-5-1 16 0,-3 0 0 16,-2 0 0-16,-5 0-64 0,-7 0-16 16,-2 0 0-16,-7-3 0 0,-5 0 0 0,-5-3 0 0,-4 0 0 15,-3-3 0-15,-5-3 80 0,-2 2 32 0,-3-5 0 0,0-3 0 16,-1-4-96-16,2 1 0 0,4-9-16 0,1 2 0 16,2-2-320-16,1-1-64 0,0-5-16 0,3-2 0 15,3-2-160-15,0-6 0 0,-3-1 0 0,5-6-176 31,-2 0-1056-31,4-4-224 0,0-2-32 0,3-2-11280 0,3-6-2256 0</inkml:trace>
  <inkml:trace contextRef="#ctx0" brushRef="#br4" timeOffset="82075.4">26901 13877 25167 0,'-5'-23'1104'0,"1"10"240"0,-2-2-1072 0,0 0-272 0,1 1 0 0,0 4 0 16,1-2 416-16,1 5 32 0,-1-4 0 0,4 11 0 15,-3-7 32-15,1-3 16 0,-2 2 0 0,4 8 0 16,-4-10-240-16,4 10-64 0,-5-5 0 0,5 5 0 15,0 0-192-15,0 0 0 0,0 0 0 0,0 0 0 16,0 0 0-16,0 0 0 0,0 0 0 0,0 0 0 16,0 0 0-16,0 0 0 0,0 0 0 0,12 9 0 15,1-2 0-15,9-3 128 0,6 0 0 0,8-2 16 16,11 1 720-16,10 2 144 0,9-1 16 0,9-3 16 16,8 2-112-16,6-1-32 0,5 1 0 0,7 1 0 15,9-3-576-15,-1-1-112 0,0-1-16 0,3-3-16 0,8-1-176 16,-2 0 0-16,0-4 0 0,2 1 0 0,2-1 0 0,3 0 0 15,4-2 0-15,2 3 0 0,1-1 0 0,-5 2-256 16,-6 0 64-16,-7-2 16 0,-6 6 176 0,-2 0-192 16,-3 3 192-16,-8 3-192 0,-10-1 192 0,-6 3 0 15,-8 4 0-15,-7-1 0 0,-8 3 0 0,-5-1 0 16,-4 1-144-16,-8 1 144 0,-7 0-176 0,-8 0 48 16,-8 2 0-16,-4 2 0 0,-6-1 128 0,-5 0-208 0,-3 2 80 15,-7 1 128-15,-7 1-224 0,-6 0 80 16,-6-2 16-16,-4 1 0 0,-3 0 128 0,-6-1-208 15,-4 2 80-15,-3-2 128 0,-4 0-144 0,-4-1 144 0,-6 4 0 0,-7-3 0 16,-6-1 0-16,-2 0 0 0,-3 1 0 0,-2-1 0 16,0 2 0-16,-6 0 0 0,-6-4 128 15,4 2-128-15,-2 3 256 0,-2 0-32 0,-3 0-16 0,-3 3 0 16,-6-2-48-16,2 5-16 0,2-1 0 0,-7 1 0 16,0 2-144-16,2-3 0 0,7 1 0 0,1 0 0 15,3 4 0-15,-2-1 0 0,-1 2 0 0,6 1 0 16,6-2 0-16,5 3 0 0,5 0 0 0,3-6 0 15,3 2 0-15,7-6 0 0,7-1 0 0,8 0 0 16,7-2 0-16,6 1-176 0,7-1 176 0,5-1-128 16,3-4-64-16,6 0-16 0,5-1 0 0,5-1 0 15,2 0 48-15,6-1 16 0,2-1 0 0,4 1 0 16,3 0 144-16,4-2 0 0,4 2 0 0,7-3-128 0,5 0 128 16,7-2 0-16,8 2 0 0,10-1 0 0,9-3 144 15,4-1 16-15,5-2 0 0,5 4 0 0,5 1 64 16,9 1 16-16,7 3 0 0,2-1 0 0,0 1-96 15,6 5-16-15,7-3 0 0,-1 0 0 0,-4 1-128 0,3 0 0 16,5-2 0-16,-5 3 128 0,0 3-128 0,-4-3 0 16,-1-2 0-16,0 2 0 0,1 0 0 0,-6 0 0 15,-6-6 0-15,-4 3 0 0,-1 0 0 0,-3 0 0 16,-4-1 0-16,-6-1 0 0,-5 2 0 0,-6 1 0 16,-7 1 0-16,-2 1 0 0,-5-4 0 0,-4 2 0 15,-3 1 0-15,-9-3 0 0,-6 3-240 0,-6 0 80 16,-5-4 16-16,-7 1 0 0,-5-1 144 0,-10-9-160 15,0 10 160-15,-5 1-160 0,-8-3 160 0,-12 2 0 0,-8-3 0 16,-5-1 0-16,-7 1 0 0,-6-3 0 0,-6 0 160 0,-4 4-160 16,-6-2 128-16,-6 3-128 0,-8 0 0 0,-3-1 0 15,-4-1 144-15,1 1-144 0,-1 4 128 0,-7 0-128 16,-10-4 176-16,1 2-48 0,2-3-128 0,-2 6 192 16,-4 2 0-16,-2-5 0 0,-4 1 0 0,5-1 0 15,4 6-64-15,-2 1 0 0,-1-3-128 0,2 4 192 16,10-1-192-16,4 2 0 0,6 2 0 0,2 2 0 15,1 0 0-15,8-2 144 0,2 0-144 0,6 0 128 16,6 3-128-16,6-2 128 0,2-3-128 0,5-1 128 16,1 1-128-16,5-1 0 0,5-2 0 0,3-2 0 15,5-2 0-15,7 0-224 0,7 0 48 0,5-2 16 16,3-1 160-16,5-3-128 0,2-6 128 0,5 12-128 16,2-5 128-16,9 2 0 0,5-3 0 0,9-2 0 15,5 4 208-15,7-2-16 0,3-2-16 0,4 1 0 0,5 2 80 0,4-1 32 16,6 1 0-16,8 2 0 0,8 5-96 0,4 0 0 15,1-3-16-15,7 1 0 0,6 5-48 0,6-3-128 16,4-3 192-16,0 2-64 0,-1 2 32 0,7-3 0 16,3 0 0-16,-1 2 0 0,-4-1-32 0,-1-5 0 15,5 1 0-15,-7-3 0 0,-3 3 16 0,-3-2 0 16,-1-4 0-16,-2 1 0 0,0-2-16 0,-7 2-128 16,-4-1 192-16,-5-2-64 0,-3 0-128 0,-3 2 0 15,-3-1 0-15,-5 1 128 0,-4 2-128 0,-5 0 0 16,-6 0 0-16,-5 4 0 0,-2-1 0 0,-7 2 0 15,-4-3 0-15,-5 6 0 0,-3-3-240 0,-7 3 80 0,-4 0 16 16,-4-2 0-16,-4 3-192 0,-2-1-48 16,-7 0 0-16,-1-3 0 15,-1 2-576-15,-5-1-112 0,1 0-16 0,-2 0-16 16,-3-4-1840-16,-1-2-352 0</inkml:trace>
  <inkml:trace contextRef="#ctx0" brushRef="#br4" timeOffset="83733.39">2026 16042 27647 0,'-24'-17'1216'0,"10"11"256"0,-1-3-1168 0,3 5-304 16,2-1 0-16,4 1 0 0,6 4 608 0,0 0 64 15,0 0 16-15,0 0 0 0,0 0-688 0,2 13 0 16,1 2 0-16,1 3-176 0,1 1 176 0,-3 6 0 15,2 5-144-15,0 4 144 0,0 5 0 0,0 8 0 16,-4-1-144-16,1 9 144 0,-1 6 0 0,1 2 0 16,0 6 0-16,2 2 0 0,-1 2 128 0,2-4 0 0,1-1-128 0,3-6 192 15,2-2-64-15,0-8 0 16,1-9-128-16,-1-6 192 0,1-9 224 0,2-6 32 0,1-3 16 0,0-4 0 16,0-7 96-16,-1-1 16 0,-2-7 0 0,2-4 0 15,1-1-192-15,0-4-16 0,0-5-16 0,1-6 0 16,0-8-144-16,2-4-16 0,0-3-16 0,0-6 0 15,-1-1-32-15,0-2 0 16,-1-1 0-16,-2 1 0 0,-2 0 208 0,1 4 32 0,-6-2 16 0,0 2 0 16,1 4 128-16,-1 3 32 0,-1 5 0 0,-1 0 0 15,-2 5-304-15,2 2-48 0,-1 2-16 0,-1 3 0 16,-2 1-192-16,0 1 0 0,0 3 0 0,0 4-160 31,0 7-1120-31,0 0-240 0,0 0-32 0,0 0-9504 0,0 0-1888 0</inkml:trace>
  <inkml:trace contextRef="#ctx0" brushRef="#br4" timeOffset="84166.29">4502 15526 12895 0,'-17'-3'576'0,"3"0"112"0,-3-2-560 0,-1 2-128 0,0 0 0 0,2 3 0 16,1 1 3408-16,-2 2 656 0,3-2 128 15,-2 4 32-15,-2 0-3328 0,-1 4-640 0,-2 1-256 0,-3 6 176 16,-5 3-176-16,-3 2 0 0,-3 6 0 0,-5 1 0 16,-3 4 128-16,0 6-128 0,-2 5 0 0,2 8 128 15,-1 5 176-15,2 4 16 0,2 1 16 0,5 6 0 16,2 5 192-16,2 3 48 0,2 0 0 0,5 7 0 16,6-2-128-16,5 4 0 0,4 2-16 0,8 1 0 15,4-5-144-15,4 1-32 0,6-2 0 0,3-3 0 16,2-3 64-16,6-2 16 0,1 0 0 0,6-3 0 15,5-2-192-15,5 2-144 0,2-1 192 0,5-4-192 16,4 1-784-16,9-1-272 0,10-6-48 16,2-1-13744-16</inkml:trace>
  <inkml:trace contextRef="#ctx0" brushRef="#br4" timeOffset="88139.85">5304 16424 28223 0,'-15'-11'1248'0,"2"3"256"0,-4 2-1200 0,1 2-304 0,1 0 0 0,2 2 0 16,1 3 0-16,-1 4-256 0,-2 0 64 0,2 0 0 16,-2 5 192-16,0-1-192 0,-1 3 192 0,1 2-192 15,-2 3 192-15,5 2 0 0,-1-2-160 0,0 3 160 16,1 3 0-16,0 8-176 0,1 2 176 0,2 5-128 0,0 3 128 0,3 4 0 16,1 1 0-16,1 4 0 0,4 0 176 0,0-3-48 15,5 1 0-15,1-3 0 0,3-3 16 16,0-6 0-16,4-3 0 0,1-8 0 0,3-2 128 15,1-6 32-15,0-6 0 0,2-3 0 0,2-2 400 16,1-8 64-16,0-9 32 0,5-5 0 0,1-7-64 16,0-6-16-16,0-6 0 0,1-4 0 0,-5-2-272 0,-1-4-64 15,-1 1-16-15,-3-1 0 0,-2 3-96 0,-3 2-16 16,-3 1 0-16,-3 5 0 0,-4 3 160 0,-3 2 32 16,0 5 0-16,-4 1 0 0,-3 4-192 0,-2 2-48 15,0 3 0-15,-2 3 0 0,-2 1-384 0,0 1-80 16,-1 4 0-16,1 2-16 15,-1 1-1776-15,2 2-368 0,1 2-64 0</inkml:trace>
  <inkml:trace contextRef="#ctx0" brushRef="#br4" timeOffset="88367.12">6474 17100 21183 0,'0'0'1888'0,"-8"11"-1504"0,-3 0-384 0,2 11 0 15,1 6 4448-15,2 7 816 0,-2 6 176 0,-1 2 16 32,-3-2-4864-32,-6 2-976 0,-4 1-192 0,-4-2-32 0,-7 2 32 15,-3-2 0-15,-3-1 0 0,-1 1 0 0,2-5-2384 0,-1-6-480 16</inkml:trace>
  <inkml:trace contextRef="#ctx0" brushRef="#br4" timeOffset="88889.65">7774 16431 38351 0,'0'0'1696'0,"-9"3"352"0,-1 4-1632 0,1 8-416 0,2 7 0 0,-4 4 0 16,0 2-592-16,-4 5-208 0,-6 4-32 0,-3 1-16 0,-6 0 464 0,-6 4 80 0,-3-4 32 0,-6-1 0 31,-3-2-496-31,-5-1-112 0,-6-5-16 0,1-2 0 0,2-9 608 0,0-2 112 0,5-6 32 0,4-1 0 16,4-7 144-16,5-4 128 0,6-7-128 0,4 0 176 15,4-5 144-15,3-2 48 0,4-3 0 0,4 1 0 16,3-2-160-16,3-1-16 0,2 1-16 0,5 0 0 16,4 1-176-16,4 1-144 0,1 0 144 0,1 5-208 15,1 2 208-15,2 5 0 0,0 1-160 0,4 2 160 16,4 7-128-16,2 1 128 0,2 8-160 0,3-1 160 16,2 5-208-16,0 1 48 0,3-1 16 0,2 1 0 15,3-1 16-15,6-2 0 0,-1-1 0 0,3-6 0 0,-3-5 128 16,1 0 0-16,1-6 128 0,-1 0-128 0,1-4 256 15,-2-2 0-15,-1 0-16 0,3-3 0 0,0-2 16 16,1-4 16-16,0-4 0 0,-4-1 0 0,-4 2-272 16,-5-3 160-16,-5 0-160 0,-4 2 128 0,-5 0 128 0,-2-1 0 15,-6 4 16-15,-3 2 0 0,-4 0 320 0,-6 4 64 16,-3 1 16-16,-5 0 0 0,-1 2-288 0,-6-1-64 16,-3 4-16-16,-7 1 0 0,-7 2-304 0,-6 2-272 15,-5 0 48-15,0 2 16 16,2 2-480-16,1 1-80 0,1 4-32 15,4-2-9712-15,4-1-1952 0</inkml:trace>
  <inkml:trace contextRef="#ctx0" brushRef="#br4" timeOffset="89243.71">8457 15886 27647 0,'0'0'1216'0,"0"0"256"0,0 0-1168 0,5 14-304 0,5 8 0 0,4 6 0 16,5 5 912-16,4 4 128 0,2 1 32 0,3 3 0 15,2 1-816-15,1 3-256 0,2 4 160 0,4 3-160 16,0-1 240-16,0 1-48 0,-1-1 0 0,-1 1 0 0,1 2 144 16,-7 0 32-16,-2-1 0 0,-8-2 0 0,-3 0 32 0,-7-5 16 15,-4-1 0-15,-3 0 0 0,-6-1-80 16,-5-2-16-16,-5 2 0 0,-9-1 0 0,-9 4-320 0,-6-4 144 16,-5-1-144-16,-4 1 0 15,-4-3-1152-15,0-2-320 0,2-5-80 0,2-7-13136 0</inkml:trace>
  <inkml:trace contextRef="#ctx0" brushRef="#br4" timeOffset="89731.43">9776 16131 21183 0,'0'0'1888'0,"0"0"-1504"0,0 0-384 0,0 0 0 0,8 15 3184 0,3 5 560 16,5 6 112-16,3 5 32 0,2 4-3392 0,3 3-688 15,4 2-128-15,3 4-16 0,1 0 336 0,1 6 0 16,0 2 0-16,-2 1 128 0,-1 2-128 0,-1 0 0 15,0-2 0-15,-1 0 0 0,0 1 0 0,-2-3-224 16,-4-6 80-16,0 0 16 16,-3-6-400-16,-2-1-80 0,-3-3-16 0,-2-2 0 15,1-2-544-15,0-5-112 0,-2-5-32 0,-1-1-7200 16,-2-6-1456-16</inkml:trace>
  <inkml:trace contextRef="#ctx0" brushRef="#br4" timeOffset="89961.56">10569 16148 8287 0,'-11'0'736'0,"-4"3"-592"0,-6 3-144 0,1 8 0 16,-2 5 7344-16,1 12 1424 0,0 3 304 0,-4 6 48 15,0 7-7584-15,-2 1-1536 0,-1 4-256 0,-1 5-64 0,-2 5 192 0,1 1 128 16,-1 0-160-16,-1 5 160 16,4-6-560-1,-1 0-16-15,1-5 0 0,0-1 0 0,0-4-960 0,3-2-192 16,1-8-32-16,3-3-16 0,5-4-1040 16,4-7-192-16,5-8-64 0</inkml:trace>
  <inkml:trace contextRef="#ctx0" brushRef="#br4" timeOffset="90284.31">11805 15738 31327 0,'-18'-8'2784'0,"4"6"-2224"0,-10 0-560 0,0 9 0 0,-2 3 1968 0,1 10 272 0,-3 9 64 0,-2 11 16 31,-9 8-2320-31,-3 8-512 0,-3 6-64 0,-1 11-32 0,1 7 416 0,2 4 192 0,1 6-160 0,-1 4 160 16,4 3-400-16,1 2 16 0,2-5 0 0,5 2 0 15,3-4-160 1,6-4-32-16,1-7 0 0,10-7 0 0,7-8 272 0,9-11 48 0,9-6 16 0,5-7 0 15,5-4 48-15,8-5 0 0,6-9 0 0,9-3 0 16,7-9-1776-16,9-7-336 16</inkml:trace>
  <inkml:trace contextRef="#ctx0" brushRef="#br4" timeOffset="91340.4">11797 16856 20271 0,'-12'-9'896'0,"3"4"192"0,-1-2-880 0,-1 0-208 16,2-3 0-16,3 4 0 0,6 6 1664 0,0 0 304 0,-5-5 48 0,5 5 16 15,0 0-1120-15,0 0-208 0,0 0-64 0,0 0 0 16,0 0-112-16,0 0-16 0,11-4-16 0,2 4 0 15,1 2-112-15,1 1-32 0,4 1 0 0,3 0 0 16,2 1-112-16,4 4-32 0,4 0 0 0,5 1 0 16,2 1-208-16,3-2 0 0,1 1 0 0,2-1 0 31,-2 3-336-31,2-5-64 0,2 3-16 0,1-2 0 16,0 1-1632-16,4-5-336 0,2-2-64 0</inkml:trace>
  <inkml:trace contextRef="#ctx0" brushRef="#br4" timeOffset="91855.68">13957 16704 15663 0,'0'0'688'0,"0"0"144"0,0 0-656 0,-9 2-176 0,0 6 0 0,-1 6 0 0,0 6 3584 0,-7 8 704 15,-1-2 128-15,-4 4 16 0,-6 2-3744 0,-3 0-688 16,-3-2-272-16,-7 1 16 0,-6-1 256 0,-4-2 0 16,-5 0 0-16,2-4 0 0,2-2 0 0,-1-4 0 15,0-2 0-15,0-4 0 0,3-5 176 0,-1-2-176 16,-1-6 192-16,5-4-192 0,4-3 304 0,6-3-48 16,5-2-16-16,4-2 0 0,4-2 16 0,4 0 0 0,3-4 0 15,5 0 0-15,1-1-256 0,8 1 176 16,-3-1-176-16,6-2 160 0,6 2-160 0,-1 4-192 0,5 1 32 0,3 1 16 15,3 4-96-15,3 0-16 0,4 8 0 16,4 2 0-16,1 2 64 0,5 4 16 0,2 2 0 16,2 4 0-16,-1-1-176 0,-1 4-32 0,0 2-16 0,0 3 0 15,2 0 112-15,1-2 32 0,0-2 0 0,1-1 0 16,0 1 96-16,3-1 32 0,2-3 0 0,2 0 0 16,1-6 128-16,-2-1 128 0,-5 1-128 0,1-4 176 15,-2-2 240-15,2-1 48 0,-2-2 16 0,1-1 0 16,-2-6-224-16,4 2-64 0,2 0 0 0,0-7 0 15,-5 0-192-15,2-1 0 0,-6-1 128 0,-5 1-128 16,-6 0 176-16,-4-1-16 0,-3 0 0 0,-7 0 0 16,-4 0 176-16,-3 0 48 0,-7-1 0 0,-5 2 0 15,-4 0 16-15,-8 0 16 0,-7 3 0 0,-9 2 0 0,-8 3-416 16,-4 5 0-16,-3 4 0 0,1 3 0 16,-3 7-448-16,5 3-112 0,1 4-16 15,0 3-9360-15,8 1-1872 0</inkml:trace>
  <inkml:trace contextRef="#ctx0" brushRef="#br4" timeOffset="92130.03">14936 17103 23951 0,'0'0'2128'0,"0"0"-1696"0,-8 14-432 0,-2 4 0 16,1 2 2592-16,-2 9 432 0,-1 4 96 0,-2 3 16 15,-1 1-2768-15,-5-2-560 0,-5 0-96 0,-4-2-32 16,-4 0 320-16,-1 1 0 0,-4 0 0 0,0 1 0 16,-2-1 0-16,2-3-240 0,-1-3 80 0,2 1 16 31,0-5-464-31,3 1-96 0,1-3 0 0,7-4-16 15,3-7-1984-15,7-4-400 0</inkml:trace>
  <inkml:trace contextRef="#ctx0" brushRef="#br4" timeOffset="92531.52">15585 16457 27647 0,'-16'-2'2448'0,"-5"4"-1952"16,-3 5-496-16,1 5 0 0,0 6 1360 0,2 9 176 16,-2 2 48-16,0 8 0 0,0 6-1584 0,2 3-272 15,-2 3-80-15,4 4-16 0,1-3 80 0,6-3 16 16,2 0 0-16,6-2 0 0,6-8-112 0,4-7 0 0,6 2-16 0,4-7 0 15,2-7 256-15,5-5 144 16,3-2-160-16,5-7 160 0,2-4 256 0,3-4 160 0,0-7 32 16,4-2 0-16,2-3 112 0,4-3 16 0,1-5 16 15,-2 1 0-15,-3-2 80 0,-4-4 16 0,-2-1 0 16,-4 3 0-16,-4-3-48 0,-5-1-16 0,-4 1 0 0,-5-2 0 16,-5-1-240-16,-6 1-32 0,-3 0-16 0,-5 3 0 15,-5-4-336-15,-5 5 0 0,-4 2 0 0,-4 4 0 31,-4-3-256-31,-8 4-128 0,-6 1-32 0,-4 3 0 16,-3 3-1632-16,2 6-336 0,4 5-64 0,4-1-11760 0</inkml:trace>
  <inkml:trace contextRef="#ctx0" brushRef="#br4" timeOffset="93013.95">15912 15243 29775 0,'0'0'1312'0,"0"0"288"0,9-5-1280 0,1 3-320 0,5 0 0 0,4 6 0 15,4 5 336-15,4 5 16 0,2 4 0 0,4 2 0 16,4 3-64-16,5 5-16 0,5 8 0 0,1 7 0 15,2-1-16-15,-1 9 0 0,0 3 0 0,0 5 0 16,1 7 64-16,-3 5 16 0,1 4 0 0,2 4 0 16,3 4-16-16,1 3 0 0,-2 2 0 0,-5-1 0 15,-1 4 32-15,-6-1 0 0,-3 0 0 0,-5-1 0 16,-4 0 416-16,-4-1 96 0,-4-3 16 0,-4 3 0 0,-6-1-400 16,-5 0-80-16,-5-1-16 0,-8-2 0 15,-5-1-160-15,-8 4-32 0,-12 2-16 0,-12 4 0 0,-12 2-176 16,-22 3 0-16,-22 7 0 0,-24 4-12416 15,-20 10-2416-15</inkml:trace>
  <inkml:trace contextRef="#ctx0" brushRef="#br5" timeOffset="104711.05">27778 12512 12895 0,'0'0'576'0,"0"0"112"0,0 0-560 0,4-8-128 0,0-1 0 0,-4 9 0 0,0 0 2080 0,6-6 384 16,-6 6 80-16,7-8 16 0,-1-2-960 0,-6 10-192 16,0 0-48-16,0 0 0 0,6-5-224 0,-6 5-48 15,4-8-16-15,-4 8 0 0,0 0-240 0,0 0-32 16,0 0-16-16,0 0 0 0,6 9-144 0,-2 1-48 16,-2 4 0-16,0 6 0 0,-2 6 96 0,0 1 16 15,-2 5 0-15,2 3 0 0,-3 2-160 0,0 5-32 16,-1 4 0-16,0 3 0 0,1 1-64 0,-1-2-32 15,-3 2 0-15,1-1 0 0,0-2-32 0,-2-1-16 0,1-3 0 16,0-3 0-16,0-5-144 0,0-3-32 0,0-1 0 0,1-2 0 16,0-5-192-16,1-1 0 0,1-4 128 15,-1-2-128-15,3-3-240 0,-1-3-80 0,3-11-32 0,0 0 0 32,0 0-2320-32,0 0-464 0,0 0-80 0</inkml:trace>
  <inkml:trace contextRef="#ctx0" brushRef="#br5" timeOffset="105352.67">27515 14019 21183 0,'0'0'1888'0,"0"0"-1504"0,-5-10-384 0,5 10 0 15,0 0 2272-15,5-6 384 0,1-6 80 0,4 5 16 16,4-3-1920-16,4 3-368 0,2-3-80 0,3 2 0 16,3-2-160-16,2 4-32 0,1-3 0 0,0 4 0 15,4 2 80-15,-1 3 16 0,-3 2 0 0,-3 1 0 16,-5 5-288-16,-2-2 128 0,-3 2-128 0,-5 1 0 15,-3 2 224-15,-3 2-64 0,-4 2-16 0,-5 3 0 16,0-3 208-16,-5 3 32 0,-2 3 16 0,-4 0 0 16,-4 5-32-16,1-6-16 0,-1-4 0 0,1 1 0 15,2 1-80-15,4 0-16 0,1-8 0 0,6 1 0 16,5-11-128-16,0 12-128 0,5-4 192 0,4 4-192 16,3-3 208-16,6 4-64 0,2-1-16 0,3 1 0 15,-2 1-128-15,0 2 0 0,2 0 0 0,-3 0 128 16,-1 1 48-16,-1 2 0 0,-1-1 0 0,-4 1 0 0,-3 0 256 0,-4 2 48 15,-3 5 16-15,-5-2 0 0,-3 3 176 16,-5 2 32-16,-4 4 16 0,-4 1 0 0,-3-1-208 16,-6 2-32-16,-5-5-16 0,-5 1 0 0,-6-2-272 0,-1-6-48 15,-2-3-16-15,3-3 0 0,-2-3-320 0,7-9-80 16,2-4-16-16,5-7 0 16,3-10-2832-16,6-10-560 15,3-6-112-15</inkml:trace>
  <inkml:trace contextRef="#ctx0" brushRef="#br5" timeOffset="105999.23">24495 9328 10127 0,'0'0'896'0,"0"0"-704"16,0 0-192-16,0 0 0 0,0 0 1024 0,0 0 160 16,0 0 32-16,0 0 16 0,0 0-976 0,0 0-256 15,0 0 0-15,0 0 0 0,0 0 0 0,0 0 128 0,0 0-128 0,0 0 0 16,0 0 192-16,0 0-64 0,0 0-128 0,0 0 192 16,0 0 368-16,0 0 64 0,0 0 16 0,0 0 0 15,0 0 192-15,0 0 32 0,0 0 16 0,0 0 0 16,7 10 208-16,3-4 32 0,2 3 16 0,3-4 0 15,4 2 272-15,4-1 48 0,4-2 16 0,1-3 0 16,2-1-304-16,3 1-48 0,3-2-16 0,2-1 0 16,4-5-256-16,6 1-48 0,7-1-16 0,7-1 0 15,7 0-144-15,-2-2-48 0,-3 1 0 0,-2-1 0 16,-5 2-224-16,0-1-48 0,-1 2-16 0,2-2 0 16,-5 1-304-16,-1 3 0 0,-9-4 128 0,-3 3-128 15,-6-3-1168 1,-6 2-304-16,-5 4-48 0,-5-4-9440 0,-6 0-1904 0</inkml:trace>
  <inkml:trace contextRef="#ctx0" brushRef="#br5" timeOffset="106941.51">24191 8460 8287 0,'-13'-7'736'0,"3"6"-592"0,-2 1-144 0,1 0 0 16,0 1 3264-16,-2 3 608 0,-1-1 128 0,1-1 32 15,-1 1-2432-15,-2 2-464 0,-6 2-112 0,2 2 0 16,-1 4-240-16,0 4-32 0,-3-1-16 0,-1 4 0 16,1 3-16-16,0 7 0 0,3 1 0 0,-2 5 0 15,1 3-64-15,0 2-16 0,3 3 0 0,3 2 0 16,1 9-240-16,2 1-48 0,4 2-16 0,5 1 0 15,3-3-144-15,3-2-16 0,4 0-16 0,5-5 0 16,4-6-32-16,4-2 0 0,4-5 0 0,4-6 0 0,6-3 16 0,3-4 0 16,4-5 0-16,2-2 0 0,6-7 32 15,-1 0 0-15,-2-8 0 0,-3-1 0 0,-4-4 16 16,-1-4 16-16,-4-1 0 0,-3-4 0 0,-3 0 32 0,-4 2 0 16,-3-2 0-16,-3 0 0 0,-6 3 208 0,-4-3 32 15,-7 3 16-15,-5 1 0 0,-7 2 256 0,-4 2 48 16,-5 1 16-16,-4 3 0 0,-4 3-384 0,-6 10-80 15,-5 5-16-15,-6 2 0 0,-4 2-336 0,3 0 0 16,3 2 0-16,3 3 0 16,6-3-720-16,7 1-176 0,6-1-16 0,8-4-16 15,8-5-2048-15,8-7-416 0</inkml:trace>
  <inkml:trace contextRef="#ctx0" brushRef="#br5" timeOffset="108307.7">28561 8913 22799 0,'0'0'1008'0,"0"0"208"0,0 0-960 0,0 0-256 16,-6 12 0-16,-1-2 0 0,0 3 880 0,-2 1 128 0,-2 0 16 0,0-3 16 15,-2 1 128-15,-1-4 32 0,-1 3 0 0,-3 0 0 16,-2-5-48-16,-2 0 0 0,-2-3 0 0,-1 0 0 16,-2-7-96-16,0-1-32 0,-1-3 0 0,4-2 0 15,0 1-224-15,4-2-48 0,1-3-16 0,2-3 0 16,2 1-272-16,2-2-48 0,3 0-16 0,2-1 0 15,5-1-144-15,1-2-16 0,6 3-16 0,4-1 0 16,3-1-224-16,4-1 0 0,2 1 0 0,6 3 0 0,1 2 0 16,3 2-128-16,2 5 128 0,1 3 0 0,0 2-128 15,-4 5 128-15,1 7 0 0,-3 2 0 0,-6 5-128 16,1 6 128-16,-4 4 0 0,-2 0 0 0,-3 6 0 0,-3 3 0 16,-7 3 0-16,-3 1 0 0,-2 7 0 0,-4-5 0 15,-4-3 0-15,1 0 0 0,-6-4 0 0,-4-5 0 16,-7 0 0-16,0-4 0 0,-2 2 176 0,-7-5-176 15,0-2 192-15,0-2-192 0,0-6 224 0,1-4-64 16,1-4-16-16,3-4 0 0,1-1 112 0,6-9 0 16,3 0 16-16,5-6 0 0,4-3 80 0,5-7 16 15,5-3 0-15,6-1 0 0,3-5-368 0,6-1 128 16,4-3-128-16,6 3 0 0,5 3 0 0,4 4 0 16,4-1-160-16,3 7 160 0,2 5-160 0,3 4 160 0,0 2-128 15,0 8 128-15,4 2 0 0,-8 5-128 0,-5 1 128 16,-2 6 0-16,-3 4 0 0,-4 5 0 0,-4 3 0 15,-3 6 0-15,-7 0 0 0,-6 5 0 0,-2 2 0 16,-6 0-128-16,-6 2 128 0,-4-4 0 0,-4-3 0 0,-2-1 0 16,-5-4 0-16,-3 0 0 0,-8-2 0 0,-5-3 0 15,-6-3 128-15,0-4 16 0,0-3 0 0,0-3 0 16,1-3-144-16,3-3 0 0,1-3 0 0,7-5 0 16,4-7 0-16,7-1 160 0,5-3 16 0,4-4 0 15,3-9-176-15,7-1 192 0,6-4-192 0,5-1 192 16,2-7-192-16,8 2 0 0,4 1-160 0,5 1 160 15,5 3-256-15,5 7 64 0,5 3 0 0,5 5 0 16,2 0 192-16,4 9-144 0,0 2 144 0,-1 10-128 16,-3 3 128-16,-4 6 0 0,-4 5 0 0,-3 6 0 15,-3 2 0-15,-6 8 0 0,-8 4 0 0,-3 4 0 0,-7 3 0 16,-5 0 0-16,-5 0 0 0,-4-4 0 0,-4-2 0 16,-5-3 0-16,-3-3 0 0,-4-1 0 0,-5-2 0 15,-2-4 128-15,-1-1-128 0,-5-1 176 0,-3-5 16 0,-1-7 16 16,-5-3 0-16,2-6 0 0,3-1-80 0,2-7 0 15,4-4-128-15,6-4 192 0,4-4-16 0,7-6-16 16,5-4 0-16,3-6 0 0,3-3-160 0,8-1 0 16,6-4 0-16,8 3 0 0,6-1-208 0,6 5-32 15,5 3 0-15,3 5 0 0,0 3 48 0,2 7 0 16,2 4 0-16,-4 7 0 0,-1 5 192 0,-2 7 0 16,0 8 0-16,-3 2 0 0,-3 7 0 0,-4 6 0 0,-4 3 0 15,-5 6 0-15,-6 4 0 0,-5 5 0 0,-9 1 0 16,-6-1 0-16,-6 0 0 0,-3-3 0 0,-5-5 0 15,-2-4 0-15,-3-1 0 0,-5-5 0 0,-1-1 144 0,-3-3-144 16,-3-6 288-16,-2-4-32 16,0-3-16-16,4-5 0 0,0-3 32 0,6-7 16 15,5-4 0-15,3-6 0 0,7-4 32 0,4-3 16 0,4-7 0 0,6-5 0 16,7-5-336-16,3 0 0 0,4 2 0 0,7-4 128 16,4 3-128-16,5 5 0 0,1 4-176 0,4 7 176 15,5 3-192-15,2 6 192 0,-2 5-208 0,-1 10 80 16,1 6 128-16,-6 8 0 0,0 5 0 0,-6 6-128 15,-5 5 128-15,-3 4 0 0,-3 4 0 0,-5 0-128 16,-4 5 0-16,-4 2 0 0,-4 1 0 0,-3 1 0 16,-3-4-1568-1,5-1-304-15,-1-2-64 0</inkml:trace>
  <inkml:trace contextRef="#ctx0" brushRef="#br2" timeOffset="123394.11">2725 19029 7359 0,'-5'-11'656'0,"-2"3"-528"0,-1-4-128 0,2 4 0 16,1-3 3600-16,-1 5 688 0,1-1 144 0,5 7 32 15,-5-9-3088-15,5 9-608 0,-6-6-128 0,6 6-32 16,0 0-64-16,0 0-16 0,0 0 0 0,0 0 0 16,-4-8-192-16,4 8-32 0,0 0-16 0,0 0 0 15,0 0-288-15,0 0 0 0,-1 16 0 0,2 3 0 16,2 2 0-16,-2 6 0 0,-2 1 0 0,2 6 0 16,1 3 0-16,0 1 0 0,-1 3 0 0,3-5 0 15,0-7 0-15,1-1 0 0,0-5 0 0,1-3 0 16,0-2 0-16,3-3 0 0,-1-1 0 0,1-5 0 15,1-1 224-15,2-7-64 0,0-2-16 0,2-2 0 0,1-5 432 16,3 1 96-16,3-6 16 0,0-2 0 0,3-4-128 0,-1 0-32 16,0-2 0-16,3 1 0 0,-2-4-288 0,5-2-64 15,-2 2-16-15,-1-2 0 0,1-1-160 16,-4-1 0-16,1 4 0 0,-4 0 128 0,-6-2-128 16,-1 5 0-16,0 2 0 0,-6-1 128 0,0 4-128 0,-5-1 0 15,-2 5 0-15,0 2 128 0,0-2-128 0,0 12 0 16,0-10 0-16,0 10 0 15,0 0-528-15,0 0-96 0,0 0-16 0,0 0-9152 16,0 0-1856-16</inkml:trace>
  <inkml:trace contextRef="#ctx0" brushRef="#br2" timeOffset="123787.3">3752 18898 16575 0,'0'0'1472'0,"0"0"-1168"0,-6 6-304 0,-2 3 0 15,1 4 2800-15,0 3 496 0,0 2 96 0,2 6 32 16,-2 4-2704-16,2 3-528 0,-1-1-192 0,-2-1 0 16,-2-1 144-16,0-2-144 0,1-2 0 0,-1-1 144 15,2-5-144-15,1-6 0 0,-1-2 144 0,2-2-144 16,6-8 144-16,0 0-144 0,0 0 192 0,0 0-192 15,-9-4 480-15,5-3-16 0,3-5 0 0,3-1 0 16,3-3-176-16,5-4-32 0,3-3-16 0,2 1 0 16,1 0-240-16,1 2 0 0,1 4 128 0,-1 2-128 0,1-2 0 15,-1 10 176-15,1 1-176 0,1 5 160 0,2 5-160 16,-1 1 128-16,-2 6-128 0,-1-1 128 0,0 6-128 0,0 2 0 16,-2 2 0-16,-1 4 128 0,-2-4-128 0,0 1 0 15,-2-1 0-15,-2 1 0 0,-3-3 0 0,0-1 128 16,-1-5-128-16,0 1 0 0,-1 1 0 0,2 0 0 15,-3-5 0-15,3 0 0 16,1-1-1376-16,3-1-208 0,4-6-32 16,-1 1-11440-16</inkml:trace>
  <inkml:trace contextRef="#ctx0" brushRef="#br2" timeOffset="123999.49">4792 18946 29487 0,'-11'6'2624'0,"11"-6"-2112"0,-9 8-512 0,0 5 0 15,0 2 1568-15,0 7 208 0,-2 3 32 0,2 9 16 16,-1 3-1600-16,1 1-224 0,1 2-240 0,0-3 48 16,1-2-64-16,0 1 0 0,0-2-16 0,0-1 0 31,1-1-1584-31,2 0-304 0,-2 2-64 0,-2-2-6624 0,-2-2-1328 0</inkml:trace>
  <inkml:trace contextRef="#ctx0" brushRef="#br2" timeOffset="124453.46">5602 19157 29487 0,'0'0'2624'0,"-8"-5"-2112"0,-1-4-512 0,0 4 0 0,1 1 1392 0,0 2 160 15,8 2 48-15,-10 0 0 0,-3 1-1248 0,-1 1-352 16,-1 2 144-16,-2 1-144 0,-1 2 0 0,-2-1-192 16,-3 3 32-16,2 1 0 0,-4 3-112 0,4-1-32 0,-1-1 0 15,1 4 0-15,-2 3 48 0,1 2 16 0,1-2 0 16,1 0 0-1,5-3-144-15,0 0-48 0,2 0 0 0,4-4 0 0,4-1 96 0,5-10 16 0,0 0 0 0,0 0 0 16,9 2 96-16,4-2 32 0,1-1 0 0,4-7 0 16,2-2 192-16,2-4 240 0,-2-4-48 0,3 1-16 15,-2-1 16-15,-1-1 16 0,-1-2 0 16,0 4 0-16,0 3-80 0,-1 5 0 0,-3 0-128 0,-1 5 192 16,-3 4 48-16,1 0 0 0,-12 0 0 0,11 9 0 15,-1 4-16-15,-2 2 0 0,-3 3 0 0,-1 2 0 16,-3 2-64-16,-2 3-16 0,-3-2 0 0,0 6 0 15,0-2-144-15,-3 5 128 0,-2 1-128 0,0-2 128 16,-1-1-128-16,1 0 0 0,0-3 0 0,3 0 0 16,-2-1-512-16,5 1-16 15,0-4-16-15,0-3 0 0,1-2-1680 16,3-3-336-16,-1-1-64 0,1-5 0 0</inkml:trace>
  <inkml:trace contextRef="#ctx0" brushRef="#br2" timeOffset="124793.4">6133 19162 29487 0,'0'0'2624'0,"-9"6"-2112"0,-1-2-512 0,2 5 0 16,2 0 1856-16,2 6 256 0,2 6 48 0,0 0 16 31,4 2-2176-31,0 1-416 0,1-1-96 0,-1 0 0 0,3-3 192 0,1 1 32 0,0-4 16 0,2-4 0 31,-1 0-304-31,2-3-48 0,-1-4-16 0,2-3 0 0,-3-3 336 0,4-3 64 0,-4 0 16 0,3-8 0 16,1 3 656-16,0-6 128 0,-1-3 16 0,-1-1 16 16,-3-1 128-16,0 1 32 0,0-1 0 0,-1-1 0 15,0-4-240-15,0 2-64 0,-1 1 0 0,-3 2 0 16,-1-1 128-16,2 1 32 0,0 4 0 0,1 1 0 15,-1 1-608-15,2 5-288 0,1-3 32 0,0 4 0 16,2-1-1696-16,0 2-336 16,1 2-64-16</inkml:trace>
  <inkml:trace contextRef="#ctx0" brushRef="#br2" timeOffset="125121.56">6867 19274 7359 0,'0'0'656'0,"0"0"-528"0,0 0-128 0,11-1 0 0,2-3 5424 0,5 0 1040 16,2-2 224-16,3-7 32 16,1-4-5696-16,1-4-1152 0,2-6-240 0,0-2-32 0,-1-3 400 0,-1 2 0 15,-4-1 0-15,0-2 0 16,-4 1-432-16,-3 4 0 0,-2 2 0 0,-6 4 0 0,-3-1 192 0,-6 3 48 0,-5 1 0 0,-4 3 0 15,2 6 576-15,-4 0 128 0,-2 5 32 0,-3 4 0 16,-4 3-160-16,-1 10-48 0,-4 4 0 0,0 7 0 16,0 3 176-16,0 4 48 0,0 4 0 15,3 3 0-15,1 4-256 0,0 3-48 0,1-2-16 0,4-2 0 16,4-2-240-16,3-5 0 0,4-4 0 0,5-3 0 16,5-2 0-16,7-4 0 0,4-3-128 0,5-5 128 31,2 1-720-31,7-3-48 0,6-6 0 0,2-1-13408 0</inkml:trace>
  <inkml:trace contextRef="#ctx0" brushRef="#br2" timeOffset="125736.37">9491 19032 13823 0,'-12'2'608'0,"-3"-2"128"0,-8-2-592 0,-7 2-144 0,2 4 0 0,-1 5 0 16,0 5 4656-16,0 4 896 0,-2 2 176 0,1 2 32 16,-1 3-4800-16,1 2-960 0,-1-2-192 0,3 3-32 15,3-2-48-15,1-1-16 0,2-3 0 0,3-4 0 16,1 1-64-16,5-4-16 0,3-5 0 0,5-1 0 16,5-9 144-16,0 0 32 0,0 0 0 0,0 0 0 0,9 6 192 15,3 2 0-15,2-4 192 0,1 0-192 0,3 4 240 0,1-2-64 16,1 0-16-16,0 4 0 0,-1-4-16 15,3 3 0-15,-3-2 0 0,-2 3 0 0,-3-3-144 0,-2 5 192 16,-2-4-192-16,-3 3 192 0,-3-2-192 0,-4 2 128 16,0-11-128-16,-11 14 128 0,-4 3 16 0,-3-2 0 15,-4 2 0-15,-3-1 0 0,-1-1-144 0,-1 1 0 16,0 0 0-16,2-2 0 0,-1-2-128 0,2-2-128 16,-2-4 0-16,4-2-16 15,4-4-1856-15,4-1-368 0</inkml:trace>
  <inkml:trace contextRef="#ctx0" brushRef="#br2" timeOffset="126441.53">9921 19246 29487 0,'-9'10'2624'0,"-1"-4"-2112"0,-1 5-512 0,0 0 0 16,1 4 1088-16,1 4 96 0,0 2 32 0,3-1 0 15,2 2-1216-15,1-3-192 0,3 0-64 0,3 0-16 32,-1 0-304-32,3-1-64 0,1-3-16 0,0-4 0 15,1 0 160-15,2-4 48 0,5 1 0 0,2-4 0 0,1-2 448 0,2-2 288 0,1-1-32 0,0-2-16 16,2 0 400-16,-3-5 64 0,0 0 32 0,-1-3 0 0,-2 2-352 0,0-4-64 16,-1 2 0-16,0 2-16 0,-1-4-144 0,-2 3-32 15,-2-1 0-15,-3-2 0 0,0 4-128 16,-3-1 0-16,-4 10-160 0,1-9 160 0,-1-5-288 0,-1 1 32 15,-2-2 16-15,2 4 0 0,0-3-64 0,-1 1-16 16,2-1 0-16,2 1 0 0,0 0 48 0,2 2 0 16,1 0 0-16,1-3 0 15,2-2 272-15,2-1 144 0,2 0-16 0,0 0 0 0,1 1 192 0,1-1 16 16,1-2 16-16,2 2 0 0,1-2 0 0,-3-1 0 16,0 1 0-16,3-1 0 0,1 0-128 0,3-1-32 15,-6 4 0-15,2-2 0 0,0-3-192 0,-3 3 128 16,-1 1-128-16,-1 0 0 0,-2 0 128 0,-1 2-128 15,-2 3 0-15,-1 1 144 0,2 3-144 0,-2 0 0 0,-7 9 0 16,0 0 0-16,0 0 0 0,0 0 0 0,0 0-160 0,5 14 160 16,-4 1-160-16,-2 5 160 0,-3 3-160 0,-2 5 160 15,2 0-128-15,-3 4 128 0,0 1 0 0,-1 1-144 16,1-1 144-16,-2 3 0 0,0-6 0 0,0 1 0 16,1-2 144-16,2-3 64 0,0 0 16 0,-1-5 0 15,1-5 192-15,1-3 32 0,1-3 16 0,4-10 0 16,-3 6-80-16,3-6-32 0,0 0 0 0,0 0 0 15,0 0-352-15,0 0 128 0,8-10-128 0,2-1 0 16,3 4 0-16,0-3 0 0,-1 1 0 0,1-2-192 16,4 3 192-16,-1 1 0 0,2 3-144 0,0 1 144 15,-2 3 0-15,1 3 0 0,1 1 0 0,-1 7 0 16,1 3-176-16,1 1 176 0,-2 3-128 0,-2 2 128 16,0 2 0-16,0-2-128 0,-1 3 128 0,-1-4 0 0,0-1 0 15,-3-3 0-15,0 1 0 0,0-5 0 16,1-2 128-16,-1 4 64 0,1-7 16 0,2 3 0 0,1-4 176 15,1 1 16-15,4 2 16 0,0-4 0 0,2 2-160 0,1 0-48 16,4 0 0-16,2-1 0 0,1 1-208 16,2 0 0-16,-2-3 0 0,1 3 0 15,0 4-848-15,0 2-176 0,2-2-16 0,0 1-15664 0</inkml:trace>
  <inkml:trace contextRef="#ctx0" brushRef="#br2" timeOffset="127659.92">13265 19374 4607 0,'0'0'400'0,"-7"-6"-400"0,-1-3 0 0,1 3 0 0,-2 1 4960 0,2-2 912 15,0 2 176-15,7 5 32 0,0 0-4064 0,-4-4-816 16,4 4-176-16,-5-3-16 0,5 3-16 0,0 0 0 16,0 0 0-16,0 0 0 0,0 0-448 0,0 0-96 15,-4 11 0-15,1 3-16 0,1 1-304 0,1 6-128 16,-2 5 0-16,1 1 128 0,-1 6-128 0,0 3 0 16,-3 0 0-16,4 3 0 0,-2-1 0 0,1-3 0 15,-1-3 0-15,1-1 0 0,-1-7-320 0,1-1 16 16,1-7 0-16,0-3 0 15,2-13-528-15,0 0-128 0,0 0 0 0,0 0-16 16,0 0-1856-16,12-15-368 0,2-21-80 0,1-3-16 0</inkml:trace>
  <inkml:trace contextRef="#ctx0" brushRef="#br2" timeOffset="127836.12">13240 18935 38751 0,'-11'-9'1728'0,"2"5"336"0,-3-1-1648 0,3-2-416 0,3 4 0 0,6 3 0 16,0 0 0-16,0 0 0 0,0 0 0 0,0 0 0 31,0 0-592-31,0 0-208 0,11 5-32 0,1 2-16 16,-1-4-2224-16,2 1-432 0</inkml:trace>
  <inkml:trace contextRef="#ctx0" brushRef="#br2" timeOffset="128189.21">14632 18890 32255 0,'-3'-16'2864'0,"0"5"-2288"0,-4-3-576 0,1 0 0 0,1 3 1536 0,0 1 192 15,-2-4 32-15,1 1 16 16,0 3-1776-16,-2-4-320 0,-1 2-64 0,0 4-32 0,-2-4 288 0,-1 5 128 16,-2-5-128-16,-2 6 128 0,-3-2-240 0,-2 4 48 15,-1 4 0-15,-1 4 0 0,-2 4 64 0,3 2 128 0,-3 6-208 0,3 6 80 16,-1 2 128-16,0 3 0 16,-1 6 0-16,0 4 128 0,-1 5 0 0,2 2 0 0,3 7 0 0,1 8 0 15,4 4-128-15,2-1 0 0,3 2 0 16,4-8 0-16,1-3 0 0,5-1 0 0,0-3 0 0,2-5 0 15,2 2 0-15,2-5 128 0,3-5-128 0,1-1 128 32,0-2-480-32,2-5-96 0,1-4 0 0,-3-5-16 15,0-4-1712-15,0-6-352 0,-2-5-64 0,-8-4-16 0</inkml:trace>
  <inkml:trace contextRef="#ctx0" brushRef="#br2" timeOffset="128368.14">13624 19574 34095 0,'0'0'3024'0,"0"0"-2416"0,0 0-480 0,0 0-128 0,9-5 2128 0,6 1 416 15,9 1 80-15,9 0 0 0,7-2-2240 0,11-1-384 16,10 1-192-16,15-5 0 0,15-4 192 0,10-2-192 16,6-5 192-16,4 1-192 15,6 0-2112-15,2-2-416 0,36-14-96 0,-35 9 0 16</inkml:trace>
  <inkml:trace contextRef="#ctx0" brushRef="#br2" timeOffset="130316.86">17408 18563 16575 0,'0'0'1472'0,"-10"-5"-1168"0,-3-1-304 0,0 2 0 15,2 3 2496-15,0 1 448 0,0 1 96 0,0 4 16 16,-2 3-2544-16,1-2-512 0,-1 3 0 0,0 0-208 16,-2 4 208-16,-2 1-144 0,0 5 144 0,-3 0-128 15,0 2 128-15,-1 5 256 0,-2 4-64 0,0 6-16 0,-3 3 160 0,1 6 48 16,0-1 0-16,2 6 0 0,0 2 64 0,2 1 0 16,4 2 16-16,0 1 0 0,2-3-128 15,2-2-16-15,2-1-16 0,2-7 0 0,2-1-64 0,2-4-16 16,2-5 0-16,3-1 0 0,2-2 16 0,2 1 0 15,1-6 0-15,1 3 0 0,2-5-240 0,2-4 176 16,2 0-176-16,3-1 160 0,0-4-416 0,3-5-96 16,3-1-16-16,5-7 0 15,3-5-1328-15,4-5-272 0,4-2-48 0</inkml:trace>
  <inkml:trace contextRef="#ctx0" brushRef="#br2" timeOffset="130623.49">17925 18732 33455 0,'-11'-5'1472'0,"1"2"320"0,1-6-1424 0,-5 7-368 15,-3 5 0-15,5 3 0 0,-2 1 0 0,1 7 0 0,-1 3 0 0,1 5 0 16,-2 7 0-16,0 2-160 0,0 4 160 0,-1 6 0 15,2 0 0-15,0 2 0 0,2 1 0 0,1 2 0 16,3-1-160-16,1-6 160 0,2 0-128 0,3-6 128 16,2-5 0-16,2-2 0 0,2-1 0 0,4-4 128 15,-2-4 16-15,3-1 16 0,2-5 0 0,2 1 0 0,1-6-160 0,2 2 160 16,4-3-160-16,0-4 160 0,1-1-160 16,5-1-192-16,1-4 32 0,-1-6 16 15,-2 2-672-15,-2-3-128 0,-3-4-16 0,-1-1-8384 16,-3-4-1664-16</inkml:trace>
  <inkml:trace contextRef="#ctx0" brushRef="#br2" timeOffset="130797.29">17446 19115 32479 0,'0'0'1440'0,"0"0"288"15,0 0-1376-15,9-8-352 0,4 1 0 0,5 3 0 0,4 0 208 0,6 0-16 16,2 1-16-16,5 0 0 0,3 0-176 0,7-3 0 0,6 0 0 0,3 2 128 15,2 0-272-15,-1-4-64 0,-3 3-16 16,-1 0 0 0,-3-1-1696-16,-3 3-320 0,-3 3-80 0</inkml:trace>
  <inkml:trace contextRef="#ctx0" brushRef="#br2" timeOffset="131066.45">18528 19461 31327 0,'0'0'1392'0,"-9"4"272"0,-1-2-1328 16,1 6-336-16,0-1 0 0,0 6 0 0,2 5 1168 0,-1 2 176 0,-1 6 16 0,3-2 16 16,-2-4-1376-16,-1 4-416 0,-1 3-16 0,0-4 0 15,1-2-224-15,3 2-48 0,-1-2-16 0,5-4 0 0,2-1 272 0,3-4 48 16,3 0 16-16,2-6 0 0,5-1 96 0,2-3 32 15,3-1 0-15,3-4 0 0,0-3 112 0,3 0 144 16,0-5-208-16,2 3 80 0,1-5 128 0,1 3 0 16,1-2 0-16,0-1 0 15,0 2-1088-15,0-4-192 0,1-3-48 0</inkml:trace>
  <inkml:trace contextRef="#ctx0" brushRef="#br2" timeOffset="131713.51">18628 19748 1839 0,'0'0'0'0,"0"0"160"0,0 0-160 0,-3 13 0 16,3-13 0-16,-3 6 0 0,3-6 4064 0,0 0 784 0,0 0 144 0,-1 12 48 15,1-12-3952-15,0 0-768 0,0 0-176 16,0 0-16-16,4 7 112 0,-4-7 16 0,0 0 16 0,7 8 0 16,-7-8 160-16,10 1 16 0,-10-1 16 0,14-3 0 15,-5-2 128-15,1-1 32 0,-1-2 0 0,0-2 0 16,0 3 112-16,0-5 32 0,-1-2 0 0,0 0 0 16,-1-2-64-16,-1-2 0 0,-2-1 0 0,2 0 0 15,-2 1-16-15,-1-2-16 0,-2-1 0 0,-1 2 0 16,-1 1-96-16,-2 1 0 0,-1-1-16 0,1 1 0 15,-3 2-112-15,0 4 0 0,-2-1-16 0,-3 1 0 16,0 3-208-16,-2 1-32 0,-1 1-16 0,0 3 0 16,-1 3-176-16,-2 0 0 0,-1 1-160 0,1 3 160 15,-1 2-640 1,0 0-48-16,1 1 0 0,2 4 0 0,4-2-1616 0,2 1-320 16,4 2-64-16,5-12 0 0</inkml:trace>
  <inkml:trace contextRef="#ctx0" brushRef="#br2" timeOffset="132001.81">19410 19372 23039 0,'0'0'2048'0,"0"0"-1648"15,0 0-400-15,0 0 0 0,0 0 3200 0,4 14 576 0,2 4 96 16,3 2 32 0,0 4-3504-16,0 3-688 0,-1-3-144 0,-2 4-16 0,-1-1 64 0,-2 2 0 0,-5 3 16 0,0-4 0 31,-2 1-80-31,-8-4 0 0,-3 1-16 0,-3-4 0 0,-3 3 464 0,-2-4 0 0,0-6 0 0,1 1 160 16,1-5 80-16,2 1 16 0,-2-6 0 0,2 0 0 31,0 2-1344-31,2-6-256 0,1-3-48 0,4-3-12144 0</inkml:trace>
  <inkml:trace contextRef="#ctx0" brushRef="#br2" timeOffset="132464.69">20118 18927 38127 0,'0'0'1680'0,"0"0"368"0,-9-3-1648 0,9 3-400 0,-9 9 0 0,2 5 0 15,0 9-512-15,-2 4-192 0,2 7-48 0,-1 4 0 16,2 2 144-16,1 2 32 0,1-3 0 0,1-2 0 16,1 1-176-16,1-6-16 0,1-7-16 0,2-3 0 0,2-11 432 0,1-1 96 15,-5-10 0-15,10 3 16 0,-10-3 640 0,15-3 128 16,3-8 32-16,0-2 0 0,1-2 64 0,0-5 16 15,1-3 0-15,1 0 0 0,0-4-224 0,0 2-32 16,-1-2-16-16,0 2 0 0,0 1-144 0,-3-3-32 16,0 1 0-16,1 0 0 0,-1 5-32 0,1 4-16 0,0 0 0 15,-1 6 0-15,-3 2-144 0,-2 6 0 0,0 2 0 16,-12 1 0-16,10 6-160 0,-3 10 160 0,-1 3-208 0,-5 7 80 16,-1 5 128-16,-3 6-208 0,-1 6 80 0,-2 1 128 15,-3 5-128-15,-1-1 128 0,-3-1 0 0,-2-1 0 16,-3-2 0-16,-1-1 0 0,0-4 0 0,-1-3 0 15,-1-4 304-15,-1-3 128 0,-3 2 16 0,0-1 16 16,-2-5 304-16,2 3 48 0,-1-3 16 0,2 0 0 16,0-2-576-16,1-2-96 0,2-4-32 0,2 0 0 31,1-1-1360-31,3-5-288 0,1-2-48 0,5-6-16 0,9-3-1024 16,0 0-208-16</inkml:trace>
  <inkml:trace contextRef="#ctx0" brushRef="#br2" timeOffset="132760.56">20799 19476 22111 0,'-11'9'1968'0,"0"-1"-1584"0,-7-2-384 0,-3 7 0 0,0 3 4064 0,0 6 736 15,2 9 128-15,3 1 48 16,2 0-4496-16,5-1-896 0,3-2-176 0,4-6-48 0,5-3 288 0,2-2 48 15,3-4 16-15,2-8 0 0,4-3-80 0,4-6-16 16,2-3 0-16,3-7 0 0,2-2 688 0,1-4 128 16,3-4 16-16,0-1 16 0,0-6 288 0,1 6 48 0,-2-2 16 0,-4 3 0 15,-3 0-64-15,-2 0-16 0,-3 3 0 0,-4 1 0 16,-4 1-352-16,-3 1-80 16,-1 3-16-16,-4 4 0 0,-4-1-288 0,-1 4-304 0,0 0 64 15,-4 2 16 1,-4 0-1344-16,-1 2-272 0,-2 0-48 0,-3 0-15232 0</inkml:trace>
  <inkml:trace contextRef="#ctx0" brushRef="#br2" timeOffset="133231.54">21101 18257 19343 0,'0'0'1728'0,"0"0"-1392"0,0 0-336 0,0 0 0 0,0 0 2496 0,14 5 448 15,1 7 64-15,3 0 32 16,1 5-3040-16,2 2-384 0,1 4-192 0,3 1-48 0,3 0 464 0,0 4 160 0,-1 4 0 0,4 2-144 16,-2 2 144-16,0 1 0 0,0 1 0 0,2 4 0 15,1 6 384-15,1 0 128 0,-2 3 0 0,-3 1 16 16,-2 2 48-16,-5 4 16 0,-3 2 0 0,-4 8 0 15,-4 2-144-15,-2-4-48 0,-4-3 0 0,-3-5 0 16,-2 2-16-16,-3-2 0 0,-4-2 0 0,-2 0 0 16,-3 0 0-16,-4-2-16 0,-2-4 0 0,-6-5 0 15,-3-2-96-15,-2-9-16 0,-3-4 0 0,1-4 0 16,0-7-256-16,1-1 0 0,-4-4-128 0,5-6 128 31,0-6-1808-31,5-4-272 0,3-7-48 0,6-5-12032 0</inkml:trace>
  <inkml:trace contextRef="#ctx0" brushRef="#br2" timeOffset="133661.29">22484 18907 4607 0,'-11'-3'400'0,"3"-2"-400"0,1-3 0 0,7 8 0 15,-6-6 4272-15,2-2 768 0,0 2 144 0,4 6 48 16,5-6-2784-16,4-2-544 0,4 0-112 0,5 5-32 16,3-4-480-16,9 5-80 0,5-1-32 0,3 1 0 15,3-1-336-15,3-2-64 0,5 5 0 0,3 0-16 16,6 0-432-16,2 2-64 0,4 1-32 0,0 0 0 16,1 0-224-16,-5 1 0 0,-7 1-144 0,-6-1 144 15,-7 0-672-15,-6 2-32 0,-5 3-16 16,-4-1 0-16,-8 1-2672 0,-6 0-544 15</inkml:trace>
  <inkml:trace contextRef="#ctx0" brushRef="#br2" timeOffset="133809.6">22677 19313 22111 0,'0'0'1968'16,"0"0"-1584"-16,9-5-384 0,0 0 0 0,5 3 4448 0,5-1 800 0,5 1 176 0,5-1 16 0,4 0-4672 0,7-3-928 15,5 1-192-15,10 0-32 16,10-4-64-16,2 0-16 0,-1-5 0 0,-1-1 0 16,-1 0-2768-16,-2-1-544 0,21-10-128 0,-11-2 0 0</inkml:trace>
  <inkml:trace contextRef="#ctx0" brushRef="#br2" timeOffset="134520.6">25056 18077 30399 0,'-15'-4'2704'0,"4"1"-2160"0,-6-1-544 0,-2 4 0 15,-2 5 1216-15,-2 8 144 0,-2 8 32 0,-1 8 0 0,-3 5-1392 0,-2 5-192 16,-2 3-64-16,-3 5-32 0,-2 4 288 0,0 4 0 16,0 3 0-16,1 9 0 0,3 1 0 0,5 3 0 15,-1 6 0-15,6-5 0 0,4-1 0 0,5 3 128 16,3 3-128-16,6 1 144 0,3-7 80 0,8-1 16 16,6-5 0-16,4 1 0 0,5-1 48 0,7-2 16 15,5 2 0-15,8-2 0 0,7 3-304 0,4-9 0 16,3-4 0-16,7-3 0 15,5-4-1664-15,11-3-400 0,10-8-80 16,5-8-16-16</inkml:trace>
  <inkml:trace contextRef="#ctx0" brushRef="#br2" timeOffset="141892.84">25476 19062 10127 0,'0'0'896'0,"0"0"-704"0,0 0-192 0,0 0 0 16,0 0 1696-16,0 0 304 0,0 0 64 0,0 0 16 15,0 0-1008-15,0 0-208 0,-8 1-32 0,8-1-16 16,0 0-48-16,0 0-16 0,0 0 0 0,0 0 0 0,0 0-176 16,0 0-48-16,0 0 0 0,0 0 0 0,0 0-176 0,0 0-32 15,0 0-16-15,0 0 0 0,0 0 160 0,0 0 48 16,0 0 0-16,8 6 0 0,-8-6 208 0,8 9 48 15,0-4 16-15,0 2 0 0,-8-7-48 0,13 6-16 16,-1-4 0-16,5 0 0 0,3 2-80 0,2-2 0 16,2 1-16-16,1 0 0 0,6 0-144 0,-3 0-32 15,1 0 0-15,2 1 0 0,-5-1-64 0,4 1 0 16,-1-1-16-16,0 2 0 0,-1-1-96 0,1 1-16 16,-1-3 0-16,2 0 0 0,-1 1-128 0,-4-2-128 15,-4-4 144-15,-1 2-144 0,1-1 0 0,-1-1 0 0,-5-3-208 16,-3 1 64-1,1 1-1600-15,-4-3-320 0,-4 0-64 0,-2-2-13264 0</inkml:trace>
  <inkml:trace contextRef="#ctx0" brushRef="#br2" timeOffset="143064.79">26733 18420 19343 0,'0'0'1728'0,"-9"1"-1392"16,-1-1-336-16,10 0 0 0,0 0 1904 0,0 0 304 16,0 0 64-16,0 0 16 0,0 0-976 0,15-1-192 15,3-2-32-15,4-2-16 0,2 0-304 0,2-1-48 16,2-5-16-16,5 4 0 0,4-5-208 0,4 2-48 15,2-2-16-15,2-1 0 0,0 3-304 0,4-2-128 0,0 1 128 0,0 1-128 16,-10-2-240-16,-3 1-128 0,-6 1-16 0,-3 1-16 31,-4 1-1392-31,-4 3-288 0,-3-1-48 0,-2 2-6768 16,-4 3-1344-16</inkml:trace>
  <inkml:trace contextRef="#ctx0" brushRef="#br2" timeOffset="143435.22">26972 18390 20271 0,'-24'9'896'0,"7"-5"192"0,-2 1-880 0,3 2-208 0,3-1 0 0,0 0 0 16,1 3 2016-16,1 0 352 0,1 3 80 0,3-1 16 16,-2-3-1792-16,2 3-352 0,5-1-80 0,1 3-16 0,1 0-96 15,3-3 0-15,2 3-128 0,3 1 192 0,0-4-32 0,-1 2-16 16,5 0 0-16,-1-1 0 0,2 2 32 0,5 1 0 15,2-1 0-15,2 5 0 0,2 4 208 0,3 1 64 16,3 1 0-16,4 4 0 16,2 3-64-16,2-2-16 0,1 2 0 0,-2 2 0 0,-1 0-176 0,-4-2-16 15,-3 3-16-15,-2-1 0 0,-11 1-160 0,2 2 128 16,-4-2-128-16,-6 0 128 0,-3-6 192 0,-2 1 48 16,-4 3 0-16,-3-6 0 0,-3-1 272 0,-2-2 48 15,-9 2 16-15,-4 1 0 0,-3-3-256 0,-5 1-64 16,-5 1 0-16,-2-3 0 0,-3-2-208 0,-1 0-48 15,-2 2-128-15,1-7 192 0,1-2-192 0,4-4 144 16,4-7-144-16,5-3 128 0,2-5-352 0,1-2-80 16,3-3-16-16,4 2 0 15,4-3-1872-15,4 2-384 0,5-4-80 0,5-2-12448 0</inkml:trace>
  <inkml:trace contextRef="#ctx0" brushRef="#br2" timeOffset="143939.17">28038 19296 27935 0,'0'0'1232'0,"0"0"256"0,0 0-1184 0,0 0-304 0,6 16 0 0,-1 1 0 16,-2 0 704-16,3 1 96 0,-3 2 16 0,1 3 0 16,0 7-224-16,-1-2-32 0,-1 3-16 0,-2 6 0 15,0 4 208-15,-2 2 32 0,-2-1 16 0,-3 1 0 16,-2-2 144-16,-1-3 16 0,-1-1 16 0,-3 0 0 15,-3-5-256-15,1 1-48 0,-5-4-16 0,0-1 0 16,-1-2-432-16,-2-1-96 0,-5-5 0 0,-4-4-128 31,-3-5-1072-31,-1-6-320 0,-2-10-64 0,3-6-10096 0,3-9-2016 16</inkml:trace>
  <inkml:trace contextRef="#ctx0" brushRef="#br2" timeOffset="145680.01">29509 18647 30575 0,'0'0'1344'0,"-7"4"304"0,-2-1-1328 0,1 4-320 0,2 3 0 0,-1 7 0 0,2 1 528 0,0 3 48 16,0 9 0-16,2-1 0 0,-2 1-320 0,2 3-48 16,-1 5-16-16,0 4 0 0,0 4-64 0,0 4-128 15,-2 1 176-15,-2-1-176 0,-1 5 144 0,-1-5-144 16,1-6 0-16,-2-4 144 0,-3-4-144 15,1-1 0-15,-1-7 0 0,0-2 0 0,0-3-192 0,0 1-128 16,-1-3-32-16,1-5 0 16,1-4-1456-16,3-3-304 0,10-9-48 0,-7-4-10176 0</inkml:trace>
  <inkml:trace contextRef="#ctx0" brushRef="#br2" timeOffset="145910.78">29878 18469 28559 0,'0'0'2544'0,"-8"9"-2032"0,1 5-512 0,-1 8 0 16,2 7 624-16,-1 5 16 0,1 7 16 0,-1 7 0 16,0 2-80-16,0 2-32 0,4 3 0 0,-5-2 0 15,0 2-352-15,1 2-192 0,0 0 192 0,1-2-192 16,-4-2 0-16,2-7 0 0,-1-4 0 0,2-4 0 15,-1-6-480 1,2-8-96-16,1-5-32 0,-2-5 0 0,2-5-1568 16,5-9-320-16,0 0-64 0</inkml:trace>
  <inkml:trace contextRef="#ctx0" brushRef="#br2" timeOffset="146156.38">29063 18680 31327 0,'0'0'2784'0,"0"0"-2224"15,0 0-560-15,-1-7 0 0,2-5 976 0,7 3 96 16,4-3 16-16,9 1 0 0,5 0-432 0,10-4-80 0,7 0 0 0,8-2-16 16,10-3-176-16,-1 1-48 15,1-2 0-15,1 2 0 0,0 0-80 0,3 1-32 0,4 2 0 16,-2 3 0-1,3 4-1088-15,-8-2-224 0,-8 3-32 0,2 0-9824 0,-9 3-1984 16</inkml:trace>
  <inkml:trace contextRef="#ctx0" brushRef="#br2" timeOffset="146538.28">30348 17419 21183 0,'0'0'944'0,"0"0"192"0,0 0-912 15,0 0-224-15,0 0 0 0,13 13 0 0,0-4 2944 0,1 5 528 16,1 4 112-16,5 1 32 0,4 1-2576 0,3 4-512 16,0 4-96-16,2 7-32 0,1 1-400 0,3 6 0 15,2 5 0-15,4 7 0 0,1 3 0 0,-1 8 0 16,-1 5 0-16,3 6 128 0,2 9-128 0,-5 2 0 16,-5 3 0-16,-4 0 0 0,-4 3 0 0,-8 1 128 0,-4 0-128 0,-5 0 128 15,-6-7 384-15,-4 1 80 0,-8 0 16 16,-7 1 0-16,-5-5 288 0,-11 1 64 0,-7-7 16 0,-9 4 0 15,-5 0-432-15,-6 2-96 0,-7 3 0 0,-11-2-16 32,-11-3-1440-32,-8 0-272 0,-5-7-64 0</inkml:trace>
  <inkml:trace contextRef="#ctx0" brushRef="#br2" timeOffset="151498.76">19052 11192 5519 0,'0'-11'496'16,"0"0"-496"-16,0 0 0 0,1 0 0 0,0 2 1248 0,0-1 160 15,2 0 16-15,0 1 16 0,-3 9-208 0,2-9-32 16,-2 9-16-16,0 0 0 0,3-10-416 0,0-2-96 16,-3 12-16-16,0 0 0 0,4-9 32 0,-1-1 0 15,-1 4 0-15,-2 6 0 0,0 0-48 0,0 0 0 0,3-8 0 0,-3 8 0 16,0 0-48-16,0 0-16 16,0 0 0-16,0 0 0 0,0 0-96 0,0 0-32 0,0 0 0 0,0 0 0 15,-5 9 192-15,-2-2 48 0,0-4 0 0,-2 4 0 16,-1-2-16-16,-3 1 0 0,0 0 0 0,-2-3 0 15,-3 1-112-15,0-3-32 0,-1-1 0 0,3-1 0 16,1 0-80-16,2-2 0 16,1-3-16-16,5-2 0 0,2 0-112 0,2-4 0 0,2-4-16 0,5 0 0 15,3-4-176-15,6 1-128 0,5-2 144 0,5 0-144 16,1-4 0-16,3 3 0 0,1 2 0 0,1 1-160 16,3 2 160-16,-2 0-160 0,1 6 160 0,-2 3-160 15,-1 5 160-15,2 2 0 0,2 4-144 0,0 3 144 16,1 4 0-16,-3 2-144 0,-3 2 144 0,-4 6 0 15,-1 8 0-15,-6 5 0 0,-2 5 0 0,-5 2 0 0,-6 2 0 16,-6 2 0-16,-6-7 0 0,-2 0 0 0,-5-4 0 16,-3-3 0-16,-5-7 0 0,-1 0 0 0,-6-3 304 15,-2-1 16-15,3-2 0 0,-5-4 0 0,0-1 192 0,-3-5 64 16,-3-2 0-16,0-4 0 0,1-2-288 0,-1-3-48 16,-1-1-16-16,4-6 0 0,2-3-80 15,3 0-16-15,5-4 0 0,5-5 0 0,6-3 0 16,5 1 0-16,3-3 0 0,7-1 0 0,6-2-128 0,6 1 0 15,5-5 0-15,7 1 0 0,6-3 0 0,2 3 0 16,4 3 0-16,2 5 0 0,0 4 0 0,-2 2 0 16,-1 3 0-16,0 5 0 0,1 1 0 0,-3 6 160 15,3 5-160-15,-1 4 160 0,0 4-160 0,0 2 0 16,0 4 0-16,-3 6 0 0,-5 6 0 0,-5 2 0 16,-6 3 0-16,-4 2 0 0,-4-5 0 0,-6 2 0 0,-6-2 0 15,-4-3 0-15,-4 1 0 0,-6-1 0 16,-5-6 128-16,-3 4-128 0,-2-2 288 0,1 0-32 15,-4-6 0-15,0-1 0 0,-1-3 32 0,-1-5 0 0,1-1 0 0,1-5 0 16,1-3-32-16,4-3 0 0,2-4 0 0,1-2 0 16,6-6-96-16,3-1-32 0,3-4 0 0,4-1 0 15,4-1 16-15,5-6 0 0,3-2 0 0,7-5 0 16,6-3-144-16,5 0-272 0,3 2 64 0,3 5 16 16,1 2-64-16,2 6-16 0,2 4 0 0,2 5 0 15,2 1 272-15,1 7-160 0,-1 5 160 0,5 8-128 16,0 5 128-16,-1 9-160 0,0-2 160 0,-3 7-160 15,-4 9 160-15,-5 5-128 0,-7 5 128 0,-7 6-128 16,-6 2 128-16,-8-5-128 0,-6 2 128 0,-7-5-128 16,-6 0 128-16,-7-4 0 0,-4-3 0 0,-7-6 0 0,-6-1 0 15,2-5 128-15,-2-3-128 0,-2-3 176 0,0-5-16 16,-2-3 0-16,0-2 0 0,-3-7 0 0,-3-3-32 16,2-6 0-16,0-4 0 0,9 0 0 0,5-9 0 0,7-1 0 15,5-2 0-15,8-8 0 0,1-3-128 0,9-1 0 16,4 2 0-16,7-4 128 0,5-1-320 0,4 3-64 15,4 5 0-15,3 2-16 0,5-1 80 0,4 7 32 16,2 2 0-16,8 7 0 0,2 5 160 0,7 6-128 16,0 3 128-16,-3 3-128 0,-4 7 128 0,-7 3-208 15,-5 4 80-15,-3 10 128 0,-5 5 0 0,-6 6 0 16,-8 6 0-16,-7 1 0 0,-5 1-144 0,-5-3 144 16,-6-1 0-16,-4-3 0 0,-6-5 0 0,-4-1 0 15,-3-1 0-15,-5-7 0 0,-2-4 144 0,-3-3-16 0,-3-3 0 16,-1-4 0-16,-3-6 32 0,3-6 0 0,2-2 0 0,7-6 0 15,2-4-32-15,6-4 0 0,7-1 0 0,5-3 0 16,8-8 0-16,6-3 0 0,7-5 0 0,6-5 0 16,11-4-368-16,2 1-80 0,7-2 0 0,4 3-16 31,2 3-144-31,7 6-32 0,5 5 0 0,2 6 0 0,2 2 512 0,-2 6 0 0,-2 4-128 16,5 10 128-16,4 3 0 0,4 3 0 0,-3 5 144 0,-7 6-144 15,-13 4 128-15,-7 6-128 0,-5 0 0 0,-8 10 0 16,-8 5 144-16,-9 0-144 0,-8-2 128 0,-8 0-128 15,-8-3 0-15,-6-2 128 0,-3-3-128 0,-2-5 0 16,-6-2 240-16,-1-3-48 0,-2-5 0 0,-2-1 0 0,0-6 16 16,-2-3 0-16,-6-5 0 0,2-3 0 15,3-4-208-15,9-6 128 0,9-2-128 0,5-3 0 0,7-5 208 0,6-4-48 16,7 2-16-16,5-4 0 0,6-5-144 0,5 1 0 16,4 0 0-16,5-1-176 0,8 2-144 15,8 5-48-15,10 0 0 0,4 7 0 0,1 3 192 16,-3 5 48-16,-4 4 0 0,-1 6 0 0,-2 3 128 0,-4 6 128 15,-1 5-128-15,-9 7 176 0,-1 4-176 0,-5 2 0 16,-9 8 0-16,-2 0 0 0,-6 6 0 0,-7-4 0 16,-5-3 0-16,-1-5 0 0,-7-3 0 0,0-4 0 15,-2-4 176-15,-6-1-176 0,0-5 336 0,0-1-16 16,-2-7-16-16,4-2 0 0,3-8-112 0,2 1 0 16,4-3-16-16,1-1 0 0,2 0-176 0,3-1-144 0,3 2 144 15,4-2-208 1,3-1-1584-16,3 1-320 0,3 4-64 0</inkml:trace>
  <inkml:trace contextRef="#ctx0" brushRef="#br2" timeOffset="153398.34">20400 6254 19119 0,'17'-23'832'0,"-2"9"192"0,4 2-816 0,4-1-208 0,2 0 0 0,3 3 0 16,3-1 288-16,2 1 16 0,0 3 0 0,4 2 0 15,2-1 240-15,3 4 48 0,3 5 16 0,6 5 0 0,6 1 48 0,5 6 16 16,4 4 0-16,3 4 0 0,1 1-336 0,6 1-64 15,4 6-16-15,12 6 0 0,2 8-128 0,5 0-128 16,1 3 192-16,8 2-192 0,9 2 128 16,-2 3-128-16,-2-1 0 0,7 5 0 0,9 2 320 0,-3 1-64 15,-6-5 0-15,8 4 0 0,5 4 80 0,-1 1 16 16,-5-5 0-16,3 5 0 0,2 2 64 0,-1-2 16 16,-3 1 0-16,1 2 0 0,3 1-240 0,-5-3-64 15,-5-2 0-15,0 5 0 0,0 2-128 0,-4-2 0 16,-4-4 0-16,-9-4 128 0,-7 2-416 0,-5-9-96 15,-3-4 0-15,-10-6-8432 0,-9-2-1680 16</inkml:trace>
  <inkml:trace contextRef="#ctx0" brushRef="#br2" timeOffset="153825.59">19991 7051 34095 0,'22'-10'1504'0,"-2"10"320"0,3 8-1456 0,12 8-368 0,11 10 0 0,13 8 0 15,11 5-400-15,11 6-160 0,10-2-16 0,9 8-16 0,3 5 720 16,11 5 160-16,10-3 32 0,6 3 0 0,2 5 32 0,6 2 16 16,8-5 0-16,3 7 0 0,-1 4-176 0,2 2-48 15,0-2 0-15,1 1 0 0,-2-3-144 0,-6 3 0 16,-9-1 0-16,-3 0 0 0,-2 2 0 0,-5-2 0 15,-4-4-192-15,-10-4 192 16,-7-3-576-16,-4 1 16 0,-3-2 0 0,-11-3 0 16,-13-3-1168-16,-11-5-256 0,-10-3-32 0,-10-4-6432 15,-8 0-1280-15</inkml:trace>
  <inkml:trace contextRef="#ctx0" brushRef="#br2" timeOffset="154167.74">18388 7994 25791 0,'6'-7'2304'0,"6"0"-1856"0,3 1-448 0,8 2 0 0,6 6 1504 16,9 6 208-16,8 5 32 0,10 9 16 0,6 3-1248 0,16 11-240 16,12 3-48-16,9 7-16 0,2 5 240 0,14 3 32 15,15 4 16-15,5 8 0 0,2 5-240 0,9 3-32 16,8 1-16-16,4 5 0 0,3-3-208 0,2 7 0 16,0 0 0-16,3 4 0 0,2-2 0 0,-4 2 0 15,-4-2-128-15,1 3 128 0,2 3-144 0,-3-2 144 16,-2 3-208-16,-7 1 80 0,-6 1-192 0,0-1-48 15,0 3 0-15,-12-2 0 16,-12-5-448-16,-5-1-80 0,-8-1-32 0,-8-5 0 16,-4-6-2096-16,-15-6-432 0</inkml:trace>
  <inkml:trace contextRef="#ctx0" brushRef="#br2" timeOffset="154594.37">18504 9530 36863 0,'43'-22'1632'0,"-10"13"336"0,8-2-1584 0,13 15-384 15,18 11 0-15,9 10 0 16,9 3-800-16,7 9-240 0,6 4-48 0,14 6-16 15,12 6 1104-15,7 8 208 0,2 3 48 0,9 5 16 0,4 3-144 16,4 4-128-16,2 2 144 0,-2-2-144 0,-4 0 0 0,-1 4 0 16,1 0 0-16,-11 1 0 15,-10-6-576-15,-8-3 0 0,-1-3 0 0,-11-6 0 16,-9 1-192-16,-9-3-32 0,-8 1-16 0,-7-6 0 16,-6-4-272-16,-6-6-64 0,-7-3-16 0</inkml:trace>
  <inkml:trace contextRef="#ctx0" brushRef="#br2" timeOffset="154941.64">17018 11651 40543 0,'35'-19'3600'15,"-7"14"-2880"-15,5 1-576 0,22 7-144 0,20 6 128 0,14 7-128 16,10 8 192-16,13 1-64 0,11 6-400 0,6 4-96 15,7 5-16-15,10 5 0 0,9 6 384 0,0 5 0 16,-1 5 0-16,2-2 0 16,4 5-1120-16,-3 1-160 0,-7 0-16 0,-8 1-16 15,-10 0-1152-15,-11 2-224 0</inkml:trace>
  <inkml:trace contextRef="#ctx0" brushRef="#br2" timeOffset="158213.6">2699 19851 10127 0,'0'0'896'16,"-7"-5"-704"-16,7 5-192 0,-5-8 0 0,0 2 2240 0,5 6 432 15,0 0 80-15,0 0 0 0,0 0-2176 0,0 0-432 16,5-8-144-16,-5 8 0 0,0 0 0 0,0 0 0 15,10 0 128-15,-10 0-128 0,13 4 0 0,-2-1 128 16,0-1-128-16,0 2 128 0,2 0 160 0,2 2 32 16,0-1 0-16,3 3 0 0,1 1 256 0,4-3 64 15,2 2 16-15,3-3 0 0,2 2-32 0,4 1-16 16,5-3 0-16,6 2 0 0,4-1-192 0,2-1-32 16,-2 0-16-16,1 1 0 0,1-2 48 0,5 1 16 15,-2 2 0-15,5-2 0 0,5 0-192 0,1 2-48 16,-3-1 0-16,0-3 0 0,-1 2-192 0,2 2 0 0,-1-2 0 0,4 0 0 15,4 0 0-15,-1-1 0 0,-2-2 0 16,-1 1 0-16,-1-1 192 0,0 0-48 0,-2-1-16 0,6-1 0 16,2 0 0-16,2 0 0 0,-4 0 0 0,-1-1 0 15,-3-1 112-15,-1 1 16 0,3 0 0 0,2 0 0 16,3-1 0-16,-4 0 0 0,0-5 0 0,-1 2 0 16,0 0-48-16,1-2 0 0,2 0 0 0,2 2 0 15,4-2-32-15,-3 0-16 0,-5 1 0 0,0-2 0 16,-3 2-160-16,0 3 0 0,-2-2 144 0,3 3-144 15,4 0 0-15,-6 1 0 0,-6 0 0 0,-3 1 128 16,-3 1-128-16,-4 2 0 0,-2-1 0 0,-4 3 0 16,-1-2-288-16,-3 3 32 0,-5-2 0 0,1 4 0 15,-2-2-432 1,-3 2-80-16,-2-3 0 0,-3 4-16 16,-2 0-1872-16,-1-1-368 0</inkml:trace>
  <inkml:trace contextRef="#ctx0" brushRef="#br2" timeOffset="158843.41">9061 20089 11055 0,'0'0'976'0,"0"0"-784"0,6-8-192 0,7-1 0 0,4 3 4832 0,8 1 928 16,6 1 176-16,6 0 32 0,5 0-4992 0,9 0-976 0,6-3-240 15,7 0-16-15,2 2 416 0,3-2 96 0,0 0 0 0,6 2 16 16,4-2-144-16,4 2-128 0,2-2 192 16,-2 1-192-16,-3 1 192 0,-3 4-192 0,2 1 192 0,1 1-192 15,3-1 144-15,-4 2-144 0,-6 1 0 0,0 3 144 16,-3 1-272-16,1 0-64 0,1 3-16 0,1 3-9584 16,-2-3-1920-16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20:03:08.197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3677 14000 8287 0,'-6'-7'736'0,"1"2"-592"15,5 5-144-15,-5-11 0 0,-2 4 1520 0,4-2 272 16,3 9 48-16,-2-9 16 0,0 3-1088 0,1-3-192 15,1 2-64-15,1 0 0 0,1 0 0 0,1 2-16 0,-2-4 0 0,-1 3 0 16,0 6 192-16,0 0 32 0,1-11 16 0,-1 3 0 16,0-2 128-16,-1 3 32 0,-1 0 0 0,2 7 0 15,-4-7-288-15,0 4-48 0,-2-5-16 0,-3 3 0 16,-3 1-288-16,-3 3-64 0,-4 0-16 0,-4 1 0 16,-4 1-176-16,-1 1 0 0,-2 3 0 0,-2 4 0 15,-3-1 0-15,-1 5 0 0,0 3 0 0,1-1 0 16,1 2 144-16,2-2-144 0,0 3 160 0,1 2-160 15,0 1 176-15,1-1-176 0,5-1 192 0,3 1-192 16,3 1 0-16,4-2 0 0,4-5 0 0,4 0 0 16,5-4 0-16,2 3 0 0,2 2 0 0,10-4 0 15,3-4 0-15,4 2 0 0,3 0-160 0,4-1 160 0,4 1 0 16,-1 0 240-16,-1 0-48 0,0 4 0 0,-2-4 0 16,2 2-16-16,2-1 0 0,-2 3 0 15,-3 1-176-15,-2-1 192 0,-3 2-192 0,-2 5 192 0,-4-6 32 0,-4 4 16 16,-2 1 0-16,-4 0 0 15,-3 3 144-15,-4-2 48 0,-4-1 0 0,-3 2 0 0,-6 3-48 0,-1 0-16 16,-6-3 0-16,-2 2 0 0,0 3-16 0,-2-3 0 16,-1-3 0-16,0 4 0 0,3-1-224 15,-4-4-128-15,-6-2 160 0,4-5-160 0,1 1 0 0,4-2-240 16,-1-4 32-16,4-2 0 16,4-4-688-16,5-2-128 0,3-4-16 0,8-4-12848 0</inkml:trace>
  <inkml:trace contextRef="#ctx0" brushRef="#br0" timeOffset="247.69">3864 14210 29423 0,'-12'1'1296'0,"5"4"288"0,-2 2-1264 0,2 5-320 0,0 0 0 0,1 3 0 15,-2 4 256-15,2 4-16 0,-2 0 0 0,-1 4 0 16,1 3-64-16,-3 2-16 0,0 1 0 0,-1 1 0 16,-2 2-160-16,-2-1 0 0,-4 1 0 0,-2-2 0 15,4 1 0-15,0-4-272 0,1 0 64 0,3-7 16 16,2-1-1088-16,6-5-192 16,3-7-64-16,3-11-6480 0,0 0-1312 0</inkml:trace>
  <inkml:trace contextRef="#ctx0" brushRef="#br0" timeOffset="604.69">4473 14112 20271 0,'0'0'1792'15,"-8"1"-1424"-15,0 4-368 0,0 7 0 0,3 7 1552 0,-4 3 240 16,0 4 64-16,0 1 0 0,-2 5-1328 0,1 1-256 15,-4 1-48-15,0 0-16 0,-2 3 80 0,5-5 16 16,-2-4 0-16,2 0 0 0,1-4-176 0,-1-2-128 0,3-4 144 0,2-5-144 16,0-1 128-16,6-12-128 15,0 0 0-15,0 0 144 0,0 0 112 0,-2-10 32 0,0-3 0 0,5-5 0 16,1-2-16-16,2-2 0 0,4-1 0 0,2-2 0 16,-2 0-272-16,5-5 0 0,2 5 0 0,0 1 0 15,0 3 144-15,-1 6-144 0,1 4 0 0,-2 2 144 16,0 6-144-16,1 6 128 0,1 4-128 0,-3 5 128 15,-1 6-128-15,-1 7 0 0,-1 1 0 0,-2 3 0 16,-1-1-144-16,-3 6-16 0,-4 7 0 0,-2 2 0 31,-2 8-464-31,-1-4-80 0,-1-3-32 0,1-2 0 16,-1-6-320-16,1-4-64 0,2-4-16 0,2-7-6608 0,2-4-1344 0</inkml:trace>
  <inkml:trace contextRef="#ctx0" brushRef="#br0" timeOffset="820.92">5355 14192 11055 0,'0'0'976'0,"0"0"-784"0,0 0-192 16,-9 8 0-16,9-8 448 0,0 0 32 0,-7 4 16 0</inkml:trace>
  <inkml:trace contextRef="#ctx0" brushRef="#br0" timeOffset="1112.38">5316 14174 12895 0,'0'0'1152'15,"0"0"-928"-15,0 0-224 0,0 0 0 0,0 0 1872 0,0 0 336 0,0 0 64 0,0 0 16 16,0 0-1344-16,-4-6-272 0,0 1-48 0,4 5-16 16,-6-5-160-16,0 0-16 0,-2 2-16 0,-4 3 0 15,-3 3-64-15,-3 1-16 0,-1 2 0 0,-1 0 0 16,-4 4 48-16,-2-1 0 0,1 5 0 0,1 4 0 16,-3 0 16-16,2 1 16 0,-1 5 0 0,1 4 0 15,1 4-64-15,0 0-16 0,1 2 0 0,2 2 0 0,4-2-144 16,1 3-16-16,1 0-16 0,4 1 0 0,2-8 16 15,4 1 0-15,-2-2 0 0,6-4 0 0,1-2-176 16,3-4 192-16,2-2-192 0,1-2 192 0,5-1-192 0,0-1 0 16,3-7 0-16,1 1 0 0,3-1 0 0,3-2-176 15,5-4 16-15,2 0 0 16,2-4-1248-16,2-4-240 0,2 1-48 16</inkml:trace>
  <inkml:trace contextRef="#ctx0" brushRef="#br0" timeOffset="1562.6">5486 14423 22111 0,'0'0'976'0,"0"0"208"0,0 0-944 0,0 0-240 0,-4 12 0 0,4-1 0 16,2 0 1024-16,1 1 176 0,3-2 16 0,1 3 16 16,1 1-880-16,3-2-176 0,2-4-48 0,3 3 0 15,0-5-128-15,3-1 0 0,4-2 144 0,0-3-144 16,2-4 0-16,4-1 0 0,3-2 0 0,0-4 0 16,-2-3 160-16,1 0-32 0,-3-3-128 0,0 0 192 15,0-2 352-15,-3-1 64 0,3 0 16 0,-3 0 0 16,-2-1 80-16,-1 2 0 0,-4 0 16 0,-2 3 0 0,-4-2-192 0,-5 2-32 15,0 0-16-15,-5 4 0 0,-3 1 96 16,-4 1 0-16,-4 5 16 0,-4 0 0 0,-5-1-240 16,-4 7-48-16,-8 7-16 0,1 3 0 0,-6 6-288 0,-6 8 0 15,-7 7 0-15,-1 3 0 0,1 3 0 0,2 1 0 16,4-3 0-16,7 3-144 0,2 1 144 0,6 1 0 16,5-4 0-16,8 1 0 0,5-4 0 0,8-2 0 15,5 0 0-15,9 0 0 0,6-1 0 0,10-4 0 16,9 1 0-16,14-3 0 0,11 2 0 0,6-7 0 15,6-2-144-15,11-2 144 16,10-6-2000-16,12-3-336 0</inkml:trace>
  <inkml:trace contextRef="#ctx0" brushRef="#br0" timeOffset="4996.7">8621 13722 8287 0,'0'0'368'0,"0"0"80"0,0 0-448 0,0 0 0 0,0 0 0 15,-2-6 0-15,1-6 1856 0,1 12 304 0,0 0 48 0,-1-8 16 16,-2 0-1488-16,3 8-288 0,-5-7-64 0,-1 0-16 16,1 0-368-16,0 3 0 0,5 4 0 0,-8-6 0 15,1 0 0-15,-1 3 0 0,0-1 0 0,-1-2-128 16,-1 0 320-16,1 1 80 0,-1-4 16 0,0 4 0 15,-1-1 480-15,-2-1 112 0,-1 2 16 0,0-2 0 16,0-1-64-16,-1 4 0 0,-3-1 0 0,1 0 0 16,0 1-192-16,0 1-64 0,3 2 0 0,-1-2 0 15,-3-2-160-15,3 9-32 0,1 0-16 0,0 0 0 16,-2 1-368-16,3 4 144 0,0-2-144 0,0 6 0 16,0 2 0-16,1 3 0 0,-1 1 0 0,0 7 0 0,-1 5 144 0,0 6-144 15,2 5 0-15,0 0 144 16,1 3-16-16,1 0-128 0,-1 5 192 0,4-2-64 0,-1-1 80 0,3 2 16 15,0-4 0-15,1 1 0 0,2-7-64 0,0 3-16 16,2-2 0-16,4-2 0 0,-1-4-16 0,0-5-128 16,1-1 192-16,1-3-64 0,0-1-128 0,1-3 0 15,-1 0 144-15,0-4-144 0,-3 0 0 0,3-3 0 16,0-3 0-16,1 1 0 16,-6-12-1344-16,0 0-256 0,0 0-32 0,0 0-10320 0</inkml:trace>
  <inkml:trace contextRef="#ctx0" brushRef="#br0" timeOffset="5224.1">7669 14232 27647 0,'0'0'2448'0,"-9"-7"-1952"0,5 3-496 0,4 4 0 15,0 0 1264-15,0 0 144 0,0 0 48 0,9 3 0 16,4-4-1120-16,4 3-208 0,5 1-128 0,6 1 128 15,6-3 160-15,6-1 32 0,3 0 16 0,1-1 0 16,3-3-96-16,3 1-32 0,2 3 0 0,2-1 0 16,-1-3-208-16,5 2 0 0,5-2-192 0,-4-4 192 31,-1-1-1728-31,-5-2-256 0,-2 1-32 0</inkml:trace>
  <inkml:trace contextRef="#ctx0" brushRef="#br0" timeOffset="5797.22">10361 14205 18431 0,'-12'-12'1632'0,"0"0"-1312"0,-2-4-320 0,0 0 0 15,-1 5 2592-15,1 2 448 0,0-2 96 0,-2 4 0 16,0-2-2496-16,-2 4-512 0,-1 2-128 0,-1 5 0 16,-3 1 0-16,0 5 0 0,0 0 0 0,-2 7 0 15,-5 4-128-15,0 4 128 0,-3 2-128 0,1 1 128 16,3 7 0-16,2-2-128 0,0-1 128 0,6 3 0 16,2 0 0-16,3 0 0 0,5-8 0 0,2 1 0 15,4-6 0-15,2-3 0 0,3-2 0 0,3-4 0 16,-3-11 384-16,9 9 0 0,-9-9 0 0,15 3 0 0,0-3 224 15,3-3 48-15,1-7 16 0,3-4 0 0,3-4-336 16,5-2-64-16,1-2-16 0,0-1 0 0,-3-3-256 0,-2 0 0 16,-1 2 0-16,-2 1 0 0,-2 5 0 0,-2 3 0 15,-2 4 0-15,-5 2 0 0,1 4 0 0,-3 5 0 16,-10 0 0-16,12 7 0 0,-5 4 0 0,1 5-224 16,-4 6 16-16,3 3 0 0,-4 1 48 0,1 3 16 15,-2-1 0-15,0 2 0 0,1-4-176 0,0 0-16 16,0-5-16-16,0-2 0 15,1 1-736-15,1-3-128 0,0-3-48 0,0-4-7376 16,-5-10-1488-16</inkml:trace>
  <inkml:trace contextRef="#ctx0" brushRef="#br0" timeOffset="6134.68">10689 14309 20271 0,'-13'13'1792'0,"6"-4"-1424"0,-2 3-368 0,0 1 0 16,1-1 2256-16,2 3 384 0,1 1 80 0,2 0 16 16,-2-2-1984-16,3-4-400 0,2-10-80 0,0 0-16 15,-4 12 16-15,4-12 0 0,0 0 0 0,0 0 0 16,0 0-272-16,0 0 0 0,5-10 128 0,1-1-128 16,1-6 0-16,1 0-304 0,4-3 64 0,1 1 16 15,1-3 224-15,1 2-176 0,0 4 176 0,2 4-160 16,-1 1 288-16,-1 5 48 0,1-2 16 0,-1 7 0 0,-1 2 128 0,0 5 48 15,0 2 0-15,-1 5 0 16,-2 1-240-16,0 1-128 0,1 5 160 0,-3 1-160 0,-2-1 0 0,-3-1 0 16,-1 3 0-16,-2-1 0 0,-2 0 0 0,-2-1-128 15,-1-6 128-15,1 2-208 0,0 0 64 0,0-2 16 16,1 0 0-16,1-4 0 16,1-10-672-16,0 0-128 0,0 0-32 15,0 0-8064-15,0 0-1632 0</inkml:trace>
  <inkml:trace contextRef="#ctx0" brushRef="#br0" timeOffset="6569.16">11702 14267 23039 0,'0'0'1024'0,"-4"-10"192"0,-1 0-960 0,0 2-256 0,1 3 0 0,-2 0 0 16,-1 2 1392-16,0 3 224 0,-2 3 48 0,-2 2 16 15,-5-1-1376-15,-2 7-304 0,-2 2 0 0,-4 6 0 16,-3 4 0-16,-2 1-128 0,-5 8 128 0,2-2 0 16,1 3-144-16,3 1 144 0,2 0 0 0,3 0-144 15,3 0 144-15,4-2 0 0,4-8 0 0,4-3 0 16,4-5 0-16,3-2 0 0,1-5 0 0,0-9-128 16,0 0 128-16,13 0 128 0,1-5-128 0,1-4 176 0,3-4 208 15,2-4 32-15,0-14 16 0,6-1 0 16,3-3-304-16,1-3-128 0,2-3 128 0,0-1-128 0,-1 0 0 0,-4-1 0 15,-1-5 0-15,-3 1 0 0,-3-3 0 16,0-2 128-16,-2-2-128 0,-1 1 0 0,-2 0 128 0,2 1-128 16,-5 3 128-16,0 9-128 15,-3 7 256-15,-3 10-48 0,-2 7 0 0,-4 16 0 0,0 0 112 0,0 0 0 16,0 0 16-16,-3 23 0 0,-2 10-336 0,-4 11 144 16,-2 3-144-16,-2 7 0 0,0 10 0 0,-1 3 0 15,0-1 0-15,0 3 0 0,0-2 0 0,2 2 0 16,-1-6 0-16,4-1-192 15,3-10-192-15,3-7-48 0,2-3 0 0,5-7 0 16,3-4-1792-16,5-5-352 0,2-8-80 0</inkml:trace>
  <inkml:trace contextRef="#ctx0" brushRef="#br0" timeOffset="7148.01">12868 13845 4607 0,'-4'-13'400'0,"0"6"-400"0,1-3 0 0,2 1 0 0,1-4 4272 0,3 4 768 16,2-2 144-16,2 4 48 0,1 0-4016 0,2 3-816 16,2-1-144-16,0 1-48 0,2 3 48 0,2 2 0 15,0 4 0-15,3 0 0 0,2 5-256 0,3 2 0 16,1 3 0-16,2 3 0 0,-2 3 0 0,2 6 0 15,0 0 0-15,-5 3 0 0,-2 3 240 0,-4 0-48 16,-3-2-16-16,-4 5 0 0,-6 4 128 0,1-3 16 16,-4-3 16-16,-4-2 0 0,1-3 240 0,-6 1 32 15,-3-5 16-15,-4 3 0 0,-6-5 208 0,-1-2 32 0,-2-3 16 16,-2 0 0-16,-1-3-272 0,2-1-48 16,-1-5-16-16,3-1 0 0,2-4-224 0,0-6-64 0,5 1 0 0,-1-5 0 15,1-3-96-15,1-1-32 16,2 0 0-16,2-7 0 0,4-2-128 0,2-1-176 15,3-3 48-15,1 2 0 0,4 0-224 0,4 2-32 0,0 2-16 0,6 3 0 16,2 4 80-16,2 0 32 0,3 5 0 16,2 2 0-16,0 6 288 0,5 2-128 0,2 8 128 0,1-2 0 15,0 2-160-15,0 1 160 0,-2 1-128 0,0 0 128 16,-3 2-192-16,-2 1 64 0,-2-3 0 0,-1-3 0 16,-3 1-384-1,0-4-80-15,-1 1-16 0,-1-5 0 16,-3-2-1824-16,0-3-352 0</inkml:trace>
  <inkml:trace contextRef="#ctx0" brushRef="#br0" timeOffset="7549.44">14127 13831 1839 0,'0'0'0'0,"0"0"160"0,0 0-160 0,0 0 0 0,-4-9 0 0,2-1 0 16,-2 2 4128-16,4 8 800 15,-6-10 144-15,-1 3 48 0,-1-5-3984 0,-1 3-800 0,-3-2-144 0,2 1-48 16,1 0 160-16,0-3 16 0,0 1 16 0,0 2 0 15,-2-1 240-15,1 3 32 0,-3 1 16 0,0 4 0 16,-1-1 48-16,0 5 16 0,-3 5 0 0,0 2 0 16,-1 1-176-16,0 7-16 0,-3 1-16 0,3 10 0 15,-1 2-80-15,0 7-16 0,1 6 0 0,0-1 0 16,-1 2-192-16,3 4-32 0,-1 4-16 0,2-2 0 16,4-2-16-16,0-2-128 0,2-6 192 0,4-2-64 15,2-3-128-15,1-3 0 0,5-5 0 0,-1-1 128 16,0-2-448-16,3-6-80 15,2-5-32-15,1-2-8464 0,0-2-1680 0</inkml:trace>
  <inkml:trace contextRef="#ctx0" brushRef="#br0" timeOffset="7737.22">13572 14220 28559 0,'0'0'1264'0,"0"0"272"15,9-4-1232-15,3-2-304 0,6 0 0 0,5 2 0 0,5 0 1776 0,3-1 288 16,-1 0 64-16,3 0 16 0,3-4-1680 0,2 5-336 16,0 3-128-16,1 1 0 0,0-3 0 0,1 1 0 15,2-2-192-15,1 3 48 16,-1 1-1248-16,0 0-240 0,-5-3-48 0,-4 2-7968 16,-5 1-1584-16</inkml:trace>
  <inkml:trace contextRef="#ctx0" brushRef="#br0" timeOffset="8046.88">12493 14740 34143 0,'0'0'1520'0,"6"-8"304"0,4-4-1456 0,5 0-368 0,8 5 0 0,8-2 0 0,2 1 0 0,6-1-208 16,3 0 16-16,6-1 16 15,5 2 176-15,5 0 0 0,4 0 0 0,8 0 128 0,5-3-128 0,-1 2 0 16,-7 1 0-16,1 3 0 0,-3-2 0 16,1 2 128-16,0 1-128 0,0-4 0 15,-3 2-256-15,-4-1-128 0,-7 0-32 16,-5 3 0-16,-4 1-1360 0,-6 1-272 0,-6 1-48 15,-7 1-10176-15</inkml:trace>
  <inkml:trace contextRef="#ctx0" brushRef="#br0" timeOffset="8482.11">12992 14886 13823 0,'0'0'1216'0,"0"0"-960"0,8-5-256 0,3 4 0 16,4 1 4544-16,6 2 880 0,2 5 160 0,1 2 48 16,0-4-4736-16,1 6-896 0,2 1-256 0,-1 3 0 15,-5 3 256-15,-1 1-128 0,-2 0 128 0,0 4 0 16,-4-2-336-16,-2 1 32 0,-6 6 16 0,-4-2 0 15,-3 6 864-15,-4-1 192 0,-5-5 16 0,0 4 16 16,-6-6-1264-16,0-3-256 16,-2-3-48-16,-3-1-16 0,-5-1 1200 0,-1 0 240 0,-2-1 48 0,0-5 16 15,0 0-320-15,2-2-64 0,0-3-16 0,3-4 0 16,1-2-192-16,3-5-128 0,2-2 128 0,2-2-128 0,0-2 0 0,4-3 0 16,0-2-192-16,5 0 64 15,3-5-256-15,0 2-64 0,4-1 0 16,4 4 0-16,3 1 80 0,5 2 16 0,2 2 0 0,2 4 0 0,3 0 352 0,6 5-176 15,3 0 176-15,2 4-128 0,3 6 128 0,3 3-128 16,1-1 128-16,-3 3-128 0,-2 5 128 0,-3 2 0 16,-2 0 0-16,-2 0-128 0,-2 2-176 0,-2-2-16 15,-3 3-16-15,-4 0 0 16,-2 0-2288-16,-2-2-448 0</inkml:trace>
  <inkml:trace contextRef="#ctx0" brushRef="#br0" timeOffset="8915.07">13558 15002 31503 0,'0'0'1392'0,"0"0"288"0,0 0-1344 0,0 0-336 0,0 0 0 0,0 0 0 15,0 13 320-15,-1 2-16 0,-2 4 0 0,2 4 0 16,-1 1-304-16,2 3-144 0,2 3 16 0,-1 2 0 15,0 1 128-15,2-4 0 0,-2-1 0 0,5-2-128 16,1-2 128-16,2-4-208 0,1-1 80 0,3-4 128 0,2-4-192 16,1-3 192-16,2-4-192 0,1-4 192 0,2-2 0 15,0-5 0-15,1-4 192 0,2-6-64 0,1-2 64 0,-1 0 16 16,4-6 0-16,-2-1 0 0,2 2-208 0,0-4 144 16,-4-1-144-16,-1 1 128 0,-2 1-128 0,0 3 192 15,-5 4-192-15,1 2 192 0,-1 2-192 0,-2 8 128 16,-2 3-128-16,-12 5 128 0,9 7-128 0,-3 5 0 15,-3 3 0-15,-3 14 0 0,-2 11 0 0,-3 6 0 16,-4-1 0-16,-2 5 0 0,-3 3 0 0,-4 3 0 16,-1 8 0-16,-5 4 0 0,-5 9 0 0,-3-2 0 15,-1 1 0-15,-1-6 0 0,-2-4 144 0,0-10 48 16,-2-4 16-16,-1-8 0 0,-7 0 464 0,0-7 96 16,1-4 0-16,-1-8 16 0,0-3-544 0,-1-8-112 15,-1-4-128-15,1-8 176 16,1-4-2496-16,4-11-496 0,-14-20-112 0,17-10-16 0</inkml:trace>
  <inkml:trace contextRef="#ctx0" brushRef="#br0" timeOffset="9598.74">15991 14509 17503 0,'-8'-13'1552'0,"3"5"-1232"0,-4-1-320 0,0-1 0 16,0-4 2176-16,0 3 368 0,1 2 80 0,-1-1 0 15,-2 1-2064-15,1 0-432 0,-1 1-128 0,-2 6 0 16,-3 2 208-16,-3 2-32 0,-3 5-16 0,-3 4 0 16,-6 7-160-16,-1 2 0 0,-2 7 0 0,0 1 0 15,-1 4 0-15,4 3 0 0,1 6 0 0,2 0 0 16,3-2 0-16,2-1 0 0,3 0 0 0,4-5 0 15,5-3 0-15,6-4 160 0,4-8-16 0,4-3 0 16,5-3 64-16,6-5 16 0,5-5 0 0,7-6 0 16,5-5-96-16,7-5 0 0,7-6-128 0,5-5 192 15,3-4-576-15,-1-4-112 0,-1-2-16 0,-4-1-16 16,-1 3-128-16,-4-1-32 0,-2 1 0 0,-3 0 0 16,-5 1 320-16,-3 8 64 0,-2 5 16 0,-3 3 0 0,-5 5 288 0,-4 7 0 15,-3 3-128-15,-12 1 128 0,5 13 144 0,-5 4 96 16,-4 5 16-16,-1 8 0 0,-1 5-256 0,-2 2 144 15,0-2-144-15,1-2 128 0,-1 0-128 0,2-2 192 16,-1-2-192-16,2-6 192 0,1-1-192 0,2-5 0 16,1-3-160-16,2-2 160 0,-1-12-336 0,0 0 16 15,0 0 16-15,14-5-10512 0</inkml:trace>
  <inkml:trace contextRef="#ctx0" brushRef="#br0" timeOffset="9933.65">16691 14488 28559 0,'0'0'2544'0,"0"0"-2032"0,-6 17-512 0,1-1 0 16,1 3 1280-16,0 2 144 0,-1 3 48 0,1 4 0 15,0-1-1216-15,1-1-256 0,1 1 0 0,-2-2 0 16,3-4 0-16,0-3 0 0,0-3 0 0,2-1 0 15,1-7 0-15,2 0-144 0,-4-7 144 0,10 5-160 16,1-6-64-16,0-5-16 0,2 0 0 0,2-4 0 16,3 1 240-16,2-7 0 0,3-4 0 0,0 1 0 15,0 2 128-15,0-1-128 0,0-3 144 0,1 2-144 16,-3 0 176-16,2-1-176 0,0 5 192 0,-3 1-192 0,2-3 0 0,0 3 0 16,-2 3 0-16,0 2 0 0,-1 0 128 0,2 4-128 15,-6 1 0-15,3 3 0 0,-3-2 0 0,-1 2-144 16,0 1-16-16,0 0 0 15,0 0-800-15,1-1-144 0,-1 1-48 16,1-3-12304-16</inkml:trace>
  <inkml:trace contextRef="#ctx0" brushRef="#br0" timeOffset="10276.24">17539 14590 24879 0,'0'0'1088'0,"0"0"256"0,0 0-1088 0,0 0-256 0,0 0 0 0,14-5 0 15,1-3 2416-15,2 4 416 0,1-2 96 0,1-2 16 16,1-5-2656-16,2-3-528 0,-1 0-96 0,1-1-32 16,-1 2 144-16,0-3 32 0,-5-2 0 0,-1 2 0 15,-6 4-16-15,-2 0 0 0,-5 3 0 0,-2 3 0 16,-2-1 208-16,-6 4 192 0,-5 2-48 0,-3 6 0 15,-6 3 0-15,-2 3 0 0,-3 4 0 0,-3 2 0 16,-3 8 32-16,-1 0 0 0,-1 1 0 0,3 4 0 16,2 4-16-16,3 1 0 0,1 0 0 0,5 0 0 15,3-1-160-15,6-2 160 0,4-6-160 0,8 3 160 16,5-4-160-16,9-3 0 0,4 1 0 0,6-2 0 0,4-1 0 16,10-4 0-16,7-2 0 0,8-5-176 15,8-4-1120-15,12-3-240 16,10-6-32-16</inkml:trace>
  <inkml:trace contextRef="#ctx0" brushRef="#br0" timeOffset="10809.42">20416 14229 11967 0,'-16'-15'1072'0,"-3"-2"-864"0,0 5-208 0,1-1 0 0,3-1 4592 0,-1 5 864 16,2 0 176-16,0 5 48 0,-2 2-4560 0,0 0-912 15,-2 0-208-15,-1 4 0 0,-5 4 0 0,2 2 0 16,-1 0 0-16,-1 6 0 0,-3 5 0 0,-4 5 0 16,-4 3 0-16,0 7 0 0,-2 3 160 0,0 4-32 15,1 3-128-15,3-1 192 0,8 5-192 0,1-5 128 16,4 0-128-16,3-2 0 0,4-5 128 0,7-2-128 16,1-5 0-16,5-3 0 0,5-6 0 0,1-4 0 15,6-2 0-15,3-4 0 0,5 2 0 0,6-9 0 16,4-1 0-16,8-5 0 15,7-3-496-15,3-7 16 0,0-3 0 0,5-3-8976 16,0-4-1792-16</inkml:trace>
  <inkml:trace contextRef="#ctx0" brushRef="#br0" timeOffset="11102.05">20812 14260 32703 0,'-27'-8'1456'0,"8"5"288"0,-2 1-1392 0,-2 7-352 0,-1 1 0 0,0 7 0 16,-1 1 288-16,1 4-16 0,1 3 0 0,1 1 0 16,-3 2-272-16,4 3 0 0,-1-2 0 0,4 1 0 15,2-5-128-15,7 0 128 0,3-2 0 0,3-2-144 16,7-1 16-16,1-4 0 0,3-3 0 0,3-1 0 16,3-7 128-16,4-2-160 0,2-3 160 0,4-2-160 0,0-2 160 15,2-5 0-15,1-3 128 0,-3-1-128 0,0 2 208 16,-3-1-16-16,-3-1-16 0,-3-1 0 0,-2 0 144 15,-3 3 16-15,-2 4 16 0,-3-4 0 0,-2 1 64 16,-3 0 16-16,-3 3 0 0,-1-3 0 0,-1 3-432 0,-1 2 0 16,-1 5 0-16,1-1 0 15,0-1-608-15,6 6-160 0,-7-8-16 0,2-1-16 16,0 3-2208-16,5 6-432 0</inkml:trace>
  <inkml:trace contextRef="#ctx0" brushRef="#br0" timeOffset="11427.92">21117 14138 28559 0,'0'0'2544'0,"-2"10"-2032"0,-2 4-512 0,0 3 0 15,0 5 544-15,0 0 16 0,-1 2 0 0,0 1 0 16,0-2-368-16,-1 3-192 0,-1-5 192 0,1-1-192 16,-2-2 272-16,3-2-48 0,2-5-16 0,3-11 0 15,-7 10 0-15,7-10 0 0,0 0 0 0,0 0 0 16,0 0 64-16,0 0 16 0,8-9 0 0,5-1 0 15,-2-1 128-15,3-3 32 0,0-2 0 0,2 0 0 16,2-2-272-16,0 3-48 0,0 0-128 0,0 3 192 16,-1 3-192-16,-1 2 0 0,-2 2 0 0,-2 3 0 15,0 4 128-15,-1 5-128 0,-1 2 0 16,-1 6 144-16,-1 3-144 0,-2 6 0 0,-1 5 0 0,0 2 0 16,-2-1 0-16,1 5 0 0,-4-1-160 0,0-1 160 15,0 0-256-15,0-5 64 0,0-1 0 0,1-4 0 0,0-4-64 16,2-4-16-16,-3-15 0 0,5 9 0 15,-5-9-1152 1,13-4-240-16,1-5-32 0</inkml:trace>
  <inkml:trace contextRef="#ctx0" brushRef="#br0" timeOffset="11686.23">22081 13269 34095 0,'-12'0'3024'16,"-2"5"-2416"-16,-2 9-480 0,1 9-128 0,1 13 1056 0,-3 6 192 0,-2 5 32 0,2 6 16 15,3 8-1056-15,2 3-240 0,-1 1 0 0,3 1 0 16,2 4 0-16,3 1 0 0,3 0 0 16,-1 1 0-16,-1-3 0 0,2-2 0 0,-1-3-128 0,3-2 128 31,0-5-512-31,1-4 0 0,1-8-16 0,1-6 0 15,4-1-352-15,2-8-64 0,1-6-16 0,1-5 0 16,1-3-1136-16,1-9-224 0,-1 0-48 0</inkml:trace>
  <inkml:trace contextRef="#ctx0" brushRef="#br0" timeOffset="11838.66">21446 14131 40143 0,'11'-10'1776'0,"1"4"368"0,7-1-1712 0,12-2-432 0,12 4 0 0,8-2 0 0,6 0 0 0,9 2 0 16,8-2 128-16,12-2-128 0,14 0-176 0,1 0-64 16,2-5-16-16,3 0-11504 15,3 0-2304-15</inkml:trace>
  <inkml:trace contextRef="#ctx0" brushRef="#br0" timeOffset="12818.57">23835 14038 4607 0,'-17'-15'400'0,"1"2"-400"16,-1 2 0-16,2 1 0 0,1 6 7232 0,1 1 1344 16,1 5 288-16,-2 3 48 0,-3 7-7200 0,-1 1-1456 15,-1 5-256-15,0 6 0 0,-5 2 0 0,1 4-144 16,-4 7 144-16,6-3 0 0,-2-1-240 0,1-2 48 15,5 1 0-15,1-2 0 0,2-4 64 0,4-4 128 16,4-4-208-16,2-4 80 0,4-14 128 0,0 0 0 16,5 10 0-16,-5-10 0 0,12 0 128 0,0-1 16 15,1-7 0-15,1 0 0 0,1-4 0 0,2-1 0 0,-2-3 0 0,-2-2 0 16,-2 0-144-16,-1 0 0 0,-1 1 0 16,-1 0 0-16,-6 2-176 0,0 0-16 0,-4-1 0 0,-3 5 0 15,-5 0-64-15,-1 0 0 0,-3 4-16 0,-4 2 0 16,0-4 80-16,0 4 0 0,4-4 16 0,2 4 0 15,0 1 176-15,2-1 0 0,1-8 0 0,3 2 128 16,-1 2-128-16,4-3 144 0,0 2-144 0,2-1 160 16,1-2 112-16,2 4 32 0,3-4 0 0,-1 6 0 15,3-3 208-15,0 4 64 0,0-1 0 0,1 2 0 16,3 1-256-16,-3 1-32 0,4 0-16 0,1 1 0 16,1 2-128-16,1 0-16 0,1-1-128 0,2 2 192 15,1 3-192-15,-2 0 0 0,-1 0 128 0,2 2-128 16,0 0 0-16,-2 1 0 0,-2 3 0 0,0-1 0 15,0 2 0-15,-1 1 0 0,-3 3 0 0,0 4 0 0,-2 4 0 16,-2 1 0-16,-1 5 0 0,-2-2 0 0,-3 2 0 0,-3-2 0 16,2 1 0-16,-3-4 0 0,-2 3 0 15,0-6 0-15,-1-2 0 0,1-2 0 0,-3-2 160 0,3-3-160 16,1-2 160-16,5-10-160 0,-7 7 176 0,7-7-176 16,0 0 192-16,0 0-192 0,0 0 192 0,-2-7-64 15,0-7 0-15,5-1-128 0,3-3 144 0,2-1-144 16,3-3 0-16,2 2 144 0,1-3-144 0,3-1 0 15,-1 1-192-15,2 4 192 0,1 2-176 0,-1 3 176 16,-3 5-128-16,0 2 128 0,1 3 0 0,-1 3 0 16,-1 5 0-16,0 3-128 0,-1 2 128 0,-3 5-128 15,-1 3 128-15,-2 2-128 0,0 1 128 0,-2 4 0 16,-2 4 0-16,1-1-128 0,-1 1 128 0,-1 1 0 0,-2-2 0 0,2 1 0 16,-2-3 0-16,0 3 0 0,0-3 128 0,1 2-128 15,-1-3 0-15,1-2 144 0,2 0-144 0,-1 0 0 16,1 0 0-16,1-3 0 0,-1-2 0 0,4-3 0 31,2-3-1456-31,0 0-288 0,-1-5-64 0,9-6-8832 0,2-4-1776 0</inkml:trace>
  <inkml:trace contextRef="#ctx0" brushRef="#br0" timeOffset="13149.47">25064 13356 34847 0,'-8'-22'1536'0,"3"11"320"0,-1-3-1472 0,1 5-384 0,5 9 0 0,0 0 0 0,-9-3 0 0,9 3 144 16,-9 8-144-16,0 1 0 0,-1 7 0 0,-3 7 0 15,-4 6 0-15,-4 7 0 0,-3 5 0 0,0 7 0 16,-2 8-128-16,0 6 128 0,-1-2 0 0,-1 7 0 16,-1 5 0-16,0 3 0 0,-2 1 0 0,2 1 208 15,2 0-64-15,4-7-16 0,4-8 64 0,5-2 16 0,3-10 0 16,6-3 0-16,5-5-208 0,5-5 176 0,5-4-176 16,5-4 160-16,6-4-400 0,5-6-80 0,5-5 0 15,6-7-16 1,2-5-1696-16,7-13-336 0</inkml:trace>
  <inkml:trace contextRef="#ctx0" brushRef="#br0" timeOffset="16630.64">25858 13816 13823 0,'-1'-22'608'0,"0"6"128"0,-2-3-592 0,1 0-144 0,1 0 0 0,-1 0 0 16,2 1 3360-16,0 1 640 0,2 2 128 0,-1 1 32 0,-1 1-3296 0,1 1-656 16,-1-2-208-16,0 5 128 0,0-4 0 0,0 3 16 15,0 10 0-15,0 0 0 0,0 0 176 0,0 0 16 16,0 0 16-16,0 0 0 0,-7 9-160 0,-2 5-16 15,-2 3-16-15,-4 6 0 0,-3 13-160 0,-4 1 0 16,-1 3 0-16,-4 7 128 0,-2 4-128 0,-1 1 128 16,2-2-128-16,3 1 128 0,3 0 128 0,7-6 0 15,6-6 16-15,6-6 0 0,3-5 112 0,5-3 32 16,3-6 0-16,6-6 0 0,4-3 32 0,4-4 0 16,2 1 0-16,4-9 0 0,2-5-16 0,4-3 0 15,-1-6 0-15,1-8 0 0,0-4-128 0,2-5-32 16,1-2 0-16,1-1 0 0,-1-2-272 0,-3 2 160 15,-3-1-160-15,-4-1 128 0,3-4 144 0,-5 3 32 0,-6 2 0 16,-4 2 0-16,-4 0 16 0,-6 3 16 0,-7 3 0 16,-5 0 0-16,-6 6 64 0,-3 0 16 0,-3 0 0 0,-3 6 0 15,-2-1-416-15,0 6 0 0,-2 1 0 0,1 4 0 32,-1 1-1072-32,5 4-240 0,-1 2-48 0,3 1-10352 15,1 1-2048-15</inkml:trace>
  <inkml:trace contextRef="#ctx0" brushRef="#br0" timeOffset="16865.45">26610 14224 31327 0,'0'0'2784'0,"0"0"-2224"0,-2 15-560 0,0 4 0 0,-2 2 912 15,-4 4 80-15,-2 2 16 0,-2 4 0 0,-5 1-544 0,-2-3-96 16,-4 3-32-16,-2-2 0 0,-3-5-336 0,1 2 0 16,-3-2 0-16,-1-1 0 15,-3 0-464-15,-1-5-176 0,1-1-16 0,2-8-16 16,2-1-1504-16,3-9-320 0,3-5-48 0,5-6-5904 16,4-6-1200-16</inkml:trace>
  <inkml:trace contextRef="#ctx0" brushRef="#br0" timeOffset="17412.58">27925 13642 23951 0,'0'0'2128'0,"0"0"-1696"0,0 0-432 0,0 0 0 15,0 0 1680-15,0 0 256 0,-7 10 48 0,-3 4 16 16,-3 0-1568-16,-4 1-432 0,-3-1 128 0,-4 3-128 16,-5-2 0-16,-2 1 0 0,-5 0 0 0,-2 1 0 15,1 0 0-15,-3-2 128 0,-2 2-128 0,2-4 0 16,-1-2 208-16,2 0-64 0,3-4-16 0,0-5 0 16,0 0 176-16,3-2 16 0,2-3 16 0,3 0 0 15,2-4 112-15,5 2 32 0,3 0 0 0,4 0 0 16,2-4-240-16,3 2-48 0,2-3-16 0,2 1 0 15,2-3-176-15,3 4 128 0,0 8-128 0,5-12 128 0,2 2-128 0,3 4 0 16,1 2-160-16,3-2 160 0,1 2-192 0,3 3 192 16,0 2-208-16,0 3 80 0,1 3 128 0,0 1-160 15,0 3 160-15,1 2-160 0,1-1 160 0,0 0 0 16,1 2-144-16,1-2 144 0,0-1 0 0,1 2 0 16,1-4 0-16,3 1 0 0,0-5 0 0,1 1 0 15,-1 1 0-15,2-5 0 0,-2-3 0 0,2-1 0 16,3-4 0-16,0-1 0 0,0-1 160 0,-1-3-160 15,-1-5 192-15,-5 4-192 0,-4-2 272 0,-3-1-48 16,-3-1-16-16,-2 1 0 0,-3 1 112 0,-3 3 0 0,-4-3 16 16,-4-2 0-16,-2 4 160 0,-5-1 16 0,-3 0 16 15,-6-1 0-15,-6 2-256 0,-5 3-48 0,-4-4-16 16,-2 5 0-16,-3-1-208 0,0 3 0 0,-1-2 0 0,3 6 0 16,2 1 0-16,3 1 0 0,4 0-192 0,1 2 192 31,3 2-1408-31,3-1-160 0,3-5-32 0,6 2-16 15,9 0-1536-15,0 0-304 0</inkml:trace>
  <inkml:trace contextRef="#ctx0" brushRef="#br0" timeOffset="17790.91">28007 13022 24879 0,'-4'-8'2208'0,"4"8"-1760"0,0 0-448 0,0 0 0 0,0 0 928 0,0 0 96 16,0 0 32-16,0 0 0 0,5 10-848 0,1 3-208 16,1-3 0-16,3 5 0 0,1 3 0 0,3 1 0 15,0 3 0-15,4 4 0 0,1 0 144 0,3 2-144 16,1 2 128-16,-1 2-128 0,1 4 288 0,2 3-32 15,1 2 0-15,-2 2 0 0,2 5 64 0,-3 4 0 16,-6 3 0-16,0 0 0 0,-2-2-160 0,-3 2-32 16,-6-1 0-16,-1 1 0 0,-5 1 384 0,-2-1 80 0,-5-1 16 15,-2 0 0-15,-2-6 112 0,-4 0 32 0,-3-6 0 0,-3-1 0 16,-1-1-240-16,-1-3-32 16,-1-2-16-16,-2-5 0 0,1-1-304 0,-1-4-160 0,1-4 160 15,1-3-160-15,1-8-192 0,1 0-128 0,3-6-16 0,3-4-16 31,2-6-1792-31,2-6-352 0,5-5-80 0,4-3-16 0</inkml:trace>
  <inkml:trace contextRef="#ctx0" brushRef="#br0" timeOffset="18105.25">29010 13532 26719 0,'0'0'1184'0,"0"0"240"0,0-10-1136 0,0 10-288 0,3-6 0 0,-3 6 0 0,0 0 1664 0,8 6 256 16,0 3 64-16,-1 4 16 0,1 3-1648 0,1 5-352 15,0-1 0-15,1 4 0 0,0 0 0 0,2 6 0 16,-1-1 0-16,2 1 0 0,-2 0 0 0,2-1 0 15,1 3 0-15,1 1-128 0,0-2 128 0,1-1 0 16,-2-1 0-16,0 1 0 0,-1-2 0 0,1 2-240 16,-5-5 64-16,4-3 16 15,0-5-544-15,0-1-128 0,-3-5 0 0,-1-3-16 16,-9-8-1584-16,10-3-304 0</inkml:trace>
  <inkml:trace contextRef="#ctx0" brushRef="#br0" timeOffset="18328.95">29310 13586 20271 0,'-12'-10'896'0,"6"5"192"0,-2-2-880 16,-1 3-208-16,-1 3 0 0,-1 4 0 0,-1 2 3072 0,0 4 576 0,-4 0 128 0,-2 5 0 16,-1 2-2976-16,-2 4-608 0,-2 7-192 0,0 0 128 15,-1 3-128-15,0 6 144 0,0-1-144 0,-1 5 160 16,1 4-160-16,1-2 0 0,2 2 0 0,2 1 0 0,1 0 0 15,4-3 0-15,2-9 0 0,6-5 0 16,2 0-432-16,6-8-112 0,3-2-32 0,2-4 0 16,3-8-1968-16,3-3-400 0</inkml:trace>
  <inkml:trace contextRef="#ctx0" brushRef="#br0" timeOffset="18662.66">30136 13067 21183 0,'0'0'1888'0,"0"0"-1504"0,0 0-384 0,0 0 0 16,0 0 2416-16,-9 14 400 0,-4 1 96 0,2 6 16 15,-4 6-2368-15,-3 2-560 0,-4 4 0 0,-5 6 0 16,-3 4 0-16,-4 3 0 0,-2 5 0 0,2 4 0 16,1-1 0-16,1 6 0 0,4-1 0 0,0-2 0 15,4 1 176-15,5 3-48 0,1-2-128 0,3-2 192 16,4-4-64-16,5-3 0 0,2-2-128 0,2-7 192 16,7-6-192-16,2-3 0 0,4-8 128 0,4-3-128 15,3-5-208-15,2-4-96 0,5-7-16 0,6 0 0 16,3-5-896-16,4-5-192 15,4-3-48-15</inkml:trace>
  <inkml:trace contextRef="#ctx0" brushRef="#br0" timeOffset="19011.72">30672 13379 35183 0,'-9'-18'1552'0,"6"8"336"0,-3 3-1504 0,6 7-384 16,-10-3 0-16,0 1 0 0,0 4 128 0,-2 1-128 16,-1 4 160-16,-5 4-160 0,-3 4 0 0,-2 6 0 15,-3 2 0-15,-2 7 0 0,-1 6 0 0,1 2-160 0,1 4 160 16,4 2-128-16,1-1 128 0,6 2 0 0,2-2 0 0,3 3 0 16,2-2-144-16,5 0-48 0,4-9-16 0,4-3 0 15,2-1 80-15,4-9 128 0,3-6-208 0,3-1 80 16,2 0 320-16,4-3 64 0,3-10 0 0,2-4 16 15,1-7 176-15,2-1 16 0,1-6 16 0,2-2 0 16,-4-6-272-16,3-1-48 0,-2-4-16 0,1 1 0 16,-4-5-144-16,-3 1 0 0,-3 0 0 0,0 2 128 15,-3-1 80-15,-6-2 16 0,-3 1 0 0,-2 4 0 16,-4-2-224-16,-1 6 128 0,-4 0-128 0,-3 2 0 31,-4 2-448-31,-5 2-192 0,-2 5-48 0,-3 3-10256 0,-2-2-2048 0</inkml:trace>
  <inkml:trace contextRef="#ctx0" brushRef="#br0" timeOffset="19245.3">31164 13810 35935 0,'-1'20'1600'0,"1"-1"320"0,0 10-1536 0,0 6-384 0,0 3 0 0,-3 4 0 0,-2 6 128 0,-4-2-128 15,-2 2 128-15,-4-2-128 0,-4-6 0 0,-3 1 144 16,-2-3-144-16,-3 0 0 16,-3-3-384-16,-2-6-176 0,1-2-32 0,5-6-16 15,3-4-96-15,5-6-32 0,4 1 0 0,3-6 0 16,2-5-128-16,9-1-32 0,-5-9 0 0,3-1-7888 0,6-1-1584 16</inkml:trace>
  <inkml:trace contextRef="#ctx0" brushRef="#br0" timeOffset="19853.74">31948 13540 11967 0,'0'0'528'16,"0"0"112"-16,0 0-512 0,-7 6-128 0,-3 6 0 0,-3 4 0 0,-4 3 2704 0,-2 2 512 15,-6 3 112-15,-4 1 0 0,-2-2-2496 0,-2 1-512 16,-1 2-112-16,-2-3-16 0,-2 0 96 0,1-3 16 16,2-4 0-16,0-2 0 0,2-2 304 0,4-6 64 15,4-2 16-15,2-4 0 0,5-2-48 0,4-5-16 16,4-4 0-16,3-2 0 0,2-5-336 0,3-1-64 0,2-2-16 0,4 1 0 16,-1-1-208-16,4 1 144 0,2-3-144 15,3-2 128-15,5 3-128 0,2 3-176 0,1 1 48 0,-1 3 0 16,3 3-64-16,2 4 0 0,-1 6 0 0,0 3 0 15,-3 8 192-15,1 4 0 0,-1 1 0 0,2 5 0 16,-1 4 0-16,3 2 0 16,0-3 0-16,4 1-128 0,2 1 128 0,-1-4 0 0,1-1 0 15,3-4 0-15,3-4 192 0,2 0 128 0,3-6 32 0,-2 0 0 16,-2-1 352-16,-3-7 80 0,-2 0 16 0,-3-4 0 16,-2 2-304-16,-1-4-64 0,-7 0-16 0,-9 3 0 15,0 0-64-15,-1-3-16 0,-2 0 0 0,-1 0 0 16,-3 0-32-16,-1 0-16 0,-4 0 0 0,-3 0 0 15,-4 2-16-15,-2 0 0 0,-3-1 0 0,-4 2 0 16,-3-1-144-16,-23-2-128 0,4 4 144 0,-1-2-144 16,2 1 0-16,2 2-160 0,1-1 0 0,4 1 0 15,3-3-1488-15,4-3-288 0,2 1-64 16</inkml:trace>
  <inkml:trace contextRef="#ctx0" brushRef="#br0" timeOffset="20177.9">32246 12849 28559 0,'-3'-12'2544'15,"3"2"-2032"-15,0 10-512 0,0 0 0 0,0 0 1984 0,0 0 288 16,0 0 64-16,0 0 16 0,0 0-2000 0,7 15-352 0,0 3-160 0,1 1 16 15,0 4 16-15,-5-6 0 0,4 4 0 0,-1 7 0 16,2 3-16-16,1-1 0 0,1 3 0 0,1 3 0 16,2 4 144-16,12 43 0 0,-2-7 0 0,-2 1 0 15,-4-2 0-15,-1-4 272 0,-6-5-32 0,-1 0-16 16,-2 1 32-16,-3 3 0 0,-4 3 0 0,-4-2 0 16,-2-1 0-16,-4-9 16 0,-4-7 0 0,-4 0 0 15,-2-1 128-15,4-21 32 0,-3 4 0 0,-6 4 0 16,-4 0-224-16,-7 3-32 0,-5-1-16 0,-6 1 0 15,-7-1-960-15,-54 34-192 0,12-16-32 16</inkml:trace>
  <inkml:trace contextRef="#ctx0" brushRef="#br0" timeOffset="21494.06">2746 17186 14735 0,'-18'-12'640'0,"4"6"160"0,-4-6-640 0,-2 6-160 0,-3-2 0 0,-1 2 0 16,-3 1 3184-16,-1-1 592 0,-1-1 128 0,0 5 32 16,-2-3-2912-16,1-1-592 0,0 1-112 0,1 4-32 15,0 4-144-15,1 0-16 0,0 3-128 0,2-1 192 16,1 0-192-16,2 5 0 0,2 5 0 0,-1 0 0 15,-1 3 0-15,1 4 0 0,0-1 0 0,0 2-160 16,3 5 160-16,1-2 0 0,2 2-144 0,0-2 144 16,2 4 0-16,5-5-144 0,3 3 144 0,4-5 0 15,2 0-128-15,5-4 128 0,2-3 0 0,6-4 0 0,1-1 0 0,1-6 0 16,0-2 0-16,5-4 0 0,2-2 320 16,1-6 0-16,-1-2 16 0,0-6 0 0,0-2 16 15,3-4 0-15,-1-1 0 0,2-3 0 0,-1-3-144 0,0 2-16 16,-1 2-16-16,0 0 0 0,-1-1-176 0,0 4 160 15,-3-1-160-15,1 6 160 0,-3 7-160 0,-3-1 0 16,0 7 0-16,-1 7 0 0,-3 4 0 0,0 8 0 16,-1 1-160-16,-1 5 160 0,-3 3-208 0,-1 5 48 15,0-1 16-15,-2 1 0 0,2-3-144 0,-1 3-32 16,-1-5 0-16,3-1 0 16,1-3-2176-16,1-4-448 0</inkml:trace>
  <inkml:trace contextRef="#ctx0" brushRef="#br0" timeOffset="21908.81">3187 16989 8287 0,'-19'6'736'0,"7"-1"-592"0,-4 1-144 0,0 4 0 0,0 4 6208 0,-1 8 1216 0,0 6 256 0,0 6 32 16,1 3-6272-16,0 5-1248 0,0 0-192 0,0 0-176 16,5-1 176-16,0 2 0 0,-2-4 0 0,3-2 0 15,-2 0 0-15,2-6-208 0,1-9 80 0,0-1 128 16,2-6-240-16,0-2 80 0,7-13 16 0,0 0 0 16,0 0 144-16,0 0 176 0,-3-12-48 0,3-3 0 0,2-5 0 0,4-3-128 15,3-5 192-15,3 0-64 0,2-4-128 0,2-1 0 16,2 3 0-16,2 0 0 0,3-1 0 15,3-1 0-15,4 3 0 0,-2 2 128 0,1-1-128 0,-2 5 0 16,-1 4 0-16,-4 4 0 0,3 5 0 0,-1 2 0 16,-1 7 0-16,-1 4 0 0,0 4-128 0,-2 2 128 15,-1 5-160-15,-2 3 160 0,-3 5-288 0,-1 4 32 16,-3-1 16-16,-2 4 0 0,-3-1 64 0,-2 3 16 16,-3-5 0-16,2 2 0 0,-2-2 160 0,0-1 0 15,-2-5-144-15,2 1 144 16,0-2-688-16,2-4-64 0,0-1-16 0,2-5-8752 15,-4-9-1744-15</inkml:trace>
  <inkml:trace contextRef="#ctx0" brushRef="#br0" timeOffset="22423.34">4520 16962 22111 0,'-4'-7'1968'0,"0"-3"-1584"0,1 1-384 0,-2-1 0 15,-2 4 3264-15,2 0 560 0,0-2 112 0,-1 3 32 16,-3 2-2944-16,-1-2-576 0,-4 1-112 0,-4 2-16 0,-2-1-320 16,-3 6 0-16,-3 2 0 0,-3 4 0 0,-3 4 0 0,-3 0-256 15,-5 5 32-15,0 8 0 0,-1-1 224 0,1 6-192 16,2 4 192-16,3 2-192 0,4 8 192 15,5 0 0-15,3 4-160 0,4-2 160 0,5 2 0 0,6 1-144 16,7-1 144-16,3-5 0 0,5-2-160 0,3-7 160 16,5-3-128-16,3-4 128 0,1-8-160 0,5-5 160 15,3-7-192-15,6-7 192 0,0-7-144 0,2-8 144 16,4-6 0-16,-1-10-144 0,0-8 272 0,1-5 48 16,3-8 16-16,0-3 0 0,3-6-192 0,-3-5 128 15,-2-4-128-15,1-1 128 0,0-2-128 0,1-2 0 16,2 1 144-16,-5-5-144 0,-3-5 0 0,-7 2 0 15,-5 1 0-15,-6-1 128 0,-3 4-128 0,-3 6 144 16,-6 5-144-16,-1 9 160 0,0 6 128 0,-1 13 32 0,-2 10 0 0,-1 9 0 16,-1 7 144-16,0 12 48 0,0 0 0 0,0 0 0 15,-4 26-352-15,-1 15-160 0,-1 11 160 0,-3 9-160 16,-7 10 0-16,1 6 0 0,-3 10 0 0,-3 3-160 16,-5 3 160-16,0 5 0 0,0 1 0 0,3 5-128 15,0 2 128-15,4-5-160 0,3-8 160 0,4-1-160 16,3-1-96-16,4-4-32 0,5-4 0 0,3-5-11200 15,5-3-2240-15</inkml:trace>
  <inkml:trace contextRef="#ctx0" brushRef="#br0" timeOffset="23644.1">6888 16317 12895 0,'-4'-10'576'0,"2"0"112"0,2 10-560 0,-4-13-128 16,2 3 0-16,-1-1 0 0,3 11 1456 0,-4-9 256 0,0-1 48 0,-2 2 16 15,-3-1-896-15,-1 4-176 0,-2 1-48 0,0 2 0 16,-5-3-128-16,1 2-16 0,-2-1-16 0,-2 4 0 16,-3 3-160-16,0 2-16 0,-1 5-16 0,0 3 0 15,-2 1 96-15,1 7 32 0,-1 2 0 0,-2 10 0 16,0 3 16-16,0 5 0 0,2 6 0 0,-4 5 0 15,4 6-48-15,-1 4 0 0,0 6 0 0,2 0 0 16,0-1-176-16,2-3-32 0,4 2-16 0,3-5 0 16,6-1-32-16,5-4 0 0,3-2 0 0,5-7 0 15,6-4-144-15,3-5 0 0,3-1 0 0,3-4 0 16,1-1 0-16,4-7-224 0,1 2 32 0,3-4 0 16,2-4-384-16,4-2-80 0,2-3-16 15,4-3 0-15,0 0-1760 0,4-6-336 0,18-1-80 16,1-7-16-16</inkml:trace>
  <inkml:trace contextRef="#ctx0" brushRef="#br0" timeOffset="24169.16">7286 16561 20271 0,'-10'-10'1792'0,"4"5"-1424"0,-1 1-368 0,2 1 0 0,5 3 1760 0,0 0 288 0,0 0 48 0,0 0 16 16,0 0-1808-16,10 0-304 0,2-2-176 0,2 4 32 16,1-2 144-16,4 0-192 0,4-2 192 0,0 2-192 15,0 0 192-15,0 0-160 0,-3 0 160 0,2 0-160 16,0 0 160-16,0 3 0 0,-2-1 0 0,2 0-128 15,-2 3 128-15,-1 1 0 0,-3-1 0 0,-2 2 0 16,-3 1 0-16,-3 1 0 0,-3 4 0 0,-4 1 0 16,-1-3 224-16,-3 5-32 0,-3-1 0 0,-4 1 0 15,-4 1 64-15,-3 0 16 0,-2 0 0 0,0 0 0 16,-1-1-64-16,1-2-16 0,2 2 0 0,3-2 0 16,2 0-192-16,2-4 0 0,2 1 0 0,4-1 0 15,4-10 0-15,0 0 0 0,3 11 0 0,3 1 0 0,3-2 0 16,2 1 0-16,1 3-192 0,2-3 192 15,2 3 0-15,3 0 0 0,0 2 0 0,2 2 0 0,-1 0 128 16,0 0-128-16,-1 0 176 0,1-1-176 0,-4 3 256 16,-2 0-48-16,-3 1-16 0,-3 2 0 0,-3 0 48 15,-5-4 0-15,0 0 0 0,-5 0 0 0,-4 2 208 0,-5-1 64 16,-4 3 0-16,-4 0 0 0,-4-2-48 0,-2 1 0 16,0 0 0-16,1-3 0 0,3-1-208 0,1-2-64 15,3-3 0-15,2-2 0 0,4-2-192 0,3-1-256 16,2-7 48-16,9-1 16 15,0 0-1536-15,0 0-320 0,0 0-48 0</inkml:trace>
  <inkml:trace contextRef="#ctx0" brushRef="#br0" timeOffset="24415.43">8250 17370 25791 0,'0'0'1152'0,"0"0"224"0,-9 9-1104 0,-1 3-272 0,-2 6 0 0,-1 6 0 16,-1 2 1920-16,-2 3 320 0,-3-4 64 0,-2 7 0 16,0-1-1872-16,-2-1-432 0,-2 2 0 0,0 0 0 15,0 0-144-15,-2-3 0 0,-1 0 0 0,-2-4 0 16,-3-3-592-16,0-4-112 0,0-4-32 15,2-3-8512-15,3-1-1696 0</inkml:trace>
  <inkml:trace contextRef="#ctx0" brushRef="#br0" timeOffset="24859.6">9019 16624 11055 0,'-17'-3'976'0,"1"2"-784"0,-3-2-192 16,-3 6 0-16,0 5 5312 0,1 2 1008 0,-2 6 208 0,0 6 32 15,-1 6-5456-15,-2 4-1104 0,0 2-192 0,-1 4-48 16,0 1-112-16,2 7-32 0,-1 5 0 0,2 1 0 31,1 0-64-31,4 2-32 0,-1 2 0 0,6-3 0 0,3 0 96 0,3-4 32 0,5-5 0 16,6-4 0-16,3-10 208 0,6-2 144 0,3-6-192 0,5-5 192 15,1-3 128-15,3-6 128 0,3-3 16 0,-2-5 16 16,3-4 288-16,0-2 48 0,2-4 16 0,0-2 0 16,1-2-128-16,0-2-32 0,-2-3 0 0,-2 0 0 15,-3 0-176-15,-4 1-48 0,-2-1 0 0,-4 1 0 16,-2 1-80-16,-6 1-32 0,-5-1 0 0,-2 3 0 15,-3 3 48-15,-4 0 0 0,-4 4 0 0,-7 1 0 16,-5 3-192-16,-7 3-176 0,-2 4 48 0,-3 6 0 0,-2 3-128 16,1 1 0-16,1 2-16 0,0 2 0 15,2 1-496-15,2 3-112 0,0-3-16 0,3 1 0 16,3 1-1680-16,5-5-352 16</inkml:trace>
  <inkml:trace contextRef="#ctx0" brushRef="#br0" timeOffset="25418.26">9022 16042 13823 0,'0'0'1216'0,"0"0"-960"0,0 0-256 0,0 0 0 0,0 0 1264 0,0 0 208 16,0 0 32-16,12-2 16 0,-2 2-1232 15,0 3-288-15,4 3 0 0,0 6 0 0,3-2 128 0,1 5 16 16,1 2 0-16,3 4 0 0,3 5 32 0,-1-1 0 16,1 4 0-16,2 3 0 0,2-1 80 0,2 4 32 15,3 2 0-15,0 4 0 0,1 1 448 0,-1 3 96 16,-4 0 0-16,1 4 16 0,-2 5 96 0,-2-1 16 15,1-1 0-15,-5 3 0 0,-3 0-144 0,-2-2-32 16,-3 0 0-16,-2 0 0 0,-3-3 0 0,-2 2 0 16,-3-2 0-16,-4 3 0 0,-2-2-80 0,-2 0-32 15,-5 1 0-15,-3-1 0 0,-5 1-160 0,-6 0-16 16,-5-1-16-16,-3 1 0 0,-5 0 32 0,-3-2 0 0,-4-4 0 0,-2-4 0 16,-3-4-112-16,1 1-16 0,4-2 0 0,1-3 0 15,2-2-384-15,1-3 0 0,1-4 0 16,1-1 0-1,2-5-1696-15,1-3-368 0,0-2-80 0</inkml:trace>
  <inkml:trace contextRef="#ctx0" brushRef="#br0" timeOffset="26361.31">11542 16615 16575 0,'0'0'736'0,"0"0"160"0,-3-9-720 0,1 3-176 15,2 6 0-15,0 0 0 0,0 0 1824 0,0 0 336 0,-5-6 64 16,0 1 16-16,5 5-1824 0,-11 3-416 0,0-1 0 0,-4 2 0 15,-2 3 0-15,-2 3 208 0,-1-3-64 0,-4 5-16 16,1 2 256-16,-1 1 32 0,-3-1 16 0,-2 4 0 16,2 4 144-16,-2 2 16 0,-2-3 16 0,2 5 0 15,0-1 0-15,0 7 0 0,-2 1 0 0,2 3 0 16,-2 0-48-16,2 3-16 0,1-1 0 0,6 0 0 16,2 1-192-16,2 1-32 0,3-1-16 0,5-3 0 15,4-6-144-15,6 1-32 0,3-3 0 0,4-6 0 16,4-4-128-16,2 0 0 0,5-3 0 0,3-5 0 15,5 1 0-15,2-5 0 0,3 0-176 0,2-1 176 16,-1-5 0-16,3 0-160 0,1 0 160 0,1 0 0 0,0 0-256 16,0 0 64-16,-1 0 16 0,-1 0 0 15,1 0-368-15,-2 2-80 16,-3-2-16-16,-5 2-8848 0,-3 1-1776 0</inkml:trace>
  <inkml:trace contextRef="#ctx0" brushRef="#br0" timeOffset="26574.34">10892 17243 23951 0,'0'0'1056'0,"-1"-7"224"0,0-3-1024 0,1 10-256 0,0 0 0 0,14-2 0 0,4 0 3072 0,6 4 576 15,5-2 96-15,4 3 32 0,3 1-2976 0,5 3-592 16,7-4-208-16,4 1 144 0,4 1-16 0,5 3-128 0,5-4 192 0,2 0-64 15,3-3-128-15,-3 0-256 0,-1 3 64 0,-3-4 16 32,-1 0-2032-32,-4 1-416 0,-2 2-64 0</inkml:trace>
  <inkml:trace contextRef="#ctx0" brushRef="#br0" timeOffset="28736.69">13333 16400 11967 0,'0'0'1072'0,"0"0"-864"0,-3-9-208 0,3 9 0 16,0 0 1328-16,0 0 208 0,0 0 64 0,0 0 0 15,2-8-1280-15,-2 8-320 0,0 0 0 0,0 0 0 16,0 0 256-16,0 0-64 0,2-6-16 0,-2 6 0 16,0 0 576-16,0 0 112 0,0 0 32 0,0 0 0 15,0 0 304-15,0 0 64 0,0 0 16 0,0 0 0 16,-9-2-464-16,0 7-96 0,0 1-16 0,-1 7 0 16,-2 2-256-16,-4 5-48 0,0 3-16 0,-2 5 0 15,-2 3 32-15,-3 6 0 0,-1 7 0 0,-3 2 0 0,0 2-80 16,2 5-16-16,2 1 0 0,1 4 0 0,-1 6-320 15,4-4 0-15,3 1 0 0,3-3 128 0,3-2-128 0,4-3 0 16,0-2 0-16,5-8 0 0,0-2-144 0,2-4 0 16,0-1 0-16,6-6 0 15,-1-1-272-15,4-5-48 0,3-2-16 0,5-9 0 16,2-2-1408-16,6-4-288 0,3-6-48 16</inkml:trace>
  <inkml:trace contextRef="#ctx0" brushRef="#br0" timeOffset="29127.92">14121 16678 26719 0,'-17'-6'1184'0,"5"3"240"0,-6 2-1136 0,1 2-288 0,1 6 0 0,-1 8 0 16,2 5 1360-16,-3 10 224 0,-1 1 32 0,-5 6 16 31,0 1-1632-31,1 4-512 0,-4 7-16 0,4-5 0 0,-1 2 112 0,6 0 32 0,1-3 0 0,4-2 0 16,2-6 32-16,3-2 16 0,4-6 0 0,4-7 0 16,3-5 336-16,3-4 0 0,3-2 0 0,4-4 0 15,2-5 800-15,5-3 128 0,3-5 32 0,4 0 0 0,2-6 64 16,2-3 0-16,0-2 16 0,5-3 0 0,2-8-464 0,0 2-112 15,0-4-16-15,2 0 0 0,-6 1-48 0,-3 0-16 16,-4-1 0-16,-4-1 0 0,-5 0-64 0,-5 4-32 16,-5 2 0-16,-6 4 0 0,-4-2-96 15,-7 3 0-15,-5 3-16 0,-9 3 0 0,-9 3-400 16,-9 5-80-16,-10 0-16 0,1 4 0 16,0 5-1568-16,4 5-320 0,3-1-64 0,4 4-12752 0</inkml:trace>
  <inkml:trace contextRef="#ctx0" brushRef="#br0" timeOffset="29400.04">14985 17253 37263 0,'0'0'1648'0,"-10"6"336"0,-1 6-1584 0,-2 5-400 0,-2 8 0 0,-3 4 0 15,-2 0 128-15,-5 4-128 0,-3 3 128 0,-2-1-128 16,-3 0 0-16,-3 0-320 0,-3 0 48 0,0-4 16 31,-1-1-544-31,5-1-96 0,4-6-32 0,2-4 0 0,2-1-1856 0,5-7-368 0,-4-6-80 0,12-7-16 16</inkml:trace>
  <inkml:trace contextRef="#ctx0" brushRef="#br0" timeOffset="29932.94">16363 16971 27647 0,'0'0'1216'0,"-16"6"256"0,-6 6-1168 0,-5-1-304 0,-3 9 0 16,-4 4 0-16,-6 2 1088 0,-1 3 144 0,0 2 48 0,-3-3 0 15,-1 1-1280-15,-1-3-192 0,0 0-64 0,-2-6 0 16,-3 1 0-16,-5-5 0 0,3-4 0 0,3-7 0 15,7-3 256-15,5-3 0 0,3-3 0 0,6-6 0 16,6 0 320-16,5-4 112 0,6-4 16 0,3-1 16 16,4-7-192-16,3 2-32 0,4 0-16 0,3-3 0 31,4 2-512-31,3-2-96 0,2 5-32 0,3 2 0 0,1 1 144 0,-1 2 16 0,1 3 16 0,1 6 0 16,0 2 240-16,3 6 0 0,2 6 0 0,2 3-144 15,-2 5-80-15,1 4-16 0,1-1 0 0,-2 5 0 16,-1 3 32-16,1 0 0 0,0-3 0 0,-1 0 0 15,0 0 208-15,1-4-144 0,-3-3 144 0,4-3-128 0,-1 0 128 0,1-4 176 16,1 0-48-16,0-4 0 0,1-4 608 0,1-2 112 16,2-5 32-16,4 0 0 0,0-3-112 0,0-3 0 15,-1-5-16-15,-2 0 0 0,-3 0-352 0,-4 2-64 16,-5-1-16-16,-3 1 0 0,0 1-128 16,-9 2-16-16,-2 3-16 0,-5 10 0 0,-1-13-32 0,-3 5-128 15,-2 0 192-15,-4 2-64 0,-4 4-128 0,-3-1-176 16,-2 2 48-16,-5 1 0 15,-4 3-304-15,-4-1-48 0,-2 1-16 0,1 1 0 16,0-1-2208-16,2 1-448 0</inkml:trace>
  <inkml:trace contextRef="#ctx0" brushRef="#br0" timeOffset="30325.77">16767 16115 12895 0,'-24'-4'576'0,"6"-1"112"0,-2-2-560 0,0 3-128 0,1 3 0 0,2 2 0 15,2 1 2688-15,3 4 496 0,0 2 96 0,3 0 32 0,1 2-2960 16,4-2-592-16,4-8-112 0,2 15-32 0,3 2 576 16,4 0 96-16,2 3 32 0,7 2 0 15,7 8 544-15,6-4 112 0,4 4 32 0,5 3 0 0,3 2 192 0,2 5 32 16,0 4 16-16,1 2 0 0,0 3-368 0,0 5-80 16,-4 4-16-16,-3-1 0 0,0 1-368 0,-2-1-80 15,-2-1-16-15,-7-2 0 0,-4 0-176 0,-9-2-144 16,-6 1 192-16,-5-1-192 0,-7-1 192 0,-7-1-192 15,-5-2 192-15,-7 2-192 0,-6-7 0 0,-6 3 0 16,-6-6 0-16,-4 1 0 16,-3 0-1696-16,-4-4-288 0,0-3-64 0</inkml:trace>
  <inkml:trace contextRef="#ctx0" brushRef="#br0" timeOffset="31065.24">18215 16427 27583 0,'-9'-9'1216'0,"6"1"256"0,-1-1-1168 0,4 9-304 0,-5-6 0 0,5 6 0 0,0 0 800 0,0 0 96 16,0 0 32-16,0 0 0 16,9 10-560-16,3 5-112 0,5 3-32 0,2 4 0 0,4 2-16 0,2 0 0 15,4 5 0-15,2 1 0 0,-1 4 16 0,1 1 0 16,-2 4 0-16,-2 0 0 0,-3 4-224 0,-1-1 128 16,-3-2-128-16,-3-1 0 0,0-2 0 0,-1-3 0 15,-2-6 0-15,0 0 0 0,-4-5 0 0,0-3 0 16,-1-3-128-16,-1-2 128 15,-2-4-672-15,-6-11-32 0,0 0 0 0,0 0 0 16,8 7-2160-16,-8-7-432 0,0 0-96 0,11-19 0 0</inkml:trace>
  <inkml:trace contextRef="#ctx0" brushRef="#br0" timeOffset="31296.74">18749 16433 25791 0,'-6'-11'1152'0,"1"6"224"0,-3-4-1104 0,-1 5-272 0,0 3 0 0,-1 4 0 16,0 6 2608-16,-3 1 464 0,-2 7 80 0,-3 5 32 15,-2 4-2672-15,-3 10-512 0,-3 2 0 0,-1 8-240 16,-3 1 240-16,-1 5 0 0,-4 3 0 0,-2-1 0 16,-2 0 0-16,-2-1-144 0,-1 2 144 0,3-2 0 31,1-1-464-31,2-4-16 0,3-8 0 0,5-3 0 0,3-6-736 15,3-6-160-15,4-3-32 0,6-8 0 0,3-5-1504 16,9-9-304-16</inkml:trace>
  <inkml:trace contextRef="#ctx0" brushRef="#br0" timeOffset="31633.03">19865 15973 14735 0,'0'0'1312'0,"-9"-5"-1056"0,-2-5-256 0,-1 6 0 0,1 3 4672 0,-2 3 864 0,-1 8 176 0,-2 3 48 15,-2 5-4864-15,-2 5-896 0,-5 1-304 0,-1 11 0 16,-4 6 304-16,-1 7-160 0,-4 1 160 0,1-1-128 15,0 4 128-15,-2 1 0 0,-1 1 0 0,2 1 0 16,2 0 0-16,0 1 0 0,5 2 0 0,2-5 176 16,3 0-176-16,4-1 0 0,3-3-192 0,4-2 192 15,2-4-368-15,5-2 48 16,4-11 16-16,3-1 0 0,5-2 48 0,4-4 16 0,4-5 0 0,7-5 0 31,5-5-400-31,7-3-64 0,8-5-32 0,4-6-12784 0</inkml:trace>
  <inkml:trace contextRef="#ctx0" brushRef="#br0" timeOffset="32008.72">20529 16185 34783 0,'-24'-16'1536'0,"6"12"320"0,-4 1-1472 0,-3 7-384 0,-5 5 0 0,1 8 0 0,-1 7 0 0,-2 2 144 16,-4 9-144-16,-2 4 0 0,3 4 0 0,-1 2-144 16,0 3-16-16,5-1 0 0,-1 4 32 0,3 1 0 15,1 0 0-15,2-1 0 0,3-3 128 0,6-7-208 16,3-4 80-16,6-3 128 0,7-10 0 0,6-5 0 16,2-5 0-16,9-2 0 0,1-8 256 0,6-4 160 15,1-3 32-15,6-7 16 0,0-4 160 0,6-6 16 0,3-3 16 16,3-4 0-16,0-2-400 0,1-3-96 0,-1 0-16 15,0 1 0-15,0-8-144 0,-2 4 0 0,-4-2 0 16,-1 1 128-16,-6 1 112 0,-4-2 16 0,-2 1 0 0,-5 6 0 16,-6-1-256-16,-4 3 176 0,-2 4-176 0,-6 4 160 15,-4-1-160-15,-3 2 0 0,-3 3 0 0,-5 1 0 16,-3 2-176-16,-7 5-64 0,-3 1-16 0,-4 4 0 31,-1 2-1744-31,0 1-368 0,0 0-64 0,4 1-12224 0</inkml:trace>
  <inkml:trace contextRef="#ctx0" brushRef="#br0" timeOffset="32260.91">21454 16866 28559 0,'0'0'1264'16,"-4"12"272"-16,-1-3-1232 0,-4 7-304 0,-2 8 0 0,-3 7 0 0,0 5 2624 0,-3 4 448 16,-3 5 112-16,-2-2 16 0,-1 1-2816 0,-1-4-544 15,0-2-112-15,-3-2-32 16,0-3-208-16,-3 0-64 0,-3-4 0 0,-1-1 0 16,-4-7-528-16,-2-3-112 0,-2-5-32 0,6-7 0 15,0-2-2080-15,7-6-432 0</inkml:trace>
  <inkml:trace contextRef="#ctx0" brushRef="#br0" timeOffset="32863.67">22855 16349 33695 0,'0'0'1488'0,"0"0"304"0,0 0-1424 0,0 0-368 0,0 0 0 0,0 15 0 16,-3 3-624-16,-2 1-192 0,-2 0-32 16,-6 4-16-16,-5 3 480 0,-5-2 112 0,-9 4 16 0,-2-3 0 0,-5 4 256 15,-7-3 0-15,-6 1 0 0,1-5 0 0,1-1 240 0,2-1 144 16,0-3 48-16,2-2 0 0,0 0 272 0,4-5 64 15,4 0 16-15,-1-2 0 0,-2 1-192 0,6-4-32 16,1-2-16-16,5-2 0 0,3-2-304 0,1-2-64 16,4-1-16-16,3-2 0 0,7-6-160 0,2 2 128 15,2 0-128-15,3-5 128 0,3-3-272 0,5-1-64 16,2-6-16-16,7-1 0 16,6-2-160-16,7 0-48 0,-1 2 0 0,5 1 0 0,2 4 112 15,0 3 32-15,0 1 0 0,-2 7 0 0,0 3 288 0,0 5 0 16,2 2 176-16,2 4-176 0,3 6 128 0,0 1-128 0,1 5 0 0,1 3 0 15,3 3 0-15,-2 3 0 0,-1-1 0 16,-2 4-144-16,-3-1-64 0,-2 2-16 0,-5-6 0 0,-2-3 0 16,-1-2 48-16,1 0 16 0,-3-4 0 15,0-3 0-15,-2-4 304 0,2-3 64 0,0-4 16 16,-1-3 0-16,0-1 288 0,-2 0 64 0,0-4 16 0,-2 0 0 16,1-2-224-16,-2 1-48 0,-4-5-16 0,-2-3 0 15,-2 0 16-15,-3 0 0 0,-2-1 0 0,-6 0 0 16,-3-1-80-16,-7 0-16 0,-5 0 0 0,-3 1 0 15,-5 3-224-15,-4 0 0 0,-6-2 0 0,-1 5 0 16,-1 0 0-16,-1 6 0 0,-2 1 0 0,-1 4 0 16,-4 3 0-16,2 3-160 0,-2-1 0 0,5-1 0 15,5 2-416-15,4 0-64 16,5-1-32-16,7-2 0 0,3-2-2048 16,7-1-416-16</inkml:trace>
  <inkml:trace contextRef="#ctx0" brushRef="#br0" timeOffset="33256.11">23265 15811 3679 0,'28'17'160'0,"-6"-3"32"0,3 4-192 0,6 7 0 0,4 11 0 0,9 10 0 15,5 2 5776-15,7 7 1120 0,6 4 208 0,-3 1 64 16,-4 4-5376-16,-2 0-1056 0,-3 5-224 0,-1 3-32 16,-2 3 272-16,-6 4 48 0,-2 1 16 0,-6 2 0 15,-9-6-384-15,-8 1-80 0,-11 1-16 0,-12-3 0 16,-10-1-208-16,-13-4-128 0,-9 0 160 0,-17-3-160 16,-15-2-736-16,-26 2-240 0,-25 3-48 15</inkml:trace>
  <inkml:trace contextRef="#ctx0" brushRef="#br0" timeOffset="34692.48">24922 16431 27647 0,'-4'-14'1216'0,"4"14"256"0,-3-12-1168 0,3 12-304 15,0 0 0-15,0 0 0 0,0 0 656 0,0 0 80 16,13-1 16-16,5 5 0 0,6 3-512 0,9-2-112 16,5-1 0-16,10 0-128 0,11 1 224 0,3-2-64 0,2-3-16 0,6-4 0 15,5-6 32-15,10 1 0 0,9-4 0 0,-1-1 0 16,-6 0 64-16,2 1 16 0,2-3 0 0,4 1 0 16,4-1 0-16,-4 0 0 0,-4-1 0 0,-2 3 0 15,0 4-16-15,0-1 0 0,0 4 0 16,-8-2 0-16,-10 3-240 0,-5 0 0 0,-5-2 0 0,-5 7 0 31,-4 3-448-31,-5 5-128 0,-5-1-16 0,-6 0-16 16,-4 6-2448-16,-12-7-480 0</inkml:trace>
  <inkml:trace contextRef="#ctx0" brushRef="#br0" timeOffset="34967.15">25369 16805 15663 0,'-14'-7'1392'0,"1"2"-1120"16,-2-4-272-16,4 3 0 0,2 2 5296 0,4 1 992 15,5 3 208-15,0 0 32 0,0 0-5312 0,14-4-1056 16,4 1-160-16,8 1-144 0,6 0-32 0,11 0 0 16,9-1 0-16,12-5 0 0,13 0 176 0,2-6 0 15,0 0 0-15,5 3 0 0,4-2 0 0,3-2-128 16,4 0 128-16,-4 1 0 0,-6 5 0 0,-2 3-160 15,-5-2 160-15,1 3 0 0,1 2-432 0,-5-3 32 16,-7 2 0-16,-6 2 0 16,-5-1-528-16,-4 2-96 0,-3-1-32 0,-5-3 0 15,-5-1-1840-15,-2 0-368 0</inkml:trace>
  <inkml:trace contextRef="#ctx0" brushRef="#br0" timeOffset="35324.32">26415 15710 30399 0,'-5'-12'2704'0,"5"12"-2160"0,-4-12-544 0,4 12 0 16,3-11 944-16,8 6 80 0,8 3 0 0,12 2 16 15,10 0-1040-15,12 4 0 0,13 1 0 0,9 1-192 16,8-2 192-16,4 6 0 0,5 2 0 0,6 2 0 15,5 2 0-15,0-1 0 0,-2-2 0 0,1 4 0 0,-1 2 0 0,0 5 0 16,1-3 0-16,-4 7 0 0,-5 0 304 0,1 5-48 16,-2 3-16-16,-4 3 0 0,-3 6-32 0,-12-2 0 15,-8 4 0-15,-10-2 0 0,-5 3 48 0,-7-6 0 16,-7 1 0-16,-9-4 0 0,-7-2 352 0,-9 3 80 16,-8-2 16-16,-11 0 0 0,-8 3-144 15,-11-2-32-15,-9-1 0 0,-8 2 0 0,-11-2-96 0,-16-1-32 16,-17 1 0-16,-11-1 0 0,-8-2-112 0,-13 5-32 15,-15 3 0-15,-1 4 0 16,-1-3-864-16,-3 6-176 0,-2 2-48 0,3 1-11456 16,7-1-2304-16</inkml:trace>
  <inkml:trace contextRef="#ctx0" brushRef="#br0" timeOffset="37317.53">3243 5856 16575 0,'0'0'1472'15,"0"0"-1168"-15,0 0-304 0,0 0 0 0,0 0 832 0,0 0 128 16,0 0 0-16,0 0 16 0,0 0-240 0,0 0-48 16,9-3-16-16,-1-2 0 0,1-3 16 0,-1 3 0 15,-8 5 0-15,11-4 0 0,1-1-208 0,-1 2-32 16,2 1-16-16,0 2 0 0,-1 0-160 0,5 4-16 0,2 1-16 16,3 0 0-16,3-1-112 0,6 2-128 0,4 3 176 15,5-5-176-15,4 1 256 0,4 1-48 0,2-3-16 16,2 1 0-16,1-1 144 0,5 2 32 0,0 1 0 15,4 0 0-15,4 4 80 0,2-6 0 0,0-2 16 0,0 0 0 16,-1-2-16-16,1 1 0 0,-1 3 0 0,4-2 0 16,4-3-96-16,-2-3-32 0,-4 0 0 0,-1-1 0 15,-3-1-64-15,-2-3-32 0,1 3 0 0,-2-3 0 16,-1 1-96-16,-4-2 0 0,-5 1-128 0,-5-2 192 16,-6-1-192-16,-3 2 128 0,-3 1-128 0,-5 2 0 15,-4-2 128-15,-5 1-128 0,-4 3 0 0,-3-1 144 16,-4 1-144-16,-10 5 160 0,5-4-160 0,-5 4 160 15,0 0-32-15,-9-7 0 0,-5 1 0 0,-6 2 0 16,-6 2-128-16,-6 0 0 0,-4 2 0 0,-6 2 0 16,-10-1 0-16,-7 3 0 0,-6 1 0 0,-2 2 0 15,-3 0 0-15,-2 3 0 0,-5-2-144 0,-7 4 144 16,-10 4 0-16,-1-4 0 0,1 3 0 0,-4 2 0 0,-2 0 0 16,-3-1 0-16,-3-1 0 0,4 2 0 0,2 2 0 0,-4-1 0 15,-4 0 0-15,4-2 0 0,9-1 0 0,6 1 0 16,7-5 0-16,3 3 0 0,3 0 0 0,7-3 0 15,8 1 0-15,9 2 0 0,8-4 0 0,7 1-128 16,7 1 128-16,9-6 0 0,7-1-160 0,5 2 32 16,9-7 0-16,0 0 0 0,9 5-192 0,6-1-16 15,9-3-16-15,9 0 0 0,9-1 352 0,12-1 0 16,10-2 0-16,8 1 0 0,1-5-160 0,7-3 160 16,4-1 0-16,8 1-144 0,6-6 144 0,1 4 128 0,-4 0-128 15,1-1 176-15,1-1-48 0,-1 2-128 0,-1-1 192 16,-5-1-64-16,-6 0-128 0,-4 1 0 0,-5 5 0 0,0-1 128 15,-2 2-128-15,-5 1 0 0,-8-3-160 16,-6 4-10208-16,-5 2-2032 0</inkml:trace>
  <inkml:trace contextRef="#ctx0" brushRef="#br0" timeOffset="38920.07">3979 18661 24879 0,'-8'-14'2208'0,"4"4"-1760"0,-2 0-448 0,1 0 0 0,0-2 1216 0,1 6 176 16,4 6 16-16,-4-8 16 0,4 8-1040 0,0 0-224 15,-5-6-32-15,5 6-128 0,0 0 304 0,0 0-48 16,-10 3-16-16,-2 5 0 0,1 4-240 0,-2 9 0 15,-2 5 0-15,-4 8 0 0,-3 7 0 0,-2 7 0 0,-1 3 0 0,-2 6 0 16,-1 3 128-16,-1 5-128 0,-3 2 0 0,0-2 0 16,0 0 240-16,6-4-48 15,4-3-16-15,3-7 0 0,4 0 208 0,2-1 64 0,9-1 0 0,3-3 0 16,4-2-128-16,3-2 0 0,3-4-16 0,4-1 0 16,3-1-160-16,4-4-16 0,2-3-128 0,5-5 192 15,1-4-336-15,-2-1-80 0,0-3-16 0,2-4 0 31,0-3-688-31,0-4-144 0,-2-5-16 0,1-9-8432 0,0-2-1680 0</inkml:trace>
  <inkml:trace contextRef="#ctx0" brushRef="#br0" timeOffset="39387.15">3461 19282 31439 0,'-16'6'1392'0,"7"0"288"0,1-2-1344 0,8-4-336 0,-4 10 0 0,4-1 0 0,5 3 0 0,3-4 0 16,2 4 0-16,4-7 0 0,4-1-320 0,5-3 0 15,4-3 16-15,4-5 0 0,6-7 176 0,3-2 128 16,-2-5-192-16,-1-4 192 0,1-7 0 0,1-2-128 16,2-4 128-16,1-2 0 0,0-4 0 0,0 2 0 15,1-1 176-15,1 2-176 0,2 3 192 0,-1-4-64 16,-3-4 0-16,-7 4-128 0,-4 0 256 0,-2 3-64 15,-2 2-16-15,-3 4 0 0,-3 6 80 0,-2 2 0 0,-2 2 16 16,-4 4 0-16,-3 4-16 0,-1 6 0 16,-3 0 0-16,-6 9 0 0,0 0 0 0,0 0-16 0,0 0 0 0,1 14 0 15,-1 4-240-15,-2 4 0 16,-2 8 0-16,-2 4 0 0,-2 5 0 0,-2 10 0 0,-2 3 0 0,0 8 0 16,-1 1 0-16,-3 3 0 0,0 4 0 0,1 2-160 15,0-2 288-15,-3-4 48 0,0-6 16 0,-1-2 0 16,0-4 448-16,0-3 80 0,0-4 32 0,4-4 0 15,-1-5-128-15,5-3-32 0,1-5 0 0,2-3 0 16,4-7-288-16,2-7-64 0,2-11-16 0,0 0 0 16,0 0-384-16,0 0-80 0,9 0-16 0,3-5 0 15,1-5-144 1,5-4-48-16,2-4 0 0,2-1 0 0,-1-5-432 16,2 3-80-16,-2 1-32 0,0 1 0 0,0 2-320 0,-1-1-64 15,-1 3-16-15,0 3-7824 0,-1 3-1552 0</inkml:trace>
  <inkml:trace contextRef="#ctx0" brushRef="#br0" timeOffset="39852.65">4783 19193 4607 0,'0'0'400'0,"0"0"-400"0,0 0 0 0,-4 11 0 15,1-2 4960-15,1 2 912 0,2-11 176 0,5 13 32 16,1-2-4736-16,0 2-960 0,0 2-192 0,2 1-48 16,-2-5 0-16,2 4 0 0,-1 2 0 0,4-1 0 15,-4 1-144-15,1-1 0 0,0-2 0 0,-2 0 128 16,1 2-128-16,-1-1 0 0,-3 0 0 0,1 0 0 16,-1-1 0-16,1-2 0 0,-3-1 0 0,0 2 0 0,0 1 0 0,1 1 0 15,-1 1 0-15,0-1 0 0,-1-3 0 0,1-3 0 16,1 3-192-16,-2-12 192 0,0 10-400 0,0 0 32 15,0-10 16-15,1 9 0 16,-1-9-176-16,3 9-48 16,-3-9 0-16,0 10 0 0,0-10-80 0,0 10-32 0,0 0 0 15,0-10 0-15,0 9 208 0,0-9 32 0,-2 11 16 0,2-11-5696 16,-4 6-1136-16</inkml:trace>
  <inkml:trace contextRef="#ctx0" brushRef="#br0" timeOffset="40297.37">4270 19536 24015 0,'0'0'1056'0,"-8"-2"224"0,0 1-1024 0,8 1-256 0,0 0 0 0,0 0 0 16,-3-4 304-16,3 4 0 0,0 0 0 0,5-12 0 15,1-2-304-15,2 1 0 0,1-1 0 0,2-1 0 16,2 1 240-16,1-3-64 0,1-1-16 0,3-1 0 16,1 0 160-16,2-2 16 0,2-1 16 0,1 0 0 15,1 3 240-15,0-5 48 0,-1 1 16 0,2 4 0 0,-1 3-144 0,0 1-48 16,2 6 0-16,-3 1 0 0,2 5-192 15,-5 3-32-15,2 6-16 0,-1 5 0 0,-4 6-48 0,-1 2-16 16,-4 6 0-16,-1 3 0 0,-1 6-160 0,-5-1 160 16,-1 2-160-16,-1 2 160 0,-1 1-160 0,-3 1 0 15,-3 4 144-15,2 0-144 0,-2-3 352 0,1-1 0 16,-1-1 0-16,-2 2 0 0,0-3 176 0,0-2 48 16,0-4 0-16,1-2 0 0,4-1-352 0,0-4-64 15,0-2-16-15,2-3 0 0,0-1-320 0,3-4-64 16,1-3-16-16,1-3 0 15,2-1-1968-15,1-3-400 0,3-5-64 16</inkml:trace>
  <inkml:trace contextRef="#ctx0" brushRef="#br0" timeOffset="40688.06">5309 19331 33167 0,'0'0'2944'0,"0"0"-2352"0,0 0-464 0,-1 10-128 15,5 3 816-15,4 0 144 0,-2-4 16 0,5 2 16 16,2 2-992-16,2-7-320 0,3-1 0 0,1 2 0 16,0-5 64-16,2-1 16 0,-2-3 0 0,2-5 0 15,0 0 64-15,-2 0 16 0,-1-3 0 0,-2-1 0 16,1-1 160-16,-2-3 0 0,-4-3 0 0,1 3 0 0,-3 1 0 15,-3-1 0-15,-2-3 0 0,-3 3 128 0,-1 0-128 0,-1-1 128 16,-4 1-128-16,-4 4 128 0,-4 2-128 0,0 1 0 16,-2 6 128-16,-3 4-128 0,-2 3 0 0,-4 5 0 15,-2 7 0-15,0 4-192 0,0 6 192 0,1 4-160 16,1-2 160-16,1 3-160 0,1 2 160 0,2 2 0 16,1 0 0-16,2 1 0 0,2 1 0 0,5 1 0 15,2-3 0-15,4-1 0 0,2-5 0 0,4-2 0 16,6-4 128-16,2-3-128 0,3-2-176 0,2-4-96 15,3-4-32-15,2-5 0 16,3-3-1680-16,5-5-320 0,3-6-80 0,0-8-16 16</inkml:trace>
  <inkml:trace contextRef="#ctx0" brushRef="#br0" timeOffset="40974.07">5878 19499 30399 0,'-28'21'1344'0,"10"-3"288"0,-4 5-1312 0,2-1-320 0,2-1 0 0,4 2 0 15,3 1 1520-15,2-5 224 0,0-5 48 0,5-2 16 16,4-12-1264-16,0 0-256 0,0 0-48 0,0 0-16 16,0 0-224-16,4-8 0 0,4-8 128 0,0-5-128 15,4-9 0-15,2-3 0 0,5-4 0 0,3-2 0 16,0 0 0-16,3 0 0 0,0 0 0 0,2 3 0 0,1 6 160 0,0-1-160 15,1 7 160-15,0-2-160 16,2 4 160-16,-1 4-160 0,3 3 160 0,2 3-160 0,-1 3 0 0,-1 4 0 16,-1 4-208-16,-3 3 64 15,-4 2-1680-15,-2 4-336 0,-4 1-64 16,-2-2-12432-16</inkml:trace>
  <inkml:trace contextRef="#ctx0" brushRef="#br0" timeOffset="41303.72">6363 19509 23039 0,'0'0'1024'0,"0"0"192"0,0 0-960 0,5 9-256 0,-5-9 0 0,11 8 0 16,0-3 1552-16,3-2 272 0,2-3 48 0,4-2 16 16,1-2-1120-16,1-6-208 0,1-2-48 0,1-3-16 15,0-5-80-15,0-3-16 0,-2 1 0 0,-2 0 0 16,-3-1-160-16,-1-3-48 0,-1 3 0 0,-2 0 0 15,-4-1 64-15,-3 1 16 0,-4 4 0 0,-4 2 0 16,-3-1 128-16,-1 3 32 0,-4-1 0 0,-3 7 0 16,-2 3-144-16,-2 3-32 0,-2 3 0 0,0 11 0 15,-4 5-256-15,3 6 0 0,-3 7 0 0,0 0 0 16,-1 3-144-16,2 2 144 0,5 4-128 0,-1 3 128 16,1 0 0-16,4-3 0 0,3-2 0 0,3-1-128 15,2-1 128-15,5-3 0 0,2-3 0 0,7-3 0 16,2 1 0-16,2-5 0 0,6-3-144 15,7-3 144-15,5-7-1536 0,5-5-224 16,7-10-48-16</inkml:trace>
  <inkml:trace contextRef="#ctx0" brushRef="#br0" timeOffset="41988.47">8142 19139 18431 0,'-11'1'1632'0,"1"2"-1312"0,0 0-320 0,1 4 0 15,3 3 2592-15,2 4 448 0,3 2 96 0,1 4 0 0,2 1-2800 0,2 1-560 16,4-4-112-16,1 1-32 0,1-4 224 0,1-1 144 16,1 0-192-16,3 0 192 0,-1-6 0 0,2-1 0 15,0-2 0-15,3-2 0 0,2-3 512 0,2-1 48 16,1-3 16-16,2-1 0 0,-1-7 32 0,1-2 16 15,0-2 0-15,0-2 0 0,-2-2-208 0,-5-2-32 16,0 2-16-16,-2 0 0 0,-3-2-368 0,-3 2 144 16,-3-2-144-16,-2 3 0 0,-2 1 0 0,-3 2 0 15,-4-1 0-15,-2 3 0 0,-3 1-224 0,-5 1 48 16,0 4 16-16,-6 3 0 0,-4 5-16 0,-5 9 0 0,-5 5 0 16,-1 6 0-16,-2 3 176 0,3 9-208 0,0 2 80 15,4 4 128-15,2 4 0 0,4 3 0 0,3-5 0 0,3 1 0 16,3-2 0-16,6 2 0 0,2-4 0 15,5-3 0-15,4-3 0 0,3-2 0 0,3 0 0 0,5-6 0 16,3-3 0-16,4-2 128 0,5-2-128 0,5-6 128 16,5-1-128-16,3-4 0 0,5-3 0 0,-1-2 0 15,-1-6-384-15,0-4 32 0,0-3 16 0,2-5-9088 16,-1-5-1824-16</inkml:trace>
  <inkml:trace contextRef="#ctx0" brushRef="#br0" timeOffset="42223.58">8937 19073 36687 0,'0'0'1616'0,"-9"4"352"0,0 0-1584 0,9-4-384 0,-3 7 0 0,3 7 0 0,3 5 160 0,5 8-160 15,4 1 192-15,0 4-192 0,1 3 0 0,1 1 0 16,1-2-240-16,2 3 80 0,1 1 160 0,-2 0-128 15,1 2 128-15,-1 3-128 0,1 0-176 0,-1 3-16 16,-1-5-16-16,1-1 0 16,-1 1-624-16,-1-9-128 0,-1-3-32 0,-2-6 0 15,0-4 0-15,1-6 0 0,-2-3 0 16,0-5-7408-16,0-8-1488 0</inkml:trace>
  <inkml:trace contextRef="#ctx0" brushRef="#br0" timeOffset="42457.16">9213 19002 28559 0,'-14'2'2544'0,"3"4"-2032"0,-6-1-512 0,2 9 0 16,0 5 2464-16,-1 11 400 0,-1 6 80 0,1 4 0 15,-4 7-2480-15,-2-1-464 0,-2 4-160 0,-2 1 0 16,-6 1-32-16,-3 5-16 0,-3 0 0 0,0 5 0 15,5-1-208 1,1-1-32-16,3-5-16 0,4-7 0 0,3-3-112 0,6-9 0 16,5-8-16-16,5-5 0 0,4-2-464 0,4-10-96 15,4-2 0-15,6-10-12848 0</inkml:trace>
  <inkml:trace contextRef="#ctx0" brushRef="#br0" timeOffset="42680.8">9611 19151 41343 0,'-15'7'1840'0,"5"6"368"0,-3 2-1760 0,4 9-448 15,1 9 0-15,-2 6 0 0,3-1-128 0,-2 0-128 0,0 0 0 0,1 1-16 31,0-2-224-31,1 0-32 0,-2 0-16 0,1 0 0 16,1-2-1936-16,0 1-384 0,1-4-80 0</inkml:trace>
  <inkml:trace contextRef="#ctx0" brushRef="#br0" timeOffset="43080.06">10329 19085 38703 0,'-15'-3'1712'0,"3"3"352"0,0 0-1648 0,-6 4-416 0,-4 1 0 0,1 4 0 0,-3 0-224 0,-1 5-128 16,-1 3-32-16,0 0 0 0,-3 1 80 0,0 0 16 15,-2-2 0-15,0 6 0 16,-1 3-256-16,3-5-48 0,3-6-16 0,5-2 0 15,4 1 32-15,4-2 16 0,4-5 0 0,9-6 0 16,0 0 16-16,5 9 0 0,6 0 0 0,4-2 0 0,5 1 544 0,4 0 0 16,2 2 0-16,0 2 0 0,2-1 0 0,0 3 0 15,-1-2 192-15,0 1-48 0,0 3 144 0,-3-1 32 16,-3 3 0-16,-2-2 0 0,-2 0 0 0,-4 1 16 16,-5 1 0-16,-2 0 0 0,-6 0-96 0,-4 0-32 15,-5-1 0-15,-5 2 0 0,-5 2 64 0,-5-2 16 16,-2 1 0-16,-3 0 0 0,-3 0 32 0,-2-3 16 0,-3 0 0 15,0-4 0-15,2-5-336 0,2-1 0 0,1-6 0 16,4-3 0 0,1-5-1984-16,4 0-384 0,5-7-64 0,6-3 0 0</inkml:trace>
  <inkml:trace contextRef="#ctx0" brushRef="#br0" timeOffset="43358.88">11269 18455 35935 0,'-17'4'3200'0,"4"2"-2560"0,-5 5-512 0,-1 8-128 0,-2 9 1136 0,-1 10 208 15,-1 6 32-15,-1 11 16 16,0 7-1584-16,-1-1-320 0,-3 2-64 0,1-1-16 0,0 5 400 0,1 2 192 15,-2 2-160-15,3-1 160 0,5 0-320 0,2-7 16 16,3-4 16-16,1-6 0 16,1-3-560-16,4-4-112 0,4-7-32 0,3-3 0 15,2-3-288-15,2-9-48 0,2-5-16 0,1-5-7888 16,2-5-1584-16</inkml:trace>
  <inkml:trace contextRef="#ctx0" brushRef="#br0" timeOffset="43540.48">10475 19095 35007 0,'0'0'3120'0,"0"0"-2496"0,14 5-496 0,8 5-128 16,8 3 1248-16,6 2 224 0,5 0 64 0,7-2 0 16,3-2-1360-16,10 1-176 0,5-6-224 0,3 0 48 15,3-2-144-15,2-2-48 0,-3-5 0 0,0-5 0 31,-5 1-2400-31,3-6-496 0</inkml:trace>
  <inkml:trace contextRef="#ctx0" brushRef="#br0" timeOffset="43872.38">12055 19013 42735 0,'-45'3'1888'0,"14"-2"400"0,-2-1-1840 0,0 3-448 16,1 2 0-16,0 0 0 15,2 8-576-15,2-2-224 0,0 3-32 0,3 0-16 16,2 0 208-16,4-4 32 0,5 3 16 0,2 2 0 16,3 0-48-16,5-1 0 0,4-1 0 0,6 1 0 0,4 1 336 0,5 1 64 15,5 3 16-15,4 0 0 0,2-2 224 0,2 1 0 16,1 0 192-16,-1 1-192 0,3 0 544 0,-5 0 0 15,0-2 0-15,-5 1 0 0,-3-3 80 0,-3-2 16 16,-3-1 0-16,-7 2 0 0,-5 0-128 0,-6-2-32 0,-7 2 0 16,-6 1 0-16,-5-1-32 0,-9 1 0 15,-8 3 0-15,-6 0 0 0,-5-2-288 0,-8-2-160 0,-9 0 160 0,-3 0-160 32,-4-5-2160-32,2 0-528 0,5-7-96 0</inkml:trace>
  <inkml:trace contextRef="#ctx0" brushRef="#br0" timeOffset="44567.6">13488 19100 16575 0,'0'0'736'0,"0"0"160"0,-4-9-720 0,0 0-176 0,2-4 0 0,0 6 0 0,2 7 2672 0,0 0 496 16,4-16 96-16,0 10 32 16,-4 6-2576-16,0 0-512 0,0 0-208 0,0 0 176 15,8 9 64-15,-2 6 16 0,-2 2 0 0,0 3 0 0,2 5-96 0,-1 6-16 16,0 2 0-16,3 3 0 0,1 2-16 0,1 1-128 15,0 3 192-15,2-3-64 0,-1 0 64 0,0-1 0 16,1-5 0-16,-1-7 0 0,1 1 336 0,-1-5 80 16,1-4 16-16,0-4 0 0,1-7 80 15,0 0 32-15,-3-9 0 0,3-4 0 0,1-2 96 0,1-8 0 16,0-6 16-16,3-7 0 0,2-7-480 0,1-1-112 16,-2 1 0-16,-2-1-16 0,0 1-240 0,-2-2 0 15,-2-4 128-15,-2 3-128 0,1 1 0 0,-3 3 0 16,0 2-144-16,-3 5 144 15,-1 2-736-15,1 5-48 0,-3 7-16 0,-1 5 0 16,1 0-1904-16,-3 9-384 0,0 0-80 0,0 0-16 0</inkml:trace>
  <inkml:trace contextRef="#ctx0" brushRef="#br0" timeOffset="44922.32">14510 19170 13823 0,'-8'25'608'0,"1"-5"128"0,-5 5-592 0,-1-1-144 0,1 4 0 0,-1 3 0 15,2 5 4736-15,0-2 896 0,1-2 192 0,0 0 48 16,1-4-4736-16,2-5-944 0,0-8-192 0,1-4 0 16,1 2 0-16,5-13 128 0,0 0 0 0,0 0-128 0,0 0 352 15,0 0-32-15,-5-11-16 0,2-2 0 0,2-9 80 16,2 1 0-16,2-3 16 0,6-4 0 0,0 0-272 0,4-2-128 15,1 4 0-15,3-3 128 0,1-3-128 16,1 6 0-16,0 3 0 0,1 6 0 0,-1 3 0 0,0 1 0 16,3 2 0-16,-3 7 0 0,3 6 0 0,1 6 0 15,-1 1 0-15,-2 5 0 0,2 4-160 0,-1 4-16 16,-2 5 0-16,-3 0 0 0,-3 1-16 0,-3-1 0 16,-1 2 0-16,-4 1 0 0,-1 2-64 0,-4-1 0 15,-3-2-16-15,1-3 0 0,-2 4 272 0,0-4-160 16,-1 2 160-16,1-2-128 15,1-3-752-15,0-2-144 0,-2-2-16 0,2-3-8784 16,2-5-1760-16</inkml:trace>
  <inkml:trace contextRef="#ctx0" brushRef="#br0" timeOffset="45145.28">15346 19179 31327 0,'-4'15'2784'0,"2"-5"-2224"0,2-10-560 0,-5 20 0 15,1 6 2336-15,-1 7 352 0,1 2 80 0,0 4 16 16,1 0-2544-16,1 2-512 0,-2-2-112 0,2 2 0 16,1 4 160-16,-2 1 32 0,1 0 16 0,-2 0 0 15,-1-2-1888-15,-2-2-384 0,0-6-80 16,-2-7-12384-16</inkml:trace>
  <inkml:trace contextRef="#ctx0" brushRef="#br0" timeOffset="45656.55">16437 19238 42783 0,'0'0'1904'0,"0"0"384"0,0 0-1840 0,-9-5-448 0,0 3 0 16,0 2 0-16,-1 2 0 0,-1 3 0 0,-1-2 0 0,-2 1 0 15,-4 3 0-15,-3 3-256 0,-6 3 16 0,-5-1 16 16,-5 0 32-16,1 4 0 0,-1 0 0 0,0 2 0 31,-1 0-192-31,2-1-16 0,-1 3-16 0,3 0 0 0,5 0 160 0,2 1 48 0,4 1 0 0,4 0 0 16,1-4 208-16,6 0 0 0,3-1 0 0,5-1-144 15,4-4 144-15,4 1 0 0,2 0 0 0,4-3 128 16,2 0-128-16,2-2-160 0,1-3 160 0,3-3-208 16,1-2 208-16,2-5 0 0,1-2 0 15,3-2 160-15,2-3-160 0,0-5 160 0,1-1-160 0,0 0 160 16,0 0-160-16,1 0 0 0,0-1 0 0,-2 0 128 16,-2 3-128-16,1-1 192 0,-3 4-192 0,-1 3 192 15,-5-2 0-15,-3 3 0 0,0 2 0 0,-3 5 0 16,-11 2-192-16,0 0 160 0,11 5-160 0,-6 6 160 15,-3 2-160-15,-3 5-272 0,-3 3 64 0,-5 4 16 0,-2 4 16 16,-3 3 16-16,-5 3 0 0,-3 3 0 0,0 2 160 16,-2 3 0-16,-1 4 0 0,1-4 0 0,0-3 0 0,3-5 0 15,1-3 0-15,5-2 0 0,-3 2 176 0,3-5 64 16,1-2 16-16,3-2 0 0,1 0-256 0,3 3 0 16,0-5 0-16,3-2 0 15,3-2-640-15,1-8-64 16,0-9 0-16,5 9-16 0,-5-9-2352 0,13 0-448 0</inkml:trace>
  <inkml:trace contextRef="#ctx0" brushRef="#br0" timeOffset="46017.59">17013 19246 15663 0,'0'0'1392'0,"0"0"-1120"0,0 0-272 0,-7 6 0 15,1 4 5552-15,2 6 1040 0,2 3 224 0,-2 4 32 16,1 7-6176 0,1 3-1248-16,-1 4-240 0,1 0-48 0,-2 0 608 0,1 5 112 0,1 5 144 0,1-5-208 15,1 1 208-15,1-4 0 0,1-4 0 0,2-7 0 16,1-7 128-16,3-7 64 0,2-4 0 0,1-2 16 15,2-7 208-15,2-3 32 0,2-5 16 0,2-3 0 16,4-9 48-16,1-5 0 0,0-7 0 0,3-3 0 16,2-4-208-16,-2 1-48 0,-3 3 0 0,-1 0 0 0,-2-1 0 15,-3 1 0-15,-2 1 0 0,-4-1 0 0,-2-1-256 16,-1 1 128-16,0 0-128 0,-1 3 0 16,-2 4-416-16,-2 3-192 0,-1 5-32 0,-1 3-16 15,-2 7-1584-15,-1 1-304 0,1 8-64 0,0 0-12864 16</inkml:trace>
  <inkml:trace contextRef="#ctx0" brushRef="#br0" timeOffset="46346.75">18091 19360 29487 0,'0'0'1296'0,"0"0"288"0,11-7-1264 0,-1 0-320 0,2-3 0 0,3 1 0 16,3-3 1600-16,1-1 256 0,1-2 48 0,-1-3 16 16,-2 0-1760-16,-2-1-352 0,-1-1-64 0,-1-1 0 15,-6 2 256-15,-2 1 0 0,-2 1 0 0,-6 1 0 16,-7 1 192-16,0 7 64 0,-3 2 0 0,-3 2 0 16,-5 4 160-16,-3 7 32 0,-5 4 16 0,-4 7 0 15,-4 9 64-15,-3 7 16 0,-4 8 0 0,0 4 0 16,-2-2-272-16,0 3-48 0,4 1-16 0,4 2 0 15,4 1-64-15,6 0-16 0,4 1 0 0,6-6 0 0,9-2-128 16,5-6 0-16,7-3 0 0,7-5 0 16,10-5-1280-16,11-3-176 0,9-4-32 15,9-7-16-15,9-9-944 0,8-8-192 0,6-6-48 16</inkml:trace>
  <inkml:trace contextRef="#ctx0" brushRef="#br0" timeOffset="46898.33">21931 18954 28559 0,'-9'-9'2544'0,"-1"-1"-2032"0,-3-4-512 0,0 1 0 16,-1 4 2192-16,2-1 352 0,-4-2 64 0,2 5 16 15,-1 2-2144-15,-1-2-480 0,-4 3 0 0,-2 2 0 0,-4 2 0 16,-3 4 0-16,-5 3 0 0,-6 2 0 0,-6 4 0 0,-1 1 0 16,-1 0 0-16,4 2 0 0,3 7-144 0,4-1 144 15,5-2 0-15,7 2 0 0,3-1 0 0,6 2-128 16,3-4 128-16,7 2 0 0,2-1-304 0,9 2 0 16,5-2 0-16,7 2 0 0,7-2 32 0,6 0 0 15,6 1 0-15,6 0 0 0,5 5 80 0,1-3 0 16,2-4 16-16,-2 1 0 0,-3 0 176 0,-4-1-128 15,0 0 128-15,-8 1-128 0,-2 0 128 0,-5 1 0 16,-4-1 0-16,-5-4 0 0,-7-2 176 0,-4 0-48 16,-5 1 0-16,-6 2 0 0,-6-1 128 0,-8 0 32 15,-8 0 0-15,-7-1 0 0,-7-1 16 0,-6-1 0 0,-6-3 0 0,-6-5 0 16,-3 0-304-16,-2-2 0 0,3-4 0 0,3-3 0 31,4-5-1968-31,5-5-496 0,3-4-96 16,8-1-32-16</inkml:trace>
  <inkml:trace contextRef="#ctx0" brushRef="#br0" timeOffset="47764.08">22702 19142 42735 0,'-16'0'1888'0,"1"6"400"0,-7 2-1840 0,-4 7-448 0,-1 4 0 0,-3 5 0 16,1 7-704-16,2 2-256 0,2-2-32 0,5 0-16 15,4-3 0-15,5-1 0 0,-1-2 0 0,9-2 0 16,1-1 16-16,6-2 0 0,4 0 0 0,3-8 0 0,5-3 992 0,4-6 0 16,4 1 192-16,4-4-32 0,4-2 352 0,1-2 64 15,0-4 0-15,-1 1 16 0,-3-5-208 0,-1 1-64 16,-1-3 0-16,-3-2 0 0,-4 2-32 0,-2 1-16 15,-2-3 0-15,-3 1 0 0,-3 0 0 0,-5-1 0 16,-3-1 0-16,-5 1 0 0,-3 0-272 0,-5-3 0 16,-1-4 0-16,-5 1-144 0,-2-1 16 0,-1 2 0 15,-2-2 0-15,1 4 0 16,-1 2-448-16,3 3-64 0,1 6-32 0,4-1 0 16,3 2 32-16,3 0 0 0,4-1 0 0,4 8 0 0,5-9 640 0,8-1 0 0,4-3 0 15,4-2 128-15,5 4-128 0,5-6 0 0,5-2 0 16,3-1 0-16,3-3 0 0,4 1 0 0,2 2 0 0,3-7 0 15,1 0 320-15,3-3 32 0,-3-2 16 0,-2 0 0 16,-2-3 48-16,-2-1 16 0,-2 2 0 0,1 0 0 16,-3-1-192-16,0-2-48 0,-3 4 0 15,0-1 0-15,2-2-192 0,-7 2 0 0,-3 1 0 0,-7 4 0 16,-1-4-208-16,-6 4 64 0,-6 4 16 0,-3 4 0 16,-5 2 128-16,-1 6 0 0,-2 2 160 0,0 11-160 15,0 0 0-15,0 0 0 0,-13 12 0 0,-5 9 0 16,-3 7-224-16,-5 2 64 0,-2 6 16 0,-6 6 0 15,-6 0 144-15,5 7 0 0,-2 3 0 0,1 5-128 16,1 6 128-16,2-1 0 0,2-1 0 0,5-1 0 0,1-6 160 16,5-1 64-16,5-8 16 0,3-2 0 0,5-3 352 15,3-5 80-15,1-1 16 0,3-7 0 0,4 0-224 0,3-6-32 16,1-5-16-16,4-2 0 0,2-4-288 16,4-2-128-16,1-7 0 0,6-5 128 0,2 0-128 0,5-3-144 15,2-8 144-15,5-2-208 0,5 1 64 0,3-4 16 16,2 0 0-16,-2 0 0 0,-2 2-80 0,-2 3-16 15,-1-2 0-15,0 7 0 0,-3 2 224 0,-2 7-144 16,-4 1 144-16,-2 7-128 0,-5 4 128 0,-3 4-128 16,-4 6 128-16,-5 1-128 0,0 5-64 0,-4 4-16 15,-3 3 0-15,-3 0 0 0,-4-2 208 0,-2-3 0 0,-1-5-160 16,-1-1 160-16,-1-2 0 0,0-5 208 0,-1-3-16 16,4 0-16-16,1-6 384 0,1-7 80 0,0 0 0 0,0 0 16 15,0 0-144-15,14-1-16 0,1-3-16 16,3-5 0-16,3 0-224 0,3-5-64 0,4-1 0 15,2 0 0-15,-1-2-192 0,3 2 0 0,3 0 0 0,2 3 0 16,3 9-176-16,-1 0 176 0,2 2-160 0,3 5 160 16,3 8 0-16,3 6 0 0,2 5 128 0,-1 4-128 15,-4 6 0-15,0 6 0 0,0 7 0 0,1 7 0 16,-1 2 128-16,1 0-128 0,-1-2 0 0,3-3 0 16,3-9 0-16,1-1 0 0,-2-6 0 0,4-1-12544 15,4-4-2464-15</inkml:trace>
  <inkml:trace contextRef="#ctx0" brushRef="#br0" timeOffset="50148.16">13809 4652 6447 0,'-10'-12'576'0,"3"8"-576"0,-1-1 0 0,0 0 0 16,8 5 1360-16,-10-1 176 0,0 0 16 0,2-1 16 15,-2 2-1568-15,1 0 0 0,-2 0-304 0,0 0-3136 16,-2-1-624-16</inkml:trace>
  <inkml:trace contextRef="#ctx0" brushRef="#br0" timeOffset="51945.55">15829 2705 30399 0,'0'0'2704'0,"0"0"-2160"15,-2 11-544-15,-1 4 0 16,2 5-224-16,1 7-160 0,0 0-16 0,0 3-16 0,0 3 224 0,1-1 64 15,1-4 0-15,-1 1 0 0,-1 3 128 0,1-4 0 16,0 0 0-16,-1-4 0 0,0 1 0 0,0-3 144 16,-1-2-144-16,1-3 0 0,0-4 144 0,0-13-144 0,0 0 0 15,0 0 144-15,0 0-144 0,0 0 192 0,11 0-192 0,1-7 192 16,1-2 128-16,1-6 16 0,3-5 16 0,4-7 0 16,2-1-80-16,3-2-16 0,4-1 0 0,0 3 0 15,1-2-256-15,0 2 128 0,2 1-128 16,0 3 0-16,-3 0 0 0,0 3 0 0,-2 1 0 0,-1 3 0 15,-3 5 0-15,-4 2 0 0,2-3 0 0,-3 1 0 32,-1 4-1648-32,0-4-336 0,-2 4-64 0</inkml:trace>
  <inkml:trace contextRef="#ctx0" brushRef="#br0" timeOffset="52210.28">15993 3036 13823 0,'-2'-17'1216'16,"0"-3"-960"-16,4-1-256 0,3-4 0 0,2-5 2496 0,5-2 448 16,2-1 80-16,1-3 32 0,3-3-1984 0,6-2-400 15,3-3-80-15,3-1-16 0,3 0-160 0,3 0-32 16,3-3-16-16,-2 5 0 0,-1 1-368 0,-1 4 144 15,1 3-144-15,0 9 0 0,-1 3 0 16,1 7 0-16,-4 4-192 0,2 4 48 16,0-1-2064-16,-2 5-416 0</inkml:trace>
  <inkml:trace contextRef="#ctx0" brushRef="#br0" timeOffset="52787.71">17664 1902 17503 0,'-18'-4'1552'0,"8"1"-1232"0,-1 0-320 0,1 0 0 16,0 1 1280-16,0 1 192 0,0-1 32 0,-2 4 16 15,0 1-880-15,-1 3-160 0,-1 0-32 0,-3-2-16 0,-2 1-256 0,0 2-48 16,-1 1-128-16,0 6 192 0,-1 1-192 0,0 4 0 16,-1 3 0-16,0 5 0 0,0-2 0 0,2 4 0 15,3-1 0-15,3 7 0 0,-2 4 0 0,5 4 0 16,2-1 0-16,3 3 0 0,2-3 0 0,3-6 0 15,3-1-128-15,2-3 128 0,1-8 0 0,4-7 0 16,2-4 0-16,5-9 144 0,-4-4 176 0,6-9 16 16,5-5 16-16,-4-11 0 0,3-7 224 0,1-7 32 15,-1-7 16-15,1-4 0 0,0-2-352 0,1 3-64 16,-1-2-16-16,-1-3 0 0,0-5-192 0,-2 1 0 0,-2-3 128 16,-1 0-128-16,1-1 0 0,-3-3 0 0,-2-2 0 0,-1-2 0 15,-1 2 128-15,1 2-128 16,-2 7 0-16,1 8 0 0,1 8 0 0,0 9 0 0,-2 6 0 0,-3 10 0 15,2 9 128-15,-9 8-128 0,6 9 0 0,2 7 144 16,-2 6-144-16,-1 8 0 0,-2 9 0 0,-2 10 0 16,0 11 160-16,0 3-160 0,1 5 192 0,0 3-192 15,0 5 0-15,0-2 0 0,1 1 0 0,-1-4 0 16,2-4 0-16,1-2 0 0,3-5-240 0,-2-4 80 16,0-4-176-16,1-4-48 0,3-7 0 0,0-4 0 15,-1-4 0-15,0-6 0 0,0-3 0 0,2-5 0 16,2-3-1936-1,0-7-400-15</inkml:trace>
  <inkml:trace contextRef="#ctx0" brushRef="#br0" timeOffset="53102">18556 1812 12895 0,'-22'2'576'0,"8"4"112"0,-1 4-560 16,0 0-128-16,-2 4 0 0,2 4 0 0,0 2 3520 0,-2 7 656 16,-1 2 144-16,-1 3 32 0,0-1-3296 0,3 1-656 15,3-5-128-15,2-2-16 0,0-6 0 0,6 1 0 16,3-5 0-16,2-5 0 0,0-10-80 0,0 0-16 16,13 9 0-16,1-7 0 0,1-2 32 0,4-2 16 0,2-8 0 0,2-1 0 15,1-5-80-15,-1-4-128 0,3-6 176 0,-1 1-176 16,-1-6 128-16,-1 3-128 0,-2 0 0 0,-4 0 0 15,-4 4 160-15,-3 4-160 0,-3 1 128 0,-4 4-128 16,-1 1 128-16,-4 5-128 0,-3-1 128 0,-2 7-128 16,-3 3 144-16,-2 3-144 0,-1 3 160 0,1 3-160 31,0 0-1264-31,2 0-336 0,1-1-80 0</inkml:trace>
  <inkml:trace contextRef="#ctx0" brushRef="#br0" timeOffset="53555.56">19658 1506 8287 0,'0'0'368'0,"-8"3"80"0,1 4-448 16,0 4 0-16,1 3 0 0,-2 1 0 0,-1 3 3920 0,-2 3 704 16,2 1 144-16,-1 5 32 0,-1 4-3520 0,-1 0-688 15,-1 4-144-15,1-2-16 0,-2 1 112 0,2-2 32 16,1 1 0-16,1-5 0 0,1-6-64 0,0-5-16 16,5-3 0-16,0-5 0 0,4-9-144 0,0 0-32 0,0 0 0 0,9-4 0 15,0-8 0-15,2-6 0 0,2-5 0 0,2-1 0 16,3-7-192-16,1 0-128 0,3-5 160 15,-2 3-160-15,1 2 0 0,-2 0 0 0,3 1 0 0,-1 6 0 16,-3 5 0-16,1 1 0 0,-3 6 0 0,-1 3 0 16,-2 2 0-16,0 7 0 0,-3 7 0 0,-1 2 0 15,-1 5-192-15,-2 5 192 0,0 2-192 0,-1 9 192 16,-2 1-128-16,-1 4 128 0,1 0 0 0,-3 2 0 16,0 1 0-16,0 0 0 0,0 3 0 0,1-5 0 15,1-5-192-15,0-1 192 0,2-6-192 0,0-6 192 16,2-3-432-16,3-6 32 0,1-3 0 0,3-6 0 15,1-4-1792-15,2-2-368 16,3-5-64-16</inkml:trace>
  <inkml:trace contextRef="#ctx0" brushRef="#br0" timeOffset="53869.02">20419 1409 25791 0,'-10'0'2304'0,"-1"1"-1856"15,-2 4-448-15,0 0 0 0,-4 7 384 0,-1 3-32 16,1 7 0-16,1 1 0 0,-2 3-32 0,-2 2 0 16,-1 2 0-16,3-5 0 0,3 4-96 0,0 0-32 15,1 2 0-15,4 1 0 0,2-6-192 0,3 2 0 16,1-5 0-16,4-2 0 0,3-6 0 0,2-2 0 16,2-6 0-16,7 0 0 0,0-7 0 0,3-6 0 0,5-1 0 0,0-8 0 15,3-3 128-15,0-3-128 0,4-5 176 16,2-1-176-16,-1-1 160 0,0 0-160 0,-3-2 128 15,-1-1-128-15,-4 2 240 0,-5-3-48 0,-4 0 0 0,-3 4 0 16,-3-2 240-16,-4 6 32 0,-1 0 16 0,-4 6 0 16,-1 4-80-16,-1 4-16 15,-4-2 0-15,-3 6 0 0,-6 5-560 0,-1 1-112 0,-2 2-32 0,1 3 0 32,-3 1-1648-32,2 0-336 0,1-4-64 0</inkml:trace>
  <inkml:trace contextRef="#ctx0" brushRef="#br0" timeOffset="54081.91">20742 972 20271 0,'0'0'896'0,"0"0"192"0,0 0-880 0,0 0-208 0,0 0 0 0,0 0 0 0,0 0 960 0,0 0 128 16,3 12 48-16,-2 4 0 0,-2 4-432 0,-1 2-64 15,0 1-32-15,-1 5 0 0,1-2-96 0,-1 6-32 16,1 1 0-16,-1 5 0 0,3 0-288 0,-1 4-48 15,0 4-16-15,-1-3 0 0,1 4-128 0,0 0 0 16,0-4 0-16,1-1 0 16,0-3-384-16,0-5-96 0,2-2-32 0,1-7-7680 15,-1-6-1552-15</inkml:trace>
  <inkml:trace contextRef="#ctx0" brushRef="#br0" timeOffset="54248.51">20619 1418 30399 0,'0'0'2704'0,"16"0"-2160"0,4-1-544 0,5-2 0 15,4 3 0-15,5 0-176 0,2-2 0 0,7-1 0 16,4-1 176-16,3-1-160 0,2-5 160 0,-4 1-13248 16</inkml:trace>
  <inkml:trace contextRef="#ctx0" brushRef="#br0" timeOffset="55080.75">22442 936 24527 0,'0'0'1088'0,"0"0"224"0,0 0-1056 0,0 0-256 16,-5 17 0-16,0 3 0 0,-1 7 432 0,1 3 16 16,-2 3 16-16,-1 4 0 0,0 3-80 0,0 4 0 15,-3-2-16-15,3 6 0 0,-3-1-144 0,2 4-32 16,1 1 0-16,-1-2 0 0,1-6-32 0,3 1-16 15,-1-8 0-15,2-3 0 0,3-4-144 0,1-5 0 0,1-6 144 0,1-1-144 16,2-5-144-16,2-5-112 0,3-2 0 0,3-9-8144 16,2-5-1632-1</inkml:trace>
  <inkml:trace contextRef="#ctx0" brushRef="#br0" timeOffset="55402.87">23118 1014 28559 0,'-27'9'1264'0,"8"-1"272"0,-2 6-1232 0,-4 4-304 0,0 3 0 0,-2 3 0 0,-2 2 528 0,1-1 48 16,-2 0 16-16,0-3 0 0,-3-1-336 0,5-2-64 16,0 0 0-16,0-1-16 0,0 0 32 0,6-4 16 15,-1-1 0-15,0-3 0 0,0-3-224 0,3-3 0 16,1-1 128-16,3-1-128 0,5 1 0 0,2-3-288 15,9 0 64-15,0 0 16 0,0 0-48 0,0 0 0 16,0 0 0-16,0 0 0 0,0 0 112 0,13 8 16 16,-1-2 0-16,4 3 0 0,-1-2 128 0,1 7 0 15,1 0 128-15,-1 4-128 0,2 2 272 0,0 1-16 16,-1-2 0-16,2 3 0 0,1-1-32 0,0-1-16 0,1-2 0 16,-1 0 0-16,2 1-208 0,-2-1 0 15,3-3 128-15,1-1-128 0,-4-1-224 0,4 1-96 0,2-3 0 0,4-1-9008 16,2-6-1792-16</inkml:trace>
  <inkml:trace contextRef="#ctx0" brushRef="#br0" timeOffset="55751.53">23532 1137 20271 0,'-19'-4'1792'0,"9"3"-1424"0,-1 1-368 0,-1 2 0 0,2 6 1440 16,0 2 224-16,-2 4 32 0,1 3 16 15,0 3-1008-15,-1 0-208 0,-1 1-48 0,1 3 0 0,0 4-192 0,1 4-64 16,-1-3 0-16,3 1 0 0,1 2 80 0,0 0 16 16,2-4 0-16,1 0 0 0,2-5-96 0,2-2-32 15,1-5 0-15,2-4 0 0,5-7-160 0,1-2 0 16,4-4 0-16,3-4 0 0,0-8 0 0,6-1 0 16,-2-5 0-16,4-3 0 0,2-1 0 0,2-3 0 15,0 0 0-15,-2 3 0 0,0-2 0 16,1 2 0-16,-3-4 0 0,-2 2 0 0,-2 2 400 0,-1-1 48 15,-1 1 16-15,-3 5 0 0,-2 6-128 0,0 3-16 16,-2 5-16-16,-10 4 0 0,11 0-304 0,0 4 0 16,-4 7 0-16,0 1 0 0,-1 0 0 0,0 6 0 15,-1 1 0-15,2 4 0 0,2-1-384 0,0 2 32 0,-1-1 0 16,3 3 0 0,-3 1-1504-16,3 3-320 0,0-3-48 0</inkml:trace>
  <inkml:trace contextRef="#ctx0" brushRef="#br0" timeOffset="56146.05">24590 995 25743 0,'-5'-16'1136'0,"2"9"240"0,1-3-1104 16,2 10-272-16,-4-5 0 0,4 5 0 0,0 0 512 0,-12 3 32 0,0 6 16 0,-2 0 0 0,-4 4-224 0,-2 6-32 15,1 4-16-15,-2 3 0 0,1-1-160 0,2 4-128 16,0 0 192-16,4 3-192 0,4 1 0 0,3 0 0 16,-2 0 0-16,5-2 0 0,1-4 0 15,7-2 0-15,0-3 0 0,4-4 0 0,-1-5 0 0,5-2-144 16,3-5 144-16,4-5 0 0,1-4 0 0,4-2 0 16,2-5 0-16,2 0 0 15,4-5 0-15,-1-3 144 0,1 0-144 0,-1 1 0 0,-3 0 144 0,-4-1-144 16,-5-1 0-16,-3 0 144 0,-3-2 64 0,-5 1 16 15,-3 0 0-15,-1 4 0 0,-3 0 224 0,-2 3 32 16,-2 2 16-16,1 3 0 0,-4-1-224 0,0 3-32 16,-4 3-16-16,-2 2 0 0,-2 4-224 0,-1-1 0 15,-1 2 0-15,-1 1-160 16,-1-1-336-16,1-3-64 0,0 0-16 0,3-1 0 16,3 0-352-16,0-1-80 0,1-3-16 0,4-3 0 15,2 0-32-15,2-3-16 0,-1 1 0 0,6-2-9744 0</inkml:trace>
  <inkml:trace contextRef="#ctx0" brushRef="#br0" timeOffset="56698.49">25259 940 21183 0,'-16'-1'944'0,"6"3"192"0,2 6-912 0,-2 1-224 0,4 6 0 0,0 3 0 0,-2 3 1792 0,2 5 320 16,1-2 64-16,1 3 16 0,1 1-1744 0,3-4-448 16,1 0 0-16,3-2 0 0,4-3 128 0,-2-2-128 15,2 0 0-15,2-3 128 0,0-3-128 0,3 0 0 16,0-8 144-16,1 1-144 0,1-5 0 0,0-4 0 16,2-4 0-16,0-1 0 0,0-2 0 0,1 1-192 0,0-4 192 0,-2-1-192 15,-2 0 48-15,0 3 0 16,-1 2 0-16,-1 2 0 0,-1 5 144 0,-11 4 0 15,10 1 0-15,-10-1 128 0,10 5 64 0,-2 8 32 0,-3 1 0 0,0 5 0 16,0 3-224-16,0 3 128 0,0 2-128 0,3-6 0 16,2-3 0-16,3-3 128 0,-1-1-128 0,3-7 0 15,3-1 0-15,3-3 0 0,3-7 128 0,1-5-128 16,3-5 256-16,0-4 0 0,1-5 0 0,-1-6 0 16,0 0 288-16,-2-4 64 0,-3-1 16 0,-2 0 0 15,1-1 0-15,-3 2 0 0,-4-2 0 0,-1 1 0 16,-2-1-368-16,-2 4-80 0,0 2-16 0,0 5 0 15,-1-2-432-15,-1 6-96 0,-2 2-16 0,2 3 0 16,-2 5-2016-16,3-2-416 0</inkml:trace>
  <inkml:trace contextRef="#ctx0" brushRef="#br0" timeOffset="57113.73">27010 395 33807 0,'0'0'1488'0,"0"0"320"0,0 0-1440 15,-8 5-368-15,1 4 0 0,3 1 0 0,0 8-144 0,-3 1-112 0,0 4 0 0,0 5-16 16,-2-3 272-16,0 5 0 0,0 5 128 0,-8 32-128 15,2-7 144-15,1-3-144 16,1-5 128-16,3-1-128 0,0 0 0 0,5-7 128 16,1 0-128-16,3-8 0 0,2-6 0 0,3-4 0 0,1-8 0 15,5-4 0-15,-2-4-192 0,5-2 192 16,1-8-192-16,3 0 192 0,4-4 0 0,2-3 336 0,2-5-32 0,2 2-16 16,1-3-160-16,0-1-128 0,0-1 144 0,-2 1-144 15,4-1 0-15,-4 2 0 0,-3 5 0 0,0 2 0 16,-1 3-160-16,-1 6 160 0,-5 3-128 0,-1 3 128 15,0 4 0-15,-1 5-128 0,0 3 128 0,-1 6 0 16,-1 0 0-16,1 6-160 0,-1-3 160 0,2 2 0 0,-2 2 0 16,2-2 0-16,-1 0 0 0,7-2 0 15,-2-2-448-15,0 3 0 16,2-6 16-16,2 1 0 0,-1-5-1936 0,2 1-400 16,9 3-80-16,-4-12-16 0</inkml:trace>
  <inkml:trace contextRef="#ctx0" brushRef="#br0" timeOffset="58606.53">20436 2632 13823 0,'0'0'1216'0,"0"0"-960"0,0 0-256 0,0 0 0 0,6-8 0 0,2 2 0 15,-8 6 128-15,7-7-128 0,1-1 864 0,0 2 128 16,-3-4 32-16,2 4 0 0,0-4 64 0,-3 2 0 16,2-1 16-16,-2 2 0 0,-3 0-336 0,-1 7-64 15,1-10 0-15,-2 5-16 0,-1-3-112 0,-2 3 0 16,-1 0-16-16,-2-2 0 0,-2 0-96 0,-2 2-16 16,-3-2 0-16,-4 1 0 0,-1 1-128 0,-4 2-16 15,-2 1-16-15,-1 4 0 0,1 4-96 0,-6 2-32 0,1 5 0 16,-3 4 0-16,-3 1-160 0,2 5 0 15,5 1 0-15,1 0 0 0,4-5 0 0,6 1 0 16,6-1 0-16,5 1 0 0,3-4-128 0,4-2 128 16,2 0 0-16,5-3 0 0,2 3 0 0,1-1-144 15,3-5 144-15,3 1 0 0,2-6-128 0,4 1 128 0,0 0 0 16,3 4 0-16,0-4 0 0,0-1 0 0,0 2 0 0,-1 1 0 16,1-1 0-16,-3 4 0 0,-2-2 0 0,-1 3 0 15,-2-2 0-15,-3 3 0 0,-4 0 0 0,-4 0 144 16,-6-11 0-16,3 14 0 0,-8-1 0 0,-3 2 0 15,-7 1 224-15,-4 2 32 0,-5 1 16 0,-4 0 0 16,-2 0-160-16,-3-1-16 0,-2-1-16 0,-1-2 0 16,2-1-224-16,2-1 0 0,3-6 0 0,2-2 0 15,3-5-848-15,1-2-64 0,5-3-16 16,6-7-12256-16</inkml:trace>
  <inkml:trace contextRef="#ctx0" brushRef="#br0" timeOffset="58899.03">20947 2585 26079 0,'-10'9'1152'0,"3"-3"256"0,-2 7-1136 0,1-2-272 16,-3 4 0-16,1 7 0 0,1 5 416 0,0-2 32 15,2 3 0-15,0-4 0 0,2 3-240 0,-1-3-32 16,2-1-16-16,3-3 0 0,1-2-160 0,2-3 0 15,4-2 144-15,1-2-144 0,3-4 144 0,3-1-144 0,2-1 192 0,2-3-192 16,1-4 208-16,-1-3-64 16,1-2-16-16,-3-2 0 0,-1 1-128 0,-1-3 192 0,-3-3-192 0,-3 0 192 15,-5 1 0-15,-3-1 0 16,-5-3 0-16,-2 1 0 0,-2-2 256 0,-3-1 64 16,-5-3 16-16,-1 5 0 0,0 1-288 0,0 5-64 0,3 0-16 0,2 5 0 31,2 0-1408-31,-1 4-288 0,5-1-48 0,8 3-11376 0</inkml:trace>
  <inkml:trace contextRef="#ctx0" brushRef="#br0" timeOffset="59518.57">22653 2384 20271 0,'-7'-17'896'0,"2"5"192"0,-1 0-880 0,-2 1-208 15,-1-3 0-15,2 1 0 0,-2-1 1664 0,0 1 304 16,0 1 48-16,0 2 16 0,0-2-1136 0,-1 8-208 16,0 4-48-16,-3 3-16 0,-2 3-432 0,-2 6-64 15,-2-1-128-15,-1 4 176 0,1 7-176 0,-1 2 0 0,-2 9 0 0,3 3 0 16,2 1-144-16,2 2 144 0,4 2 0 0,1 1 0 15,3-7-128-15,6-2 128 0,1-4 0 0,2-1 0 16,4-5 0-16,4-4 0 0,0-3 0 16,4-4 0-16,2-5 0 0,5-5 0 15,0-4 0-15,6-8 0 0,4-8 0 0,0-4 176 0,1-3-48 0,1-6-128 16,1-2 176-16,-2-4-176 0,-2-3 160 0,-1-6-160 16,0 3 0-16,0-4 0 0,0-2 0 0,2-2 0 15,1 1 0-15,0-5 0 0,-1-1 0 0,-3 0 0 16,-6-2-160-16,-1 8-128 0,-4 6-32 0,-4 9 0 15,-4 11 320-15,-3 6 256 0,-1 4-64 0,-5 14 0 16,0 0 0-16,0 0 0 0,-10 16 0 0,-2 6 0 0,-2 10-16 16,0 9-16-16,-1 7 0 0,1 3 0 0,0 0-160 0,0 5 0 15,-1 4 0-15,1 4 0 0,0-1-144 0,1 2-64 16,4-4-16-16,4-7 0 16,0-7-464-16,5-6-80 0,3-3-32 0,4-7 0 15,2-7-1712-15,3-5-352 0,0-5-64 0</inkml:trace>
  <inkml:trace contextRef="#ctx0" brushRef="#br0" timeOffset="59837.4">23614 2183 24879 0,'-22'-5'2208'0,"7"5"-1760"16,-2 1-448-16,-1 4 0 0,1-1 976 0,-2 9 112 0,-2 1 32 0,0 5 0 15,-2 4-848-15,1 1-272 0,1 4 160 0,3-1-160 16,1 2 192-16,3-5-32 0,2 1-16 0,4-3 0 16,3-2-144-16,4-2 0 0,3-3 0 0,4-6 128 15,3 0-128-15,4-5-272 0,4-5 64 0,2-4 16 16,4-6 192-16,-1 0-192 0,4-2 192 0,1-2-192 16,-1-3 192-16,0 2-176 0,-3-1 176 0,-4 3-160 15,-4-2 160-15,-2 0 128 0,-7 3-128 0,-2-1 176 16,-4 1 464-16,-4 4 80 0,-5-3 32 0,-2 5 0 0,-5-5-176 15,-3 4-16-15,-6-1-16 0,2 5 0 0,-1 1-544 0,0 1-256 16,2 7 32-16,2-5 0 16,2-3-1888-16,1-1-384 15,3 3-80-15</inkml:trace>
  <inkml:trace contextRef="#ctx0" brushRef="#br0" timeOffset="60219.68">23761 2156 23951 0,'0'0'2128'0,"0"0"-1696"16,3 12-432-16,-1 1 0 0,-1 3 704 0,3 3 48 0,-1 3 16 15,-3 1 0-15,0 1-480 0,-3 5-96 16,-1 0 0-16,2-5-16 0,-3-3 176 0,-1-1 32 0,-1-1 16 0,2-4 0 16,-1-1 16-16,1-5 0 15,5-9 0-15,0 0 0 0,0 0-192 0,0 0-32 16,0 0-16-16,0 0 0 0,0-12-16 0,3-2 0 15,3-4 0-15,0-1 0 0,0-4-160 0,2-3 192 16,-1 4-192-16,5-1 192 0,-1-3 0 0,2 3 16 0,1-2 0 16,3 2 0-16,-1 0-208 0,3 4 144 15,-1 0-144-15,2 5 128 0,1 6-128 0,-1 1 0 16,-2 3 0-16,0 4 0 0,1 3-176 0,0 2 176 0,-3 5-128 0,-1 2 128 16,3 6-128-16,-2 5 128 0,-2 4-128 0,-2 3 128 15,-3 2-128-15,-1-4 128 0,-2 1-128 16,-1-1 128-16,-1-4-128 0,0-2 128 0,-2-2-128 0,1-3 128 15,1-3 0-15,-2-1 0 0,1-4 0 0,-3-9 128 16,0 0-128-16,7 8 128 0,-7-8-128 0,12 2 128 16,-1-6-640-16,1-4-128 15,-1 1-32-15,-1-6-8464 0,1-2-1680 0</inkml:trace>
  <inkml:trace contextRef="#ctx0" brushRef="#br0" timeOffset="60708.71">24894 1706 20847 0,'0'0'912'0,"0"-8"208"0,0 8-896 0,0 0-224 0,0 0 0 0,0 0 0 0,0 0 512 0,0 0 64 16,0 0 16-16,0 0 0 0,0 0-144 0,2 10-16 15,-4 4-16-15,-1 3 0 0,-2 4-48 0,-3 2-16 16,0 7 0-16,-1-1 0 0,-2 1-208 0,0 1-144 15,-3 4 192-15,1-2-192 0,1-3 0 0,0 0 0 0,-2-4 0 0,3-4 0 32,1-4-384-32,-1-4-144 0,1-4-32 0,3-1-10448 0</inkml:trace>
  <inkml:trace contextRef="#ctx0" brushRef="#br0" timeOffset="60966.95">25309 1728 29487 0,'0'0'2624'0,"0"0"-2112"0,0 0-512 0,2 13 0 16,-1 2 0-16,-2 7 0 0,-2-1 0 0,2 6-192 15,-4-2 192-15,1 7 0 0,-1-3 144 0,-2 7-144 16,1 5 144-16,0-2-144 0,-2 3 128 0,2 1-128 0,1-2 0 15,0 2 0-15,-2 3 0 0,3-3 0 0,3 0 0 0,2-5-144 16,2 1 0-16,2-6 0 16,1-3-912-16,3-6-176 0,1-6-48 0,2-4-6592 15,-2-8-1312-15</inkml:trace>
  <inkml:trace contextRef="#ctx0" brushRef="#br0" timeOffset="61144.13">24969 2238 32255 0,'0'0'2864'0,"0"0"-2288"15,0 0-576-15,11 5 0 0,4-3 512 0,6 3 0 16,3 2 0-16,6-3 0 0,6-4-512 0,5-2 0 16,2-3 0-16,0-5 0 0,3-1-240 0,1-2-48 15,1-2-16-15,2-2-14496 0</inkml:trace>
  <inkml:trace contextRef="#ctx0" brushRef="#br0" timeOffset="61984.5">26683 1667 13583 0,'0'0'592'15,"0"0"144"-15,0 0-592 0,0 0-144 0,4-10 0 0,-4 10 0 0,5-8 1664 0,-5 8 320 16,4-11 48-16,-4 11 16 0,0 0-432 0,0 0-80 16,0 0 0-16,0 0-16 0,0 0-736 0,-7 15-144 15,-4 4-16-15,2 5-16 0,1 4-272 0,-1 5-48 16,-1 5-16-16,1 2 0 0,-2 4-144 0,-1 2-128 15,2 2 192-15,-1-3-192 0,1-1 256 0,0-3-64 0,0-2-16 0,1 2 0 16,1-4-176-16,2-1 192 0,1-5-192 0,2 1 192 16,1-1-336-16,2-5-64 0,2-4-16 15,2-9 0 1,3-3-928-16,1-5-192 0,1-6-48 0,8-3-10608 0</inkml:trace>
  <inkml:trace contextRef="#ctx0" brushRef="#br0" timeOffset="62301.2">27097 1677 19343 0,'-14'0'1728'0,"3"5"-1392"0,-1 2-336 0,-2 5 0 0,-3 1 1456 16,1 4 208-16,-1 0 64 0,-1 2 0 0,-1 4-1056 0,-1-1-208 16,1 0-32-16,0-1-16 0,0-2 32 0,2 2 16 15,-1-1 0-15,2-1 0 0,-1-1-256 0,2-2-48 16,1-3-16-16,1 1 0 0,2-1-144 0,1-4 0 15,1 1 144-15,9-10-144 0,-5 5 0 0,5-5 0 16,0 0 0-16,0 0 0 0,0 0 0 0,6 7 0 16,6-3-160-16,-3-1 160 0,1-3 0 0,2 2 0 15,1 1 0-15,0 1 0 0,0 2 0 0,-1 3 0 16,2 4 160-16,-1 2-32 0,0-1-128 0,-1 4 144 16,2 2-144-16,-1 0 160 0,0-2-160 0,-1 3 0 15,1 1 0-15,0 1 0 0,-2-1 0 0,2-2 0 16,1-2 0-16,-1 1 0 15,1-1-304-15,0 0-144 0,1-2-16 0,-1-2-8096 16,-1-5-1616-16</inkml:trace>
  <inkml:trace contextRef="#ctx0" brushRef="#br0" timeOffset="62706.71">27714 1761 24879 0,'0'0'2208'0,"-2"12"-1760"0,1 2-448 0,-3 3 0 0,-3 5 0 0,0 2 0 16,-3 5 128-16,-1 2-128 0,0 3 288 0,0 2 32 16,-3 1 0-16,0-2 0 0,0-1 112 0,1 0 16 15,-1-3 16-15,2-1 0 0,2-2-224 0,1-3-48 16,3-2-16-16,3-7 0 0,0-7-176 0,3-9 0 15,0 0 144-15,0 0-144 0,10 0 144 0,3-4-144 16,1-4 192-16,2-5-192 0,1-6 192 0,0-4-64 16,1-1 0-16,2 1-128 0,0-3 192 0,2 1-192 15,0-3 192-15,0 1-192 0,-2-1 144 0,-1 4-144 16,-2 5 0-16,-2 3 144 0,-1 2-144 0,-3 7 0 16,-1 1 0-16,-10 6 0 0,0 0 0 0,11 9 0 0,-4 5 0 15,1 2 0-15,-4 3 0 0,2 3 128 16,-3 0-128-16,-1 1 192 0,-1-1-192 0,4 0 0 0,-2 2 0 15,1-2 0-15,1-1 0 0,1-2 128 16,-1 0-128-16,2 1 0 16,0-3-288-16,2 1-144 0,1-1-16 0,1-3-16 15,0-4-2032-15,0-1-416 0</inkml:trace>
  <inkml:trace contextRef="#ctx0" brushRef="#br0" timeOffset="63067.44">28707 1737 13823 0,'-16'0'608'0,"4"2"128"0,-2 1-592 0,-1 8-144 0,-3 1 0 0,-2-174 0 0,-1 371 2976 0,1-182 560 15,-2 3 112-15,1 3 32 0,2-2-2944 0,2 0-592 16,2 1-144-16,4 0 0 0,2-5 0 0,4-1 192 15,3-3-192-15,4-4 192 0,3-6-192 0,2-2 0 16,3-5 0-16,3-3 0 0,5-4 0 0,2-1 0 16,3-7 0-16,5 0 0 0,0-6 0 0,3-2 0 15,-1-3 224-15,1-1-64 0,-3 0 16 0,-2-2 0 16,-3 1 0-16,-5 2 0 0,-2 1 256 0,-5 1 48 16,-4 2 16-16,-5-1 0 0,-6 0 288 0,-3 3 64 15,-4 2 16-15,-6-1 0 0,-3 3-304 0,-4 5-64 16,-1 4-16-16,-5 3 0 0,-3 2-480 0,1 5-160 15,1 0 0-15,1 2 0 16,5 3-672-16,2-5-128 0,3 1-16 0,3-1-13344 0</inkml:trace>
  <inkml:trace contextRef="#ctx0" brushRef="#br0" timeOffset="63506.6">29036 1741 25743 0,'0'0'1136'0,"-5"6"240"0,0 4-1104 0,1 2-272 0,-1 2 0 0,0 3 0 16,-2 5 0-16,-1 1 0 0,2-3 0 0,-1-1 0 0,1 2 160 0,1-1-160 16,1-1 128-16,1 0-128 0,2-1 0 0,2-3 0 15,2-2 0-15,2-5 0 0,-5-8 128 0,10 6-128 16,2-4 128-16,0-2-128 0,1-2 528 0,1-4 32 15,1-2 0-15,1-5 0 0,0-1 16 0,1 0 16 16,-3-1 0-16,2 0 0 0,-2 0 0 0,0 1 0 16,-1 0 0-16,-2 1 0 0,-1-1-208 0,-1 4-64 15,-4 1 0-15,-5 9 0 0,0 0-192 0,0 0-128 16,0 0 128-16,0 0-128 0,4 11 0 0,-3 1 0 16,-2 3 0-16,1 3 0 0,-1 1 0 0,2 0 0 15,2 0 0-15,1-1 0 0,2-3 0 0,-1-1-128 16,4-8 128-16,2 2 0 0,3-6 0 0,2-3-128 15,4-4 128-15,4-3 0 0,3-3 0 0,3-7 0 16,3-5 0-16,-1 0 128 0,-3-4 80 0,-2 0 32 16,0-1 0-16,-6 1 0 0,-2-2-48 15,-2 4-16-15,-4-6 0 0,-2 3 0 0,-7 0-16 0,-3 1 0 16,-3 3 0-16,-4 5 0 0,-2 1-160 0,0 2-192 0,-2 3 32 16,1 7 16-1,-3 1-2000-15,1 5-400 0</inkml:trace>
  <inkml:trace contextRef="#ctx0" brushRef="#br0" timeOffset="64036.01">30433 1440 23951 0,'0'0'2128'0,"0"0"-1696"15,-9 0-432-15,-1 2 0 0,-4 2 416 0,2 3 0 16,-6-1 0-16,-1 5 0 0,-2-1-224 0,-2 5-64 15,-2 5 0-15,0 0 0 0,-2 4-128 0,0 0 160 16,-1 4-160-16,3-1 160 0,-1 5-160 0,4-2 0 16,4-2 0-16,1 3 0 0,3-3 224 0,5-4 16 15,4-7 0-15,5-1 0 0,5-6 16 0,2-1 16 0,2-5 0 0,3-4 0 16,6-5 64-16,4-8 16 16,4-2 0-16,4-6 0 0,3-2 32 0,2-6 0 0,2-3 0 15,3-1 0-15,-5 3-256 0,1-2-128 0,-2-2 128 0,-2 1-128 16,-3-3 160-16,-4-1-32 0,-2-1-128 0,-4-3 192 15,-1-4 288-15,-1 0 48 0,-2-2 16 0,0-1 0 16,-2-3-240-16,0 3-48 0,-2 1-16 0,-1 10 0 16,-3 8-240-16,-4 7 144 0,3 7-144 0,-5 7 128 15,-1 8-128-15,0 0 0 0,-7 6 0 0,-1 12 0 16,-4 9 0-16,1 1-176 0,-2 4 176 0,0 6-192 0,1 6 192 0,-1 3-160 16,-1 7 160-16,1 4-160 15,0 2-160-15,-1 5-16 0,0-2-16 0,2 5 0 16,0-5-1264-16,3-1-256 15,2-4-48-15,3-6-10560 0</inkml:trace>
  <inkml:trace contextRef="#ctx0" brushRef="#br0" timeOffset="64374.36">31046 1457 25791 0,'0'0'1152'0,"-8"5"224"0,-2 3-1104 0,-1 2-272 16,-2 7 0-16,-5 2 0 0,-3 4 224 0,-2 1-16 15,1-1 0-15,-2 3 0 0,1-3 240 0,1 3 64 0,5 2 0 0,-1-3 0 16,3-1-208-16,3-2-48 0,3-3 0 0,4-1 0 16,3-2-256-16,3-4 128 0,-1-12-128 0,10 9 0 15,2-3 256-15,3-1-64 0,3-4-16 0,6-5 0 16,5-6 208-16,3 0 64 0,0 0 0 0,1-7 0 15,-4 0-160-15,0-2-32 0,-5-4 0 16,-3 1 0-16,-7 2 0 0,-2 1-16 0,-2 0 0 0,-3 1 0 16,-5 1 96-16,-2 1 32 0,0-2 0 15,-2 3 0-15,-5 2-96 0,-1 0-16 0,-3 3 0 0,-3 5 0 0,0 2-432 16,-2 3-80-16,-3 2-32 0,-2 3 0 16,4 1-1792-16,0-2-352 0,1 1-80 15</inkml:trace>
  <inkml:trace contextRef="#ctx0" brushRef="#br0" timeOffset="64922.18">31412 1376 14735 0,'0'0'1312'0,"-9"9"-1056"15,-4 0-256-15,2 6 0 0,0 5 2112 0,-3 6 384 16,-2-1 64-16,1 3 0 0,-1-2-1792 0,-2 2-384 15,-1-3-64-15,1 3 0 0,0-1 0 0,0 2 0 16,0-2 0-16,2-1 0 0,-1 0-320 0,5-1 128 16,0-6-128-16,3-4 0 0,3-4 240 0,3-3-64 15,3-8-16-15,0 0 0 0,0 0 352 0,0 0 64 16,0 0 0-16,6-11 16 0,0-2 80 0,-1-1 16 0,3-3 0 0,2-5 0 16,0-1-368-16,1 0-64 15,1-2 0-15,1-1-16 0,1 1-112 0,1-2 0 0,0 1-128 0,2-2 192 16,0 3-192-16,-1 3 0 0,-2 2 0 0,0 6 0 15,0 3 0-15,-4 6 0 0,-10 5 0 0,10-4-160 16,-10 4 160-16,0 0-128 0,5 10 128 0,-2 7-128 16,-3-1 128-16,-3 3-160 0,-1 0 160 0,-1 2-160 15,0-2 160-15,-1 0 0 0,-1-1 0 0,1 1 0 16,-2-1-192-16,2-2 64 0,0-1 0 0,1-1 0 0,-1-6 128 16,6-8 0-16,0 0 0 0,0 0-128 0,0 0 128 0,0 0 176 15,0 0-48-15,0 0 0 0,7-10 112 16,0-4 16-16,0-4 0 0,3 2 0 0,1-1-256 15,1 0 144-15,1 0-144 0,1-1 128 0,2-1-128 0,1 1 0 16,0 3 0-16,1 3 0 0,-1 0 0 0,-2 5 0 16,-1 1 0-16,-1 6 0 0,-3 2-176 0,0 6 176 15,-2 1-128-15,-2 6 128 0,-1 4 0 0,-1 2-128 16,-2 3 128-16,1 0 0 0,-2 4 0 0,-1 0-128 16,-2 5 128-16,-1 0 0 15,1-1-448-15,-1-2 0 0,-3 3 0 0,2-2 0 16,1-6-1472-16,2-1-320 0,0-3-48 0,1-5-9120 0</inkml:trace>
  <inkml:trace contextRef="#ctx0" brushRef="#br0" timeOffset="65285.89">32138 1461 25567 0,'0'0'1136'0,"0"0"224"0,0 0-1088 0,0 0-272 16,-9-5 0-16,-1 4 0 0,-2-1 384 0,0 4 32 0,-4 0 0 0,-3 5 0 15,-5 2-80-15,-1 5-16 0,-3 3 0 0,-1 6 0 16,1-1-176-16,2 5-144 0,1-3 192 0,3-1-192 0,2-3 240 16,5-1-64-16,1-4-16 0,5 0 0 0,2-1 96 15,7-14 0-15,0 0 16 0,0 0 0 0,0 0-80 0,0 0-32 16,18 6 0-16,0-5 0 0,2-4 208 0,1-3 32 15,0-6 16-15,3-2 0 0,0 2-176 0,-1-5-48 16,1 1 0-16,-3-1 0 0,-3-1-16 16,-3 1-16-16,0 0 0 0,-2 2 0 0,-2 5 16 0,1-1 0 15,-3 9 0-15,-3 1 0 0,-3-1-176 0,-3 2 128 16,0 0-128-16,0 19 128 0,-2-1-128 0,-3 1 0 16,0 2 0-16,-1 3 0 0,-3 0 0 15,1 0 0-15,2 0-144 0,3 2 144 16,1-6-672-16,-1 0-80 0,3-1-16 0</inkml:trace>
  <inkml:trace contextRef="#ctx0" brushRef="#br0" timeOffset="65770.92">32517 1478 24879 0,'0'0'1088'0,"0"0"256"16,0 0-1088-16,0 0-256 0,-4 12 0 0,3 1 0 0,-5-1 1184 0,1 3 176 0,-1 0 48 0,0 4 0 15,-2 1-1088-15,-2 3-320 0,-2 3 128 0,0-5-128 16,-2 1 0-16,-2 0-128 0,-1-1 0 0,0-1 0 0,1 1-64 0,-2-2 0 16,3 1 0-16,7-8 0 0,-1-3 192 15,1 2-208-15,2-3 80 0,1 1 128 0,1-4 0 0,4-5 0 16,0 0 0-16,0 0 0 0,0 0-160 0,7-3 160 15,1-2 0-15,4-4-144 16,1 0-400-16,1-4-80 0,1-1-16 0,1-1 0 16,1-3-176-16,13-13-32 0,-3 1-16 0,-3 8 0 0,-1-3 368 15,-4 6 80-15,-2 2 16 0,-1 0 0 0,-1 0 400 0,1 4 304 16,-6-1-48-16,1 0-16 0,-2 2 448 0,0 3 80 16,0-2 32-16,-3 4 0 0,-6 7 16 0,0 0 0 15,0 0 0-15,0 0 0 0,0 0-192 0,0 0-48 16,0 0 0-16,0 0 0 0,2 14-256 0,-4 4-64 15,-1 1-16-15,-3 3 0 0,0 3-240 0,0 2 128 16,-2 0-128-16,2 1 0 0,-1 1 176 0,1-1-176 16,0 2 192-16,-3-3-192 0,1 1 288 0,1-4-48 0,-2 2-16 0,2-5 0 15,2 1-48-15,1-2-16 0,1-2 0 0,1-2 0 16,0-2-160-16,2 0 0 0,0-5 0 16,0-9 0-1,0 0-288-15,0 0-144 0,9 4-16 0,-9-4-16 16,11-6-2304-16,2-6-464 0</inkml:trace>
  <inkml:trace contextRef="#ctx0" brushRef="#br0" timeOffset="65993.23">32515 921 38527 0,'0'0'1712'0,"0"0"336"0,0 0-1632 0,0 0-416 0,0 0 0 0,-9 5 0 0,3 4 288 0,0 0-32 16,-2 4 0-16,2 3 0 0,-1 1-256 0,1 0 160 15,-3 1-160-15,0 0 128 16,-2-3-1856-16,2-1-384 0,-1-1-80 0,-2-2-16 0</inkml:trace>
  <inkml:trace contextRef="#ctx0" brushRef="#br0" timeOffset="68134.81">24563 7954 27407 0,'-4'-12'1216'0,"4"12"256"0,0 0-1184 0,0 0-288 0,0 0 0 0,0 0 0 15,0 0 128-15,0 0-128 0,8 7 192 0,0 5-192 16,-2 2 128-16,2 4-128 0,2 2 0 0,-1 5 0 16,1 5 0-16,-6-11 0 0,-1 4 0 0,3 6-144 15,-1-1 144-15,0 4 0 0,0 1 0 0,0 1 0 16,0 1 0-16,3 22 0 0,-5-10 0 0,1-11 0 31,0-11-304-31,2-3-128 0,0-8-16 0,-1-4-11408 0</inkml:trace>
  <inkml:trace contextRef="#ctx0" brushRef="#br0" timeOffset="68345.53">24277 8066 30399 0,'0'0'2704'0,"1"-12"-2160"0,3 2-544 0,8 0 0 0,4-8 208 0,5 3-64 15,0 0-16-15,6-1 0 0,3 0 96 0,3 0 16 16,3 0 0-16,1 1 0 0,1-1-240 0,-2 1-208 16,-3 1 32-16,-2 3 16 15,-1-2-992-15,-4 0-208 0,0 6-48 0,-2-2-11024 0</inkml:trace>
  <inkml:trace contextRef="#ctx0" brushRef="#br0" timeOffset="68654.73">25311 7926 25455 0,'-11'21'1120'0,"5"-2"240"0,-2 4-1088 0,1 5-272 0,-3-1 0 0,-2 5 0 16,0 0 768-16,-1 1 80 0,0-2 32 0,3-1 0 15,1-1-176-15,3-6-16 0,1-3-16 0,2-5 0 16,4-2-96-16,4-3 0 0,1-1-16 0,6-6 0 15,2-5 80-15,1 0 0 0,2-6 16 0,1-2 0 16,2-4-224-16,2-4-48 0,1-3-16 0,-1-1 0 0,-1-5-64 0,2 3-16 16,0-5 0-16,-3 4 0 0,-2-2 112 0,-3 4 32 15,-1 4 0-15,-5 0 0 0,-4 1 160 0,-1 4 48 16,-4 0 0-16,-2 3 0 0,-3 0-176 16,0 6-16-16,-1 0-16 0,-3 1 0 0,-1 3-432 0,-2 2 0 15,1 5-192-15,0-1 192 16,-1 2-1952-16,4 2-272 0,3-1-48 0,5-8-14464 15</inkml:trace>
  <inkml:trace contextRef="#ctx0" brushRef="#br0" timeOffset="69008.87">26969 7220 25167 0,'-17'-12'1104'0,"6"3"240"0,1 2-1072 0,-1 0-272 0,-1 2 0 0,0 1 0 15,-1 3 752-15,-1 2 80 0,0 3 32 0,-1 5 0 16,-2 2-432-16,-1 4-96 0,1 3-16 0,1 2 0 15,-1 8 48-15,1 4 0 0,0 4 0 0,2 3 0 16,0 2-112-16,2 5 0 0,2-1-16 0,3 5 0 16,0 3-96-16,6-2-16 0,4-5 0 0,2 1 0 0,4-5-128 0,2-4 0 15,4-8 144-15,-1-3-144 0,0-5-192 16,0-3-128-16,0-4 0 0,1-3-16 16,-1-4-1296-16,0 0-256 0,-3-3-48 15,-4-2-9904-15</inkml:trace>
  <inkml:trace contextRef="#ctx0" brushRef="#br0" timeOffset="69188.17">26448 7947 12895 0,'-10'-1'1152'0,"10"1"-928"15,-9-1-224-15,9 1 0 0,0 0 3616 0,0 0 672 0,0 0 144 0,9-3 32 16,4-1-3136-16,2-2-624 16,7-1-128-16,6-6-32 0,6-2 0 0,7-2 0 0,4-1 0 0,4-1 0 15,-1-2-304-15,-1 0-64 0,-4 0-16 0,-1-2 0 31,-2 2-832-31,-2 2-160 0,-3 2-48 0,1-1 0 16,0-1-2064-16,-2 0-400 0</inkml:trace>
  <inkml:trace contextRef="#ctx0" brushRef="#br0" timeOffset="69362.98">27405 7552 12895 0,'-5'8'1152'0,"0"3"-928"0,0 4-224 0,0 4 0 15,-3 6 3200-15,1 4 576 0,-3 0 128 0,0-1 32 0,-1 1-2384 16,1-2-464-16,-1 3-112 0,2 1-16 0,-3-3-448 0,4 0-112 16,0-5-16-16,3-2 0 0,0 0-384 15,1-1-272-15,1-6 32 0,3-2 16 16,0-12-2224-16,0 0-448 0,11 1-96 0</inkml:trace>
  <inkml:trace contextRef="#ctx0" brushRef="#br0" timeOffset="69690.72">27894 7486 22111 0,'-8'11'976'0,"4"-2"208"16,-1 4-944-16,-1 2-240 0,-2 3 0 0,-1 0 0 0,-2 1 1792 0,-2 1 304 15,0 2 64-15,1 1 16 0,-1-5-1136 0,-1-1-208 0,-1-1-64 0,2-1 0 16,1-2-240-16,4-6-48 0,0 0-16 0,8-7 0 15,0 0-64-15,0 0-16 0,0 0 0 0,2-13 0 16,4-1-32-16,0-4-16 0,7-1 0 0,-2-1 0 16,4-2-336-16,3 0 0 0,0 0 0 0,2 1 128 15,1 2-128-15,-1 3 0 0,-1 3 0 0,1 0 0 16,-1 2 0-16,2 4 0 0,-1 4-144 0,0 1 144 16,1 5 0-16,-2 2 0 0,-1 5 0 0,-1 2 0 15,1 2-160-15,-3 2 160 0,-1 3 0 0,0 0-144 16,-1 0 144-16,-1-1-208 0,-2 2 80 0,0 1 128 15,0-1-480-15,-1-1 32 16,-1-4 0-16,-1-1 0 0,1-2-1408 16,1-3-288-16,1-2-48 0,-10-7-10960 0</inkml:trace>
  <inkml:trace contextRef="#ctx0" brushRef="#br0" timeOffset="70124.35">28719 7321 25567 0,'-2'-16'1136'0,"2"16"224"0,0-7-1088 0,0 7-272 15,0 0 0-15,0 0 0 0,-5-9 240 0,-2 6-16 16,-4 6 0-16,0 5 0 0,-2 2-32 0,-2 6 0 0,-2 5 0 0,1 4 0 16,-1 0-192-16,2 6 176 0,1 1-176 0,0-2 160 15,-1 2-32-15,3 1-128 16,4 0 192-16,0-1-64 0,2-5 128 0,2-1 0 0,3-4 16 0,3-4 0 15,3-7 240-15,3-2 32 0,3-8 16 0,2-2 0 16,2-3-48-16,4-7 0 0,3-4 0 0,3-7 0 16,3-7-64-16,3-1 0 0,2-5-16 15,2-2 0-15,1-2-192 0,0-1-48 0,-5 0 0 16,-4-1 0-16,-4-4 208 0,-3 2 48 0,-2-4 0 0,0-4 0 16,0-3 288-16,-2-2 64 0,-2-2 16 0,-2 5 0 15,-4 0-400-15,-1 8-80 0,-1 7-16 0,-2 10 0 16,-1 8 64-16,-2 7 16 0,-1 13 0 0,0 0 0 15,0 0-144-15,-5 18-16 0,-3 7-16 0,-1 11 0 16,0 8-224-16,-1 6 0 0,0 3 0 0,0 6-160 16,1 3 160-16,0 2-208 0,-1-2 80 0,1 1 128 15,1 4-624-15,2-8 0 0,-2-4 0 16,2-5 0-16,1-10-592 0,1-3-112 0,0-5-16 0,0-9-16 16,-1-5-1008-16,2-6-208 0,3-12-48 0</inkml:trace>
  <inkml:trace contextRef="#ctx0" brushRef="#br0" timeOffset="70326.92">27586 6712 41471 0,'-24'0'3680'0,"1"2"-2944"0,3 2-592 0,4 1-144 16,5-1 0-16,2 1 0 0,1 4 0 15,8-9 0-15,-3 8 0 0,3-8-176 0,0 0 176 0,0 0-128 32,0 0-1824-32,0 0-352 0,0 0-80 0,10-3-13488 0</inkml:trace>
  <inkml:trace contextRef="#ctx0" brushRef="#br0" timeOffset="71010.11">30315 6961 29663 0,'-15'4'1312'0,"5"1"272"0,-3 1-1264 0,-1 1-320 0,-4 4 0 0,-1 1 0 16,-1 4 0-16,-2 2 160 0,-1 2-160 0,0 4 128 16,2 0-128-16,-1 4 192 0,2-2-192 0,2 2 192 15,3-3-192-15,3-1 0 0,3-2 0 0,4-2 128 16,3 1-128-16,2-4 0 0,4-3 144 0,5-2-144 15,1 1 128-15,4-7-128 0,1-3 160 0,1-7-160 16,2-3 192-16,1-4-48 0,2-6-16 0,-1 0 0 16,2-2 160-16,-1-3 32 0,0-2 0 0,-1-7 0 0,-1-2-160 15,0 0-32-15,-1 0 0 0,0-1 0 16,1-1-128-16,-2-1 0 0,0-6 0 0,0-2 0 0,-1-4 256 16,1 1-48-16,-2 0 0 0,5-6 0 0,0-1 176 0,-2 1 16 15,-2 1 16-15,-5 5 0 0,-1 0-80 0,-2 2-16 16,-2 6 0-16,0 8 0 0,0 10 80 0,-4 7 16 15,-1 5 0-15,-1 9 0 0,0 0-416 0,0 13 0 16,-2 11 128-16,-2 10-128 0,-2 4 0 0,-1 9 0 16,2-1 0-16,-1 5 0 0,-2 2-144 0,1 3 144 15,-1 0 0-15,0 3 0 0,1 0-192 0,-2-2 192 16,1-2-192-16,1-1 192 0,-1-2-384 0,2-2 48 16,-2-4 0-16,2-3 0 15,-1-7-1408-15,1-4-288 0,1-6-48 0,0-3-11856 0</inkml:trace>
  <inkml:trace contextRef="#ctx0" brushRef="#br0" timeOffset="71374.78">30975 6820 34095 0,'-10'-6'1504'0,"10"6"320"0,0 0-1456 0,-11 2-368 0,3 1 0 0,0 2 0 16,-2 4 0-16,-3 2 0 0,-4 7-160 0,1 5 160 16,-2 2 0-16,-1 6 272 0,-2 2-16 0,1-1-16 15,3 2-240-15,1 0 144 0,2 0-144 0,4-2 128 16,3 0-128-16,3-7 128 0,1 2-128 0,5-4 128 0,1-4 0 0,2-1 0 16,3-3 0-16,2-6 0 0,2-3 176 0,2-3 16 15,2-7 16-15,3-5 0 0,0-2-16 0,4-3-16 16,3-5 0-16,-2-5 0 0,0 1-128 0,-2-5-32 15,-5 0 0-15,1-1 0 0,-1 4-144 0,-5 0 192 16,-1 2-192-16,-5 0 192 0,-4 0 32 0,2 2 16 16,-3 3 0-16,-2 6 0 0,-3 1-112 0,1 5 0 15,-2-2-128-15,5 8 192 16,-9 0-544-16,0 0-112 0,0 0-32 0,9 0 0 16,-7 5-2464-16,7-5-496 0</inkml:trace>
  <inkml:trace contextRef="#ctx0" brushRef="#br0" timeOffset="71888.55">31219 6774 15663 0,'0'0'688'0,"0"0"144"0,2 12-656 0,0 2-176 0,-2 1 0 0,0 3 0 16,0 3 2944-16,0 1 544 0,-2 2 112 0,0 4 32 15,-3 1-2544-15,0 0-496 0,0 1-96 0,-2 0-32 16,-2-3-48-16,2 2-16 0,2-5 0 0,0-3 0 16,-2-6 48-16,3-1 16 0,4-14 0 0,0 0 0 15,0 0 128-15,0 0 32 0,0 0 0 0,0 0 0 16,8-13-48-16,2-2-16 0,0-3 0 0,2-4 0 0,-2 0-256 0,1-1-48 16,2-4-16-16,0 2 0 0,-2-5-48 15,4 5-16-15,2-3 0 0,0 4 0 0,-2-2-176 0,-1 4 0 16,0 2 0-16,0 3 128 0,1 4-128 15,-2 5 0-15,-2 1 0 0,-1 3 0 16,0 5 0-16,-10-1-176 0,11 12 176 0,-4 2-128 0,0 3-32 16,-4 4 0-16,-1 2 0 0,-2 2 0 0,-3 0 32 0,-1 0 0 15,-1-1 0-15,-2-1 0 0,-2-4 128 0,1-2 0 16,2-5 0-16,-1-2-128 0,1 0 128 0,6-10 0 16,0 0 160-16,0 0-160 0,0 0 144 0,0 0-144 15,-1-12 128-15,2 0-128 0,2-1 160 0,0-3-160 16,2-3 192-16,2-3-192 0,2 2 0 0,2 0 0 15,1 0 0-15,0 1 0 0,2 2 0 0,0 4 0 0,-2 4 0 16,-1 1 0-16,1 2 0 0,-1 6 0 0,-1 4 0 16,3 6-144-16,-3 0 144 0,-1 5 0 15,-1 3-144-15,-2 3 144 0,-1 4 0 0,-2-1-144 0,0 4 144 0,-1-4 0 16,-2 0-432-16,-2 1 32 0,-1-5 0 0,3-1 0 31,-2 1-1632-31,2-6-320 0,0-14-64 0,0 0-11456 0</inkml:trace>
  <inkml:trace contextRef="#ctx0" brushRef="#br0" timeOffset="72291.58">32032 6530 11055 0,'0'0'976'0,"0"0"-784"0,0 0-192 0,0 0 0 0,0-9 3648 0,0 9 672 16,0 0 144-16,0 0 16 0,-11 2-3392 0,-3 3-672 16,-3 0-144-16,-2 0-16 0,-1 7 176 0,0 4 32 15,-1 2 16-15,0 3 0 0,0 6-32 0,1 0 0 16,2-2 0-16,4 2 0 0,2-4 96 0,1 2 16 16,2-3 0-16,2-5 0 0,4-1 48 0,1-5 16 15,2 0 0-15,0-11 0 0,0 0-240 0,0 0-32 16,14 3-16-16,0-6 0 0,-2-3-144 0,5-5-16 15,-1-5-16-15,2 1 0 0,0-3-16 0,0-2 0 16,-2 0 0-16,2 1 0 0,0-4-144 0,-3 1 0 16,-2 2 0-16,-2 2 0 0,0 7 176 0,-1-1-48 0,-5 7-128 15,-5 5 192-15,0 0-48 0,0 0-16 0,4 10 0 0,-1 4 0 16,-1 4-128-16,-1 4 0 0,-1 4 0 16,0-2 0-16,-1 1 0 0,-1 0 0 0,1-1-144 0,1 3 144 15,1-3-384-15,-1 0 0 0,0-1-16 0,2-4 0 31,2-2-1600-31,-2-7-320 0,2 0-64 0</inkml:trace>
  <inkml:trace contextRef="#ctx0" brushRef="#br0" timeOffset="72559.08">32383 6361 28799 0,'0'0'1280'0,"0"0"256"0,0 0-1232 0,9 10-304 0,-1 3 0 0,-3 0 0 0,-1 3 400 0,-2 3 32 15,-3 2 0-15,-2 1 0 0,-2 0 176 0,0 0 32 16,-2 3 16-16,-1 1 0 0,-1 5-112 0,-1 2-32 16,0 3 0-16,1 0 0 0,-1 0-288 0,1-1-64 15,0-3-16-15,5-16 0 0,0 2-144 0,0 0 0 16,2-1 0-16,-1 0 0 15,1-3-624-15,2-1-48 0,0-6-16 0,0 0 0 16,0-7-1600-16,0 0-320 0,6-4-64 0</inkml:trace>
  <inkml:trace contextRef="#ctx0" brushRef="#br0" timeOffset="72957.73">32637 6345 26719 0,'0'0'1184'0,"0"0"240"0,0 0-1136 0,5 11-288 0,-1 3 0 0,0 1 0 15,-1 3 480-15,-5 1 32 0,-1 1 16 0,-3 1 0 16,1 0-48-16,-1 4-16 0,-3-4 0 0,0-1 0 16,-1 3 112-16,0 0 32 0,0 0 0 0,-2-3 0 0,1 1 16 15,1-3 0-15,1-2 0 0,2-2 0 16,2-6-288-16,5-8-48 0,0 0-16 0,0 0 0 0,0 0 112 0,0 0 32 15,5-7 0-15,2-5 0 0,0-4-144 0,4-1-16 16,0-2-16-16,2-1 0 0,-2 1-240 0,1 0 0 16,-1 0 128-16,2-1-128 0,1-4 0 0,0 1 176 15,-2 1-176-15,5 1 160 0,-1 2-160 0,1 3 0 16,-3 2 144-16,0 7-144 0,0 2 0 0,-3 6 0 16,1 5 0-16,-6-1 128 0,2 7-128 0,-2-1 0 15,1 5-128-15,-2 3 128 0,0 2 0 0,-1 6-128 16,-1 2 128-16,2 28 0 0,-1-3 0 0,1-7 0 15,0-3 0-15,2-6 0 16,0-3-576-16,4-4-16 0,-1-5-16 0,2-5 0 16,1-3-864-16,-1-5-160 0,-2-7-32 0</inkml:trace>
  <inkml:trace contextRef="#ctx0" brushRef="#br0" timeOffset="73134.86">32407 5892 45151 0,'-30'-8'2000'0,"15"5"416"16,1 5-1936-16,3 2-480 0,5 1 0 0,2 4 0 0,2 0 0 0,0 2 0 0,2-11 0 0,2 9 0 16,-2-9-1456-16,0 0-224 15,6 8-48-15</inkml:trace>
  <inkml:trace contextRef="#ctx0" brushRef="#br0" timeOffset="74461.34">24985 9271 22111 0,'-11'-13'976'0,"4"5"208"0,4-1-944 0,0 2-240 0,-1 2 0 0,4 5 0 0,0 0 1440 0,0 0 240 16,0 0 48-16,0 0 16 0,8 6-1088 0,2 8-208 15,3 4-64-15,3 1 0 0,3 5-128 0,-3-10-16 16,1 2-16-16,4 4 0 0,0 1-224 0,5 1 176 15,-1 1-176-15,1-2 160 0,-1 3-160 0,17 21 0 16,-8-10 0-16,-3-5 0 0,-2-4-176 0,-5-3-112 16,-6-4-32-16,-3-2 0 15,-1-4-1536-15,-1-1-304 0,-3-5-64 0</inkml:trace>
  <inkml:trace contextRef="#ctx0" brushRef="#br0" timeOffset="74713.31">25522 9135 29775 0,'0'0'1312'0,"-3"14"288"0,3 2-1280 0,0 7-320 0,-1 5 0 0,0 6 0 16,-2 2 400-16,-1 4 32 0,-2 9 0 0,-3 4 0 15,-2 2 144-15,-3 6 16 0,-2 6 16 0,-2 3 0 16,1 3-64-16,-1 0-16 0,-1 2 0 0,0 3 0 15,1-3-336-15,1-3-192 0,3-7 192 0,2-10-192 16,3-11 128-16,2-4-128 0,2-5 0 0,3-7 0 16,2-10-976-16,1-5-256 15,-1-13-48-15,0 0-13360 0</inkml:trace>
  <inkml:trace contextRef="#ctx0" brushRef="#br0" timeOffset="75074.42">26260 9291 29487 0,'-21'-1'1296'0,"7"3"288"0,-2 6-1264 0,0-1-320 0,-2 6 0 0,-2 5 0 16,-4 1 0-16,-1 8 0 0,0 3 0 0,0 5 0 15,-2 0 0-15,4 3 0 0,1 2 160 0,5 0-160 16,4-2 240-16,3-1-48 0,5-4 0 0,3-3 0 16,6-4-192-16,4-5 128 0,6-7-128 0,2-5 0 15,3-3 128-15,3-6-128 0,2-5 0 0,3-4 144 16,2-8 208-16,2-4 32 0,-2-6 16 0,1 0 0 16,1-6 96-16,-2-1 16 0,-4-3 0 0,-2 3 0 15,-5-2-192-15,-3 1-48 0,-4-1 0 0,-3 3 0 16,-3 4-48-16,-3 3-16 0,-5 5 0 0,-1 3 0 15,-2 1-64-15,-3 3-16 0,-2 6 0 0,1 0 0 16,-3 5-1216-16,-2 3-256 0,-3 3-64 16,3 3-8448-16,1 1-1712 0</inkml:trace>
  <inkml:trace contextRef="#ctx0" brushRef="#br0" timeOffset="75379.73">26739 9309 25791 0,'-9'21'1152'0,"4"-4"224"0,2 3-1104 0,0 6-272 16,3 7 0-16,0-5 0 0,-4 1 640 0,4-4 80 15,0 1 16-15,4-6 0 0,-3-2-416 0,4-3-64 0,2-5-32 16,2-3 0-16,-9-7 160 0,14-3 16 0,-3-5 16 0,3-4 0 15,-1-6 432-15,1-2 96 0,1-6 16 0,0-6 0 16,-2-1 0-16,0 0 16 0,-1 2 0 0,1-3 0 16,-1 1-416-16,-2 4-96 0,-1 4-16 0,0-3 0 15,-3 0-192-15,1 1-32 16,4 6-16-16,-5 1 0 0,2 1-208 0,-2 5 0 0,-2 3-144 0,1 3 144 31,-5 8-2208-31,0 0-352 0,11-2-64 0</inkml:trace>
  <inkml:trace contextRef="#ctx0" brushRef="#br0" timeOffset="75780.7">27971 9128 24879 0,'-20'31'1088'0,"7"-8"256"0,0 6-1088 0,1 1-256 0,1 3 0 0,0-1 0 0,1 1 1792 0,-2-5 320 15,1-2 48-15,1-9 16 0,2-4-1664 0,3-5-320 16,5-8-64-16,0 0 0 0,0 0 112 0,0-13 16 16,4-6 16-16,2-4 0 0,3-1-144 0,1-5-128 0,0-2 144 0,3 1-144 15,1-3 0-15,0-2 0 0,4 1 0 0,4-2 0 16,-5 0 0-16,5 1 0 0,0 2 0 0,0 6 0 15,3 1 224-15,-1 5-48 0,0 4-16 0,0 5 0 16,1 6 16-16,1 6 0 0,-3 2 0 0,0 11 0 16,0 4-176-16,-2 4 0 0,-2 2 0 0,-1 8 0 15,-3 0 0-15,-2 4 0 0,0 0 0 0,-3 3 0 16,-6 1-192-16,0-3 0 0,-2 0-16 0,-2-3 0 31,0-5-480-31,-1-1-80 0,-2-7-32 0,2-2 0 16,1-3-2256-16,-1-6-448 0</inkml:trace>
  <inkml:trace contextRef="#ctx0" brushRef="#br0" timeOffset="76104.81">28632 8981 33695 0,'0'0'1488'0,"0"0"304"0,0 0-1424 0,0 0-368 0,15-3 0 0,3-3 0 0,2-2 0 0,5-4 0 16,1-6 0-16,4-1 0 0,0-3 0 0,1 0 0 15,0 0 0-15,0-1 0 0,-6 0 0 0,-2 2 0 16,-4 0 0-16,-1 1 128 0,-3 0-128 0,-7 4 0 16,-2 2 0-16,-3 3 0 0,-3 11 0 0,0 0 128 15,0 0-128-15,-10 6 128 0,-6 5 32 0,-1 7 16 16,-2 5 0-16,-4 4 0 0,-3-1-176 0,0 6 128 0,-1 2-128 0,0 2 128 15,0 0-128-15,5-5 0 0,1-1 0 0,5-1 128 16,3-1-128-16,5-4 0 0,5-6 0 0,3-3 0 16,5-6 0-16,5-1-256 0,4-6 64 0,5-4 16 31,6-5-1744-31,3-4-368 0,5-7-64 0</inkml:trace>
  <inkml:trace contextRef="#ctx0" brushRef="#br0" timeOffset="76446.85">29125 8826 31327 0,'0'0'2784'0,"-5"11"-2224"0,3-2-560 0,2-9 0 0,2 14 512 16,5-4-16-16,-7-10 0 0,15 3 0 0,1-5-176 0,5-5-16 15,2-3-16-15,3-6 0 0,6-3-144 0,0-2-16 16,3-6-128-16,1 0 192 0,-3-3-192 0,-2 2 0 15,-4 2 0-15,-5 2-160 0,-3-1 160 0,-2 3-192 16,-3 3 192-16,-4 1-192 0,-3 7 192 0,0 5 0 16,-7 6 0-16,0 0 0 0,0 0 128 0,0 0-128 15,-14 14 160-15,-1 2-160 0,-2 2 176 0,-2 2-176 16,-4 2 192-16,0 3-192 0,-5 3 0 0,2 1 0 16,-2 1 0-16,1 0 0 0,2-6 0 0,2 4 0 15,2-4 0-15,6-1 0 0,5-1 0 0,5-5 0 16,1-6 0-16,5 0 0 15,-1-11-400-15,12 4-48 0,-2-4 0 0,5-2 0 16,3-7-1312-16,4 0-272 0,3-6-48 0,2-3-10464 0</inkml:trace>
  <inkml:trace contextRef="#ctx0" brushRef="#br0" timeOffset="76820.08">29868 8677 21183 0,'-28'18'944'0,"10"-2"192"0,-1 5-912 0,-2-1-224 0,2 4 0 0,2 3 0 16,-1 0 1472-16,1-1 240 0,5 0 48 0,0-1 16 0,4-5-1056 0,6-2-208 16,2-4-32-16,4-6-16 0,-4-8-80 0,14 1-32 15,4-5 0-15,3-7 0 0,5-7-160 0,4-6-16 16,2-7-16-16,2-2 0 0,0-1-160 0,0-3 128 15,-1-4-128-15,-3 1 128 0,-1-5 32 0,1 2 0 16,-2-1 0-16,-2-2 0 0,0 0 400 0,-2 0 80 16,1-3 0-16,-1-1 16 0,-2-2 16 0,1-1 0 15,-4-3 0-15,-4 2 0 0,-5 2-288 0,1 9-64 16,-3 6-16-16,0 8 0 0,-3 10-304 0,-1 10 0 16,-4 9 0-16,0 0 0 0,0 0 0 0,-5 22 0 15,-5 6 0-15,0 7 0 0,1 5 0 0,-3 7 0 16,-2 6 0-16,0 8 0 0,-1 1 0 0,0 7 0 0,-2 2 0 15,2 2 0 1,0 0-368-16,3-4-80 0,5-9 0 0,3-8-16 16,1-7-2928-16,3-8-576 0</inkml:trace>
  <inkml:trace contextRef="#ctx0" brushRef="#br0" timeOffset="77078.52">31150 7750 33055 0,'0'0'1472'0,"0"0"288"0,0 0-1408 0,0 0-352 0,-1 17 0 0,-3 2 0 0,-4 9 272 0,1 1-16 15,-1 5 0-15,-2 6 0 0,-3 6 96 0,-2 2 16 16,1-1 0-16,-2 3 0 0,-3 2-112 0,1 1 0 15,1 0-16-15,2-3 0 0,0-2-240 0,2-2 0 16,3-3 0-16,1-1 0 16,3-4-2272-16,2-5-352 0,1-6-64 15,2-4-10608-15</inkml:trace>
  <inkml:trace contextRef="#ctx0" brushRef="#br0" timeOffset="77436.52">30798 8312 25743 0,'0'0'1136'0,"0"0"240"0,0 0-1104 0,10 4-272 0,2-3 0 0,3 1 0 16,4-1 528-16,1-2 48 0,4-6 16 0,2 2 0 15,2-1-272-15,0-3-64 0,0 1-16 0,0-1 0 16,-3 0-240-16,-2-1 128 0,-3 1-128 0,-2-1 0 16,-3 4 0-16,1 1 0 0,-5 1 0 0,-1 6 0 15,-2 4 512-15,-8-6 0 0,4 12 0 0,-2 2 0 16,1 3 368-16,-4 2 80 0,-1 1 0 0,-3 6 16 15,0-2-400-15,0 2-96 0,0-4-16 0,2-2 0 16,0-2-256-16,0 0-48 0,1-3-16 0,2 0 0 16,5-3 96-16,-2-3 16 0,-3-9 0 0,0 0 0 15,12 4-96-15,-1-6-16 0,2-1 0 0,1-6 0 16,0 0-16-16,0-4 0 0,-1 3 0 0,1-4 0 0,-4-4 32 16,0 0 0-16,-1 1 0 0,-1 0 0 15,-3 2 192-15,0 2 32 0,-5 2 16 0,-2-1 0 16,-1 7-160-16,-4-1-48 0,-2 2 0 0,-2 3 0 0,-4 1-192 0,-3 3-256 15,-1 5 48-15,-2-2 16 16,1 3-2672-16,0-2-528 0</inkml:trace>
  <inkml:trace contextRef="#ctx0" brushRef="#br0" timeOffset="78019.28">27151 10097 28799 0,'0'0'1280'0,"0"0"256"0,0 0-1232 0,-2-8-304 0,2 8 0 0,-7-5 0 0,-2 1 864 0,-2 3 112 16,-6 1 32-16,-3 1 0 0,-4 4-384 0,-3 0-80 16,-2 3-16-16,-3 2 0 0,-1 4 16 0,0 3 0 15,1 1 0-15,-1 4 0 0,-2 1-224 0,2 4-32 16,-2-3-16-16,4 0 0 0,1 4-144 0,6-4-128 16,4 1 144-16,7-4-144 0,6-2 0 0,7-1 0 15,5-4 0-15,6-4 0 0,7-1-128 0,3-3 128 16,5 2-192-16,4-8 192 0,5-6-240 0,-2 1 64 15,-1-1 16-15,1 0 0 0,0 1-96 0,-4 3 0 16,-6-4-16-16,-3 4 0 0,-3 4-16 0,-5 1 0 0,-12-3 0 16,0 0 0-16,4 13 288 0,-8 2 0 0,-6 3-128 0,-5 1 128 15,-4 0 0-15,-4 4-128 0,-2 0 128 16,-5-3 0-16,-1-4-304 0,-4 1 48 0,1-6 16 0,1-4 0 31,0-5-1920-31,4-4-384 0</inkml:trace>
  <inkml:trace contextRef="#ctx0" brushRef="#br0" timeOffset="78282.93">27407 10187 24879 0,'-13'29'2208'0,"5"-7"-1760"0,1 5-448 0,2 1 0 15,-2 5 1024-15,0 1 128 0,-2 1 32 0,1 1 0 16,1-2-672-16,3-6-128 0,2-2-16 0,6-7-16 15,4-1-32-15,3-7-16 0,3-5 0 0,3-6 0 0,3-2-304 0,4-10 128 16,2-3-128-16,0-4 0 0,1-5 0 0,0 0 0 16,1-3 0-16,-2 0-144 0,-3-3 144 0,-2 1-128 15,-6 5 128-15,-1-2-128 0,-6 2 128 0,-5 5 0 16,-4 4 160-16,-5 1-160 0,-1 2 448 0,-5 1 0 16,-6 4 0-16,-2 1 0 0,-3 5-208 0,1 1-48 15,2 1-16-15,1 4 0 16,1 0-1520-16,0 3-288 0,2 0-64 15,3-5-11568-15</inkml:trace>
  <inkml:trace contextRef="#ctx0" brushRef="#br0" timeOffset="78513.84">28030 9717 23951 0,'-4'15'2128'0,"-3"4"-1696"0,-1 4-432 0,-1 7 0 15,-2 2 1424-15,0 4 208 0,-2 1 32 0,-1 1 16 16,0 4-704-16,2 2-144 0,-2-2-16 0,-2 4-16 16,0-2-96-16,-2 3-32 0,0-3 0 0,0-1 0 15,1-4-432-15,0-2-96 0,2-5-16 0,3-8 0 16,2-4-544 0,3-3-112-16,2-3-32 0,5-14 0 0,0 0-2064 0,0 0-432 0,0 0-80 15,8-19 0-15</inkml:trace>
  <inkml:trace contextRef="#ctx0" brushRef="#br0" timeOffset="78822.28">28176 10167 20271 0,'-10'24'896'0,"6"-8"192"0,0 6-880 0,1 0-208 15,2 0 0-15,1 4 0 0,0-3 1808 0,0-4 320 16,-1 0 64-16,3-3 16 0,2 0-1648 0,1-5-336 0,-5-11-64 0,8 9-16 16,-8-9-16-16,11 0-128 0,0-5 192 0,0-5-64 15,2 1 176-15,1-5 16 0,0-4 16 0,1-2 0 16,3-3 208-16,-3 0 32 0,1 1 16 0,-4-3 0 16,2 0-64-16,-3 2-16 0,1-3 0 0,-2 2 0 15,0 4 16-15,-2-2 0 0,-2 1 0 0,0 1 0 16,1 4-208-16,-1 2-32 0,2-1-16 0,-2-1 0 15,3 2-272-15,-3 4 0 0,2-1 0 0,0 1 0 32,-1 1-1616-32,1 0-240 0,0 1-32 0,-1 2-12672 0</inkml:trace>
  <inkml:trace contextRef="#ctx0" brushRef="#br0" timeOffset="79152.05">28769 10153 8287 0,'0'0'368'0,"0"0"80"0,0 0-448 0,0 0 0 0,0 0 0 0,12 9 0 0,1-7 5632 0,2-2 1056 16,1-2 208-16,3-9 32 0,2 1-5456 0,-2-6-1104 15,1-5-224-15,0-1-144 0,0 0 176 0,-1-1-176 16,-2-1 160-16,0-2-160 0,-2 4 128 0,-1-4-128 15,-1 2 0-15,-2 2 0 0,-3 5 0 0,-3 3 0 16,-2 3 0-16,-2 1 0 0,-4 5 256 0,3 5-64 16,-11 1 0-16,-4 6 0 0,-4 7 128 0,-3 4 0 15,-1 4 16-15,-4 9 0 0,-2 3-144 0,-4 3-48 16,1 1 0-16,2 2 0 0,1-2-16 0,4-1 0 0,5-2 0 0,5-2 0 16,3-1-128-16,6-3 0 0,5-6 0 15,5-5 0-15,3-4-336 0,8-9 0 0,7-1 0 0,6-7-10368 16,4-3-2080-16</inkml:trace>
  <inkml:trace contextRef="#ctx0" brushRef="#br0" timeOffset="79502.38">30044 9351 29999 0,'0'0'1328'0,"0"0"272"0,0 14-1280 0,2 6-320 16,-1 5 0-16,0 1 0 0,0 4 448 0,-1 5 0 15,0 0 16-15,3 6 0 0,-2 2 96 0,2-2 16 16,-1 2 0-16,2-1 0 0,-3-4-64 0,3 0 0 16,0-1 0-16,-1-3 0 0,-2-1-304 0,1-5-64 15,1 2-16-15,1-9 0 0,-2-2-128 0,1-2-224 16,-1-3 48-16,1-3 16 16,-3-11-608-16,0 0-128 0,0 0-32 0,0 0 0 15,0 0-2048-15,0 0-416 0</inkml:trace>
  <inkml:trace contextRef="#ctx0" brushRef="#br0" timeOffset="79851.27">30469 9446 37087 0,'-3'18'1648'0,"3"-2"336"0,2 6-1600 0,-1 6-384 0,-1 1 0 0,1 3 0 0,0 1 0 0,-1-1 0 16,-2-3 0-16,-1 1-176 0,2 3 176 0,0-3 0 15,-2-2 0-15,2 0 128 0,1-3-128 0,1-1 192 16,2-1-64-16,1-5 0 0,-1-5 0 0,1-3 0 16,-4-10 0-16,9 6 0 0,0 0 192 0,1-6 64 15,0-6 0-15,2-1 0 0,-1-6 160 0,2-4 32 16,2-3 16-16,2-2 0 0,-2-4-128 0,3 0-16 15,2-4-16-15,-2 0 0 0,-4 0-224 0,0 1-32 16,-1 0-16-16,-2 1 0 0,2 3-160 0,-3 1 0 16,-1 0 0-16,0 5 0 0,-2 0-240 0,-2 2-128 15,0 1-16-15,-2 3-16 16,-3 3-2208-16,0-1-432 0,-1-1-96 0</inkml:trace>
  <inkml:trace contextRef="#ctx0" brushRef="#br0" timeOffset="80099.25">31099 9301 33167 0,'0'0'1472'0,"-3"18"304"0,-1 2-1424 0,0 11-352 0,0 4 0 0,2 3 0 15,-5 2 1216-15,0-1 160 0,-2 6 32 0,0-3 16 16,-4 2-912-16,-1 1-192 0,-1-1-48 0,1 2 0 15,0-3-128-15,1 2-16 0,-1-6-128 0,1-1 192 16,2-1-192-16,2-4-208 0,0-1 32 0,4-7 16 16,1-1-496-1,4-3-112-15,0-3 0 0,2-4-16 0,1-7-288 0,-3-7-48 0,0 0-16 0,13-2-8928 16,-3-3-1792-16</inkml:trace>
  <inkml:trace contextRef="#ctx0" brushRef="#br0" timeOffset="80404.39">31071 9410 33231 0,'-6'-15'1472'0,"5"5"304"0,1 0-1424 0,2-3-352 16,2 3 0-16,2-3 0 0,2 0 192 0,2 3-48 0,3-2 0 0,3-2 0 15,2 0 112-15,1 2 32 0,5-2 0 0,3 4 0 16,2 2 0-16,2 3 0 0,1 2 0 0,1 6 0 15,1 1-96-15,3 5-32 0,0 6 0 0,-2 3 0 16,-5 1-160-16,-4 5 192 0,-5-1-192 0,-5 4 192 16,-4 1 128-16,-7 2 48 0,-5-2 0 0,-4 3 0 15,-4-4 480-15,-7-1 112 0,-8 1 0 0,-7 0 16 16,-5-3-272-16,-4-1-48 0,-4-4-16 0,-3-4 0 16,-2-4-448-16,2-4-192 0,1-2 176 0,3-6-176 15,3-5-1296 1,3-2-368-16,0-10-64 0,0-1-16160 0</inkml:trace>
  <inkml:trace contextRef="#ctx0" brushRef="#br0" timeOffset="82681.53">32536 5230 28623 0,'7'-23'1264'0,"-2"9"272"0,-1 3-1232 0,3 3-304 0,0-1 0 0,-7 9 0 16,0 0 576-16,0 0 48 0,0 0 16 0,0 0 0 15,0 0-400-15,0 0-80 0,0 0-16 0,0 0 0 16,-1 10-16-16,-5 2-128 0,-6-3 192 0,-1 3-64 16,-2-2 80-16,-3 2 16 0,-2 2 0 0,-5 0 0 0,0 0 32 0,-5 2 16 15,-4 2 0-15,13-8 0 0,-3-1-32 0,-4 4-16 16,-4 2 0-16,-3 2 0 0,-5 0-224 0,-4 1 176 16,-6-1-176-16,-45 16 160 0,14-8-160 15,8-1 0-15,3 1 0 0,3-5 128 0,-3-2 0 0,-2 1-128 16,-1-1 192-16,-3 1-64 0,2 1 64 0,0-1 0 15,-1 1 0-15,-3 2 0 0,-8-3-48 0,-1-1 0 16,2 0 0-16,1 1 0 0,0 1-144 0,-3-1 128 16,-3 0-128-16,-1 0 128 0,0 0-128 0,4 3 0 15,1 2 0-15,-3-2 128 0,-5-3-128 0,0-1 160 16,3-1-160-16,3 2 160 0,3-1-16 0,-4 0 0 16,-6 0 0-16,1-2 0 0,3 3-144 0,5-3 128 0,1-2-128 15,-2-2 128-15,-7 1-128 0,3 4 0 0,-1-4 144 16,3 0-144-16,3 0 0 0,-6 0 0 0,-2 1 0 15,0-3 128-15,1 3-128 0,3 1 0 0,1 3 0 0,-2 0 0 16,-4-2 0-16,4 2 0 0,2 0 0 0,0 0 0 16,3-2 0-16,-1 1 128 0,-2-3-128 0,3 2 128 15,6 1 48-15,2 2 16 0,6 0 0 0,-5-1 0 16,-4-3-192-16,1-1 128 0,2 4-128 0,5 0 128 16,0 1-128-16,1 0 0 0,-2 1 0 0,0-1 0 15,-1 4 0-15,0-1 0 0,2-3 0 0,1 2 0 16,8 1 0-16,-4 2 0 0,-5-2 0 15,1 1 0-15,2-2 0 0,3 2 0 0,2 0 128 0,5 2-128 16,6 3 0-16,-2-2 0 0,-3 2 0 0,0-3 128 16,-5 1-128-16,6-1 128 0,-2 4-128 0,4-2 128 15,4 0-128-15,1-3 0 0,1 1 0 0,0-2 0 16,-5-3 0-16,3 2 0 0,-2 2 0 0,4-2 0 0,-3-2 128 0,5-2-128 16,1 0 0-16,1 2 128 0,2 0-128 15,-2 2 0-15,-1 0 0 0,-2-5 0 0,-4-1 0 16,1 0 0-16,3-1 0 0,0 3 0 0,2 1 0 15,3 0 0-15,1 0 128 0,1 2-128 0,0-2 0 0,0 0 0 16,-1 0 0-16,-1 1 128 0,-3-2-128 0,5 0 0 16,2-3 144-16,0-2-144 0,3 0 0 0,3-1 0 15,2-2 0-15,4-1 0 0,3-2 0 0,1-1 0 16,0-2 0-16,5-2 128 0,1 1-128 0,3-3 0 16,1-1 0-16,1-1 0 0,0 1 0 0,2 1 0 15,-1-1 0-15,3 0 128 0,9 1-128 0,-7-3 0 16,7 3 0-16,0 0 0 0,-7 0 0 0,7 0 0 15,0 0 0-15,0 0 0 0,0 0 0 0,0 0 0 0,0 0 0 0,5 10 0 16,2 3 0-16,2 0 0 0,1-3 0 0,0 2 0 16,3 4 0-16,-2-1 0 0,-1 1 0 15,3 4 0-15,0 1 0 0,1 3 0 0,-1 3 0 16,2 1 0-16,1 2 0 0,0 6 0 0,-4 1 0 0,2 2-128 16,-1 1 128-16,2 4 0 0,0-1 0 0,-1 4 0 15,-1 3 0-15,0 2 0 0,0 2 128 0,-3 1-128 16,0 3 128-16,0-2-128 0,-1 1 128 15,1 4-128-15,0-1 0 0,-1 3 144 0,0-2-144 0,0 0 0 16,0 1 144-16,-1-2-144 0,-2 1 0 0,2-1 144 16,-2 5-144-16,3-6 128 0,-4 0-128 0,-1-2 128 15,3 2 0-15,0-5 0 0,-1 1 0 0,0 0 0 16,2-1-128-16,-2 2 0 0,-1 1 144 0,1-2-144 0,-1-2 0 16,-2 2 0-16,2-3 0 0,1-1 128 0,0-4-128 15,3-4 0-15,0 4 0 0,0-7 0 0,0-3 0 16,1-3 0-16,0 0 0 0,0-1 128 0,0-6-128 15,0 1 0-15,1-3 0 0,-1 1 0 0,0-3 0 0,0-3 0 16,1 2 0-16,2 0 0 0,1 1 0 0,3-4 0 16,-2-1 0-16,3 0 0 0,2 0 0 0,2-2 0 15,1 0 0-15,2-5 0 0,2 3 0 0,3 0 0 16,1-1 0-16,3-2 0 0,2 2 0 0,-1 1 0 16,2-4 0-16,-3 3 0 0,-2 1 0 0,2-4 0 15,3 1 0-15,1 1 0 0,1-7 0 0,1 2 0 16,5 4 0-16,4-5 0 0,5 3 0 0,-1-5 0 15,1 1 0-15,-2-1 0 0,-2-1 0 0,3 1 0 0,1-3 0 16,3 5 0-16,4 2 0 0,2-1 0 0,0-2 0 16,0 1 0-16,-6-2 0 0,0 4 0 0,0 1 0 0,0-2 0 15,3 2 0-15,5-3 0 0,4 3 0 0,-5-2 0 16,-3 0 0-16,-1 2 0 0,-3-4 0 0,4 5 0 16,0-3 0-16,6 2 0 0,2-3 0 0,-2 4 0 15,-1-3 0-15,-4 1 144 0,1 0-144 0,2-2 0 16,-1 3 192-16,3-1-192 0,3 1 192 0,0-3-192 15,-3 2 128-15,1-2-128 0,-5-3 0 0,5-2 0 16,2 0 0-16,3-1 0 0,4 0 128 0,-2 2-128 16,-4 1 0-16,3-1 0 0,1-2 0 0,1 0 0 15,3 2 0-15,-2 1 0 0,-2-1 0 0,-2 1 0 16,-6-1 0-16,4 3 0 0,0-1 0 0,3 0 0 0,2 0 0 16,-3 0 0-16,-2 0 0 0,-4-1 0 15,2 0 0-15,0-2 0 0,2-1 0 0,4 0 0 0,1 0 0 0,-2-1 0 16,-4-2 0-16,1-2 0 0,3 0 0 0,3 1 0 15,3 2 0-15,-1-3 0 0,-4 1 0 0,-3 1 0 16,-2 2 0-16,2 0 0 0,-1 0 0 0,1 1 0 16,2 0 0-16,-3 0 0 0,-2 0 0 0,-2 0 0 15,1 0 0-15,0 0 0 0,1-4 0 0,1 1 0 16,1-1 0-16,-4 4 0 0,-4 0 0 0,0 2 0 16,3-4 0-16,-1 1 0 0,2 1 0 0,1 0 0 15,0-1 0-15,-3 0 0 0,-5-1 0 0,-2 1 0 16,1 0 0-16,1 1 0 0,-3-2 0 0,3 2 0 0,1-1 0 15,0 0 0-15,-3-2 0 0,-2 0 0 0,-3 1 0 16,3 0 0-16,-2-2 0 0,3 3 0 0,-1-3 0 16,2 0 0-16,3 0 0 0,-29 2 0 15,5-1 0-15,2-1 0 0,3-2 0 0,3 1 0 16,2 1 0-16,1 0 0 0,2-1 0 0,35-1 0 0,-14 1 0 0,-11 0 0 16,-11 1 0-16,-3 0 0 0,-4 2 0 0,-19 0 0 15,2 1 0-15,1 0 0 0,2-1 0 0,0 0 0 16,0 2 0-16,0 0 0 0,0 0 0 0,19 0 0 15,-10 0 128-15,-8 0-128 0,-5-1 0 0,-5-1 0 16,-9 2 128-16,-10 0-128 0</inkml:trace>
  <inkml:trace contextRef="#ctx0" brushRef="#br0" timeOffset="83559.5">32948 5450 37487 0,'-7'-12'3328'0,"1"-5"-2656"0,-3-4-544 0,0-2-128 0,-1 0 0 0,1 2 0 0,1-5 0 0,1 1 0 15,-1-3 0-15,2 3 0 0,-3-1 0 0,1 1 0 16,1 3 0-16,2 9 0 0,-2 2 0 0,1-2 0 16,-2 1 160-16,1 1-160 0,-2 0 192 0,0-1-192 15,-1 4 144-15,-8-9-144 0,3 3 0 0,3 6 144 16,2 0-144-16,1 2 0 0,0 1 0 0,3-1 0 16,6 6 0-16,-7-5 0 0,1 1 128 0,6 4-128 0,0 0 0 0,0 0 0 15,-8-6 0-15,8 6 128 0,0 0-128 0,0 0 0 16,0 0 0-16,0 0 0 0,0 0-208 0,0 0 16 15,0 0 16-15,0 0 0 16,0 0-2448-16,0 0-480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7:09:53.585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10985 3828 11967 0,'0'0'1072'0,"0"-10"-864"15,0 10-208-15,0 0 0 0,4-8 448 0,-4 8 64 0,9-9 0 0,-2 4 0 16,1-4-256-16,0 4-32 0,3 1-16 0,-1-1 0 16,2-1-16-16,-1 1 0 0,-2 2 0 0,4-1 0 15,-2-2-192-15,1 1 144 0,0 1-144 0,1-2 128 16,1 1 48-16,3 1 0 0,-2-4 0 0,3 3 0 16,2 1 32-16,2-1 16 0,-1-1 0 0,3 1 0 15,0 1-80-15,7-2-16 0,2 1 0 0,4 1 0 16,4 0 224-16,1-2 32 0,3 1 16 0,1 1 0 15,-3 0 192-15,7-1 48 0,1 1 0 0,3 0 0 16,4 2-176-16,5-2-16 0,6-3-16 0,-1 2 0 16,-5 2-144-16,1-4-32 0,1 2 0 0,3 1 0 15,2-1-96-15,2-1-32 0,4 1 0 0,1 2 0 16,-2-1 64-16,0 1 0 0,0 0 0 0,6 1 0 0,4-1-64 16,3 2-128-16,-4-1 192 0,1 1-64 0,-3-1 96 0,5-1 16 15,4 2 0-15,-2 1 0 0,-3-1-240 0,-3-1 144 16,0 1-144-16,4 1 128 0,3 0 80 0,-3 0 16 15,0 0 0-15,-2 1 0 0,-2 1-96 0,8 0-128 16,-1 2 176-16,2-2-176 0,-4 1 256 0,-1 1-48 16,1 0-16-16,6 1 0 0,7-1-32 0,-4-3-16 15,-1 1 0-15,0 1 0 0,-2 1-144 0,4 0 192 16,4-3-192-16,-4-1 192 0,-1 0-192 0,0 0 0 16,4 0 0-16,-1-1 128 0,-4-1-128 0,-2 2 0 15,-4-2 0-15,1 2 0 0,5 0 0 0,-2 0 0 16,-4 0 0-16,-2 2 0 0,-2 0 0 0,4 0 0 15,5 1 0-15,-3-3 0 0,-4 1 0 0,-2 0 0 16,0 0 0-16,4 2 0 0,5-2 128 0,-2-1-128 0,-5 0 0 16,-2-1 128-16,1 0-128 0,3-1 0 0,4 1 0 15,-1-1 128-15,-4-1-128 0,-2 1 0 0,-3 0 0 16,5 2 0-16,4 2 0 0,-1-2 128 0,-9-2-128 0,-1 2 0 16,0 3 0-16,5-2 0 0,3-1 0 0,-2 0 0 15,-4-1 0-15,-2 1 0 0,-2 0 128 0,4 0-128 16,1-1 0-16,-2-1 0 0,-4-2 0 0,0 3 0 15,-3-1 0-15,2 0 128 0,0 2-128 0,2-1 128 16,-1 0-128-16,3 0 0 0,-7 1 0 0,0-2 0 16,-3-2 0-16,6 1 0 0,4 0 0 0,-3 1 0 15,-5-2 0-15,-2 2 0 0,-1-1 0 0,3-1 0 16,-1 1 0-16,0 1 0 0,4-2 0 0,-8 3 0 16,0-2 0-16,-2 1 0 0,1-2 176 0,2-1-176 15,3 2 128-15,0-1-128 0,-3 3 0 0,-2-3 144 0,0-1-144 0,-2 1 0 16,0 2 0-16,4-2 0 0,4-1 0 0,-2 4 0 15,-3-2 0-15,-3 1 0 0,-3-4 0 16,2 0 0-16,0 0 0 0,4 1 0 0,4-2 0 0,-3 4 0 16,-2-1 128-16,-5-1-128 0,1-3 0 0,-1 3 0 15,-2 0 0-15,6-3 0 0,0 2 0 0,2-3 0 16,-7 1 0-16,0-2 0 0,-2 4 0 0,0-1 0 16,-2 1 0-16,4 2 128 0,4 3-128 0,1-3 0 15,-5-2 0-15,-1-2 0 0,0-1 0 0,-1 2 0 16,-1 2 0-16,5 0 0 0,2 2 128 0,1-1-128 15,-1-2 128-15,-1-3-128 0,-1 3 0 0,-3-2 0 16,0 2 0-16,6 3 0 0,1 3 0 0,2 0 240 0,-2-1-64 0,0-2-16 16,-5 1-32-16,3-1 0 0,-1 2 0 0,4 1 0 15,2 0-128-15,0 0 0 0,-5-1 144 0,0-2-144 16,-4 0 0-16,1 1 128 0,-1-2-128 0,0 3 0 16,1 1 0-16,0-1 144 0,1-4-144 0,-1-1 0 15,-6 3 128-15,1 0-128 0,-1-1 0 0,-2 3 0 16,-2 1 0-16,2 0 160 0,2-1-160 0,-3-2 128 15,0 1-128-15,-5-1 0 0,-2-2 0 0,-1 0 128 16,-4 4-128-16,0-2 0 0,-2 1 0 0,-1 2 0 16,-1-2 128-16,-1 1-128 0,-3 0 128 0,1-1-128 15,-4 1 0-15,1-3 0 0,-5 2 0 0,-6 1 0 16,-3-1-384-16,-3 1 64 0,-1 0 0 0,-5 1 0 16,-9 0-400-16,0 0-80 15,0 0-16-15,0 0-8016 0,0 0-1616 0</inkml:trace>
  <inkml:trace contextRef="#ctx0" brushRef="#br0" timeOffset="2173.15">9064 1579 3679 0,'0'0'320'0,"0"0"-320"15,0 0 0-15,0 0 0 0,0 0 992 0,0 0 128 0,0 0 32 0,0 0 0 16,0 0-448-16,0 0-96 0,0 0-16 0,0 0 0 16,0 0-144-16,11-2-16 0,-11 2-16 0,11 2 0 15,0 1-208-15,0 2-32 0,0 3-16 0,-1-3 0 16,0 1-160-16,3 3 0 0,0-1 0 0,1 3 0 15,0-3 192-15,2 2-64 0,2-4 0 0,2 4 0 16,5-2 128-16,3 2 32 0,3-2 0 0,2-1 0 16,0-2 32-16,2 1 0 0,0-3 0 0,1 2 0 15,-4-1-128-15,3-2 0 0,2 1-16 0,3 1 0 16,-1 1-16-16,3-1 0 0,1 2 0 0,5 2 0 16,3-4-32-16,0 0 0 0,-1-2 0 0,-2-1 0 15,-2 1 32-15,1 0 0 0,-1 1 0 0,1 1 0 16,-3-2 288-16,3 3 48 0,3 3 16 0,3-4 0 15,0-1-112-15,0 0-16 0,-4 1 0 0,1-2 0 0,2 1 0 16,0 1-16-16,1 2 0 0,5 2 0 0,3-4-80 0,2-1-16 16,-1 0 0-16,-1 1 0 0,-2-2-272 0,1 1 0 15,-2-1 0-15,4 2 0 0,3 3 0 0,3-2 208 16,-1-3-32-16,-1 2-16 0,-4-2-160 0,1 4 0 16,-1-3-160-16,3 5 160 0,2 1 0 15,2-3 0-15,1 3 0 0,-6-4 160 0,1 2-160 0,-1 1 160 16,-1-1-160-16,4 3 160 0,1-2-160 0,3 1 0 15,1-2 144-15,-3 2-144 0,-1-3 0 0,-1 1 144 16,1-1-144-16,1-1 0 0,5 2 176 0,0 0-176 16,-2-3 160-16,1 1-160 0,-3 1 0 0,0 1 0 15,0-1 0-15,2 2 0 0,7-4 128 0,-4-1-128 16,-4 1 0-16,-2 0 144 0,1-1-144 0,2-1 160 0,3-1-160 16,1-1 160-16,2 3-32 0,1-2 0 0,-6-1 0 0,2 0 0 15,0 0 80-15,3 0 16 0,2 0 0 0,-1 0 0 16,-8 0 32-16,0 1 0 0,2 1 0 0,-1-1 0 15,3 0 0-15,1 2 16 0,3-2 0 0,-1 0 0 16,-6 1-272-16,2-1 0 0,1-1 0 0,4 1 0 16,2-1 0-16,-1 0 128 0,-4-1-128 0,-1 1 0 15,-1 0 0-15,2 1 0 0,2-1 0 0,-1 1 0 16,-2-1 0-16,-2 2 0 0,-3 0 0 0,0 1 0 16,-2 1 0-16,5-2 0 0,2 1 0 0,-2-2 0 15,-1 2 0-15,-1-1 0 0,-1 1 0 0,2 0 0 16,1-5 0-16,0 2 0 0,4 0 0 0,-7-1 0 15,1-2 0-15,-3 2 0 0,-1-2 0 0,2 2 0 0,3-2 128 16,0 1-128-16,1-2 0 0,-4 2 0 0,-1-2 0 16,-2 1 0-16,-3-1 0 0,5 2 0 0,2-2 0 15,-2 1 0-15,0 1 0 0,-2 1 0 0,-3-1 128 16,2 0-128-16,-3-1 144 0,3 2-144 0,3-1 0 0,-2 0 128 16,0 2-128-16,-3-2 0 0,0-1 0 0,-2 2 0 15,-2 1 128-15,6 0-128 0,3-1 0 0,-3 1 0 16,2-3 0-16,-2 1 0 0,-3-4 0 15,-1 4 0-15,-1-1 0 0,-1 2 0 0,3 1 0 0,0 0 0 16,-1-1 0-16,-1 1 0 0,-6-1 0 0,1-1 0 16,0 1 0-16,-3 1 0 0,-2-1 208 0,3 1-48 15,1-2-16-15,1 0 0 0,0 1 32 0,-3-1 0 0,-5 0 0 16,0 1 0-16,0-2-48 0,-1 3 0 16,-2-3 0-16,1 1 0 0,0-2-128 0,0 3 0 15,-1-2 0-15,1 2 128 0,-2 0-128 0,-2 1 0 0,-3 0 0 16,-4 1 128-16,-1 0-128 0,-1 3 0 0,-5 1 0 0,-2 0 0 31,0 3-720-31,-3 2-32 0,-4 4 0 0</inkml:trace>
  <inkml:trace contextRef="#ctx0" brushRef="#br0" timeOffset="6788.15">6504 6080 11055 0,'-10'-11'976'0,"-1"1"-784"0,-3 2-192 16,1 3 0-16,3-3 768 0,0 2 128 0,0 1 0 0,-1-3 16 16,1 3-528-16,0 0-96 0,0-1-32 0,0 1 0 15,0-2 0-15,-1-2-16 0,1 4 0 0,1-2 0 16,2 2 176-16,7 5 32 0,-11-4 16 0,11 4 0 16,0 0-80-16,0 0 0 0,0 0-16 0,-6 9 0 15,6-9-368-15,-5 15 0 0,0 1 0 0,1 5-128 16,2 2 128-16,-1 2 0 0,-1 4 0 0,-1 2 0 15,-2 3 0-15,0 3 0 0,2 2 0 0,-3 3 0 16,-3 4 0-16,0-1 0 0,-1-1 0 0,3 1 0 16,-1-1 0-16,2 2 0 0,-4 3 0 0,0-3 0 15,2 1 0-15,0 0 128 0,-1-1-128 0,-2 2 0 16,-1-1 0-16,0 3 0 0,-1-2 0 0,-1 2 0 16,4-5 160-16,-2 4-32 0,0 2-128 0,0-2 192 15,0 1-192-15,0 3 176 0,0-1-176 0,0-1 160 16,-3 1-160-16,3-1 160 0,-2-5-160 0,0 0 160 0,4-3 80 0,-2-1 16 15,1-4 0-15,-2 1 0 0,1 2-128 0,0 0 0 16,0-3-128-16,1-5 192 0,0-4-16 0,1 0-16 16,-2-3 0-16,4-1 0 0,1-3-160 0,0-2 128 15,1-1-128-15,2-1 128 0,1-3-128 0,1 0 0 16,1-2 144-16,1-3-144 0,1 2 0 0,1-12 144 16,-2 9-144-16,2-9 0 0,0 0 0 0,8 11 0 15,-2-5 0-15,-6-6 0 0,0 0 192 0,12 5-64 16,-1-2 0-16,1-3-128 0,-2 0 256 0,4-1-64 15,-2-3-16-15,2 1 0 0,-1 1 128 0,4-1 16 16,-2 2 16-16,1 1 0 0,0 0-16 0,4 1-16 16,3 2 0-16,1 1 0 0,1 1-96 0,3 0-16 0,3 0 0 15,2 3 0-15,3-3-64 0,4 1 0 0,2 0-128 0,3-1 192 16,0 2-192-16,0-1 0 0,-3-1 0 16,1 0 0-16,0 3 128 0,2-3-128 0,2 0 0 0,1 0 0 15,4 0 0-15,2-2 0 0,5-2 0 0,-1-1 0 16,-2 1 0-16,-2 1 128 0,1-2-128 0,-2 2 0 15,3 2 0-15,1 2 144 0,6-2-144 0,-1 0 128 16,2-1-128-16,-3 0 0 0,-2 1 0 16,0-1 0-16,-2 0 0 0,3 3 0 0,-3 0 0 0,5 0 0 15,4 3 0-15,-3-2 0 0,-6 0 0 0,1 2 0 16,2-5 0-16,1 5 0 0,1-3 0 0,6 0 128 16,4 1-128-16,-2-5 0 0,-4 0 0 0,-1 0 128 15,1-2-128-15,1 0 0 0,3 0 0 0,0 0 0 0,1-1 0 16,-5 0 128-16,-3-2-128 0,-2-1 0 15,0-3 0-15,2 2 0 0,1-4 128 0,1 2-128 0,1 2 0 16,-3-2 0-16,-4-1 144 0,-3-2-144 0,0 1 144 0,-2-1-144 16,1 2 192-16,-2-2-192 0,5 1 192 0,-1-1-192 15,0 2 192-15,-4-2-192 0,-4 2 144 0,-1-2-144 16,-1 1 0-16,-1-1 144 0,0 3-144 0,1-4 0 16,0 4 144-16,-2-2-144 0,0 3 0 0,-1-3 128 15,0 2-128-15,-5 4 0 0,-5-4 0 0,1 3 144 16,-1 2-144-16,-1 1 0 0,-2-1 128 0,-1 2-128 15,1-1 0-15,-1 0 0 0,-1 1 0 0,1 0 0 16,-1 0 128-16,-3 0-128 0,4 0 0 0,-2 0 0 16,-4 0 0-16,-3-2 0 0,0 1 128 0,-3 0-128 0,-2 1 0 15,-1-3 0-15,-2 1 128 0,-2 1-128 0,0-1 0 0,-1 0 0 16,-1 0 0-16,1 0 128 0,-10 2-128 0,9-6 0 16,-9 6 128-16,9-6-128 0,-9 6 0 0,7-5 0 15,-7 5 144-15,7-10-144 0,-2 1 0 0,-1-2 144 16,-2 2-144-16,2-4 0 0,-2-1 0 0,1 0 128 15,0-2-128-15,0-3 0 0,-3 0 144 0,3-2-144 16,-2-3 0-16,0-4 144 0,1 3-144 0,-1-6 0 16,-1-2 192-16,1 3-192 0,-1-3 192 0,2-2-192 15,-1 0 256-15,0-3-64 0,2-6-16 0,-1 2 0 16,1-2-176-16,1-1 192 0,-1-3-192 0,2 1 192 16,-1-1-192-16,1-2 0 0,2 5 0 0,-1-4 0 15,-1 1 0-15,1 3 0 0,1 0 0 0,0 3 0 16,0-3 0-16,-1 3 0 0,-1-2 128 0,2 3-128 0,-1 2 0 15,0 3 0-15,1 1 0 0,-1 0 0 0,-1 0 0 16,0 2 0-16,0 1 0 0,-1 4 0 16,1-1 0-16,0 4 0 0,-1 3 0 0,0-1 0 0,0 1 0 0,-2 3 0 15,1 1 0-15,-2 0 0 0,3 1 0 0,-2 0 0 16,1 2 0-16,-2 3 0 0,0 1 0 0,-1 5 0 16,0 6 0-16,-1-11 0 0,-1 4 0 0,-1-2 0 15,1 1 0-15,2 8 0 0,-6-6 0 0,6 6 0 16,-7-4 0-16,-1 0 0 0,-1 1 0 0,0-4 0 15,-1 3 0-15,0 1 0 0,-1-1 0 0,-2 1 0 16,-1-1 0-16,-3 2 0 0,0-1 0 0,-4 2 0 16,0 2 0-16,-2 2 0 0,0-2 0 0,-2 0 0 15,-5-1 0-15,-3 5 0 0,-2 1 0 0,-1 0 0 0,-3 0 0 16,2-2 0-16,-1-4 0 0,0 4 0 0,1 1 0 16,-1 1 0-16,-3-3 0 0,4 2 0 0,0 0 0 15,-2 1 0-15,-3-2 0 0,-1 1 0 16,-4 2 0-16,-1-5 0 0,3-3 0 0,-1-2 0 0,0 0 0 0,0 1 0 15,-1 1 0-15,2 1 0 0,0 0 0 0,-1 0 0 16,-2-3 0-16,-1 1 0 0,-2 1 0 0,0-2 0 16,1 1 0-16,2-2 0 0,0 0 0 0,-1 1 0 15,1 1 0-15,0 2 0 0,-3-1 0 0,-1-2 0 16,-4 1 0-16,2-2 0 0,2 1 0 0,2 2 0 16,-1 0 0-16,2 1 0 0,1-3 0 0,-3 3 0 15,3 0 0-15,-5 0 0 0,-3-1 0 0,-2 0 0 16,5 1 0-16,1 2 0 0,-1-1 0 0,0 1 0 15,0-1 0-15,-4 0 0 0,0-1 0 0,-2 1 0 0,-1 2 0 16,3 1 0-16,1-2 0 0,2-2 0 0,0-1 0 16,2 0 128-16,3-3-128 0,-2 3 0 0,-4 1 0 15,-1-2 0-15,0 0 0 0,3-2 0 16,2 0 0-16,3-1 0 0,-1 1 0 0,2 1 0 0,2-1 128 0,-1-3-128 16,0 4 192-16,-2-1-64 0,-3 2 32 0,1 0 0 15,-1-1 0-15,4 2 0 0,3 1-32 0,-1 1 0 16,1 1 0-16,2 0 0 0,0-1-128 0,0 3 128 15,1 1-128-15,-3 0 128 0,-3-2-128 0,0-2 0 16,4 1 0-16,2 0 128 0,3-1-128 0,1 2 0 16,0 1 0-16,2 0 0 0,0-1 0 0,3 4 0 15,1 0 0-15,-1-2 0 0,-2-1 0 0,3 0 0 0,-1 1 0 0,2-2 0 16,1 0 0-16,3 1 0 0,3 3 0 0,3-4 0 16,1-3 0-16,4 2 0 0,2-2 0 0,3 2 0 15,2 5-288-15,8-7-96 0,-5 7 0 0,5-7-16 31,0 9-2256-31,5 1-448 0,4 3-96 0,7-4 0 0</inkml:trace>
  <inkml:trace contextRef="#ctx0" brushRef="#br0" timeOffset="15682.25">21865 6566 10127 0,'0'0'896'0,"-4"-10"-704"0,4 10-192 0,0 0 0 16,0 0 1136-16,0 0 192 0,0 0 32 0,0 0 16 15,0 0-672-15,0 0-144 0,0 0-32 0,0 0 0 16,-9-2-160-16,9 2-48 0,-9 3 0 0,1 3 0 16,2-1 64-16,0 4 16 0,1 3 0 0,-2 3 0 15,0 0-48-15,0 5-16 0,1 3 0 0,-2 4 0 16,2-2 48-16,1 8 16 0,0 1 0 0,1 2 0 15,1 5-16-15,1 4-16 0,-1-1 0 0,2 6 0 16,1 0-48-16,1 3-16 0,-2 0 0 0,1 2 0 16,-1 2-80-16,-1-1-16 0,0 2 0 0,-1 3 0 15,1-2 48-15,-2-1 16 0,0 3 0 0,-1-2 0 0,0-2-128 16,0-1-16-16,0 0-128 0,0-2 192 0,1 0-192 0,-1-3 144 16,0 1-144-16,0-3 128 0,0-2-128 0,0-3 0 15,-2-3 0-15,2 1 0 0,0-5 0 16,1-1 128-16,-1-2-128 0,0-2 0 0,0-4 0 0,1-3 0 15,0 2 128-15,3-7-128 0,-3-1 0 0,2-3 0 16,0-2 144-16,2-5-144 0,0-9 0 0,0 0 0 16,2 10 0-16,-2-10 0 0,0 0 0 0,0 0 144 15,6 5-144-15,-6-5 0 0,0 0 176 0,14-3-176 16,0 2 160-16,0 0-160 0,3-2 192 0,-2-1-64 16,3 1-128-16,2-1 192 0,0 1-32 0,3 2-16 15,1-2 0-15,3 0 0 0,1 1 0 0,4 2 0 16,5 0 0-16,2-1 0 0,2-3-16 0,1-1 0 15,-2-4 0-15,2 4 0 0,0 3-128 0,4-2 0 0,0-5 144 16,3 4-144-16,3 1 0 0,6-2 0 0,1-1 0 0,0 2 128 16,-5-5-128-16,0 2 0 0,-2-3 0 0,1 5 128 15,2 1-128-15,1 2 0 0,1 2 0 0,3 1 0 16,2 2 0-16,0-2 0 0,-4 0 0 0,3-2 0 16,0-3 0-16,2 0 0 0,3-3 0 0,4 3 0 15,1 0 0-15,3-4 0 0,-8 1 0 0,2-2 0 16,2 4 0-16,2-3 0 0,6 2 0 15,-2 2 0-15,-2-4 0 0,-2 2 128 0,-1-3-128 0,4 3 0 16,5-2 0-16,4 3 0 0,4-3 0 0,-4 2 0 16,-3-1 0-16,2-4 0 0,1 4 0 0,5 1 128 15,-2 3-128-15,1-3 0 0,-8 0 0 0,0 2 0 16,-1-2 0-16,4 0 0 0,4 4 0 0,-4-5 0 16,-8 2 0-16,0 2 0 0,1 0 0 0,2 0 0 0,3 3 0 15,-1 0 128-15,-2-1-128 0,-3 1 128 0,-4-1-128 0,-1 0 0 16,-4 2 0-16,1 0-128 0,1 0 128 15,-4 0 0-15,-5 0 0 0,-2-1 0 0,-3 0 0 0,-5-1 0 16,-1 1 0-16,-2 0 0 0,-1-3 0 0,-1 3 0 16,1 0 0-16,-2 1 0 0,-4 1 0 0,-1 0 0 15,-3 0 0-15,-6 2 128 0,-2-2-128 0,-4 0 0 16,-4 1 0-16,-2-2 0 0,-3-3 0 0,-1-1 0 16,-3-1 128-16,-2 1-128 0,-8 4 208 0,6-10-16 15,-2 3-16-15,0-4 0 0,-4 3 64 0,1-3 16 16,-1 3 0-16,1-4 0 0,-1 3 0 0,-1-2 0 15,1 11 0-15,-1-16 0 0,-2-1-112 0,1-2-16 0,-1-2 0 0,2 1 0 16,0-7-128-16,-2-1 0 0,1-6 0 16,-1-3 0-16,-1-1 0 0,2-5 0 0,-1-2 0 15,1-4 0-15,-2-3 0 0,1-2 0 0,-2 0 0 0,3-2 0 16,-1-2 0-16,2-1 0 0,0 1 0 0,2 1 0 16,0 0 0-16,2-3 0 0,-1 1 0 0,3 3 0 15,-1-2 0-15,1 3 128 0,0-4-128 0,2 2 0 16,-1-2 0-16,3 2 0 0,-3 4 0 0,2-1 0 15,1-4 0-15,0 7 0 0,-2 0 0 0,0 4 0 16,0 8 0-16,-3 1 0 0,1-2 0 0,-1 6 0 16,1 2 0-16,-4-1 0 0,1 4 0 0,-2 5 0 15,0 3 0-15,-2 4 0 0,1-1 128 0,-1 3-128 16,-2 1 0-16,-1 3 0 0,-2 0 0 0,1 3 0 16,1 0 0-16,-4 1 0 0,-1 1 0 0,-2 2 0 0,1 1 0 15,-4 1 0-15,1 1-128 0,-3 1 128 0,-1 2 0 16,-1 2-144-16,-1-1 144 0,-4 0 0 0,-4 1 0 0,-3-3-128 15,0-1 128-15,-3 2 0 0,-1-2 0 0,-3 2 0 16,2 1 0-16,-1-1 0 0,-3 2 0 16,-1 0 0-16,0 0 0 0,-5 2 0 0,-2 3 0 0,-5-3 0 15,-8 2 0-15,1-3 0 0,-1-1 0 0,1 1 0 16,1 0 0-16,-2-1 0 0,0 4 0 0,-7 0 0 16,-6-1 0-16,1 2 0 0,0-4 0 0,0 2 0 15,5 2 0-15,-3 0 0 0,-5 1 0 0,-4-3 0 16,-4 0 0-16,1-2 0 0,2 2 0 0,2 2 0 15,1-2 0-15,-6 2 0 0,-6-2 0 0,3 3 0 16,0-3 0-16,1 5 0 0,-1-3 0 0,-4 2 0 0,-6-3 0 0,2 3 0 16,3 1 0-16,-3 0 0 0,-4 4 0 0,-3 1 0 15,-2-3 128-15,2 5 16 0,4 3 16 0,-3-2 0 16,-6-6 32-16,3 0 0 16,4 2 0-16,5 0 0 0,2 3-16 0,1-4 0 15,-3-3 0-15,6 1 0 0,7 2-48 0,6-5-128 0,4 0 192 0,1 0-64 16,-4-3-128-16,4 0 128 0,5 1-128 0,4-4 128 15,6 0-128-15,4-1 0 0,2 5 0 16,3-3 128-16,0 3-320 0,2-2-64 0,1 2 0 0,1 2-10304 16,1 4-2048-16</inkml:trace>
  <inkml:trace contextRef="#ctx0" brushRef="#br0" timeOffset="28454.43">22823 4490 6447 0,'3'-11'576'0,"0"0"-576"0,0 1 0 0,1-1 0 16,0-1 1504-16,-3 0 192 0,1 0 32 0,1 5 16 16,-3 7-752-16,0 0-160 0,0 0-16 0,0 0-16 15,4-11-160-15,-4 11-16 0,0 0-16 0,0 0 0 16,0 0-160-16,0 0-16 0,0 0-16 0,-3 14 0 15,-1 2-96-15,1 2 0 0,-3 1-16 0,0 1 0 16,0 4 112-16,-3 3 32 0,1-2 0 0,1 3 0 16,-1-1 96-16,2 0 32 0,-1-2 0 0,2 0 0 15,1-3-16-15,4 0 0 0,0-3 0 0,3-2 0 16,2-1-176-16,3-2-16 0,2-5-16 0,3 1 0 16,3 2-112-16,2-4-32 0,0 1 0 0,3-3 0 15,3-1-48-15,4-1-16 0,3 3 0 0,1-6 0 16,1-1-144-16,1-1 192 0,-2-2-192 0,0-2 192 0,-3 0-192 15,-1 0 0-15,-2-3 0 0,-1 3 128 16,-3 1-448-16,-1-1-80 0,-2-1-32 0,-1 2 0 16,-4 1-1600-16,-4 1-320 0,-10 2-64 0,0 0-16 0</inkml:trace>
  <inkml:trace contextRef="#ctx0" brushRef="#br0" timeOffset="28630.06">22871 4826 19343 0,'0'0'1728'0,"0"0"-1392"16,0 0-336-16,13-8 0 0,1-2 512 0,4 0 48 15,7 0 0-15,3-1 0 0,5-3 528 0,3 0 96 0,2-1 32 16,0 0 0-16,-2 2-528 0,1-2-112 0,-1 1 0 0,1 0-16 16,0 0-560-16,-1-3-144 0,-4 1-16 0,-2 1-7968 15,-1-2-1600-15</inkml:trace>
  <inkml:trace contextRef="#ctx0" brushRef="#br0" timeOffset="28819.81">22742 4524 23551 0,'-16'-2'1040'0,"16"2"224"0,0 0-1008 0,0 0-256 0,0 0 0 0,11-7 0 16,4-1 688-16,8-4 80 0,6-4 32 0,9-1 0 15,8 1-320-15,9-3-64 0,3-4-16 0,2-4 0 0,-1 2-160 16,1 0-48-16,-1 0 0 0,-2 3 0 0,-1 2-192 0,0 1 0 16,0 1-192-16,-5 3-12416 15</inkml:trace>
  <inkml:trace contextRef="#ctx0" brushRef="#br0" timeOffset="29297.05">24277 4339 15663 0,'0'0'1392'0,"0"0"-1120"0,0 0-272 0,-4 13 0 16,1 1 928-16,-3-3 128 0,-1 2 32 0,-2 2 0 15,-1 0-448-15,-3 0-64 0,-3-1-32 0,-3 0 0 16,-2 0-176-16,-2 4-48 0,-1 0 0 0,0 0 0 15,-3 0-176-15,6 1-144 0,-1 1 192 0,4-1-192 16,4-1 0-16,4-3 0 0,2 0 0 0,3-5 0 16,5-10 0-16,0 0 0 0,0 0 0 0,0 0 0 15,11 7 160-15,-1-6-32 0,1-3 0 0,2-6 0 16,1-1 432-16,2-6 80 0,3-3 0 0,-1-1 16 16,0 1-80-16,-1 0-32 0,-3 1 0 0,-3 3 0 15,-2 1-208-15,0 4-32 0,-4 4-16 0,-5 5 0 16,0 0-128-16,0 0-32 0,0 0 0 0,6 11 0 15,-2 5-128-15,-4 5 0 0,-1 3 0 0,-2-1 0 16,-1 3 144-16,-2 2-144 0,-2 3 160 0,0 0-160 0,-3 1 0 0,2 1 128 16,-2-2-128-16,0-3 0 0,-1 2 0 0,3-2 0 15,2-5 128-15,3-4-128 0,1-3 0 0,3-2 0 16,3-1 0-16,2-2 0 0,1-1 0 0,1-3 0 16,-1 0 0-16,2 1 0 0,-8-8 0 0,12 5-160 15,0 1 160-15,-1 1-128 0,-1-5-80 0,2 3-16 16,-1-1 0-16,-1 1 0 15,-10-5-288-15,11 5-48 0,-11-5-16 16,8 5-7552-16,-8-5-1536 0</inkml:trace>
  <inkml:trace contextRef="#ctx0" brushRef="#br0" timeOffset="29763.75">24529 4453 13823 0,'0'0'1216'0,"0"0"-960"0,0 0-256 0,0 0 0 0,0 0 1888 0,0 0 336 15,-8 7 64-15,2-2 16 0,6-5-1472 0,-5 11-304 16,2 2-48-16,1 2-16 0,-1 5-144 0,3 2-16 16,0-2-16-16,0 3 0 0,1 1-160 0,2-3-128 15,0-5 144-15,2-3-144 0,1-2 0 0,-1-2 128 16,1-1-128-16,2-4 0 0,2-4 0 0,0 0 176 15,1-2-176-15,0 0 160 0,2-7 112 0,-1 0 32 16,2-5 0-16,-2-2 0 0,-2-3 256 0,0-1 48 16,-1-1 16-16,1-2 0 0,-2 0 16 0,0 3 16 15,-2-1 0-15,0 2 0 0,2 2-144 0,-2 0-16 16,-2 2-16-16,0 1 0 0,-2 2-288 0,1 0-48 0,-2 1-16 16,-1 11 0-16,1-8-128 0,-1 8 0 15,0 0-160-15,0 0 160 16,0 0-1648-16,0 0-224 0,0 0-48 0,0 0-6720 0,0 0-1328 0</inkml:trace>
  <inkml:trace contextRef="#ctx0" brushRef="#br0" timeOffset="30010.38">25036 4368 911 0,'0'0'0'0,"0"0"0"0,12 0 0 0,-12 0 0 16,10 0 3648-16,-10 0 640 0,7 4 128 0,-7-4 16 15,0 0-2496-15,0 0-496 0,4 10-96 0,-4-1-32 16,-4 2-224-16,-1 0-32 0,-1 1-16 0,-2 4 0 0,1-3-352 0,-4 1-80 16,1 2-16-16,0 0 0 0,0 2-208 0,0 1-32 15,1 0-16-15,1-1 0 0,2-3-336 16,1 0 144-16,0-1-144 0,2-3 0 0,3-11 0 0,0 0 0 16,0 0-240-16,0 0 80 15,0 0-576-15,0 0-112 0,12-2-32 0,2-4-6992 16,1-4-1408-16</inkml:trace>
  <inkml:trace contextRef="#ctx0" brushRef="#br0" timeOffset="30287.81">25731 3788 18143 0,'0'0'800'0,"0"0"160"0,-5-7-768 0,5 7-192 0,0 0 0 0,0 0 0 15,0 0 832-15,0 0 112 0,-5 10 16 0,-1-1 16 16,-1 4-240-16,0 2-48 0,-2 4-16 0,0 3 0 16,0 4-160-16,-1 3-48 0,-5 6 0 0,1 3 0 15,-1 6-208-15,-1 0-64 0,1 0 0 0,1 1 0 16,-1-1-64-16,2 1-128 0,2-2 176 0,0-1-176 15,3-3-1152 1,0-6-352-16,0-6-64 0,6-8-16 0</inkml:trace>
  <inkml:trace contextRef="#ctx0" brushRef="#br0" timeOffset="31322.2">26999 3942 17503 0,'0'0'768'0,"0"0"176"0,0 0-752 0,-8 7-192 0,-2 2 0 0,-2-2 0 15,-2 5 896-15,-2-1 160 0,-3 2 32 0,0 2 0 16,-4 1-592-16,-1 2-112 0,-5 0-32 0,1 0 0 16,3 0-160-16,3-3-16 0,2 0-16 0,6-3 0 15,4-1-160-15,5-1 0 0,5-10 0 0,3 9 0 16,4 3 0-16,5-6 0 0,2 3 0 0,1-3 0 16,5 1 0-16,-1 3 0 0,3-3 0 0,-2 5 0 15,1 0 0-15,-1-1 0 0,-1 1 0 0,0 0-176 16,-1-3 176-16,-1 2 0 0,-2-2 0 0,-4 2 0 15,-4-3 0-15,-7-8 0 0,3 12 0 0,1-5 0 16,-4-7 0-16,-4 13 224 0,-3-3-48 0,-5-2-16 0,0-1 240 16,-6 1 48-16,0-3 16 0,-2 4 0 15,2-5-256-15,-2 1-48 0,-2-3-16 0,2 1 0 0,1 1-144 0,3-2 0 16,4 1 0-16,3-3 128 0,9 0-128 0,0 0 0 16,0 0 0-16,0 0 0 0,0 0 0 0,12-5-176 15,2-3 176-15,5 2-128 0,1-4 128 0,5 1 0 16,-1-4-144-16,3 1 144 0,2 1 0 0,2-2 0 15,-1 1 0-15,3 1 0 0,0-3 0 0,1 3 0 16,0 1 0-16,-1-4 0 0,-2-1 0 0,0 1 0 16,-2 3 0-16,-3-1 128 0,-6 2 80 0,-2-2 16 15,-4 3 0-15,-2 2 0 0,-1 0-16 0,-11 7 0 16,7-7 0-16,-7 7 0 0,0 0-48 0,0 0-16 16,0 0 0-16,0 0 0 0,0 0-144 0,0 0 0 15,-10 1 0-15,1 1 0 0,0 2 0 0,9-4 0 0,-7 5 0 16,7-5 0-16,-7 7-160 0,7-7 160 0,0 0-208 0,0 0 80 15,3 11-32-15,-3-11 0 0,9 7 0 0,-2-1 0 16,2-5 160-16,4-1 0 0,-2 0 0 0,1-1 0 16,3-3 0-16,-1 0 0 0,0-1 0 15,1 1 0-15,0-2 0 0,1 1 0 0,-1 0 0 0,-1-2 0 16,-4 2 0-16,0 2 0 0,-2-4 0 0,0 0 0 16,-3 2 0-16,0-4 0 0,-3 0 0 0,1-4 0 15,-3 0 0-15,0 2 0 0,-4-4 0 0,1-3 128 16,0-4-128-16,-2-3 0 0,-2 1 0 0,2-1 0 15,0-4 0-15,-1 0 0 0,-3 2 0 0,1 1 0 16,3 1 0-16,-1 5-128 0,1 2 128 0,2 6-192 16,1 3 192-16,2 9 0 0,-2-10-144 0,2 10 144 15,0 0 0-15,0 0-144 0,0 0 144 0,0 0 0 16,7-6-144-16,-7 6 144 0,11 0 0 0,-1 2-144 0,-10-2 144 16,9 9 0-16,-1 1 0 0,-2 4 0 0,-1 0 0 0,-1 2 0 15,-1 5-192-15,-1 2 64 0,-2 1 128 0,0 1 0 16,0-1 0-16,1 0 0 0,1 1 0 0,1-5 0 15,1-2 0-15,3-4 0 0,0-4 0 0,3 1 176 16,3-6-48-16,2-1 0 0,3-4 112 0,0-1 16 16,1-5 0-16,4-1 0 0,5-4 16 0,1-2 16 15,-1-2 0-15,1 1 0 0,2-1-160 0,-3-1-128 16,-2 0 192-16,0 1-192 0,-2-1 128 0,-1 5-128 0,-3-1 0 16,-1 7 0-16,2 0 0 0,-1 4 0 15,-2 1 0-15,0 6 0 0,-2 1 176 0,2 4-32 0,-2-1 0 16,0 4 0-16,-1 3-144 0,-1 3 160 0,-1 8-160 15,-1-1 160-15,1 2-160 0,0-2 0 0,-3-1 144 0,5-5-144 16,0-2 0-16,3-3 0 0,0 0 0 16,5-5 128-1,-1 0-448-15,2-3-96 0,0-2-16 0</inkml:trace>
  <inkml:trace contextRef="#ctx0" brushRef="#br0" timeOffset="32377.22">24523 5146 12895 0,'-3'-8'1152'0,"-3"2"-928"16,1-3-224-16,1 4 0 0,1-3 1408 0,-2 2 224 16,1 1 48-16,4 5 16 0,-2-9-544 0,2 9-96 15,-4-6-32-15,4 6 0 0,-3-5-448 0,3 5-80 16,0 0-32-16,0 0 0 0,0 0-288 0,-6 11-176 0,1 6 192 0,0 2-192 15,1 2 0-15,0 3 0 0,2-1 0 0,0 3 0 16,2 2 0-16,3 0 0 0,1-4 128 0,1-4-128 16,1-2 0-16,4-2 0 0,-1-3 0 0,4-5 0 15,1-3 304-15,0-1 48 0,4-4 16 0,1-5 0 16,0-3 208-16,4-4 32 0,2 0 16 0,-2-3 0 16,3-8-208-16,-4-2-32 0,-3 3-16 0,1-3 0 15,-3 3-208-15,1-1-32 0,-1 1-128 0,0-1 192 16,1 3-192-16,-3 2 0 0,-4 2 0 0,-2 3 0 15,1 0 0-15,-1 8 0 0,-9 5 0 0,0 0 0 16,11 3 0-16,-3 3 0 0,-2 7 128 0,-1 2-128 16,-1 5 0-16,-2 2 0 0,0 2 0 0,-2 3 0 15,0 3 0-15,-3 1 0 0,-1 4 0 0,-2 6 0 16,-3 0 0-16,0 1 0 0,0 2 0 0,-3-3 0 16,-2-1 0-16,-3-3 144 0,-1-2-144 0,2-5 128 15,-1-7 192-15,1-3 16 0,-1-3 16 0,2-3 0 0,1-3-16 16,0-7 0-16,-3-4 0 0,4-1 0 0,-1-4-16 0,1-4-16 15,0-3 0-15,3 0 0 0,1-5-160 0,3-2-16 16,1-4-128-16,3 0 192 0,4 0-192 0,3 3 0 16,5 1 0-16,1 1 0 0,3 2 0 0,4 0 0 15,2 1 0-15,2 3-160 0,1 3 160 0,4-2 0 16,1 4-144-16,1 2 144 0,1 1 0 0,2 8-144 16,1 1 144-16,0 1 0 15,0 4-576-15,-4-1-16 0,1 3 0 0,0-3-9056 16,-4-1-1808-16</inkml:trace>
  <inkml:trace contextRef="#ctx0" brushRef="#br0" timeOffset="33245.87">25637 4920 20271 0,'-14'-5'1792'0,"14"5"-1424"0,-7-4-368 0,7 4 0 15,0 0 800-15,0 0 96 0,0 0 0 0,-8 2 16 16,8-2-160-16,-6 8-48 0,6-8 0 0,-7 10 0 16,-2 2-144-16,2 2-48 0,-1-3 0 0,1 2 0 15,-2 2-128-15,-1-1-48 0,1-1 0 0,1 1 0 0,-1-2-16 0,3 0 0 16,-2-3 0-16,2 0 0 0,6-9 0 0,-7 6-16 15,7-6 0-15,0 0 0 0,0 0-112 0,0 0-32 16,0 0 0-16,0 0 0 0,-2-6 160 0,2-6 16 16,4-4 16-16,2-2 0 0,4-3-144 0,2-1-16 15,0-4-16-15,2 3 0 0,0-5-176 0,2 4 192 16,1 3-192-16,1-1 192 0,0-1-192 0,-3 5 192 16,-3 3-192-16,-2 5 192 0,-3 1-192 0,-7 9 0 15,0 0 0-15,0 0 0 0,0 0 128 0,0 0-128 16,2 11 128-16,-5 6-128 0,-4 1 128 0,-5 2-128 15,-3 7 128-15,-3-3-128 0,-4 1 128 0,0 2-128 16,-1-3 128-16,0-1-128 0,0-1 128 0,3-2-128 16,1-1 0-16,2-1 128 0,3-5-128 0,3-5 0 0,2-1 0 0,9-7 128 15,0 0-128-15,0 0 0 0,0 0 0 0,-2-9 128 16,4-5-352-16,3-1-80 0,1-2-16 0,6-1 0 31,-1 1-2528-31,2-2-512 0</inkml:trace>
  <inkml:trace contextRef="#ctx0" brushRef="#br0" timeOffset="33598.39">26019 5104 16575 0,'-13'-1'736'0,"13"1"160"0,-8 0-720 0,8 0-176 15,0 0 0-15,0 0 0 0,0 0 2448 0,0 0 464 16,0 0 96-16,0 0 0 0,4-13-768 0,5 3-144 15,2-3-48-15,5 0 0 16,2-1-2048-16,4 2-304 0,1-2-112 0,1 1-32 0,2 3 448 0,-2-2 0 16,1 2 192-16,1 1-64 0,-2 3-128 0,-4-3-240 0,2 5 64 0,-6-1 16 31,0 0-864-31,-4 4-160 0,-1 1-32 0,-1 4-7840 0,-4 2-1568 16</inkml:trace>
  <inkml:trace contextRef="#ctx0" brushRef="#br0" timeOffset="33781.47">26014 5245 2751 0,'-6'5'256'0,"6"-5"-256"0,-6 12 0 0,6-12 0 15,0 0 3712-15,0 9 688 0,0-9 144 0,0 0 16 16,9 7-2400-16,2-4-496 0,1-3-80 0,4-2-32 16,3 0-512-16,3-4-96 0,5-1-32 0,2-3 0 15,-2 1-272-15,3-2-48 0,1 0-16 0,-2-1 0 16,-2 2-576-16,-2 1 0 0,-1-3 0 0,-2 3-8976 15,-1-3-1696-15</inkml:trace>
  <inkml:trace contextRef="#ctx0" brushRef="#br0" timeOffset="34206.61">27142 4875 17903 0,'0'0'784'0,"-2"-6"176"0,2 6-768 0,-1-12-192 0,1 4 0 15,-2-1 0-15,2 9 1040 0,-2-5 176 0,-2-1 16 0,4 6 16 16,0 0-384-16,-9-1-80 0,-2 2-16 0,-1 5 0 15,-2 5-304-15,-2 2-64 0,-2 4-16 0,0 6 0 16,0 2-80-16,-1 2-32 0,-1 4 0 0,2 2 0 16,1 3-48-16,4 0-16 0,-1 1 0 0,5-1 0 15,2-4-208-15,5-2 128 0,0-6-128 0,4-2 0 16,4-4 240-16,3-4-48 0,1-8-16 0,4-5 0 16,3-3 528-16,3-6 96 0,2-6 32 0,4-4 0 15,5-3 48-15,-1-7 16 0,3 0 0 0,2-4 0 16,-2-1-288-16,-4 0-48 0,-5 1-16 0,-4 3 0 0,-4-1-32 15,-4 0 0-15,-3 0 0 0,-4-1 0 0,-2 5-176 16,-4-1-32-16,-3 4-16 0,0 3 0 0,-6 2-288 16,-2 4 0-16,-2 1 0 0,-3 7 0 15,-5-1-1472-15,-2 5-416 0,1-1-80 16</inkml:trace>
  <inkml:trace contextRef="#ctx0" brushRef="#br0" timeOffset="35858.65">27951 4974 19343 0,'0'0'848'16,"0"0"192"-16,0 0-832 0,0 0-208 0,0 0 0 0,0 0 0 0,0 0 720 0,14-5 112 16,2 0 0-16,5-1 16 0,1-6-176 0,5 2-32 15,2-2-16-15,2 0 0 0,1 1-288 0,2-2-48 16,0 1-16-16,-1 4 0 0,-1-1-528 0,-3 2-96 0,-4 1-32 0</inkml:trace>
  <inkml:trace contextRef="#ctx0" brushRef="#br0" timeOffset="36030.28">27981 5164 21999 0,'0'0'960'0,"0"0"224"0,0 0-944 0,10 0-240 0,3-2 0 0,2 1 0 16,2-3 320-16,2 1 32 0,4-8 0 0,2 3 0 15,3-6-80-15,4-2-16 0,0 2 0 0,1-1 0 16,1 0-128-16,1 1-128 0,-2 0 144 0,-4 1-7344 15,-4 2-1472-15</inkml:trace>
  <inkml:trace contextRef="#ctx0" brushRef="#br0" timeOffset="36315.33">28206 4678 15375 0,'0'0'672'0,"0"0"160"0,8 8-672 0,2-3-160 0,3-3 0 0,5 2 0 0,-1-1 928 0,5 1 160 15,1-4 16-15,1-3 16 0,3 2-96 0,-1-2 0 16,1 2-16-16,0 1 0 0,-1 0-112 0,2 4 0 16,0 2-16-16,0 3 0 0,0 2-416 0,0 2-80 0,-5 1 0 0,-2 5-16 15,-2 3-368-15,-5 1 0 0,-6 1 0 0,-2 3 128 16,-5-1-128-16,-4 2 0 0,-3-4 0 0,-3 3 0 15,-2-4 0-15,-3 1-240 0,-2 2 64 0,-1-5 16 32,-3-3-400-32,1 0-80 0,2-2 0 0,0-3-6976 0,1-4-1376 0</inkml:trace>
  <inkml:trace contextRef="#ctx0" brushRef="#br0" timeOffset="36675.51">29128 4641 21183 0,'-13'9'1888'0,"4"-2"-1504"0,0 5-384 0,-1 1 0 0,0 9 208 0,1 2-16 16,0 1-16-16,5 3 0 0,-2-1 48 0,2 1 16 15,0 2 0-15,4-2 0 0,3 0-96 0,2-5-16 16,1 0 0-16,5-5 0 0,0-4 32 0,4-4 0 16,0-6 0-16,3-4 0 0,1-3-160 0,3-6 160 15,2 0-160-15,2-7 160 0,4-1 48 0,-1-2 16 16,-2-4 0-16,-2-2 0 0,-3 1 160 0,-4-3 48 16,-4-1 0-16,-3-1 0 0,-4 2 272 0,-1-3 48 0,-6 1 16 15,-3-2 0-15,0-1-112 0,-4 0-16 16,0 3 0-16,-2 4 0 0,-1 3-400 0,-2 4-96 0,-1 3-16 0,-1 4 0 31,-1 3-512-31,-3 3-128 0,1 1 0 0,0 4-13152 0</inkml:trace>
  <inkml:trace contextRef="#ctx0" brushRef="#br0" timeOffset="37010.44">29753 4573 14735 0,'0'0'1312'0,"0"0"-1056"15,0 0-256-15,0 0 0 0,0 0 1472 0,13-2 256 16,1 0 32-16,4-3 16 0,2-5-832 0,3-1-176 16,0-1-16-16,3-2-16 0,1 1-336 0,-1 2-64 15,-2-2-16-15,-3 1 0 16,-3 1-608-16,-3 1-128 0,-2 2-32 0</inkml:trace>
  <inkml:trace contextRef="#ctx0" brushRef="#br0" timeOffset="37176.24">29829 4665 17503 0,'0'0'768'0,"0"0"176"0,13-5-752 0,0 0-192 0,2 2 0 0,3-4 0 15,0 2 1680-15,2-1 304 0,0-3 64 0,2 1 16 16,1-3-1312-16,-3 1-272 0,3-2-48 0,0-3-16 15,0 0-256-15,0 1-160 0,-3 2 192 0,0-2-192 32,0 0-1440-32,-3-1-400 0</inkml:trace>
  <inkml:trace contextRef="#ctx0" brushRef="#br0" timeOffset="37693.41">30498 4330 17791 0,'0'0'784'0,"0"0"176"0,0 0-768 0,-1 9-192 0,1-9 0 16,0 0 0-16,0 0 768 0,0 0 128 0,0 0 32 0,13-4 0 16,-2-2-272-16,0-5-48 0,0 3-16 0,-1-5 0 15,-4-4-208-15,3 0-32 0,0-1-16 0,0 0 0 16,-3 0 32-16,1 0 0 0,-1 2 0 0,0 2 0 16,-1 2-16-16,0 0 0 0,-1 3 0 0,-4 9 0 15,3-7-224-15,-3 7-128 0,0 0 160 0,0 0-160 16,0 0 0-16,0 0 128 0,-4 16-128 0,0 0 0 15,0 2 0-15,0 1 0 0,1 0 128 0,-1 7-128 16,0 3 0-16,2 3 0 0,-5-3 0 0,3 1 0 16,1 0 0-16,-1-6 0 0,0-1 0 0,1-4 0 15,2-5 432-15,0-2-16 0,1-12 0 0,0 0 0 16,0 0 416-16,0 0 96 0,0 0 16 0,0 0 0 0,0 0-208 0,10-1-32 16,0-4-16-16,0-5 0 0,0-3-416 15,1 0-80-15,-2-3 0 0,1-3-16 0,1-3-176 16,-1 2 0-16,-1 1 144 0,1 1-144 0,2 3 0 0,-2 2-240 15,3 0 48-15,-3 2 0 16,-1 5-384-16,-2 0-64 16,-7 6 0-16,11-1-16 0,-11 1-1712 0,11 4-320 0,-1 0-80 0,3 1-16 0</inkml:trace>
  <inkml:trace contextRef="#ctx0" brushRef="#br0" timeOffset="38319.97">31184 3926 16863 0,'0'0'752'0,"0"0"144"0,0 0-704 0,0 0-192 0,0 0 0 0,-1 12 0 15,0-3 560-15,-2 3 80 0,0 0 0 0,-1 1 16 16,-1 2 112-16,0 3 32 0,0 1 0 0,-2 2 0 16,2 3-304-16,0-3-64 0,1 1-16 0,0 1 0 15,2 0-288-15,1-3-128 0,1-1 0 0,1 0 128 16,-1 0 0-16,5-3 0 0,-1-9 0 0,3 1 0 16,4-6 336-16,3-2 64 0,3-1 16 0,1-7 0 15,-1-3-16-15,3-4 0 0,3-3 0 0,0 0 0 0,0 0 64 0,1-1 16 16,0-4 0-16,1-1 0 0,-3 0-288 15,-2 0-64-15,1-4-16 0,-2 4 0 0,-2-3-240 0,0 6 176 16,-2-1-176-16,-1 4 160 0,-1 3-160 0,-3 2 0 16,-4 7 0-16,-6 6 0 0,0 0 0 0,0 0 0 15,0 0 0-15,6 9 0 0,-5 3-160 0,-2 5 160 16,-2 1 0-16,-1 5-144 0,-1 5 144 0,-4 5 0 16,3 4 0-16,-3 2 0 0,-1 3 0 0,0 6-128 15,-3 8 128-15,-2 3 0 0,-3 3 0 0,-1 0 0 16,0 4 0-16,-2 0 0 0,0-6 0 0,2-1 0 15,2-5 0-15,2-6 0 0,0-3 0 0,1-8 0 16,0-3 0-16,0-5 0 0,1-2 0 0,2-4 0 0,-1-4 0 16,1-1 128-16,-3-4 112 0,2-8 16 15,1-1 16-15,1-2 0 0,1-8 80 0,1-2 16 16,1-3 0-16,0-6 0 0,2-6 80 0,1-2 32 0,4-7 0 0,2-3 0 16,1-4-272-16,4 0-48 0,2 1-16 0,2 1 0 15,6 6-144-15,2 4 192 0,2 1-192 0,3 5 192 16,2 2-192-16,2 5 0 0,1 2 0 0,3 7 0 15,2 1 0-15,-2 5-176 0,2 3 176 0,1 1-128 32,-1 4-912-32,-1 0-176 0,-3 3-48 0,-2 1-8560 0,-2 1-1712 0</inkml:trace>
  <inkml:trace contextRef="#ctx0" brushRef="#br0" timeOffset="42149.38">25186 1147 9215 0,'-20'1'400'0,"7"2"96"0,-1 0-496 0,-1 2 0 0,1 1 0 0,-1-1 0 15,1-1 2384-15,0 0 384 0,1 3 80 0,-1 0 16 16,2 2-1456-16,2-3-304 0,1 0-48 0,3 1-16 15,0-4-208-15,6-3-64 0,0 0 0 0,0 0 0 16,0 0 32-16,0 0 0 0,0 0 0 0,0 0 0 16,10-194-192-16,4 362-32 0,-1-184-16 0,3-4 0 0,4 0-160 0,3-2-16 15,1 1-16-15,1-1 0 16,-1-5-144-16,0 4-32 0,0-1 0 0,-5 0 0 0,1 1-192 0,-6 4 128 16,0 0-128-16,-1 4 0 0,-4 1 128 15,0 4-128-15,-1 0 0 0,-8 10 144 0,0 0-144 0,0 0 0 16,0 0 0-16,0 0 0 0,6 15 0 0,-2 3 0 15,-2 2 0-15,1 4 0 0,-1 1 0 0,0 2 0 16,-1 6 0-16,-1 2 0 0,0-1 0 0,-1 4 0 16,-2 0 0-16,-1 2 0 0,-1-1 0 0,-2-1 0 15,-1 0 0-15,0-2 0 0,-1-2 0 0,3-1 0 16,-4-4 0-16,2-1 0 0,-2-5 0 0,2-1 0 16,2-6 0-16,1-3 0 0,2-1 176 0,3-12-48 15,0 0-128-15,0 0 192 0,0 0 224 0,0 0 32 0,0 0 16 16,0 0 0-16,0 0-16 0,7-17-16 0,0-3 0 15,-1-6 0-15,1 0-224 0,2-5-32 0,-1 1-16 0,2-5 0 16,1-3-160-16,1 1 0 0,-1 2 144 0,4-1-144 16,1-1 0-16,4 3 0 0,-1 3 0 0,3 3 0 15,2 2 0-15,3 2 0 16,-1 2 0-16,5 3-128 0,1 0 128 0,-1 2 0 0,0 1 0 0,1 1-128 16,-2 2 128-16,-1 3 0 0,-3-1 0 0,-5 4 0 15,-3-2-128-15,-3 4 128 0,-2 0-128 0,-1 0 128 16,-1 3-1408-1,-1 4-208-15,-10-2-48 0</inkml:trace>
  <inkml:trace contextRef="#ctx0" brushRef="#br0" timeOffset="42540.58">26158 1221 24879 0,'0'0'2208'16,"-6"4"-1760"-16,1 2-448 0,5-6 0 0,0 0 432 0,0 0 0 0,0 0 0 0,10 9 0 16,3-5 288-16,2-2 64 0,4-2 16 0,5-2 0 15,3-3-96-15,4-4-32 0,2 0 0 0,3-1 0 16,4 3-288-16,2-2-48 0,4 2-16 0,1 0 0 16,1 0-128-16,2 2-16 0,0-5-16 0,-1 2 0 15,-6-3-32-15,-4 2-128 0,-3-3 192 0,-4 5-64 16,-2-4-128-16,-2 5 0 0,-4-2-160 0,-2 3 160 31,-3 2-1856-31,-3-1-288 0,-2-3-48 0,-14 7-10528 0</inkml:trace>
  <inkml:trace contextRef="#ctx0" brushRef="#br0" timeOffset="42769.4">26339 1574 14735 0,'0'0'1312'0,"0"0"-1056"0,0 0-256 0,0 0 0 0,14 5 2368 0,2-2 432 16,2-2 80-16,4-1 0 0,2-2-1568 0,4-1-320 15,4-5-64-15,2 1-16 0,3-5-192 0,2 3-32 16,6-3-16-16,-4 3 0 0,0-3-272 0,-1 2-48 16,-1 0-16-16,-3-3 0 0,-3 1-192 0,-1 0-144 15,-3-2 192-15,-4 4-192 16,-4 0-320-16,-1 0-160 0,-2 2-32 0,-4-2-13376 0</inkml:trace>
  <inkml:trace contextRef="#ctx0" brushRef="#br0" timeOffset="43132.14">26804 655 18431 0,'-11'-1'1632'0,"1"-2"-1312"0,1 2-320 0,1 2 0 0,8-1 544 0,-8 12 32 16,1-2 16-16,-1 1 0 15,2-2 400-15,-3 4 80 0,0 4 16 0,1 3 0 0,3 3-416 16,-2 5-80-16,-3 5-16 0,-1 2 0 0,1 5-192 0,-1 2-32 15,-2 7-16-15,0 3 0 0,1 2 80 0,-2 1 16 16,0 0 0-16,0 0 0 0,0 0-160 0,0-2-16 16,-2-1-16-16,2-2 0 0,0-7-240 0,2-1 144 15,-1-5-144-15,2-3 128 0,-1-2-128 0,1-3 160 16,-1-2-160-16,2-3 160 0,1-2-160 0,0-3 0 16,2-3 0-16,0-1 0 15,1-1-592-15,3-5-160 0,0-1-16 0</inkml:trace>
  <inkml:trace contextRef="#ctx0" brushRef="#br0" timeOffset="43530.93">27951 834 26719 0,'0'0'1184'0,"-8"6"240"0,1 1-1136 0,-2 3-288 0,-3 6 0 0,-3 1 0 16,-7 8 192-16,-1 0 0 0,-3 5-16 0,-2 2 0 16,-3 4 176-16,2 3 32 0,-1 2 16 0,2 2 0 15,2 0-240-15,3-2-160 0,0 2 192 0,7-5-192 0,1-3 0 0,4-6 0 16,6-2 0-16,5-6 0 0,5-3 208 0,6-4-64 15,4-5-16-15,1-1 0 0,7-8 368 16,3-4 64-16,2-4 16 0,2-2 0 16,3-3 144-16,0-3 48 0,2-3 0 0,-2-4 0 0,-3 0-128 0,1-1 0 15,-2-6-16-15,0 4 0 0,-2-2-176 0,-3 1-48 16,-4-3 0-16,-2 0 0 0,-6 2-160 0,-5-2-48 16,-4-1 0-16,-6 3 0 0,-3-3 0 0,-3 7-16 15,-4-2 0-15,-2 5 0 0,-3 3-368 0,-1 2-80 16,0 4-16-16,0 3 0 15,0-1-2144-15,0 2-448 0,-2 2-64 0</inkml:trace>
  <inkml:trace contextRef="#ctx0" brushRef="#br0" timeOffset="44880.75">28565 528 3679 0,'14'-5'320'0,"-2"0"-320"0,2 1 0 0,3 0 0 15,1 2 3328-15,0-1 576 0,-1-2 128 0,1 3 32 16,-1-2-2704-16,-1 1-528 0,1 2-128 0,-1 0 0 16,-2-2-16-16,0 3 0 0,-4 0 0 0,-10 0 0 0,0 0-384 0,0 0-80 15,0 0-16-15,0 0 0 0,0 0 176 0,0 0 48 16,0 0 0-16,0 0 0 0,0 0-80 0,-9 1-16 15,-1-1 0-15,-2 0 0 0,-4 0-208 0,0 0-128 16,1 0 128-16,-1-1-128 0,-4-1 128 0,1-2-128 16,-1 0 160-16,-3 0-160 0,-2 2 144 0,0-1-144 15,-3-2 128-15,12 3-128 0,-6-2 288 0,-1 1-32 16,-5-1 0-16,-4-1 0 0,-5 1 16 0,-2 1 0 16,-9-2 0-16,-44-4 0 0,11 5-96 0,7-1-32 15,6 1 0-15,-2 1 0 0,-2 0-144 0,-3 0 0 16,-5-3 0-16,2 1 0 0,0 3 0 0,3 1 0 15,-1 0 0-15,-2-2 0 0,-3-2 0 0,0 0 0 16,-1 3 0-16,7-1 0 0,3 2 0 0,-3-2 0 16,-4-1 0-16,-2-1 0 0,-2 1 0 0,3 2 0 0,5 2 0 15,0 0 128-15,1-1-128 0,-1 1 0 0,0-3 0 0,1 2-176 16,1 1 176-16,5 1 0 0,7 2 0 0,-2-3 0 16,-5 1 0-16,1-1 0 0,-4 0 0 0,1 0 0 15,4 4 0-15,6 2 0 0,5-1 0 0,3-1 0 16,0 1 0-16,1 1 0 0,0-3 0 0,1-2 0 15,3 2 0-15,3 1 0 0,4-2 0 0,3 3 0 16,4-2 0-16,4-1 0 0,3 1 0 0,5-1 0 16,1 0 0-16,4-1 0 0,2-1 0 0,1 0 0 15,2-1 0-15,1-1 0 0,-1 1 0 0,11 1 0 16,-8-2 208-16,1-1 80 0,7 3 16 0,0 0 0 16,0 0 224-16,0 0 48 0,-5-5 16 0,5 5 0 15,0 0-320-15,0 0-64 0,-4-6-16 0,4 6 0 0,0 0-192 16,0 0 0-16,0 0 128 0,0 0-128 0,0 0 0 0,0 0 0 15,0 0 0-15,0 0 0 0,-1 11 0 0,1-6-128 16,-1 5 128-16,-2 0 0 0,1 4 0 0,-2 3 0 16,0 2 0-16,0 4 0 0,0 4 0 0,-4 25 0 15,-3 0 0-15,1-4 144 0,-3 2-144 0,0-2 0 16,-4 3 0-16,0-3 128 0,0 3-128 0,-2 1 0 16,-2 0 0-16,0 0 128 0,-2 0-128 0,-1 3 0 15,-2 0 0-15,2-1 0 0,1 1 0 0,-1 0 0 16,0 1 0-16,1-3 0 0,0-5-160 0,1 2 160 15,2 1 0-15,1-5-144 0,-1 1 144 0,2-8 0 0,3-3 0 16,2-2 0-16,3-2 0 0,2-6 0 16,2 2 0-16,2-6 0 0,0-4 0 0,2-2 0 0,2-2 0 0,0-4 128 15,0 2-128-15,2-5 0 0,-2-7 0 16,4 11 0-16,-4-11 0 0,8 7 128 0,-8-7-128 0,14 8 0 16,2-6 0-16,3 2 0 0,2-1 0 15,0-2 0-15,3-1 0 0,4 0 0 0,3-1 0 0,3 2 0 16,7 3 0-16,6-2 0 0,2 0 0 0,6-2-128 15,4-2 128-15,-1 1 0 0,-1-3 0 0,2 0 0 16,4-2 0-16,6-4 0 0,6 2 0 0,2-2 0 16,1 1 0-16,-2-1 0 0,-5 5 0 0,2-4-128 15,1 1 128-15,3 2 0 0,4-1 0 0,-2 1 0 16,-5-2 0-16,-2 0 0 0,2 3 0 0,4-2 0 16,3 4 0-16,-1 1 0 0,-4 0 0 0,-2 2 0 15,-4-1 0-15,1 2 0 0,-3-1 0 0,2 1 0 16,-1 3 0-16,-2 0 0 0,-4 1 0 0,-4-1 0 0,-6-2 0 15,2 2 0-15,-3-1 0 0,1 2 0 0,0-3 0 16,2-1 0-16,1-1 0 0,1 0 0 0,0 0 0 0,1 0 0 16,-4 0 0-16,4-1 0 0,-1 0 0 0,0 1 144 15,0 1-144-15,-2 2 0 0,-2 1 0 0,-3 2 0 16,-4-1 0-16,-6-1 0 0,-4 2 0 0,-3 2 0 16,-3-4 0-16,2 1 0 0,-4 0 0 0,-1-1 0 15,-2-2 0-15,-2 1 0 0,0-1 128 0,-1-1-128 16,3-1 0-16,-2 0 0 0,0 2 0 0,-2-2 0 15,1-2 0-15,-3 2 0 0,0-1 0 0,-2 1 0 16,-1-1 0-16,-1 0 0 0,1-1 0 0,-1 2 0 16,0 0 0-16,-1 2 0 0,-1-1 0 0,-2 0 0 0,1 0 0 15,-2-1 0-15,-10 0 0 0,11 0 0 0,1 0 0 16,-12 0 0-16,10-2 128 0,1-1-128 0,0 1 144 0,-1-1-144 16,-1-4 272-16,-2-2-32 0,-2-7-16 0,4-1 0 15,0-2 96-15,0-3 32 0,-1-5 0 0,1-1 0 16,-2-6 64-16,0-3 16 0,-4-5 0 0,1-1 0 15,-3-5-80-15,-2-6-16 0,-1-7 0 0,-3-5 0 16,-2-2 48-16,1-4 16 0,-1-1 0 0,-3 2 0 16,4-1-48-16,5 11-16 0,-2 5 0 0,3 6 0 15,-1 0-192-15,5 9-144 0,-2 4 192 0,2 6-192 16,-1 1 0-16,-1 8 0 0,-2 2 0 0,0 3 0 16,-2 0 0-16,-1 4-224 0,1 3 32 0,-1-1 16 15,-1 2-2080-15,-1 1-432 16</inkml:trace>
  <inkml:trace contextRef="#ctx0" brushRef="#br0" timeOffset="46317.15">29479 6211 1839 0,'0'0'160'0,"0"0"-160"0,0 0 0 0,0 12 0 16,0-12 1248-16,-2 8 224 0,2-8 32 0,0 0 16 16,0 0-1200-16,-2 11-320 0,2-11 128 0</inkml:trace>
  <inkml:trace contextRef="#ctx0" brushRef="#br0" timeOffset="46565.87">29420 6187 7359 0,'0'0'320'0,"0"0"80"0,-7-5-400 0,0 1 0 0,0 2 0 0,7 2 0 15,-4-6 1408-15,4 6 192 0,-5-6 32 0,5 6 16 16,-3-5-976-16,3 5-192 0,-4-5-32 0,4 5-16 16,0 0-144-16,-3-8-32 0,3 8 0 0,0 0 0 0,0 0-64 0,0 0 0 15,0 0-16-15,0 0 0 0,-6-5-176 0,6 5 160 16,0 0-160-16,0 0 160 0,0 0-160 0,0 0 0 16,0 0 0-16,0 0 0 0,0 0 0 0,0 0 0 15,0 0 0-15,0 0 0 0,0 0 0 0,0 0 0 16,-7 0 0-16,7 0 0 0,0 0-368 0,0 0 0 15,-9 1 0-15,9-1 0 16,0 0-592-16,-9 3-128 0,1 0-32 0,2 0 0 16,-2-1 144-16,1-1 16 0,0 3 16 0,1 0-3104 0</inkml:trace>
  <inkml:trace contextRef="#ctx0" brushRef="#br0" timeOffset="46897.68">28754 6706 17503 0,'0'0'1552'0,"0"0"-1232"0,0 0-320 0,0 0 0 16,0 0 1408-16,0 0 208 0,6-8 48 0,5 0 16 0,1-4-992 0,6-2-208 16,4-3-32-16,4-2-16 0,1-1 160 0,1-2 48 15,1-2 0-15,2-3 0 0,1 2 0 0,1-3 16 16,0 2 0-16,0 2 0 0,2 5-272 0,1 1-64 16,-4-2-16-16,0 4 0 0,-2 3-512 0,-3 4-112 15,-6 4 0-15,-2-1-16 16,-5 2-1696-16,-3 1-336 0,-11 3-64 0,0 0-8304 15</inkml:trace>
  <inkml:trace contextRef="#ctx0" brushRef="#br0" timeOffset="47076.89">29006 6741 9215 0,'-4'10'816'0,"0"4"-656"15,0 0-160-15,3-2 0 0,2-2 2048 0,-1-10 384 0,0 0 80 0,12 6 16 16,1-1-1376-16,2-7-256 0,4-3-64 0,2-3-16 15,0-3-112-15,7-3 0 0,2-3-16 0,3-3 0 16,3-3-144-16,-1 1-32 0,6-3 0 0,-3 2 0 16,-1 0-512-16,-5 0-272 0,-3 2 16 0,-5 0-10880 15</inkml:trace>
  <inkml:trace contextRef="#ctx0" brushRef="#br0" timeOffset="47373.64">29045 6153 8287 0,'0'0'736'0,"0"0"-592"0,14-2-144 0,0-3 0 0,1 1 2912 0,6 1 544 16,3-2 128-16,4-3 0 0,1 2-2192 0,4-2-448 15,3 0-96-15,1 5-16 0,1-3-32 0,-1 6-16 16,-3 4 0-16,0 1 0 0,-3 7-480 0,-2-2-112 15,0 4 0-15,-2 4-16 0,-4 1-176 0,-3 2 0 16,-1 4 0-16,-2 0 0 0,-5 5 128 0,-1 0-128 16,-4 5 0-16,-4 2 128 0,-1 3-128 0,-2-4 0 15,-2-1 144-15,2-5-144 0,-4 1 128 0,-1-2-128 16,-1-2 160-16,0-1-160 0,1-4 0 0,2-3 0 16,-1-1 0-16,1-5 0 15,2-6-1280-15,1-7-368 0,0 0-64 0</inkml:trace>
  <inkml:trace contextRef="#ctx0" brushRef="#br0" timeOffset="47822.68">30020 6069 20271 0,'0'0'896'0,"-9"-2"192"0,2 0-880 0,7 2-208 0,0 0 0 0,0 0 0 15,-7 9 1664-15,2 2 304 0,1 5 48 0,2 0 16 16,-1 2-1520-16,2 2-320 0,-2 3-48 0,2 5-16 16,0-1-128-16,2 6 128 0,3 2-128 0,0 0 128 0,1-1-128 0,-1-5 0 15,2-1 0-15,3-4 128 0,0-5-128 0,1-3 0 16,1-4 0-16,2-4 0 0,1-4 0 0,4-4 0 16,1-5 0-16,0-4 0 0,0-8 320 0,2-2 128 15,1-4 16-15,1-1 16 0,1 1 192 0,-1-6 32 16,1 0 16-16,2-3 0 0,-1 4-336 0,-3 3-64 15,-3-3 0-15,-2 4-16 0,-5 2-304 16,2 3 160-16,-4 1-160 0,-1 4 128 0,-1 5 64 0,-8 9 0 16,0 0 0-16,10 3 0 0,-10-3-64 0,8 12-128 15,-2 8 192-15,-1 5-64 0,0 0-128 0,-1 7 0 16,-3 4 0-16,-2 3 0 0,-3 7 0 0,-2 1 0 16,-3 3 0-16,-1 2 0 0,-4 0 0 0,-4 2 0 15,0 1 0-15,-3-2 0 0,-4 0 0 0,1-3 0 16,1-5 0-16,-1 1 0 0,0-4 0 0,0 0 128 0,1-3-128 15,3-2 128-15,2-5-128 0,0-8 0 0,2-4 144 16,2-1-144-16,2-6 0 0,5-4-128 0,7-9 0 0,0 0 0 31,-9-8-1584-31,2-3-304 0,4-7-64 0</inkml:trace>
  <inkml:trace contextRef="#ctx0" brushRef="#br0" timeOffset="48112.56">30778 6123 25455 0,'0'0'1120'0,"0"0"240"0,0 0-1088 0,0 0-272 0,15-1 0 0,2-3 0 0,0-2 704 0,5 0 96 16,1-6 16-16,2 1 0 0,1-5-16 0,2 0 0 15,2 2 0-15,-3 0 0 0,1-1-416 0,0-1-64 16,-2 1-32-16,1 1 0 16,-5 3-1248-16,-2 2-240 0,-2 0-48 0</inkml:trace>
  <inkml:trace contextRef="#ctx0" brushRef="#br0" timeOffset="48280.75">30893 6373 25791 0,'0'0'2304'0,"0"0"-1856"0,0 0-448 0,0 0 0 0,16 0 720 0,0-3 48 0,1-6 16 0,2 1 0 16,1-2-432-16,2 0-96 0,1-5 0 0,-1-3-16 15,3-1 32-15,1-3 16 0,4-2 0 0,0 1 0 16,1 0-288-16,0-4-256 0,1 1 64 0,-3-1-13184 15</inkml:trace>
  <inkml:trace contextRef="#ctx0" brushRef="#br0" timeOffset="48672.98">31693 5665 17903 0,'0'0'784'0,"0"0"176"0,0 0-768 0,0 0-192 0,5-8 0 0,-5 8 0 0,0 0 1168 0,0 0 192 16,4-9 48-16,-4 9 0 0,0 0-256 0,0 0-64 15,0 0 0-15,-10 5 0 0,-2 3-448 0,1 6-112 16,-1 2-16-16,-2 3 0 0,-1 8-64 0,0 4 0 16,-2 2-16-16,1 5 0 0,1 6-208 0,1-2-32 15,1 1-16-15,1-1 0 0,6-4 144 0,4-2 48 16,4-4 0-16,3-6 0 0,4 1 384 0,1-7 80 0,4-7 0 15,1-1 16-15,5-2-48 0,-1-6-16 0,1-4 0 16,4-3 0-16,2-3 48 0,3-3 0 0,4-8 0 16,2-2 0-16,2-6-256 0,4-2-64 0,0-2 0 0,-2 0 0 15,-1-4-240-15,-2-2-48 16,-3 0-16-16,-4-1 0 0,-6 2-16 0,-4 2-16 0,-3 0 0 0,-4 4 0 16,-4 2-176-16,-3 4 160 0,-4 4-160 15,-2 4 160-15,-4 5-160 0,-4 0 192 16,-4 3-192-16,-5 4 192 0,-5-1-192 0,-6 3-224 0,-4 3 48 0,-6-2 16 31,-7 3-1648-31,-2-1-336 0,-2 1-64 0,-1-3-15312 0</inkml:trace>
  <inkml:trace contextRef="#ctx0" brushRef="#br0" timeOffset="50738.75">15058 9449 15663 0,'1'-14'1392'0,"3"0"-1120"0,-2 0-272 0,5-3 0 16,-1-1 176-16,3 0-32 0,2 2 0 0,-3-1 0 16,-2 3 64-16,1 2 16 0,-2 0 0 0,0 1 0 15,-4 3 224-15,2-1 64 0,1 3 0 0,-2-3 0 16,-2 9 128-16,3-6 16 0,-3 6 16 0,0 0 0 16,0 0-224-16,0 0-32 0,0 0-16 0,0 0 0 15,0 0-240-15,0 0-160 0,9 10 192 0,-3 1-192 16,-1 5 160-16,-2 3-160 0,-2 6 128 0,-1 2-128 15,-1 6 288-15,-1 2-32 0,1 4 0 0,1 1 0 0,3 5 16 16,0-3 0-16,2 2 0 0,3-2 0 0,1 1-112 16,2-3-32-16,2-10 0 0,0-4 0 0,0-7 80 0,2-8 16 15,0-2 0-15,2-3 0 0,-2-3 80 0,3-6 16 16,1-3 0-16,1-3 0 0,3-2-80 0,2-6-16 16,2-8 0-16,1-2 0 0,0-7-224 0,0 1 0 15,0-2 0-15,-3 1 0 0,3-2-208 0,-2 0 64 16,-2-1 16-16,-1 0 0 0,-2 1 128 0,-2 2 0 15,0 0 0-15,-1 2 0 0,0-1 0 0,-1 1 0 16,-3 0 0-16,0 6 0 0,0-2 0 0,-2 7 0 16,0 6 160-16,-2 7-160 0,-1 3 0 0,-9 5 0 15,11 8 0-15,-1 1 0 0,-2 2 0 0,-2 7 0 0,1 4 0 16,-2 4-160-16,0 2 160 0,0 5 0 0,-1 3 0 16,1 7 128-16,-1 9-128 0,-4 9 0 0,0 7 0 15,0 7 128-15,-5 2-128 0,-1 8 0 0,-1 4 0 0,-2 5 0 16,0 11 0-16,-4-4 0 0,2-2 128 0,-3 3-128 15,-1-3 192-15,-6 0-48 0,-2-8 0 16,-1-4 0-16,-2-3 240 0,-4-6 64 0,-1-7 0 0,0-7 0 16,2-7 16-16,0-12 16 0,4-1 0 0,-1-9 0 15,0-9-160-15,2-6-48 0,1-3 0 0,0-7 0 16,1-9 32-16,0-7 0 0,-1-3 0 0,0-9 0 16,3-9-160-16,-3-3-16 0,3-8-128 0,-1-9 192 15,1-9-192-15,2-5-240 0,5-2 48 0,6 1 16 16,2 0 176-16,9 5-208 0,2 3 80 0,5 3 128 15,3 2-192-15,7 6 192 0,-4-1-160 0,5 8 160 16,1 2 0-16,4 8 128 0,2 2 16 0,4 2 0 0,4 6 48 0,3 5 16 16,2 1 0-16,4 6 0 0,2 3-208 15,-1 5 0-15,1 6 0 0,-5 2 0 0,-5 4 0 0,-3 3-240 16,-1 4 80-16,-4 1 16 16,-3 5-2160-16,-3 2-448 0,4 13-64 15,-8-11-32-15</inkml:trace>
  <inkml:trace contextRef="#ctx0" brushRef="#br0" timeOffset="51168.33">16527 9401 21183 0,'-9'-7'1888'0,"4"3"-1504"0,5 4-384 0,0 0 0 0,0 0 1488 0,0 0 240 16,0 0 32-16,0 0 16 0,13 0-1088 0,3 0-224 15,5-1-32-15,3 1-16 0,3 1 64 0,6 0 16 16,5 1 0-16,4-4 0 0,3 0-80 0,0-2-16 16,-3 1 0-16,1 2 0 0,2 2-224 0,2 1-48 15,-3-4-128-15,2 5 192 0,1 3-192 0,0-1-160 16,-1 2 32-16,-1-2 0 15,1-5-1280-15,-8 0-256 0,-3 1-64 0,-5-1-10880 0</inkml:trace>
  <inkml:trace contextRef="#ctx0" brushRef="#br0" timeOffset="51436.32">16539 9837 30351 0,'0'0'1344'0,"-8"-6"272"0,8 6-1296 0,0 0-320 0,0 0 0 0,6-9 0 16,5 0 320-16,2 3 0 0,5 0 0 0,6-3 0 15,4 2 0-15,7-2 0 0,4 2 0 0,4 2 0 16,4-2-16-16,0 4-16 0,-1 0 0 0,2 2 0 15,2-1-288-15,2 1 0 0,0 0 0 0,2 1 0 16,-1 0-192-16,0 1-80 0,1 0-32 0,-5 1-9488 16,-3-1-1920-16</inkml:trace>
  <inkml:trace contextRef="#ctx0" brushRef="#br0" timeOffset="52004.46">18992 8896 20271 0,'-10'-9'896'0,"3"-1"192"0,0-3-880 0,-1 4-208 0,-1 1 0 0,2 3 0 16,-1 1 1152-16,-1 2 176 0,-1-4 32 0,0 2 16 15,0 0-704-15,-3 3-144 0,-5 1-16 0,0 3-16 16,-2 4-240-16,-4 4-32 0,-3 3-16 0,-2 7 0 15,-3 7-208-15,-2 2 0 0,-2 11 128 0,-1 6-128 16,0 9 0-16,4 8 0 0,3 8 0 0,1 8 0 16,1 7-128-16,2 4 128 0,3-4 0 0,4-3 0 0,7-5-160 15,4 0 160-15,5-7-128 0,7-8 128 16,5-6-512-16,6-14-32 0,6-10 0 0,3-10 0 16,3-9 0-16,4-7 0 15,6-6 0-15,4-9 0 0,2-5 544 0,5-7 144 0,4-10 16 0,4-4 0 0,3-5 368 0,2-1 80 16,-6-5 16-16,1 0 0 0,-1-6 240 0,1-2 48 15,0-3 16-15,1-2 0 0,2 0 224 0,1-8 32 16,-3-2 16-16,-6-6 0 0,-9-3-192 0,-3 1-48 16,-7 0 0-16,-5-1 0 0,-5 1-224 0,-5 8-48 15,-6 6-16-15,-5 10 0 0,-6 9-224 0,-6 5-32 16,-8 4-16-16,-3 4 0 0,-6 6-144 0,-9 5-16 16,-9 3-16-16,-12 10 0 15,-17 5-992-15,-6 7-192 0,-7 7-32 0,-6 8-10848 0,-6 7-2176 0</inkml:trace>
  <inkml:trace contextRef="#ctx0" brushRef="#br0" timeOffset="54261.25">8585 13862 23327 0,'-14'2'1024'0,"8"5"224"0,-3 3-992 0,0 5-256 0,0 4 0 0,2 5 0 15,-2 7 176-15,0 4-16 0,0 3 0 0,-1 12 0 16,-2 3 224-16,1 3 32 0,-2 3 16 0,-1 6 0 16,-2-1-128-16,0 11-32 0,-1 3 0 0,-1 3 0 15,-3-2-48-15,1 6-16 0,-2 2 0 0,3 7 0 0,2 4 32 16,0 3 0-16,1 4 0 0,0 1 0 0,4 4-64 0,-1 0-16 15,1 3 0-15,1 4 0 0,-2 7-160 0,3-1 192 16,-1 3-192-16,-1 1 192 0,-1-1-192 0,1 3 0 16,-1 0 0-16,3-1 128 0,-3-2-128 0,0-5 0 15,1-1 144-15,0-4-144 0,1-5 144 0,2-7-144 16,-1-5 192-16,1-7-192 0,0-7 0 0,1-6 0 16,2-3 0-16,-2-4 0 0,0-8-272 0,-1-3-64 15,1-5-16-15,-1-9 0 16,-1-3-2304-16,-3-8-464 0</inkml:trace>
  <inkml:trace contextRef="#ctx0" brushRef="#br0" timeOffset="54906.62">4295 16228 23039 0,'-13'-7'2048'0,"6"2"-1648"0,-1-3-400 0,8 8 0 0,-7-5 576 0,7 5 48 15,0 0 0-15,0 0 0 0,0 0-624 0,7-4-240 16,3-1 16-16,4 4 0 0,2 2 224 0,4 3 0 15,3-2 0-15,3 2-144 0,6 1 144 0,5 3 0 16,5 1 0-16,5 4-128 0,8-3 128 0,5 1 0 0,3 3 0 16,3-1 0-16,2 0 0 0,5 4 0 0,6 1 0 15,5 3 0-15,6 0 0 0,0-1 0 0,-2 1 0 0,5-2 0 16,9 0 0-16,-1-1 0 0,-2 0 0 0,3-2 0 16,0-3 0-16,6-4 0 0,6 0 0 0,-2-4 0 15,0 0 192-15,5-1-16 0,5-1-16 0,-3 0 0 16,-2-1 16-16,5 4 0 0,8-3 0 0,-2 1 0 15,-5-1 0-15,5-1 0 0,7 3 0 0,-1 0 0 16,-4 0-176-16,5-2 128 0,6 1-128 0,-4 1 128 16,-2 1-128-16,3-3 0 0,10 1 0 0,-8-3 128 15,-7 0-128-15,3-1 0 0,9-2 0 0,-10 0 0 16,-4 0 0-16,1-3 0 0,3-3 0 0,-4 2 0 16,-7-2 128-16,1 0-128 0,3 1 0 0,-8-1 128 0,-6 4-128 15,-1 1 0-15,3-2 0 0,-4 3 0 16,-4 6 0-16,-3 1 0 0,-6-2-192 0,2 3-11648 15</inkml:trace>
  <inkml:trace contextRef="#ctx0" brushRef="#br0" timeOffset="55705.85">21167 13860 11055 0,'-7'-16'976'0,"2"6"-784"0,-2-2-192 0,0 0 0 16,-2 0 3568-16,3 4 656 0,1 0 144 0,5 8 32 16,0 0-3472-16,0 0-688 0,-5-5-240 0,5 5 144 15,0 0-144-15,-8 1 0 0,8-1 0 0,-9 10 128 16,0-1-128-16,3 6 0 0,0 3 0 0,-2 5-176 15,-1 7 176-15,0 7 0 0,-1 4 0 0,0 12 0 16,0 11 176-16,0 7-48 0,0 4 0 0,-2 9 0 16,1 6 48-16,-1 8 0 0,1 10 0 0,-1 6 0 15,1 0 16-15,-2 8 0 0,2 6 0 0,-3 2 0 16,0 2 208-16,1 0 48 0,0 3 16 0,-2-4 0 16,2-3-112-16,1-6-32 0,-1-5 0 0,2-13 0 15,-1-5 16-15,1-5 0 0,0-1 0 0,3-3 0 16,-1-1 48-16,0 0 0 0,1 3 0 0,2-1 0 0,-3 3-384 15,1 2 128-15,-1-3-128 0,0 2 0 0,1-4 0 16,-1 2 144-16,2 0-144 0,-3-3 0 0,0-2-192 0,0-3-128 16,-2-4-48-16,2-2 0 15,-1-2-1808-15,-2-6-352 0,0-5-80 16</inkml:trace>
  <inkml:trace contextRef="#ctx0" brushRef="#br0" timeOffset="56224.47">17903 16363 22111 0,'0'0'976'0,"0"0"208"0,6-4-944 0,5 2-240 0,5-1 0 0,8 5 0 16,6 3 1216-16,7 0 192 0,5 2 32 0,9 5 16 0,6 2-1152 0,12-3-304 15,10-1 0-15,4 3 0 0,3-4 192 0,10 2-48 16,7-4-16-16,5 2 0 0,7-3-128 0,4 3 192 16,4-3-192-16,6-2 192 0,3 4-192 0,5-2 0 15,6-3 0-15,0 0 0 0,1 2 0 0,6-2 0 16,6 0 0-16,-3-3 0 0,-6-2 384 0,4 1-16 15,5-2 0-15,-5-3 0 0,-2 0 240 0,1-4 48 16,0-1 16-16,-3 1 0 0,2 1-272 0,-6 0-48 16,-2 6-16-16,2-1 0 0,2-3-112 0,-8 2-32 15,-7 3 0-15,1 1 0 0,1 1-192 0,-8 1-240 0,-8 0 48 16,-2 2-9744-16,-3-1-1968 16</inkml:trace>
  <inkml:trace contextRef="#ctx0" brushRef="#br0" timeOffset="62128.63">4153 16368 16575 0,'0'0'1472'0,"0"0"-1168"16,-5-6-304-16,5 6 0 0,-2-10 896 0,2 10 128 0,2-9 32 0,-2 9 0 16,6-10-144-16,2 5-16 0,-8 5-16 0,14-7 0 15,-3 5-240-15,2-1-64 0,-2 2 0 0,2 1 0 16,1 1-112-16,1 2-16 0,0-2-16 0,5 3 0 15,0 0-80-15,3-3-16 0,1 1 0 0,4 0 0 16,1-1-32-16,3 1-16 0,1 4 0 0,5-3 0 16,1-1-80-16,5 0-16 0,1 1 0 0,0-1 0 15,-2 1-64-15,2-1 0 0,-2-2-128 0,0 2 192 16,0-1-192-16,2 0 0 0,-1 0 0 0,3 1 0 16,4-2-320-1,1 1-96-15,-1 0-32 0,-3 0-8320 0,-3 2-1680 0</inkml:trace>
  <inkml:trace contextRef="#ctx0" brushRef="#br0" timeOffset="62483.71">6337 16615 16575 0,'-7'-5'1472'0,"0"-4"-1168"0,-2 1-304 0,5-1 0 16,4 9 3952-16,0 0 720 0,0 0 160 0,7-5 32 15,2 0-3984-15,2 1-880 0,-1 3 0 0,2-1 0 16,1 0 0-16,5 2 0 0,0 0-128 0,2 2 128 16,3 0-160-16,1 2 16 0,2 0 0 0,0-1 0 15,1 3-112-15,1 1 0 0,1 0-16 0,3 3 0 32,3-1-608-32,2 2-112 0,5-2-32 0,-1 2-7872 0,-3-2-1600 0</inkml:trace>
  <inkml:trace contextRef="#ctx0" brushRef="#br0" timeOffset="62868.51">7853 16832 4607 0,'0'0'400'0,"0"0"-400"0,-4-6 0 15,4 6 0-15,0 0 5856 0,0 0 1088 0,9-9 224 0,1 4 32 16,2 2-5760-16,2-1-1152 0,-3 1-288 0,3 1 0 15,1-1 128-15,1 0-128 0,0-3 144 0,3-1-144 16,0 2 0-16,2 3 0 0,0-1 0 0,3-1 0 16,2 2 0-16,0 1 0 0,1 1 0 0,4 0 0 15,0 1 0-15,6 1 0 0,3 1 0 0,2-1-160 32,0 2-320-32,-2-2-64 0,-2-2-16 0,2 0 0 15,-1 1-560-15,2 3-112 0,-2-2-32 0,-1 2-10176 0</inkml:trace>
  <inkml:trace contextRef="#ctx0" brushRef="#br0" timeOffset="63205.35">10053 16612 20271 0,'0'0'1792'0,"0"0"-1424"0,4-11-368 0,2 3 0 16,6-1 2928-16,-1 4 512 0,5 3 96 0,1-1 32 15,2-1-2912-15,2 3-656 0,-1 1 0 0,3 0 0 16,1 1 0-16,2 3 0 0,-2-1 0 0,1-1 0 15,1-1-304-15,2 2 64 0,1-2 16 0,0 1 0 32,3 0-368-32,0 3-80 0,1-1-16 0,-2 0 0 15,-1 0-384-15,-1 2-80 0,0-2 0 0,0 2-6896 0,1 3-1360 0</inkml:trace>
  <inkml:trace contextRef="#ctx0" brushRef="#br0" timeOffset="63436.49">11233 16955 10127 0,'0'0'896'0,"0"0"-704"16,8-2-192-16,4-2 0 0,6-2 4832 0,6 2 928 15,5 0 192-15,7 0 48 0,7-1-4560 0,6 1-912 16,4 1-176-16,-1-2-32 0,1-2-176 0,3 3-16 15,0 2-128-15,2-2 192 16,-1 0-528-16,2 2-112 0,2-1-32 0,-1 2-9072 16,-1 0-1824-16</inkml:trace>
  <inkml:trace contextRef="#ctx0" brushRef="#br1" timeOffset="67696.45">3676 16542 14847 0,'-22'-12'656'0,"10"7"144"0,-1-3-640 0,2 3-160 0,0 0 0 0,1-3 0 16,0 2 800-16,1 1 128 0,3-3 32 0,0 2 0 16,0 1-208-16,3-3-48 0,-1 2 0 0,4 6 0 15,-1-12-400-15,1 5-96 0,0 7-16 0,0-12 0 16,0 3-192-16,0-1 0 0,1 2 0 0,-1 8 0 0,0 0 0 0,0 0-160 15,2-11 160-15,-2 11-192 0,8-5 192 0,-8 5 0 16,10-6-144-16,-10 6 144 0,10-2 0 0,0 4 0 16,1-2 128-16,0 0-128 0,1 0 576 0,0 0 16 15,1-2 16-15,2 1 0 0,4 0 176 0,0-2 48 16,2 1 0-16,-1-1 0 0,2-1-80 0,2 2-16 16,0-1 0-16,5 1 0 0,2-3 0 0,2 2 0 15,2 1 0-15,5-2 0 0,0 1-256 0,5 2-48 16,2 0-16-16,-1-1 0 0,-4 2-272 0,1 0-144 15,-5 2 160-15,1 0-160 0,1 1 0 0,-1 2 0 16,2 0 0-16,-3 1 0 16,0 2-704-16,4-3-96 0,1 1-16 0,-1 1-13200 0</inkml:trace>
  <inkml:trace contextRef="#ctx0" brushRef="#br1" timeOffset="68081.53">5617 16389 27647 0,'-11'-9'2448'0,"3"1"-1952"0,0 2-496 0,3-1 0 0,4 0 1248 0,1 7 160 16,0 0 16-16,9-5 16 0,4 2-928 0,-2 1-176 15,4-1-32-15,4 3-16 0,3 0-112 0,5 0-32 16,1 0 0-16,1 0 0 0,0 0-144 0,2 0 0 15,0-1 0-15,1-1 0 0,3 1 0 0,0 0 0 16,2 0-144-16,0 1 144 16,0-2-464-16,2 1 16 0,3 0 0 0,1 0 0 15,6-1-480-15,-6 4-96 0,-5-2 0 0,0 1-7984 16,-1-1-1584-16</inkml:trace>
  <inkml:trace contextRef="#ctx0" brushRef="#br1" timeOffset="68520.88">7270 16601 17503 0,'-7'-5'1552'0,"0"-4"-1232"0,-2 2-320 0,9 7 0 0,-3-6 2800 0,3 6 496 15,-2-7 96-15,2 7 32 0,0 0-2528 0,0 0-512 16,5-6-112-16,-5 6-16 0,10-3-128 0,1-2-128 16,1 1 192-16,0 1-192 0,1 1 0 0,1 0 0 15,4 0 0-15,1 2 0 0,1-3 0 0,2 1 0 16,0-1 0-16,2 3 0 0,1-1 0 0,2 0 0 16,1 1 0-16,2-2 0 0,2 1-128 0,1 0-96 15,1 1-16-15,2-1 0 16,1-1-592-16,2 2-128 0,5 0-32 0,-4 0-11424 0</inkml:trace>
  <inkml:trace contextRef="#ctx0" brushRef="#br1" timeOffset="68950.22">9071 16584 22111 0,'0'0'1968'0,"-5"-5"-1584"15,1-4-384-15,1 4 0 0,3 5 2192 0,0 0 368 16,4-5 64-16,1-4 0 0,2 3-2128 0,1 2-496 16,4-2 0-16,1 1 0 0,1 1 0 0,1-1 0 0,3-3 0 0,1 3 0 15,1 1 0-15,0-1 0 0,1 1 0 0,3 1 0 16,3 1 0-16,2 1 0 0,1 1 0 0,1 1 0 15,2-1-128-15,1 3 128 0,-2-1 0 0,0 2 0 16,0 1-272-16,-1-1 16 0,1 1 0 0,0 1 0 31,0 0-1568-31,-2-3-304 0,-1 2-64 0</inkml:trace>
  <inkml:trace contextRef="#ctx0" brushRef="#br1" timeOffset="69338.39">10791 16633 22111 0,'0'0'1968'0,"0"0"-1584"16,-4-8-384-16,4 8 0 0,0 0 1856 0,0 0 304 16,0 0 48-16,0 0 16 0,0 0-1520 0,5-8-288 0,-5 8-64 15,0 0-16-15,10-3-176 0,0-1-32 0,-1-1-128 0,1 2 192 16,3 1-192-16,0-1 0 0,2 2 0 15,3-1 0-15,1 1 0 0,2 0 0 0,4 1 0 0,0 0 0 16,2-3-144-16,1 3-80 0,0 0-16 0,-2 3 0 31,0-2-752-31,-1 2-160 0,1-1-16 0,-1 2-7280 0,-1 1-1440 0</inkml:trace>
  <inkml:trace contextRef="#ctx0" brushRef="#br1" timeOffset="69909.8">12304 16655 27935 0,'0'0'1232'0,"0"0"256"0,0 0-1184 0,0 0-304 0,0 0 0 0,0 0 0 15,0 0 1664-15,0 0 288 0,0 0 48 0,12-3 16 16,1 1-2176-16,3 1-432 0,1 1-96 0,0-1-16 0,6 0 704 0,2-1 272 16,1 0-16-16,5-1 0 0,2 1-256 0,1-1 0 15,3 1 128-15,-1 0-128 0,-2 0 0 0,0-2 0 16,-1 3-208-16,2-1 80 15,-1 1-1488-15,1 1-304 0,2 1-48 0</inkml:trace>
  <inkml:trace contextRef="#ctx0" brushRef="#br1" timeOffset="70766.67">17834 16471 24815 0,'0'0'1088'0,"0"0"256"0,-6-10-1088 0,6 10-256 0,0 0 0 0,0 0 0 0,0 0 320 0,0 0 16 15,12-4 0-15,1 3 0 0,0 1-32 0,2 1-16 16,4 0 0-16,1 1 0 0,2-1 160 0,1-1 16 16,1-1 16-16,1-1 0 0,3 1-224 0,3-1-64 15,-1-1 0-15,2-1 0 0,0 0 80 0,1 3 16 16,3 1 0-16,2 0 0 0,1 0-160 0,0 1-128 16,0 3 192-16,-5 0-192 0,-2-1 0 0,-2-1-224 15,-1 1 16-15,-1 1 0 16,-2 1-1632-16,-1-3-320 0,-2-1-64 0,-1-1-16 0</inkml:trace>
  <inkml:trace contextRef="#ctx0" brushRef="#br1" timeOffset="71156.89">19251 16387 11055 0,'0'0'480'0,"0"0"112"0,0 0-464 0,-2-7-128 0,2 7 0 0,0 0 0 0,0-8 4224 0,0 8 832 16,0 0 176-16,0 0 16 0,0 0-3904 0,10-4-800 16,0 2-160-16,3 2-16 0,-1-2-176 0,4 2-16 15,0 0-16-15,3 2 0 0,2-2-160 0,-1 2 0 16,-1 1 0-16,4-1 0 0,-2 2 0 0,1-1-176 16,-3-2 176-16,0 1-128 15,-1 0-240-15,1 2-32 0,1-2-16 0,2 3 0 16,1-1-304-16,1 0-64 0,-1 1-16 0,1 0 0 15,2-2-1232-15,-1-1-240 0</inkml:trace>
  <inkml:trace contextRef="#ctx0" brushRef="#br1" timeOffset="71576.64">20780 16521 5519 0,'0'0'496'0,"0"0"-496"15,2-10 0-15,3 3 0 0,-1-2 5920 0,3 4 1088 16,1-4 224-16,2 3 32 0,1 1-5664 0,2-3-1120 16,2 2-224-16,1 2-64 0,1-2-192 0,4 2 144 15,0 0-144-15,2 3 128 0,0-3-128 0,1 2 0 16,0-4 0-16,1 4-176 0,-3-2-64 0,1 2-16 15,0-2 0-15,1 1 0 16,2 1-192-16,-1-1-64 0,-1 1 0 0,2 0 0 16,-1 0-480-16,2 0-96 0,-3 2-32 0,3 2 0 15,-3-1-416-15,3 0-96 0,1-1-16 0</inkml:trace>
  <inkml:trace contextRef="#ctx0" brushRef="#br1" timeOffset="71886.6">22543 16371 20271 0,'8'-5'1792'0,"0"-2"-1424"0,1 0-368 0,2 2 0 0,3 2 2256 0,1 1 384 16,0-1 80-16,3 2 16 0,-2 1-2288 0,-1 1-448 15,0 2 0-15,0-1-224 16,1 1-224-16,-1-2-32 0,-1 1-16 0,0 1 0 16,-2 0-448-16,1 0-80 0,0-1-32 0,0 0 0 15,-1-1 32-15,1 1 0 0,1-1 0 0,0 0-8656 0</inkml:trace>
  <inkml:trace contextRef="#ctx0" brushRef="#br1" timeOffset="72147.83">23381 16565 29311 0,'13'-6'1296'0,"-3"0"272"0,1-1-1248 0,5 1-320 0,1-2 0 0,6 2 0 16,4 2 528-16,1-2 48 0,1-1 16 0,3 2 0 16,0-4-384-16,-2 4-80 0,1-1 0 0,-3-2-128 15,-4 2 0-15,1-2-272 0,-2 2 16 0,-1 2 16 16,-1-2-2192-16,0 2-448 0</inkml:trace>
  <inkml:trace contextRef="#ctx0" brushRef="#br1" timeOffset="74672.17">9616 8105 9215 0,'0'0'400'0,"-4"-8"96"0,4 8-496 0,-5-9 0 0,-1 1 0 0,-1 1 0 16,1 3 1008-16,0 1 96 0,-1-4 32 0,-2 2 0 15,1 0-704-15,-1 0-144 0,0 2-32 0,-1 0 0 16,-3-1-256-16,1-1 160 0,2-2-160 0,0 2 128 16,0 1 192-16,2-2 48 0,-1 1 0 0,3 0 0 15,1-5 288-15,5 10 64 0,-3-9 16 0,3 9 0 16,0 0 32-16,0 0 16 0,0 0 0 0,0 0 0 16,9-10-304-16,2 5-64 0,-1 0-16 0,1 1 0 15,1 2-176-15,0 2-32 0,1 0-16 0,4 2 0 16,-3 3-176-16,5-1 160 0,0 5-160 0,5-3 160 15,1-4 64-15,3 1 16 0,1 0 0 0,6 2 0 16,2 2 160-16,3-3 48 0,3-1 0 0,3-2 0 0,1-1-192 16,-1-1-16-16,-3-2-16 0,0 1 0 0,1 0-32 0,-2 0-16 15,1-1 0-15,-2 3 0 0,-3 0-176 0,2 1 0 16,0 1 144-16,-1-4-144 0,-2-3 0 0,-3 3 0 16,-1-1 0-16,-3 1 128 0,-2-1-128 0,-4-1 0 15,-3-2 0-15,-2 3 128 0,-1 3-128 0,-1 0 0 16,-5 2 0-16,0-2 0 0,-12 0 0 15,0 0 0-15,0 0 128 0,0 0-128 0,0 0 160 0,0 0-32 16,0 0-128-16,-6 2 192 0,-8 2-64 0,-3 0-128 16,-3-2 176-16,-4 4-176 0,-3-1 128 0,-4 1-128 15,-4-1 0-15,-3 0 0 0,-3-1 0 0,2-2 0 16,0-2 0-16,4 0 0 0,2 0 0 0,1 2 0 16,3-1 0-16,1 2 0 0,-1-2 0 0,2 0 0 0,1-1 0 15,2 3 0-15,1 2 128 0,1-3-128 0,-3-2 0 16,0 0 0-16,-2-1 0 0,1 0 0 0,-1-3 128 15,1 3-128-15,5-1 128 0,-2 0-128 0,1-2 192 0,3 1-192 16,1-3 192-16,2 0-64 0,1-1 0 0,2 1-128 16,2 1 192-16,2 2-192 0,9 3 192 0,-9-1-192 15,2-6 128-15,7 7-128 0,0 0 0 0,0 0 0 16,0 0 0-16,0 0 0 0,12-8 0 0,2 5 0 16,5 0 0-16,4 1 0 0,5 2 0 0,2 2 0 15,5-4 0-15,3-2 0 0,2 1 0 0,2-1 0 16,0-1 0-16,1-2 0 0,1 2 0 0,0 3 0 15,1-2 160-15,2-2-160 0,0 1 128 0,2 3-128 0,3 2 192 16,1 0-32-16,-4-1-16 0,-2-2 0 16,-2-2-16-16,-1 3-128 0,-2-1 192 0,-1 3-64 0,-3 3-128 0,-1 3 0 15,-4 1 144-15,-1 3-144 0,-1-4 0 16,-4-1 0-16,0 1 0 0,-6 1 0 0,0 4 0 16,-4-2 0-16,-4 3 0 0,-3-3 0 0,-5 1 0 15,-5-10 0-15,0 11 0 0,-1 2 128 0,-4 0-128 0,-4-5 0 16,-2 4 0-16,-5-1 0 0,-5-3 0 0,-2 3 0 15,-4-4 0-15,1-1-128 0,-1 2 128 0,0-4 0 16,1 1-144-16,-1 0 144 0,0-1 0 0,0-2 0 16,1-2 0-16,-1 0 0 0,2 0 0 0,-2-1 0 15,0 0 0-15,-2-2 0 0,-4-2 0 0,-1 1 0 16,-2 0 0-16,-1 2 0 0,-2-5 0 0,2 1 0 0,-4 0 0 16,1-2 0-16,-2 4 0 0,-3 2 0 0,-3-1 0 15,-2 1 0-15,-3 0 0 0,-3 0 0 0,-3 1 0 16,6-1 0-16,4 0 0 0,5-1 0 15,6 2-144-15,5 1 144 0,3 0 0 0,3 2 0 16,4 2-128-16,4 1 128 0,2-2 0 0,5 1 0 16,0-2 0-16,2 2 0 0,0-1-144 0,10-3 144 0,0 0 0 0,0 0-144 15,0 0 144-15,0 0 0 0,0 0-144 0,9 10 144 16,1-3 0-16,5 2 0 0,6-4-144 0,4-1 144 16,3-1 0-16,5-3 0 0,5 0 0 0,5-3 0 15,4 2 128-15,6 0-128 0,4-2 176 0,-3-1-176 16,-1 2 192-16,-1-2-64 0,0-1 0 0,-1 1-128 15,-2 1 144-15,3 0-144 0,2-2 0 0,-1 1 144 16,-1 1-144-16,-5 1 0 0,-5 0 0 0,-2 1 128 0,-1-1-128 16,-2 0 0-16,-3 0 144 0,-2 4-144 0,-4 0 0 15,-3 0 0-15,-2-1 0 0,-2 1 0 0,-5-2 0 16,-2 1 0-16,-1 0 0 0,-13-1 0 0,0 0 0 0,0 0 0 16,0 0 0-16,0 0 0 0,0 0 0 0,-7 7 0 15,-4-1 0-15,-6-2-128 0,-4 0 128 0,-2-1 0 16,-8 2 0-16,1-2 0 0,-7-4-160 0,-4-1 160 15,-3 2-192-15,-7 0 192 0,-7-1-192 0,0 0 192 16,4-3-192-16,3 0 192 0,5 0-144 0,5 2 144 16,5-4 0-16,4 2-144 0,4 0 144 0,6 3 0 15,4-2 0-15,6 1 128 0,-2 0-128 0,4 0 0 16,10 2 128-16,-9-3-128 0,9 3 144 0,0 0-144 16,0 0 192-16,0 0-192 0,0 0 128 0,0 0-128 15,10-5 0-15,4 0 0 0,2-1 0 0,9-1 0 0,4 1 0 16,5 0 0-16,5 3 0 0,3 3 0 0,4 0 0 15,4 0-144 1,3 0-256-16,1 1-48 0,-4 2-16 0,0 3-8528 0,-2 3-1696 0</inkml:trace>
  <inkml:trace contextRef="#ctx0" brushRef="#br1" timeOffset="75788.72">4146 15524 10127 0,'-14'-4'896'0,"6"3"-704"0,-3-3-192 0,2 2 0 0,9 2 1264 0,0 0 208 16,-8-3 64-16,8 3 0 0,-8-6-528 0,2 0-112 15,-1 0 0-15,7 6-16 0,0 0-304 0,0 0-48 16,-4-6-16-16,4 6 0 0,0 0-80 0,0 0-32 16,0 0 0-16,0 0 0 0,0 0-16 0,11-8-16 15,0 5 0-15,3 0 0 0,1 3-112 0,6 1-32 16,4 1 0-16,2 0 0 0,-3 2-80 0,1 1-16 16,2-2 0-16,3-2 0 0,2 1-128 0,3 1 128 15,0 0-128-15,2 2 128 0,0-2-128 0,2 0 0 0,3 0 0 16,3-1 0-1,6-1-512-15,-4 3-16 0,-3-1-16 0,-2-3-9952 16</inkml:trace>
  <inkml:trace contextRef="#ctx0" brushRef="#br1" timeOffset="76201.97">6422 15543 5519 0,'-4'-10'496'0,"0"1"-496"16,0-3 0-16,4 1 0 0,0-1 4448 0,3 0 800 16,2 3 144-16,1-1 48 0,2 3-4224 0,2-2-832 15,1 2-160-15,3 1-32 0,0 0-192 0,2 2 0 16,0 1 144-16,3-1-144 0,0-1 0 0,3 1 0 0,-2 1 0 0,4-1 0 15,2 1-256-15,-1-2 48 0,3 0 0 0,-1 1 0 32,3-2-176-32,2 1-48 0,3 1 0 0,-4 2 0 15,-3-2-240-15,0 0-48 0,0 3-16 0,1-2-8944 0</inkml:trace>
  <inkml:trace contextRef="#ctx0" brushRef="#br1" timeOffset="76696.47">8185 15730 24815 0,'0'0'1088'0,"0"0"256"0,0 0-1088 0,9-7-256 0,-2 3 0 0,5 0 0 15,2 1 0-15,4 6 128 0,3-1-128 0,2 1 0 16,1-3 0-16,4 1 0 0,-1 2-192 0,1-1 48 16,-2-2-560-16,1 0-96 15,0 0-32-15,0-2-9232 0</inkml:trace>
  <inkml:trace contextRef="#ctx0" brushRef="#br1" timeOffset="78215.61">4471 15528 10127 0,'-14'-14'896'0,"6"6"-704"0,-1-3-192 0,3 2 0 0,1-4 0 0,0 1-144 16,3-1 144-16,1-1-208 15,1-3-304-15,0 0-64 0,-1 0-16 0,-1 2 0 0,0 2 592 0,-1 2 0 16,1-2 0-16,-3 2 0 0,0 2 640 0,-2 0 160 15,7 9 32-15,-11-7 0 0,-2 2 112 0,4 2 16 16,-2-3 16-16,-1 5 0 0,1 1-272 0,1 3-48 16,0 2-16-16,-1-3 0 0,3 1-144 0,8-3-48 0,-11 4 0 0,4 0 0 15,-1 1-160-15,8-5-32 0,-9 3-16 0,9-3 0 16,0 0 48-16,0 0 16 0,0 0 0 0,0 0 0 16,0 0 16-16,0 0 0 0,0 0 0 0,0 0 0 15,0 0 0-15,13 2 0 0,3-1 0 0,2-1 0 16,3-1 48-16,3 1 16 0,1 0 0 0,3-2 0 15,0-1-192-15,3-2-16 0,-2 2-16 0,3-1 0 16,2 0-160-16,-1-2 160 0,1 0-160 0,-1-1 160 16,2-3-160-16,-4 4 160 0,-5-3-160 0,-3 1 160 15,-3 3-160-15,-3-2 0 0,-2 1 0 0,-6 1 0 16,-9 5 0-16,9-6 128 0,-9 6-128 0,0 0 0 16,0 0 192-16,0 0-64 0,0 0 0 0,-17 8 0 15,-2 1-128-15,-5 3 192 0,-8 1-192 0,-6 2 192 16,-4 3-192-16,-5 4 0 0,-3 2 0 0,-2 4 0 0,0-2 0 15,1 4 0-15,0-5 0 0,2 3 0 0,1-5-192 16,-1-1 192-16,4-3-192 0,5-3 192 0,5-2-144 16,5-2 144-16,9-5 0 0,5-3 0 0,6-1-128 0,10-3 128 15,0 0 0-15,0 0 0 0,0 0-160 0,0 0 160 16,12-8-128-16,6-4 128 0,6 0-128 0,4-2 128 16,2-1-128-16,3-1 128 0,0 0 0 0,2-2 0 15,-1-1 0-15,1 0 128 0,2-2 0 0,0 4 16 16,0-2 0-16,1 1 0 0,-1 0 16 0,2 1 0 15,1 4 0-15,-3 2 0 0,-2 0-160 0,-4 1 0 16,-3 2 0-16,-4 2 0 0,-4 1 0 0,-6 3 128 16,-4 1-128-16,-10 1 0 0,0 0 128 0,0 0-128 15,0 0 0-15,0 0 128 0,-7 12-128 0,-7-2 128 0,-7 1-128 16,-5 3 128-16,-3 0-128 0,-6 1 0 0,-3 2 0 0,-1 1 128 16,-1 1-128-16,1 2 128 0,-2 1-128 0,1-2 128 15,-1 1-128-15,3 0 0 0,5 2 0 0,0-3-176 16,1 0 176-16,6-3 0 0,2-1 0 0,6-5 0 15,5 0 0-15,4-3 0 0,9-8 160 0,0 0-160 16,5 9 0-16,7-5 0 0,6-7 0 0,4-1 0 16,3-6-368-16,3 0 48 0,3-6 0 0,4-2 0 31,5-4-336-31,3 2-64 0,4-2-16 0,1 2 0 0</inkml:trace>
  <inkml:trace contextRef="#ctx0" brushRef="#br1" timeOffset="78941.98">6396 15656 7359 0,'-14'6'656'0,"14"-6"-528"0,-11 0-128 0,1 1 0 16,10-1 2288-16,0 0 416 0,0 0 96 0,0 0 16 16,0 0-1776-16,0 0-336 0,-7-10-80 0,10 2-16 15,2-2-304-15,4-2-64 0,2 0-16 0,5-5 0 16,1 2-16-16,4-3 0 0,2 0 0 0,1-2 0 15,2 1 16-15,2-1 0 0,0-5 0 0,3 4 0 0,2-2-64 0,4 1-16 16,1-1 0-16,1 2 0 0,3 0-144 16,-7 1 128-16,0 1-128 0,-6 3 128 0,-2 0 80 0,-3 4 16 15,-2 0 0-15,-3 3 0 0,-3 5 16 16,-2 2 0-16,-2 1 0 0,-12 1 0 0,8-5-96 0,-8 5-16 16,0 0 0-16,0 0 0 0,-8 7-128 0,-7 1 0 15,-4 3 144-15,-6 4-144 0,-4 2 0 0,-6 1 0 16,-6 0 0-16,-5 1 0 0,-5 0 0 15,4 1 0-15,4 0 0 0,2 2 0 0,2-2 0 0,6 1 0 16,1-6 0-16,5 1 128 0,5 0 16 0,4-4 16 16,3-3 0-16,3 0 0 0,4-1-160 0,8-8 0 15,0 0 0-15,0 0 0 0,0 0 0 0,11-1 0 0,4-4-160 16,4-2 160-16,5-6 0 0,4-1 0 16,3-3 0-16,3-2 0 0,1-2 0 0,6 1 0 0,2 0 0 0,2-2 0 15,-2 3 0-15,-2 1 128 0,-6 4-128 0,-3 3 0 16,-6 2 160-16,-5 2-160 0,-3 5 128 0,-4 1-128 15,-3 2 160-15,-11-1-160 0,7 8 192 0,-6 2-192 16,-5 2 0-16,-5 2 0 0,-9 7-192 0,-2 3-7568 16,-4 6-1520-16</inkml:trace>
  <inkml:trace contextRef="#ctx0" brushRef="#br1" timeOffset="79641.27">8035 15866 20783 0,'0'0'912'0,"-8"-2"208"0,-2-2-896 0,10 4-224 0,0 0 0 0,0 0 0 15,0 0 240-15,0 0 0 0,0 0 0 0,0 0 0 16,0 0-240-16,11-8 0 0,2 2 0 0,1-3-160 0,4 1 32 16,0-3 0-16,3 2 0 0,5-4 0 15,0 1 128-15,6-1 0 0,4-1-144 0,3-4 144 16,6 2 128-16,0-4 80 0,1-4 32 0,0 0 0 0,0 3 32 0,-2 1 16 16,-1 1 0-16,-1 3 0 0,-2-2-112 0,-3 4-32 15,-2 1 0-15,-2 3 0 0,-2 1-144 16,-3 0 0-16,-5 6 0 0,-4-1 128 0,-5 3-128 15,-14 1 128-15,0 0-128 0,0 0 128 0,0 0 0 0,-5 14 0 16,-9 0 0-16,-9 3 0 0,-8 4-128 0,-3 0 0 16,-4 2 0-16,-3 0 0 0,-1 0 0 0,-2 5 0 15,-2-3 0-15,0 2 0 0,-1-4 0 0,3-2 0 16,0-1 0-16,6-4 0 0,5-2 0 0,8-4 0 0,4-1 0 16,7-4 0-16,14-5 0 0,0 0 0 0,0 0 0 15,0 0 0-15,13 7 0 0,8-6-256 0,5-2 48 16,7-6-6800-16,5 1-1360 15</inkml:trace>
  <inkml:trace contextRef="#ctx0" brushRef="#br1" timeOffset="80217.36">10332 15874 20271 0,'-9'-7'1792'0,"2"1"-1424"0,2-3-368 16,5 9 0-16,-2-7 1184 0,3-4 160 0,3 4 48 0,5-3 0 15,5 1-864-15,6-4-160 0,7-1-48 0,5-3 0 16,4 1-320-16,3-4 0 0,-1-3 0 0,4 0 0 16,-2-5 0-16,2 5 0 0,0 0 0 0,1-1 0 15,1 2 0-15,0 2 128 0,4 1-128 0,1 1 176 16,0 2-176-16,-3-2 0 0,-4 3 0 0,-4 1-176 16,-3 3 176-16,-2 0 0 0,-5 3 0 0,-3-1 0 15,-5 6 0-15,-3 0 0 16,-4 2 0-16,-3 1 0 0,-10 0 0 0,0 0 0 0,0 0 0 0,-5 7 0 15,-6 6-144-15,-5 0-48 0,-6 1-16 0,-6 2 0 32,-3 2-256-32,-5 1-48 0,-6 2-16 0,-2 1 0 0,-5-1-304 15,5-2-64-15,1-1-16 0,6-1 0 0,5 1-368 16,4-1-64-16,4-7 0 0,3 0-6448 0</inkml:trace>
  <inkml:trace contextRef="#ctx0" brushRef="#br1" timeOffset="80651">12177 15798 20207 0,'0'0'896'0,"0"0"192"0,-7-3-880 0,7 3-208 15,0 0 0-15,0 0 0 0,0 0 304 0,0 0 16 16,-5-8 0-16,5 8 0 0,0 0 96 0,2-11 32 0,-1-2 0 15,3 3 0-15,1-4 144 0,3 0 48 16,2 1 0-16,4-2 0 0,0-7-160 0,5 0-32 16,3 0 0-16,2-3 0 0,3-1-160 0,3 5-32 15,-2-4-16-15,4 3 0 0,2 0-48 0,3 3-16 0,0 0 0 0,0 2 0 16,0-1 304-16,-4 4 64 0,-3 4 16 16,-3-1 0-16,-3 1-128 0,-1 3-32 0,-1 5 0 0,-2-1 0 15,-1 2 496-15,-3 2 112 0,-3 1 16 16,-1 0 0-16,-3 3-2896 15,-3 4-576-15,-6-9-112 0</inkml:trace>
  <inkml:trace contextRef="#ctx0" brushRef="#br1" timeOffset="81608.84">3919 17089 11055 0,'-3'-6'976'15,"0"-3"-784"-15,0-3-192 0,2 1 0 0,1 3 1280 0,0-2 224 16,0 10 32-16,2-9 16 0,1 0-960 0,-3 9-192 15,2-7-32-15,-2 7-16 0,0 0-176 0,5-8-48 16,-5 8 0-16,0 0 0 0,0 0-128 0,0 0 0 16,0 0 0-16,12 4 0 0,-12-4 224 0,13 7 16 15,-3 5 0-15,0-2 0 0,-1 4 128 0,0 1 16 16,1 3 16-16,1 1 0 0,5 1 16 0,1 3 0 16,1 1 0-16,1-2 0 0,-1 0-32 0,1-1 0 15,1 3 0-15,1-3 0 0,2-2 0 0,-3-1 0 16,-1-1 0-16,0 0 0 0,-1-3-80 0,2 0-32 15,-2 0 0-15,1 0 0 0,-1 0-272 0,0-4 0 16,-2 0 128-16,-1-1-128 0,1-3 0 0,-2-2 0 16,-2 1 0-16,0 2 0 0,-2-2 0 0,-10-5 0 15,10 4 0-15,-10-4 0 16,0 0-384-16,12 3-48 0,-12-3 0 0,0 0-6992 16,0 0-1392-16</inkml:trace>
  <inkml:trace contextRef="#ctx0" brushRef="#br1" timeOffset="82166.37">6118 17226 18431 0,'0'0'1632'0,"0"0"-1312"0,-10-5-320 0,1-3 0 16,9 8 2240-16,0 0 384 0,0 0 80 0,0 0 16 16,0 0-2208-16,0 0-512 0,0 0 0 0,13 7 0 15,-1-2 0-15,1 3 0 0,-2 3 0 0,5 3 0 16,1 1 0-16,3 2 0 0,-1-1 0 0,1 2 0 16,2 2 0-16,-1 1 0 0,3-1 0 0,2 3 0 15,-2-3 0-15,3 2 0 0,-1-2 0 0,2 2 0 16,0-3-320-16,0 1 48 0,1-1 16 0,-1 0 0 15,-1 0-1984-15,0-1-384 16,11 1-64-16,-3-3-32 0</inkml:trace>
  <inkml:trace contextRef="#ctx0" brushRef="#br1" timeOffset="82793.67">8109 17493 4607 0,'0'0'400'0,"0"0"-400"16,0 0 0-16,0 0 0 0,0 0 4960 0,0 14 912 16,1 0 176-16,4-1 32 0,1 2-4928 0,3 2-976 0,1 0-176 0,2 0 0 15,-1-1 0-15,2 2 0 0,1 0 0 0,1-1 0 16,2-1-128-16,-1 2 128 16,2 1 0-16,-2-1-144 0,0-2 144 0,-1 1 0 0,3-1-144 0,2 0 144 15,-2 0 0-15,0-1-144 16,1 1 144-16,-1 0 0 15,-2 1-448-15,-1-2 32 0,1 1 0 0,-1 0-6960 16,-1-1-1392-16</inkml:trace>
  <inkml:trace contextRef="#ctx0" brushRef="#br1" timeOffset="83637.14">10005 17465 14975 0,'0'0'656'0,"0"0"144"0,-5-10-640 0,1-1-160 15,0 3 0-15,2-2 0 0,-2 2 752 0,1-2 112 16,2 4 32-16,0-3 0 0,-2 1 176 0,1 3 32 16,-1-5 16-16,3 10 0 0,-1-7-224 0,1 7-32 15,0 0-16-15,-1-8 0 0,1 8-16 0,0 0-16 16,0 0 0-16,0 0 0 0,0 0-368 0,0 0-80 0,0 0-16 0,10 0 0 15,1 2-224-15,2 4-128 16,0 1 160-16,-1 4-160 0,1 1 256 0,1 3-32 0,1 1-16 0,2 2 0 16,1 0-48-16,1 1-16 15,0 1 0-15,5 3 0 0,0-2-144 0,2-1 0 0,-1 0 0 0,3 1 128 16,-1-3-128-16,3 1 0 0,3 0 0 0,3 0 0 16,1 0-304-16,1-1-32 0,-4-2-16 0,-1-1 0 31,-1-2-1536-31,-2 2-304 0,1 1-64 0,-4-5-16 0</inkml:trace>
  <inkml:trace contextRef="#ctx0" brushRef="#br1" timeOffset="84241.43">11927 17525 20559 0,'0'0'896'0,"0"0"208"0,0 0-880 0,0-10-224 0,0 10 0 0,0 0 0 0,0 0 224 0,8-5 0 16,-8 5 0-16,7-4 0 0,-7 4-224 0,13 0 0 15,-2 1 0-15,1 2 0 0,-1-2 272 0,2 3-32 16,-2 2-16-16,2 0 0 0,2 0 320 0,-1 4 64 15,3-1 16-15,-1 5 0 0,1 2 112 0,-1 2 32 16,4 1 0-16,-1 1 0 0,1 1-240 0,3 2-32 16,1-2-16-16,1 2 0 0,2 0-208 0,0 1-32 15,-1-2-16-15,2-1 0 0,3-2-224 0,1-1 144 16,2-1-144-16,0-2 128 0,2 0-128 0,0-1-224 16,-2-5 48-16,-2 2-8624 15,-4-2-1728-15</inkml:trace>
  <inkml:trace contextRef="#ctx0" brushRef="#br1" timeOffset="85361.48">4416 14636 10127 0,'2'-14'448'0,"2"4"96"0,1-7-544 0,4 1 0 0,1-2 0 0,6 0 0 16,-1-1 1248-16,5-3 144 0,-1-2 16 0,4-1 16 15,4-3-592-15,3 1-112 0,3-3-16 0,-1 2-16 16,1-4-368-16,0-2-64 0,-2-1 0 0,-2 1-16 15,0-2-112-15,1-1 0 0,-1 1-128 0,0 1 192 16,0 3-192-16,0 4 144 0,-1-1-144 0,-1 5 128 16,1 0-128-16,-1 1 0 0,-1 4 0 0,1 2 0 0,-1 1 0 15,-4 3 0-15,-2 3 0 0,1 0 0 16,-2 4-256-16,-2 2-144 0</inkml:trace>
  <inkml:trace contextRef="#ctx0" brushRef="#br1" timeOffset="86040.16">6536 14495 11967 0,'0'0'1072'0,"0"0"-864"0,0 0-208 0,0 0 0 16,-2-7 1424-16,2 7 240 0,2-9 64 0,1 1 0 15,-1-5-1152-15,5 1-208 0,-1-2-48 0,4-3-16 16,2-1-48-16,2-4 0 0,-1-3 0 0,4 1 0 16,1-3-128-16,1 3-128 0,2 3 144 0,0-4-144 15,2-2 352-15,1-1-32 0,1 3 0 0,1 1 0 16,-3-3-64-16,1 3 0 0,-1-3-16 0,-1 4 0 15,1 4-240-15,2 0 0 0,0 1 0 0,0 1-6720 16,0-1-1248-16</inkml:trace>
  <inkml:trace contextRef="#ctx0" brushRef="#br1" timeOffset="86677.4">8663 14524 11055 0,'0'0'976'0,"-5"-6"-784"16,1-5-192-16,1 5 0 0,1-3 1728 0,2 3 288 15,0-4 64-15,1 1 16 0,2-4-864 0,0-1-160 16,4-4-48-16,-1-1 0 0,2 0-320 0,1-1-80 16,-1-2-16-16,4-2 0 0,2 0-208 0,4 2-32 0,0-3-16 15,2 2 0-15,3 1-96 0,2-1 0 16,2-5-16-16,1 3 0 0,-2-2-240 0,1 4 0 15,1 2 128-15,-1-3-128 0,0 0-176 0,1 3-80 16,-1 2 0-16,3 1-7504 0,-1-1-1504 16</inkml:trace>
  <inkml:trace contextRef="#ctx0" brushRef="#br1" timeOffset="87220.03">10625 14404 12895 0,'0'0'576'0,"0"0"112"0,0 0-560 0,0 0-128 0,-2-6 0 0,-1-4 0 16,3 10 1856-16,-1-10 352 0,0-3 64 0,2 2 16 15,2-1-1120-15,0-3-208 0,2-3-64 0,3 0 0 16,2-2-384-16,3-2-96 0,0-3-16 0,1 1 0 15,0-7-144-15,1 5-48 0,3-4 0 0,-1 2 0 16,4 2-64-16,-2-5-16 0,0 6 0 0,0-1 0 16,4 3-128-16,4 2 0 0,2-5 0 0,1 4 0 15,2-1-208-15,0 1-80 0,0 3-16 0,-2 0-7504 16,-1-1-1520-16</inkml:trace>
  <inkml:trace contextRef="#ctx0" brushRef="#br1" timeOffset="87695.02">12641 14362 22511 0,'0'-15'992'0,"2"6"224"0,-1-6-976 0,3-4-240 0,7-5 0 0,1 0 0 16,3-6 384-16,3-3 48 0,1-5 0 0,4-4 0 0,2-1 160 0,3-3 48 15,1-2 0-15,2 4 0 0,-2-3-336 0,4 5-64 16,1 1-16-16,2 2 0 0,-1 4-224 0,1 3 0 15,0 1 0-15,-2 0 0 0,-2 6 0 16,-3-2 0-16,-2 5 0 0,-2 5 0 16,2 4-1408-16,-3 3-320 0,9-3-64 0,-13 9-8480 15</inkml:trace>
  <inkml:trace contextRef="#ctx0" brushRef="#br1" timeOffset="88494.26">3684 18227 18431 0,'-9'0'1632'0,"0"0"-1312"16,0-2-320-16,9 2 0 0,-8 3 848 0,8-3 112 15,0 0 0-15,-5 10 16 0,4-1-480 0,4 4-112 16,0-5 0-16,2 3-16 0,-1 0-112 0,3-1-32 15,0 4 0-15,2-1 0 0,0 0-32 0,3 2-16 16,-1 3 0-16,0 1 0 0,0 1-176 0,0 3 160 16,2 0-160-16,1 5 160 0,2 0-160 0,1 4 0 15,-1-2 0-15,1 1 128 0,-1 2-128 0,3 2 0 16,2 2 0-16,0-3 0 0,2-2 0 0,0 0-144 16,1-4 0-16,0-1-7232 15,1-6-1456-15</inkml:trace>
  <inkml:trace contextRef="#ctx0" brushRef="#br1" timeOffset="89077.9">6190 19137 9215 0,'-19'-16'816'0,"8"10"-656"0,-6-4-160 0,2 1 0 16,-1-2 2032-16,2 3 368 0,0-4 80 0,2 5 16 15,2-5-1248-15,1 3-240 0,0 1-48 0,3-1-16 16,-1 2-48-16,2 5 0 0,5 2 0 0,0 0 0 16,0 0-384-16,0 0-96 0,0 0-16 0,0 0 0 15,0 0-400-15,0 0 0 0,7 11 0 0,3 1 0 16,-2 0 0-16,2 6 0 0,1 1 0 0,2 5 0 15,-2 6 0-15,3 3 0 0,3 2 0 0,2 2 0 16,2-1 0-16,1-1 0 0,0-2 0 0,1-1 0 0,3 1-288 0,0-4 16 16,0-6 0-16,1 3-7296 15,0-5-1456-15</inkml:trace>
  <inkml:trace contextRef="#ctx0" brushRef="#br1" timeOffset="89596.43">8209 18919 25791 0,'-23'-1'1152'0,"9"1"224"0,-1 1-1104 0,2 2-272 0,4-2 0 0,9-1 0 0,-9 4 192 0,2 2 0 15,7-6-16-15,-5 8 0 0,2 2 32 0,2 0 16 16,2 3 0-16,2 0 0 0,-2-2-96 0,3 6-128 15,-1 3 176-15,4 5-176 0,2-2 0 0,0 4 0 16,0 5 0-16,1-1 0 0,-1 0 0 0,2-2 128 16,-1 2-128-16,5 1 0 0,3-5 0 0,3 0 0 15,0-3 0-15,2 2-144 16,0-2-592-16,2-1-112 0,0 0-32 0,-1-8-10432 0</inkml:trace>
  <inkml:trace contextRef="#ctx0" brushRef="#br1" timeOffset="90163.49">10282 18718 26079 0,'0'0'1152'0,"0"0"256"0,-9 4-1136 0,9-4-272 0,-5 10 0 0,3 1 0 16,2 0 0-16,2-1 0 0,2 3 0 0,2 0 0 15,2-1 0-15,2 2 0 0,2 2 0 0,2-2 0 16,1-2 0-16,1 4 0 0,3-1 0 16,2 1 0-16,-1 2 0 0,3 2 0 0,2 2 128 0,-2 2-128 15,3-3 0-15,-2-1 0 0,0 3 0 0,1 3 0 16,1-3 0-16,1 1-144 0,-1-1 16 0,5-2 0 15,-1-1-512 1,-1-2-112-16,4 0-16 0,-1-2 0 0</inkml:trace>
  <inkml:trace contextRef="#ctx0" brushRef="#br1" timeOffset="90624.43">11899 18690 18431 0,'0'0'816'0,"0"0"160"0,-8-2-784 0,8 2-192 0,0 0 0 0,0 0 0 16,0 0 2064-16,0 0 368 0,0 9 80 0,4 2 16 15,4 5-1696-15,1 0-352 0,1 3-64 0,3 1-16 16,1 5 192-16,1 3 48 0,3-3 0 0,-1 5 0 16,1 5-128-16,1 2 0 0,2 1-16 0,-2 5 0 0,1 2-240 0,-1 4-64 15,0 2 0-15,3-4 0 0,-3-3-192 0,2-3-160 16,4-3 32-16,-4 0 0 16,3 3-1712-16,3-5-336 15,1-5-64-15</inkml:trace>
  <inkml:trace contextRef="#ctx0" brushRef="#br1" timeOffset="93851.07">17899 15524 6447 0,'-4'-15'576'0,"-1"9"-576"0,-4-5 0 0,3 3 0 16,0-5 976-16,3 1 96 0,0 2 16 0,2-1 0 16,0 2-576-16,-1-3-128 0,2 12 0 0,-4-10-16 15,2 3 96-15,1-2 32 0,1 9 0 0,-3-9 0 16,1-3-240-16,2 12-32 0,-3-10-16 0,3 10 0 0,-4-12-80 0,4 12-128 15,-2-11 176-15,2 11-176 0,0-9 320 0,0 9-64 16,-2-11 0-16,2 11 0 0,0 0 336 0,0-9 64 16,0-1 16-16,0 10 0 0,0 0 240 0,0 0 48 15,3-8 16-15,-3 8 0 0,0 0-64 0,0 0-16 16,0 0 0-16,9-6 0 0,-9 6-320 0,11-3-80 16,1 3-16-16,-1 2 0 0,2 2-96 0,1-1 0 15,-1 1-16-15,3 4 0 0,-1 3-32 0,3 4 0 16,0 2 0-16,1 1 0 0,1 0-32 0,6 1-16 15,-3 1 0-15,2 2 0 0,-1-2-144 0,2 2-16 0,-1-1-128 16,2 0 192-16,-1-1-192 0,1 1 0 16,1 5 0-16,1-5 0 0,2 4 0 0,-4-2 0 0,-3-3 0 15,-1 0 0-15,-3-1-192 0,-1-1-128 0,-1 0-16 16,-3-3-8464-16,-1-2-1696 0</inkml:trace>
  <inkml:trace contextRef="#ctx0" brushRef="#br1" timeOffset="94616.11">18340 13505 5519 0,'-1'-13'496'0,"-2"5"-496"0,2-3 0 0,1 1 0 0,0-1 1584 0,0 4 208 16,0-3 64-16,1 5 0 0,-1-3-736 0,0 8-144 16,1-6-16-16,1-3-16 0,-2 9-240 0,0 0-64 15,3-7 0-15,-3 7 0 0,0 0-48 0,0 0-16 16,0 0 0-16,10-2 0 0,-1 2-64 0,-9 0-32 15,13 6 0-15,-1 4 0 0,-2-1-64 0,0 3-16 16,0 4 0-16,0 2 0 0,2 2-16 0,-1 7-16 16,-2 0 0-16,4 6 0 0,-3-3-160 0,0-1-16 0,-1 2-16 15,0 2 0-15,0-6-176 0,-2 3 0 0,1 3 144 16,0-1-144-16,-2-3 0 0,2 2-208 0,-2-5 16 16,0 2-10880-16</inkml:trace>
  <inkml:trace contextRef="#ctx0" brushRef="#br1" timeOffset="95286.9">19466 15350 10127 0,'0'0'896'0,"0"0"-704"0,-10-2-192 0,10 2 0 16,0 0 1200-16,-9-2 208 0,0 2 32 0,9 0 16 15,0 0-688-15,-9 0-144 0,0-1-32 0,9 1 0 0,0 0 64 0,0 0 16 16,0 0 0-16,0 0 0 0,0 0 16 0,0 0 0 16,0 0 0-16,0 0 0 0,0 0-144 0,0 0-32 15,0 0 0-15,0 0 0 0,0 0-272 0,8 8-64 16,2 3-16-16,3-2 0 0,1 1 0 0,2 3 0 16,2-2 0-16,2 2 0 0,2 1-16 0,1-1 0 15,4-2 0-15,1 2 0 0,0-3-144 0,-2 1 0 16,3 2 0-16,-2-3 0 15,-1 2-336-15,-1 0-112 0,0-1 0 0,-2 0-6960 16,-2 3-1376-16</inkml:trace>
  <inkml:trace contextRef="#ctx0" brushRef="#br1" timeOffset="95786.9">19591 13826 23039 0,'0'0'2048'0,"0"0"-1648"16,5 9-400-16,1 4 0 0,4 2 832 0,2 3 96 0,0 2 16 0,4 2 0 16,0 1-480-16,3 1-80 0,2 1-32 0,0 4 0 15,1 2-352-15,2-1 144 0,1 2-144 0,3 0 0 31,2-5-224-31,0 1-160 0,-1 1-16 0,0-4-11568 0</inkml:trace>
  <inkml:trace contextRef="#ctx0" brushRef="#br1" timeOffset="96933.92">17953 17447 10703 0,'0'0'464'0,"0"0"112"0,0 0-448 16,-9 3-128-16,1-7 0 0,8 4 0 0,0 0 192 0,0 0 0 15,0 0 16-15,0 0 0 0,0 0-208 0,0 0 0 16,0 0 0-16,0 0-160 0,-9-1-32 0,9 1-16 15,0 0 0-15,0 0 0 0,0 0 208 0,0 0 0 16,0 0 0-16,0 0-144 0,0 0 304 0,0 0 64 16,0 0 16-16,0 0 0 0,0 0 752 0,0 0 160 15,0 0 16-15,0 0 16 0,7-5 176 0,-7 5 48 16,9-7 0-16,0-3 0 0,1 3-288 0,2-7-48 16,2 0-16-16,2-3 0 0,5-2-400 0,3-3-80 15,-1 0 0-15,3-6-16 0,4-2-272 0,0 1-48 0,4-5-16 16,2 2 0-16,1-1-224 0,0 4 0 0,-2 0 0 0,-2 6 0 15,-3 0 0-15,-6 5-256 0,-5 4 16 0,-4 3 16 32,-2 4-1184-32,-4 3-256 0,-9 4-32 0</inkml:trace>
  <inkml:trace contextRef="#ctx0" brushRef="#br1" timeOffset="97493.89">18278 19012 3679 0,'0'0'320'15,"0"0"-320"-15,0 0 0 0,0 0 0 0,0 0 1776 0,1 13 272 0,-1-13 64 0,0 0 16 16,0 0-1264-16,0 0-256 0,0 0-48 0,0 0-16 15,0 0 656-15,10-12 128 0,3 5 16 0,-3-7 16 16,0-7-256-16,3-3-48 0,-2-1-16 0,4-4 0 16,3-2-464-16,1-7-80 0,-1-4-32 0,2 1 0 0,1-2-176 0,2 1-32 15,2 1-16-15,4-2 0 0,2 1-240 0,2 3 128 16,0-2-128-16,1 2 0 16,2 3-288-16,-1 4-160 15,0 2-16-15,-2-2-10016 0</inkml:trace>
  <inkml:trace contextRef="#ctx0" brushRef="#br1" timeOffset="98368.43">19211 17283 8511 0,'0'0'384'0,"0"0"64"0,0 0-448 0,12-2 0 0,-12 2 0 0,14-3 0 0,-1 2 512 0,1 0 0 16,-3-1 0-16,3 0 0 0,0-3 96 0,4 0 32 15,1 0 0-15,3-3 0 0,2 2 288 0,1-4 64 16,1-2 16-16,0-3 0 0,2 0-48 0,3 1-16 16,1 1 0-16,2-1 0 0,2-3-368 0,2 1-64 15,0-3 0-15,3 1-16 0,1 0-320 0,3 0-176 16,4 3 192-16,-2 0-192 0,-5 1 0 0,-3 3 0 16,-3-2-192-16,-2 4-9408 0</inkml:trace>
  <inkml:trace contextRef="#ctx0" brushRef="#br1" timeOffset="98984.95">19917 19029 14735 0,'0'0'1312'0,"-11"-2"-1056"0,2-3-256 0,-1-1 0 16,1 1 2720-16,4 0 480 0,2-7 112 0,7-2 16 15,0-4-2592-15,5-2-512 0,3-1-96 0,5-7-128 16,3-2 208-16,3-5-48 0,5-7-16 0,0 0 0 16,0 1-144-16,3-2 0 0,0 0 144 0,2 0-144 15,3 3 0-15,-2 5 0 0,-2 1 0 0,0 7-128 16,-2 0-368-16,2 3-64 16,0 3-16-16,-3 4-11072 0</inkml:trace>
  <inkml:trace contextRef="#ctx0" brushRef="#br1" timeOffset="100419.42">21445 17295 11967 0,'0'0'1072'0,"-7"-4"-864"16,0-4-208-16,3 2 0 0,-1-4 1888 0,4 2 336 0,2-2 64 15,4-1 16-15,0-6-1216 0,6-3-224 0,0-2-48 0,7 1-16 16,3-2-368-16,4 0-80 0,1-5-16 0,1 4 0 16,-2-4-208-16,1 5-128 0,3 1 160 0,-1-1-160 15,0 0 0-15,0 4 0 0,1 2 0 0,-1 1 0 16,-1 5 0-16,2-2-208 0,-5 3 64 0,4 4 16 31,-2 3-720-31,-2 2-144 0,4 0-32 0,-7 2-8640 0</inkml:trace>
  <inkml:trace contextRef="#ctx0" brushRef="#br1" timeOffset="100852.23">22829 17384 23951 0,'-3'-5'2128'0,"-1"-3"-1696"0,0 2-432 0,3-3 0 16,2 1 1600-16,3-2 224 0,2 1 48 0,6-4 16 15,0 1-1552-15,6-1-336 0,2-4 0 0,7-2 0 16,4-5 0-16,5-1 0 0,8-4 0 0,1-1 0 16,1-1-400-16,-1 1 16 0,-3 5 0 0,-2-2 0 31,1 3-256-31,-3 4-64 0,2 1 0 0,-4 2 0 16,-3 1-1216-16,-1 5-240 0,-4 4-48 0</inkml:trace>
  <inkml:trace contextRef="#ctx0" brushRef="#br1" timeOffset="101413.1">21649 19004 24879 0,'-7'-10'2208'0,"2"-2"-1760"0,3-5-448 0,2 0 0 0,0 0 1216 0,3-2 176 16,4-2 16-16,2-2 16 0,2-3-1216 0,3-2-208 15,3-4 0-15,0-4-192 0,1-3 32 0,4-3 0 16,1-4 0-16,2 1 0 15,2-1-1760-15,-1 1-336 0,2 3-80 0,-2 4-8240 0</inkml:trace>
  <inkml:trace contextRef="#ctx0" brushRef="#br1" timeOffset="101821.34">22902 19214 18431 0,'0'0'816'0,"-4"-6"160"0,-1-7-784 0,1-2-192 0,2-6 0 0,2-1 0 0,2-1 2176 0,3-5 400 15,2 0 80-15,1-4 16 0,1 0-2160 0,5-1-512 16,3-5 0-16,3-4 0 0,1-10 0 0,3-4 0 15,4-6 0-15,3 5 128 16,4 2-512-16,-3 2-80 0,-4 3-32 0,-2 8 0 16,0 6-1968-16,-5 5-400 0</inkml:trace>
  <inkml:trace contextRef="#ctx0" brushRef="#br1" timeOffset="102676.28">21388 15415 12031 0,'0'0'528'0,"0"0"112"0,0 0-512 0,0 0-128 0,0 0 0 0,0 0 0 0,0 0 160 0,6-8 0 15,-6 8 0-15,0 0 0 0,0 0 64 0,8-7 16 16,-8 7 0-16,8-9 0 0,-8 9 256 0,6-8 48 16,-6 8 16-16,0 0 0 0,6-6 112 0,-6 6 32 15,0 0 0-15,0 0 0 0,0 0-176 0,10-1-16 16,-10 1-16-16,13 3 0 0,-3 1-48 0,2 3 0 16,-1 0 0-16,2 2 0 0,1 2-32 0,2 5-16 15,2-2 0-15,3 0 0 0,-1 2-224 0,3 2-48 16,1 1-128-16,1 0 192 0,2-1-192 0,2 1 0 0,1 1 0 15,-1 1 0 1,0-1-256-16,1-1-160 0,1 3-32 0,2-5-9472 0</inkml:trace>
  <inkml:trace contextRef="#ctx0" brushRef="#br1" timeOffset="103073.02">22551 15308 18431 0,'-9'-4'1632'0,"3"-2"-1312"0,-1 0-320 0,7 6 0 0,0 0 800 0,0 0 96 16,0 0 0-16,0 0 16 0,0 0-704 0,11-5-208 16,-1 2 0-16,1 2 128 0,2-1-128 0,0 2 0 15,1 3 0-15,0 2 0 0,0-1 0 0,-2 4 0 16,5 0 0-16,-2 1 0 0,2 3 0 0,0 3 0 0,2 2 0 15,3-1 0-15,2-3 0 0,3 3 0 0,1 2 0 0,2 0 176 16,2 1-176-16,4 0 0 0,2 4 0 16,3-3 128-16,-1-1-320 0,2-1-64 0,0 1 0 0</inkml:trace>
  <inkml:trace contextRef="#ctx0" brushRef="#br1" timeOffset="103849.31">21683 13480 18431 0,'0'0'1632'0,"0"0"-1312"15,0 0-320-15,0 0 0 0,6 9 928 0,1 4 112 0,0-3 32 16,1 4 0-16,1 3-816 0,2 2-256 0,-2-1 160 0,2 1-160 16,2 2 0-16,0 3 0 0,1 0 0 0,2 1 0 15,1-2-128-15,1-2-128 0,1-1 0 0,1 1-6256 16,2-1-1232-16</inkml:trace>
  <inkml:trace contextRef="#ctx0" brushRef="#br1" timeOffset="104336.26">23091 13212 17503 0,'0'0'768'0,"0"0"176"0,0 0-752 0,0 0-192 0,13 0 0 0,0 4 0 16,-1 0 1680-16,2 6 304 0,0-2 64 0,2 7 16 15,-4 1-1232-15,5 5-256 0,1 4-64 0,1 4 0 16,1 3-192-16,3 4-64 0,1 2 0 0,1 3 0 16,2 4-128-16,1 2-128 0,1 3 144 0,3 1-144 31,2 0-960-31,2-1-272 0,-2 0-64 0,1-3-16 0</inkml:trace>
  <inkml:trace contextRef="#ctx0" brushRef="#br1" timeOffset="105011.76">19479 13418 3679 0,'0'0'320'15,"-8"-4"-320"-15,0-1 0 0,8 5 0 0,0 0 3872 0,0 0 704 16,0 0 144-16,0 0 16 0,0 0-3216 0,0 0-656 16,0 0-128-16,0 0-32 0,9 4-448 0,2 0-112 0,-3 2-16 0,3 6 0 15,-1 4 32-15,0 3 0 0,0 4 0 0,-1 5 0 16,2 1 112-16,1 6 32 0,1-1 0 0,-2 3 0 16,2 0-176-16,-1 3-128 0,2 2 144 0,2 4-144 31,-4 0-272-31,5 3-160 0,-3 0-16 0</inkml:trace>
  <inkml:trace contextRef="#ctx0" brushRef="#br2" timeOffset="112098.48">3788 15806 11167 0,'0'0'496'0,"0"0"96"0,0 0-464 0,0 0-128 0,0 0 0 0,0 0 0 0,0 0 528 16,0 0 96-16,-1-10 16 0,1 10 0 0,0-9-384 0,0 9-80 15,0 0-16-15,3-10 0 0,3 0 80 0,-1 1 16 16,-5 9 0-16,7-5 0 0,1-3 80 0,-8 8 32 16,9-5 0-16,0 3 0 0,2-1-48 0,-1 1-16 15,2-2 0-15,-1 1 0 0,1 2 48 0,0 2 16 16,1 2 0-16,0-2 0 0,2-1-32 0,-2 0 0 16,2 3 0-16,2-1 0 0,0 0 64 0,1-1 16 15,1-1 0-15,2 1 0 0,4 2 32 0,-1-1 0 16,0-1 0-16,-1-1 0 0,-1-1-64 0,1 1-16 15,-1 0 0-15,1-1 0 0,-1-3-96 0,2 3-16 16,2 0 0-16,-1-1 0 0,-1 1-64 0,3 1 0 0,0-1-16 16,2 1 0-16,-1 0 48 0,2 0 16 0,3 0 0 0,0 0 0 15,2 0-32-15,-1-3 0 0,0-1 0 0,-1 1 0 16,2-1 32-16,-6-3 0 0,3 2 0 16,-2 1 0-16,-1-1-80 0,3 0-16 0,0 3 0 0,1-1 0 15,0 1 0-15,3 0 0 0,-1 0 0 0,3-1 0 16,1-2 0-16,-1 3 0 0,0-2 0 0,-1 1 0 15,-4-4-144-15,0 2 192 0,1 1-192 0,2-1 192 16,-1-2-192-16,1 2 160 0,1 0-160 0,2-2 160 16,4 0-32-16,1-2 0 0,-1 3 0 0,0 0 0 15,0-5 0-15,-1 4 0 0,-1-5 0 0,1 1 0 16,0-2 0-16,0 1-128 0,-2 0 192 0,4 3-64 16,4-2-128-16,-1 2 192 0,0-3-192 0,-3 3 192 15,0-2-64-15,-6 1-128 0,1 1 192 0,1-2-64 0,-2 3 32 16,1-2 0-16,1 1 0 0,-1-3 0 15,0 4-32-15,2-4 0 0,1 2 0 0,2 1 0 0,3-4 0 16,-3 4 0-16,-4-3 0 0,0-2 0 0,-1 0-128 16,2 1 160-16,-4-2-160 0,1 0 160 0,0 1-160 0,1 1 192 15,0 3-192-15,0-4 192 0,3 0-192 0,1 1 160 16,-4-1-160-16,0-1 160 0,-4 1-160 0,0 0 128 16,-1 0-128-16,1 0 128 0,1 1-128 0,0 0 0 15,-1 1 0-15,2-4 128 0,1 1-128 0,0 1 0 16,2 0 0-16,-2 2 0 0,-1-4 0 0,-2 2 128 15,-3 0-128-15,0 2 0 0,0-1 176 0,-2-2-48 16,1-1-128-16,0 2 192 0,1 0-64 0,3 0 0 16,-4 0-128-16,2 2 192 0,0-1-192 0,3 0 128 0,1 1-128 15,-2-2 0-15,1-2 0 0,-3 0 0 0,-2 2 0 16,-2-4 0-16,0 0 128 0,2 0-128 0,-2 2 0 16,-1-1 0-16,2-2 144 0,-2 2-144 0,2 0 128 15,-3 2-128-15,0 0 176 0,0 1-48 0,0-2-128 0,1 2 192 16,0 2-64-16,2 0 0 0,1-1-128 0,-5-2 192 15,-2 0-192-15,1 0 128 0,-1-1-128 0,-1 4 0 16,-1-2 192-16,4 0-64 0,-2 0-128 0,1 0 192 16,1-1-192-16,1-1 144 0,-3 1-144 0,1 0 128 15,1-2-128-15,3 1 0 0,0 2 0 0,0-3 128 16,0-2-128-16,1-1 0 0,-1 2 0 0,-1 0 0 16,-3-1 0-16,1 0 0 0,-2 0 0 0,-1 1 0 15,-2 0 0-15,1 1 0 0,1-1 128 0,-3 0-128 0,3 0 0 16,-1-1 0-16,-1-1 0 0,0 1 0 15,-2 0 0-15,2 0 128 0,0-2-128 0,0 1 0 16,1-3 0-16,3 4 0 0,-2 0 0 0,1 1 0 16,-1-1 0-16,4 0 0 0,-2-1 0 0,1-2 0 0,-3-1 0 15,0 2 0-15,-2-1 0 0,2 2 0 0,0-1 0 0,0-2 0 16,0 3 128-16,0 1-128 0,-1 1 0 0,0-1 0 16,2 0 0-16,-1-1 0 0,-1-1 0 15,1 0 0-15,-1-2 0 0,1 1 0 0,0 1 0 0,-1 0 0 16,-2 2 0-16,0 0 0 0,1 0 0 0,0 0 0 15,-2-1 128-15,-1 1-128 0,-1 0 0 0,-1 0 128 16,-2-2-128-16,0 1 128 0,-1 1-128 0,0-1 128 16,-1 0-128-16,2-1 128 0,3-1-128 0,-3 1 0 15,1 2 0-15,2 0 0 0,-1-2 0 0,1 1 0 0,-1-3 0 16,2 1 0-16,0-1 0 0,0 1 0 16,-1-1 0-16,1 2 0 0,0 1 0 0,1 1 0 0,0 0 0 15,2-1 0-15,-4-5 0 0,1 4 0 0,0 0 0 0,-3 1 0 16,-1 1 0-16,-1-1 0 0,2-3 0 0,-2 3 0 15,0 2 0-15,-2 0 0 0,0 0 128 0,0 0-128 16,-1 3 0-16,0 0 0 0,0-2 0 0,0 0 0 16,-1-1 0-16,1 1 0 0,-1-1 0 0,1 2 0 15,2-1 0-15,-1 0 0 0,1 0 0 0,-1 1 0 16,-1-1 0-16,0 2 0 0,1 2 0 0,-2-2 0 16,1 0 0-16,-3-1 0 0,1 4 0 0,0 0 0 15,-2-2 0-15,0 1 0 0,1 2 0 0,0 0 0 16,-2-2-128-16,0 4 128 0,1-2-160 0,-1 2 160 15,-2-3-208-15,4 3 48 0,-3 0 16 0,1 4 0 16,-5 5-16-16,0 0 0 0,6-6 0 0,-6 6 0 0,9-3-176 0,-9 3-48 16,11 0 0-16,1 4 0 15,-2 4-1136-15,0-2-224 16,0 4-48-16,2 1-8032 0,-1 4-1600 0</inkml:trace>
  <inkml:trace contextRef="#ctx0" brushRef="#br2" timeOffset="112745.73">11120 12043 17503 0,'-8'-10'1552'0,"3"1"-1232"0,1 0-320 0,2-1 0 0,2 5 944 0,1-6 128 16,2 4 16-16,2-5 16 0,0 3-320 0,1-2-64 15,3 0-16-15,-3-2 0 0,6-1-64 0,-1-3-32 16,3 0 0-16,3-1 0 0,1-3-256 0,1 0-48 16,1-3-16-16,2 1 0 0,2 1 32 0,0-1 0 15,0 0 0-15,1 3 0 0,2 1 0 0,1 1 0 16,0-1 0-16,-1 0 0 0,-2-3-32 0,1 5 0 0,-2 1 0 16,-3 1 0-16,0 1 32 0,-4 1 0 0,4 3 0 15,-2 0 0-15,-1 4-128 0,-1-1-32 0,3 1 0 0,-3 4 0 16,0 2-160-16,1 2 0 0,-1 6 0 0,0-2 128 15,-2 7-128-15,0-1 0 0,-1 5 0 0,-1 5 0 16,-1 0 0-16,-2 5 0 0,-3 5 0 0,-2 2 0 16,-3 2 0-16,-4 3 192 0,-3 7-32 0,-4-1 0 15,-1 2-32-15,-2 2-128 0,-4 4 192 0,0 2-64 16,-3 0-128-16,0 2 0 0,-2 4 0 0,1 4 0 31,-2 1-1312-31,2 0-352 0,0 4-64 0</inkml:trace>
  <inkml:trace contextRef="#ctx0" brushRef="#br2" timeOffset="114816.34">6006 17360 1839 0,'0'0'160'16,"0"0"-160"-16,0 0 0 0,0 0 0 0,0 0 528 0,0 0 80 16</inkml:trace>
  <inkml:trace contextRef="#ctx0" brushRef="#br2" timeOffset="115730.48">6058 17253 11807 0,'0'0'512'0,"0"0"128"0,0 0-512 0,0 0-128 16,3-12 0-16,-3 12 0 0,2-8 464 0,-2 8 80 15,0 0 16-15,3-9 0 0,-1 4-400 0,-2 5-160 0,0 0 128 0,0 0-128 16,0 0 208-16,0 0-32 0,0 0-16 0,0 0 0 16,0 0 96-16,0 0 32 0,11-4 0 15,-11 4 0-15,0 0 48 0,11 6 16 0,-1-2 0 0,0 2 0 16,4 2-16-16,-4-2 0 0,2 3 0 0,-1-1 0 16,1 2-16-16,0-1 0 0,2 2 0 0,-2-2 0 15,1 1-192-15,1-2-128 0,2 1 160 0,-1 0-160 16,1 1 384-16,-1-1-32 0,-1 1 0 0,2 3 0 15,-2-4 32-15,0 3 0 0,0-1 0 0,0 1 0 16,-1 2-80-16,2 0-16 0,-2-4 0 0,4 3 0 16,-1 0-32-16,1-1 0 0,-2 2 0 0,1 0 0 15,1 2 16-15,-1-2 0 0,1 0 0 0,-2 2 0 0,3 1 16 16,0 1 0-16,0-1 0 0,-1 2 0 0,4 4-96 16,-2-2-32-16,-1-4 0 0,2 1 0 0,2-1-32 15,0-2-128-15,1 1 192 0,-1 1-64 0,-3-6-128 16,0 2 0-16,0-3 144 0,1 3-144 0,-1-2 0 0,1-2 0 15,0 3 0-15,1-3 128 0,-3 2-128 0,3-1 0 16,-1 2 128-16,0 2-128 0,2 0 0 0,0-3 128 16,-1 1-128-16,1 2 0 0,-1-2 0 15,1 4 0-15,0-2 0 0,0 1 128 0,3-3-128 0,1 2 128 16,-2 3-128-16,1-2 128 0,-3-1-128 0,0 1 0 16,-3-1 0-16,0-1 0 0,-1 1 0 0,0 1 0 15,-2-2 0-15,0-1 0 0,-2 0 0 0,0 2 0 16,1-2 0-16,-2 0 0 0,0 2 176 0,-1 0-48 15,1 3 0-15,-1-3 0 0,0 1 48 0,-2 0 0 0,0 2 0 16,2-1 0-16,-1 0 80 0,2 0 0 0,-2 2 16 16,1-1 0-16,-1-5-272 0,0 5 160 0,-2 1-160 0,4-1 128 15,1 0-128-15,-1-2 0 0,0 2 144 16,-1 0-144-16,2 1 0 0,0 0 0 0,-2 0 0 0,-1-2 128 16,1 2-128-16,-1 0 0 0,0-3 128 0,2 3-128 15,0 1 0-15,0-1 128 0,-3-3-128 0,0 2 0 16,0-2 128-16,-1 3-128 0,-1-3 128 0,0 0-128 15,3 0 144-15,-2 2-144 0,-1-2 192 0,0 0-192 16,-2 1 240-16,3 1-64 0,0 1-16 0,0 0 0 16,0-1 0-16,1 0 0 0,-2 2 0 0,2 4 0 15,0-5-16-15,-2 2 0 0,2 1 0 0,-2 2 0 16,2-2-144-16,0 5 0 0,-1-2 144 0,1 1-144 16,-1-2 0-16,0-1 0 0,0-1 0 0,0 4 128 0,2-1-128 15,-1 0 0-15,0-1 0 0,-1 0 128 0,-1-2-128 16,1 2 0-16,1-1 0 0,-1 1 0 0,0-1 0 15,0 4 0-15,1-3 0 0,-3 2 0 0,2 2 0 0,-1-3 0 16,0 1 0-16,-1 0 0 0,2-1 0 0,-1 2 128 16,-1 0-128-16,3-2 0 0,-1-5 0 0,0 1 0 15,-1 1 0-15,1-3 0 0,0 1 0 0,-2 1 0 16,0-2 0-16,0 1 128 0,3 1-128 0,-1-2 144 16,-1-3-144-16,0 3 160 0,-1 0 32 0,2 0 16 15,-2-1 0-15,-1 0 0 0,0-2-64 0,-1 3-16 16,2-3 0-16,-2 0 0 0,-1-1-128 0,1-1 0 15,0 0 0-15,0-3 0 0,-3 0 0 0,1-1 0 16,-3-9 0-16,4 10 0 0,0 0 0 0,-4-10 0 16,3 7-192-16,1 2 192 0,-4-9-432 0,5 9 48 15,-5-9 0-15,0 0 0 16,5 6-272-16,2 2-48 0,-7-8-16 0,0 0 0 16,6 3-416-16,0 4-80 0,3-2 0 0,-9-5-11280 0</inkml:trace>
  <inkml:trace contextRef="#ctx0" brushRef="#br2" timeOffset="116219.59">8050 19841 25791 0,'0'0'2304'0,"0"0"-1856"16,0 0-448-16,-4 10 0 0,2-1 1152 0,3 2 144 0,3 5 32 0,2-1 0 31,0 3-1328-31,2 1-448 0,1 0 0 0,1 0 0 0,2 4 448 0,0-2 208 0,2 0-16 0,-1-2 0 16,1 1-48-16,1 0-16 0,-1 3 0 0,0-2 0 16,1-2 128-16,2 1 0 0,0-3 16 0,0-2 0 15,1-4 0-15,0 2 0 0,1-4 0 0,0 0 0 16,-1-5 0-16,0-3 0 0,-1 0 0 0,0-2 0 15,-2 0 112-15,0-7 32 0,-1-1 0 0,0-2 0 16,0-6 32-16,2-6 0 0,1-5 0 0,4-4 0 16,0-6-448-16,7-6 0 0,2-5 128 0,4 1-128 31,-1-4-512-31,6-4-128 0,6-2-16 0,4-1-9680 0,9 1-1936 0</inkml:trace>
  <inkml:trace contextRef="#ctx0" brushRef="#br2" timeOffset="118765.37">18308 12926 12959 0,'-11'-5'576'0,"11"5"112"0,-11-5-560 0,4 2-128 0,7 3 0 15,-5-3 0-15,5 3 624 0,-9-4 80 0,1 0 32 0,8 4 0 16,0 0-176-16,-9-3-48 0,9 3 0 0,-10-1 0 16,0 0-304-16,2 1-64 0,8 0-16 0,0 0 0 15,-10-3 0-15,10 3-128 0,-10-1 192 0,10 1-64 16,-8 0 0-16,8 0 0 0,0 0 0 0,0 0 0 16,-9 1-128-16,9-1 0 0,0 0 0 0,0 0 0 15,-7 4 0-15,7-4 0 0,-9 5 0 0,9-5 0 16,-6 10 384-16,0-2 0 0,1 2 0 0,2-1 0 15,-1 1 96-15,1 4 16 0,1-2 0 0,2 2 0 16,0 1 128-16,0 2 16 0,1 2 16 0,3-3 0 16,0-2-208-16,1 0-32 0,1 1-16 0,3 3 0 0,-1 0-96 15,2 0-32-15,0-2 0 0,3 1 0 0,-1-3-80 0,2 2 0 16,2 1-16-16,0-1 0 0,2 1-32 0,0-2 0 16,-2 2 0-16,1 2 0 0,-2 1 48 0,1 0 0 15,2-1 0-15,-1 2 0 0,-1-2-64 0,-2 0 0 16,-1-1 0-16,-2-2 0 0,0 1 32 0,-1 2 0 15,1 0 0-15,1 0 0 0,0 1-32 0,1 1 0 16,1-4 0-16,0 2 0 0,-1 2-128 0,2-1 128 16,-1-1-128-16,1 0 128 0,1-1-128 0,0 0 192 15,1-2-192-15,-1 2 192 0,2 0-192 0,-3 1 128 16,0 0-128-16,2 0 128 0,1 3-128 0,0-1 192 16,1 1-192-16,0-2 192 0,-2 1-192 0,1-2 0 0,0 1 0 15,1 2 0-15,-2 3 128 0,0-3-128 0,1-1 0 0,0 1 128 16,0-3-128-16,1 4 0 0,-1-3 144 0,2 1-144 15,2-4 0-15,-1 5 144 0,2-2-144 0,0-1 0 16,-1-1 144-16,0 1-144 0,3 4 0 0,-1-3 144 16,-1-1-144-16,1-1 0 0,1 1 0 0,-1-1 0 15,2 0 0-15,0 0 0 0,1 0 0 0,0-1 128 16,-2 1-128-16,1 0 160 0,-3 0-160 0,-2 1 160 16,0-1-160-16,-1-1 128 0,0 0-128 0,2 1 128 15,-2-1-128-15,-1 3 160 0,0-1-160 0,-1-2 160 16,0 0-160-16,0-1 160 0,-2 1-160 0,1-1 160 15,-1 1-160-15,2 0 0 0,1 0 0 0,0-1 0 16,0-1 0-16,2-1 0 0,0 0 128 0,1 0-128 16,-1-2 0-16,4 1 0 0,-1 0 0 0,0-3 128 0,-2 2-128 0,-1 2 0 15,1-4 144-15,-1 2-144 0,0 1 128 16,0-1-128-16,1 2 160 0,1 0-160 0,-2-1 192 0,2 0-48 16,0 1-16-16,0 1 0 0,-1 1 0 0,2-1-128 15,0-5 192-15,1 3-64 0,1 1-128 0,0 0 128 16,2-2-128-16,0 1 128 0,0 0-128 0,-1-3 0 15,0 0 0-15,-2 4 0 0,-1-4 0 0,2 3 128 16,-1-4-128-16,2 4 0 0,1 1 0 0,-1-2 128 16,-1 0-128-16,1 2 0 0,0 1 128 0,1-1-128 15,0-4 0-15,2 3 128 0,-1 3-128 0,4-2 0 16,0-1 0-16,-1 1 0 0,-3-1 128 0,-1 0-128 0,-1-2 0 16,1 0 128-16,0 0-128 0,0 3 128 15,0 1-128-15,0 0 128 0,1 2-128 0,0-1 160 0,1-1-160 16,0 2 160-16,1-2-160 0,0 2 0 0,4-3 144 0,-1 0-144 15,-1-2 128-15,1-1-128 0,-2 1 160 0,0 1-160 16,0-4 160-16,1 1-160 0,0-4 160 0,1 5-160 16,0-5 128-16,1 2-128 0,-1 0 0 0,3-1 0 15,1 0 160-15,-1-2-160 0,0 2 160 0,-2 0-160 16,1-1 192-16,-4 1-64 0,-4 1-128 0,1-2 192 16,0 2-192-16,2-2 176 0,-1 1-176 0,1 1 160 15,1-1-160-15,-1 2 128 0,1-6-128 0,2 5 128 16,3 1-128-16,1-3 128 0,-2 2-128 0,-3-2 128 15,0 1-128-15,0 0 128 0,-1-4-128 0,-2 2 128 0,0 1-128 16,0-2 0-16,1-1 0 0,0 0 0 0,1 0 128 16,0-2-128-16,0 1 0 0,1-2 128 0,0 0-128 15,2-2 0-15,-1 0 0 0,0 0 0 0,0 1 0 16,-2 0 0-16,-3 0 128 0,-3-2-128 0,-1 1 0 16,0-2 0-16,1 2 0 0,-1 1 128 0,-1-1-128 15,2 0 0-15,-1 1 0 0,1 0 0 0,-1 1 0 16,2-1 0-16,0-1 128 0,-1 2-128 0,0 0 0 0,0-1 0 15,1 1 0-15,1 0 0 0,-3 0 0 0,0 1 0 16,-1 2 0-16,-1-3 0 0,-4 1 0 0,1 0 0 16,0 2 0-16,1-1 0 0,-1 0 0 0,0 2 0 15,-2-2 0-15,0 1 0 0,0-1 0 0,0 1 0 16,-2 1 0-16,-2-1 0 0,0-1-192 0,0 0 16 16,-4-1 16-16,-10-1 0 15,10 0-496-15,-10 0-112 0,0 0 0 0,0 0-16 16,9 0-1856-16,-9 0-368 0,0 0-80 0</inkml:trace>
  <inkml:trace contextRef="#ctx0" brushRef="#br2" timeOffset="119131.89">23658 15513 27759 0,'-10'-15'1216'0,"6"6"272"0,2 0-1184 0,4 2-304 0,-2 7 0 0,5-5 0 16,3 1 0-16,2 1 0 0,3 3 128 0,-2 1-128 0,3 3 0 0,0 1 160 16,1-1-160-16,3 5 128 0,0-4 96 0,2 4 16 15,5 2 0-15,-1 3 0 0,4 1 112 0,1 3 32 16,1 2 0-16,2 1 0 0,1 2-32 0,0 1 0 15,0-1 0-15,-1-1 0 0,-1 5-192 0,-1-5-32 16,-3-3-128-16,-6-1 192 0,-3-2 144 0,0-2 32 16,-5 0 0-16,-1-1 0 0,-1 0 128 0,-3-3 16 15,-1 1 16-15,-2 3 0 0,-1-4-288 0,-2 0-64 16,-2 2-16-16,-2-2 0 0,-2 4-160 0,-4-1 0 0,-3-1 0 16,-6 2 128-1,-3 3-528-15,-9 2-112 0,-9 3-32 16,-8-2-9776-16,-8 2-1968 0</inkml:trace>
  <inkml:trace contextRef="#ctx0" brushRef="#br2" timeOffset="120650.03">19518 19928 5519 0,'0'0'496'16,"0"0"-496"-16,0 0 0 0,0 0 0 0,0 0 1968 0,0 0 288 16,0 0 64-16,0 0 16 0,0 0-1632 0,0 0-336 15,0 0-64-15,0 0-16 0,0 0 160 0,0 0 16 16,0 0 16-16,0 0 0 0,0 0 256 0,0 0 48 16,0 0 16-16,0 0 0 0,0 0 32 0,0 0 0 15,0 0 0-15,0 0 0 0,-6-3-144 0,6 3-32 0,0 0 0 0,0 0 0 16,0 0-128-16,0 0-16 0,0 0-16 0,0 0 0 15,-7-4 64-15,7 4 16 0,-5-8 0 16,2-1 0-16,-1-2-48 0,1 1 0 0,2-4 0 0,0 0 0 16,-2-3-208-16,3-2-32 0,0-4-16 0,0 0 0 15,0-1 16-15,-1 0 0 0,1-5 0 16,1 1 0-16,0-4 0 0,1 4 0 0,0 3 0 0,1-4 0 16,1-1 32-16,-2 0 16 0,3-1 0 0,1 3 0 15,0-3-144-15,0 3-16 0,0 2-16 0,2-4 0 16,-3 2-32-16,4-3-128 0,-1 2 192 0,0-2-64 15,0 1-128-15,2-2 160 0,0 2-160 0,1 2 160 16,-1-4-160-16,0 1 0 0,1 2 0 0,2-3 0 16,0 2 0-16,-2 2 0 0,4-4 0 0,-1 2 0 15,-2 3 144-15,3-4-144 0,0-2 160 0,-1 3-160 16,3 2 208-16,-1 0-48 0,1 1-16 0,1 1 0 16,1 1-16-16,-1 1 0 0,2 0 0 0,-1 1 0 0,1 0-128 15,2-1 128-15,0 0-128 0,-2 2 128 0,2 1-128 16,-2-2 0-16,0 0 0 0,2 0 0 15,1-2 128-15,0 1-128 0,-2 3 0 0,3-2 128 0,2-2-128 0,-1 1 0 16,2-3 144-16,1 2-144 0,0-1 0 0,1 2 0 16,2 1 0-16,-2-1 0 0,0 1 0 0,0 2 128 15,2-1-128-15,-3 0 0 0,-3 0 0 0,2 1 0 16,-4 1 0-16,1 1 128 0,0 1-128 0,3-1 0 16,-3 1 128-16,3 0-128 0,-1-1 0 0,1 3 144 15,-2-2-144-15,2 0 0 0,0 0 128 0,3 1-128 16,2-2 0-16,0 1 0 0,0 0 128 0,-2 0-128 15,1 0 0-15,-2 2 0 0,1 2 128 0,0 0-128 0,1 0 0 16,-1 1 0-16,-2-1 0 0,0 1 0 0,-1 3 0 0,1-1 0 16,0 2 0-16,2-2 0 0,1-1 0 15,1 3 0-15,-1-2 128 0,3 2-128 0,0-1 0 16,-1 2 0-16,-2-3 0 0,1 2 0 0,-3-3 0 0,1 5 0 16,3-4 0-16,-1 4 0 0,1-5 0 0,2 6 0 15,-1 0 0-15,3 1 0 0,1-4 0 0,3 1 0 16,-2 2 0-16,-1-3 0 0,0 2 128 0,-1-3-128 15,-1 3 0-15,-1-3 0 0,2 3 0 0,0 0 0 16,0-1 0-16,0 2 0 0,0-6 0 0,1 5 0 16,0-5 0-16,3 3 0 0,-1 2 0 0,0 0 0 15,-2-3 0-15,-3 4 0 0,0-5 0 0,-2 6 0 16,0-3 128-16,0 0-128 0,1 2 0 0,-3-2 0 16,0 3 0-16,1 1 0 0,0-4 0 0,0 5 0 0,0 0 0 15,1-1 0-15,-2-1 0 0,1 3 0 0,-4-1 0 16,0 1 0-16,0 0 0 0,-2 1 0 0,-1-2 0 0,2 2 0 15,-1 0 0-15,1 1 0 0,1 0 0 0,-1 0 0 16,-1 1 0-16,1 2 0 0,1-2 0 0,0 0 0 16,1-1 0-16,0-1 0 0,-1 0 0 0,-1 1 0 15,1 0 0-15,-4 0 0 0,-2-3 0 0,-2 2 0 16,-1-3 0-16,-1 3 0 0,-4 0 0 0,1-1-192 16,-2 1 16-16,-2 1 16 15,0-1-448-15,-3-1-96 0,-8 2 0 0,9 0-16 16,-9 0-1488-16,0 0-288 0,9 0-64 0,-9 0-10944 0</inkml:trace>
  <inkml:trace contextRef="#ctx0" brushRef="#br2" timeOffset="121033.96">23431 16892 3679 0,'0'0'160'0,"-2"-9"32"0,2-2-192 0,0 3 0 0,0 8 0 0,4-13 0 16,3 4 3904-16,0-1 752 0,3 4 144 0,4-2 16 16,4 2-3856-16,2 2-768 0,2-2-192 0,3 1 0 15,5 1 144-15,1 0-16 0,3 3 0 0,-1-2 0 0,0 2 288 16,0 2 48-16,2 3 16 0,5 0 0 0,-1 0 144 0,3 6 16 15,1-1 16-15,4 3 0 0,3 1 16 0,-1 1 0 16,-2 3 0-16,-3 2 0 0,-6 4-336 0,-3-2-64 16,0-1-16-16,-2 1 0 0,-3 0 240 0,0 0 32 15,-3-1 16-15,-1 0 0 0,-3 1 96 0,-4-2 32 16,-4-1 0-16,-2 2 0 0,-3 0-176 0,-2 1-48 16,-5-4 0-16,-3 2 0 0,-3 4-128 0,-4-1-48 15,-3 0 0-15,-4 2 0 0,-7 2-272 0,-9 4 160 16,-5-1-160-16,-3 5 128 15,-7 2-528-15,-10 1-112 0,-11 1-32 0,-9 4-14992 16</inkml:trace>
  <inkml:trace contextRef="#ctx0" brushRef="#br2" timeOffset="123263.5">3280 16216 15887 0,'0'0'704'0,"-9"-7"144"0,9 7-672 0,-9-3-176 0,-1-3 0 0,2 1 0 0,8 5 416 0,0 0 48 16,0 0 16-16,0 0 0 0,-9-2 32 0,9 2 16 15,0 0 0-15,0 0 0 0,-9 0-352 0,9 0-176 16,0 0 160-16,0 0-160 0,0 0 352 0,0 0-32 16,0 0 0-16,0 0 0 0,0 0 208 0,0 0 48 15,0 0 0-15,0 0 0 0,0 0-48 0,0 0 0 0,0 0 0 0,0 0 0 16,0 0-16-16,10 9-16 0,0-5 0 0,2 1 0 16,1 0-144-16,2-3-32 0,1-2 0 0,2 2 0 15,0 1 112-15,2 1 16 0,2-1 0 16,2 0 0-16,3 0 128 0,2 1 48 0,0 3 0 0,4 1 0 15,2-4-192-15,1 1-48 0,3 0 0 0,-3-1 0 16,0-2-32-16,2 2-16 0,0-1 0 0,6-1 0 16,-3 1-16-16,4-1 0 0,1 1 0 0,5-3 0 15,1-1-48-15,0-1-16 0,2 1 0 0,-1-3 0 16,-4 1-64-16,1-1 0 0,3 1-16 0,1 2 0 16,1 1-176-16,4 1 160 0,1 0-160 0,-2 1 160 15,3 0-160-15,-4 2 0 0,-1 1 0 0,1 0 0 16,1 3 0-16,3 2 128 0,2-2-128 0,0 1 0 15,-2-3 0-15,-3 3 0 0,-2-2 0 0,0 2 0 0,0-2 0 0,0-2 0 16,0 4 0-16,2-3 0 0,3 0 0 0,-1 2 0 16,-3-4 0-16,-1 2 0 0,-1 1 0 15,-1-5 0-15,2 1 128 0,1-1-128 0,4 2 0 0,-1 1 0 16,3-4 0-16,-2 2 0 0,-3-2 0 0,2 2 0 16,1-1 0-16,2 3 0 0,2-2 0 0,4 1 0 15,3-2 0-15,-2 2 0 0,-5 1 0 0,4-1 0 16,-1 0 0-16,2 1 0 0,3 1 0 0,0-1 0 15,2 2 0-15,0 3 0 0,-3-4 0 0,-1 3 0 16,0-4 0-16,-1 5 0 0,7-2 0 0,-3 2 0 16,-3-1 0-16,-2 0 0 0,-3-4 0 0,3-1 0 15,-3 1 0-15,2 0 0 0,6-1 0 0,-5-2 128 0,-6 2-128 0,1-1 0 16,-2 2 0-16,2-4 0 0,-2-1 128 16,5 3-128-16,6-2 0 0,-5 1 0 0,-4 1 0 0,2-1 0 15,-1 4 144-15,1-3-144 0,1 0 160 0,3 1-160 16,1 1 128-16,-1 1-128 0,-1-2 0 0,0 0 144 15,-2 2-144-15,3-1 0 0,1-1 0 0,3 1 0 16,1 0 0-16,-1-2 0 0,-3-2 0 0,1 0 0 16,-1-1 0-16,6 2 0 0,1-2 128 0,0-2-128 15,-4 0 0-15,-1-1 0 0,1 2 0 0,2-2 0 16,3 2 0-16,1-1 0 0,0-1 0 0,-2 0 0 16,-3 2 0-16,-1-1 0 0,-1-3 128 0,5 1-128 15,5 0 0-15,-5 1 0 0,-5-2 0 0,-1-1 128 16,1 0-128-16,-1-2 0 0,1-1 0 0,0 0 0 15,-1 2 0-15,-5 0 0 0,-5-3 0 0,-2 4 0 0,-2-2 0 16,0 2 128-16,-4 1-128 0,2 2 0 0,0 1 192 0,-2 2-64 16,-6 0 0-16,-4 2 0 0,-2 1-128 0,-4-1 0 15,-2 1 144-15,0 2-144 0,-8 5 0 0,-2-4 0 16,-3-1 0-16,-3 3 0 0,-3 1 0 0,-4 1-160 16,-3 2 16-16,-4-2 0 15,-1 1-704-15,-5-1-144 16,-2 2-32-16,-6-1-9888 0,-7-4-1984 0</inkml:trace>
  <inkml:trace contextRef="#ctx0" brushRef="#br2" timeOffset="123648.96">12629 16217 13823 0,'11'-10'1216'0,"4"1"-960"0,4-3-256 0,8 2 0 16,11 4 4176-16,9 5 800 0,9 2 144 0,8 4 48 16,7 3-4304-16,3-2-864 0,1 3-160 0,-2 1-32 15,0 2 192-15,-1-1 0 0,-1 4 0 0,2 0 0 16,1-1 0-16,-7 0 0 0,-6-1-160 0,-6 2 160 15,-4 1-160-15,-4 0 160 0,-6 1 0 0,-4 0-144 16,-4 1 144-16,-6-1 176 0,-3-1-48 0,-5 2 0 0,-2 1 192 16,-7 0 48-16,-6-1 0 0,-7 1 0 0,-7 5 80 15,-8 2 32-15,-7-3 0 0,-11 6 0 0,-8 1 192 16,-12 3 32-16,-9 2 16 0,-14-1 0 0,-14 0-256 0,-10 3-48 16,-1-1-16-16,-14 1 0 15,-12-2-656-15,2 1-128 0,3-2-16 0,3-1-16 16,2 0-1888-16,15-6-368 0,16-3-80 15</inkml:trace>
  <inkml:trace contextRef="#ctx0" brushRef="#br2" timeOffset="124852.39">17497 16561 11967 0,'-13'-8'1072'0,"3"2"-864"0,1-1-208 0,0-2 0 0,2 1 3168 0,7 8 592 0,-5-7 112 0,5 7 32 0,-5-5-2720 0,5 5-544 15,0 0-96-15,0 0-32 0,0 0-80 0,0 0-32 16,0 0 0-16,11 1 0 0,0 0-400 0,2 2 0 16,5 0 0-16,2 0 0 0,1 0 128 0,5-1-128 15,4 3 0-15,3 3 128 0,5-3 16 0,6 1 0 16,6 3 0-16,4-2 0 0,4 1 48 0,1-3 0 15,1-1 0-15,4 1 0 0,-3 3 128 0,7-4 48 16,5 0 0-16,2-2 0 0,1 2-64 0,0 0-16 16,1-4 0-16,1 0 0 0,2 1-32 0,2 2 0 15,2-1 0-15,-3-2 0 0,-1-2 32 0,2 0 0 16,0 2 0-16,3 2 0 0,2-2-32 0,-1 0 0 16,-3-2 0-16,1 2 0 0,0 2-64 0,3-1-32 0,1-2 0 0,0 2 0 15,-4 1-160-15,0 4 128 0,-2-1-128 16,5 0 128-16,0 0-128 0,-2 1 192 0,-4-2-192 0,-3 2 192 15,0 1-192-15,2-4 160 0,3 1-160 0,-1-1 160 16,-3-1-32-16,-1-2-128 0,-1-1 192 0,2 0-64 16,1 1-128-16,0 0 0 0,0-4 0 0,0-1 128 15,-2-3-128-15,1 2 128 0,-1 0-128 0,1-3 128 16,-3 1-128-16,-2-2 0 0,-4 1 0 0,-3 0 0 16,0 5 192-16,0 0-32 0,0-3-16 0,-1 2 0 15,-2 2 48-15,-4 1 0 0,-4-1 0 0,0-1 0 16,-2 3-192-16,1 0 128 0,0 1-128 0,3 0 128 15,2-1-128-15,-2-1 0 0,-2-2 0 0,-2 3 0 16,-2-1 0-16,0-1 0 0,0-2 0 0,3 1 0 16,-1 2 0-16,3 0 0 0,2 0 128 0,1-1-128 0,-4-1 0 15,-3 2 0-15,-1-2 0 0,-2 3 0 0,-1-2 0 0,-1 1 0 16,0 0 0-16,-1 0 0 0,0 1 0 16,-3 1 0-16,3 1 0 0,-5 3 0 0,-4-3 0 0,-1 2 0 15,-1-2 0-15,1 3 0 0,-1-1 0 0,1 3 0 16,0-3 0-16,0 1 0 0,0 0 0 0,0-1 0 15,-2 0 0-15,0-1 0 0,0-2-192 16,-3-2 192-16,-2-1-160 0,-4 0 160 0,-4 0-192 0,-2 1 48 16,-4 1 16-16,-2-2 0 0,-1 1-64 0,-1-2 0 15,-4 2 0-15,-8 2 0 16,0 0-256-16,0 0-64 0,0 0-16 0,0 0 0 16,0 0-1536-16,0 0-304 0,0 0-64 0</inkml:trace>
  <inkml:trace contextRef="#ctx0" brushRef="#br2" timeOffset="125286.04">24760 16184 12895 0,'0'-22'1152'0,"3"7"-928"0,-1-3-224 0,3 2 0 15,-1-1 3968-15,5 3 736 0,4 7 160 0,3-2 16 0,3 4-3952 0,4 3-800 16,3 1-128-16,3 4 0 0,3 3 0 0,3 5 0 16,2 5 0-16,6 0 0 0,6 3 0 0,-1 2 0 15,0-2 144-15,-1 1-144 0,-1 0 256 0,0 2 0 16,0 1-16-16,1-2 0 0,0 4 208 0,1 3 64 15,0-3 0-15,-1 3 0 0,-1-3-48 0,-4 3 0 16,-4-4 0-16,-5 3 0 0,-5-4-80 0,-4-1 0 16,-3 1-16-16,-5-1 0 0,-2-4-80 0,-2 1-16 15,-5 0 0-15,-2 0 0 0,-3 0-16 0,-4-1-16 16,-1 0 0-16,-6 4 0 0,-4 3-48 0,-6 1 0 16,-5-1 0-16,-12 2 0 0,-12-1 16 0,-12 2 0 15,-11 3 0-15,-8-2 0 0,-7 2-208 0,-15 0-160 0,-14 1 32 16,-6 1 0-1,-5 5-1344-15,-10 4-256 0,-9-1-48 0,0 0-16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7T19:50:47.08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16342 5170 9151 0,'0'0'400'0,"3"-10"96"0,0 4-496 0,3-3 0 0,2 2 0 0,0-2 0 31,0 1-320-31,3-1-144 0,0 1-48 0,2 2 0 0,1-5 128 0,1 5 32 0,0-3 0 0,1 4 0 16,-1-1 176-16,-1-3 48 0,-2 3 0 0,4-2 0 15,-1 4 128-15,1 2 0 0,1-2 0 0</inkml:trace>
  <inkml:trace contextRef="#ctx0" brushRef="#br0" timeOffset="1003.51">17683 5197 13935 0,'0'0'608'0,"0"0"144"0,0 0-608 0,0 0-144 0,0 0 0 0,0 0 0 15,0 0 384-15,0 0 32 0,0 0 16 0,0 0 0 16,0 0 64-16,0 0 16 0,0 0 0 0,0 0 0 15,0 0 0-15,0 0 16 0,0 0 0 0,-7 10 0 16,-2-4-80-16,-2 6 0 0,-2-1-16 0,-2 2 0 16,-3 1-272-16,-2 0-160 0,-2 0 192 0,-1 6-192 15,-2-5 128-15,-1 2-128 0,1-1 0 0,-3 2 0 16,-2 1 208-16,-5 0-64 0,-2-1-16 0,-2 0 0 16,-3 2 192-16,0-3 16 0,3-1 16 0,-1 2 0 15,0 1-80-15,-1 4-16 0,0-1 0 0,2-3 0 16,-1 1-64-16,1-1-32 0,-2-1 0 0,-2 0 0 0,1-2-32 15,2 0 0-15,1-2 0 0,4 0 0 0,2 0-128 0,2 0 192 16,1-1-192-16,4-2 192 0,2-1-192 0,1 1 0 16,3-1 144-16,2-1-144 0,5-4 0 0,1 0 0 15,2 1 0-15,10-6 0 0,0 0 0 0,0 0 128 16,0 0-128-16,0 0 0 0,0 0 0 0,0 0 0 16,10 6 0-16,5-4 0 0,4 1 0 0,4-2 128 15,4 2-128-15,1 1 176 0,5-1 112 0,6 1 32 16,6 6 0-16,3-3 0 0,4-1-192 0,0 2-128 15,-2-2 144-15,0 3-144 0,3-3 128 0,0 5-128 16,2-3 0-16,3 5 0 0,6-3 0 0,-2 1 128 16,0-3-128-16,-3 1 0 0,-1-4 0 0,-2 4 0 15,-2-5 128-15,-1 4-128 0,0 1 0 0,2-4 0 0,2 0 0 0,-1 2 0 16,-6-3-160-16,-3 1-128 0,-4 2-32 16,-1-4 0-1,-4-1-1664-15,-1-1-352 0</inkml:trace>
  <inkml:trace contextRef="#ctx0" brushRef="#br0" timeOffset="1820.87">17070 5816 11967 0,'0'0'1072'0,"5"-10"-864"16,-5 10-208-16,11-8 0 0,2-3 1024 0,5 5 176 15,0 3 16-15,7-1 16 0,3 3-288 0,5-1-64 16,3 0-16-16,2 1 0 0,3-2-400 0,1 2-80 15,-1-3 0-15,4 1-16 0,1 1-32 0,1 1 0 16,1-1 0-16,7 2 0 0,7 2-64 0,3-1-16 16,1 1 0-16,1-2 0 0,2-2 32 0,2 1 0 15,3-1 0-15,6 1 0 0,6 2-112 0,0-1-32 0,-4-2 0 16,2 3 0-16,0 0-144 0,4 2 0 16,3 2 144-16,2-5-144 0,-5-3 176 0,-2 1-48 0,2 2 0 0,3 0 0 15,5-1 64-15,-2-1 16 0,-3 0 0 0,2 2 0 16,1 2-16-16,3 0-16 0,-1-2 0 0,1 0 0 15,-2-2-32-15,4 2 0 0,4 3 0 0,-2-3 0 16,-5 0-144-16,2 0 160 0,-2 0-160 0,4 2 160 16,6 1-160-16,-5-3 0 0,-3-5 144 0,3 4-144 15,-2 4 128-15,1-1-128 0,1-4 128 0,-1 2-128 16,0-2 192-16,2 2-48 0,4 2 0 0,-3 0 0 16,-6-2-16-16,3 1 0 0,0 1 0 0,-1 0 0 15,-1-2-128-15,-3 0 0 0,-3 1 144 0,2 2-144 16,4-1 0-16,1-2 0 0,-4-1 0 0,1 1 0 15,-2 2 0-15,5 1 0 0,2-1 0 0,0-2 128 16,-3-2-128-16,-4 4 0 0,1 1 0 0,4-1 0 0,0-2 0 0,-2 0 0 16,-5 0 0-16,2 3 0 0,5 1 0 15,-1 0 0-15,1 1 0 0,-1-3 0 0,-2 0 0 0,6 0 0 16,4 1 0-16,-6-2 128 0,-6-1-128 0,0 0 0 16,0 0 0-16,5 0 0 0,0 0 0 0,-3-1 0 15,-9-3 0-15,0 3 0 0,-1 3 0 0,6 1 0 16,1-2 0-16,-4 0 0 0,-7-3 0 0,1 0 0 15,-1 1 0-15,2 1 0 0,3 1 0 0,-3-1 0 16,-5-2 0-16,-2 1 0 0,-2-1 0 0,3 2 0 16,-1 2 0-16,3-4 0 0,-2 1 0 0,-3-3 0 15,-4-1 0-15,3 4 0 0,-3 0 0 0,-1 1 0 16,1 0 0-16,-2-2 0 0,-6 0 0 0,-1 0 0 0,-2 0 0 0,-1 1 0 16,-2-1 0-16,3 0 0 0,2 2 0 0,-1 0 0 15,-4 2 0-15,-4 1 128 0,-6-1-128 0,1 1 0 16,-5-2 0-16,0 2 144 0,-1 1-144 0,-1 2 0 15,-5-3 0-15,1 2 0 0,0 1 0 0,1-1-144 32,-2 0-240-32,-1-1-32 0,-3 0-16 0,-2 0-12096 0</inkml:trace>
  <inkml:trace contextRef="#ctx0" brushRef="#br0" timeOffset="2171.25">28585 5267 23951 0,'17'-8'2128'0,"7"0"-1696"16,5 6-432-16,9 3 0 0,7 3 704 0,7 4 48 15,5-2 16-15,0 7 0 0,-2-1-624 0,-1 4-144 16,0 0 0-16,-1 2 0 0,1 4 0 0,-1 0 0 16,-1 0 0-16,-1 1 0 0,-4 0 0 0,-4-2 192 15,-5 0-192-15,-5 2 192 0,-5 3-192 0,-4 0 0 16,-3 0 0-16,-5 1-176 0,-3 2 352 0,-3-3 64 0,-3 0 16 0,-6 0 0 16,-4 4 160-16,-4 0 32 0,-6 1 16 15,-6 2 0-15,-7 1 48 0,-9-1 16 0,-13 0 0 16,-8-2 0-16,-9 4-128 0,-6 5-16 0,-6 2-16 0,-5 2 0 15,-7 3-496-15,-8 5-112 0,-7 1-16 0,-2 4 0 16</inkml:trace>
  <inkml:trace contextRef="#ctx0" brushRef="#br0" timeOffset="3121.08">17756 11255 17503 0,'-16'-12'768'0,"4"5"176"0,-2-1-752 0,2 0-192 16,2 5 0-16,10 3 0 0,-11-2 1184 0,1 4 208 16,1-1 32-16,-1 4 16 0,-1 4-944 0,-2 0-192 15,-2 2-48-15,-3 3 0 0,-2 1-256 0,-3 1 0 0,-5 1 128 0,-2 3-128 16,0-3 0-16,-4 4 128 0,-7 0-128 0,-2 1 0 15,-3 2 320-15,0 1-64 0,0 0 0 0,2 0 0 16,0-2 128-16,2 0 0 0,0 5 16 0,3-5 0 16,1-1-112-16,-1 3-32 0,1-4 0 0,-2 1 0 15,1-3-80-15,2 1-32 0,3-1 0 0,2 0 0 16,4 0-144-16,4-1 128 0,4 0-128 0,2-3 128 16,4-1-128-16,4 2 0 0,1-4 0 0,4 0 0 15,2 0 0-15,3 2 0 0,3-1 0 0,2 0 0 16,2 0 0-16,5-3 0 0,2 0-224 0,4 1 80 15,2-2 144-15,7 1 0 0,6-5 0 0,2 2-128 16,7 2 128-16,1-4 192 0,-1-5-32 0,3 0-16 16,1 1-16-16,2-1 0 0,0 0 0 0,4 1 0 15,3 1-128-15,2-4 0 0,3 0 0 0,-3-1 0 16,-3-2 0-16,-2-1-176 0,-2 2 16 0,-2 1 0 16,-3 2-1568-16,-2 1-320 0,-2-1-64 0,0-2-16 0</inkml:trace>
  <inkml:trace contextRef="#ctx0" brushRef="#br0" timeOffset="3721.96">17095 11839 20383 0,'0'0'896'0,"-1"-7"192"0,1 7-864 0,5-7-224 0,7 4 0 0,3-1 0 16,4-1 192-16,6 2 0 0,10 1 0 0,4 0 0 16,7 2 16-16,3-1 0 0,1 0 0 0,3 0 0 15,5-1-208-15,3 1 176 0,3-2-176 0,8 2 160 16,4 0-160-16,3 0 0 0,-4-1 144 0,2 1-144 16,1 0 144-16,8 0-144 0,10 1 192 0,-2 0-192 15,-2-2 320-15,4 1-32 0,2 0-16 0,2 1 0 16,7-2 128-16,0 1 32 0,-4-1 0 0,7 0 0 15,7 1-160-15,-1 0-16 0,-6-3-16 0,5 3 0 16,4 1 0-16,1-3 0 0,-1-1 0 0,3 1 0 16,3 1 16-16,1 1 16 0,-1 0 0 0,1 0 0 15,0 1-272-15,4-2 160 0,3 1-160 0,-1 1 128 16,-1-1-128-16,0-1 0 0,1-1 144 0,3-1-144 16,3 1 0-16,-4-1 0 0,-3-1 0 0,3-1 0 15,4 2 0-15,-6 0 0 0,-4 2 0 0,0-2 0 0,3 0 0 16,-3 0 128-16,-3 1-128 0,-2-2 0 0,4 1 0 0,-4 2 0 15,2-1 0-15,-3 0 0 0,-1 2 0 0,1-2 0 16,0 2 0-16,-4 0 128 0,-2-1-128 0,1 2 0 16,2-2 0-16,-6 2 0 0,-5 0 0 0,2 0 144 15,2 4-144-15,-4-3 160 0,-7-1-16 0,2 1 0 16,-2 2 0-16,4-2 0 0,4-1-144 0,-6 1 0 16,-6-1 0-16,2 2 0 0,-1-1 0 0,3-1 0 15,-5-1 0-15,-2-1 0 0,-2 2 0 0,-2 2 128 16,5-1-128-16,-3-1 0 0,-4 0 0 0,-1 0 0 0,-3-1 0 15,0 1 0-15,-1-2 128 0,1 2-128 0,-1 0 0 0,-2 0 128 16,-7-2-128-16,1 1 0 0,-3 1 0 0,0-2 0 16,2 0 0-16,-4-2 0 0,-5 0 0 0,-4-1 0 15,-4 1-240-15,-1-1 32 0,-5 1 0 0,-3 2 0 32,-5 0-1264-32,-2 1-256 0,-4 1-64 0</inkml:trace>
  <inkml:trace contextRef="#ctx0" brushRef="#br0" timeOffset="4108.45">28026 11126 8287 0,'14'-17'368'0,"-2"3"80"0,2 0-448 0,7 3 0 16,5 1 0-16,8 6 0 0,2 4 4624 0,10 4 848 15,4 0 160-15,4 2 48 0,1-2-4496 0,-2 4-896 16,0 2-288-16,-1 4 160 0,0-3-160 0,0 2 0 16,1 1 0-16,-1-1 0 0,7-3 0 0,-1 4 0 15,-3 4 0-15,-2-3 128 0,-3 3-128 0,-3 2 128 16,3 2-128-16,-3 3 128 0,-3 1 128 0,1 0 32 15,-2 4 0-15,-4 1 0 0,1 2-112 0,-6 2-32 16,-4-1 0-16,-4-2 0 0,-6 1-144 0,-5-1 0 0,-4-2 144 16,-6-2-144-16,-5 3 0 0,-4-1 128 0,-5 1-128 0,-6-1 0 15,-8 3 0-15,-9 1 144 0,-10 2-144 0,-7 1 0 16,-9 0 0-16,-8 3 0 0,-9 4 0 0,-14-1-9200 16,-15 3-1904-16</inkml:trace>
  <inkml:trace contextRef="#ctx0" brushRef="#br0" timeOffset="5160.02">17581 18162 26719 0,'0'0'2368'0,"0"0"-1888"0,-12-4-480 0,12 4 0 16,0 0 1056-16,-11 6 112 0,-2 1 32 0,2 4 0 15,-4 0-1200-15,-2 3 0 0,1 3-224 0,-3 2 32 16,-3 1-128-16,-2 2 0 0,-5 1-16 0,-6-2 0 16,-4 0 144-16,-2-2 48 0,-1 1 0 0,-2 3 0 15,-3 3 144-15,0-1 0 0,-2 4 0 0,0-3 0 16,-2 2 160-16,-4 2-32 0,-4 2-128 0,1 3 192 16,4 2 48-16,4-4 0 0,6-2 0 0,4-1 0 15,6-4-48-15,3 0 0 0,5-3 0 0,2-1 0 16,1-3-192-16,4 0 0 0,2-2 0 0,4 0 0 15,2 0 0-15,2-2 0 0,4-3 0 0,1-1 0 16,2 2 0-16,3 1 0 0,3-2 0 0,2 1 0 0,2 1 0 16,2-1 0-16,2-3 0 0,5 3 0 0,2-3 0 0,3 1 0 15,2 2 0-15,1-3 0 0,2 3 144 0,5 0 96 16,0-4 16-16,4 2 0 0,5 0 48 0,5-2 16 16,2 2 0-16,0-4 0 0,-1 3-320 0,2-3 160 15,0-1-160-15,3-1 128 0,1-1-128 0,2-3-224 16,4 2 48-16,-1-3 16 15,-3-4-656-15,-4-4-128 0,-5 1-16 0,-9 0-12432 0</inkml:trace>
  <inkml:trace contextRef="#ctx0" brushRef="#br0" timeOffset="5938.02">16495 18923 25631 0,'0'0'1136'0,"7"-5"224"0,2-6-1088 0,1 2-272 0,5-3 0 0,7 3 0 16,4 4 0-16,6 1 0 0,6-1 0 0,4-1-144 15,8 0 144-15,-1 1 0 0,2-4 0 0,-1 1 0 16,2-1 0-16,1 3 0 0,2 3 0 0,3 1 0 15,3-2 0-15,4 1 0 0,1 0 128 0,-1 0-128 0,-3-3 0 16,-1 1 128-16,1 2-128 0,4 2 0 0,1-1 352 0,7 1 0 16,-3 0 0-16,1-2 0 0,-3 2-48 0,5 0-16 15,-3 1 0-15,9-3 0 0,6-1 0 0,0 1 0 16,-4 0 0-16,2-1 0 0,1 0-96 0,8 1-32 16,4-2 0-16,-1-6 0 0,-4 3-160 0,1-3 160 15,2 4-160-15,3-3 160 0,5-1-160 0,-2 1 128 16,-3 4-128-16,4-3 128 0,7 3-128 0,-4-5 0 15,-1 3 0-15,1-4 128 0,2 6-128 0,2-3 0 16,3 1 0-16,1 3 128 0,-3-2 0 0,3 3 0 16,6 2 0-16,-2-1 0 0,-4-4 0 0,3 3 0 15,2 2 0-15,-2-1 0 0,-2 1 64 0,3-3 0 16,0 0 0-16,-1 1 0 0,-2 3 128 0,1-2 16 0,0-2 16 16,0 2 0-16,0 1-32 0,2-1 0 0,-3 2 0 15,2 0 0-15,6 1-32 0,-2-1-16 0,-3-1 0 0,4 1 0 16,3 1-272-16,1-1 128 0,-6-3-128 0,3 1 0 15,4 2 128-15,-4-1-128 0,-4-1 0 0,-1 2 0 16,4-3 144-16,-1 0-144 0,-6 2 0 0,2-1 144 16,-3 0-144-16,2 2 0 15,2 1 0-15,0-1 0 0,-5 1 0 0,4-1 0 0,2-2 0 0,-5-1 0 16,-5 3 0-16,0-2 0 0,2 1 0 0,-4-1 0 16,-1 2 0-16,-4-1 0 0,0-4 0 0,-1 4 0 15,3-1 0-15,-4 1 0 0,-5-1 0 0,-2 1 0 16,-1 1 0-16,3-1 0 0,4-2 0 0,-4 2 0 0,-6-1 0 15,-3 2 0-15,-1 1 0 0,1 0 128 0,-2-1-128 16,-3 1 160-16,-9-1-160 0,-3 1 160 0,-4-2-160 0,-1 4 0 16,-6-1 0-16,1 1 128 0,0 0-128 0,-1 0 0 15,-5 1 0-15,-4 1 0 0,-3-2 0 0,-3 1 0 16,-4 2 0-16,-1 2 0 0,-3 0-224 0,-1-1 32 16,-4 0 0-16,-2-1 0 15,-5 2-208-15,-1 2-48 0,1-3 0 0,-3 2 0 16,-5-3-400-16,-2 1-96 0,1 0-16 0,-3-2 0 15,-10-4-1888-15,9 2-384 0,-9-2-80 0,0 0-16 0</inkml:trace>
  <inkml:trace contextRef="#ctx0" brushRef="#br0" timeOffset="6311.42">28103 17914 14735 0,'12'-7'1312'0,"4"2"-1056"0,2 0-256 0,9 4 0 16,6 5 3104-16,11 1 560 0,13 5 112 0,-2 0 32 16,0 3-3360-16,2 0-688 0,3-2-128 0,1 4-16 15,1 3 384-15,5 0 0 0,6 1 192 0,-4 0-64 16,-2 0 0-16,-6 0 0 0,-3 4 0 0,-2 0 0 15,-4 0 192-15,-1 4 64 0,-4-2 0 0,-2 3 0 16,-3-4-240-16,-4 2-144 0,-5 0 192 0,-6-2-192 0,-6 1 208 16,-4-3-64-16,-6 3-16 0,-4 1 0 0,-5-2-128 15,-6 3 0-15,-5 0 0 0,-10 3 128 0,-7-2 128 16,-10 0 0-16,-8-4 16 0,-9 4 0 0,-6-2 240 0,-9 0 64 16,-7-3 0-16,-12 0 0 0,-15-1-368 0,-1-4-64 15,-1-2-16-15,-4 4 0 16,-5 1-688-16,-2-3-144 0,-1-6-16 0</inkml:trace>
  <inkml:trace contextRef="#ctx0" brushRef="#br0" timeOffset="8400.19">12517 4650 16575 0,'-18'8'1472'0,"8"-2"-1168"0,1 3-304 0,3-1 0 0,0 2 576 0,4 0 48 16,-1 4 16-16,3-1 0 0,2-1-192 16,0-1-16-16,-1 1-16 0,6-3 0 0,-7-9-416 0,9 9 128 15,1-2-128-15,0-2 0 0,1-3 160 0,3-2-160 16,2-2 192-16,2-3-192 0,1-2 368 0,0 1-48 15,0-6 0-15,1 1 0 0,0-1 160 0,1 0 32 16,-1-2 0-16,2 1 0 0,-2 2-224 0,0-3-32 16,-1-2-16-16,-1 1 0 0,-3 1-96 0,-1 0-16 15,-2-1 0-15,-1 0 0 0,-2 1 144 0,-2 1 32 16,-2-1 0-16,-2 1 0 0,0 2 48 0,-3 2 16 16,0 9 0-16,-5-9 0 0,-4 1 16 0,-1 5 0 15,-4 0 0-15,-1 2 0 0,-1 1-128 0,-1 2 0 0,-1 5-16 0,-3 5 0 16,2 2-240-16,-2 4 176 0,-1 1-176 0,-1 4 160 15,-2 1-160-15,1 3 0 0,-3-3 0 16,2 3 0-16,-1-3 0 0,3 3 0 0,2 1 0 0,3 1 0 16,1-6 0-16,5 0 0 0,1-3 0 15,4 2 0-15,1-3 0 0,2 0 0 0,1-2 0 0,4 0 0 16,1-4 0-16,3-1 0 0,2 1 0 0,5-4 0 16,-1 0-160-16,6-3 160 0,2 1 0 0,5-1-144 15,1-3-176-15,2-2-48 0,1-2 0 0,0-1 0 31,-1-3-1232-31,1-2-256 0,1 1-64 0,-2-4 0 0</inkml:trace>
  <inkml:trace contextRef="#ctx0" brushRef="#br0" timeOffset="8858.6">13496 4606 21183 0,'0'0'1888'0,"0"0"-1504"15,0 0-384-15,-6-7 0 0,0 0 256 0,6 7-32 16,-10-5 0-16,0 2 0 0,-3 3 240 0,-2 0 48 16,-6 3 16-16,1 2 0 0,-3 2-352 0,-1 1-176 15,-1 3 160-15,1 2-160 0,-2-3 176 0,1 4-176 16,1-1 192-16,-1 0-192 0,-1 1 128 0,3 1-128 16,0 1 0-16,1 1 0 0,1 0 0 0,2 0 0 15,1 1 0-15,4-1 0 0,4-5 0 0,2 2 0 16,4 0 0-16,3-2 0 0,2-5 288 0,3 1-48 0,2 1-16 15,3-7 0-15,1 1 64 0,4-3 16 0,3-3 0 16,-1 1 0-16,1-3-128 0,1-5-32 0,0 1 0 0,-1-3 0 16,0 0 0-16,-1-2 0 0,0 1 0 0,0-1 0 15,-2-1 48-15,0 2 0 0,0 2 0 0,0-3 0 16,-1 1 64-16,0 5 32 0,-6 1 0 0,-7 7 0 16,8-5 1008-16,-8 5 208 0,0 0 32 0,0 0 16 31,10 5-1904-31,-4 3-384 0,-2 5-80 0,-3 6-16 0,-1 4 832 0,0 4 0 0,-2 1 0 15,-2 5 0-15,-1 2 0 0,-1 2 0 0,-1 3 128 0,0-1-128 16,0 4 0-16,0-5 128 0,-1-2-128 16,3-3 0-1,1-4-256-15,2-1-128 0,-1-2-48 0,2-1 0 0,1-2-2320 16,1-5-448-16</inkml:trace>
  <inkml:trace contextRef="#ctx0" brushRef="#br0" timeOffset="9206.4">13849 4659 21183 0,'0'0'944'0,"0"0"192"0,-4-6-912 0,4 6-224 0,0 0 0 0,0 0 0 16,0 0 1568-16,0 0 272 15,-6 5 48-15,1 5 16 0,-2-1-1264 0,2 5-256 16,0 1-64-16,-3 3 0 0,3 1-160 0,-1 1-32 0,0 1-128 0,2-1 192 16,-2 0-192-16,0-1 0 0,3-1 0 15,1-3 0-15,1-2 144 0,2 0-144 0,1-4 128 0,1-2-128 16,-3-7 0-16,0 0 0 0,12-3 0 0,-1-2 0 16,2-3 0-16,2-4 0 0,-2-4 128 0,1-2-128 15,1 0 144-15,0-2 0 0,-1 0 0 0,2-2 0 16,-2 0 960-16,-2 2 192 0,0 1 48 15,-1 0 0 1,-2-1-1344-16,-1 2-480 0,-1 1 16 0,-1 3 0 0,-4 2 592 0,1-1 112 0,-1 1 16 0,-1 6 16 16,1-3-272-16,-2 9-256 0,-2-7 64 0,1 0-9952 15,0-3-1984-15</inkml:trace>
  <inkml:trace contextRef="#ctx0" brushRef="#br0" timeOffset="9399.94">14470 4519 9215 0,'0'0'816'0,"0"0"-656"15,0 0-160-15,0 0 0 0,0 0 1664 0,0 0 320 16,0 0 48-16,0 0-6000 15,0 0-1184-15</inkml:trace>
  <inkml:trace contextRef="#ctx0" brushRef="#br0" timeOffset="9670.16">14501 4462 17503 0,'0'0'1552'0,"0"0"-1232"0,0 0-320 0,0 13 0 15,0-13 2064-15,0 14 368 0,-1 0 64 0,1 4 0 16,0 1-1344-16,-2 2-256 0,-4 1-64 0,1 1-16 16,0 2-304-16,0-1-64 0,-3-2-16 0,1 2 0 0,0 1-192 15,-2-2-48-15,2 3 0 0,0-5 0 0,2-2-192 16,0-3-160-16,3-4 32 0,-1 0 0 15,3-3-2496-15,0-9-512 0</inkml:trace>
  <inkml:trace contextRef="#ctx0" brushRef="#br0" timeOffset="9918.65">15166 3960 20271 0,'0'0'1792'0,"0"0"-1424"0,0 0-368 0,0 0 0 16,0 0 1600-16,-1 15 240 0,1 2 48 0,0 3 16 16,-2 4-976-16,0 6-192 0,-3 1-32 0,0 5-16 15,-4 1-384-15,-2 2-80 0,0 2-16 0,-3 3 0 16,-1 0 48-16,0 1 0 0,-1-1 0 0,2 1 0 15,0-3-256-15,2 0 0 0,-2-2 0 0,1-11-9280 16,1-4-1808-16</inkml:trace>
  <inkml:trace contextRef="#ctx0" brushRef="#br0" timeOffset="10106.94">14539 4115 38927 0,'-15'1'1728'0,"15"-1"352"0,0 0-1664 0,0 0-416 15,-4 11 0-15,3 0 0 0,2 2 0 0,2-4 0 16,-3-9 0-16,1 11-11456 16,-1-11-2368-16</inkml:trace>
  <inkml:trace contextRef="#ctx0" brushRef="#br0" timeOffset="10693.96">13620 5630 6447 0,'-9'-6'576'0,"0"2"-576"0,2-1 0 0,0 0 0 0,7 5 4320 0,-9-4 752 15,-1 2 160-15,-2 2 16 0,-4-2-3360 16,1 2-672-16,-3 0-144 0,-2 2-32 0,0-1-256 0,-3 3-48 16,-3 2-16-16,0 0 0 0,-1-1-336 0,1 6-64 15,1-3 0-15,3 4-16 0,2-3-304 0,6 1 0 16,1 1 128-16,4-4-128 16,3 0-272-16,6-7-112 0,0 11-32 0,0-11 0 15,13 5-464-15,5-3-80 0,3-2-32 0,7-1 0 0,4-2 496 0,4 1 112 16,3-1 0-16,3 1 16 0,2 0 368 0,1 2-144 15,-1 2 144-15,-3-1 0 0,-5 0 0 0,-5 3 0 16,-4 0 0-16,-4 4 0 0,-3-5 240 0,-3 5 144 16,-4 1 48-16,-5 0 0 0,-4 4 208 0,-4 0 32 15,-4 0 16-15,-3 1 0 0,-3 8-224 0,-6-3-32 0,-5 1-16 0,-3 1 0 16,-6-1-288-16,1 0-128 0,-4-2 128 16,-1-3-128-16,0-2 0 0,3-5 0 0,4-1 0 0,4-3 0 31,3-3-1440-31,5-1-272 0,2-1-48 0,4-3-10704 0</inkml:trace>
  <inkml:trace contextRef="#ctx0" brushRef="#br0" timeOffset="11364.63">14131 5562 23551 0,'-14'8'1040'0,"4"4"224"0,-1-2-1008 0,-3 5-256 0,-2 3 0 0,2 0 0 15,2 2 832-15,0 3 128 0,2-3 32 0,0 2 0 16,3-2-704-16,4 2-144 0,0 0-16 0,2-1-128 0,2-2 0 0,3-2 0 16,0-4 0-16,2-3 0 0,3-4 0 0,1-1 0 15,0-5 0-15,3-2-144 0,1-1-48 0,1-2 0 16,1-1 0-16,-1-7 0 0,-1 0 192 0,0-1-160 16,0 0 160-16,0-2-160 0,0-1 160 0,-3 1 176 15,-2-2-48-15,-1 1 0 0,-3 2 0 0,-1 0 0 16,-2-2 0-16,1 1 0 0,-3 1 64 0,-3-2 16 15,1 2 0-15,-2 0 0 0,-3-3 48 0,1 1 16 16,-2 1 0-16,3 0 0 0,-1 1-272 0,1 2 0 16,0-1 0-16,2 6 0 0,3 8 0 0,0 0 0 15,4-11 0-15,2 1 0 0,3 3-128 0,1-2 128 0,2 1 0 16,1-2-144-16,2 1 144 0,1-4 0 0,1 3 0 0,1-3-128 16,0-3 128-16,1-2 0 0,0 2 0 0,0-1 0 15,-1-1 0-15,2 0 0 0,-2 1 160 16,-1 0-160-16,1-2 256 0,-3 3-64 0,-1-1 0 15,-2 1 0-15,-3 2 0 0,-3-3 0 0,-1 3 0 0,-2 0 0 16,-3 3 32-16,-3 2 0 0,-1 0 0 0,4 9 0 16,0 0 0-16,0 0 0 0,-7 2 0 0,7-2 0 15,-7 11-224-15,2 3 0 0,0 3 0 0,0 2 0 16,0 4 0-16,0 4 0 0,1 0-144 0,2 3 144 16,-1 3 0-16,4 0-144 0,2-2 144 0,5-1 0 15,-1 0 0-15,5-6 0 0,2-3 0 0,3-2 0 16,4-1 0-16,4-6 0 0,2-6 0 0,2-1 0 0,2-5 0 15,0-4 224-15,2-2-32 0,3-6 0 0,-5-2 64 16,2-3 0-16,0-5 0 0,0 3 0 0,0-3-128 0,-1 2-128 16,-3 2 176-16,-3 2-176 0,-1 0 256 0,-3 5-64 15,-1 0-16-15,-2 7 0 0,-4 1 112 16,-1 4 32-16,-1 3 0 0,-7 3 0 0,-2 5-144 16,-3 4-32-16,-1 1 0 0,-1 2 0 0,-3 1-16 0,2 2-128 15,-2-1 192-15,1-3-64 0,1-2-128 0,2-2 0 16,0-1 0-16,4-3 0 0,-4-10 0 0,10 8 128 15,1-6-128-15,3-2 0 0,3-1 176 0,3-6-48 16,2-1-128-16,0-1 192 0,3 0-64 0,-4-1-128 16,2 1 176-16,1 0-176 0,-1 4 0 0,1 2 0 15,-1 4 0-15,0 5 0 0,-1 4 0 0,-2 7 0 16,-2 1 0-16,-2 6 0 0,-2 6-336 0,-4 0 16 16,-3-1 16-16,-3-1-15696 0</inkml:trace>
  <inkml:trace contextRef="#ctx0" brushRef="#br0" timeOffset="12024.64">12636 6754 10127 0,'0'0'896'0,"0"0"-704"16,0 0-192-16,0 0 0 0,0 0 4032 0,0 0 768 15,0 0 144-15,0 0 48 0,7 11-3696 0,-2 3-720 16,2-1-160-16,1 7-32 0,0 4-160 0,0-1-32 16,0 4-16-16,1-3 0 0,0 2-16 0,1 0 0 0,0-5 0 15,2 0 0-15,0-2 768 0,2-1 160 0,3-5 16 0,1-2 16 16,1-6-864-16,1-2-256 0,2-4 0 0,2-3 128 31,0-5-880-31,1-1-160 0,3-6-48 0,2-1 0 0,-1-5 768 0,0-1 192 0,2-2 0 0,-5 2 0 16,1-4 0-16,-5 3 128 0,-2-3-128 0,-2 3 176 15,-2 1 160-15,0 2 48 0,-3-2 0 0,0 4 0 16,0 1-32-16,0 4 0 0,-1 4 0 0,0 1 0 16,-3 4-192-16,-9 5-32 0,12 4-128 0,-3 3 192 15,-1 5-192-15,-2 4 176 0,-1 5-176 0,-1 7 160 16,-1 6-160-16,-3 4 0 0,-3 5 144 0,-1 7-144 15,-3 3 0-15,-2 3 0 0,-5 4 0 0,-3-3 128 16,0 0-128-16,-1-1 128 0,0-1-128 0,0-3 128 0,-1-1 304 16,-1-4 64-16,-4-7 16 0,-1-1 0 0,0-5 192 15,0-4 64-15,-1-8 0 0,5-2 0 0,-2-2-400 16,5-4-80-16,-1-5-16 0,2-3 0 0,5-4-464 0,1-7-80 16,1-3-32-16,1-1 0 15,3-4-464-15,1-3-112 0,2-2-16 16,3 0 0-16,3-1-1536 0,2 1-304 0,3 1-64 0</inkml:trace>
  <inkml:trace contextRef="#ctx0" brushRef="#br0" timeOffset="12321.61">13794 6760 29775 0,'0'0'1312'0,"0"0"288"0,0 0-1280 0,0 0-320 0,0 0 0 0,0 0 0 15,0 0 624-15,0 0 64 0,8 8 16 0,2-2 0 16,1 1-224-16,2-5-32 0,0-2-16 0,1 0 0 15,2 0-48-15,2-1-16 0,0-4 0 0,1 0 0 16,1 0-240-16,2 1-128 0,-2-4 128 0,2 3-128 16,0 1-192-16,-2-3-128 0,0-1 0 0,-1 2-9984 15,-5-2-1984-15</inkml:trace>
  <inkml:trace contextRef="#ctx0" brushRef="#br0" timeOffset="12505.15">13782 6943 32127 0,'0'0'1424'0,"-8"4"304"0,8-4-1392 0,-3 10-336 16,3-10 0-16,0 9 0 0,3 4 656 0,-3-13 64 15,9 6 16-15,2 1 0 0,2-5-288 0,2-2-48 16,3-2-16-16,2-4 0 0,3 1-192 0,1-2-32 16,2-5-16-16,2 0 0 0,4-2-400 0,3-4-64 15,1-6-32-15,4-2-10304 16,4-4-2064-16</inkml:trace>
  <inkml:trace contextRef="#ctx0" brushRef="#br0" timeOffset="12799.97">15002 6233 29487 0,'0'0'1296'0,"-5"7"288"0,5-7-1264 0,-5 12-320 0,2 3 0 0,2 7 0 15,1 4 800-15,-3 2 96 0,1 5 32 0,-2 4 0 0,-4 3-672 16,1 2-256-16,-3 0 176 0,2 2-176 0,-4-1 0 0,1 4 0 16,-2-1 0-16,1 2 0 15,0 1 0-15,1-4 0 0,-1 2 0 0,3-5 0 16,2-6-1216-16,2-4-272 15,0-7-64-15,1-2-7296 0,1-6-1456 0</inkml:trace>
  <inkml:trace contextRef="#ctx0" brushRef="#br0" timeOffset="13098.26">15373 6451 30175 0,'0'0'1344'0,"0"0"256"0,0 0-1280 0,0 0-320 0,-1 16 0 0,-2 0 0 16,1 1 272-16,-6 2-16 0,-1 0 0 0,-2 2 0 16,-3 2-64-16,-4-1-32 0,-4 1 0 0,-3 0 0 15,-4 1 32-15,-2-4 16 0,-1 0 0 0,1 0 0 16,0-4 64-16,2 1 16 0,3-1 0 0,5-1 0 16,2-3-64-16,2-1-16 0,2 2 0 0,3-4 0 15,4 1-208-15,3-4 0 0,5-6 128 0,0 13-128 16,7-4 224-16,6 0 0 0,5-5 0 0,2 6 0 15,5 0 288-15,7 1 64 0,6 2 16 0,4-3 0 16,1 4-208-16,-1-1-32 0,-2-2-16 0,-1 1 0 16,-2 1-192-16,1-3-144 0,0 2 192 0,-3 1-192 15,-4-4 0-15,-1 4-320 0,-4-3 32 0,1 4-16704 16</inkml:trace>
  <inkml:trace contextRef="#ctx0" brushRef="#br0" timeOffset="15333.04">2617 5715 15663 0,'0'0'1392'0,"0"-7"-1120"16,0 7-272-16,0 0 0 0,7-9 704 0,-1 3 96 15,-6 6 16-15,0 0 0 0,9-3-256 0,-9 3-48 16,0 0-16-16,0 0 0 0,0 0-112 0,0 0-32 16,0 0 0-16,0 0 0 0,0 0 192 0,0 0 32 15,-8 11 16-15,-3 5 0 0,-10 0-112 0,-1 3-32 16,-4 2 0-16,-2 3 0 0,-2-3-256 0,0 3-64 15,-3 2-128-15,0-2 192 0,0 4-64 0,0-4-128 16,0 0 176-16,1 0-176 0,2-3 0 0,-1-2 0 0,2-1 0 16,0-1 0-16,0 0 0 0,2-6 0 0,2 0 0 0,-1-1 0 15,6-4-128-15,1-1-48 0,1-1 0 0,5 0 0 32,6-2-224-32,7-2-48 0,0 0-16 0,0 0 0 15,0 0 16-15,0 0 0 0,0 0 0 0,0 0 0 0,0 0 256 0,11 11 48 0,4-1 16 0,4 1 0 16,3-3 128-16,3 3 0 0,2-3 160 0,1 3-160 15,3-1 176-15,-1 2-176 0,6-4 192 0,3 2-192 16,-1 2 176-16,3 1-176 0,1-1 160 0,4 0-160 16,2-2 0-16,0 2 0 0,-1 3 0 0,-4-6 0 15,-3-1-768 1,-2-1-208-16,-5 0-48 0</inkml:trace>
  <inkml:trace contextRef="#ctx0" brushRef="#br0" timeOffset="15985.01">2439 6156 24879 0,'9'-14'1088'0,"-2"8"256"0,0-3-1088 0,5 3-256 16,3-3 0-16,3 1 0 0,2 2 400 0,4 0 32 0,2 2 0 0,-1 1 0 15,-2-1-224-15,1-1-32 0,-1 3-16 0,2-2 0 16,-2 1-160-16,3 1 0 0,2 1 0 0,3-1 0 16,2-1 0-16,4 1 0 0,4 1 0 0,7 0 0 15,7-1 0-15,2 0 0 0,2-1 0 0,0-3 0 16,2 0 0-16,3 1 0 0,2 0 0 0,6-2 0 15,10 2 0-15,-5 0 0 0,0-5 0 0,-2 2 0 16,2-3 192-16,6 3-32 0,6-2-16 0,-2 2 0 16,-3-6 48-16,2 0 0 0,-1 2 0 0,5 3 0 15,7-3-192-15,-5 5 192 0,0-7-192 0,-3 2 192 16,1 5-192-16,4-4 160 0,5 5-160 0,-5-5 160 16,-5 1-160-16,2-1 0 0,-1 6 144 0,3-2-144 15,2-1 0-15,-2 3 0 0,-2-4 0 0,-2 4 128 16,3 4-128-16,-1-4 0 0,2-3 128 0,-3 3-128 0,-3 0 192 15,0-2-48-15,0 2 0 0,-1 3 0 0,6-3 16 16,-6-2 0-16,-3 5 0 0,-2-2 0 0,1-1-16 0,2-1 0 16,3 1 0-16,0 1 0 0,-9-3-144 0,1 1 0 15,-2 1 144-15,3-1-144 0,2 0 0 0,-2 4 0 16,-5-3 0-16,-2 0 128 0,1 1-128 16,-1 0 176-16,2 3-176 0,2-2 192 0,-1 1-64 0,0-1-128 15,-5 2 192-15,-1 0-64 0,-2-1-128 0,1 1 0 16,3 0 144-16,-2 0-144 0,-1-1 0 0,-4 1 0 15,-5-1 0-15,-2-1 128 0,-2-2-128 0,0 2 0 16,-2 1 0-16,-1 1 0 0,-1-5 0 0,2 0 0 16,-5 1 0-16,-4 1 0 0,-3-2-192 0,-2 2 32 15,-2 0 16-15,-2 2 0 0,0-1-192 0,-3 2-48 0,-2 2 0 16,2-1 0 0,-2 0-1168-16,0 0-240 0,-1 1-64 0,-5-1-9664 0</inkml:trace>
  <inkml:trace contextRef="#ctx0" brushRef="#br0" timeOffset="16365.15">9405 5335 27647 0,'0'-10'2448'0,"5"3"-1952"0,5 3-496 0,8-1 0 0,4 3 336 0,3 1-16 16,2 0-16-16,2 1 0 0,2 0-304 0,2 0 0 16,2-1 0-16,3 2 0 0,3 1 0 0,2 2 0 15,4 0 0-15,3-1 0 0,2 0 0 0,-1 1 0 16,-2 3 0-16,0-2 0 0,-1 2 0 0,-1 2 0 16,-1 4 0-16,-2-3 0 0,1 3 0 0,-3 5 0 15,0-2 0-15,-3 2 0 0,-3-2 0 0,-5 3 0 16,-3-2 0-16,-3 1 0 0,-5 1 0 0,-5 1 0 15,-5 4 0-15,-5 3 0 0,-3 0 448 0,-7 2 0 16,-7-2-16-16,-7 4 0 0,-6 4 80 0,-12 0 32 16,-10 2 0-16,-4 1 0 0,-5 3-176 0,-5 1-48 15,-6 2 0-15,-7 3 0 0,-7 4-320 0,-3-5 0 16,1 2 0-16,7-1 0 16,5-2-1536-16,8 2-208 0,10-4-48 0,3-1-16 0</inkml:trace>
  <inkml:trace contextRef="#ctx0" brushRef="#br0" timeOffset="17467.91">13080 11392 11055 0,'0'0'480'0,"-5"-9"112"0,1 4-464 0,4 5-128 16,-5-9 0-16,5 9 0 0,-4-6 832 0,4 6 160 15,0 0 32-15,0 0 0 0,-8-5-1024 0,8 5 0 16,-6-8 0-16,1 3-160 0,-4 0-16 0,1-1 0 16,2-1 0-16,0 3 0 0,-3-3 176 0,1-1 0 0,2 0 0 0,0 0-128 15,-1 1 128-15,1 0-160 0,-1-1 160 0,7 8-160 16,-7-9 160-16,0 1-128 15,2 2 128-15,2-2-128 0,3 8 320 0,-3-6 64 0,1-2 0 0,2 8 16 16,0 0 640-16,0 0 128 0,0 0 32 0,0 0 0 16,0 0-80-16,0 0-16 0,0 0 0 0,0 0 0 15,0 0-256-15,7 11-48 0,-1 0-16 0,5-3 0 16,-1 2-336-16,4-4-64 0,4 1 0 0,1-2-16 16,1-3 64-16,0-4 16 0,2-5 0 0,1 1 0 15,1-5 128-15,-4-1 48 0,2-1 0 0,1-3 0 16,-2 1-144-16,-2-2-32 0,3 1 0 0,-3-2 0 15,-2-1-64-15,-3-2 0 0,2 1-16 0,-4 2 0 16,-2 0-112-16,-3 1 0 0,-1-1-128 0,-4-1 192 0,-2 0-192 16,-1 1 176-16,-2 3-176 0,-2 1 160 0,-4-3-160 15,-2 7 0-15,-4 0-160 0,-3 6 160 0,-1 4-144 16,-2 4 144-16,-2 7-128 0,1 7 128 0,-9 5-144 0,2 9 144 16,-4 2-160-16,0 4 160 0,-3 3-128 0,4 3 128 15,4-2 0-15,4 5-144 0,5-3 144 0,5-3 0 16,4-4 160-16,5-4-160 0,4-1 192 0,2-3-64 15,2-4-128-15,2-4 192 0,0-1-192 0,5-2 128 16,1-4-128-16,2-1 0 0,0-5 0 0,2 0 0 16,2-5 0-16,3-3 0 0,3-3-256 0,3-4-80 15,6-2-32-15,-1-6 0 16,-2-3-1968-16,1-2-400 0</inkml:trace>
  <inkml:trace contextRef="#ctx0" brushRef="#br0" timeOffset="17858.99">13942 11054 14735 0,'0'0'1312'0,"-5"-9"-1056"0,-3 0-256 0,2 1 0 16,6 8 2864-16,-9-5 512 0,-1 0 96 0,-1 1 32 16,1 3-2768-16,-4 4-544 0,0 2-192 0,0 5 0 15,-1-1 0-15,-2 6 0 0,2 5 0 0,-1 3 0 16,-1 3 0-16,2-2 0 0,0 5 0 0,1-2-144 15,1 3 144-15,3-3 0 0,2 0 0 0,2-4 0 16,3-3 0-16,3-5 0 0,2-1 0 0,3-1 0 16,-5-13 0-16,6 9 0 0,-6-9 0 0,11 4 0 15,0-4 224-15,0-4 128 0,3-3 32 0,0-3 0 0,-1 1 80 16,2-5 32-16,2-2 0 0,-1 1 0 0,-1-2 656 0,1 1 144 16,-4-1 32-16,0 4 0 15,-5 1-1760-15,0 4-336 0,-7 8-80 16,0 0-16-16,0 0 864 0,0 0 0 0,0 0 208 0,0 0-32 0,2 14-176 0,-4 9 0 15,-3 2 0-15,-3 6 0 0,-2-1 0 0,-3 8 0 16,0 2 0-16,1 2 0 0,-2 2 0 0,0 1 0 16,1 3 0-16,2-3 0 0,-1-5 0 0,3-3 0 15,3-6-192-15,2-2 192 16,2-1-560-16,0-7 16 0,2-3 0 0,4-5 0 16,1-3-2176-16,-5-10-432 0</inkml:trace>
  <inkml:trace contextRef="#ctx0" brushRef="#br0" timeOffset="18191.68">14373 11135 28799 0,'0'0'1280'0,"-7"9"256"0,2 5-1232 0,1 4-304 0,2 2 0 0,1 3 0 16,1 4 192-16,0-2 0 0,1 3-16 0,4-4 0 16,-1-2-176-16,3-3 0 0,0-4 0 0,0-2 0 0,2-4-272 15,0 0-96-15,-9-9-16 0,13 1 0 16,-2-1 80-16,1-4 16 0,-1-6 0 0,2 0 0 0,1-2 288 16,0-4 176-16,0-4-32 0,0-3 0 0,0 0 192 0,0 0 48 15,1 1 0-15,-4 2 0 0,2-2 64 0,-3 2 0 16,0 1 16-16,-2 1 0 0,0 0-160 0,-3 3-48 15,0 2 0-15,-1 2 0 0,-2 0-256 0,-2 11-192 16,0 0 16-16,0 0 16 16,0 0-1248-16,0 0-256 0,0 0-64 0</inkml:trace>
  <inkml:trace contextRef="#ctx0" brushRef="#br0" timeOffset="18421.72">15027 11040 16575 0,'0'0'736'0,"-5"8"160"0,0 4-720 0,0 3-176 0,0 5 0 0,1 1 0 16,0 3 2576-16,0-1 496 0,1 3 80 0,-2 2 32 16,-1-3-2464-16,3 2-480 0,-1-6-112 0,0-2 0 15,0-1-128-15,0-4 0 0,2-1 0 0,2-13 0 16,0 0-128-16,0 0-64 0,0 0 0 0,0 0 0 31,0 0-208-31,7-8-48 0,2-2-16 0,2-4-11424 0</inkml:trace>
  <inkml:trace contextRef="#ctx0" brushRef="#br0" timeOffset="18786.28">15518 10331 16575 0,'0'0'736'0,"0"0"160"0,0 0-720 0,0 0-176 16,0 0 0-16,0 0 0 0,0 0 528 0,0 0 80 15,0 0 16-15,0 0 0 0,0 0-624 0,0 0 0 16,0 0 0-16,0 0 0 0,0 0 0 0,0 0 0 0,0 0 0 0,0 0 0 15,0 0 0-15,0 0 0 0,0 0 128 16,0 0-128-16,0 0 496 0,0 0 16 0,0 0 16 16,-5 11 0-16,0 2-64 0,2 0-16 0,-2 3 0 0,0 7 0 15,0 4 192-15,1 4 16 0,-2 4 16 16,-2 3 0-16,1 1-128 0,-4 7-32 0,2 1 0 0,-3 5 0 16,-2 3-320-16,-2 3-64 0,0 1 0 0,1-1-128 15,-2 4 0-15,3-6 0 0,0-10 0 0,4-3 0 16,1-4-192-16,2-8-128 0,1-7-48 0,4-4 0 31,-1-5-416-31,3-15-96 0,0 0-16 0</inkml:trace>
  <inkml:trace contextRef="#ctx0" brushRef="#br0" timeOffset="18973.07">14988 10378 36863 0,'-24'-14'3264'0,"11"7"-2608"0,3-2-528 0,10 9-128 0,0 0 1168 0,0 0 208 15,0 0 32-15,13 7 16 16,2-3-2016-16,-1 5-416 0,0 3-80 0,-2 1-16464 0</inkml:trace>
  <inkml:trace contextRef="#ctx0" brushRef="#br0" timeOffset="19438.3">13663 11956 15663 0,'-12'-10'688'0,"1"4"144"0,-3-1-656 0,0 5-176 0,-1-1 0 0,0 3 0 0,0 3 3168 0,-2 2 608 16,-1 6 112-16,1 1 16 0,-1 3-2944 0,1 4-576 15,1 5-128-15,0-2-32 0,1 0-224 0,4 0 0 16,2 1 0-16,5-2-160 0,3-2-80 0,5-1-16 16,5-3 0-16,3-4 0 0,5-1-64 0,3-1 0 15,3 0-16-15,6-2 0 0,6-1 336 0,0-1 0 16,1-2-144-16,-3 2 144 0,-3 0 0 0,-3 0 176 16,-3 0-32-16,-2 2 0 0,-4-1 144 0,-2 0 32 15,-5 3 0-15,0 0 0 0,-11-9 0 0,2 12 0 16,-4 5 0-16,-9-2 0 0,-1 2-320 0,-7 1 160 15,-5-1-160-15,-7 2 128 0,-6-1-128 0,-1-1 0 0,-1-7-160 0,1 3 160 32,2 1-608-32,4-6-32 0,4 0 0 0,7-5-12432 0</inkml:trace>
  <inkml:trace contextRef="#ctx0" brushRef="#br0" timeOffset="20008.18">14019 11983 10127 0,'0'0'896'0,"0"0"-704"0,-4 9-192 0,-1 4 0 16,0 4 3696-16,-1 5 704 0,-2 7 144 0,1 2 16 15,0-1-3536-15,-2 5-720 0,-1-1-144 0,1 2-32 16,2 0-128-16,2 1 0 0,2-4 0 0,3 0 128 16,3-6-128-16,0-3 0 0,4-5 0 0,2-5 0 0,0-6-256 0,2-4 0 15,3-6 16-15,-1-4 0 0,3-9 64 0,2-3 16 16,1-2 0-16,0-6 0 0,-1-2 160 0,0-2 0 15,0 2-144-15,-3-1 144 0,-1-1 0 0,-3 4 0 16,1-5 0-16,-2 4 0 0,-4-3 368 0,-1 1-16 16,-1-1 0-16,-1 0 0 0,-2 6-208 15,-1 0-144-15,0 2 192 0,1 6-192 0,-1 2 0 0,3 5 0 16,-1-2 0-16,5 5 0 0,-7 6-224 0,0 0 48 16,9-2 16-16,2 0 0 0,2-1-176 0,1 0-48 15,1-1 0-15,1-1 0 0,2-5 160 0,1 0 32 16,0-6 0-16,0 0 0 0,0-2 192 0,-1-2 0 15,-1-4 0-15,-2 2-144 0,-2-1 144 0,-2 4 0 16,-2-1 0-16,-3 1 0 0,1 0 128 0,-6 1 128 0,0 1 0 0,-2 1 16 16,-3 1 208-16,0 3 32 0,-1 6 16 15,5 6 0-15,-9 0-16 0,2 5 0 0,-1 2 0 16,-2 6 0-16,0 10-352 0,0 1-160 0,-2 7 128 16,1 0-128-16,1 8 0 0,0 0 0 0,1-1 0 0,0 0 0 15,5-2 0-15,1-2 0 0,2-2 0 0,4-5 0 16,0-2 144-16,3-5-144 0,0-3 160 0,2-4-160 15,3-1 448-15,0 0 0 0,2-8 0 0,2-2 0 16,2-2-48-16,1-2-16 0,1 0 0 16,1-4 0-16,2-3-256 0,2 1-128 0,0-2 128 0,1 4-128 15,1 0 0-15,-3 3 0 0,1 1-144 0,-1 7 144 16,0 6-144-16,0 4 144 0,-3 4 0 0,0 4-144 16,-2 5-160-16,0 3-16 0,0-1-16 0,-3 2 0 15,-2 1-1776-15,1-1-368 0</inkml:trace>
  <inkml:trace contextRef="#ctx0" brushRef="#br0" timeOffset="20535.09">13384 13315 27647 0,'-18'15'2448'0,"8"-2"-1952"0,-2 1-496 0,5 6 0 15,3 5 1680-15,3 4 240 0,1 3 64 0,2-1 0 16,1 2-1600-16,2 0-384 0,0-1 0 0,2-5 0 16,4 0-464-16,-1-7-176 0,1-2-48 15,3-4 0-15,1-9-752 0,1-3-160 0,0-3-16 16,3-4-16-1,3-8 736-15,3-3 160 0,3-6 32 0,3-5 0 0,1-4 704 0,-1-2 256 0,2-2 0 0,-3 4 0 0,-6 4 64 0,0 1 16 16,-2 5 0-16,-1 6 0 0,-3 4 224 0,-3 5 32 16,-2 6 16-16,-3 8 0 0,-4 3 80 15,-2 9 16-15,-4 7 0 0,-5 7 0 0,-1 8-96 0,-1 5-16 16,-3-2 0-16,0 2 0 0,-3-4-304 0,-1 4-64 16,0 3-16-16,-2-6 0 0,-2 3-208 0,-1-6 0 15,-5-4 128-15,1-3-128 0,3-2 0 0,1-9 144 16,-3-7-144-16,4-4 128 15,-2-8-1328-15,5-6-272 0,-2-5-48 0</inkml:trace>
  <inkml:trace contextRef="#ctx0" brushRef="#br0" timeOffset="20756.62">14192 13447 28559 0,'0'0'2544'0,"0"0"-2032"0,15 7-512 0,6 4 0 15,3-2 2368-15,1 2 368 0,2-3 80 0,1 1 0 16,2-4-2208-16,2-1-448 0,0-4-160 0,1-1 0 16,0-2-384-1,1 1-176-15,-2-5-32 0,-1 0-16 0,-6 0-2064 0,-1-2-400 0,-5 0-96 16</inkml:trace>
  <inkml:trace contextRef="#ctx0" brushRef="#br0" timeOffset="20931.9">14340 13790 17503 0,'0'0'1552'0,"0"0"-1232"16,0 0-320-16,0 0 0 0,0 0 3392 0,0 0 608 15,12 9 128-15,2-1 32 0,2-5-3200 0,0-1-624 16,2-2-128-16,3-1-16 0,-3-3-192 0,3-1 0 15,-1-4 0-15,2 3 0 16,0-4-1456-16,0 1-320 0,-2-3-64 0,-1 1-11024 0</inkml:trace>
  <inkml:trace contextRef="#ctx0" brushRef="#br0" timeOffset="21196.62">15302 13196 33279 0,'0'0'1472'0,"-5"12"320"0,0 5-1440 0,1 8-352 0,1 6 0 0,1 6 0 15,-2 2 272-15,-1 3-16 0,-3 4 0 0,-2 1 0 16,-4 6-256-16,-1 2 0 0,-3-2 128 0,-1-1-128 15,0 0 0-15,-3-5 0 0,1-8 0 0,3-6 0 16,4-7 0-16,4-3-256 0,0-8 64 0,4-3 0 16,6-12-2240-16,0 0-448 0,0 0-96 0</inkml:trace>
  <inkml:trace contextRef="#ctx0" brushRef="#br0" timeOffset="21511.24">15740 13232 20271 0,'-23'7'896'0,"7"-1"192"0,-4 3-880 0,-2 4-208 15,-1-2 0-15,1 6 0 0,0 2 3088 0,-3 1 576 0,-3-2 112 16,2 1 32-16,-2 1-3104 0,2-2-704 16,1-5 0-16,1 0 0 15,1-2-368-15,3-1-64 0,-2 2-16 0,0-2 0 16,0 1-32-16,-1-1-16 0,0-3 0 0,4-1 0 0,2 0 240 0,2-2 64 0,5 5 0 0,2 1 0 15,4 4 192-15,6-1 0 0,0 4-160 0,7 0 160 16,4 2 192-16,5 2 128 0,3-6 0 0,5 3 16 16,3 2 608-16,1-5 112 0,2 1 32 0,1-1 0 15,3 1-176-15,-1 0-16 0,2-2-16 0,4-3 0 16,-3 1-496-16,5-4-80 0,2 0-32 0,-1-3 0 16,2-2-272-16,-2-2 0 0,1-1 0 0,1-3 0 15,2-2-1280 1,-2 2-272-16,1-5-48 0</inkml:trace>
  <inkml:trace contextRef="#ctx0" brushRef="#br0" timeOffset="22541.33">3780 11614 13823 0,'-9'-5'608'0,"9"5"128"0,0 0-592 0,-8 2-144 0,-3 1 0 0,2 3 0 15,2 1 1744-15,-5-1 320 0,-2 3 64 0,-3 0 16 0,-8 4-1488 16,1 0-288-16,-2-2-64 0,-5 4-16 0,-3-1-144 0,-1 4-16 16,0 1-128-16,-2 3 192 0,-1-2 0 0,-2 6-16 15,0-4 0-15,-2 6 0 0,-3-1 80 0,-4 2 32 16,-5-2 0-16,1 1 0 0,-3-4-48 0,8-1-16 16,1-1 0-16,2-5 0 0,3 1 224 0,4-5 32 15,3 0 16-15,4-1 0 0,3-1-64 0,3-1-16 16,-1-3 0-16,5 2 0 0,3-4-224 0,4 0-32 15,2 1-16-15,5-3 0 0,7-3-144 0,0 0 0 16,1 9 0-16,8 1 0 0,1-3 0 0,5 3-256 16,3-2 64-16,3 2 16 0,0-3 16 0,6 4 0 15,2-4 0-15,3 5 0 0,1-1 160 0,3-1-160 16,-1 3 160-16,5-3-160 0,3 3 160 0,2 1 0 0,4-5 0 0,-1 1 0 16,-2 1-304-16,-2-3 32 0,-2-2 0 0,-1 1 0 31,-3-5-1408-31,1 1-288 0,-3-2-48 0</inkml:trace>
  <inkml:trace contextRef="#ctx0" brushRef="#br0" timeOffset="23152.9">2832 12143 24703 0,'-8'-10'1088'0,"8"10"240"0,0 0-1072 0,0 0-256 0,0 0 0 0,12 0 0 0,2 1 0 0,4 2 0 16,3 1 128-16,5-2-128 0,4 1 0 0,7-2 0 16,6 0 128-16,6-1-128 0,1-1 176 0,0 0-32 15,-2-4 0-15,3 0 0 0,1 2 144 0,4-1 32 16,5 0 0-16,3-2 0 0,6 1 128 0,-2 0 48 15,0-7 0-15,-1 5 0 0,4-5-48 0,4 6 0 16,9-2 0-16,-1 1 0 0,-3-3-144 0,0 2-48 16,0-1 0-16,4 3 0 0,4 2-16 0,1-4-16 15,-2 1 0-15,2 2 0 0,-1-3-32 0,3 2 0 0,5 2 0 16,-3-4 0-16,-6 2-192 0,1 1 128 16,0-3-128-16,3 3 0 0,6-4 208 0,-7 3-48 0,-3 1-16 15,0-2 0-15,0 1-144 0,2 2 0 0,2-5 0 16,-3 4 0-16,-3 1 0 0,-1 3 128 15,-1-3-128-15,3-2 128 0,3 0-128 0,-1 2 192 0,-3-3-192 0,-1 2 192 16,1 0-192-16,-1-1 0 0,0 1 0 0,0 1 0 16,0-2 0-16,-1-2 0 0,-3 3 0 0,1 0 0 15,-1 0 144-15,2 1-144 0,1 1 160 0,-3 1-160 16,-4-1 0-16,2 2 0 0,-3-2 0 0,2 3 0 16,3 4 0-16,-2-1 0 0,-6-1 0 15,0 1 144-15,-3-1-144 0,1 1 0 0,2 1 0 0,-1-2 0 16,0 1 0-16,-4-2 0 0,-4-1 0 0,-4 0 0 15,0 0 0-15,1 0 0 0,-3 0 0 0,0 0 0 16,1 0 0-16,1 0 0 0,1 0 0 0,-8 1 0 16,-4-1 0-16,-1 2 0 0,-2-2 128 0,-2 0-128 0,-1 0 0 0,1 0 0 15,0 0 144-15,-1 0-144 0,-1 0 0 0,-3-2 0 16,-2 2-192-16,-3-1 64 0,-5 1-48 16,-3-1 0-16,-2 0 0 0,-3-1 0 15,-2 1-400-15,-1 0-64 0,-2-2-32 16,-1 2 0-16,-3 0-1648 0,1-1-336 0,-2 0-64 0,-1-1-8288 15</inkml:trace>
  <inkml:trace contextRef="#ctx0" brushRef="#br0" timeOffset="23500.5">9723 11522 17503 0,'23'-8'1552'0,"-4"4"-1232"0,6 4-320 0,10 1 0 16,4 5 1824-16,8-3 304 0,3-1 64 0,-1 1 16 16,-1 4-1376-16,1-2-288 0,-2-1-48 0,-3 6-16 15,2-1-272-15,0 2-48 0,1-2-16 0,-1 3 0 16,-2 3 112-16,-5-2 32 0,-3-1 0 0,-4 3 0 15,-8 2-80-15,-4 3-16 0,-3-1 0 0,-4 4 0 16,-5 4-32-16,-2 0-16 0,-6 4 0 0,-3 1 0 16,-3 3 64-16,-6 0 16 0,-4 2 0 0,-8 2 0 0,-8 7-16 15,-8 0 0-15,-7 0 0 0,-4-1 0 0,-2 6-208 16,-5 3 0-16,-6 2 0 0,-7 5-160 16,-9 2-1744-16,-5 2-336 15</inkml:trace>
  <inkml:trace contextRef="#ctx0" brushRef="#br0" timeOffset="24794.83">13571 17510 28047 0,'0'0'1232'0,"0"0"272"0,0 0-1200 0,10 6-304 0,1 2 0 0,6-5 0 16,3 3 0-16,3-6 0 0,2-3 0 0,3-3 0 16,2-8 176-16,1-4-176 0,5-2 160 0,2-8-160 0,0-2 0 15,0-1 0-15,0-1-208 0,-2 0 64 0,-2-1-16 16,2 0 0-16,-4-3 0 0,-3 3 0 0,-5 3 160 0,-2 3 0 16,-5 0 0-16,-3 7-128 0,-5 4 128 15,-2 3 0-15,-3 3 0 0,-4 1 0 0,0 9 192 0,-9-5-48 16,-3 5 0-16,-3 5 0 0,-5 4-144 0,-6 3 128 15,-2 10-128-15,-2 3 128 0,0 8-128 0,0 3 0 16,-2 1 0-16,2 4 128 0,0 3 0 0,2-2-128 16,2 2 192-16,4-2-64 0,2 2 128 0,2-2 0 15,3-4 16-15,3-1 0 0,1-2 32 0,5-2 0 16,0-2 0-16,5-3 0 0,4-3-112 0,2-1-32 16,2-5 0-16,5-2 0 0,3-6 768 0,4-1 160 15,4-4 16-15,5-4 16 16,6-4-2304-16,3-5-464 0,4-6-80 0,3-4-12208 0</inkml:trace>
  <inkml:trace contextRef="#ctx0" brushRef="#br0" timeOffset="25188.6">14943 17111 22111 0,'-14'-7'976'0,"3"5"208"0,-2-2-944 0,-2 4-240 0,0 0 0 0,-2 2 0 16,1 3 2272-16,-1 4 416 0,1 0 64 0,-3 5 32 16,-4 5-2288-16,-3 3-496 0,0 6 0 0,-4 2 0 15,-3 0-384-15,0 1 32 0,0 2 0 0,4 3 0 16,2-2 0-16,3 1 0 0,4-2 0 0,3-4 0 16,4-2 352-16,6-6-144 0,2-3 144 0,2-1 0 0,3-9 0 0,0-8-128 15,5 12 128-15,-5-12 0 0,10 5 0 0,1-5 128 16,0-4-128-16,3-2 192 0,3-6 304 0,0-2 48 15,5-5 16-15,2-2 0 0,-1-2-240 0,2-1-32 16,3 2-16-16,-1-1 0 0,0 2-144 0,-3 0-128 16,-4 5 192-16,-1 0-192 0,-2 2 128 0,-3 4-128 15,-4 4 0-15,-10 6 0 0,10 0 0 0,-2 6 0 16,-2 4 0-16,-3 8 0 0,-3 8 0 0,-3 4 0 16,-1 5 0-16,-3 4 0 0,-2 4 0 0,-1 0-144 15,-2 7 144-15,-2 1 0 0,-4 2-192 0,3-1 32 16,-3-2 16-16,2-2 0 15,-1-6-224-15,2-4-32 0,2-9-16 0,3-2 0 16,3-8-112-16,3-6-32 0,4-3 0 0,0-10-8160 0,0 0-1648 0</inkml:trace>
  <inkml:trace contextRef="#ctx0" brushRef="#br0" timeOffset="25524.87">15242 17174 15663 0,'-10'-2'1392'0,"-3"-1"-1120"0,-2 3-272 0,6 1 0 16,9-1 3456-16,-9 16 624 0,3 1 128 0,1 4 16 16,-2 3-3456-16,1 5-768 0,0 3 0 0,1 2 0 0,-1 3-176 0,4-1 48 15,-1-5 0-15,2 0 0 16,0-1 0-16,1-5 0 0,0-4 0 0,2-1 0 0,2-6 128 0,1-2 0 15,3-6 0-15,-8-6 0 0,10 5 192 0,0-5 80 16,-1-5 16-16,3-2 0 0,-2-7 352 0,1-3 64 16,2-2 0-16,0-3 16 0,-1 0-336 0,1-5-64 15,0-1 0-15,-1-1-16 0,-1 3-304 0,-1 0 128 16,-1 0-128-16,-3-2 0 0,-1 3 0 0,1-2-192 16,2 4 0-16,0 3 0 15,-2 2-752-15,2 3-144 0,-1 1-16 0,1 5-8256 16,0 0-1648-16</inkml:trace>
  <inkml:trace contextRef="#ctx0" brushRef="#br0" timeOffset="26171.25">15551 17343 26207 0,'0'0'1152'0,"0"0"256"0,0 0-1136 0,0 0-272 16,0 0 0-16,10-1 0 0,0-2 320 0,3 1 0 15,0-2 0-15,1 0 0 16,0-1-640-16,0-4-128 0,1 2-32 0,1-5 0 15,-3 1-208-15,0 2-32 0,-2-1-16 0,1-1 0 0,-2-3 416 0,-1-1 96 16,-3 1 16-16,1 4 0 0,-1-3 368 0,0 3 80 0,-2 0 16 0,-1 1 0 16,-2 3 64-16,-1 6 0 0,0 0 16 0,0 0 0 15,0 0-80-15,-9 6-32 0,0 3 0 0,0 4 0 16,-1-2-224-16,-1 6 0 0,0 0-192 0,-1 3 192 16,-1-1-128-16,0 1 128 0,1 0 0 0,0-1 0 15,2 0 0-15,0 0 0 0,-2 1 0 0,2 0 0 16,1 0 0-16,2-2 192 0,-1-3 0 0,2 2 0 15,2-2 128-15,1-5 32 0,1 2 0 0,2-12 0 16,2 9-112-16,-2-9-32 0,0 0 0 0,0 0 0 16,10 10-16-16,-10-10 0 0,13 4 0 0,0-2 0 15,1-2-192-15,0-2 176 0,-3-4-176 0,1 3 160 16,0-5-160-16,0 2 192 0,2-5-192 0,-1 4 192 16,-2-2-32-16,0 1 0 0,1 3 0 0,-1-2 0 15,-2-1-16-15,1 3 0 0,-2-3 0 0,-8 8 0 16,6-5-144-16,-6 5 0 0,0 0 0 0,7-5 0 15,-7 5-384-15,0 0-64 0,0 0-16 0,0 0 0 16,0 0-1520-16,0 0-320 0,0 0-48 0</inkml:trace>
  <inkml:trace contextRef="#ctx0" brushRef="#br0" timeOffset="27436.52">15776 17666 6447 0,'0'0'576'0,"0"0"-576"0,0 0 0 0,0 0 0 0,0 0 1664 0,0 0 240 15,-1 10 32-15,1-10 16 0,0 0-1312 0,0 0-272 16,0 0-48-16,0 0-16 0,0 0-176 0,0 0-128 15,0 0 144-15,6-6-144 0,-1-3-160 0,-5 9-128 16,3-9-32-16,-1-1 0 16,-2 2-400-16,0 8-96 0,1-10-16 0,1 2-4416 0</inkml:trace>
  <inkml:trace contextRef="#ctx0" brushRef="#br0" timeOffset="28040.23">15723 17810 9215 0,'0'0'816'0,"0"0"-656"0,0 0-160 0,0 0 0 0,0 0 1664 0,5 6 288 16,-5-6 64-16,0 0 16 0,0 0-1344 0,11 0-272 16,-1-3-48-16,2-2-16 0,-1-5-48 0,1 1-16 15,-2-3 0-15,4-4 0 0,-2 1 32 0,2-4 0 16,2-4 0-16,-1-4 0 0,3 1 192 0,2-3 32 15,2-1 16-15,2 0 0 0,0-3-48 0,4-2-16 16,-3 1 0-16,1 0 0 0,-1-1-240 0,2 0-32 16,-2-3-16-16,1-2 0 0,-1 1-208 0,-1-4 128 0,0-2-128 15,-1-1 0-15,0 2 256 0,-2-3-32 0,-1 1-16 16,-2-2 0-16,-3-3-32 0,-1 0-16 0,-4-2 0 16,-1-1 0-16,0 0-160 0,-1 2 0 15,-2 3 0-15,-5 6 0 0,2 6 0 0,0 9 0 0,-3 4 0 0,-1 9 0 16,-3 7 0-16,4 8 128 0,-8-1 0 0,-4 6 0 15,-3 8 128-15,-6 7 32 0,-4 12 0 0,-7 9 0 16,-3 9-288-16,-3 9 0 0,-2 8 128 0,1 3-128 16,1 0 0-16,1 4 0 0,0 2 0 0,1 5 0 15,2-1 0-15,3 3 160 0,6-5-160 0,1-3 128 16,6-7 400-16,4-3 80 0,3-8 16 0,4-2 0 16,6-5 144-16,5-11 16 0,0-5 16 0,6-7 0 15,1-4-352-15,5-5-80 0,1-7-16 0,6-1 0 16,4-7-512-16,5-5-96 0,5 0-32 0,4-7-9664 15,4-2-1936-15</inkml:trace>
  <inkml:trace contextRef="#ctx0" brushRef="#br0" timeOffset="29324.34">14379 18370 24879 0,'-28'-1'1088'0,"8"2"256"0,-4 0-1088 0,-1 3-256 0,1 3 0 0,0-1 0 16,0 4 1392-16,1-1 208 0,-1 2 64 0,0 0 0 16,2-1-1664-16,1-1-320 0,3 1-64 0,0-3 0 15,3 1-192-15,1-4-48 0,0 1 0 0,0 0 0 16,1-2 368-16,0-1 64 0,-2 2 0 0,2 1 16 0,1 1 304 0,0-2 48 16,2 1 16-16,1 2 0 0,9-7 64 0,-5 5 0 15,5-5 16-15,0 0 0 0,-8 7-96 0,8-7-32 16,0 0 0-16,0 0 0 0,0 0-144 0,0 0 0 15,0 0 144-15,0 0-144 0,0 0 128 0,0 0-128 16,0 0 160-16,0 0-160 0,0 0 0 0,8-6 0 16,-8 6-208-16,6-4 64 15,1-3-272-15,-7 7-48 0,0 0-16 0,7-5 0 16,-7 5-32-16,0 0 0 0,0 0 0 0,0 0 0 0,0 0 128 0,0 0 0 16,8-4 16-16,-8 4 0 0,0 0 208 0,0 0 160 15,0 0-208-15,0 0 80 0,0 0 128 0,0 0 128 0,0 0-128 0,0 0 176 16,0 0 144-16,0 0 48 0,0 0 0 0,0 0 0 15,0 0 128-15,0 0 16 0,0 0 16 0,0 0 0 16,0 0-192-16,-8 1-32 0,8-1-16 0,-10 3 0 16,0 0-32-16,0 4 0 0,-2-2 0 0,0 1 0 15,-1 3-64-15,-2 0 0 0,1 1-16 0,1-2 0 16,0 2-176-16,2-2 0 0,-1 0 0 0,4 0 0 16,0 2 128-16,2-2-128 0,0 2 0 0,6-10 128 15,-2 10-128-15,1 2 0 0,1-12 0 0,0 15 0 16,2-4 0-16,2 2 0 0,0-2 0 0,1 0-176 15,-1 1 176-15,2 1-160 0,2-4 160 0,-1 2-160 16,0-2 160-16,3 1 0 0,-3 3 0 0,2-4 128 16,-1 1 928-16,1-3 192 0,-1-1 32 0,-1 2 16 15,0 0-1536-15,-1 3-304 0,-6-11-64 16,6 11-16-16,1-3 624 0,-5 3 320 0,1-3-48 0,-3-8 0 0,-2 11 16 0,0-2 0 16,-2 0 0-16,-1 0 0 0,-3 2-144 0,-2-2-16 15,-1 1-128-15,-2-1 192 0,-1 4-192 0,-1 0 0 16,0-9 128-16,-1 2-128 0,0 2 0 0,1-5 0 15,-2 2 0-15,0 0 0 16,2-5-384-16,-1-1-64 0,2-4 0 0,1 1-16 16,3 2-2160-16,0-5-416 0,2-4-96 0,4-2 0 0</inkml:trace>
  <inkml:trace contextRef="#ctx0" brushRef="#br0" timeOffset="29839.42">14479 18553 16575 0,'0'0'1472'0,"0"0"-1168"0,-2 13-304 0,2 3 0 15,2 2 2400-15,2 0 416 0,-3 0 96 0,3 1 16 16,1 2-2400-16,0-1-528 0,1-4 0 0,1-3 0 16,1-2 0-16,1-2-192 0,0 0 192 0,-1-3-192 15,-8-6 48-15,13 4 16 0,-1-4 0 0,-1-1 0 16,-1-2 416-16,0 1 96 0,1-6 0 0,-3 1 16 15,1-5 48-15,-1 2 16 0,0-3 0 0,-3 2 0 16,2 1-272-16,-3-3-48 0,-1 4-16 0,-2-2 0 16,-1-1-128-16,0 3 0 0,0-3 0 0,-1 4 0 15,-1-2-256-15,2 10 80 0,-3-5 16 0,3 5 0 0,-3-8-96 0,3 8 0 16,0 0-16-16,0-8 0 0,-1 2 32 16,3-3 16-16,2 2 0 0,3-5 0 0,1 1 16 15,1 1 0-15,5-4 0 0,0 0 0 0,2-3 208 0,0-1 0 16,1-2 0-16,-1 0 0 0,1-1 256 0,2 0-48 15,0-7-16-15,1 3 0 0,0-1-192 0,2 0 176 16,-3-3-176-16,0 4 160 0,0-2-160 0,-1 2 0 16,-1 0 0-16,-5 4 0 0,0 3 0 0,-3 5 0 15,-2 1 0-15,-3 5 0 0,-4 7 0 0,0 0 128 16,0 0-128-16,0 0 128 0,0 0-128 0,-8 12 160 16,0 6-160-16,-1 3 160 0,0 5-16 0,-1 4 0 15,-1 3 0-15,2 6 0 0,-1 1-16 0,1 1-128 16,1 1 192-16,0 2-64 0,2-2 48 0,2 2 0 0,0-4 0 0,3-2 0 15,2-4 16-15,1-1 0 0,2-6 0 16,3-2 0-16,0-4 112 0,3-3 16 0,4-2 16 0,0-3 0 16,2-7 496-16,3-2 112 0,1-3 16 15,3-2 0 1,4 1-2944-16,1-5-576 0,3-8-112 0</inkml:trace>
  <inkml:trace contextRef="#ctx0" brushRef="#br0" timeOffset="30442.99">13990 19454 21183 0,'0'0'1888'0,"-6"-5"-1504"16,-2 1-384-16,8 4 0 0,-4-5 1584 0,4 5 240 15,0 0 48-15,0 0 16 0,0 0-1600 0,0 0-288 16,0 0 0-16,0 0-208 0,0 0 32 0,0 0 16 15,0 0 0-15,8 13 0 0,-2-3 160 0,-1 4 0 0,-1 4 0 0,-1-1 0 16,-1 0 0-16,1 4 0 0,-2 0 0 0,3 2 0 16,0-1 176-16,2-3-48 0,0 0 0 0,3-1 0 15,0-4 192-15,3-3 48 0,-1 1 0 0,2-6 0 16,1 3 16-16,0-4 16 0,0-1 0 0,1-2 0 16,-1 2-80-16,1-4 0 0,-1-4-16 0,0 0 0 15,0-1-176-15,0-6-128 0,-1 1 144 0,1-7-144 16,0-3 0-16,1-3-160 0,-1-1 0 0,-1 1 0 15,-1-4 0-15,0 6 0 0,-1 0 0 0,-1 4 0 16,-2-2 160-16,-2 1 0 0,0 1 0 0,-1 1 0 16,-2 2 0-16,1 4 0 0,-2-1 0 0,-2 11 0 15,0 0-176-15,0 0 0 0,0 0 0 0,0 0 0 16,-2 13 0-16,-2 2 0 0,-1 4 0 0,2 3 0 16,-6 5 176-16,1 4 0 0,-1 5-144 0,0 3 144 0,-2 6 0 15,-1-2 0-15,2 4 128 0,-1 1-128 0,-2-2 192 0,-2 1-32 16,-1-2-16-16,0-1 0 0,-2-4 336 0,0-2 64 15,2-1 16-15,-1-3 0 0,0 0-48 16,3-3-16-16,1-7 0 0,3-1 0 16,0-4-1696-16,4-6-336 0,1-5-64 0</inkml:trace>
  <inkml:trace contextRef="#ctx0" brushRef="#br0" timeOffset="30743.64">14754 19448 27407 0,'0'0'1216'0,"0"0"256"0,0 0-1184 0,0 0-288 0,0 0 0 0,0 0 0 16,10 5 0-16,3-2 0 0,-3-3 128 0,4 0-128 16,1-2 144-16,4 0-16 0,2-3-128 0,0 1 192 15,1 1-64-15,2 0-128 0,0-2 176 0,0-1-176 16,2 3 0-16,-2 0 0 0,0-3-240 0,-2 2 80 16,-3 1-608-16,-1 1-112 0,-3 1-16 0,-3-1-10544 15</inkml:trace>
  <inkml:trace contextRef="#ctx0" brushRef="#br0" timeOffset="30902.37">14734 19691 25279 0,'0'0'1120'0,"0"0"224"0,0 0-1072 0,14 1-272 16,1-2 0-16,3 0 0 0,1-1 416 0,2 0 32 15,2-2 0-15,3-2 0 0,-1-2-448 0,3-4-224 16,0 1 32-16,1 0 0 15,0-5-1472-15,-3 2-304 0</inkml:trace>
  <inkml:trace contextRef="#ctx0" brushRef="#br0" timeOffset="31210.79">15443 19105 28559 0,'0'0'2544'0,"-9"5"-2032"0,3 3-512 0,2 4 0 16,3 6 1472-16,-3 4 208 0,2 2 48 0,0 8 0 0,-2 2-1728 0,-1 2-176 15,-1-1-112-15,-1 2-32 0,0-1 320 0,-1 0 0 16,0 0-128-16,1 1 128 0,-1-2 0 0,2 1 0 15,-1-2 0-15,2-3 0 16,0-7-544-16,1-2 0 0,2-6 0 0,1-3 0 16,1-13-768-16,0 0-160 0,0 0-16 0,0 0-11008 15</inkml:trace>
  <inkml:trace contextRef="#ctx0" brushRef="#br0" timeOffset="31471.72">15801 19268 30399 0,'-11'5'2704'0,"-3"0"-2160"0,1-1-544 0,-2 4 0 15,-2 1 1408-15,1 4 192 0,-2-3 16 0,-1 3 16 16,0 2-1360-16,1 0-272 0,0-2 0 0,3 1 0 16,-1 1-176-16,-1 1 176 0,1-1-192 0,3 1 192 15,-1 1-144-15,2-3 144 0,2 1 0 0,5-2-144 16,0 0 144-16,4-3 128 0,2 1-128 0,4 3 176 15,3-1-176-15,3 1 192 0,4 2-192 0,5 1 192 16,0-1 64-16,5 1 0 0,6-3 16 0,2-1 0 16,4-1-16-16,1 1-16 0,-1-5 0 0,0-1 0 15,-2-3-1008 1,1-4-208-16,-1-1-48 0,0-6-14864 0</inkml:trace>
  <inkml:trace contextRef="#ctx0" brushRef="#br0" timeOffset="32529.09">15274 11009 14735 0,'-5'-7'1312'0,"5"7"-1056"0,0 0-256 0,0 0 0 16,-7-3 1472-16,2-3 256 0,0 0 32 0,0 0 16 15,0 0-944-15,5 6-176 0,-5-8-32 0,0 3-16 16,0-4-176-16,-3 4-48 0,1-1 0 0,-1-2 0 16,-1 2-240-16,-1-3-144 0,-3 3 160 0,0 2-160 15,1-1 256-15,-2 1-64 0,-2 2 0 0,1 2 0 16,-1 0-48-16,-1 2-16 0,1 4 0 0,-1 1 0 0,-2 4 64 0,0 1 16 15,0 4 0-15,0 3 0 16,0 2 112-16,0 4 0 0,0-3 16 0,2 3 0 0,2 2 48 0,2-3 0 16,2 4 0-16,2-4 0 0,1 3-240 0,3-4-144 15,0-2 192-15,1-2-192 0,2-6 192 0,2-2-192 16,0-11 192-16,2 8-192 0,-2-8 256 0,0 0-48 16,0 0-16-16,0 0 0 0,10-1 128 0,1-3 0 15,-3-2 16-15,1-2 0 0,0-5-32 0,1-1-16 16,2 0 0-16,-2-1 0 0,-2 0-160 0,-1 0-128 15,1 1 192-15,-2 2-192 0,-1-3 144 0,-1 1-144 16,-1 1 0-16,-1 6 144 0,-2 7 32 0,0 0 0 16,2-9 0-16,-2 9 0 0,0 0-48 0,0 0 0 15,5 14 0-15,0 1 0 0,-1 3-128 0,2 2 0 16,0 3 0-16,3 4 0 0,3-2 0 0,2 0 0 0,1-6 0 16,3-1 128-16,-1-2-128 0,4-5 0 0,0-1 0 15,5-3 0-15,0-5-160 0,2-4-16 0,3-5 0 0,2-6 0 31,0-2-2032-31,1-9-416 0</inkml:trace>
  <inkml:trace contextRef="#ctx0" brushRef="#br0" timeOffset="33660.99">14473 4298 6447 0,'0'0'576'0,"0"0"-576"0,0 0 0 0,0 0 0 16,0 0 1632-16,0 0 224 0,5-6 32 0,-5 6 16 16,0 0-880-16,3-9-192 0,-3 9-16 0,1-8-16 15,-1-1-112-15,0 9-32 0,0 0 0 0,0 0 0 16,-5-7-160-16,1-1-48 0,-4 2 0 0,2 3 0 15,-2-3-192-15,1 3-64 0,-2 1 0 0,0-1 0 16,0 2 256-16,0 1 64 0,0-1 0 0,0 2 0 16,1 0-16-16,-1 3 0 0,-2 4 0 0,1-2 0 15,-1 2-192-15,1 3-48 0,-1 4 0 0,1 1 0 16,1-1 32-16,1 3 0 0,-1-1 0 0,1 6 0 16,-2 4 64-16,2 0 16 0,-2-2 0 0,2 3 0 15,-2-1-224-15,3 2-144 0,0 2 192 0,1-5-192 16,1 2 128-16,-2-5-128 0,2-3 0 0,2-2 0 0,0-1 128 15,0-3-128-15,3-4 0 0,0-10 0 0,6 9 128 0,-6-9-128 16,10 2 192-16,1-4-192 0,2-3 320 0,3-7-32 16,0 0-16-16,4-6 0 0,-3-4-80 0,7-2-32 15,0-5 0-15,1 1 0 0,1-3-160 0,-1-1 0 16,3 2 0-16,-3 2 128 0,0-2-128 0,-2 4 0 16,-3-1 0-16,-1 5 0 0,-3-8 160 0,-2 6-160 15,-2 1 192-15,-3 2-192 0,-3 2 320 0,-2 5-64 16,-5 0 0-16,-2 0 0 0,2 6 80 0,-4 0 16 15,-2 5 0-15,-1 3 0 0,-3 0-192 0,0 2-32 16,-2 7-128-16,0 2 192 0,1 7-192 0,-2 4 0 16,-1 5 0-16,-1 2 0 0,1 0 0 0,1 4 0 15,1 3 0-15,4-2 0 0,1-1 0 0,4-1 0 0,1-2 0 16,4 1 0-16,5-3 0 0,2-4 0 0,4-5 0 16,2-1 0-16,2-2 144 0,3-2-144 0,3-2 128 0,3-1-128 15,3 1 0-15,5-5 0 0,3 1 0 0,3-1-176 31,1-4-208-31,2 0-32 0,0-1-16 0,4 1-13936 0</inkml:trace>
  <inkml:trace contextRef="#ctx0" brushRef="#br1" timeOffset="105599.19">14291 2962 8287 0,'0'0'368'0,"12"-5"80"0,-1 1-448 0,2-2 0 0,2 2 0 0,0 2 0 0,1 0 640 0,-1 0 64 15,0-1 0-15,-1 2 0 0,1-3-208 0,-1 2-48 16,-1 0 0-16,1 1 0 0,-5 0-256 0,1 0-64 16,-10 1-128-16,13-2 192 0,-3 0-192 0,-10 2 0 15,11-5 128-15,-11 5-128 0,8-5 0 0,-8 5 144 16,8-8-144-16,-3-3 128 0,-1-1 208 0,-3 2 48 16,-2-5 0-16,-2 2 0 0,-1 0 96 0,-3-1 32 15,-4-1 0-15,0 2 0 0,-4 2 64 0,-2-2 32 16,-2-1 0-16,-2 3 0 0,-2-2 32 0,-2-1 16 15,-1 3 0-15,-1 0 0 0,-1-3-80 0,-2 2 0 16,-5-4-16-16,-2 5 0 0,-2-2-224 0,-4 1-32 16,-3-1-16-16,2-1 0 0,0-3-16 0,0 3 0 15,-2 2 0-15,2 0 0 0,-1-2 96 0,-2 3 16 16,-4 1 0-16,-3-2 0 0,-6 3-128 0,1-1 0 0,1 3-16 0,2-4 0 16,-2 5-240-16,-1 0 176 0,2 3-176 0,-5-1 160 15,-7 2-160-15,3 2 0 0,-3-1 0 0,3-1 0 16,0 2 0-16,1 2 0 15,2-1 0-15,-4 0 0 0,-2 2 0 0,2 0 0 0,5 2 0 0,4-2 0 16,2 1 0-16,5 3 0 0,5 2 0 0,-3 0 0 16,2 0 0-16,-3 1 0 0,-1 0 144 0,-1 4-144 15,1-2 0-15,3 3 0 0,1 2 0 0,2-2 0 16,2 0 0-16,1 3 0 0,-1 0 0 0,-1 1 0 16,-2 2 0-16,1 4 0 0,2-1 0 0,4-1 0 15,3 0 0-15,6 2 0 0,2-1 0 0,3 4 0 16,4-1 0-16,3 2 0 0,1 4 0 0,4 1 0 0,0 3 0 15,3 0-128-15,1 1 128 0,0 3 0 0,0 2 0 16,3-2 0-16,0-1 0 0,4 4 0 0,-2-4 0 16,3 4 0-16,1 0 0 0,5-2 0 15,1 1 0-15,2-2 0 0,0-2 0 0,2 1 0 0,2-2 0 0,4 1 0 16,0 1 0-16,3-2 0 0,3-3 0 0,2 1 0 16,4 0 0-16,4-6 0 0,3-1 0 0,4 2 144 15,2-5-144-15,3 2 0 0,-1 0 224 0,4-2-64 16,4 3-16-16,2-5 0 0,3 0-144 0,4 2 192 15,3-3-192-15,1 1 192 0,1 1-192 0,0-4 160 16,-3-2-160-16,1 1 160 0,4 3-160 0,2 0 0 16,3-3 144-16,-1-2-144 0,-1-2 128 0,0-4-128 15,0-2 128-15,1-1-128 0,2 0 224 0,2-3-32 16,3-1 0-16,-2-2 0 0,-3-2 0 0,-1-1 0 0,1-1 0 16,2-2 0-16,2-3-192 0,-3 0 144 15,0-8-144-15,-7 1 128 0,-1 0-128 0,-1-2 0 0,-3-2 144 0,3 0-144 16,1-4 128-16,-2-4-128 0,-1-2 128 0,-7-3-128 15,-1-1 128-15,-4 1-128 0,-3-6 160 0,-2-1-160 16,-2-1 144-16,-2 0-144 0,0 2 128 0,-2-1-128 16,-5-2 128-16,-2 0-128 0,-4-1 128 0,-3-2-128 15,-5 0 160-15,-2 3-160 0,-3-2 192 0,-4-1-192 16,-1 2 176-16,-5 1-176 0,-3 0 160 0,-3 0-160 16,-4 1 320-16,-4 1-16 0,-3 0-16 0,-5 1 0 15,-3-1-144-15,-4 0-16 0,-5 1-128 0,-2 0 192 16,-4 2-192-16,-2 1 0 0,-2 0 0 0,1-2 0 15,-1-2 0-15,0 2 0 0,-2 4 0 0,0 0 0 0,0-2 0 16,-3 3 0-16,-4 4 0 0,0-4 0 0,-9 4 0 16,3-4 0-16,-1 4 0 0,2-2 0 15,-4 5 0-15,2 0 0 0,0 0 0 0,-3 2 0 0,-5-4 128 0,-4 1-128 16,-3-1 0-16,2 3 0 0,-1-3 0 0,3 4 0 16,2 2 0-16,-1 3 0 0,-4 1 0 0,-2 1 0 15,0-3 0-15,1 3 0 0,2 0 0 0,2 7 0 16,1 1 0-16,2 3 0 0,-4-1-128 0,1 3 128 15,2-1 0-15,3 2 0 0,1 3 0 0,5 1-128 16,-2 6 128-16,0 0 0 0,-3 1 0 0,-2 5-128 16,0-1 128-16,2 1 0 0,0 3 0 0,6 4-128 15,-1 3 128-15,4 3 0 0,1 4 0 0,1 3-128 16,-2-1 128-16,3 3 0 0,-1 7-144 0,2 1 144 16,3-2 0-16,4 3-144 0,2 3 144 0,5 1 0 0,3 1 0 15,3-1 0-15,0 1 0 0,0-2 0 0,6 3 0 0,3-4-128 16,5 1 128-16,4-5 0 0,3 3-144 15,4-5 144-15,1 2 0 0,2 0-176 0,6 1 176 0,3-3-128 16,5 4 128-16,1-5-192 0,4 1 192 0,3-3-192 16,4 0 192-16,4 0-208 0,3-1 80 0,8-2 128 15,3-2-208-15,4 0 80 0,2-5 128 0,1 0-208 16,1-4 208-16,3 1-144 0,1-4 144 0,6 0-128 16,3 1 128-16,4-3 0 0,2 0 0 0,-2 0 0 15,-1-3 0-15,1 1 0 0,0 3 0 0,6-2 0 16,1-5 0-16,-1-2 0 0,-4-1 0 0,1 0 0 15,0-5 0-15,1-2 0 0,0-4 0 0,2-5-128 16,-2-5 128-16,-1-3 0 0,-4-4 0 0,-3 1 0 16,-2-3 0-16,-1-1 0 0,-2-1 0 0,0 0 0 15,1 0 0-15,-7 0 0 0,-9 1 0 0,-4 3 0 0,-5 2-256 0,-5 2-32 16,-6 6 0-16,-6 1-13344 16</inkml:trace>
  <inkml:trace contextRef="#ctx0" brushRef="#br1" timeOffset="107713.68">15471 3459 11967 0,'0'0'1072'0,"0"0"-864"0,0 0-208 0,0 0 0 16,0 0 1776-16,0 0 304 0,0 0 64 0,14-1 16 15,0-2-1248-15,0 0-240 0,-1-2-48 0,3-2-16 16,2-2-176-16,1 0-48 0,1-3 0 0,3 0 0 15,3-4-128-15,0-3-48 0,1-6 0 0,1 1 0 16,-1 1-208-16,1-6 0 0,0-1 128 0,-1 0-128 16,1 0 0-16,-2-3 0 0,-1 0 0 0,2-1 0 15,-2-3 0-15,1 2 0 0,-2 4 0 0,-1-4 0 16,0-2 128-16,-2 2-128 0,-2-1 0 0,-1-3 0 0,-1-2 0 16,-5 3 0-16,-3 2 0 0,-2 1 0 0,-2-1 128 15,0 1-128-15,-3-2 0 0,1 5 144 0,-2 5-144 0,-1 1 0 16,-1 3 0-16,-2 5 0 0,1 4 0 0,-2 5 0 15,0 1 144-15,4 8-144 0,-11-5 432 0,-1 5 16 16,0 0 0-16,0 7 0 0,-2 4-272 0,2 1-48 16,-4 3-128-16,0 6 192 0,-2 2-192 0,0 8 128 15,-1 1-128-15,-1 5 0 0,-1 1 0 0,4 2 0 16,-1 2 0-16,0 5 0 0,-1-1 128 0,2 4-128 16,3-1 0-16,0 1 144 0,3-4-144 0,2 1 160 15,2-6-160-15,1 3 160 0,4-4 96 0,-1-3 32 0,2-2 0 16,1-1 0-16,3-5-96 0,2 0-32 0,-1-4 0 15,2-4 0-15,3-4-160 0,2-5 0 0,2 0 0 0,2-7 128 32,4-1-1536-32,3-2-320 0,-2-7-64 0,6 0-16 0</inkml:trace>
  <inkml:trace contextRef="#ctx0" brushRef="#br1" timeOffset="108090.66">16561 2918 18431 0,'-7'5'1632'0,"1"2"-1312"0,0 4-320 0,1 1 0 0,2-1 1888 0,-1 5 304 15,-1 3 64-15,0 3 16 0,-1 1-1632 0,3-1-336 16,-6 3-64-16,1 0-16 0,0-5-224 0,0 3 0 16,-3 3 0-16,1-5 0 0,0-3 0 0,2-1 0 15,2-2 0-15,1-2 0 16,1-2-288-16,4-11-96 0,-2 9-32 0,2-9 0 0</inkml:trace>
  <inkml:trace contextRef="#ctx0" brushRef="#br1" timeOffset="108558.28">16911 2927 2751 0,'0'0'256'0,"0"0"-256"0,-5 12 0 0,1 2 0 15,3 2 4912-15,-2 1 928 0,1 5 192 0,-1 1 48 16,-2 2-4368-16,0 1-880 0,-3-3-160 0,0 2-32 15,0-1-288-15,-2-3-48 0,2-1-16 0,1 0 0 16,-2-1 0-16,2-2 0 0,2-3 0 0,3-3 0 16,2-11-160-16,0 0-128 0,0 0 192 0,0 0-192 15,11-14 0-15,2-2-352 0,-1-5 48 0,4 0 16 32,0-5-192-32,2 1-32 0,1-7-16 0,1 3 0 15,2 0 0-15,0-3 0 0,-2 3 0 0,2 3 0 0,-1 3 368 0,1 0 160 0,1 3-128 0,-2 4 128 0,1 4 432 16,0 1 160-16,2 3 48 0,-3 4 0 0,0 7 0 0,-2 1 16 15,-1 1 0-15,-3 4 0 0,-4 0-272 0,-2 3-64 16,-1 0-16-16,-4 2 0 0,-6 2-80 0,1 3-16 16,-2 0 0-16,-2 2 0 0,0 0-208 0,-1-3 0 15,0-3 128-15,-1 1-128 0,1-4 0 0,-2 0 144 16,3-6-144-16,5-6 128 0,0 0-128 0,0 0 0 16,0 0 144-16,0 0-144 0,5-8 160 0,3-3-32 15,2-4-128-15,4-2 192 0,1-2-192 0,3 0 0 16,1-1 0-16,0 1 0 0,0 2 0 0,0-1 0 15,-1 1 0-15,0-1-160 0,1 1 160 0,1 5 0 0,1 4-144 16,-2 0 144-16,-1 4 0 0,-1 4 0 0,0 4-144 0,-2 5 144 16,-1 5 0-16,0-1 0 0,0 1 0 15,-4 4 0-15,2 1 0 0,-2 1 144 0,-1 3-144 0,1-1 128 16,-1-1-128-16,0-2 0 0,0-1 0 0,-1-3 128 16,3-1-128-16,0-2 0 0,2-1 0 0,0 1 0 15,-2-5 0-15,3 3 0 0,1-3 0 0,0 4 0 16,-1-1 0-16,3 2 0 0,2-3 0 0,0 1 0 15,-5 0-176-15,-1-2-112 0,0 2-32 0,-1-4 0 32,-2-1-1792-32,3-2-384 0</inkml:trace>
  <inkml:trace contextRef="#ctx0" brushRef="#br1" timeOffset="108873.12">16922 2367 43311 0,'-12'-16'1920'0,"7"6"384"0,0 0-1840 0,5-1-464 16,2 5 0-16,-2 6 0 15,0 0-736-15,13 0-240 0,-13 0-48 0,10 0-16 16,-2-3-1344-16,-8 3-272 0,0 0-48 0</inkml:trace>
  <inkml:trace contextRef="#ctx0" brushRef="#br1" timeOffset="109487.54">16000 3599 4607 0,'0'0'400'0,"0"0"-400"0,0 0 0 0,0 0 0 15,0 0 5264-15,0 0 976 0,0 0 192 0,-5 9 32 16,1 2-4944-16,0 2-1008 0,0 0-192 0,2 1-32 15,-1 1 16-15,0 3 0 0,0 2 0 0,0 3 0 16,1 2-128-16,-2 0-32 0,-1 3 0 0,1-2 0 16,0 4-144-16,2 1 0 0,-1-1 144 0,2-1-144 15,1-6 0-15,2 2 0 0,2-2 0 0,1-5 128 16,2 0-128-16,0-4 0 0,2-3 0 0,2-1 128 16,1-4-128-16,1 1 0 0,-1-3 0 0,4-3 0 15,-2-2-176-15,0-2-96 0,-2-2-32 0,2-1 0 16,-1-2-1824-16,0-5-368 0,2-4-80 15,-4 0-8096-15</inkml:trace>
  <inkml:trace contextRef="#ctx0" brushRef="#br1" timeOffset="109623.61">15762 3893 29951 0,'-14'2'1328'0,"14"-2"272"0,-8-2-1280 0,8 2-320 15,0 0 0-15,0 0 0 0,0 0 720 0,0 0 96 16,0 0 16-16,12 2 0 0,0-3-640 0,0-3-192 16,3 0 128-16,0-3-128 0,3 0 0 0,1 0 0 0,2-3 128 0,4-2-128 15,0-1-256-15,2-2-96 0,0-3-32 0,1 2 0 32,1 3-2480-32,-1 3-496 0</inkml:trace>
  <inkml:trace contextRef="#ctx0" brushRef="#br1" timeOffset="110065.08">16470 3804 23039 0,'0'0'2048'0,"-9"0"-1648"15,9 0-400-15,0 0 0 0,0 0 880 0,0 0 80 0,0 0 32 0,0 0 0 16,0 0-432-16,0 0-96 0,0 0-16 0,9 11 0 16,0-3-240-16,1-2-48 0,1-2-16 0,2-4 0 15,0 0-144-15,3 0 0 0,2-1 144 0,3 1-144 16,0 0 0-16,5 0 0 0,2-2 0 0,3 1 0 15,4-3 0-15,0 0 0 0,1-1-160 0,-2 2 160 32,-1-4-512-32,-1 3 0 0,-2 1 0 0,-2 0-7648 0,-1-5-1520 0</inkml:trace>
  <inkml:trace contextRef="#ctx0" brushRef="#br1" timeOffset="110428.92">16931 3677 26783 0,'0'0'1184'0,"0"0"240"0,0 0-1136 0,0 0-288 16,0 0 0-16,9-4 0 0,0 0 192 0,3 1-32 15,3 0 0-15,-2 1 0 0,1 1-160 0,1 1 0 16,0 0 144-16,2 0-144 0,-1 0 0 0,-1 0 0 15,3 0 0-15,-3 3 0 0,-1 2 0 0,0 0 0 16,0 0 0-16,-1 4 0 0,-1-4 0 0,-2 1 0 16,-1 2 0-16,-3-1 0 0,-1 5 0 0,-1-2 0 15,-3 2 0-15,-2 3 0 0,-4-4 0 0,-2-1 192 0,-3 2-32 0,-1-1-16 16,-2 3 304-16,-1 0 64 0,-1 3 16 16,-2-5 0-16,0-1-112 0,0 1-32 0,-1-4 0 0,2 1 0 15,-1-4-240-15,2-1-144 0,1 1 160 0,1-8-160 31,2-1-368-31,2-1-160 0,-1 0-48 0,3-4-8400 0,2 2-1696 0</inkml:trace>
  <inkml:trace contextRef="#ctx0" brushRef="#br1" timeOffset="111014.37">18214 3501 26031 0,'0'0'1152'16,"-4"13"240"-16,-2-2-1120 0,1 1-272 0,0 2 0 0,-3 1 0 0,-2 2 272 0,-2-2 0 15,-2 1 0-15,-1 1 0 0,0-4-48 0,-3 1-16 16,-2 1 0-16,1 1 0 0,-2-2-16 0,4-1-16 15,-4 0 0-15,2 1 0 0,-1-2-176 0,1 0 128 16,0 1-128-16,0-6 128 0,0 0-128 0,1-4 0 16,1 0 0-16,1-3 0 0,-1-3 0 0,3 0 0 0,3-6 144 0,-1 1-144 15,1-2 128-15,1 2-128 16,-2-3 160-16,3 2-160 0,2-4 176 0,0 2-176 0,2 1 192 0,0-3-192 16,-1 3 224-16,1 1-64 0,1-1-16 15,1 2 0-15,2-2-144 0,1 10 0 0,-2-7 144 0,2 7-144 16,0 0 0-16,0 0 0 0,0 0 0 0,0 0 0 15,0 0 0-15,10 8 0 0,-1 1 0 0,0-1 0 16,2 2 0-16,0 1 0 0,5-1 0 0,-2 2-192 16,1-3 192-16,3 1 0 0,0-4-144 0,2 4 144 15,1-1 0-15,1 1-144 0,1-4 144 0,0-1 0 16,0 0 0-16,1-3 0 0,1 0 0 0,2-2 0 16,0-2 0-16,-1 1 0 0,2-3 0 0,0-5 0 15,0 2 0-15,-1-6 192 0,2-2-48 0,2-1-16 16,-1 1-128-16,-2 1 128 0,-2-4-128 0,-2 2 128 15,-1-3-128-15,-3-2 160 0,-4 2-160 0,-2 0 160 16,-5-1 288-16,-2 1 48 0,-3 2 16 0,-2 1 0 0,-3 1 128 16,-3 2 16-16,0-1 16 0,-3 4 0 0,-5 3 0 15,-2 5 0-15,-5 1 0 0,-4 1 0 0,-4 1-272 16,-2 1-48-16,-4 4-16 0,1 5 0 0,-1 2-336 0,3 1 0 16,-2 2 0-16,3 3 128 0,0 4-288 0,2-1-48 15,2 1-16-15,0-1 0 16,6 0-2384-16,1-3-464 0</inkml:trace>
  <inkml:trace contextRef="#ctx0" brushRef="#br1" timeOffset="113818.72">19066 2299 10191 0,'0'0'448'0,"0"0"96"0,0 0-544 0,0 0 0 16,0 0 0-16,0 0 0 0,0 0 752 0,0 0 32 16,0 0 16-16,0 0 0 0,7-5-288 0,-7 5-64 15,0 0-16-15,0 0 0 0,0 0-64 0,0 0-16 16,0 0 0-16,0 0 0 0,3 9 16 0,-3 3 0 15,-2 5 0-15,0 1 0 0,-1-1 160 0,0 1 48 0,-1 0 0 0,1 2 0 16,1 4 128-16,-1 2 48 0,2-3 0 0,1 1 0 16,1 0-112-16,2-4-32 0,1 1 0 0,1-5 0 15,1-2-240-15,3-4-48 0,1 1-16 0,0-4 0 16,0 1-128-16,-2-4-32 0,5-1 0 0,-1-1 0 16,1-4 16-16,1 0 0 0,0-1 0 0,0-3 0 15,0-3 48-15,1 2 16 0,-2-6 0 0,1 0 0 16,-1 2-32-16,1-3 0 0,0-2 0 0,0-1 0 15,0-1-16-15,0 1-16 0,-2 1 0 0,1-2 0 16,-2 0-160-16,0 0 192 0,-2-1-192 0,-1 2 192 16,1 0-48-16,-1 2 0 0,-2 2 0 0,1 0 0 15,-2 1-144-15,1 3 192 0,-6 9-192 0,0 0 192 16,0 0-192-16,0 0 0 0,0 0 0 0,5 7 128 0,-1 6-128 16,-1 4 0-16,-3 2 0 0,-2 2 0 0,0 5 208 0,-2 5-32 15,0 5-16-15,-4 2 0 0,0 5 80 0,-3 4 16 16,0 11 0-16,-3-1 0 0,-3 0-80 0,0-4-16 15,-2-2 0-15,0-4 0 0,-2-1 48 0,5-4 16 16,-2-5 0-16,0-4 0 0,2-3 368 0,-1-4 80 16,1 1 16-16,0-7 0 0,2-2-192 0,2-1-48 15,0-1 0-15,1-5 0 0,-2 1-320 0,4-6-128 16,0-2 0-16,9-4 144 0,-11 0-144 0,3-5 0 16,0-3 0-16,2-2 0 0,1-2-240 0,3-3-80 15,0-1 0-15,4-1-16 16,0-1-432-16,1 1-96 0,3 0-16 0,2 0 0 15,0 1-2096-15,3-1-416 0</inkml:trace>
  <inkml:trace contextRef="#ctx0" brushRef="#br1" timeOffset="114373.05">20100 1947 22223 0,'0'0'976'0,"0"0"224"0,0 0-960 16,0 0-240-16,0 0 0 0,0 0 0 0,-6 10 384 0,1-1 16 0,0 2 16 0,0 3 0 15,-3 0-160-15,0 0-16 0,0 4-16 0,-1 2 0 16,-2-1 160-16,1 4 16 0,-2 1 16 0,-1 7 0 15,-1 3-32-15,0 3-16 0,0 2 0 0,2 1 0 16,4 1-176-16,-1-1-16 0,1 0-16 0,3-1 0 16,0-1-160-16,2-4 160 0,1-1-160 0,6-3 160 15,-1-6-160-15,5-3 192 0,2 0-192 0,3-3 192 16,1-3-192-16,2-1 128 0,4-1-128 0,-1-7 128 16,-2-4-592-1,1 0-128-15,3-4-32 0,-4-1-7536 0,4-4-1504 0</inkml:trace>
  <inkml:trace contextRef="#ctx0" brushRef="#br1" timeOffset="114706.9">20531 2064 23039 0,'-13'-14'2048'0,"8"7"-1648"16,0-3-400-16,5 10 0 0,-3-5 544 0,3 5 32 15,0 0 0-15,0 0 0 0,-9-1-32 0,1 3 0 0,2 5 0 0,-2 3 0 16,0 3-144-16,-1-1-16 16,-2 6-16-16,0 5 0 0,-2 0 16 0,0 7 16 0,-1 2 0 0,3 2 0 15,-1 1-160-15,2 3-48 0,3 1 0 0,-2 2 0 16,1 1-192-16,4 2 144 0,2-2-144 0,2-1 128 16,1-7-128-16,4-2 0 0,1-4 144 0,5-3-144 15,1 3 128-15,3-3-128 0,5-5 128 0,-1-5-128 16,2-7 0-16,3-1 128 0,2-3-128 0,-1-4 0 31,1-4-320-31,0-2-144 0,-3-2-32 0,3-3 0 16,0-6-640-16,0 1-128 0,-3 1-16 0,2-3-16 15,-3-1-1648-15,-3 1-320 0,4-10-64 0,-6 5-4352 0</inkml:trace>
  <inkml:trace contextRef="#ctx0" brushRef="#br1" timeOffset="114923.38">20346 2380 11967 0,'-33'-9'528'0,"12"5"112"0,-3 2-512 0,1-2-128 0,2-2 0 0,2 1 0 0,2 3 2496 0,3 0 448 16,4 1 112-16,10 1 16 0,-8-4-1792 0,8 4-368 15,0 0-64-15,0 0-16 0,0 0-464 0,9-5-112 16,0 0 0-16,5 1-16 0,3-1 96 0,3 1 32 16,3 0 0-16,3-1 0 0,5-3-96 0,2 3-16 15,4 3 0-15,1-2 0 0,1-4-256 0,0 4 128 16,-5 3-128-16,-1-3 0 0,0-1 0 0,-1 3 0 15,-4 0-160-15,-2 2 160 16,-1 2-1984-16,-3 0-288 0,-1 2-48 0</inkml:trace>
  <inkml:trace contextRef="#ctx0" brushRef="#br1" timeOffset="115330.62">20733 1816 15663 0,'-5'-12'688'0,"5"12"144"0,-2-10-656 0,2 0-176 0,0 10 0 0,5-6 0 16,1 1 1840-16,2-2 336 0,2 2 64 0,1 4 0 0,1 1-1520 0,1 1-304 15,-1 2-64-15,2 2-16 0,1 2 112 0,3 1 32 16,0 3 0-16,2 3 0 0,1 3-160 16,2 2-48-16,-1 3 0 0,1 0 0 0,0 6-16 0,1 3 0 15,1 7 0-15,-3 3 0 0,-1-1 128 0,-1 6 32 16,-1 0 0-16,-1 1 0 0,0 3 16 0,-3-5 0 16,-2 4 0-16,-2-1 0 0,-2 0-48 0,-3-1 0 15,0-4 0-15,-4-1 0 0,-2-7-96 0,-2-4-32 16,-5 3 0-16,0-1 0 0,-4-3 16 0,-1-3 0 15,-4-1 0-15,1-1 0 0,0-4-80 0,-2-2 0 16,2-2-16-16,0-3 0 0,1 0-176 0,-1-3 0 16,2-4 0-16,0-4 0 15,0-1-1792-15,5-6-320 0,1-3-80 0</inkml:trace>
  <inkml:trace contextRef="#ctx0" brushRef="#br1" timeOffset="116153.86">21754 2334 18431 0,'-4'-2'1632'16,"4"2"-1312"-16,0 0-320 0,0 0 0 0,0 0 1488 0,0 0 240 15,0 0 32-15,0 0 16 0,10-1-1136 0,2-1-240 16,2 1-32-16,1-2-16 0,3-2 96 0,3 4 32 15,2 0 0-15,4 0 0 0,6-2-32 0,3 0 0 16,2 0 0-16,1-1 0 0,-1 1-64 0,-1-1 0 16,0-2-16-16,1 1 0 0,2 3-80 0,-2 0-16 15,2 2 0-15,2 2 0 0,-1-1-272 0,1 1 0 0,1 2 128 0,-2-3-128 16,-3-2 0-16,-4 0 0 0,-3-2 0 16,-6 2 0-1,1 1-576-15,-5-1-80 0,-3-3-16 0,-3 3-8336 0,-2 1-1664 0</inkml:trace>
  <inkml:trace contextRef="#ctx0" brushRef="#br1" timeOffset="116448.74">21903 2566 27647 0,'-22'-2'2448'0,"12"2"-1952"0,0 0-496 0,10 0 0 15,0 0 496-15,0 0 0 0,0 0 0 0,0 0 0 16,0 0-112-16,0 0-32 0,10 5 0 0,4-1 0 0,4-1 160 16,5-3 16-16,2-4 16 0,6-1 0 15,2 2-112-15,1 0-32 0,3-4 0 0,0 2 0 0,-2 1-128 0,6 1-16 16,0-3-16-16,2 4 0 0,0-3-240 0,4 1 176 16,4-1-176-16,1 1 160 0,-1 0-160 0,-3 0 0 15,-3-2 0-15,-3 1 0 0,-2 1 0 0,0 0 0 16,-1 2 0-16,-1-3 0 15,0 2-608-15,-2 1 0 0,-2 0 0 0,-2 1 0 16,-1 0-2016-16,-5-2-384 0,2-2-96 0</inkml:trace>
  <inkml:trace contextRef="#ctx0" brushRef="#br1" timeOffset="117153.93">23912 1637 6447 0,'0'-13'272'0,"0"13"80"0,0-9-352 0,0-1 0 0,3 2 0 0,-3 8 0 16,2-8 3952-16,-2 8 720 0,0 0 128 0,0 0 48 16,0 0-3472-16,0 0-688 0,0 0-144 0,0 0-32 15,0 0-144-15,0 0-48 0,0 0 0 0,3 16 0 16,-3-1 80-16,-1 3 16 0,-3 2 0 0,-1 6 0 15,0-1-64-15,-2 5-16 0,0 0 0 0,0 4 0 16,1 5 80-16,0 5 16 0,-1 4 0 0,1-1 0 16,-2 1-96-16,3 1-16 0,0-6 0 0,1 1 0 0,1-3 64 0,-1-2 0 15,0 2 0-15,-1 0 0 0,4-6-112 16,-2-3-16-16,1-1 0 0,-1-2 0 0,0-4-256 0,2-3 128 16,0-3-128-16,1-4 0 0,0-2 0 0,0-13-272 15,4 10 16-15,-4-10 16 16,0 0-1616-16,14-5-320 0,0-4-64 0</inkml:trace>
  <inkml:trace contextRef="#ctx0" brushRef="#br1" timeOffset="117620.5">24539 1634 23039 0,'0'0'1024'0,"0"0"192"0,0 0-960 0,0 0-256 0,0 0 0 0,0 0 0 16,-6 10 624-16,-1 0 80 0,1 3 0 0,-4 2 16 15,0-1-400-15,-3 3-96 0,-2-1-16 0,-2 1 0 16,-1-2 176-16,1 2 16 0,-2 2 16 0,-1 0 0 16,0 1 96-16,1 0 0 0,-1-1 16 0,2 3 0 15,-2-4-112-15,-1 0-32 0,1-1 0 0,-2-1 0 16,-1-1-192-16,-1-1-32 0,0-1-16 0,-1-3 0 15,3 0-144-15,-1-1 0 0,-1-1 144 0,4-3-144 16,2 0 0-16,4 1 144 0,1-3-144 0,2 0 0 16,1 1 160-16,1 0-160 0,9-4 128 0,-9 4-128 15,9-4 128-15,-9 4-128 0,9-4 0 0,0 0 128 0,-6 5 48 0,6-5 0 16,0 0 0-16,0 0 0 0,0 0-176 0,0 11 160 16,0-11-160-16,6 13 160 0,4-3 32 0,3 3 16 15,-1-2 0-15,8 1 0 0,2 2 208 0,6 3 32 16,4 4 16-16,1-2 0 0,2-1-48 0,0-1-16 15,1-1 0-15,1 0 0 0,-1 3-16 0,3-1-16 16,0 1 0-16,0-2 0 0,3-1-176 0,0 1-48 16,0-2 0-16,1-4 0 0,1 2-144 0,-2 0 0 15,-3-3 0-15,-1 3 0 16,-1-1-880-16,-1 1-256 0,-3 2-48 0,-4 1-15008 0</inkml:trace>
  <inkml:trace contextRef="#ctx0" brushRef="#br1" timeOffset="131102.4">25828 1708 10127 0,'0'0'448'0,"3"-5"96"0,-1-3-544 0,1 2 0 0,-1-1 0 0,1 0 0 15,-1 2 2416-15,2-3 368 0,-1 0 80 0,-1 2 16 0,-2 0-1520 0,0 6-288 16,0-5-64-16,0 1-16 0,0 4-96 0,0 0 0 16,0 0-16-16,0 0 0 0,0 0-128 0,0 0-32 15,0 0 0-15,-5 6 0 0,1 6-240 0,-2 1-48 16,1 3-16-16,0 4 0 0,1 2-48 0,0 1-16 16,-1 5 0-16,1-1 0 0,2 4-144 15,-1 3-16-15,2 1-16 0,0-5 0 0,1 1-176 0,0-1 0 16,1-4 0-16,0-2 0 0,2-6 0 0,-2-4 0 15,1-2 0-15,2-2 0 16,-1-3-608-16,-3-7 0 0,9 5 0 0,-9-5 0 16,6-5-1888-16,0-3-368 0</inkml:trace>
  <inkml:trace contextRef="#ctx0" brushRef="#br1" timeOffset="131257.44">25770 1540 29487 0,'0'0'2624'16,"-6"-1"-2112"-16,1-3-512 0,5 4 0 0,-7-4 1184 0,3 0 128 0,4 4 32 0,-5-4 0 15,5 4-704-15,-5-6-128 16,0-2-16-16,1 3-16 0,1-4-352 0,1 3-128 16,-2-4 0-16,0 2 144 15,4-2-464-15,0 5-112 0,0 5-16 0,0 0 0 16,0 0-2432-16,0 0-512 0</inkml:trace>
  <inkml:trace contextRef="#ctx0" brushRef="#br1" timeOffset="131598.81">26577 1245 11055 0,'3'-6'976'0,"3"-4"-784"15,-1-2-192-15,1-1 0 0,-1-1 2160 0,0 2 384 16,-2 0 80-16,-1-2 0 0,-2 0-1216 0,-2 4-256 16,0-1-64-16,-1 0 0 0,-4 3-192 0,0-3-32 15,-4 3-16-15,0-1 0 0,-2 2-128 0,-1 3-16 16,-1-1-16-16,-1 5 0 0,0 3-80 0,1 2-16 0,-3 1 0 0,-6 11 0 16,3 2-208-16,1 5-32 15,4 3-16-15,4-6 0 0,0 6-336 0,-1 2 144 16,-1 6-144-16,0 5 0 0,0 2 192 0,0 5-192 15,4-1 192-15,1 4-192 0,1-7 128 0,2 3-128 16,2-4 0-16,0 1 0 0,1-6 0 0,1-4 0 0,2-3-208 16,4-3 80-16,0-7-208 0,1 7-48 0,0-5 0 0,-1-12 0 31,1 0-256-31,1 1-48 0,-6-11-16 0,0 0 0 16,0 0-1760-16,0 0-352 0</inkml:trace>
  <inkml:trace contextRef="#ctx0" brushRef="#br1" timeOffset="131733.6">26253 1729 2751 0,'0'0'256'0,"0"0"-256"0,0-5 0 0,3 0 0 16,-3 5 5344-16,7-5 1024 0,0 3 208 0,1-1 32 16,0 2-4304-16,0-1-848 0,1 2-176 0,0 0-48 0,1-2-384 15,2-1-80-15,1 0 0 0,2-1-16 0,-1-1-336 0,10-4-64 16,0 1-16-16,-7 3 0 16,0-4-1728-16,3 0-336 0,-1-1-80 0</inkml:trace>
  <inkml:trace contextRef="#ctx0" brushRef="#br1" timeOffset="132414.31">28044 1165 14735 0,'-17'-14'640'0,"11"9"160"0,-2-1-640 0,-1 2-160 15,2 0 0-15,-1 0 0 0,-1 2 1584 0,1 0 272 16,1 4 64-16,-1 0 16 0,0 3-992 0,1 0-208 15,-2 5-32-15,1 1-16 0,1 1-64 0,-1 6-16 16,0 4 0-16,2 2 0 0,0 0-192 0,1 12-32 16,2-3-16-16,3-13 0 0,0 3-176 0,1 0-16 15,3-2-16-15,1 0 0 0,0-5-32 0,2-3-128 16,0-2 192-16,1-2-64 0,1-4 64 0,1-3 0 0,0-5 0 0,3-5 0 16,-2 0 192-16,3-8 32 0,2-1 16 0,-1-3 0 15,-1 1-128-15,0-4-32 16,1-3 0-16,-2 3 0 0,-1 0-272 0,6-10 128 15,-4 2-128-15,-5 15 0 0,-1-1 128 0,-1 3-128 0,1 6 0 0,-2-3 0 16,1 5 0-16,-3 2 0 0,-4 4 0 16,0 0 0-16,6 7 0 0,-1 10 160 0,-2 5-160 0,-5-3 192 15,1 6-192-15,-2 2 160 0,-2 4-160 0,-1 3 160 16,-4 4-160-16,0 2 0 0,0 1 144 0,-3 0-144 16,-1-3 128-16,0 2-128 0,1 0 128 0,0-2-128 15,1-4 144-15,0-1-144 0,1-3 192 0,-3 8-192 16,4-7-432-1,2-11-192-15,4-3-32 0,2-12-8864 0,2-5-1760 0</inkml:trace>
  <inkml:trace contextRef="#ctx0" brushRef="#br1" timeOffset="132710.34">28425 1515 9215 0,'-6'10'816'0,"-3"1"-656"15,-2 3-160-15,-3 3 0 0,1 0 3568 0,-3 5 672 16,-3 2 144-16,0 0 32 0,-1 4-2848 0,2-1-560 16,0-3-112-16,3 0-32 0,2-3-64 0,3-4-16 15,2-3 0-15,2-5 0 0,4 0-272 0,2-9-64 16,0 0-16-16,6 0 0 0,3-6 0 0,9-4 0 0,2-6 0 16,-5 2 0-16,-1-2-48 0,6-3 0 0,-4-1 0 0,4-10 0 15,-2 5 16-15,-10 7 0 16,-1 3 0-16,-1 0 0 0,0-1-16 0,-4 2 0 0,-1-1 0 0,-2 0 0 15,-3 1-96-15,-2 1-32 16,-2 3 0-16,1-1 0 0,-3 3-256 0,-2 0-176 16,-2 2 32-16,0 3 0 15,0 1-2096-15,-1-1-432 0</inkml:trace>
  <inkml:trace contextRef="#ctx0" brushRef="#br1" timeOffset="133355.14">29181 1029 18431 0,'0'0'816'0,"0"0"160"0,0 0-784 0,0 0-192 0,0 0 0 0,0 0 0 0,0 0 1264 0,-5 2 208 16,0 5 32-16,-3 0 16 0,2 5-592 0,2-6-112 15,-1 3-32-15,1 4 0 0,-1 1-96 0,0 4-32 16,0-1 0-16,0 1 0 0,1 3-320 0,0-1-64 16,1-1-16-16,0 1 0 0,2 2-128 0,1-4-128 15,0-4 144-15,1 0-144 0,0-2-160 0,3-1-128 16,0-4-32-16,-4-7 0 16,8 4-2176-16,3-5-448 0</inkml:trace>
  <inkml:trace contextRef="#ctx0" brushRef="#br1" timeOffset="133536.76">29288 879 23951 0,'-24'1'1056'0,"14"-1"224"0,-2 0-1024 0,1 2-256 0,-1-1 0 0,1 0 0 16,-1 0 1472-16,2 2 224 0,-2-1 48 0,3 0 16 15,0-2-1344-15,4 0-272 0,5 0-144 0,0 0 160 16,-5-5-352-16,2-3-64 0,3 8 0 0,4-8-16 31,2 2-2192-31,6-5-432 0</inkml:trace>
  <inkml:trace contextRef="#ctx0" brushRef="#br1" timeOffset="133897.34">29983 819 8287 0,'0'0'736'0,"0"0"-592"16,-5-5-144-16,1 3 0 0,1-1 2048 0,3 3 368 16,0 0 80-16,-4-6 0 0,-1-1-1184 0,5 7-240 15,-7-2-48-15,7 2-16 0,-7 0 48 0,-2 0 16 16,0 0 0-16,-1 1 0 0,-2 3-208 0,3 1-32 16,-2 3-16-16,-9 2 0 0,-3 1-352 0,0 3-64 15,-1 0-16-15,8-4 0 0,0 3 0 0,-6 7 0 0,3 1 0 16,4-3 0-16,4-1-64 0,0-1 0 15,6-1-16-15,4-2 0 0,1-3-304 0,0-10 0 16,0 0 128-16,9 11-128 0,-9-11 0 0,14 9 0 16,-3 0 0-16,1-3 0 0,1-1 0 0,-5 0 128 15,1-2-128-15,0 1 0 0,-9-4 0 0,10 9 0 0,-10-9 0 16,4 7 0-16,-3 4 192 0,-1-3-192 16,-2 5 192-16,-4 5-192 0,-6-2 240 0,-3 1-64 0,-2-1-16 15,5-5 0-15,-5 0-160 0,1-1 0 0,-2 2 0 0,-9 3-176 31,3-5-2224-31,9-2-448 0</inkml:trace>
  <inkml:trace contextRef="#ctx0" brushRef="#br1" timeOffset="134398.04">30825 707 12959 0,'0'0'576'0,"-8"-3"112"0,2-1-560 0,-1 0-128 0,7 4 0 0,-11-4 0 16,2 0 592-16,-1 3 96 0,-3 1 16 0,1 0 0 15,-1 3-32-15,-1 0 0 0,-1 5 0 0,-1-2 0 16,0 5-208-16,-1-1-32 0,-1 4-16 0,1 2 0 15,-1 2 80-15,1 2 16 0,1 1 0 0,3 0 0 16,-1 2 0-16,3-1 16 0,1-2 0 0,2 3 0 16,3-3-80-16,1 2 0 0,3-3-16 0,2-2 0 0,4-3-16 0,1-2 0 15,3 0 0-15,3-7 0 0,2-1-96 16,5-3-32-16,0-1 0 0,4-4 0 0,1 0-288 0,4-5 0 16,2 0 128-16,5-3-128 0,0-2-192 15,3 0-112-15,1-2-16 0,-1 1 0 16,-1-1-1920-16,-3 2-384 0</inkml:trace>
  <inkml:trace contextRef="#ctx0" brushRef="#br1" timeOffset="134835.07">31247 580 17903 0,'0'0'784'0,"0"0"176"0,-7-9-768 16,7 9-192-16,0 0 0 0,-8-2 0 0,-1 1 1024 0,9 1 144 0,-8 6 48 0,-1 0 0 16,-4 6-640-16,2-1-128 0,0 2-32 0,0 5 0 15,0 3-96-15,1 5-32 0,0-3 0 0,2-1 0 16,-1 4 16-16,3-2 0 0,2-4 0 0,1-1 0 15,-2-2-144-15,5-1-32 0,0-3 0 0,3-4 0 16,-1 0-128-16,-2-9 0 0,0 0 144 0,0 0-144 16,8 5 128-16,-8-5-128 0,0 0 128 0,10 1-128 0,-10-1 128 15,10-1-128-15,-10 1 128 0,8-6-128 16,-8 6 0-16,8-8 0 0,-8 8 0 0,10-4 0 0,-10 4 0 0,0 0 0 16,7-4 0-16,-7 4 0 0,0 0 0 0,0 0 0 15,0 0 0-15,0 0 0 0,0 0 0 0,0 0 0 16,0 0 0-16,0 0 0 0,0 0-192 0,0 0 0 15,0 0 0-15,0 0 0 16,0 0-208-16,0 0-48 0,0 0-16 0,0 0 0 16,0 0 16-16,0 0 16 0,0 0 0 0,0 0 0 15,0 0-192-15,0 0-32 0,0 0-16 0</inkml:trace>
  <inkml:trace contextRef="#ctx0" brushRef="#br1" timeOffset="135289.84">31024 962 10127 0,'0'0'896'0,"0"0"-704"0,0 0-192 0,0 0 0 0,0 0 1472 0,0 0 256 0,0 0 48 0,0 0 16 15,0 0-704-15,0 0-128 0,0 0-16 0,0 0-16 16,11-7-288-16,-3-2-48 0,4-1-16 0,-2-5 0 15,0-2 32-15,2-2 0 0,0-1 0 0,0-5 0 16,0-2 32-16,4-2 16 0,-1-2 0 0,2 1 0 16,-2-5-80-16,3 2 0 0,-1-2-16 0,1-1 0 15,1-1-304-15,-9 16-48 0,4-7-16 0,2 1 0 0,-2-4-192 0,2 1 128 16,-2 2-128-16,-1-1 0 0,-3 1 128 0,5-27-128 16,-6 4 0-16,-4 7 144 15,-3 6-144-15,-2 3 0 0,-3 4 0 0,-1 4 0 0,-2 4 0 16,-2 1 0-16,1 8 144 0,-5 2-144 0,1 3 208 0,-2 5-16 15,0 4-16-15,-1 8 0 0,-2 2-176 0,-1 8 160 16,-1 6-160-16,1 2 160 0,-2 7-160 0,2 3 0 16,-1 6-160-16,2 1 160 0,2-5 0 0,0 0 0 15,4 4 0-15,6-14 0 0,2 5 0 0,1 3 0 16,0-2 0-16,1 3 0 0,0 0 0 0,1-1 0 16,2-2 0-16,3 24 0 0,-1-14 0 0,0-5 0 15,2-8 128-15,0-3-128 0,1-9 0 0,2 0 0 16,1-5-128-16,0-3 128 15,-2-1-624-15,1-2-16 0,1 0-16 0</inkml:trace>
  <inkml:trace contextRef="#ctx0" brushRef="#br1" timeOffset="135596.87">31722 543 19343 0,'0'0'1728'0,"-11"4"-1392"0,-2-1-336 0,4 1 0 0,-2 2 768 0,1 0 96 0,-3 6 16 0,-1-1 0 16,0 4-224-16,-3 3-32 0,-2 3-16 0,0 0 0 15,0 1-96-15,1-2-32 0,-1 3 0 0,1-3 0 16,3-1-32-16,4-1 0 0,2-1 0 0,4-5 0 16,4 0-160-16,1-5-32 0,0-7-16 0,6 9 0 0,5-5-64 0,-1-3-16 15,4-2 0-15,2-4 0 0,-1-4 176 0,3 2 48 16,0-7 0-16,-1 0 0 0,-1-2-96 0,0 0-16 15,-3-1 0-15,0 0 0 0,1-1-80 0,-6 2 0 16,-1 0-16-16,-2 1 0 0,-3-1-48 0,0 4 0 16,-4 2 0-16,0-2 0 0,-1 2 16 0,-3 2 0 15,1 3 0-15,-1-1 0 0,-6 1-144 0,3 2-256 16,0 2 64-16</inkml:trace>
  <inkml:trace contextRef="#ctx0" brushRef="#br1" timeOffset="135928.79">31868 385 23039 0,'0'0'1024'0,"0"0"192"15,-6 6-960-15,6-6-256 0,-6 11 0 0,2-3 0 0,-1 1 464 0,1 2 48 0,-1-1 16 0,-3 3 0 16,2-3-240-16,-2 4-48 0,-1 0-16 0,-5 10 0 15,3-4 224-15,2-4 32 0,0-2 16 0,3 0 0 16,-1-4 16-16,4 3 16 0,-1 0 0 0,4-3 0 16,-1 1-336-16,1 2-64 0,0-4 0 0,1 2-128 15,-1-2 0-15,2 3 0 0,1-1 0 0,1-3 0 16,-3 2 128-16,2-1-128 0,-3-9 0 0,3 11 0 0,-3-11 0 16,3 8 0-16,-2 1 0 0,-1-9 0 15,0 0 144-15,-2 7-144 0,2-7 0 0,-5 8 144 0,5-8-144 0,-11 5 0 16,-1-4 144-16,-1 3-144 0,-1-3 0 0,0-1-208 15,1 0 16-15,-1-1 16 16,2-1-432-16,0-1-96 0,2 3 0 0</inkml:trace>
  <inkml:trace contextRef="#ctx0" brushRef="#br1" timeOffset="136272.9">31985 508 18431 0,'0'0'1632'15,"0"0"-1312"-15,0 0-320 0,0 0 0 0,10 2 1040 0,-10-2 144 16,12 0 32-16,-1-2 0 0,0-2-464 0,0-2-96 0,-1-1-16 0,2 2 0 16,-1-6-208-16,-5 6-48 0,2-4-16 0,0 1 0 15,-1-3-96-15,1 2-16 0,-2-4 0 0,3 2 0 16,-3 1 0-16,6-8 0 0,-4 2 0 0,-3 5 0 15,-2 2 176-15,-3 9 16 0,0 0 16 0,0 0 0 16,0 0 32-16,0 0 0 0,-11-1 0 0,0 5 0 16,-2 2-304-16,0 5-64 0,-2 5-128 0,7-7 192 15,-1 5-192-15,-1 1 0 0,-1 3 0 0,1-1 0 16,3 4 0-16,1-2 0 0,1-1 0 0,0 13 0 16,5-6 0-16,5-6 0 0,4-4-128 0,5-2 128 15,1-5-400-15,3 1-32 16,0-6 0-16</inkml:trace>
  <inkml:trace contextRef="#ctx0" brushRef="#br1" timeOffset="136650.99">30690 1353 13823 0,'0'0'608'0,"-9"4"128"0,0 1-592 15,3 0-144-15,2 4 0 0,2 4 0 0,-1 2 3360 0,2 5 640 0,1 6 128 0,-2-1 32 16,1 4-3200-16,1-2-624 0,1 2-128 0,2-3-16 0,-2 4-64 16,2-2-128-16,-1 1 192 0,1 1-64 15,-1-6-128-15,4-3 0 0,0-2 0 0,-1 3 0 16,0-3-1280-16,0-2-304 0,0-5-48 0,-1 1-9984 15</inkml:trace>
  <inkml:trace contextRef="#ctx0" brushRef="#br1" timeOffset="137032.57">30591 1766 20271 0,'0'0'1792'0,"9"-6"-1424"15,0-7-368-15,5 2 0 0,2-5 544 0,5 2 32 16,0-2 16-16,2 1 0 0,4-2-240 0,-3 2-48 0,0 1-16 16,-2-3 0-16,1 3-288 0,-1 0 0 0,1 4 128 0,-2 0-128 15,-4 5 0-15,-1 4 0 0,-4 2 0 0,-1 4 0 16,-5 5 0-16,-1 3 0 0,-1 3 0 0,-4 6 0 16,-3 5 0-16,-1-1 0 0,-1 5 192 0,-1 1-192 15,-2-6 464-15,2 2-16 0,2-5 0 0,2 1 0 16,0-6 272-16,5-5 48 0,2-2 16 0,1-4 0 15,2-1-160-15,2-5-48 0,3-2 0 0,2-7 0 16,0 0-240-16,2-8-48 0,-2-3-16 0,0 1 0 16,2-2-80-16,-2-4-32 0,0 0 0 0,-1 2 0 15,-1-1 96-15,-3 3 0 0,-2-2 16 0,-2 3 0 16,-2 2-16-16,-1 3 0 0,-3 3 0 0,-3 0 0 16,-1 3 0-16,-1 2-16 0,-4 2 0 0,-1 4 0 0,-1 3-240 15,-2 3 0-15,-4 0 0 0,1-1 0 16,-2 6-1328-16,-1-4-304 15,0 2-64-15,1-2-11984 0</inkml:trace>
  <inkml:trace contextRef="#ctx0" brushRef="#br1" timeOffset="137344.5">31736 1062 25919 0,'0'0'1152'0,"0"0"224"0,0 0-1104 0,0 0-272 0,-2 10 0 0,-1 3 0 16,1 2 640-16,-2 5 80 0,-6 3 16 0,-1 4 0 15,1 6-208-15,0 3-32 0,0-1-16 0,0 2 0 16,1 1 144-16,0 0 16 0,1 1 16 0,3-5 0 15,1-2-256-15,2-3-48 0,1-5-16 0,-1-2 0 16,2-3-336-16,3-3 0 0,-1-2 0 0,1-1 0 31,1-3-384-31,0-1-64 0,-4-9 0 0,10 1 0 16,-10-1-640-16,14-6-144 0,0 0-32 0,0-2-11760 0</inkml:trace>
  <inkml:trace contextRef="#ctx0" brushRef="#br1" timeOffset="137905.94">32172 991 18431 0,'0'0'1632'0,"0"0"-1312"0,0 0-320 0,0 0 0 15,0 0 1184-15,0 0 160 0,0 0 48 0,0 0 0 16,0 0-528-16,0 0-96 0,0 0-32 0,0 0 0 15,-10 4-144-15,0 8-16 0,1 2-16 0,-3 7 0 16,-3 3 96-16,-3 3 32 0,1-1 0 0,-5 3 0 16,-1-2 32-16,-1 4 16 0,0-1 0 0,-2-2 0 15,4 1-256-15,-3-6-48 0,8 0-16 0,-2 0 0 16,-2-3-224-16,5-2-64 0,-2-3 0 0,3-2 0 16,1 1-128-16,2-3 128 0,1-4-128 0,-1-2 128 15,0 0-128-15,3-1 0 0,-1-3 0 0,2 0 0 16,-1-2 0-16,4 0 0 0,1 1 0 0,0-3 0 0,3 1-192 0,1 2 192 15,0 0-160-15,0 0 160 0,0 0-176 16,11 4 176-16,5-3-192 0,-1 0 192 0,-2 4 0 16,3 2 0-16,3-1 0 0,2 0 0 0,3 2 0 0,2-4 176 15,2 0-176-15,2 3 160 0,1-2-32 0,1 0-128 16,-4 2 192-16,0-4-64 0,-2 1 112 0,-4 1 16 16,-1 2 0-16,-2-3 0 15,-3-2-64-15,0 3 0 0,-2 2 0 0,0-2 0 0,-14-5-192 0,15 6 0 16,0 3 0-16,-1-2 0 15,1 5-1408-15,-8-7-288 0,2 5-48 0</inkml:trace>
  <inkml:trace contextRef="#ctx0" brushRef="#br1" timeOffset="140764.07">21112 3816 10703 0,'-5'-10'464'0,"5"10"112"0,-6-5-448 0,6 5-128 0,-8-7 0 0,0-2 0 16,3 0 656-16,0-1 112 0,1 3 32 0,1 0 0 15,-2-1-64-15,-1-2-16 0,1 2 0 0,2 2 0 16,3 6-208-16,-6-8-64 0,1 2 0 0,-1-1 0 0,1 2-144 16,0 2-48-16,5 3 0 0,-8-6 0 0,3 0 112 0,5 6 16 15,-6-4 0-15,6 4 0 0,0 0 96 0,0 0 32 16,-7-2 0-16,7 2 0 0,0 0-80 0,0 0-16 16,0 0 0-16,0 0 0 0,0 0-208 0,0 0-32 15,0 0-16-15,0 0 0 0,0 11-32 0,4-1 0 16,-1 3 0-16,1-3 0 0,-1 2 128 0,1 2 0 15,4-2 16-15,-2 1 0 0,1 1 32 0,0 1 0 16,1-2 0-16,3 0 0 0,-2 2-32 0,1 0 0 16,0 1 0-16,2 0 0 0,1 2-48 0,-1 0-16 15,0-3 0-15,1 1 0 0,0 2-48 0,4 1-16 16,1 2 0-16,0-2 0 0,-1-3-16 0,2 2 0 16,1 1 0-16,-1 0 0 0,1 1-128 0,2 0 192 0,-1-3-192 15,3 2 192-15,0 2-192 0,2 2 128 0,2-1-128 0,1-1 128 16,-1-2-128-16,4-1 0 0,-4-1 144 0,-2 3-144 15,1-3 144-15,0 4-144 0,2-2 192 0,0 0-192 16,-1 2 192-16,2 0-64 0,-1-1 0 0,0-1-128 16,0 0 256-16,3 2-48 0,1-1-16 0,0 3 0 15,0 0 0-15,0-3-16 0,0-1 0 0,-1 0 0 16,-1-1-48-16,-2-2-128 0,0 1 192 0,2 1-64 16,0 0 0-16,4-1-128 0,-1 1 192 0,3 1-64 15,-2 0-128-15,4 0 128 0,3 2-128 0,-1-1 128 16,0-3-128-16,0-1 128 0,-3-1-128 0,0 1 128 15,-2 0-128-15,-1-1 160 0,5-2-160 0,-1 1 160 16,0-1-160-16,6 2 0 0,-2-1 144 0,2-3-144 16,3 2 0-16,-1 0 128 0,-3-4-128 0,0 3 0 15,-2-1 0-15,1 0 144 0,3 2-144 0,-1-3 0 16,1 1 128-16,2 3-128 0,3-5 0 0,1 3 0 0,2 0 0 16,-6-3 0-16,-2 1 0 0,-2-1 0 0,1 4 144 0,-1-3-144 15,1 3 0-15,2-2 144 0,1-2-144 0,3 3 128 16,0-3-128-16,-2 1 128 0,0 0-128 0,-2-2 0 15,-3-2 0-15,1 2 128 0,0-5-128 0,3 5 0 16,-1 0 0-16,1-3 0 0,0 2 0 0,2 0 0 16,-2-2 0-16,-1 1 0 0,-2-3 0 0,-1 1 0 15,-2-2 128-15,1 2-128 0,0 1 128 0,2-1-128 16,-2 0 192-16,4 2-64 0,3 3-128 0,-1-4 192 16,0 0-192-16,-4 1 192 0,-4-2-192 0,-2 1 0 15,1 0 0-15,-2 0 128 0,-1-3-128 0,1 0 0 0,0 3 0 0,2 2 0 16,-2-4 0-16,4 3 0 0,0-1 0 15,0 0 0-15,-3-3 0 0,-3 0 0 0,-1 0 128 16,-2 1-128-16,-1-2 0 0,0 1 0 0,-1 2 144 0,1-1-144 16,0-2 0-16,-1 0 0 0,-3 4 0 0,-1-2 128 15,1-2-128-15,0 3 0 0,-2 0 0 0,-3-2 128 16,-3 1-128-16,-2 1 0 0,-3 1 0 0,-1-1 0 16,-1-3 0-16,-3 3 0 0,-10-4-128 0,10 4 128 31,-10-4-656-31,0 0-48 0,0 0-16 0,0 0-14544 0</inkml:trace>
  <inkml:trace contextRef="#ctx0" brushRef="#br1" timeOffset="141181.47">25795 5260 21183 0,'-8'-15'1888'0,"7"7"-1504"15,1 8-384-15,1-6 0 0,-1 6 480 0,10-5 32 16,2 1 0-16,1 2 0 0,-1 2-192 0,2 2-16 16,3-1-16-16,2 1 0 0,1-2-160 0,3 0-128 15,1 2 144-15,2 2-144 0,-1-1 128 0,4 0-128 16,2 5 0-16,2-2 0 0,4 1 320 0,3-1-48 0,4-1 0 0,-2 4 0 15,-3-3 176-15,0 5 48 0,0-2 0 0,1 1 0 16,-2-1-144-16,3 3-32 0,-2 1 0 0,0 0 0 16,-4-1-80-16,-2 2-32 0,-1-3 0 0,-3 3 0 15,-6 2 176-15,-3 1 48 0,-2-2 0 0,-4-1 0 16,-4-3-16-16,-3 2 0 0,-5 1 0 0,-4 1 0 16,-6 3 16-16,-5 1 0 0,-9 3 0 0,-8-1 0 15,-7 5-80-15,-7-2-16 0,-3-2 0 0,-4 5 0 16,-4 1-128-16,-4 4-16 0,-2 5-16 0,-4-3 0 15,-4-1-176-15,4-1 0 0,6-1-160 0,0 2 160 32,3 0-1856-32,5 0-256 0,3 1-64 0</inkml:trace>
  <inkml:trace contextRef="#ctx0" brushRef="#br1" timeOffset="142436.37">21852 7753 15135 0,'0'0'672'0,"0"0"144"0,-8 8-656 15,1-5-160-15,-2 0 0 0,9-3 0 0,-9 4 432 0,2 5 48 16,0-4 16-16,1 1 0 0,6-6-176 0,-8 9-48 15,3-4 0-15,5-5 0 0,-8 9 48 0,2-3 16 16,1 2 0-16,5-8 0 0,0 0 80 0,0 0 16 0,-7 8 0 0,2-2 0 16,0 3 96-16,0-3 32 0,5-6 0 0,-6 12 0 15,2-5-16-15,0 3 0 0,-3-3 0 0,1 0 0 16,1 4-80-16,0-4-16 0,3 2 0 0,-2-3 0 16,0 5-128-16,4-11-48 0,-5 10 0 0,1-1 0 15,4-9-32-15,0 0-16 0,0 0 0 0,-2 9 0 16,2-9 48-16,-3 8 16 0,3-8 0 0,0 0 0 15,0 0 96-15,0 0 0 0,0 0 16 0,0 0 0 16,6-8 16-16,3-1 0 0,0-4 0 0,1 1 0 16,1-3-192-16,1-1-32 0,1-6-16 15,2 0 0-15,2 2-48 0,1-1-128 0,-1 0 192 0,4-4-64 16,-1-2 0-16,5-1-128 0,6-1 192 0,1-4-64 16,1 1 0-16,1 2 0 0,-1 2 0 0,0-7 0 15,0 0-128-15,0-1 160 0,2-1-160 0,0 2 160 0,1 0-160 16,-1 1 0-16,4 5 144 0,1 1-144 0,3-3 128 15,2 5-128-15,-1-5 128 0,0 3-128 0,0 1 208 0,-3 1-16 16,-2-1-16-16,3 0 0 0,3 1-176 0,3 3 192 16,0 0-192-16,3 0 192 0,3-1-192 0,-1-4 0 15,-1 1 0-15,-2 1 128 0,-5 4-128 0,1 2 0 16,0-1 0-16,3 2 0 0,-2 0 0 0,2-1 0 16,2-1 128-16,-2 4-128 0,1-1 0 0,-1-1 128 15,-2-2-128-15,0 4 128 0,-2 0-128 0,2 1 0 16,-1-1 0-16,2 1 128 0,0 0-128 0,4 1 0 15,2 0 0-15,-1-2 0 0,-2 1 128 0,-1 1-128 16,-8 1 128-16,2 1-128 0,1-1 160 0,0 0-160 16,1 2 192-16,1 5-192 0,0 2 144 0,0-3-144 0,-1 0 0 15,-2 0 144-15,-2 0-144 0,-1 2 0 0,-4-3 0 16,1 4 0-16,0 0 0 0,2-1 0 0,-1 3 0 0,-1 0 128 16,3-1-128-16,1 2 0 0,0-1 0 15,1 1 128-15,-1-2-128 0,-4 1 0 0,-4-3 0 16,-1 2 128-16,-1 4-128 0,0 0 0 0,-2-1 144 0,1 0-144 15,1 1 128-15,-3 1-128 0,-1 0 128 0,0 0-128 16,0-2 160-16,0 0-32 0,-2 0-128 0,2 1 192 16,-1 1-192-16,-3 0 0 0,-2 0 0 0,1-1 0 15,-2-2 0-15,0-1 128 0,-1 1-128 0,-2 0 0 16,0 0 128-16,-4 1-128 0,1-1 0 0,-1 1 0 16,-1-1 0-16,-1 0 0 0,-2 1 0 0,1 0 0 15,-2 0 0-15,-9 1 0 0,0 0 0 0,0 0 0 16,0 0 0-16,0 0 0 0,8-3-192 0,-8 3 192 15,0 0-640-15,0 0-32 0,0 0 0 0,0 0 0 16,0 0-1440-16,-11 3-272 0,1-2-64 0,0-1-10912 16</inkml:trace>
  <inkml:trace contextRef="#ctx0" brushRef="#br1" timeOffset="142923.19">25089 6031 11967 0,'-11'-12'1072'0,"5"6"-864"0,1-6-208 0,5 12 0 16,-3-10 768-16,3 10 128 0,-1-12 0 0,1 12 16 15,4-12-432-15,-4 12-96 0,7-8 0 0,-7 8-16 16,8-7-208-16,2 0-32 0,-2 4-128 0,2 0 192 15,3 2-48-15,-1 1-16 0,1 2 0 0,1 2 0 16,4 0 128-16,0 2 0 0,-1-1 16 0,5-1 0 16,0 5 352-16,2-2 64 0,0-2 16 0,3 2 0 15,-1-2 144-15,5 3 48 0,0 2 0 0,4-2 0 16,2 1-192-16,2-3-48 0,6 3 0 0,0-3 0 16,1 4-112-16,-1-2-32 0,-3 0 0 0,-2 1 0 15,-3-1-96-15,0 1-32 0,-1-4 0 0,-1 4 0 0,-1-4-128 16,-1 2-48-16,-1 2 0 0,-1-4 0 0,-2 2-80 0,-2-2 0 15,-3 1-128-15,-3 1 192 0,-1 0-16 0,-4-1-16 16,-3 1 0-16,-2 0 0 0,1 2 112 0,-3-3 32 16,-4 6 0-16,0-4 0 0,-5 5 48 0,-4 1 16 15,-2 4 0-15,-6 2 0 0,-3 2-64 0,-5-1-16 16,-3 4 0-16,-7 0 0 0,0-1-128 0,-7 3-32 16,-4 0 0-16,-3 1 0 0,-3-3-128 0,-4 5 0 15,-4 2 0-15,-8 0 128 0,-10 2-128 0,1-1 0 16,-2-1 0-16,2 5-176 15,-1 9-976-15,-6 0-192 0,-6 2-32 0,-4 1-12928 16</inkml:trace>
  <inkml:trace contextRef="#ctx0" brushRef="#br1" timeOffset="150812.5">21956 7588 2751 0,'0'0'256'0,"0"0"-256"0,0 0 0 0,0 0 0 0,0 0 848 0,0 0 128 15,0 0 32-15,0 0 0 0,0 0-64 0,0 0-16 16,0 0 0-16,0 0 0 0,0 0-144 0,0 0-16 16,0 0-16-16,0 0 0 0,0 0-304 0,0 0-48 15,0 0-16-15,0 0 0 0,0 0-48 0,0 0-16 16,0 0 0-16,0 0 0 0,0 0-48 0,0 0-16 16,0 0 0-16,0 0 0 0,0 0 96 0,0 0 16 15,0 0 0-15,0 0 0 0,0 0-112 0,0 0-32 16,0 0 0-16,-5 11 0 0,0-5-48 0,0 3-16 15,-1 0 0-15,-1 3 0 0,0-3 80 0,-1 2 16 16,2-2 0-16,-2 2 0 0,-1-2 16 0,3 1 16 16,-3-3 0-16,0 4 0 0,-3-1 48 0,4 1 16 15,-3 0 0-15,1-3 0 0,0 2-64 0,0-1-16 0,0 2 0 0,-2-2 0 16,3 1-80-16,-1 0 0 0,0 3-16 0,0-1 0 16,-2-6-48-16,2 4 0 0,1-1 0 0,0 2 0 15,-2 0 32-15,1-1 0 0,0-3 0 0,0 5 0 16,-2 1-32-16,1-5 0 0,2 4 0 0,-3-3 0 15,0 2-128-15,-2 2 0 0,0-3 144 0,0 0-144 16,0-1 0-16,0 0 144 0,0-3-144 0,0 3 0 16,0-4 128-16,0 2-128 0,-4 2 0 0,4-3 0 15,1 2 128-15,1-2-128 0,-2 2 0 0,0-2 0 16,0-4 128-16,1 2-128 0,1 1 144 0,1 2-144 16,-2-5 176-16,1 2-176 0,-1-1 192 0,0 3-192 15,0-1 176-15,1-1-176 0,-2-2 160 0,0 4-160 16,-1-4 240-16,1 2-48 0,-4-2-16 0,1 2 0 0,1 3-176 0,-1-2 0 15,1 0 0-15,-2 1 0 0,-1-2 0 0,-2 0 0 16,-1 0 0-16,-1 3 128 0,-1-2-128 16,-1-1 0-16,1 0 0 0,0 1 0 0,1-1 0 0,0-2 0 15,2 2 0-15,-1-1 0 0,-1 0 0 0,0 0 0 16,0 1 0-16,1-3 0 0,-3 2 0 0,1 0 0 16,-1 3 0-16,2-3 0 0,-1 0 0 0,1 2 0 15,-2 1 0-15,-2-2 0 0,-2-3 0 0,-1 3 0 16,1 0 0-16,0 1 0 0,0-2 0 0,2-1 0 15,2-1 0-15,-2 2 0 0,3-3 0 0,0 1 0 16,-1-1 0-16,1 0 0 0,-1 0 0 0,1 0 0 0,-2-1 0 16,3 1 0-16,-2 1 0 0,-1 1 0 15,2-1 128-15,-1 0-128 0,-2 0 0 0,1 2 0 0,-4-3 144 16,4 0-144-16,-1 0 128 0,0 0-128 0,-1 0 160 0,4 1-160 16,-1 0 0-16,1-1 128 0,-1-1-128 0,1 1 0 15,1-1 0-15,-1-2 0 0,1 2 0 0,0 0 0 16,1 1 0-16,-1 0 0 0,1 1 0 0,-1-1 0 15,0-2 0-15,-3-1 0 0,-1 0 0 0,0 2 0 16,-2 1 0-16,2 0 0 16,-2-1 128-16,0 1-128 0,2 0 0 0,2 0 0 0,-2 1 0 0,2-1 0 15,2-1 0-15,-3-2 0 0,2 0 0 0,0 1 0 16,2 2 0-16,-1 0 0 0,1 0 0 0,0-1 0 16,0 0 0-16,0 0 0 0,-3 1 0 0,1 0 0 15,0-2 0-15,0 1 0 0,-2 0 0 0,2 1 0 16,-1 0 0-16,-1 0 0 0,5 0 0 0,1 0 0 15,0 0 0-15,-1-2 0 0,1 2 0 0,0 0 0 16,3 0 0-16,-1 0 0 0,0 0 0 0,2 0 0 16,-1 0 0-16,2 0 0 0,1 0 0 0,0 0 0 0,1 0 0 15,0-1 0-15,3 1 0 0,-1 0 0 0,-1 0 0 16,1 0 0-16,1 0 0 0,0 0 0 0,-2 0 0 0,2 0 0 16,0 0 0-16,1-1 0 0,1 1 0 0,1 0 0 15,-2 0 0-15,1 0 0 0,8 0 0 0,-9 1 0 16,2-1 0-16,7 0 0 0,-8 0 128 0,8 0-128 15,-8 0 0-15,8 0 0 0,0 0 128 0,0 0-128 16,-6 1 0-16,6-1 144 0,0 0-144 0,0 0 0 16,0 0 144-16,0 0-144 0,0 0 0 0,0 0 0 15,0 0 0-15,0 0 0 0,0 0 0 0,0 0 0 0,0 0 0 0,13 7 0 16,-3-3 0-16,1-1 0 0,1-1 0 0,-1 0 128 16,2-1-128-16,0 2 0 0,-2-2 0 0,0 1 0 15,2 0 0-15,0 2 0 0,0-3 0 16,-1 2 0-16,0-2 0 0,0 2 0 0,1-1 0 0,2 1 0 15,-1-1 0-15,2 3 0 0,-1-1 0 0,3-1 0 16,0 0 0-16,-1 4 0 0,1-6 0 0,1 2 0 16,0 0 0-16,2 3 0 0,0 0 0 0,3-4 0 15,2-2 0-15,-1-1 0 0,3 0 0 0,1 1 0 16,-1 0 0-16,-1 0 0 0,-2 0 0 0,1 0 0 16,-2 0 0-16,1 0 0 0,1-3 0 0,-1 1 0 15,2 1 0-15,1-1 0 0,0 1 0 0,0 0 0 16,1-2 0-16,3 2 0 0,1 1 0 0,0 0 0 15,3-1 0-15,-1-2 0 0,5-2 0 0,-6 2 0 16,-4 3 0-16,2-1 0 0,1-1 0 0,0 0 0 16,0 1 0-16,0 0 0 0,2-2 0 0,-1 1 0 0,-1-2 0 15,4 1 0-15,1 1 0 0,0-1 0 0,3 1 0 0,-2-2 0 16,-1-2 0-16,-1 2 0 0,-2 1 0 0,-1 1 0 16,0-3 0-16,2 2 0 0,-2 1 0 0,0-1 0 15,1 0 0-15,0 2 0 0,2-3 0 0,0 1 0 16,0-1 0-16,0 1 0 0,0 1 0 0,-3-2 0 15,-2-1 0-15,-2 1 0 0,1-1 0 0,1 1 0 16,-3-4 0-16,4 2 0 0,-1 1 0 0,-2-3 0 16,-1 2 0-16,2-2 0 0,1 1 0 0,1 2 0 15,1-4 0-15,0 2 0 0,-1-3 0 0,0 3 0 16,-3-5 0-16,-4 5 128 0,0-4-128 0,-1 6 0 16,1-4 0-16,-1 2 0 0,1-3 0 0,-4 1 0 15,1 0 0-15,-1 0 0 0,-2-1 0 0,4 2 0 16,-3 3 0-16,0-4 0 0,1-1 0 0,2-3 0 0,0 1 0 15,0 1 0-15,-1-1 0 0,0 0 0 0,1 1 0 0,-3-2 0 16,0-2 0-16,-2 2 0 16,0 2 0-16,-1-2 0 0,-3 1 0 0,2 4 0 0,-3-4 0 0,1 5 0 15,-1-4 0-15,0 5 0 0,0-3 0 0,-1 3 0 16,-2-1 0-16,1 0 0 0,-3 2 0 0,-2 1 0 16,-7 4 0-16,12-6 0 0,-6 0 0 0,-6 6 0 15,8-5 0-15,-8 5 0 0,0 0 0 0,6-7-128 16,-6 7 128-16,0 0 0 0,4-5 0 0,-4 5 0 15,0 0 0-15,0 0 0 0,0 0 0 0,0 0-128 16,0 0 128-16,0 0 0 0,0 0 0 0,0 0 0 16,0 0 0-16,0 0 0 0,0 0 0 0,0 0 0 0,-9 6 0 15,-1 2 0-15,0-3 0 0,-1 4 0 0,3-3 0 16,-4 5 0-16,-1 0 0 0,-1 1 0 16,-1 0 0-16,-1-2 0 0,-3 3 0 0,-2 1 0 0,0 3 0 15,-1 4-128-15,-2-1 128 0,-2-2 0 0,-2-2 0 0,1 0 0 16,-3-5 0-16,2 2 0 0,2 2 0 0,-1-1 0 15,3-1 0-15,-2 2 0 0,0-2 0 0,0-4 0 16,0-1 0-16,-1 4 0 0,-2-4 0 0,-1 3 0 16,1-2 0-16,-3 2 0 0,-1-4 0 0,-2 3 0 15,-5-5 0-15,0 3 0 0,-2 0 0 0,1-2 0 16,3 1 0-16,0-3 0 0,0-1 0 0,-2 2 0 16,0 1 0-16,-1-1 0 0,-1 1 0 0,-4 2 0 15,-3-2 0-15,-4 3 0 0,0-2 0 0,0-2 0 16,-1 0 0-16,2 1 0 0,0 1 0 0,1 1 0 15,0-3 0-15,-1 3 0 0,-4 1 0 0,-1-3 0 0,2 2 0 0,3-2 0 16,2 2 0-16,-1 1 0 0,1-1 0 0,2 0 0 16,-2-1 0-16,2 0 0 0,-4-2 0 0,-2-1-128 15,0 4 128-15,2-4 0 0,3-2 0 0,2 1-128 16,-2-1 128-16,2 0 0 0,1-2 0 0,-2 5 0 16,-3 1 0-16,0-2-128 0,0-2 128 0,2-2 0 15,1-3 0-15,4 0 0 0,3-1 0 0,2 2-128 16,0-2 128-16,3 1 0 0,2 1 0 0,1-1 0 15,-2-2 0-15,0-2 0 0,-3 0 0 0,-1 2 0 16,1-1 0-16,1 2 0 0,4 1 0 0,2-4 0 0,-1-2 0 16,3 3 0-16,1-2 0 0,1 3 0 0,1 0 0 15,2-2 0-15,-1 1 0 0,3 2 0 16,2-3 0-16,1 0 0 0,1-4 0 0,0 4 0 0,2-3 0 16,-2 3 0-16,-1 2 0 0,2-3 0 0,3 3 0 0,2 0 0 15,-4-2 0-15,5 4 0 0,2 0 0 0,-1 2 0 16,2-2 0-16,-2 1-128 0,2-1 128 0,1 2 0 15,7 1-144-15,0 0 144 0,0 0-160 0,0 0 160 16,0 0-208-16,0 0 80 0,0 0 0 0,0 0 0 16,0 0 0-16,0 0 0 0,0 0 128 0,0 0 0 15,0 0 0-15,10 9 0 0,1-5 0 0,2-1 0 16,0 2 0-16,1-2-128 0,1 0 128 0,2-2 0 16,-1 3 0-16,2-2 0 0,-1 1 0 0,-1 1 0 15,-1-2 0-15,3 1 0 0,1-3 0 0,1 1 0 16,2-1 0-16,0 0 0 0,-2 0 0 0,0 0 0 15,1 0 0-15,0 0 0 0,1-1 0 0,1 1 0 16,-2 0 0-16,4 0 0 0,-4 0 0 0,6 0 0 0,-2 2 0 0,1 1 0 16,-1-1 0-16,1 1 0 0,-1 1 0 0,-1-1 0 15,-2 1 0-15,-1 1 0 0,1 2 0 0,1-4 0 16,0 3 0-16,1 0 0 0,0-1 0 0,1-1 0 16,1 0 0-16,1 2 0 0,-1 0 0 0,3-1 0 15,2-2 0-15,5 0 0 0,3-3 0 0,0 0 0 16,2 0-256-16,-3-3 48 0,-1 0 0 0,0 1 0 31,0-1-288-31,-2 2-48 0,4-1-16 0,-4-2 0 0,1-1-336 16,-3 1-80-16,0 0-16 0</inkml:trace>
  <inkml:trace contextRef="#ctx0" brushRef="#br1" timeOffset="152235.51">19246 8207 8287 0,'0'0'368'0,"-13"2"80"0,3 1-448 0,-2-1 0 0,-1 2 0 15,0 2 0-15,0 0 864 0,-1-3 96 0,-1 4 0 0,0 0 16 0,-2-3-720 0,0 1-128 16,-1 3-128-16,1-6 144 0,1 2-144 0,-2-1 0 15,-1-2 0-15,0 2 128 0,-2 2 48 0,-1-3 0 16,-3 1 0-16,0-2 0 0,-3-1 144 0,1 0 16 16,1 0 16-16,1 1 0 0,1-1 128 0,3 0 32 15,-1 3 0-15,2-3 0 0,-2-1 16 0,2-1 16 16,-1 2 0-16,0 0 0 0,-1-2-80 0,1-1-16 16,-2 2 0-16,1-2 0 0,-1 2-128 0,2-1-16 15,-1-1-16-15,-3-1 0 0,-6 0 32 0,1-1 0 16,-2-2 0-16,0 2 0 0,-2-4-128 0,2 0-32 15,0 2 0-15,-1-1 0 0,-1 3-160 0,-2-2 128 0,-1 3-128 16,1 1 128-16,-1 1-128 0,-1 1 0 0,-2 1 0 16,3 0 0-16,-1-1 0 0,5 1 0 15,3 0 0-15,3 1 0 0,4 0-256 0,4 3 32 0,2 0 0 0</inkml:trace>
  <inkml:trace contextRef="#ctx0" brushRef="#br1" timeOffset="155333.65">18049 8377 9375 0,'-10'-8'416'0,"10"8"96"0,-7-7-512 0,7 7 0 0,-6-5 0 0,1-4 0 15,1 0 272-15,1 4-32 0,3 5-16 0,0 0 0 16,0-8-64-16,0 8-16 0,0 0 0 0,3-5 0 16,-3 5-144-16,4-6 0 0,-4 6-192 0,5-8 192 15,0 3-128-15,-5 5 128 0,0 0 0 0,6-8 0 16,-6 8 0-16,0 0 0 0,7-6 0 0,-7 6 0 16,0 0 448-16,9-4 0 0,-2-1 0 0,-7 5 0 15,9-5 224-15,-9 5 48 0,11-4 16 0,-11 4 0 16,13-1-160-16,-3 0-16 0,2 1-16 0,-1 0 0 0,-11 0-144 0,14 2-16 15,1 1-16-15,-2 1 0 16,1 2-16-16,1-2 0 0,1 0 0 0,3 2 0 0,1 2-160 0,3 2-48 16,-1-1 0-16,4 0 0 0,1-3 16 0,0-2 0 15,-1 1 0-15,1 1 0 0,-2-3-32 0,2 2 0 16,0 1 0-16,1-1 0 0,-1-2 64 0,-1 2 0 16,1 2 0-16,1-1 0 0,1-3-32 0,-1 1 0 15,3 1 0-15,2-1 0 0,2 2 32 0,1 2 0 16,-1-4 0-16,0 0 0 0,-5-2-64 0,2 1 0 15,0 1 0-15,-3-3 0 0,4-1-128 0,-1 2 192 16,0 0-192-16,-1 0 192 0,1 1-64 0,2-1-128 16,3 0 192-16,0 3-64 0,5-2-128 0,-2 1 128 0,-2-2-128 0,-1-4 128 15,-2 0-128-15,1 0 128 0,-1 0-128 0,0-2 128 16,-1-4-128-16,0 2 0 0,1-3 144 0,0 4-144 16,1 4 0-16,2-4 144 0,1-5-144 0,1 3 0 15,-3 0 144-15,1 0-144 0,-5 2 0 0,-1-4 144 16,-2 0-144-16,1-1 0 0,-1 3 144 0,1-2-144 15,-2 1 160-15,0 0-32 0,-1 2-128 0,0 4 192 16,0-2-64-16,1-1-128 0,0 1 176 0,1 0-176 16,-2 0 144-16,0-1-144 0,-3 1 0 0,3 0 144 15,-4 3-144-15,-1-3 0 0,-1-1 0 0,-2 2 128 16,0-1-128-16,1 1 0 0,-1-3 0 0,0 1 0 16,1 0 128-16,-2 0-128 0,0-3 0 0,1 3 128 15,0-2-128-15,1 0 0 0,-2 2 144 0,0-3-144 16,0 2 128-16,1 2-128 0,1-4 160 0,-1 2-160 15,0 0 128-15,-1-3-128 0,0 1 0 0,-1-3 144 16,0 4-144-16,0-3 160 0,0 3-160 0,-2-4 160 0,-2 6 32 16,0-1 0-16,0-2 0 0,0 2 0 0,0-4-48 0,0 2 0 15,1 1 0-15,-2-1 0 0,2-5-16 0,1 4-128 16,-1-1 192-16,1 5-64 0,-3 0-128 0,4-3 160 16,-2 3-160-16,0-2 160 0,0-2-160 0,1 1 0 15,-2-2 144-15,1 2-144 0,-1-2 0 0,1 2 0 16,4 0 0-16,-1 1 128 0,-2-3-128 0,2 2 0 15,-1-3 0-15,-1 3 128 0,1-2-128 0,1 4 0 16,-1-3 128-16,1 4-128 0,-1 2 0 0,-1 0 0 16,-2-4 0-16,1 2 128 0,-1-4-128 0,2 2 0 15,-4 0 0-15,2 0 128 0,0 1-128 0,0 3 0 0,0-5 0 16,0 2 0-16,0 1 0 0,0-3 0 0,0 2 0 16,0-5 0-16,0 4 128 0,0-1-128 15,-1-1 160-15,1 0-160 0,-1 1 160 0,2-1-160 16,-2 0 160-16,-1 2-160 0,1-2 176 0,1 2-176 0,1-2 192 0,1 3-192 15,0-5 160-15,-1 4-160 0,1-3 128 0,1 3-128 16,1 1 144-16,0-2-144 0,-3 2 160 0,2-4-160 16,-1 2 192-16,0-2-64 0,0 2-128 15,-1-2 192-15,1 1-48 0,-1-2-16 0,0 2 0 16,0-3 0-16,2 1-128 0,-1 1 192 0,1-4-192 0,2 2 192 16,-3 1-64-16,2-2-128 0,-1 2 192 0,1 1-64 15,1-3-128-15,-2 2 160 0,0 0-160 0,1-3 160 16,1-2-160-16,0 2 0 0,0 1 144 0,0 0-144 15,-1 3 0-15,0 1 128 0,-1-3-128 0,0 2 0 16,-2-2 0-16,2-1 0 0,1 3 0 0,-1-2 128 0,-3 0-128 0,0 1 0 16,-1-3 0-16,0 2 0 0,-1 3 0 15,2-3 0-15,-1-2 0 0,1 1 0 0,0-1 0 0,0 1 0 16,4 2 0-16,-2-1 0 0,0 0 0 16,0 0 128-16,-1 3-128 0,1-2 0 0,0-1 0 0,-1 0 144 15,2-1-144-15,-3 4 0 0,1 0 128 0,3 3-128 16,-1-4 0-16,0 2 0 0,2-3 0 0,-1 2 0 15,-1-4 0-15,0 3 0 0,1 0 144 0,0-1-144 16,0 4 0-16,0-5 144 0,-1 0-144 0,1 0 0 16,-1 1 144-16,-1 2-144 0,1-8 0 0,-2 2 0 15,-1 2 0-15,3 3 0 0,-2-1 0 0,1 2 0 16,2-3 0-16,0 4 0 0,-2-1 0 0,1-1 0 0,0 1 0 0,0-2 0 16,0 4 0-16,1-3 0 0,-1 3 0 15,3-2 0-15,0 1 0 0,0 1 0 0,2-2 0 0,-1 3 0 16,1-3 0-16,2 3 0 0,2-3 0 0,-2 0 0 15,-1-1 0-15,1 2 0 0,-4-2 0 0,2 2 0 16,-2-2 0-16,0 2 0 0,2-2 0 0,1 3 0 16,0-2 0-16,1 2 0 15,0 4 0-15,0-2 0 0,2-2 0 0,-1 2 0 0,2 0 0 0,2 0 0 16,2 4 0-16,-1-1 0 0,1 0 0 0,0-1 0 16,0-2 0-16,-2-1 0 0,-1 0 0 0,-1-1 0 15,-2 1 0-15,3 1 0 0,0 3 0 0,0-3 0 16,1-4 0-16,-1 3 0 0,0-3 0 0,3 5 128 15,0 3-128-15,4 1 128 0,-2-2-128 0,1-2 128 16,-1-5-128-16,2 4 0 0,-5-2 0 0,2 1 0 16,-4-2 0-16,0 1 0 0,-2 2 0 0,1 1-192 0,1-4 192 0,0 1 0 15,0-1 0-15,0 3 0 0,1 4 0 0,2-1 0 16,1 0 0-16,-1 1 0 0,2-3 0 0,-1 0 0 16,-1 1 0-16,-3 0 0 0,0-1 0 0,-2 0 0 15,-2-2 0-15,2 1 0 0,-6 1 0 0,3 0 0 16,1-1 0-16,0 0 0 0,-1 3 0 0,1 0 0 15,-1 1 0-15,0 1 0 0,0 0 0 0,2 1 0 16,-2 1 0-16,3-3 0 0,0-1 0 0,1-3 0 16,-1 3 0-16,0 1 0 0,-3-1 0 0,3 0 0 15,-4 1 0-15,-1 0 128 0,-3 1-128 0,-1 0 0 16,0-2 0-16,-2 2 0 0,-2 0 0 0,1 0 0 0,-4 0 0 0,1 0 128 16,1 0-128-16,-2 2 128 0,-10-2-128 15,11 1 128-15,-11-1-128 0,11 4 0 0,-11-4 0 0,0 0 128 16,9 1-128-16,-9-1 0 0,0 0 0 0,8 3 0 15,-8-3 0-15,8 6 0 0,-8-6 0 0,0 0 0 16,0 0-192-16,0 0 32 0,8 0 16 0,-8 0 0 31,0 0-512-31,0 0-112 0,6 4 0 0,-6-4-16 16,0 0-1920-16,0 0-384 0,0 0-80 0</inkml:trace>
  <inkml:trace contextRef="#ctx0" brushRef="#br1" timeOffset="155828.94">24870 6085 10127 0,'0'0'896'15,"0"0"-704"-15,0 0-192 0,0 0 0 0,-6-4 992 0,6 4 160 16,0 0 48-16,0 0 0 0,0 0-416 0,0 0-80 16,0 0 0-16,0 0-16 0,12-6-32 0,3 4 0 15,0-1 0-15,4 2 0 0,3-1 48 0,5 2 0 16,3 2 0-16,6-1 0 0,6 0-48 0,2 2 0 16,2 1 0-16,-3-1 0 0,2-1-256 0,-2 0-48 0,0 0-16 15,0 3 0-15,-2 4-80 0,5-4-32 0,0 0 0 16,2 1 0-16,2 0 32 0,0 2 16 0,0 1 0 0,-4 0 0 15,-4 1-48-15,-5 1-16 16,-1-2 0-16,0 3 0 0,-4-3-16 0,1 1-16 16,-4-1 0-16,-2 1 0 0,1 3-176 0,0-1 192 0,-5 2-192 0,-2 0 192 15,-2 0-48-15,-2-2 0 0,-5 2 0 0,-1 0 0 16,-4 3-144-16,-3 1 0 0,-3 0 144 0,-3-4-144 16,-5-3 0-16,-3 2 0 0,-5 2 0 0,-3-1 128 15,-2-2-128-15,-4 1 144 0,-6 1-144 0,-1-3 160 16,-4 2-32-16,-1 1-128 0,-4-2 192 0,-1 2-64 15,-2 4-128-15,-4 1 128 0,-5 2-128 0,-1 0 128 16,-3 1-128-16,1 3 0 0,0 2 0 0,0 3 128 16,0 6-1376-1,-5 6-288-15,-33 20-48 0,11-16-16 0</inkml:trace>
  <inkml:trace contextRef="#ctx0" brushRef="#br1" timeOffset="162840.25">2036 3492 8287 0,'0'0'368'0,"0"0"80"0,0 0-448 0,0 0 0 0,0 0 0 0,0 0 0 16,0 0 432-16,12-4 0 0,-12 4 0 0,0 0 0 16,9-6-160-16,-9 6-16 0,10-4-16 0,-10 4 0 15,0 0 16-15,10-1 16 0,1 0 0 0,-11 1 0 16,0 0 48-16,9-2 0 0,-9 2 0 0,9-1 0 16,-9 1 64-16,0 0 32 0,10-2 0 0,-10 2 0 15,0 0-32-15,11-4-16 0,-11 4 0 0,8-1 0 16,-8 1-96-16,0 0-16 0,0 0 0 0,0 0 0 15,11-2-64-15,-11 2 0 0,0 0-16 0,0 0 0 0,0 0-16 0,10 3 0 16,-10-3 0-16,0 0 0 0,0 0 16 0,0 0 0 16,0 0 0-16,9 9 0 0,-9-9 16 0,6 6 0 15,-6-6 0-15,9 12 0 0,-9-12-32 0,6 8 0 16,1 1 0-16,-7-9 0 0,5 13 0 0,0-3 0 16,-1 3 0-16,3-3 0 0,0 2-32 0,-1 0-128 15,-1-2 192-15,1 3-64 0,1 1-128 0,-1-4 160 16,-1 3-160-16,2 0 160 0,-2-3-160 0,2 4 160 15,1 0-160-15,0 1 160 0,0-1-160 0,3-1 0 16,-1 2 144-16,0 0-144 0,1 1 0 0,1 0 144 16,-2-2-144-16,1 0 0 0,1 0 0 0,2 1 0 15,-1 1 0-15,-1-1 0 0,1-3 0 0,0 2 0 16,-1-1 128-16,2 1-128 0,-1-2 0 0,0 0 0 0,0 2 0 0,2 0 0 16,-4-1 0-16,3 1 0 0,3 0 0 0,-2 2 0 15,-1-2 128-15,0-1-128 0,-3 1 0 0,2 0 0 16,1 0 144-16,-1-2-144 0,-2-1 0 0,1 2 144 15,0-3-144-15,0 1 128 0,-2-2-128 0,1 3 128 16,1 0-128-16,-1-1 192 0,2 0-192 0,-2 2 192 16,-2-2-64-16,0 2-128 0,1 1 192 0,1-4-64 15,-1 1 32-15,1 2 0 0,-1-3 0 0,2 2 0 16,-1-1-160-16,2-2 192 0,-2 3-192 0,0-4 192 16,1 5-192-16,1-4 0 0,-2 0 0 0,1 1 128 15,2 0-128-15,-1 2 0 0,1-6 144 0,1 4-144 16,0-1 0-16,-1 3 0 0,-1-5 0 0,2 6 128 15,3-5-128-15,-2 2 0 0,0-3 0 0,-4 3 0 0,2-2 0 16,2 2 0-16,-2-2 0 0,1 1 128 16,-4-3-128-16,3 3 0 0,0-3 0 0,-1 2 0 0,2 1 0 15,-1-3 0-15,0 3 128 0,0-2-128 0,0 1 128 0,0-1-128 16,1 3 160-16,1-2-160 0,-1-1 128 0,0 2-128 16,2-5 0-16,-5 2 0 0,4 2 0 0,-1 1 128 15,-1 1-128-15,1-4 0 0,3 2 0 0,1-2 0 16,0 6 128-16,1-3-128 0,-2 2 0 0,0-2 0 15,-3 1 0-15,4 2 0 0,2-2 128 0,-2 1-128 16,-3-2 0-16,1 3 0 0,-3-1 128 0,0-1-128 16,0 0 0-16,1-3 144 0,-1-1-144 0,1 3 0 15,3-1 0-15,-4 2 128 0,1-4-128 0,0 6 0 16,1-4 144-16,1 1-144 0,1-1 128 0,-1 1-128 0,-2-4 128 16,2 4-128-16,-1-2 0 0,1 1 128 0,0 0-128 0,1-3 0 15,-1 2 0-15,1 0 128 0,3-2-128 0,-1 2 0 16,0-3 0-16,-1-1 144 0,0 1-144 0,1-1 0 15,-1 1 160-15,-1 0-160 0,-3-3 128 0,0 2-128 16,-1-1 176-16,2 1-48 0,-1 2-128 0,0-2 192 16,0-1-192-16,1-1 144 0,-1 1-144 0,0 0 128 15,-1-1-128-15,1 2 192 0,1 1-192 0,0-2 192 16,1-2-192-16,-1 2 0 0,-1-1 0 0,2-1 0 16,0 0 0-16,-1 0 0 0,2 1 0 0,0-1 0 15,-1 1 0-15,0-1 0 0,3-1 0 0,1 0 0 16,-1 0 0-16,-1-2 0 0,0 1 0 0,0-2 128 15,0 1-128-15,-2 2 0 0,-3-3 0 0,0 2 0 0,2-2 0 16,-3 0 0-16,1 0 0 0,-1 2 0 16,1-1 0-16,-2 1 128 0,4-1-128 0,-2-1 0 0,-4-1 0 0,4 3 0 15,0 2 128-15,0-3-128 0,0-1 0 16,0-1 0-16,0 3 0 0,0-1 128 0,0 2-128 0,1-2 0 16,-2 1 144-16,1-2-144 0,0 3 0 0,0-1 0 15,-2 2 0-15,2-1 128 0,0 0-128 0,0 1 0 16,0 1 0-16,1-1 0 0,-2 1 0 0,0 1 0 15,-2-1 0-15,2 1 0 0,0 0 0 0,-2 0 0 16,1 1 0-16,-2 1 128 0,0-1-128 0,-1 2 0 16,-9-5 0-16,10 6 0 0,-10-6 0 0,10 6 0 15,-1 4 0-15,-1-2 0 0,-8-8 0 0,7 12 0 16,1 1 0-16,-2-3 0 0,-1 2 0 0,0-3 0 16,1 2 0-16,-1 2 0 0,0-3 0 0,0 1 0 0,0 1 0 15,0-3 0-15,-5-9 0 0,8 14 0 0,-1-5 0 0,2 0 0 16,0-1 0-16,-1 3 0 0,-8-11 0 0,6 14 0 15,0-6 0-15,2 3 0 0,-8-11 0 0,9 9 0 16,0 2 0-16,0-3 128 0,0 2-128 0,-1-5 0 16,-8-5 0-16,12 10 0 0,-2-2 0 0,2 1 0 15,-2-3 0-15,0 0 0 0,0 1 0 0,0-4 0 16,0 2 0-16,1 1 0 0,-1-4 0 0,1 2 0 16,2-2 0-16,2 2 0 0,-2-1 0 0,1 1 128 15,1-2-128-15,0-1 0 0,-1 1 0 0,2-2 0 16,1 0 0-16,1 0 0 0,-1-2 0 0,-2 0 128 15,0 1-128-15,-1-4 0 0,1-1 0 0,-1 3 0 16,2-5 0-16,-1 3 0 0,0 1 0 0,2 0 0 16,-2-1 0-16,1 1 128 0,0-1-128 0,0 2 0 15,1-5 0-15,-1 2 0 0,1-3 0 0,-1 2 0 0,1 0 0 16,-1-1 0-16,1 3 0 0,1-1 0 0,-1-2 0 16,1 2 0-16,-2-5 0 0,1 5 128 0,4-2-128 0,-4 2 0 15,-3 1 0-15,3-1 0 0,1 1 0 0,-2 1 0 16,0 1 0-16,-2 1 0 0,0-1 0 0,-2 1 0 15,1-1 0-15,0 2 0 0,-2-2 0 0,-1 1 0 16,-1 0 0-16,1 1 0 0,-10 1 0 0,12-1 0 16,-2 1 0-16,-10 0 0 0,10 1 0 0,-10-1 0 15,12 3 0-15,-12-3 0 0,11 1 0 0,-1 3 0 16,-10-4 0-16,10 7 0 0,-10-7 0 0,0 0 0 16,8 9 0-16,-2 3 0 0,-6-12 0 0,7 10 0 15,-2 0 0-15,0 0 0 0,-1 0 0 0,-4-10 0 16,5 13 0-16,-5-13 0 0,6 10 0 0,0 2 0 0,-6-12 0 15,8 9 0-15,-2 0 0 0,1-2 0 0,0 1 0 16,-7-8 0-16,9 6 0 0,-1 3 0 0,-8-9 0 16,10 6 0-16,0 1 0 0,-1 0 0 0,-1-2 0 0,2 1 0 15,0-1 0-15,0-2 0 0,-10-3 0 0,14 3 128 16,0 1-128-16,2-2 0 0,-1 0 0 0,-1 1 0 16,0-3 0-16,0 0 0 0,0-1 0 0,1-3 0 15,1 2 0-15,2-2 0 0,-2 0 0 0,1-2 0 16,1 2 0-16,-1-1 0 0,-2 0 0 0,0-3 0 15,0 2 0-15,1-2 0 0,-1 3 0 0,3 0 0 16,-3-5 0-16,1 2 0 0,0-1 0 0,0 2 0 16,2-3 0-16,0 2 128 0,-2 2-128 0,1-3 0 15,-1 2 0-15,0 0 0 0,-1 2 0 0,0 1 0 16,0-3 0-16,2 2 0 0,-2 2 0 0,0 1 0 0,1 1 0 16,-1 0 0-16,1 1 0 0,-2 1 0 0,2 0 0 15,-1 1 0-15,-1 0 0 0,-1 1 0 0,-1 0 0 16,1 3 0-16,-1-4 0 0,-1 2 0 0,-1 0 0 0,0 3 0 15,-1-3 0-15,0 0 0 0,-9-4 0 0,13 8 0 16,-3-2 0-16,-1 0 0 0,-1 3 0 0,-1-2 0 16,1 0 0-16,-1 0 0 0,1 0 0 0,0 1 0 15,1-4 0-15,1 1 0 0,-10-5 0 0,11 6 0 16,-1-2 0-16,0 0 0 0,1-2 0 0,-1 1 0 16,1-2 0-16,1 2 0 0,-1-3 0 0,1 0 0 15,0 0 0-15,1 0 0 0,0 0 0 0,-1-3 0 16,1-1 0-16,-1 2 0 0,3-1 0 0,-1 3 0 15,1-2 0-15,0-1 0 0,1-1 0 0,-2 2 0 16,1-1 0-16,0 1 0 0,0-1 0 0,1-1 0 0,-2-1 0 16,0 3 0-16,-3-1 0 0,0 2 0 0,2 0 0 0,-1-1 0 15,-1 2 0-15,-1 0 0 0,-1 2 0 0,0-2 0 16,0 1 0-16,-9-1 0 16,10 1 0-16,0-1 0 0,-10 0 0 0,10 0 0 0,1 0 0 0,-4 1 0 15,5 2 0-15,-2-3 0 0,-10 0 0 0,11-3 0 16,-1 1 0-16,1 1 0 0,-11 1 0 0,12-2 0 15,0 0 0-15,-2-1 0 0,0 1 0 0,2 0 0 16,-4-3 0-16,3 3 0 0,0-1 0 0,-1 1 0 16,-1-2 0-16,-9 4 0 0,12-4 0 0,-1 0 0 15,0 3 0-15,0 1 0 0,-11 0 0 0,11 0 0 0,3 1 0 16,-1 0 0-16,-1 2 0 0,1 0 0 0,-1 2 0 16,0-3 0-16,1-2 0 0,1 0 128 0,-1 3-128 15,2-3 0-15,0 0 0 0,-1-3 0 0,-2 3 0 16,0 3 0-16,2-3 0 0,-1 1 0 0,0-1 0 15,-2 3 0-15,1-1 0 0,0 1 0 0,0 0 0 16,0 1 0-16,1-1-128 0,1 2 128 16,3 4-1568-16,-2-5-224 0,0-1-64 0</inkml:trace>
  <inkml:trace contextRef="#ctx0" brushRef="#br1" timeOffset="163235.87">8525 5112 11055 0,'-7'-4'976'0,"7"4"-784"0,0 0-192 0,0 0 0 16,0 0 1920-16,0 0 352 0,0 0 64 0,0 0 16 16,0 0-1824-16,0 0-352 0,0 0-176 0,0 0 160 15,14 0-160-15,-3 1 0 0,-1 0 0 0,3 3 0 16,-13-4 0-16,14 5 128 0,-1-1-128 0,1 2 128 16,0 2-128-16,0-2 0 0,0 3 0 0,0-1-176 0,0 0 176 0,0-2 0 15,-2 2 160-15,2 0-160 0,3-2 256 16,-4 1-64-16,1 0 0 0,-2-1 0 0,-2 0 192 0,1-1 16 15,-2 2 16-15,1 2 0 0,-10-9 128 16,9 5 32-16,-9-5 0 0,7 11 0 0,-7-11-16 16,0 13 0-16,-1-1 0 0,-5 4 0 0,-1 0-32 15,-5 2 0-15,-5 1 0 0,-3 4 0 0,-3 2-208 0,-1 1-64 16,-4 4 0-16,1-2 0 0,-2 3-416 0,0 3-96 16,-2 2 0-16</inkml:trace>
  <inkml:trace contextRef="#ctx0" brushRef="#br1" timeOffset="165944.91">3876 7961 11967 0,'0'0'1072'0,"-11"-1"-864"0,3 1-208 0,8 0 0 16,0 0 544-16,0 0 64 0,-9-1 16 0,9 1 0 16,0 0-272-16,0 0-48 0,0 0-16 0,0 0 0 15,-7-8-144-15,7 8-16 0,-2-9-128 0,1-1 192 16,2 3-192-16,1-5 0 0,1 2 128 0,2-2-128 16,-2-2 0-16,4 2 0 0,-1 0 0 0,2-2 0 0,0 0 208 0,2 0 0 15,0 2 0-15,3-2 0 16,1-3-208-16,1 1 0 0,3-2 0 0,0 0 0 0,-1-1 320 0,6-1-16 15,1-1-16-15,3 0 0 0,2-2 48 0,3 1 16 16,-3 2 0-16,1-2 0 0,-2 2-96 0,2-4-32 16,-1 0 0-16,2 2 0 0,-1-1-224 0,2 2 176 15,1-2-176-15,3 0 160 0,-1-1-160 0,6 2 128 16,0 2-128-16,2-2 128 0,-1-1-128 0,-1 2 0 16,-1-2 144-16,1 1-144 0,-2-3 192 0,2 1-16 15,0 1-16-15,2-1 0 0,1 2 32 0,5 0 0 16,2 1 0-16,1-3 0 0,-4 1-192 0,0 2 192 15,-6-3-192-15,0 0 192 0,0 1-192 0,1 3 128 16,1-6-128-16,-1 5 128 0,0 0-128 0,3 2 0 16,1 0 0-16,1 1 0 0,2-1 0 0,-3 0 160 0,-4 0-160 15,0 3 160-15,0-1-160 0,2-1 160 0,-1-1-160 16,3 3 160-16,0-1-160 0,4 3 0 0,3 3 144 0,-5-3-144 16,-2-1 0-16,-2-2 0 0,-2 1 0 0,-1 2 128 15,0 2-128-15,-2 0 128 0,-1 0-128 0,0 3 128 16,2-2-128-16,-1 3 0 0,5-1 0 0,-3 3 128 15,0-6-128-15,-4 6 0 0,-4 1 128 0,-2-1-128 16,1-1 144-16,-2 2-144 0,-1 0 192 0,-2 1-192 16,0 0 176-16,0 2-176 0,0-3 160 0,-1 1-160 15,2 1 128-15,3 0-128 0,1 3 0 0,0-4 144 16,-2-4-144-16,0 3 0 0,-1 1 0 0,-2-3 128 16,-1-1-128-16,-1 4 0 0,-2-1 144 0,-1 1-144 15,-2 1 0-15,2 0 144 0,-1 0-144 0,1 2 0 16,-2 0 144-16,1-2-144 0,-2 1 0 0,0 1 144 15,1-3-144-15,-1 2 0 0,-1 2 0 0,2-1 128 0,-1-1-128 0,0-1 0 16,-1-2 144-16,3 3-144 0,-4 0 128 0,3 1-128 16,-2 0 160-16,-1 1-160 0,-3-3 144 0,1 2-144 15,-1 0 128-15,0-1-128 0,-2 0 144 0,0 2-144 16,-1 0 160-16,2 2-160 0,-1-2 0 0,2 0 0 16,1 0 0-16,-2 2 0 0,-2-1 0 0,0 1 0 15,-1 0 0-15,1-2 0 0,-2 1 128 0,0 0-128 16,-10-1 0-16,10 2 0 0,-10-2 0 0,10 2 128 15,-10-2-128-15,0 0 0 0,9 3 0 0,-9-3 0 16,0 0 0-16,0 0-160 16,8 6-320-16,-8-6-64 0,0 0-16 0,0 0 0 15,0 0-592-15,0 0-128 0,0 0-32 0</inkml:trace>
  <inkml:trace contextRef="#ctx0" brushRef="#br1" timeOffset="166419.97">7763 6040 4607 0,'0'0'400'0,"0"0"-400"0,0 0 0 0,0 0 0 15,12-4 1680-15,1 0 256 0,0 1 48 0,2 0 16 16,4 3-1120-16,4-3-240 0,-1 0-32 0,2 2-16 16,0 0-208-16,4 0-32 0,0-1-16 0,2 1 0 0,2 0-96 0,0 0-32 15,1 1 0-15,1 0 0 0,2 0 64 0,2 0 16 16,0-2 0-16,3 2 0 0,0-1 128 0,-2 0 32 16,-3-2 0-16,-2 2 0 0,-4-2-176 0,0 2-16 15,-2 1-16-15,-3-1 0 0,-2 1-16 0,-3 0 0 16,-1 1 0-16,-1 0 0 0,-3 2 112 0,-2 2 32 15,-1 0 0-15,-2-1 0 0,-10-4 16 0,10 8 16 16,-3-1 0-16,-1 5 0 0,-4-4-80 0,-1 6-32 16,1 0 0-16,-5-1 0 0,-3 1 96 0,-2 1 0 15,-2 2 16-15,-1 1 0 0,-7 0-32 0,0-1-16 16,-6 4 0-16,-3-1 0 0,-5 0-96 0,1 3-32 16,-4-1 0-16,-3 1 0 0,-4 5-48 0,-2-4-16 0,-3 0 0 15,2-1 0-15,3-4-160 0,4 0 160 0,0 1-160 16,2 1 160-16,1-2-160 0,-1 0 0 0,4 0 0 0,2 1 0 31,-1 2-1328-31,1-1-336 0,-1-2-80 0</inkml:trace>
  <inkml:trace contextRef="#ctx0" brushRef="#br0" timeOffset="-156119.95">30121 4813 7359 0,'0'0'656'0,"0"0"-528"0,0 0-128 0,0 0 0 16,0 0 1136-16,0 0 192 0,0 0 32 0,0 0 16 15,-11-3-416-15,11 3-96 0,-8-2-16 0,-1-1 0 16,1 1-16-16,8 2 0 0,-10-3 0 0,1 2 0 15,9 1-208-15,-10 0-48 0,10 0-16 0,-10 0 0 16,1-1 0-16,9 1 0 0,0 0 0 0,0 0 0 16,0 0-144-16,0 0-32 0,-8-8 0 0,8 8 0 0,-1-9-128 0,2-1-48 15,3 0 0-15,2-2 0 0,2 5-80 0,3-3 0 16,3 1-128-16,0-3 192 0,2 2-64 0,1 0-128 16,4-2 176-16,3 4-176 0,4-6 192 0,1 2-192 15,0 2 192-15,2-3-192 0,4 2 320 0,2 2-64 16,0-3 0-16,0 6 0 0,1-3 64 0,-1 4 0 15,-3 1 0-15,2 2 0 0,-1-1-128 0,2 3-32 16,0 2 0-16,0 1 0 0,-3 1-160 0,-1 5 0 16,-1-1 144-16,0 4-144 0,-5-1 0 0,-1 1 128 15,-4 1-128-15,0-2 0 0,-3 1 0 0,0 1 144 16,0-3-144-16,-4 0 0 0,-1-2 0 0,-3 0 0 16,3-1 0-16,-2 0 0 15,-2 0-1616-15,0-2-240 0,2-1-32 0</inkml:trace>
  <inkml:trace contextRef="#ctx0" brushRef="#br0" timeOffset="-155033.5">30044 6446 7359 0,'0'0'656'0,"0"0"-528"0,0 0-128 0,0 0 0 16,0 0 1472-16,0 0 256 0,-6 7 48 0,0 0 16 16,1-2-912-16,-3 5-176 0,3-2-48 0,0 5 0 15,-2-3 80-15,2 1 16 0,0 2 0 0,-2-1 0 16,-2 3-48-16,0 3 0 0,1 1 0 0,2 0 0 15,2-1-112-15,0-1-16 0,2 1-16 0,0 0 0 16,2-2-144-16,4 0-32 0,4-1 0 0,2 0 0 16,1-5-80-16,1 2-32 0,-1 1 0 0,3-5 0 15,2 0 112-15,1-2 0 0,6 3 16 0,1-4 0 16,2-1-48-16,0-1-16 0,1-3 0 0,4 0 0 0,0-2 32 0,1 0 0 16,0-2 0-16,0-3 0 15,0-1-112-15,1-1-32 0,-3 1 0 0,1 2 0 0,-3-3-96 0,-3 4-128 16,0-4 176-16,1 4-176 0,-2 0 128 0,0-1-128 15,-2-1 0-15,2 3 0 0,-4-1 0 0,3-1 0 16,1 1 0-16,-1 1 0 0,-1-5-192 0,-1 4-160 16,1-1-32-16,0-2 0 15,-1 2-1920-15,-2-3-400 0</inkml:trace>
  <inkml:trace contextRef="#ctx0" brushRef="#br0" timeOffset="-154375.89">30595 4795 9215 0,'1'-14'400'0,"-1"14"96"0,3-10-496 0,-3 2 0 16,0 8 0-16,1-10 0 0,0 1 1584 0,2-2 208 15,-1 2 64-15,1-1 0 0,-2 2-944 0,-1 8-176 16,2-11-32-16,2 3-16 0,-4-2-176 0,0 10-16 16,0 0-16-16,0 0 0 0,3-6 32 0,-3 6 16 15,0 0 0-15,0 0 0 0,0 0-224 0,0 0-48 16,0 0-16-16,0 0 0 0,0 0-32 0,4 12 0 15,-3 6 0-15,-1 4 0 0,0-1 288 0,1 6 48 0,0 7 16 16,-1 4 0-16,-1 7-192 0,0 1-48 0,1 11 0 0,0-2 0 16,-3-1-144-16,1 2-48 0,-1-1 0 0,1 1 0 15,0 0-128-15,-1 0 160 0,-1-2-160 0,0 1 160 16,-1-3 128-16,0 0 32 0,0-1 0 0,0-1 0 16,0-6 32-16,0 0 16 0,-1 1 0 0,1 2 0 15,0 3-96-15,-1-5-16 0,-2 1 0 0,2 0 0 16,1-2-48-16,0 0-16 0,0-3 0 0,2-2 0 15,-2-3-32-15,0 3-16 0,4 0 0 0,-2-2 0 16,-1-4-144-16,2-1 160 0,-2 1-160 0,0-5 160 16,3 0-160-16,-2-3 0 0,1 2 144 0,1-7-144 15,-1-1 128-15,1-4-128 0,-2-1 128 0,1-3-128 16,2-11 0-16,-3 11 0 0,3-11 0 0,0 0-128 16,0 0-560-16,0 0-96 0,0 0-32 0,0 0 0 15,0 0-1712-15,0 0-352 0</inkml:trace>
  <inkml:trace contextRef="#ctx0" brushRef="#br0" timeOffset="-153950.65">30146 5799 16815 0,'0'0'736'0,"0"0"160"0,0 0-704 0,0 0-192 0,13 5 0 0,-2-2 0 16,1-3 576-16,0-1 96 0,0-2 16 0,2 2 0 16,2 0 176-16,3-1 32 0,0 1 16 0,4-3 0 15,4-2 48-15,0 1 0 0,1 2 0 0,0-1 0 16,1-1-208-16,-1 2-48 0,-3-1 0 0,3 1 0 16,0-3-64-16,3 1-32 0,-1 1 0 0,3 0 0 15,0-1-112-15,2 2-32 0,-2 2 0 0,0 1 0 16,0-1-304-16,-4 1-160 0,-2 0 160 0,-4 1-160 15,-4 3 128-15,-2 0-128 0,0-2 0 0,-4 1 0 16,-2-2-1472-16,-1 0-400 0,-10-1-80 0</inkml:trace>
  <inkml:trace contextRef="#ctx0" brushRef="#br0" timeOffset="-153545.83">31464 5371 18431 0,'0'0'1632'0,"0"0"-1312"0,0 0-320 0,0 0 0 15,0 0 1216-15,-7 8 160 0,0 0 32 0,1 1 16 16,-2 3-320-16,1 2-64 0,-1-3-16 0,-4 4 0 16,1 3-272-16,0 3-64 0,-1 1-16 0,1 0 0 15,1 5-224-15,-1 1-64 0,0-4 0 0,2 4 0 0,1-3-176 0,1 3-32 16,0-5-16-16,4 0 0 0,-1 0-160 0,1-2 0 15,1-3 0-15,0 0 128 0,1-1-288 0,1-3-64 16,0-6-16-16,0-8 0 16,0 0-432-16,0 0-96 0,0 0 0 0,8 7-16 15,-8-7-1840-15,11-3-352 0</inkml:trace>
  <inkml:trace contextRef="#ctx0" brushRef="#br0" timeOffset="-153175.92">31683 5330 19343 0,'0'0'1728'0,"0"0"-1392"0,0 0-336 0,0 0 0 16,0 0 720-16,6 9 80 0,-6-9 16 0,0 14 0 16,0 3-208-16,-2-2-32 0,-2 0-16 0,0-2 0 15,-1-2-240-15,0 2-32 0,-2-3-16 0,2 3 0 16,-4 2-112-16,2-3-32 0,-2 0 0 0,0 1 0 15,-1-4-128-15,1 1 192 0,0 0-192 0,-1 2 192 16,0 2 128-16,-3-2 48 0,2-1 0 0,-1 1 0 16,-1-3-32-16,3 3 0 0,-1-1 0 0,-1-1 0 15,2 3-16-15,3-4 0 0,0 0 0 0,7-9 0 16,-6 6-48-16,6-6-16 0,0 0 0 0,-3 12 0 16,3-12-16-16,4 8-16 0,1 3 0 0,3-4 0 15,3 0 112-15,2-4 32 0,1 2 0 0,3 2 0 0,0-2-112 16,1-1 0-16,0 1-16 0,0 0 0 0,1-3-240 0,0 0 176 15,1 0-176-15,-1 2 160 0,-1 0-160 0,0 2 0 16,-2-1 144-16,0 0-144 16,-2 2-1248-16,-4-5-320 0,-10-2-64 0</inkml:trace>
  <inkml:trace contextRef="#ctx0" brushRef="#br0" timeOffset="-152098.68">30582 5099 3679 0,'0'0'160'0,"0"0"32"0,0 0-192 0,0 0 0 16,0 0 0-16,9-6 0 0,-9 6 896 0,0 0 128 15,0 0 16-15,9-4 16 0,-9 4-32 0,0 0 0 16,0 0 0-16,0 0 0 0,0 0 320 0,0 0 64 16,0 0 16-16,0 0 0 0,0 0-16 0,0 0 0 0,0 0 0 0,0 0 0 15,0 0-288-15,0 11-64 0,-1-3-16 0,-2 2 0 16,3-10-192-16,-6 9-32 0,-1 1-16 0,1-2 0 16,0-1-304-16,6-7-64 0,-8 7-16 0,0-1 0 15,8-6-144-15,0 0-16 0,0 0-16 0,0 0 0 16,0 0-16-16,0 0 0 0,0 0 0 0,0 0 0 15,0 0 112-15,0-10 32 0,3-4 0 0,2 1 0 16,-1 2-112-16,3-3 0 0,4 0-16 0,0 1 0 16,2 0-112-16,1 1-128 0,-2 1 176 0,1 3-176 15,2-4 192-15,1 6-192 0,-1 1 192 0,-1 1-192 16,0 3 0-16,-3 6 0 0,1 0 0 0,-2 1 0 16,-3 4 0-16,-1 3 0 0,-4 5 0 0,-2 2 0 15,-2 2 0-15,-5-1 128 0,-4 1-128 0,-3 2 0 16,-1-2 192-16,-2 1-192 0,-1-1 192 0,-2 0-192 0,-2-3 224 15,1-1-64-15,-1-2-16 0,3-2 0 0,2-1 64 0,1 0 16 16,2-4 0-16,-1 0 0 0,-2-9 32 0,3-3 0 16,5-2 0-16,0-3 0 0,6 1-48 0,-2-6 0 15,1-3 0-15,1-2 0 0,3-3-208 0,3 2 144 16,-1 0-144-16,5 1 128 0,1 1-128 0,4 0 0 16,-1 1 0-16,2-1 0 0,2 2-160 0,-1 2 160 15,2 3 0-15,-1 0-144 0,-1 5 144 0,0 2 0 16,0 2 0-16,-2 3-128 0,-12-2 128 0,12 7 0 15,-6 4-144-15,-1 2 144 0,-1 0 0 0,-1 2 0 16,-2 0 0-16,-2 2 0 0,-2-3 0 0,-2-2 0 16,-4 1 0-16,-1 1 0 0,0-1 0 0,0-3 0 15,-3 1 144-15,2-3-144 0,-1 1 224 0,2-1-32 0,-3-5 0 0,0 1 0 16,1-1-48-16,0-2-16 0,0-2 0 0,-1-2 0 16,0-4 0-16,3-2-128 0,1-3 192 0,4 2-64 15,1 1-128-15,2-4 0 0,0-1 144 0,5 2-144 16,3-2 0-16,1 2 0 0,-2 1 0 0,5-2 0 15,1 2 0-15,2 2 0 0,-1-1-128 0,0 3 128 16,1 4 0-16,-2 0-160 0,0 0 160 0,0 7 0 16,2 0-128-16,-13-4 128 0,9 6 0 0,-9-6 0 15,6 13 0-15,-2 1-128 0,-3-2 128 0,-2 0 0 16,0 1 0-16,-5-3 0 0,0 2 0 0,0 2 0 16,-2-6 0-16,2 4 0 0,-1-3 144 0,1 0-144 15,0-6 0-15,6-3-320 0,0 0 48 0,0 0 16 16,0 0-2880-16,1-7-560 0</inkml:trace>
  <inkml:trace contextRef="#ctx0" brushRef="#br0" timeOffset="-151465.95">31600 4654 6447 0,'0'0'272'0,"0"0"80"0,0 0-352 0,0 0 0 0,0 0 0 0,0 0 0 15,0 0 3760-15,0 0 672 0,0 0 144 0,-7 3 32 16,7-3-3200-16,-9 6-624 0,0 0-128 0,0 1-16 16,1 4-80-16,2 1-16 0,-2 2 0 0,2 1 0 15,-2 3-160-15,3-2-16 0,1 2-16 0,2 0 0 16,1-1-224-16,2 0-128 0,3-3 128 0,-1-4-128 15,4-1 0-15,0-3 144 0,1-1-144 0,1 1 0 0,-9-6 160 16,13 0-160-16,-3-4 128 0,4-1-128 0,-1-3 400 0,0-3 0 16,3-2 0-16,-4 3 0 0,1-3-128 15,1 2-16-15,0-2-16 0,-2-1 0 0,-5-3-240 16,1 1 176-16,1 1-176 0,-4 1 160 0,2 1-160 0,0-2 160 16,-2-1-160-16,0 4 160 0,1 2-160 0,-4-1 0 15,0 4 144-15,-2 7-144 0,0 0 0 0,0 0 0 16,0 0 0-16,0 0 128 0,0 0-128 0,0 0 128 15,-1 12-128-15,0 5 128 0,-1 1-128 0,-3 5 0 16,0-1 0-16,0 4 128 0,-1 3-128 0,-2 5 0 16,2 1 0-16,-4 0 0 0,-2-2 160 0,1-2-32 15,-1-2-128-15,1 0 192 0,-2-3-192 0,2-2 176 16,-1-2-176-16,2-3 160 0,0-3 0 0,1-2 0 0,0 0 0 0,0 0 0 16,0-5-32-16,3-3-128 0,6-6 192 0,0 0-64 15,-9 3-320-15,9-3-64 0,0 0 0 0,0 0-16 31,3-14-2160-31,0-3-416 0,2-2-96 0</inkml:trace>
  <inkml:trace contextRef="#ctx0" brushRef="#br0" timeOffset="-151130.39">32081 4911 17503 0,'0'0'768'0,"0"0"176"0,0 0-752 0,-3 9-192 16,3-9 0-16,-4 10 0 0,0 1 2304 0,2 3 448 16,-1-2 64-16,1 0 32 0,-2 1-2064 0,1-1-400 15,2 0-96-15,1 1-16 0,0-4-96 0,0-9-32 16,3 11 0-16,-3-11 0 0,5 8-144 0,4 0 192 16,0-5-192-16,1 1 192 0,0-1 0 0,3-2 0 15,-1-1 0-15,1 0 0 0,-1-3 272 0,0 1 64 16,0-1 16-16,-1 1 0 0,1-3 32 0,-1-3 16 15,-1 3 0-15,-1-3 0 0,-1 1-128 0,-3 0-16 16,-1-3-16-16,-2 1 0 0,-2-2 128 0,-1 1 16 16,-2 1 16-16,-6-1 0 0,1 1-112 0,-5-1-32 15,-1 2 0-15,-3-2 0 0,-2 2-256 0,-2-2-48 16,-2 1-16-16,-1 0 0 0,-1 4-128 0,1 3-176 16,-2-1 48-16,1 2 0 15,3 0-2416-15,0-2-464 0</inkml:trace>
  <inkml:trace contextRef="#ctx0" brushRef="#br2" timeOffset="-31515.49">19038 11286 911 0,'0'0'0'0,"0"0"0"16,0 0 0-16,-8 7 0 0,3 2 1536 0,5-9 240 15,-9 6 32-15,9-6 16 0,0 0-1008 0,-8 10-208 16,1-5-32-16,7-5-16 0,0 0 208 0,0 0 32 0,0 0 16 0,0 0 0 16,0 0-176-16,0 0-16 15,0 0-16-15,0 0 0 0,0 0-144 0,0 0-16 0,0 0-16 0,0 0 0 16,0 0-32-16,0 0 0 0,0 0 0 0,0 0 0 16,0 0-16-16,0 0 0 0,0 0 0 0,0 0 0 15,0 0 96-15,0 0 16 0,0 0 0 0,11 2 0 16,-1-4 16-16,1 2 16 0,-11 0 0 0,12 0 0 15,2 0-112-15,0 0-32 0,-1-1 0 0,1 0 0 16,1 1-64-16,3 0 0 0,1 0-16 0,1 0 0 16,1-1-48-16,3-1 0 0,1 0 0 0,3 2 0 15,3-2-96-15,2 1-32 0,1-1 0 0,0-2 0 16,1 1 48-16,0-2 0 0,0-2 0 0,0 1 0 16,3 1-48-16,1-3-128 0,-3 0 192 0,5-2-64 15,0 2-128-15,5-2 192 0,1 5-192 0,1-4 192 16,0 1-192-16,-1-2 160 0,-1 3-160 0,1-4 160 0,0 5-160 0,1-3 192 15,1 0-192-15,4 4 192 0,3-4-32 0,0 2 0 16,2-5 0-16,0 1 0 0,-5-3 32 0,0 1 0 16,1 2 0-16,0 2 0 0,4-3 64 0,1 0 0 15,4 0 16-15,-1-3 0 0,-2 3-96 0,-2 1-32 16,1-3 0-16,-1 0 0 0,-1 4-144 0,4-4 160 16,4-1-160-16,1 1 160 0,-1 0-160 0,-1 1 0 15,-2-1 0-15,0-1 0 0,0-1 0 0,2 1 0 16,1 2 0-16,1-2 128 0,3-1-128 0,-5-1 0 15,-3 1 0-15,0 0 0 0,2 0 128 0,0 1 0 16,2 2 0-16,1-2 0 0,0-2-128 0,-2-1 0 16,-6 2 0-16,-1-2 0 0,1-1 0 0,0 1 0 0,3-1 128 0,-1 3-128 15,3-1 0-15,-3-2 160 0,-4-3-160 0,-1 2 160 16,-3 2-160-16,3 0 192 0,-2-2-192 16,0 1 192-16,2-1-64 0,0-1-128 0,-1 1 192 0,0-2-64 15,-5-2 0-15,0-1-128 0,-5-2 192 0,3 2-64 16,-2 1 0-16,-1-3 0 0,-1 3 0 0,2-4 0 15,1 1 0-15,1-2-128 0,-3 1 192 0,-2-4-64 16,-5-2 32-16,-3 3 0 0,-2 2 0 0,-2 0 0 16,1-2 16-16,-2 5 0 0,0-4 0 0,-1 4 0 15,0-4-48-15,-1 6-128 0,0 0 192 0,-1 4-64 16,2-2-128-16,0 4 0 0,-1-1 144 0,-1 2-144 16,-1-1 128-16,-1 0-128 0,-2 0 160 0,-3 2-160 15,-3 3 0-15,1 1 0 0,-4-1 0 0,-2-1 0 0,0 2 0 16,-2 4 0-16,0 0 0 0,-2 0 0 15,-1 2 0-15,-1-2 0 0,-5 8 0 0,0 0 0 0,0 0 0 0,0 0-128 16,0 0 128-16,0 0 0 0,0 0-192 0,0 0 0 16,0 0 16-16,0 0 0 15,5 9-352-15,-5-9-80 0,1 10-16 0,-1 1 0 16,0 2-1168-16,-2-3-224 0,-2 2-48 0,-1-5-10752 0</inkml:trace>
  <inkml:trace contextRef="#ctx0" brushRef="#br2" timeOffset="-30915.53">23891 9454 19007 0,'0'0'832'0,"-5"-8"192"0,1-1-832 0,4 9-192 0,0 0 0 0,0 0 0 16,0 0 352-16,5-8 32 0,3 3 0 0,2-2 0 15,1 0 64-15,3 4 0 0,-1-4 16 0,3 2 0 16,2 1-272-16,3-3-48 0,-1-1-16 0,7-2 0 16,-2 1 0-16,2 0 0 0,1 0 0 0,1-2 0 15,1 2 176-15,0-3 16 0,-2 2 16 0,1-2 0 16,0-2 80-16,3 0 16 0,2 1 0 0,3-2 0 15,0-2-16-15,2 2 0 0,3-2 0 0,3 2 0 16,-1 1-144-16,1 3-16 0,-3-3-16 0,-2 2 0 0,-2 1-16 16,-1-2 0-16,0 3 0 0,-1 1 0 0,-2 4-96 0,0-1-128 15,-1 2 176-15,3 1-176 0,-2 3 128 0,-2-1-128 16,0 1 0-16,0-3 0 0,-2 1 0 0,-2-3 0 16,-5 1 0-16,1 1 0 0,-3-2 0 0,-2 0 0 15,-3 3 128-15,-2-1-128 0,-1 4 176 0,0 2-32 16,-2-2 0-16,3 1 0 0,-3-4-16 0,1 2-128 15,-2 2 192-15,-10-2-64 0,0 0 16 0,10 6 0 16,-10-6 0-16,0 0 0 0,0 0 80 0,0 0 16 16,0 0 0-16,8 8 0 0,-8-8-112 0,5 11-128 15,-5-11 176-15,0 0-176 0,0 0 160 0,0 10-160 0,-4 0 128 0,2 2-128 16,-4-2 176-16,0 3-48 0,-1 2-128 0,-2 1 192 16,0 2-64-16,-1 5 0 0,-1 1-128 0,1 5 192 15,-1 1-32-15,-1-4-16 0,0 6 0 0,-2-1 0 16,0-2 16-16,0 4 0 0,-2 1 0 0,2 2 0 15,-2-4-160-15,2-3 128 0,1 0-128 0,-1 4 128 16,0-1-128-16,3 0 0 0,-1 2 0 0,1 0 0 31,-1 1-2288-31,0-1-432 0,-7 14-96 0,6-10-9632 0</inkml:trace>
  <inkml:trace contextRef="#ctx0" brushRef="#br2" timeOffset="-29528.49">19171 12078 11343 0,'0'0'496'0,"0"0"112"0,-10-3-480 0,1-1-128 0,1 1 0 0,8 3 0 16,0 0 640-16,-8-4 96 0,8 4 32 0,-8-2 0 16,8 2-128-16,0 0-32 0,0 0 0 0,0 0 0 15,0 0-192-15,0 0-32 0,0 0-16 0,0 0 0 16,0 0 32-16,0 0 16 0,0 0 0 0,0 0 0 15,0 0 144-15,0 0 16 0,0 0 16 0,11-3 0 16,-1 3-128-16,1 0-16 0,-1 0-16 0,3 2 0 0,1 0 32 0,0 1 16 16,1 0 0-16,3 3 0 0,2-3-112 15,-1 5-32-15,4-3 0 0,4 0 0 0,3 3-32 0,2-3-16 16,1-4 0-16,0 3 0 0,-1 0-32 0,1 2 0 16,1-1 0-16,2 3 0 0,1-2-64 0,1-1-32 15,0 2 0-15,4 0 0 0,3-3 32 0,5 1 0 16,3 0 0-16,0-1 0 0,-5-3 16 0,3 2 16 15,-2-1 0-15,2 2 0 0,0 1-64 0,4-1-16 16,2-1 0-16,3 2 0 0,1 1 32 0,-2-1 0 16,-1 0 0-16,-4 4 0 0,1-2-16 0,2 1 0 15,2 0 0-15,3 3 0 0,3-2 0 0,-1 3 0 0,0-5 0 0,0 5 0 16,0-3 16-16,0 2 0 16,1 2 0-16,3-2 0 0,5 2-16 0,-1 1 0 0,1-1 0 0,-1-2 0 15,2 2-32-15,2 2-128 0,4 0 192 0,0-1-64 16,-2 0-128-16,-2 0 0 0,-1 0 144 0,1-1-144 15,3 4 0-15,1-3 0 0,3 0 0 0,-5 0 128 16,-7-2-128-16,0 1 0 0,0 1 0 0,0 2 0 16,2 1 0-16,-2 0 0 0,-2-1 0 0,-2-2 0 15,-5 1 144-15,-1 3-144 0,-1 1 192 0,1 1-192 16,3 3 176-16,-2-1-176 0,0-3 160 0,-2 3-160 16,-6 3 144-16,0-2-144 0,-1-3 128 0,2 4-128 15,-2 3 128-15,2-3-128 0,1 0 128 0,-3 1-128 16,1 1 128-16,-3 1-128 0,-6-5 128 0,0 0-128 15,-3 4 128-15,1-2-128 0,-1 0 0 0,0 0 128 16,0 0-128-16,1 2 160 0,4-3-160 0,-2 2 160 0,-2 3-32 16,-3-2-128-16,0 0 192 0,-5-2-64 0,-4 3-128 0,1-4 160 15,-1 0-160-15,-1 4 160 0,1-1 16 0,-1 2 0 16,-4-2 0-16,2 0 0 0,3-2 16 0,-2 1 16 16,-2 0 0-16,0-6 0 0,-1 1-208 0,-2 0 176 15,-1-3-176-15,-1 1 160 0,-3-3-160 0,-1 1 0 16,-1-6 144-16,-3 0-144 0,-1 1 0 0,-1-3 0 15,-2 2 0-15,0-1 0 0,-2 0 0 0,-1-3 0 16,-7-6 0-16,8 8 0 0,-8-8 0 0,9 8 0 16,-9-8 0-16,0 0-128 0,0 0-160 0,0 0-32 15,0 0 0-15,0 0 0 16,0 0-1216-16,0 0-240 0,0 0-48 0,0 0-12752 0</inkml:trace>
  <inkml:trace contextRef="#ctx0" brushRef="#br2" timeOffset="-29013.82">25342 13277 11967 0,'0'0'528'0,"0"0"112"0,0 0-512 0,0 0-128 15,0 0 0-15,0 0 0 0,0 0 4064 0,12 0 784 16,-1 1 144-16,2 3 48 0,-2 2-4336 0,3 1-848 16,2 4-176-16,-1-1-48 0,-1 3 368 0,4 0 0 15,0-4 0-15,-1 2 0 0,1 3 0 0,2-2 0 16,1 2 0-16,2 0 0 0,1 1 144 0,1 1 112 15,2 1 0-15,1-1 16 0,0 0 80 0,0 1 16 16,-1 2 0-16,-1 4 0 0,-2-2 0 0,1 0 0 16,-3-2 0-16,-1 0 0 0,-1 0-176 0,-1 2-48 15,-1 0 0-15,0-1 0 0,-2-3-16 0,1 4-128 16,-2-4 192-16,-1 2-64 0,-1-1 0 0,-2 0-128 16,-1-1 192-16,-2-2-64 0,-3 1-128 0,-4 2 128 15,2-3-128-15,-6 1 128 0,-2-1 0 0,-2-1 0 0,-2 0 0 16,-5-3 0-16,0 5 160 0,-4-2 32 0,-4 0 0 0,1-3 0 15,-6 2 128-15,-2 1 48 0,-3 0 0 0,-6-2 0 16,-8 4-144-16,-2-2-32 0,-4 0 0 0,0-3 0 16,-1 0-128-16,1 2-16 0,0-1-16 0,0 2 0 15,0 0-160-15,-4 1 0 0,-6 0 0 0,0-3 0 32,-2-1-416-32,2 2-112 0,-1-2-32 0,1-1-16272 0</inkml:trace>
  <inkml:trace contextRef="#ctx0" brushRef="#br2" timeOffset="-27212.83">16062 9550 22111 0,'-4'-14'1968'0,"4"14"-1584"0,-4-9-384 0,4 9 0 0,-1-7 448 0,1 7 16 16,0 0 0-16,0 0 0 0,-3-10-464 0,1 2 0 15,-2 0-128-15,2-2 128 0,-5 0-144 0,-2 1 144 16,0-5 0-16,-1 1-144 0,-4 2-112 0,-2-4-32 16,-2 1 0-16,-1 0 0 0,-4-3 112 0,0 3 32 15,-1-2 0-15,-1-1 0 0,-2-1 288 0,-2 1 64 16,-2-4 16-16,2 2 0 0,-3-2 128 0,2 0 32 16,-2 1 0-16,-2-2 0 0,0 3 32 0,3-1 16 15,-5-3 0-15,-1 3 0 0,-2 1 48 0,-3 1 16 16,-3 1 0-16,-4-2 0 0,-7 0-176 0,0-1-48 15,-1-2 0-15,1 2 0 0,-3 1-272 0,3 1 128 16,0 0-128-16,-1 3 0 0,-1 0 0 0,-4 2 0 0,-1-1 0 0,4 3 0 16,0-2 0-16,2 3 0 0,-3-3 0 0,2 2 0 15,-8 3 0-15,-3-4 0 0,-7 5 0 0,2-2 0 16,3 4 0-16,-2 0 0 0,0-3 0 0,-6 3 0 16,-6 3 0-16,1-2 0 0,-2-3 0 0,5 4 0 15,-3 1 0-15,2 1 0 0,-4 0 0 0,5-3 0 16,2 0 0-16,8 2 0 0,5 0 0 0,5 1 0 15,5 1 0-15,-1 1 0 0,-2-1 0 0,0 2 0 16,-4 0 128-16,5 4-128 0,2-2 0 0,0 3 0 16,0 0 0-16,-2 0 0 0,-3 4 0 0,-5 0 0 15,-6 3 0-15,2 2 0 0,3 0 0 0,2 2 0 16,3 0 0-16,2 0 0 0,4-1 0 0,0 2 0 16,2 2 0-16,3-2 0 0,3-1 0 0,4-1 0 0,5 0 0 0,3 0 0 15,5-1 0-15,1 1 0 0,2-2 0 0,3 1 0 16,1 2-128-16,2 1 128 0,2 0 0 0,1 0 0 15,1-1 0-15,-4 1 0 0,3 2 0 0,0 1 0 16,0 3 0-16,1-4 0 0,2 0 0 0,1 0 0 16,1-1 0-16,1 5 0 0,-1-3 0 0,4 4 0 15,-2-1 0-15,6-1 0 0,0 4 0 0,2-3 0 16,0 1 0-16,1-2 0 0,2 2 0 0,1 1 0 16,3-5 0-16,3 4 0 0,3-2 0 0,1-1 0 15,0 5 0-15,3-1 0 0,0 0 0 0,2-1 0 16,0 1 0-16,4-5 0 0,2 3 0 0,-1 0 0 15,-1-3 0-15,1 2 0 0,2 4 0 0,2-5 0 0,3-3 0 0,2 4 0 16,2-1 0-16,3-1 0 0,3 1 0 0,3 2 0 16,4-6 144-16,3 1-144 0,2-1 0 0,1 0 144 15,-3 1-144-15,2-3 192 0,1-3-192 0,2 2 192 16,3-4-192-16,6-2 192 0,5 3-192 0,1-4 192 16,3 1-64-16,-4-3-128 0,2 0 192 0,2-3-64 15,1 1-128-15,4-1 192 0,5 0-192 0,-1-3 192 16,-4-2-192-16,1-1 192 0,0 0-192 0,4-1 192 15,3 1-192-15,-1-2 128 0,-1 0-128 0,-3-2 128 16,0-1-128-16,2 2 0 0,1-2 144 0,2 0-144 16,0 1 160-16,-1-4-32 0,-2 2-128 0,2-2 192 15,-2 2 768-15,5-4 160 0,3-1 32 0,-2 0 0 32,-5 3-1680-32,-1-3-336 0,1 2-64 0,4-3-16 0,4-1 800 0,-4-3 144 0,-5-2 0 0,-3-1 0 0,0 2 0 15,0-2 128-15,5-2-128 0,-6-1 0 16,-2-9 128-16,-4-2-128 0,-3 2 128 0,-4-1-128 0,-4-2 128 0,-1-2-128 15,1-3 0-15,-3-4 128 0,-3 0 64 0,-6-4 16 16,-6-2 0-16,-4-3 0 0,-4 0 208 0,-3 0 32 16,-3 2 16-16,-7 0 0 0,-4 1-144 0,-6 6-16 15,-4-1-16-15,-6 3 0 0,-6-4-16 0,-6 5 0 16,-5-3 0-16,-6 7 0 0,-4 2-144 0,-6 6-128 16,-8-1 192-16,-7 2-192 0,-5 5 0 0,-7 2 0 15,-4 3 0-15,-2 5-192 16,-1 3-192-16,-6 6-48 0,-4 1 0 0,-1 7 0 15,-1 3-1456-15,2 8-288 0,1 5-64 0</inkml:trace>
  <inkml:trace contextRef="#ctx0" brushRef="#br2" timeOffset="-18120.7">3009 10577 5519 0,'0'0'496'0,"0"0"-496"16,0 0 0-16,0 0 0 0,5-6 1440 0,-5 6 192 15,0 0 32-15,4-9 16 0,-4 9-1104 0,0 0-208 16,9-6-48-16,-9 6-16 0,0 0-128 0,6-5-32 15,-6 5 0-15,0 0 0 0,5-8-144 0,-5 8 0 0,0 0 0 16,8-5 128-16,-8 5 16 0,0 0 0 0,0 0 0 0,11 0 0 16,-1 0 32-16,-10 0 0 0,12 0 0 0,-2-1 0 15,-1-2 64-15,-9 3 16 0,9 0 0 0,1 0 0 16,0 0 48-16,1 0 16 0,-11 0 0 0,9-1 0 16,-9 1-16-16,12 0 0 0,-12 0 0 0,12 1 0 15,-1 0 0-15,-1 2 0 0,-1-2 0 0,-2 3 0 16,-7-4-64-16,13 8-16 0,-2-2 0 0,1 0 0 15,-1 2-96-15,2-6 0 0,-1 4-128 0,1 1 192 16,-2 2-192-16,0 1 128 0,1-3-128 0,-1 1 0 16,2 0 160-16,-1 2-160 0,0-2 160 0,-1-1-160 15,1 2 160-15,-1-1-160 0,-1 1 160 0,0-3-160 16,3 4 192-16,-3-1-64 0,2 3-128 0,-1-3 192 16,-1 0-64-16,2-1-128 0,-2 3 176 0,1 0-176 15,1-2 224-15,2 2-64 0,-3-2-16 0,0 4 0 0,0-2-16 16,0-2 0-16,2 3 0 0,-1-3 0 0,0 2 32 0,2-2 0 15,-2 1 0-15,0 4 0 0,0-2-32 0,-3 0 0 16,1 2 0-16,1-1 0 0,-1-2 0 0,1 3 0 16,-1 3 0-16,0-3 0 0,0-4-128 0,0 3 0 15,2 1 0-15,-1-4 128 0,1 0-128 0,-1 3 0 16,-2-3 144-16,1 3-144 0,0-3 0 0,1 1 0 16,-3 2 0-16,1-4 0 0,1 2 128 0,1 2-128 15,-2-1 160-15,1-1-160 0,0 2 176 0,-1-3-176 16,-2 3 192-16,2-2-192 0,1-1 144 0,1 3-144 15,-1-3 0-15,0 2 144 0,1 1-144 0,0 0 0 16,0-3 0-16,2 3 128 0,1-4-128 0,-2 1 0 0,1-2 0 16,-1 2 0-16,-1-4 0 0,2 3 0 0,-2-2 0 0,3 1 0 15,3 1 0-15,-3 0 0 0,0-4 0 0,-3-1 0 16,2 2 176-16,-2 0-48 0,-1-4-128 0,1 1 192 16,0 0 0-16,0 1-16 0,1 0 0 0,-1-3 0 15,0-1-48-15,1 0-128 0,-2 2 192 0,2-2-64 16,-1 0 16-16,1-2 0 0,-2 0 0 0,0-2 0 15,1 0-144-15,1 2 0 0,-2-1 0 0,2-2 128 16,-1-1 32-16,0 1 0 0,1-2 0 0,-1 0 0 16,1 0-160-16,0-3 128 0,0 2-128 0,-1-2 128 15,2 1-128-15,-2-1 0 0,1 1 144 0,1-2-144 16,-2 1 0-16,2 0 144 0,-3-2-144 0,4 3 0 16,-1-2 0-16,-1 1 0 0,1-3 0 0,-1-1 0 15,0 1 128-15,1 2-128 0,0-2 0 0,-2 0 0 0,-1 2 128 0,3-2-128 16,-2-1 144-16,1-1-144 0,-3-2 144 15,0 1-144-15,1-2 128 0,1 3-128 0,1 0 0 0,-1-2 128 16,2-2-128-16,-3 0 0 0,1 1 0 0,3 0 0 16,-2-1 128-16,1 0-128 0,-3-1 0 0,1 1 0 15,2 1 0-15,-2 0 0 0,1-1 0 0,0 0 0 16,0 1 0-16,3-2 0 0,-1 0 0 0,0 2 0 16,0 0 0-16,0 2 0 0,-1-1 0 0,1 2 0 15,-1 2 0-15,0-1 128 0,1-1-128 0,3-2 0 16,1 2 0-16,-2 2 0 0,-2 1 0 0,0-4 0 15,2 0 0-15,1 2 0 0,-1 5 0 0,-2-4 0 16,-2-2 0-16,0 1 0 0,0 4 0 0,1-2 0 0,-3 6 0 0,0-4 0 16,1 2 0-16,-1 1 0 0,0 0 0 0,0 2 0 15,0-6 0-15,3 6 0 0,-3-3 0 0,0 3 0 16,1 1 0-16,0-1 0 0,-1-1 0 16,4 1 0-16,-1 1 0 0,0-1 0 0,-1 1 0 0,2 0 0 15,2 2 0-15,-1-4 0 0,0 0 0 0,0 2 0 16,1 0 0-16,0 1 0 0,-1-2 0 0,4 2 0 15,4-1 0-15,-4 3 0 0,-1-2 0 0,0 1 0 16,0-1 0-16,0 2 0 0,-1 0 0 0,2 0 0 16,-5-1 0-16,3 4 0 0,-3-2 0 0,1 1 0 15,0 0 0-15,1 3 0 0,-1-3 0 0,-1 2 0 16,4-2 0-16,-1 0 0 0,-1-1 0 0,0 1 0 16,1 2 0-16,-1 0 0 0,1-1 0 0,-1 1 0 15,1-1 0-15,-2 2 0 0,0-1 0 0,1 0 0 16,-2 2 0-16,1 1 0 0,1-3 0 0,2 6 0 0,1-1 0 15,-1 3 0-15,0-2 144 0,0 4-144 0,-3-4 0 16,1 2 0-16,-2 2 0 0,3-3 128 0,-2 2-128 0,0 0 0 16,-3 1 0-16,-2 0 128 0,0-2-128 0,0-2 0 15,1 2 0-15,-4 0 0 0,3 1 0 0,0 2 128 16,-3-1-128-16,0-1 0 0,1 1 128 0,1 3-128 16,-1-4 128-16,-1 0-128 0,1 1 144 0,-3 1-144 15,1-2 192-15,1 1-192 0,-4 0 192 0,3-1-192 16,-1 4 192-16,0-1-192 0,0-2 160 0,1 1-160 15,1-2 128-15,-1 4-128 0,-1-1 0 0,1 0 128 16,1 0-128-16,0-1 0 0,0-2 0 0,0 0 0 16,-2 2 0-16,3 0 0 0,-2-2 0 0,1 1 0 0,-1 1 128 15,0-2-128-15,0 4 0 0,1-2 0 0,1-2 0 16,1 0 0-16,-4 2 0 0,-1-2 0 0,2 1 0 0,2-3 0 16,-1 3 0-16,2 1 0 0,1-3 0 0,-2 2 0 15,-1 0 0-15,-1-3 0 0,1 1 0 0,1 2 0 16,-1-5 0-16,2 3 0 0,-1-3 0 0,1 2 0 15,1-4 0-15,-1 4 0 0,-3-2 0 0,4 4 0 16,1-5 0-16,0 2 0 0,-1-3 0 0,0 2 0 16,3 1 0-16,-1-1 0 0,-4 0 0 0,3-1 0 15,-1 0 0-15,-1-1 0 0,-9-6 0 0,10 8 0 16,-1 1 0-16,1-4 0 0,-2 1 0 0,2 0 0 16,-10-6 0-16,11 2 128 0,1 1-128 0,-2 0 0 15,-10-3 0-15,14 3 0 0,-2 1 128 0,-1-4-128 16,-11 0 0-16,11 0 0 0,-11 0 0 0,12-1 128 15,-1-3-128-15,2 0 0 0,-4 2 144 0,1-1-144 16,0 2 144-16,0-3-144 0,-1-2 192 0,0 2-192 0,1 0 128 16,0-2-128-16,0-1 0 0,1 0 0 15,-1-3 128-15,0 3-128 0,1 0 0 0,1-1 0 0,-1-3 0 0,1 3 128 16,-1-4-128-16,1 2 0 0,-1-2 144 0,0 0-144 16,2 2 0-16,0-3 144 0,-2 1-144 0,2 3 0 15,0-5 0-15,-2 1 128 0,-1 2-128 0,2-3 0 16,-1-3 0-16,-1 4 0 0,1 2 0 0,-1-2 0 15,-1-2 0-15,-1 0 0 0,1-2 0 0,0 1 0 16,-1 2 0-16,1-3 0 0,1-1 0 0,-1 2 0 16,-1 2 0-16,0-3 0 0,3 2 0 0,-1 0 0 15,0 2 128-15,-1-2-128 0,0 0 0 0,0-1 0 16,1 2 0-16,0 3 0 0,0-3 0 0,0-1 0 0,0 1 0 0,2 2 0 16,-3-2 0-16,2 0 0 0,2 3 0 15,0 1 0-15,-2-6 0 0,2 4 0 0,0 0 0 0,0 0 0 16,1-2 0-16,2 2 0 0,2-1 0 0,-3-1 0 15,1 2 0-15,-2 2 0 0,0-3 0 0,0-1 0 16,3-3 0-16,-1 2 0 0,2 2 0 0,-3-1 0 16,-2-2 0-16,0 1 0 0,-2-1 0 0,3 5 0 15,-2-2 0-15,-2 0 0 0,3 3 0 0,-2-1 0 16,0 1 0-16,2 1 0 0,-1-4 0 0,-1 3 0 16,3-2 0-16,-3 5 0 0,-2-5 0 0,1 6 0 15,-1-4 0-15,2 5 0 0,-1-3 0 0,-1 2 0 16,2-1 0-16,-1 0 0 0,-1 2 0 0,1 1 0 15,0-2 0-15,-1 1 0 0,0 1 0 0,3 0 0 16,-2-1 0-16,0 1 0 0,-1 0 0 0,1 3 0 16,2-2 0-16,-1 1 0 0,0-2 0 0,2 1 0 0,1 1 0 0,0-1 0 15,0 2 0-15,-1-1 0 0,-2 0 0 0,1 2 0 16,-1-1 0-16,1 1 0 0,-1 0 0 0,0 0 0 16,0 1-144-16,-1 1 144 0,-1 1 0 0,0-1 0 15,-9-2 0-15,11 3 0 0,-2 1 0 0,0 3 0 16,-2-4 0-16,4 4 0 0,-4 0 0 0,2 0 0 15,0 3 0-15,-1-4 0 0,-1 2 0 0,1 1 0 16,0 0 0-16,0 1 0 0,1 1 0 0,0-2 0 16,0 4 0-16,-1-3 0 0,-3 0 0 0,1 3 0 15,1-2 0-15,-1 1 0 0,0 1 0 0,2-2 0 16,-2 3 0-16,3 0 0 0,-4-6 0 0,2 3 0 0,-1 2 0 0,-1-2 0 16,1 1 0-16,2 0 128 0,-2-1-128 0,1 0 0 15,-1 3 0-15,0-4 0 0,1 3 0 0,-1 0 0 16,0-2 0-16,2 3 0 0,-3 0 0 0,2-1 0 15,-1-4 0-15,2 5 0 0,-2-2 0 0,0 0 0 16,1 0 0-16,-1 2 0 0,0-3 128 0,2 3-128 16,0 1 0-16,-2 1 0 0,0-2 0 0,-1 2 0 15,0 0 0-15,1 1 0 0,-1-1 0 0,1-1 0 16,-1 1 0-16,0 1 0 0,0 1 0 0,-1 0 0 16,-1-3 0-16,-1 1 0 0,1-3 0 0,-1 5 0 15,3 3 0-15,2-4 128 0,-4-1-128 0,0 1 0 16,1 3 0-16,-2-3 0 0,1 4 0 0,2-7 0 15,-1 0 0-15,0 0 0 0,-1 1 0 0,1-1 0 16,1-3 0-16,2 2 0 0,-4 1 0 0,1-1 0 16,0 2 0-16,0-1 0 0,0-1 128 0,0-3-128 0,-1 1 0 0,1 3 0 15,1-4 0-15,0 2 0 0,-1 1 0 0,0-3 0 16,0 1 0-16,0-3 0 0,-4-8 0 16,6 10 0-16,-6-10 0 0,8 10 0 0,-2-1 0 0,0 0 0 15,-6-9 0-15,8 10 0 0,0 2 0 0,-3-5 0 16,2 2 0-16,1-3 0 0,-8-6 0 0,10 8 0 15,0 1 0-15,-1-4 0 0,-9-5 0 0,13 8 0 16,-2-3 0-16,1-1 0 0,-3 1 0 0,0 1 0 16,-9-6 0-16,13 4 0 0,0-2 0 0,-1 1 0 15,-1-1 0-15,1 0 0 0,0-2 0 0,0 0 0 16,-1 0 0-16,1 0 0 0,0-3 0 0,0 2 0 16,2-2 0-16,0 2 0 0,-2 0 0 0,1-2 0 0,1-1 0 0,1 1 0 15,1 0 0-15,-1 1 0 0,-1-1 0 0,2-1 0 16,0-1 0-16,-1 0 0 0,3 1 0 0,-3-1 0 15,-1-1 0-15,1-1 0 0,-3 2 0 0,2-1 0 16,-2 0 0-16,0-1 0 0,-2-3 0 0,1 4 0 16,1-3 0-16,-1 2 0 0,1-3 0 0,0 3 0 15,1-3 128-15,-3 2-128 0,3-4 0 0,-2 4 0 16,1-4 0-16,-1 3 0 0,2-2 0 0,-2-2 0 16,3 3 0-16,-1-2 0 0,-1 1 0 0,0 1 0 15,2-3 0-15,-1 2 128 0,-2 1-128 0,2-2 0 16,0 3 0-16,0-2 0 0,-1-1 0 0,2 2 0 15,0-1 0-15,0 1 0 0,0-3 0 0,0-1 0 16,1 4 0-16,-1-4 0 0,-2-3 0 0,2 2 0 16,-1 1 0-16,-1-1 0 0,0-1 0 0,-1 0 0 15,1 1 0-15,0-1 0 0,0 1 0 0,-1 1 0 16,-1 1 0-16,2 1 0 0,-1-2 0 0,2 1 0 0,0 2 0 16,-1-3 0-16,1-2 0 0,0 2 0 0,-2-1 0 0,1 2 0 15,0-2 0-15,1 0 0 0,0-3 0 0,-2 2 0 16,1 2 0-16,-1 1 0 0,1-2 0 0,-1-1 0 15,0 4 0-15,1 2 0 0,1-3 0 0,-3 3 0 16,2-1 0-16,1-1 0 0,0 0 0 0,1 2 0 16,0-1 0-16,0 1 0 0,0-3 0 0,-2-1 0 15,1 1 0-15,1 0 0 0,-1-2 0 0,0 1 0 16,-1 4 0-16,1-1 0 0,0-3 0 0,-1 0 0 16,-1 1 0-16,1 0 0 0,0 2 0 0,2 2 0 15,-3-3 0-15,2 5 0 0,0-3 0 0,1 2 0 0,0-2 0 16,1 2 0-16,-1-2 0 0,0 4 0 0,0-3 0 0,0 2 0 15,0-1 0-15,0 1 0 0,-2 2 0 0,2-3 0 16,-1 2 0-16,0 1 0 0,-2-1 0 0,2 1 0 16,0 1 0-16,-2 0 0 0,1-1 0 0,0 2 0 15,4 0 0-15,-2 0 0 0,2 2 0 0,1-1 0 16,-2 1 0-16,3 1 0 0,-2-4 0 0,2 3 0 16,0 0 0-16,0 0 0 0,-1-2 0 0,0 0 0 15,-1 2 0-15,-2 0 0 0,0-2 0 0,0 1 0 16,-1-3 0-16,0 1 0 0,-1 1 0 0,1 2 0 15,1-1 0-15,-2-1 0 0,-1-1 0 0,0 2 0 16,1 0 0-16,-1 1 0 0,1 0 0 0,-2 0 0 16,-1 1 0-16,0-2 0 0,-9 2 0 0,11-1 0 0,-11 1 0 0,10-2 0 15,-2-4 0-15,-8 6 0 0,0 0-192 0,0 0-16 16,0 0-16-16,0 0 0 16,0 0-544-16,0 0-128 0,0 0 0 0,0 0-16 15,0 0-1328-15,0 0-256 0,0 0-48 0</inkml:trace>
  <inkml:trace contextRef="#ctx0" brushRef="#br2" timeOffset="-17453.81">10145 10168 19343 0,'0'0'1728'0,"0"0"-1392"0,0 0-336 16,0 0 0-16,0 0 0 0,0 0 144 0,0 0-144 0,0 0 0 16,0 0 256-16,0 0-48 0,0 0-16 0,0 0 0 15,13-3-192-15,-2 1 0 0,0 1 0 0,2-2 0 16,0 1 0-16,1-2 0 0,0 2 0 0,1 2 0 0,3 0 144 0,1 2-16 16,0-2 0-16,4 0 0 0,2-2-128 0,3 0 0 15,3 3 144-15,1-1-144 0,1-1 320 0,-2 0 0 16,-1-2 0-16,0 2 0 0,-1-2 112 15,3 2 16-15,-3 1 0 0,2 1 0 0,-1 1-32 0,1-1 0 16,1-1 0-16,-1 1 0 0,1 2-112 0,3-1-32 16,0 1 0-16,1 1 0 0,-4-2-96 0,-1-2-32 15,0 0 0-15,-3 1 0 0,-3 1-144 0,-1-1 160 16,-1 0-160-16,-1 2 160 0,-2 0-32 0,1 3 0 16,-2-3 0-16,0 0 0 0,-4 1-128 0,-2 1 128 15,1-1-128-15,-3-1 128 0,-1 3 48 0,-10-6 0 16,10 7 0-16,-10-7 0 0,8 8 128 0,-8-8 16 0,0 0 16 0,4 13 0 15,-4-13 64-15,-1 10 16 0,-2 0 0 0,-2 1 0 16,-3-3-112-16,-2 5-32 0,-1-3 0 0,-3 4 0 16,-2-2-48-16,0-1-16 0,-2 0 0 0,-1 3 0 15,-1-2-64-15,-1 3-16 0,0 1 0 16,-2 2 0-16,-3 1-128 0,-3 1 192 0,-4 3-192 0,-1-1 192 16,-2 0-192-16,2 0 128 0,-4 4-128 0,2-5 128 15,1 4-128-15,-1 0 128 0,4-2-128 0,-1 4 128 16,-1-3-128-16,2 0 0 0,4 1 0 0,-2 0 0 15,0 0-304-15,-1 2-32 0,-1-2-16 0,0 3-9472 16,2 1-1888-16</inkml:trace>
  <inkml:trace contextRef="#ctx0" brushRef="#br2" timeOffset="-6615.31">10602 10417 5519 0,'-16'1'496'0,"6"-1"-496"0,0 2 0 0,-2-2 0 16,1 0 1488-16,-2-2 208 0,2 2 32 0,-1 0 16 15,2 0-800-15,1 0-176 0,0 0-16 0,9 0-16 16,-7 0-496-16,7 0-112 0,-8 0 0 0,2-1-128 15,-3-3 0-15,9 4 0 0,0 0 0 0,-5-5 0 16,-3-2 0-16,3 1 0 0,5 6-160 0,-3-5 160 0,-1-4-144 0,3 3 144 16,1-3 0-16,0 9 0 15,0 0 0-15,0-7 0 0,0 7 0 0,1-9 0 16,-1 9 320-16,3-8-16 0,-3 8-16 0,4-6 0 0,-2-4 224 0,-2 10 32 16,0 0 16-16,7-7 0 0,-1-2-96 0,-6 9-16 15,9-5 0-15,1 3 0 0,-10 2-192 0,13-3-32 16,-2 2-16-16,2 2 0 0,-2-1-208 0,2 3 0 15,-1-1 128-15,-1-2-128 0,1 0 0 0,0 0 0 16,2 0 0-16,0-1 0 0,-1 0 0 0,2-1 0 16,3-3 128-16,-3 2-128 0,0 0 0 0,1 0 0 15,-1 1 0-15,-1-2 0 0,2-1 0 0,1 2 0 16,-2 1 0-16,3 1 0 0,0-3 0 0,-2-1 0 16,0 1 0-16,1 0 0 0,4 2 0 0,0-2 0 0,-2-1 0 15,2 2 0-15,-2 1 0 0,-1-1 0 0,-2 2 0 0,2 1 0 16,-3 0 224-16,-1 0-48 0,-1 0-16 0,-2 0 0 15,-1 1 64-15,1 2 16 0,-1-1 0 0,0 1 0 16,0 0-80-16,2 3-16 0,-3-4 0 0,2 2 0 16,0 5-144-16,0-4 0 0,-1 3 0 0,0 0 0 15,-1-1 0-15,-2 2 128 0,0-2-128 0,0 3 0 16,1-3 128-16,0 3-128 0,-1-2 0 0,1 2 128 16,1-4-128-16,0 4 160 0,0-1-160 0,0 4 160 15,-3-3-160-15,3 0 0 0,-2 0 0 0,0 1 128 16,-1 3 0-16,0-2 0 0,1-2 0 0,-2 3 0 15,-1 0 0-15,-2-2 0 0,2 1 0 0,-1 3 0 16,-1 3 112-16,1-2 16 0,-2-2 0 0,-1 3 0 16,0-1-48-16,0 1 0 0,0-1 0 0,0 2 0 15,0-1-208-15,0-1 144 0,0 1-144 0,-1 1 128 0,-1-1-128 16,1 1 128-16,1-1-128 0,0 0 128 0,1-3-128 0,-1-1 0 16,-1 1 0-16,0 1 0 0,1 1 0 0,0-1 0 15,0-1 0-15,0 1 0 0,1 0 0 0,2 2 0 16,-1 1 0-16,-1 0 0 0,-1-3 0 0,2 0 0 15,-1 0 0-15,3-1 0 0,-2 2 0 0,1-4 128 16,-2 2-128-16,2-1 0 0,2 1 0 0,-1 0 0 16,-1 0 128-16,3-3-128 0,-1 2 0 0,1 0 0 15,2-3 0-15,-1 3 0 0,1-2 0 0,1-2 0 16,-2 2 0-16,4-2 0 0,-1 0 0 0,-1-1 0 16,0-1 0-16,-1-1 0 0,3-1 0 0,-1 1 0 15,-10-6 0-15,12 5 128 0,1 1-128 0,0 1 0 0,1-3 144 16,-1-2-144-16,-1-2 0 0,1 0 0 0,1-1 0 15,-1 0 128-15,-2 1-128 0,2-3 144 0,0-1-144 0,-1 0 160 16,2 1-160-16,-1 0 160 0,0 0-160 0,1 0 160 16,1-4-160-16,0 1 0 0,2-4 144 0,0 1-144 15,1-5 144-15,0 2-144 0,0 2 192 0,1-4-192 16,1 0 192-16,2 2-64 0,1-2 0 0,2-2-128 16,2 0 176-16,1-3-176 0,-1-2 160 0,-1 0-160 15,0-2 128-15,-2 1-128 0,-1-3 0 0,0-3 144 16,-1 3-144-16,1-2 0 0,0 4 0 0,0-1 0 15,0-4 128-15,-3 4-128 0,2-3 0 0,1 2 128 16,0-2 16-16,-2 3 0 0,0 3 0 0,0 2 0 16,1 2 0-16,-1-1 0 0,2 1 0 0,-1 1 0 0,0-1-144 0,-1 3 0 15,1 4 144-15,-3-3-144 0,-3-2 0 16,1 2 0-16,-2 3 0 0,-1 0 0 0,-2 4 0 0,-2-1 0 16,-1 5-176-16,-9 2 176 15,11 1-1904-15,-2 4-272 16</inkml:trace>
  <inkml:trace contextRef="#ctx0" brushRef="#br2" timeOffset="3174.78">2922 13923 4607 0,'0'0'400'0,"0"0"-400"16,-10 5 0-16,10-5 0 0,-9 4 1520 0,9-4 208 16,-7 2 64-16,7-2 0 0,0 0-1280 0,0 0-240 15,0 0-48-15,0 0-16 0,0 0-208 0,0 0 144 16,0 0-144-16,0 0 128 0,0 0-128 0,0 0 0 16,0 0 0-16,0 0 0 0,0 0 0 0,0 0 160 15,0 0-160-15,0 0 160 0,0 0 64 0,-3 9 16 16,3-9 0-16,1 10 0 0,-1-10 80 0,4 14 32 15,0-2 0-15,0-2 0 0,-4-10 16 0,7 10 0 16,-7-10 0-16,9 6 0 0,-9-6 112 0,12 5 32 16,-2-1 0-16,0 0 0 0,2-1-144 0,-2-3-32 0,2-3 0 0,2-1 0 15,0 2-80-15,2-2 0 0,-1-4-16 0,5-1 0 16,-2 3-80-16,2-4-16 0,-1 0 0 0,0-3 0 16,-2 0-144-16,1-2 160 0,0-3-160 0,-1 2 160 15,2-3-160-15,1-2 0 0,-1-2 144 0,0 0-144 16,0-3 0-16,1 2 128 0,0-3-128 0,2 2 0 15,-3-5 0-15,1 2 0 0,-1-2 0 0,2 1 128 16,-2 1-128-16,4-7 0 0,1 6 0 0,0 0 0 16,-1-2 0-16,0 0 0 0,0 0 128 0,0 2-128 15,2-4 0-15,-5 2 128 0,1 3-128 0,-2-2 0 16,0 1 0-16,1 2 0 0,1 0 0 0,-2 2 0 16,0 2 176-16,0-1-48 0,-1 1 0 0,2 3 0 15,-1 0-128-15,1 1 192 0,1 2-192 0,0 0 192 16,1 2-192-16,-1 2 0 0,0 4 0 0,3-2 0 0,0 2 0 15,0-1 0-15,2 2 0 0,-3-1 0 0,-2 3 0 0,-1-2 0 16,0 1 0-16,0 4 0 0,-1-5 0 0,0 5 0 16,0 1 0-16,0 0 0 0,0-1 0 0,-1-1 0 15,1-1 0-15,0 3 0 0,3 1 0 0,-2 1 0 16,0 1 0-16,1 0 0 0,-1 0 0 0,0 1 0 16,2 3 0-16,0 0 0 0,-1 4 0 0,0 2 0 15,-2 3 0-15,2-1 0 0,2-2 0 0,-1 4 128 16,-1 2-128-16,-3 1 0 0,-3 1 128 0,-1 0-128 15,-1-1 0-15,1 1 128 0,-2 2 0 0,0 2-128 16,-3-1 192-16,3 1-64 0,-4-2-128 0,1 5 192 16,2-3-192-16,-1 1 192 0,-1 0-64 0,1 0-128 15,-1 3 192-15,0-3-64 0,-2 0-128 0,2 2 160 0,3-4-160 0,-2 3 160 16,0-4-160-16,0 2 0 0,0-3 0 0,2 2 0 16,-2-3 0-16,3 0 128 0,-1 0-128 0,2 0 0 15,0 3 0-15,3-4 0 0,1-2 0 0,-1-1 0 16,1 2 0-16,1-1 128 0,3 0-128 0,-3-2 0 15,-1 1 0-15,2-4 0 0,0 2 0 0,2 0 0 16,-3-3 0-16,-1 0 0 0,-2 2 128 0,2-3-128 16,-1 1 0-16,-2-3 0 0,1 2 0 0,2-2 0 15,-1 0 0-15,1 2 0 0,-1-4 0 0,1 3 0 16,0-3 0-16,0-3 0 0,1-2 0 0,-1 2 128 16,-2-1-128-16,2-1 0 0,-2 0 144 0,2-1-144 15,1-3 144-15,2-1-144 0,0-5 192 0,-2-1-192 16,2 1 208-16,2-1-64 0,-2-1-16 0,-1-3 0 15,0-1-128-15,2-1 160 0,-1-1-160 0,-2-3 160 0,0-3-160 0,1-1 0 16,1 3 144-16,-1-5-144 0,0 1 0 0,1-5 0 16,-2 1 0-16,4 2 0 15,-1-1 0-15,-1 1 128 0,2-2-128 0,-2-1 0 0,0 5 0 0,1-2 0 16,1 1 0-16,1 0 0 0,1 4 0 0,0-3 0 16,-1-2 0-16,0-3 0 0,1 4 0 0,-3-3 0 15,0 1 0-15,-2-1 0 0,3 0 0 0,0 2 0 16,0 1 0-16,0 3 0 0,-2-3 0 0,2 6 0 15,0 2 0-15,1 0 0 0,-1-2 0 0,0 1 0 16,-1 5 0-16,3 1 0 0,2 0 0 0,0 2 0 16,-1 2 0-16,2-1 0 0,1 2 0 0,-2-3 0 15,-3 5 0-15,0-2 0 0,-2 3 0 0,-2-2 0 16,2 3 0-16,-2 0 0 0,1-4 0 0,-2 4-128 0,-1 4 128 0,-1-2 0 16,1 2 0-16,0-1 0 0,0 2 0 0,-2 3 0 15,0 0 0-15,0 0 0 0,1 2 0 0,-2 3 0 16,-1-3 0-16,1 4 0 0,2-3 0 0,-3 5 0 15,2-4 0-15,-1 6 0 0,3-2 0 0,-1 3 0 16,-5 2 0-16,2-2 0 0,3 2 0 0,-3 1 0 16,-1-3 0-16,-1 3 0 0,1 2 0 0,0 3 0 15,-2-3 0-15,-1 3 0 0,0-1 0 0,-1 2 0 16,3 0 0-16,-2-1 128 0,0 2-128 0,0 0 0 16,1-1 0-16,-1-3 0 0,-1 2 0 0,3-1 128 15,-2 4-128-15,1-4 0 0,-1 2 0 0,2 0 128 16,-1-3-128-16,1 1 0 0,1-2 0 0,1 1 0 15,-1-2 0-15,1 1 0 0,-2 0 0 0,1 0 0 0,2-1 0 16,2 0 0-16,-2-1 0 0,2 2 0 0,1-1 0 0,2-1 0 16,0-1 0-16,3 1 0 0,-1-2 0 0,-3 3 0 15,1-3 0-15,2-2 0 0,-2 0 0 0,0 1 0 16,-1-3 0-16,2-2 128 0,-3 0-128 0,-1-3 0 16,4 3 0-16,-2 0 0 0,0 0 0 0,2 0 0 15,0-4 0-15,0 1 0 0,2-1 0 0,-2-1 0 16,-1 1 0-16,-1 2 0 0,3-4 128 0,-2 0-128 15,2-1 160-15,-1 0-160 0,2-2 144 0,-1-2-144 16,-2 1 128-16,0 0-128 0,1-2 224 0,-2 0-32 16,0-6-16-16,-1 1 0 0,-2-3-48 0,-1 0 0 0,2-1 0 15,-2-4 0-15,-1 0-128 0,0-2 128 0,0-2-128 16,-1-1 128-16,-2-3-128 0,2 0 160 0,-3-1-160 0,3-3 160 16,0 2-160-16,-1-3 128 0,1 0-128 0,0 1 128 15,1-5-128-15,-3 4 0 0,2 1 0 0,0-3 0 16,-1 3 0-16,1-1 0 0,0-2 0 0,-1 3 0 15,0-2 0-15,-1-1 0 0,2 5 0 0,2-5 128 16,-1 3-128-16,0 3 0 0,-1 2 0 0,0-1 0 16,1 2 0-16,1 2 0 0,1 2 0 0,1 0 0 15,-2 1 0-15,2-1-144 0,-5 1 144 0,2 2 0 16,0 2-160-16,2 1 160 0,0 3-128 0,-2 0 128 16,0 1 0-16,-1 2-160 0,0 2 160 0,1-1 0 15,1 0-144-15,0 1 144 0,0 1 0 0,1 2-144 16,-2-1 144-16,1-1 0 0,1 2 0 0,0-2 0 15,-1 2 0-15,-1 1 0 0,-1 1 0 0,-1 3 0 16,2-3 0-16,1 1 0 0,1-1 0 0,0 0 128 16,2 0-128-16,0 2 128 0,0 1-128 0,-2 0 128 0,2-2-128 0,-3 2 0 15,6-2 128-15,-6 4-128 0,-1-1 0 0,1 0 0 16,-1 1 0-16,0 3 0 0,0-4 0 0,0 1 0 16,0 3 0-16,1 0 0 0,3 1 0 0,0 3 0 15,-3-3 0-15,-1 2 0 0,3-3 0 0,-1 2 0 16,1 3 0-16,-1 0 0 0,-1-1 0 0,2 1 0 15,-1 0 0-15,1 0 0 0,-1-2 0 0,1 5 0 16,1-1 0-16,1 1 0 0,1 1 0 0,1 0 0 16,-2-2 0-16,0 2 0 0,-2 0 0 0,1-1 0 15,0 1 0-15,-1 0 0 0,-2 1 128 0,-1-1-128 16,2 0 160-16,-3-1-160 0,1 1 192 0,1 0-64 0,2 0-128 16,-1 0 192-16,1-1-192 0,-1 1 128 15,2 0-128-15,0-1 0 0,-3-2 128 0,3 0-128 0,4-1 0 0,-5 1 0 16,0 1 0-16,1-2 0 0,0 1 0 0,1 0 0 15,1-1 0-15,4 1-128 0,3 2-16 0,1-3-8432 16,2 0-1696-16</inkml:trace>
  <inkml:trace contextRef="#ctx0" brushRef="#br2" timeOffset="5459.98">19395 11115 3679 0,'-10'-1'320'0,"-1"1"-320"15,1 0 0-15,1 0 0 0,1 0 1216 0,-1 0 192 16,0-2 16-16,0 1 16 0,1-1-544 0,2-2-128 16,-2-3 0-16,2 2-16 0,0 3-48 0,-3-6 0 15,1 3 0-15,0 1 0 0,1 3 0 0,-1 1-16 16,-1 0 0-16,9 0 0 0,-9 0-160 0,0-1-16 16,1 3-16-16,8-2 0 0,-12 3-256 0,6 1-48 15,-2 2-16-15,8-6 0 0,-8 5 208 0,8-5 32 0,0 0 16 0,-5 8 0 16,5-8 192-16,0 0 32 0,0 0 16 0,0 0 0 15,0 0-32-15,3 12 0 0,-3-12 0 0,6 13 0 16,3-4 0-16,1 1-16 0,3-4 0 0,4 3 0 16,2-2-272-16,4-1-48 0,3 2-16 0,5-3 0 15,0 2-64-15,4-1-16 0,4-4 0 0,1 2 0 16,-2-2 80-16,4 2 16 0,2 0 0 0,3-3 0 16,3-2-16-16,3 0 0 0,4 1 0 0,2-3 0 15,-1-2-144-15,0 0-16 0,-1 0-128 0,1-4 192 16,2 1-64-16,4-2-128 0,2 3 176 0,4-4-176 15,-4 0 224-15,0-3-64 0,-4-1-16 0,2 1 0 16,-2-1 80-16,6-1 16 0,1 2 0 0,2-3 0 16,0-6 16-16,1 0 16 0,-4 1 0 0,2-1 0 15,1-1-96-15,4 1-32 0,7 0 0 0,-6-3 0 0,0 0-144 0,2-3 128 16,2 1-128-16,1-1 128 0,6 3-128 0,-3-2 128 16,-3 0-128-16,-5 2 128 0,-1-2-128 0,1 2 0 15,2 4 0-15,0-5 0 0,0 4 0 16,-5-4 128-16,-6 1-128 0,1 1 0 0,0-1 0 0,2 3 0 15,1-3 128-15,0 1-128 0,-1-3 0 0,-2 0 0 16,-6-2 0-16,2-1 0 0,-2 2 160 0,0-2-160 16,3 6 192-16,-3-3-192 0,1 3 192 0,-5-5-64 15,-6 1 0-15,-2 0-128 0,-2-4 160 0,-1 2-160 16,0 3 128-16,1-2-128 0,-1-1 128 0,3 0-128 16,0 0 128-16,-3-2-128 0,-3-1 0 0,-2 2 0 15,0 3 128-15,-4-2-128 0,0-1 0 0,-1 3 0 16,-1 2 0-16,-2 3 0 0,-2 0 0 0,0 3 0 15,-3 1 0-15,-1 1 128 0,-2-1-128 0,0 2 0 0,-3 0 0 16,-3 3 0-16,-1 4 0 0,-1 1 0 0,-3-3 0 0,-1 1 0 16,-4 1 0-16,1-2 0 0,-4 2-144 0,1 1 144 15,-3-2 0-15,0 5-128 0,0-4 128 0,-1 4 0 16,-2-5-128-16,1 6 128 0,-3 6 0 0,3-9 0 16,-3 4-128-16,0 5 128 0,0 0 0 0,0 0 0 15,0 0 0-15,0 0-128 0,0 0 128 0,0 0 0 16,-9 0 0-16,0 4-160 0,0 3 160 0,-4 0-128 15,0 0 128-15,-3 6-128 0,-3 2 128 0,-2 3-128 16,-3 1 128-16,-4 3-128 0,-3 2 128 0,-1 1-128 16,-1 6 128-16,-2 1 0 0,0 6 0 0,-3-1 0 15,-2 2 0-15,2 1 0 0,0-1 0 0,-5 3-128 16,-7-1 128-16,-2-2 0 0,-3 0 0 0,1 2 0 16,-2-3 0-16,1 2 0 0,-1-4 0 0,-1 5 0 0,0 4 0 0,-7-5 0 15,-6 1 0-15,0 2 0 0,-1-1 0 0,1 4 0 16,2-4 0-16,-2 1 0 0,-1 0 0 0,-3-2 0 15,-2 0 0-15,1 1 0 0,1-4 0 0,3 0 0 16,2-3 0-16,-5 2 0 0,-6-2 0 0,-1 0 128 16,-2 0-128-16,2-1 0 0,0-1 0 0,-7-3 0 15,-6 0 0-15,-1-4 0 0,-5 1 0 0,3 0 0 16,0-1 0-16,-1-1 0 0,0-1 0 0,4-5 0 16,4-4 0-16,2 0 0 0,2 4 0 0,-1-5 0 15,-2-2 0-15,2-3 0 0,1 1 0 0,4-3 0 16,3 2 0-16,-4-4-128 0,-2-2-16 0,5-2 0 15,3 1 0-15,5 0 0 0,5 1 144 0,3-1 0 0,2-1 0 16,1-1 0-16,0 3 0 0,5-2 0 0,7 0 0 0,4-1-128 16,4 0 128-16,5 0 0 0,3 0 0 15,3 2 0-15,4-1 0 0,3 0 0 0,2 2 0 0,6-2-128 16,2-1 128-16,3 1-128 0,3 1 128 0,7-2-128 16,0 0-16-16,0 0 0 0,0 0 0 0,0 0 0 15,0 0-80-15,12 2-16 0,5 2 0 0,-1-1 0 16,5-3 240-16,2 1 0 0,5 3 0 0,3-2-144 15,4-1 144-15,8 2 0 0,3-2 0 0,5 1 0 16,6 0 144-16,1 1 16 0,-1-3 0 0,6-3 0 16,4 1-16-16,8-1 0 0,5 2 0 0,0-8 0 15,-1-3 48-15,6-2 0 0,0-1 0 0,6 0 0 16,4-3-16-16,2-5 0 0,-3-6 0 0,1 2 0 0,2 1-32 16,2 0 0-16,6-1 0 0,-1 0 0 0,-1-3-144 15,4 2 128-15,4-3-128 0,-3-4 128 0,-5 2-128 0,1-1 0 16,-1-2 0-16,2-1 128 0,2-2-128 0,-4 0 0 15,-6-5 0-15,2 2 128 0,4 0-128 0,0-3 160 16,-1 0-160-16,-1-2 160 0,0-4-32 0,4 3-128 16,4 1 192-16,-4-3-64 0,-9-3-128 0,0 1 0 15,0 1 144-15,-3 3-144 0,0-3 0 0,-7 0 0 16,-6-1 0-16,-3 2 128 0,-5 0-128 0,2 3 0 16,-6-3 128-16,-3 3-128 0,-5 4 160 0,-7 2-32 15,-7 2-128-15,-6 3 192 0,-6 4-16 0,-4 2-16 16,-4 6 0-16,-6-2 0 0,-3 5-16 0,-3-1 0 15,-3 4 0-15,-2 4 0 0,-4 0-144 0,0 5 0 0,-2-2 0 0,-2 5 0 32,-1 6-608-32,0 0 0 0,0 0 0 0,-10-2 0 15,-2 4-2032-15,0 1-416 0,-4 2-80 0</inkml:trace>
  <inkml:trace contextRef="#ctx0" brushRef="#br2" timeOffset="6161.46">23564 9116 24879 0,'-16'-9'2208'0,"-1"0"-1760"16,2 0-448-16,3 5 0 0,12 4 336 0,0 0-16 16,0 0 0-16,0 0 0 0,0 0 16 0,13 3 0 15,4-2 0-15,5 0 0 0,8 2 0 0,4-3 0 16,5-3 0-16,5 1 0 0,3-4 32 0,5-2 0 16,2 0 0-16,11-1 0 0,5 1-224 0,1-4-144 15,1-2 192-15,-1 0-192 0,-4-2 192 0,0 2-64 16,3-1 0-16,3 4-128 0,2 3 384 0,-3-5-48 0,-4-1 0 0,-2 3 0 15,-1-2 48-15,-3 6 0 0,-1-3 0 0,0 3 0 16,-3 0-112-16,-2 1-16 0,-4 4 0 0,-7 1 0 16,-7-4-48-16,-4 3-16 0,-2 2 0 0,-4 4 0 15,-2 1-192-15,-5 3 176 0,-3 1-176 0,-3 1 160 16,-3 4-160-16,-5 1 0 0,-2 4 144 0,-3 0-144 16,-2 0 0-16,-4 5 0 0,-5 1 0 0,0 1 0 15,-5 1 128-15,-2-2-128 0,-4 5 128 0,-1 1-128 16,-2 2 128-16,-4 1-128 0,-2-3 160 0,-5 4-160 15,-6 0 208-15,2 1-48 0,-5-1-16 0,4-2 0 16,3-3-144-16,2-4 192 0,3 4-192 0,4-6 192 16,3 0-192-16,1 0 0 0,3-4 144 0,2-2-144 15,0-3 0-15,3-2 0 0,3 1 0 0,1-1 128 16,1 1-128-16,3-3 0 0,1-1 0 0,6-10 128 16,-5 7-128-16,5-7 0 0,0 0 0 0,0 0 0 0,0 0-208 15,0 0 32-15,0 0 16 0,0 0 0 0,0 0 160 0,13-4-208 16,0-1 80-16,0-5 128 0,2 1-208 0,3-1 80 15,1 3 128-15,1-2-208 0,0 2 208 0,1-3 0 16,0 2-160-16,0-1 160 0,-1 1-176 0,0 2 48 16,2-4 0-16,-1 4 0 15,0-1-320-15,-1 1-64 0,0 1-16 0,0-3 0 16,-4 2-160-16,1 2-16 0,-3-4-16 0,-2 2 0 16,0 0 192-16,-2-3 32 0,-1 2 16 0,-2 0 0 0,1 0 352 0,-2 1 128 15,-6 6 0-15,7-10-144 0,-7 10 144 0,5-10 0 16,-1 1 0-16,-1 2 0 15,-3 7-432-15,3-10-96 0,-3 10-32 0,0-11-7536 16,-3-1-1504-16</inkml:trace>
  <inkml:trace contextRef="#ctx0" brushRef="#br2" timeOffset="6744.54">24212 9129 18431 0,'-44'-5'816'0,"13"2"160"0,-4-5-784 0,2 5-192 0,4 3 0 0,3 2 0 0,3 0 864 0,2 0 128 16,3-1 32-16,5-1 0 0,4 0-224 0,9 0-32 15,0 0-16-15,0 0 0 0,0 0-240 0,0 0-64 16,0 0 0-16,0 0 0 0,7-12 80 0,5 0 16 16,6-1 0-16,6 4 0 0,3-5 32 0,8 0 16 15,5-2 0-15,4-4 0 0,3 3-144 0,3-4-16 16,0-2-16-16,2 6 0 0,4-1 80 0,2 1 16 15,3 3 0-15,0 0 0 0,4 3-112 0,-3-3-16 0,-6 1 0 16,1 4 0-16,1-2-128 0,-1 5-16 16,1-3-16-16,-1 2 0 0,2 6-224 0,-4 0 128 0,-5-1-128 0,-5 4 0 15,-7-1 0-15,-2 3 0 16,-6 5 0-16,1-3 0 0,-5 3 0 0,1 4 0 0,-5 1 0 0,-2 3 0 16,-2 5 0-16,-4 4 0 0,-4-2 0 0,-4 6 0 15,-2 2 128-15,-5 7-128 0,-4-1 0 0,-5 3 144 16,-6 2 0-16,-1 2 0 0,-4 2 0 0,-3-3 0 15,-3 5 192-15,1-7 48 0,1 2 0 0,1-2 0 16,-1-1-128-16,-2-3-32 0,1-3 0 0,0 0 0 16,2-3-224-16,0-2 128 0,1-6-128 0,1 0 0 15,5 0 0-15,0-3 0 0,0-5 0 0,3-2 0 16,2-3-352 0,0-3-160-16,2-4-48 0,1-3 0 0,-1-2-2256 0,1-4-448 15,-5-16-80-15,4-5-32 0</inkml:trace>
  <inkml:trace contextRef="#ctx0" brushRef="#br2" timeOffset="7097.44">24214 9751 26031 0,'-21'-13'1152'0,"11"8"240"0,1 3-1120 0,9 2-272 15,0 0 0-15,0 0 0 0,-2-10 368 0,4 2 16 0,5-2 0 0,2 2 0 16,6-7 64-16,4 0 0 0,1-4 16 0,6-2 0 16,3-7-208-16,6-1-32 0,4-7-16 0,4-2 0 15,3-2 160-15,4-2 16 0,5-3 16 0,1-1 0 16,-3-6 304-16,-1 0 64 0,-2 4 16 0,0 1 0 15,-2-4-48-15,0 7-16 0,-3 2 0 0,-2 5 0 16,-1 2-192-16,-4 5-32 0,-4 1-16 0,-4 3 0 16,-6 5-272-16,-1 2-48 0,-6 2-16 0,-1 2 0 31,-5 5-496-31,-2 2-96 0,-9 8-32 0,0 0 0 0,0 0-2368 0,0 0-480 0</inkml:trace>
  <inkml:trace contextRef="#ctx0" brushRef="#br2" timeOffset="8314.03">19097 12316 13823 0,'-7'-9'1216'0,"3"5"-960"15,-1-5-256-15,1 3 0 0,1-3 1888 0,3 9 336 16,-2-7 64-16,2 7 16 0,0-9-1600 0,0 9-304 16,1-9-64-16,-1 9-16 0,4-9-320 0,-4 9 144 0,5-9-144 0,-5 9 0 15,6-6 0-15,2-2 0 0,-8 8 0 0,9-5-144 16,-9 5 144-16,10-5 0 0,-10 5 0 0,10-7-128 16,-1 2 128-16,-9 5 0 0,12-3 128 0,-1 0-128 15,-2-1 384-15,-9 4 0 0,13-2 0 0,1-1 0 16,-3-1 208-16,3 3 48 0,0 0 16 0,1 0 0 15,3 1-16-15,4 0 0 0,2-2 0 0,4 0 0 16,2 0-192-16,3 1-32 0,2 0-16 0,0 0 0 16,1-2-128-16,2 2-16 0,4 0-16 0,1 1 0 15,2-2-48-15,2 2-16 0,2 0 0 0,6 2 0 16,3 0 0-16,-2 1 0 0,0-3 0 0,0 1 0 16,1 1-48-16,2 4 0 0,-1-4 0 0,5 1 0 15,3 2-128-15,-1 1 0 0,-2-2 144 0,-1 0-144 16,-3 1 0-16,-1 1 144 0,0-1-144 0,0 0 0 0,2 2 256 0,2-1-64 15,0 0-16-15,-1 5 0 16,-2-4 64-16,-1 5 16 0,1-4 0 0,1 4 0 0,1 1-48 0,3-3 0 16,4 1 0-16,-1 3 0 0,-2-2 0 0,1 0 0 15,0 2 0-15,3 0 0 0,2-2-80 0,1 0 0 16,2 1-128-16,-3 0 192 0,-1 0-64 0,0-1 0 16,1 5-128-16,3-3 192 0,2 0-192 0,-2 1 144 15,-3 0-144-15,-1 2 128 0,-4-2-128 0,0-1 0 16,0 0 0-16,4 4 128 0,3 0-128 0,-2-2 0 15,-6-1 0-15,-2 2 128 0,1 1-128 0,1 1 0 16,0 0 0-16,2 2 0 0,3 1 0 0,-3-2 0 16,-4 1 0-16,-2-1 0 0,-2 3 0 0,1 1 0 15,0-2 0-15,2 1 0 0,2 2 0 0,-2-1 0 0,-1 2 0 16,-3 0 0-16,-4-2 0 0,-5 6 0 0,1-5 0 0,-2 3 0 16,2-3 0-16,-1 5 128 0,1-6-128 0,0 4 0 15,-2-3 0-15,-2 2 0 0,-3-4 0 0,-1 2 0 16,-4 2 128-16,0-2-128 0,-1 1 0 0,-2-2 128 15,0 3-128-15,-2-3 0 0,-3 1 0 0,3 4 0 16,-2-3 0-16,2-1 0 0,-3-2 0 0,-2 4 128 16,-2-4-128-16,-2-3 0 0,-2 0 0 0,-1 2 0 15,-3-2 128-15,0 1-128 0,0-1 0 0,-6-1 128 16,1-1-128-16,-2 0 0 0,0-1 0 0,0 1 0 16,-2-1 0-16,-1-3 0 0,-2-2 0 0,-1 0 0 15,0-1 0-15,-5-11 0 0,6 11 0 0,0-1 0 16,-6-10 0-16,0 0 0 0,0 0-176 0,5 9 176 15,-5-9-336-15,0 0 16 0,0 0 0 0,0 0 0 16,0 0-448-16,0 0-64 0,-7-5-32 0,0-6-9664 16,-1 0-1936-16</inkml:trace>
  <inkml:trace contextRef="#ctx0" brushRef="#br2" timeOffset="8762.28">25009 13014 29599 0,'-10'-23'1312'0,"5"9"272"0,-1-1-1264 0,3 2-320 0,1 0 0 0,2 13 0 15,2-9-128-15,-2 9-96 16,1-8-16-16,-1 8 0 0,0 0 240 0,0 0 0 0,9-2 192 0,2 4-192 15,-3 1 0-15,3 6 0 0,-1 1 0 0,3 3 0 16,0 1 0-16,4 5 0 0,2 3 0 0,3 3 0 16,2-1 0-16,1 6 128 0,2-4 0 0,2 5-128 15,0-2 320-15,1 4-32 0,-2-1-16 0,1 3 0 16,1 2 48-16,3 0 16 0,2-1 0 0,-1 1 0 16,2-1 0-16,1 3 0 0,-1 0 0 0,1-1 0 15,0-1-32-15,0 0-16 0,-1-4 0 0,-5-3 0 16,-3 0-96-16,-4-1-32 0,-2-2 0 0,-3-1 0 15,-2-4 16-15,-3 2 0 0,-3 0 0 0,-2-2 0 16,-4-3 144-16,-2 0 16 0,-3-1 16 0,-3 0 0 16,-3-1 80-16,-3 1 16 0,-4-1 0 0,-6-1 0 0,-9-4 16 0,-10 2 16 15,-10 0 0-15,-10-2 0 0,-6-3-112 0,-6 1-32 16,-4-3 0-16,-9 2 0 0,-8-1-208 0,-7-1-128 16,-4-2 160-16,-1-1-160 0,0 2 0 0,-5 3-320 15,-6-4 64-15,5 5-11776 16,3 0-2336-16</inkml:trace>
  <inkml:trace contextRef="#ctx0" brushRef="#br0" timeOffset="38066.11">3630 17787 9215 0,'-9'-12'400'0,"3"1"96"0,-2-2-496 0,2-2 0 15,4-3 0-15,-1-2 0 0,0-1 672 0,3 2 32 16,0 2 16-16,2-1 0 0,0 1-464 0,2 3-80 15,0 0-32-15,1 0 0 0,1 2 32 0,-1 1 0 0,-1-1 0 0,1 0 0 16,2 3-176-16,-1-2 128 0,0 3-128 0,2-2 128 16,-3 4-128-16,-5 6 0 0,8-10 0 0,-8 10 128 15,0 0 192-15,0 0 16 0,0 0 16 0,0 0 0 16,0 0 480-16,0 0 112 0,0 0 16 0,0 0 0 16,0 0 48-16,0 0 16 0,0 0 0 0,0 0 0 15,-12 6-384-15,0-1-64 0,-2 3 0 0,-3 2-16 16,-2 1-176-16,-3-1-16 0,-2 2-16 0,-1-2 0 15,-2 3-16-15,0 2 0 0,-2 0 0 0,0 1 0 16,-2-2-80-16,0 2-32 0,-2-1 0 0,0 3 0 16,0 1-96-16,-2 0-128 0,-3 0 176 0,-3-1-176 0,-2 0 128 0,1 0-128 15,3-1 0-15,1 0 0 0,2-2 0 16,2 0 0-16,1 2 0 0,0 1 0 0,1-3 0 16,3 2 0-16,1-1 0 0,1 1 0 0,2-3 0 0,-2 2 0 15,4-1 0-15,1 1 0 0,3-1 0 0,2-5 0 16,-1 2 0-16,3 0-144 0,2-3 144 0,0 4 0 15,2 0-144-15,3-3 144 0,5 2-128 16,3-3 128-16,0-9-160 0,7 16 160 0,3-2-128 0,3 0 128 16,2-4 0-16,5 2-144 0,7 2 144 0,0 2 0 15,1-2 0-15,5-4-128 0,1 1 128 0,3-1 0 16,6 2 0-16,3 2 0 0,2 1 0 0,8-2 0 16,8 0 0-16,-1 2 0 0,-1-3 0 0,1-1 0 15,-1 0 0-15,0-3 128 0,1 1-128 0,4-3 0 0,-1 0 128 0,0-1-128 16,-1-2 128-16,-7-2-128 0,0 2 128 0,-4-3-128 15,0-2 0-15,-2 2 0 0,-1-1 0 16,0 1 0-16,1-1-320 0,-5-2-16 0,-5 1-16 0,-7-3-7408 16,-4 1-1488-16</inkml:trace>
  <inkml:trace contextRef="#ctx0" brushRef="#br0" timeOffset="38632.49">3028 18055 23039 0,'0'0'2048'0,"0"-9"-1648"15,1-1-400-15,11 2 0 0,5-2 1056 0,10 2 128 16,4 2 32-16,4-3 0 0,3 3-1216 0,5-1-144 16,5 5-80-16,7 1-16 0,3 1 240 0,9 2 0 15,9 1 0-15,2 1 0 0,-4-1 0 0,1 0 0 16,2 1-144-16,6 0 144 0,3-1-208 0,1 1 32 16,-2-3 16-16,0 2 0 0,0 0 160 0,4-1 0 15,5 2 0-15,-1 0 0 0,-2-2 0 0,1 2 304 16,-1 0-48-16,6 1-16 0,6 0 208 0,-4-1 64 0,-6-2 0 0,1 1 0 15,3-1-96-15,3 1-16 0,6-2 0 0,-3 1 0 16,-3-1-160-16,4-1-48 0,8 2 0 0,-4 0 0 16,-1-1-48-16,-2 0-16 0,2 0 0 0,2 5 0 15,2-4-128-15,-4 1 0 0,-4-3 0 0,4 2 128 16,3-1-128-16,-2 2 0 0,-7-2 0 0,3 3 0 16,-4-3 0-16,-1 2 0 0,3-1 0 0,-5 2 128 15,-6 0-128-15,1 1 0 0,2 0 0 0,-1-1 0 16,-1 1 0-16,-3 1 0 0,-3-2 160 0,1 4-160 15,1 0 320-15,-2-2-32 0,-3 2-16 0,-2-3 0 16,-4 1-80-16,-5 0-32 0,-2-1 0 0,0 0 0 16,0 2-160-16,-4-3 0 0,-5-2 0 0,-5 2 0 15,-3-1 0-15,-2 3 0 0,-3-2 0 0,-3-2 0 0,-3 2 0 0,1 0-144 16,2 2 144-16,-5-3-208 16,1-1-96-16,-3-2-16 0,-2 0 0 0,-3-1 0 15,-5 0-432-15,-3 1-80 0,2-5-32 0,-3-4-7952 16,-1-4-1584-16</inkml:trace>
  <inkml:trace contextRef="#ctx0" brushRef="#br0" timeOffset="39068.03">9505 17683 18431 0,'0'0'816'0,"0"0"160"0,0 0-784 0,0 0-192 0,0 0 0 0,0 0 0 15,16 5 1856-15,2 2 336 0,7 3 64 0,2-1 16 16,6 0-2048-16,4 1-416 0,2 3-64 0,4 1-32 15,4 0 288-15,5 1 0 0,4-1 0 0,0 0 0 16,0-1 0-16,-1 2-192 0,-3-2 192 0,0 1-160 16,-1 0 160-16,2 1 0 0,2 2 0 0,0-3 0 15,-1-2 224-15,-2 2 80 0,-3 2 16 0,-1-2 0 16,-2 2 128-16,-3 2 48 0,-4 0 0 0,-1-1 0 16,-2 3 64-16,-5-1 16 0,-5 2 0 0,-2 5 0 0,-5 0-192 0,-5 1-48 15,-5 1 0-15,-4 4 0 0,-5-2-64 0,-5 3-16 16,-9 3 0-16,-3 2 0 0,-8 3-64 0,-8 2 0 15,-7 8-16-15,-10 3 0 0,-10 9-176 0,-12 2-224 16,-15 2 48-16,-4 0-14352 16</inkml:trace>
  <inkml:trace contextRef="#ctx0" brushRef="#br3" timeOffset="47439.68">20554 20122 911 0,'0'0'0'0,"0"0"0"0,0 0 0 0,0 0 0 16,0 0 2816-16,0 0 464 0,0 0 112 0,0 0 0 16,0 0-2336-16,0 0-480 0,0 0-80 0,-8 5-32 15,8-5-224-15,-7 6-48 0,7-6-16 0,0 0 0 16,0 0 176-16,0 0 32 0,0 0 16 0,0 0 0 0,0 0 80 0,0 0 16 15,0 0 0-15,0 0 0 0,0 0-32 0,0 0 0 16,0 0 0-16,0 0 0 0,0 0 176 0,0 0 48 16,0 0 0-16,0 0 0 0,0 0-144 0,0 0-32 15,7-10 0-15,2 2 0 0,0-3-192 0,1 3-64 16,1-2 0-16,-1 1 0 0,1-2-96 0,2-1-32 16,0 3 0-16,1-3 0 0,0-2 0 0,1 2 0 15,3 0 0-15,-1-2 0 0,1 0 0 0,0 2 0 16,0-2 0-16,2 1 0 0,0 3-128 0,1-2 0 15,-2-1 0-15,3 3 0 0,0-3 0 0,4 3 0 16,-1 1 0-16,1-2 0 0,-1-1 144 0,-1-1-144 16,-1-1 160-16,0 4-160 0,0-1 208 0,1-2-48 15,0-1-16-15,0 4 0 0,-1-2 16 0,1 4 0 16,2-4 0-16,0 3 0 0,2-3 32 0,-1 0 0 0,0-2 0 0,5 1 0 16,1-2 16-16,1 2 16 0,0 2 0 0,-1-2 0 15,-2-1-224-15,2 2 128 0,-3 0-128 0,0-1 0 16,-1 3 128-16,1 1-128 0,0-2 0 0,0 1 144 15,-1-3-144-15,2 3 0 0,1 1 0 0,-1-2 128 16,4 2-128-16,-1-3 192 0,0 3-192 0,1-1 192 16,-2 3-192-16,-3-5 160 0,0 2-160 0,-3 1 160 15,1 0-160-15,-1 0 0 0,0 0 0 0,1 0 128 16,0 2 32-16,0-2 0 0,1 4 0 0,0-2 0 16,2 1-160-16,0 1 0 0,1-4 0 0,4 3 128 15,-2 2-128-15,0-5 160 0,0-1-160 0,-3 0 160 16,-3 3-32-16,0-2 0 0,0 3 0 0,3-3 0 15,-3 2-128-15,2 0 160 0,-1 0-160 0,1 3 160 0,-2-3 0 0,1 0 0 16,0-1 0-16,3 2 0 0,3 1-160 0,0 0 0 16,-1-6 0-16,-1 5 0 0,-1-1 0 0,-2 0 0 15,1 0 128-15,-1-2-128 0,1 4 0 0,-1-3 128 16,1 3-128-16,1 0 0 0,-2 0 128 0,1-2-128 16,-1 2 128-16,2 1-128 0,-3-2 128 0,4 0-128 15,-1 2 128-15,0-1-128 0,-4-3 192 0,-1 4-32 16,-2 2-16-16,0-2 0 0,0-2-144 0,1 2 192 15,0 1-192-15,-1-1 192 0,1 1-192 0,0-1 128 16,2 0-128-16,-1 3 128 0,0 0-128 0,2-2 128 16,0 0-128-16,2 1 128 0,-4 4-128 0,5-2 0 15,-2-2 144-15,-3 1-144 0,-1-1 0 0,-1 2 128 16,-2-2-128-16,0 1 0 0,-1-2 160 0,-1 3-32 0,1-3-128 0,1 2 192 16,0 0-192-16,2 0 144 0,-2-2-144 15,1 2 128-15,0 0-128 0,2 1 192 0,-1-2-192 0,1 2 192 16,-1 0-64-16,3 0 0 0,0 0 0 0,0 0 0 15,0 2-128-15,-3-2 192 0,-1 0-192 0,2 1 192 16,-3-1-192-16,0 0 0 0,-2-1 144 0,1-1-144 16,1 1 0-16,1 1 128 0,-3-3-128 0,1 1 0 15,0 1 0-15,-1-2 144 0,2-2-144 0,0 2 0 16,-4 1 128-16,1-1-128 0,1 2 0 0,-2 0 0 16,0 0 128-16,-1-1-128 0,-1 1 0 0,0-2 0 15,-4 3 128-15,-1 0-128 0,1-1 0 0,-3 0 0 16,-10 1 0-16,12 0 0 0,-12 0 0 0,9 1 0 15,-9-1-368-15,0 0 32 0,0 0 0 0,0 0 0 16,0 0-640-16,0 0-128 16,0 0-32-16,0 0 0 0,0 0-2048 0,0 0-400 0</inkml:trace>
  <inkml:trace contextRef="#ctx0" brushRef="#br3" timeOffset="47890.2">24901 18726 20271 0,'0'0'1792'0,"0"0"-1424"16,-7-5-368-16,7 5 0 0,0 0 928 0,0 0 112 15,0 0 32-15,0 0 0 0,0 0-1072 0,0 0 0 16,0 0-256-16,16 3 64 0,-2-3 64 0,1 1 128 0,1 3-208 0,2-1 80 15,-1-4 128-15,2 0 0 0,0 0 0 0,4 3 0 16,3 3 304-16,2 0-16 0,2-2 0 0,2 1 0 16,1-2 304-16,0 3 64 0,0 0 16 0,-1-1 0 15,-2 0-96-15,2 2 0 0,0-2-16 0,0 3 0 16,0 3-160-16,1-4-16 0,1 2-16 0,0-2 0 16,-2 3-208-16,1 0-32 0,0 0-128 0,-1-2 192 15,-4-2-32-15,-1 1-16 0,-3 1 0 0,-3-2 0 16,0 3 144-16,-7-3 32 0,-2-1 0 0,0 1 0 15,-2 1-32-15,-1-2 0 0,-9-4 0 0,6 8 0 16,-6-8 32-16,3 10 0 0,-3-10 0 0,-4 15 0 16,-2-4 32-16,-2 3 16 0,-2 2 0 0,-4-1 0 0,-4 2-144 15,-5-1-32-15,-4 2 0 0,-3 1 0 0,-7-1 48 16,0 1 0-16,0-1 0 0,0 1 0 0,1-2-240 0,1 1 128 16,1-1-128-16,1 1 0 0,1-1 0 0,2 2-240 15,0-1 32-15,1 0 0 16,-1 0-1472-16,-2 0-304 0,-2-6-48 0</inkml:trace>
  <inkml:trace contextRef="#ctx0" brushRef="#br3" timeOffset="49375.46">20482 18187 2751 0,'-11'0'256'0,"0"1"-256"16,3 1 0-16,-2-1 0 0,3-1 2384 0,-1 1 432 15,8-1 96-15,0 0 16 0,0 0-2064 0,-8 0-416 0,8 0-64 0,0 0-32 16,0 0 80-16,0 0 16 0,-6-2 0 0,6 2 0 15,0 0 64-15,0 0 32 0,0 0 0 0,0 0 0 16,1-8-32-16,-1 8 0 0,0 0 0 0,0 0 0 16,0 0 160-16,10-5 32 0,-10 5 0 0,12-3 0 15,-12 3-192-15,13-1-48 0,-2-1 0 0,2 2 0 16,-2 0-48-16,1 0-16 0,3-2 0 0,0 1 0 16,-1 0 48-16,1-2 0 0,-1 1 0 0,2-1 0 15,1 1-64-15,4-1 0 0,-3 2 0 0,2-2 0 16,1 1-48-16,2-3-16 0,0 0 0 0,4 2 0 15,-2 2-128-15,2-3-16 0,1-4-16 0,4 2 0 16,2-3 0-16,4 1 0 0,0-2 0 0,-1 3 0 16,1-4 32-16,0 3 0 0,2-5 0 0,1 0 0 0,2 2-64 0,0-5 0 15,0 1 0-15,4 1 0 0,3 2-128 0,2-1 0 16,1-5 144-16,1 1-144 0,-2 0 0 0,0 0 0 16,-1-1 0-16,2-1 128 0,2 0-128 0,3 1 0 15,3-1 0-15,0-2 128 0,-3-5-128 0,-3 2 0 16,-1-1 0-16,1-3 0 0,-2 0 0 0,3 2 144 15,1-2-144-15,3 3 0 0,1-5 192 0,-4 3-64 16,-5-2 0-16,0-1-128 0,-1 1 288 0,0-3-48 16,1 1-16-16,3 0 0 0,2-2 64 0,3-3 16 15,2-2 0-15,-2-1 0 0,-6 1-112 0,1 1 0 16,1 0-16-16,2 1 0 0,-2 1 0 0,4-1 0 16,1-1 0-16,1 2 0 0,-1-1-32 0,-3-1 0 15,-9-1 0-15,2-1 0 0,-1-4-144 0,-1 2 192 16,2 0-192-16,-3-3 192 0,3 2-64 0,-3 0 0 15,-2-1 0-15,-4 2 0 0,-4-3 32 0,-1 0 0 0,-1 1 0 0,-1-1 0 16,0 2-160-16,-1-2 192 0,-1 2-192 0,3 3 192 16,-3-3-192-16,0-1 192 0,1 2-192 0,-1-1 192 15,-2 3-192-15,-1 1 0 0,-2 0 144 0,-4 0-144 16,-2-4 0-16,-3 1 0 0,-3 4 0 0,0 3 128 16,-1 2-128-16,-2 1 0 0,-2 0 0 0,1 3 0 15,-1 1 0-15,-1 0 0 0,2 3 0 0,-1 3 0 16,-1-1 0-16,-1 2 0 0,1 1 0 0,-1 1 0 15,-1 5 0-15,-1 0 0 0,0 2 0 0,-1 3 0 16,-1-2 0-16,-5 10 0 0,0 0-144 0,0 0 144 16,5-8-256-16,-5 8 32 0,0 0 0 0,0 0 0 31,0 0-320-31,0 0-64 0,0 0-16 0,-1 9 0 0,-2 4-336 0,1 0-64 16,-2-3 0-16,2 3-16 0,-2-1-1712 15,0-3-352-15,-1 3-64 0</inkml:trace>
  <inkml:trace contextRef="#ctx0" brushRef="#br3" timeOffset="49841.55">23925 15742 17503 0,'0'0'1552'0,"-4"-9"-1232"0,0-3-320 0,4 12 0 16,0-14 2304-16,3 5 384 0,-3 9 96 0,10-11 16 16,0-1-2288-16,4 2-512 0,2-4 0 0,4 2 0 15,5-4 0-15,6 1 0 0,2-5 0 0,4-1 0 16,1 0 0-16,-1-1 0 0,-2 2 0 0,1-4 0 15,0-3 0-15,0 0 0 0,3 1 0 0,1-1 0 16,2 0 256-16,5 3-32 0,-1-3-16 0,4 5 0 16,0-3 16-16,-1 1 0 0,-5 0 0 0,-1-1 0 15,1 2-32-15,-2 2 0 0,-3 1 0 0,-1 4 0 16,-2 3 32-16,-2 5 0 0,-1-1 0 0,-2 6 0 0,-2 1-64 0,-4 4-16 16,-1 1 0-16,-3 5 0 15,-3 3-144-15,-2 7 0 0,-5 5 144 0,-3 1-144 0,-2 7 0 0,-2-2 0 16,-1 4 0-16,-3 3 0 0,-4 2 160 0,-1 5-32 15,0-1-128-15,-3 4 192 0,-1-4 64 0,-1 6 0 16,-3-1 0-16,-1 3 0 0,-2 0-256 0,2 1 176 16,-3-4-176-16,0 5 160 0,-4 4-304 0,2 4-64 15,-4-1-16-15,-1 3-14176 0</inkml:trace>
  <inkml:trace contextRef="#ctx0" brushRef="#br3" timeOffset="53445.33">5257 16233 8975 0,'-12'-6'384'0,"12"6"112"0,-11-1-496 0,4-3 0 0,-1-1 0 0,-1-1 0 16,-1 2 240-16,1 1-48 0,2-2-16 0,-2 0 0 15,-4 0 16-15,2 2 16 0,-1 0 0 0,1 0 0 16,-3-2-64-16,1 1-16 0,0 0 0 0,2 1 0 16,-2 1 48-16,3 0 0 0,-1 1 0 0,2-1 0 15,-3 1-16-15,3 2 0 0,0 2 0 0,9-3 0 16,-8 4-160-16,-1-3 0 0,9-1 144 0,-9 0-144 15,9 0 176-15,-9 0-48 0,2-1 0 0,7 1 0 0,0 0 304 0,-8-2 48 16,0 0 16-16,8 2 0 0,0 0 160 0,0 0 48 16,0 0 0-16,-9-3 0 0,9 3 80 0,0 0 32 15,0 0 0-15,0 0 0 0,0 0-256 0,0 0-48 16,-6-2-16-16,6 2 0 0,0 0-224 0,0 0-32 16,0 0-16-16,0 0 0 0,0 0-224 0,-2 14 176 15,2-3-176-15,2-2 160 0,2 2 16 0,-2 0 0 16,1 0 0-16,-1 3 0 0,3-3-16 0,0 2 0 15,0 1 0-15,2 0 0 0,-1-1 48 0,2 3 16 16,-1 0 0-16,2 1 0 0,0 2 64 0,0 1 16 16,0-3 0-16,1 2 0 0,0 2 16 0,2-1 0 15,0-1 0-15,2 2 0 0,2-1-128 0,0-1 0 16,2 0-16-16,0 1 0 0,-2 2-32 0,2 2 0 0,0-2 0 0,1-1 0 16,1 1-16-16,-1 3-128 0,-1-4 192 0,1 0-64 15,-1 0-128-15,0-2 192 0,0 0-192 0,3 1 192 16,2-1-48-16,-1 3 0 0,-2-3 0 0,2-1 0 15,1-2-144-15,-1-1 0 0,1-1 0 0,1 2 128 16,1-1-128-16,1 0 0 0,4 0 0 0,-4-1 0 16,1-1 0-16,1 1 128 0,1 0-128 0,-3 3 0 15,-2-5 0-15,-1-2 0 0,-2 3 0 0,2-3 0 16,-3 3 0-16,2 0 0 0,0-3 128 0,1 1-128 16,1 2 0-16,-1-2 0 0,-1 2 0 0,3 2 128 15,-3-2-128-15,3 0 0 0,-1 2 0 0,2-1 0 16,2 0 0-16,0-2 0 0,-1 0 0 0,4 2 0 15,-1-1 0-15,-2-3 0 0,-3 3 0 0,1-2 0 16,-2-1 0-16,1 2 0 0,2-3 0 0,1 2 0 0,-1-3 0 0,2 1 0 16,0-7 0-16,1 3 0 0,-4 2 0 15,5-3 128-15,2-2-128 0,1 2 0 0,2 0 0 0,-1 1 0 16,0-3 128-16,-4 1-128 0,1 1 0 0,-3-2 0 16,-1 3 0-16,3-1 128 0,-2 0-128 0,0 0 0 15,1 0 0-15,-1 1 0 0,-1-2 0 0,0 0 0 16,1-2 0-16,3 2 0 0,2-1 0 0,2 2 0 15,-2-1 0-15,-2-1 0 0,-3-2 0 0,-1 3 0 16,-3 1 128-16,2 1-128 0,-3-2 0 0,0 1 0 16,-1 1 0-16,1 4 0 0,-1-4 0 0,0 2 0 15,-1-1 0-15,-1 0 0 0,0 5 0 0,-2-5 0 16,4 0 0-16,-2 2 0 0,1-3 0 0,1 4 0 16,1-3 0-16,-2 2 128 0,-3 0-128 0,1-2 0 15,0 3 0-15,-1-2 0 0,2 0 0 0,-5 0 0 0,1 0 0 0,-2 3 0 16,0-4 0-16,2 3 0 0,-3-4 0 0,0 4 0 15,0 0 0-15,-2-4 0 0,1 1-192 0,-1-2 192 32,-4-1-656-32,-8-3-16 0,9 2 0 0,-9-2 0 15,0 0-1808-15,0 0-352 0</inkml:trace>
  <inkml:trace contextRef="#ctx0" brushRef="#br3" timeOffset="53944.25">7816 17336 11967 0,'-10'-6'1072'0,"2"4"-864"16,-3-4-208-16,2 2 0 0,9 4 3360 0,0 0 624 15,0 0 128-15,0 0 32 0,0 0-3504 0,0 0-640 16,0 0-256-16,14 1 0 0,0 2 256 0,3 2 0 16,-2-2 0-16,3 0-144 0,-1 2 144 0,1 3-160 15,-1-3 160-15,0 4-160 0,1-3 160 0,0 5 0 16,0-2 0-16,1 3 0 0,0-3 0 0,4 3 0 0,-2-1 0 0,1-1 0 16,4 0 0-16,-4-2 0 0,3 3 0 0,-1-3 0 15,0 2 240-15,3-3-32 0,-1 5 0 16,2-3 0-16,0 1-208 0,1-1 176 0,-1 2-176 0,-2 2 160 15,-5-3 48-15,0 3 16 0,-2 1 0 0,-1-3 0 16,-2 1-80-16,-2 0-16 0,-1-3 0 0,-3 3 0 16,-2-3-128-16,-1 2 0 0,-2 2 144 0,-1-4-144 15,-4-9 224-15,1 14-32 0,-3 1 0 0,-2-1 0 16,-2-1 0-16,-3 2 0 0,-5 1 0 0,0 2 0 16,-4-1 144-16,-1-1 32 0,-3-1 0 0,-2-1 0 15,-2 0 80-15,-6 2 0 0,-1-2 16 0,-2 2 0 16,1-1-112-16,0 1-32 0,-1-2 0 0,1 2 0 15,0 1-176-15,1 2-144 0,-3 0 192 0,4-1-192 16,2-2-144-16,1 2-144 0,-1 0-32 0,1 0-9584 16,0-2-1920-16</inkml:trace>
  <inkml:trace contextRef="#ctx0" brushRef="#br3" timeOffset="55269.43">4801 18505 11055 0,'0'0'976'0,"0"0"-784"0,0 0-192 0,0 0 0 15,-6-6 832-15,6 6 112 0,0 0 16 0,0 0 16 16,-3-7-688-16,3 7-144 0,0 0-16 0,0-10-128 16,0 10 128-16,0 0-128 0,4-9 0 0,-4 9 0 15,5-9 224-15,-5 9-64 0,0 0-16 0,8-6 0 16,-8 6 160-16,10-4 16 0,-1-2 16 0,0 2 0 0,1 0 0 0,3 3 0 16,0-2 0-16,1 1 0 0,0-2 16 0,3 1 0 15,2 1 0-15,1-2 0 0,1 3 0 0,2-2 0 16,1 2 0-16,2 0 0 0,0-2-64 0,4 3-16 15,2 0 0-15,2 3 0 0,0-1 0 16,-1 1 0-16,-2-1 0 0,1 3 0 0,-3 2-16 0,1-2 0 16,-1 4 0-16,1 0 0 0,2-2-16 0,0 1-16 15,0-4 0-15,-1 2 0 0,4 3 16 0,2-1 0 16,2 2 0-16,-2-3 0 0,2 4-48 0,-2-3-16 16,-4 3 0-16,0 1 0 0,-2-4-48 0,1 2 0 15,-1-4 0-15,2 2 0 0,-1 2-128 0,2 3 128 16,0-3-128-16,-1 3 128 0,1 1 0 0,3-3 0 15,1 2 0-15,-1 1 0 0,-3 0 48 0,-1 0 0 0,-1 2 0 16,0-2 0-16,-1 0-16 0,-1-1 0 0,-2-1 0 0,1 3 0 16,1 0-160-16,1 2 160 0,-2-2-160 0,0-2 160 15,-1-1-160-15,5 2 0 0,0 0 144 0,1-1-144 16,0 2 160-16,-4-1-32 0,-3 1-128 0,-3 1 192 16,3-2-32-16,-4 0-16 0,-2 2 0 0,1 1 0 15,0-1-144-15,0 3 192 0,1-2-192 0,-1 1 192 16,0-1-192-16,-1 1 0 0,1-3 144 0,-1 3-144 15,1-1 144-15,1 1-144 0,2-2 192 0,1 2-192 16,-1 1 224-16,2-1-64 0,0 0-16 0,-2-5 0 16,0-2-16-16,0 1 0 0,-4 4 0 0,-1-1 0 15,1-2-128-15,-1 1 192 0,-2 0-192 0,0 3 192 0,0-1-64 0,-1 0 0 16,1-2 0-16,-1 1 0 0,-1 1-128 0,1 0 160 16,-2 2-160-16,1 1 160 0,-3-1-32 0,1 1-128 15,0 0 192-15,0 0-64 0,-1 1-128 0,-2 2 128 16,1-3-128-16,-1-1 128 0,1-3-128 0,-2 0 128 15,1 3-128-15,-1-1 128 0,1-2-128 0,-3 0 0 16,0 0 0-16,0-2 0 0,-1-3 128 0,1 3-128 16,1 0 0-16,-2-4 128 0,-1 1-128 0,0-4 128 15,-1 4-128-15,1-5 128 0,2 2-128 0,1 0 0 16,-4-3 0-16,1 2 128 0,1 1-128 0,-7-7 0 16,5 5 0-16,-5-5 0 0,0 0-192 0,0 0-64 15,6 2 0-15,-6-2-16 16,0 0-1328-16,0 0-272 0,0 0-48 0,0 0-10768 0</inkml:trace>
  <inkml:trace contextRef="#ctx0" brushRef="#br3" timeOffset="55812.55">7093 19697 24703 0,'0'0'1088'0,"0"0"240"0,-9-1-1072 0,9 1-256 16,0 0 0-16,0 0 0 0,0 0 0 0,0 0 0 15,0 0 0-15,0 0 0 0,0 0 0 0,10 8 0 16,-1-3 0-16,1 1 0 0,0 2 0 0,3-2 0 16,1 4 0-16,0-1 0 0,-1 4 0 0,2-3 0 15,2 4 0-15,3 0 0 0,3 2 160 0,1 0-32 16,1-1 0-16,-1 1 0 0,2 2 48 0,-1-3 0 16,-1 1 0-16,-1 0 0 0,2-2 32 0,-1 1 16 15,0 1 0-15,1-4 0 0,-1 0 32 0,3 1 16 16,-1-5 0-16,1 3 0 0,-2-8-112 0,3 1-32 15,1 0 0-15,0 0 0 0,2-4-128 0,-2 0 0 16,1-1 144-16,-2-2-144 0,-1 3 0 0,-4-4 0 0,-3-2 0 0,1-4 128 16,-2 0-128-16,-2-3 144 15,1-2-144-15,-3-3 160 0,-1-1 176 0,-1-3 48 0,-3-2 0 0,0-4 0 16,2 0 128-16,-4-1 16 0,-2-5 16 16,0-5 0-16,-1-4-16 0,-1 1 0 0,-1 2 0 0,1-1 0 15,-4 5-144-15,1 4-16 0,0 2-16 0,-1 1 0 16,-1 3-160-16,0 1-48 0,-2 3 0 0,3 1 0 15,-1 2-144-15,1 1 0 0,-2 1-192 0,1 2 192 16,0 1-1792 0,-2 4-256-16</inkml:trace>
  <inkml:trace contextRef="#ctx0" brushRef="#br3" timeOffset="59181.35">11092 15055 19343 0,'-5'-12'1728'0,"-3"-2"-1392"0,2-2-336 0,-1 5 0 15,0-2 432-15,0 3 16 0,0 0 0 0,3-2 0 16,0 5-16-16,2-3 0 0,-1 3 0 0,2-2 0 16,1 3-144-16,1 1-32 0,-1 5 0 0,0 0 0 15,1-12-32-15,-1 12-16 0,0 0 0 0,0 0 0 16,4-6 0-16,-4 6 0 0,0 0 0 0,0 0 0 16,0 0 32-16,0 0 0 0,10 1 0 0,-10-1 0 15,9 9 16-15,-1 3 16 0,-2 2 0 0,1 0 0 16,-2 6 144-16,0 2 32 0,-1-2 0 0,-1 10 0 15,0 5 128-15,-1 2 16 0,1 1 16 0,-2 2 0 16,-1 6-112-16,2 0-32 0,-2 3 0 0,0 6 0 0,0 0-192 0,0 2-32 16,-2 3-16-16,2-4 0 0,-1-3-224 0,0 0 176 15,-1-4-176-15,1-1 160 0,-1 2-160 0,-2-6 0 16,3 2 0-16,-2-5 128 0,2-1-128 0,-1 1 0 16,1-2 0-16,0 1 0 0,0-3 0 0,1-3 0 15,-3 0 0-15,2-1 0 0,0 0 0 0,-2-6 128 16,3 1-128-16,0-4 0 0,0 3 0 0,0-4 0 15,-1-3 128-15,1-2-128 0,0-3 0 0,1-1 128 16,-1-4-128-16,4 2 128 0,-3-3 16 0,-1-9 0 16,3 11 0-16,-3-11 0 0,0 0 0 0,7 10 0 15,1-5 0-15,-8-5 0 0,10 3-144 0,2-2 0 16,-1-1 0-16,0-1 128 0,1-2-128 0,2 2 0 0,2-3 144 0,2-1-144 16,1 1 0-16,2 2 144 0,1-1-144 0,4-1 0 15,2-2 128-15,2 1-128 0,5 0 0 0,5-3 0 16,5 2 128-16,2-1-128 0,-1-1 0 0,1 0 0 15,0-2 0-15,2 2 0 0,3-3 0 0,0 1 0 16,6 1 0-16,3-3 0 0,4 5 128 0,-2-1-128 16,-2 0 0-16,1 2 0 0,1-3 0 0,3 4 0 15,-1-4 0-15,4 3 0 0,4 1 0 0,-2-3 0 16,-5 2 0-16,0 2 0 0,0-2 0 0,2 3 0 16,-2 0 0-16,5 1 0 0,3 1 0 0,-3 1 0 15,-5-2 0-15,1 2 0 0,1 2 0 0,0-2 0 16,1 0 0-16,2 0 0 0,3 0 0 0,-5 0 0 15,-3 0 0-15,-1-2 0 0,-2 1 0 0,3 0 0 16,4 0 0-16,0-2 0 0,-1 0 0 0,-3 1 0 0,-3-1 128 16,1 1-128-16,-3 2 0 0,2-1 0 0,5-1 0 0,-1 2 0 15,-1 0 0-15,-2-1 0 0,-4-3 0 16,-1 3 128-16,1 1-128 0,1 0 0 0,1 1 176 0,2-1-176 16,3-1 160-16,-3 0-160 0,-3-1 192 0,-1 2-64 15,-1-2-128-15,1 1 192 0,4-1-192 0,1 1 0 16,2 0 128-16,-1-2-128 0,-6-3 0 0,2 3 0 15,-1 1 128-15,-1 1-128 0,0 1 0 0,1 0 0 16,2 1 0-16,1-1 0 0,-7-1 0 0,0-1 0 16,-2 2 0-16,-3 0 0 0,-1 0 0 0,-4 3 0 15,-2-1 0-15,2 1 0 0,1 2 0 0,-1-1 0 0,1-2 0 16,-5 2 0-16,-2 1 0 0,-2 2 0 0,2-4 0 16,-3 4 0-16,0 0 0 0,-1 0 0 0,-1 0 0 0,0 0 0 15,3 2 0-15,-3-1 0 0,1-2 0 0,0 1 0 16,-1-2 0-16,-3 2 0 0,-5-1 0 0,-2-1 0 15,0 0 0-15,1 2 0 0,-6-4 0 0,3 0 0 16,-2 1 0-16,-2-1 128 0,-2 3-128 0,-1-3 0 16,-3-1 0-16,0 0 0 0,0-1 0 0,-3 1 0 15,-11-2 128-15,10 0-128 0,-10 0 0 0,8-3 144 16,-8 3-144-16,0 0 192 0,0 0-192 0,6-9 192 16,-2-2 16-16,-2-4 16 0,0-2 0 0,-1-1 0 15,-2-1-32-15,1-2-16 0,0-5 0 0,0-2 0 16,0-2-176-16,0-5 160 0,0-1-160 0,2-5 160 15,1-4-160-15,1 1 0 0,-2-2 0 0,3 2 0 16,0 2 0-16,2-2 0 0,0 4 0 0,2-3 0 16,-2 1 0-16,3-2 0 0,1-5 0 0,2 3 0 0,0 2 0 0,2 0 0 15,0 2 0-15,0 3 0 0,1 2 0 0,-1 2 0 16,-2 0 0-16,2 4 0 0,-1-1 0 0,-1 2 0 16,-2-1 0-16,0 3 0 0,0 0 0 0,-1 0 0 15,-3 1 0-15,2 0 0 0,-1 3 0 0,-2-2 0 16,1 4-144-16,-1-1 144 0,-1 3 0 0,0 1 0 15,-1 1 0-15,0 1 0 0,-2 1 0 0,0 2 0 16,-2 0 0-16,0 2 0 0,0 1 0 0,-2 3 0 16,2 8 0-16,-2-11 0 0,2 11 0 0,-5-8 0 15,0 1 0-15,0 3 0 0,-3-1 0 0,-1 1 0 16,-1 3 0-16,-2-1 0 0,0 1 0 0,-2 0 0 0,-4 1 0 0,-1 1 0 16,-5 0-160-16,-3 2 160 15,0 1-128-15,-4 0 128 0,-1-1 0 0,0 3 0 0,0-1 0 0,-1-2-128 16,-2 4 128-16,-2 3 0 0,-1-1 0 0,-2 2 0 15,1-2 0-15,-3 0 0 0,-4-3 0 0,0 2 0 16,-3-3 0-16,2 1 0 0,1 3 0 0,0-4 0 16,-1 2 0-16,0 0 0 0,0 0 0 0,-3 2 0 15,-3-5 0-15,-3 1 0 0,-1 1 0 0,1-2 0 16,3-2 0-16,-2 1 0 0,-1-1 0 0,1 1 0 16,1 2 0-16,-5-4 0 0,-6 2 0 0,1-2 0 15,0-1 0-15,0 1 0 0,1 2 0 0,4-2 0 16,0 2 0-16,-4 1 0 0,-1-2 0 0,-2 2 0 15,-1-2 0-15,4 2 0 0,2 3 0 0,0-2 0 16,-1 0 0-16,-2 1 0 0,-2-3 0 0,-1-1 0 0,-1 0 0 0,2-1 0 16,2-1 0-16,1 2 0 0,1 2 0 0,-2 1 0 15,-2-2 0-15,-1-1 0 0,-1 0 0 0,2-2 0 16,0 0 0-16,2 1 0 0,2 1 0 0,-4 0 0 16,-1-4 0-16,-3 2 0 0,-3 0 0 0,5 0 0 15,2-1 0-15,1 1 0 0,1 0 0 0,-2 0 0 16,-5 0 0-16,0 0 0 0,0 0 0 0,1 1 0 15,1-1 0-15,2 3 128 0,1 2-128 0,-4-2 0 16,-4-1 0-16,3-1 128 0,1 2-128 0,2 1 0 16,2 1 0-16,2-1 0 0,-3-2 128 0,1 3-128 15,-5 2 160-15,3-2-160 0,0-4 160 0,2 3-160 16,5 2 160-16,3 0-160 0,0 0 192 0,0 1-64 16,-3 0-128-16,1-1 192 0,2-1-64 0,3-1-128 0,3-2 176 15,4 3-176-15,2 3 128 0,4-3-128 0,4 3 0 0,-2 1 0 16,2 3 0-16,1-3 0 0,1 3 0 0,1-5 0 31,1 2-464-31,3-1-48 0,-2 5-16 0,4-2-11120 0,2 3-2240 0</inkml:trace>
  <inkml:trace contextRef="#ctx0" brushRef="#br3" timeOffset="62917.25">1158 1415 28415 0,'-10'-12'0'0,"5"-4"0"0,-2 0 352 0,-2-7 80 0,1-4 16 0,-3-4 0 0,1-9-128 0,1-4 0 15,-2-5-16-15,-1-2 0 0,0-3-304 0,-1-3 128 16,-1-2-128-16,-4-3 0 0,0-2 144 0,3-4-144 16,1-2 0-16,9 32 144 0,0-9-144 0,1 1 0 15,0-1 0-15,-1 1 128 0,0-1-128 0,1 0 192 16,2 3-192-16,-2-38 192 0,3 19 0 0,2 8 0 16,2 7 0-16,-1 26 0 0,2-2-64 0,2 4-128 15,-2 1 192-15,3 2-64 0,0 3-128 0,1 4 0 16,-1 1 144-16,10 0-144 0,-1 5 0 0,2 7 0 15,0 3 0-15,-7 4-128 0,3 3 128 0,3 9 0 16,2 2-144-16,3 9 144 0,1 4 0 0,2 0 0 0,-2 4 0 0,21 38 0 16,-6-14 0-16,-21-29 0 0,0 4 0 15,-2 4 0-15,0 4 0 0,-1-1 0 0,-3 0 0 0,2 4 0 16,-3-3 0-16,2 37 0 0,-8-14 0 0,-4-10 128 16,-5-8 0-16,-3-6-128 0,-5-2 192 0,-2-3-64 15,0-1 96-15,-3-2 16 0,-1-4 0 0,-2-6 0 16,-1-2 32-16,0-6 16 0,0 1 0 0,-2-4 0 15,-2 1-96-15,-1-3-32 0,-2-2 0 0,-2 0 0 16,-6-5-160-16,-5 1 0 0,0-5 144 0,-2 0-144 16,-3-2 0-16,0-3 0 0,0-1 0 0,23-2 0 15,-2-1 0-15,-1 1-160 0,3-4 160 0,0 2-160 16,3 0 160-16,-2 0-128 0,5-3 128 0,-13-2-128 16,11-3 128-16,6 3 0 0,4 1 0 0,5-7-128 15,4-3 0-15,6-4 0 0,2-3 0 0,8 1 0 16,3-5-64-16,6-2 0 0,4-5 0 0,-9 17 0 0,6-2 192 15,4-5-208-15,4 1 80 0,4-6 128 0,6 0-176 0,3-2 176 16,1-2-128-16,39-34 128 0,-17 8 0 0,-7 7 0 16,-3 8 0-16,-5 5 0 0,-3 5 0 0,-24 20 0 15,3-1 0-15,2 3 0 0,-3 3 0 0,-2 4 0 16,-3 5 0-16,-2 1 0 0,-3 5 0 0,-3 3 224 16,-2 7-48-16,-5 4-16 0,-2 2 112 0,-6 6 32 15,-1 6 0-15,-10 30 0 0,-7-3-64 0,-3-2-16 16,-6-4 0-16,0 1 0 0,-2 2-224 0,1-2 0 15,2-2-192-15,4-2 192 16,2-2-1856-16,5-8-272 0,5-5-48 0</inkml:trace>
  <inkml:trace contextRef="#ctx0" brushRef="#br3" timeOffset="63633.38">3047 1235 15663 0,'-20'1'1392'0,"2"0"-1120"0,2 3-272 0,8 1 0 16,-1-1 3600-16,9-4 672 0,-7 4 128 0,7-4 16 15,0 0-3520-15,-6 5-720 0,0-2-176 0,-3-3 0 0,1-3 128 0,-1-7-128 16,-1-3 192-16,0-2-64 0,-2-3 0 0,1-6-128 16,-3-3 192-16,1-5-64 0,1-4-128 0,0-4 0 15,1-4-160-15,-1-1 160 0,2-6-192 0,0-2 48 16,-2-4 16-16,2-3 0 0,-1-3 128 0,7 27 0 16,-1-3-144-16,0-5 144 0,1 2 0 0,4 3 0 15,0 1 0-15,0 2 0 0,5 3 0 0,4-23 0 16,0 10 0-16,2 13 0 15,2 9 0-15,2 8 0 0,1 4 0 0,3 9 128 0,1 4-128 0,0 9 0 16,2 4 0-16,2 1 0 0,2 3 0 0,3 4 0 16,1 0-128-16,-2 8 128 0,-2 0 0 0,-12-7 0 15,2 5 0-15,1 5 0 0,1 3 0 0,-3 2 0 16,-3 0 0-16,0 0 0 0,-3-1 0 0,2 29 0 0,-7-11 0 16,-5-7 0-16,-3-7 0 0,-9-3 0 0,-6-1 0 15,-5 0 0-15,-5-2 128 0,-6-1-128 0,-5-1 128 0,-2-1-128 16,-4 0 160-16,3-4-160 0,-2 0 192 0,0-3-192 15,-1 1 192-15,3-3-192 0,-1-3 192 0,-1-3-192 16,-4-2 128-16,6-9-128 0,2-3 0 0,5-3 0 16,3-2 0-16,6-4 0 0,4-5-160 0,5-3 160 15,4-4-384-15,7-5 32 0,3-2 16 0,8-6 0 32,6-3-304-32,6-2-48 0,6-2-16 0,7-1 0 0,5-7 256 0,6 1 64 0,2-2 0 0,1 0 0 15,3-1 384-15,-3-3-160 0,0 0 160 0,2 4 0 16,-2-1-128-16,-16 23 128 0,4-2 0 0,5 3 0 0,-2 0 0 15,1 3 128-15,-2 5 0 0,-3 2 16 0,-4 5 192 0,14-6 48 16,-9 11 0-16,-10 5 0 0,-7 4 0 0,-7 5 0 16,-2 2 0-16,-3 8 0 0,-2 3-64 0,-2 2-16 15,-5 6 0-15,0 3 0 0,-3 1-144 0,-9 28-32 16,1-6 0-16,1-11 0 0,5-7-272 0,-1-6-64 16,1-5-16-16,7-6 0 15,4-4-2064-15,5-4-400 0</inkml:trace>
  <inkml:trace contextRef="#ctx0" brushRef="#br3" timeOffset="64351.18">4740 1373 19343 0,'-28'11'1728'0,"13"-5"-1392"0,0 5-336 0,3 0 0 16,3-1 2192-16,3 0 368 0,1-4 80 0,5-6 16 16,0 0-1968-16,0 0-400 0,0 0-80 0,-7-4-16 15,2-8 352-15,2-5 64 0,-1-4 16 0,1-11 0 16,-1-6-368-16,3-6-64 0,-1-8 0 0,-2-1-16 15,1-4-176-15,1 1 0 0,-1-1 0 0,-1-3-176 16,0-4 176-16,1-3-192 0,-2-3 192 0,3 28-192 0,2-2 192 16,0-6-128-16,3 2 128 0,1 2-128 0,1 2 128 0,0 4 0 15,2 3-144-15,9-22 144 16,-2 11 0-16,-3 13 0 0,3 4 0 0,1 12 0 0,1 9 0 0,1 4 0 16,0 5 128-16,2 8-128 0,3 6 0 0,0 3 0 15,3 2 0-15,0 3-176 0,0 1 176 0,-2 4-192 16,2 4 192-16,-13-9-192 0,1 3-32 0,1 5-16 15,-1 5 0-15,-1-2 0 0,1 0 48 0,-5 0 16 16,-1-2 0-16,3 22 0 0,-4-8 176 0,-6-6 0 16,-6-5 0-16,-1-3 0 0,-5-3 0 0,-3 0 0 15,-3-3 0-15,-2 1 0 0,-3-2 0 0,-2-1 144 16,-7 1-144-16,4-1 0 0,-4-3 256 0,-3-1-64 0,-6 0-16 16,-4 0 0-16,-2-3 16 0,0-2 16 0,2 0 0 0,0-3 0 15,1-5 32-15,2-1 0 0,1-4 0 0,3-2 0 16,0 0-240-16,3-6 0 0,4-2 0 0,1 0 0 15,2-2 0-15,7-2 0 0,6 0-176 0,3 2 176 16,5 0-304-16,3-4 64 0,8-3 16 0,4-2 0 16,8-3-144-16,4 0-16 0,5-5-16 0,3-4 0 15,2-3 16-15,3-1 16 0,0-2 0 0,6 2 0 16,2 0 240-16,3-1 128 0,1 0-160 0,-16 18 160 16,4-3-144-16,4 0 144 0,-1 1-128 0,3-1 128 15,-1 2 0-15,3 3 144 0,-3 3 0 0,29-9 0 16,-13 10 160-16,-11 7 16 0,-8 6 16 0,-5 6 0 15,-7 5-144-15,-6 4-48 0,-5 4 0 0,-10-5 0 16,-3 4 0-16,-4 8 0 0,-4 1 0 0,-2 6 0 16,-6 4 32-16,-1 3 0 0,-3 4 0 0,-17 35 0 0,5-15-176 0,6-5 0 15,3-10 0-15,5-4 0 16,2-7-1600-16,6-2-288 0,0-10-64 0</inkml:trace>
  <inkml:trace contextRef="#ctx0" brushRef="#br3" timeOffset="65051.45">6156 1302 37311 0,'-24'-2'1664'0,"14"0"320"0,2 1-1584 0,8 1-400 0,-6-1 0 0,6 1 0 15,-2-4 0-15,-1-7-176 0,0-3 16 0,1-5 0 16,-2-7 0-16,0-6 0 0,0-4 0 0,-1-4 0 16,-1-6-64-16,-2-1-16 0,0-4 0 0,0-1 0 31,-1 0-144-31,-3-4-48 0,1-6 0 0,1 1 0 15,-2-5-32-15,7 29-16 0,-1-4 0 0,2 2 0 0,1-2 32 16,1 6 0-16,1 4 0 0,1 1 0 0,1 4 448 0,1-18-144 0,5 15 144 0,-1 7 0 0,-1 4 0 0,7 11 0 16,-1 5 0-16,2 5 176 0,5 6-176 0,-1 3 0 15,5 5-160-15,0 1 160 0,-1 0 0 0,3 4-144 16,2 6 144-16,-11-10 0 0,0 5 0 0,3 6 0 16,-1 4 0-16,0-1 0 0,0 1 0 0,1-1 0 15,-3-2 0-15,9 21 0 0,-6-10 0 0,-4-9 0 16,-5-7 0-16,-3-3 128 0,-2-6 96 0,-2 0 32 15,-4-1 0-15,-2 0 0 0,-2-2 0 0,-4-1 0 16,-2 1 0-16,-4-5 0 0,-5 1-80 0,-8-3-16 16,-8 2 0-16,-3-2 0 0,-5-1-160 0,-1 3 160 15,-5-3-160-15,1-1 160 0,-1-2-160 0,0 1 192 16,0 1-192-16,-1-4 192 0,-5-6-192 0,3 3 160 16,4-2-160-16,4-1 160 0,6-1-160 0,9 1 0 0,3-3 144 0,5 2-144 15,4 1 0-15,5-2 0 0,3 3-160 0,6-4 160 31,3-2-496-31,4-2 16 0,3 0 0 0,6 2 0 16,4-4 48-16,5-3 16 0,3-2 0 0,6-1 0 0,6-3 240 0,5 1 176 0,5-3-208 16,1 1 80-16,-1 4 128 0,0-2 0 0,-2-4 0 0,-17 15-128 15,4-1 128-15,4-2 0 0,3-1 0 0,1 2 128 16,4 3 128-16,-2-1 16 0,-2 4 16 0,25-1 0 16,-13 5-96-16,-12 8-32 0,-9 2 0 0,-17 4 0 15,0 4-32-15,-3 5 0 0,-4 4 0 0,-3 9 0 16,-6 3-128-16,-4 5 0 0,-2 4 0 0,-22 40 0 15,-5-11-240-15,-2-6-128 0,0-2-16 0,-2-5-8896 16,3-6-1792-16</inkml:trace>
  <inkml:trace contextRef="#ctx0" brushRef="#br3" timeOffset="65885.92">8175 1508 29487 0,'-25'-1'1296'0,"13"-2"288"0,0-2-1264 0,2-1-320 0,3-2 0 0,-2-3 0 15,2-1 512-15,2 0 32 0,0-9 16 0,0-5 0 16,0-9-208-16,1-4-32 0,2-9-16 0,-1-3 0 15,0-4-112-15,1-6 0 0,-1-9-16 0,0-7 0 16,-3-6-176-16,3 0 0 0,-2 0 0 0,1 34 0 16,3-8 0-16,-1-4-224 0,1 4 48 0,2 1 16 0,2 3 160 0,1 2-192 15,1 1 192-15,6-33-192 16,-2 16 192-16,1 15 0 0,0 11 0 0,-3 24 0 0,0 0-128 0,1 2 128 16,1 3-128-16,0 5 128 0,1 3-192 0,0 3 32 15,0 2 16-15,2 3 0 0,-1 3-160 0,1 6-16 16,-1 4-16-16,2 2 0 15,-2 2-64-15,11 24-16 0,-4-7 0 0,-3 1 0 0,-5 1 64 0,1-2 16 16,-2-3 0-16,0 1 0 0,-1-3 336 0,-4-15-176 16,-1 6 176-16,0-1-128 0,-2 0 128 0,-1 1 0 15,0-3 0-15,-1 0 0 0,0 0 160 0,-4 18 16 16,-5-9 0-16,-3-3 0 0,-1-3 64 0,-1-4 16 16,-6-1 0-16,0-1 0 0,-2-1-64 0,-3-2 0 15,1-1 0-15,-7-3 0 0,-1 2-48 0,0 0-16 0,-4-4 0 16,-1 3 0-16,-3 0-128 0,1 0 160 0,-6 0-160 15,0-6 160-15,3-2-32 0,1 1 0 0,6-1 0 0,5-3 0 16,-1-2-128-16,4-2 0 0,2-2 0 0,6 2 0 16,4-3 0-16,2 0 0 0,1-5 0 0,3 0 0 15,3 3-160-15,4-6 160 0,1-3-208 0,5 1 80 16,2-1-64-16,4-2-16 0,2-4 0 0,4 0 0 16,3-3 64-16,1 3 16 0,6 0 0 0,2 0 0 15,-1-1 128-15,7 3 0 0,5-1 0 0,-16 9 0 16,3-2 0-16,3-3 0 0,1 1 0 0,3-1 0 15,-1 1 0-15,2 0 0 0,1 2 144 0,27-9-144 16,-11 7 256-16,-8 8-48 0,-11 3-16 0,-4 8 0 16,-4 7-16-16,-5 2-16 0,-6 4 0 0,-8-4 0 15,-4 7 0-15,-4 6 0 0,-3 5 0 0,-3 6 0 16,-3 2-160-16,-4 2 128 0,-2 6-128 0,-19 35 128 0,5-8-304 0,5-7-64 16,1-12-16-16,6-6 0 15,4-1-1920 1,6-10-384-16</inkml:trace>
  <inkml:trace contextRef="#ctx0" brushRef="#br3" timeOffset="66655.87">9361 1071 5519 0,'-18'14'496'0,"6"-1"-496"0,-2 2 0 0,2 1 0 16,3 2 2224-16,-3 0 336 0,1 0 80 0,-1 0 16 16,4-4-2064-16,-4 0-400 0,1-3-192 0,0-5 160 15,1 2 528-15,1-3 96 0,1-4 32 0,8-1 0 16,-9-1 480-16,0-3 112 0,2-3 0 0,1-1 16 15,0-7-208-15,1-4-64 0,-2-4 0 0,5-6 0 16,-2-3-624-16,1-5-128 0,2-4-16 0,1-6-16 16,0 0-176-16,3-5-48 0,-1-3 0 0,1-3 0 15,-1-2-144-15,5 2 128 0,-2-6-128 0,-2 30 128 16,3-7-128-16,-3 0 0 0,4 0 144 0,0-1-144 16,2 1 0-16,1-1 0 0,2 3 0 15,11-26 0-15,-3 13-160 0,-1 10 160 0,-1 11-192 0,0 8 192 0,0 11-160 0,-1 5 160 16,2 9-128-16,0 5 128 0,1 1-320 0,-3 6 32 15,2 6 0-15,-2 3 0 0,-1 5 96 0,0 5 0 16,-1 4 16-16,-4-2 0 0,2 4 0 0,-7-15 0 16,1 6 0-16,-1 3 0 0,-1 4 176 0,0 1 0 15,0 2 0-15,-2-3 0 0,-2-2 0 0,2 29 0 16,-2-15 0-16,-2-8 0 0,-2-7 256 0,1-8-32 16,-1-2 0-16,-1-3 0 0,-2-2-96 0,0-1-128 15,1-4 176-15,-6-2-176 0,0 0 128 0,-2 0-128 16,-2-6 0-16,-2 1 0 0,-3-2 0 0,-4-3 0 15,1-2 128-15,-1-2-128 0,-3-5 0 0,1 1 0 0,-1 0 0 16,1-5 0-16,4 2 128 0,-4-2-128 0,1 0 0 0,1 2 0 16,1-4 128-16,1 2-128 0,0-2 0 0,3-2 0 15,2 1 176-15,0-2-32 0,3 1 0 0,4-3 0 16,4-2-16-16,3-2 0 0,2-1 0 0,3-3 0 16,2 0-128-16,2-3-256 0,5 1 64 0,-4 9 16 15,3-4-96-15,3-1-32 0,2 0 0 0,4-4 0 16,4 3 128-16,3-5 32 0,2 5 0 0,26-22 0 15,-3 6 144-15,-5 4 0 0,-2 3-144 0,0 2 144 16,-2 4 0-16,-4 5 0 0,-1 3-144 0,-6 5 144 16,-3 8 0-16,-5 6 0 0,-2 4 0 0,-6 2 0 15,-4 6 0-15,-4 4 176 0,-5 7-32 0,-4 5 0 16,-9 6 336-16,-6 4 64 0,-6 2 16 0,6-11 0 0,-6 9 48 0,-7 5 16 16,-7 6 0-16,-5 6 0 0,-9 4-112 0,3 4 0 15,-4 1-16-15,-42 57 0 0,15-17-304 0,18-16-64 16,8-11-128-16,8-4 192 15,6-9-2048-15,7-10-432 0</inkml:trace>
  <inkml:trace contextRef="#ctx0" brushRef="#br3" timeOffset="68221.03">21332 1447 15663 0,'-14'-4'1392'0,"5"3"-1120"0,0 0-272 0,9 1 0 15,-10-1 704-15,10 1 96 0,-10-2 16 0,10 2 0 16,-10-4 160-16,3-2 48 0,1 0 0 0,2-1 0 16,2-3-64-16,-2 1 0 0,4-3 0 0,0-5 0 15,0-1-384-15,4-1-96 0,-1-1-16 0,3-6 0 16,1 1-208-16,2-5-64 0,-3 2 0 0,5-3 0 16,-4-1-192-16,5 0 0 0,-2-2 128 0,0 1-128 15,-1-1 0-15,0-1 0 0,0 2 0 0,0 4 0 0,0 4 0 0,1-1 0 16,0 2 0-16,0 4 0 0,0 1-128 0,2 1 128 15,0 4 0-15,0 5 0 0,-5 3 0 0,-7 6-128 16,13 1 128-16,-1 5 0 0,-1 1 0 0,0 5-128 16,1 0 128-16,-1 4 0 0,1 3-144 0,-3 4 144 15,2 0 0-15,-2 1-144 0,-1-1 144 0,-1 0 0 16,1 0 0-16,-1-1 0 0,0-1 0 0,0 0 0 16,0-2-144-16,-1-4 144 0,-1-4 0 0,0 2 0 15,0-1-144-15,1-4 144 0,-6-8 0 0,5 13 0 16,-2-4 0-16,-3-9 0 0,0 0 0 0,0 0 0 15,0 0 0-15,0 0 0 0,0 0 0 0,0 0 0 16,0 0 0-16,0 0 0 0,-8 6 176 0,-1-2-176 16,-2-3 192-16,1-1-192 0,-5 0 176 0,0 0-176 0,-6 0 160 0,-1 3-160 15,-3 0 0-15,-1-1 128 0,-2-1-128 0,-1 3 0 16,1-4 0-16,-3 1 0 0,2 1 128 0,-3-1-128 16,0-1 0-16,-1-1 0 0,-2-1 0 0,0 1 0 15,2 1-176-15,0-1 32 0,0-3 0 0,1 0 0 16,2 0 144-16,2-1-208 0,2-4 80 0,5 4 128 15,3 0-256-15,5-2 80 0,3 0 16 0,4-2 0 16,2 2-160-16,4-3-48 0,4-2 0 0,6-2 0 16,3-4 160-16,6-1 16 0,4 2 16 0,2-1 0 15,-1 0 176-15,5 0 0 0,-1 2 0 0,2-1-128 16,0 4 128-16,2 2 0 0,1-2 0 0,4 2 0 16,-2 4 288-16,2 2-16 0,1 2 0 0,1 3 0 15,-3-2-128-15,-3 4-16 0,-3 3-128 0,-7 1 192 16,-4 5-192-16,-4 0 0 0,-4 0 0 0,-6 4 0 0,-8 1 256 15,-2 1-64-15,-8 4 0 0,-5 0 0 0,-5 7 112 0,-6-1 16 16,-7 3 0-16,1-2 0 0,-3 2-80 0,2 1-16 16,-2-3 0-16,1 3 0 0,1 2-224 0,6-1 144 15,-1-3-144-15,9 0 128 0,-1-6-416 0,6 0-96 16,4-3 0-16</inkml:trace>
  <inkml:trace contextRef="#ctx0" brushRef="#br3" timeOffset="69037.6">23417 1213 7359 0,'0'0'320'0,"-9"4"80"0,0 0-400 0,9-4 0 0,-8 2 0 0,8-2 0 15,-9 6 2048-15,9-6 320 0,-9 6 64 0,9-6 0 16,0 0-1616-16,-8 0-336 0,8 0-64 0,-7-5-16 0,7 5 464 0,0 0 96 16,-6-9 0-16,3-3 16 0,2 0 16 0,1 0 0 15,3-3 0-15,0-1 0 0,2-4-480 0,2 3-112 16,0-2-16-16,2 0 0 0,0-6-384 0,0 2 128 16,-1 1-128-16,1-5 0 0,0 4 0 0,-1 1 0 15,0 3 0-15,1 0 0 0,-3 0 0 0,1 1 0 16,-1 2 0-16,-1 2 0 0,0 4 0 0,0 3 0 15,-5 7 0-15,0 0 0 0,10-1 0 0,-10 1 0 16,11 6 0-16,-2 5 0 0,-2-2-160 0,2 5 160 16,1 1-208-16,0 4 80 0,1 0 128 0,-3 1 0 15,4 3 0-15,-1 0 0 0,-2-1-176 0,-1-1 176 16,-3 1-208-16,0-3 80 0,1-5 128 0,-4 1-128 0,0-1 128 0,-2 0-128 16,-2-5 128-16,-2 1 0 0,-3-5 0 0,0 4 0 15,-2-2 160-15,-1-1 16 0,-4-1 0 0,0-2 0 16,-1-2-48-16,-4 0 0 0,-4-1 0 0,-2-1 0 15,1 0-128-15,-2-2 0 0,-4-3 144 0,2 1-144 16,-1-1 0-16,3-2 128 0,-1 0-128 0,0-2 0 16,0 1 0-16,1-3 0 0,-1 4 0 0,2-3 0 15,-1 5-256-15,3-3 0 0,3 3-16 0,2-3 0 16,3 0 16-16,3-3 0 0,4 4 0 0,3-4 0 16,2 5-336-1,6-5-64-15,2 1-16 0,3 0 0 0,4-2 192 0,3 0 32 0,3 1 16 0,0 0 0 16,2 0 432-16,2 2-128 0,-2-1 128 0,2-1 0 15,-2 2 0-15,3-3 0 0,1 4 192 0,0-1-64 16,2 4 240-16,0 1 48 0,1 1 16 0,0 3 0 0,-2 1 96 0,-1 2 32 16,-2 1 0-16,-2 3 0 0,-2-1-224 0,-4 4-32 15,-4 0-16-15,-3 4 0 0,-5-4 16 0,-3 3 0 16,-4 5 0-16,-3 1 0 0,-2 3 16 0,-3 6 0 16,-2-2 0-16,-4 6 0 0,-4-3-320 0,-1 1 0 15,-4 2 0-15,-1-1 0 0,-2 4 0 0,1 1 0 16,-2 0 0-16,0-4 0 15,0-4-960-15,4-3-320 0,2-8-48 0</inkml:trace>
  <inkml:trace contextRef="#ctx0" brushRef="#br3" timeOffset="69871.45">25261 746 3679 0,'0'0'160'0,"0"0"32"0,0 0-192 0,0 0 0 16,0 0 0-16,0 0 0 0,0 0 1632 0,0 0 288 16,0 0 48-16,0 0 16 0,0 0-672 0,0 0-128 15,0 0-32-15,0 0 0 0,0 0-192 0,0 0-64 16,0 0 0-16,0 0 0 0,4-9 160 0,2-5 32 15,-1-2 0-15,3 1 0 0,0 4-352 0,-1-6-64 16,2-6-16-16,0 2 0 0,0-1-272 0,-1-1-48 16,-2-2-16-16,-2 10 0 0,-1-5-80 0,1-1-32 15,0 0 0-15,1 2 0 0,-2-2-208 0,1-2 128 0,-1 1-128 16,6-15 0-16,-2 11 176 0,-1 2-176 0,0 5 192 0,1 5-192 16,-1 5 0-16,-6 9 0 0,10-4 0 0,-1-1-144 15,-9 5 144-15,12 5-192 0,-1 4 192 0,0 3-192 16,1 2 0-16,1-1 0 0,-1 4 0 0,1 0 0 15,-2 5-32-15,3 0-16 0,-2-2 0 0,-6-6 0 16,1 3 48-16,-1 0 0 0,0 1 0 0,1 0 0 16,-2-3 192-16,0 2 0 0,-3-3 0 0,2 11-144 15,-3-7 144-15,-2-4 0 0,-1-1 0 0,-2-1 0 16,-1-2 208-16,-2 1-16 0,-2-4-16 0,1 2 0 16,-3-2-48-16,0 0 0 0,-3-2 0 0,-1-2 0 15,-2-1-128-15,1 0 0 0,-1-2 0 0,-1-2 0 16,-1 0 0-16,0-1 0 0,1 1 0 0,-1-5 0 15,0 0 0-15,2 0 0 0,-1-4 0 0,-1 1 0 16,0 1 0-16,0-3-176 0,-1 2 48 0,3-4 0 16,-1 0-192-16,3 0-48 0,2 0 0 0,8 3 0 15,0-2-144-15,1 2-16 0,0-3-16 0,3 0 0 16,0 1 32-16,2 2 16 0,1-2 0 0,9-6 0 0,1 5 112 0,4 4 32 16,-1-2 0-16,1 6 0 0,2-2 352 0,1 4 0 15,1 1-144-15,1 0 144 0,0-1 0 0,2 2 256 16,1 0-64-16,1 2 0 0,-3 2 256 0,1 2 32 15,0 1 16-15,-2-2 0 0,-5 5 80 0,-2 2 0 16,-4 3 16-16,-3 0 0 0,-6 1-144 0,-2-2-48 16,-4 4 0-16,-3 1 0 0,-4 2-80 0,-2 2-32 15,-2-2 0-15,-3 4 0 0,-3 2-128 0,-20 20-32 16,4-2 0-16,3-8 0 0,0-5-128 0,6-2 0 0,1-5-192 16</inkml:trace>
  <inkml:trace contextRef="#ctx0" brushRef="#br3" timeOffset="70678.53">26891 629 4607 0,'0'0'400'0,"-9"-2"-400"0,-1-4 0 0,2 2 0 0,8 4 4672 0,-6-4 864 16,6 4 160-16,0 0 48 0,-7-10-4400 0,5 3-864 16,0-6-176-16,4-2-48 0,0-6-256 0,1 7 160 15,-1-5-160-15,2-2 128 0,1-2-128 0,0-4 0 16,2 0-192-16,-1-2 192 0,3 2-208 0,5-30 80 0,-1 3 128 0,-2 5-208 16,0 3 208-16,0 7 0 0,-1 1 0 0,-3 18-144 15,0-3 144-15,2 1 0 0,0 3 0 0,-1 1 0 16,1 2 0-16,3 2 0 0,-3 2 0 0,7-6 128 15,-2 7-128-15,-2 7 0 0,-2 4 0 0,-1 5 0 16,0 4 0-16,-6-2 0 0,1 4 0 0,1 2 0 16,-1 3-160-16,0 5 160 0,0 3-192 0,-2 0 192 15,3 5-144-15,2 25 144 0,-3-11 0 0,-2 0-144 16,2-5 144-16,-2-5 0 0,0-5 0 0,-2 1-128 16,0-3 128-16,-2 0 0 0,1-4 0 0,0-7 0 15,-3 1 384-15,-1 0 16 0,-1-1 0 0,-2 1 0 16,-1-1 48-16,-1-1 16 0,-1-4 0 0,-11 7 0 15,3-6-112-15,-1-5-32 0,-2-2 0 0,0-6 0 16,-1-4-192-16,-2-2-128 0,-3-5 128 0,8 4-128 16,-1-1 0-16,-4-5-208 0,-3-1 16 0,-1 0 16 0,0-2 176 0,-1 0-128 15,1-1 128-15,-23-14-128 0,9 9 128 0,11 4-160 16,4 2 160-16,6 3-160 0,5 3-80 0,4 3-16 16,4 0 0-16,3 2 0 0,6 7-48 0,-3-12-16 15,4 2 0-15,4 0 0 16,3 4-128-16,3-3-16 0,3 1-16 0,6-5 0 0,1-1 112 0,6 2 32 15,2-2 0-15,3 0 0 0,1 3 336 0,2-1 0 16,1 0 0-16,0 3 0 0,-1-2 0 0,0 3 0 16,-1 1 0-16,0 3 0 0,1 3 0 0,-2 1 288 15,-2 5-48-15,-1 4-16 0,-5 0 224 0,-5 3 32 16,-4 0 16-16,-6 3 0 0,-5 8-176 0,-5-2-48 16,-4 1 0-16,-7 1 0 0,-8 1-80 0,-7-2-32 15,-4 1 0-15,-10 2 0 0,-4-1-16 0,-3 4 0 0,-3 0 0 0,21-13 0 16,-7 6-144-16,1-1 0 0,-1 3 0 0,3-3 128 31,3-1-2000-31,3-3-416 0</inkml:trace>
  <inkml:trace contextRef="#ctx0" brushRef="#br3" timeOffset="71522.5">28133 412 17503 0,'0'0'1552'0,"-12"-2"-1232"15,1 1-320-15,0-1 0 0,3 2 1120 0,8 0 160 16,-9 0 48-16,9 0 0 0,0 0-768 0,0 0-160 16,0 0-16-16,0 0-16 0,-8-5 80 0,4 0 0 15,3-6 16-15,1-1 0 0,1 0-48 0,3-2-16 0,0-4 0 0,1 0 0 16,1 0-176-16,2-2-32 0,0-2-16 0,0-4 0 15,3-2 48-15,-1-2 16 16,1 0 0-16,1 3 0 0,-1-1-112 0,1 4 0 0,-1-1-128 16,2 4 192-16,1 4-192 0,-5 9 0 0,1-2 0 0,1 3 0 15,2 0 0-15,1 2 0 0,1 1 0 0,3 3-160 16,-2 2 32-16,2 3 0 0,-1 5 0 0,-1 1 0 16,1 5 128-16,-1 3-208 0,1 1 80 0,12 18 128 15,-5-4-224-15,-3 1 80 0,-5 2 16 0,-1-3 0 16,-1-8 128-16,-1 3 0 0,-1-5 0 0,-2 1 0 15,-1-1 0-15,-1-3 0 0,-1-2 0 0,-1-1 0 16,-1-1 0-16,0-1 0 0,-2-3 0 0,-2-1 0 16,-2 0 0-16,1-11 0 0,-3 8 0 0,0-2 0 15,-3 0 0-15,0-1 0 0,-2-3 0 0,-3 1 0 0,-2-2 144 0,-2-1-144 16,-1-2 192-16,-4-1-192 0,0-1 144 0,-1-2-144 16,-4 1 0-16,0 0 144 0,-3-3-144 0,-23-1 0 15,10-1 0-15,1 3 0 0,3-4 0 0,3 5-176 16,1 0 176-16,2-2-128 0,3 3-192 0,4 0-16 15,2-1-16-15,5 0 0 16,3 3-128-16,3-2-32 0,5 1 0 0,6 4 0 16,0 0-256-16,0 0-48 0,-1-10-16 0,1 10 0 15,5-13-112-15,2 3-16 0,1 2-16 0,2-2 0 16,2 4 416-16,2-2 96 0,2-4 16 0,3 4 0 0,3-1 624 0,3 5 128 16,3-1 16-16,3-4 16 0,1-4 368 0,4 2 80 15,5-2 16-15,-1 2 0 0,-2 0-32 0,-1-1 0 0,-2 2 0 0,-1 1 0 16,-1-2 96-1,-1 4 16-15,0 0 0 0,-4 1 0 0,-1 1-352 0,-6 4-64 0,-4 0-16 0,-4 2 0 16,-13-1-176-16,0 0-32 16,0 0-16-16,1 15 0 0,-4-2-224 0,-8 1 128 0,-6 0-128 0,-6 6 0 15,-5 4 192-15,-3 2-64 0,-5-5-128 0,-1 3 192 16,-2 1-32-16,-2-3-16 0,-3 3 0 0,0 0 0 16,2-3-144-16,17-7 0 0,-2 0 144 0,1 2-144 31,-1-1-320-31,2-2-128 0,2-1-16 0</inkml:trace>
  <inkml:trace contextRef="#ctx0" brushRef="#br3" timeOffset="72396.16">29532 504 16575 0,'-1'-8'1472'15,"1"5"-1168"-15,0-1-304 0,0-4 0 0,0-1 2800 0,1 3 496 0,0-4 96 0,2 0 32 16,-1 1-2848-16,5-13-576 0,-1 2 0 0,0 2-240 16,1 1 48-16,-1 1 0 0,2-2 0 0,-2-1 0 15,1 0-64-15,-2-4-16 0,1-1 0 0,0 1 0 16,-1-1 144-16,0 1 128 0,1 3-192 0,0-2 192 16,-1-1 0-16,1 3 0 0,-1 2 0 0,2 3 0 0,-1 3 0 0,1 1 0 15,-1 3 0-15,-6 8 0 0,9-2-144 0,-9 2 144 16,11 4 0-16,-1 2-144 0,1 7 144 0,-1 2 0 15,-4 3-144-15,3 1 144 0,0 1 0 0,0 4 0 16,-2 3 0-16,1-2 0 0,-2 1-128 0,-1-3 128 16,1-3-160-16,-3 2 160 0,1-1-128 0,0 1 128 15,-1-8 0-15,-2 1-144 0,-2-1 144 0,-1 1 0 16,1-3 0-16,-3-1 0 0,-3 2 0 0,-2-2 0 16,0-3 0-16,-1 3 128 0,-3-4-128 0,7-3 144 15,-6 2-144-15,-1-2 160 0,-1-2-160 0,-3-1 0 16,-1-2 0-16,0-1-176 0,-4-1 16 0,1-3 0 0,-2-1 0 15,0 1 0-15,0-3-32 0,-19-6 0 0,7 3 0 0,7 1 0 16,5 0 192-16,5 0 0 0,3-3-144 0,2 4 144 31,7 3-544-31,2-2-32 0,1-1-16 0,5-3 0 16,3 3-176-16,4-2-48 0,3 6 0 0,6-6 0 16,5-4 304-16,0 2 64 0,2 3 16 0,2-3 0 0,2-3 288 0,2 2 144 15,-1 2-160-15,-1 3 160 0,4-2 256 0,-2 5 128 0,-1-3 48 0,0 2 0 16,-1-2 272-16,-1 4 64 0,-1-2 16 0,1 3 0 15,-2 2-144-15,2 1-16 0,0-1-16 0,-1 3 0 16,-3 3-96-16,-1-1-32 0,-1 0 0 0,-1 3 0 16,1 5-304-16,-3-1-176 0,-4 1 192 0,-2-1-192 15,-4 0 0-15,-6 2 0 0,-3 1 0 0,-6 3 0 16,-7 3 0-16,-8 1-144 0,-6 1 16 0,-14-1 0 16,-9 0-64-16,-8-1-16 0,-4 1 0 0,-4 3 0 0,-3-1-48 0,2 3 0 15,0 6 0-15,28-13 0 16,-6 4-160-16,-5 3-32 0,-3 4-16 0</inkml:trace>
  <inkml:trace contextRef="#ctx0" brushRef="#br2" timeOffset="173871.53">6254 18162 911 0,'8'10'0'0,"-8"-10"0"16,0 0 0-16,0 0 0 0,0 0 2064 0,0 0 336 15,0 0 64-15,0 0 16 0,0 0-1504 0,0 0-288 0,0 0-64 0,0 0-16 16,0 0-320-16,0 0-64 0,10 5-16 16,-10-5 0-1,10 1-656-15,-10-1-128 0,11-1-16 0</inkml:trace>
  <inkml:trace contextRef="#ctx0" brushRef="#br2" timeOffset="174661.66">6492 17367 5519 0,'0'0'496'0,"0"0"-496"0,0 0 0 0,0 0 0 16,-8-1 2176-16,8 1 320 0,-6 1 80 0,6-1 16 16,0 0-1600-16,0 0-320 0,-9 3-64 0,9-3-16 15,0 0-80-15,0 0-32 0,0 0 0 0,0 0 0 16,-8 0-16-16,8 0 0 0,0 0 0 0,0 0 0 15,0 0-144-15,0 0-16 0,-5-5-16 0,2-3 0 16,3 8 32-16,0 0 16 0,4-9 0 0,3 0 0 16,-4 3-80-16,-3 6-32 0,11-4 0 0,-1 0 0 15,-1-1-48-15,-9 5-16 0,12-1 0 0,1 4 0 16,-1 2-160-16,0 0 0 0,1 1 0 0,-3 4 0 16,2-1 0-16,-3 3 128 0,-2-2-128 0,-1 0 0 15,-6-10 128-15,4 15-128 0,-1-1 0 0,-2-4 128 16,-1-10 0-16,-4 10 0 0,4-10 0 0,-6 8 0 0,-3 0 384 15,0-4 64-15,-1-1 0 0,1 0 16 16,0-4-144-16,2-1-48 0,-1-1 0 0,2 0 0 0,0-2-208 16,1-3-32-16,5 8-16 0,-1-10 0 0,-1-3-144 0,2 1 192 15,2 2-192-15,3-1 192 0,2 0-192 0,-1 2 0 16,2-2 0-16,2 4 0 0,1 2 0 0,2 0 0 16,-2 3 0-16,1 2 0 0,2 1-160 0,-3 6 160 15,3 1 0-15,0 5-144 0,-1 1 144 0,-2 2 0 16,-3 2 0-16,-2 2 0 0,-4 2 0 0,-4-3 0 15,-3 1 0-15,-5-1-128 0,-3-2 128 0,-3-2 0 16,-1 0 160-16,1-4-160 0,-2-2 304 0,0-6-48 16,2 1 0-16,0-3 0 0,4-3 176 0,0-3 16 15,2-2 16-15,2-3 0 0,2-1-208 0,4-1-64 0,2-3 0 16,2-1 0-16,3-3-192 0,4 0-240 16,-1-2 48-16,3 2 16 0,2 1 176 0,1 4-128 0,2 3 128 0,2 3-128 15,-1 2 128-15,2 5-192 0,1 6 192 0,0 1-192 31,-1 6-928-31,-1 4-192 0,-2 4-32 0</inkml:trace>
  <inkml:trace contextRef="#ctx0" brushRef="#br2" timeOffset="175545.31">6466 17313 1839 0,'0'0'160'0,"0"0"-160"16,-9-2 0-16,9 2 0 0,-10-3 2304 0,3-1 448 16,7 4 64-16,0 0 32 0,-11-2-2272 0,2 2-576 15,9 0 0-15,-8-1 0 0,8 1 128 0,0 0-128 16,-8-4 0-16,8 4 0 0,-8-1 704 0,8 1 16 16,0 0 16-16,0 0 0 0,-9 0 176 0,9 0 48 0,0 0 0 0,0 0 0 15,0 0-288-15,0 0-48 0,-7 1-16 0,7-1 0 16,0 0 32-16,0 0 0 0,0 0 0 0,0 0 0 15,0 0-96-15,0 0-16 0,0 0 0 0,0 0 0 16,0 0-112-16,0 0-32 0,0 0 0 0,10 3 0 16,-10-3-128-16,10 2-16 0,-10-2-16 0,14 4 0 15,0 0-96-15,-2-1-128 0,0-1 176 0,2 2-176 16,1 2 192-16,-1-1-192 0,2-1 192 0,-1 5-192 16,0-4 256-16,2 2-64 0,-1 0-16 0,2-2 0 15,0 2 64-15,1 0 16 0,1 0 0 0,2 2 0 16,1-3 16-16,-2 4 16 0,2-4 0 0,0 3 0 15,1 0-96-15,0-2-32 0,-1 0 0 0,-1 0 0 16,0 0 32-16,-1 2 16 0,-1-4 0 0,2 4 0 16,0-4 16-16,-1 1 0 0,2 2 0 0,0-3 0 0,0 0-48 15,0 2-16-15,0-4 0 0,-2 3 0 0,0-3-160 16,2 4 192-16,-1-5-192 0,4 3 192 0,1 2-192 0,-2-2 160 16,-1-1-160-16,2 2 160 0,-1 3-160 0,0-4 128 15,-3 3-128-15,0-3 128 0,-1 1 0 0,1 0-128 16,-2-2 192-16,2-1-64 0,1 2 0 0,-1-3 0 15,0-2 0-15,1 0 0 0,-1-1 0 0,0 0-128 16,0 0 192-16,2-1-64 0,0 0 0 0,2 0-128 16,1 0 192-16,-1 1-64 0,-2-2 16 0,2-1 0 15,-1 2 0-15,2-2 0 0,-4 3-16 0,1-1 0 16,-1 2 0-16,-2-1 0 0,1 0-128 0,0-2 0 16,2-1 144-16,-1 3-144 0,0 0 0 0,-1 0 144 0,1-1-144 0,-2 1 0 15,-1 1 0-15,0 0 0 0,1-1 0 0,0 1 0 16,0 0 128-16,1 0-128 15,-2 0 0-15,0 0 0 0,0 0 0 0,1 0 0 0,-1 0 128 0,-2 0-128 16,-2 0 0-16,-1 0 0 0,-1 0 128 0,0 0-128 16,-2 2 0-16,-1 0 0 0,-2-2 0 0,3 1 0 15,-12-1 128-15,11 1-128 0,-1 0 0 0,-10-1 0 16,10 2 0-16,-10-2 0 0,11 2 0 0,-11-2 0 16,0 0 0-16,10 3 0 0,-10-3-192 0,0 0 192 31,0 0-448-31,0 0 0 0,0 0 0 0,0 0 0 0,0 0-592 0,0 0-112 15,0 0-32-15,0 0 0 0,0 0-1824 0,0 0-384 0,-8 5-64 0</inkml:trace>
  <inkml:trace contextRef="#ctx0" brushRef="#br2" timeOffset="175995.4">7863 17339 9215 0,'-14'-7'816'0,"5"4"-656"16,-5-1-160-16,5 1 0 0,9 3 2496 0,0 0 448 0,0 0 112 0,0 0 16 15,0 0-2368-15,0 0-480 16,0 0-96-16,0 0 0 0,0 0-128 0,3 12 0 0,1 0-176 0,-4-12 176 15,9 9 0-15,3 1 160 0,2-4 0 0,3 3 0 16,-2-3 352-16,3 3 80 0,0-2 16 0,3 0 0 16,3 3 288-16,3-1 48 0,2 3 16 0,3 0 0 15,1-4-128-15,2 4-32 0,-1-4 0 0,5 4 0 16,3 2-208-16,0-4-32 0,1 0-16 0,-3-2 0 16,-5 2-256-16,-2-2-48 0,-5 2-16 0,-1-1 0 15,-1 1-32-15,-2-1 0 0,-3 0 0 0,-2-2 0 16,-1 2 48-16,-4 1 0 0,0 0 0 0,-5 1 0 15,0-5 64-15,-4 0 16 0,1 6 0 0,-3-5 0 16,-3 4 16-16,-3-4 16 0,-2 3 0 0,-1-1 0 16,-7 3 128-16,-2 0 32 0,-4-1 0 0,-4 3 0 15,-2 1-224-15,-5 3-32 0,-1-2-16 0,-6 2 0 0,-3-2-240 0,-4 1 0 16,-1 1 0-16,2 0 0 16,0-1-320-16,2 2-96 0,1 1-32 0,0-3-10816 15,3 2-2160-15</inkml:trace>
  <inkml:trace contextRef="#ctx0" brushRef="#br2" timeOffset="177429.68">6377 18783 13823 0,'0'0'1216'0,"-9"0"-960"0,-5-2-256 0,8 2 0 16,6 0 976-16,0 0 160 0,0 0 16 0,0 0 16 15,0 0-896-15,0 0-272 0,0 0 128 0,-1-8-128 16,1-3 0-16,2 3 0 0,2-2 0 0,1 0 0 15,0-2 0-15,2-2 0 0,-1 2 0 0,0 1 0 16,-1 0 208-16,2 0 32 0,0 2 0 0,2 0 0 16,-4 0 304-16,2 0 64 0,0 3 16 0,2 0 0 15,1 3-160-15,2-1-16 0,-1 1-16 0,1 3 0 16,-2 2-176-16,1 0-48 0,2 3 0 0,-3-1 0 16,0 4-208-16,-2 2 144 0,-2 1-144 0,2-2 128 0,-3 1-128 0,-1 0 0 15,-3 3 0-15,-1-1 128 0,0-12-128 0,-2 11 160 16,-5 2-160-16,-2 1 160 0,-1-4 288 0,-1 1 64 15,-2-3 16-15,-1 1 0 0,-1-3 32 0,1 3 0 16,1-1 0-16,0 2 0 0,2-6-144 0,2-2-32 16,-1-3 0-16,10 1 0 0,-12-1-160 0,4-1-32 15,8 2-16-15,-6-7 0 0,0-1-176 0,4 1 160 16,0-5-160-16,5 2 160 0,1 0-160 0,2-4 0 16,2-1 0-16,2 1-176 0,0 2 176 0,1-1 0 15,3 3-144-15,2 1 144 0,-2 1 0 0,1 2-144 16,1 3 144-16,1 1 0 0,-2 4 0 0,-1 0 0 15,-1 2 0-15,0 5 0 0,-3 0 0 0,-1 3 0 16,-4 2 0-16,0 0 0 0,-5 0 0 0,-5 3 0 0,0 1 0 0,-4-2 0 16,-4 0 0-16,-2-1 224 0,-2 1-16 0,2-4 0 15,1-2 160-15,0 0 16 0,-2-6 16 0,3-2 0 16,3 1 48-16,-1-4 16 0,1-2 0 0,1-2 0 16,3-3-208-16,1 1-32 0,2-7-16 0,1 1 0 15,-1 3-208-15,3-4 0 0,2 1-192 0,1 2 192 16,1-1-272-16,1 1 48 0,0 5 16 0,-5 6 0 31,13-3-176-31,0 6-16 0,0 4-16 0,-1 8-9216 0,0 5-1840 0</inkml:trace>
  <inkml:trace contextRef="#ctx0" brushRef="#br2" timeOffset="178755.29">6185 18849 2751 0,'0'0'256'0,"-6"-7"-256"16,-2-1 0-16,1 4 0 0,0 0 2672 0,2-2 480 0,1 0 112 16,4 6 0-16,-5-5-2288 0,5 5-464 0,0 0-80 0,0 0-32 15,-5-8-96-15,5 8-32 0,0 0 0 0,0 0 0 16,0-6-48-16,0 6-16 0,2-9 0 0,-2 9 0 16,0-7-32-16,0 1-16 0,0-4 0 0,0 10 0 15,0 0-160-15,7-5 0 0,0-4 0 0,-7 9 0 16,6-6 0-16,-6 6 0 0,0 0 0 0,6-9 0 15,1 0 0-15,-1 4 0 0,-6 5 0 0,6-9 0 16,-1 4 0-16,0-5 0 0,-3 3 0 0,-2 7 0 16,0 0 0-16,6-10 0 0,-3 2 0 0,0-2 0 15,3 3 0-15,-6 7 0 0,5-11 0 0,-2 4 128 16,1 0-128-16,-4 7 0 0,5-8 0 0,-5 8 0 16,4-8 208-16,1 0 16 0,0 3 0 0,-5 5 0 15,0 0-48-15,0 0-16 0,5-6 0 0,-5 6 0 16,8-5-32-16,-8 5 0 0,0 0 0 0,11 2 0 0,0 2 64 15,-11-4 0-15,11 6 0 0,-2 1 0 0,2 0 64 16,0-1 32-16,-11-6 0 0,11 11 0 0,0-2 0 16,1 1 0-16,-2-5 0 0,0 4 0 0,0 0 32 0,1 1 0 15,-1-1 0-15,1 1 0 0,-1-2 16 0,2 3 16 16,0-2 0-16,1 3 0 0,2-7 16 0,-1 2 0 16,0 0 0-16,3 0 0 0,1 1-48 0,0-2-16 15,-1 6 0-15,2-3 0 0,0 1-48 0,1-1-16 16,0 2 0-16,1 2 0 0,2-2-112 0,2 2-128 15,0 0 176-15,2-3-176 0,-1 3 144 0,-2 1-144 16,-2-2 0-16,1 1 144 0,2 2-16 0,0 0-128 16,-1 1 192-16,-3-2-64 0,2 0-128 0,-1 0 0 15,1 0 0-15,-3 1 128 0,2-2-128 0,-1-2 128 16,0 2-128-16,0 1 128 0,0-3 64 0,0 2 0 0,1 1 0 16,1-4 0-16,2 1-16 0,-1 1 0 0,0-3 0 15,-2 2 0-15,-3 1-16 0,0-1 0 0,0 2 0 0,-1-3 0 16,0 4 0-16,-2 0 0 0,1-3 0 0,1 2 0 15,-2 1-160-15,2 1 128 0,-4-1-128 0,4-3 128 16,-3 0-128-16,0 3 0 0,0-4 144 0,2 3-144 16,-1 0 128-16,0-3-128 0,-1 2 128 0,0 1-128 15,-1-1 0-15,1 0 144 0,1 2-144 0,-1-5 0 16,-1 3 192-16,1-4-64 0,0 4 0 0,-1 1-128 16,0-3 256-16,-1 1-48 0,0 2-16 0,-2-3 0 15,-2 0-16-15,0 0-16 0,-1 2 0 0,1 1 0 16,2-2-160-16,-2-1 160 0,-3 2-160 0,1-3 160 15,-5-1-160-15,2-1 0 0,-1 2 0 0,-1 0 0 16,-2-9 0-16,0 0 128 0,0 0-128 0,4 8 0 0,0 1 0 16,-3-1 0-16,-1-8 0 0,0 0 0 0,4 10-240 0,-4-10-16 15,6 7-16-15,-2 0 0 16,-4-7-384-16,0 0-80 0,10 4-16 0,-10-4 0 16,8 0-1504-16,2 0-304 0,-2-6-64 0</inkml:trace>
  <inkml:trace contextRef="#ctx0" brushRef="#br2" timeOffset="179261.44">7168 19584 25103 0,'0'0'1104'0,"0"0"240"0,-9-4-1072 0,9 4-272 0,-6-2 0 0,6 2 0 16,0 0 128-16,0 0-128 0,0 0 192 0,0 0-192 16,0 0 0-16,11 6 0 0,0 0 0 0,1 3 0 15,-2-1 0-15,2 3 0 0,-1 3 0 0,4-1 0 16,3 4 0-16,2 0 240 0,2 2-48 0,1 3-16 15,1 0 256-15,-1-2 48 0,-1-1 16 0,-1 0 0 16,1 0-96-16,-1-2-16 0,1-1 0 0,0-1 0 0,-1-4-208 16,-1 0-48-16,1-1-128 0,-1-2 192 0,2 2 64 15,-3-4 16-15,0 1 0 0,0 2 0 16,0-4 64-16,1 1 16 0,2 0 0 0,2-3 0 0,2 2-80 0,-1-2-16 16,0-3 0-16,1-2 0 0,-3 0-112 0,-3-2-16 15,-2 0-128-15,-2-3 192 0,0-1 0 0,-2-4-16 16,0 1 0-16,-3-4 0 0,-2-6 208 0,-1-3 32 15,-2 0 16-15,0-4 0 0,-2-1 208 0,0-7 32 16,-2 0 16-16,-2-4 0 0,-1 1-224 0,0-3-32 16,-2 1-16-16,1-1 0 0,-2 4-416 0,0 1 128 15,3 4-128-15,-2 5 0 0,1 1 0 0,1 5 0 16,-1 3 0-16,2-1 0 0,-1 5-384 0,1 4 32 0,1 3 16 16,2-1-11056-1,-3 9-2192-15</inkml:trace>
  <inkml:trace contextRef="#ctx0" brushRef="#br2" timeOffset="199030.7">1133 16109 18431 0,'-13'14'1632'0,"1"-1"-1312"0,2 1-320 0,-1-2 0 16,2 0 1184-16,0 0 160 0,9-12 48 0,-11 9 0 16,-2-1-128-16,13-8-32 0,0 0 0 0,-15 1 0 15,-2-1-192-15,4-5-32 0,1-5-16 0,0-3 0 16,2-4-368-16,1-6-80 0,-2-3-16 0,2-7 0 16,1-9-336-16,1-4-192 0,-1-7 192 0,4-3-192 15,4-7 0-15,4-6 0 0,0-5-192 0,1-2 48 16,0-2 144-16,3-5-192 0,2-3 192 0,1 5-192 15,3-2 192-15,-1 7 0 0,0 1 0 0,-1 7 0 16,5 5 0-16,-1 7 0 0,0 5 0 0,-1 8 0 16,0 0 0-16,3 10 0 0,2 4 0 0,3 8 128 15,0 5-128-15,2 6 192 0,6 8-64 0,3 10 0 0,4 2-128 16,6 9 0-16,1 8 0 0,4 2 0 0,1 4 0 0,-2 8 0 16,-5 1 0-16,0 2 0 0,-1 2 0 0,2 6 0 15,-2 3 0-15,0 1 128 0,-2 2-128 0,0 2 0 16,-1-3 0-16,-4-2 0 0,-1-2 0 0,-4-2 0 15,-5-1 0-15,-3-3 0 0,-3 2 256 0,-5-2-32 16,-4-5 0-16,-2-2 0 0,-6-3 48 0,-2-4 16 16,-1-2 0-16,-6-5 0 0,-5 0 32 0,-2-3 16 15,-3-1 0-15,-6-2 0 0,-5-3-80 0,-3-2 0 16,-8-1-16-16,0-1 0 0,-5-4-112 0,-3 0-128 16,-6-4 176-16,0-3-176 0,-4 2 0 0,-8-1-144 15,-7-3-16-15,-2 2 0 0,0-1-80 0,3 1-16 16,1-2 0-16,1-2 0 0,-1-1 256 0,2-1 0 15,-1-3 0-15,8-4-144 0,5 2 144 0,28 1 0 0,-2 0 0 0,1-5 0 16,-1-1 0-16,2-1 128 0,3-1-128 0,5-1 0 16,-1-4 0-16,-8-16 0 0,10 2 0 0,10-2 0 15,6-4-176-15,10-1 0 0,6-7 0 0,-1 21 0 16,5-7 32-16,7-4 0 0,5-4 0 0,7-6 0 16,3 0 16-16,6-3 0 0,6-2 0 0,45-43 0 15,-13 18 128-15,-10 11-208 0,-3 7 80 0,0 8 128 16,-1 6-128-16,1 2 128 0,-2 5 0 0,-5 4 0 15,-9 4 0-15,-5 7 0 0,-7 5 0 0,-7 6 0 16,-4 2 0-16,-6 10 0 0,-4 7 0 0,-6 6 0 16,-4 6 128-16,-4 7 64 0,-6 10 0 0,-6 11 0 15,-9 7 432-15,-9 11 80 0,-8 11 32 0,-8 10 0 16,-11 11-80-16,-11 7-16 0,-10 6 0 0,-4 5 0 0,-2 4-208 16,2-5-48-16,6-1-16 0,4-5 0 0,0-3-112 0,4-9-32 15,3-9 0-15,6-8 0 0,7-9-224 0,8-12-208 16,4-9 32-16,8-11 16 15,6-12-2720-15,6-12-528 0</inkml:trace>
  <inkml:trace contextRef="#ctx0" brushRef="#br2" timeOffset="200012.57">689 10078 37775 0,'-14'1'3360'0,"-3"-1"-2688"15,2 1-544-15,1-2-128 0,0 0 0 0,3-3-192 16,1 0 32-16,-1-7 16 0,-6-14 144 0,5-8 0 16,2-3-144-16,5-9 144 0,-1-4-224 0,3-6 32 15,2-7 0-15,1 2 0 0,1-1-48 0,0-1 0 16,-1-8 0-16,3-5 0 0,-1-7 64 0,2 5 16 15,0-3 0-15,2 2 0 0,1-4 160 0,2 1 0 0,2 4-144 0,3 2 144 16,4 8-160-16,-8 34 160 0,1-1-208 0,3 0 80 16,0 2 128-16,2 3 144 0,0-1-16 0,-1 5-128 15,7 4 256-15,16-7-48 0,-2 10-16 0,-1 10 0 16,5 12-192-16,-1 5 0 0,3 8 0 0,-1 7 0 16,-2 5-160-16,2 7 160 0,1 6-128 0,0 5 128 15,-2 6 0-15,1-2 0 0,0 0 0 0,-3 3-128 16,1 4 128-16,-2-4 0 0,-1 1 0 0,-3-3 0 15,-5-1 0-15,-3-4 0 0,-2 1 0 0,-4-2 0 16,-7-4 0-16,-5 0 0 0,1-4 0 0,-4 0 0 16,-6-5 128-16,-4 0 16 0,-3-1 0 0,-7 0 0 15,-7-7 80-15,-5 3 16 0,-5-4 0 0,-7-1 0 16,-5 0-96-16,-4-5-16 0,-2 1 0 0,-2-4 0 0,-4-2-128 16,-8-2 0-16,-7 1 0 0,-3-7 0 0,-2-1 0 15,37-4 0-15,-7-4 0 0,-2 0 0 0,-2-5 0 16,4 1 0-16,-1-4 0 0,2-1 0 15,1-1-192-15,-33-16 16 0,16 3 16 0,15 1 0 0,11 4 160 0,9-4 0 16,8 2 0-16,8-6 0 0,6-5-352 0,6-2 16 16,7-2 0-16,6-2 0 0,5-5-16 0,6 2 0 15,6-4 0-15,4 4 0 0,6 3 352 0,2 1-176 16,0 2 176-16,-16 14-128 0,6-5 128 0,4-4 0 16,8-2 0-16,3 0 0 0,5-2 192 0,4 0 32 15,4-1 0-15,50-32 0 0,-19 15 96 0,-12 9 32 16,-8 11 0-16,-5 8 0 0,-4 8 96 0,-5 6 32 15,-4 10 0-15,-9 5 0 0,-6 6-272 0,-8 7-48 0,-5 5-16 16,-8 10 0-16,-7 5 0 0,-9 10 0 0,-7 2 0 16,-12 12 0-16,-11 9 192 0,-16 11 48 0,-14 3 0 0,-8 7 0 15,-5 7-96-15,-6 0-16 0,-4 6 0 0,-4-6 0 16,-8-4-272-16,45-45 0 0,-7 6 0 0,-2-2 0 31,-2 0-1600-31,2-8-240 0,5-5-32 0</inkml:trace>
  <inkml:trace contextRef="#ctx0" brushRef="#br2" timeOffset="201097.55">995 3225 19583 0,'-23'12'864'0,"9"-3"176"0,-2 5-832 0,2 1-208 0,0-1 0 0,4 0 0 15,0-3 896-15,2 3 144 0,-1 0 32 0,3-1 0 16,-1-2-64-16,1-4-16 0,6-7 0 0,-6 7 0 0,6-7 64 0,-11 6 16 15,3-5 0-15,0-2 0 0,0-3-128 0,2-4-32 16,-2-2 0-16,2-4 0 0,-2-3-384 0,2-4-80 16,0-8 0-16,1-4-16 0,1-6-272 0,0-3-160 15,1-7 192-15,1-5-192 0,2-3 0 0,0-5 0 16,0 1 0-16,0-6 0 0,4 3 128 0,-2 1-128 16,-1 4 0-16,3-3 0 0,1 1 128 0,2 4-128 15,-1 3 0-15,0 6 0 0,5 7 0 0,-1 6 160 16,0 3-160-16,0 8 128 0,0 2-128 0,3 6 0 15,1 4 0-15,1 3 0 0,3 5 0 0,2 6 0 16,2 3 0-16,3 5-176 0,2 5 48 0,0 6 0 16,-1 6 0-16,2 9 0 0,0 5-80 0,2 4-16 0,-2 9 0 0,2 6 0 15,1 1-32-15,0 6 0 0,1-2 0 0,-1-2 0 16,-3 3 80-16,-2-6 16 0,-1-5 0 0,-3-3 0 16,-1-1 160-16,-2-4 0 0,-1-5 0 0,-7-5 0 15,-2-3 0-15,-3-1 0 0,-1-1 0 0,-2-7 0 16,-3-2 0-16,0-4 176 0,-3-4-176 0,-2-1 192 15,-4-2-48-15,-3-6 0 0,-5-2 0 0,-2 0 0 16,-4 0-16-16,-3-4 0 0,-5-4 0 0,-5 0 0 16,-2 0-128-16,-2 0 0 0,-2-2 144 0,-2-2-144 15,0 0 0-15,-7-1 0 0,-6-5 0 0,1 1-192 16,1-1-16-16,4-1-16 0,4-2 0 0,22 11 0 16,0-4 224-16,-2 2-144 0,0-2 144 0,2 2-128 15,1-2 128-15,1 2-192 0,1-3 192 0,-12-6-192 0,8 2 192 16,9 1-128-16,1 2 128 0,7-2-128 0,4-3-16 15,4 0 0-15,2 0 0 0,8-4 0 16,5-5-352-16,9-1-64 0,6-7-16 0,-6 15 0 0,9-9 240 0,9-2 32 16,8-5 16-16,10-7 0 0,6-1 288 0,4-4 0 15,4-6 0-15,72-46 0 0,-19 15 0 0,-11 12 0 16,-9 3 0-16,-11 10 0 0,-7 5 0 0,-4 7 144 16,-5 4 16-16,-7 9 0 0,-6 6 112 0,-11 10 32 15,-12 9 0-15,-11 9 0 0,-11 5 16 0,-8 10 0 16,-8 8 0-16,-14 12 0 0,-12 12 256 0,-16 12 48 15,-18 20 16-15,-19 15 0 0,-8 18 144 0,-12 16 48 16,-13 11 0-16,-9 12 0 0,-10 7-448 0,-3 10-96 16,-3 4-16-16,60-79 0 0,-9 15-272 0,-7 13 128 0,-1 14-128 15,-7 7 0 1,-11 2-2032-16,-10 2-512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7:18:26.41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17589 3940 2751 0,'0'-10'256'0,"-2"1"-256"0,1-5 0 0,0 1 0 15,-1-2 208-15,2 3 0 0,0-2 0 0,-2 3 0 16,1 1 144-16,-1-2 32 0,2 3 0 0,0-1 0 16,0 10 688-16,0-7 144 0,2-2 16 0,-2 9 16 15,3-9-272-15,-3 9-48 0,2-12-16 0,0 5 0 16,1-3-80-16,-3 10 0 0,4-8-16 0,-4 8 0 15,3-10-176-15,-3 10-16 0,0 0-16 0,8-8 0 16,0-2-80-16,-2 5-16 0,-6 5 0 0,6-8 0 0,-6 8-192 0,0 0-32 16,0 0-16-16,0 0 0 0,0 0 32 0,0 0 0 15,0 0 0-15,0 0 0 0,0 0-304 0,2 15 0 16,-4 3 128-16,0 1-128 0,-2 2 176 0,-5 3-32 16,0 0 0-16,0 5 0 0,0 0-16 0,-3 3-128 15,-1 1 192-15,-1 3-64 0,0 1-128 0,-2 0 160 16,-1-2-160-16,2 2 160 0,0-1-32 0,-1-1-128 15,0 2 192-15,-1-3-64 0,1-2-128 0,-2 2 0 16,-1-3 144-16,1-3-144 0,-1-1 0 0,1-3 128 16,2-3-128-16,2 1 0 0,0 2 0 0,2-2 0 15,2-3 0-15,1 0 128 0,3-3-128 0,1 0 0 16,1-4 0-16,3-3 0 0,1-9 0 0,1 10 0 0,-1-10 0 16,0 0 128-16,0 0 64 0,9 6 32 15,-9-6 0-15,13 0 0 0,-1 0 160 0,1 0 48 0,0-3 0 16,-1 0 0-16,4-2-128 0,1 3-32 0,1-1 0 0,0 1 0 15,0 2-80-15,0-2 0 0,1 1-16 16,0 1 0-16,1 0-48 0,3 0-128 0,2 0 192 0,2-1-64 16,1 0-128-16,1-3 160 0,3 0-160 0,1 0 160 15,7 2-160-15,1-3 128 0,3-2-128 16,1 2 128-16,2 0-128 0,-2-1 0 0,-3 1 0 0,1 1 128 16,0-3-128-16,1 2 0 0,-2 2 0 0,3-1 0 15,1-3 0-15,4 2 0 0,2 3 0 0,-3-3 0 16,-3 0 0-16,0 1 0 0,-2 1 0 0,0 1 0 15,-1-3 0-15,0 0 0 0,0 2 0 0,2 2 0 16,0-1 0-16,4 1 128 0,2 1-128 0,-4 0 0 16,-3 0 192-16,-2 1-32 0,3 3-16 0,-2-1 0 0,0 2-16 15,1 0-128-15,1-1 192 0,2 3-64 0,3-2-128 0,0-2 192 16,4 1-192-16,-5 0 192 0,-2-1-192 0,0 0 0 16,4 0 144-16,-1-3-144 0,-2 1 0 0,3 0 144 15,1 0-144-15,0 1 0 0,2-1 128 0,-2 1-128 16,-5 4 0-16,0-3 0 0,0 0 0 0,0-1 0 15,-3-2 0-15,5 2 0 0,1 0 0 0,3-2 0 16,0-1 128-16,0 1-128 0,-2-1 0 0,1 1 0 16,-3-2 0-16,0 0 0 0,0-1 128 0,-1 1-128 15,0 1 0-15,2 1 0 0,1 0 0 0,-1 0 0 16,0 0 0-16,-3 1 0 0,-4 1 128 0,0 3-128 16,1-2 0-16,-1 2 0 0,-1-2 0 0,0-1 128 0,0 2-128 15,1 0 0-15,1 0 144 0,3-2-144 0,-2 1 0 0,-2-1 144 16,-3 3-144-16,0 2 160 0,1-2-160 15,1 0 160-15,0 1-160 0,0-1 0 16,0-2 0-16,1 1 0 0,1-1 0 0,0 4 0 16,-1-3 0-16,-4 2 128 0,-3 3-128 0,-2-4 0 15,-2 1 144-15,0 2-144 0,1-4 0 0,-4 2 128 0,-1 2-128 16,-1-2 0-16,-3 0 0 0,0-1 144 0,-2-1-144 0,-1 1 0 16,1 2 176-16,-1-3-176 0,0-3 160 0,-2 3-160 15,-1 3 144-15,-3-2-144 0,-1 2 128 0,-1-2-128 16,-3-1 128-16,1-2-128 0,-3-1 128 0,-1 3-128 15,-7-4 128-15,11 4-128 0,-4 1 0 0,-7-5 128 16,8 4-128-16,-8-4 128 0,0 0-128 0,0 0 128 16,0 0-128-16,9 2 0 0,-9-2 144 0,0 0-144 15,0 0 128-15,0 0-128 0,0 0 160 0,0 0-160 0,6-6 192 0,-6 6-48 16,3-13-16-16,-2 2 0 0,-1 1 0 16,0-4-128-16,0 1 192 0,-3 0-64 15,-2-1-128-15,1-2 0 0,-1-1 144 0,0-2-144 0,0 0 144 0,1-4-144 16,1-2 192-16,-1 1-192 0,0-3 128 0,-2 3-128 15,2-4 0-15,-1 3 0 0,0-5 0 0,2 4 0 16,1-4 0-16,-2 5 0 0,-1-3 0 0,1 4 0 16,-1-3 0-16,0 4 0 0,0 3 0 0,-1 0 0 15,0 1 0-15,0 1 0 0,-1 1 0 0,1 1 0 16,-3-2 0-16,0 3 0 0,0-1 0 0,0 1 0 16,1-3-192-16,0 4 192 0,-1-1-128 0,3 1 128 15,-1 0 0-15,1 1-144 0,2 5 144 0,0-3 0 0,1 4 0 16,-3 2-128-16,4-3 128 0,2 8 0 0,-3-5 0 0,3 5 0 15,-3-9 0-15,3 9 0 0,-4-6 0 0,4 6 0 16,0 0 0-16,0 0 0 0,0 0-192 0,0 0 64 16,0 0 128-16,0 0 0 0,0 0 0 0,0 0 0 15,0 0-128-15,-3 12 128 0,1-1-128 0,2 0 128 16,-2 0 0-16,1 1 0 0,0 2 0 0,1 4-128 16,0 1 128-16,0 0 0 0,-1 1 0 0,2 2 0 15,-1-1 0-15,0 0-128 0,-1 0 128 0,-1 2 0 16,1 0 0-16,0 0 0 0,-2 1 0 0,1 2 0 15,-2-4 0-15,0 4 0 0,-2-1 0 0,-2 1 0 16,3 2 0-16,-3-2 0 0,-1 2 0 0,2-1 0 16,-2 3 0-16,-1 0 0 0,-2-5 0 0,2 2 0 15,0-4 0-15,0-3 0 0,0-2 0 0,-1 0 0 0,3-3 0 16,-1-5 0-16,0-1 0 0,0-1 0 0,1 2 0 0,1-4 0 16,-1 0 0-16,-2 0 0 0,2-3 0 15,-2 1 0-15,2 0 0 0,-3 0 0 0,-2-2 0 16,-1 2 0-16,-2 1 0 0,-2-1 0 0,-1-1 0 0,-3-1 0 15,-2-2 0-15,0 1 0 0,-4-1 0 0,-1 2 0 16,0-2 0-16,-2 0 0 0,-1-2 0 0,-1 2 0 16,-2 0 0-16,-1 0 0 0,-1 0 0 0,-1 3 0 15,-1 1 0-15,-1 1 0 0,-3-3 0 0,-3 1 0 16,-1-3 0-16,1 2 0 0,2 2 0 0,-2-1 0 16,-1 1 0-16,-1-3 0 0,-2 3 0 0,-2 1 0 0,-4 2 0 15,-1-3-128-15,-1-2 128 0,-1 0 0 16,2-1 0-16,-2 1 0 0,-2-1 0 0,-1 1 0 0,-3 2 0 15,-2-1 0-15,-4-1 0 0,2-2 0 0,2-1 0 16,-1 1 0-16,0 1 0 0,-3 1 0 0,-4 3 0 0,-2-5-128 16,1-5 128-16,1 1 0 0,1-3-144 0,2 6 144 15,-1 1 0-15,-2-1-176 16,-1-2 176-16,1 1-128 0,5 1 128 0,2-2 0 0,0 2 0 0,1 2 0 16,-2 2 0-16,-2-2 0 0,-3-1 0 0,4-1 0 15,3-2 0-15,6 0 0 0,1 0 0 0,-1 3 0 16,-1 3 0-16,0-3 0 0,-3-1 0 0,3-3 0 15,2 2 0-15,1-1 0 0,1 2 0 0,2 0 0 16,0 1 0-16,-1 0-208 0,-2 1 80 0,5-1 128 16,-4-3-176-16,6 0 176 0,3-2-128 0,2 1 128 15,2 0 0-15,2 3 0 0,2-1 0 0,1 2-128 0,-2 0 128 16,0 0 0-16,-1-2 0 0,1-2 0 0,0 3 0 16,5-2-128-16,3 2 128 0,2-2 0 0,1 1 0 15,5-2 0-15,0-1 0 0,3 1 0 0,2 2 0 16,2-1 0-16,1-1 0 0,2 0 0 0,3 2 0 15,1-1 0-15,1 0 0 0,0 0 0 0,3 0 0 0,0 0 0 16,2-1 0-16,6 4 0 0,-7-5 0 0,2 1 0 16,5 4 0-16,-4-8 0 0,2 2 0 0,-1-3 0 15,2-1 0-15,1 0 0 0,0 1 0 0,3-4 0 16,-1-1 0-16,1-2 128 0,-1-2-128 0,4-1 0 16,1-3 128-16,-2 2-128 0,3-2 0 0,-1-3 0 15,0-1 0-15,1-3 0 0,1-4 0 0,0-3 0 16,0 0 0-16,1-1 128 0,0-3-128 0,1 1 0 15,0 0 0-15,1-5 0 0,-1 0 0 0,0-2 0 0,2 4 0 0,0 1 128 16,-2-2-128-16,2 3 0 0,0 1 0 16,-1 3 0-16,0 0 0 0,-1 3 0 0,-1 4 0 15,2 5 0-15,1 1 0 0,-2 4 0 0,0 1 0 0,0 4-128 16,1-1 128-16,1 3 0 0,-5 3 0 0,-1 0 0 16,0 4 0-16,-7 5-128 15,10-4 128-15,-10 4 0 0,0 0 0 0,0 0 0 0,0 0 0 0,10 7-128 16,-4 3 128-16,-6-10 0 0,5 11-144 0,-2 1 144 15,0 1 0-15,0-3 0 0,1 1 0 0,-1 4 0 16,-1-1-144-16,1 0 144 0,-1 4 0 0,1 4 0 16,-1-1 0-16,1 1-128 0,-2 2 128 0,1 4 0 15,-2-1 0-15,0 2 0 0,-2 2-128 0,1-5 128 16,-2 1 0-16,1 0 0 0,-2 3 0 0,2-1 0 0,-2-1 0 16,0 0 0-16,1-6 0 0,1 0 0 0,-1-2 0 15,3 0 0-15,0-1 0 0,2-1 0 16,-1 0 0-16,3-2 0 0,1 0 0 0,2-2 0 0,4 0 0 0,0-3 0 15,2-1 0-15,2 0 0 0,0-3 0 0,6-1 0 16,-1-1 0-16,4 0 0 0,0-3 0 0,5 0 0 16,2 2 0-16,2 2 0 0,3-1 0 0,2 0 0 15,4 4 0-15,5-2 0 0,3-1 0 0,4 2 0 16,-3-5 0-16,2 3 0 0,0 0 0 0,2-2 0 16,1 1 0-16,5 0 0 0,5-1 128 0,2-3-128 15,5-1 0-15,-5 0 0 0,-2 0 128 0,0 3-128 16,-3-1 0-16,4 3 144 0,2 0-144 0,0 0 0 15,0-1 0-15,-3 1 0 0,-1 2 0 0,-2-2 0 0,-2 2 0 0,5 2 0 16,2-1 0-16,2 2 0 0,-3-2 0 0,-1 2 0 16,-2 2 0-16,-2-1 0 0,-1 1 0 15,1 2 0-15,3 2 0 0,1-1 0 0,-1 1 0 0,-1 2 0 16,-2-3 0-16,0 1 0 0,0-1 0 0,2 0 0 16,2 0 0-16,1-6 0 0,2 0 0 0,-3-2 0 15,-2-1 0-15,-2 2 0 0,-4-2 0 0,5 0 0 16,-1 1 0-16,0-4 0 0,1 1 128 0,-4 3-128 15,-3-5 0-15,-1 2 0 0,-2-2 0 0,-1 5 128 16,-2-1-128-16,1-2 0 0,0 1 0 0,0 0 0 16,-2-1 0-16,-3-1 0 0,-2-1 0 0,-2 1 0 15,-1-1 0-15,-4 3 0 0,1-1 0 0,0 0 0 16,-1 1 0-16,-1 3 0 0,-2-3 0 0,0 4 128 16,2-2-128-16,-3 1 0 0,-3-1 144 0,-2-3-144 0,-1 0 0 15,-3 1 144-15,-2-5-144 0,-4 3 0 0,-3-1 160 0,-4 0-160 16,1-2 128-16,-3 0-128 0,-9 0 176 0,8 0-48 15,-8 0-128-15,0 0 192 0,9-4 0 0,-9 4-16 16,8-5 0-16,-8 5 0 0,6-7-32 0,-6 7 0 16,7-7 0-16,-3-4 0 0,-2 4-16 0,2-3-128 15,-3 1 192-15,0-4-64 0,-1-3 16 0,0-4 0 16,-1-2 0-16,1-5 0 0,0 1 0 0,0-4 0 16,1-7 0-16,2 2 0 0,1-7 0 0,1-2 0 15,0 2 0-15,1-5 0 0,3-1 16 0,1 2 0 16,1-2 0-16,-1 6 0 0,1 3 32 0,1 3 0 15,-2 2 0-15,0 3 0 0,0 6 80 0,-1 2 32 0,-3 4 0 16,1 6 0-16,-2 2-304 0,-1 2 160 16,-4 9-160-16,0 0 128 15,0 0-1264-15,-8 11-256 0,-5 5-48 0,-3 9-14720 0</inkml:trace>
  <inkml:trace contextRef="#ctx0" brushRef="#br0" timeOffset="2585.96">6395 10993 3679 0,'-3'-6'320'0,"3"-1"-320"0,0-2 0 0,0 9 0 0,0-5 3056 0,3-4 528 16,0 2 128-16,-3 7 0 0,0 0-2816 0,0 0-576 15,0 0-128-15,0 0 0 0,5-5 96 0,-5 5 32 16,0 0 0-16,0 0 0 0,0 0-320 0,0 0 0 15,0 0 0-15,7 7 0 0,0 6 128 0,-2 1-128 16,-3-1 192-16,2 8-192 0,-4 3 320 0,1 4-64 16,-1 2 0-16,-1 3 0 0,1 1-112 0,1 4-16 15,1 8-128-15,-2 1 192 0,0 2-64 0,0 5 0 0,0 3-128 16,1 7 192-16,-1-2-16 0,0 5-16 16,0 4 0-16,-3 3 0 0,3 4-160 0,-1 2 160 15,1 0-160-15,-2 2 160 0,2-2-160 0,0 2 160 0,2 0-160 0,-2-1 160 16,0 1 32-16,1-3 0 0,1 2 0 0,0-1 0 15,1 6-192-15,-1 0 192 0,2 0-192 0,0 3 192 16,-3 2-64-16,2 3 0 0,-1 1 0 0,1 5 0 16,-1 3 128-16,0-1 32 0,-2 4 0 0,0 2 0 15,-2 1 80-15,0 4 16 0,-3-2 0 0,1-2 0 16,-2 3-192-16,0-4-16 0,0-5-16 0,1 2 0 16,0-3-160-16,1-3 160 0,2 3-160 0,-2-6 160 15,0 1-160-15,1-2 0 0,1 6 144 0,1-6-144 16,-1-1 0-16,0-1 128 0,-2 1-128 0,0 0 0 15,0 1 320-15,2-2-16 0,-2-1 0 0,-1-7 0 16,-3 0 80-16,2 1 32 0,0 2 0 0,-1-6 0 0,0-1-112 16,-1-6-32-16,-2 1 0 0,3 2 0 0,1-3-48 15,1 0-16-15,0 5 0 0,0-3 0 0,-3-6-16 0,1 2-16 16,-4 3 0-16,6 2 0 0,-1-2-48 0,2-1 0 16,-1-4 0-16,1-1 0 0,0-1-128 0,1-3 0 15,0 1 0-15,-1-1 0 0,2 0-224 0,-1-7-80 16,-1-5-16-16,2 0 0 15,1-6-1520-15,-1-10-304 0,-2-10-64 0</inkml:trace>
  <inkml:trace contextRef="#ctx0" brushRef="#br0" timeOffset="3376.01">3182 15859 26431 0,'0'0'1168'0,"-11"-7"240"0,1 1-1120 0,5 1-288 0,5 5 0 0,0 0 0 0,0 0-192 0,14-3-112 15,1 3-16-15,3 4 0 0,1 0 320 0,5 0 0 16,4 2 0-16,4 3 0 0,3 2 0 0,4-3 0 16,2 2 0-16,11-1 0 0,9 2 0 0,1-2 128 15,-1 2-128-15,3-6 0 0,2 0 0 0,4 1 128 16,2-3-128-16,7-2 0 0,10 0 160 0,-1-1-16 16,-3 0 0-16,5 0 0 0,1 0-144 0,6 0 0 0,2 0 0 15,4 0 0-15,-4 0 160 0,6-1-160 0,6 1 192 0,-1-3-192 16,-1-3 288-16,2 1-48 0,6 1-16 0,-3-2 0 15,-1-2 16-15,0 4 0 0,0 3 0 0,6-2 0 16,3-4 0-16,-2 2 0 0,0 0 0 0,1-4 0 16,6 2-240-16,-3-1 144 0,-4 0-144 0,4 2 128 15,7-1-128-15,-5 2 0 0,-6-4 0 0,2 3 128 16,2 2-128-16,-3-1 0 0,-8 0 0 0,0 1 0 16,2 1 0-16,-4 1 0 0,-1-6 0 0,-2 3 0 15,-6 1 0-15,3 1 0 0,6-4 0 0,-6 2 0 16,-7 0 0-16,0 0 0 0,0 4 0 15,0-2 0-15,-2-1 0 0,0 3 0 0,-6 0 0 0,-1 1 0 16,5 0 192-16,-3 1-64 0,-2 2 0 0,-2-1 0 16,-3-2-128-16,-3 3 128 0,3 2-128 0,-1-3 128 15,2-2-128-15,-3 0 0 0,-5-1 0 0,0 0 128 16,-1 1-128-16,3 0 0 0,5-1 0 0,-6-5 0 0,-6-1 0 16,-1 2 0-16,1-3 0 0,-4 4 0 0,1 3 0 0,2-3 128 15,0-5-128-15,-6 4 0 0,-7 1 0 0,2-1 0 16,-1 3 0-16,-2 1 0 0,0 1 0 0,2 1 0 15,-2-1 0-15,-1-1 0 0,-4-1 0 0,-4 1-176 16,-2 2 176-16,-3 1-192 16,-4-1-256-16,0 1-64 0,-3 3-16 15,-1-1 0-15,-3 1-2000 0,-2 2-400 0</inkml:trace>
  <inkml:trace contextRef="#ctx0" brushRef="#br0" timeOffset="3787.38">12775 15240 29599 0,'-10'-6'1312'0,"6"1"272"0,4 5-1264 0,-4-6-320 0,4 2 0 0,0 4 0 15,0 0-480-15,14 5-160 0,1 2-16 0,2 0-16 0,1-2 448 16,1 4 96-16,2 0 128 0,1 5-208 16,1-1 208-16,2 0 0 0,2 1 0 0,0 2 0 0,-2 1 0 0,2 0 0 15,-1 2 0-15,1 0 0 0,-3 2 0 0,-1 3 0 16,-3-2 128-16,-2 0-128 0,-1 5 144 0,-5 0-16 15,0 3-128-15,-3-2 192 0,-4 0 48 0,-3 2 0 16,-3-3 0-16,-3 1 0 0,-3-3 192 0,-5 0 32 16,-6 0 16-16,-8 2 0 0,-9 1-16 0,-4 1 0 15,-3-2 0-15,-1 4 0 0,0-4-240 0,1 3-48 16,0 1-16-16,2-1 0 0,3 0-368 0,3 2-80 16,4 0-16-16,3-4-9072 15,0 0-1824-15</inkml:trace>
  <inkml:trace contextRef="#ctx0" brushRef="#br0" timeOffset="4340.95">14069 15566 39391 0,'-9'-14'1744'0,"5"5"368"0,-2-6-1696 0,1 6-416 0,1 0 0 0,4 9 0 16,0 0-336-16,0 0-160 16,0 0-16-16,0 0-16 0,1 22-48 15,3 7 0-15,-3 7 0 0,0 4 0 0,-1 9-64 0,0 4 0 16,0 0-16-16,-2 6 0 0,-2 3-208 0,0 2-32 0,-1 4-16 0,1-2 0 16,3-7-240-16,2-9-32 0,4-14-16 0,3-10 0 0,2-8 784 15,4-7 160-15,3-7 16 0,3-7 16 0,4-7 672 0,4-8 144 16,4-8 32-16,-3-10 0 0,2-8 448 0,2-7 80 15,1-9 32-15,2 0 0 0,-2-2-784 0,-1 1-144 16,1 2-48-16,-2 1 0 0,-4 3 0 16,0 11 0-16,-2 6 0 0,-4 7 0 0,-3 8 160 0,1 8 16 15,-3 10 16-15,0 10 0 0,-3 13-160 0,2 17-48 16,1 19 0-16,-1 12 0 0,-3 8-192 0,-3 12 0 16,-3 11 0-16,-5 9 0 0,-4 8 0 0,-5 17 192 15,-5 7-48-15,-7 11-16 16,-8 5-608-16,-5 2-128 0,-7 3-32 0,-1-21 0 0,2-22 480 0,0-16 160 15,1-19 0-15,0-14-144 0,-1-15 928 0,-1-9 192 16,-1-12 48-16,1-10 0 0,0-8-192 0,-2-13-48 0,-2-9 0 0,1-12 0 16,-2-14-192-16,3-8-32 0,-3-14-16 0,4-8 0 15,-2-6-688-15,5-7-144 0,2-8-32 0,9 2 0 32,3 1-416-32,11 8-96 0,9 13 0 0,5 10-16 0,5 9 496 0,5 6 96 15,7 5 32-15,9 7 0 0,8 7 224 0,12 13 0 0,7 9 0 0,12 10 0 31,12 6-448-31,4 10-80 0,-5 5-32 0,3 4 0 16,-3 8-768-16,5 9-144 0,1 5-48 0,-5 6-12176 0</inkml:trace>
  <inkml:trace contextRef="#ctx0" brushRef="#br0" timeOffset="5254.32">5934 11806 29311 0,'-13'-9'1296'0,"4"2"272"0,0-3-1248 0,3 1-320 0,1-3 0 0,2 2 0 16,2-4 0-16,1 0 0 0,1-5 0 0,4-4 0 16,0-9 336-16,2-3 64 0,2-5 16 0,1-7 0 15,-1-3-240-15,2-4-48 0,0-2-128 0,3-2 192 16,0-1-192-16,2-4 128 0,-1-1-128 0,1-1 0 15,2 1 0-15,1 4 0 0,2 5 0 0,2 6 0 16,1 3 0-16,2 3 0 0,4 6 0 0,-2 4 0 16,-3 5 0-16,2-1 0 0,1 4 0 0,-3 3 0 15,-1 6 0-15,-1 4 0 0,0 0 0 0,1 6 0 16,0 4 0-16,2 4 0 0,-2 4 0 0,4 7 0 0,0 3-144 16,2 6 144-16,1 7 0 0,2 2-144 0,0 4 144 15,1 1 0-15,1 2 0 0,-1-4 0 0,-2 1 0 16,-3-2 0-16,-4 0 0 0,-2 1 0 0,-2 0 0 0,-4 1 192 15,4-4 0-15,-6 0-16 0,0-1-32 0,-1 0 0 16,-1-6 0-16,-2 1 0 16,1-1-464-16,-3-3-112 0,-3-3-16 0,-1-6-13328 0</inkml:trace>
  <inkml:trace contextRef="#ctx0" brushRef="#br0" timeOffset="5689.22">6944 9592 25791 0,'-7'-15'2304'0,"-1"0"-1856"0,0 2-448 0,2-1 0 15,2-1 608-15,2 3 32 0,0 2 0 0,1-3 0 16,-2 1-304-16,2 0-48 0,-1-2-16 0,-1 3 0 16,-1 2-144-16,0-1-128 0,-1 3 192 0,-1-2-192 15,-3 2 0-15,-1 2 0 0,-3-2 0 0,-1 5-144 0,-1 1-112 0,-3 4-32 16,2 5 0-16,-3 1 0 0,-2 4 96 0,1 6 32 15,1 4 0-15,0 5 0 0,0 2 160 0,1 3 0 16,1 7 0-16,1 0-128 0,-1 9 128 16,2-2-192-16,1 2 192 0,3 3-192 0,1 3 192 0,1 0 0 15,1-2 0-15,4-2 0 0,2-5 0 0,0-1 0 16,2-2 0-16,3-2 0 0,-1-7 0 0,2-3 0 16,0-2 0-16,0-5 128 0,1 2-128 0,0-6 0 15,0-3 0-15,0-6 0 16,-5-11-1472-16,9 9-272 0,-9-9-48 0,14-5-16 0</inkml:trace>
  <inkml:trace contextRef="#ctx0" brushRef="#br0" timeOffset="5912.16">6189 10036 29487 0,'-8'-14'2624'0,"6"2"-2112"0,4 2-512 0,7-1 0 16,7 2 288-16,4-4-48 0,4 0-16 0,4 3 0 16,1-2-224-16,1 0 0 0,3 2 0 0,0-3 0 15,2 4 0-15,3-2 0 0,1 1 0 0,0 1 0 32,2 0-512-32,1 3-80 0,1 0-32 0,1 3-7952 0,3-1-1600 0</inkml:trace>
  <inkml:trace contextRef="#ctx0" brushRef="#br0" timeOffset="6171.91">7894 9180 5519 0,'-21'-2'496'0,"9"-1"-496"15,-4 1 0-15,0 6 0 0,-2 2 5696 0,2 8 1024 16,-1 4 224-16,2 2 32 0,1 7-5776 0,0 2-1200 16,-3 4-176-16,1 5-64 0,-2 8 368 0,1 2 64 0,1 3 0 0,-1 2 16 15,1 1-208-15,1 0 0 0,2 1 0 0,-1-3 0 16,4-2 0-16,2-2-256 0,4-3 48 16,0-2 16-1,4-5-1504-15,2-4-288 0,0-5-64 0</inkml:trace>
  <inkml:trace contextRef="#ctx0" brushRef="#br0" timeOffset="6637.35">8065 9859 22111 0,'-9'5'1968'0,"0"7"-1584"0,1 5-384 0,1 6 0 16,3 7 1472-16,3-5 224 0,0 2 32 0,1-3 16 15,0 0-1296-15,2-1-272 0,2-4-48 0,1-5-128 0,2-3 192 0,-1-2-192 16,-6-9 192-16,11 0-192 0,1-6 0 0,1-2 0 16,-1-5 0-16,4-6 0 0,0-6 0 0,3-7-272 15,0-2 16-15,3-2 16 16,1-1-288-16,0 3-64 0,1 1-16 0,1 6 0 0,-1 2 208 0,-1 7 32 16,-2 7 16-16,-1 1 0 0,-1 7 352 15,-3 7 288-15,-2 7-48 0,0 6-16 0,-1 4-16 0,-4 11 0 16,-3 8 0-16,1 7 0 0,-3 5 208 0,-3 6 32 15,-2 2 16-15,-4 10 0 0,-4 6-80 0,-4 8 0 16,-4 4-16-16,-4-1 0 0,-6 0-368 0,0-8 128 0,1-9-128 16,-1-9 0-16,2-11 384 0,2-5 16 0,0-8 0 15,4-9 0-15,-3-4 48 0,2-10 16 0,-2-4 0 16,1-6 0-16,-2-5-160 0,0-6-48 0,0-11 0 16,1-3 0-16,2-6-256 0,2-2 0 15,4-2 0-15,1-4 0 0,2-7-192 0,3 1 48 0,5 4 16 0,1 2 0 16,6 2 128-16,3 6 0 0,1 0 0 0,3 7 0 15,0 2 160-15,3 4 64 0,4 5 16 0,2 0 0 16,2 6-240-16,3 4 0 0,2 6 0 0,2 1-160 31,0 5-240-31,2 0-48 0,-1 4-16 0,1 4 0 16,1-4-1392-16,-2 3-288 0,-1 0-48 0</inkml:trace>
  <inkml:trace contextRef="#ctx0" brushRef="#br0" timeOffset="7026.07">8747 9307 10127 0,'0'0'448'0,"0"0"96"15,0 0-544-15,0 0 0 0,0 0 0 0,-7 8 0 0,7-8 1408 0,-2 11 160 0,2 3 32 0,5 3 16 16,1 1-1008-16,6 2-208 0,4 8-32 0,4 0-16 16,2 4 224-16,3-2 64 0,3-181 0 0,2 366 0 15,0-182 192-15,1 4 32 0,-2-2 16 0,0 4 0 16,2-1 160-16,-1 1 48 0,-1-2 0 0,2 1 0 15,1 3-48-15,-4-1 0 0,-2 2 0 0,0-1 0 16,-2-2-336-16,-5 2-64 0,-5 1 0 0,-3-3-16 16,-2 1-304-16,-5 1-64 0,-5-1-16 0,-7 1 0 15,-4 6-80-15,-8-1-16 0,-4 2 0 0,-7 0 0 32,-8-1-1120-32,-5 3-240 0,-7 2-32 0</inkml:trace>
  <inkml:trace contextRef="#ctx0" brushRef="#br0" timeOffset="7947.85">10094 9943 14735 0,'-10'-9'640'0,"10"9"160"0,-5-5-640 0,5 5-160 0,0 0 0 0,0 0 0 0,0 0 1104 0,0 0 192 16,0 0 48-16,0 0 0 0,0 0-560 0,0 0-96 16,7-5-32-16,4-1 0 0,3 0-144 0,3 4-16 15,5-2-16-15,5-1 0 0,2 0-128 0,5 1-32 16,4-4 0-16,6 3 0 0,5 2-320 0,4 0 144 16,2-1-144-16,-3 0 0 0,-2 3 0 0,-1 0 0 15,4 2-192-15,-8-1 48 16,0 1-624-16,-3 5-112 0,-4-3-16 15</inkml:trace>
  <inkml:trace contextRef="#ctx0" brushRef="#br0" timeOffset="8138.23">10186 10361 24927 0,'0'0'1104'0,"0"0"240"0,0 0-1088 0,0 0-256 0,12 9 0 0,6-3 0 16,6-2 336-16,3 1 16 0,2-1 0 0,8-1 0 15,6-1 256-15,4-1 48 0,2 5 16 0,-1-4 0 16,-1 2-192-16,4-3-32 0,1-1-16 0,1 0 0 16,1-5-272-16,5 4-160 0,7 2 192 0,-1-3-192 31,-2-4-1904-31,-5 1-480 0</inkml:trace>
  <inkml:trace contextRef="#ctx0" brushRef="#br0" timeOffset="14660.91">3737 7780 13823 0,'-11'-17'608'0,"6"6"128"0,-1-1-592 0,3 2-144 0,1 0 0 0,-1 2 0 0,0-1 1840 0,3 9 336 15,0 0 64-15,0 0 0 0,0 0-1600 0,0 0-320 16,0 0-64-16,0 0 0 0,0 0-256 0,0 0 0 15,0 0 0-15,-6 8 0 0,1 1 0 0,1 2 0 16,-1 3 0-16,-2 4 0 0,0 4 0 0,-2 7 0 16,-3 7 0-16,2 3 0 0,-2 2 128 0,-2 4-128 15,-2 1 0-15,1 9 144 0,-1-1-144 0,0 6 0 16,-2 0 0-16,1 2 128 0,-4 2-128 0,4 1 160 0,-4-6-160 16,1 0 160-16,0-6 208 0,-1-2 32 0,1-1 16 0,-1-1 0 15,0-1 96-15,-1 3 32 0,1 1 0 16,-1-2 0-16,0-6-160 0,2 1-48 0,5-4 0 0,-4-1 0 15,-2 1-144-15,6-4-48 0,2-2 0 0,5 1 0 16,0-3-144-16,2-5 0 0,2-1 0 0,3-4 128 16,2-1-128-16,3-4 0 0,-3-2 0 0,5-2 0 15,6-4 0-15,-2 1 0 0,-1-3 0 0,1-2 0 16,0-5 0-16,0 1 0 0,2-4 0 0,0 1 0 16,1-1 0-16,2-2 0 0,1 1 144 0,3 2-144 15,2 0 160-15,3 1-32 0,1-2-128 0,3 1 192 16,2 0-32-16,2-2-16 0,5-1 0 0,5 2 0 15,5 2-144-15,2 0 192 0,2 0-192 0,1-4 192 0,0-1-192 16,3-1 192-16,2-1-192 0,8 1 192 0,6-4-192 16,2 1 0-16,-1-4 0 0,-1 6 0 0,-1-2 0 15,0 1 0-15,0-2-192 0,5 5 192 0,4 4-256 16,-3 1 80-16,-5-2 16 0,-1 2 0 0,-2-1 160 16,-1 1-192-16,0-1 192 0,2 1-192 0,5 1 192 0,-6-1-192 15,-5-1 192-15,-4-6-192 0,-3 1 192 16,-2 1 0-16,-3-3 0 0,1 3 0 0,1 3 0 15,0 0 0-15,0 2 0 0,-6 4 0 0,-4 0 0 0,-1 4 128 16,0-2-128-16,0 3 176 0,-2 2-176 0,1 2 128 16,1-3-128-16,2 2 128 0,3 0-128 0,2-1 0 15,-1 0 0-15,-5-2 128 0,-3 2-128 0,-5-1 0 16,-2-3 0-16,-1-1 0 0,-3 1 0 0,-1-5 0 16,-1 1 0-16,-3-2 0 0,-4 3-192 0,0 0 192 15,-3-1-192-15,0-3 192 0,-2-3-256 0,-1-3 64 0,-2 1 0 16,-2-5 16-16,-6 0 176 0,1-4 0 0,0-2 0 0,0-2 0 15,-1-1 0-15,-1-3 176 0,1-5-48 0,-1 2 0 16,-1-6 176-16,1 0 16 0,1-4 16 0,-1-3 0 16,1-2 0-16,0-7 0 0,0-7 0 15,4-2 0-15,0-4-144 0,1 1-16 0,0-5-16 16,1-1 0-16,2 2-160 0,-1-3 0 0,1 3 0 0,-1-3 128 16,-2 0 0-16,2 5-128 0,1 0 192 0,-1 7-64 15,0 3 0-15,-1 1 0 0,0 4 0 0,-1 6 0 16,0 2 0-16,-2 2 0 0,0 2 0 0,-1 1 0 15,0 2-128-15,1 4 0 0,-2 1 0 0,1 4 0 16,-1 3 0-16,0 3 0 0,-1-1 0 0,-1 6 0 16,0-2-128-16,-3 4 128 0,0 3-160 0,0 6 160 0,0 0-144 15,0 0 144-15,0 0-128 0,0 0 128 0,0 0-192 16,0 0 64-16,0 0 0 0,-5 12 0 0,0-2 128 16,-1 2-192-16,0 1 192 0,-5-1-192 0,-1 5 192 0,-4 1 0 15,-1-2 0-15,-2-3 0 0,-2 1 0 0,-2-3 0 16,-3 1 0-16,-1-2 128 0,0-5 32 15,-1-4 16-15,0 2 0 0,-1-2 0 0,0 0 16 0,-2 1 16 16,0-1 0-16,-2-1 0 0,-2-5-16 0,-3 2-16 16,0-2 0-16,-4-1 0 0,-5 2-176 0,-6-1 160 15,-8-4-160-15,-2 0 160 0,0-6-160 0,-3 0 128 16,-4 1-128-16,-9 2 128 0,-9-1-128 0,-1 1 0 16,2 0 0-16,1 1 0 0,5-3 0 0,1 1 160 15,1 0-160-15,3-2 160 0,1 1 32 0,4 4 0 16,0-1 0-16,2 4 0 0,2-2-192 0,-5 6 128 0,-4-1-128 15,2-3 128-15,6 2 0 0,-1 3-128 0,0 2 192 0,1 1-64 16,-2 2-128-16,-3 3 0 0,-3 3 0 16,2 4 0-16,5-2 0 0,5 3 0 0,4 1-128 0,4 2 128 15,4-6-336-15,4 3 0 0,1-1 0 0,5 1 0 32,1-4-1568-32,6 3-304 0,0 1-64 0,6-4-10912 0</inkml:trace>
  <inkml:trace contextRef="#ctx0" brushRef="#br0" timeOffset="16801.25">487 8029 5519 0,'0'0'496'0,"0"0"-496"0,0 0 0 0,4-12 0 15,2 2 1664-15,-2 1 224 0,0-1 48 0,-2 2 16 16,-2 8-992-16,0 0-208 0,5-10-48 0,-1 1 0 15,-1-2-64-15,-1 5 0 0,-2 6-16 0,0 0 0 16,4-11-192-16,-4 11-48 0,0 0 0 0,0 0 0 16,0 0-384-16,0 0 128 0,0 0-128 0,10 9 0 15,-2-2 0-15,-1 4 0 0,0-1 0 0,0 4 0 0,-4 2 0 16,1 1-144-16,-2 1 144 0,2 4-160 0,-1 1 160 16,-1 2 0-16,-1 2 0 0,3 4-128 0,0 4 128 15,0 2 0-15,1 0 0 0,0 1-128 0,-1 0 128 0,1 2 0 16,1 0 128-16,1-3-128 0,-1-2 256 0,0 2-32 15,-1 0 0-15,1 1 0 0,-1 0 160 0,0 2 48 16,0-1 0-16,1-1 0 0,-1-3-160 0,-1-18-16 16,0 1-16-16,1 1 0 0,-3 2-240 15,1 0 128-15,1-1-128 0,-2 2 0 0,1-2 128 0,-1 13-128 16,-2-7 0-16,3-7 0 0,-3-4 0 0,1-2-288 16,-1-13 32-16,0 0 16 15,0 0-1632-15,0 0-336 0</inkml:trace>
  <inkml:trace contextRef="#ctx0" brushRef="#br0" timeOffset="17234.47">1027 8061 18015 0,'0'0'800'0,"-1"-12"160"0,1-1-768 16,0 13-192-16,1-10 0 0,-1 10 0 0,0 0 192 0,0 0 0 0,0 0 0 0,10 8 0 15,0 2-192-15,-3 7 176 0,-3 0-176 0,-2 10 160 16,1 0-160-16,-5 6 128 0,0 4-128 0,-3 3 128 16,-2 1-128-16,-1 0 0 0,-4 3 144 0,-1-2-144 15,-3 3 0-15,-3-5 0 0,-3-7 0 0,-1-5 0 0,-1-4 0 16,1 1 0-16,0-5 0 0,3-4 0 0,-2 0 144 0,3-5-144 15,2-1 192-15,1-3-192 0,4-5 512 0,1 1-16 16,3-3 0-16,8 0 0 0,-6-5 0 0,6 5 0 16,0 0 0-16,0-8 0 0,2-2-272 0,3 3-48 15,2 2-16-15,4 0 0 0,0 4-160 0,3 1 0 16,1 3-160-16,4 3 160 0,3-2 0 0,5 3 0 16,3 2-128-16,2-1 128 0,0 3 0 0,-1 2 0 15,1-3 0-15,-1 2 0 0,-5 0 0 0,4-1 0 16,-4 1 0-16,0 1 0 0,-3-4 0 0,1 2 0 15,-1-3 0-15,1-3-144 0,-3 0-144 0,4-4-32 0,-2-2 0 16,1-1 0 0,1-6-1328-16,1 0-272 0</inkml:trace>
  <inkml:trace contextRef="#ctx0" brushRef="#br0" timeOffset="17511.18">1604 8195 12895 0,'0'0'1152'0,"0"0"-928"0,-7 3-224 0,7-3 0 15,-11 2 832-15,11-2 112 0,0 0 16 0,0 0 16 16,0 0-240-16,0 0-48 0,0 0-16 0,0 0 0 0,0 0-160 0,0 0-16 15,13-1-16-15,2-1 0 0,-1-1-16 0,3-1 0 16,1-1 0-16,2 0 0 0,2-1-304 0,-1-3-160 16,-2 1 160-16,2-1-160 0,0 3 0 0,1 0 0 15,-1-1-176-15,-2 3-6432 16,-1 3-1296-16</inkml:trace>
  <inkml:trace contextRef="#ctx0" brushRef="#br0" timeOffset="17708.14">1640 8442 19007 0,'0'0'832'0,"0"0"192"0,0 0-832 0,2-9-192 16,2 3 0-16,1-5 0 0,4 4 480 0,4-1 48 0,0 2 16 0,3-1 0 16,2-1-112-16,3 2-32 0,4 1 0 0,0-1 0 15,0 0-400-15,2 2 128 0,-3-1-128 0,4 2 0 16,1 1-224-16,2 0-128 0,-3 2-32 0,-1-2-9232 15</inkml:trace>
  <inkml:trace contextRef="#ctx0" brushRef="#br0" timeOffset="18032.78">2308 7534 13823 0,'-10'-12'1216'0,"10"12"-960"16,0 0-256-16,0 0 0 0,0 0 2224 0,-4 12 400 15,1 5 64-15,3 2 32 0,1 2-2080 0,5 9-432 16,-1 4-80-16,4 3 0 0,3 1 144 0,-1 5 48 16,0 4 0-16,2 3 0 0,0 1-64 0,0 0 0 0,-2 1 0 15,2 4 0-15,-2 0-128 0,2-6-128 0,0 0 144 16,-2 2-7904-16,7 7-1584 16</inkml:trace>
  <inkml:trace contextRef="#ctx0" brushRef="#br0" timeOffset="21065.42">11802 10243 13823 0,'-11'-1'608'16,"11"1"128"-16,-9-2-592 0,9 2-144 0,0 0 0 0,0 0 0 0,0 0 1536 0,0 0 256 0,0 0 64 15,0 0 16-15,10 2-1344 0,2-4-272 0,0 0-48 0,2-3-16 16,3-8 16-16,2-1 0 0,1-1 0 0,4-3 0 16,3 0-80-16,1-2 0 0,1-2-128 0,2-1 192 15,-2-3-192-15,-2-1 0 0,-2-2 128 0,-2 5-128 16,-3 1 0-16,-1 1 0 0,-1 7 0 0,-1 1 0 16,-3 1 0-16,0 7 0 0,0-2 0 0,-3 6 0 15,-1 3 0-15,-10-1 0 0,12 9 0 0,-2 2 0 16,-2 10 144-16,0-1-16 0,-1 2 0 0,-1 3 0 15,-2 6 0-15,0 3 0 0,-2 3 0 0,0 1 0 16,-2 2-128-16,-2 2 192 0,2-3-192 0,-2-3 192 16,1-3-192-16,-2-6 128 0,2 0-128 0,-1-4 128 15,2-2 80-15,-1 2 16 0,-1-2 0 0,0-5 0 0,1-8 128 0,1-8 32 16,0 0 0-16,-2 11 0 0,2-11-16 0,0 0 0 16,0 0 0-16,0 0 0 0,0 0 176 0,0 0 32 15,-6-10 16-15,5 0 0 0,1-5-96 0,4-3-32 16,1-5 0-16,4 1 0 0,0-1-336 0,2 2-128 15,3-7 0-15,3 4 144 0,1-3-144 0,2 3 0 16,2 1 0-16,3-1 0 0,2 3 0 0,2 5 0 16,1 3 0-16,1-1 0 0,-1-1 0 0,1 1 0 15,2 5 0-15,-2 0 0 0,-4 2-160 0,0 0 160 16,-3 3 0-16,0 4-144 0,1 4 16 0,-2 4 0 16,-2-3 0-16,1 4 0 15,-4-3-448-15,-3 3-64 0,1 1-32 0,-2 3 0 16,-1-3-1456-16,-5 2-304 0</inkml:trace>
  <inkml:trace contextRef="#ctx0" brushRef="#br0" timeOffset="21537.68">13845 9518 20607 0,'-18'0'912'0,"8"0"192"0,-3-1-880 0,1 2-224 15,0 1 0-15,2 3 0 0,1 4 0 0,0 0 128 16,-2 2-128-16,-1 3 0 0,1-1 224 0,-3 3-48 16,-3 2-16-16,-2 6 0 0,-1 0 16 0,-2 8 0 15,0 0 0-15,0 3 0 0,2 2 144 0,-1 4 16 16,3 3 16-16,3 7 0 0,0 7-144 0,0 1-16 0,1-2-16 0,4 4 0 15,-2 2 16-15,6-7 0 16,-3-3 0-16,4-1 0 0,2-5 208 0,3-5 48 0,3-6 16 16,2-6 0-16,1-8 176 0,4-2 16 0,2-2 16 0,3 0 0 15,3-4-480-15,5-4-192 0,1 0 128 0,4-5-128 16,6-2-192-16,-1-3-112 0,2 0-16 0,-1-4-8048 16,-1 0-1600-16</inkml:trace>
  <inkml:trace contextRef="#ctx0" brushRef="#br0" timeOffset="22019.29">14573 9498 18431 0,'-5'-6'1632'0,"5"6"-1312"0,-6-4-320 0,6 4 0 16,0 0 1024-16,0 0 128 0,0 0 16 0,0 0 16 15,-4 14-752-15,3 2-160 0,1 5-16 0,0 2-16 16,0 2 48-16,1 0 16 0,-1 6 0 0,0 2 0 16,-1 4-32-16,1 1 0 0,0 1 0 0,-1 6 0 15,-2 1 0-15,1 2 0 0,-2 2 0 0,1-3 0 16,-1 0-32-16,1-4-16 0,-3 0 0 0,3-2 0 15,1-3-96-15,-1-4-128 0,-1-1 176 0,1-6-176 16,1 0 192-16,0-6-192 0,1 0 192 0,0-1-192 16,1-2 144-16,0 2-144 0,1-2 0 0,-1-5 144 15,1-2-384-15,-1-11-80 0,4 9 0 0,-4-9-7872 16,7 9-1552-16</inkml:trace>
  <inkml:trace contextRef="#ctx0" brushRef="#br0" timeOffset="22617.45">15067 9989 11967 0,'0'0'1072'0,"0"0"-864"0,-4-5-208 0,4 5 0 0,-7-7 1072 16,7 7 160-16,0 0 48 0,0 0 0 0,-2-12-448 15,1 3-96-15,1 9-16 0,0 0 0 0,0 0-336 0,0 0-80 16,0 0-16-16,5-8 0 0,-5 8 96 0,10-5 32 16,0 0 0-16,0 4 0 0,0-1 192 0,2 1 32 15,1 1 16-15,1 1 0 0,2 2 32 0,3 2 0 16,1-1 0-16,3 0 0 0,2-2-64 0,1-1-16 16,1-1 0-16,0 0 0 0,-1 0-96 0,1 2 0 15,1-4-16-15,0 1 0 0,0 0-96 0,0-2-16 16,-1 1 0-16,0-2 0 0,1-2-80 0,0 1-32 15,2 1 0-15,-1 0 0 0,0 0-272 0,0 2 128 16,-2-4-128-16,-2 4 0 0,-2-3-144 0,-4 0-144 16,-3 2-32-16,-5 2-9280 0,-11 1-1856 15</inkml:trace>
  <inkml:trace contextRef="#ctx0" brushRef="#br0" timeOffset="23584.84">16471 9607 27119 0,'-12'-17'1200'16,"5"3"256"-16,0 0-1168 0,1 5-288 0,3 1 0 0,3 8 0 0,0 0 0 0,0 0 0 15,0 0 0-15,0 0 0 0,0 0 0 0,-2 20 0 16,1 2 0-16,1 2-144 0,-1 5 144 0,1 2 0 15,-1 5-144-15,-1-1 144 0,2 5 0 0,0-1 0 16,2 0-144-16,0 1 144 0,1-3-128 0,0-7 128 16,3-4-192-16,1-4 192 0,1-1 0 0,2-7-128 0,1-5 128 0,3-4 0 15,2-3 0-15,-4-6 0 0,6-1-128 0,1 0 128 16,2-4 0-16,3 0 0 0,-1-6 176 16,1-3-176-16,1-3 176 0,2-5-176 0,-2 2 160 0,1 1-160 15,-2 0 160-15,-1 4-160 0,-3 0 160 0,0 4-160 16,-2 4 192-16,-3 1-64 0,-1 4-128 0,-1 5 192 15,-3 4-192-15,2 4 0 0,-1 9 128 0,-1 3-128 16,1 7 0-16,-4 2 0 0,-2 12 0 0,-2 2 0 16,-4 7 240-16,-3 2-48 0,-4 2-16 0,-2 3 0 15,-4 2 16-15,-3-4 0 0,-3 1 0 0,-4-2 0 16,-5-1 192-16,-3-7 32 0,0-6 16 0,-2-8 0 16,-1-2 208-16,4-7 32 0,0-3 16 0,4-4 0 15,2-2-240-15,2-6-32 0,3-3-16 0,2-4 0 0,2-2-400 16,2-5 0-16,1-2 0 0,-1 0 0 15,4-7-1920-15,2-2-256 0,4-1-48 0,0 0-10704 16</inkml:trace>
  <inkml:trace contextRef="#ctx0" brushRef="#br0" timeOffset="24015.84">17022 8962 3679 0,'0'0'320'0,"0"0"-320"0,0 0 0 0,0 0 0 15,12-2 4064-15,1 4 736 0,2 2 160 0,2 3 32 16,1 3-3856-16,1 4-768 0,0-2-160 0,1 4-16 16,3 2-64-16,1 1-128 0,2 1 192 0,-2 2-64 15,-1 0 0-15,2 4 0 0,0 2 0 0,0 5 0 16,-1 0 176-16,-3 3 16 0,-2 1 16 0,-1 4 0 16,-1 7 80-16,-2 0 16 0,-5 6 0 0,0-1 0 15,-5-1 80-15,-2 0 32 0,-3 2 0 0,-4-2 0 16,-2-3-160-16,-3 2-48 0,-4-5 0 0,-2-2 0 15,-4-6-16-15,-4-2-16 0,0-2 0 0,-1-6 0 16,1-1-32-16,-2-4 0 0,0-4 0 0,4-1 0 0,1-3-144 0,2-1-128 16,4-5 192-16,1-1-192 15,3-3-1376-15,1-3-384 0,9-2-80 0,0 0-10304 16</inkml:trace>
  <inkml:trace contextRef="#ctx0" brushRef="#br0" timeOffset="24641.1">17939 9488 22575 0,'0'-29'992'0,"3"13"224"0,-1 2-976 0,2 0-240 0,1 0 0 0,-1 4 0 15,3 0 240-15,-2 4 0 0,0-2 0 0,-5 8 0 16,4-5-112-16,-4 5-128 0,0 0 176 0,0 0-176 15,3 13 0-15,0 5 0 0,-3 2 0 0,-3 5 0 16,0 2 0-16,-1 5 0 0,1-2 0 0,1 5 0 16,-2 2 0-16,1 3-144 0,1 0 144 0,2-2 0 15,4 1 0-15,-1-2 0 0,0-4 0 0,2-5 0 16,1-6 0-16,1-6 128 0,0-6 0 0,1 0 0 16,0-3 320-16,2-1 64 0,0-5 0 0,0-3 16 15,0-4 0-15,3-3 0 0,-2-7 0 0,2 1 0 16,1-1-304-16,-2-3-64 0,0-3-16 0,1-5 0 15,0 2-144-15,-1-3 0 0,-1 2 0 0,0 0 0 0,0 4 0 0,0 3 128 16,1 3-128-16,1 4 0 0,0 1 0 16,-1 7 128-16,0 0-128 0,1 5 0 0,-2 4 0 0,0 4 0 15,1 4-192-15,-4 6 192 0,-1 1-128 0,1 6 128 16,-2 2 0-16,0 2 0 0,0 3 0 0,-3 3 0 16,-3 1 0-16,0 10 128 0,-2 9-128 0,-2 2 0 15,-4 1 144-15,0 3-144 0,-4-1 176 0,-1 4-48 16,-2-3 0-16,-1 0 0 0,-2-4 32 0,1-2 0 15,2-6 0-15,-2-6 0 0,1-4 288 0,-2-4 48 16,-2-4 16-16,-1-2 0 0,0-2-16 0,-2-5 0 16,-1-4 0-16,0-4 0 0,0-3-240 0,-1-3-32 15,0-6-16-15,0-4 0 0,0-3-80 0,0-6-128 16,-2-1 176-16,2-5-176 0,1-4 192 0,3-4-192 0,4-1 192 0,3-5-192 16,2 4 0-16,7-5 0 0,5 1-192 0,8 2 48 15,3-5 16-15,7 2 0 0,6 7 0 16,2 1 0-16,3 0 128 0,3 9 0 0,-1 3 0 0,2 1 0 15,2 5 0-15,2 3 144 0,-1 5-144 0,3 4 160 16,-1 2-160-16,2 5 192 0,2 3-192 0,0 2 192 16,0 0-192-16,-1 4 0 0,-2 4 0 0,-3 1 0 31,-7 6-2240-31,-3 6-320 0</inkml:trace>
  <inkml:trace contextRef="#ctx0" brushRef="#br1" timeOffset="33974.08">6319 16132 4767 0,'0'0'208'0,"0"0"48"0,0 0-256 0,0 0 0 0,0 0 0 0,0 0 0 0,0 0 416 0,0 0 32 16,0 0 0-16,0 0 0 0,6-10-64 0,-6 10-16 15,0 0 0-15,0 0 0 0,4-9 256 0,-4 9 48 16,0 0 16-16,0 0 0 0,0 0-128 0,0 0-32 16,0 0 0-16,0 0 0 0,8-4 144 0,-8 4 32 15,0 0 0-15,0 0 0 0,0 0-48 0,11 0 0 16,-11 0 0-16,0 0 0 0,0 0-16 0,0 0-16 16,0 0 0-16,0 0 0 0,0 0 160 0,1-10 48 15,-1 0 0-15,-2-1 0 0,-2-5-224 0,1-1-32 16,0 0-16-16,-1-2 0 0,-1-2-240 0,0-2-64 15,1-1 0-15,4 1 0 0,2-5-112 0,2 3-16 16,0-2-128-16,4 3 192 0,-1 1-192 0,3-1 144 0,1 0-144 0,1 0 128 16,3-6 64-16,5 5 16 0,0-2 0 15,0 6 0-15,1 2-48 0,-1 5-16 0,-1 4 0 0,3-1 0 16,3 4 48-16,2 0 16 0,-1 4 0 0,2 3 0 16,0 2-208-16,0 3 0 0,-1 4 0 0,0 4 0 15,-2 0 0-15,-3 1 0 0,-3-1 0 0,-3 3 0 16,-3 2 0-16,-3 1 0 0,0-2 176 0,-3 2-176 15,-3 1 336-15,-7 1-32 0,0 5-16 0,-3-4 0 16,-3 4 144-16,-2 1 16 0,-5-3 16 0,1 4 0 16,-1-4 16-16,-2 0 0 0,-1-1 0 0,0-5 0 15,-2-2-80-15,2-2-16 0,-1-1 0 0,0-2 0 16,-1-6-96-16,2-1-32 0,1-4 0 0,1-4 0 16,-2 1-64-16,0-6 0 0,-1 1-16 0,3-5 0 0,-1-2-16 15,-1-3 0-15,0-3 0 0,1-2 0 0,0-5-160 16,2 0 160-16,0-3-160 0,4 2 160 0,0 0-160 15,2 0 0-15,1 3 0 0,4-3 0 0,3 0 0 0,2 2 0 16,0 3 144-16,3 0-144 0,2 5 0 0,2 0 0 16,-1-2 0-16,6 5 128 0,3 1-128 0,3 1 0 15,2 2 0-15,0 1 0 0,2 3 0 0,2 0 0 16,-1 6-128-16,4 3 128 0,1 3-160 0,1 5 160 16,1 0-192-16,1 3 192 0,1 5-272 0,-3 1 48 15,-2 1 16-15,-2 1 0 0,-1 6 208 0,-4-4-144 16,-3 3 144-16,-7 1-128 0,-2-3 128 0,-6 5 0 15,-3-4 128-15,-5 3-128 0,-7 1 256 0,-4 4 0 16,-5 0-16-16,-5 1 0 0,0 2 32 0,-2-1 16 0,-2-2 0 16,-2 0 0-16,2 0 48 0,-2-4 16 15,-2-2 0-15,1-4 0 0,0-4-96 0,2 0 0 0,0-6-16 16,2-3 0-16,0-5-112 0,1-5 0 0,-1-3-128 0,-1-5 192 16,-1-7-192-16,2-3 176 0,1-6-176 0,2 2 160 15,5-4-160-15,2 1 0 0,2 3 0 0,8-3 0 16,1 0 0-16,3-3 0 0,4 3 0 0,5-2 0 15,2 2-192-15,4-2 192 0,1 2-160 0,10-3 160 16,1 0 0-16,4 2-144 0,4-3 144 0,3 4 0 16,-1 1-128-16,-1 6 128 0,1 4-128 0,-1 3 128 15,-2 1 0-15,1 6-128 0,1 2 128 0,0 6 0 16,1 0-288-16,-1 11 32 0,2 4 0 0,-3 5 0 16,-1 8-96-16,-2 0-16 0,-5 1 0 0,-4 0 0 0,-5-2 368 15,-4-3-176-15,-4 1 176 0,-5 1-128 0,-7-3 256 16,-3 3 48-16,-5 0 16 0,-1 2 0 0,-5 2 128 15,-2-1 48-15,-4-2 0 0,-1 1 0 0,-3-2-48 0,-1-4-16 16,0-2 0-16,-2-1 0 0,1-5-112 0,0-4-32 16,1-4 0-16,1-8 0 0,4-6 32 0,1-5 16 15,-1-3 0-15,4-6 0 0,0-5-208 0,4-6 0 16,1-3 0-16,3-2 0 0,5-2-192 0,2 2-64 16,6-1-32-16,3 6 0 0,3-1 96 0,2 2 0 15,3 5 16-15,3 0 0 0,4-2 176 0,6 6 0 16,3 2-144-16,4 0 144 0,2 1 0 0,3 3-144 15,4 5 144-15,-2 2 0 0,-4 4-144 0,1 5 144 16,4 7 0-16,-3 8-144 0,-1 4-144 0,-2 11-32 16,-2 5 0-16,-5 1 0 0,-5 1 64 0,-6-1 16 15,-1-2 0-15,-6-3 0 0,-4-1 240 0,-2-4 0 0,-4 0 0 16,-6 1 160-16,-4-2 128 0,-4 1 32 0,-1-3 0 0,-4 2 0 16,-3-6 64-16,-1-2 32 0,0-3 0 15,3-5 0-15,-2-2-64 0,0-5-16 0,0-4 0 16,2-3 0-16,-3-7-96 0,1-1-32 0,1-8 0 0,2-6 0 15,1-2-208-15,4-9 144 0,1-9-144 0,5 3 128 16,8-2-288-16,4 5-64 0,2 2-16 0,4 4 0 16,1 2 48-16,6 3 16 0,3 5 0 0,3 4 0 15,4 3 176-15,4 2 0 0,0 6 0 0,4 3-128 16,1 6 128-16,-1 4 0 0,-3 3-144 0,-2 7 144 16,-1 7 0-16,-1 8 0 0,-4 5-144 0,-3 2 144 15,-6-1 0-15,-5 0-160 0,-3 0 160 0,-5-3-128 16,-4-4 128-16,-3 0 0 0,-3 0 0 0,-1-1 0 0,-2 2-128 0,-1-5-64 15,0 2 0-15,-2-3-11456 16,-1 0-2304-16</inkml:trace>
  <inkml:trace contextRef="#ctx0" brushRef="#br1" timeOffset="37428.06">10717 15810 8287 0,'0'0'736'0,"0"0"-592"16,0 0-144-16,0 0 0 0,0 0 1856 0,0 0 352 15,0 0 64-15,0 0 16 0,0 0-1824 0,0 0-464 16,0 0 128-16,0 0-128 0,0 0 0 0,0 0 192 16,0 0-192-16,0 0 192 0,0 0 64 0,0 0 0 15,0 0 16-15,0 0 0 0,0 0 496 0,0 0 112 0,0 0 16 0,-7 8 0 16,7-8-144-16,0 0-32 0,-6 9 0 0,6-9 0 15,-10 5-160-15,1 0-48 0,9-5 0 0,-11 5 0 16,2-1 96-16,-3-3 16 0,2-1 0 0,1 0 0 16,9 0 16-16,-10-4 0 0,0-6 0 0,1 1 0 15,4-4-128-15,0-2 0 0,0-5-16 0,1-2 0 16,1-4-304-16,3-4-64 0,3-4-128 0,-1 1 192 16,4 1-192-16,0 2 0 0,2 2 0 0,2 0 0 15,1 4 0-15,3 5 0 0,3 0 0 0,0 3 0 16,1 4-128-16,3 5 128 0,0 2 0 0,2 3 0 15,1 2-128-15,3 8 128 0,1 6 0 0,0 6 0 16,0 1-144-16,-3 11 144 0,-1 5 0 0,-2 5-144 0,-3 7 144 16,-2 1 0-16,-6-6 0 0,-5 1 0 15,-4-3 0-15,-5-5 0 0,-3-4 0 0,-3 0 128 0,0-4 240 16,-5-2 48-16,-4-4 16 0,0-3 0 0,1-1 160 0,-2-5 48 16,-3-4 0-16,3-6 0 0,0-4-64 15,0-4 0-15,0-6 0 0,1-3 0 0,0-3-208 0,0-7-48 16,2-3-16-16,2-5 0 0,1-4-304 0,3-2-144 15,4-1 16-15,2 1 0 0,2-1-128 0,4 3 0 16,2 2-16-16,2 1 0 0,1 5 272 0,5 2-192 16,1 2 192-16,4 4-160 0,1 0 160 0,5 5 0 15,1 7-144-15,6 4 144 0,3 6-128 0,2 4 128 16,1 7-160-16,-2 4 160 0,-2 2-160 0,-2 5 160 16,-3 6-160-16,-2 4 160 0,-3 5-256 0,-4 2 64 15,-4-2 0-15,-4-3 0 0,-6-2 192 0,-4-2 0 16,-4-3 0-16,-4 1 0 0,-3-1 0 0,-3-3 160 0,-4 1 0 15,-3-5 0-15,-5-3 208 0,-3-5 32 0,-4-5 16 0,-3-6 0 16,-1-1 32-16,4-6 16 0,0-3 0 16,3-6 0-16,2-5-160 0,2-2-48 0,4-7 0 15,2-2 0-15,5-7-256 0,2-2 0 0,5-8 0 0,4 2 0 16,3-4 0-16,3 5-272 0,4 5 16 0,6 2 16 16,2 5 64-16,2 6 16 0,5 0 0 0,3 6 0 15,4 4 160-15,4 4-128 0,6 5 128 0,2 5-128 16,2 4 128-16,-2 7 0 0,-5 6 0 0,-3 3-128 15,-4 3 128-15,-4 9-128 0,-5 3 128 0,-6 4-128 16,-5-1-16-16,-10 0 0 0,-5-1 0 0,-7 0 0 16,-7-2 272-16,-5 1 64 0,-9-3 16 0,-7-4 0 15,-6-4 208-15,0 0 32 0,1-8 16 0,1-4 0 0,-1-3-16 16,6-8-16-16,2-5 0 0,3-7 0 0,3-3-432 0,7-8-176 16,3-5 16-16,9-4-12144 15,2-5-2432-15</inkml:trace>
  <inkml:trace contextRef="#ctx0" brushRef="#br1" timeOffset="40543.81">5034 18159 20271 0,'-12'3'1792'0,"0"1"-1424"0,1-2-368 0,1 2 0 31,1 2-560-31,0 3-176 0,2 0-32 0,2 1-16 0,-2-3 784 0,1 4 224 0,0-2 16 0,-1 1 0 16,-2 1 16-16,6 2 0 0,-3 2 0 0,1 3 0 16,-1 0-128-16,0 2-128 0,-3 5 176 0,2 0-176 15,0 5 128-15,-1 4-128 0,-1 0 0 0,0 5 0 16,-1 4 128-16,0 7-128 0,0 3 0 0,1 0 0 16,-3-4 144-16,2-3-144 0,-1 1 0 0,2-5 144 15,-1-4 272-15,1-2 48 0,3-3 16 0,0-2 0 16,3 0 64-16,1-7 16 0,5-2 0 0,-1-5 0 0,1-3-240 0,0-2-64 15,2-6 0-15,-5-6 0 0,0 0-128 0,11-1-128 16,2-7 144-16,1-3-144 0,1-6 0 0,-1-6 0 16,3-6 0-16,0-4 0 0,1 1 0 0,4 2 0 15,1-2 0-15,1 2 0 0,0 3 0 0,4 2 0 16,-3 2 0-16,1 5-160 16,-1 4-368-16,2 4-80 0,2 0-16 0,-1 3-6304 15,-3 2-1264-15</inkml:trace>
  <inkml:trace contextRef="#ctx0" brushRef="#br1" timeOffset="42514.97">4880 19091 2751 0,'-14'15'128'0,"2"-6"16"0,-2-3-144 0,2 5 0 0,3-3 0 0,-1 3 0 16,2-6 4032-16,8-5 784 0,0 0 160 0,0 0 16 15,0 0-3824-15,0 0-768 0,0 0-144 0,0 0-48 16,0 0 128-16,0 0 32 0,0 0 0 0,-5-13 0 15,4-2-368-15,1-1 128 0,1 0-128 0,4-1 0 0,-2 0 0 0,2-1 0 16,0 1 0-16,0 1 0 0,0-3 0 0,1 0 0 16,1 0 0-16,-1 0 128 0,0-3 64 0,2 2 0 15,0-5 16-15,-2 4 0 0,0-3 192 0,2 0 48 16,0-1 0-16,3-4 0 0,0-3-64 0,2-3 0 16,1-3 0-16,1-2 0 0,1 3-96 0,-1-3-32 15,3-4 0-15,-1 4 0 0,0 2-48 0,2-4-16 16,1 0 0-16,2 0 0 0,2-4 0 0,0 2 0 15,-1-3 0-15,3 5 0 0,-2-2 0 0,-1 4 0 16,0-5 0-16,-1-1 0 0,1 5-64 0,1-3 0 16,-1 2-128-16,0-2 192 0,-2-1-192 0,0 1 128 15,1-1-128-15,-1 1 0 0,0 2 144 0,-1 1-144 16,0-2 128-16,1 2-128 0,-1 2 208 0,-1 1-32 16,3-2-16-16,-2 1 0 0,-2 1 32 0,0 0 0 0,-1 2 0 15,1-1 0-15,1 2-64 0,-2 0 0 0,-1 1 0 16,0 0 0-16,-4-2-128 0,2 2 160 0,-1 1-160 0,-2-1 160 15,1-1-160-15,-1 2 192 0,2-1-192 0,-4 3 192 16,1 3-48-16,0-1 0 0,0-1 0 0,-1 4 0 16,2 0 48-16,-1 0 0 0,-1 3 0 0,2-1 0 15,-2 4-32-15,2-2 0 0,1 1 0 0,-1-1 0 16,2-2-160-16,0 2 128 0,-3-1-128 0,1-2 128 16,1 1-128-16,-1 2 0 0,-1-3 0 0,2 2 128 15,-2 0-128-15,-1-1 0 0,-2 1 0 0,-1 1 0 16,-1 3 0-16,2-1 0 0,-2-3 144 0,3 4-144 15,0 1 192-15,-2 0-48 0,-1 3 0 0,1-1 0 16,1 0-16-16,2 1-128 0,0 4 192 0,-1-1-64 16,-2-2-128-16,2-1 128 0,4 0-128 0,-1-2 128 0,1 1-128 0,0-2 0 15,2-1 144-15,2 0-144 0,-2-2 160 16,0 0-32-16,-2-6-128 0,2 2 192 0,3 1-192 16,-2-4 0-16,3-2 128 0,0 4-128 0,0-5 0 0,-1 3 0 15,4-2 128-15,0 0-128 0,1 1 0 0,-2-1 0 16,1 0 0-16,0 5 0 0,2-3 0 0,1 3 0 15,0-5 0-15,3 5 0 0,-3-2 0 0,2 1 0 16,0-6 0-16,2 0 0 0,-1 3 0 0,-2-2 0 16,1 0 0-16,-2 0 0 0,0 2 0 0,2-3 0 15,-1 1 0-15,2 4 0 0,1-4 0 0,0 4 0 16,0-2 0-16,1 0 0 0,0 1 0 0,3-3 0 16,2 1 0-16,2 2 0 0,3-1 0 0,-2 2 0 15,-3-2 0-15,1 3 0 0,-4-3 0 0,1 2 0 16,3 1 0-16,-1-4 0 0,0 5 0 0,2-2 0 0,-1 2 0 0,3 2 0 15,1-1 0-15,3 1 0 0,-3 3 0 0,0-2 0 16,1-1 0-16,-2 2 0 0,-4 0 0 16,1 1 0-16,-2 1 0 0,2 1 0 0,1 2 0 0,1-2 0 15,-1-1 0-15,4 1 0 0,-1-4 0 0,3 4 0 16,0 2 0-16,1 1 0 0,-2-3 0 0,-2 3 0 16,-2-2 0-16,0 2 0 0,-1 0 0 0,3 2 0 15,-1 0 0-15,-1 3 0 0,-1 0 0 0,2 1 0 16,0 0 0-16,1 1 0 0,0 2 0 0,0 2 0 15,-1-1 0-15,-2-1 0 0,-3 1 0 0,1 2 0 16,-3-1 0-16,2-1 0 0,0 2 0 0,0-1 0 0,-1 1 0 16,1 1 0-16,1-2 0 0,0 3 0 15,1-2 0-15,-1 2 0 0,0-1 0 0,1 2 0 0,-2-1 0 0,-2 1 0 16,-3 1 0-16,-1 2 0 0,-2-2 0 16,1 1 0-16,1 1 0 0,-1 0 0 0,3-1 0 15,-1 1 0-15,-1 2 0 0,0 1 0 0,0-1 0 0,0 3 0 16,1 1 0-16,2-1 0 0,0 2 0 0,1-3 0 15,0 2 0-15,-1-2 0 0,-5-1 0 0,1 2 0 16,-2 1 0-16,1 1 0 0,1-4 0 0,-1 6 0 16,-3-4 0-16,-1 3 0 0,0-1 0 0,-1-1 0 15,-1 2 0-15,1-2 0 0,1 5 0 0,-4 1 0 16,1-2 0-16,0 1 0 0,0 4 0 0,0 0 0 0,-1-2 128 16,2 1-128-16,-1-1 0 0,0 1 144 15,0 2-144-15,0-3 128 0,-3-1-128 0,0 1 0 0,2 0 144 0,-3 1-144 16,-2-2 0-16,1 0 128 0,1 1-128 15,-1 0 0-15,-3 2 0 0,1 1 0 0,3 1 0 16,-3 1 128-16,-1 0-128 0,1 0 0 16,1-1 0-16,-1 0 0 0,-2-1 0 0,-1 3 0 15,-1 2 0-15,2-2 128 0,1-2-128 0,-2 3 0 0,1 2 0 0,0-2 0 16,-2 1 0-16,2 2 0 0,0-3 0 0,0 1 0 16,0 1 0-16,-2-2 0 0,2 0 0 0,0 2 0 15,1 0 0-15,1 0 0 0,-1-3 0 16,1-1 128-16,1 3-128 0,0 2 0 0,1-5 0 0,0 5 0 15,1 0 0-15,0 1 0 0,0 2 0 0,0 3 0 16,1-4 0-16,-1 3 128 0,1-2-128 0,-3-2 0 16,-2 2 0-16,1-3 0 0,-1 4 0 0,-1-1 0 15,-2-4 0-15,-1 6 0 0,2-2 0 0,-2 2 0 16,2 0 0-16,-1-1 0 0,0 0 0 0,-1 2 128 0,0 0-128 16,2-2 0-16,-2 2 0 0,2 0 0 0,-3 0 0 15,4-2 0-15,-3 3 0 0,2-1 0 0,0 1 0 16,-1 0 0-16,3 0 0 0,-2-3 0 0,2 2 0 15,-1 0 0-15,0 2 0 0,-1-2 0 0,2-3 0 0,-1 2 0 16,1-1 0-16,0-2 0 0,0 3 0 0,2-2 0 16,-2-2 0-16,1 3 128 0,1-3-128 0,0 2 0 15,-3-3 0-15,0 2 0 0,0-3 0 0,0 4 0 16,0-2 0-16,0 1 0 0,-2 1 0 0,2 0 0 16,0 3 0-16,1 1 0 0,-1-2 0 0,0-2 128 0,3 3-128 15,-4-1 0-15,1 1 0 0,2-2 128 0,-1 0-128 0,-1 4 0 16,-2-1 0-16,2 3 0 0,0 0 0 15,1-1 128-15,-1-3-128 0,0 2 0 0,2 3 0 0,-2-3 128 16,0-2-128-16,0 1 0 0,0-1 0 0,0 2 0 16,-1-3 0-16,-2 1 0 0,0-1 0 0,3 2 0 15,-1 0 0-15,-2 1 0 0,0 1 0 0,1 3 128 16,-1-1-128-16,1 0 0 0,0 0 128 0,-2 1-128 16,3-2 0-16,-2-1 128 0,-1 1-128 0,2-1 0 15,0 0 0-15,1 0 0 0,0 2 0 0,-3 1 128 16,0-2-128-16,0 1 0 0,1-2 0 0,1 1 0 15,0-1 0-15,-2 1 0 0,2 0 0 0,-1-1 0 16,2 1 0-16,-2-2 128 0,0 0-128 0,2 1 0 16,-2-2 0-16,3-1 0 0,-2 1 0 0,-1-2 128 0,2 5-128 15,-2-3 0-15,-1 0 0 0,3-2 0 0,-1-1 0 0,2 2 0 16,-3-3 0-16,5-1 128 0,-1 0-128 16,1-3 0-16,-1 3 0 0,2-3 0 0,-1-5 0 15,2 3 128-15,1 2-128 0,-3-2 0 0,1 0 0 0,1 1 0 16,-5-4 0-16,4 0 128 0,-2 0-128 0,2-2 0 15,0-2-176-15,-2-3 176 0,-1-4-352 0,-1 0 32 16,-2-2 0-16,-6-7 0 16,0 0-320-16,0 0-64 0,0 0-16 0,12-2 0 15,-12 2-448-15,6-9-96 0,0 0-16 0,0-5 0 16,-5-3-1744-16,-1 2-368 0</inkml:trace>
  <inkml:trace contextRef="#ctx0" brushRef="#br1" timeOffset="42932.43">11351 19023 19343 0,'-9'0'1728'0,"3"2"-1392"0,6-2-336 0,0 0 0 16,0 0 2944-16,0 0 528 0,-3 7 112 0,3-7 0 16,5 14-3264-16,4 4-640 15,3 3-144-15,4 0-32 0,3 3 496 0,3 0 0 0,3 3 176 0,6 1-48 16,-1 3-128-16,1-3 176 0,-2 0-176 0,-1-3 192 0,0 3-192 0,-1-4 0 16,-1 1 0-16,1-2-176 0,1-4 0 0,-2 0 0 15,-1 1 0-15,-1-4 0 0,-1-1 176 0,1-7 0 16,-2-2 0-16,-1-2 0 0,1-3 176 0,0-1 112 15,0 0 32-15,1-5 0 0,-1-6 208 0,2-3 48 16,0-8 16-16,-1-3 0 0,-3-7 112 0,3-5 0 16,-2-5 16-16,-1-6 0 0,0-12-16 0,1-1-16 15,2-5 0-15,-1 3 0 0,3-2-368 0,1 5-64 16,2 0 0-16,4 6-16 0,2 0-240 0,3 5-160 16,6-2 32-16,6 5 0 15,3 8-1232-15,4 4-240 0,0 3-64 0,2 4 0 0</inkml:trace>
  <inkml:trace contextRef="#ctx0" brushRef="#br2" timeOffset="49083.61">3449 15275 16575 0,'0'0'736'0,"-2"-15"160"0,0-3-720 16,0 2-176-16,2-1 0 0,3 3 0 0,1 0 1024 0,0-1 192 0,-1 2 16 0,0 3 16 15,-2-2-864-15,1 2-160 0,-2-1-32 0,0 3-16 16,0 8-176-16,0 0 0 0,-3-9 0 0,3 9 128 16,-4-7-128-16,4 7 0 0,0 0 144 0,-7-5-144 15,7 5 192-15,-9-2-48 0,0 2 0 0,0 3 0 16,-1 1-144-16,-2 3 0 0,-2 0 0 0,-1 7 0 16,-3 1 192-16,-2 1 16 0,-3 0 0 0,0 3 0 15,-2 2 352-15,-3 1 64 0,-4 1 16 0,-1 2 0 16,-4-3 0-16,0 2 16 0,-1 0 0 0,1-1 0 15,2 0-224-15,0 2-48 0,1-2-16 0,-2-4 0 16,1 2-240-16,0-2-128 0,2 0 128 0,-1 1-128 16,-2-1 0-16,1 2 144 0,-5-4-144 0,4 1 0 15,0-4 0-15,3 1 0 0,-1 1 0 0,6-1 0 16,1 3 0-16,3-2 0 0,0 1 0 0,2-1 0 0,2 1 0 0,1-2 0 16,1 0 0-16,3 2 0 0,2-2 0 15,1 0 0-15,1-2 0 0,2-2 0 0,4 3 0 16,0 2 0-16,-1-4 0 0,3 1 0 0,2 1 0 0,3 4 0 15,1 0 0-15,2-1 0 0,3 1 208 0,3 0-64 16,4 0-16-16,3 1 0 0,2-1 64 0,5 1 16 16,1 0 0-16,5-1 0 0,4-1 160 0,5 0 16 15,4-3 16-15,3 1 0 0,3-6 48 0,1 1 0 16,-2 2 0-16,1-3 0 0,3 2-208 0,3 0-48 16,-4 2 0-16,8 0 0 0,2-4-192 0,-2 0 0 15,-4-5 0-15,-3 2-160 16,-2 0-336-16,-2-3-64 0,-5-2-16 0,-2 2 0 15,-5 0-1168-15,-3 0-240 0,-2 2-64 0,-4-1-10256 0</inkml:trace>
  <inkml:trace contextRef="#ctx0" brushRef="#br2" timeOffset="50267.75">2635 16057 24879 0,'5'-10'2208'0,"4"1"-1760"0,5-4-448 0,5 2 0 0,3 2 672 0,6-1 48 16,5 4 16-16,4-2 0 0,1 0-384 0,5 4-80 16,3 0-16-16,5 0 0 0,3 2-64 0,3-1 0 15,1 1-16-15,1-1 0 0,0 0-176 0,2-1 128 16,0 1-128-16,5 1 128 0,4 0-128 0,-2 1 192 16,0 0-192-16,-1 0 192 0,-3-1-192 0,2 1 160 15,1-3-160-15,4 3 160 0,3-2-160 0,-1 1 0 16,-3-1 0-16,-1-2 0 0,1-1 144 0,2-1-144 15,3-1 160-15,1 0-160 0,3 0 224 0,-1-2-48 16,-3 3-16-16,2-4 0 0,-2 5 128 0,3-2 32 0,5 1 0 16,-4-2 0-16,-5 1-32 0,-2 1 0 0,1-2 0 0,2 2 0 15,2 0-32-15,2 2-16 0,-3-4 0 0,-1 4 0 16,-1-2-48-16,-3 2 0 0,-1 3 0 0,5 2 0 16,4-2-16-16,-3 0-16 0,-6-1 0 0,-1 2 0 15,-2 2-160-15,-1 2 128 0,-1-1-128 0,4 0 128 16,3-1-128-16,-2-1 0 0,-5-3 0 15,-2 1 0-15,-2 1 0 0,0 1 0 0,-1 2 128 0,2-2-128 16,2-1 0-16,-1 0 0 0,1-2 0 0,-4 3 0 16,-2-1 0-16,1 1 0 0,-2-1 144 0,3 1-144 15,2-2 128-15,0 2-128 0,0 0 128 0,-3-1-128 16,-4-4 128-16,-1 2-128 0,0 1 160 0,0 1-160 16,0-1 192-16,3 2-48 0,3 2-16 0,-2-4 0 15,-1 1-128-15,-2-2 160 0,-3 2-160 0,0 0 160 16,-2-2 16-16,1 3 0 0,1 3 0 0,1-2 0 0,1-1-48 15,0-1-128-15,-2-3 192 0,-2 2-64 0,-4-2-128 16,2 1 192-16,-1-1-192 0,0 1 192 0,-3 3-192 0,4-2 0 16,1 0 0-16,3-1 128 0,0 1-128 0,0 0 160 15,-3-3-160-15,0-1 160 0,-3 2-160 0,1 3 0 16,0 0 144-16,0-1-144 0,1 0 0 0,1-2 0 16,0 1 0-16,0 0 0 0,-4-1 0 0,2 0 0 15,-2-1 0-15,-4 2 0 0,-1 1 0 0,1 1 0 16,-2-1 0-16,2 2 0 0,1 2 0 0,2 0 0 15,4-1 0-15,-3-1 0 0,0-1 0 0,-2 0 0 16,0 0 0-16,0 1 0 0,1 2 0 0,-1-1 0 16,0-1 0-16,2 0 0 0,-1 3 0 0,2-2 0 15,1-1 0-15,0-1 0 0,0-2 0 0,-3 2 0 0,-2 1 0 16,2-1 128-16,-4 0-128 0,2-1 0 0,-1 2 0 0,1 0 0 16,0-1 0-16,1 0 0 0,-1-1 0 0,1 1 0 15,-1-3 0-15,-3 2 0 0,-2-2 0 0,0 1 0 16,0 1 0-16,0-1 0 0,-3 0 0 0,2 1 0 15,-2 2 0-15,3 0 0 0,0-1 0 0,0 0 128 16,1 0-128-16,0-2 0 0,1 0 0 0,0 0 0 16,-5 1 0-16,0-1 0 0,-1-1 0 0,2 0 0 15,-1 0 0-15,-1-2 0 0,-1 1 0 0,0 1 0 16,-1-4 0-16,2 3 0 0,0 1 0 0,2 2 0 16,0-5 0-16,2 4 0 0,-1-2 0 0,-1 2 128 0,0-1-128 15,-1 0 0-15,0 2 0 0,2 1 0 16,-2-1 0-16,2 2 0 0,-2 0 0 0,0 0 0 0,3 0 0 15,0 0 0-15,-1 0 0 0,1 0 0 0,-1 2 0 16,-1-1 0-16,-3-1 0 0,-2 1 128 0,-3 0-128 0,1 1 0 16,0 1 0-16,0-1 0 0,1-1 0 15,-1 0 0-15,1 4 0 0,2-2 0 0,-2-1 0 0,3 2 0 16,1 0 0-16,2-1 0 0,2-1 0 0,0 1 0 16,-1-1 0-16,-3 2 0 0,-3-1 0 0,-2-1 0 15,-1-1 0-15,-2 2 0 0,-1-1 0 0,-2 1 0 16,-3 1 0-16,-1-3 0 0,0 0-128 0,-1 1 128 15,-3-1-128-15,0 1 128 0,-1 2-192 0,-1 1 32 16,-1-1 16-16,0 0 0 0,2 2-112 0,-3 2 0 0,3-3-16 16,0 1 0-1,-3 3-240-15,3-2-64 0,-3 3 0 0,-3-4 0 16,-1 3-496-16,-1-3-96 0,-5 5-32 0,-2-5-8576 0,2-6-1712 0</inkml:trace>
  <inkml:trace contextRef="#ctx0" brushRef="#br2" timeOffset="50761.58">12699 14961 26719 0,'5'-7'2368'0,"1"-4"-1888"0,3-1-480 0,4 0 0 0,4 6 1248 0,9-1 160 15,0 5 16-15,8 1 16 0,0 1-1440 0,3 1-304 16,2 3-48-16,3 2-16 0,6-2 368 0,1 4 0 15,0 0 0-15,0 1 0 0,-2 4 0 0,0 1 0 16,0 0 0-16,0 3 0 0,-3 0 0 0,2 4 0 16,0 0-144-16,-1 1 144 0,1 1 0 0,-5 1 0 15,-2-1 0-15,-2 0 0 0,-3 1 176 0,-2 1-16 0,-3 2 0 0,1-2 0 16,-6 1 64-16,1 0 16 0,-3 0 0 16,-3 2 0-16,-2-5 32 0,-5 2 16 0,-3-2 0 0,-4-3 0 15,-2 2 144-15,-3 0 16 0,-3 2 16 0,-7-4 0 16,-3 2-144-16,-3-2-16 0,-6 0-16 0,-6 3 0 15,-4-4 96-15,-10 2 32 0,-3 0 0 0,-12 1 0 16,-8-3-80-16,-3 4-16 0,0-3 0 16,0 0 0-16,-2 1-176 0,-2 3-144 0,-4 3 192 0,-2-1-192 31,-2 4-960-31,0 0-288 0,0-3-64 0,0 3-14592 0</inkml:trace>
  <inkml:trace contextRef="#ctx0" brushRef="#br2" timeOffset="52211.09">3372 16855 21359 0,'-11'-9'944'0,"4"2"208"0,1 0-928 0,0 2-224 0,1-3 0 0,5 8 0 0,-4-7 256 0,1-3 0 16,1 2 0-16,1-2 0 0,1 1 48 0,0-2 16 16,2 0 0-16,1-1 0 0,0-1-320 0,0 4 0 15,1-1 0-15,0 4 0 0,-1-3 128 0,1 2-128 16,-4 7 192-16,8-6-192 0,-2 0 320 0,-6 6-64 15,13-3 0-15,-2 2 0 0,5 1 0 0,-2 1 0 16,2-1 0-16,3 4 0 0,0 2-64 0,3-2 0 16,2-4-16-16,3 1 0 0,2 3 224 0,1-1 48 15,2-3 16-15,-1 1 0 0,-3-1 80 0,0 0 16 16,0 0 0-16,1 1 0 0,0 2-176 0,2-1-48 0,-1 1 0 16,1-2 0-16,0 2-336 0,1-1 144 0,-1 2-144 0,0 1 0 15,0-2 0-15,-3-1-176 0,1 1 0 16,-2-1 0-1,0-1-1696-15,-5-1-352 0</inkml:trace>
  <inkml:trace contextRef="#ctx0" brushRef="#br2" timeOffset="52963.59">4366 16428 26895 0,'-6'-18'1184'0,"2"7"256"0,0-5-1152 0,4 0-288 0,-1 2 0 0,2 0 0 0,-1 1 0 0,3-2-176 16,-3-1 32-16,0 2 0 0,-3-2 144 0,3 4 0 15,-2-2 0-15,-2-2 0 0,-2 2-176 0,-3 4-48 16,-1-3-16-16,-2 5 0 0,-1 0-32 0,-1 3-16 15,-3-3 0-15,-4 3 0 0,-3 4 288 0,-3 1-192 16,-2 1 192-16,0 3-160 0,-2 0 160 0,1 3 0 16,-1-2 160-16,0 4-160 0,-2-4 160 0,0 4-160 15,-2 3 160-15,0 3-160 0,-1 0 176 0,0 2-176 0,1-1 192 0,-3 1-192 16,-5 2 176-16,-1-1-176 0,-1 0 160 16,3-1-160-16,1 1 128 0,2 1-128 15,2-1 0-15,1 0 144 0,3 1 0 0,0 0 0 0,2-1 0 16,4 0 0-16,0 1-144 0,-1 0 0 0,-1 0 0 0,1 4 0 15,0 1 0-15,0-3 0 0,-2 0 128 0,4-2-128 16,-1 2 0-16,7 1 0 0,1 1 0 0,2-3 0 16,2-1 0-16,5 0 0 0,1 2 0 0,2 0 0 15,4 5-128-15,0-2 128 0,2 4 0 0,2-2 0 16,2 6 0-16,0-1 0 0,3-5 0 0,0 4 0 16,2-4 0-16,2 4-144 0,2-5 144 0,4 2-208 15,1-4 208-15,4 1 0 0,2 0 0 0,2-4 0 16,3-2 208-16,1 1-64 0,1-1-16 0,-1-2 0 15,0-3 96-15,3-1 16 0,1-1 0 0,1 0 0 16,0-4 16-16,2-2 16 0,1 1 0 0,4-2 0 0,2-1-128 16,4-2-16-16,0 0-128 0,-1-1 192 0,-4-1-192 15,0 0 128-15,0-4-128 0,1-3 0 0,0 0 128 0,1-4-128 16,0 0 0-16,1 1 144 0,2-5-144 0,2-1 0 16,2-4 144-16,-3-5-144 0,-4-1 0 0,-2-2 0 15,-2 2 0-15,0-4 0 0,-1 1 0 0,-3 2 144 16,0-1-144-16,0 0 0 0,-2-1 336 0,-2 1-32 15,-3 2-16-15,-1-1 0 0,1 2 144 0,0-2 16 16,-4 5 16-16,0-6 0 0,-7-2 48 0,-2 1 16 16,-2-5 0-16,-5 1 0 0,0 0-48 0,-6-1-16 15,0 2 0-15,-4 0 0 0,-4 1-112 0,-3 1-32 16,-2-2 0-16,-6 2 0 0,-3 7-192 0,-7 2-128 0,-4 5 160 16,-2 1-160-16,-7 4 0 0,-3 5 0 0,-3 5-208 15,-3 3 64 1,-3 4-1264-16,-1 9-256 0,0 4-64 0,1 3 0 15,0 5-800-15,1 3-160 0</inkml:trace>
  <inkml:trace contextRef="#ctx0" brushRef="#br2" timeOffset="53586.97">8719 16480 20847 0,'-5'-14'912'0,"2"3"208"0,0-2-896 0,1 2-224 0,2-2 0 0,0 0 0 16,0 4 368-16,0-2 16 0,0 11 16 0,2-12 0 15,1 3 64-15,-3 9 16 0,0 0 0 0,0 0 0 16,1-10-32-16,-1 10 0 0,0 0 0 0,0 0 0 15,0 0 48-15,0 0 0 0,0 0 0 0,0 0 0 16,4 12-256-16,-1 5-48 0,-1 6-16 0,-1 8 0 16,-2 3 48-16,0 4 16 0,-2 6 0 0,0 3 0 15,-1 1 16-15,-1-1 0 0,0 0 0 0,-2 1 0 0,1-6-112 16,1 0-16-16,-2-1 0 0,2-4 0 0,0-3 0 0,3-2 0 16,-3 0 0-16,2-2 0 0,1-1 768 15,0-3 128-15,1 0 48 0,0 1 0 16,1-3-1728-16,1-1-352 0,0-4-64 15,1 0-16-15,-1-6 192 0,1 0 16 0,1-1 16 0,1-7-7712 16,-4-5-1552-16</inkml:trace>
  <inkml:trace contextRef="#ctx0" brushRef="#br2" timeOffset="53873.09">8372 16879 11967 0,'-12'-7'528'0,"6"1"112"0,-3 1-512 0,1-2-128 0,1 3 0 0,7 4 0 15,0 0 3456-15,0 0 640 0,0 0 144 0,0 0 32 16,0 0-3568-16,11 11-704 0,2-2-128 0,5 4-48 16,2-3 176-16,3 2-192 0,0 0 192 0,1-3-192 15,-1 0 192-15,1-1 0 0,3 2-144 0,-1-2 144 16,1 2 0-16,3-4 0 0,0 2 0 0,-1-2 0 15,-1-1 0-15,2 1 0 0,2-2 0 0,3-2 0 16,0-1-128-16,1 0 128 0,-1-2-160 0,0 1 160 16,-4-3-1664-1,1-1-256-15,0-2-32 0</inkml:trace>
  <inkml:trace contextRef="#ctx0" brushRef="#br2" timeOffset="54508.08">9478 16329 17503 0,'-16'-17'768'0,"5"6"176"0,-3 2-752 0,-4-2-192 15,0-1 0-15,-1 1 0 0,0-1 1616 0,-1 3 304 0,-2-2 48 16,-1 5 16-16,-3-3-1632 0,-4 2-352 0,0 3 0 15,-3-1 0-15,-3 2-256 0,1 3 0 0,-2 0 0 16,-3 2 0-16,-2 3 256 0,-2-1 0 0,-3 0 0 0,0 1-144 16,0 1 144-16,0 2 128 0,1 5-128 15,2-1 176-15,-1 1 16 0,2 4 16 0,0 2 0 0,-2 5 0 16,2-3-32-16,-4 1-16 0,1 1 0 0,5 5 0 16,5-3 16-16,1 3 0 0,3-5 0 0,3 5 0 15,1-1 64-15,3 3 16 0,-1 2 0 0,4-1 0 16,0-1-128-16,4 3 0 0,2 1-128 0,2 1 192 15,0-2-32-15,2 2-16 0,2 2 0 0,2 1 0 16,3-1-144-16,3 0 0 0,1 1 144 0,2 3-144 16,0 3 0-16,2-3 0 0,4 1 0 0,2-1 0 15,1-5 0-15,4-1 0 0,2-5 0 0,3 1 0 16,1 1 0-16,4-4 128 0,3-3-128 0,3-1 0 16,2 0 144-16,4-2-144 0,2-4 192 0,4-2-192 0,3-1 192 0,3-3-64 15,-1 1 0-15,-2-7-128 0,0-1 256 0,-1-2-48 16,3-3-16-16,-1-2 0 0,1-4 32 0,5 0 0 15,5-1 0-15,-1-3 0 0,0 0-48 16,-1 1-16-16,-3-2 0 0,0-1 0 0,0-3-32 0,2 0-128 16,-1-3 192-16,4-1-64 0,2 0 0 15,-2-3-128-15,-2-2 192 0,-3-1-64 0,-8-5 16 0,-1 2 0 16,-2-5 0-16,-1-1 0 0,-4-2 176 0,-1 0 48 16,-5-4 0-16,-1-2 0 0,-2 2 304 0,-5 0 64 15,-2-3 16-15,-2 2 0 0,-3 3-160 0,-3 2-16 16,-4 1-16-16,-5 3 0 0,-6 3-240 0,-3 0-32 15,-4 1-16-15,-4 4 0 0,-4 3-272 0,-3 3 160 0,-5 1-160 16,-3 4 128 0,-5 3-560-16,-2 3-112 0,-2 6-32 0,0 5 0 15,0 2-2416-15,2 4-480 0</inkml:trace>
  <inkml:trace contextRef="#ctx0" brushRef="#br2" timeOffset="55223.63">12686 16577 7359 0,'0'0'656'0,"-8"-4"-528"0,-1-4-128 0,0 4 0 0,-1-1 2160 0,-1 0 400 15,-1 0 64-15,2 3 32 0,1 0-1392 0,0 0-288 16,2-1-48-16,7 3-16 0,-9-5-16 0,9 5 0 15,-8-2 0-15,8 2 0 0,0 0-96 0,0 0-32 16,0 0 0-16,0 0 0 0,0 0-224 0,0 0-48 16,0 0-16-16,15 5 0 0,3 2-112 0,3-2-32 15,0 1 0-15,3 1 0 0,2-2-112 0,2 0-32 16,2 0 0-16,2-1 0 0,1-1-64 0,0 1-128 16,0-1 176-16,2 1-176 0,-1-1 256 0,0-2-48 15,-1 2-16-15,0-1 0 0,0 1-64 0,-2-1 0 16,-3-2-128-16,-3 3 192 0,-3-2-192 0,-3-1 0 15,-3 3 0-15,-2-3 0 16,-2-2-480-16,-2 2-144 0,-10 0-16 0,0 0-12608 0</inkml:trace>
  <inkml:trace contextRef="#ctx0" brushRef="#br2" timeOffset="55794.75">13597 16270 11055 0,'0'0'480'0,"0"-12"112"0,0-4-464 0,-2 1-128 0,-1 0 0 0,2 2 0 16,1 0 3360-16,-1-2 656 0,-2 3 128 0,-2 1 16 0,-3-3-3328 15,-2 3-688-15,-4-1-144 0,-1 0 0 0,-2 0 0 0,0 2 0 16,-4 0-192-16,-2 4 192 0,-1-3 0 0,-1 4 0 15,-3 1-128-15,-1 1 128 0,-2 2 0 0,-1 2 0 16,-1 1 0-16,-4 1 0 0,-3 4 0 0,-5 2 0 16,-3-2 176-16,1 3-48 0,0 1-128 0,1 3 0 15,0 2 0-15,-1-1 0 0,2 2 160 0,-1 1 16 16,0 2 0-16,0 2 0 0,-1 0 96 0,3 3 32 16,2-5 0-16,6 3 0 0,4 2 16 0,8 1 0 15,1 4 0-15,6 2 0 0,1 0-144 0,4 1-32 16,2 1 0-16,2 3 0 0,3 1-144 0,2 2 0 15,3-4 0-15,4 0 0 0,2 0 0 0,3-2 0 16,1-2-128-16,4 1 128 0,2-2 0 0,3 1-176 16,2-5 176-16,5 2-128 0,3-2 128 0,3 0 0 0,1-5 0 15,2 1 128-15,2 0 32 0,3-4 16 0,0-1 0 16,4-1 0-16,1-9 16 0,4 0 16 0,0-3 0 0,6-4 0 16,7 2-16-16,-1-6-16 0,-2-2 0 0,-2-5 0 15,1 1-176-15,0-5 192 0,-2-2-192 0,1-3 192 16,0-3-192-16,1-3 128 0,2-2-128 0,-5-5 128 15,-6 2-128-15,-3-3 192 0,0-3-192 0,-4-1 192 16,-3-2 352-16,-3-3 80 0,-3-5 16 0,-4 1 0 16,-2-2 16-16,-4-2 16 0,-2 6 0 0,-5 1 0 15,-8 3-368-15,-6 5-80 0,-4 3-16 0,-6 6 0 16,-9 0-208-16,-6 2 128 0,-6 3-128 0,-11 3 0 16,-8 3-1040-1,-12 9-304-15,-11 6-64 0,-11 2-13952 0</inkml:trace>
  <inkml:trace contextRef="#ctx0" brushRef="#br2" timeOffset="57892.1">18461 12172 15663 0,'-8'-6'688'0,"8"6"144"0,-5-4-656 0,1-2-176 0,3 0 0 0,1 6 0 16,0 0 1296-16,2-8 240 0,2-2 32 0,2 2 16 15,1-5-880-15,2 2-160 0,1 1-32 0,1-7-16 16,1-1-32-16,0-2 0 0,4-5 0 0,-1 1 0 16,0-4-160-16,0 1-48 0,3-6 0 0,0 1 0 15,-1-2-128-15,0 3-128 0,0-1 144 0,-1 1-144 16,0 0 0-16,-2 5 0 0,1-2 0 0,0 2 0 15,-1-1 0-15,1 1 0 0,-1-1 0 0,0 0 0 0,3 4 128 16,-2-1-128-16,2 1 0 0,-1 3 144 0,2 1-16 0,-1 4-128 16,0 1 192-16,-1 5-64 15,-4-3 0-15,-2 5-128 0,2-1 192 0,2 4-64 0,-6 3-128 16,2 2 192-16,0 3-192 0,1 4 192 0,1 1-32 0,3 6 0 16,3 3 0-16,-2 5 0 0,1 7-160 0,-1 6 160 15,2 4-160-15,0 5 160 0,0-2-160 0,0 4 0 16,-2-2 0-16,1 3 0 0,-1-1 0 0,-1-5 128 15,-1-3-128-15,0 1 0 0,-1-2 0 0,0-3 0 16,1-3 128-16,-2-1-128 0,0 1 0 0,-1-7 0 16,1 0 0-16,0-3 0 0,0-4-192 0,-1 0-80 15,1-2-16-15,-1-3-7968 16,2 1-1600-16</inkml:trace>
  <inkml:trace contextRef="#ctx0" brushRef="#br2" timeOffset="58814.27">18897 11701 2751 0,'-8'-3'256'0,"-2"1"-256"0,10 2 0 0,-8-3 0 0,-2 1 2880 0,4 0 512 15,-2 0 128-15,8 2 0 0,-9 0-2336 0,9 0-480 16,-9 0-80-16,9 0-32 0,-7 1-160 0,7-1-48 16,-8 3 0-16,8-3 0 0,-8 4 96 0,8-4 16 15,-6 5 0-15,1 2 0 0,-2 3-192 0,2-1-48 16,0 5 0-16,0 4 0 0,1 2 16 0,1 5 0 15,-2-1 0-15,2 4 0 0,2 1 48 0,-1 4 16 16,2 1 0-16,2 4 0 0,0 2-96 0,1 4-32 16,1-3 0-16,-1 1 0 0,1 2 0 0,1 1 0 15,0 3 0-15,0 2 0 0,1-2 16 0,-3 3 0 16,4 6 0-16,-2-1 0 0,0 0 16 0,-1 1 0 16,0 2 0-16,-1 3 0 0,0 0-48 0,1 3-16 15,-3 2 0-15,-1-3 0 0,-1-1-176 0,-1 0 0 16,0 0 144-16,-1 0-144 0,1 0 0 0,-1 5 144 15,-2-2-144-15,1 0 0 0,-1-3 224 0,0-2-64 0,-1 4-16 0,-1-1 0 16,2 2-144-16,2 2 192 0,-2-3-192 0,1 1 192 16,1 2-32-16,1-5 0 0,0 1 0 0,0 1 0 15,2-2 48-15,-1 2 16 0,-2-3 0 0,2 3 0 16,-1-3-80-16,1 3-16 0,0-4 0 0,1 1 0 16,0 3 16-16,0 0 0 0,0 4 0 0,0-1 0 15,0-1-144-15,1-3 192 0,-1 1-192 16,0 0 192-16,0 4-192 0,-1 1 0 0,0-1 0 15,-1 0 128-15,1-3-128 0,1-1 0 0,-1 1 0 0,0 5 128 16,-2-1-128-16,3-1 0 0,-1-3 0 0,-1 0 0 16,1-1 0-16,0-3 0 0,1 2 0 0,-1 0 0 0,-1 3 0 0,0 1 0 15,-1 1 0-15,1 0 0 0,0-2 0 0,-1 2 128 16,-1 0-128-16,0 4 0 0,0-2 0 0,2-4 0 16,-2-3 0-16,0-2 0 0,0-3 0 0,2-3 0 15,-1-2 128-15,2 1-128 0,1 2 0 16,-3-3 0-16,3-2 0 0,0-3 0 0,3 0 160 0,-3 0-160 15,2-3 192-15,1 2-192 0,-2-2 272 0,2 1-48 16,-2 3-16-16,2 2 0 0,-2 0-16 0,0 1 0 16,2-2 0-16,-3-1 0 0,1-1-192 0,0 1 144 15,-1 1-144-15,0 2 128 0,-1 2-128 0,0 0 0 16,-2 0 0-16,-1 0 0 0,1-2 0 0,-3-1 128 16,1-1-128-16,0-1 0 0,0-3 288 0,0 2-32 15,-1 5 0-15,1-3 0 0,0-7 128 0,1 1 0 0,0-9 16 16,0 0 0-16,2-3-80 0,0-4-32 0,1-1 0 15,2 1 0-15,-1-4-160 0,2-4-128 0,-1 0 144 16,1-1-144-16,2-5 0 0,1 2 0 16,2 2 0-16,0 0 0 0,1-1 0 0,0-1-192 0,-1 1 192 0,2 0-208 15,0 2-48-15,0-2-16 0,0 0 0 0,0-2 0 32,0 0-208-32,-2-1-32 0,0 0-16 0,-1-3 0 15,0-3-512-15,-1 1-112 0,-5-10 0 0,2 7-16 16,-2-7-1488-16,0 0-288 0,0 0-64 0,0 0-16 0</inkml:trace>
  <inkml:trace contextRef="#ctx0" brushRef="#br2" timeOffset="59251.32">18255 19229 21183 0,'-9'13'1888'0,"2"-4"-1504"15,1 5-384-15,1 3 0 0,2 0 1552 0,3 5 240 0,7 6 64 16,-1-3 0-16,2 5-1552 0,3 1-304 0,3 4 0 0,3 0-128 15,-1 1 128-15,5 2 0 0,-1 4 0 0,1 0 128 16,2 0 0-16,0-3 16 0,-4 3 0 0,2-5 0 16,-2-4-144-16,0-1 192 0,1-5-192 15,-1-2 192-15,-1-6-48 0,6 0 0 0,-2-4 0 0,2-5 0 16,1 1-144-16,2-4 160 0,0 0-160 0,1-5 160 16,2-2 128-16,2-4 32 0,1-6 0 0,3 1 0 15,0-3 192-15,-1-5 64 0,-3 2 0 0,1-4 0 16,0-3-48-16,4 1 0 0,-2-4 0 0,2-1 0 15,2-6-16-15,3 0 0 0,2 2 0 0,1-3 0 16,6 0-272-16,-1-2-64 0,-2 3-16 0,-1 6 0 16,-2 3-528-16,-2 1-96 15,0 1-32-15,-2 3-10160 0,-4 3-2032 0</inkml:trace>
  <inkml:trace contextRef="#ctx0" brushRef="#br2" timeOffset="62962.38">18228 15969 8287 0,'0'0'736'0,"0"0"-592"0,-5-6-144 0,5 6 0 16,-4-5 2064-16,1 1 384 0,3 4 80 0,0 0 16 0,0 0-1728 0,-1-6-352 15,1 6-64-15,0 0-16 16,1-11 128-16,-1 11 32 0,3-5 0 0,-3 5 0 16,5-11-160-16,1 3-48 0,0-1 0 0,0 3 0 0,-6 6-16 0,10-6 0 15,-1 0 0-15,0 3 0 0,0 1 64 0,1 1 0 16,0 0 0-16,2 1 0 0,-1 1-128 0,2 2 0 16,1-2-16-16,1 3 0 0,0 0-48 0,2 1-16 15,2-2 0-15,0 1 0 0,1 1 48 0,2-1 16 16,-1-1 0-16,5-2 0 0,1-1 64 0,2 0 16 15,1-1 0-15,2-2 0 0,1-1 48 0,3 1 16 16,2-1 0-16,4 1 0 0,4-1-16 0,1-2 0 16,-2 0 0-16,1 2 0 0,0 1-16 0,0-2 0 15,1 1 0-15,0 2 0 0,-3 1-96 0,2 1-32 0,1 1 0 16,0-1 0-16,0 1-64 0,-4 2-16 0,-3-1 0 16,-5 5 0-16,-3-2-144 0,-4 1 0 0,-1 3 144 15,-3-3-144-15,-3 2 0 0,-3-2 0 0,-4 1-192 0,0 2 64 31,-4-4-336-31,-2 1-64 0,-8-6-16 0,0 0-8944 16,0 0-1792-16</inkml:trace>
  <inkml:trace contextRef="#ctx0" brushRef="#br2" timeOffset="63661.94">17830 15626 8287 0,'-14'-10'368'0,"5"6"80"0,0-4-448 0,-2 3 0 0,-1 0 0 0,2-1 0 16,1 1 4352-16,9 5 800 0,-10-3 160 0,1 2 16 15,-1-2-4304-15,1 2-848 0,9 1-176 0,-11 0 0 16,2 0 0-16,0 1 0 0,0-1 0 0,0 3 0 16,0-1 0-16,0 7 0 0,-1 0 0 0,-1 6 0 15,-2 3 0-15,-3 4 0 0,0 8 0 0,0 1 0 16,-2 1 0-16,1 3 0 0,0 6 0 0,0 0 0 15,2 1 0-15,2 3 192 0,2-1-48 0,2 4 0 16,2-2 192-16,5-2 48 0,-1-7 0 0,3 0 0 0,4-4 0 16,3-8 16-16,0-1 0 0,6-5 0 15,0-3 48-15,2-4 0 0,3-1 0 0,1-5 0 0,1-2-112 0,2-5-16 16,1-5 0-16,-1-1 0 0,3-7-128 0,3-5-16 16,1-8-16-16,6 0 0 0,-2-11-160 15,3-2 192-15,1-2-192 0,-3-2 192 0,-2-3-64 0,-3 0-128 16,-2-1 192-16,-4-2-64 0,1 3 384 0,-5 3 64 15,-4-1 0-15,-2 6 16 0,-4 3 48 0,-4 6 0 16,-3 3 0-16,-3 3 0 0,-1 3-192 0,-6 3-16 16,-5 1-16-16,-3 4 0 0,-6 1-416 0,-6 5 0 15,-6 2-144-15,-5 7 144 16,-7 5-496-16,-1 2 16 0,-2 3 0 16,4 2 0-16,1 0-2560 0,5-3-512 0</inkml:trace>
  <inkml:trace contextRef="#ctx0" brushRef="#br2" timeOffset="64531.59">18223 13731 1839 0,'0'0'0'15,"0"0"160"-15,0 0-160 0,0 0 0 0,-1-9 0 0,-1 5 0 0,2 4 2432 0,0 0 464 16,-1-10 96-16,1 4 16 0,0 6-1664 0,0 0-320 15,0-9-64-15,0 0 0 0,1 4-160 0,-1 5-32 16,0 0 0-16,0 0 0 0,4-8-128 0,-4 8-48 16,4-5 0-16,-4 5 0 0,0 0 176 0,0 0 48 15,9-5 0-15,0 0 0 0,-9 5-208 0,14-2-32 16,0 2-16-16,1 2 0 0,3-1 64 0,2 3 16 16,2-2 0-16,2 1 0 0,1 2-80 0,2 3-16 15,0-3 0-15,2 1 0 0,1 6-192 0,2-1-32 16,1-3-16-16,2 2 0 0,-1-3 48 0,4 4 16 15,1-5 0-15,5 0 0 0,1 1-16 0,2-4 0 0,2-1 0 16,-6-2 0-16,-1 0-96 0,0-2 0 0,0 0-16 16,0 1 0-16,-3-4-240 0,-1 1 0 15,-3 0 128-15,-4 1-128 0,0 0-144 0,-1-4-80 0,-3 2-16 0,-3 3 0 32,-3-2-704-32,-6-3-144 0,-2 2-16 0,-5 0-8304 0,-8 5-1648 0</inkml:trace>
  <inkml:trace contextRef="#ctx0" brushRef="#br2" timeOffset="68703.57">20315 13302 11967 0,'0'0'1072'0,"-4"-12"-864"0,0-2-208 0,2 2 0 16,-2 3 1280-16,0 2 224 0,4 7 32 0,0 0 16 16,-5-12-976-16,0 2-208 0,1 3-48 0,4 7 0 15,0 0-128-15,0 0-16 0,-11-4-16 0,5-1 0 16,6 5-160-16,-12-2 0 0,3 4 0 0,9-2 0 15,-11 3 128-15,-1 3-128 0,2-1 192 0,-1 5-64 0,-1-4 80 0,1 4 16 16,-2-1 0-16,0 4 0 0,-2 1 48 0,1-1 16 16,1 1 0-16,1 2 0 0,0-1 192 0,1 4 32 15,-2 3 16-15,2 6 0 0,-1 1 176 0,0 6 16 16,-2 4 16-16,2 2 0 0,5-1-112 0,1 0-32 16,4-3 0-16,3-4 0 0,3-3-352 0,4-1-80 15,2-5-16-15,2-6 0 0,2-1 16 0,3-6 0 16,2-1 0-16,3-3 0 0,2-2 288 0,3-5 48 15,0-4 16-15,4-2 0 0,1-7-80 0,0-1-16 16,-1-3 0-16,2 1 0 0,2-4-144 0,2-5-16 16,-2 1-16-16,-1-5 0 0,-3 1-64 0,-4-4-16 15,-4-1 0-15,-4 2 0 0,-3-3 224 0,-3 4 64 16,-4-3 0-16,-4 2 0 0,-5 3 304 0,-3-2 64 0,-3-1 16 16,-6 9 0-16,0 1-208 0,-6 5-48 0,-4-1 0 0,-3 6 0 15,-3 3-384-15,-3 2-192 0,-3 1 160 16,1 1-160-1,0 1-1072-15,1 3-304 0,-1 0-64 0,3 3-15360 0</inkml:trace>
  <inkml:trace contextRef="#ctx0" brushRef="#br2" timeOffset="69424.85">20165 10703 13935 0,'0'0'608'0,"0"0"144"0,0 0-608 0,0 0-144 0,0 0 0 0,0 0 0 15,6-9 352-15,0-1 32 0,-4 2 16 0,2-2 0 16,0 1-80-16,0-2-32 0,-3-3 0 0,3 4 0 16,-1-3 160-16,-1 3 48 0,-2 0 0 0,-2-2 0 15,1 5 176-15,1 7 32 0,0 0 16 0,-9-8 0 16,-1 3 96-16,-3 4 16 0,-2-1 0 0,-3 5 0 15,-2 3-464-15,-5 4-96 0,-5 4-16 0,-5 4 0 16,-8 4-256-16,-2-1 160 0,-2 2-160 0,3 3 128 16,2-1-128-16,6 1 0 0,7-2 0 0,6-1 0 0,5-1 288 15,7-2-32-15,3-3 0 0,7-3 0 0,3 0-256 0,6-1 0 16,3-2 128-16,7 0-128 0,2 0-192 0,6-2-80 16,2-1-32-16,4-5 0 0,2 1 304 0,2 4-192 15,-1-2 192-15,-2 2-160 0,0-1 160 0,-2-1 0 16,-3 2 0-16,-5 3-128 0,-2 3 128 0,-2 1 0 15,-3-4 0-15,-2 5 0 0,-3 1 240 0,-3 1-32 16,-3 0 0-16,-4 0 0 0,-2-1 176 0,-3 1 16 16,-4-1 16-16,-2-2 0 0,-3 2-112 0,1-3-32 15,-2-2 0-15,1 1 0 0,0-2-144 16,1-2-128-16,-1-1 192 0,0-2-192 16,3-1-336-16,-2-1-176 0,4-4-48 0,-1-5-11424 0</inkml:trace>
  <inkml:trace contextRef="#ctx0" brushRef="#br2" timeOffset="69700.48">20558 10181 22111 0,'-12'-19'976'0,"6"6"208"0,0 4-944 0,6 9-240 0,0 0 0 0,0 0 0 16,0 0 1072-16,0 0 160 0,0 0 48 0,0 17 0 16,0 4-1024-16,0 7-256 0,-4 5 0 0,3 7 0 0,-2 3 0 0,1 5 0 15,-2 3 0-15,0 5 0 0,-1 1 0 0,0 1 0 16,-2 3 0-16,1 3 0 0,-3 1 0 0,-1 0 0 16,0 3 0-16,-2-4 0 0,1-9 0 15,1-8 0-15,1-9-128 0,1-8 128 16,1-4-704-16,4-9-16 0,1-5-16 15,2-12-10272-15</inkml:trace>
  <inkml:trace contextRef="#ctx0" brushRef="#br2" timeOffset="70542.03">20820 10739 24879 0,'0'0'2208'0,"-10"0"-1760"15,-1 1-448-15,3 5 0 0,-1 1 1088 0,2 5 144 0,1 1 32 0,-2 4 0 16,1 0-928-16,-1 2-176 0,0 4-32 0,3-2-128 16,0-2 144-16,5-1-144 0,0-3 0 0,3-3 144 15,2 1-144-15,2 0 0 0,4-9 0 0,1-2 0 16,2-3-288-16,2-3-96 0,0-5 0 0,3-1-16 31,2-4-112-31,0-2-32 0,2-3 0 0,-3 1 0 0,-2 1 288 0,-3-1 48 0,-1-1 16 0,-3 2 0 16,-6 0 336-16,0 1 80 0,-5 0 16 0,-5 2 0 15,0 0 592-15,-4-1 128 0,-3 2 32 0,0 3 0 16,-2-3-336-16,0 6-64 0,0 0-16 0,0 2 0 16,2 3-448-16,-1-1-128 0,3 2 0 0,10 1 0 15,0 0-496-15,0 0-112 16,-9 0-32-16,9 0 0 0,0 0-576 0,0 0-128 0,0 0-32 0,0 0 0 16,14-5 80-16,2-1 16 15,0-3 0-15,1 2 0 0,-1 2 880 0,2-1 176 0,0 1 32 0,0 1 16 16,-1-2 400-16,0-1 80 0,-3 2 16 0,0 3 0 0,0 2 384 15,-1 2 96-15,-2 1 16 0,-1 1 0 0,0 3-16 0,-1 3 0 16,-2 6 0-16,-1 1 0 0,2 2-192 0,-5 7-32 16,1 1-16-16,0 4 0 0,-1 4-320 0,-2 0-64 15,-1 0-16-15,-1 3 0 0,-2 4-16 0,-1 5 0 16,-1-4 0-16,-1 1 0 0,-2-2 80 0,-1 0 16 16,-1-2 0-16,1-9 0 0,0-3-240 0,2-5 176 15,0-5-176-15,1-5 160 0,0-4-160 0,6-9 192 16,0 0-192-16,0 0 192 0,-3-13 48 0,4-6 16 15,2-6 0-15,3 0 0 0,-1-5-256 0,2-2 176 0,2-1-176 16,-1-3 160-16,4-5-160 0,-1 0 0 0,5-1 0 0,-2 2 0 16,2 7 0-16,3 0-192 0,3-1 64 0,-1 1 128 15,1 4-288-15,1 5 64 0,-2 5 16 0,2 3 0 16,-2 5 208-16,-2 3 0 0,-1 4 0 0,-2 3 0 16,-2 4-128-16,-1 1 128 0,-2 2 0 0,-1 4-144 15,-2 0 144-15,-2 2 0 0,-1 2 0 0,-1 2-128 16,-4-1 128-16,-1 1 0 0,1-2 0 15,-1 0 0-15,1-14-128 0,-3 14 128 0,1-5-128 0,2-9 128 16,-3 10-144-16,3-10 144 0,0 0-160 0,0 0 160 16,0 0 0-16,5 10 0 0,-5-10 0 0,0 0 0 15,9 5 0-15,1-5 0 0,2-3-128 0,0-2 128 0,1 0 0 16,1-1-144-16,1-3 144 0,1 0-128 16,-1-6 128-16,0 0 0 0,0-2 0 0,-2-1 0 0,0-2 0 15,-3 1 0-15,0 1 160 0,-4-1-160 0,0 1 416 0,-3-1-16 16,0 0 0-16,-2 0 0 0,-1-1 48 0,-1 3 16 15,-2 4 0-15,0 2 0 0,-1 3-304 0,4 8-160 16,-9-3 160-16,0 3-160 0,-1 2 0 16,0 4 0-16,-2 7 0 0,-1 4 0 0,-2 0-176 0,-1 5 176 15,2 2-160-15,0 3 160 16,0-2-448-16,4 5 16 0,-2 3 0 0,6-4 0 16,1 0-1248-16,3-1-256 0,5-1-48 0</inkml:trace>
  <inkml:trace contextRef="#ctx0" brushRef="#br2" timeOffset="71522.92">20163 15778 27647 0,'-7'-3'2448'0,"1"0"-1952"0,1-3-496 0,-2 1 0 15,6-2 1392-15,1-3 176 0,1 1 32 0,2-3 16 16,3-5-1232-16,3-3-256 0,4-7-128 0,2-2 128 16,3-7-128-16,2-3 0 0,3-6 0 0,5 5 0 15,0-4 0-15,1 5-320 0,4 0 64 0,-2 3 16 16,-1 5-80-16,1 7-32 0,-4 3 0 0,-6 4 0 16,-3 2 208-16,-3 6 144 0,-2 5-192 0,-2 7 192 15,1 3 0-15,-2 9 0 0,0 8 0 0,-1 10 0 16,-1 4 0-16,-2 6 0 0,-3 8 128 0,-1 6-128 15,-2 7 144-15,-2 3-144 0,-2 5 128 0,-3-4-128 16,0 1 0-16,-1-3 0 0,1-4 128 0,-2-3-128 16,-3-7 0-16,1-5 0 0,-1-1 0 0,0-6 0 15,0 0 0-15,0-4 0 0,-1-4 0 0,1-1 0 16,2-6-1344-16,0 1-128 0,1-7-48 16</inkml:trace>
  <inkml:trace contextRef="#ctx0" brushRef="#br2" timeOffset="72316.53">20677 15388 24639 0,'0'0'1088'0,"-6"-5"240"0,0 0-1072 0,6 5-256 0,0 0 0 0,-4-9 0 16,1 4 176-16,3 5-32 0,0 0 0 0,-5-11 0 15,3 2-144-15,-1-1 0 0,-1 3 0 0,3-3 0 0,-1 1 0 0,2-2 0 16,-7 2 0-16,3-3 0 0,-1 2 0 0,3 1 240 15,-5-2-64-15,1 1-16 0,-2-2 96 0,1 3 32 16,-3-3 0-16,1 0 0 0,-1 5 80 16,-2 2 16-16,-1-1 0 0,-1 5 0 0,-1 1-160 0,-1 1-32 15,-2 1 0-15,0 3 0 0,-2 0-32 0,-2 2-16 16,-2 4 0-16,0 5 0 0,-2 1-144 0,2 2 0 16,-1 2 0-16,1 4 0 0,-2 0 0 0,5 0 160 15,-2 5-160-15,0 1 160 0,1 1 160 0,4 5 48 16,3 6 0-16,1 3 0 0,1 1-48 0,5 4-16 15,0-2 0-15,3 4 0 0,1-5-112 0,4 1-32 0,4 2 0 16,3-1 0-16,4 1-160 0,3-4 0 0,2 1 0 0,3-5 0 16,3 2 0-16,2-5 0 0,4-3 0 15,1 0 0-15,4-3 192 0,3-4-64 0,5-9 0 0,-1 1 0 16,2-4-128-16,-1-4 0 0,-1-7-160 0,0-2 160 16,-2-10 0-16,0-2 0 0,0-6 0 0,0-5 0 15,1-5 400-15,-4-5-16 0,1-1-16 0,-4-5 0 16,-1-9-64-16,-1-1-16 0,-6-3 0 0,-4 0 0 15,-3-4 288-15,-6 1 48 0,-5-1 16 0,-4 0 0 16,-5-1 256-16,-5-2 48 0,-3-3 16 0,-3 4 0 16,-2 7-416-16,-4 0-80 0,-2 3-16 0,-1 2 0 15,-1 6-128-15,-4 6-16 0,-3 1-16 0,-2 5 0 16,-4 4-128-16,0 1-32 0,0 4 0 0,-1 6 0 16,-1 2-128-16,-2 5-144 0,-1 1 144 0,2 6-208 15,1 0-320-15,5 6-64 0,4-1-16 16,3 6-12032-16,4 2-2400 0</inkml:trace>
  <inkml:trace contextRef="#ctx0" brushRef="#br2" timeOffset="75203.07">17257 13309 6447 0,'0'0'576'0,"0"0"-576"16,0 0 0-16,0 0 0 0,0 0 512 0,0 0 0 0,-9 1 0 0,9-1 0 16,0 0 640-16,-8 0 112 0,8 0 16 0,0 0 16 15,-7 3-144-15,7-3-48 0,0 0 0 0,-7 5 0 16,0 2-304-16,2 0-64 0,1 2-16 0,0-2 0 16,-1 5-96-16,0-5-32 0,0 2 0 0,1-3 0 15,4-6-240-15,0 0-48 0,-4 9-16 0,4-9 0 16,0 0 32-16,0 0 16 0,0 0 0 0,0 0 0 15,0 0 256-15,0 0 48 0,0 0 16 0,4-11 0 16,1 0-240-16,3 0-48 0,0-3-16 0,1-2 0 16,2-2-160-16,1 0-16 0,1-1-16 0,0 3 0 0,1-2-32 15,-2 0 0-15,4-1 0 0,0 1 0 0,2-1 32 16,-3 0 0-16,-2 1 0 0,-3 2 0 0,0 2 64 0,-2 4 16 16,0-2 0-16,-2 2 0 0,-6 10 48 0,0 0 16 15,0 0 0-15,9-4 0 0,-9 4-176 0,0 0-128 16,11 8 192-16,-4-1-192 0,0 6 176 0,0 4-176 15,-4 0 160-15,4 4-160 0,-3 2 320 0,-2 5-48 16,1 0 0-16,-2 6 0 0,-1 5 16 0,0 6 0 16,-1-2 0-16,-1 4 0 0,-1-1-80 0,-1 2-16 15,-3 0 0-15,2-6 0 0,-4-2 16 0,0 0 0 16,-1-5 0-16,1-3 0 0,-2-2-16 0,3 1-16 16,1-3 0-16,-1-2 0 0,2-5-176 0,-1-2 0 15,5-4 0-15,-2-5 128 0,4-10-384 0,-5 9-96 0,5-9-16 16,0 0 0-1,0 0-1488-15,0 0-320 0,-9 0-48 0</inkml:trace>
  <inkml:trace contextRef="#ctx0" brushRef="#br2" timeOffset="75442.33">17057 14148 28559 0,'0'0'2544'0,"0"0"-2032"0,0 0-512 0,0 0 0 16,0 0 416-16,0 0-16 0,0 0 0 0,0 0 0 16,0 0 48-16,0 0 0 0,12 1 0 0,3-1 0 0,3 1 64 0,2-1 0 15,2-2 16-15,3 2 0 16,6 2-32-16,2 1-16 0,2-3 0 0,2 0 0 0,1-2-96 16,-1 1-32-16,0 0 0 0,0 0 0 0,0-4-224 0,0 0-128 15,-2 2 160-15,-1 2-160 16,-2-1-1360-16,-3 4-368 15,-2 0-80-15</inkml:trace>
  <inkml:trace contextRef="#ctx0" brushRef="#br2" timeOffset="83008.06">19214 14584 7359 0,'0'0'320'0,"0"0"80"0,0 0-400 0,0 0 0 16,0 0 0-16,0 0 0 0,0 0 3168 0,0 0 544 0,0 0 128 0,0 0 0 16,0 0-2688-16,0 0-528 0,0 0-112 0,-2 12-32 15,1 4-96-15,1-4-32 0,-4-3 0 0,2 5 0 16,2 1 160-16,0 3 16 0,0 3 16 0,2-1 0 16,-4 0-32-16,2 4 0 0,2 3 0 0,-1 5 0 15,-2 1-160-15,1 0-32 0,-3 1-16 0,3 3 0 16,-1 4-176-16,0-3-128 0,-1-2 144 0,1-2-144 15,0-4 0-15,0 2 128 0,1-1-128 0,-2-3 0 16,1-4 0-16,2-4 0 0,2-2 0 0,-1-2 0 31,1-5-528-31,-1-1-112 0,-2-10 0 0,0 0-11792 0</inkml:trace>
  <inkml:trace contextRef="#ctx0" brushRef="#br2" timeOffset="83312.75">18969 15077 21183 0,'0'0'1888'0,"0"0"-1504"15,0 0-384-15,0 0 0 0,0 0 1264 0,0 0 176 0,0 0 32 0,0 0 16 16,9-5-688-16,0-2-144 0,1 2-16 0,1 0-16 16,2-1-240-16,1 0-64 15,3-3 0-15,0 1 0 0,1 2-160 0,1-2-32 16,4 0-128-16,0-1 192 0,1 3-192 0,2-3 0 0,0 2 0 0,0 2 0 16,3-3-384-16,1 3 48 0,2 1 0 0,0-2 0 31,-4 2-688-31,1 3-144 0,-2-2-32 0</inkml:trace>
  <inkml:trace contextRef="#ctx0" brushRef="#br2" timeOffset="83893.22">19593 14300 23039 0,'-11'-6'2048'0,"-2"1"-1648"16,0-2-400-16,3 1 0 0,0 0 1280 0,-2-2 160 16,0 3 32-16,-2 0 16 0,-4-4-720 0,0 4-128 15,-1 1-48-15,-1-1 0 0,-3 2-464 0,0 2-128 16,-2 0 0-16,-2 3 0 0,0 1 0 0,2 6 0 15,-2 0 0-15,0 5-128 0,-2 2-160 0,0 5-32 16,2 5 0-16,1 1 0 16,-1 4-144-16,3 0-48 0,1-1 0 0,1 4 0 0,1 4 368 0,-1 4 144 15,-1-1-128-15,2 1 128 0,-1 0 0 0,2-2 0 0,-2 2 0 16,3 4-128-16,-1-2 128 0,3 3 128 16,0 3-128-16,2-3 176 0,3 4-16 0,1 1 0 0,2-1 0 0,2 0 0 15,3-6-160-15,3 1 0 0,-1-3 0 0,5 1 128 16,1-8-128-16,2 0 192 0,3-3-192 0,4-6 192 15,2-2-64-15,3-3 0 0,2-3 0 0,2-1 0 16,2-2 32-16,4-6 0 0,-1-1 0 16,1-4 0-16,-2-1-160 0,4-4 160 0,-1-2-160 0,1-5 160 15,2-3-160-15,2-3 192 0,3-2-192 0,4-4 192 16,0-6-32-16,2-1 0 0,3 0 0 0,-3-1 0 16,0-5 48-16,-5 2 16 0,-4-3 0 0,-1-2 0 15,-2 0-32-15,-2-1-16 0,0-1 0 0,-4-4 0 16,-1 2 240-16,-4 1 48 0,0 1 16 0,-3-1 0 0,-4 0 240 15,-4-2 48-15,-3 2 16 0,-2-1 0 0,-2-2-192 16,0-2-32-16,-2 0-16 0,0 6 0 0,-2 1-544 0,1 6 0 16,-2 2 0-16,-2 1 0 15,-1 4-304-15,-3 4-160 0,-5 1-48 16,-2 3 0-16,-5 4-1856 0,-2 3-384 0,-2 4-80 0</inkml:trace>
  <inkml:trace contextRef="#ctx0" brushRef="#br2" timeOffset="84618.27">19212 12540 14735 0,'0'0'1312'0,"0"0"-1056"0,-8-4-256 0,8 4 0 15,-5-9 2432-15,5 9 448 0,0 0 64 0,0 0 32 16,0 0-1488-16,0 0-288 0,9-5-64 0,1 1-16 16,0 2-464-16,3-2-80 0,6 1-32 0,3 1 0 15,1 0-208-15,3 1-32 0,5-3-16 0,1 2 0 16,1-3-288-16,1 2 128 0,-4-1-128 0,3 1 0 15,-1 0 0-15,1-1 0 0,-2 0 0 0,2 2 0 16,-3-1-752-16,-2 0-48 16,-1-4-16-16,0 0-8304 0,-4-2-1664 0</inkml:trace>
  <inkml:trace contextRef="#ctx0" brushRef="#br2" timeOffset="85227.25">20169 11872 14735 0,'-10'-11'640'0,"1"5"160"0,-3-5-640 0,4 3-160 0,-1-3 0 0,1 4 0 15,2-3 2960-15,-2 2 560 0,-2-1 128 0,-2 4 0 16,-2-3-2752-16,-3 1-576 0,-5 2-96 0,-3 0-32 16,-3 0-192-16,-4 2 0 0,-4-2 0 0,-1 4 0 15,1-2 0-15,-3 3 0 0,0 3 0 0,-2 0 0 16,-2 3-224-16,1 2 64 0,0 0 16 0,0 5 0 16,-1 2 144-16,-3-1-208 0,1 4 80 0,0 3 128 15,2 1-144-15,1 2 144 0,1 4 0 0,1 1 0 16,0 4 0-16,1-1-128 0,1 0 128 0,1 1 0 15,0 0 0-15,-1 1 0 0,0-4 0 0,1 1 0 16,-1-3 0-16,6 2 224 0,4-4-64 0,5 2-16 0,3 0 176 16,2 0 16-16,5 4 16 0,3-4 0 15,2 0-352-15,5 1 128 0,1-3-128 0,5 3 0 0,2 0 0 0,4 0 0 16,3-1 0-16,5-1 0 0,6 0 0 0,5-3 0 16,5 1 0-16,5 2 0 0,7-2 0 0,0 2 0 15,4-3 0-15,3 0 0 0,4 0 0 0,6-2 0 16,1 1 0-16,5-4 0 0,2-3 0 0,-3-3 0 15,-5-8-192-15,-1-5 64 0,4-5 128 0,0-4 0 16,4-6-144-16,-3-9 144 0,2-2 272 0,1-7 128 16,-4-3 32-16,0-5 0 0,1-6 208 0,0-1 64 15,0-5 0-15,-2 3 0 0,-3-4-80 0,-8-3-16 16,-7-1 0-16,-7 0 0 0,-6 0 0 0,-5-1 0 16,-1 3 0-16,-8-1 0 0,-6-1 48 0,-4 1 16 15,-6-1 0-15,-3 9 0 0,-3 2-288 0,-8 6-48 0,-5 7-16 0,-4 2 0 16,-8 8-320-16,-8 2 128 0,-7 10-128 0,-13 3 0 31,-13 7-1440-31,-3 7-352 0,-8 9-80 0,-3 7-9120 0,-1 7-1808 0</inkml:trace>
  <inkml:trace contextRef="#ctx0" brushRef="#br2" timeOffset="86015.47">19246 17716 31679 0,'-15'2'1408'0,"15"-2"272"0,0 0-1344 16,0 0-336-16,0 0 0 0,0 0 0 0,0 0 240 0,0 0-32 0,0 0 0 0,15 3 0 15,-1-1-384-15,4-2-80 0,1-2 0 0,3 0-16 16,4 1 96-16,2-3 32 0,3 0 0 0,0-1 0 15,1 2 144-15,-1-4-208 0,-2 2 80 0,2 1 128 16,2-3-192-16,0 3 192 0,-2-1-192 0,4 1 192 16,-4-2-352-16,1 1 48 0,-2 1 16 0,-1 0 0 31,0-2-2176-31,-1 0-432 0</inkml:trace>
  <inkml:trace contextRef="#ctx0" brushRef="#br2" timeOffset="86593.39">20301 17205 11055 0,'-14'-8'976'0,"-4"0"-784"0,-1-2-192 0,0 1 0 0,0 0 4592 0,-1-1 864 16,2-3 176-16,0 3 48 0,-3-2-4336 0,-2 0-880 16,-1 1-160-16,-3-2-48 0,-4-2-256 0,-2 3 0 15,-7 2-176-15,-2 0 176 0,-4 2-240 0,-2 1 64 16,-1 3 16-16,0 3 0 0,-3 2-16 0,0 3 0 16,-1 2 0-16,-1 2 0 0,-9 4 32 0,5 5 0 15,3 2 0-15,3 0 0 0,4 5 144 0,5 5 0 0,3 5 0 16,3 1 128-16,3 3-128 0,2 3 0 0,3 6 128 15,1 1-128-15,1-1 0 0,1 7 0 0,0 3 0 0,5 5 0 16,0 2 0-16,6-1 0 0,5 2 0 0,6-1-192 16,4 2-48-16,7 1-16 0,5 2 0 0,6 2 0 15,9 3 64-15,-2-6 0 0,3-3 0 0,5-4 0 16,1-4 192-16,5-8-192 0,4-4 192 0,1-7-192 16,3-3 192-16,5-8 0 0,7-3 0 0,-1-9 0 15,0-7 400-15,-1-6 32 0,1-4 0 0,-1-7 0 16,2-9 368-16,2-11 80 0,3-7 16 0,0-3 0 15,4-7 0-15,-2-5 0 0,-4-6 0 0,2-5 0 16,0-7-368-16,0-5-64 0,2-5-16 0,-7 3 0 0,-3 2-272 16,-8 1-176-16,-9-2 192 0,-7-2-192 15,-10 2 384-15,-6 0-48 0,-4 4 0 0,-5 0 0 0,-4 2 320 16,-6 7 64-16,-2 1 16 0,-10 6 0 0,-5 5-288 0,-7 6-64 16,-6 4-16-16,-8 5 0 0,-6 4-224 0,-9 9-144 15,-6 7 192-15,-5 2-192 16,-6 8-768-16,-8 2-272 0,-10 3-48 15,5 4-16-15,7 9-112 0,9-2-32 0,8 2 0 0,11-3-15328 0</inkml:trace>
  <inkml:trace contextRef="#ctx0" brushRef="#br2" timeOffset="94239.01">27262 10251 33167 0,'-7'-4'2944'0,"7"4"-2352"0,0 0-464 0,0 0-128 15,0 0-176-15,0 0-48 0,0 0-16 0,0 0 0 16,12 4 240-16,-1 2-144 0,0 5 144 0,-1 0-128 16,1 4 128-16,-1 3 0 0,-1 1-144 0,0 5 144 15,0 1-176-15,-1 7 48 0,-2 1 0 0,-1 4 0 16,-1 0 128-16,-2 5-208 0,1 3 80 0,-2 2 128 0,0 4-160 15,-1 5 160-15,0 5 0 0,0 4-144 0,-1 5 144 0,0 2 0 16,0 3 0-16,1 0-128 0,-3-1 128 0,1 2 0 16,0 6 0-16,1-3 0 0,-1-3 0 0,-1 4 144 15,-1-5-16-15,-1 5-128 0,-4-1 512 0,4 3-16 16,0-3 0-16,0 0 0 0,0-3 16 0,0 1 0 16,1-1 0-16,3 5 0 0,-1-1-112 0,1 3-16 15,-3-3 0-15,3 3 0 0,0-1-208 0,1 2-48 16,-2 4-128-16,2-1 192 0,2 0-192 0,-2-1 144 15,0-3-144-15,-2 3 128 0,1 2-128 0,0 1 0 16,0 0 0-16,-1-1-176 0,1 1 176 0,0-2 0 16,0 1 0-16,-1-1 0 0,-1-6 128 0,-1 4-128 0,0 4 160 15,0 0-160-15,0 1 224 0,0-1-48 0,1 2-16 0,-1-3 0 16,0 1-16-16,1 2 0 0,-3-4 0 0,2-4 0 16,0 0 48-16,1 3 16 0,-5 3 0 0,3 4 0 15,0 2 32-15,-1 1 0 0,-1-6 0 0,2 4 0 16,0 1-48-16,-1 3-16 0,-3-4 0 0,2 4 0 15,0-3-48-15,-1-1 0 0,0-2 0 0,2-4 0 16,0-3-128-16,1 1 0 0,1-3 0 0,0 2 128 16,0 1 0-16,0 2 0 0,1 4 0 0,0-3 0 15,1-2 0-15,2 0 0 0,-3-8 0 0,2-3 0 16,-1-3 96-16,2-4 16 0,0-3 0 0,-1 0 0 16,1-5-64-16,0 0-16 0,-1-5 0 0,1-2 0 15,-1-6-160-15,1 2 0 0,0-1 0 0,2-1 0 16,1-4 0-16,1 4 0 0,-1-1-160 0,2 1 160 0,1 1-192 15,0-5 192-15,-1 2-208 0,4-6 80 16,2 0-352-16,1-5-64 0,-1-4-16 16,2-4 0-16,2-10-2480 0,3-10-496 0</inkml:trace>
  <inkml:trace contextRef="#ctx0" brushRef="#br2" timeOffset="95789.55">23956 15959 23327 0,'-13'-4'1024'0,"13"4"224"0,-9-1-992 0,9 1-256 16,0 0 0-16,0 0 0 0,0 0 272 0,0 0 16 0,0 0 0 0,0 0 0 16,0 0-288-16,0 0 128 0,0 0-128 0,0 0 0 15,10-6 176-15,0-1-176 0,2 3 160 0,0 3-160 16,4-1 304-16,3 0-48 0,2 2 0 0,5 0 0 15,2 2 32-15,1 0 0 0,3-1 0 0,0 4 0 0,-2 1 48 0,2-1 16 16,3-2 0-16,4 2 0 0,0 2 0 0,6-3 0 16,3-1 0-16,5 1 0 0,6 0 96 0,-1-1 32 15,-1-2 0-15,2 0 0 0,1 0-80 0,3-1-16 16,4-1 0-16,6 0 0 0,6 0-96 16,-2-1-32-16,-4-1 0 0,2 0 0 0,1 2-80 0,7 1-32 15,6-2 0-15,-4 2 0 0,-5 0-144 0,0 0 0 16,0 0 0-16,4 0 0 0,5 0 0 0,0 0 0 15,-1 0 128-15,-1 0-128 0,1-1 128 0,5 1-128 16,3-1 192-16,-2 1-64 0,-3 0 32 0,-1 0 0 0,1 1 0 16,5 2 0-16,2-1-160 0,-3 3 128 15,-5-2-128-15,4-1 128 0,5-2 0 0,1 2 0 0,0-1 0 16,-3 0 0-16,-7 2 0 0,5-3 0 0,2 0 0 0,1-1 0 16,-2 2-128-16,3-1 0 0,-7 1 144 0,5 0-144 15,3-1 128-15,-1 3-128 0,-4-2 160 0,2 2-160 16,0-1 128-16,3 0-128 0,4-1 0 0,-4 1 0 15,-8 1 0-15,1-2 128 0,2-1-128 0,1 0 0 16,0 0 0-16,-4 0 0 0,-6-1 0 0,2 1 0 16,1 0 0-16,1 0 0 0,-2 0 0 0,-5 0 0 15,-6-1 128-15,-2 2-128 0,1-1 0 0,-1 1 0 16,3 2 0-16,-7-1 128 0,-4 1-128 0,0-2 0 16,-6 0 176-16,-2 2-16 0,0-2 0 0,1-1 0 15,-1 0 160-15,1 3 16 0,-1-1 16 0,-5 3 0 16,-4-3-176-16,-3 0-48 0,-4 2 0 0,-1 0 0 15,-3 1-128-15,-1-1 0 0,-2-2 0 0,0 3 0 16,1 0 128-16,-3 0-128 0,0-2 128 0,-1 0-128 0,2 2 176 16,-6 0-48-16,-3-3-128 0,1 1 192 0,-4 1-192 0,-8-2 0 15,2-1 128-15,2 2-128 0,1-2-176 16,1-1-80-16,-1-1 0 0,0-2-16 16,1 1-1776-16,13-5-336 0</inkml:trace>
  <inkml:trace contextRef="#ctx0" brushRef="#br1" timeOffset="100303.9">23792 16064 10127 0,'-9'-6'448'0,"9"6"96"0,-10-8-544 0,1 3 0 0,0 2 0 0,-1 0 0 0,1 3 1904 0,9 0 272 16,-12 3 48-16,3-1 16 0,-2 2-1472 0,-1 1-272 16,1 1-64-16,0-2-16 0,-2 0 16 0,0 0 0 15,0 1 0-15,1-3 0 0,-1 2 464 0,0 0 112 16,-1-3 16-16,3 1 0 0,1 0-48 0,2-2 0 15,8 0 0-15,-8-4 0 0,1-1-144 0,3 1-16 16,4 4-16-16,-6-5 0 0,6 5-128 0,-4-7-32 0,0 0 0 0,4 7 0 16,0 0-192-16,0 0-32 0,0 0-16 0,8-7 0 15,1 2-96-15,1 2-32 0,4 2 0 0,2-2 0 16,3 1 64-16,2-1 16 0,4 2 0 0,2 0 0 16,-1-1-32-16,4 0-16 0,2 1 0 15,3-2 0-15,6 0 16 0,3 0 16 0,5-2 0 0,3 2 0 16,2 1-64-16,1 0-16 0,-3 2 0 0,-2 0 0 15,-2-2 64-15,-2 0 16 0,1 1 0 0,1 0 0 16,0-2-32-16,1 2-16 0,0-1 0 0,0-1 0 16,-2 2-144-16,-3-1-16 0,-5 0-128 0,-2 1 192 15,-2-1-192-15,-1 2 0 0,-3 0 0 0,-5 3 0 16,-2-2-160-16,-3 0-80 0,-2 2-16 0,-1 1 0 16,-3 2-1792-16,-1-1-352 0,-3 2-80 15,-2 1-8544-15,0-2-1712 0</inkml:trace>
  <inkml:trace contextRef="#ctx0" brushRef="#br1" timeOffset="100691.53">25543 15992 29599 0,'-15'-4'1312'0,"6"0"272"0,9 4-1264 0,-8-6-320 0,8 6 0 0,-6-5 0 16,0 1 1024-16,6 4 128 15,0 0 48-15,0 0 0 0,0 0-560 0,0 0-96 0,0 0-32 0,0 0 0 16,0 0-144-16,0 0-48 0,0 0 0 0,0 0 0 15,11-6 0-15,2 3 0 0,1 1 0 0,1 0 0 16,3 2 80-16,2 0 16 0,2 0 0 0,3 2 0 16,2 0-48-16,2 1-16 0,2 1 0 0,-1-3 0 15,1-1-192-15,-2 1-32 0,-2 2-128 0,-1-2 192 16,4 1-192-16,-4 1 0 0,4 2 128 0,-1-2-128 16,0-1 0-16,0 1 0 0,-2 1 0 0,0-2 0 15,-1 2 0-15,1-2-256 0,-2 0 48 0,0-1 16 16,-4 0-2800-16,-2-1-544 0</inkml:trace>
  <inkml:trace contextRef="#ctx0" brushRef="#br1" timeOffset="101498.81">23862 16180 27647 0,'0'0'2448'0,"0"0"-1952"16,-7-8-496-16,7 8 0 0,0 0 1344 0,0 0 192 15,0 0 16-15,0 0 16 0,13-3-1120 0,2-2-208 16,4 0-48-16,3-1-16 0,2 3-176 0,3-2 0 15,2-4 0-15,3 5 0 0,2 0 0 0,0-1 0 16,1 1 144-16,-4 2-144 0,-1 0 0 0,-2 2 0 16,-2 2 0-16,-2-1 0 0,-2 0 0 0,-3 3 0 0,0 1 0 0,-5 0 128 15,-4 0-128-15,-2 3 0 16,-8-8 0-16,4 10 0 0,-5 0 0 0,-6-1 0 0,-6 2 128 0,-6 1-128 16,-5-1 128-16,-4 3-128 0,-6 2 128 15,-7-4-128-15,-6-3 176 0,-4-2-48 0,-1-2 0 0,0-3 0 16,0-2 272-16,4-1 48 0,2-3 16 0,7-1 0 15,4 0-32-15,9-1-16 0,3-3 0 0,6 2 0 16,3-3-160-16,9 3-48 0,5-5 0 0,6-1 0 16,6-2-208-16,6 0-160 0,6 0 32 0,8-2 0 15,6 1 128-15,6 2-160 0,7 2 160 0,5-1-160 16,5 5 160-16,-2 0 0 0,-5 2 0 0,-2-2 0 16,-5 3 0-16,-3 4 0 0,-5-1 0 0,-5 2 128 15,-4 0-128-15,-6 3 0 0,-7-2 128 0,-4 3-128 16,-13-4 128-16,0 0-128 0,0 0 160 0,0 13-160 15,-6-1 128-15,-7-3-128 0,-6 1 0 0,-5-1 0 16,-4 3-928-16,0-5-288 0,0 1-48 16,3-3-16-16,0 1-1648 0,5 0-336 15</inkml:trace>
  <inkml:trace contextRef="#ctx0" brushRef="#br1" timeOffset="102004.51">26371 16007 7823 0,'-16'7'336'0,"5"-2"96"0,-4-3-432 0,-4-1 0 0,-5 2 0 0,-3-2 0 16,-4 1 1152-16,1-2 160 0,-3-2 32 0,1 2 0 15,2 0 576-15,-1-1 112 0,-1 1 16 0,2-1 16 16,1-1-256-16,2-1-48 0,3-1-16 0,2 1 0 16,2 2-464-16,4-1-80 0,5 0-32 0,2 0 0 15,3-1-224-15,6 3-48 0,0 0-16 0,0 0 0 16,-1-10-384-16,4 2-80 0,4-2-16 0,3 5 0 16,4-3-128-16,4 2-16 0,1 1-16 0,6-1 0 15,3 1 144-15,1 1 16 0,4-1 16 0,4 0 0 16,1 0 80-16,3 2 16 0,0 0 0 0,-2-3 0 15,-1 2-128-15,-3 0-32 0,-6 1 0 0,-4-4 0 16,-4 2-224-16,-2 3-128 0,-7 0 160 0,-3 1-160 0,-9 1 0 16,0 0 0-16,0 0 0 0,0 0 0 15,-11 3 0-15,-8 0 0 0,-9 6 0 0,-12-1 0 0,-10 2-144 16,-6 0 144-16,-4 4-208 0,-2 3 80 0,-3-1 128 0,2 0 0 16,6-1 0-16,3-1 0 0,0 0 0 0,6 0 144 15,6-5-144-15,8 0 160 0,8-4-160 0,8-1 0 16,3-3 0-16,6 1 0 0,9-2-128 0,0 0-64 15,0 0-16-15,18-7 0 16,7 0-176-16,7-2-16 16,5 2-16-16,1-5 0 0,0 3 16 0,6-2 0 0,1 1 0 0,4-2 0 15,-1-2-176-15,2 2-16 0,0 0-16 0,3-2-15248 0</inkml:trace>
  <inkml:trace contextRef="#ctx0" brushRef="#br1" timeOffset="102546.87">27831 16035 33455 0,'-11'-9'1472'0,"11"9"320"0,-8-5-1424 0,2-2-368 0,-2 2 0 0,-2-1 0 16,0-1 128-16,-3 0-128 0,-2-3 160 0,-3 1-160 16,-2-2-416-16,1 3-176 0,1-3-48 0,4 3 0 15,3 1 320-15,2 2 64 0,9 5 16 0,0 0 0 0,-2-11 240 0,2 11 256 16,7-9-48-16,5 3-16 0,5-2 0 0,5 5-16 16,3 1 0-16,4 1 0 0,3 1 144 0,0 1 48 15,-2 1 0-15,-1-1 0 0,-2 1-160 0,-1 2-16 16,-4 1-16-16,-2 0 0 0,-3-1 160 0,-1 1 48 15,-6 2 0-15,-3-3 0 0,-7-4-64 0,0 0 0 16,0 0 0-16,-8 14 0 0,-6-3-192 0,-9 2-128 16,-8 1 160-16,-7-3-160 0,-10-1 0 0,-6 2 0 15,0-3 0-15,-1 1 0 0,-1-4 0 0,5-1 0 16,5 2 144-16,8-5-144 0,8 1 240 0,6-2-48 16,5-2 0-16,6-1 0 0,4 0-64 0,9 2-128 0,0 0 176 15,0 0-176-15,11-9 0 0,6 3-272 0,3 0 16 0,7 0 16 16,3 2 240-16,5 1 0 0,3 1 0 0,3 1 0 15,2-3 0-15,4 0 0 0,0 2 0 0,-1-1 0 16,-3 2 0-16,-5 1 0 0,-5 0 144 0,-6 0-144 16,-2 0 128-16,-7 1-128 0,-5 1 0 0,-13-2 0 15,0 0 0-15,0 0 0 0,0 0 0 0,-12 7 0 16,-4-2 0-16,-3 2 0 0,-4-1-144 0,-6-2 144 16,-7-2-1536-1,-3 1-192-15,-5-2-64 0,6-1 0 0</inkml:trace>
  <inkml:trace contextRef="#ctx0" brushRef="#br1" timeOffset="103085.01">29232 15784 33695 0,'-48'-3'1488'0,"16"2"304"0,-1 2-1424 16,0 0-368-16,1 2 0 0,0-1 0 0,2 0 576 0,2-4 64 0,2-1 0 0,4-1 0 15,1-1-384-15,6 0-80 0,5-6-16 0,5 4 0 16,5-2-16-16,4 1 0 0,4-2 0 0,8 1 0 16,5-4-16-16,6 3 0 0,1 0 0 0,5-1 0 15,3 2 80-15,2 0 16 0,2 4 0 0,4 0 0 16,1-3 48-16,2 6 16 0,-1 0 0 0,-3 2 0 16,-1 3-96-16,-5-1-32 0,-5 1 0 0,-7-2 0 15,-4 4-160-15,-5-1 0 0,-4 2 0 0,-3 3 0 16,-9-9-128-16,-2 9-16 0,-3 3 0 0,-7 0 0 15,-9-1-48-15,-8 1-16 0,-9 0 0 0,-5-2 0 16,-6 3 48-16,1-6 16 0,0 2 0 0,-2-3 0 16,3 1 144-16,5 0 0 0,5-1 0 0,7 1 0 15,2-2 0-15,7 2 0 0,4 0 0 0,4-2 0 0,3-1-176 16,10-4-48-16,0 0-16 0,5 9 0 0,6-4-64 0,6 3-16 16,3-1 0-16,6-2 0 0,5 1 192 15,5 0 128-15,3-2-192 0,5 1 192 0,4 1-128 0,0-2 128 16,6-3 0-16,-1 0 0 0,-3-2-304 0,-3 0 48 15,-4-3 16-15,-1-2-15392 0</inkml:trace>
  <inkml:trace contextRef="#ctx0" brushRef="#br1" timeOffset="103538.97">31309 15912 11967 0,'0'0'1072'0,"-15"-4"-864"0,0 2-208 0,-1-1 0 16,1 2 5120-16,-1-1 992 0,-2 2 192 0,1 0 32 15,1 0-4816-15,2 0-976 0,2 0-192 0,3 0-32 16,9 0-48-16,-6-3 0 0,6 3 0 0,0 0 0 16,0 0-144-16,1-12-128 0,4 5 192 0,4-2-192 0,3 4 0 15,3-3 0-15,4 2 0 0,3 2 0 0,2-1 0 0,1 0 0 16,1 3 208-16,-1 1-64 0,-1 1-144 0,0 3 160 16,1 2-160-16,-4 0 160 0,-3 0-160 15,-4 4 0-15,-4-2 0 0,-5 4 0 0,-5-11 0 0,-4 14 0 16,-6 1 0-16,-5-1 0 0,-7 0-128 0,-3-1 128 15,-4-2 0-15,-2 3 0 0,-1 0 0 0,2-4 0 16,2 0 0-16,2-2 0 0,4-2 0 0,3-2 0 16,2 0 0-16,4 0 128 0,2 1-288 0,11-5-64 15,0 0-16-15,0 0 0 16,-8-3-400-16,8 3-96 0,0 0-16 0,0 0 0 16,10-7-208-16,6-1-32 0,3-5-16 15,4 1-13200-15</inkml:trace>
  <inkml:trace contextRef="#ctx0" brushRef="#br1" timeOffset="103938.7">32443 16068 11967 0,'0'0'528'0,"0"0"112"0,0 0-512 0,0 0-128 0,-9 5 0 0,9-5 0 0,0 0 3792 0,-9 3 736 16,9-3 144-16,0 0 16 16,-9 2-3440-16,9-2-688 0,-10 3-144 0,10-3-32 0,-10 0 320 0,10 0 64 15,-9 0 16-15,9 0 0 0,0 0-32 0,0 0-16 16,0 0 0-16,0 0 0 0,0 0-96 0,0 0 0 15,0 0-16-15,0 0 0 0,13 1-176 0,1-1-48 16,0 0 0-16,2 0 0 0,2 0-80 0,1 2 0 16,1-1-16-16,-1 1 0 0,1 3-48 0,-1 0-16 15,-2 1 0-15,-1 2 0 0,-4 0-96 0,0 4-16 16,-3-2 0-16,-3 4 0 0,-2 1-128 0,-4 3 0 16,-3 0 0-16,-3-1 0 0,-4 2-128 0,-5-1-64 15,-11 0-16-15,-2-3 0 16,-4 0-2352-16,-4-7-448 0</inkml:trace>
  <inkml:trace contextRef="#ctx0" brushRef="#br1" timeOffset="105179.36">23989 13668 10127 0,'-13'-2'448'0,"5"2"96"0,-1-1-544 0,2-2 0 0,-2 1 0 0,1-2 0 15,1 0 2944-15,-2 1 464 0,-1 2 112 0,-1-1 0 16,0-2-2432-16,1-1-512 0,-3 1-80 0,0 1-32 16,1 2-224-16,5 0-48 0,0 1-16 0,-1 0 0 15,0 0 112-15,1 0 32 0,-1 0 0 0,-1 0 0 16,4 1 16-16,-2 0 16 0,7-1 0 0,0 0 0 15,0 0 16-15,0 0 0 0,0 0 0 0,12-1 0 16,4 2 208-16,4-1 32 0,4-1 16 0,3 0 0 16,3 0-16-16,3 1 0 0,3 0 0 0,2-2 0 15,3-2-272-15,1 3-48 0,-2-1-16 0,-2-2 0 16,-2-1-64-16,-3-2-16 0,-1 1 0 0,-2 2 0 16,-2-2-32-16,-1 1-16 0,-3 0 0 0,-5 0 0 15,-1 0-144-15,-4 1 160 0,-1 4-160 0,-13 0 160 16,0 0-32-16,0 0 0 0,0 0 0 0,-10 0 0 0,-7 2 0 15,-7 2 0-15,-3 2 0 0,-5 1 0 0,-3 7-128 0,-7-5 0 16,-8 1 0-16,-6 0 0 0,-3-1 0 0,-1 2 0 16,1-6 0-16,5-1 0 0,3-1 192 0,8 2-32 15,7 0-16-15,7-3 0 0,3 1 64 0,7-2 16 16,5-2 0-16,5 0 0 0,9 1-224 0,0 0 0 16,0 0 0-16,0 0 0 0,16-4 0 0,2-1 0 15,1-4 0-15,3 3 0 0,9-3 0 0,1 2 0 16,2 2-128-16,3-2 128 0,2 0 0 0,5-2 0 15,3 2 0-15,0 0 0 0,-2-1 0 0,-4 0 0 16,-5-5 0-16,-6 4 0 0,-4 4 0 0,-6 0 0 0,-5 3 128 16,-3-4-128-16,-12 6 192 0,0 0-16 15,0 0 0-15,0 0 0 0,-9-1 176 0,-5 5 32 0,-7 1 16 16,-7 1 0-16,-7 6-400 0,-6-3 0 0,-3 1 0 0,2 1 0 31,2-4-768-31,7 0-16 0,4 1-16 0,10-4-10560 16,6-2-2112-16</inkml:trace>
  <inkml:trace contextRef="#ctx0" brushRef="#br1" timeOffset="105689.09">25836 13525 23951 0,'-21'-3'2128'0,"7"3"-1696"0,-5 0-432 0,3 0 0 0,2 0 1552 0,-2 2 240 15,0 0 32-15,-2 1 16 0,-1-1-960 0,0-1-192 16,1-1-48-16,0 0 0 0,1 0-400 0,1 0-96 15,2-1-16-15,2 1 0 0,12 0-128 0,0 0 192 16,0 0-192-16,0 0 192 0,0 0-192 0,0 0 0 16,9-2 0-16,6-1 0 0,3 2 0 0,6 0 0 0,2-1-192 0,2 2 192 15,-1 0 0-15,4 0 0 0,-2-4 144 0,-1 3-16 16,-3 1 128-16,-1-1 16 0,-1 1 16 0,0-3 0 16,0 2 32-16,-4-1 16 0,-2-1 0 15,-5 1 0-15,-1 0-112 0,-11 2-32 0,0 0 0 0,0 0 0 16,0 0 80-16,0 0 16 0,-14-1 0 0,-7 2 0 15,-5 2-288-15,-6 2 0 0,-4 2 0 0,-8 1 0 16,-8 4 0-16,-6-2 0 0,-3 1 0 0,0 3 0 16,0-4 0-16,7 2 128 0,4 2-128 0,7-4 0 15,5-1 256-15,6-4-64 0,5 0-16 0,6 0 0 16,3-2-176-16,4-1 0 0,4-1 0 0,10-1 0 31,0 0-368-31,0 0-48 0,0 0-16 0,17-1 0 0,5-1-304 16,5-5-64-16,1 0-16 0,5-4-14784 0</inkml:trace>
  <inkml:trace contextRef="#ctx0" brushRef="#br1" timeOffset="106202.72">27358 13507 17503 0,'-31'-2'768'0,"4"-2"176"0,-5-3-752 0,2 2-192 0,-1 3 0 0,4-1 0 16,5 1 3200-16,1-2 592 0,1 0 128 0,2 0 32 15,3 2-3056-15,2-3-624 0,4-3-112 0,4 3-32 16,5 5-128-16,0-12-272 0,4 2 64 0,6-2 16 16,4 0 192-16,5 1-144 0,4-5 144 0,6 2-128 15,7 3 128-15,3 1 176 0,1-3-48 0,2 4 0 16,0-1 304-16,0 6 48 0,-3-2 16 0,2 1 0 15,-1 0 80-15,2 2 32 0,-2 1 0 0,-3-1 0 0,-4 3-304 0,-4 3-64 16,-3-1-16-16,-5 1 0 0,-8-1-224 16,-13-2 0-16,0 0 0 0,0 0 0 0,-6 14 128 0,-8-2-128 15,-7-1 0-15,-8 3 0 0,-8-1 0 0,-5 0 0 16,-4 0 0-16,-2 3 0 0,-2-2 0 0,-1-2 0 16,-2 1 0-16,2 1 0 0,2 0 0 0,5-4 0 15,9 2 0-15,5-3 144 0,6 0-336 0,9-4-80 16,4-2-16-16,11-3 0 15,0 0-1616-15,0 0-320 0,11-1-64 0</inkml:trace>
  <inkml:trace contextRef="#ctx0" brushRef="#br1" timeOffset="106832.33">29012 13309 18431 0,'-25'-3'1632'0,"6"2"-1312"0,-4 0-320 0,1-1 0 0,3 4 2656 0,0-1 464 0,0 0 80 0,1 0 32 0,2 2-2096 0,2-2-432 16,2 1-64-16,12-2-32 0,-7-2-192 0,7 2-32 15,0 0-16-15,0 0 0 0,0 0-112 0,10 0-32 16,4-1 0-16,5 1 0 0,4 0 176 0,2-1 48 16,4-1 0-16,3 1 0 0,1 0 48 0,3 0 16 15,1 1 0-15,1-2 0 0,4-3-240 0,0 3-32 0,-2 1-16 16,2 1 0-16,2-2-224 0,-4 1 128 0,-4 0-128 0,-4 2 0 16,-7 0 128-16,-5 2-128 0,-4-2 0 0,-16-1 144 15,0 0-144-15,0 0 0 0,5 13 0 0,-9 1 128 16,-8-5-128-16,-8 3 0 0,-9 4 0 0,-8-1 0 15,-6-1-320-15,-2 1 48 0,1-1 16 0,3-1 0 16,0-2 80-16,7 1 32 0,4 0 0 0,5-1 0 16,6-1-176-16,5-1-48 0,4-2 0 15,10-7 0 1,0 0-528-16,0 0-128 0,4 9 0 0,6-1-16 16,4-6 416-16,4 0 96 0,6-2 16 0,4-2 0 0,5 2 512 0,5-2 224 0,4-5-16 0,5 2 0 15,5 2-208-15,0-3 0 0,-1 1 128 0,-1-1-128 16,-1-2-1424-1,0-3-336-15</inkml:trace>
  <inkml:trace contextRef="#ctx0" brushRef="#br1" timeOffset="107442.86">31054 13507 36511 0,'-28'-16'1616'0,"10"10"336"0,3 1-1568 0,3 2-384 0,12 3 0 0,0 0 0 16,0 0 256-16,0 0-48 0,0 0 0 0,0 0 0 15,13-2-208-15,5 2 0 0,3-2 0 0,5 0 0 0,0 1 0 0,6 0 0 16,0-2 0-16,3 1 0 0,4-2 160 0,-1 0-160 16,0 0 160-16,1 2-160 0,1-2 128 0,-1-1-128 15,1 2 0-15,-5 2 144 0,-4 0-144 0,-5 2 0 16,-4-2 0-16,-4 3 0 0,-6 1 0 0,-12-3 0 16,0 0 0-16,0 0 0 0,-3 10-128 0,-8 2-64 15,-9-2-16-15,-8 1 0 0,-6-3-128 0,-4 2-32 16,-4-2 0-16,2 2 0 0,1-3 208 0,3 5 160 15,2-3-208-15,6 2 80 0,3 1 128 0,8-6 0 16,1 2 0-16,5 0 0 0,5-1 0 0,6-7 0 16,3 9 0-16,5-5 0 0,6 1 0 0,4-3 0 15,4-2 0-15,5 0 128 0,4 1 480 0,2-1 96 16,7 0 32-16,2 0 0 0,1 0 304 0,3 3 64 16,-2-2 16-16,2 1 0 0,-4-1-432 0,-1 1-96 15,-2 1-16-15,-1 1 0 0,-1 2-576 0,-3-1 0 16,-2 4 0-16</inkml:trace>
  <inkml:trace contextRef="#ctx0" brushRef="#br1" timeOffset="111251.95">5597 16737 11055 0,'0'0'976'0,"0"0"-784"15,-4-10-192-15,1 3 0 0,1-2 1392 0,2 3 224 16,0-5 48-16,0 3 16 0,1-1-912 0,0 1-192 16,2-3-48-16,1 2 0 0,0-1-336 0,-4 10-64 15,5-6 0-15,-5 6-128 0,5-11 0 0,-5 11 0 16,7-5 0-16,-7 5 0 0,11-2 0 0,-11 2 0 15,10-4 0-15,-10 4 0 0,10-4 0 0,-10 4 0 16,11-4 0-16,-1 2 0 0,-1-2 176 0,0 1-176 0,0-4 160 0,3-1-160 16,0 2 336-16,2-6-16 0,2 2-16 0,-4 3 0 15,0-4-112-15,-1 5-32 16,-1 1 0-16,-1-1 0 0,0 1-160 0,-9 5 0 0,0 0 144 16,0 0-144-16,9 2 0 0,-9-2 144 0,6 13-144 15,-3 1 0-15,-3 2 176 0,-3 3-176 16,-2 3 160-16,-4 1-160 0,-3 4 256 0,-4-2-64 0,-3-1 0 0,-2 2 0 15,0-4 96-15,0-1 16 0,-1-5 0 0,3-3 0 16,1-2 288-16,3-4 64 0,2-5 16 0,4-2 0 16,9 0-160-16,-6-5-16 0,2-4-16 0,3-1 0 15,1-6-480-15,5-5 0 0,4-4 0 0,4 1 0 16,5-3-144-16,2 3 144 0,0 1-208 0,2-1 80 16,1 4 128-16,-4 3 0 0,1 6-144 0,-5 0 144 0,3 8 0 15,-4 3 0-15,-2 3-144 0,-2 8 144 0,-3-1 0 0,-2 6-192 16,-3 3 192-16,-5 8-160 0,-3 1 160 0,-4 4 0 15,-4 1-144-15,-4-1 144 0,-2-7-160 16,-3-2 160-16,0-3-208 0,1-8 80 16,4-5-384-16,2-8-80 0,2-9-16 15</inkml:trace>
  <inkml:trace contextRef="#ctx0" brushRef="#br1" timeOffset="112184.61">6717 15083 6447 0,'0'0'272'0,"0"0"80"0,0 0-352 0,-2-5 0 15,2 5 0-15,0 0 0 0,0 0 1920 0,0 0 304 16,-1-10 64-16,1 10 16 0,0 0-1472 0,0 0-304 15,0 0-48-15,3-8-16 0,-3 8-80 0,0 0 0 16,0-6-16-16,0 6 0 0,0 0-240 0,0 0-128 0,0 0 160 0,0 0-160 16,0 0 0-16,0 0 0 15,3-10 0-15,-3 10 0 0,0 0 0 0,0 0 0 16,4-8 0-16,-4 8 0 0,0 0 128 0,0 0-128 0,0 0 0 0,5-7 0 16,0-1 384-16,1-2-32 15,-1 1 0-15,1 1 0 0,0 3 32 0,2-1 16 16,0-2 0-16,0 3 0 0,1 1-224 0,2-2-48 0,-1 1-128 0,-1 2 192 15,1-1-192-15,-10 4 0 0,10-3 0 0,-10 3 0 16,0 0 0-16,10 3-128 0,-10-3 128 0,0 0-208 16,4 8-32-16,-4-8 0 0,-4 13 0 0,-1 1 0 15,-3 1 240-15,-2 2 0 0,-4-2 0 0,-1 0 0 16,-3 0 0-16,2 2 256 0,-2-2-48 0,4-3-16 16,2-2 272-16,4-4 48 0,0 2 16 0,8-8 0 0,0 0-144 15,0 0-48-15,0 0 0 0,0 0 0 16,2-12-176-16,6 0-32 0,2-2-128 0,2-4 192 15,-1-3-192-15,2 0 0 0,1-2 0 0,1 3 0 0,2-1 0 16,-3 3 0-16,0 2 0 0,-3 3 0 0,-1 6 0 16,-2 0 128-16,-8 7-128 0,0 0 0 0,10 7 224 0,1 1-48 15,-2 6-16-15,-4 2 0 0,-2 4-160 0,-3 3 0 16,-4 6 144-16,-2-2-144 0,-2 2 208 0,-2 2-16 16,1-7-16-16,0-3 0 0,-2-4 336 0,1-3 64 15,-1-1 0-15,4-7 16 0,7-6 80 0,0 0 16 16,0 0 0-16,0 0 0 0,0 0-272 0,-4-9-48 0,1-2-16 15,3-7 0-15,2-5-352 0,1-1 0 16,1 2 0-16,3 1 0 0,0-4 0 0,-2 5 0 16,3 2 0-16,-3 7 0 0,-2 1 0 0,-3 10 0 15,0 0 0-15,0 0 0 0,0 0 0 0,6 15 0 16,-2 4 0-16,-2 5 0 0,-4 4 0 0,-1 6 0 0,-2 1 0 0,0 2 0 16,-4-1-144-16,0-1 144 0,0-3-160 0,0-7 160 31,2-1-656-31,4-7-48 0,3-17 0 0</inkml:trace>
  <inkml:trace contextRef="#ctx0" brushRef="#br1" timeOffset="113098.03">10755 15186 20671 0,'-14'-7'912'0,"5"-1"192"0,0 3-880 0,2-5-224 15,-1 1 0-15,-1-1 0 0,3 3 400 0,1-4 48 16,1-3 0-16,0 2 0 0,0 1-320 0,2 5-128 16,2 6 128-16,0-12-128 0,0-1 160 0,2 3-160 15,1-2 192-15,2 1-192 0,1-1 192 0,3-2-64 16,1 1 0-16,2 2-128 0,-1-5 144 0,2 4-144 16,0-2 0-16,-1 2 144 0,2 2-144 0,-1 4-176 15,-2-3 48-15,1 4 0 0,-2 2 128 0,-1 1 0 0,-1 2 0 0,-1 1-128 16,-7-1 128-16,0 0 0 15,8 9 160-15,-3 5-160 0,-8 3 288 0,-2 5-32 0,-4 1-16 0,-3 1 0 16,-4-1 160-16,-1-1 48 0,-3-1 0 0,0-3 0 16,4-4 256-16,-1-3 64 0,2-2 16 0,2-4 0 15,2-3 176-15,11-2 16 0,-10-3 16 0,10 3 0 16,-9-7-608-16,5-1-112 0,4-6-16 0,4-3-16 16,1-3-240-16,5 0-128 0,4-1 128 0,2-3-208 15,3 1 64-15,2 2 16 0,-1 2 0 0,2 2 0 16,-1 2 128-16,4 2-160 0,-1 4 160 0,0 5-160 15,0 4-304 1,-2 3-64-16,-5 1-16 0,0 5-8544 0,-2 0-1696 0</inkml:trace>
  <inkml:trace contextRef="#ctx0" brushRef="#br1" timeOffset="113779.11">11307 16504 7359 0,'0'0'320'15,"-11"3"80"-15,-1-2-400 0,2-1 0 0,10 0 0 0,-9 0 0 0,9 0 4640 0,0 0 848 16,0 0 160-16,0 0 48 0,0 0-4240 0,0 0-848 16,0 0-160-16,1-11-48 0,3 2-256 0,2-4-144 15,3 0 160-15,2 3-160 0,0-3 0 0,3 1 0 16,0 0 0-16,0 0-160 0,0 1 160 0,0 2 0 15,-2 3-144-15,0 1 144 0,-2 4 0 0,0 3-176 16,-1 5 176-16,-4-1-128 0,-1 7 128 0,-5 2-192 16,-3 3 192-16,-4 5-192 0,-2 2 192 0,-5 6 0 15,-3 2 0-15,0 0-128 0,0-5 320 0,1 0 64 16,-1-4 0-16,2-4 16 0,4-2 464 0,2-5 96 16,2-3 0-16,8-10 16 0,0 0-176 0,0 0-32 15,0 0-16-15,0 0 0 0,10-13-432 0,3-5-64 16,5-5-128-16,2-2 176 0,4-2-176 0,3-2 0 15,3 2 0-15,0 1 0 0,-2 4 0 0,0 4 0 0,-2 2 0 0,1 4 0 16,-5 5 0-16,-5 5 0 0,-1 2 0 16,-4 4 0-16,-3 3 0 0,-4 4-192 0,-5 4 64 0,-1 3 128 31,-7 4-512-31,-1 4 0 0,-2 0 16 0,-6 3 0 16,-5-1-2320-16,-4-1-480 0</inkml:trace>
  <inkml:trace contextRef="#ctx0" brushRef="#br1" timeOffset="116234.8">23429 12589 9503 0,'0'0'416'0,"0"0"96"0,0 0-512 0,0 0 0 0,0 0 0 0,0 0 0 16,0 0 960-16,0 0 112 0,-7-2 16 0,7 2 0 15,0 0-240-15,0 0-32 0,0 0-16 0,0 0 0 16,0 0-128-16,0 0-32 0,0 0 0 0,0 0 0 0,0 0-64 0,0 0-32 15,0 0 0-15,0 0 0 0,0 0 160 16,0 0 48-16,10 5 0 0,3-1 0 0,1 0-48 0,2 1 0 16,3-2 0-16,2 0 0 0,-1 2-208 0,5-1-48 15,1 1-16-15,-2 0 0 0,1 3-176 0,2 1-48 16,-4-2 0-16,0 2 0 0,-2-4-208 0,0 3 176 16,0-2-176-16,0 6 160 0,0-4-160 15,0 4 0-15,-2-4 144 0,0 3-144 0,-1-2 0 0,-1 4 0 16,0-2 0-16,-2 0 128 0,-1 2-128 0,0 0 0 15,0-5 0-15,-1 2 0 0,1-3-256 0,2 3-80 16,2-3-16-16,1-1-12016 0</inkml:trace>
  <inkml:trace contextRef="#ctx0" brushRef="#br1" timeOffset="116764.78">24861 12404 16575 0,'0'0'1472'0,"0"0"-1168"0,0 0-304 0,0 0 0 0,0 0 1216 0,0 0 192 16,-5-8 48-16,5 8 0 0,0 0-416 0,0 0-80 16,0 0 0-16,10 0-16 0,0 3-368 0,4 3-64 15,-1 2 0-15,1 1-16 0,2 2-80 0,2 3-16 16,1-3 0-16,3 5 0 0,0-1-64 0,4 3-16 15,1 1 0-15,2-1 0 0,4-2-96 0,0-2-32 0,0-1 0 0,-1 0 0 16,-2 0-192-16,2 3 144 16,-4-7-144-16,4 0 128 0,-3-2-336 0,2 1-80 15,-1-3-16-15,1 0 0 16,-1-4-2144-16,1-1-432 0</inkml:trace>
  <inkml:trace contextRef="#ctx0" brushRef="#br1" timeOffset="117281.66">26898 12202 10127 0,'0'0'448'0,"0"0"96"0,0 0-544 0,0 0 0 0,0 0 0 0,0 0 0 15,0 0 3328-15,0 0 576 0,0 0 96 0,7 12 32 16,0-3-2672-16,3 3-528 0,2-5-96 0,2 5-32 15,2-3-64-15,3 0 0 0,3-1-16 0,2 1 0 16,3-2-144-16,3 2-32 0,5-3 0 0,2 4 0 16,1-2-256-16,4 1-64 0,0-3-128 0,0 2 192 15,-4 1-400-15,-1-2-96 0,1 2-16 0,0-3 0 16,0 2-2160-16,-1-3-432 0,14 0-96 16,-6-1 0-16</inkml:trace>
  <inkml:trace contextRef="#ctx0" brushRef="#br1" timeOffset="117821.66">28848 12298 7359 0,'-7'-9'320'0,"3"3"80"0,-1-2-400 0,0 5 0 0,5 3 0 0,0 0 0 0,0 0 4352 0,0 0 800 16,0 0 160-16,0 0 16 0,0 0-3808 0,11-6-768 15,-1 5-160-15,2 1-16 0,-1 1-320 0,2 3-64 16,1-1-16-16,0 3 0 0,4 4 48 0,-1-2 16 16,1 2 0-16,1 3 0 0,0-3 16 0,2 3 16 15,3 1 0-15,2-4 0 0,2 3-80 0,3 1 0 16,1-4-16-16,1 1 0 0,1 2-176 0,-1-3 0 16,-1 2 0-16,-2-4-176 15,3 3-432-15,-2 1-96 0,-3-3 0 0,-3 3-16 16,-2-3-1568-16,0 2-304 0,-5 3-64 0</inkml:trace>
  <inkml:trace contextRef="#ctx0" brushRef="#br1" timeOffset="118397.9">31131 12073 13823 0,'0'0'1216'0,"0"0"-960"16,-5-10-256-16,5 10 0 0,0 0 2304 0,0 0 432 15,0 0 80-15,0 0 0 0,0 0-1760 0,6 12-352 16,3 2-80-16,3 1-16 0,-1-3-272 0,2 4-48 0,3 0-16 0,2 2 0 16,0 2 16-16,2-2 0 0,2 0 0 15,1 0 0-15,0 0 80 0,1-1 16 0,3 0 0 0,-3 1 0 16,2-1 128-16,2 1 48 0,0-1 0 0,2-1 0 15,0 1-176-15,-2-2-48 0,-1-1 0 0,-1 3 0 16,0 0-336-16,-2-1 128 0,-2-4-128 0,-1 5 0 16,0 1 0-16,-2-2-240 0,-3 1 48 0,-1-2 0 15,-2-2-1360 1,-1 2-272-16,-4 0-48 0</inkml:trace>
  <inkml:trace contextRef="#ctx0" brushRef="#br1" timeOffset="120990.33">23437 14698 10127 0,'0'0'896'0,"0"0"-704"0,0 0-192 0,0 0 0 0,0 0 1632 0,0 0 288 0,0 0 64 15,0 0 16-15,10-10-832 0,-1 4-160 16,3-3-48-16,-2 2 0 0,2-2-272 0,2 0-64 0,2-5-16 0,1 1 0 16,4 0-176-16,-9 1-48 15,4 1 0-15,0-1 0 0,2-3 64 0,1-1 16 16,0-1 0-16,3-1 0 0,-2-1-64 0,22-18-16 15,-3 4 0-15,0 8 0 0,-3-3-384 0,0 5 0 16,0 2 0-16,-2 0 0 16,-1 8-1728-16,0 0-384 0</inkml:trace>
  <inkml:trace contextRef="#ctx0" brushRef="#br1" timeOffset="121481.99">25041 14291 24703 0,'-10'-11'1088'0,"10"11"240"0,-1-6-1072 0,1 6-256 0,4-12 0 0,3 3 0 16,5-4 512-16,3 2 32 0,3 1 16 0,3-3 0 0,3 3-432 0,3-3-128 15,1-1 0-15,0 0 0 0,-1-1-176 0,-1 1-80 16,0-1-32-16,-2 1-7472 16,1 1-1504-16</inkml:trace>
  <inkml:trace contextRef="#ctx0" brushRef="#br1" timeOffset="122089.32">27333 14171 11055 0,'-1'-8'976'0,"1"-1"-784"16,0 9-192-16,4-9 0 0,2-2 2976 0,2-1 544 16,2 0 128-16,0-4 0 0,1 2-2592 0,2 2-528 15,1 0-96-15,1-2-32 0,2 0-400 0,2 0 0 0,1 0 0 0,3 0 0 16,1-2 0-16,2 2 0 15,3 0 0-15,-1 2-176 16,-1-2-1184-16,-1 4-240 0,2 0-64 0</inkml:trace>
  <inkml:trace contextRef="#ctx0" brushRef="#br1" timeOffset="122567.06">29230 14300 24351 0,'-3'-11'1088'0,"3"11"208"0,-1-10-1040 0,3 1-256 16,3-5 0-16,3 2 0 0,2 2 768 0,2-4 112 15,2 0 16-15,1-1 0 0,3 0-640 0,2-1-128 0,0 0-128 0,3-2 176 16,0-1-176-16,0-3 0 0,-3 5 0 0,2 1 0 16,-3 0-160-16,0 1-16 0,0-2 0 0,-1 3 0 31,-3 5-288-31,-1-1-64 0,-1 4-16 0,3-2-7200 0,0 3-1456 0</inkml:trace>
  <inkml:trace contextRef="#ctx0" brushRef="#br1" timeOffset="123046.6">31174 14401 14735 0,'5'-17'640'0,"-1"3"160"0,1-4-640 0,5 1-160 0,3-1 0 0,4 1 0 15,2 2 3264-15,2-2 608 0,2 2 128 0,3 0 32 16,0 2-3152-16,2 4-624 0,0-1-128 0,2 4-128 16,1-1-368-16,1 4-160 0,1-1-48 0,-5 0-12000 15</inkml:trace>
  <inkml:trace contextRef="#ctx0" brushRef="#br1" timeOffset="125451.38">23398 15865 10127 0,'0'0'448'0,"0"0"96"0,0 0-544 0,0 0 0 0,0 0 0 0,0 0 0 16,0 0 2576-16,0 0 416 0,10-6 80 0,2-1 0 0,1 3-1968 0,1 2-400 15,1-2-64-15,4-2-32 0,3 1-112 0,2-1-32 16,2-2 0-16,0 1 0 0,4-4-208 0,-4 3-64 16,2-1 0-16,-1-1 0 0,-2-5-192 0,1 0 0 15,-1-2 128-15,2 3-128 0,1 3-176 0,1-2-80 0,-1 0 0 0,1 3-7264 31,1 1-1440-31</inkml:trace>
  <inkml:trace contextRef="#ctx0" brushRef="#br1" timeOffset="125954.6">25991 15716 11055 0,'0'0'480'0,"-8"-9"112"0,0 4-464 0,3-4-128 16,2 2 0-16,1 0 0 0,1-2 3296 0,2 3 640 15,1-3 128-15,1 2 32 0,2-7-2880 0,3 3-576 0,2 2-128 0,3-1 0 16,1-1-512-16,4-3 0 16,2-1 0-16,2 2 0 0,-1 0 0 0,5-1 0 15,0 4 0-15,1 2 0 0,0 0 0 0,1 0-160 0,0 4 32 0,0-1 0 31,-3 1-512-31,1 2-80 0,-1 0-32 0,2 1-10528 0</inkml:trace>
  <inkml:trace contextRef="#ctx0" brushRef="#br1" timeOffset="126573.76">28724 15478 7359 0,'0'0'656'0,"0"0"-528"16,5-7-128-16,1-2 0 0,4 0 3600 0,3 3 688 15,0-3 144-15,4 4 32 0,4-3-3536 0,0 2-704 16,2 1-224-16,3-3 128 0,0 2-128 0,1-3-128 16,0-1 128-16,-1-3-192 15,2 3-256-15,-1-2-48 0,1 3-16 0,-1 0 0 16,2 4-160-16,-1-1-32 0,1 2-16 0,-1 3-5200 15,0 1-1040-15</inkml:trace>
  <inkml:trace contextRef="#ctx0" brushRef="#br1" timeOffset="127034.49">31676 15403 26719 0,'0'0'2368'0,"2"-8"-1888"0,-1-5-480 0,4 0 0 0,3 6 1984 0,4-5 288 16,5-1 64-16,2 2 16 0,1-2-1840 0,4 1-352 0,3 0-160 16,4-2 128-16,2-1-128 0,4 0-176 0,2-2 48 15,3 2 0 1,-3 1-512-16,2-3-80 0,-3-2-32 0,-16 9 0 16,1 2-2064-16,2 0-432 0</inkml:trace>
  <inkml:trace contextRef="#ctx0" brushRef="#br1" timeOffset="128040.26">23260 16622 14735 0,'-14'-1'1312'0,"7"1"-1056"0,7 0-256 0,-9 3 0 0,1-2 1088 0,8-1 176 0,0 0 16 0,0 0 16 16,0 0-464-16,0 0-112 0,0 0-16 0,0 0 0 15,0 0-464-15,0 0-112 0,5-8 0 0,-5 8-128 16,10-3 0-16,1 0 0 0,-1 2 0 0,1 1 0 0,1 2 0 0,-1 1 0 15,-1 1 128-15,4 2-128 0,-1 3 128 16,1 4-128-16,1-3 144 0,3 4-144 16,1 2 160-16,1 2-160 0,1-1 160 0,2 0-160 0,-1 2 0 15,6-1 0-15,0-4 0 0,0 1 0 0,0-2 0 0,0 1 0 16,0 0 0-16,-1-1 0 16,-3-2-640-16,2 1-64 0,-2-5 0 0</inkml:trace>
  <inkml:trace contextRef="#ctx0" brushRef="#br1" timeOffset="128604.03">25541 16319 13823 0,'0'0'1216'0,"0"0"-960"0,-8-5-256 0,8 5 0 0,-6-6 2672 15,6 6 480-15,0 0 112 0,0 0 0 0,0 0-2064 0,0 0-432 0,0 0-64 16,0 0-32-16,9-2-416 0,1 2-64 16,1 4-32-16,1 0 0 0,2 2-160 0,3 3 0 0,3 1 144 0,1 1-144 15,2 3 0-15,-1 0 0 16,0 0 0-16,3 0 0 0,-2-1 0 0,-2 0 0 0,1-1-160 0,-3 2 160 31,-1 0-704-31,1 2-48 0,0-5 0 0,1 2-7232 16,0 0-1440-16</inkml:trace>
  <inkml:trace contextRef="#ctx0" brushRef="#br1" timeOffset="129038.81">27513 16584 12895 0,'0'0'1152'0,"0"0"-928"15,0 0-224-15,0 0 0 0,0 0 4176 0,0 0 800 0,0 0 144 0,0 0 48 16,0 0-4000-16,0 0-784 16,12 9-176-16,-1-2-16 0,2 0-192 0,1 1 0 15,1-1 0-15,3 4 128 0,0 1-128 0,1 1 0 0,0 0-192 0,3 1 192 32,1-3-656-32,1 3-16 0,1 0 0 0,3 0 0 15,0-2-352-15,3 0-80 0,0 2-16 0</inkml:trace>
  <inkml:trace contextRef="#ctx0" brushRef="#br1" timeOffset="130307.65">19544 17744 5519 0,'-16'-3'496'0,"6"3"-496"16,-1-1 0-16,-2-2 0 0,0-1 3424 0,2 2 592 0,-2-2 112 0,3 0 32 0,0 2-2816 0,0-3-576 16,1-1-96-16,-1 1-32 0,-1-2-304 0,1 0-64 15,0 1-16-15,-1-2 0 0,0 1-256 0,1 0 0 16,-1-1 0-16,-1 2 0 0,3 0 320 0,2 2-64 16,-2 0 0-16,4 3 0 0,5 1 176 0,0 0 16 15,0 0 16-15,0 0 0 0,0 0-192 0,0 0-32 16,0 0-16-16,16-2 0 0,2-1-224 0,5 3 128 0,4 0-128 0,2 0 0 15,4 0 400-15,0 0-16 16,0 0 0-16,1 1 0 0,1-1 48 0,-1 2 0 16,2-5 0-16,-2 2 0 0,0-3-32 0,-1 3 0 15,0-3 0-15,-3 1 0 0,-4 0-96 0,-3-2-32 16,-1 1 0-16,-3 1 0 0,-3 1-128 0,-3 0-16 0,-3 0-128 16,-10 2 192-16,0 0-192 0,0 0 144 0,0 0-144 0,0 0 128 15,-12 4 48-15,-9 1 0 0,-5 5 0 0,-6 0 0 16,-5 3-176-16,-5 3 128 0,-5 3-128 0,-3 2 128 15,-2 0-128-15,-4 2 192 0,-5-1-192 0,0-2 192 16,0 0-64-16,7-2-128 0,8-1 192 0,8-2-64 16,5-2 96-16,7-4 16 0,6 1 0 0,5-3 0 15,3-1-240-15,12-6 144 0,0 0-144 0,0 0 128 16,0 0-368-16,0 0-80 0,15 3 0 0,5-3-16 0,4-3-48 16,4-3 0-16,5 0 0 0,11-5 0 15,10-2-528-15,3-1-112 0,1-5-32 0</inkml:trace>
  <inkml:trace contextRef="#ctx0" brushRef="#br1" timeOffset="130827.9">30801 17016 14047 0,'-9'-10'624'0,"4"1"128"0,0 1-608 0,-2-3-144 16,1 4 0-16,-1-2 0 15,1 2-800-15,-1 2-192 0</inkml:trace>
  <inkml:trace contextRef="#ctx0" brushRef="#br1" timeOffset="131241.21">30496 16788 2751 0,'0'0'256'0,"0"0"-256"0,0 0 0 0,0 0 0 0,0 0 3712 0,0 0 704 15,0 0 144-15,0 0 32 0,0 0-3152 0,0 0-624 16,0 0-128-16,7 7-32 0,3-2-288 0,4 2-64 16,-2-2-16-16,4-3 0 0,1 2 208 0,3 3 32 15,2-2 16-15,3 2 0 0,3 3 32 0,6-2 0 16,2 2 0-16,2 3 0 0,5-2-48 0,7 3 0 15,3 2 0-15,1-6 0 0,-1 0-272 0,1 1-64 0,-4 0-16 16,1 1 0-16,0-3-400 0,1 1-80 16,0 0-16-16,-2-3-12352 0</inkml:trace>
  <inkml:trace contextRef="#ctx0" brushRef="#br1" timeOffset="131643.47">32137 16764 31839 0,'0'0'1408'0,"0"0"304"16,0 0-1376-16,0 0-336 0,0 0 0 0,12 11 0 0,4 2 192 0,-6-7-16 16,5 3-16-16,3 0 0 0,2 2-160 0,7-1 0 15,5 4 0-15,2 3 0 0,4-1-320 0,36 14 0 16,-7-2 0-16</inkml:trace>
  <inkml:trace contextRef="#ctx0" brushRef="#br1" timeOffset="135260.37">28971 16776 11967 0,'-12'-6'1072'0,"12"6"-864"16,-5-5-208-16,5 5 0 0,0 0 1504 0,0 0 256 15,-8-3 48-15,8 3 16 0,0 0-496 0,0 0-112 0,0 0 0 0,0 0-16 16,0 0-304-16,0 0-64 16,8 9-16-16,-1-2 0 0,3-1-48 0,-1 1 0 0,3 0 0 0,-1 4 0 15,2-1-400-15,1 3-96 0,2 0-16 0,4 3 0 16,0 2 0-16,3 3-16 0,1-1 0 0,1 3 0 15,-1-2 176-15,3 2 32 0,0-4 16 0,1-1 0 16,0-3-32-16,-2-2-16 0,1 1 0 16,0 0 0-16,0 0-256 0,-2-5-160 0,-1 1 192 0,0-4-192 15,-5 3-1104-15,2-4-336 0,-1 0-64 16</inkml:trace>
  <inkml:trace contextRef="#ctx0" brushRef="#br1" timeOffset="137280.04">5027 17839 4607 0,'-16'1'192'0,"4"3"64"0,0-3-256 0,0 2 0 0,2-2 0 0,2 3 0 16,1 0 3584-16,7-4 688 16,-8 7 128-16,8-7 16 0,-5 8-3376 0,1 2-672 0,4-10-144 0,-2 12-32 15,-1-1-192-15,2 0 144 0,1-11-144 0,0 12 128 16,1-2-128-16,0 1 0 0,-1-11 0 0,2 9-176 15,-2-9 176-15,1 13 0 0,-1-3 0 0,0 2 0 16,-1 3 0-16,-2-1 0 0,-1-1 128 0,2 2-128 16,-3 1 256-16,-2 3-32 0,0 3 0 0,-2 1 0 15,0 0 160-15,-1 0 16 0,0 1 16 0,1-3 0 16,0-1 32-16,4-3 16 0,0-3 0 0,0-5 0 16,5-9-192-16,0 0-32 0,0 0-16 0,0 0 0 15,0 0-224-15,0 0 0 0,0 0 128 0,0 0-128 0,11 3 0 0,-11-3 0 16,11-2 0-16,1 1 0 0,-1-1 0 0,1 0 0 15,0-1 0-15,4-3 0 0,0 5 0 0,3 1 0 16,0 0 0-16,4 1 0 0,1 3 0 0,6-1 0 16,0-1 0-16,2 0 0 0,1 0 0 0,3 2 0 15,-2-1 0-15,-1 2 0 0,-1-3 0 0,1 3 0 16,-3 3 0-16,2-2 0 0,-4-2 0 0,0 0 0 16,-1 0 0-16,-2-3 0 0,-3-1 0 0,-2-1 0 15,-1-2 0-15,-1 1 0 0,-3-2 0 0,-1 0 0 16,-1-1 0-16,-2 0 0 0,1 2 0 0,-3 1 0 15,-9 2 0-15,7-3 0 0,-7 3 128 0,0 0-128 16,0 0 0-16,0 0 0 0,0 0 144 0,0 0-144 16,0 0 128-16,0 0-128 0,-11-2 144 0,-1-1-144 15,1-1 160-15,1 4-160 0,1 0 128 0,-3 0-128 0,1 0 0 0,0-1 144 16,0 0-144-16,0-2 0 16,1-1 144-16,0 2-144 0,-1-5 0 0,3 2 0 0,0 2 0 15,0-5 0-15,3 0 0 0,3-1 0 0,-1-3 0 16,3-2 0-16,0 1 0 0,3 0 0 0,-2-3 0 0,3-2 0 15,0-2 0-15,2-2 0 0,2 0 0 0,-1 1 0 16,1-3 0-16,1 0 128 0,0-1-128 0,2 1 0 16,-1-4 0-16,0 3 0 0,1-3 0 15,-1 2 0-15,0-2 0 0,-1 4 0 0,1-1 0 0,0 2 128 16,-1-1-128-16,-3-2 0 0,-1 4 128 0,1 0-128 16,-1 2 192-16,-3-1-48 0,-3 4 0 0,-2 3 0 15,0 0 64-15,-4 1 16 0,-2 4 0 16,-2 1 0-16,-4 3 16 0,-2 4 0 0,-5 2 0 0,-2 3 0 15,-2 4 48-15,-4-2 16 0,0 5 0 0,-4 1 0 0,-3 3-48 16,-3 2-16-16,1 0 0 0,-9 4 0 0,-5-1 32 16,0 0 16-16,1 0 0 0,2 1 0 15,3 0-112-15,5-2-32 0,6 0 0 0,4 0 0 0,8 1-304 16,3-1-64-16,5-1-16 0,7 0-9536 16,1-2-1904-16</inkml:trace>
  <inkml:trace contextRef="#ctx0" brushRef="#br1" timeOffset="138471.29">11510 17990 19343 0,'-16'3'848'0,"4"0"192"0,-1 3-832 0,2 0-208 0,1-2 0 0,1 2 0 15,9-6 2560-15,-5 10 480 0,5-10 96 0,0 13 0 16,0-2-2544-16,1 2-592 0,3 4 0 0,1 0 0 15,-1 2 0-15,0 3 0 0,-1 4 0 0,0 0-144 0,-3 5-16 0,-1 0 0 16,2 0 0-16,-4 2 0 0,0 0-16 0,-3-180 0 16,1 361 0-16,2-184 0 15,-1-4 176-15,-1-4 0 0,1 1 0 0,1-2 0 0,2-3 0 0,1-5 0 16,0-2 0-16,0-11 128 0,0 0-128 16,0 0 0-16,0 0 128 0,0 0-128 0,13-1 0 0,-3-4 0 15,1-6 0-15,3-2 0 0,0-2 0 0,3 2 0 16,2 0 0-16,-1 1 0 0,0-4 0 0,-1 4 0 15,1-2 0-15,-1 0 0 0,-1 5 0 0,3-3 0 16,0 5 0-16,2-2 0 0,0 4 0 0,3 1 0 16,2 0 0-16,2 3 0 0,-2-1 0 0,5 2 0 15,-3 2 0-15,1-1 0 0,2 3 0 0,-3 0 0 16,-2-2 0-16,0 2 0 0,-6 4 0 0,-1-3 0 16,-1-3 0-16,-5 3 0 0,-2 0 0 0,-1 1 0 15,-3-3 144-15,-2 4-144 0,-5-7 224 0,5 9-64 16,1-3-16-16,-3 3 0 0,-3-9-144 0,0 0 0 15,-2 9 0-15,2-9 128 0,-2 10-128 0,2-10 0 16,0 0 0-16,-9 5 0 0,9-5 176 0,-10 1-48 16,10-1-128-16,-9-2 192 0,3-3-192 0,0-6 0 15,3 1 0-15,1-4 0 0,2-3 0 0,4-3-160 16,1 0 160-16,2-4-192 0,-1 0 32 0,2-4 0 0,-2 1 0 16,3-1 0-16,1 0 160 0,0-1-160 0,-2 2 160 0,2-2-160 15,-2 1 160-15,2 1 0 0,-3 1 0 0,4 2 0 16,-4 3 0-16,5 1 128 0,-2-4-128 0,0 3 176 0,-1 1 96 15,0 2 32-15,-3 0 0 0,-1 3 0 0,2 3 64 0,-1-1 16 16,-2 1 0-16,-2 5 0 16,-2 7 0-16,3-9 16 0,-3 9 0 0,-1-8 0 0,-2 3-32 0,3 5-16 15,-5-7 0-15,-6 3 0 0,-2 2-16 16,-2 2 0-16,-3 0 0 0,-4 0 0 0,-3 6-112 0,-8 2-32 16,-11 0 0-16,-3 3 0 0,-5-3 48 0,-1 4 0 15,-2-2 0-15,1 2 0 0,0 2 0 16,2 0 0-16,0-1 0 0,-3 2 0 15,-3-1-624-15,2-2-112 16,3-5-16-16,6 4-16 0,2-4-2224 0,7-3-448 0</inkml:trace>
  <inkml:trace contextRef="#ctx0" brushRef="#br1" timeOffset="142666.28">9199 13341 16527 0,'0'0'720'0,"-7"-7"176"0,0 2-720 0,7 5-176 15,-6-6 0-15,2-2 0 0,4 8 544 0,0 0 80 16,-5-8 16-16,5 8 0 0,0 0-64 0,0 0-16 16,-1-10 0-16,1 10 0 0,0 0-64 0,0 0-16 15,0 0 0-15,0 0 0 0,0 0-64 0,0 0-16 16,0 0 0-16,0 0 0 0,0 0 112 0,0 0 0 16,0 0 16-16,0 0 0 0,0 0-128 0,0 0-16 15,-5 12-16-15,1 2 0 0,0-2-176 0,0 9-48 16,-1 3 0-16,-1 9 0 0,-1 4 112 0,1 2 0 15,-2 7 16-15,2 1 0 0,0 3 48 0,-1 0 16 0,1 1 0 0,-3-2 0 16,0-2-160-16,0-2-48 0,2-5 0 16,-1-3 0-16,0-3-128 0,3 0 0 0,-1 1 144 0,1-9-144 15,-2-3 128-15,4-1-128 0,-2-3 160 16,1-3-160-16,0-5 192 0,1 0-64 0,3-11-128 0,0 0 192 16,0 0-64-16,0 0 0 0,0 0-128 0,0 0 192 15,0 0-64-15,0 0 0 0,0 0-128 0,0 0 192 16,0 0-192-16,3-11 0 0,-1 2 0 0,4-2 0 15,1 4 0-15,0-5 0 0,-1 1 0 0,0 3 0 16,-6 8 0-16,12-2 0 0,-1-2 0 0,1-2 0 16,-1 2 0-16,2 1-128 0,1 1 128 0,1-1 0 15,3-1 0-15,0 3 0 0,-1 1-128 0,2 0 128 0,3 0 0 16,0 1 0-16,-1 3 0 0,2 0 0 0,-4 1 0 16,3 1 0-16,-1 2 0 0,0-2 0 0,-1 3 0 0,-1-2 0 15,-1 2 0-15,-3-3 0 0,-5-2 0 16,1 0 0-16,-11-4 0 0,11 6 0 0,-5-2 0 0,-6-4 144 15,0 0-144-15,0 0 128 0,0 0 64 0,0 0 16 16,0 0 0-16,0 0 0 0,0 0-64 0,0 0-16 16,0 0 0-16,0 0 0 0,0 0-128 0,0 0 0 15,0 0 144-15,5-12-144 0,0 0 0 0,1-4 0 16,0 0 0-16,-2-1 128 0,1-1-128 0,0 2 0 16,0-2 0-16,1-1 0 0,-1-4 0 0,1-1 0 15,-1 1 0-15,1 2 128 0,-2-5-128 0,1 2 0 16,-1 0 0-16,-1-2 0 0,1 2 128 0,-1 3-128 0,1-2 128 0,-1 2-128 15,0 2 128-15,1 2-128 16,-2 0 160-16,0 2-160 0,1 0 192 0,0 1-64 16,0 1-128-16,-1 4 192 0,-1 0-192 0,-1 9 0 15,2-9 0-15,-2 9 0 0,0 0 0 0,0 0 0 0,0-9 0 0,0 9 0 16,0 0 0-16,0 0 0 0,0 0 0 0,0 0 0 16,0 0-128-16,0 0 128 0,0 0 0 0,0 0 0 15,0 0 0-15,0 0 0 0,0 0 0 0,0 0 0 16,0 0 0-16,0 0 0 0,-9-1 0 0,0 0 144 15,0-3 160-15,-1 1 16 0,-2 0 16 0,-5 0 0 16,-4-1 112-16,-4 2 0 0,-4-6 16 0,-6 3 0 16,2-1 32-16,-2-5 0 0,-4 4 0 0,5-5 0 0,0 5-240 15,1-2-32-15,2 3-16 0,5-1 0 16,1 3-208-16,3 3 0 0,0 0-192 0,3 2 192 16,1 2-2016-16,3 2-288 0,1-1-64 15</inkml:trace>
  <inkml:trace contextRef="#ctx0" brushRef="#br1" timeOffset="144227.21">22909 9825 22111 0,'0'0'1968'0,"-8"-3"-1584"0,1-2-384 0,7 5 0 0,0 0 336 0,0 0-16 16,0 0 0-16,0 0 0 0,0 0 192 0,0 0 48 15,4 10 0-15,1 4 0 0,1 3-256 0,2 3-48 16,1 4-16-16,2 6 0 0,2 3 48 0,2 0 16 16,1 0 0-16,4 0 0 0,2 1-128 0,-1 0-32 15,1 1 0-15,2-1 0 0,-2-1-144 0,0 0 0 16,-1-4 0-16,-2 3 128 0,0-1-128 0,-1-2 0 15,1-2-160-15,-1 0 160 16,-2-2-1408-16,1-4-176 0,-2 0-32 0</inkml:trace>
  <inkml:trace contextRef="#ctx0" brushRef="#br1" timeOffset="144749.1">24678 9534 24927 0,'0'0'1104'0,"0"0"240"16,-5 11-1088-16,2 4-256 0,3 3 0 0,4 3 0 0,3 1 352 0,2 4 16 15,1 3 0-15,3 2 0 0,4 3 32 0,1 1 16 16,-2 2 0-16,3 5 0 0,1 4-176 0,2 2-48 15,1 2 0-15,0-3 0 0,-2 1-192 0,2 2 128 0,0-2-128 16,0-1 0-16,1-1 0 0,0-4-208 0,3 4 16 16,0-6 0-1,-3 0-848-15,-1-2-176 0,0-6-16 0</inkml:trace>
  <inkml:trace contextRef="#ctx0" brushRef="#br1" timeOffset="145251.99">26185 9295 21183 0,'-9'-8'944'0,"9"8"192"0,0 0-912 0,0 0-224 0,0 0 0 16,8 10 0-16,2-1 1056 0,3 6 160 0,3 4 48 0,1 7 0 16,1 1-416-16,1 4-80 0,1 0 0 0,2 3-16 15,-2 2-272-15,3 4-48 0,-2 1-16 0,4 0 0 16,-3 5-256-16,1-3-160 0,-1 1 192 0,0-1-192 15,0 3 128-15,0-1-128 0,0 2 0 16,1-3 0-16,-2 1-288 0,2-5-112 16,-1 1-32-16,1-3-8304 0,-1-1-1664 0</inkml:trace>
  <inkml:trace contextRef="#ctx0" brushRef="#br1" timeOffset="145675.26">28364 9324 22111 0,'0'0'1968'0,"0"0"-1584"0,0 0-384 0,2 14 0 15,5 4 576-15,2 5 48 0,1 7 0 0,0 3 0 16,1-1-96-16,1 6-16 0,1 0 0 0,-1 4 0 16,1 3-128-16,1 0-48 0,0 5 0 0,4 0 0 15,0-3-192-15,-1 6-144 0,1 0 192 0,1 2-192 16,0 1 0-16,2 0 0 0,-4 0 0 0,3-2 0 16,0-1-640-1,-2 0-64-15,-2 2-32 0,2-2-7008 0,4-1-1392 0</inkml:trace>
  <inkml:trace contextRef="#ctx0" brushRef="#br1" timeOffset="146119.62">30820 8898 24879 0,'7'-5'1088'0,"0"3"256"0,2 0-1088 0,5 9-256 0,5 8 0 0,5 5 0 0,6 8 1216 16,2 3 192-16,1 4 48 0,0 7 0 0,0 3-944 0,5 9-192 16,2 9-48-16,0 3 0 0,2 6 48 0,0 6 16 15,2-1 0-15,0 6 0 0,4-3 112 16,1 3 32-16,-1-3 0 0,-2 1 0 0,-3 3-160 0,0-2-16 15,-3 1-16-15,-1-5 0 0,-3 2-288 0,-3-3 0 16,0 3 0-16,-4 0 0 16,-4-6-1568-16,-4 0-320 15,-6 0-64-15</inkml:trace>
  <inkml:trace contextRef="#ctx0" brushRef="#br1" timeOffset="148079.9">11443 17920 15135 0,'0'0'672'0,"0"0"144"0,0 0-656 0,0 0-160 16,1-10 0-16,-1 10 0 0,-3-9 560 0,3 9 80 0,-3-10 0 0,-1 4 16 15,-3-1-160-15,2 0-48 0,-1 2 0 0,1-3 0 16,-1 0-160-16,2 3-32 0,4 5-16 15,0 0 0-15,-2-9-48 0,2 9 0 0,0 0 0 0,0 0 0 16,0 0 128-16,0 0 32 0,0 0 0 0,0 0 0 16,11 2-48-16,-1 4-16 0,-3-1 0 0,1 8 0 15,0 3 80-15,-2 6 16 0,0 2 0 0,-1 5 0 16,-2 0 0-16,-3 7 0 0,-3 6 0 0,1 3 0 16,-3 4 16-16,-3 3 16 0,-2 2 0 0,0-2 0 0,-2-7 16 15,1-3 0-15,-2-5 0 0,2-4 0 0,-1-2 112 0,2-3 32 16,1-4 0-16,2-2 0 0,-1-2-224 15,0-6-32-15,5-3-16 0,3-11 0 0,0 0-304 0,0 0 160 16,0 0-160-16,0 0 128 0,0 0-128 0,0 0 0 16,7-6-192-16,5-6 192 0,2 0-192 0,5 0 192 15,1-2-192-15,4 3 192 0,3 1-176 16,2-2 176-16,3 3-128 0,-2 1 128 0,0 2 0 0,0 3-128 16,2 0 128-16,-2 1 0 0,1-2 0 0,1 1 0 15,1 2 0-15,0 0 0 0,0-1 0 0,-3 2 0 16,3 0 0-16,-1 2 0 0,0-1 0 0,-1 0 0 15,-2 2 0-15,-1-1 0 0,-3 0 0 0,-2-1 0 16,-3-4 0-16,-1 2 0 0,1 2 0 0,-5 1 0 16,-1 0 0-16,-2 2-128 0,1 0 128 0,0 0 0 15,-3 4 0-15,-1-1 0 0,-1-2-160 0,-1 2 160 16,-7-7-192-16,7 7 192 0,-7-7 0 0,0 0 0 16,0 0 192-16,3 7-48 0,-3-7 208 0,0 0 32 15,0 0 16-15,0 0 0 0,0 0 32 0,0 0 0 0,0-8 0 0,-1-3 0 16,-4 1-48-16,-1-5 0 0,-2-5 0 0,0-5 0 15,-2-1-96-15,0-3-32 0,-1-6 0 0,-1 0 0 16,1-1 0-16,2-1 0 0,0 0 0 0,3 0 0 16,2 2-256-16,1 1 0 0,2 1 128 0,1 3-128 15,1 2 0-15,1 3 0 0,0-3 0 0,1 4 0 16,-2 2 0-16,4 2-144 0,-1 0 144 0,1 4 0 16,-3 1 0-16,0 1-160 0,1 1 160 0,0 4 0 15,-2-1-192-15,1 4 192 0,-2 6-192 0,0 0 192 0,1-10-160 16,-1 10 160-16,0-7-128 0,0 7 128 0,0 0 0 0,0 0-160 15,-1-10 160-15,1 10 0 0,0 0 0 0,0 0 0 16,0 0 0-16,0 0 0 0,0 0 0 0,-9-4 144 16,9 4-144-16,-9 0 192 0,-1 2-16 0,-1 0 0 15,1-1 0-15,-4 6 0 0,-1-2 80 0,-5 5 32 16,-4-2 0-16,-4-1 0 0,-4 1 48 0,-1-4 16 16,-3 1 0-16,-1 2 0 0,-1-1-48 0,-3 2-16 15,1 0 0-15,0 5 0 0,0-2-288 0,-2 4 128 16,-1 1-128-16,1 0 0 15,1 1-1296-15,7-2-368 0,3-5-80 0</inkml:trace>
  <inkml:trace contextRef="#ctx0" brushRef="#br1" timeOffset="149566.67">4866 17634 1839 0,'-12'-2'0'0,"5"-1"160"0,-3-1-160 0,1 2 0 0,9 2 0 0,-8-7 0 16,3 2 4064-16,1-2 784 16,0-1 144-16,2-2 48 0,-1 2-3536 0,2-2-704 15,-2 2-144-15,2-2-16 0,1 3-448 0,0 7-64 16,0-10-128-16,0 10 176 0,1-8-176 0,-1 8 0 0,0 0 0 0,0 0 0 15,0 0 0-15,0 0-224 0,0 0 48 0,0 0 16 16,0 0 0-16,0 0 0 0,9 5 0 0,-9-5 0 16,8 10 160-16,-2 0 0 0,-1 3 128 0,1 4-128 15,-1-1 336-15,-3 3 0 0,2 0 0 0,-1 5 0 16,-1 6 96-16,-1 0 16 0,-1 2 0 0,0 5 0 16,-1 3-144-16,0 1-32 0,0 6 0 0,-2 0 0 15,0 5-112-15,1 0-32 0,1 0 0 0,-3-1 0 0,1-2-128 16,1-5 0-16,-1 2 0 0,-1-5 128 0,2-5-128 0,-3 1 0 15,1-2 0-15,1-1 0 16,-3-2 0-16,2-4 0 0,0-2 0 0,1-4 0 0,-1-4 0 0,1-3 0 16,-2-4 0-16,3 0 0 15,2-11 0-15,0 0 128 0,0 0-128 0,0 0 0 0,0 0 128 0,0 0-128 16,0 0 0-16,0 0 128 0,0 0-128 0,7-9 0 16,0 0 0-16,4-4 0 0,-2 2 0 15,4-1 0-15,1 1 0 0,3 2 0 0,0-4 0 0,3 4 0 16,2-2 0-16,2 2 0 0,-1 0 0 0,5 1 0 15,0 0 0-15,2 1 0 0,3-3 0 0,2 5 0 16,3 0 0-16,-3-2 0 0,-1 2 0 0,-3 0 0 16,1-4 0-16,1 6 0 0,1 0 0 0,1 2 0 15,-2 1 0-15,0 2 0 0,1 0 0 0,-1-1 0 0,0 1 0 0,0 0 0 16,0-2 0-16,0 1 0 0,-2-1 0 0,-4 0 0 16,-3 0 0-16,-3 5 0 15,-3-2 0-15,-4-1 0 0,-4 1 0 0,-1 0 0 16,-2 4 0-16,-7-7 0 0,0 0 0 0,0 0 160 0,0 0-16 0,0 0 0 15,0 0 176-15,0 0 16 0,0 0 16 0,0 0 0 16,0 0 0-16,0 0 0 0,-13 2 0 0,1-2 0 16,1-1-64-16,0-5-16 0,2-2 0 0,0-6 0 15,2-5-80-15,2 0 0 0,-1-8-16 0,3-3 0 16,2-8-176-16,0-8-192 0,0-2 32 16,-1-4 16-16,5-2-16 0,1 3 0 0,2 0 0 0,0 3 0 15,1 6 160-15,2 2-192 0,-2 4 192 0,0 4-192 0,-1 0 336 16,0 2 64-16,1 3 16 0,-2 2 0 0,0 2 80 15,0 4 16-15,0 2 0 0,-2 5 0 0,-2 1-32 0,-1 0 0 16,-1 3 0-16,1 8 0 0,-3-10 128 0,-1 5 32 16,-2-3 0-16,-3 3 0 0,-2 3 64 0,-5-2 0 15,-3-1 16-15,-4 2 0 0,-1 2-80 0,-3 1-32 16,0-1 0-16,-4 5 0 0,2 2-224 0,-2-1-32 16,-2 0-16-16,-1 7 0 15,-3-1-512-15,-1 3-96 0,-1 4-32 0,-2 7-10464 16,-4 4-2096-16</inkml:trace>
  <inkml:trace contextRef="#ctx0" brushRef="#br1" timeOffset="150599.63">23284 18138 1839 0,'0'0'160'0,"0"0"-160"0,-5-6 0 0,2 0 0 0,3 6 3216 0,-2-8 624 16,2 8 112-16,4-10 16 0,1 1-3168 0,2-2-640 16,0 2-160-16,2-2 0 0,-1 0 0 0,1-3-224 15,-2-1 48-15,3 0 16 0,-3 1 160 0,0 3 0 16,1-6 0-16,0-1 0 0,-2 0 304 0,0 1 80 16,-1 1 32-16,2 0 0 0,-1-1 544 0,-1 3 128 15,2 2 0-15,-4-2 16 0,1-3 16 0,1 2 0 16,-2 2 0-16,2 2 0 0,0-1-208 0,0 5-32 15,0-2-16-15,-5 9 0 0,0 0-160 0,7-4-48 16,-7 4 0-16,8-4 0 0,-8 4-144 0,13 0-16 16,-1 3-16-16,3 4 0 0,4 6-112 0,5 6-32 15,1 5 0-15,7 5 0 0,-1 6-144 0,-1 0-16 0,-1 6-16 0,-1 5 0 16,-1-2 80-16,0 3 16 16,0-5 0-16,-1 3 0 0,0-6-256 0,-2 1 144 0,0-6-144 15,-1 0 128-15,-2-3-128 0,2-5 0 0,-1 1 144 16,1-4-144-16,0 0 0 0,0-3 0 0,1-5 0 0,0-1 0 31,1 0-496-31,-1-5-160 0,1 2-48 0,-5-6-9360 0,0-3-1888 0</inkml:trace>
  <inkml:trace contextRef="#ctx0" brushRef="#br1" timeOffset="151038.09">26192 17863 9215 0,'0'0'816'0,"0"0"-656"16,0 0-160-16,0 0 0 0,0 0 5136 0,0 0 1008 15,0 0 192-15,5 15 32 0,4 3-5152 0,3 4-1024 0,0 2-192 16,2 4 0-16,0-2 0 0,2 5 0 0,3 2 128 0,0 1-128 15,-1 2 256-15,1 1-64 0,-1 2 0 0,1-2 0 16,1 1-192-16,1 0 0 0,-1 0 128 0,2 2-128 16,-5-3 0-16,2 2-128 0,2 1 128 0,-1 0-208 15,-1-2-512 1,0 0-112-16,0-4 0 0,2-3-16 0,3 0-1200 0,-3-8-256 16,4-6-32-16,0-4-16 0</inkml:trace>
  <inkml:trace contextRef="#ctx0" brushRef="#br1" timeOffset="151454.62">28581 17982 19343 0,'0'0'1728'0,"0"0"-1392"0,-5-8-336 0,5 8 0 16,0 0 3312-16,0 0 592 0,0 0 112 0,0 0 16 15,0 0-3264-15,0 0-768 0,0 0 0 0,10 6 0 16,0 3 0-16,-1 2 0 0,2 6 0 0,0 3-160 16,2 6 160-16,-1 2 128 0,4 6-128 0,-2 5 176 15,1 2-176-15,1 0 192 0,1 1-192 0,1-1 192 16,0-1-64-16,2 1-128 0,1-3 192 0,1 1-64 16,-2-1-128-16,1-1 0 0,-1 0 0 0,-1-4 128 15,-1-2-128-15,0 0-224 0,-3 0 48 0,-1-2 16 16,1-5-1760-16,-1-2-368 0,2-1-64 0,-1-5-16 0</inkml:trace>
  <inkml:trace contextRef="#ctx0" brushRef="#br1" timeOffset="151780.41">30513 18079 30399 0,'0'0'2704'0,"11"-4"-2160"16,0-1-544-16,4 6 0 0,4 3 960 0,3 3 64 15,-1 0 32-15,4 6 0 0,-2 2-912 0,1 3-144 16,-1 1 0-16,1 5-160 0,0 4 160 0,0 1 0 0,-1 1 0 0,0 3 0 16,1 1 0-16,1 0 0 0,1 3 0 0,-1-1 0 15,-1-1 0-15,-1 5 0 0,-1 4 0 0,-2-2 0 16,-1-4-656-16,-2 3-112 0,-1 2 0 0,0-6-8816 16,-5-6-1744-16</inkml:trace>
  <inkml:trace contextRef="#ctx0" brushRef="#br1" timeOffset="152036.94">32215 18553 7359 0,'0'0'656'0,"13"5"-528"16,2 0-128-16,-4 0 0 16,5 8 6784-16,4 2 1344 0,6 4 256 0,3 4 48 0,4 8-6768 0,3 2-1344 15,2 1-320-15,32 32 0 0,-12-5 0 0,-8-6 0 16,-7-4 0-16,-5-4 0 16,-5 0-1008-16,-15-24-144 0,-4 5-16 0</inkml:trace>
  <inkml:trace contextRef="#ctx0" brushRef="#br1" timeOffset="154198.74">23881 14889 6447 0,'0'0'272'0,"0"0"80"0,0 0-352 0,0 0 0 15,0-8 0-15,-2-2 0 0,2 2 1136 0,0 8 144 16,0-11 48-16,2 2 0 15,0-2-1584-15,-1 3-320 0,1-2-64 0,-4 3-16 16,2 7-512-16,2-11-112 0,-2 3 0 0,0 8-16 0,-3-10 1488 0,3 10 320 0,0 0 48 0,-4-6 16 16,4 6 1120-16,0 0 224 0,0 0 64 15,-6-7 0-15,6 7-592 0,0 0-112 0,0 0-32 0,0 0 0 16,0 0-480-16,0 0-80 0,0 0-32 0,0 0 0 16,0 0-112-16,-6 8-32 0,6-8 0 0,-5 5 0 15,5-5-80-15,-6 9-32 0,6-9 0 0,-5 9 0 16,5-9-64-16,-5 13-16 0,1-3 0 0,1 0 0 15,-1 0 96-15,-1 0 16 0,-2 4 0 0,1 3 0 16,-2-2-64-16,0 3-16 0,-1 1 0 0,-2 3 0 16,0 3-192-16,0 3-32 0,-1-1-128 0,-1 2 192 0,-1 4-192 15,0-1 128-15,0-3-128 0,2 0 0 0,-2 0 192 0,0-4-48 16,0-4-16-16,2-1 0 0,0 1-128 0,2-1 0 16,1-5 144-16,0 1-144 0,-1-4 0 0,3 1 0 15,2-4 0-15,5-9 128 0,0 0-432 16,0 0-80-16,0 0 0 0,0 0-7920 15,13-10-1568-15</inkml:trace>
  <inkml:trace contextRef="#ctx0" brushRef="#br1" timeOffset="154793.24">25767 14746 21071 0,'0'0'928'0,"0"0"208"0,0 0-912 0,0 0-224 16,0 0 0-16,0 0 0 0,0 0 464 0,0 0 48 15,-4 9 16-15,0-2 0 0,1 4 16 0,-1-1 0 16,0 2 0-16,-1 3 0 0,-4 3 96 0,1-1 32 0,-2 4 0 0,-1 3 0 16,-3 3-144-16,-2-1-16 0,1 4-16 0,-1 1 0 15,0 2-208-15,1 2-32 0,0 0-16 0,1-2 0 16,0-1-240-16,1-1 0 0,1-5 128 0,1 1-128 16,4-4-448-1,2-1-144-15,1-5-32 0,3-1-7920 0,2-4-1584 0</inkml:trace>
  <inkml:trace contextRef="#ctx0" brushRef="#br1" timeOffset="155419.28">28382 14638 22047 0,'-13'0'976'16,"13"0"208"-16,-10 5-944 0,1 0-240 0,1 3 0 0,2 1 0 0,-2-5 480 0,1 2 48 15,-1 3 16-15,0 1 0 0,0-1-32 0,-1 3-16 16,0-5 0-16,0 6 0 0,0-2 80 0,-1 5 0 16,-2 0 16-16,2 3 0 0,-3 3-240 0,1 2-48 15,-1-1-16-15,0 4 0 0,1-2-288 0,0 2 128 0,2-2-128 0,1-1 0 16,1 2-128-16,3-5-144 0,0-2-32 0,3 0 0 31,0-1-2048-31,2-1-400 0</inkml:trace>
  <inkml:trace contextRef="#ctx0" brushRef="#br1" timeOffset="156009.79">30066 14717 7359 0,'0'0'320'0,"0"0"80"0,-8 0-400 0,8 0 0 0,-9-1 0 0,9 1 0 16,0 0 4656-16,0 0 848 0,-9 4 160 0,9-4 32 15,-6 7-4432-15,1 5-896 0,3-1-176 0,-2 1-48 16,-1 0-144-16,1 1 0 0,-1 0 0 0,-2 3 0 15,-2 2 0-15,1 1 0 0,-4-2 0 0,3 0 0 16,0 2 0-16,0 1 0 0,2-1 0 0,-1 1 0 16,-1-1-416-16,3 1-64 0,1 1-16 0,-2 0 0 15,0 2-1744-15,0 0-336 16,-1 2-80-16,1-4-16 0</inkml:trace>
  <inkml:trace contextRef="#ctx0" brushRef="#br1" timeOffset="156681.03">31954 14765 9215 0,'0'-10'816'0,"-2"1"-656"16,0 0-160-16,0-1 0 0,2 4 3680 0,2 0 704 0,0-2 144 0,-2 8 16 16,0 0-3088-16,0 0-624 15,0 0-128-15,0 0-32 0,-1 11-128 0,-3 3-32 16,-3 4 0-16,-2 2 0 0,1 2-224 0,-1 2-48 0,-1 5-16 0,0-2 0 16,-2 1-224-16,-2 3 0 0,-2-1 0 0</inkml:trace>
  <inkml:trace contextRef="#ctx0" brushRef="#br0" timeOffset="167983.28">22978 15986 15087 0,'0'0'656'0,"-6"-3"160"0,-3-2-656 0,9 5-160 0,-4-6 0 0,4 6 0 15,0 0 592-15,0 0 96 0,0 0 16 0,0 0 0 16,0 0-480-16,0 0-96 0,0 0 0 0,0 0-128 16,0 0 192-16,8-4-64 0,-8 4 0 0,7-8-128 15,-7 8 416-15,9-6-32 0,1 2 0 0,-10 4 0 16,11-6 192-16,-3 1 16 0,3 1 16 0,-1 0 0 16,-1-1-32-16,0 1 0 0,-1 2 0 0,3-1 0 15,1-1-64-15,2 0-32 0,-2 3 0 0,0 0 0 16,2-2 32-16,0-1 16 0,0 1 0 0,0-5 0 15,0 2 0-15,2-1 0 0,0-2 0 0,2 4 0 0,2-4-128 16,2 3-16-16,2 1-16 0,1-1 0 0,2 1-176 0,-1 1-48 16,2-3 0-16,0 2 0 0,2 1-144 0,2 1 0 15,1-2 0-15,2 0 0 0,1-1 0 0,-4-1 128 16,-3-2-128-16,2 4 0 0,-5-4 0 0,2 3 0 16,1-3 128-16,-1 1-128 0,0 2 0 0,2-3 192 15,-1 2-192-15,1-1 192 0,0 0-64 0,1-2 0 16,0 2 0-16,2-3 0 0,-1 2 80 0,1-4 16 15,-4 2 0-15,-2 0 0 0,-1-1-48 0,-3 0-16 16,-1 2 0-16,1-1 0 0,-3 2-160 0,4-3 160 16,-1 2-160-16,1 1 160 0,0-3-160 0,2 3 128 15,-1-1-128-15,2 3 128 0,1-2-128 0,1 2 0 0,2-1 144 16,-2 0-144-16,1 2 0 0,-2-3 0 0,-1 3 0 16,0-2 128-16,-3 2-128 0,-1 1 0 0,-2-4 0 0,0 2 0 15,-2-1 0-15,1 0 0 0,2 2 128 0,-2-6-128 16,-2 1 128-16,0 1-128 0,2-3 160 0,-1 1-160 15,1 2 192-15,0-5-48 0,-1 0-16 0,0 1 0 16,0 0 48-16,0 1 0 0,-1-1 0 16,-1 0 0-16,1-2-16 0,-1-1 0 0,-3 2 0 0,0 0 0 15,0-1 32-15,1-2 16 0,-2 1 0 0,-1-1 0 16,2 1-16-16,-1 1-16 0,-2-2 0 0,-2 2 0 16,3-1-176-16,-1 2 160 0,-3 1-160 0,2-1 160 15,0-1-160-15,0 0 0 0,1-1 0 0,0 1 0 16,0-1 0-16,2-1 0 0,0 1 0 0,0 0 0 15,-3 1 0-15,1 2 0 0,2-3 0 0,0 0 0 16,-1 1 0-16,2 1 0 0,2 1 0 0,-2 0 0 0,2 0 0 16,1-1 0-16,-1-2 0 0,2 0 0 0,0 2 0 15,2 0 0-15,2-2 0 0,-2 1 0 0,0-3 0 16,1 2 0-16,0 1 128 0,1 1-128 0,-3-3 0 0,1 1 0 16,-1 2 0-16,-1-2 0 0,-1 0 0 0,0-1 0 15,1 0 0-15,3 0 0 0,0-1 0 0,1 1 0 16,-2 1 0-16,2 0 0 0,1 2 0 0,1 1 0 15,0 1 0-15,3 0 0 0,-2-2 0 0,2 4 0 16,-1 2 0-16,1-4 0 0,0 0 0 0,0 3 0 16,0-2 0-16,0 3 0 0,-3-4 0 0,0-1 0 15,1 1 0-15,0 2 0 0,0-2 0 0,2 0 0 16,0-1 0-16,1 2 0 0,1-1 0 0,2 4 0 0,-1-2 128 16,2 2-128-16,1-3 0 0,0-2 128 0,0 5-128 15,0-1 0-15,-2 3 0 0,-2-2 0 0,-3 2 0 16,0-2 0-16,-1 3 0 0,1-4 0 0,-1 2 0 15,2-1 0-15,-4 2 0 0,2 0 0 0,1 0 0 16,-1 2 0-16,-1 0 0 0,3-2 0 0,0 2 0 0,1 3 0 16,-3-2 0-16,4-1 0 0,-1 2 0 0,0 1 0 15,0-1 0-15,0 2 0 0,0-3 0 0,-1 0 0 16,-2 0 0-16,1 1 0 0,-1 0 0 0,0 2 0 16,2 0 0-16,0-1 0 0,-1 1 0 0,0-2 0 15,2 3 0-15,-1 0 0 0,1-2 0 0,-1 1 0 16,4-2 0-16,-1 2 0 0,-2 0 128 0,2-1-128 15,1 0 0-15,-4-1 0 0,0-1 0 0,-2 3 0 0,-1 0 0 16,1 0 0-16,-1-1 0 0,1 4 0 0,2-2 0 16,0 0 0-16,0-2 0 0,1 1 0 0,0 0 0 15,3 1 0-15,2 1 0 0,1 0 0 0,-1-1 0 16,3 2 0-16,-4-2 0 0,-2 0 0 0,-1 0 0 0,-3 0 0 16,-2 0 0-16,-1 0 0 0,1-2 0 0,-2 2 0 15,-2 2 0-15,0-2 0 0,-2-2 0 0,-1 1 0 16,-2 1 0-16,-1 0 0 0,-3 0 0 0,-2 0 0 15,-9 0 0-15,0 0 0 16,0 0-1136-16,0 0-96 0,0 0-32 0,2 13-9440 16,-6-3-1904-16</inkml:trace>
  <inkml:trace contextRef="#ctx0" brushRef="#br0" timeOffset="169898.2">24755 8870 23439 0,'-11'-14'1024'0,"6"9"240"0,1-4-1008 16,-3 4-256-16,1-1 0 0,6 6 0 0,-10-4 256 0,1 1 0 15,1 0 0-15,8 3 0 0,-8 0-128 0,0 0-128 16,0 0 176-16,-2 0-176 0,1 0 0 0,-2 1 0 16,-1 0 0-16,0 3 0 0,-1 0 0 0,-1 2 0 0,0-1 0 0,0 4 0 15,-1-4-144-15,1 4 144 0,1 1-128 16,-1 3 128-16,1-4 0 0,4 4-160 0,-1-5 160 0,3 4 0 15,0 2 0-15,2 1 0 0,0-3 0 0,1 2 0 16,2 1 0-16,-1-1 144 0,3 1 16 0,0 3 0 16,1-3 256-16,2 3 48 0,1 1 16 0,-2 1 0 15,3-2-48-15,1 2-16 0,0 3 0 0,2 1 0 16,0 1-96-16,1-4-32 16,1 2 0-16,2 1 0 0,1 0-96 0,-1 3-32 0,4 1 0 0,-4 4 0 15,2-3-160-15,3 3 0 0,-1 0 144 0,1 1-144 16,-1-2 0-16,2 1 128 0,0 0-128 0,0 2 0 15,-3 3 160-15,0-1-32 0,-1-1-128 0,0 1 192 16,-1-2-192-16,2 3 144 0,-3 1-144 0,2-1 128 16,0-5 0-16,1 2 0 0,0 1 0 0,0 0 0 15,1-1 48-15,1 2 0 0,0 0 0 0,1 1 0 0,-2-2 32 0,2 1 16 16,1-1 0-16,0 2 0 0,-1 0-16 16,2 1 0-16,3 0 0 0,0-1 0 0,1-4-64 0,2 1-16 15,-1 1 0-15,1-2 0 0,0-1-128 16,-2-3 128-16,0 3-128 0,-2 1 128 0,-2-2-128 0,3 0 192 15,1 1-192-15,1 1 192 0,0 0-192 0,3 0 192 16,-1 1-192-16,2-1 192 0,-2 2-192 0,2-4 192 16,1 1-192-16,3-1 192 0,2-2-64 0,-1 1-128 15,-2 1 192-15,0-4-64 0,-2 2-128 0,1-5 160 16,-1 0-160-16,1 0 160 0,0-2-160 0,1 2 0 16,0 1 0-16,1-2 0 0,3-1 0 0,0 1 0 15,3-2 128-15,1 0-128 0,2-3 0 0,0 1 0 16,-1-3 0-16,-2 2 128 0,-2-3-128 0,1 0 0 15,0 1 0-15,2 1 128 0,-2 1-128 0,3 0 128 0,-2 0-128 16,3-2 128-16,2 0 0 0,0 1 0 0,-2 3 0 16,-4-1 0-16,-1 0-128 0,-1 0 0 0,0-1 0 15,1 2 0-15,1-1 128 0,1 0-128 0,1 1 128 0,1 1-128 16,1 0 128-16,1 3-128 0,4 1 128 0,-1-5-128 16,-2-2 0-16,-2 1 0 0,0 4 128 0,0 0-128 15,-1-2 0-15,2-1 0 0,1 0 0 0,3-3 128 16,0 1-128-16,3 0 0 0,-1-2 0 0,1 2 0 15,-3 0 0-15,-2-1 0 0,-2 0 128 0,3-1-128 16,-1-5 0-16,2 3 0 0,0 3 0 0,3-2 0 16,1-1 0-16,2-2 0 0,1 2 144 0,-5 0-144 15,-2 0 0-15,0 0 128 0,1-2-128 0,0 4 0 0,-1 2 160 16,2 1-32-16,6-2-128 0,1-2 192 0,2 0-192 0,-2-2 0 16,-4-4 128-16,0 1-128 0,-1-4 0 0,1 6 176 15,0-5-176-15,3 1 160 0,5 0-160 0,-3-2 192 16,-1 0-192-16,-3 0 192 0,-3-3-48 0,-1 4 0 15,1 0 0-15,0-3 0 0,0 0-144 0,4 2 0 16,1-1 0-16,-2 0 128 0,-1-1-128 0,-2 3 0 16,-3-4 0-16,-2 3 0 0,-1 0 0 0,-5-1-144 15,0 3 144-15,-4 2-208 16,-3-3-1344-16,-5 4-272 0,-2 1-48 0,-8 0-16 16</inkml:trace>
  <inkml:trace contextRef="#ctx0" brushRef="#br0" timeOffset="171245.92">25907 16357 1839 0,'0'0'160'0,"-9"-8"-160"0,-3 1 0 0,2-5 0 16,3 2 2048-16,-1 1 384 0,0-6 80 0,1 2 16 31,-1 2-2528-31,2-3-288 0,-1-2-160 0,-1 5-2496 0,-1 2-480 0</inkml:trace>
  <inkml:trace contextRef="#ctx0" brushRef="#br0" timeOffset="172025.76">25272 16258 7359 0,'0'0'656'0,"0"0"-528"16,-10-2-128-16,1 1 0 0,1 0 1152 0,0 1 208 15,-1 1 48-15,9-1 0 0,-9 3-336 0,9-3-64 16,-9 1-16-16,9-1 0 0,0 0-352 0,0 0-64 15,0 0 0-15,0 0-16 0,0 0-240 0,0 0-32 16,0 0-16-16,8 6 0 0,-8-6 288 0,11 7 48 0,3-5 16 0,-1-1 0 16,0 1 144-16,1-2 48 0,2-2 0 0,1 2 0 15,1-2-48-15,3 1-16 0,3-1 0 0,3 1 0 16,3-3-224-16,2 6-32 0,1 1-16 0,7 1 0 16,2-3-112-16,1 5-32 0,1 1 0 0,0 0 0 15,-2 4-64-15,-3-2-16 0,-3 2 0 0,2-1 0 16,0 4-32-16,2 3-16 0,2 1 0 0,0 1 0 15,0-1-208-15,4 3 128 0,0 3-128 0,-2-1 0 16,2 1 128-16,-4 3-128 0,-4-1 0 0,-1 1 144 16,0-1-144-16,-2 2 0 0,1-3 0 0,-2 5 0 15,2-3 0-15,-3 4 128 0,0-3-128 0,0-4 0 16,1 2 0-16,-1 0 128 0,-1 2-128 0,0-1 0 16,-5-4 256-16,1 3-48 0,-3-3 0 0,1 1 0 0,-4-1 16 15,4 0 0-15,-3 0 0 0,2 4 0 16,2 1-80-16,0 2-16 0,1 3 0 0,-1-1 0 0,3 0 0 15,-1 0 0-15,-2-2 0 0,-1 1 0 0,1-2-128 16,1 1 192-16,1 3-192 0,-3-3 192 0,-5-1-192 0,0 1 0 16,0-3 0-16,-3 2 128 0,-1-3-128 0,-2 0 128 15,-1-1-128-15,0 1 128 0,-2-3-128 0,2 1 0 16,0 4 144-16,0-4-144 0,-1 3 0 0,0-1 128 16,0-4-128-16,-1 4 0 0,-2-5 0 0,2 1 144 15,-2-3-144-15,0 1 0 0,0 2 224 0,-1-2-64 16,0-2-16-16,0 3 0 0,0-1-16 0,2 2 0 15,-2 2 0-15,1-1 0 0,2-2-128 0,-2 1 0 16,2 1 0-16,-2-2 0 0,-3-3 0 0,1-1 128 0,2-1-128 16,0 2 0-16,-3 0 0 0,2-1 128 15,1-1-128-15,0-1 0 0,-1 0 0 0,0-1 0 0,-2 3 128 0,3-2-128 16,1 0 0-16,-1-2 0 0,0 0 0 16,-2 2 128-16,-1-1-128 0,1 0 0 0,-1 1 0 0,1 2 0 15,-3 0 0-15,2-1 0 0,-2-2 0 0,0 0 0 16,-1-2 0-16,-1 1 0 0,0-3 128 0,-3-10-128 15,4 10 0-15,-4-10 0 0,4 12 144 0,-4-12-144 16,0 0 0-16,0 0 128 0,0 0-128 0,6 6 0 16,-6-6 0-16,0 0 0 0,0 0 0 0,0 0 0 15,0 0-160-15,0 0-96 0,0 0-32 0,0 0 0 16,0 0-1856-16,6-7-368 16,-3-5-80-16</inkml:trace>
  <inkml:trace contextRef="#ctx0" brushRef="#br0" timeOffset="172420.34">27488 18394 27583 0,'0'0'1216'0,"0"0"256"0,0 0-1168 0,0 0-304 16,0 0 0-16,4 14 0 0,4-1 240 0,2 5-16 0,1 0 0 0,3 1 0 16,1 0-224-16,3 1 128 0,0-1-128 0,2 1 0 15,1 0 224-15,-1-4-48 0,3-2-16 0,0-1 0 16,2-4 96-16,-1 0 0 0,3-6 16 0,0-4 0 15,-1-4 240-15,0-6 32 0,-2-5 16 0,-1-5 0 16,-3-7 304-16,3-5 64 0,-4-8 16 0,0-2 0 16,3-3-192-16,-3-2-48 0,0-4 0 0,0 0 0 15,-1-2-432-15,0 3-80 0,-1 6-32 0,0 4 0 16,-1 5-288-16,1 6-64 0,-1 2-16 0,4 5 0 31,0 0-1904-31,0 7-384 0,1 4-80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7T19:53:45.24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18577 7608 24239 0,'0'0'1072'0,"0"0"224"0,0 0-1040 0,0 0-256 0,0 0 0 0,6-5 0 16,-6 5 672-16,0 0 80 0,0 0 16 0,0 0 0 16,0 0-384-16,0 0-64 0,0 0 0 0,0 0-16 15,-12 5 48-15,-1 4 16 0,-1 0 0 0,-3 2 0 16,-4-2-80-16,-3 4-16 0,-4 0 0 0,-2-3 0 15,-6 2-48-15,-2-3-16 0,1 2 0 0,-1 0 0 16,0-2 0-16,0 1 0 0,-2-4 0 0,1 2 0 16,-4 0-16-16,1-3 0 0,0 0 0 0,0 2 0 15,-5-1-48-15,1 1-16 0,-1-2 0 0,4-1 0 16,2 1-128-16,3 1 160 0,1-2-160 0,4 3 160 16,-1 3-32-16,5 0 0 0,3 3 0 0,2 1 0 15,5-5 0-15,4 2-128 0,3 0 192 0,5-2-64 16,1 0-128-16,6-9 128 0,2 10-128 0,3 3 128 15,5 2-128-15,4-2 0 0,5-3 0 0,5 2 0 16,4-6 128-16,4 0-128 0,2 1 128 0,7-3-128 0,3 2 144 0,5-1-144 16,3-1 160-16,0 0-160 0,-1-4 144 0,0 2-144 15,-2 1 128-15,0 2-128 0,0 0 144 0,4 0-144 16,0 1 160-16,3 1-160 0,1 0 128 0,-4 2-128 16,-3-2 0-16,-6 0 144 0,-2-2-144 0,-2 2 0 15,-4 2 0-15,-1-2 0 0,-5 2-144 0,-2-4-112 16,-4-1-32-16,-2 0 0 15,-3 0-1360-15,-4-2-272 0,-2 1-48 0,-13-3-7120 16,0 0-1440-16</inkml:trace>
  <inkml:trace contextRef="#ctx0" brushRef="#br0" timeOffset="3760.34">17908 7748 9263 0,'0'0'400'0,"0"0"112"0,0 0-512 0,0 0 0 16,0 0 0-16,0 0 0 0,-9 5 704 0,1 3 64 15,-1-2 0-15,3-2 0 0,6-4-272 0,0 0-48 16,-7 4-16-16,7-4 0 0,-10 6-48 0,3-2 0 15,7-4 0-15,0 0 0 0,-9 4 256 0,9-4 32 16,0 0 16-16,0 0 0 0,0 0-48 0,0 0-16 16,-5 8 0-16,5-8 0 0,-3 7-96 0,3-7-16 15,0 0 0-15,0 0 0 0,8 10 192 0,2-4 16 16,0-2 16-16,3 1 0 0,1 2 112 0,4-5 32 0,1-1 0 16,2 1 0-16,2-1-160 0,3 1-16 0,0 4-16 15,2-4 0-15,1 1-160 0,2-2-16 0,1-1-16 0,3 2 0 16,2 1-112-16,3-1-32 0,2-2 0 0,1 0 0 15,0 2-32-15,0-4-16 0,-1 1 0 0,1-1 0 16,2-2-32-16,2 3 0 0,0-1 0 0,5 2 0 16,7 2-48-16,-2-2-16 0,0-2 0 0,-2 1 0 15,-3 0-80-15,1 1-128 0,0-4 176 0,2 3-176 16,1 1 208-16,4 1-64 0,3 2-16 0,0-6 0 16,-2 0 16-16,1 1 0 0,0-1 0 0,3 2 0 15,-1 1 48-15,2 0 16 0,1-2 0 0,0-1 0 16,0 2-16-16,0-3-16 0,-4 1 0 0,2 1 0 15,0-1-32-15,3 1 0 0,1-1 0 0,0-2 0 16,-2-1-144-16,3 1 0 0,-2-3 0 0,0 3 128 0,1 2-128 0,1 0 128 16,2-1-128-16,-2 0 128 0,-2 0-128 0,-1 3 192 15,0-2-192-15,2 2 192 0,0 0-64 0,1 1 0 16,1 0 0-16,-1 1 0 0,0-2 0 0,-2-3-128 16,3 7 192-16,2-3-64 0,3 0-128 0,-1-3 128 15,-2 0-128-15,-2 1 128 0,0-1-128 0,1 2 0 16,1 0 0-16,2 1 0 0,2 0 0 0,-2-1 0 15,-6-1 0-15,0 1 0 0,-1 0 128 0,3 1-128 16,2 0 0-16,1 0 128 0,-1 0-128 0,-1 0 128 16,-4 0-128-16,0 1 128 0,0 2-128 0,3-2 192 15,3 0-192-15,-3 2 192 0,0 0-192 0,-4 3 0 16,-4-4 144-16,3 2-144 0,0 0 0 0,3 1 144 16,1 1-144-16,-3-2 0 0,-1 1 176 0,-1 0-176 15,-4-2 160-15,4-1-160 0,0 1 128 0,2 1-128 0,3-2 0 0,-1 3 144 16,-3-2-16-16,1-1-128 0,-3 3 192 0,2-2-64 15,0-2-128-15,1 3 0 0,3-1 0 0,-2-1 0 16,-2-2 0-16,-4 4 0 0,-2 0 176 0,2 1-176 16,2 0 144-16,0-1-144 0,4 1 128 0,-5 1-128 15,0-2 0-15,-2 1 0 0,-2 4 128 0,1-5-128 16,1 1 0-16,3 1 0 0,1-1 0 0,1-1 0 16,0-1 0-16,0 2 0 0,-3-3 0 0,2 1 0 15,-2-2 0-15,4 3 0 0,2 0 128 0,0 1-128 16,3-3 0-16,-5 1 0 0,-3-2 0 0,2 3 0 15,-2-2 0-15,5 5 0 0,1-1 0 0,1 1 0 16,2-2 0-16,-2-2 0 0,-1 1 0 0,0 5 0 16,0-1 0-16,1 2 0 0,1-4 0 0,-1-1 0 0,-1-2 0 15,-2 1 0-15,-2-2 0 0,1 1 0 0,2-2 0 0,1 3 0 16,-2 0 0-16,4-4 0 0,-8-3 0 0,-3 1 0 16,0-1 128-16,-3 2-128 0,-4 3 0 0,3 0 0 15,2-4 0-15,-3 1 0 0,-3 0 0 0,-2-2 0 16,-6 1 128-16,-2-1-128 0,3 3 0 0,-3 4 0 15,0 0 0-15,-2-3 0 0,-2 2 0 0,-2-1 0 16,-1 1 0-16,-2 1 0 0,-1-2 0 0,-3 2 0 16,-2-3 0-16,-3 2 0 0,-5-3 0 0,-2 1 0 15,-4-1 0-15,-2 1 0 0,-1-1 0 0,-11 0 0 16,0 0 0-16,0 0 0 0,0 0 0 0,0 0 0 16,0 0 0-16,0 0 0 0,0 0 0 0,-18 2 0 15,-5-1 0-15,-8-1 0 0,-4 0 0 0,-6-1 0 0,-3-3 0 0,-5 0 0 16,-2-6 0-16,-2 3 0 0,-5 2 0 0,-2-2 0 15,-6 0 0-15,-3 1 0 0,-6-4 0 0,-1-2 0 16,-3 1 0-16,-4-1 0 0,-2 5 0 0,-5-3 0 16,-7-1 0-16,-1 0 0 0,-3 2 0 0,-5 0 0 15,-4-5 0-15,-3 0 0 0,-2 0 0 0,-4 2 0 16,-5 0 0-16,1 3 0 0,1-3 0 0,-5 1 0 16,5 2 0-16,-6 1 0 0,-1-1 0 0,-2-1 0 15,-1 4 0-15,2 3 0 0,1-2 0 0,0-2 0 16,0 3 0-16,-5 2 0 0,-4-3 0 0,-1 1 0 15,3 1 0-15,-1 1 0 0,-3-2 0 0,-5 1 0 16,0 1 0-16,2-2 0 0,1 3 0 0,-4 0 0 16,-6-1 0-16,2 1 0 0,2 0 0 0,0 1 0 15,-4-1 0-15,5 1 0 0,4 0 0 0,4-2 0 16,-1 1 0-16,4-3 0 0,4 0 0 0,-1 2 0 0,0-1 0 16,3 1 0-16,3 0 0 0,0 0 0 0,-3-2 0 0,5 0 0 15,0 0 0-15,2 2 0 0,1 1 0 0,2-2 0 16,3 1 0-16,-2-2 0 0,-3 0 0 0,5 0 0 15,5-1 0-15,1-1 0 0,1 1 0 0,4 2 0 16,6 1 0-16,5-6 0 0,3 0 0 0,-1 2 0 16,-1 0 0-16,4 0 0 0,3 0 0 0,4-2 0 15,0 5 0-15,-1-1 0 0,-2-2 0 0,2 0 0 16,2 3 0-16,2-1 0 0,3 0 0 0,-1 3 0 16,-2-1 0-16,3 1 0 0,0 0 0 0,6 1 0 15,2 0-144-15,7 2 144 0,4 1 0 0,2 2 0 0,2-1 0 0,5 0 0 16,4 0 0-16,3 2-128 0,6-1 128 0,3 1 0 15,5-1-128-15,3 0 128 0,8 2-192 0,1 2 192 16,4-3-192-16,3 3 192 0,2-1-192 0,7-8 192 16,0 0-192-16,-1 11 192 0,1-11-192 0,6 10 192 15,5 0-160-15,3-2 160 0,5 2-128 0,5-2 128 16,6 2 0-16,7-4-128 0,5 2 128 0,5-3 0 16,3-1 0-16,6 0 0 0,5 1 0 0,6-3 0 15,7 1 0-15,7-3 176 0,8 0-176 0,3 1 192 16,2-1-192-16,7 0 0 0,9-1 0 0,4-2-176 15,3-2 176-15,4 3 0 0,3-1 0 0,6 1 0 16,2-2 0-16,6 0 0 0,4 0 0 0,2 2 128 16,-2-2-128-16,4 1 0 0,4 2 0 0,0-2 128 15,-3 0-128-15,5 0 192 0,3 1-64 0,1-1 0 16,4 2-128-16,-1-1 0 0,-2-1 0 0,3 0 0 16,5-1 0-16,0 3 0 0,-1 0 0 0,1-1 0 0,2 1 0 15,3 0 0-15,3 1 0 0,-1 0 0 0,-6 0 0 16,1 0 0-16,-2 1 0 0,2 2 0 0,-3-1 0 15,-4 2 0-15,-5 0 0 0,-1-2 0 0,1 1 0 0,-8 0 0 16,-7-1 0-16,-3 3 128 0,-1-1-128 0,-7-1 0 16,-9 0 0-16,-3 5 0 0,-2-4 0 0,-8-3 0 15,-7 0 0-15,-9 3 0 0,-4 0 128 0,-6 1-128 16,-2-1 128-16,-9-3-128 0,-8 0 0 0,-8 1 0 16,-9-2 0-16,-6 1 0 0,-8 1 0 0,-5 1 0 15,-7 0 0-15,-7-2 0 0,-12-1 0 0,0 0 0 16,0 0 0-16,0 0 0 0,-11-1 0 0,-5-2-128 15,-10 3 128-15,-9-1 0 0,-10-1 0 0,-10 0-160 16,-9-1 160-16,-6 1 0 0,-7-1-128 0,-5 1 128 0,-2-1 0 0,-9 1 0 16,-7-5 0-16,-5 6 0 0,-3-2 0 0,-6 3 0 15,-11-1 0-15,-2 0 0 0,1 1-192 0,-11 2 192 16,-9 1 0-16,-4-2 0 0,-1 3 0 0,-7 0 0 16,-7 1 0-16,-4-1-128 0,-3 2 128 0,-1 2 0 15,0-3 0-15,-5 3 0 0,-1 2 0 0,-5-5 0 16,0 2 0-16,1-2 0 0,-2 3 0 0,0 2 0 15,-5-2 0-15,1 2 0 0,-2-5 0 0,2 5 0 16,2 0 0-16,6 3 0 0,9 1 0 0,0-6 0 16,-2-3-160-16,4 1 160 0,3 2-128 0,7 0 128 15,5-6-128-15,5 2 128 0,2-2-128 0,9 1 128 16,6 3 0-16,1-2 0 0,0 0 0 0,7 0 0 16,7 0 0-16,4-1 0 0,3 1 0 0,4 0 0 0,2-1-144 15,6 3 144-15,6-2-160 0,4 1 160 16,4-1-192-16,7-2 48 0,6-2 16 0,10-2 0 15,6 4 128-15,7-1-128 0,6 1 128 0,7 0-128 0,6 0 128 16,7 0-192-16,5 1 192 0,6-1-192 0,4 2 48 0,8-4 0 16,0 0 0-16,0 0 0 0,10 6-96 0,8 2-16 15,5-2 0-15,5-1 0 0,6 2 256 0,9 2 0 16,9-7-160-16,11 2 160 0,8-1 0 0,5-2 0 16,3-2 0-16,9-1 0 0,6 1 0 0,4 0 0 15,8-2 0-15,4 1 0 0,2-3 240 0,11-1-48 16,9 1 0-16,3 2 0 0,1-4-192 0,5 1 176 15,5-1-176-15,5 1 160 0,3 7-160 0,1-2 192 16,0-4-192-16,5 1 192 0,4 2-192 0,2-1 192 16,-1 1-192-16,4-1 192 0,3 1-192 0,3 0 0 0,3 1 0 15,4 1 128-15,2-1-128 0,-1-1 0 16,-5-4 144-16,4 0-144 0,3 3 0 0,4 2 0 16,1 0 0-16,-6-2 128 0,0-5-128 0,-1 2 0 15,1 4 0-15,1-2 0 0,4 0 0 0,-5 4 144 16,-5 0-144-16,-1 0 160 0,-2 0-160 0,0 4 128 0,3 1-128 0,-8 2 128 15,-6 4 0-15,-2-2-128 0,-1 1 192 0,0 1-64 16,-3-1-128-16,-4 2 0 0,-6-5 0 0,2 5 128 16,-2-3-128-16,-6 2 0 0,-4-3 0 0,-2 1 0 15,-1-3 0-15,-6 3 0 0,-7-4 128 0,-1 0-128 16,-1 3 0-16,-7-2 0 0,-1 3 0 0,-8-4 0 16,-6-1 0-16,-3 1 0 0,-4 0 0 0,-8-1 0 15,-9-2 0-15,-10 2 0 0,-7 1 0 0,-5-3 0 16,-8-6 0-16,-10 1 128 0,-8 1-128 0,-7-1 0 0,-4 2 128 15,-7-2-128-15,-9 3 0 0,0 0 128 0,-5-10-128 16,-7 3 0-16,-3-4 0 0,-11 4 128 0,-9-5-128 0,-8 3 0 16,-9-3 0-16,-12 0 0 0,-11 0 0 0,-9-5-176 15,-7-2 176-15,-7 5-128 0,-5 3 128 0,-10 2 0 16,-11-5 0-16,-7 2 0 0,-2 5 0 0,-9-4-128 16,-8 3 128-16,-7-3 0 0,-2 6 0 0,-2 1 0 15,-4-1 0-15,-7 0-128 0,-9 0 128 0,-4-2 0 16,-4 1 0-16,-1 6 128 0,1 6-128 0,-4-1-208 15,-6-3 48-15,-7-1 16 0,-3-1 144 0,-1 3 0 16,0 1 0-16,0 3 0 0,1 1 0 0,0 4 0 16,1-2 0-16,-2 0-128 0,-2-5 128 0,-1 1 0 0,0-2 0 15,2 1 0-15,0 5 0 0,1-2 0 16,2-2 0-16,2 3 0 0,4-4 0 0,2 0 0 0,2-2 0 16,3-1 0-16,5 1 0 0,3-2 0 0,0 2 0 15,6-2 0-15,6-2-208 0,3 0 32 0,3-2 16 0,10 3 0 16,9 3-96-16,8-1 0 0,5-3-16 0,11 1 0 15,10 0 272-15,4 0 0 0,7 0 0 0,8-1 0 16,10-2-192-16,9 2 192 16,9-2-192-16,8 2 192 0,8 1-176 0,7-3 176 0,8 2-160 0,9 0 160 15,9 0-192-15,8-1 48 0,12 2 16 0,0 0 0 16,0 0-96-16,15-1-16 0,11 0 0 0,7-2 0 16,6-1 16-16,10-1 0 0,8 3 0 0,11 1 0 15,11 1 224-15,8-2 0 0,7-2 0 0,6-1 0 16,7 4 0-16,10-3 0 0,9-2 0 0,5 5 160 0,3 1-32 15,9 0-128-15,5-2 192 0,7 1-64 0,6 0 64 16,1 0 0-16,1-1 0 0,7 0 0 0,8 0-192 0,5 4 0 16,4 2 144-16,4-3-144 0,2 0 192 0,3 0-16 15,-2-2-16-15,6 1 0 0,1 1-32 16,3 3-128-16,2 3 192 0,2-2-64 16,-1-5-128-16,-1-2 160 0,-2 1-160 0,1 1 160 0,2-4-160 15,3 2 0-15,2 0 0 0,3 1 0 0,1 1 0 0,-2-1 0 16,-5 0 0-16,-4 1 0 0,-7 1 0 0,-1 0 0 15,0 0 0-15,-2 1 0 0,-3-2 128 0,-8 2-128 16,-7 2 192-16,-6-1-64 0,-4-3-128 0,-4 2 0 16,-6-1-192-16,-9-1 192 0,-12 0 0 0,-5 2 0 0,-6 0 0 0,-9 2 0 15,-8-4 0-15,-10 3 0 16,-9 2 0-16,-8-3 0 0,-8 1 0 0,-11-2 0 0,-10-2 0 16,-7 0 0-16,-12-1-288 0,-9 2 64 0,-9 0 16 0,-15 0 0 15,0 0 208-15,0 0-192 0,-14-10 192 0,-9 4-192 16,-12 2 192-16,-11 0-144 0,-7-4 144 0,-10 5-128 15,-7 0 128-15,-10 1 0 0,-9-2 0 0,-11 1-128 16,-12-2 128-16,-5 4 0 0,-7 2 0 0,-10-1 0 16,-10-1 0-16,-8-2 0 0,-8 2 0 0,-2 1 0 15,1 3 0-15,-9-2 0 0,-10-1 0 0,-3 0 0 16,-2 1 0-16,-2 2 0 0,0 2 0 16,-5-1 0-16,-5-4 0 0,-8 0 0 0,-6 1 0 0,-2 1 0 15,-3 0 0-15,0 1 0 0,-1 3 0 0,1-1 0 16,0-4 0-16,3 3 0 0,-2 5 0 0,1-2 0 15,0-7 0-15,-3 4 0 0,0 0-144 0,4 1 144 0,2-3-128 0,7 2 128 16,7 3-160-16,9 0 160 0,11-3 0 0,3 1 0 16,5 2 0-16,9-1 0 0,6 0 0 0,7-1 0 15,2-1-128-15,10 0 128 0,9 1 0 16,7 0 0-16,2-2 0 0,11-1 0 0,14-2 0 0,5 0 0 16,11 0 0-16,6-1 0 0,6 1 0 0,10 0 0 15,7 0 0-15,11-3 0 0,11-2-144 0,8 3 144 16,8 0-128-16,9 2 128 0,0 0-192 0,22-3 64 15,10-2 0-15,12-3 0 0,8-3-32 0,9-1 0 16,8 1 0-16,8 3 0 0,15-1 160 0,10 2 0 16,7-4 0-16,10 4 0 0,9 2 160 0,9-3-32 15,8-1-128-15,9 0 192 0,7 7-16 0,4-1-16 16,2 2 0-16,8-3 0 0,7-5 0 0,9 4 0 0,4 0 0 16,9 0 0-16,5 2 0 0,1 1 0 0,-1-2 0 15,2-1 0-15,1-4-160 0,4 3 0 0,4-3 144 0,4 2-144 16,-2 0 0-16,1 0 128 0,3 4-128 0,-1-5 0 15,-1 2 160-15,-2 1-32 16,-5-3-128-16,-6 3 192 0,-7 1-192 0,-3-1 176 0,1 0-176 0,-4 1 160 16,-4 1-160-16,-11 1 0 0,-10 1 0 0,-6-1 0 15,-6-1 0-15,-6 1 0 0,-5 4 128 0,-9 0-128 16,-8-2 0-16,-9 0 0 0,-6 3 0 0,-6-1 0 16,-4 1 0-16,-6-1 0 0,-10 1 0 0,-5 2 0 15,-3-1 0-15,-4 0-192 0,-5-3 32 0,-9 1 16 16,-7 1-432-16,-10-2-64 15,-5 2-32-15,-9-6 0 0,-7-1-2032 16,-6-1-416-16,-7 0-80 0</inkml:trace>
  <inkml:trace contextRef="#ctx0" brushRef="#br0" timeOffset="4226.14">28490 7319 30399 0,'-8'-16'1344'0,"4"11"288"0,4 5-1312 0,0 0-320 15,0 0 0-15,0 0 0 0,0 0 160 0,0 0-32 16,0 0-128-16,14 9 192 0,3 2-192 0,4 2 144 15,6-3-144-15,6 4 128 0,4 3 80 0,6 0 16 0,6 2 0 0,5 1 0 16,7 0 64-16,3 0 16 16,-1 1 0-16,3 1 0 0,1 0 64 0,-1 0 16 15,0-1 0-15,0 2 0 0,0-1-144 0,-3-3-32 0,-5 0 0 0,-4-1 0 16,-3 1 160-16,-1 0 16 0,-2-1 16 0,-2-2 0 16,-6 1 96-16,-4-2 16 0,-5 0 0 0,-7 0 0 15,-6 2-112-15,-8 1-16 0,-8-1 0 16,-9 0 0-16,-11-3-144 0,-6 0-48 0,-12-4 0 0,-12 2 0 15,-13 0 144-15,-12 2 32 0,-11-2 0 0,-12 0 0 16,-14 1-176-16,-4 0-48 0,-3 2 0 0,-6 0 0 0,-6 2-144 16,0 1 0-16,-1 2 0 0,-5 3 0 0,-4 4 0 0,-6-1-224 15,0 4 32-15,0 1-12240 16,-5 0-2448-16</inkml:trace>
  <inkml:trace contextRef="#ctx0" brushRef="#br1" timeOffset="9274.84">16570 7677 13823 0,'-9'-19'608'0,"6"5"128"0,-2 0-592 0,2 3-144 0,3 11 0 0,0-11 0 16,1 2 2880-16,2-1 560 0,-3 10 96 0,5-8 32 15,1-2-2656-15,1 3-528 0,-7 7-96 0,9-7-32 16,-9 7-256-16,11-4 160 0,0 3-160 0,1 1 128 16,-1 1-128-16,3 2 0 0,3 1 0 0,2 1 128 15,0-1-128-15,3-1 0 0,2 4 0 0,2 0 0 16,2-2 0-16,0 1 0 0,-2 0 144 0,2-1-144 0,-4 1 304 15,1 2-16-15,2-3 0 0,1 4 0 0,-1-1 240 0,-1 2 48 16,1-3 16-16,-2 5 0 0,1-1-160 0,-5 2-48 16,-1 1 0-16,-3 0 0 0,-1-3-192 0,-5 2-64 15,-5 1 0-15,-1-1 0 0,-5 3 192 16,-6 6 16-16,-3-2 16 0,-6 1 0 0,-4-1 16 0,-5 3 0 16,-5 0 0-16,-3 0 0 0,-3-2 32 0,1 3 16 15,0 2 0-15,-1-5 0 0,1 1-240 0,2-3-48 16,-1-1-128-16,3-2 192 0,2-2-192 0,1 0 0 15,4-4-144-15,3 1 144 16,2-8-672-16,4 0-32 0,4-4-16 0,10 1-9904 0,-3-9-1984 0</inkml:trace>
  <inkml:trace contextRef="#ctx0" brushRef="#br1" timeOffset="9741.1">16991 7913 13823 0,'0'0'608'0,"-10"-1"128"0,0-2-592 0,1 3-144 0,9 0 0 0,-8-1 0 16,8 1 2688-16,-10 0 512 0,0 0 112 0,1-1 16 15,-1-1-2528-15,0 2-496 0,0 2-112 0,-1-2 0 0,0-2-192 16,-2 1 0-16,-2-3 144 0,0 3-144 0,-2 0 0 0,2 0 0 16,-3-2 0-16,3 2 0 0,1-1 272 0,0 2-16 15,2-3 0-15,-2 3 0 0,2 1 192 0,-2 0 48 16,-1-1 0-16,-1 1 0 0,0 3 128 0,-2 0 16 16,-4 2 16-16,1-3 0 0,-3-2 48 0,-3 2 16 15,-1 1 0-15,-4 1 0 0,-2 0-80 0,-6 0 0 16,-5 2-16-16,-7 0 0 0,-7-1-160 0,-3 2-16 15,-3-3-16-15,-4 6 0 0,-2 1-240 0,-4 1-64 16,-7 3 0-16,3-3 0 0,-1-6 0 0,2 5-128 16,4-1 192-16,1 2-64 0,-1 0-128 0,-1-4 0 15,-5 1 144-15,5-3-144 0,4 4 0 0,2-4 0 16,3 5 0-16,1-5 0 0,-1 5 0 0,0-5 0 0,-3 3 0 16,4-1 0-16,4 0 0 0,2 3 0 0,1-2 0 0,3 1 0 15,1-3-240-15,1 2-16 0,-3-5 0 0,4 0 0 31,5 0-1296-31,5-2-272 0,4-2-48 0</inkml:trace>
  <inkml:trace contextRef="#ctx0" brushRef="#br1" timeOffset="10675.82">8722 7991 24479 0,'-6'-13'1088'0,"0"4"208"0,1 3-1040 0,0-1-256 15,-2-2 0-15,1 4 0 0,-3-1 704 0,-2 2 64 16,-1 2 32-16,-2-1 0 0,-2 2-352 0,-5 0-80 16,-3 3-16-16,-3 1 0 0,-1 3-224 0,-3 3-128 15,-7 2 160-15,-6 1-160 0,-1 3 0 0,-4 0 0 0,-2 2 0 0,4 1 0 16,-2 1 0-16,4 0 0 0,0 4 0 16,4 2 0-16,0-1 0 0,8 0 0 0,3 3 0 0,2-4 144 15,2-2-144-15,6 0 0 0,5-1-192 0,4 0 192 16,6 2 0-16,4-3 0 0,2 1 0 15,4-2 0-15,6-2 0 0,3-1 0 0,5-3 0 0,1-1 0 16,2 3 128-16,-1-3 0 0,2-2 0 0,1 4 0 16,2-2-128-16,0 2 192 0,1 1-192 0,0-1 192 15,-1-2-192-15,1 3 0 0,-1 1 0 0,-1-2 0 16,-1-3 144-16,0 4-144 0,2 0 160 0,-5 3-160 16,-2-1 128-16,-2 2-128 0,-4 1 0 0,-4 0 144 15,-3-1-144-15,-2 0 128 0,-4-3-128 0,-3-1 128 16,-4 1 160-16,-5 2 32 0,-8-1 0 0,-1 2 0 15,-3 0 48-15,-2 0 16 0,-4-2 0 0,1 2 0 16,0-2-128-16,1-2-32 0,3-3 0 0,-3 0 0 16,2-2-224-16,3 0 0 0,4-5 0 0,3-1 0 15,0-1-1680-15,5-4-240 0,3-4-32 16,2-7-10976-16</inkml:trace>
  <inkml:trace contextRef="#ctx0" brushRef="#br1" timeOffset="11002.99">9315 7279 24879 0,'0'0'2208'0,"0"0"-1760"0,0 0-448 0,0 0 0 16,0 0 800-16,0 0 80 0,0 0 16 0,0 13 0 15,-1-1-608-15,-3 6-112 0,-4 5-32 0,-1 5 0 16,-2 7 256-16,-3 2 48 0,-1 4 16 0,-3 9 0 16,0 5-112-16,-2 7-32 0,1-1 0 0,1 7 0 15,1 6-192-15,2 1-128 0,-3 7 128 0,3 1-128 16,1-2 0-16,2-2 0 0,1 0 0 0,2-8 0 16,2-6 0-16,0-6 0 0,2-11 0 0,3-2 0 15,-2-8 0-15,1-3-192 0,3-5 32 0,0-8 0 16,1-5-480-1,2-4-80-15,1-6-32 0,-4-7-8016 0,0 0-1600 16</inkml:trace>
  <inkml:trace contextRef="#ctx0" brushRef="#br1" timeOffset="11542.88">8819 8258 23951 0,'-13'-7'2128'0,"13"7"-1696"0,-7-2-432 0,7 2 0 0,0 0 832 0,0 0 96 16,0 0 16-16,18 2 0 0,3 1-528 0,5-1-96 16,3 0-32-16,1-2 0 0,2-3-64 0,1 0-16 15,3 1 0-15,2-1 0 0,1-2-80 0,2-1-128 16,0 1 176-16,3 2-176 0,-1 1 128 0,2-2-128 16,-2 0 0-16,3 2 0 0,-3-1 0 0,-5 2 0 0,-2-3 0 15,-4-1 0-15,-2 2 0 0,-2 1 0 0,-4-1 0 0,-1 2 0 16,-3 0 0-16,-1-2 0 0,-2-1 0 15,-3 1 0-15,-1-1 0 0,-3 2 0 0,-10 2 0 0,9-3 0 16,-9 3 0-16,0 0 0 0,0 0 128 0,0 0-128 16,4-11 0-16,-4 11 128 0,0 0-128 0,-4-6 0 15,-3 2 176-15,-2 2-176 0,1 2 160 0,-5 4-160 16,1-1 160-16,-2 2-160 0,3 1 160 0,-2 1-160 16,1-2 304-16,-2 4-48 0,0-1 0 15,0 5 0-15,1-2 48 0,0 3 0 0,2 0 0 0,-1 2 0 16,1 1-96-16,1-1-16 0,1 2 0 0,1 0 0 15,3 1-32-15,3-1-16 0,-2-3 0 0,1-1 0 16,2 3-16-16,1-5 0 0,1 0 0 0,2-5 0 16,-3-7-128-16,6 11 128 0,-6-11-128 0,8 3 128 0,-8-3 0 15,12-2 0-15,0-4 0 0,1-3 0 0,1-2 48 16,2 0 0-16,1-5 0 0,-1-1 0 0,1 0-176 0,-1 1 0 16,1 1 0-16,-1 1 128 0,1 2-128 15,-5 2 0-15,0 5 0 0,-1 0 0 0,-11 5 0 0,9-3 0 16,-9 3 0-16,12 8 0 0,-2 0 0 0,-3 3 0 15,-1 3 0-15,-1 4-176 0,0 2 48 0,-3 2 0 16,1 2 0-16,-2 1 0 16,-1-2-1264-16,0 4-240 0,1-2-48 0,-1-3-7632 15,0-4-1520-15</inkml:trace>
  <inkml:trace contextRef="#ctx0" brushRef="#br1" timeOffset="11989.45">10561 7611 18431 0,'-3'-23'1632'0,"3"10"-1312"0,1 2-320 0,2-1 0 16,-3 12 1664-16,0 0 256 0,0 0 48 0,0 0 16 16,0 0-1152-16,0 0-208 0,0 0-48 0,0 14-16 15,-1-1-352-15,-2 11-64 0,-6 3-16 0,-2 8 0 16,0 2 16-16,-1 5 0 0,-2 0 0 0,0 6 0 15,-3 3-144-15,2 2 128 0,-2-2-128 0,0 4 128 16,-1 2-128-16,1-3 192 0,2-2-192 0,1-9 192 16,1-6-192-16,3-5 0 0,1-10 144 0,3 0-144 15,1-5 512-15,1-5 16 0,2-4 16 0,2-8 0 0,0 0 192 16,0 0 32-16,0 0 16 0,0 0 0 16,3-8-336-16,5-3-64 0,3-2 0 0,5-1-16 0,3-2-368 15,2-1 0-15,4-1 0 0,0 3-128 0,2 1-48 0,-1 3 0 16,2-3 0-16,0 3 0 0,-1 5 176 0,0 4 0 15,-1 0-144-15,1 5 144 0,-2 3 0 0,0 6-176 16,-4-2 176-16,-2 3-128 0,-2 0 128 0,-3 4 0 16,-3 2-144-16,-3-1 144 0,-3-3 0 0,-3 0 0 15,-4-1 0-15,-3 2 0 0,-4 0 0 0,-5-2 0 16,-4 0 0-16,-3 1 128 0,-5 3 64 0,-1-1 16 16,-1-3 0-16,1 1 0 0,-1-2-208 0,1-1 0 15,0-5 0-15,3-2 0 16,4-1-432-16,2-2-128 0,3-6-16 0,3 1-9424 15,5-4-1888-15</inkml:trace>
  <inkml:trace contextRef="#ctx0" brushRef="#br1" timeOffset="12250.06">11593 7255 4607 0,'0'0'192'0,"0"0"64"0,-5-4-256 0,5 4 0 0,0 0 0 0,-2 11 0 16,2 2 6400-16,0 10 1248 0,0 4 240 0,-1 7 48 15,-2 5-6320-15,-2 6-1264 0,-2 1-352 0,-3 7 128 16,-2 7-128-16,-1 1 176 0,-1 3-176 0,-1 1 192 16,-4 3-192-16,-2-1 0 0,-4 3 0 0,3-1 0 0,-1-2-208 15,2-5-128-15,1-8-32 0,2-5 0 16,2-7-656-16,2-4-144 15,2-8-32-15,3-8 0 0,3-1-96 0,3-6-32 16,1-4 0-16,2-11-9840 0</inkml:trace>
  <inkml:trace contextRef="#ctx0" brushRef="#br1" timeOffset="12618.8">11705 8083 6447 0,'0'0'272'0,"0"0"80"0,0 0-352 16,2 9 0-16,4 4 0 0,5-3 0 0,3 0 4768 0,0 2 880 0,2-6 176 0,4-1 48 16,5-2-4160-16,0-5-832 0,2 0-176 0,4-3-16 15,4 0-384-15,2-5-80 0,1-2-16 16,-3-1 0-16,0-2-80 0,-2-1-128 0,-3-3 176 0,1-4-176 16,-2-1 160-16,-1 1-160 0,-1 0 128 0,-2-1-128 15,-1 2 320-15,-2 0 0 0,-6 2-16 0,-3 0 0 16,-3 2 192-16,-2 1 32 0,-4 3 16 0,-6 2 0 15,-4 4 32-15,-4 1 0 0,-3 1 0 0,-5 4 0 16,-3 3-192-16,-5 4-16 0,-3 7-16 0,-1 4 0 16,-6 7-352-16,2 8 0 0,-3 3 0 0,1 2 0 15,2 0 0-15,5 3 0 0,3-4 0 0,7 4 0 16,1-2 0-16,9-2 0 0,8-4 0 0,11 0-128 16,6-6 128-16,8-2-128 0,8-2 128 0,6-5-128 15,5-2-16-15,6-2 0 0,6-9 0 0,5 2 0 16,5 1-1264-16,10-9-256 15,9-2-64-15,1-3-12864 0</inkml:trace>
  <inkml:trace contextRef="#ctx0" brushRef="#br1" timeOffset="13509.32">8272 9787 11967 0,'0'0'528'0,"0"0"112"0,0 0-512 0,0 0-128 0,0 0 0 0,0 0 0 16,0 0 2368-16,8 12 448 0,0-4 96 0,2 3 16 16,1-2-2080-16,1 1-400 0,0-4-96 0,2 0-16 15,3 0 80-15,2-3 16 0,1-3 0 0,2 0 0 16,1-3 48-16,-1-3 16 0,0-2 0 0,4-2 0 15,-1 0-128-15,2-7-32 0,1 0 0 0,1-2 0 16,0-7-80-16,-2 2 0 0,-2 0-16 0,1-3 0 16,-3 3 0-16,0 0 0 0,-4 0 0 0,-3 1 0 15,-2 0-32-15,-5 0 0 0,-3 3 0 0,-2 2 0 16,0 0 128-16,-5 2 32 0,-4-2 0 0,-3 3 0 16,-3 4-80-16,-3 2-16 0,-4 3 0 0,-1 4 0 15,-1 0-272-15,-2 6 160 0,-4 6-160 0,0 2 128 0,-3 6-128 16,-1 3 0-16,1 6 0 0,1 2 0 15,1 2 0-15,2 2 0 0,1-2 0 0,1 4 0 0,1 0-160 0,5 0 160 16,3-2 0-16,2-4-144 0,5-1 144 0,0-4 0 16,6 1 0-16,3-3 0 0,5-2 0 0,3-2 0 15,4 0 0-15,1-1 0 0,3-10 0 0,1 1-160 16,4-4 160-16,2-4 0 0,3 0-160 0,4 0 160 16,1-8-128-16,4 2 128 15,1-2-464-15,4-2-16 0,3 0 0 0,2-2 0 16,0-1-1696-16,-3 2-320 0,-3-3-80 0,-2-1-16 0</inkml:trace>
  <inkml:trace contextRef="#ctx0" brushRef="#br1" timeOffset="13912.26">10093 9340 17503 0,'-7'-7'1552'0,"1"-3"-1232"0,-3 3-320 0,1 0 0 15,0 2 2752-15,-3 0 480 0,1-2 96 0,-2 3 32 16,-6 2-2272-16,-3 2-464 0,1 2-96 0,-4 2-16 16,-4-1-336-16,-1 6-176 0,-2 0 160 0,1 3-160 15,-2 2 0-15,1 4 0 0,1 1 0 0,-1 3 0 16,6-2 0-16,1 3-208 0,1-3 16 0,5 2 0 16,4-1-80-16,4 0-16 0,0-3 0 0,5-3 0 15,1-1-96-15,3-5 0 0,3 0-16 0,-2-9 0 0,10 5 400 0,3-3 0 16,2-2 0-16,3-2 0 0,1-3 0 0,3 0 144 15,-1-6 0-15,2 2 0 16,0-2-144-16,1 0 128 0,-2 3-128 0,1-2 128 0,-3 2-128 0,-1-1 160 16,0 4-160-16,0 1 160 0,-1 1 32 0,0 3 0 15,-3 2 0-15,-2 2 0 0,-2 1-192 0,0 3 160 16,-3-2-160-16,1 7 160 0,-1 1-160 0,-2 0 160 16,-2 2-160-16,-1 2 160 0,-2 0-160 0,-1 1 0 15,0 0 144-15,-1 4-144 0,-2-2 128 0,2 2-128 16,0 4 128-16,-2-3-128 0,-1 0 0 0,0 0 0 15,3-2 0-15,2 0 128 0,4 4-128 0,2-4 0 16,2-3 0-16,-3-1 0 16,0-4-352-16,2-2-96 0,-2 2 0 0,3-1-8560 15,-1-6-1696-15</inkml:trace>
  <inkml:trace contextRef="#ctx0" brushRef="#br1" timeOffset="14279.98">10533 9423 28559 0,'-8'-16'2544'0,"8"16"-2032"0,-5-8-512 0,5 8 0 16,0 0 144-16,0 0-144 0,0 0 128 0,0 0-128 0,7 11 0 15,-1 6 128-15,-1 2-128 0,1 0 0 0,-3 1 0 16,0 2 0-16,1 3 0 0,0-3 0 0,0 1 0 16,1-3 0-16,0-1 0 0,1-1 0 0,2-4 0 0,2-1 0 15,-10-13 0-15,12 5 0 0,0-1 0 0,1-6 0 16,1-3 0-16,-1-2 128 0,3-6 416 0,-1-2 80 16,-1-4 16-16,0-3 0 0,0-5 176 0,-1 3 32 15,0-4 16-15,-2 3 0 0,2-6-176 0,-3 5-48 16,-1-1 0-16,0 3 0 0,-1 3-208 0,-1 0-48 15,-2 1-16-15,2 6 0 0,-4 1-368 0,1 1 128 16,-1 5-128-16,-3 7 0 16,2-10-768-16,-2 10-240 0,0 0-32 0,0 0-9632 15,0 0-1920-15</inkml:trace>
  <inkml:trace contextRef="#ctx0" brushRef="#br1" timeOffset="14500.63">11183 9230 27647 0,'0'0'2448'0,"0"0"-1952"0,-2 9-496 0,2 5 0 16,2 1 1280-16,1 3 144 0,1 0 48 0,0 2 0 16,-1 0-1040-16,1 6-208 0,-4-2-32 0,0 1-16 15,0 2-176-15,-4-4 0 0,2 0 0 0,-2 0 0 16,-2-2 320-16,1-3 128 0,-3 1 16 0,2-1 16 15,-1-2-3328 1,2-4-672-16,1-6-128 0</inkml:trace>
  <inkml:trace contextRef="#ctx0" brushRef="#br1" timeOffset="14832.91">11834 8610 18431 0,'0'0'1632'0,"0"0"-1312"0,0 0-320 0,0 0 0 16,0 0 2432-16,-4 10 432 0,2 1 80 0,-1 8 0 15,2 7-2272-15,0 3-464 0,-2 5-80 0,1 6-128 16,-1-1 192-16,1 3-64 0,-4 5-128 0,3 0 192 15,-1 3-192-15,-1 2 176 0,1 2-176 0,-2-1 160 16,-1-4-160-16,3-3 0 0,1-2 0 0,0-2 0 16,2-2 0-16,1-7-192 0,2-4 32 0,2-6 16 31,1 0-256-31,0-2-48 0,0-2-16 0,0-3 0 16,2-4-1456-16,-1-3-304 0</inkml:trace>
  <inkml:trace contextRef="#ctx0" brushRef="#br1" timeOffset="15031.47">11014 8807 35007 0,'-23'-18'3120'0,"11"9"-2496"15,-1-3-496-15,4 7-128 0,9 5 448 0,0 0 64 16,0 0 0-16,0 0 16 16,0 0-1568-16,0 0-320 0,9-2-64 0,-9 2-13552 0</inkml:trace>
  <inkml:trace contextRef="#ctx0" brushRef="#br1" timeOffset="15878.5">13482 8732 13823 0,'-7'-12'1216'0,"2"7"-960"0,1 0-256 0,-1-1 0 16,-1 1 3088-16,1 2 576 0,-2-1 112 0,1 2 32 0,-3-1-2784 0,-1 3-544 16,-5 3-112-16,-2-1-32 0,-2 2-176 0,-4 1-32 15,-2 4-128-15,-3 0 192 0,2 4-192 0,-2 3 0 16,2-2 0-16,-2 3 0 0,0-2 0 0,5 0 0 16,1 0 0-16,5 1 0 0,3-1 0 0,3 0-128 15,4-3 128-15,2 0-160 0,5 1 0 0,6-3 0 16,6 3 0-16,1-2 0 0,5-6 160 0,3 2 0 15,0 0-144-15,3-1 144 0,-1 1 0 0,-1 1 160 16,-2-3-16-16,-1 4 0 0,4-2 48 0,-1 4 0 16,-2-4 0-16,-2 6 0 0,-3-4 0 0,-2 2 16 15,-2-2 0-15,-3 1 0 0,-3 0-48 0,-5-10-16 16,0 11 0-16,-3 0 0 0,-2-3 272 0,-3 2 48 16,-5-4 16-16,-5 4 0 0,-5-2-208 0,-1 2-32 0,0-2-16 15,-3 2 0-15,-1-4-224 0,-1 1 0 0,0 0 0 0,2-3 0 31,-2 0-576-31,5-3-64 0,3-2-16 0,6-2-8720 0,1 0-1744 0</inkml:trace>
  <inkml:trace contextRef="#ctx0" brushRef="#br1" timeOffset="16633.25">13709 8927 12895 0,'0'0'1152'0,"0"0"-928"0,0 0-224 0,0 0 0 15,0 0 3312-15,0 0 608 0,0 0 128 0,3 9 32 16,-3 4-3280-16,-2 1-656 0,1-1-144 0,-1-2 0 0,-1 3 0 16,-3 3 0-16,1 3 0 0,1 0 0 0,1 1 0 0,3 2 0 15,-2-2 0-15,4-1 0 0,2 1 0 16,2-2 0-16,2-1 0 0,2-2 0 0,0-1 0 0,2-1 0 16,0-5 0-16,2 1 0 0,0-4 128 0,2-3 0 15,-1 0 16-15,0-3 0 0,2-3 192 0,-2 0 48 16,-2 0 0-16,-1-2 0 0,0-4 944 15,-2 1 192-15,-5-2 32 0,0 0 16 16,-2-4-1744-16,-2-1-336 0,-2 1-80 0,-2-3-16 0,-2-2 736 0,0 0 160 16,-3 1 32-16,1 1 0 0,-1-4-320 0,2 2 0 15,-1-2 0-15,2 0 0 0,0 0 0 0,3-1 0 16,-1 0 0-16,3 2 0 0,1 1 0 0,3 1-144 16,0-1 144-16,2 3-128 0,1 0-64 0,0-1-16 15,2-1 0-15,0 0 0 0,1-5 208 0,2-1-192 0,-3 1 192 16,1 0-192-16,-1-5 192 0,0 2 0 0,-2-5 0 15,2 1 0-15,-2 2 0 0,-2-3 192 0,-2 2-64 0,0 0-128 16,-3-3 128-16,0 1-128 0,-4 5 0 0,2-4 0 16,-2 8 0-16,0 0 0 0,0 0 0 0,0 6 0 15,1 4 0-15,-1 2 0 16,-1 4 0-16,5 6 0 0,0 0 0 0,0 0 0 0,-9 14 0 0,0 2-144 16,0 5 144-16,0 3-128 0,1 6 128 0,2 3-128 15,1 3 128-15,1 3 0 0,0 2-144 0,3 4 144 16,0-5 0-16,1 1 0 0,2 2 0 0,2-3 0 15,0-5 0-15,1-6 0 0,1-2 0 0,3-4 0 16,2-4 0-16,1-3 0 0,2-3 144 0,0 0-16 16,1-7 128-16,6-2 48 0,-2 0 0 0,5-3 0 0,1-2-48 0,3-3-16 15,3-2 0-15,1-4 0 0,-2 1-48 16,-1-3-16-16,-2 0 0 0,0-1 0 0,-3-2-176 16,0-1 0-16,3 2 0 0,0 3-176 0,-2-1 176 0,0 2 0 15,-1 4 0-15,1 5-128 0,-2-1 128 0,-1 5 0 16,-3 3 0-16,1 6 0 0,-3 2 0 0,-3 3 0 15,0 3 0-15,-4 2-128 0,-1 5 128 0,-2 0 0 16,-3 3-144-16,-2-6 144 0,-1-1 0 0,1-2 0 16,-2-6 0-16,0-1 0 0,0-1 320 0,1-2-32 15,3-3 0-15,-4-8 0 0,6 6 288 0,-6-6 48 16,12 4 16-16,0-3 0 0,1 0-240 0,2-2-32 16,0 0-16-16,3-2 0 0,0 0-352 0,0-1 0 15,0 2 0-15,1 2 128 0,1 4-128 0,2 5 0 16,2 1 0-16,1 6 0 0,-1 3 0 0,1 5 0 0,-1 5-144 0,-1 4 144 31,-1 5-896-31,0 0-96 0,0 2-32 0,-1 0 0 0</inkml:trace>
  <inkml:trace contextRef="#ctx0" brushRef="#br2" timeOffset="23868.1">22387 11379 18015 0,'-9'-5'800'0,"9"5"160"0,-6-6-768 0,6 6-192 16,-8-5 0-16,8 5 0 0,0 0 832 0,-6-4 112 16,1 0 16-16,5 4 16 0,0 0-272 0,-5-6-64 15,5 6-16-15,0 0 0 0,-4-8-208 0,4 8-32 0,-3-9-16 0,3 9 0 16,3-9 64-16,1 0 16 0,1 2 0 0,2 0 0 15,4-1-224-15,0 2-32 0,2-1-16 0,1 2 0 16,3 2-176-16,4 2 192 0,-1 2-192 0,0 4 192 16,0 3-192-16,-3 0 192 0,2 4-192 0,-3 0 192 15,-2 3-192-15,-2 2 0 0,-1-1 0 0,-5 3 0 16,-4 3 240-16,-2 2-48 0,-2-4 0 0,-6 3 0 16,-2 1 192-16,-5-2 48 0,-3-2 0 0,-4 0 0 15,-4 0-64-15,-2-3-16 0,-3 0 0 0,1-2 0 16,1-5-16-16,-1 0 0 0,1-3 0 0,2-2 0 15,3-5 96-15,1-4 16 0,3-1 0 0,3-1 0 16,2-7-16-16,2 2 0 0,2-3 0 0,6-4 0 16,-3-5-224-16,3 0-32 0,5-1-16 0,0-4 0 15,7 1-160-15,-1-1 0 0,3 3-160 0,2-2 160 16,2 3-144-16,4 1 144 0,-1 0-128 0,4 4 128 0,3 0 0 16,0 4-160-16,0 5 160 0,0-1 0 0,-1 8-144 0,-2 4 144 15,-2 4 0-15,-1 5-144 0,0 3 144 0,-3 3 0 16,-1 3 0-16,-3 2-128 0,-4-2 128 0,-3 0 0 15,-3 0 0-15,-3 0-128 0,-3-2 128 0,-3 0 0 16,-1-1 0-16,-2-2 0 0,0 0 0 0,-2-3 192 16,-3 0-64-16,1-4 0 0,-1-2 112 0,-1 0 16 15,4-9 16-15,0 2 0 0,0-2 48 0,2-1 0 16,0-7 0-16,3 1 0 0,2-2-64 0,2-1 0 16,2-4 0-16,2 1 0 0,1-2-256 0,5-4 160 15,2-3-160-15,4 3 128 0,1-3-128 0,4 0 0 0,1 3-160 16,2 0 160-16,3 4-144 0,1 3 144 0,0 4-128 15,2 4 128-15,7 5-144 0,-3 3 144 16,-1 3-160-16,-1 4 160 0,0 3 0 0,-3 6-144 0,-4 1 144 0,-3 6 0 16,-3 4 0-16,-4 5-160 0,-5-3 160 0,0 3 0 15,-5 1 0-15,-3-1-128 0,-3-6 128 0,-4 4 0 16,-2-5 0-16,-7 2 0 0,-6-7 0 0,-8 0 0 16,-3-2 0-16,-1-1 0 0,-2-1 0 0,3-7 144 15,3-1-16-15,0-6-128 0,2-1 192 0,1-2-64 16,2 0-128-16,4-8 192 0,3 0-192 0,4-5 192 15,2 0-192-15,6-2 160 0,3-3-160 0,0-4 160 16,4-4-160-16,2-3 128 0,1-4-128 0,3 1 128 16,4 0-128-16,2 3 0 0,4-2 0 0,2 2-176 15,2 3 176-15,2 1-160 0,3 5 160 0,0 3-160 16,3 4 160-16,0 8 0 0,2 2 0 0,3 4 0 0,2 4 0 16,0 5-208-16,-3 6 80 0,-3 5 128 15,-4 7-160-15,-5 0 160 0,-3 7 0 0,-6 3-144 0,-7 1 144 0,-3 0-160 16,-5-1 160-16,-7-3-160 0,-5-3 160 0,-5 0 0 15,-3 1 0-15,-5-5 0 0,0-2 0 0,-3-4 0 16,5-5 0-16,0-4 128 0,0-2 176 0,2-5 32 16,2-3 16-16,3-3 0 0,3-3 32 0,2-3 16 15,3-7 0-15,6-1 0 0,2-5 16 0,5 0 0 16,2-3 0-16,5-5 0 0,1-2-288 0,3 1-128 16,4-3 128-16,3 1-128 0,-1 3 0 0,3 0 0 15,2 4 0-15,0 1 0 0,2 4 0 0,0 8-224 16,-1 1 80-16,2 7 16 15,1 8-1648-15,2 8-320 0,-2 6-64 0</inkml:trace>
  <inkml:trace contextRef="#ctx0" brushRef="#br2" timeOffset="25373.21">22147 8591 6735 0,'0'0'288'0,"0"0"80"0,0 0-368 0,0 0 0 15,-7 3 0-15,7-3-2928 0</inkml:trace>
  <inkml:trace contextRef="#ctx0" brushRef="#br2" timeOffset="26473.59">22105 8516 16175 0,'0'0'704'0,"0"0"176"0,0 0-704 0,0 0-176 0,0 0 0 0,0 0 0 16,0 0 784-16,0 0 128 0,0 0 32 0,0 0 0 15,0 0-176-15,0 0-16 0,0 0-16 0,0 0 0 16,0 0-48-16,11 1-16 0,-11-1 0 0,10 0 0 16,-10 0-16-16,0 0 0 0,11-4 0 0,-1-2 0 15,-1-2-80-15,-2-1-32 0,1 0 0 0,0 0 0 16,-1 0-112-16,1-1-32 0,-1 3 0 0,1-4 0 0,1 4-16 15,1 2-16-15,-1-5 0 0,4 6 0 0,-4 0-112 16,2 3 0-16,1 1-16 0,-1 0 0 0,0 1-240 16,2 3 176-16,-1 0-176 0,-1 2 160 0,-1 3-160 0,-1 0 0 15,-9-9 144-15,9 14-144 0,-4 4 0 0,0-2 0 16,-5 1 0-16,-1-1 128 0,-3 1-128 0,-2 0 0 16,-6-1 128-16,2-1-128 0,-4-2 192 0,0-1-16 15,-2 0-16-15,-2-5 0 0,0 4 128 0,0-6 32 16,0-2 0-16,1-1 0 0,-1-4 48 0,0 0 16 15,-1-2 0-15,2-4 0 0,3 1-16 0,0-5 0 16,-1 2 0-16,1-5 0 0,0-3-16 0,5 0 0 16,2-2 0-16,2-2 0 0,1-2-224 0,4 1-128 15,2-3 128-15,5 0-128 0,0 3 0 0,2 1 0 0,3 0 0 0,0 4 0 16,0 2 0-16,2 3 0 0,1 0 0 16,2 2-128-16,0 3 128 0,4 2 0 0,-1 5-144 0,3 4 144 15,-3 2 0-15,2 3-144 0,-2 2 144 0,2 7 0 16,-3 3-144-16,-1 4 144 0,-3 4 0 0,-2 3-144 15,-3 0 144-15,-3 4 0 0,-4 2 0 0,-3-4 0 16,-4-4 0-16,-3-2 0 0,-5 1 0 0,-2-6 0 16,-2 0 0-16,-2-3 0 0,-1-2 128 0,-2-5-128 15,1 0 192-15,1-6-48 0,0-2 0 0,1-3 0 16,-2-2 16-16,2-3 0 0,0-2 0 0,4-7 0 16,2-1-16-16,0-4 0 0,2-1 0 0,4-2 0 15,1-1-16-15,1-3 0 0,0-1 0 0,5 0 0 16,4-2-128-16,3-3 0 0,1 1 0 0,0 3-176 15,3 4 176-15,1 1-192 0,2 3 192 0,3 5-192 0,1 2 192 16,2 3-128-16,0 5 128 0,2 4-128 16,-1 4 128-16,1 5-160 0,-2 1 160 0,-1 6-160 0,0 6 160 0,-4 2-128 15,-3 0 128-15,-4 5-128 0,0 4 128 0,-6-1-128 16,-3-1 128-16,-3 2-128 0,-6 0 0 0,-2-4 0 16,-2-3 0-16,-4-2 0 0,-1 0 128 0,-1-6 0 15,-2-6 0-15,-1 0 0 0,2-2 192 0,-2-5 32 16,2-4 0-16,1-2 0 0,2 0-48 0,3-7-16 15,0-1 0-15,3-6 0 0,0-2-32 0,4-2 0 16,-1-1 0-16,3-4 0 0,3-3-128 0,2 3 0 16,3-4 0-16,1 4 128 0,1-3-128 0,3 3 0 15,2 1-192-15,0 0 192 0,4 4-176 0,0 3 176 16,3 2-128-16,2 1 128 0,0 2 0 0,1 6-160 16,2 5 160-16,-1 5 0 0,0 4-176 0,-2 1 176 15,-3 5-160-15,-3 4 160 0,0 5-128 0,-8 2 128 0,-1 4 0 0,-6 1-144 16,-3 2 144-16,-4 2-128 0,-5 1 128 15,-3-2-128-15,-6-2 128 0,-1-4 0 0,-3-5 0 0,-1-4 0 16,0 0 0-16,3-3 0 0,0-3 144 0,3-5-144 16,-3-3 272-16,3-3-48 0,1-4-16 0,2-3 0 15,1-2 0-15,3-4 0 0,2-4 0 0,4-3 0 16,4-1 0-16,3-3 0 0,4-1 0 0,2-3 0 16,5 0-208-16,3 0 0 0,1 3 0 0,4 1 0 15,-2 3-144-15,3 2 144 0,-3 2 0 0,2 5-144 16,1 2 144-16,-1 6-128 0,-1 1 128 0,-1 4-128 15,-1 4 128-15,-1 5 0 0,-2 5 0 0,-2 2-128 16,-4 1 128-16,-2 5 0 0,-5 3 0 0,-3 1 0 16,-4-4 0-16,-1 2 0 0,-4-6 0 0,0-1 0 15,-1-4 0-15,0-3 0 0,-1-1 0 0,2 0 128 0,0-7 0 16,1-1 16-16,-3-2 0 0,2-2 0 0,2-1-144 0,0-3 160 16,2-1-160-16,1-6 160 0,3-1-448 0,3 0-96 15,1-4 0-15,4 1-11872 16,5-3-2368-16</inkml:trace>
  <inkml:trace contextRef="#ctx0" brushRef="#br2" timeOffset="27713.77">21933 6913 1839 0,'0'0'0'0,"0"0"160"0,-10 4-160 0,0 1 0 0,0-3 0 0,1 1 0 15,-1 3 2464-15,1 2 464 0,0-3 80 0,1 1 32 16,-1 0-1968-16,0 1-400 0,-1 3-80 0,-1-4-16 15,2 1 128-15,-1 2 32 0,0-2 0 0,-1 5 0 16,1-5 48-16,1 3 16 0,0-4 0 0,1 1 0 16,-1-2-96-16,9-5-32 0,-9 4 0 0,9-4 0 0,0 0 80 0,-8 3 16 15,8-3 0-15,0 0 0 0,0 0-64 0,-4-7-16 16,4-3 0-16,3 2 0 0,3-3-240 0,3 0-32 16,0-5-16-16,2 1 0 0,2 0-256 0,1 2-144 15,1 2 160-15,2-2-160 0,-1 3 144 0,1 2-144 16,0 4 128-16,0 1-128 0,1-1 240 0,0 5-48 15,-2 4 0-15,1 4 0 0,1 5-192 0,-6 3 128 16,2 0-128-16,-2 4 0 0,-3 2 128 0,-2 3-128 16,-1 1 0-16,-4 3 144 0,-2 5-144 0,-4-1 128 15,-1-2-128-15,-5-5 128 0,0-2-128 0,-2-3 0 16,-2-3 144-16,-2-3-144 0,-2-4 288 0,0-1-16 16,0-1 0-16,1-5 0 0,-1 0 112 0,1-5 32 15,1-2 0-15,2-2 0 0,0-5 0 0,2-1 0 0,2-5 0 16,1-3 0-16,3 0-80 0,2-1-16 0,3-6 0 0,2-1 0 15,3 1-320-15,1-3 128 0,1 2-128 0,3 1 0 16,2 2 0-16,0 4 0 0,2 0 0 0,1 2 0 16,1 2 0-16,-1 5 0 0,0 2 0 0,0 6-128 15,0 1 128-15,2 3-128 0,0 2 128 0,-1 7-128 16,-1 3 128-16,-1 0-128 0,-3 3 128 0,0 2-128 16,-2 5 128-16,-3 0 0 0,-3 5 0 0,-2-1 0 15,0 3 0-15,-6-2 0 0,-3-5 0 0,-1-3 0 16,-3-4 0-16,-2-1 0 0,-3-7 0 0,-2-1 0 15,2-2 0-15,0-3 176 0,3-3-176 0,1-2 192 16,0-5-16-16,2-3 0 0,1 0 0 0,2-4 0 16,3 0 112-16,2-2 32 0,3-5 0 0,2 0 0 0,1-6-320 15,3 0 160-15,2-4-160 0,2 4 128 0,0 0-128 16,1 4 0-16,0 3 0 0,1 2 0 16,1 3 0-16,-2 2 0 0,-2 6-144 0,2 0 144 0,0 3 0 0,-10 4 0 15,11 8-128-15,-3 3 128 0,-2 5 0 0,-2 2-160 16,-1-1 160-16,-4 6-128 0,-5 4 128 0,-1-3 0 15,-1 3 0-15,-3-4 0 0,-1-1 0 0,1-4 0 16,-2-4 0-16,2-2 128 0,1-6-128 0,-1-1 144 16,2-1-144-16,9-4 160 0,-8-3-32 0,8 3 0 15,-9-7 0-15,2-1 0 0,1-2-128 0,2 2 0 16,3-3 0-16,1 2 0 16,0 0-1328-16,0 9-288 0,4-6-64 0,-4 6-16 0</inkml:trace>
  <inkml:trace contextRef="#ctx0" brushRef="#br2" timeOffset="29634.42">22083 8634 4607 0,'0'0'192'0,"0"0"64"0,0 0-256 0,-9 5 0 0,0-1 0 0,2-2 0 15,7-2 1456-15,-9 3 240 0,9-3 48 0,-8 2 16 0,8-2-816 16,0 0-176-16,0 0-16 0,-6 0-16 0,6 0 80 0,0 0 16 15,0 0 0-15,-10 0 0 0,10 0-256 0,0 0-64 16,-8 0 0-16,8 0 0 0,0 0-144 0,0 0-48 16,0 0 0-16,0 0 0 0,0 0 80 0,0 0 16 15,0 0 0-15,0 0 0 0,0 0 192 0,0 0 32 16,0 0 16-16,0 0 0 0,0-9-80 0,3-1 0 16,2 3-16-16,-5 7 0 0,7-11-176 0,4 5-16 15,-1 0-16-15,1-2 0 0,-1 3-64 0,3 0-16 16,1-3 0-16,0 3 0 0,1 0-144 0,1-2-128 15,0-1 192-15,2 0-192 0,0 2 144 0,1 1-144 0,2-4 0 0,2 3 144 16,1-5-144-16,-1 4 0 0,1-5 0 0,3 6 0 16,1-2 0-16,1 1 0 0,3-1 144 15,0-2-144-15,-2 4 128 0,2-3-128 0,2 1 128 0,-3-1-128 16,-4-1 176-16,-2-1-48 0,3 0 0 0,0 2 0 16,0 1-128-16,1 0 128 0,0 2-128 0,2-2 128 15,-1 3-128-15,2 0 0 0,1-3 144 0,3 3-144 16,-2 1 0-16,1-2 0 0,-2 1 0 0,0 1 0 15,-2-5 0-15,1 1 0 0,-1 2 0 0,0-3 0 16,1 4 0-16,0-4 128 0,1 2-128 0,0-2 0 16,0 2 160-16,3 2-32 0,1-2-128 0,1 2 192 15,-1 1-64-15,-1 0-128 0,3-1 176 0,-6 1-176 16,-2 0 144-16,2 3-144 0,1 0 0 0,-1-1 144 16,-3-3-144-16,4 3 0 0,-1 1 0 0,2-2 0 0,0 0 128 0,3 0-128 15,1 0 128-15,-3-1-128 0,3 2 0 16,-3 0 0-16,-1 1 128 0,-2 1-128 0,-3 0 0 0,0 0 0 15,-2 1 144-15,1 1-144 0,-3-1 0 16,5 0 0-16,-3-1 0 0,0 0 128 0,0 0-128 0,2 0 0 16,0 0 128-16,-1 2-128 0,-1-2 0 0,0 0 0 15,-2 0 0-15,4 0 128 0,-2 3-128 0,-2-1 0 16,0-2 0-16,-5 0 0 0,0 1 0 0,-2 1 0 16,0 1 0-16,-1 0 0 0,1-2 0 0,-1 1 0 15,-2 2 0-15,-1-1 0 0,-1-1 0 0,0-2 0 16,-1 2 0-16,-2-1 128 0,-2 0-128 0,-9-1-256 15,11 1 64-15,-11-1 0 16,0 0-320-16,0 0-64 0,0 0 0 0,0 0-8192 0,0 0-1648 0</inkml:trace>
  <inkml:trace contextRef="#ctx0" brushRef="#br2" timeOffset="30239.74">24062 8039 19119 0,'12'-5'832'0,"-2"4"192"0,4 1-816 0,1-2-208 16,3 1 0-16,2 0 0 0,3-3 944 0,1 3 144 0,-1 2 16 0,1 4 16 16,1-1-288-16,3 0-48 0,3-1-16 15,5 5 0-15,2-4-288 0,5 1-64 0,3 3-16 0,5-3 0 16,5-3-144-16,0 3-48 0,0 2 0 16,-2-4 0-16,0 1-80 0,-2 1-128 0,0 3 176 0,0-3-176 15,1 0 0-15,0 3 0 0,-4-3 0 0,-3 3 0 16,-3-2 144-16,-5 5-144 0,-3-2 0 0,-2 3 144 15,-5-6 240-15,-2 4 32 0,0-1 16 0,-3 4 0 16,-3-1 16-16,-2 0 16 0,-6 2 0 0,-1 0 0 16,-6-5-32-16,-3 2-16 0,-3 3 0 0,-5 0 0 15,-7 1-288-15,-5 3-128 0,-5 0 128 0,-5 1-128 16,-1 4 0-16,-4-3 128 0,-1-1-128 0,-6 2 0 16,-3 2 0-16,-3-3 0 0,-1 0 0 0,1-4 0 15,3-1-400 1,4-1-176-16,1 0-16 0,2-4-9024 0,3 0-1808 0</inkml:trace>
  <inkml:trace contextRef="#ctx0" brushRef="#br2" timeOffset="31240.17">21743 6920 7359 0,'0'0'320'0,"0"0"80"0,0 0-400 0,0 0 0 15,0 0 0-15,0 0 0 0,0 0 1232 0,0 0 176 16,0 0 16-16,0 0 16 0,0 0-896 0,0 0-176 16,0 0-48-16,0 0 0 0,0 0 32 0,0 0 0 15,0 0 0-15,0 0 0 0,0 0 128 0,0 0 32 16,0 0 0-16,0 0 0 0,0 0-128 0,10 3 0 15,-10-3-16-15,14 4 0 0,-4 1-80 0,1 1-16 16,2-1 0-16,-2-1 0 0,2 2 240 0,1 1 32 16,0-3 16-16,0 2 0 0,0 3 32 0,3-3 16 15,2 2 0-15,0-2 0 0,1 1-192 0,2 0-32 0,-1-3-16 16,4 2 0-16,-1 4-80 0,0-2-16 0,0 2 0 16,0-1 0-16,0 3-112 0,-1-1-32 0,-1-2 0 15,1 4 0-15,2-1-128 0,0 0 0 0,1-1 144 0,2-2-144 16,0 0 256-16,1-3 0 0,3 5-16 0,1-3 0 15,1 3-48-15,1-1-16 0,-1 0 0 0,-2 1 0 16,-2-4 32-16,1 0 16 0,-2 1 0 0,-1-2 0 16,-1 2-64-16,1-3-16 0,1 0 0 0,1 2 0 15,2-1 16-15,0-2 0 0,-2 1 0 0,2 1 0 16,0-3 32-16,2 0 0 0,-2 1 0 0,1 1 0 16,0-2-192-16,-1-1 128 0,-3 1-128 0,2 0 128 15,-2-2-128-15,1-1 160 0,1-1-160 0,1 1 160 16,-1 0-160-16,2 0 0 0,0-2 144 0,4 2-144 0,1 4 0 15,3-4 144-15,-1-2-144 0,-1-1 0 0,-2 0 0 16,0 0 0-16,-3-2 0 0,0 3 0 0,1 2 0 16,2-1 0-16,-1-2 0 0,3 2 0 0,-1 2 0 0,4 1 0 15,0-1 128-15,-2 2-128 0,0 0 0 0,-2 1 0 16,0-3 0-16,-1 1 0 0,-3-1 0 0,-1 2 0 16,-1 0 0-16,2 2 0 0,-1-3 0 0,2-1 0 15,-1 0 0-15,2 1 0 0,-1 3 0 0,2 2 0 16,0-3 0-16,0-3 0 0,-3 2 128 0,0-2-128 15,1-1 0-15,-5 1 0 0,-2 2 0 0,0 1 0 16,0-2 0-16,0 1 0 0,-1-2 128 0,-2 2-128 16,1 0 0-16,-2 3 0 0,0-1 0 0,-3-4 0 15,0 1 0-15,0 2 0 0,2 1 0 0,-1-1 0 16,-4-3 0-16,-2 2 0 0,-2 1-144 0,-1 1-96 0,-2-3-16 0,-11-2 0 31,0 0-2016-31,0 0-416 0,0 0-64 0,0 0-32 0</inkml:trace>
  <inkml:trace contextRef="#ctx0" brushRef="#br2" timeOffset="31606.38">24526 7049 22111 0,'0'0'976'0,"0"0"208"15,0 0-944-15,12 2-240 0,0 3 0 0,8 4 0 0,0 0 208 0,5 4 0 16,2-2 0-16,2 2 0 0,3 2-32 0,1 1-16 16,-1-2 0-16,1-2 0 0,0 3-160 0,3 1 0 15,-1-2 0-15,2 2 128 0,2 1-128 0,2-2 128 16,0-2-128-16,1-1 128 0,0 2 128 0,-3 2 32 15,-1-1 0-15,-3-1 0 0,-5-1 16 0,-3 1 0 16,-1-2 0-16,0 0 0 0,-1 0 112 0,-3 1 32 16,-3-3 0-16,-3 3 0 0,-3 4 32 0,-3-2 16 15,-2 1 0-15,-3-2 0 0,-4 2-112 0,-4 0-32 0,-4 2 0 16,-6 2 0-16,-4-3-96 0,-8 3 0 0,-5 2-16 0,-7 1 0 16,-5-2-240-16,-10 3 128 0,-11 2-128 0,-9-1 0 31,-1 6-896-31,-7 3-256 0,-3 4-64 0,-12 4-16 0</inkml:trace>
  <inkml:trace contextRef="#ctx0" brushRef="#br3" timeOffset="-92309.31">18450 10740 9215 0,'-9'-10'400'0,"2"0"96"0,-3 1-496 0,-2-1 0 0,6 2 0 0,-3-2 0 15,3 2 1760-15,1-3 256 0,-1 0 48 0,0 1 16 16,4-2-1488-16,-2 1-288 0,-1 0-64 0,0 0-16 15,-1 0-224-15,1 1 0 0,0 0-144 0,-1-1 144 16,0-3 0-16,-1 5 0 0,1-1 0 0,-2 2 0 16,1-2 192-16,-2 5 144 0,-1 1 32 0,-1-1 0 15,0 2 208-15,2 1 64 0,-1 0 0 0,0 4 0 16,0 2-208-16,1-1-48 0,0 2 0 0,9-5 0 16,-10 0 96-16,2 3 16 0,8-3 0 0,-8 4 0 0,8-4-48 0,0 0 0 15,0 0 0-15,0 0 0 0,-5 6-144 0,5-6-48 16,0 0 0-16,0 0 0 0,-4 9-256 0,4-9 128 15,0 0-128-15,0 0 0 0,0 0 192 0,0 0-192 16,7 11 192-16,-1-3-192 0,1 0 256 0,1 1-48 16,3-4-16-16,1 4 0 0,2-3 128 0,4 0 0 15,1 1 16-15,4-2 0 0,2 1 80 0,3 2 16 16,3-3 0-16,1 2 0 0,-1 0 16 0,3-2 0 16,1 1 0-16,2-1 0 0,4-1-32 0,1 1 0 15,0 2 0-15,7-4 0 0,5 1-160 0,1 1-16 16,4 2-16-16,-2-4 0 0,-2 3-48 0,2-1-16 15,0-2 0-15,3 0 0 0,2-2-160 0,4 2 160 0,3 1-160 16,-2 1 160-16,-2-4-160 0,1 0 0 0,0 1 0 0,2-1 128 16,2 1-128-16,1 2 0 0,1-1 0 15,1 2 128-15,-2-1-128 0,3-3 0 0,-2 1 144 0,6 1-144 16,3-1 192-16,-2 4-48 0,-3-4 0 0,0-1 0 16,1 1 48-16,3-1 0 0,4-1 0 0,-1 0 0 15,1-1 0-15,-1-1 0 0,0 0 0 0,0-1 0 16,5-2-64-16,1 0-128 0,1 0 192 0,1-3-64 15,-1 1-128-15,1 2 0 0,5-2 144 0,-3 2-144 16,-8 0 128-16,-1 0-128 0,0 1 160 0,2 2-160 16,0 0 176-16,0 1-176 0,-4-1 192 0,1-2-192 15,-2-1 176-15,3 2-176 0,2 1 160 0,2 0-160 16,-3 0 128-16,2-1-128 0,-1-1 0 0,4 2 0 16,6-1 0-16,-5 0 128 0,-2-1-128 0,2-3 0 15,-1 2 0-15,5 0 0 0,3-2 0 0,-4 0 0 16,-2 2 0-16,-2-2 128 0,3 1-128 0,2 4 0 15,3-3 0-15,-4 0 0 0,-4 1 0 0,-2 1 0 0,0 1 128 0,2-1-128 16,3 0 0-16,-6 0 0 0,-5 0 176 0,0 3-176 16,0 0 192-16,3 2-192 0,4-2 144 0,-4 0-144 15,-5-4 0-15,1 3 144 0,-1 1-144 0,4 0 128 16,2 1-128-16,-4 0 128 0,0-3-128 0,-2 2 0 16,-2 0 0-16,4 1 128 0,0 1-128 0,0 1 0 15,-1 0 0-15,-3 2 128 0,-3-3-128 0,-2 2 0 16,1 2 144-16,2 1-144 0,3-5 0 0,-1 3 0 15,-3-2 0-15,0 2 0 0,0-1 0 0,1 0 0 16,0 2 0-16,-2 2 0 0,2-3 0 0,-3 0 0 16,-5 0 0-16,3-1 0 0,-2 1 0 0,2 4 0 0,2-4 0 0,0 1 128 15,-1 0-128-15,-5-2 0 0,-1 1 0 0,-1 2 0 16,-1-2 0-16,-1-1 0 0,1 1 0 0,-2 1 0 16,-2-2 0-16,-4 1 0 0,-3 4 0 0,0-2 0 15,-1 4 0-15,-1-4 0 0,-1 2 0 0,-1-1 0 16,1 2 0-16,-3-1 0 0,-2 3 0 0,-3-3 0 15,-4 3 0-15,-3-1 0 0,-4-2 0 0,-3 3 0 16,-2-5 0-16,-3 1 0 0,-2-4 0 0,-4 1 0 16,-3 1 0-16,-3 3 0 0,-1-6 0 0,-10-3 0 15,0 0 0-15,0 0 0 0,0 0 0 0,0 0 0 16,0 0 0-16,-16 5 0 0,-3 0 0 0,-3-4 0 16,-8-1 0-16,-1 0 0 0,-5 0 0 0,-7-1 128 0,-8-3-128 15,-5 1 0-15,-3 1 0 0,-2-1 0 0,-2 1 0 0,-2-1 0 16,-1-2 0-16,-6 1 0 0,-10-1 0 0,0 1 0 15,-1-2 0-15,-1 1-128 0,0 0 128 0,-7-1-128 16,-9-1 128-16,-2 2-128 0,2-3 128 0,-1 2 0 16,-5 1 0-16,-1-3-128 0,1 2 128 0,-2 2 0 15,1-5 0-15,-5 3 0 0,-8 1 0 0,1-3 0 16,-2 3 0-16,-3-2 0 0,-6-1 0 0,0 3 0 16,2-3 0-16,-4 3 0 0,-4 1 0 0,4-1 0 15,3-1 0-15,-2 3 0 0,-5 1 0 0,5 2 0 16,7 1 0-16,-5 2 0 0,-4-3 0 0,2 3 0 15,4 4 0-15,-4-3 0 0,-5-1 0 0,4 1 0 16,5 1 0-16,-2-1 0 0,-4 0 0 0,3 0 0 16,7-3 0-16,-4-1 0 0,-2 0 0 0,2 0 0 0,5 0 0 0,-1 0 0 15,-3 0 0-15,4-1 0 0,4-2 0 0,1 1 0 16,1 0 0-16,-1 0 0 0,-1-2 0 0,4-4 0 16,4 5 0-16,-2-3 0 0,-3-2 0 0,-1 4 0 15,4-1 0-15,0 0 0 0,-2 1 0 0,3 1 0 16,5-1 0-16,3 1 0 0,2-1 0 0,1 3 0 15,-2-6 0-15,4 6 0 0,4 0 0 0,1-1 0 16,-1 0 0-16,2-2 0 0,0 1 0 0,4 2 0 16,4 0 0-16,2 1 0 0,-1 0 0 0,2 0 0 15,1-1 0-15,2-1 0 0,3 2 0 0,4-1 0 16,0 0 0-16,1 2 0 0,-8-1 0 0,7 0 0 16,4-1 0-16,3 0-128 0,5-2 128 0,0 0 0 15,3 3 0-15,1 4 0 0,0 0 0 0,-3-3 0 16,1-2 0-16,1 1 0 0,7 3 0 0,2-1 0 0,2-2 0 15,4 3 0-15,3 2 0 0,3-1-128 0,2-2 128 0,0 3 0 16,3 2 0-16,2-4-128 0,-1 1 128 0,4 3 0 16,2 0 0-16,4-2 0 0,1 0-128 0,3 3 128 15,2-3-128-15,2 1 128 0,0 1 0 0,4-5-128 16,7-2 128-16,0 0 0 0,0 0 0 0,0 0-160 16,0 0 160-16,0 0 0 0,13 9-128 0,3 0 128 15,4-4 0-15,6 3 0 0,2-3 0 0,5-2-128 16,5 0 128-16,5 0 0 0,3-3 0 0,6 0 0 15,6-1 0-15,5-1 0 0,8 1 0 0,5-1 0 16,4-2 0-16,4-4 0 0,3 2 0 0,8 1 0 16,8-3 0-16,4 2 0 0,-1-1 0 0,6-3 0 15,4 4 0-15,4-3 0 0,2 3 0 0,3-3 0 0,4 1 0 0,2 2 0 16,0-6 0-16,5 3 0 0,3 3 0 0,4 0 0 16,0-3 0-16,6 4 0 0,5 0 0 0,1-4 0 15,-1 1 0-15,3-2 144 0,6 3-144 0,2-1 128 16,4 1-128-16,-3 1 0 0,-6-6 0 0,3 1 128 15,3 3-128-15,-1-1 0 0,-1 1 0 0,-2-3 0 16,-1 4 0-16,2 2 0 0,2 1 0 0,-6-1 0 16,-6 1 128-16,0 1-128 0,4 5 0 0,-2-1 128 15,-5-1-128-15,-1 1 192 0,-3 2-192 0,-1 3 192 16,0 2-192-16,-4-3 0 0,-5-1 144 0,0 3-144 16,0 0 0-16,-4 0 0 0,-5-3 0 0,-2 2 0 15,-3 7 0-15,-5-5 0 0,-7-1 0 0,-6-3 0 0,-8 1 0 16,-5 2 0-16,-6-1 0 0,-2-1 0 0,-7 4 0 0,-7-5 0 15,-11 0 0-15,-2-1 0 0,-9 1 0 0,-3-1 0 16,-10-1 0-16,-5 1 0 0,-6 1 0 0,-7-2 0 16,-4 3 0-16,-12-5 0 0,0 0 0 0,0 0 0 15,0 0 0-15,-15-7 0 0,-7-1-144 0,-7 2 144 16,-5 1-160-16,-10 1 160 0,-5-3-160 0,-11 2 160 16,-10 2-160-16,-7-3 160 0,-6-2 0 0,-5 2-144 15,-2 5 144-15,-12-3 0 0,-11-3 0 0,-3 2 0 16,-4 2 0-16,-9 1 0 0,-7-1 0 0,-1 1 0 15,0-2 0-15,-11 1-128 0,-9 2 128 0,-3 2 0 16,-2 0 0-16,-2-1 0 0,-5 0 0 0,-6 2 0 16,-8-2 0-16,-3 1-128 0,-5 2 128 0,2 2 0 0,0 0 0 15,-3 0 0-15,-7-3 0 0,0 3 0 0,-1-1 0 16,-1 4 0-16,2 2 0 0,2 1 0 0,4 1 0 16,-2 1 0-16,-2 1 0 0,1-2 0 0,3 2 0 0,2 2 0 15,2-1 0-15,7 1 0 0,9 2 0 0,-2 0 0 16,0 0 0-16,7-1 0 0,1 0 0 0,10 0 0 15,5-3-176-15,7-1 176 0,3 0-208 0,9 0 80 16,7-4 128-16,8 0 0 0,4 0 0 0,6 0-128 16,4-6-32-16,6 0 0 0,11 1 0 0,6-2 0 15,5-2 160-15,9-1 0 0,5-3 0 0,8 2-128 16,8 0 128-16,11-1 0 0,8-6 0 0,7 5 0 16,6 3 0-16,5-2 0 0,9 3 0 0,0 0 0 15,2-9 0-15,7 4 0 0,5-1 0 0,9-3 0 16,8 5-176-16,7-1 176 0,9-2-208 0,5 2 80 15,3 0 128-15,6-2 0 0,6 0-144 0,8-2 144 0,6 2 0 16,7 0 0-16,5-1 0 0,2 2 0 0,3-6 0 0,9 5 0 16,7-1 0-16,2 1 0 0,0-3 0 0,4 2 0 15,7-2 0-15,2 3 0 0,-1 0 0 0,6-2 0 16,6 6 0-16,-2-3 0 0,-2 0 0 0,6 1 128 16,6 1-128-16,1-2 0 0,-2 2 144 0,2 0-144 15,2 3 160-15,4-2-160 0,3-2 0 0,-2 1 128 16,-2 1-128-16,1 1 0 0,4 1 0 0,-2 0 128 15,-1 1-128-15,0 0 0 0,2-4 0 0,3 1 128 16,3 3-128-16,-3 0 0 0,-2 0 0 0,1 3 0 16,3-2 0-16,-1 3 0 0,-4-3 0 0,0 1 0 15,-2 0 0-15,3 2 0 0,4 1 0 0,-7 0 0 0,-7-2 0 0,0 2 0 16,2 0 0-16,-5-1 128 0,-3 0-128 0,-2-1 0 16,4 0 0-16,-4 2 0 0,0-1 0 0,-5-3 0 15,-4 0 0-15,-5 2 0 0,0 1 0 0,-5 1 0 16,0-1 0-16,-3-1 0 0,-8 5 0 0,-1-3 0 15,-2-2 0-15,-7 0 0 0,-7 3 0 0,-3-1 0 16,-6-3 0-16,-2-1 0 0,-3 2 0 0,-8 0 0 16,-3-2 0-16,-8 1 0 0,-7 1 0 0,-4-2 0 15,-7-2 0-15,-5 1 0 0,-6 0 0 0,-5-3 0 16,-7 1 0-16,-6-1 0 0,-14 3 0 0,0 0 0 16,0 0 0-16,0 0 0 0,-11-6 0 0,-10-3 0 15,-8 0 0-15,-7-1 0 0,-11 2 0 0,-7-1 0 16,-11 3-144-16,-6 1 144 0,-8-4 0 0,-5 3-144 15,-5-3 144-15,-9 2 0 0,-9 4 0 0,-3 0 0 16,-3 2 0-16,-11-2 0 0,-9 1 0 0,-3 0 0 16,-4 2 0-16,-5 0 0 0,-11 2 0 0,-3 0 0 0,-6 2 0 15,-3 1 0-15,-2 0 0 0,-8 3 0 0,-2-3 0 0,-3 3 0 16,-1 2 0-16,0-1 0 0,-2 0 0 0,-3-2 0 16,-6 3 0-16,1 1 0 0,-1-4 0 0,3 3 0 15,0 2 0-15,-1 2 0 0,-1-5 0 0,-2 1 0 16,-1 1 0-16,1-2 0 0,3 1 0 0,5-2 0 15,4 2 0-15,-1-1 0 0,-2 1 0 0,6-1 0 16,4 4 0-16,13-6-192 0,11 1 192 0,6-3-160 16,1 0 160-16,12 3-160 0,10-3 160 0,3 1 0 15,3-1 0-15,11-1-128 0,13 0 128 0,9 1 0 16,6 1 0-16,5-3 0 0,6 0 0 0,7-1 0 0,7-1 0 0,11 1-128 16,7-4 128-16,11 1 0 0,3 0 0 0,8 1 0 15,7 0 0-15,7 0 0 0,0 0 0 0,0 0-128 16,14 0 128-16,10-1 0 0,9-2 0 0,11 2 0 15,10-3 0-15,8-2 0 0,4-1 0 0,14 1 0 16,12-3 0-16,12 3 0 0,10-3 0 0,11 1 0 16,10-5 128-16,10 4-128 0,8-1 128 0,10 5-128 15,9-1 160-15,8 2-32 0,8 0-128 0,6 2 192 16,0-2-192-16,7 1 128 0,5 6-128 0,4-2 0 16,1 0 128-16,6 2-128 0,4-1 0 0,3 1 0 15,-2 0 144-15,2 2-144 0,0-2 128 0,-1 1-128 16,1 3 0-16,-1 0 0 0,-2-3 0 0,-3 2 0 15,-3 1 0-15,-4-1 128 0,-2 6-128 0,-10-5 0 16,-7 1 0-16,-10-2 0 0,-9-1 0 0,-7 7 0 0,-5-3 0 16,-13 1 0-16,-10-4 0 0,-10 4-176 0,-6-2-64 0,-13 2-16 15,-11-4 0-15,-11 5 0 16,-12-4-1264-16,-9 6-256 0,-10-3-48 0,-8 0-13024 16</inkml:trace>
  <inkml:trace contextRef="#ctx0" brushRef="#br3" timeOffset="-91810.82">28919 10205 3679 0,'-17'-14'320'0,"5"2"-320"0,-1 1 0 0,1 2 0 16,-2-2 5568-16,4 7 1024 0,10 4 224 0,0 0 32 15,0 0-5392-15,0 0-1088 0,0 0-224 0,0 0-144 16,0 0 192-16,12 1-64 0,5 3 0 0,7 4-128 15,5-2 336-15,4 4-32 0,4-1-16 0,6 5 0 16,6 1 64-16,4 2 16 0,5-2 0 0,9 5 0 0,5-1 176 0,2 0 32 16,-1 0 16-16,2 1 0 0,2-3-144 0,-1 2-48 15,0 4 0-15,-1-2 0 0,-1-5-128 16,-4 2-16-16,-5 2-16 0,-7 2 0 0,-4-3-48 0,-7 1-16 16,-5 1 0-16,-6 2 0 0,-5 1 0 0,-7-4 0 15,-6-1 0-15,-7 1 0 0,-6 1-32 0,-7 2 0 16,-11 2 0-16,-7 0 0 0,-8 3 64 0,-9-1 16 15,-11 2 0-15,-8-2 0 0,-8 1 96 0,-10 1 0 16,-11-3 16-16,-6 2 0 0,-5-3-176 0,-5 6-32 16,-9-2-128-16,-5 0 192 0,-6-4-192 0,-6 2 0 15,-1-3-192-15,-5 6 192 16,-5-5-2480-16,-2 0-384 0</inkml:trace>
  <inkml:trace contextRef="#ctx0" brushRef="#br3" timeOffset="-91094.09">19358 9853 27519 0,'-10'-14'1216'0,"3"6"256"0,0 2-1168 0,0 3-304 0,7 3 0 0,-8-4 0 16,-1 2 144-16,0-1-16 0,0 2-128 0,-1 1 192 15,-2 4 0-15,0 0 0 0,-4-2 0 0,0 2 0 16,-3 1-192-16,-2 1 128 0,0-3-128 0,-2 3 0 16,-3 2 128-16,0 1-128 0,-2 4 0 0,-4-1 144 15,0 1-144-15,-5 2 0 0,-5 2 144 0,-2 2-144 16,-4 4 0-16,1 0 144 0,1-2-144 0,-2 2 0 16,-3 4 256-16,-1-2-64 0,2 2-16 0,-7 0 0 15,-3 4 144-15,-1 1 48 0,1-1 0 0,3 2 0 16,1 0-48-16,3 1 0 0,2 2 0 0,4-1 0 15,1 0 32-15,3-1 0 0,0-1 0 0,3-1 0 16,2-2-224-16,5-1-128 0,5-6 128 0,5 4-128 16,5-3 0-16,6-2 0 0,3-2 0 0,5-1 0 0,3 0 0 15,2-1 0-15,4-1 0 0,5-2 0 0,4-1 0 16,4 1 0-16,4-3 0 0,4 0 0 0,5 2 208 0,4-1-16 16,4-2-16-16,4 2 0 0,1 0 192 0,3-1 32 15,5 0 16-15,2 1 0 0,2-6-48 0,5 3-16 16,5-2 0-16,-1 2 0 0,-4-6-176 0,-2 1-48 15,-1 0 0-15,-4 2 0 0,0-1-128 0,-3 4 0 16,-3-5 144-16,-4 5-144 16,-2-1-1056-16,-5 4-288 0,-8-3-48 0,-6 2-9008 15,-7-1-1808-15</inkml:trace>
  <inkml:trace contextRef="#ctx0" brushRef="#br3" timeOffset="-90357.98">16544 10997 18431 0,'0'0'1632'0,"0"0"-1312"0,6-10-320 0,2 2 0 16,-1 0 896-16,3 3 96 0,2 1 32 0,-1-2 0 16,3 0-560-16,3 2-96 0,3 0-32 0,3-2 0 15,1 1-160-15,3-4-48 0,3 0 0 0,2 2 0 16,1 0-128-16,-2 3 128 0,2-2-128 0,-1-3 128 16,-1 2 64-16,1-2 0 0,0 4 0 0,0-1 0 15,-1-3 240-15,0 4 48 0,-3-1 16 0,0 3 0 16,0 1-48-16,-1 2-16 0,-5 0 0 0,-1 3 0 15,-3 4-80-15,-3-1-16 0,-2 3 0 0,-5-1 0 16,-2 3-144-16,-3-1-16 0,-1 4-16 0,-6 4 0 16,-5 0 80-16,-3 1 16 0,-5 1 0 0,-6 2 0 15,-1 1 64-15,-1 0 32 0,0-2 0 0,0 2 0 0,-3 1-144 0,0-2-16 16,0 1-16-16,1 2 0 16,-3-1-176-16,2 3 128 0,1-3-128 0,1-1 128 0,4 1-128 0,-1-3 0 15,-1-4 0-15,3 0 0 0,1-3 0 0,2 0-144 16,2-1 144-16,0-5-208 15,2 1-464-15,3-5-96 0,3-1 0 0,8-3-8384 16,0 0-1680-16</inkml:trace>
  <inkml:trace contextRef="#ctx0" brushRef="#br3" timeOffset="-89744.75">16934 11086 19343 0,'-5'-11'848'0,"2"8"192"0,3 3-832 0,0 0-208 0,0 0 0 0,0 0 0 16,0 0 1136-16,0 0 176 0,0 0 32 0,0 0 16 16,0 0-1056-16,0 0-304 0,0 0 0 0,-7 9 128 15,0 1-128-15,1-3 192 0,0 2-192 0,-2 0 192 16,-2 3 0-16,-2 0 16 0,-2-3 0 0,-1 5 0 15,-3-1 176-15,-1 0 48 0,1-1 0 0,-1 4 0 16,-2 1-48-16,0-1 0 0,-3 1 0 0,3 2 0 16,-2 1-96-16,0-3-32 0,-1 2 0 0,0-1 0 15,-2 0 32-15,0 1 0 0,-1 0 0 0,-1 0 0 16,-1 2-80-16,-2 3-16 0,-2-1 0 0,-3-1 0 0,-2 3-192 16,-4-4 176-16,-3-2-176 0,1 0 160 0,2-1-160 0,1 1 0 15,-1-1 0-15,0-1 128 0,-2-1-128 0,1 2 0 16,1-2 0-16,-6 1 0 0,-3-1 0 0,-1-3 128 15,-1 2-128-15,0 1 0 0,3 0 0 0,-2-1 128 16,3 1-128-16,1-4 0 0,1 0 144 0,-3 2-144 16,-3-3 160-16,-2 3-160 0,-1 0 192 0,2 1-48 15,3-1-16-15,-3-1 0 0,1 2-128 0,1 2 0 16,1-1 0-16,-2 1 128 0,-6 1-128 0,-1-4 0 16,2-3 0-16,2 1 0 0,1-1 0 0,2-1 0 15,1 2 0-15,0-3 0 0,0 2 0 0,-3 2 0 16,-2-6 128-16,0 4-128 0,1-4 0 0,2 3 0 0,2-3 0 15,0 0 128-15,1 2-128 0,-1-1 0 0,0 2 0 0,-3 1 128 16,-2-3-128-16,-1 3 160 0,3-2-160 0,3 2 160 16,1-5 32-16,3 3 0 0,1-3 0 0,2 2 0 15,3 1-64-15,2-3-128 0,-1 2 192 0,2-5-64 16,0 1-128-16,1 1 160 0,3 0-160 0,5-2 160 16,4 0-32-16,0-3 0 0,3 0 0 0,4 0 0 15,3 0 0-15,2 0-128 0,2 0 192 0,4-3-64 16,8 3-128-16,-8-1 0 0,8 1-160 0,0 0 160 31,0 0-1280-31,0 0-144 0,0 0-48 0,0 0-12688 0</inkml:trace>
  <inkml:trace contextRef="#ctx0" brushRef="#br3" timeOffset="-88508.21">3255 11869 15663 0,'-7'-9'1392'0,"0"-1"-1120"15,2 1-272-15,1-3 0 0,1 3 464 0,0-1 48 16,3 3 0-16,0-2 0 0,0 2 64 0,0 7 32 16,0 0 0-16,0-10 0 0,0 10-368 0,3-6-80 15,-3 6-16-15,0 0 0 0,0 0 96 0,0 0 16 16,0 0 0-16,0 0 0 0,0 0-128 0,0 0 0 16,0 0-128-16,0 14 192 0,-3 5 0 0,3 4 0 15,-2 7 0-15,-1 6 0 0,-1 4 64 0,0 9 0 16,-1-1 0-16,4 4 0 0,-1-2-48 0,0-1 0 15,5 1 0-15,-1-6 0 0,3 0-208 0,2-9 176 16,2-7-176-16,2-1 160 0,1-6-160 0,0-3 0 16,1-8 0-16,1-1 0 0,0-4 208 0,0-1-32 0,-1-3-16 15,2-3 0-15,1-6 32 0,1-2 16 0,2-1 0 16,1-6 0-16,3-3-16 0,-1-7-16 0,2-1 0 0,0-2 0 16,5-3-176-16,-1 0 0 0,-1 0 144 0,-2-2-144 15,-2 1 0-15,-1 2 0 0,-2-1 0 0,-2-1 128 16,-1-1-128-16,-1 6 0 0,1 5 0 0,-3 6 128 15,-4 6-128-15,1 4 0 0,-2 3 0 0,-9 5 0 16,12 2 0-16,-2 5 0 0,-3 7 0 0,0 4-128 16,-3 3 128-16,-3 8 0 0,-2 1 0 0,-3 5 0 15,0 7 160-15,-5-1 16 0,-4 1 0 0,-1 4 0 16,-1-1 16-16,-3 1 0 0,-2 0 0 0,-3-2 0 16,-2 6 0-16,-2-6 0 0,0 0 0 0,1-5 0 15,0-3-192-15,2-3 192 0,2-4-192 0,5-1 192 16,1-3-352-16,5-3-64 0,1-3-16 0,2-5-8144 15,6-4-1648-15</inkml:trace>
  <inkml:trace contextRef="#ctx0" brushRef="#br3" timeOffset="-88040.54">4295 11884 16575 0,'0'0'736'0,"-7"-5"160"0,-2 0-720 0,2 0-176 0,7 5 0 0,0 0 0 16,0 0 976-16,0 0 176 0,0 0 16 0,0 0 16 15,0 0-480-15,0 0-80 0,0 0-32 0,0 0 0 0,10 9-400 0,3-1-192 16,2 1 160-16,3-1-160 0,1 1 240 0,4-2-48 16,3 4-16-16,2-5 0 0,-1 2-176 0,5-3 192 15,1-4-192-15,4 2 192 0,4-1-192 0,0 1 0 16,-2-2 0-16,-1 1 128 16,-5-2-464-16,-4 2-112 0,-2-1 0 0,-4-1-6496 15,-4-1-1296-15</inkml:trace>
  <inkml:trace contextRef="#ctx0" brushRef="#br3" timeOffset="-87865.77">4411 12227 21647 0,'0'0'960'0,"0"0"192"0,0 0-912 0,0 0-240 0,0 0 0 0,0 0 0 16,0 0 576-16,13-1 64 0,3 1 0 0,3-1 16 15,3-2 112-15,3 0 32 0,3 2 0 0,4-3 0 16,1-2-480-16,4 1-112 0,1 1-16 0,1-4 0 15,1-2-192-15,-2 1 0 0,-1 1-192 0,0 0-11984 16</inkml:trace>
  <inkml:trace contextRef="#ctx0" brushRef="#br3" timeOffset="-87472.68">5972 11729 25791 0,'-21'-10'2304'0,"1"6"-1856"16,1 1-448-16,1 5 0 0,2 0 672 0,0 2 32 16,2 6 16-16,0 2 0 0,0 4-528 0,-1 9-192 15,-4 3 144-15,1 4-144 0,-3 4 0 0,3 1 0 16,0 5 0-16,4 2 0 0,4-2 0 0,2 3 0 15,6-5 0-15,-1 1 0 0,6 1-336 0,2-5 48 16,4 1 16-16,4-6 0 0,3-6 64 0,4-2 16 16,2-6 0-16,-2-5 0 0,2-4 192 0,-2-5 0 15,1-4 0-15,2-3 0 0,1-5 304 0,1-2 48 0,3-6 16 0,-1-6 0 16,2-5 128-16,0 1 16 16,-1-5 16-16,0-3 0 0,3-2-144 0,-1 0-16 0,1-3-16 0,-3 0 0 15,-7-3 32-15,-3 3 16 0,-5 1 0 16,-6 2 0-16,0 2-16 0,-5 3 0 0,-3 3 0 0,-4 1 0 15,-4 5-192-15,-4 5-64 0,-2 4 0 0,-7 6 0 32,-4 3-448-32,-1 6-112 0,-1 4-16 0,-1 9-9520 0,-3 3-1904 0</inkml:trace>
  <inkml:trace contextRef="#ctx0" brushRef="#br3" timeOffset="-86889.8">7536 12003 2751 0,'-2'-14'256'0,"-2"0"-256"0,-1 2 0 0,1-1 0 16,2 3 4544-16,-1 3 848 0,3 7 176 0,0 0 48 15,0 0-3952-15,0 0-768 0,0 0-176 0,0 0-16 16,0 0-512-16,-2 21-192 0,-2 4 176 0,0 1-176 16,0 4 0-16,3-1 0 0,-4 6 0 0,2 2 0 15,1-2 0-15,0 2 0 0,2 0 0 0,3-4 0 16,1-3 0-16,2-4 0 0,1-5 0 0,3-4 0 15,-1-6 0-15,2-2 0 0,0-5 0 0,2-3 0 0,1-2 160 0,1-4 96 16,1-6 0-16,1-5 16 16,3-5 176-16,-1-2 16 0,1-6 16 0,0 1 0 0,2 0-160 15,1-3-16-15,-2 1-16 0,1 0 0 0,-2-1-288 0,1 0 128 16,-2 2-128-16,-1 0 0 0,-2 5 0 16,-2 1 0-16,-1 5 0 0,-1 5 0 15,0 0-560-15,-1 7-64 0,0 0-16 0,-11 6-11744 16</inkml:trace>
  <inkml:trace contextRef="#ctx0" brushRef="#br3" timeOffset="-86490.02">8258 12020 28559 0,'-12'-8'1264'0,"12"8"272"0,0 0-1232 0,0 0-304 0,0 13 0 0,2 1 0 16,3 4 0-16,-1 1 128 0,0 4-128 0,1 0 0 15,0-3 0-15,0 0 0 0,0-1 0 0,-2 0 0 16,-3-1 0-16,0 0 0 0,0-4 0 0,0-3 0 16,0-11 0-16,-1 12-192 0,1-12 192 0,0 0-192 15,0 0 192-15,0 0 0 0,0 0 0 0,0 0 0 16,6-8 0-16,2-3 0 0,2-4 0 0,0-2 0 15,1 0 0-15,2-2 0 0,-1-1 0 0,3 0 0 16,3 1 0-16,-2-2 0 0,1 1 128 0,-2 0-128 16,-1 7 192-16,0-1 0 0,0 3-16 0,0 4 0 15,1 2-48-15,0 4-128 0,1 5 192 0,1 1-64 0,-1 5-128 0,0 1 0 16,-2 5 0-16,-1 1 0 0,-2 4 0 16,-1 4 0-16,-2 1 0 0,-3 3 0 0,-1 0-176 0,-3 2 176 15,-2 2-128-15,-2-3 128 0,1-3-320 0,-3 1 32 16,1-7 0-16,0 0 0 15,2-4-1216-15,0-1-240 0,1-2-48 0,1-14-16 16</inkml:trace>
  <inkml:trace contextRef="#ctx0" brushRef="#br3" timeOffset="-86089.58">9373 11884 24879 0,'-15'-14'1088'0,"5"4"256"0,-4-3-1088 0,2 4-256 0,2-1 0 0,1 5 0 16,0 0 848-16,-1 1 112 0,-1 3 32 0,-2 2 0 16,-2 4-736-16,-3 1-128 0,-1 6-128 0,-3-1 144 15,0 3-336-15,-4 4-64 0,1 1 0 0,2 1-16 16,0 0 48-16,3 0 16 0,2 3 0 0,5-3 0 15,3-1 208-15,4-1-176 0,2-3 176 0,4-1-160 16,4-2-160-16,2 0-48 0,3-5 0 0,2 0 0 16,3 0 144-16,4 2 32 0,1-2 0 0,1 3 0 15,1-3 320-15,0 0 64 0,4 2 0 0,-5-2 16 0,1 3 272 16,1-3 48-16,-2 4 16 0,-1-3 0 0,-1 4-208 0,-2-3-32 16,-5 1-16-16,-1 1 0 0,-3-2-160 0,-2 4-128 15,-4-3 144-15,-4 3-144 0,-8 1 192 0,-4 0-64 16,-4 0-128-16,-6 4 192 0,-1-2-192 0,-5 3 0 15,-2-4 0-15,-1 3 0 0,-2-1-240 0,3 1-32 16,1-2-16-16,1-1 0 16,-1-1-1312-16,8-6-256 0,1-3-48 0</inkml:trace>
  <inkml:trace contextRef="#ctx0" brushRef="#br3" timeOffset="-85821.97">9966 11311 25791 0,'-9'0'2304'0,"0"3"-1856"0,0 6-448 0,0 4 0 15,0 2 512-15,-1 9 16 0,-1 3 0 0,0 7 0 16,-1 10-528-16,3-1 0 0,-3 4 0 0,0 1 0 15,-1 4 0-15,0 3 0 0,2 3 0 0,-2 1 0 16,3 2 0-16,-2 4 0 0,0-3 0 0,-1 3 0 16,-1-2-512-1,0-3-48-15,0 0-16 0,1-4 0 0,1-7-2048 0,3-4-432 0,-4 4-80 0,4-15 0 16</inkml:trace>
  <inkml:trace contextRef="#ctx0" brushRef="#br3" timeOffset="-85372.25">9507 12148 16575 0,'0'0'1472'0,"0"0"-1168"16,0 0-304-16,10-6 0 0,3-3 2240 0,6 4 400 16,4 0 80-16,3-2 16 0,2 2-2160 0,5 2-448 15,2-4-128-15,1 2 0 0,1-1 144 0,4-2-144 0,2 1 160 0,0-2-160 16,3 0 0-16,-5-3 0 0,-6 1 0 0,-1-1 0 15,-3 2 0-15,-1 1 0 0,-5 0 128 0,-3 2-128 16,-3 2 0-16,-4-2 0 0,-4 4 0 0,-11 3 0 16,0 0 0-16,0 0 0 0,0 0 128 0,0 0-128 15,0 0 208-15,-5 11 0 0,-4-1 0 0,-1 3 0 16,-1 6 96-16,-2 0 16 0,0 0 0 0,-1 4 0 16,2 0-176-16,-1 0-16 0,3 0-128 0,-2 0 192 15,6-3-192-15,-2 0 0 0,3-2 0 0,3 0 0 16,-1-2 0-16,3-3 0 0,0-13 0 0,0 0 0 15,0 9 0-15,0-9 0 0,0 0 0 0,0 0-160 16,0 0 160-16,0 0 0 0,10-5-144 0,0-5 144 16,-1-2 0-16,0 1 0 0,-1 1 0 0,0 1 0 15,-2-1 0-15,-6 10 0 0,8-7 128 0,-8 7-128 0,8-2 0 0,-8 2 160 16,12 2-160-16,-1 7 160 16,-1 1-160-16,1 6 0 0,-2-1 0 0,1 1 0 0,-1 3 0 0,1 0 0 15,-1-1 0-15,1-1 0 0,0-2 0 0,0-4-256 16,0 1 64-16,0-6 16 15,2 3-1248-15,-1-5-256 0,2-5-48 0</inkml:trace>
  <inkml:trace contextRef="#ctx0" brushRef="#br3" timeOffset="-84938.04">10853 11293 27647 0,'0'0'2448'0,"-12"10"-1952"0,-2 0-496 0,3 9 0 16,1 8 1088-16,5 10 112 0,0 6 16 0,0 5 16 16,-2 4-1232-16,2 2 0 0,-4-1-176 0,3 7 0 15,-2 5 176-15,-1-4 0 0,0 1 0 0,-1-6 0 16,-1 0-256-16,3-7 0 0,-2-8-16 0,1-7 0 31,2-4-272-31,-2-10-48 0,2-5-16 0,5-5 0 0,2-10 352 0,0 0 80 0,0 0 16 0,0 0 0 16,0 0 160-16,4-16 0 0,2-2-144 0,3-1 144 15,0 1 0-15,2-2 0 0,1-2 0 0,2 5 0 16,0-1 128-16,0 1 32 0,-2 5 16 0,5 4 0 16,-2-1 240-16,0 4 48 0,-1 4 16 0,0 4 0 0,0 6-240 15,-1 2-48-15,0 4-16 0,-1 1 0 0,-3 3-176 0,-2 2 0 16,-5 2 0-16,-7 1 0 0,-3 2 0 0,-2 5 0 15,-8 1 0-15,-1-2 0 0,-3-3 0 0,-3 1-192 16,-3-5 64-16,-1 0 128 0,-3-6-144 0,2 0 144 16,-1-4 0-16,2-3 0 0,0 0-384 0,1-6 16 15,1-5 16-15,2-3-8336 16,-1 0-1664-16</inkml:trace>
  <inkml:trace contextRef="#ctx0" brushRef="#br3" timeOffset="-84685.9">11416 11124 23951 0,'-10'-3'2128'0,"0"3"-1696"0,-1 3-432 0,4 4 0 16,2 14 2304-16,1 8 368 0,0 5 80 0,-1 7 0 15,-1 7-2208-15,-2 7-544 0,-2 8 0 0,-2 0 0 16,0-1 192-16,-2 5-48 0,-1 6 0 0,-3 1 0 16,-1 2-144-16,-2-2 0 0,1-2 0 0,1 0-176 31,-1 1-192-31,-1-2-32 0,0-4-16 0,2-8 0 0,2-6-1840 16,3-8-368-16,1-8-80 0</inkml:trace>
  <inkml:trace contextRef="#ctx0" brushRef="#br3" timeOffset="-84286.52">11633 11912 14735 0,'-14'0'640'0,"5"1"160"0,-2 0-640 0,1 4-160 16,1 3 0-16,4 1 0 0,5 4 3264 0,5-1 608 15,0 0 128-15,3 2 32 0,3-3-3424 0,2-1-608 0,2 2-256 0,3-6 0 16,1 1 64-16,3-5 16 16,2-4 0-16,1-3 0 0,1-1-48 0,0-1-16 0,1-6 0 0,1-2 0 15,-1 0 96-15,1-3 16 0,-2-3 0 0,1 1 0 16,0-3 128-16,-3 0 224 0,-5 2-48 0,-3 2-16 16,-5 0 224-16,-4 1 64 0,-3 0 0 0,-4 3 0 15,-4 1 320-15,-3 2 80 16,-4 0 16-16,-6 1 0 0,-4 4-32 0,-3 3 0 0,-3 2 0 0,-2 5 0 15,-3 0-384-15,-2 10-96 0,-2 2-16 0,1 6 0 16,-3 5-192-16,3 4-144 0,6 6 192 0,-1 1-192 16,2 3 192-16,4 4-192 0,3-4 192 0,5 1-192 15,4-2 0-15,6 1 0 0,5-5 0 0,7-3 0 16,8 0-272-16,6-1-16 0,7-7 0 0,6 0 0 16,8-5-224-1,7-5-64-15,8-5 0 0,10-7-9568 0,17-3-1920 0</inkml:trace>
  <inkml:trace contextRef="#ctx0" brushRef="#br3" timeOffset="-83347.79">6258 13239 6447 0,'0'0'576'0,"0"0"-576"0,0 0 0 0,-10 1 0 16,2 0 1360-16,8-1 176 0,-9 2 16 0,-2 0 16 15,0-2-528-15,4 3-96 0,7-3-32 0,-9 1 0 16,3 2-48-16,6-3-16 0,0 0 0 0,0 0 0 15,-9 2-48-15,9-2-16 0,0 0 0 0,0 0 0 16,-5 10-240-16,3 2-48 0,4 0-16 0,0 0 0 16,3-2-112-16,3 3-32 0,2-3 0 0,3 1 0 15,1 1 96-15,3-6 16 0,3-1 0 0,1-2 0 16,1 1-64-16,-1-7 0 0,0-1 0 0,0-1 0 16,1-1-128-16,1-6-16 0,1 0-16 0,-2-2 0 0,-3 0-224 15,-2-3 176-15,0 1-176 0,-2-1 160 0,-2-2-32 0,-2 1 0 16,-2 0 0-16,-1 2 0 0,-2-2-128 15,-4 2 0-15,-5-2 0 0,-1 4 0 0,-1 2 128 0,-4 1-128 16,-4 5 0-16,-1-1 128 0,-2 3 64 0,-3 6 0 16,-4 3 0-16,-1 5 0 0,0 3-192 0,-2 6 192 15,-2 2-192-15,-1 5 192 0,-4-1-192 0,0 1 0 16,-1 5 0-16,3 4 0 0,3-2 0 0,5 0 0 16,6-4 0-16,4 0 0 0,1-3 0 0,6 0 0 15,3-5 0-15,3-2 0 0,3-3 0 0,3 2 0 16,3 0 0-16,4-3 0 0,4-2 0 0,3 0-144 15,5-2 144-15,2-3-160 16,1-2-224-16,1-3-64 0,3-3 0 0,1-6 0 16,0-1-2160-16,3-5-432 0</inkml:trace>
  <inkml:trace contextRef="#ctx0" brushRef="#br3" timeOffset="-82952.55">7362 13250 24479 0,'0'0'1088'0,"0"0"208"0,0 0-1040 0,0 0-256 0,-6-10 0 0,6 10 0 16,-6-8 576-16,-2 1 48 0,-1 1 16 0,-1 4 0 15,0 0-144-15,-3 0-32 0,-1 1 0 0,-4 1 0 16,-2 3-304-16,2 1-160 0,-1 3 160 0,0 3-160 16,0 4 0-16,0 0 0 0,0 7 0 0,0 0 0 15,0 2 0-15,1 4 0 0,-1-1-128 0,1 5 128 16,0-4 0-16,3 2 0 0,0 0 0 0,3-2 0 15,0 5 0-15,4-8 0 0,2-3 0 0,4-2 0 0,1-1 0 0,2-4 0 16,2-2 0-16,2-3 0 0,-5-9 0 0,10 7 0 16,0-4 0-16,2-2 0 0,-1-2 128 0,3-3-128 15,-2-8 0-15,2 1 144 0,0 2-144 0,1-4 0 16,-1 2 0-16,2-2 128 0,-3-1-128 0,0 3 0 16,-2 1 0-16,3 0 0 0,-2 4 0 0,-2 3 128 15,-10 3-128-15,11 0 128 0,-11 0 48 0,12 9 0 16,-6 5 0-16,-1 3 0 0,-1 2-176 0,-3 3 192 15,-2 3-192-15,-3 1 192 0,-2 3-192 0,-2 2 0 16,-1 0 144-16,0 4-144 0,0-1 0 0,2 0 0 0,0 1 0 16,1-1-192-1,1-2-416-15,1-2-96 0,0 1 0 0,3-2-7760 0,0-6-1552 16</inkml:trace>
  <inkml:trace contextRef="#ctx0" brushRef="#br3" timeOffset="-82585.83">7952 13388 26895 0,'-9'-12'1184'0,"4"5"256"0,0 0-1152 0,5 7-288 0,0 0 0 0,0 0 0 15,0 0 256-15,0 0-16 0,-2 12 0 0,2 2 0 16,2 7-240-16,-2 3 0 0,-1 6 0 0,0 0 0 0,-2 4 0 0,3 1 0 16,-3-2 0-16,2-1 0 0,2-6 0 0,2 0 0 15,1-7 0-15,0-4 0 0,-2-4 0 0,3-2 0 16,-5-9 0-16,8 4 0 0,-8-4 0 0,13-5 176 16,-3-6 0-16,1-2 0 0,2-6 400 0,1-4 96 15,2-4 16-15,1 1 0 0,-1-7-80 0,1-1-16 16,-2 5 0-16,2-1 0 0,-1 2-208 0,2 2-32 15,-5-2-16-15,0 5 0 0,-2 4-336 0,-3 3 0 16,-1 3 0-16,0 4 128 0,-2 0-384 0,-5 9-64 16,0 0 0-16,0 0-9584 15,0 0-1904-15</inkml:trace>
  <inkml:trace contextRef="#ctx0" brushRef="#br3" timeOffset="-82389.69">8613 13333 18431 0,'0'0'1632'0,"0"0"-1312"0,-6 2-320 0,6-2 0 16,0 0 3424-16,0 18 608 0,2 4 128 0,0-1 32 16,-1 1-3456-16,-1 7-736 0,-1 1 0 0,-1 4-160 15,-1 1 656-15,-3 4 128 0,-2-3 16 0,-3 3 16 16,0-3-3824-1,-2 1-768-15,0 0-160 0</inkml:trace>
  <inkml:trace contextRef="#ctx0" brushRef="#br3" timeOffset="-81601.94">9230 13929 12895 0,'0'0'576'0,"0"0"112"0,0 0-560 0,0 0-128 15,0 0 0-15,1-9 0 0,3 0 3296 0,3-2 624 0,4-2 128 0,-1 0 32 16,1-2-3200-16,3-5-640 0,3-4-240 0,0-1 176 16,6-4-176-16,-2 0 0 15,-2-4 0-15,1-3 0 0,2-3 0 0,-2-3 128 0,-2 0-128 0,-3 0 0 16,-2-1 176-16,-3 0-48 0,3-3-128 0,-2 4 192 15,1-1 144-15,-2 1 32 0,-3 0 0 0,-2-1 0 16,0 2-96-16,-1 4-16 0,-2 0 0 0,-1 4 0 16,-1 4-128-16,-1 6-128 0,-2 5 192 0,-1 4-192 15,-1 5 256-15,-1 2-64 0,-2 2-16 0,1 5 0 16,-4 4-48-16,1 4-128 0,-1 3 192 0,-5 12-64 16,-3 6-128-16,-1 11 0 0,-3 5 0 0,2 6 0 15,-2 2 0-15,0 6-176 0,1 7 176 0,2 0-128 16,2 0 128-16,4 1 0 0,0 2 0 0,5-11 0 15,3-3 0-15,3-5 0 0,2-2 0 0,5-9 0 16,2-3-384 0,6-6-64-16,2-4 0 0,5-5-8688 0,4-3-1744 0</inkml:trace>
  <inkml:trace contextRef="#ctx0" brushRef="#br3" timeOffset="-81095.63">11091 13452 11967 0,'-12'-7'1072'0,"-3"-3"-864"0,-4-1-208 0,0 3 0 16,1 2 3744-16,-1-1 704 0,0 3 144 0,0 3 16 16,-2-2-3568-16,-1 4-720 0,-4 2-128 0,1 2-48 15,-1 4-144-15,-2 0 0 0,0 2 0 0,-1 3 0 16,-1 2 0-16,-1-1-272 0,4 3 64 0,3 2 16 15,4-1 32-15,2 1 16 0,2-2 0 0,3 0 0 0,1 0 144 16,6-6 0-16,2 1-144 0,3 0 144 0,4-3-144 0,0 1 144 16,2 2-192-16,2-4 192 0,0 1 0 0,4-2 0 15,-1 2 0-15,2-2 0 0,-1 2 160 0,-1-3 32 16,1 5 16-16,-1-4 0 0,-1 2 48 0,-1-3 16 16,-2 3 0-16,-1-1 0 0,-1 3-16 0,-1 1-16 15,-3-3 0-15,-3 1 0 0,-2 3 16 0,-4-1 0 16,-2 2 0-16,-3 0 0 0,-3-1-256 0,-2 3 176 15,-2-4-176-15,-4-2 160 0,-1 2-160 0,-1-1-256 16,0-1 64-16,1 0 16 16,3-6-1296-16,2-1-256 0,2 0-48 0</inkml:trace>
  <inkml:trace contextRef="#ctx0" brushRef="#br3" timeOffset="-80269.71">11383 13586 27647 0,'0'0'2448'0,"0"0"-1952"0,-12 0-496 0,4 6 0 16,4 3 992-16,0 4 96 0,0 3 32 0,0 2 0 15,-1 0-1120-15,3 2 0 0,-3 3-240 0,-2 4 48 31,1-3-272-31,0 3-48 0,-1-3-16 0,2 0 0 16,0-1-128-16,0-4-32 0,0-4 0 0,4-5 0 0,-1 2 496 0,2-12 192 0,0 0-128 0,0 0 128 16,0 0 128-16,0 0 128 0,12 2 0 0,0-3 16 0,-1-4 96 0,0-3 16 15,-1 1 0-15,3-3 0 0,-2 1-80 0,1-5-16 16,1-2 0-16,1 0 0 0,0-1-112 0,1 1-32 16,-3-2 0-16,2 3 0 0,-1 0-144 0,-1-2 128 15,-1-1-128-15,0 2 128 0,1-1-128 16,-2 1 0-16,-2-2 0 0,1 1 0 0,0 0 0 0,-1 0 0 15,0-2 0-15,0 1 0 0,-2 3-240 0,2 2 80 16,-1 3 16-16,3-4 0 0,1 0 144 0,-1-1-192 16,1 0 192-16,1-2-192 0,0 1 32 0,0-2 0 15,-1 0 0-15,2-1 0 0,1-3 160 0,0 1-160 16,-1-2 160-16,-1 1-160 0,-3-3 160 0,0 2 0 16,-1 1 0-16,-2-4 0 0,-1-2-144 0,0-2 144 15,-1 5-160-15,-1-4 160 0,-2-2-176 0,-1 5 176 0,-1 0-192 16,-1 2 192-16,1 5-160 0,-1 4 160 0,0 1-128 0,1 5 128 15,0 0 0-15,1 9 0 0,0 0 0 0,0 0 128 16,0 0-128-16,-4 10 0 0,-2 4 0 0,1 4 0 16,-2 3 0-16,1 10 0 0,-1 3-128 0,0 4 128 15,-1 2 0-15,2-1-128 0,-1 4 128 0,2-1 0 16,2 2 0-16,0 0 0 0,2-3 0 0,2-1 0 16,2 0 0-16,2-7 192 0,0-1-64 0,1-2 0 15,2-6 0-15,2-3 16 0,-1-6 0 0,1-1 0 16,1 1 112-16,2-7 32 0,0-2 0 0,2-3 0 15,-1-3-96-15,4-2 0 0,3-4-16 0,1-2 0 16,4-4-176-16,1-2 0 0,4-2 0 0,-2 0 0 16,0-1-352-16,1 1 48 0,-4-1 16 0,0 6 0 15,-2 1 288-15,-2 1-128 0,-3 4 128 0,-2 3 0 16,0 4 0-16,-2 2 0 0,0 4 0 0,-2 1 0 0,-1 4 0 0,-2 1 0 16,-4 1 0-16,0 6 0 0,0-4 0 0,-5-1 0 15,1-4 0-15,0 1 0 0,-1-4 0 0,-1-9 0 16,0 0 0-16,0 0 0 0,0 0 256 0,0 0 0 15,0 0 0-15,0 0 0 0,11 1 16 0,-2-3 16 16,0-3 0-16,1 0 0 0,2-3-288 0,0 3 160 16,1 1-160-16,0 1 128 0,1 5 128 0,2 2 0 15,5 2 16-15,2 7 0 0,5 3 96 0,0 4 16 16,2 5 0-16,2 4 0 0,0 4-160 0,-1 2-32 16,0 1 0-16,-1 1 0 0,2 2-48 0,0 2-16 0,0 1 0 15,2-1 0 1,-1-1-1360-16,3 4-288 0</inkml:trace>
  <inkml:trace contextRef="#ctx0" brushRef="#br0" timeOffset="-65942.94">18325 7944 9215 0,'-17'-19'816'0,"8"6"-656"15,-1 1-160-15,0 3 0 0,2-1 656 0,-2 1 112 16,1-2 0-16,-1 3 16 0,0-2-320 0,0 1-64 15,-1-5-16-15,1 3 0 0,-1 4-384 0,2-1 0 16,-1 0 0-16,-2 2 0 0,0-1 0 0,-1 3 0 16,0 2 0-16,-1-2 0 0,0 2 0 0,0-1 0 0,1 2 0 0,-2 1 128 15,0-2 256-15,1 5 64 0,1 1 0 0,1-3 0 16,-1-1 48-16,1 0 16 0,2 0 0 0,0 0 0 16,0 1 48-16,1 1 16 0,-2-2 0 0,3 0 0 15,8 0 128-15,-11 0 48 0,-1 0 0 0,3 1 0 16,0-1-48-16,9 0-16 0,-9 1 0 0,9-1 0 15,-7 4-384-15,7-4-80 0,-8 6-16 0,8-6 0 16,0 0-208-16,0 0 128 0,0 0-128 0,0 0 0 16,0 0 272-16,0 0-32 0,6 8-16 0,3-2 0 15,-9-6 80-15,13 5 16 0,0-3 0 0,-2 0 0 16,1-1-80-16,0 2-16 0,1-3 0 0,1 1 0 16,0 2-64-16,4-1-16 0,0 2 0 0,1-3 0 0,1 1 80 15,2-1 16-15,1 0 0 0,1-1 0 16,0 2 16-16,1 0 0 0,1 1 0 0,2 2 0 0,2-1 32 15,3-1 16-15,0 2 0 0,2 2 0 0,-1-3-64 16,-1-2-16-16,-1 1 0 0,1 0 0 0,0 4-16 0,1-3 0 16,0 2 0-16,3-1 0 0,0-2-48 0,1-3-16 15,0 0 0-15,4 0 0 0,2 1-16 0,0-1-128 16,1-1 192-16,-2-2-64 0,-2-1 0 0,-1 2-128 16,2-1 192-16,1 1-64 0,1-1-128 0,0-1 160 15,3 0-160-15,1 3 160 0,1 0-160 0,-2 0 160 16,-2 1-160-16,-1-3 160 0,-1 1-160 0,-1-2 128 15,0-1-128-15,-1 3 128 0,-1 2-128 0,2 2 128 16,-1 2-128-16,1-3 128 0,1-2-128 0,0-2 192 16,-1 2-192-16,-2-1 192 0,-4 2-192 0,3 0 160 0,0 0-160 0,-1 0 160 15,0 0-160-15,0 0 160 0,-1 0-160 0,4 0 160 16,-2 0-160-16,3 0 0 0,1-1 0 0,-1 0 0 16,-2 0 0-16,-2 1 0 0,-1-2 0 0,1 1 0 15,-1-1 0-15,-2-1 0 0,-2-1 128 0,0 2-128 16,1-2 0-16,-1 1 0 0,0 2 0 0,1 0 0 15,2 1 0-15,-1 0 0 0,1-2 0 0,-2 0 0 16,-2-3 128-16,1 1-128 0,-3 1 128 0,1 1-128 16,-1 1 0-16,1-1 0 0,-2 2 128 0,0-1-128 15,1-1 0-15,0 0 0 0,1 1 0 0,-1 1 0 16,1 0 0-16,-1 0 0 0,-2 0 0 0,1 0 0 16,1 1 0-16,-2-1 0 0,-2 0 0 0,0 0 128 15,-2-1-128-15,1 1 0 0,-1 0 0 0,-1 1 0 16,0-1 0-16,-3 0 0 0,2 0 0 0,1 0 0 0,-1 4 0 15,-1-3 0-15,1-1 0 0,1 0 0 0,1 0 0 0,0 0 0 16,0-1 128-16,2-1-128 0,-6 0 0 0,3 2 128 16,0 0-128-16,-2-1 128 0,0-1-128 0,-2-1 192 15,-2 2-192-15,0 1 192 0,-2 0-64 0,3 0-128 16,-3 0 192-16,3 0-64 0,0 0-128 0,0 1 192 16,-2 0-192-16,2 2 192 0,-1-1-192 0,0 2 160 15,0-1-160-15,-1-2 160 0,1-1-160 0,-1 0 128 16,2-1-128-16,0 1 128 0,0 0-128 0,2 0 0 15,-1 0 144-15,0 0-144 0,2-2 0 0,-2 1 128 16,0 1-128-16,-1-2 0 0,-1 0 0 0,1 1 128 0,0-1-128 16,0 0 0-16,-3 1 0 0,2 0 144 0,-1 1-144 0,2-2 0 15,-2 1 128-15,3 0-128 0,2 0 0 16,-1 1 0-16,-1 0 128 0,0 1-128 0,2-1 0 16,-1 0 0-16,0-1 0 0,-1-1 0 0,-1 2 0 0,1 0 0 15,2 0 0-15,-1 2 0 0,-1-1 0 0,1 0 0 16,1-1 0-16,-2 0 0 0,0 0 0 0,-1 3 0 15,1-2 0-15,-4 2 0 0,-1-1 0 0,-3 1 0 16,-1-1 0-16,-10-2 0 0,9 3 0 0,-9-3 0 16,0 0-144-16,0 0-96 0,0 0-16 0,0 0 0 15,0 0-1216-15,-10 3-256 0,-5-3-64 16,-8 0-8528-16,-6 0-1712 0</inkml:trace>
  <inkml:trace contextRef="#ctx0" brushRef="#br0" timeOffset="-65120.67">19362 7881 13823 0,'12'-7'1216'0,"6"0"-960"0,3 0-256 0,3 3 0 15,2 3 1088-15,4-1 192 0,0 0 16 0,3 1 16 16,4 1-448-16,3 0-96 0,0 0 0 0,3-3-16 15,2 6-432-15,4-3-96 0,5-3-16 0,-1 0 0 16,-1-2-208-16,0 2 176 0,1-4-176 0,0 3 160 16,0 1-32-16,2-1-128 0,1-4 192 0,2 3-64 15,2 1 272-15,-3 0 48 0,-3 1 16 0,0 0 0 16,1-1 112-16,0 2 32 0,1 0 0 0,2 0 0 16,4-1-224-16,1-2-32 0,-2 3-16 0,-3-1 0 15,-1 2-208-15,-1-2-128 0,-1 0 160 0,0-1-160 16,-2 1 128-16,3 1-128 0,-1-1 0 0,-1 2 144 15,0-2 48-15,-5 2 0 0,1 0 0 0,-2-2 0 0,-1 2 64 16,0 1 0-16,-2 0 16 0,2 1 0 0,1 2-16 0,0-1 0 16,1 0 0-16,-5-2 0 0,-3 0-128 0,-2 0-128 15,1 0 144-15,-1 0-144 0,-1 0 0 0,2 0 128 16,-2 0-128-16,1-2 0 0,3 0 128 0,-3-1-128 16,1 2 176-16,-1 0-176 0,-1-1 224 0,-1 1-64 15,-4 1-16-15,-2 0 0 0,-3 0 32 0,1-1 0 16,-1 0 0-16,1 1 0 0,-1 1-48 0,0 0-128 15,-1 0 192-15,1 1-64 0,-2-2-128 0,2 1 0 16,0 3 0-16,0-3 0 0,-1 0 160 0,-2-1-160 16,2 0 192-16,-3 2-192 0,-1-1 0 0,-1 0 0 15,-2-1 0-15,-1 0 0 0,-1 0 0 0,0 0 0 16,-2 0 160-16,2 0-160 0,-1 1 0 0,-2 1 128 0,0-1-128 0,0 0 0 16,-1-1 176-16,-1 0-48 0,0 0-128 0,0 0 192 15,-1 1-48-15,0 2-16 0,-2 1 0 0,0-3 0 16,-1-1 0-16,-9 0-128 0,9 1 192 0,-9-1-64 15,10 2-128-15,-10-2 192 0,9 1-192 0,0 1 192 16,-9-2-192-16,0 0 128 0,9 0-128 0,-9 0 128 16,10 3-128-16,-10-3 0 0,0 0 144 0,10 3-144 15,-10-3 0-15,0 0 0 0,0 0 0 0,0 0 128 16,9 0-128-16,-9 0 144 0,0 0-144 0,0 0 160 16,0 0-160-16,0 0 0 0,0 0 144 0,0 0-144 15,0 0 0-15,0 0 0 0,0 0 0 0,0 0 0 16,0 0 0-16,0 0-160 0,0 0 16 0,0 0 0 15,0 0-1152-15,0 0-240 0,0 0-32 0,0 0-8064 16,0 0-1616-16</inkml:trace>
  <inkml:trace contextRef="#ctx0" brushRef="#br0" timeOffset="-64398.66">23873 7996 11967 0,'0'0'1072'0,"0"0"-864"0,0 0-208 0,0 0 0 16,0 0 448-16,0 0 32 0,0 0 16 0,0 0 0 15,0 0-240-15,0 0-64 0,0 0 0 0,0 0 0 16,0 0 112-16,0 0 16 0,0 0 0 0,0 0 0 15,0 0 16-15,0 0 16 0,0 0 0 0,0 0 0 16,0 0 48-16,0 0 16 0,0 0 0 0,0 0 0 16,0 0-416-16,0 0 0 0,8 6 128 0,-8-6-128 15,0 0 0-15,0 0 192 0,6-4-192 0,-2-3 192 16,-4 7-192-16,4-7 0 0,-4 3 0 0,0-4 0 16,0-1-256-16,0 0 32 0,0 0 0 0,0-1 0 31,0 2-352-31,1-2-64 0,0 0 0 0,0-3-4256 0,1-1-848 0</inkml:trace>
  <inkml:trace contextRef="#ctx0" brushRef="#br0" timeOffset="-63947.13">24220 7355 5519 0,'0'0'496'0,"0"0"-496"0,0 0 0 0,0 0 0 16,0 0 1536-16,0 0 224 0,0 0 32 0,0 0 16 15,0 0-1136-15,0 0-224 0,0 0-64 0,10 3 0 16,-10-3-384-16,0 0 0 0,0 0 128 0,0 0-128 0,0 0 0 0,8 9 0 16,-8-9 0-16,0 0 0 15,0 0-528-15,0 0 16 0,0 0 0 0,0 0-3136 16,9 5-608-16</inkml:trace>
  <inkml:trace contextRef="#ctx0" brushRef="#br0" timeOffset="-61967.8">27163 7855 9951 0,'19'-2'448'0,"-5"4"80"0,0-1-528 0,2 0 0 0,2-1 0 0,1 0 0 15,1-1 736-15,1 1 32 0,-2 0 16 0,0 0 0 16,-1 0-400-16,-1 0-96 0,0 0-16 0,-2-1 0 16,1 3-272-16,-1-1 128 0,0-1-128 0,0 0 0 15,-1-1 192-15,0 0-64 0,0 1 0 0,0 0-128 16,-1 0 336-16,0 0-32 0,1 0-16 0,0 0 0 16,-2 0-64-16,2 0-16 0,0-1 0 0,0 1 0 0,-1 1-208 15,0 0 176-15,-1 0-176 0,1 1 160 0,0 0-160 0,1-1 0 16,0-1 0-16,0 4 128 0,2-1-128 0,-3-1 0 15,0 0 0-15,3-1 0 0,-1 0 0 0,2-1 0 16,-2 0 0-16,1 1 0 0,-3 3 0 0,1 1 0 16,0-1 0-16,-1-3 0 0,0-1 128 0,0 0-128 15,-1 2 128-15,1 2-128 0,1-1 0 0,0 2 0 16,-1-2 0-16,1-2 0 0,0 1 128 0,1-2-128 16,-1-2 0-16,0 4 128 0,0 1 48 0,0 1 0 15,0 1 0-15,2-2 0 0,-2-3 64 0,0 0 16 16,-1 0 0-16,1 0 0 0,1 1-128 0,2-1-128 15,-1 1 176-15,2 1-176 0,0-4 128 0,1 1-128 0,0-4 0 0,0 1 0 16,0 7 128-16,2-1-128 0,-1 0 0 0,0-4 0 16,-1-4 0-16,-1 2 0 0,0 0 0 0,1 3 0 15,0-2 0-15,1 2 0 0,1 0 0 0,-1-3 0 16,-1 0 0-16,1 0 0 0,2 1 0 0,1 0 0 16,-2 1 128-16,2 0-128 0,2 2 0 0,0-1 0 15,2-2 0-15,-1 1 0 0,1 1 0 0,1 1 0 16,0-3 0-16,0 2 0 0,0 0 0 0,-4 1 160 15,-1-2-160-15,0 0 0 0,0-1 0 0,0 3 0 16,-2 3 0-16,1 2 0 0,1-3-160 0,-2 0 160 16,2-1 0-16,1 1 0 0,-1 0 0 0,0 0 0 15,0 2 0-15,1-1 192 0,2 2-16 0,0-3 0 16,1-2 80-16,-2 0 32 0,1 0 0 0,-2 2 0 0,-1-1 32 16,-2 0 0-16,-2-2 0 0,-1 1 0 0,0 0-112 0,-3 1-16 15,-2 0 0-15,2-1 0 0,-2-3-48 0,0 1-16 16,-1 2 0-16,0 0 0 0,-2-2-128 0,-1 0 0 15,-9 2 144-15,9-1-144 0,-9 1 0 0,0 0 0 16,0 0 0-16,0 0 0 16,0 0-528-16,0 0-32 0,0 0 0 0,0 0-5904 15,0 0-1200-15</inkml:trace>
  <inkml:trace contextRef="#ctx0" brushRef="#br0" timeOffset="-61203.2">23962 7739 11055 0,'0'0'976'0,"0"0"-784"15,0 0-192-15,0 0 0 0,0 0 1024 0,0 0 176 16,13 0 16-16,2 1 16 0,3 3-576 0,2-1-112 16,4-2-32-16,5 0 0 0,6 0-64 0,-1 2-32 15,0-1 0-15,2 1 0 0,0 2-160 0,0-1-48 16,4-2 0-16,2 2 0 0,1-1-16 0,4 1-16 15,3-2 0-15,4 1 0 0,3-1 112 0,3 1 32 16,-5-2 0-16,2 0 0 0,2-1 32 0,3-1 16 16,5 0 0-16,4-2 0 0,-1 1 16 0,2-2 0 0,-4-1 0 0,0 1 0 15,0-1 0-15,7-1 0 0,5-2 0 0,0 3 0 16,-1 1-96-16,-3-2-16 0,-2 1 0 0,4 1 0 16,2 0-80-16,2-1-32 0,4 1 0 0,-3 2 0 15,-1 0-160-15,2 2 128 0,1 0-128 0,4 2 128 16,2-1-128-16,0 0 0 0,-6 0 0 0,2 2 128 15,0-1-128-15,2 2 0 0,4-1 0 0,-7-1 0 16,-2 2 144-16,-1 0-144 0,-2 1 160 0,3-1-160 16,2-3 288-16,-1 3-32 0,-7 1-16 0,0 1 0 15,-1-2 48-15,1 3 16 0,3 0 0 0,0-2 0 16,-3 0-96-16,-6 2-16 0,-3-4 0 0,0 4 0 16,-2 4-192-16,0-3 144 0,2 1-144 0,-5-5 128 15,-6-2-128-15,0 1 0 0,-5-2 0 0,0 4 0 0,-3-1 0 0,-2 0 0 16,-1 3 0-16,0-2 0 0,1-2 0 0,-3 1 0 15,-5 2 0-15,-3-2 0 0,-4-5 0 0,-7 1 0 16,-3 1 0-16,-4 0 0 0,-3 0-336 0,-3 2 48 16,-13-3 16-16,0 0 0 15,0 0-544-15,0 0-96 0,0 0-32 0,0 0-7200 16,0 0-1456-16</inkml:trace>
  <inkml:trace contextRef="#ctx0" brushRef="#br0" timeOffset="-60798.94">28811 7524 11055 0,'-14'-20'480'0,"8"10"112"0,0-2-464 0,2 5-128 0,1-1 0 0,3 8 0 15,5-5 2752-15,-5 5 512 0,13-1 128 0,2 2 0 16,4 4-2688-16,4 4-528 0,3 1-176 0,3 1 0 16,1-3 0-16,3 2-176 0,1-2 16 0,1 3 0 15,1 5 0-15,1-5 0 0,1 2 0 0,0 1 0 16,0-3 160-16,3 3 0 0,1 1 0 0,3 1 0 16,-1-1 256-16,-2 1 64 0,-3 0 32 0,-1 0 0 0,-2-1 208 15,-2 1 32-15,-1-2 16 0,-1 0 0 16,-2 0-96-16,-3-3 0 0,-3 0-16 0,-2 6 0 0,-2 1-160 15,-6 1-16-15,-2 0-16 0,-5-1 0 0,-3-2 16 0,-4 0 0 16,-1-1 0-16,-8 1 0 0,-5 0-144 0,-7 1-32 16,-5 2 0-16,-9 2 0 0,-5-1-16 0,-7-1 0 15,-8-2 0-15,-8 3 0 0,-11 0-128 0,-5 2 0 16,-2 0 0-16,-5 2 0 16,-2-1-1808-16,-12 1-240 0,-8 1-64 0</inkml:trace>
  <inkml:trace contextRef="#ctx0" brushRef="#br0" timeOffset="-59809.34">22274 7935 6447 0,'0'0'576'0,"6"-8"-576"15,1-1 0-15,0-1 0 0,2-7 2032 0,0 3 288 0,2 2 64 0,1 2 16 16,-1-4-1648-16,2 1-336 0,1 1-64 0,0-2-16 16,-1 1-336-16,1-1 0 0,-2 0 0 0,1-4 0 15,1-3 0-15,0 4 0 0,1 0 0 0,-3-1 0 16,-1 1 0-16,2 0 128 0,-3 0-128 0,2 2 176 15,-2-1-48-15,0 2 0 0,1 0 0 0,0 2 0 16,-4 0 0-16,1-1-128 0,-1 0 192 0,1 2-64 16,1-1-128-16,-1 5 0 0,-8 7 0 0,8-13 0 15,0 3 0-15,-2 1 0 0,-6 9 0 0,0 0 0 32,8-5-640-32,-8 5-16 0</inkml:trace>
  <inkml:trace contextRef="#ctx0" brushRef="#br0" timeOffset="-59337.93">23418 7183 4607 0,'0'0'192'0,"0"0"64"0,0 0-256 0,11 7 0 0,-11-7 0 0,11 4 0 16,-3 1 784-16,1 0 112 0,-9-5 32 0,11 6 0 16,-11-6-672-16,11 4-128 0,-1 0-128 0,-10-4 192 0,10 6-448 0</inkml:trace>
  <inkml:trace contextRef="#ctx0" brushRef="#br0" timeOffset="-58820.04">25494 7678 3679 0,'24'4'160'0,"-5"-2"32"0,1 2-192 0,2-1 0 0,3-1 0 0,3-1 0 16,4 2 960-16,-4 0 160 0,0-2 32 0,0 1 0 15,-1 0-752-15,-1 1-144 0,0-1-16 0,-1-1-16 0,-1-1 192 0,0 0 32 16,2 1 16-16,-1 1 0 0,1 0-176 0,-1 1-32 16,4-1-16-16,-1 2 0 0,-1-2-240 0,5 1 0 15,0 0 0-15,1-1 0 0,2-1 144 0,-2 1-144 16,0-1 128-16,-1 3-128 15,-3-2-592-15,-1 1-208 0,-1-2-32 0,0 0-16 16,-2 1-368-16,1-1-64 0,-1 0 0 0,0 0-16 0,1-1 880 0,-2 2 176 16,-1-1 48-16,2 2 0 0,1-3 192 0</inkml:trace>
  <inkml:trace contextRef="#ctx0" brushRef="#br0" timeOffset="-58303.58">26371 7841 5519 0,'0'0'240'0,"0"0"64"0,0 0-304 0,0 0 0 0,0 0 0 0,0 0 0 16,0 0 1792-16,0 0 288 0,0 0 64 0,0 0 16 15,14 2-1008-15,1-2-192 0,3-1-32 0,2 1-16 16,3 0-144-16,4 0-16 0,3 0-16 0,2 1 0 0,2-3-336 0,4-1-64 16,6 2-16-16,1-2 0 0,1 1 32 0,0-1 0 15,-2 2 0-15,2-2 0 0,0 0 96 0,2 0 0 16,2-1 16-16,2 3 0 0,3 2-144 0,3 0-16 15,2 1-16-15,0-2 0 0,-3 0-128 0,2 1-32 16,-1 2 0-16,0 2 0 0,-1-3-128 0,3 1 0 16,4-2 144-16,-2 2-144 0,-1-1 0 0,0 2 0 15,-1-3 0-15,-1 2 0 0,2 2 0 0,3-1 0 16,1-2 0-16,0 2 0 0,0 0 0 0,-3 2 128 16,-2-2-128-16,-1 1 0 0,1-4 0 0,0 1 0 0,1 1 0 15,2 1 0-15,1 0 0 0,-4 1 0 0,-4 0 0 16,-2-2 0-16,1-2 0 0,0-1 0 0,-2 0 0 15,2 1 0-15,1 4 0 0,1 2 0 0,-1-5 0 0,-4-3 0 16,-6-4 0-16,-3 2 0 0,-3 1 0 0,-1 2 128 16,-5 1-128-16,-2 0 0 0,-4 1 0 0,-4-2-128 31,-5 0-352-31,-4 0-64 0,-3-2-16 0,-12 2 0 16,8-3-1808-16,-8 3-384 0</inkml:trace>
  <inkml:trace contextRef="#ctx0" brushRef="#br0" timeOffset="-57910.7">28957 7565 28559 0,'2'-17'1264'0,"3"7"272"16,2 5-1232-16,5 1-304 0,6 0 0 0,5 3 0 0,3 0 0 0,6 3-176 16,5 6 32-16,4 0 0 0,3 3 144 0,2 1 0 15,3-1 0-15,1 2 128 0,-2-1-256 0,-2-3-64 16,-4 4 0-16,-1 0 0 0,-7-2-64 0,2 3-32 16,-3 0 0-16,-3 0 0 0,-2 0 144 0,-2 1 144 15,-2 2-208-15,-3-2 80 0,-3 3 304 0,-3 0 64 16,-1-1 16-16,0 3 0 0,-2 4 144 0,-2 2 48 0,-5 0 0 15,-1-1 0-15,-8-3-144 0,0-2-32 0,-5 3 0 0,-2 0 0 16,-3-1-48-16,-5-2-16 0,-7 0 0 0,-3-2 0 16,-4-1-32-16,-2-1-16 0,-4 2 0 0,-1 0 0 15,-4-1-160-15,-5 3 0 0,-3-3 0 0,-3 0 0 32,0-1-1520-32,2-4-224 0,1-1-48 0,0-1-16 0</inkml:trace>
  <inkml:trace contextRef="#ctx0" brushRef="#br0" timeOffset="-55959.07">8525 9250 14223 0,'-12'-10'624'0,"3"4"144"0,0-2-624 0,0-1-144 0,0 3 0 0,-1-3 0 16,0 1-192-16,-2-1-80 0,1 2-16 0,-2-2 0 31,-3 1-592-31,-2 3-112 0,-4-2-32 0,-1 3 0 15,-1 1 64-15,0 3 0 0,0 0 0 0,2 1 0 0,2 1 1680 0,2 0 352 0,0 0 64 0,6 1 16 16,-4 4 288-16,5-3 64 0,0 1 16 0,2 1 0 16,0-1-512-16,9-5-112 0,-8 5 0 0,8-5-16 15,-6 8-240-15,6-8-32 0,0 0-16 0,0 0 0 16,0 0-48-16,0 0-16 0,0 0 0 0,0 0 0 16,14-4-80-16,1 0-32 0,3 0 0 0,2-1 0 15,6-5 80-15,3 1 16 0,4 0 0 0,4 3 0 0,2-3-64 16,3 1-16-16,0 3 0 0,3-4 0 0,-1 3-48 15,4-3 0-15,2 3 0 0,3-1 0 0,6 1-64 0,3 1-32 16,4 0 0-16,-2-4 0 0,-5 1-96 0,2-2-32 16,4 4 0-16,1-2 0 0,2 3-16 0,2 0 0 15,5-3 0-15,-3 1 0 0,-2-7-144 0,-1 4 128 16,-2 0-128-16,4 2 128 0,4-4-128 0,0 1 0 16,-2 0 0-16,-2-2 128 0,-1-2-128 0,-4 2 0 15,1 3 0-15,3-3 0 0,3 4 128 0,-4-1-128 16,-2 2 0-16,-4-1 128 0,1 3 0 0,-3-3 0 15,-2 3 0-15,2 1 0 0,3-4 32 0,-3 2 0 16,-5-1 0-16,-4 1 0 0,-4-2-160 0,-1 2 128 16,-3 0-128-16,-2-2 128 0,-4 2-128 0,-4-2 128 15,-2 3-128-15,-3 0 128 0,0 0-128 0,-2 2 0 0,-4 1 0 16,-4-5 0-16,-4 4 0 0,-1 0 0 0,-5 2 144 0,-9 2-144 16,0 0 176-16,0 0-48 0,0 0 0 0,0 0 0 15,-5-4 48-15,-5-1 0 0,-4 2 0 0,-5 1 0 16,-5 0-176-16,-2 2 0 0,-1-1 144 0,-2 1-144 15,-4 0 0-15,-2 0 0 0,-5 1 0 16,0 2 0-16,-1 1 0 0,-6 2 0 0,-7-1 0 0,-3 2 0 16,-3-1 0-16,-1-1 0 0,2 3 0 0,-4 2 0 15,2-3 0-15,-3 4 0 0,-5 1 0 0,0-3 0 16,-4 1 0-16,0-2 0 0,2 2 0 0,-3-2 0 16,2 5 0-16,-8-2 0 0,-7 2 0 0,2-1 128 15,2-3-128-15,1 4 0 0,-1 1 0 0,-3 1 0 0,-8 3 0 16,1 1 0-16,4-1 0 0,4 0 0 0,1 1 0 15,-1-1 0-15,-3-2 0 0,4 1 0 0,4 0 0 0,4 0 0 16,3-1 0-16,2-2 0 0,1 0 0 16,2 0 0-16,-1-5 0 0,5 3 0 0,7 0 0 15,5-1 0-15,3-1 0 0,5-3 0 0,6 1 0 0,4-4 0 16,3 0 0-16,5-1 0 0,0 1 0 0,3-2 0 16,3-1 0-16,5-1 128 0,3 0-128 0,12 0 0 15,0 0 0-15,0 0 0 0,0 0 0 0,0 0 0 16,0 0 0-16,18 1-128 0,4-1 128 0,3-1 0 15,2-4-144-15,7 0 144 0,6 1 0 0,4-5 0 16,6 0 0-16,9-1 0 0,10 0 0 0,5-4 0 0,3-2 0 0,3 3 0 16,4-1 128-16,5-2-128 0,7 1 0 15,-2-3 128-15,2-2-128 0,2 1 0 0,0 2 0 0,5 2 128 16,2-1-128-16,1 2 0 0,-6-4 0 0,1 2 0 16,0 4 0-16,1-5 0 0,0-1 0 0,-3 2 128 15,-2 1-128-15,0 2 0 0,4-1 0 0,-3 1 0 16,-4-2 0-16,-3-3 0 0,-3 0 0 0,6 2 0 15,1 1 0-15,-4-2 0 0,-9-1 0 0,-3 2 0 16,-3 1 0-16,-1 3 128 0,-2-2-128 0,-3 1 0 16,-5 2 0-16,-7-3 0 0,-2 4 0 0,-8 1 0 15,-2-2 0-15,-4 4 0 0,-5-2 0 0,-5 5 128 16,-4 1-128-16,-4-2 0 0,-5-2 0 0,-3 3 128 16,-7 2 0-16,-9 2-128 0,0 0 192 0,0 0-64 15,-5-5 96-15,-8-2 16 0,-6 5 0 0,-6-2 0 16,-8 1-240-16,-6 1 0 0,-7 2 128 0,-4 5-128 15,-10 4 0-15,-4 1 0 0,-6-2 0 0,-1 1 0 0,-2 0 0 16,-2 1 0-16,0 2 0 0,-9 0 0 0,-7 2 0 16,-2 1 0-16,0-2 0 0,-1 5 0 0,-3 1 0 15,-4 0 0-15,-6-1 0 0,0 2 0 0,0-1 0 0,-3 3-128 16,-6-1 128-16,3 2 0 0,4-1 0 0,1-2 0 16,-2 2 0-16,1-1 0 0,1 2 0 0,5 0 0 15,3 5 0-15,-2-3 0 0,-4-2 0 0,5 0 0 16,4-1 0-16,3-2 0 0,1 3 0 0,2 0 0 15,-2 0 0-15,8 0 0 0,6 1 0 0,5 1 0 16,6-2-128-16,1-1 128 0,4-2 0 0,4 0 0 16,6-4-128-16,7-1 128 0,7 0-192 0,7-1 0 0,7-5 16 15,6 0 0-15,6-5 176 0,5-1-208 16,8-3 80-16,0 0 128 0,12 0-320 0,6 0 48 0,6-1 16 0,10-5 0 16,13-6 112-16,8 1 144 0,6-3-208 0,5-3 80 15,9 0 128-15,7-2 0 0,10-4 0 16,7-4 0-16,5 2 0 0,4-3 128 0,4 1-128 0,4-4 128 15,3 1-128-15,2 3 0 0,-1 1 0 0,0 1 0 16,4 0 0-16,-4 3 0 0,-5 3 0 0,6 4 0 31,1 2-896-31,-4 2-240 0,-6 6-48 0</inkml:trace>
  <inkml:trace contextRef="#ctx0" brushRef="#br3" timeOffset="-49780.66">18402 10617 12895 0,'-19'-2'1152'0,"10"1"-928"15,0-3-224-15,0 3 0 0,0-2 656 0,3 2 96 16,6 1 16-16,0 0 0 0,-6-2-192 0,6 2-16 16,0 0-16-16,0 0 0 0,0 0-32 0,0 0-16 15,0 0 0-15,0 0 0 0,0 0-176 0,0 0-48 16,0 0 0-16,0 0 0 0,0 0 144 0,11 6 32 15,2 2 0-15,1-2 0 0,1-5 96 0,-2 1 32 0,2-1 0 16,-1 1 0-16,0 0 48 0,0-1 16 0,4-1 0 0,2 2 0 16,-2 2-96-16,2-2-16 0,1-2 0 0,1 1 0 15,4 0 0-15,-2 2 0 0,3-2 0 0,-1 3 0 16,1-1 32-16,2 4 0 0,3-5 0 0,4 3 0 16,1 2-256-16,1-1-48 0,-3-2-16 0,0 4 0 15,-2-3-64-15,1 0-16 0,2 0 0 0,-1 3 0 16,1-3-160-16,-1 2 160 0,1-2-160 0,2-1 160 15,3 0-160-15,1 1 160 0,1-1-160 0,-1-2 160 16,-1-2-32-16,-2 0-128 0,-1 0 192 0,2-1-64 16,-1 1 80-16,0-1 16 0,-2-3 0 0,4 0 0 15,-2 2-32-15,1 0-16 0,0 1 0 0,4 0 0 16,0-2 80-16,-1 1 0 0,-1 0 16 0,0 1 0 16,0-1 0-16,0 0 0 0,-1 2 0 0,1 2 0 15,-2 1-144-15,4 0-128 0,-1 0 144 0,1-1-144 0,1-1 144 0,-2 2-144 16,-4-2 128-16,2 0-128 0,-2 2 0 0,2-3 0 15,-1 0 0-15,-1-3 0 0,-1 2 160 0,0 0-160 16,2 0 192-16,2-2-192 0,2 1 160 0,2-2-160 16,-2-5 128-16,1 4-128 0,-3 1 128 0,1-2-128 15,0 1 0-15,-1 2 128 0,0 0-128 0,0 0 192 16,-1-1-192-16,2 0 192 0,0 1-64 0,-1 2-128 16,0-1 192-16,-3-1-64 0,0-2-128 0,-3 2 160 15,-1 1-160-15,-1 1 160 0,3 1-160 0,-1 0 128 16,-2 0-128-16,1 0 128 0,2 0-128 0,0 3 128 15,0 4-128-15,0-2 128 0,0-4-128 0,0 2 0 0,-2-1 0 16,-2 1 128-16,-2 1-128 0,1-2 192 0,1-1-192 0,-2 2 192 16,0 1-192-16,2 1 0 0,-4 0 144 15,3-1-144-15,-2-2 0 0,2 3 144 0,-1 3-144 0,-1-5 0 16,1-1 160-16,-2 2-160 0,0-2 128 0,-1 2-128 16,0-2 192-16,-2 0-64 0,-1-1 0 0,0 1 0 15,2-2 0-15,0 1-128 0,0 1 192 0,-1 0-64 16,2-2-128-16,0 1 0 0,-1 2 0 0,2-3 128 15,2 0 0-15,0 3 0 0,0-1 0 0,1-1 0 16,-3-1-128-16,-1 1 0 0,0-1 0 0,-1 1 0 16,-2 1 0-16,-1-1 0 0,3 2-192 0,-2-1 192 15,1-1 0-15,-1-1 0 0,-1 0 0 0,-1 3 0 16,-1-2 0-16,-1 2 128 0,2-2-128 0,-1 2 0 16,3 0 0-16,-2 1 0 0,-1 1 0 0,-1-2-176 15,1-1 176-15,1 2 0 0,-2-1 0 0,-3 0 0 0,1 0 0 0,0 0 0 16,-1-2 0-16,0 4 128 0,0-3-128 0,0 2 0 15,-1-1 0-15,1-1 0 0,-1 0 0 16,0 0 0-16,-1-1 0 0,1 2 128 0,1 0-128 0,-1-1 0 16,-1-1 0-16,1 1 0 0,-1-2 0 0,0 1 144 15,-1-1-144-15,-1 0 160 0,-1 0-160 0,1 0 0 16,1 0 0-16,-1 0 0 0,-2 0 0 0,4 0 0 16,-2 0 0-16,0 0 0 0,-2 0 0 0,1 0 0 15,0 0 0-15,-2 0 0 0,-1 0 0 0,1 0 0 16,-11 0 0-16,11 0 0 0,-11 0 0 0,10 0 128 15,-10 0-128-15,10 0 0 0,-10 0 192 0,0 0-64 16,0 0 0-16,0 0 0 0,0 0-128 0,0 0 0 16,9 0 0-16,-9 0 0 0,0 0 0 0,0 0 0 0,0 0 0 15,0 0 0-15,0 0 0 0,0 0 0 0,0 0 0 0,0 0 128 16,0 0-128-16,0 0 192 0,0 0-192 0,0 0 192 16,0 0-192-16,0 0 0 15,0 0 0-15,0 0 0 0,0 0 0 0,0 0 0 0,0 0 0 0,0 0 0 16,0 0 0-16,0 0 0 0,0 0 0 0,0 0 0 15,0 0 0-15,0 0-224 0,2-9 80 0,-2 9 16 16,0 0-96-16,0 0-16 0,-7-8 0 0,7 8 0 31,-6-9-272-31,0 4-48 0,6 5-16 0,-9-3 0 16,9 3-256-16,-8-6-64 0,-1 0-16 0,9 6 0 0,-9-5-448 0,0 1-96 0,0-3-16 0,9 7 0 16,-5-8-1488-16,5 8-304 15,-7-8-64-15,7 8-4336 0,-4-10-848 0</inkml:trace>
  <inkml:trace contextRef="#ctx0" brushRef="#br3" timeOffset="-40152.9">24614 11374 11967 0,'0'0'1072'0,"0"0"-864"0,-9-6-208 0,9 6 0 16,0 0 1024-16,0 0 176 0,0 0 16 0,-6-5 16 15,6 5-592-15,0 0-112 0,0 0-16 0,0 0-16 16,0 0-304-16,-9 0-64 0,9 0-128 0,0 0 192 16,0 0-192-16,0 0 0 0,0 0 128 0,0 0-128 15,0 0 256-15,0 0 16 0,0 0 0 0,0 0 0 16,0 0 512-16,0 0 112 0,0 0 0 0,0 0 16 15,0 0-48-15,13 0-16 0,-2-2 0 0,0 1 0 16,3 1-336-16,2 1-64 0,-1-2 0 0,3 1-16 0,1 0-112 16,0 0-32-16,-1 3 0 0,1-2 0 0,0 0 0 0,2 2 0 15,1 1 0-15,2-1 0 0,2 0 16 0,0 2 0 16,1 1 0-16,1 1 0 0,2 0-80 0,2 4-16 16,3-3 0-16,-2 3 0 0,1 1-80 0,-1 0-128 15,-1 2 176-15,-2 0-176 0,2-2 128 0,-3 0-128 16,-3 1 0-16,0-1 0 0,2-3 144 0,0 3-16 15,0-5-128-15,4 5 192 0,0 4 16 0,0 0 0 16,-1-4 0-16,0 3 0 0,2 1-16 0,0 0 0 16,0 0 0-16,0-1 0 0,-1 0 48 0,-2 0 0 15,-3 2 0-15,0 1 0 0,0-2-48 0,-1 2 0 16,2 1 0-16,0 0 0 0,1 1-16 0,-1-1-16 16,4-1 0-16,-3 1 0 0,-2 0-160 0,2 3 0 15,2-3 144-15,2 4-144 0,-4 4 0 0,-1-6 128 0,-4 2-128 16,0 3 0-16,0-5 0 0,-1 3 0 0,-2 3 0 15,-2-4 0-15,-1 1 0 0,1 4 0 0,0-3 0 0,1 3 0 16,-2-2 0-16,0 0 0 0,-1-1 0 0,0 0 128 16,1-3 0-16,0-2 0 0,2 3 0 0,-1 1 0 15,-1 0 16-15,1-2 16 0,2 1 0 0,1 1 0 16,1-3-32-16,0 2 0 0,0 1 0 0,0-3 0 16,-1-1 0-16,0-2-128 0,1 0 192 0,-3 0-64 15,-1-3-128-15,0 1 0 0,-1 1 0 0,-1-3 0 16,-3-1 0-16,1 2 0 0,-1 1 0 0,2 0 0 15,-2-4 0-15,2 2 0 0,-2-1 0 0,-2 0 0 16,1-3 0-16,0 3 128 0,0-2-128 0,-2-1 0 16,-1 3 0-16,0-4 0 0,-1 1 0 0,-2-1 0 0,0 0 0 15,0-3 0-15,-7-6 128 0,6 10-128 0,-6-10 0 0,6 9 0 16,-1 0 0-16,-5-9 0 0,0 0 0 0,0 0 0 16,0 8 128-16,0-8-128 0,0 0 0 0,0 0 160 15,0 0-160-15,-9-3 160 0,-1-2-160 0,0-3 192 16,-1 2-192-16,-2-2 192 0,-1-4-192 0,-1-1 0 15,-1-1 0-15,0 0 0 0,-1-1 0 0,0-3 0 16,-2-1-160-16,-1-4 160 0,1 0 0 0,-1 2-144 16,-2-2 144-16,-2-4 0 0,-4 3-144 0,-1-2 144 15,-5 2-160-15,-2 1 160 0,1-3-192 0,-1-1 192 16,0-6-208-16,1 4 80 0,-1 3 128 0,1-3-208 16,-1 0 80-16,2-2 128 0,1 1-192 0,0 1 192 15,-2-4-160-15,-2-2 160 0,-1 2-176 0,-2 0 176 0,-2 4-192 0,1 1 192 16,2-3-144-16,-1 3 144 0,1-2 0 0,-2 2-144 15,2 3 144-15,-1 0 0 0,2-1 0 16,-2 2 0-16,-5-4 0 0,-3 5-128 0,-3 0 128 0,0-1 0 16,0 0-240-16,2 2 48 0,0-2 0 0,4 1 0 15,0-1 192-15,2-2 0 0,1 5-160 0,0 0 160 16,-3 0 0-16,1-2 0 0,-1 1 0 0,2-1 0 16,1 2 0-16,2-1 0 0,0 1-176 0,2 0 176 15,1 1 0-15,2 1 0 0,0 0 0 0,1 1-128 16,-4-1 128-16,1 1 0 0,-1-1 0 0,1 3-128 15,0-1 128-15,4-1-128 0,3 0 128 0,3 2-128 16,3 1 128-16,3 3 0 0,4-1-144 0,-1 1 144 16,0 2-192-16,4-2 16 0,1 2 16 0,1 4 0 0,-1 2 160 15,1 0-128-15,2-1 128 0,1 5-128 16,-1 1 128-16,1 3-128 0,0-1 128 0,2 0-128 0,-2 1 128 0,9-4-128 16,-9 8 128-16,3-2-128 0,6-6 128 0,0 0-160 15,-7 8 160-15,7-8-160 0,-5 10 160 0,5-10 0 16,0 0-144-16,0 0 144 0,-2 14 0 0,2-14 0 15,0 0 0-15,3 11 0 0,-3-11 0 0,6 11 0 16,0 1 0-16,0-5 0 0,-6-7 0 0,8 9 0 16,5-2 0-16,-2-2 0 0,-1 0 128 0,0 3-128 15,3-6 128-15,1 5-128 0,-1-1 0 0,2-1 0 16,0 3 128-16,3 0-128 0,1-3 0 0,2 5 160 16,0-4-160-16,3 4 160 0,3-1 0 0,1 3 0 15,1-5 0-15,2 6 0 0,0 0-32 0,1-3 0 0,0 3 0 16,-1 1 0-16,-4-3-128 0,4 2 192 0,1-1-192 0,1 4 192 15,0-2-192-15,2 3 160 0,1 1-160 0,3 1 160 16,5-2-160-16,-1-1 160 0,0 1-160 16,0 2 160-16,-2-3 16 0,-2 4 0 0,0-1 0 0,-1 3 0 15,-1-2-176-15,4 1 0 0,0-1 0 0,1 2 0 16,4-2 192-16,0 3-32 0,-1 0-16 0,0-2 0 16,-2 0-144-16,-2 2 0 0,-4-3 0 0,2 2 0 15,-2-2 128-15,1 2-128 0,-1 1 128 0,1 0-128 16,1-2 144-16,1 1-144 0,1-3 160 0,-1 5-160 15,1-2 160-15,-2-1-160 0,-2 2 160 0,-1 1-160 16,2-1 128-16,-3 1-128 0,1 1 0 0,0-4 0 16,-2 2 128-16,0-1-128 0,1 1 0 0,0 1 144 15,1 4-144-15,-2-3 0 0,0-1 0 0,-1 4 0 16,1-2 176-16,-1 0-48 0,-4 0-128 0,-1 0 192 16,-2-3-64-16,1 5 0 0,0 3-128 0,-2-2 192 15,-1-2-64-15,2 1 0 0,-3 1-128 0,1-1 192 16,-1 1-192-16,1-1 128 0,-4 3-128 0,2 2 0 0,1 2 128 15,1 1-128-15,-1-1 0 0,1 1 144 0,0 0-144 0,0 0 0 16,-1-1 0-16,0 2 0 0,-1-1 0 16,-2 1 0-16,-1-1 0 0,0 1 0 0,-1-4 160 15,-2 1-160-15,0-1 192 0,0-2-192 0,-2 2 144 16,0-3-144-16,-1 2 0 0,0-4 144 0,-1 1 16 16,1 2 0-16,-2-3 0 0,2 1 0 0,-1-4 0 15,-1 2 0-15,-1-4 0 0,-1 0 0 0,0 1-160 0,0-2 0 16,-3-3 144-16,1 1-144 0,-1-1 0 0,-2 1 128 15,-2 3-128-15,0-5 0 0,3-5 0 0,-3 2 0 16,1 1 0-16,-3 0 0 0,-2-7 0 0,2-9 128 16,0 9-128-16,0-1 0 0,0 1 0 0,0-9 0 15,0 0 0-15,0 0 128 0,0 0-128 0,0 0 0 16,0 0 0-16,0 0 128 0,0 0-128 0,-5-9 0 0,-1 1 0 16,0-5 128-16,1-1-128 0,-2-1 128 15,-2-7-128-15,0-1 128 0,1 0-128 0,-4-5 0 16,-1 2 0-16,-1-4-128 0,0 2 128 0,-1-1 0 15,-1-1 0-15,-2-2-128 0,-1 1 128 0,0-2 0 16,-2-1 0-16,1 0-128 0,-3-2 128 0,2-1 0 16,-5-1-144-16,-1-5 144 0,-1 1 0 0,-1 1-144 0,1-2 144 0,-4-1 0 15,2-3-224-15,-2 2 64 0,-1 1 16 0,1-1 0 16,-2-5 144-16,-3 6-160 0,-1-3 160 0,-3 1-160 16,-2 0-16-16,-3-1 0 0,-2 2 0 15,-1-2 0-15,-4 0 32 0,1 1 0 0,1-1 0 0,3 4 0 16,1-1 144-16,4 4-160 0,1 0 160 0,1 0-160 15,-2-1 160-15,0 0 0 0,-3-1 0 0,0-2 0 16,-1 3 0-16,0 3-128 0,1-1 128 0,1-2 0 16,-1 3-128-16,1 1 128 0,2 0-128 0,-4 2 128 15,-5-1-192-15,-4 3 64 0,-5 1 0 0,-1 0 0 16,-2-1-64-16,2 0-16 0,2 4 0 0,2 4 0 0,1 2 208 16,-3-1-144-16,1 3 144 0,5 1-128 0,4 1 128 15,7 1 0-15,2 0 0 0,4 2 0 0,3 2 0 0,4 0 0 16,0 1-144-16,4 0 144 0,-1 2-208 0,2 2 16 15,-1 0 16-15,-1 0 0 0,1-5 176 0,-1 4-128 16,0 0 128-16,1 3-128 0,-2-3 128 0,2 7-128 16,2-1 128-16,5 0-128 0,-1 1 128 0,2 2-192 15,1 1 192-15,3 0-192 0,2-1 64 0,0 1 0 16,2 1 0-16,10-1 0 0,-10 3 128 0,10-3 0 16,0 0 0-16,0 0-128 0,-9 3 128 0,9-3 0 15,0 0 0-15,0 0 0 0,0 0 0 0,0 0 0 16,0 0 0-16,0 0 0 0,0 0 0 0,0 0 0 15,0 0 0-15,13 3 0 0,-1-3 0 0,0 0 0 0,-1-3 0 16,2 3 0-16,1 0 0 0,0-2 0 0,0 1 0 16,2-1 0-16,2 2 0 0,1 2 0 0,2-1 0 0,0 1 0 15,3 0 128-15,2 0-128 0,1 1 128 0,-1-1-128 16,1 3 0-16,0 2 0 0,-2-3 0 0,4 2 128 16,3 2-128-16,1-1 0 0,3 3 128 15,3-2-128-15,3 3 128 0,5 0-128 16,3 1 128-16,-1 4-128 0,-2-6 192 0,3 4-48 0,-4-2 0 0,-1 5 0 15,1-1-144-15,0 4 160 0,3-1-160 0,4 3 160 16,0 5-160-16,0 0 160 0,2 3-160 0,-4 3 160 16,-4-2-160-16,0 2 128 0,-1 0-128 0,1 1 128 15,0 2-128-15,0 2 0 0,0 0 0 0,2 3 0 16,1-4 0-16,0 1 0 0,-1 0 128 0,-2-1-128 16,-1 2 0-16,0 1 0 0,-1-6 0 0,2 2 0 0,-1 2 0 15,-1 0 128-15,0 0-128 0,1 0 0 0,-5-1 224 16,0-1-32-16,-3-2-16 0,-1 1 0 0,-3 1 80 0,-1 0 0 15,0-2 16-15,-1 2 0 0,1-2-80 0,-3 0-32 16,2-1 0-16,1 3 0 0,-1-1-32 0,0 1 0 16,-2 1 0-16,1-2 0 0,1 0-128 0,-2 2 0 15,-1-3 0-15,-2 3 128 0,-2 0-128 0,0 2 0 16,-1-1 0-16,0 2 128 0,1 2 0 0,-1 2-128 16,-1-5 192-16,-1 2-64 0,0 1-128 0,-1-3 128 15,1-3-128-15,-3 0 128 0,0-1-128 0,-1 2 160 16,-1-3-160-16,1 2 160 0,0 0-32 0,0 0 0 15,0 1 0-15,-2 1 0 0,-1 1 48 0,1-5 0 0,-1-2 0 0,0-2 0 16,0 1-32-16,-1-2 0 16,-1-4 0-16,-1 3 0 0,-1-1-16 0,-1-2 0 0,-2-6 0 15,-1 1 0-15,0-4-128 0,-1 1 128 0,-1-2-128 0,-2-5 128 16,-3-10-128-16,0 0 0 16,0 0 0-16,0 0 0 15,0 0-528-15,0 0-96 0,-7-8-16 0,-4-8 0 16,-7-10-2496-16,-6-5-496 0</inkml:trace>
  <inkml:trace contextRef="#ctx0" brushRef="#br3" timeOffset="-36270.5">20499 10196 21711 0,'-14'-5'960'0,"14"5"192"0,-7-7-912 0,0 2-240 0,7 5 0 0,-7-2 0 16,-3-1 496-16,2-1 48 0,8 4 16 0,-10-2 0 16,-4-3-304-16,1 2-64 0,-1 1-16 0,0-1 0 15,0-2-176-15,2 3 0 0,-2-1 0 0,2 1 128 16,2 0 112-16,-2 0 16 0,4-2 0 0,0 1 0 16,0 0 128-16,8 3 16 0,0 0 16 0,-5-6 0 15,3-2 96-15,2 0 0 0,2-2 16 0,3 2 0 16,3-3-96-16,2 3-32 0,-1-2 0 0,4 1 0 15,5-5-80-15,1 3 0 0,0 3-16 0,1-2 0 16,0 2 16-16,1-1 16 0,-2 8 0 0,0 1 0 0,-1 5-96 16,-1 0-32-16,0 4 0 0,-3 3 0 0,-3 1-208 0,0 3 144 15,-4 2-144-15,-2 2 128 0,-2 0-128 0,-2-1 0 16,-2 2 144-16,-2-2-144 0,-1 0 128 0,-1-1-128 16,-5-2 160-16,0-2-160 0,-1-3 384 0,-1-4 0 15,-1-1-16-15,3 1 0 0,-2-5-32 0,-1-1 0 16,3-3 0-16,1-1 0 0,2-3-112 0,2 0-32 15,-1-5 0-15,3 0 0 0,5-6-64 0,0 1 0 16,6-2-128-16,1-1 192 0,1 1-192 0,3-2 0 16,1-4 0-16,0 5 0 0,-2 3 0 0,1 4-128 15,0-2 128-15,-2 4 0 0,-1 6 0 0,-1 3-128 16,-9 1 128-16,12 3 0 0,-2 6 0 0,-3 4-160 16,0 5 160-16,-1 3-128 0,-3 0 128 0,-2-1 0 0,-2 2 0 15,-3-2 0-15,-1 4 0 0,-3-2 0 0,-3-3 0 0,-3-1 0 16,0-2 128-16,-1-1 0 0,-6-4 0 0,2 0 0 15,0-6 96-15,0 0 32 0,0 0 0 0,2-5 0 16,2-1 32-16,2-4 16 0,1-2 0 0,2 1 0 16,-1-5-48-16,6 1 0 0,-1-1 0 0,2-4 0 15,2-1-256-15,2 0 0 0,0 0 0 0,2 2 0 16,1-1 0-16,2 1 0 0,2 2 0 0,0 5 0 16,-1-2 0-16,-6 9 0 0,9-4 0 0,-9 4 0 15,11 0-160-15,0 2 160 0,-11-2-160 0,10 11 160 16,-3-5-144-16,0 5 144 0,-7-11-128 0,4 10 128 15,-2 2 0-15,-1-1 0 0,-1-11 0 0,-1 11-128 16,1-11 128-16,-6 11 0 0,-2-1 0 0,-1-2 0 16,-1-3 0-16,-1 0 0 0,0 1 0 0,0-3 0 15,2-2 0-15,0-1 0 0,0-1 0 0,9 1 0 0,0 0 0 0,-9-1 0 16,9 1 0-16,-5-8 128 0,4-1-128 16,1 0 0-16,4-1 0 0,4 0-128 0,2-4 128 0,2-1-208 15,2-1 80-15,2 0 128 0,1 2-192 0,1 1 192 16,0 0-192-16,0 1 192 0,-3 2-176 0,-1 3 176 15,-3 5-128-15,0 2 128 0,-11 0 0 0,10 3-128 16,-4 5 128-16,1 1 0 0,-7 5 0 0,0 0 0 16,-3 0 0-16,-2 2 0 0,-4 1 0 0,-1 1-128 15,-3 0 128-15,-3-3 0 0,-2-1 0 0,0 1 0 16,0-4 0-16,0 0 0 0,1-4 0 0,1 0 128 16,4-4-128-16,1 0 0 0,3-3 128 0,8 0-128 15,-5-4 160-15,1-3-160 0,5-2 240 0,3-2-48 0,0-1-16 0,3-3 0 16,5-2-176-16,0-1 0 0,2 0 0 0,4 2 0 15,-1 1 0-15,-1 2 0 0,1 3 0 0,-2-2 0 16,-1 2 0-16,-3 0 160 0,2 5-160 0,-3 4 160 16,-10 1-160-16,10 5 0 0,-3 5 0 0,-2 0 0 15,-3 4 0-15,0 3-192 0,-5 0 64 0,-2 2 128 16,-3 0-144-16,-2 2 144 0,-2-1 0 0,-4 0 0 16,-1-2 0-16,0-1 0 0,-1-3 0 0,2-4 0 15,0-5 0-15,4 0 192 0,-1 1-48 0,4-3-16 16,-1-4-128-16,4-3 0 0,0-2 0 0,4-2 0 15,2-5 0-15,4-1 192 0,2-2-64 0,0-1 0 16,2-1-128-16,0 1 0 0,1-1 0 0,2 1 0 16,-1 5 0-16,2-2 0 0,2 1 0 0,-3 5 0 0,-2 2 0 15,0 3 0-15,1 3-144 0,0 3 144 0,-10-3 0 0,10 8 0 16,-3-2-128-16,-1 7 128 0,-1-1-144 16,-1 1 144-16,-3 2-208 0,-1-1 80 15,0 0-1168-15,0-2-240 16,0 0-32-16</inkml:trace>
  <inkml:trace contextRef="#ctx0" brushRef="#br3" timeOffset="-30893.35">19971 10248 16175 0,'0'0'704'0,"0"0"176"0,0 0-704 15,-7 4-176-15,7-4 0 0,0 0 0 0,0 0 352 0,0 0 32 16,-2 11 16-16,2-11 0 0,0 0-224 0,0 0-48 0,0 0-128 0,7 7 192 15,-7-7-32-15,0 0-16 0,11 3 0 0,-11-3 0 16,0 0 208-16,11 0 32 0,-11 0 16 0,10 0 0 16,-10 0 320-16,12 0 64 0,-2 0 16 0,-10 0 0 15,11-1 32-15,-1 1 16 0,1 1 0 0,-1-1 0 16,0-1-144-16,1 1-48 0,1 0 0 0,0 1 0 16,1-1-192-16,1 2-32 0,-1-2-16 0,1-2 0 15,0 4-48-15,0-2-16 0,2 0 0 0,1 0 0 16,1-2-96-16,-2 2 0 0,1-2-16 0,1 1 0 15,-1 1-112-15,2-2-128 0,0 1 176 0,2-1-176 16,-1-2 160-16,2 1-160 0,-2 1 128 0,0 0-128 16,-1 1 208-16,1 0-32 0,-3 0-16 0,1 1 0 15,0 0 64-15,0-2 16 0,-2 1 0 0,2 0 0 0,0-3-32 16,1 1 0-16,3 0 0 0,-3-1 0 16,0 0-208-16,-2-1 0 0,4 2 128 0,-2 0-128 0,0 0 0 0,0-1 128 15,-1-1-128-15,0 5 0 0,1-1 144 0,1 1-144 16,-1 0 128-16,0 0-128 0,0-1 128 0,2-1-128 15,-1 1 128-15,0 0-128 0,1-1 0 0,-2 1 128 16,0 0-128-16,-2-2 0 0,1 1 128 0,-1-2-128 16,-2 1 0-16,2 2 128 0,-2-1-128 0,1 0 160 15,1-1-160-15,1 0 160 0,-2-1-160 0,1 2 160 16,-2 0-160-16,0 0 160 0,0 1-32 0,2-1 0 16,-2-3 0-16,3 0 0 0,-4 4-128 0,1 0 160 15,1 1-160-15,0-2 160 0,1 2-160 0,0-1 0 16,0 0 144-16,-1 0-144 0,1-2 0 0,1 2 128 0,-4-1-128 15,2-1 0-15,-1-1 128 0,1 1-128 0,-1 1 128 0,2-1-128 16,-2 1 128-16,0 2-128 0,-1-4 160 16,-1 0-160-16,-1 0 144 0,1 2-144 15,0-2 128-15,2 0-128 0,-2 1 128 0,1 2-128 0,0 1 128 0,0-1-128 16,-2 0 0-16,1-1 128 0,1 0-128 0,0-1 0 16,0 0 0-16,1 0 128 0,1 0-128 0,0 1 0 15,1 1 0-15,-1-1 0 0,2 1 0 0,0-1 0 16,1-5 0-16,0 2 128 0,0 0-128 0,1-1 0 15,-2 2 0-15,1 0 0 0,-1-6 128 0,0 4-128 16,-3-1 0-16,2-3 0 0,-2 1 0 0,0-1 0 16,0 5 160-16,1-3-160 0,-2 3 192 0,0 0-192 15,0-3 160-15,0 3-160 0,0 3 128 0,1-2-128 16,-3-4 0-16,2 3 128 0,0 1-128 0,2 1 0 0,-1-1 0 16,3 1 128-16,-3-2-128 0,2 1 0 0,-1 2 0 15,2-3 0-15,0 0 128 0,-1 2-128 0,1-1 0 16,1-1 0-16,-1 0 0 0,0 1 0 0,0-3 0 0,-2 2 128 15,-1 1-128-15,1-1 0 0,0-2 128 0,-1 2-128 16,-1 0 0-16,0-2 128 0,0 1-128 0,0 3 128 16,-2-4-128-16,2 2 128 0,-1 0 0 0,-1 0 0 15,0-1 0-15,0 1 0 0,1 1-128 0,0-3 0 16,1 2 0-16,-1 2 128 0,-2-3-128 0,-1 0 0 16,3 1 0-16,0-1 0 0,-1-2 0 0,1 2 0 15,1-4 0-15,1 4 0 0,-2 0 0 0,0-2 0 16,-1 3 0-16,1-2 0 0,4 0 0 0,-2 4 0 15,-1-2 128-15,0-2-128 0,0 1 0 0,1 2 0 16,-1-2 0-16,0 2 0 0,0 0 0 0,0 0 0 0,-3-1 0 16,3 3 0-16,0-4 0 0,0 4 128 0,-2-3-128 0,1-2 0 15,-3 2 0-15,2 2 128 0,-1-4-128 0,0 3 0 16,-1 1 0-16,-1 0 0 0,3-3 128 0,-2 2-128 16,0-1 0-16,0 1 0 0,1-1 0 0,2 1 128 15,-3 0-128-15,1 2 0 0,-1-2 0 0,0-1 0 16,-1-2 0-16,2 5 0 0,-2-2 0 15,1 0 0-15,-1 1 0 0,1-1 0 0,-1 1 144 0,0-1-144 16,0-1 0-16,1 3 128 0,-1 0-128 0,1 0 0 16,-1-1 0-16,0 0 0 0,0-5 0 0,1 4 128 15,0 3-128-15,0 0 0 0,1-2 0 0,-1-2 0 16,0 1 0-16,0-1 0 0,0 0 0 0,0-1 128 16,2 2-128-16,1 1 0 0,-2 3 0 0,0-2 0 15,0-5 0-15,-1 1 0 0,1 1 0 0,2-1 0 0,-3 0 0 16,2 3 0-16,-1-1 0 0,0-4 0 0,1 2 0 0,-2 2 0 15,0-2 0-15,0 1 0 0,1 0 0 0,-3-2 0 16,4 3 0-16,-2 1 0 0,2 0 0 0,-1 0 0 16,0 0 0-16,1-2 0 0,-2-1 0 0,1 3 0 15,1-4 0-15,1 3 0 0,1 2 0 0,-3-1 0 16,2 2 0-16,1-3 0 0,1-3 0 0,-2 2 0 16,1 1 0-16,0-3 0 0,-2 4 0 0,2-1 0 15,0-1 0-15,3-2 0 0,-1 2 0 0,1 1 0 16,-1 1 0-16,1-4 0 0,-2 2 0 0,3 1 0 15,-4-3 0-15,3 2 0 0,-1 1 0 0,-1 0 0 16,1-1 0-16,-1 0 0 0,0 0 0 0,2-4 0 0,-5 3 0 16,4-2 0-16,-1 2 0 0,0 2 128 15,2 0-128-15,-1-1 0 0,1 1 0 0,-2 0 0 0,1-1 0 16,0-1 0-16,-1 2 0 0,1 0 0 0,0 2 0 16,-1-3 0-16,0 1 0 0,0 1 0 0,3 1 0 0,0 0 0 15,-1 1 0-15,-2-1 0 0,0-2 0 0,0 1 0 16,1-1 0-16,-1 2 0 0,-1 1 0 0,0-3 0 15,0-1 0-15,0 0 0 0,1-2 0 0,-2 3 0 16,-1-1 0-16,1 2 0 0,2-1 0 16,-3-1 0-16,1-3 0 0,-1 3 0 0,0-4 0 0,0 3 0 15,1 2 0-15,0-2 0 0,0 0 0 0,1 3 0 16,-2-2 0-16,1-2 0 0,0 2 0 0,-1 1 0 16,1-2 0-16,1 2 0 0,-1 2 0 0,-1-1 128 0,1-1-128 15,0-1 0-15,-2 1 0 0,1 1 0 16,1-1 0-16,-1-4 144 0,2 3-144 0,-1 2 160 0,1 1-160 15,0-1 0-15,1 0 0 0,-1-1-176 0,3-3 176 0,-3 0 0 16,-2 2 0-16,2 1 0 0,0 1 0 16,0 0 0-16,-1-3 0 0,1 3 0 0,1-1 0 0,-3-1 0 15,-1-3 0-15,2 3 0 0,-2 2 0 0,2 1 0 16,-2-2 0-16,1 0 0 0,-1 0 0 0,2 3 0 16,-2-1 0-16,3-1 0 0,-1-1 0 0,0 0 0 15,0 1 0-15,-1 0 0 0,0 1 0 0,2-3 0 16,0 2 0-16,0 0 0 0,1 1 0 0,1-1 0 15,-3 0 0-15,2-3 0 0,2 4 0 0,1-1 0 0,0 1 0 16,-1-1 0-16,1-1 0 0,-1-1 0 16,-1 3 0-16,-1-2 0 0,1 1 0 0,-1 0 0 0,-1-2 0 15,0 2 0-15,-1 0 0 0,-1 2 0 0,1-1 0 0,-2-2 128 16,1-1-128-16,-2 1 0 0,0 1 0 0,2 1 0 16,-1-2 0-16,2-1 0 0,-4 1 0 0,2 2 128 15,2-1-128-15,1 1 0 0,-1-4 0 0,1 3 0 16,0-1 0-16,1 3 0 0,-1-2 0 0,2 0 0 15,0 0 128-15,-1 0-128 0,-2-1 128 16,3 2-128-16,-1-3 0 0,-1-2 0 0,-1 4 0 0,2 0 0 16,3-1 0-16,0-2 0 0,-5 3 0 0,2 1 0 15,3-1 0-15,-2-1 0 0,-1-1 0 0,1 1 0 16,-1 1 0-16,0 1 0 0,0 0 0 0,1 1 0 16,-1-5 0-16,-1 3 0 0,0-1 0 0,0 1 0 15,1 1 0-15,0-2 0 0,-1 0 0 0,2 2 0 16,-1-1 0-16,0 2 0 0,0-3 0 0,2-1 128 0,-1 1-128 0,1 0 0 15,-1 3 0-15,2-2 0 0,-1 1 0 16,-2-1 0-16,2 2 0 0,0-1 0 0,2-2 0 0,0 0 0 16,1-4 0-16,-1 5 0 0,0 1 0 0,0 1 0 15,0-2 0-15,0 2 0 0,-1 0 0 0,-1 0 0 16,1-1 0-16,0-3 0 0,-1-1 0 0,-1 2 0 16,1 0 0-16,-1 0 0 0,2 2 0 0,0-1 0 15,0 1 0-15,-1-2 0 0,1-1 0 0,0 1 0 16,1-1 0-16,0 4 0 0,0 1 0 0,0 1 0 15,0 2 0-15,2-3 0 0,-1-2 0 0,2 2 0 16,-2 2 0-16,1-1 0 0,1 0 0 0,2-1 0 16,-3 0 0-16,0 0 0 0,-2 0 0 0,2-1 0 15,-1-2 0-15,-1 2 0 0,-2 1 0 0,-1 1 0 16,1 2 0-16,-1-2 0 0,-1-1 0 0,2 1 0 0,-2 2 0 16,2-3 0-16,-5 0 0 0,1-1 0 0,0-2 0 0,2 3 0 15,-2 3 0-15,2 2 0 0,-1-7 0 0,-4 2 0 16,2 0 0-16,-2 2 0 0,-1-2 0 0,1 0 0 15,-10 0 0-15,13 2 0 0,-3 1 0 0,1-3 0 16,1 0 0-16,-1 0 0 0,0 0 0 0,0 0 0 16,-1 0 0-16,0 0 0 0,0-1 0 0,-10 1 0 15,13 1 0-15,-3 0 0 0,1-1 0 0,0 0 0 16,-11 0 0-16,10-1 0 0,-1 1 0 0,-9 0 0 16,10 0 0-16,-10 0 0 0,11-1 0 0,-2 1 0 0,-9 0 0 15,10-2 0-15,-10 2 0 0,9-2 0 16,-9 2 0-16,0 0 0 0,0 0 0 0,10-2 0 15,-10 2 0-15,0 0 0 0,11 2 0 0,-11-2 0 0,0 0 0 0,10 0 0 16,-10 0 0-16,0 0 0 0,9-4 0 0,-9 4 0 16,0 0 0-16,0 0 0 0,0 0 0 0,9 0 0 15,-9 0 0-15,0 0 0 0,0 0 0 0,0 0 0 16,0 0 0-16,0 0 0 0,0 0 0 0,0 0 0 16,0 0 0-16,0 0 0 0,0 0 0 0,0 0-160 15,0-9 160-15,0 9 0 0,0 0 0 0,0 0-128 16,-9-3 128-16,0 0 0 0,-1-2 0 0,-1 3-128 15,0 1 128-15,1 1 0 0,-4 0-160 0,0 0 160 16,-3 0-128-16,1 0 128 0,-2-1-160 0,-1-2 160 16,-1 1-192-16,-1 0 192 0,2 6-128 0,0-2 128 0,-2-2 0 15,1 0 0-15,-2 0 0 0,-1 0 0 16,0 0 0-16,-4 2 0 0,0 1-128 0,-1-1 128 16,-1 6 0-16,-1-2 0 0,-2-2 0 0,-4 0 0 0,-2-4 0 0,-1 4 0 15,-6-2 0-15,3 2 0 0,0 0 0 0,1-2 0 16,-1 0 0-16,0 0 0 0,-2 1 0 0,2-1 0 15,2 2 0-15,-1 2 0 0,-1-1 0 0,0 1 0 16,0-3 0-16,0 1 0 0,-1-3 0 0,1 3 0 16,-1 0 0-16,4 2-128 0,-1 2 128 0,2-4 0 15,1 1 0-15,0 1 0 0,0-1 0 0,-3 2 0 16,-1-1 0-16,-1-1 0 0,1 0 0 0,-1 3 0 16,3-4 0-16,2 1 0 0,0-1 0 0,2 1 0 15,-1-2 0-15,2 0 0 0,1 2 0 0,1 3 0 16,2-4 0-16,-1 2 0 0,-1 0 0 0,-1-1 0 0,-2 2 0 15,-1 2 0-15,0-3 0 0,5 4 0 0,-2-4 0 16,1 5 0-16,1-4 0 0,2 3 0 0,0-1 0 16,2 3 0-16,2-5 0 0,1 2 0 0,1-4 0 0,2 3 0 15,1 0 0-15,0-1 0 0,1 0 0 0,0-4 0 16,1 1 0-16,1 0 0 0,2 2 0 0,2-2 0 16,1-4 0-16,1 3 0 0,2 1 0 0,9-4 0 15,0 0 0-15,0 0 0 0,0 0 0 0,0 0 0 16,0 0 0-16,0 0 0 0,0 0 0 0,0 0 128 15,0 0-128-15,12-6 0 0,2 1 0 0,2-2 0 16,1 0 0-16,2 4 0 0,1-4 0 0,1 2 0 16,0 1 0-16,2-2 0 0,1 0 0 0,3 1 0 15,1-4 0-15,4 2 0 0,1 1 0 0,4-3 0 16,2 1 0-16,4-2 0 0,4 1 0 0,2-2 0 0,-1-1 0 16,3 5 0-16,-3-2 0 0,2 0 0 0,-1-2 0 15,2 2 0-15,2-1 0 0,5 3 0 0,-1 0 0 0,1 0 0 16,-2 1 0-16,-2-3 0 0,-2 4 0 0,0-1 0 15,0-2 0-15,0 3 0 0,-2-3 0 0,3 1 0 16,2 0 0-16,-2-3 0 0,-2 1 0 16,-3-1 0-16,-3 4 0 0,1-1 0 0,-1 3 0 0,0 2 0 15,-1-2 0-15,2 0 0 0,0 0 0 0,2 3 0 16,-2 1 0-16,0 0 0 0,-2 0 0 0,-1-1 0 16,-2-2 0-16,-2 2 0 0,1 0 0 0,-2 2 0 15,0 3 0-15,-4 0 0 0,1 3 0 0,-2-4 0 16,-1-3 0-16,-2 1 0 0,-2-1 0 0,-3 1 0 15,-2 1 0-15,-2 0 0 0,-4 0 0 0,-1-1 0 0,-4-1 0 0,0 0 0 16,-2 0 0-16,-10 0 0 0,0 0 0 0,0 0 0 16,0 0 0-16,0 0 0 0,0 0 0 0,0 0 0 15,0 0 0-15,0 0 0 0,0 0 0 0,-9 7 0 16,-1-5 0-16,-2-1 0 0,1 0 0 0,-5-1-128 16,-2 0 128-16,-1 0 0 0,1-1 0 0,-5-2 0 15,-1 2 0-15,1 0 0 0,0 0 0 0,-2 1 0 16,-5 0 0-16,0 0 0 0,-2 0-128 0,-1 0 128 15,-3 0 0-15,-2 2 0 0,-2 1-128 0,-4 2 128 16,-4-1 0-16,1-1 0 0,-4-1-144 0,-1-1 144 16,0 0 0-16,0 2-144 0,1 2 144 0,0 4 0 15,-1-2 0-15,-1 2-128 0,-4-5 128 0,-1 0 0 16,1-2 0-16,1 7 0 0,2 0 0 0,-1 3 0 16,2-3 0-16,-2 1 0 0,-1 2 0 0,-4-4 0 0,-3 4 0 0,2-4 0 15,1 3 0-15,0-3 0 0,0 3 0 0,2-2 0 16,-1-1 0-16,-2 1 0 0,-5 0 0 15,-1-1-128-15,1 1 128 0,1-3 0 0,3 3 0 0,3-3 0 16,5 6 0-16,-1-3 0 0,-1 3 0 0,0-1 0 16,-2-1 0-16,2 1 0 15,1-2 0-15,2 5 0 0,-1 0 0 0,2 1 0 0,3 1 0 0,-4-1-128 16,-1-1 128-16,-2 1 0 0,-3-4 0 0,3 1 0 16,2 1 0-16,0 2 0 0,1-1 0 0,3-1 0 15,3 2 0-15,-2-1 0 0,-5-4 0 0,0 4 0 16,-3 0 0-16,3 1 0 0,3-2 0 0,-1 0 128 15,1 2-128-15,4 0 0 0,3-1 0 0,-1 1-128 16,-2-1 128-16,-1 2 0 0,-3-1 0 0,-1 0 0 0,4 0 0 16,0-1 128-16,0-2-128 0,1 2 176 0,0 1-176 15,3 2 0-15,2-3 0 0,-3-1-176 0,1 4 176 16,-3 1 0-16,-1-2 0 0,2 0 0 0,4-2 0 0,1 0 0 16,4 0 0-16,1 2 0 0,0-1 0 0,2 1 0 15,2-1 0-15,1 1 0 0,1 0 0 0,-2-1 0 16,0-2 0-16,-2 1 0 0,0 0 0 0,-1 0 0 15,1-2 0-15,1 2 0 0,0 1 0 0,0-1 0 16,2-3 0-16,1 0 0 0,-1 0 0 0,3 0 0 16,2 3 0-16,-1-3 0 0,0-2 0 0,1 1 0 15,0-2 0-15,-1 2 0 0,-2-2 0 0,0 2 0 16,0-4 0-16,-3 4 128 0,0-2-128 0,0 2 0 16,2 0 0-16,-1 2 0 0,0-2 0 0,0 1 0 15,-1 3 0-15,2-4 0 0,-1 2 0 0,1 2 0 0,-1-5 0 16,1 3 0-16,1 0 0 0,-1-2 0 15,0 1 0-15,3-3 0 0,-2 1 0 0,2-3 0 0,1 3 0 0,0-2 128 16,2-1-128-16,0 3 0 0,0-2 0 0,1 1 128 16,0-4-128-16,0-3 0 0,0 2 0 0,2 1 128 15,-1 1-128-15,0 0 0 0,2-3 0 0,-2 2 0 16,1-1 0-16,-5 0 0 0,2 1 0 0,0-1 0 16,-1-1 0-16,0 1 0 0,1 1 0 0,1 1 128 15,1-4-128-15,0 2 0 0,-3 0 0 0,2 0 128 16,0-2-128-16,1-1 0 0,-1-1 0 0,0 1 0 15,-1 5 0-15,0-1 0 0,-1-3 0 0,1 0 0 16,-1-2 0-16,0 2 0 0,-2 1 0 0,-2 0 0 16,0 1 0-16,-2 2 0 0,1-1 0 0,-1-2 0 15,2-1 0-15,2 2 0 0,-1-2 0 0,3 2 0 0,-3-1 0 16,3 2 0-16,-1-3 0 0,2-1 0 0,0 0 0 16,0-1 0-16,1 0 0 0,2-2 0 0,4 2 0 0,-1 1 0 15,0 0 0-15,0-1 128 0,2 0-128 0,-1-1 0 16,1 1 0-16,0-2 0 0,2 3 0 0,2 0 0 15,0 0 0-15,0 0 0 0,0-1 0 0,2 1 0 16,0-1 0-16,1 1 0 0,0-1 0 0,4 1 0 16,5 0 0-16,-9 0 0 0,9 0 0 0,-8 0 0 15,8 0 0-15,0 0 0 0,0 0 0 0,0 0 0 16,-6 0 0-16,6 0 0 0,0 0 0 0,0 0 0 16,0 0 0-16,0 0 0 0,0 0 0 0,0 0 0 15,0 0 0-15,0 0 0 0,0 0 0 0,10 7 0 0,-10-7 0 16,14 10 0-16,-1-3 0 0,0-1 0 0,-2 1 0 15,3-4 0-15,1 1 0 0,3-1 0 0,0 0 0 0,1-1 0 16,-1-1 0-16,2 0 0 0,2 1 0 0,1-2 0 16,-1 0 0-16,4 0 0 0,2 0 0 0,2-2 0 15,1 0 0-15,1-2 0 0,-2 0 0 0,2 0 128 16,4 2-128-16,-1 1 0 0,2-1 0 0,-1 1 0 16,-1 0 0-16,1-2 0 0,-3 2 0 0,2 0 0 15,4-1 0-15,-3 0 0 0,0-2 0 0,1 0 0 16,1-2 0-16,3 1 0 0,-1 1 0 0,5-1 128 15,2-2-128-15,-3 2 0 0,-2 2 0 0,0-4 0 16,0 2 0-16,0 1 0 0,0-1 0 0,0-1 0 0,0 1 0 16,1 1 0-16,2-2 0 0,0 1 0 0,1-1 0 15,1-2 0-15,-1-3 0 0,0 0 0 0,-2 3 0 0,1-1 0 16,-1 4 0-16,1-2 0 0,-1-1 0 16,3 4 0-16,2-3 0 0,-1 0 0 0,0 1 0 0,-3-3 0 15,-3 4 0-15,1-4 0 0,0 1 0 16,0 2 0-16,0-3 0 0,3 4 0 0,0-3 0 15,2 2 0-15,2 1 0 0,-1-5 0 0,0-3 0 0,-4 3 0 16,-1-4 0-16,0 1 0 0,1 3 0 0,0-3 0 16,1 3 0-16,1-1 0 0,2-2 0 0,-2 3 0 15,0-3 0-15,-3 1 128 0,1 0-128 0,-5-2 0 16,1 3 0-16,0 0 0 0,-1 0 0 0,1-2 0 16,1 2 0-16,0-1 0 0,0 0 0 0,1 2 0 15,0-3 0-15,2 1 0 0,-3 1 0 0,-2-3 0 16,-3 1 0-16,0-1 0 0,0 2 0 0,-1-4 0 0,0 0 0 15,1 1 0-15,0 2 0 0,1 0 0 0,0-2 0 0,1 0 0 16,-3 1 0-16,1 0 0 0,-1 1 0 0,-2-2 128 16,-1-2-128-16,-4-1 0 15,1 1 0-15,-1 0 0 0,-1 3 0 0,2 0 0 0,1 1 0 0,-1-1 0 16,0-3 0-16,1 0 176 0,0 1-176 0,3 0 192 16,1 1-192-16,0-1 0 0,1 0-192 0,-2 1 192 15,-1 0 0-15,0-2 0 0,0 3 0 0,0-1 0 16,2 0 0-16,0 1 0 0,2-1 0 0,0-1 0 15,1 6 0-15,0 1 0 0,5-2 0 0,-1-2 0 16,-1-3 0-16,-2-1 0 0,0 0 0 0,-3 2 0 16,0 0 0-16,0 1 0 0,0-1 0 0,1 2 0 15,0-1 0-15,1-1 0 0,0 1 0 0,3 4 0 0,1-3 0 16,0 3 0-16,-1 0 0 0,-3-1 0 0,-1 0-144 16,-2-2 144-16,1 1 0 0,-1 1 0 0,1-3 0 0,0 3 0 15,-1 1 0-15,2-2 0 0,0 3 0 16,0-2 0-16,-2 0 0 0,2 3 0 0,0-2 0 0,0 3 0 15,-3-1 0-15,1 1 0 0,-4 2 0 0,2-3 0 16,-1 3 0-16,0 2 0 0,-1-2 0 0,-1-2 0 16,1 1 0-16,-1 1 0 0,-1 0 0 0,1 1 0 15,3 0 0-15,0 0 0 0,-3-2 0 0,1 1 0 16,-2 1 0-16,-1-2 0 0,-3-1 0 0,1 3 0 16,-2 1 0-16,1-4 0 0,1 2 0 0,-2 1 0 15,-1-1 0-15,1 1 0 0,0 3 0 0,-1 0 0 16,-2 1 0-16,1-1 0 0,-2-3 0 0,3 4 0 0,-1 0 0 15,2 0 0-15,-2-1 0 0,1 1 0 0,-1 1 0 0,1-1 0 16,-1-1 0-16,0-2 0 0,-1 0 0 0,2 1 0 16,-3 6 0-16,1-3 0 0,-2 0 0 0,0-1 0 15,-1-2 0-15,-1-2 0 0,1 1 0 0,-1 2 0 16,-2 1 0-16,2 0 0 0,-3 1 0 0,0 1 0 16,-1-5 0-16,0-1 0 0,-3 0 0 0,3 3 0 15,-1 2 0-15,-1 2 0 0,-2-3 0 0,0 0 0 16,1-3 0-16,-10 3 0 0,11-1 0 0,0 0 0 15,-11 1 0-15,11 1 128 0,-1 0-128 0,-1-1 0 16,-9 0 0-16,9-1 0 0,-9 1 0 0,0 0 0 16,0 0 0-16,9 4 128 0,-9-4-128 0,0 0 0 15,0 0 0-15,0 0 0 0,0 0 0 0,6 4 0 0,-6-4 0 16,7 9 0-16,-7-9 0 0,0 0 0 0,0 0 0 0,0 0 0 16,-9 5 0-16,0 0 0 15,0 4-944-15,-1-3-176 16,-3-1-32-16,0 2-10656 0,1-4-2128 0</inkml:trace>
  <inkml:trace contextRef="#ctx0" brushRef="#br3" timeOffset="-22103.99">24980 10210 11343 0,'0'0'496'0,"0"0"112"0,-9-4-480 0,9 4-128 16,-9 0 0-16,9 0 0 0,-10 4 688 0,3-2 112 15,7-2 32-15,0 0 0 0,-9 3-384 0,9-3-80 16,-9 3-16-16,9-3 0 0,0 0-64 0,-9 3-16 16,9-3 0-16,0 0 0 0,0 0 48 0,-9 3 0 15,9-3 0-15,0 0 0 0,0 0 48 0,-8 6 16 16,8-6 0-16,0 0 0 0,0 0 128 0,0 0 16 0,0 0 16 0,-5 5 0 16,5-5-16-16,0 0 0 0,0 0 0 0,0 0 0 15,0 0-48-15,0 0-16 0,0 0 0 0,0 0 0 16,0 0-144-16,-4 8-48 0,4-8 0 0,0 0 0 15,0 0 16-15,0 0 0 0,0 0 0 0,0 0 0 16,0 0 112-16,0 0 32 0,0 0 0 0,0 0 0 16,0 0-64-16,0 0-16 0,0 0 0 0,7 8 0 15,-7-8-96-15,0 0 0 0,7 6-16 0,-7-6 0 16,0 0-32-16,11 8 0 0,-3-3 0 0,-8-5 0 16,11 3 64-16,-1 1 16 0,-10-4 0 0,13 5 0 15,-2-2-32-15,0-2 0 0,0-1 0 0,0 0 0 16,-11 0 48-16,15-2 0 0,-1 0 0 0,0 1 0 15,0-1-16-15,1 0 0 0,3 1 0 0,0 0 0 16,0-1-96-16,0 1 0 0,-3 1-16 0,1 0 0 16,0 0-176-16,-1 0 0 0,0 0 144 0,-1 0-144 0,-1 0 0 15,0 0 0-15,-2 0 0 0,3 1 0 0,-3-2 0 0,1 1 0 16,-2 0 0-16,0 0 128 0,0 0-128 0,1 0 0 16,-11 0 128-16,14 0-128 0,0-1 176 0,-2 1-48 15,-2-1 0-15,2 1 0 0,1 0 80 0,-1-2 16 16,2 0 0-16,0 1 0 0,0 1 0 0,0 0 0 15,1-2 0-15,1 2 0 0,-2 0-96 0,2-2-128 16,-1 0 176-16,2 1-176 0,-3-1 160 0,4-1-160 16,1 1 128-16,0 0-128 0,-3 0 0 0,1-2 0 15,-1 1 128-15,1 1-128 0,-2-2 0 0,1 2 0 16,-2-2 0-16,1-1 0 0,-3 1 0 0,2 0 0 0,0 3 128 0,0-3-128 16,-1-2 0-16,1 2 0 15,1 1 144-15,2 2-144 0,-1-4 128 0,2-2-128 0,-3 2 128 0,3 2-128 16,0-4 128-16,0 3-128 0,0 1 160 0,-1 0-160 15,-1-6 160-15,0 4-160 0,1 0 160 0,1-1-160 16,-1 2 176-16,1 0-176 0,1-1 192 0,0-1-192 16,0 0 144-16,-1 3-144 0,-1-6 0 0,-1 4 144 15,2 1-144-15,-1-4 128 0,-2 1-128 0,0-2 128 16,-2 1-128-16,2 3 0 0,-1-1 144 0,0 1-144 16,0-3 0-16,0-1 144 0,1 3-144 0,0-3 0 15,3 2 160-15,-1-1-160 0,-1 0 128 0,1 2-128 16,-1-3 128-16,2 4-128 0,0-1 0 0,0-1 128 15,-3-1-128-15,-1-1 0 0,4 3 0 0,0 0 0 16,-1-1 0-16,4 2 0 0,-2-4 128 0,0 3-128 16,-1 2 0-16,-1-4 0 0,0 0 0 0,1 1 0 0,-3-2 0 15,3 3 0-15,-3-4 0 0,0 3 0 0,-1 0 0 16,1-1 0-16,2-1 128 0,-2 0-128 0,-1-2 0 0,2 2 0 16,1-1 0-16,0 1 128 0,-3-2-128 0,1-1 0 15,0 2 0-15,2-3 0 0,-2 3 0 0,2-1 0 16,0 0 0-16,0 3 0 0,-2-1 0 0,0 0 0 15,1-1 0-15,0 1 0 0,-1-4 0 0,1 4 0 16,2-2 0-16,-1 3 0 0,1-2 0 0,-1 2 0 16,-1-1 0-16,2 0 0 0,0-3 0 0,-2-1 0 15,1 5 0-15,-3-3 0 0,-1 2 0 0,-1-2 0 16,1-2 0-16,0 4 0 0,-1-1 0 0,1 2 0 0,0-3 0 16,-1-1 0-16,2 3 0 0,2-1 0 15,0 0 0-15,-1-3 0 0,-1 5 0 0,2-3 0 0,0 4 0 16,0-2 0-16,0 0 0 0,1 0 0 0,-1 3 0 0,1-2 0 15,-2 0 0-15,1 2 0 0,2-4 0 0,0 4 128 16,0-3-128-16,0 4 0 0,-2-4 0 0,1 1 128 16,-1-1-128-16,1 0 128 0,-2 3-128 0,0-2 128 15,0 2-128-15,-1-2 0 0,0 1 0 0,0 0 0 16,-1-2 0-16,0 4 0 0,1-4 0 0,-2 3 0 16,1 0 0-16,1-1 0 0,0 2 0 0,0 1 0 15,3-3 0-15,-2 0 0 0,0 4 0 0,0-4 0 16,1 1 0-16,0 1 0 0,-1-3 0 0,1 4 0 15,-1 1 128-15,0-2-128 0,0-4 0 0,2 5 128 16,0 1-128-16,2 2 0 0,-3-4 0 0,2 1 0 16,0-1 0-16,0 1 0 0,-1-3 0 0,1 1 0 0,0 4 0 15,0-2 0-15,-1-2 0 0,0 1 0 0,-2 0 0 16,-1 0 0-16,3-1 128 0,-1 3-128 0,0-4 0 0,1-2 0 16,1 3 0-16,0 0 0 0,0 2 0 0,1 0 0 15,0 3 0-15,1-2 0 0,-2-2 0 0,1 1 0 16,0 1 0-16,-1-1 0 0,-2-4 0 0,4 2 0 15,-1-1 0-15,2 1 0 0,-2 3 0 0,0 1 0 16,-1-1 0-16,1-2 0 0,-1-4 0 0,0 4 0 16,1-1 128-16,-1 2-128 0,-2 0 0 0,1 2 0 15,-2-2 0-15,1-2 0 0,-2 1 0 0,2-1 0 16,-1-1 0-16,1 0 0 0,0 4 0 0,0-2 0 16,2 1 0-16,1 0 0 0,-1 1 0 0,-2 1 0 0,1-1 0 15,-1 0 0-15,0 0 0 0,-1 0 0 16,0 1 0-16,1 1 0 0,-3 1 0 0,3-2 0 15,0 1 0-15,1 0 0 0,1 0 0 0,2-2 0 0,-2 0 0 0,1 1 0 16,-1 1 0-16,-1-2 0 0,2 1 0 0,-1-1 0 16,0 2 0-16,-1-1 0 0,-1-1 0 0,-2 0 0 15,0 1 0-15,0-1 0 0,-1 2 0 0,1-2 0 16,0 1 0-16,0-2 0 0,0 3 0 0,-2-1 0 16,1 1 0-16,0 0 0 0,-3-1 0 0,1 1 0 15,-2 1 0-15,0 0 0 0,0 0 0 0,-9 0 0 16,9-1 0-16,-9 1 0 0,9 0 0 0,-9 0 0 15,0 0 0-15,9 0 0 0,-9 0-144 0,0 0 144 16,0 0 0-16,0 0-160 0,10 1 160 0,-10-1-128 16,0 0 128-16,0 0 0 0,0 0 0 0,0 0 0 15,0 0 0-15,0 0 0 0,0 0 0 0,0 0 0 16,0 0 0-16,0 0 0 0,0 0 0 0,0 0 0 0,0 0 0 0,0 0 0 16,0 0 0-16,0 0 0 0,0 0 0 0,0 0 0 15,0 0 0-15,0 0 0 0,0 0 0 0,0 0 0 16,-9-5-144-16,9 5 144 0,-10-4 0 0,-2 4 0 15,12 0 0-15,-12 3 0 0,0-2 0 0,2 0-192 16,-1 2 0-16,-1-2 16 0,-2 3 176 0,0 0-208 16,2 0 80-16,-1-1 128 0,-2 0-176 0,-2-2 176 15,1 2-128-15,-1 1 128 0,-2 1 0 0,-1 0-128 16,-5-1 128-16,3 2 0 0,-4 0 0 0,0-1 0 16,-2 1 0-16,0 1-128 0,0-2 128 0,1 4 0 0,1-1 0 15,1 3 0-15,-2-1 0 0,1 3 0 0,-2 0 0 16,1-3 0-16,0 0 0 0,2-1 0 0,-1 2 0 15,0 2 0-15,0-4 0 0,1 2 0 0,-4-4 0 0,-1 3 0 16,1-2 0-16,-1 2 0 0,-2-3 0 0,3 2-128 16,1-5 128-16,0-1 0 0,-1-1 0 15,1 2 0-15,1 2 0 0,0-1-160 0,1 2 160 0,-1 0 0 16,1-3-128-16,1 1 128 0,1 2 0 0,-2-2 0 16,-2-1 0-16,2 1 0 0,-1 2 0 0,0-3 0 15,1 3 0-15,-1 0-128 0,3-3 128 0,0 0 0 16,0 2 0-16,1-1 0 0,0 2 0 0,0 1 0 15,1-1 0-15,1 3 0 0,-1-4 0 0,-1 2 0 16,0 0 0-16,0-3 0 0,3 4 0 0,1-3 0 16,0 0-128-16,0 4 128 0,-1-2 0 0,0 2 0 15,0-2 0-15,1 2 0 0,1-5 0 0,0 5 0 16,-2-3 0-16,2 0 0 0,1-2 0 0,-3 0 0 0,1 3 0 16,2-2 0-16,-1 2 0 0,0 0 0 0,0-3 0 15,2 1 0-15,-1 2 0 0,-1-1 0 0,3 5 0 0,-1-2 0 16,-1 3 0-16,-1-1 0 0,0-3 0 0,1 1-128 15,-1 2 128-15,1-2 0 0,2 3 0 0,-1 1 0 16,-1-2 0-16,1 1 0 0,-1 0 0 0,2-3 0 16,-3 1 0-16,3 2 0 0,-2 0 0 0,1 0 0 15,0-1 0-15,1-1 0 0,0 0 0 0,0 2 0 16,-2-4 0-16,2 2 0 0,1-2 0 0,-3 2 0 16,1 2 0-16,1-2 0 0,-1 2 0 0,1 1 0 15,-1-4 0-15,2 3 0 0,-3 0 0 0,1-3 0 16,-1 1 0-16,0 3 0 0,1-1 0 0,1-1 128 15,-2 0-128-15,1 0 144 0,-1-3-144 0,2 3 0 0,-2-3-160 16,2 3 160-16,-1 0 0 0,-1-2 0 0,-2 2 0 16,-1-3 0-16,-3 1 0 0,1 0 0 0,-2 0 0 15,0 3 0-15,-3-3 0 0,0 2 0 0,-1 0 0 0,1-3 0 16,-1 4 0-16,1-3 0 0,-1 2 0 0,0 2 0 16,0-2 0-16,1-2 0 0,2 3 0 0,1-3 0 15,-2 2 0-15,1 0 0 0,-2-4 0 0,-2 1 0 16,1-4 0-16,-1 1 0 0,-1 1 0 0,0-3 0 15,-2 1 0-15,0 2 0 0,-2-2 0 0,1 2 0 16,0-2 0-16,1 0 0 0,0-1 0 0,1 2 0 16,0 3 0-16,1-3 0 0,-2 2 0 0,0-3 0 15,-1 0 0-15,-3-1 0 0,-2-2 0 0,4 1 0 16,0 0 0-16,1-3 0 0,1 1 0 0,1 1 0 0,1 1 0 16,1-1 0-16,-1 0 0 0,4 2 0 0,-1-1 0 0,2 1 0 15,0 1 0-15,-1 2 0 0,0-4-128 0,1 0 128 16,-2 0 0-16,-1 0-144 0,0 1 144 0,2-3-128 15,-1-2 128-15,1-3-128 0,1 2 0 16,3-2 0-16,0 1 0 0,1 0 0 0,1-2-16 0,0 1 0 16,0 0 0-16,3 1 0 0,0 0 144 0,2-3 0 15,-2 1 0-15,2 2-128 0,1 1 128 0,1-2 0 16,3-2 0-16,0 2 0 0,0 2 0 0,2-2 0 16,8 4 0-16,-9-6 0 0,3 1 0 0,6 5-128 15,-6-6 128-15,6 6 0 0,0 0 0 0,0 0 0 16,0 0 0-16,0 0-128 0,-7-7 128 0,7 7 0 15,0 0 0-15,0 0 0 0,0 0-128 0,0 0 128 16,0 0-128-16,0 0 128 0,0 0 0 0,0 0-128 0,13 1 128 16,1 3 0-16,-5 0 0 0,4 0 0 0,-2 1 0 0,2 1 0 15,1-3 0-15,0-2 0 0,0 1 0 0,4 1-128 16,3 1 128-16,-1-1 0 0,5-3 0 0,0 0 0 16,2 0 0-16,2 0 128 0,1-2-128 0,4 2 128 15,-1 2-128-15,0-4 0 16,0 1 0-16,-2-2 128 0,0 1-128 0,-1-1 0 0,2 2 0 0,0-2 0 15,0-2 0-15,1 0 0 0,-1 0 0 0,3 1 128 16,3-5-128-16,2 4 0 0,0 0 0 0,-1-4 0 16,-1 0 0-16,-1-1 0 0,-4 1 128 0,0-1-128 15,-3 0 0-15,2 1 0 0,0 0 0 0,1 0 128 16,-1 0-128-16,2 0 128 0,-1 1-128 0,2-1 128 16,2 2 0-16,1-2 0 0,1 2 0 0,-4-3 0 15,0 3-128-15,-1-3 0 0,-4 0 128 0,1-2-128 0,-2 1 0 0,2 3 0 16,-1-4 0-16,2 3 128 0,0-4-128 0,-1 2 0 15,1 2 0-15,1-3 0 0,-1 2 0 0,1-3 0 16,0 2 0-16,0 2 128 0,0-2-128 0,-1 2 0 16,-1-1 0-16,-2 1 0 0,-1-3 0 0,2 0 176 15,2 1-176-15,0-1 192 0,-3 0-192 0,2 2 160 16,-1-3-160-16,2-1 160 0,-2-1-160 0,5 2 0 16,-2-2 0-16,0 0 0 0,-1 1 128 0,-1 1-128 15,1 2 128-15,-3-3-128 0,-1 1 160 0,-1 0-160 16,-3 1 192-16,2-2-192 0,-1 1 128 0,2 3-128 15,-1-3 0-15,1 0 0 0,1 1 0 0,-1-2 128 0,-1-2-128 16,2 5 0-16,0 2 128 0,3-4-128 0,-1 2 0 16,1-3 0-16,-4-3 160 0,-1 2-160 0,2 0 128 15,-1 1-128-15,0 1 128 0,-1-1-128 0,2 3 128 16,0-1-128-16,0-2 128 0,1 0-128 0,2 2 0 0,-2 0 128 16,-1 0-128-16,1 0 0 0,3 2 0 0,-1-4 0 15,-5 1 0-15,5 3 0 0,-4-3 0 0,1 2 0 16,-3 1 0-16,0-2 0 0,-2 5 128 0,0-5-128 15,-1 5 0-15,2-4 0 0,-1 3 0 0,3-4 0 16,0 2 0-16,-1 1 0 0,1-2 0 0,0 3 0 16,1 0 0-16,1 3 0 0,0 0 0 0,0-4 0 15,3 2 0-15,-4-2 0 0,1 0 0 0,-1 2 0 16,0 0 0-16,-2 2 0 0,1-3 0 0,-3 1 0 16,1 0 0-16,-1 0 0 0,2 1 0 0,0 1 0 15,2-2 0-15,-1 2 0 0,0-2 0 0,1 1 0 16,0 2 0-16,1 2 0 0,0-3 0 0,1-1 0 0,3 4 0 15,-2-2 0-15,-3-1 0 0,1-1 0 0,-3 1 0 0,1 1 0 16,-2-5 0-16,-3 2 0 0,1 4 0 0,0-4 0 16,0 2 0-16,0 1 0 0,-2 2 0 0,2-3 0 15,-2 2 0-15,-1 1 0 0,-1-1 0 0,0 2 0 16,-1 0 0-16,-1 1 128 0,-1 0-128 0,1 0 0 16,1 1 0-16,0 0 0 0,-2 0 0 0,3 1 0 15,0-1 0-15,-2-1 0 0,-2 0 0 0,0 1 0 16,0-1 0-16,0 0 0 0,-1 0-128 0,0 0 128 15,-2-1 0-15,2 1 0 0,-3 1 0 0,-10-1-144 16,0 0 144-16,9 0 0 0,-9 0 0 0,0 0-128 0,0 0 128 16,0 0 0-16,0 0 0 0,0 0 0 0,0 0 0 0,0 0 0 15,0 0-128-15,0 0 128 0,0 0 0 0,0 0 0 16,0 0 0-16,0 0 0 0,0 0 0 0,-12 0 0 16,1 2 0-16,-1-1-128 0,0-1 128 0,-1 0 0 15,-3-1-128-15,-1-2 128 0,3 0-192 0,-2 1 192 16,-2 1-176-16,-3 1 176 0,1-2-160 0,0 1 160 15,1 0-192-15,-2 0 48 0,-2-2 16 0,1 3 0 16,-1 3 128-16,0 0 0 0,1 0-144 0,-1 1 144 16,-1-2-128-16,0 1 128 0,0 2-160 15,0-1 160-15,-6 2-176 0,2 2 176 0,-3-2-192 0,-5 0 192 16,-2 1-160-16,0-2 160 0,1 0-128 0,1 5 128 16,0-1 0-16,0 2 0 0,0 1 0 0,2-3-128 15,0 3 128-15,-1 5 0 0,2-4 0 0,-4-2 0 0,-3 2 0 16,-3 1 0-16,-6-3 0 0,1 2 0 0,3 0 0 15,0-2 0-15,-4 3 0 0,2-1 0 0,0 0 0 16,2-3 0-16,-1 2 0 0,-1-1 0 0,-4 0 0 0,1 2 0 16,0-2 0-16,0 3 0 0,4 0 0 0,0 1 0 15,3-2 0-15,3 0 0 0,0 2 0 0,1 0 0 16,-2 1 0-16,0-2 0 0,-1-3 0 0,0 0 0 16,-1 3 0-16,1-1 128 0,2 4-128 0,2-2 0 15,-1 0 0-15,4 0-128 0,-1 2 128 0,4-1 0 16,2 0 0-16,1 1 0 0,-1-1 0 0,4 0 0 15,-1 0 0-15,2-1 0 0,-3 0 0 0,2 2 0 16,1-3 0-16,1-2 0 0,0 1 0 0,1 1 0 16,1-1 0-16,2-3 128 0,-1 4-128 0,2-1 0 0,-1-3 0 0,5 2-128 15,-1 4 128-15,0-4 0 0,-2 0 0 0,2 2 0 16,2-4 0-16,0 1 0 16,0 2 0-16,1-4 128 0,2 2-128 0,-1 1 0 15,-1-5 0-15,1 5 0 0,-1-3 0 0,0 4 128 0,-1-7-128 0,0 4 0 16,-2-5 0-16,-1 5 0 0,-2-2 0 0,1 3 0 15,-1-3 0-15,0 1 0 0,0-4 0 0,-1 3 0 16,-3 3 0-16,0 2 0 0,1-4 0 0,0 1 0 16,-4-4 0-16,3 4 0 0,-2-3 0 0,-1 4 128 15,0-1-128-15,-1 3 128 0,2 2-128 0,0-3 128 16,1-1-128-16,0 1 0 0,-3-5 0 0,1 3 0 16,-2 1 0-16,0-1 0 0,1-4 0 0,0 2 0 0,1-4 0 15,-1-3 0-15,-1 3 0 0,3-1 0 16,-2 1 0-16,2-1 0 0,-1-2 0 0,2 0 0 0,-3-1 0 15,2 2 144-15,-1-1-144 0,2 1 160 0,1-2-160 16,-2 0 0-16,0 2 0 0,-2-1-176 0,-2 0 176 0,-2 0 0 16,2-1 0-16,-2-1 0 0,0 0 0 0,0-2 0 15,2 1 0-15,-2 1 0 0,2-1 0 0,2 1 0 16,1-1 0-16,0-2 0 0,1 1 0 0,2 1 0 16,-2-1 0-16,2 2-128 0,0 2 128 0,0 0 0 15,-2 1 0-15,-1-2 0 0,1 0 0 0,-1-2-128 16,0 4 128-16,-1 0-128 0,5 1 128 0,2 2 0 15,0-1 0-15,2-2 0 0,1 2 0 0,-1 1 0 16,3 1 144-16,2-2-144 0,2 1 0 0,1 0-176 16,0-1 0-16,1-1 0 0,9-3 176 0,-7 5 0 15,7-5-144-15,0 0 144 0,0 0 0 0,0 0 0 0,-3 9-144 0,3-9 144 16,0 0 0-16,5 9 0 0,-5-9 0 16,10 10 0-16,0-5 0 0,2-1 0 0,0-1 0 0,1 0 0 15,1 0 0-15,1-1 0 0,3-1 0 0,1 2 0 16,3 1 0-16,2 1 0 15,-1-1 0-15,3-3 0 0,0 3 0 0,0 0 0 0,0-1 0 0,-1 0 0 16,2-3 0-16,-2 0 0 0,3 0 0 0,2 0 0 16,1 0 0-16,2-1 0 0,3-1 0 0,1 1 0 15,0-1 0-15,3 0 144 0,5 0-16 0,-3-2 0 16,1 0-128-16,-1-2 0 0,-5 1 0 0,1 0 0 16,0-4 0-16,2 0 0 0,0-1 0 0,3-1 0 15,1-3 0-15,0 2 128 0,3 0-128 0,-1 0 128 16,0-2-128-16,-3 1 160 0,-2-1-160 0,-2-1 160 15,-1-2-160-15,0 1 0 0,2-2 0 0,-1 1 128 16,1 3-128-16,0 0 0 0,2 0 0 0,0-2 128 0,-1-5-128 0,-1 4 0 16,0 1 0-16,-2 1 128 0,-2-3-128 0,-2 3 0 15,-1 0 0-15,1 1 128 0,2 1-128 0,-1-1 128 16,1 0-128-16,1 0 128 0,2 2-128 16,1-2 160-16,3-2-160 0,-1 1 160 0,1-1-160 0,-3-2 0 15,-4 0 0-15,1 0 0 0,1 2 0 0,1-1 0 16,0 3 128-16,0-2-128 0,-1-2 0 0,2 0 0 15,-1 0 0-15,1 3 0 0,-1-2 0 0,-2 2 0 16,0-1 0-16,0-1 0 0,-7 1 0 0,6 0 128 0,-2 5-128 16,2-4 0-16,-2-2 0 0,2 1 0 15,0 0 0-15,3 4 0 0,1-2 192 0,1-2-32 0,0-1-16 0,1-1 0 16,-4 0-144-16,-1-2 0 16,-2 1-160-16,2 1 160 0,0-1 0 0,1 0 0 0,1 2 0 0,2-1 0 15,0 2 0-15,1-1 0 0,-2 1 0 0,2 1 0 16,2-1 0-16,-3 1 0 0,-1 1 0 0,-1-1 160 15,-1 0-160-15,1 2 0 0,-1 0 0 0,-1 3 0 16,1-4 0-16,-1 6 0 0,-2 1 0 0,-1 0 0 16,0-3 0-16,-3 4 0 0,0 1 0 0,-1 1 0 15,0 3 0-15,-4-1 0 0,-3 0 0 0,-1 3 0 16,-1 2 0-16,0 2 0 0,-1-1 0 0,0-1 128 16,1 4-128-16,-2 0 0 0,-1-3 0 0,-2 3 0 15,1 0 0-15,-2-2 0 0,0 3 0 0,0-2 0 16,-2 1 0-16,0 0 0 0,0-3 0 0,-5 2 0 15,1 2-224-15,1-2 32 0,1 3 0 0,-4-2 0 16,-7-7-1520-16,8 5-288 0,-3 4-64 16</inkml:trace>
  <inkml:trace contextRef="#ctx0" brushRef="#br3" timeOffset="-19337.93">7932 12994 6447 0,'0'0'272'0,"-10"-6"80"0,1 1-352 0,1-2 0 15,0 2 0-15,2 0 0 0,1-4 2592 0,0 2 448 16,-3 2 96-16,3-5 0 0,0 4-2384 0,0-2-496 16,-1 2-80-16,2 1-32 0,4 5 0 0,-3-9 0 15,0 4 0-15,-3-4 0 0,1 2-144 0,0 4 0 16,2-4 0-16,3 7 0 0,0 0 240 0,0 0 16 15,-6-9 0-15,3 4 0 0,3 5 480 0,-4-6 96 16,0 1 32-16,4 5 0 0,0 0-80 0,0 0-16 16,-1-5 0-16,1 5 0 0,0 0 16 0,0 0 0 15,0 0 0-15,0 0 0 0,0-9-208 0,0 9-32 16,0 0-16-16,7-5 0 0,-7 5-176 0,11-5-32 16,-4 0-16-16,5 2 0 0,0 1-48 0,2 2-16 0,2 0 0 0,-1 1 0 15,0-1-240-15,3 1 176 0,1-1-176 0,2 0 160 16,4 0-160-16,3 0 160 0,2 0-160 0,2 0 160 15,3-2 32-15,5 0 16 0,1 1 0 0,4-2 0 16,5-3-16-16,1 0 0 0,-2-1 0 0,2-2 0 16,0 3-32-16,2-4-16 0,1 2 0 0,3-1 0 15,0 1-16-15,4-3 0 0,1 4 0 0,-1-5 0 16,-3 2 0-16,0-1-128 0,3-2 192 0,0 4-64 16,4-2-128-16,1 2 160 0,3-4-160 0,-2 2 160 15,-1-1-160-15,-2-2 0 0,-1 4 144 0,1 0-144 16,-1-4 0-16,6 1 128 0,4 2-128 0,-6-2 0 15,-5 2 0-15,2 2 144 0,1-5-144 0,-1 3 0 16,0 4 176-16,3 1-176 0,-1-5 160 0,2 4-160 16,-3-2 176-16,-2 4-176 0,1-3 192 0,-2 2-192 15,0 2 176-15,-1 1-176 0,0 1 160 0,-2 1-160 0,-5-3 128 16,0 2-128-16,-3 1 0 0,-3 0 0 16,-1 1 0-16,-4 0 128 0,2 0-128 0,-2 0 0 0,0 0 0 0,-1 0 0 15,-1 0 0-15,-3 0 0 0,-5-1 0 0,-1-2 0 16,-4 2 0-16,-3 1 0 0,-3-1 128 15,-3-1-128-15,-1 0 0 0,-3 2 0 0,0 1 160 0,-1-1-160 16,-2 0 160-16,-12 0-160 0,7 0 0 0,-7 0 128 16,0 0-128-16,0 0 0 0,0 0 0 0,0 0 144 15,0 0-144-15,0 0 128 0,-13 0-128 0,-2 0 160 16,0 0-160-16,-5 0 160 0,-3 0-160 0,-1 0 0 16,-6-1-160-16,-1-2 160 0,-5 3 0 0,-2 4 0 15,-4 0 0-15,0-3 0 0,-1 2 0 0,0-1 0 0,-2 1 0 16,1 1 0-16,-3-2 0 0,-4 2 0 0,-3-2 0 0,-4 2 0 15,-6 3 0-15,3-2 0 0,-1-3 0 0,0 3 0 16,-3 4 0-16,-3-1 0 0,-1 2 0 0,-3-4 0 16,-5-1 0-16,2 4 0 0,-3-1 0 0,2 2 0 15,0-2-128-15,-4 2 128 0,-7-2 0 0,3 2-144 16,4-5 144-16,4 5 0 0,1-2 0 0,1 2-128 16,-2-3 128-16,-2 2 0 0,2-4 0 0,4 3 0 15,1 1 0-15,-1 5 0 0,5-1 0 0,-4 1-128 16,-5 0 128-16,2 1 0 0,3-2 0 0,1-3 0 15,4 4 0-15,0 1 0 0,-1-2 0 0,3-1 0 16,-1 2 0-16,4-1 0 0,2-3 0 0,5 0 0 16,2-4 0-16,3-3 0 0,2 0 0 0,4-1 0 15,1-4 0-15,-1 1 0 0,1-1 0 0,-1-1 0 0,2 0 0 16,3-2 0-16,1-1 0 0,4-1-128 0,1 2 128 16,2-3 0-16,3 3-144 0,2 2 144 0,0-5 0 0,5 3-176 15,2 1 176-15,3-2-128 0,1-1 128 0,3 4 0 16,2-1 0-16,0 0-128 0,1 1 128 0,8 3-128 15,0 0 128-15,0 0-128 0,0 0 128 0,0 0 0 16,0 0 0-16,0 0-128 0,0 0 128 0,0 0-208 16,10 2 80-16,2 1 128 0,0 0-144 0,5 0 144 15,2 0 0-15,3 1 0 0,1 2 0 0,2-2 0 16,2-2 0-16,4-1 0 0,4 3 0 0,3 2 0 16,5 0 0-16,3-3 0 0,2-1 0 0,3 1 0 15,1 1 0-15,2-3 0 0,1-1 0 0,5-1 0 16,3 1 0-16,3 0 144 0,5 0-144 0,3-3 0 0,-6 1 0 15,2-1 128-15,-1-1-128 0,3 3 0 0,4-1 0 0,2-1 128 16,-3-2-128-16,-1 2 0 0,-2 2 0 0,2-1 0 16,0-1 128-16,1 0-128 0,2 0 128 0,-3 0-128 15,-3 1 0-15,-1-1 0 0,-1 1 0 0,0 2 0 16,1 0 0-16,0 0 0 0,0 0 0 0,0 1 128 16,-6 0-128-16,1 0 128 0,-6-1-128 0,2 4 128 15,-1-1-128-15,0-1 0 0,0-1 0 0,-5-1 128 16,-4-1-128-16,-2 1 0 15,-4-5 0-15,0 3 128 0,-3-1-128 0,-3 1 0 0,-2-1 0 0,-1-2 128 16,-1 1-128-16,0 2 128 0,-4 0-128 0,0 0 128 16,-2-2-128-16,-2 0 160 0,-2 3-160 0,-2-2 160 15,-4 1-160-15,-2-2 0 0,-5 1 144 0,0 1-144 16,-12 2 0-16,9-5 144 0,-9 5-144 0,0 0 0 0,0 0 192 0,0 0-192 16,0 0 192-16,0 0-192 15,-10-10 192-15,-6 1-64 0,-4 2 0 0,-7 1-128 0,-6-3 0 0,-2 3 0 16,-6-4 0-16,0 3 0 0,-1 0 0 0,-2 3 0 15,-1-1 0-15,0 0 0 0,-2 0 0 0,-4 3 0 16,-3 2 0-16,-3-2 0 0,-3-3 0 0,-1-2 0 16,2 3 0-16,-2 1 0 0,0 0 0 0,-4 2 0 15,-3 1 0-15,-3-1 0 0,-4-1-128 0,0-3 128 16,0 3 0-16,1 0-144 0,-2 1 144 0,-3 2-192 16,-8 2 192-16,-2-1-192 0,2-2-48 0,2 4-16 15,3 0 0-15,-4 0 0 0,0 5 16 0,3-4 0 16,4-4 0-16,6 2 0 0,4 6 240 0,3-3 0 0,0-2 0 15,1 5-144-15,-1-3 144 0,5 2 0 0,5-2 0 16,3-3 0-16,2-2 0 0,5 1 0 0,3 2 0 0,3 0 0 16,4-7-128-16,1 3 128 15,2-1-128-15,3 0 128 0,3 0-192 0,4 1 64 0,2 0 0 0,3-2 0 16,2 1 128-16,5 0-160 0,3 1 160 0,8 0-160 16,-6-1 160-16,6 1 0 15,0 0 0-15,0 0 0 0,0 0 0 0,0 0-160 0,17 1 160 0,0 1-160 16,2 2 160-16,6 0 0 0,1-4-144 15,1 0 144-15,1-3 0 0,4 6 0 0,2 1 0 0,5-2 0 16,6-2 0-16,3 3 0 0,7 1 0 0,8-2 0 16,7-2 0-16,3 0 160 0,-1-1-16 0,3 0 0 15,5 1 32-15,3 0 0 0,7-2 0 0,0 0 0 0,1-3 16 16,0 2 0-16,5 3 0 0,3 0 0 16,4-1-192-16,1 2 128 0,-4 1-128 0,6 1 128 0,3 2 0 15,2 3 0-15,-2-5 0 0,2 0 0 0,0 4-128 16,1 2 192-16,0-3-192 0,-2 4 192 0,-2-1-192 0,3 3 0 15,3-4 0-15,-9 3 128 0,-5 1-128 0,1-2 0 16,1 3-160-16,2 2 160 16,0-1-1376-16,-1 4-176 15,0 3-48-15</inkml:trace>
  <inkml:trace contextRef="#ctx0" brushRef="#br3" timeOffset="-16487.5">19059 9957 14735 0,'-14'-18'640'0,"5"9"160"0,-1 3-640 0,0-2-160 0,0 3 0 0,0 0 0 15,0 0 352-15,-1 0 32 0,0 2 16 0,-2 2 0 0,0 0 176 0,1 1 48 16,-1 0 0-16,0 2 0 0,-1 1-224 0,0 2-32 16,-2 3-16-16,-2-2 0 0,-1 4 160 0,-3 2 16 15,2 2 16-15,-3 2 0 0,-2 2-32 0,-3 6-16 16,-3 4 0-16,-1 4 0 0,-2-2-256 0,-1 5-48 16,-2 0-16-16,-1 1 0 0,-3-2 48 0,0-1 16 15,-1-1 0-15,0-2 0 0,0 0 240 0,3 0 48 16,2 2 16-16,2-5 0 0,0-1 64 0,3 0 16 15,2 3 0-15,5-5 0 0,0-1-176 0,6 1-48 16,0-2 0-16,3-2 0 0,-1-3-160 0,6 0-48 0,1 1 0 0,2-1 0 16,2-1-48-16,3 0-16 0,2-2 0 0,2 1 0 15,2-1 32-15,3 1 0 0,3 2 0 0,2-1 0 16,3 1-160-16,2-1 160 0,-1 2-160 0,5 1 160 16,2 1-160-16,2 1 0 0,1-2 0 15,2 2 128-15,1 5-128 0,2-2 0 0,2-1 0 0,4 1 128 16,1-2-128-16,2-3 0 0,0-2 0 0,1-1 0 15,-3-2 0-15,-3-2-176 0,2 1 16 0,-3-2-9488 16,-1-4-1888-16</inkml:trace>
  <inkml:trace contextRef="#ctx0" brushRef="#br3" timeOffset="-15402.37">17895 10839 19343 0,'-23'-14'1728'16,"9"8"-1392"-16,0-4-336 0,4 4 0 0,0-2 1328 0,5 3 192 16,2 1 32-16,3 4 16 0,0 0-800 0,0 0-176 15,0 0-16-15,0 0-16 0,10-2-368 0,3 4-192 16,2-1 192-16,2 4-192 0,1-1 272 0,2 5-48 15,0-4-16-15,3 5 0 0,3-4 32 0,1 3 0 16,4-2 0-16,1-2 0 0,2 2 96 0,2-2 32 16,-1-2 0-16,6 1 0 0,2 2 16 0,3-2 16 0,1 0 0 15,0-2 0-15,-3 1 16 0,4 1 0 0,0-2 0 0,1 1 0 16,1-2 48-16,2 3 16 0,3 0 0 0,-1 2 0 16,4-2-144-16,-2 1-16 0,-3 1-16 0,2-2 0 15,0-1-48-15,3 3 0 0,-1 2 0 0,4-3 0 16,4-3-64-16,1 1 0 0,1-1-16 0,-1 2 0 15,-3-3-32-15,0 3 0 0,3-3 0 0,2 2 0 16,2 0-144-16,-1-3 128 0,1-4-128 0,0 1 128 16,1 1-128-16,2-2 0 0,2-1 0 0,1-2 0 15,3-4 0-15,-3 1 128 0,-3-2-128 0,0 3 0 16,0-1 0-16,2 3 0 0,1-5 0 0,-1 6 0 16,-2-3 0-16,-1 4 128 0,-1-1-128 0,0 2 0 15,1 0 0-15,0 3 0 0,0-2 0 0,0 2 0 16,-2-2 144-16,0 1-144 0,2 2 160 0,-1 0-160 15,2-2 160-15,-2 2-160 0,-3-1 160 0,0 1-160 0,-5 0 128 16,2 1-128-16,0-1 0 0,2 0 0 0,2 0 0 0,-2 2 128 16,-3-2-128-16,-2 0 0 0,-3-2 0 0,-1 2 0 15,1-1 0-15,0 0 0 0,1 0 128 0,0-2-128 16,3 2 0-16,-3-2 0 0,-3-1 0 0,2-1 128 16,-2 2-128-16,0 0 0 0,3 2 0 0,1-2 0 15,1 1 0-15,2-2 0 0,-4 1 128 0,-2 1-128 16,2-1 0-16,-2 2 0 0,-1-2 128 0,6 2-128 15,2 0 0-15,-3-2 144 0,1 2-144 0,0 0 0 16,-6 0 0-16,3-1 128 0,1 0-128 0,3-1 128 16,1 3-128-16,1-2 128 0,1-1-128 0,-5-1 0 15,-4-1 0-15,2 1 0 0,2-2 0 0,2 0 0 0,-1 2 128 0,4 1-128 16,-1 1 0-16,-4-3 0 0,-5 2 0 16,2-1 0-16,-2 3 0 0,3 0 0 0,-3-2 128 0,5 1-128 15,3-2 0-15,-4 1 0 0,-1 1 144 0,-2-1-144 16,-3 2 0-16,1-3 0 0,-2-2 0 0,1 3 128 15,1 2-128-15,0 0 0 0,-2 1 0 0,1 0 0 16,-1-2 0-16,0 2 0 0,-2 0 0 0,2 3 0 16,-1-2 0-16,2-1 0 0,-1 0 0 0,5 0 128 15,-1 3-128-15,0-2 128 0,-4 2-128 0,-2-2 128 16,-1-1-128-16,3 2 0 0,-4 1 0 0,2-3 0 16,2 0 0-16,1 1 0 0,-1 1 0 0,0-2 128 15,-1-2-128-15,-3 1 0 0,2 1 0 0,1 3 0 16,0-5 0-16,2 5 0 0,0-1 0 0,3 1 0 15,-2 1 0-15,-2-2 0 0,-2 1 0 0,0-1 128 16,-3 2-128-16,3 2 0 0,1 0 0 0,-1-1 0 0,1 2 0 0,0-2 128 16,2 0-128-16,-3 1 0 0,-3-1 0 0,0-2 0 15,-1 3 0-15,1 0 0 0,-1-1 0 0,0 0 0 16,-1 0 0-16,0 3 128 0,2-6-128 0,-1 3 0 16,0 2 0-16,-4-2 0 0,-5 0 0 0,-2-1 0 15,3 1 0-15,-1-1 0 0,-4-3 0 0,1 3 128 16,-2-2-128-16,0 2 0 0,-1-1 128 0,-1-1-128 15,-1-1 128-15,-2 1-128 0,-2-1 0 0,-4-1 128 16,-2 0-128-16,-2 0 0 0,-1 0 0 0,-3 0 0 16,-3 1 0-16,-2-1 128 0,-10 0-128 0,10 0 0 15,-10 0 0-15,0 0-128 0,9 0-224 0,-9 0-32 16,0 0-16-16,0 0 0 16,0 0-512-16,0 0-112 0,0 0 0 0,0 0-16 15,9-1-1200-15,-9 1-224 0,0 0-48 0,0 0-6880 16,4-5-1360-16</inkml:trace>
  <inkml:trace contextRef="#ctx0" brushRef="#br3" timeOffset="-15004.82">28979 10403 10127 0,'-11'-11'896'0,"-1"-2"-704"0,0 2-192 0,1 2 0 15,1-3 800-15,3 3 128 0,-1-1 32 0,2 4 0 0,0-3 32 16,3 2 16-16,3 7 0 0,0 0 0 16,0 0-64-16,0 0-16 0,0 0 0 0,0 0 0 0,0 0-416 15,0 0-96-15,12-1-16 0,4 1 0 0,1 4 128 0,4 4 32 16,3-2 0-16,3-1 0 0,2 3-80 0,4-1-16 16,2 4 0-16,4-3 0 0,3 3 48 0,3-1 0 15,5 4 0-15,2 1 0 0,1 2-64 0,0-2-16 16,-4-3 0-16,1 5 0 0,-2 3-176 0,0 1-16 15,1-4-16-15,-2 3 0 0,-3 0-224 0,-1 0 144 16,-2-2-144-16,-3 0 128 0,-5-2-128 0,-2 1 0 16,-5-1 0-16,-1 1 0 0,-5-3 0 0,-2 2 192 15,-4 1-32-15,-3 1 0 0,-3 0 160 0,-3 1 16 16,-4 0 16-16,-3 0 0 0,-6-1-96 0,-4 3-32 0,-4 2 0 16,-8 1 0-16,-9 3-224 0,-9 0 0 0,-4 2 0 0,-6 4 0 15,-4-4 0-15,-5 4 0 0,-6 3 0 0,-11 6 0 31,-11 1-1424-31,-8 9-336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9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6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6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1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0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4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9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1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2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4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5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ncbi.nlm.nih.gov/pmc/articles/PMC7444956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36.png"/><Relationship Id="rId7" Type="http://schemas.openxmlformats.org/officeDocument/2006/relationships/hyperlink" Target="https://c3d.libretexts.org/DirectionField/index.htm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esmos.com/calculator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2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hyperlink" Target="https://www.desmos.com/calculator" TargetMode="External"/><Relationship Id="rId4" Type="http://schemas.openxmlformats.org/officeDocument/2006/relationships/image" Target="../media/image2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lopefield.nathangrigg.net/?fn=-%283*y%5E2+%2B+1%29*%28y+-+2%29&amp;tmin=0.0&amp;tmax=3.0&amp;tticks=21&amp;ymin=-2.0&amp;ymax=3.0&amp;yticks=15&amp;t0=0.5&amp;y0=-1.7&amp;step=0.01&amp;drawsol=on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homepage.math.uiowa.edu/~idarcy/COURSES/100/SPRING22/videos.html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069C79-CC59-4648-B506-C293CE055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57160"/>
            <a:ext cx="10363200" cy="645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30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186990-B5C1-40C6-804A-755BBCD5F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1263554"/>
            <a:ext cx="10363200" cy="65088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D288C3-F3E3-DA52-4010-6D147F6E9345}"/>
              </a:ext>
            </a:extLst>
          </p:cNvPr>
          <p:cNvSpPr txBox="1"/>
          <p:nvPr/>
        </p:nvSpPr>
        <p:spPr>
          <a:xfrm>
            <a:off x="761999" y="405245"/>
            <a:ext cx="10927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To find domain for nonlinear DE, </a:t>
            </a:r>
            <a:r>
              <a:rPr lang="en-US" sz="2800" dirty="0" err="1">
                <a:solidFill>
                  <a:srgbClr val="FFFF00"/>
                </a:solidFill>
              </a:rPr>
              <a:t>canNOT</a:t>
            </a:r>
            <a:r>
              <a:rPr lang="en-US" sz="2800" dirty="0">
                <a:solidFill>
                  <a:srgbClr val="FFFF00"/>
                </a:solidFill>
              </a:rPr>
              <a:t> use theorem 2.4.2 as it doesn’t give you a domain.  Thus you would need to solve the DE.</a:t>
            </a:r>
          </a:p>
        </p:txBody>
      </p:sp>
    </p:spTree>
    <p:extLst>
      <p:ext uri="{BB962C8B-B14F-4D97-AF65-F5344CB8AC3E}">
        <p14:creationId xmlns:p14="http://schemas.microsoft.com/office/powerpoint/2010/main" val="3992104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3BE4E6-60D0-4129-9D1D-27D08D3B9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623"/>
          <a:stretch/>
        </p:blipFill>
        <p:spPr>
          <a:xfrm>
            <a:off x="838200" y="94381"/>
            <a:ext cx="10363200" cy="18487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AE9123-0605-B2C0-64C1-F4079E4C7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510"/>
          <a:stretch/>
        </p:blipFill>
        <p:spPr>
          <a:xfrm>
            <a:off x="838200" y="5649731"/>
            <a:ext cx="10363200" cy="2236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C24059-B76C-607D-FBCD-9DD60AB7E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990" b="41548"/>
          <a:stretch/>
        </p:blipFill>
        <p:spPr>
          <a:xfrm>
            <a:off x="838200" y="4648200"/>
            <a:ext cx="10363200" cy="7933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9F0861-375A-9B27-EDC7-A5D00CCA4955}"/>
              </a:ext>
            </a:extLst>
          </p:cNvPr>
          <p:cNvSpPr txBox="1"/>
          <p:nvPr/>
        </p:nvSpPr>
        <p:spPr>
          <a:xfrm>
            <a:off x="838200" y="2151255"/>
            <a:ext cx="10049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</a:rPr>
              <a:t>Domain will be a single open interval.</a:t>
            </a:r>
          </a:p>
        </p:txBody>
      </p:sp>
    </p:spTree>
    <p:extLst>
      <p:ext uri="{BB962C8B-B14F-4D97-AF65-F5344CB8AC3E}">
        <p14:creationId xmlns:p14="http://schemas.microsoft.com/office/powerpoint/2010/main" val="2940259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0EEF16-137C-4831-89C1-ED1093A2E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733" y="1627507"/>
            <a:ext cx="7777463" cy="3959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6BCF05-A2BD-4A75-A60F-C4AC546D1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62" y="80250"/>
            <a:ext cx="10363200" cy="15887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DC4B4F-489A-9EC1-3CDC-66E43F9CB864}"/>
              </a:ext>
            </a:extLst>
          </p:cNvPr>
          <p:cNvSpPr txBox="1"/>
          <p:nvPr/>
        </p:nvSpPr>
        <p:spPr>
          <a:xfrm>
            <a:off x="7963438" y="1789993"/>
            <a:ext cx="32452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</a:rPr>
              <a:t>Domain will be a single open interval.</a:t>
            </a:r>
          </a:p>
        </p:txBody>
      </p:sp>
    </p:spTree>
    <p:extLst>
      <p:ext uri="{BB962C8B-B14F-4D97-AF65-F5344CB8AC3E}">
        <p14:creationId xmlns:p14="http://schemas.microsoft.com/office/powerpoint/2010/main" val="3793481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614C5C-17D6-415B-808C-0CB415CF7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36" y="0"/>
            <a:ext cx="10050928" cy="7772400"/>
          </a:xfrm>
          <a:prstGeom prst="rect">
            <a:avLst/>
          </a:prstGeom>
          <a:solidFill>
            <a:srgbClr val="5C5C5C"/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DEE61C-5590-4732-936D-23252616CC1F}"/>
              </a:ext>
            </a:extLst>
          </p:cNvPr>
          <p:cNvSpPr/>
          <p:nvPr/>
        </p:nvSpPr>
        <p:spPr>
          <a:xfrm>
            <a:off x="3328458" y="1488407"/>
            <a:ext cx="493817" cy="194745"/>
          </a:xfrm>
          <a:prstGeom prst="rect">
            <a:avLst/>
          </a:prstGeom>
          <a:solidFill>
            <a:srgbClr val="15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dirty="0"/>
          </a:p>
        </p:txBody>
      </p:sp>
    </p:spTree>
    <p:extLst>
      <p:ext uri="{BB962C8B-B14F-4D97-AF65-F5344CB8AC3E}">
        <p14:creationId xmlns:p14="http://schemas.microsoft.com/office/powerpoint/2010/main" val="2231334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48940D-257D-4ED1-92B0-742D961F1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60" y="532262"/>
            <a:ext cx="9862428" cy="708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11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0562A3-D6B3-4F03-A0D5-A52292ECA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622"/>
            <a:ext cx="10363200" cy="73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9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9E0EE7-2888-40DC-A8E6-5C61A6681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4866"/>
            <a:ext cx="10363200" cy="71206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5ADDC0D-C32D-499E-812E-06A6DE4EA2A6}"/>
                  </a:ext>
                </a:extLst>
              </p14:cNvPr>
              <p14:cNvContentPartPr/>
              <p14:nvPr/>
            </p14:nvContentPartPr>
            <p14:xfrm>
              <a:off x="1161360" y="123840"/>
              <a:ext cx="10415520" cy="7188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5ADDC0D-C32D-499E-812E-06A6DE4EA2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2000" y="114480"/>
                <a:ext cx="10434240" cy="720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0801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BD8B01-9175-4541-8BC7-D9FE75018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70" y="-113569"/>
            <a:ext cx="9749660" cy="777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8B8A4E-D99F-2296-95D4-2372FD586E79}"/>
              </a:ext>
            </a:extLst>
          </p:cNvPr>
          <p:cNvSpPr txBox="1"/>
          <p:nvPr/>
        </p:nvSpPr>
        <p:spPr>
          <a:xfrm>
            <a:off x="300316" y="3653117"/>
            <a:ext cx="36441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Unstable = Solutions that start “near” the equilibrium solution move </a:t>
            </a:r>
            <a:r>
              <a:rPr lang="en-US" sz="2400" b="1" dirty="0">
                <a:solidFill>
                  <a:srgbClr val="00B0F0"/>
                </a:solidFill>
              </a:rPr>
              <a:t>away</a:t>
            </a:r>
            <a:r>
              <a:rPr lang="en-US" sz="2400" dirty="0">
                <a:solidFill>
                  <a:srgbClr val="FFFF00"/>
                </a:solidFill>
              </a:rPr>
              <a:t> from the equilibrium 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273F96-CD34-5954-1266-DDBAF0A22381}"/>
              </a:ext>
            </a:extLst>
          </p:cNvPr>
          <p:cNvSpPr txBox="1"/>
          <p:nvPr/>
        </p:nvSpPr>
        <p:spPr>
          <a:xfrm>
            <a:off x="300315" y="1456764"/>
            <a:ext cx="42896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2FEFE"/>
                </a:solidFill>
              </a:rPr>
              <a:t>Asymptotically stable = Solutions that start “near” the equilibrium solution move </a:t>
            </a:r>
            <a:r>
              <a:rPr lang="en-US" sz="2400" b="1" dirty="0">
                <a:solidFill>
                  <a:srgbClr val="FFFF00"/>
                </a:solidFill>
              </a:rPr>
              <a:t>toward</a:t>
            </a:r>
            <a:r>
              <a:rPr lang="en-US" sz="2400" dirty="0">
                <a:solidFill>
                  <a:srgbClr val="72FEFE"/>
                </a:solidFill>
              </a:rPr>
              <a:t> the equilibrium solution</a:t>
            </a:r>
          </a:p>
        </p:txBody>
      </p:sp>
    </p:spTree>
    <p:extLst>
      <p:ext uri="{BB962C8B-B14F-4D97-AF65-F5344CB8AC3E}">
        <p14:creationId xmlns:p14="http://schemas.microsoft.com/office/powerpoint/2010/main" val="108928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BD8B01-9175-4541-8BC7-D9FE75018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70" y="-113569"/>
            <a:ext cx="9749660" cy="7772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CF65ED8-5124-4386-B709-0127BC97F747}"/>
                  </a:ext>
                </a:extLst>
              </p14:cNvPr>
              <p14:cNvContentPartPr/>
              <p14:nvPr/>
            </p14:nvContentPartPr>
            <p14:xfrm>
              <a:off x="84240" y="-36000"/>
              <a:ext cx="11529360" cy="7335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CF65ED8-5124-4386-B709-0127BC97F7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80" y="-45360"/>
                <a:ext cx="11548080" cy="73540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6EEB2B9-B1C6-1AAE-9FD8-4B125776F817}"/>
              </a:ext>
            </a:extLst>
          </p:cNvPr>
          <p:cNvSpPr/>
          <p:nvPr/>
        </p:nvSpPr>
        <p:spPr>
          <a:xfrm>
            <a:off x="525780" y="3631680"/>
            <a:ext cx="4057650" cy="151182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19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C06F21-FB26-C893-0DFA-B31A5F2DC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740427"/>
            <a:ext cx="11938765" cy="594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616748-ECC1-B4E6-F716-114550E85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0" y="740427"/>
            <a:ext cx="4389120" cy="43891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F59821-8A30-98AD-D278-5943FB85C756}"/>
              </a:ext>
            </a:extLst>
          </p:cNvPr>
          <p:cNvSpPr txBox="1"/>
          <p:nvPr/>
        </p:nvSpPr>
        <p:spPr>
          <a:xfrm>
            <a:off x="1165413" y="2538645"/>
            <a:ext cx="30479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275F59-350C-9B9A-7A11-49FA1C6CA975}"/>
              </a:ext>
            </a:extLst>
          </p:cNvPr>
          <p:cNvSpPr txBox="1"/>
          <p:nvPr/>
        </p:nvSpPr>
        <p:spPr>
          <a:xfrm>
            <a:off x="1165412" y="3081617"/>
            <a:ext cx="30479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9A2CC8-215D-33DB-062E-F55E4D826400}"/>
              </a:ext>
            </a:extLst>
          </p:cNvPr>
          <p:cNvSpPr txBox="1"/>
          <p:nvPr/>
        </p:nvSpPr>
        <p:spPr>
          <a:xfrm>
            <a:off x="1129555" y="3660448"/>
            <a:ext cx="30479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8835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029899-71F3-48D8-B77E-41A1259E7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3535"/>
            <a:ext cx="10363200" cy="46821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5DC1E4-3502-0753-CC57-8C3FE2F21B8D}"/>
              </a:ext>
            </a:extLst>
          </p:cNvPr>
          <p:cNvSpPr txBox="1"/>
          <p:nvPr/>
        </p:nvSpPr>
        <p:spPr>
          <a:xfrm>
            <a:off x="528638" y="5772150"/>
            <a:ext cx="10829924" cy="9541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IF DE is </a:t>
            </a:r>
            <a:r>
              <a:rPr lang="en-US" sz="2800" b="1" dirty="0">
                <a:solidFill>
                  <a:srgbClr val="FFFF00"/>
                </a:solidFill>
              </a:rPr>
              <a:t>linear</a:t>
            </a:r>
            <a:r>
              <a:rPr lang="en-US" sz="2800" dirty="0">
                <a:solidFill>
                  <a:srgbClr val="FFFF00"/>
                </a:solidFill>
              </a:rPr>
              <a:t>, to find a domain, choose one longest interval containing </a:t>
            </a:r>
            <a:r>
              <a:rPr lang="en-US" sz="2800" i="1" dirty="0">
                <a:solidFill>
                  <a:srgbClr val="FFFF00"/>
                </a:solidFill>
              </a:rPr>
              <a:t>t</a:t>
            </a:r>
            <a:r>
              <a:rPr lang="en-US" sz="2800" i="1" baseline="-25000" dirty="0">
                <a:solidFill>
                  <a:srgbClr val="FFFF00"/>
                </a:solidFill>
              </a:rPr>
              <a:t>0</a:t>
            </a:r>
            <a:r>
              <a:rPr lang="en-US" sz="2800" dirty="0">
                <a:solidFill>
                  <a:srgbClr val="FFFF00"/>
                </a:solidFill>
              </a:rPr>
              <a:t> where </a:t>
            </a:r>
            <a:r>
              <a:rPr lang="en-US" sz="2800" i="1" dirty="0">
                <a:solidFill>
                  <a:srgbClr val="FFFF00"/>
                </a:solidFill>
              </a:rPr>
              <a:t>p</a:t>
            </a:r>
            <a:r>
              <a:rPr lang="en-US" sz="2800" dirty="0">
                <a:solidFill>
                  <a:srgbClr val="FFFF00"/>
                </a:solidFill>
              </a:rPr>
              <a:t> and </a:t>
            </a:r>
            <a:r>
              <a:rPr lang="en-US" sz="2800" i="1" dirty="0">
                <a:solidFill>
                  <a:srgbClr val="FFFF00"/>
                </a:solidFill>
              </a:rPr>
              <a:t>g</a:t>
            </a:r>
            <a:r>
              <a:rPr lang="en-US" sz="2800" dirty="0">
                <a:solidFill>
                  <a:srgbClr val="FFFF00"/>
                </a:solidFill>
              </a:rPr>
              <a:t> are continuous.</a:t>
            </a:r>
          </a:p>
        </p:txBody>
      </p:sp>
    </p:spTree>
    <p:extLst>
      <p:ext uri="{BB962C8B-B14F-4D97-AF65-F5344CB8AC3E}">
        <p14:creationId xmlns:p14="http://schemas.microsoft.com/office/powerpoint/2010/main" val="1627100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C06F21-FB26-C893-0DFA-B31A5F2DC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740427"/>
            <a:ext cx="11938765" cy="594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616748-ECC1-B4E6-F716-114550E85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0" y="740427"/>
            <a:ext cx="438912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30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C06F21-FB26-C893-0DFA-B31A5F2DC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740427"/>
            <a:ext cx="11938765" cy="5943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E3F637-42D9-2F83-39DF-1655ECF82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474" y="740427"/>
            <a:ext cx="474601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50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A7523B-835F-7895-7FB9-02890529E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736" y="107574"/>
            <a:ext cx="8471727" cy="749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80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4CB2A3-84EC-4367-8384-BB9558CE9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18677"/>
            <a:ext cx="10363200" cy="713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73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D64725-4893-48D5-B8BD-6155D1EE0936}"/>
              </a:ext>
            </a:extLst>
          </p:cNvPr>
          <p:cNvSpPr txBox="1"/>
          <p:nvPr/>
        </p:nvSpPr>
        <p:spPr>
          <a:xfrm>
            <a:off x="381000" y="228600"/>
            <a:ext cx="1127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Differential equations and </a:t>
            </a:r>
            <a:r>
              <a:rPr lang="en-US" sz="2800" dirty="0" err="1"/>
              <a:t>Covid</a:t>
            </a:r>
            <a:r>
              <a:rPr lang="en-US" sz="2800" dirty="0"/>
              <a:t>:</a:t>
            </a:r>
          </a:p>
          <a:p>
            <a:endParaRPr lang="en-US" sz="2800" dirty="0"/>
          </a:p>
          <a:p>
            <a:r>
              <a:rPr lang="en-US" sz="2800" dirty="0"/>
              <a:t>Section 2.5:  </a:t>
            </a:r>
            <a:r>
              <a:rPr lang="en-US" sz="2800" dirty="0">
                <a:hlinkClick r:id="rId2"/>
              </a:rPr>
              <a:t>https://www.ncbi.nlm.nih.gov/pmc/articles/PMC7444956/</a:t>
            </a:r>
            <a:r>
              <a:rPr lang="en-US" sz="2800" b="1" dirty="0"/>
              <a:t> 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91E85-B11E-4CDA-ABF8-939ACB722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" y="1676400"/>
            <a:ext cx="10525125" cy="3990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BAA330-F3B0-426F-923F-4245FF5DC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9038" y="3443288"/>
            <a:ext cx="2866417" cy="121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77AA22-A9E2-4BFA-AFAA-6A4A714F7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5805488"/>
            <a:ext cx="41148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8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CEA9-DCD6-4879-B0FF-FB5B6CE7D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8561"/>
            <a:ext cx="10363200" cy="67216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B57BB24-BF0B-43B6-A0D1-DC8CD63F5FBA}"/>
                  </a:ext>
                </a:extLst>
              </p14:cNvPr>
              <p14:cNvContentPartPr/>
              <p14:nvPr/>
            </p14:nvContentPartPr>
            <p14:xfrm>
              <a:off x="175320" y="1282680"/>
              <a:ext cx="11624400" cy="5928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B57BB24-BF0B-43B6-A0D1-DC8CD63F5F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960" y="1273320"/>
                <a:ext cx="11643120" cy="59472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B7B1FBC-43EC-43A6-B1B9-A5F970668186}"/>
              </a:ext>
            </a:extLst>
          </p:cNvPr>
          <p:cNvSpPr txBox="1"/>
          <p:nvPr/>
        </p:nvSpPr>
        <p:spPr>
          <a:xfrm>
            <a:off x="6074979" y="7201713"/>
            <a:ext cx="208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Phase line</a:t>
            </a:r>
          </a:p>
        </p:txBody>
      </p:sp>
    </p:spTree>
    <p:extLst>
      <p:ext uri="{BB962C8B-B14F-4D97-AF65-F5344CB8AC3E}">
        <p14:creationId xmlns:p14="http://schemas.microsoft.com/office/powerpoint/2010/main" val="890962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01170-D753-4EE5-8455-E812981F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136217"/>
            <a:ext cx="10363200" cy="2099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4B2A6A-F547-4D34-AD6E-62D76D4FC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-47913"/>
            <a:ext cx="10363200" cy="15225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3E26AD-25D5-4F29-BC3C-594F734F4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73" y="1656673"/>
            <a:ext cx="5834031" cy="1414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CE2CD7-8749-4551-922B-BD7A200DA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421455"/>
            <a:ext cx="10363200" cy="457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104EBC-0A78-4ED8-B076-0D95347DDB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4662" y="1735267"/>
            <a:ext cx="4269409" cy="34099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DCEFD1-7D7E-4171-A9E4-7F60B2E3AAC2}"/>
              </a:ext>
            </a:extLst>
          </p:cNvPr>
          <p:cNvSpPr/>
          <p:nvPr/>
        </p:nvSpPr>
        <p:spPr>
          <a:xfrm>
            <a:off x="6317980" y="5057061"/>
            <a:ext cx="4542774" cy="336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87" dirty="0">
                <a:hlinkClick r:id="rId7"/>
              </a:rPr>
              <a:t>https://c3d.libretexts.org/DirectionField/index.html</a:t>
            </a:r>
            <a:r>
              <a:rPr lang="en-US" sz="1587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3A206F6-77EB-4C56-A733-FB49185BBC9D}"/>
                  </a:ext>
                </a:extLst>
              </p14:cNvPr>
              <p14:cNvContentPartPr/>
              <p14:nvPr/>
            </p14:nvContentPartPr>
            <p14:xfrm>
              <a:off x="1153080" y="2483640"/>
              <a:ext cx="9789840" cy="2715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3A206F6-77EB-4C56-A733-FB49185BBC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3720" y="2474280"/>
                <a:ext cx="9808560" cy="27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6454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F670BF-FE46-8B66-8BD5-B31463D2FDA0}"/>
                  </a:ext>
                </a:extLst>
              </p:cNvPr>
              <p:cNvSpPr txBox="1"/>
              <p:nvPr/>
            </p:nvSpPr>
            <p:spPr>
              <a:xfrm>
                <a:off x="1773004" y="1483179"/>
                <a:ext cx="909313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/>
                  <a:t>Example:</a:t>
                </a:r>
                <a:r>
                  <a:rPr lang="en-US" sz="4800" dirty="0">
                    <a:solidFill>
                      <a:srgbClr val="FFFF0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−(3</m:t>
                        </m:r>
                        <m:r>
                          <a:rPr lang="en-US" sz="4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+1)</m:t>
                    </m:r>
                    <m:d>
                      <m:dPr>
                        <m:ctrlPr>
                          <a:rPr lang="en-US" sz="4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4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F670BF-FE46-8B66-8BD5-B31463D2F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004" y="1483179"/>
                <a:ext cx="9093130" cy="830997"/>
              </a:xfrm>
              <a:prstGeom prst="rect">
                <a:avLst/>
              </a:prstGeom>
              <a:blipFill>
                <a:blip r:embed="rId2"/>
                <a:stretch>
                  <a:fillRect l="-3083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15949F1-68B3-BA00-BE4B-E710EEA37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6" y="69918"/>
            <a:ext cx="2868003" cy="1005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BDC500-6F28-5494-6E3B-D570059FFC16}"/>
                  </a:ext>
                </a:extLst>
              </p:cNvPr>
              <p:cNvSpPr txBox="1"/>
              <p:nvPr/>
            </p:nvSpPr>
            <p:spPr>
              <a:xfrm>
                <a:off x="2977308" y="6365421"/>
                <a:ext cx="595092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/>
                  <a:t>Graph of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800" dirty="0">
                    <a:solidFill>
                      <a:srgbClr val="FFFF00"/>
                    </a:solidFill>
                  </a:rPr>
                  <a:t> </a:t>
                </a:r>
                <a:r>
                  <a:rPr lang="en-US" sz="4800" dirty="0"/>
                  <a:t>versus</a:t>
                </a:r>
                <a:r>
                  <a:rPr lang="en-US" sz="4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BDC500-6F28-5494-6E3B-D570059FF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308" y="6365421"/>
                <a:ext cx="5950924" cy="830997"/>
              </a:xfrm>
              <a:prstGeom prst="rect">
                <a:avLst/>
              </a:prstGeom>
              <a:blipFill>
                <a:blip r:embed="rId4"/>
                <a:stretch>
                  <a:fillRect l="-4606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3B9DFF46-1E5B-C0D2-E7C5-354AF07B3C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844" b="20242"/>
          <a:stretch/>
        </p:blipFill>
        <p:spPr>
          <a:xfrm>
            <a:off x="4524020" y="2394857"/>
            <a:ext cx="2857500" cy="40494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292E69A-D531-F57F-9744-A8A9B2FE6416}"/>
              </a:ext>
            </a:extLst>
          </p:cNvPr>
          <p:cNvSpPr txBox="1"/>
          <p:nvPr/>
        </p:nvSpPr>
        <p:spPr>
          <a:xfrm>
            <a:off x="86732" y="7333150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https://www.desmos.com/calculator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3802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F670BF-FE46-8B66-8BD5-B31463D2FDA0}"/>
                  </a:ext>
                </a:extLst>
              </p:cNvPr>
              <p:cNvSpPr txBox="1"/>
              <p:nvPr/>
            </p:nvSpPr>
            <p:spPr>
              <a:xfrm>
                <a:off x="85716" y="1483179"/>
                <a:ext cx="909313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/>
                  <a:t>Example:</a:t>
                </a:r>
                <a:r>
                  <a:rPr lang="en-US" sz="4800" dirty="0">
                    <a:solidFill>
                      <a:srgbClr val="FFFF0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−(3</m:t>
                        </m:r>
                        <m:r>
                          <a:rPr lang="en-US" sz="4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+1)</m:t>
                    </m:r>
                    <m:d>
                      <m:dPr>
                        <m:ctrlPr>
                          <a:rPr lang="en-US" sz="4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4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F670BF-FE46-8B66-8BD5-B31463D2F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6" y="1483179"/>
                <a:ext cx="9093130" cy="830997"/>
              </a:xfrm>
              <a:prstGeom prst="rect">
                <a:avLst/>
              </a:prstGeom>
              <a:blipFill>
                <a:blip r:embed="rId2"/>
                <a:stretch>
                  <a:fillRect l="-3016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15949F1-68B3-BA00-BE4B-E710EEA37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6" y="69918"/>
            <a:ext cx="2868003" cy="1005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BDC500-6F28-5494-6E3B-D570059FFC16}"/>
                  </a:ext>
                </a:extLst>
              </p:cNvPr>
              <p:cNvSpPr txBox="1"/>
              <p:nvPr/>
            </p:nvSpPr>
            <p:spPr>
              <a:xfrm>
                <a:off x="1290020" y="6365421"/>
                <a:ext cx="595092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/>
                  <a:t>Graph of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800" dirty="0">
                    <a:solidFill>
                      <a:srgbClr val="FFFF00"/>
                    </a:solidFill>
                  </a:rPr>
                  <a:t> </a:t>
                </a:r>
                <a:r>
                  <a:rPr lang="en-US" sz="4800" dirty="0"/>
                  <a:t>versus</a:t>
                </a:r>
                <a:r>
                  <a:rPr lang="en-US" sz="4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BDC500-6F28-5494-6E3B-D570059FF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020" y="6365421"/>
                <a:ext cx="5950924" cy="830997"/>
              </a:xfrm>
              <a:prstGeom prst="rect">
                <a:avLst/>
              </a:prstGeom>
              <a:blipFill>
                <a:blip r:embed="rId4"/>
                <a:stretch>
                  <a:fillRect l="-4713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A292E69A-D531-F57F-9744-A8A9B2FE6416}"/>
              </a:ext>
            </a:extLst>
          </p:cNvPr>
          <p:cNvSpPr txBox="1"/>
          <p:nvPr/>
        </p:nvSpPr>
        <p:spPr>
          <a:xfrm>
            <a:off x="86732" y="7333150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https://www.desmos.com/calculator</a:t>
            </a:r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884C67-C0EA-6A29-1441-73AE1BD116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844" b="20242"/>
          <a:stretch/>
        </p:blipFill>
        <p:spPr>
          <a:xfrm>
            <a:off x="409220" y="2394857"/>
            <a:ext cx="2857500" cy="40494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3A35C2-37F6-A383-89E1-27B515A017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844" b="20242"/>
          <a:stretch/>
        </p:blipFill>
        <p:spPr>
          <a:xfrm rot="16200000">
            <a:off x="4101113" y="2394857"/>
            <a:ext cx="2857500" cy="40494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020DD2-C4AD-912F-BF08-008D688C3C07}"/>
              </a:ext>
            </a:extLst>
          </p:cNvPr>
          <p:cNvSpPr txBox="1"/>
          <p:nvPr/>
        </p:nvSpPr>
        <p:spPr>
          <a:xfrm>
            <a:off x="2990227" y="5115573"/>
            <a:ext cx="37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569A67-9A76-CC69-A2BA-E9EBA5C41891}"/>
              </a:ext>
            </a:extLst>
          </p:cNvPr>
          <p:cNvSpPr txBox="1"/>
          <p:nvPr/>
        </p:nvSpPr>
        <p:spPr>
          <a:xfrm>
            <a:off x="6354457" y="2854117"/>
            <a:ext cx="37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D1535B-0306-1406-1C7A-DF9D2D3229A0}"/>
              </a:ext>
            </a:extLst>
          </p:cNvPr>
          <p:cNvSpPr txBox="1"/>
          <p:nvPr/>
        </p:nvSpPr>
        <p:spPr>
          <a:xfrm>
            <a:off x="1123487" y="2308860"/>
            <a:ext cx="1296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slope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AC5783-2CAF-F09C-2362-83715680EE14}"/>
              </a:ext>
            </a:extLst>
          </p:cNvPr>
          <p:cNvSpPr txBox="1"/>
          <p:nvPr/>
        </p:nvSpPr>
        <p:spPr>
          <a:xfrm rot="16200000">
            <a:off x="2998119" y="4251861"/>
            <a:ext cx="1296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slope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53D133-2687-F923-87D1-AD7EBC589A18}"/>
              </a:ext>
            </a:extLst>
          </p:cNvPr>
          <p:cNvGrpSpPr/>
          <p:nvPr/>
        </p:nvGrpSpPr>
        <p:grpSpPr>
          <a:xfrm>
            <a:off x="7829469" y="2869357"/>
            <a:ext cx="4178153" cy="2982803"/>
            <a:chOff x="7829469" y="2869357"/>
            <a:chExt cx="4178153" cy="29828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36125DE-7D0A-1E50-B3BA-48C890110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1844" b="20242"/>
            <a:stretch/>
          </p:blipFill>
          <p:spPr>
            <a:xfrm rot="5400000" flipH="1">
              <a:off x="8425462" y="2398667"/>
              <a:ext cx="2857500" cy="404948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740935-57A8-03DF-CD7F-F6618268C4B4}"/>
                </a:ext>
              </a:extLst>
            </p:cNvPr>
            <p:cNvSpPr txBox="1"/>
            <p:nvPr/>
          </p:nvSpPr>
          <p:spPr>
            <a:xfrm>
              <a:off x="8655697" y="2869357"/>
              <a:ext cx="37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C0524E-9840-7986-56E5-B6D89FB52843}"/>
                </a:ext>
              </a:extLst>
            </p:cNvPr>
            <p:cNvSpPr txBox="1"/>
            <p:nvPr/>
          </p:nvSpPr>
          <p:spPr>
            <a:xfrm rot="5400000">
              <a:off x="11128547" y="4897426"/>
              <a:ext cx="1296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slope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1792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B3D2B2-3C03-DA92-8E3F-CAD417A89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1" y="181655"/>
            <a:ext cx="10630810" cy="5577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0DC52B-9991-2981-C882-D39AC33BDC47}"/>
              </a:ext>
            </a:extLst>
          </p:cNvPr>
          <p:cNvSpPr txBox="1"/>
          <p:nvPr/>
        </p:nvSpPr>
        <p:spPr>
          <a:xfrm>
            <a:off x="8131275" y="7333150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https://www.desmos.com/calculator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C02A6B-2D3A-33AE-681C-E26D008AA3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844" b="20242"/>
          <a:stretch/>
        </p:blipFill>
        <p:spPr>
          <a:xfrm>
            <a:off x="89127" y="3931920"/>
            <a:ext cx="2710017" cy="384048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07857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A36ED-36DA-4526-9CEA-C87637F3C6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275"/>
          <a:stretch/>
        </p:blipFill>
        <p:spPr>
          <a:xfrm>
            <a:off x="1568392" y="0"/>
            <a:ext cx="9944217" cy="49529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3F1D65-2E61-27AC-73A7-CAF2E2F66991}"/>
              </a:ext>
            </a:extLst>
          </p:cNvPr>
          <p:cNvSpPr txBox="1"/>
          <p:nvPr/>
        </p:nvSpPr>
        <p:spPr>
          <a:xfrm>
            <a:off x="374590" y="508000"/>
            <a:ext cx="1113801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Linear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NOT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Linear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If NOT linear, to find domain, solve the IVP and find the domain of the solution just like you did in pre-calculus, BUT in DE’s, your domain must be a single open interval as illustrated in the following example.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4098AC-D568-91F7-4890-E4DF1DC2E91E}"/>
              </a:ext>
            </a:extLst>
          </p:cNvPr>
          <p:cNvCxnSpPr/>
          <p:nvPr/>
        </p:nvCxnSpPr>
        <p:spPr>
          <a:xfrm>
            <a:off x="0" y="1752600"/>
            <a:ext cx="12026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385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B3D2B2-3C03-DA92-8E3F-CAD417A89C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849"/>
          <a:stretch/>
        </p:blipFill>
        <p:spPr>
          <a:xfrm>
            <a:off x="120341" y="853243"/>
            <a:ext cx="8365224" cy="65197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0DC52B-9991-2981-C882-D39AC33BDC47}"/>
              </a:ext>
            </a:extLst>
          </p:cNvPr>
          <p:cNvSpPr txBox="1"/>
          <p:nvPr/>
        </p:nvSpPr>
        <p:spPr>
          <a:xfrm>
            <a:off x="8131275" y="7115980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https://www.desmos.com/calculator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C02A6B-2D3A-33AE-681C-E26D008AA3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844" b="20242"/>
          <a:stretch/>
        </p:blipFill>
        <p:spPr>
          <a:xfrm>
            <a:off x="-1" y="5943600"/>
            <a:ext cx="1290491" cy="1828800"/>
          </a:xfrm>
          <a:prstGeom prst="rect">
            <a:avLst/>
          </a:prstGeom>
          <a:ln>
            <a:solidFill>
              <a:srgbClr val="7030A0"/>
            </a:solidFill>
          </a:ln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EB7F8FC6-E0FA-8708-E056-0F7F59951F47}"/>
              </a:ext>
            </a:extLst>
          </p:cNvPr>
          <p:cNvGrpSpPr/>
          <p:nvPr/>
        </p:nvGrpSpPr>
        <p:grpSpPr>
          <a:xfrm>
            <a:off x="9113521" y="-15107"/>
            <a:ext cx="1466782" cy="5787257"/>
            <a:chOff x="9113521" y="167773"/>
            <a:chExt cx="1466782" cy="578725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1E208B6-0E2A-0529-AC34-44332B3C2B2E}"/>
                </a:ext>
              </a:extLst>
            </p:cNvPr>
            <p:cNvCxnSpPr>
              <a:cxnSpLocks/>
            </p:cNvCxnSpPr>
            <p:nvPr/>
          </p:nvCxnSpPr>
          <p:spPr>
            <a:xfrm>
              <a:off x="9753600" y="582930"/>
              <a:ext cx="0" cy="5372100"/>
            </a:xfrm>
            <a:prstGeom prst="line">
              <a:avLst/>
            </a:prstGeom>
            <a:ln w="38100">
              <a:solidFill>
                <a:srgbClr val="00B0F0"/>
              </a:solidFill>
              <a:headEnd type="arrow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1604EA-2F3E-FC4A-0B7A-4CD390014251}"/>
                </a:ext>
              </a:extLst>
            </p:cNvPr>
            <p:cNvSpPr txBox="1"/>
            <p:nvPr/>
          </p:nvSpPr>
          <p:spPr>
            <a:xfrm>
              <a:off x="9378250" y="167773"/>
              <a:ext cx="887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y-axis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151CF4E-BD15-FAEF-4A34-38FA5735866F}"/>
                </a:ext>
              </a:extLst>
            </p:cNvPr>
            <p:cNvCxnSpPr/>
            <p:nvPr/>
          </p:nvCxnSpPr>
          <p:spPr>
            <a:xfrm>
              <a:off x="9578340" y="2457450"/>
              <a:ext cx="365760" cy="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2C513E-0338-5362-B6F8-F2AE17966C74}"/>
                </a:ext>
              </a:extLst>
            </p:cNvPr>
            <p:cNvSpPr txBox="1"/>
            <p:nvPr/>
          </p:nvSpPr>
          <p:spPr>
            <a:xfrm>
              <a:off x="9113521" y="2165062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B0F0"/>
                  </a:solidFill>
                </a:rPr>
                <a:t>2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1F13EE3-1A30-FED9-EFEA-92F5D3E625B9}"/>
                </a:ext>
              </a:extLst>
            </p:cNvPr>
            <p:cNvCxnSpPr/>
            <p:nvPr/>
          </p:nvCxnSpPr>
          <p:spPr>
            <a:xfrm>
              <a:off x="9924983" y="2078113"/>
              <a:ext cx="445770" cy="155228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34F07DA-697E-8A06-CAD9-E2411CF2595E}"/>
                </a:ext>
              </a:extLst>
            </p:cNvPr>
            <p:cNvCxnSpPr>
              <a:cxnSpLocks/>
            </p:cNvCxnSpPr>
            <p:nvPr/>
          </p:nvCxnSpPr>
          <p:spPr>
            <a:xfrm>
              <a:off x="9976378" y="1255065"/>
              <a:ext cx="147244" cy="510181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E6207B7-B992-4D7F-82DF-2547060C19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24983" y="2649544"/>
              <a:ext cx="445770" cy="108998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073A7A3-D466-D368-085A-6E0F470A0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71982" y="3082493"/>
              <a:ext cx="293370" cy="494498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F49DEE-6E64-1680-F931-951D2CF92B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88434" y="4367210"/>
              <a:ext cx="324543" cy="330347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8A81596-3F8C-3270-BAD6-32D859B02D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46344" y="5284297"/>
              <a:ext cx="83753" cy="512664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4B71042-4F28-25F0-199A-5A796B4E6978}"/>
                </a:ext>
              </a:extLst>
            </p:cNvPr>
            <p:cNvCxnSpPr/>
            <p:nvPr/>
          </p:nvCxnSpPr>
          <p:spPr>
            <a:xfrm>
              <a:off x="10134533" y="2459113"/>
              <a:ext cx="445770" cy="0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29EAB99-4D3C-0A4C-D26A-88B875F330CF}"/>
              </a:ext>
            </a:extLst>
          </p:cNvPr>
          <p:cNvSpPr txBox="1"/>
          <p:nvPr/>
        </p:nvSpPr>
        <p:spPr>
          <a:xfrm>
            <a:off x="5795010" y="240555"/>
            <a:ext cx="49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0166E-B204-1E38-DFBC-50CD28352D7F}"/>
              </a:ext>
            </a:extLst>
          </p:cNvPr>
          <p:cNvSpPr txBox="1"/>
          <p:nvPr/>
        </p:nvSpPr>
        <p:spPr>
          <a:xfrm>
            <a:off x="1223010" y="421862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Slope = y’ = f(y)</a:t>
            </a:r>
            <a:r>
              <a:rPr lang="en-US" b="1" dirty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1555245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4EC79E-F76C-701C-6F7A-53CA4B6A4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067" y="1551064"/>
            <a:ext cx="8692289" cy="585216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4831349-3150-F66F-2E2D-12B317D18B07}"/>
              </a:ext>
            </a:extLst>
          </p:cNvPr>
          <p:cNvGrpSpPr/>
          <p:nvPr/>
        </p:nvGrpSpPr>
        <p:grpSpPr>
          <a:xfrm>
            <a:off x="108075" y="391129"/>
            <a:ext cx="1466782" cy="5920740"/>
            <a:chOff x="9113521" y="34290"/>
            <a:chExt cx="1466782" cy="592074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2A92091-A969-7333-F7D0-9914E4FEC789}"/>
                </a:ext>
              </a:extLst>
            </p:cNvPr>
            <p:cNvCxnSpPr>
              <a:cxnSpLocks/>
            </p:cNvCxnSpPr>
            <p:nvPr/>
          </p:nvCxnSpPr>
          <p:spPr>
            <a:xfrm>
              <a:off x="9753600" y="582930"/>
              <a:ext cx="0" cy="5372100"/>
            </a:xfrm>
            <a:prstGeom prst="line">
              <a:avLst/>
            </a:prstGeom>
            <a:ln w="38100">
              <a:solidFill>
                <a:srgbClr val="00B0F0"/>
              </a:solidFill>
              <a:headEnd type="arrow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488B74-7559-D295-740C-87A46FD59C71}"/>
                </a:ext>
              </a:extLst>
            </p:cNvPr>
            <p:cNvSpPr txBox="1"/>
            <p:nvPr/>
          </p:nvSpPr>
          <p:spPr>
            <a:xfrm>
              <a:off x="9310049" y="34290"/>
              <a:ext cx="887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y-axis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93F64DB-BD0F-DB6E-7581-401F9630FAD0}"/>
                </a:ext>
              </a:extLst>
            </p:cNvPr>
            <p:cNvCxnSpPr/>
            <p:nvPr/>
          </p:nvCxnSpPr>
          <p:spPr>
            <a:xfrm>
              <a:off x="9578340" y="2457450"/>
              <a:ext cx="365760" cy="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BE0604-F2A9-EBD5-766C-77B157693B4F}"/>
                </a:ext>
              </a:extLst>
            </p:cNvPr>
            <p:cNvSpPr txBox="1"/>
            <p:nvPr/>
          </p:nvSpPr>
          <p:spPr>
            <a:xfrm>
              <a:off x="9113521" y="2165062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B0F0"/>
                  </a:solidFill>
                </a:rPr>
                <a:t>2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DB77736-1395-E14D-BB6B-874A76E7FE17}"/>
                </a:ext>
              </a:extLst>
            </p:cNvPr>
            <p:cNvCxnSpPr/>
            <p:nvPr/>
          </p:nvCxnSpPr>
          <p:spPr>
            <a:xfrm>
              <a:off x="9924983" y="2078113"/>
              <a:ext cx="445770" cy="155228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C715B08-C32E-AA28-C9F8-1E79778DBF41}"/>
                </a:ext>
              </a:extLst>
            </p:cNvPr>
            <p:cNvCxnSpPr>
              <a:cxnSpLocks/>
            </p:cNvCxnSpPr>
            <p:nvPr/>
          </p:nvCxnSpPr>
          <p:spPr>
            <a:xfrm>
              <a:off x="9976378" y="1255065"/>
              <a:ext cx="147244" cy="510181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54664A-C92F-8A10-0F98-38C0045531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24983" y="2649544"/>
              <a:ext cx="445770" cy="108998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2DDF7EA-15A0-25BC-1A86-D027D81C16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71982" y="3082493"/>
              <a:ext cx="293370" cy="494498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05A5620-8873-444E-F469-6EB896B14B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88434" y="4367210"/>
              <a:ext cx="324543" cy="330347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C5172D0-4074-A787-BDF9-2ACA6A1CAB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46344" y="5284297"/>
              <a:ext cx="83753" cy="512664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F458AC-40F7-429A-008A-0725C5407223}"/>
                </a:ext>
              </a:extLst>
            </p:cNvPr>
            <p:cNvCxnSpPr/>
            <p:nvPr/>
          </p:nvCxnSpPr>
          <p:spPr>
            <a:xfrm>
              <a:off x="10134533" y="2459113"/>
              <a:ext cx="445770" cy="0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E5D686F-E4A7-E154-686D-389E34626295}"/>
              </a:ext>
            </a:extLst>
          </p:cNvPr>
          <p:cNvSpPr txBox="1"/>
          <p:nvPr/>
        </p:nvSpPr>
        <p:spPr>
          <a:xfrm>
            <a:off x="-12057" y="7181181"/>
            <a:ext cx="118992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http://slopefield.nathangrigg.net/?fn=-%283*y%5E2+%2B+1%29*%28y+-+2%29&amp;tmin=0.0&amp;tmax=3.0&amp;tticks=21&amp;ymin=-2.0&amp;ymax=3.0&amp;yticks=15&amp;t0=0.5&amp;y0=-1.7&amp;step=0.01&amp;drawsol=on</a:t>
            </a:r>
            <a:r>
              <a:rPr lang="en-US" dirty="0"/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A2C1243-C902-1531-65C4-50CA8D61A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200" y="0"/>
            <a:ext cx="3856998" cy="19202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325A97E-59F0-FFC6-7FD5-C5658CB940F0}"/>
              </a:ext>
            </a:extLst>
          </p:cNvPr>
          <p:cNvSpPr txBox="1"/>
          <p:nvPr/>
        </p:nvSpPr>
        <p:spPr>
          <a:xfrm>
            <a:off x="2273484" y="285411"/>
            <a:ext cx="3941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y </a:t>
            </a:r>
            <a:r>
              <a:rPr lang="en-US" sz="2400" dirty="0"/>
              <a:t>= 2</a:t>
            </a:r>
            <a:r>
              <a:rPr lang="en-US" sz="2400" i="1" dirty="0"/>
              <a:t> </a:t>
            </a:r>
            <a:r>
              <a:rPr lang="en-US" sz="2400" dirty="0"/>
              <a:t>is an asymptotically stable equilibrium solution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7368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48259D-37E3-4310-9382-BC3A42867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4281"/>
            <a:ext cx="10363200" cy="770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05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99EEAF-B70B-41CE-8624-4724F9599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45359"/>
            <a:ext cx="10363200" cy="64816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2F04A2-5C18-4265-A809-F7C794F06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93576"/>
            <a:ext cx="10363200" cy="604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7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B5B3FB-91D1-4C79-B746-582452EA3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34" y="913687"/>
            <a:ext cx="10363200" cy="28304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167227-36DF-4352-96C4-6988122086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157"/>
          <a:stretch/>
        </p:blipFill>
        <p:spPr>
          <a:xfrm>
            <a:off x="775906" y="-41730"/>
            <a:ext cx="10363200" cy="28304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F11E82-550B-432C-B66A-395216A6BBC7}"/>
                  </a:ext>
                </a:extLst>
              </p14:cNvPr>
              <p14:cNvContentPartPr/>
              <p14:nvPr/>
            </p14:nvContentPartPr>
            <p14:xfrm>
              <a:off x="1038240" y="1387080"/>
              <a:ext cx="10680840" cy="5879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7F11E82-550B-432C-B66A-395216A6BB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8880" y="1377720"/>
                <a:ext cx="10699560" cy="589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4370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27A0E4-8965-4942-BE2C-DAEAE11BE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86"/>
          <a:stretch/>
        </p:blipFill>
        <p:spPr>
          <a:xfrm>
            <a:off x="776393" y="27822"/>
            <a:ext cx="10363200" cy="12613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F6F610-66E2-4685-8BA5-8AD2C71547CE}"/>
                  </a:ext>
                </a:extLst>
              </p14:cNvPr>
              <p14:cNvContentPartPr/>
              <p14:nvPr/>
            </p14:nvContentPartPr>
            <p14:xfrm>
              <a:off x="506520" y="996480"/>
              <a:ext cx="11177280" cy="6235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F6F610-66E2-4685-8BA5-8AD2C71547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7160" y="987120"/>
                <a:ext cx="11196000" cy="625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9743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4FA8D1-F4AD-4B4E-8371-653268AE6B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356"/>
          <a:stretch/>
        </p:blipFill>
        <p:spPr>
          <a:xfrm>
            <a:off x="657672" y="-41869"/>
            <a:ext cx="10363200" cy="41811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27C761-41DB-4C83-BADB-2E266B93BB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762000" y="1118038"/>
            <a:ext cx="10363200" cy="3021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4665C0-4E73-4321-BE7E-58B3B9606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86"/>
          <a:stretch/>
        </p:blipFill>
        <p:spPr>
          <a:xfrm>
            <a:off x="776393" y="3867071"/>
            <a:ext cx="10363200" cy="12613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586DC85-A6B2-41F4-B55B-D422DFAB1E38}"/>
                  </a:ext>
                </a:extLst>
              </p14:cNvPr>
              <p14:cNvContentPartPr/>
              <p14:nvPr/>
            </p14:nvContentPartPr>
            <p14:xfrm>
              <a:off x="721800" y="142200"/>
              <a:ext cx="11169360" cy="7120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586DC85-A6B2-41F4-B55B-D422DFAB1E3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2440" y="132840"/>
                <a:ext cx="11188080" cy="713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8406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0B41AB-D69E-4832-8916-8284DB4AA0F9}"/>
              </a:ext>
            </a:extLst>
          </p:cNvPr>
          <p:cNvSpPr/>
          <p:nvPr/>
        </p:nvSpPr>
        <p:spPr>
          <a:xfrm>
            <a:off x="987390" y="1680336"/>
            <a:ext cx="9778966" cy="288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533" dirty="0"/>
              <a:t>Existence and </a:t>
            </a:r>
            <a:br>
              <a:rPr lang="fr-FR" sz="4533" dirty="0"/>
            </a:br>
            <a:r>
              <a:rPr lang="fr-FR" sz="4533" dirty="0" err="1"/>
              <a:t>Uniqueness</a:t>
            </a:r>
            <a:endParaRPr lang="fr-FR" sz="4533" dirty="0"/>
          </a:p>
          <a:p>
            <a:pPr algn="ctr"/>
            <a:r>
              <a:rPr lang="fr-FR" sz="4533" dirty="0"/>
              <a:t>+</a:t>
            </a:r>
          </a:p>
          <a:p>
            <a:pPr algn="ctr"/>
            <a:r>
              <a:rPr lang="fr-FR" sz="4533" dirty="0" err="1"/>
              <a:t>Precalculus</a:t>
            </a:r>
            <a:r>
              <a:rPr lang="fr-FR" sz="4533" dirty="0"/>
              <a:t>:  </a:t>
            </a:r>
            <a:r>
              <a:rPr lang="fr-FR" sz="4533" dirty="0" err="1"/>
              <a:t>Finding</a:t>
            </a:r>
            <a:r>
              <a:rPr lang="fr-FR" sz="4533" dirty="0"/>
              <a:t> </a:t>
            </a:r>
            <a:r>
              <a:rPr lang="fr-FR" sz="4533" dirty="0" err="1"/>
              <a:t>domain</a:t>
            </a:r>
            <a:endParaRPr lang="fr-FR" sz="4533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733C8E-2E65-44A7-A037-D34EC60E0308}"/>
              </a:ext>
            </a:extLst>
          </p:cNvPr>
          <p:cNvGrpSpPr/>
          <p:nvPr/>
        </p:nvGrpSpPr>
        <p:grpSpPr>
          <a:xfrm>
            <a:off x="1193221" y="5912812"/>
            <a:ext cx="8234919" cy="1766830"/>
            <a:chOff x="380489" y="5051488"/>
            <a:chExt cx="7266105" cy="155896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3EFB5C-9255-4699-972A-FCAA314F2293}"/>
                </a:ext>
              </a:extLst>
            </p:cNvPr>
            <p:cNvSpPr txBox="1"/>
            <p:nvPr/>
          </p:nvSpPr>
          <p:spPr>
            <a:xfrm>
              <a:off x="1902443" y="5051488"/>
              <a:ext cx="5744151" cy="1558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27" dirty="0">
                  <a:solidFill>
                    <a:srgbClr val="92D050"/>
                  </a:solidFill>
                </a:rPr>
                <a:t>By Dr. Isabel Darcy, </a:t>
              </a:r>
            </a:p>
            <a:p>
              <a:r>
                <a:rPr lang="en-US" sz="3627" dirty="0">
                  <a:solidFill>
                    <a:srgbClr val="92D050"/>
                  </a:solidFill>
                </a:rPr>
                <a:t>Dept of Mathematics and AMCS, </a:t>
              </a:r>
            </a:p>
            <a:p>
              <a:r>
                <a:rPr lang="en-US" sz="3627" dirty="0">
                  <a:solidFill>
                    <a:srgbClr val="92D050"/>
                  </a:solidFill>
                </a:rPr>
                <a:t>University of Iowa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C9010E-98A7-42FF-97D6-5DA146B09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489" y="5150518"/>
              <a:ext cx="1378330" cy="13716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76FA803-0744-47F4-A660-8CFCC99C2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575" y="4423043"/>
            <a:ext cx="6656596" cy="1489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10CEFC-F70B-259A-B3E7-226F6824A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887200" cy="171853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8F18B20-263E-9F54-A9A4-31EFB31F1BA4}"/>
              </a:ext>
            </a:extLst>
          </p:cNvPr>
          <p:cNvSpPr/>
          <p:nvPr/>
        </p:nvSpPr>
        <p:spPr>
          <a:xfrm>
            <a:off x="7292898" y="412595"/>
            <a:ext cx="1260088" cy="75828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D1FFD2-74B0-A47B-2C07-35B7094110AD}"/>
              </a:ext>
            </a:extLst>
          </p:cNvPr>
          <p:cNvCxnSpPr/>
          <p:nvPr/>
        </p:nvCxnSpPr>
        <p:spPr>
          <a:xfrm flipH="1" flipV="1">
            <a:off x="8307659" y="1170878"/>
            <a:ext cx="1393902" cy="1485335"/>
          </a:xfrm>
          <a:prstGeom prst="straightConnector1">
            <a:avLst/>
          </a:prstGeom>
          <a:ln w="825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7F466AD-077F-020B-CFC4-8B4887DBAC4F}"/>
              </a:ext>
            </a:extLst>
          </p:cNvPr>
          <p:cNvSpPr txBox="1"/>
          <p:nvPr/>
        </p:nvSpPr>
        <p:spPr>
          <a:xfrm>
            <a:off x="1522141" y="-68971"/>
            <a:ext cx="8012151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https://homepage.math.uiowa.edu/~idarcy/COURSES/100/SPRING22/videos.html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4058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598C1F-559E-4195-B933-E6C15D1A7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96" y="0"/>
            <a:ext cx="10024809" cy="777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E3DD5F-796F-424F-8E07-F97502C70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20" y="3619434"/>
            <a:ext cx="1260347" cy="62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87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13763</TotalTime>
  <Words>398</Words>
  <Application>Microsoft Office PowerPoint</Application>
  <PresentationFormat>Custom</PresentationFormat>
  <Paragraphs>57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62</cp:revision>
  <dcterms:created xsi:type="dcterms:W3CDTF">2020-09-07T00:11:40Z</dcterms:created>
  <dcterms:modified xsi:type="dcterms:W3CDTF">2023-09-08T13:18:37Z</dcterms:modified>
</cp:coreProperties>
</file>