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75" r:id="rId2"/>
    <p:sldId id="576" r:id="rId3"/>
    <p:sldId id="578" r:id="rId4"/>
    <p:sldId id="630" r:id="rId5"/>
    <p:sldId id="631" r:id="rId6"/>
    <p:sldId id="632" r:id="rId7"/>
    <p:sldId id="633" r:id="rId8"/>
    <p:sldId id="644" r:id="rId9"/>
    <p:sldId id="574" r:id="rId10"/>
    <p:sldId id="643" r:id="rId11"/>
    <p:sldId id="650" r:id="rId12"/>
    <p:sldId id="651" r:id="rId13"/>
    <p:sldId id="652" r:id="rId14"/>
    <p:sldId id="534" r:id="rId15"/>
    <p:sldId id="653" r:id="rId16"/>
    <p:sldId id="654" r:id="rId17"/>
    <p:sldId id="667" r:id="rId18"/>
    <p:sldId id="668" r:id="rId19"/>
    <p:sldId id="669" r:id="rId20"/>
    <p:sldId id="655" r:id="rId21"/>
    <p:sldId id="670" r:id="rId22"/>
    <p:sldId id="671" r:id="rId23"/>
    <p:sldId id="657" r:id="rId24"/>
    <p:sldId id="659" r:id="rId25"/>
    <p:sldId id="658" r:id="rId26"/>
    <p:sldId id="656" r:id="rId27"/>
    <p:sldId id="535" r:id="rId28"/>
    <p:sldId id="541" r:id="rId29"/>
    <p:sldId id="566" r:id="rId30"/>
    <p:sldId id="567" r:id="rId31"/>
    <p:sldId id="568" r:id="rId32"/>
    <p:sldId id="661" r:id="rId33"/>
    <p:sldId id="660" r:id="rId34"/>
    <p:sldId id="662" r:id="rId35"/>
    <p:sldId id="663" r:id="rId36"/>
    <p:sldId id="664" r:id="rId37"/>
    <p:sldId id="672" r:id="rId3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-2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1:21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5875 5651 12895 0,'-1'-11'1152'0,"-2"4"-928"0,3 7-224 0,0-12 0 16,0 2 576-16,0 3 64 0,3-4 0 0,-3 11 16 15,1-7-272-15,-1 7-48 0,4-10-16 0,0 2 0 16,-4 8-128-16,0 0-16 0,5-9-16 0,-5 9 0 15,0 0-160-15,0 0 0 0,0 0 0 0,0 0 0 16,0 0 0-16,0 0 0 0,0 0 0 0,0 0 0 16,0 0 0-16,5 10 0 0,-3 3 0 0,0-4 128 15,-1 4 16-15,-1 2 0 0,0 0 0 0,0 3 0 16,0 2 128-16,0 1 32 0,0 0 0 0,0 5 0 16,-1-2 128-16,-1 4 16 0,2 2 16 0,-1 2 0 15,0 0-48-15,0-2-16 0,-2 2 0 0,1 0 0 0,-2 1-80 16,2 0-32-16,0-1 0 0,-2-1 0 0,-1 1-96 0,0 0-32 15,0-5 0-15,1 2 0 0,-2 4-160 0,1-1 192 16,0 0-192-16,-2 1 192 0,0-2-192 0,-1 1 128 16,3-5-128-16,0 2 128 0,0-4-128 0,1 5 128 15,0-7-128-15,-1 2 128 0,-3-2-128 0,5-3 0 16,-3 2 0-16,3-3 128 0,1-3-128 0,1 0 0 16,1-2 0-16,0-2 128 0,0-1-128 0,0 0 0 15,0-11 0-15,0 11 0 0,0 1 128 0,1-1-128 16,-1-11 128-16,2 10-128 0,0 2 0 0,-2-12 0 15,4 11 128-15,0-3-128 0,-4-8 128 0,7 8-128 16,-7-8 192-16,9 8-64 0,-1 4-128 0,-2-6 0 16,1 2 0-16,0 1 0 0,1-3 0 0,0 3 0 0,-2-4 0 15,2 1 0-15,0 2 0 0,4-5 0 0,-3-2 0 0,2 3 0 16,2 1 144-16,1 1-144 0,1-2 160 0,3 0-160 16,0-2 192-16,1 2-48 0,1-3-16 0,2 3 0 15,2 0-128-15,1 1 0 0,2 1 144 0,2 0-144 16,3 0 0-16,2 3 0 0,2 0 0 0,-2 0 128 15,-1-6-128-15,0 4 0 0,-1-1 0 0,1 1 0 16,3 3 0-16,1-4 128 0,0 0-128 0,-1 1 128 16,6-3-128-16,0 1 0 0,1 1 0 0,5-1 0 15,2 0 0-15,-1-2 0 0,-5-2 0 0,1 2 128 16,0-2-128-16,2-1 0 0,0 0 128 0,3 0-128 16,1-1 128-16,4-2-128 0,4 0 128 0,-3 3-128 0,-2-1 0 0,-1 0 144 15,0 0-144-15,1 1 0 0,-1 1 128 16,3 0-128-16,3 0 0 0,0 2 0 0,2 0 0 15,-2 0 0-15,-5 0 0 0,1-2 0 0,1 2 0 16,3 1 0-16,-2 1 0 0,4 0 0 0,4-2 0 0,-3 1 0 16,-2 0 0-16,-2 1 0 0,1-2 0 0,-2 2 128 15,0 0-128-15,3 0 0 0,2-2 144 0,0 0-144 16,1 1 0-16,-2 0 144 0,-6-3 0 0,3 1 0 16,-1-2 0-16,1 0 0 0,2 0 48 0,4 0 0 15,3 0 0-15,-3 0 0 0,-7 0-64 0,0 0 0 16,1-2 0-16,1 2 0 0,-1 0-128 0,2 2 0 0,2 0 144 0,1-1-144 15,-4 2 0-15,1-1 0 0,-3 1 0 16,1 1 128-16,-1-4-128 0,1 1 0 16,2 2 0-16,2-2 0 0,2 1 0 0,-3 2 0 0,-4-1 0 0,0 1 0 15,0-2 0-15,1 1 0 0,1-2 0 0,4 1 0 16,2 2 0-16,-3-1 0 0,-2 1 0 0,-3-3 128 16,-1 0-128-16,0 2 0 0,-2-3 0 0,3 2 0 15,3 2 0-15,1-1 0 16,-1-1 0-16,-2 1 0 0,-4-1 0 0,0 0 0 0,1-1 0 0,1-1 0 15,1 0 0-15,0 0 0 0,6 0 0 0,-4-1 0 16,-1 1 0-16,-1-2 0 0,-4 1 0 0,1 1 0 16,-2 0 0-16,1 0 0 0,3-1 0 0,3-1 0 15,0 1 0-15,0-1 0 0,-7 0 0 0,0 1 0 16,-2 0 0-16,0 0 0 0,3-1 0 0,0 1 0 16,2 1 0-16,2 0 128 0,1-1-128 0,-2 1 0 0,-5-3 0 0,0 1 0 15,0-2 0-15,-2 1 0 0,1 1 0 16,-1 0 0-16,5 0 0 0,-2 1 0 0,0-1 0 0,-1 1 0 15,-3-1 0-15,-2-1 0 0,-2 2 0 0,1 1 0 16,-2-2 0-16,0 1 0 0,-2 0 0 16,1-2 0-16,3 1 0 0,0 1 128 0,2 1-128 0,-1-2 0 15,-5 0 0-15,-1-1 0 0,-3 2 0 0,0 0 0 16,0-2 0-16,-1 2 128 0,-2-2-128 0,0 2 0 16,-3-1 0-16,3 0 0 0,-1 1 0 0,1-2 0 15,1 2 0-15,-2 1 0 0,0-1 0 0,-1 0 0 16,-4 1 0-16,-2 1 0 0,1 1 0 0,-3 2 0 15,-2-2 0-15,-1-1 0 0,1 0 0 0,-2 0 0 16,-1 1 0-16,-1-1 0 0,0-1 0 0,-2 0 128 16,0 0-128-16,-1 1 0 0,0 2 0 0,-1-3 0 0,0 0 0 15,-1 0 128-15,0 0-128 0,-3 0 0 16,3 0 128-16,-1-2-128 0,-12 2 0 0,10-1 144 0,1 0-144 16,-11 1 0-16,8-4 160 0,1-1-160 0,-9 5 128 0,9-9-128 15,-1 3 0-15,-1-2 128 0,0 2-128 0,0-2 0 16,1-3 0-16,0 1 0 0,-2 1 128 0,2-4-128 15,-1 0 0-15,2 0 0 0,-1-3 0 0,1-1 0 16,0 0 0-16,0-4 0 0,-1-5-128 0,1 1 128 16,-1-4 0-16,1 1 0 0,1-4 0 0,0 1 0 15,-1-1 0-15,1-4 0 0,3-1 0 0,0-1 0 16,1-1-144-16,0-3 144 0,1-6-192 0,0 2 192 16,-1 1-224-16,0-3 64 0,-1 0 16 0,1 1 0 0,-1-1 144 15,-1 3-192-15,1-3 192 0,0 2-192 16,3 0 192-16,-1-2-128 0,-1 2 128 0,2-1-128 0,0 1 128 0,2 3 0 15,-1 1 0-15,-1-1 0 0,-1 2 0 16,1 3 0-16,-2 1 0 0,-2 3 0 0,0 1 0 0,-1 2 0 16,-1 5 128-16,-1-3-128 0,-1 4 208 0,1 0-16 15,-2 1-16-15,0 1 0 0,-2-3-176 0,0 4 160 16,-1 3-160-16,-2 1 160 0,0 0-160 0,0 3 160 16,-2 1-160-16,0 1 160 0,0 2-160 0,-2 0 0 15,0 3 0-15,2 8 0 0,-1-9 0 0,-2 1 0 16,1 2 0-16,-2-3 0 0,0 4 0 0,-1-3 0 15,-2 2 0-15,-2 1 0 0,-2-4 0 0,1 2 128 16,0 2-128-16,-3-2 0 0,-3 2 0 0,-2-2 0 16,-1-2 128-16,-1 4-128 0,-3-4 0 0,0 3 128 15,0 1-128-15,1-2 128 0,-3 2-128 0,-2 3 192 0,-2-1-192 0,-3 2 192 16,1 0-192-16,-4 2 0 0,-2 2 144 0,-3-1-144 16,-6 1 0-16,-2 0 0 0,-3 4 0 0,1-3 128 15,1-2-128-15,0 2 0 0,-2 0 0 0,1 2 0 16,-2-2 0-16,-1 1 0 0,-5 0 0 0,-2-2 0 15,-2 1 0-15,2-3 0 0,0 1 0 0,3 1 0 16,-3-1 0-16,2 1 0 0,-3-3 0 0,-4 0 0 16,-5 0 0-16,5 0 0 0,2 0 0 0,1-3 128 15,-2 1-128-15,-1-1 0 0,-1 2 128 0,-4 0-128 16,-4 0 0-16,3 1 128 0,3 0-128 0,-1-2 0 16,0 1 128-16,-2 0-128 0,-4-2 160 0,0 3-160 15,-2 0 0-15,3 1 128 0,0 2-128 0,2-2 0 16,-2-1 0-16,-4 2 0 0,-4-1 0 0,3 1 0 15,5 2 0-15,1 1 0 0,-1-2 128 0,-2-1-128 0,-4 2 0 16,-1 0 0-16,1-3 0 0,3 3 0 0,1-1 0 0,1-1 0 16,-4-1 0-16,-1 1 0 0,-3-1 0 0,3 1 0 15,1 0 0-15,2 2 0 0,0-2 128 0,-4 1-128 16,-4-2 0-16,3 1 144 0,4 1-144 0,1 0 0 16,1 0 0-16,-3 1 0 0,-2-1 0 0,2 1 0 15,3-3 0-15,2 0 0 0,2-1 0 0,2 0 0 16,0 0 128-16,-1 0-128 0,-4 0 0 0,4 0 0 15,2-1 0-15,3 1 0 0,0-1 0 0,1-1 0 16,-1 1 0-16,-3 1 0 0,-5 0 0 0,8 0 0 16,1 0 0-16,3 0 128 0,1 0-128 0,0 1 0 0,0-1 144 15,-4 0-144-15,-5 0 0 0,3 0 0 0,2 2 0 16,3 0 128-16,1-1-128 0,1 3 0 0,-1-3 0 16,0 1 0-16,-1-1 0 0,0-1 0 0,2 1 0 0,1 1 0 15,3 0 0-15,3-2 0 0,1 0 0 0,-1 0 0 16,-2 0 0-16,-1 1 0 0,-1 1 0 0,2 0 0 15,3 1 0-15,1 0 0 0,3 0 0 0,2-2 0 16,0-1 0-16,1 0 128 0,-2 0-128 0,-2 2 0 16,0 0 0-16,0 1 0 0,4-1 0 0,0-1 0 15,2-1 0-15,-2 0 0 0,3 3 0 0,0 0 128 16,3-1-128-16,-3 1 128 0,0 0-128 0,-1 4 128 16,-3-3-128-16,2-2 176 0,-2 1-176 0,5-1 192 15,-1 2-192-15,4 2 128 0,1-2-128 0,2 1 128 16,-2 2-128-16,1-2 160 0,2-3-160 0,0 3 160 15,-2 3-160-15,-1-3 128 0,0 0-128 0,-1 2 128 0,0-5 0 16,2 1-128-16,5 2 192 0,-1 1-64 0,0-2-128 16,2 0 192-16,2 1-192 0,0 1 192 0,0-2-192 0,1 0 192 15,2 1-192-15,-1 1 192 0,3-3-192 0,0 1 128 16,-1-1-128-16,0 2 128 0,0-2 16 0,-1-2 0 16,-1 1 0-16,3-2 0 0,3 0-16 0,0 0-128 15,-1 0 192-15,3 0-64 0,1 0-128 0,1 0 160 16,2 0-160-16,2 0 160 0,0 0-160 0,1-2 0 15,2 1 0-15,0 0 128 0,0-1-128 0,9 2 0 16,-10 0 0-16,10 0 0 0,-9-5 0 0,3 3-144 16,6 2 144-16,-7-3 0 0,7 3-256 0,0 0 64 0,0 0 16 15,0 0 0 1,0 0-928-16,0 0-192 0,0 0-48 0,0 0-13568 0</inkml:trace>
  <inkml:trace contextRef="#ctx0" brushRef="#br0" timeOffset="2482.87">17506 9357 1839 0,'0'0'0'0,"-3"-9"160"0,-2-1-160 0,1-2 0 0,-1 4 0 0,3-3 0 0,2 5 5216 0,0 6 1008 16,2-13 208-16,3 6 32 0,-1-3-5136 0,-4 10-1040 15,10-8-288-15,1 0 0 0,0 3 0 0,2 1 0 16,0-3 0-16,-1 3 0 0,3 1 0 0,1 1 0 16,0-1-144-16,3 0 144 0,0 1 0 0,4 1-128 15,1 0 128-15,6-1 0 0,3 1 0 0,4 0-160 16,1 1 160-16,1 0 0 0,-1 0-176 0,2 0 176 0,-2 1-160 0,4 0 160 15,0 1 0-15,1-1-144 0,-2 0 144 0,3 4 0 16,4-1 0-16,2 3 0 0,-1 3 0 0,-1-3 0 16,-5 3 0-16,-3 1 0 0,-1 3 0 0,-3 0 0 15,-3-2 0-15,-2 5 0 0,-2 2 0 0,-3 3 128 16,-3-1 32-16,-2 7 16 0,-2 3 0 0,0 0 0 16,-2 2 96-16,-2 3 32 0,-2-3 0 0,-3 1 0 15,-2 2-48-15,-2 0-16 0,-4 0 0 0,1 0 0 16,-3 0-112-16,-1 0-128 0,-3 3 176 0,-1 1-176 15,-3-2 144-15,2 3-144 0,-3 1 0 0,1-4 144 16,1-1-144-16,0 2 0 0,1 2 144 0,2-3-144 16,2 0 128-16,0-1-128 0,2 1 128 0,3 3-128 15,1 2 0-15,2-1 0 0,5 4 0 0,2-3 0 16,0-2 0-16,3-2 0 0,4-2-144 0,1-6 144 0,-3-2-208 16,2-2 16-16,3-2 16 0,0-1 0 0,0-4 176 0,-1-2-160 15,2-4 160-15,2-1-160 0,2-3 160 0,2 0 128 16,-1 0-128-16,3-3 176 0,-2-5-176 0,2 1 0 15,1-3 0-15,0 0 0 0,0-1 0 0,-1-1 0 16,-3 1 0-16,-1 0 0 0,-1-6 0 0,-6 1 0 16,-3 1 128-16,-4 2-128 0,-3 0 176 0,-2-2 0 15,-9 5 0-15,0 0 0 0,0 0 128 0,0 0 16 16,0 0 16-16,0 0 0 0,0 0-112 0,-5 8-32 16,-5 1 0-16,-1 5 0 0,-3 4-192 0,-3 2 0 15,2 5 0-15,-2 0 0 0,0 7 0 0,0 1 0 16,3-4 0-16,1 4 0 0,3 4 0 0,1 0 0 0,3 1 0 0,2 4 0 15,2-1 0-15,2 6 0 0,2 0 0 0,5 4 0 16,3 1 0-16,2-2 0 0,6-4 0 16,3 4 0-16,-1-2 0 0,1-2 0 0,4 1 0 0,-2 0 0 15,-2-1 0-15,-1 2 0 0,0 0 176 0,-3-2-176 16,-1 1 224-16,-2-2-64 0,-3 2-16 0,0 3 0 16,-2 0 96-16,-2 1 16 0,-3 5 0 0,-4 1 0 15,-4 1 112-15,-4 2 16 0,-3-5 16 0,-5 3 0 16,-4-3-80-16,-3-3 0 0,-4-4-16 0,-4-1 0 15,-6 2-160-15,-3-5-16 0,-4 1-128 0,1-5 192 16,2-2-192-16,0-3-128 0,-1-3 128 0,2-4-208 31,0-4-240-31,2-7-64 0,3-4 0 0,7-4-9248 0,2-6-1856 0</inkml:trace>
  <inkml:trace contextRef="#ctx0" brushRef="#br0" timeOffset="3164.72">20566 10777 13823 0,'0'0'608'0,"-6"-8"128"0,-2 1-592 0,-1 1-144 0,0 5 0 0,9 1 0 15,-7 10 4032-15,2 2 784 0,1 6 160 0,-1 6 16 16,-3 0-4160-16,1 10-832 0,2 2-192 0,1 8-32 16,2 7 224-16,0 0 0 0,0-1 0 0,-1-2-144 0,0 1 144 0,-3-3 0 15,1-4 0-15,-1-4 0 0,2-5-144 0,-2-2 0 16,1-6 0-16,0-3 0 0,0-8 144 0,0-4-208 15,5-10 80-15,0 0 128 0,0 0 0 0,-8-9 0 16,2-6 224-16,0-9-64 0,3-4-160 0,3-8 0 16,3-5 0-16,3-3 0 0,0-6-320 0,3-2 48 15,1-5 16-15,0 0 0 0,2-4 256 0,2 4-128 16,2 1 128-16,2 0 0 0,1 4-224 0,3 0 64 16,-1 1 16-16,5 2 0 15,0 0-336-15,2 2-64 0,1 7-16 0,-1 7 0 0,3 7 240 0,-3 2 64 0,-1 8 0 0,-3 7 0 16,-3 3 256-16,0 4 192 0,-4 7-16 15,0 5-16-15,-2 8 32 0,-5 10 16 0,-3 8 0 0,-5 6 0 16,-2 7 0-16,-3 3 0 0,-5 1 0 0,-2 2 0 16,-7-2-32-16,-1 2-16 0,-1-3 0 15,2-6 0-15,-4-3-32 0,1-8 0 0,0-4 0 0,-2-6 0 16,0 0-128-16,2-5 0 0,0-6 0 16,1-3 0-1,1-7-448-15,3-5-112 0,2-3-16 0,4-11-7632 0,1-4-1520 0</inkml:trace>
  <inkml:trace contextRef="#ctx0" brushRef="#br0" timeOffset="3430.17">21621 9769 34207 0,'-14'-12'1520'0,"2"6"304"0,-1 1-1456 0,-1 4-368 0,6 3 0 0,-4 2 0 0,-1 4 0 0,2 3-256 16,-2 8 32-16,1 9 16 0,-4 4 208 0,1 10 0 15,-2 5 0-15,2 6-144 0,-1 8 144 0,0 0 0 16,1 4 0-16,0 0-128 0,0 2-32 0,-1 4 0 16,1-1 0-16,0-2 0 15,0-8-608-15,2-5-128 0,0-2-32 0,3-6 0 16,0-9-288-16,2-5-48 0,3-12-16 0,1-5 0 15,4-16-64-15,0 0 0 0</inkml:trace>
  <inkml:trace contextRef="#ctx0" brushRef="#br0" timeOffset="3905.3">21767 10271 13823 0,'0'0'608'0,"-9"11"128"0,0-6-592 0,0 7-144 0,0-1 0 0,3 5 0 15,1 0 3584-15,1 3 672 0,1 1 144 0,-2 6 16 16,1-1-3568-16,2 5-720 0,-1-1-128 0,1 3 0 16,1 1-256-16,1-2-16 0,-3 0 0 0,2 1 0 15,1-2-240-15,0-3-32 0,0 0-16 16,1-6 0-16,2-4 16 15,-1-2 0-15,2-5 0 0,-4-10 0 0,6 9 32 0,-6-9 16 0,10 3 0 0,-10-3 0 0,13-2 496 0,-3 1 0 16,0 0 0-16,-1-4 0 0,-1-2 192 0,1 2 16 16,-9 5 16-16,13-5 0 0,-2-4-224 0,3 3 176 15,-1-4-176-15,-1 3 160 0,2 1-160 0,0-3 0 16,-1 3 0-16,0-3 0 0,0 3 0 0,-1 0 0 16,0-1 0-16,-2 0 0 0,0-3 0 0,-1 4 0 15,-9 6 0-15,10-9 0 0,-2 0 0 0,-2-4 0 16,-1 1 0-16,0 0 0 0,0-2 240 0,-1 2 16 15,-1-4 0-15,-1 1 0 0,0-5 208 0,-1 2 48 16,-1 3 16-16,0-2 0 0,0 1-80 0,0-2-32 16,0-1 0-16,1 1 0 0,0 0-96 0,-2 4-32 0,-1 0 0 15,-1 4 0-15,2-1-288 0,-2 0 160 0,1 4-160 16,0-2 128-16,2 9-288 0,0 0-64 0,-3-8-16 0,3 8 0 31,0 0-1392-31,0 0-288 0,0 0-48 0,0 0-16 0</inkml:trace>
  <inkml:trace contextRef="#ctx0" brushRef="#br0" timeOffset="4335.78">22672 10218 27871 0,'0'0'1232'0,"0"0"256"0,-7-6-1184 0,1 1-304 0,6 5 0 0,-10-2 0 0,-3 2 0 0,-1 1-304 16,-1 3 64-16,-3 1 16 0,-7 0 224 0,-1 5 0 16,-3-1 0-16,0 3 0 0,-2-2-192 0,0 4 16 15,-1 1 0-15,1 1 0 0,2 1-112 0,2 0-32 16,3-2 0-16,3 0 0 0,2-1 64 0,5 1 0 16,3-1 0-16,5-2 0 0,6-12-112 0,0 0-16 15,8 10 0-15,4-3 0 0,6-5 16 0,5-4 0 16,4-4 0-16,4 0 0 0,6-7 368 0,3-1 0 15,3 1 0-15,1-1 0 0,1-2 336 0,-2 2-16 16,-3 2 0-16,-5 0 0 0,-4-2 16 0,-5 5 0 0,-3-1 0 0,0 6 0 16,-5 0 176-16,-3 2 48 0,-3 4 0 0,-5 3 0 15,-7-5 48-15,4 14 16 0,-4 5 0 0,-4 4 0 16,-5 6 16-16,-3 7 16 0,-4 5 0 0,-5 4 0 16,-1 4-160-16,-3 0-48 0,-2 2 0 0,-2 1 0 15,-2-4-208-15,0 0-48 0,-1-1-16 0,1-7 0 16,2-2-176-16,1 0 0 0,4 2 0 0,1-8 0 15,1-4 0-15,2-6-144 0,2 1 0 0,3-2 0 32,0-7-1648-32,2-3-336 0,4-7-64 0</inkml:trace>
  <inkml:trace contextRef="#ctx0" brushRef="#br0" timeOffset="4873.26">24942 10057 36287 0,'-13'-5'1600'15,"13"5"336"-15,-10-2-1552 0,0 4-384 0,0 3 0 0,-2 11 0 0,0 3-192 16,-1 9-112-16,-2-2-16 0,-2 7-16 0,-1 2 336 0,1 2-176 16,-4 2 176-16,1 3-128 15,-2 1-288-15,1-2-48 0,-2 3-16 0,1-6 0 16,-1-5-1968-16,5-6-400 0,3-5-80 0</inkml:trace>
  <inkml:trace contextRef="#ctx0" brushRef="#br0" timeOffset="5248.64">25312 9912 28559 0,'0'0'1264'0,"0"0"272"0,-8 6-1232 0,2 4-304 0,1 1 0 0,-2 7 0 15,-1 4 1024-15,-3 2 128 0,0 4 48 0,-2-2 0 16,-2 5-960-16,2-3-240 0,1 1 0 0,0 0 0 15,1-2 0-15,1 0 0 0,2-6 0 0,3-2-160 32,1-2-432-32,1-6-96 0,3-11-16 0,0 0 0 15,0 0-528-15,0 0-112 0,14-7-32 0,2-5 0 16,2-6 592-16,3-3 112 0,2-2 32 0,0-4 0 0,-3 1 640 0,2-4 0 0,-1 0 0 0,2-1 0 16,0 1 320-16,0 4 80 0,0 0 32 0,0 4 0 15,0 3 176-15,0 5 32 0,-1 5 16 0,1 4 0 16,0 5-112-16,1 5-32 0,2 3 0 0,-2 8 0 15,0 8-288-15,2 7-64 0,-1 6-16 0,-2 1 0 0,-3 3-144 0,-1-2 0 16,0 2 144-16,-1 1-144 0,-3 0 0 16,-2-2 0-16,-1 4 0 0,-1-6 0 0,0-9-192 15,1 0-64-15,-5-3-16 0,1-5-8272 16,-2-3-1648-16</inkml:trace>
  <inkml:trace contextRef="#ctx0" brushRef="#br0" timeOffset="5439.92">25027 9525 38703 0,'-11'-12'3440'0,"-2"0"-2752"0,0 1-560 15,4 6-128-15,9 5 608 0,0 0 96 0,0 0 0 0,-1 16 16 31,2 1-2496-31,3 4-496 0,1 5-96 0</inkml:trace>
  <inkml:trace contextRef="#ctx0" brushRef="#br0" timeOffset="5861.75">20935 12176 35823 0,'0'0'1584'0,"0"0"336"0,-11 3-1536 0,1 2-384 0,1 5 0 0,1 3 0 15,-1 6 0-15,2 6 144 0,-1 1-144 0,-2 4 0 16,2 4 0-16,-1 3 0 0,4 1 0 0,2 2 0 15,-3-1 0-15,4 2 0 0,-1-3 0 0,1-4 0 16,-1-2-240-16,1-5-96 0,2-3-32 0,-4-1 0 31,0-4-1280-31,0-3-256 0,-1-2-48 0,0-3-7120 0,5-11-1424 0</inkml:trace>
  <inkml:trace contextRef="#ctx0" brushRef="#br0" timeOffset="6271.8">21243 12291 25791 0,'0'0'2304'0,"-6"12"-1856"0,-3 0-448 0,2 9 0 0,2 5 1056 0,2 6 112 16,-4 1 32-16,1-2 0 0,1 5-1040 0,-3 1-160 15,2-2 0-15,2-1-192 0,-2-1 0 0,2-4 16 16,0-5 0-16,0-4 0 16,2-4-272-16,-1-4-64 0,3-12-16 0,0 0 0 15,0 0 16-15,0 0 0 0,0 0 0 0,5-16 0 0,-1-3 144 0,2-8 48 16,2 0 0-16,2-7 0 0,2-8 64 0,-1-1 32 16,4 2 0-16,2-2 0 0,1 2 224 0,-1 3 0 15,1 4 0-15,0 2 0 0,0 4 240 0,0 3-16 0,-1 4 0 0,0 6 0 16,-1 5 160-16,0 2 48 0,-2 4 0 0,0 4 0 15,0 4-112-15,0 6 0 0,-2 6-16 0,0 7 0 16,-2 8-128-16,-4 6-32 0,-2 10 0 0,-1 7 0 16,-6 5 48-16,3 4 16 0,-4 0 0 0,0-2 0 15,-3-2-208-15,-1-10 0 0,-1-3 0 0,3-9 0 16,1-4-256-16,1-8 48 0,1-4 16 0,3-7 0 31,3-3-1760-31,-3-11-352 0</inkml:trace>
  <inkml:trace contextRef="#ctx0" brushRef="#br0" timeOffset="6488.42">22116 12320 32255 0,'-9'4'2864'0,"-1"-1"-2288"0,-2 3-576 0,1 6 0 0,4 7 1152 0,-1 8 128 16,2 4 32-16,-2 3 0 16,2 1-1488-16,2 4-288 0,-1 1-64 0,2 0-16 15,2-3-1728-15,0-1-352 0,0 0-64 0,-1-3-10176 0</inkml:trace>
  <inkml:trace contextRef="#ctx0" brushRef="#br0" timeOffset="6722.56">22939 11378 36975 0,'-21'18'1632'0,"7"2"352"0,-3 13-1600 0,-1 12-384 0,0 14 0 0,-1 8 0 15,-1 10-256 1,-2 2-144-16,0 5-32 0,2 1 0 0,1 0 224 0,1-1 32 0,2-7 16 0,4 4 0 16,1-5-2000-1,2 0-400-15,3-2-64 0</inkml:trace>
  <inkml:trace contextRef="#ctx0" brushRef="#br0" timeOffset="6948.88">22416 11919 25791 0,'0'0'2304'0,"0"0"-1856"0,0 0-448 0,16-3 0 0,5 0 2256 0,8 3 368 16,7 0 64-16,5-1 0 0,2 0-2416 0,4-2-480 0,2-2-112 15,7 0 0 1,5 0-224-16,4-4-32 0,3 3-16 0,-1-2 0 15,2 2-1968-15,-8 3-384 0,-8 2-64 0,-7-1-32 0</inkml:trace>
  <inkml:trace contextRef="#ctx0" brushRef="#br0" timeOffset="7122.65">23586 11827 34783 0,'-26'12'1536'0,"10"0"320"0,-3 6-1472 0,1 8-384 0,3 5 0 0,1 6 0 16,0 3 0-16,0 5 0 0,0-1 0 0,2 1 0 0,2-2 0 16,2-2 0-16,2-2 0 0,1 4-128 0,1-2 288 0,2 0 64 15,0-3 16-15,2-1-10624 16,3-4-2128-16</inkml:trace>
  <inkml:trace contextRef="#ctx0" brushRef="#br0" timeOffset="7768.94">24299 11986 5519 0,'-8'-3'496'0,"-3"-3"-496"0,-5-1 0 16,1 5 0-16,0 1 6464 0,-3 1 1216 0,-2 1 224 0,2 4 48 31,0 6-6752-31,-1 2-1360 0,-1 0-272 0,0 5-48 0,-3 2 288 0,-2 7 48 0,4-1 16 0,-2 6 0 31,-1 0-272-31,1 2-48 0,0 0-16 0,5-2 0 0,0-3 288 0,5-1 176 0,1-3-192 0,4-5 192 16,3-2-224-16,4-6 64 0,2 0 16 0,-1-12 0 16,0 0-64-16,12 5-16 0,-1-6 0 0,2-3 0 15,2-8 416-15,3-2 64 0,1-3 32 0,1-1 0 16,1-1 80-16,0 0 16 0,2-2 0 0,0 1 0 15,0 2-208-15,-1 0-48 0,-3 2 0 0,-2-1 0 16,0 2-128-16,-3 4 0 0,0 2 0 0,-1 4 0 16,-3-2 0-16,0 4 0 0,-10 3 0 0,10 2 0 0,-10-2 0 15,10 8 0-15,2-3 0 0,-5 2-176 16,1 2 176-16,0-1 0 0,-1 0-144 0,3-5 144 0,2 1 0 0,1-3-144 16,1-2 144-16,2-3 0 0,2-5-320 15,2-2 64-15,2-5 0 0,3-4 0 0,3-2 112 0,3-8 144 16,3-3-208-16,2-2 80 0,1-3 128 0,2 1 0 15,0-4-144-15,-3 0 144 0,-4 1 0 0,-2 0 0 16,-1-3 0-16,1-1 0 0,-2-6-208 0,-3-2 80 16,1-3 128-16,-1 1-208 0,0-4-80 0,-2 1-16 15,-2-3 0-15,-2 5 0 16,-3-1-256-16,-3 2-48 0,-4 0-16 16,-3 10 0-16,-1 9 432 0,-4 6 192 0,-6 9-192 0,0 8 192 0,-4 3 544 15,-2 8 224-15,-3 4 64 0,-3 6 0 0,-3 12-512 0,-1 5-112 0,-5 9-16 16,2 8 0-16,-3 9 112 0,1 9 16 15,0 4 0-15,2 6 0 0,0 7-128 0,0-1-32 0,0 6 0 16,-1-6 0-16,1 1 0 0,3-2 0 16,2-4 0-16,2 0 0 0,3-6-160 0,4-3 128 0,2-9-128 0,4-5 128 15,4-4-128-15,4-7 0 0,1-6 0 0,3-3-176 32,0-5-752-32,0-6-160 0,3-5-16 0,0-10-11680 0</inkml:trace>
  <inkml:trace contextRef="#ctx0" brushRef="#br0" timeOffset="7943.84">23659 11561 20271 0,'-11'-5'1792'0,"-2"0"-1424"0,-2-5-368 0,5 7 0 0,10 3 5136 0,0 0 960 16,0 0 192-16,10 14 48 15,3 1-6336-15,3-1-1120 0,5 0-288 0,0 3-10448 16,3-2-2096-16</inkml:trace>
  <inkml:trace contextRef="#ctx0" brushRef="#br0" timeOffset="8701.56">26387 11701 32831 0,'0'0'1456'0,"-10"7"288"0,1 6-1392 0,3 8-352 0,-2 5 0 0,3 9 0 31,0 4-512-31,0 5-192 0,-1 6-16 0,2 2-16 0,3 2 512 0,1-2 224 0,0-3-192 0,1-6 192 31,1 1-656-31,2-11-16 0,1-5 0 0,0-7 0 16,0-3 144-16,2-8 16 0,-7-10 16 0,12 0 0 0,0-4 496 0,1-7 0 0,1-9 0 0,1-8 0 15,1-4 256-15,1-5 128 0,-1-7 48 0,2-4 0 16,-1-2 32-16,-1 0 16 0,0 2 0 0,1-1 0 16,-1 8 144-16,0-1 16 0,-1 1 16 0,3 4 0 15,3 8-368-15,-1 0-80 0,1 4-16 0,2 3 0 16,1 4-576-16,2 5-112 0,-2 0-16 0,0 3-13184 15</inkml:trace>
  <inkml:trace contextRef="#ctx0" brushRef="#br0" timeOffset="9145.79">27680 11669 33695 0,'-29'-8'1488'0,"7"5"304"0,-2-1-1424 0,0 8-368 0,0 2 0 0,0 5 0 31,-1 2-720-31,1 4-224 0,0 0-32 0,1 4-16 16,0 2 448-16,0 0 96 0,2-1 0 0,-1 5 16 15,2 0-80-15,1 5-32 0,-3 3 0 0,6 2 0 16,4 1 16-16,3-3 0 0,3-4 0 0,3-7 0 0,6-5 240 0,2-5 48 0,1-3 16 0,5-6 0 16,0-5 224-16,3-4 160 0,0-4-32 0,1-1 0 15,1-3 1024-15,0-5 208 0,2-3 48 0,0 1 0 16,-2-2-640-16,2 0-112 0,0-1-16 0,0 2-16 16,-2 0-400-16,1 0-80 0,-2 3-16 0,-1 0 0 15,-1 1-128-15,-1 2 0 0,2 3 0 0,-4 1 128 0,-1 4-128 16,0 3 192-16,-9 3-192 0,10 3 192 0,-10-3-48 0,11 11 0 15,-5 2 0-15,-1 2 0 0,-1 4-16 16,-2 4-128-16,1 4 192 0,-2 0-64 0,-1 3-128 0,4 2 0 16,0-3 0-16,1-3 0 0,0-1-320 0,1-1-32 15,2-6-16-15,1-3 0 16,1-3-336-16,1-2-80 0,1-5-16 0,3-4 0 16,3-2 176-16,6-3 48 0,2-5 0 0,4-5 0 0</inkml:trace>
  <inkml:trace contextRef="#ctx0" brushRef="#br0" timeOffset="9420.04">28482 10687 6447 0,'0'0'576'0,"0"0"-576"0,-13 5 0 0,2 1 0 15,-3 7 5952-15,0 4 1072 0,1 6 208 0,-2 9 64 16,0 4-6064-16,-3 9-1232 0,-2 11-192 0,1 8-64 16,2 2 256-16,-1 5 0 0,0 3 0 0,3 4 160 15,2 7-160-15,1 1 0 0,0 2 0 0,1-6 128 16,1 1-128-16,0-7 0 0,-1-1 0 0,2-5 0 16,1-6-512-1,1-10-16-15,2-4-16 0,1-12 0 0,3-10-1024 0,-1-6-208 0,0-8-32 0,6-7-6000 16,-4-7-1184-16</inkml:trace>
  <inkml:trace contextRef="#ctx0" brushRef="#br0" timeOffset="9753.11">28608 11341 10127 0,'0'0'448'0,"0"0"96"0,0 0-544 16,-5 15 0-16,-2 1 0 0,0 4 0 0,-1 3 4736 0,1 10 832 0,-2 4 160 0,-1 5 32 15,-2 6-4400-15,2 4-880 16,0 4-176-16,2 4-48 0,2 2-32 0,2-3-16 16,4 0 0-16,3 1 0 0,0-4-208 0,2-5-192 0,2-7 48 15,2-6 0 1,0-6-432-16,3-5-96 0,1-9-16 0,1-8 0 16,0-4 32-16,2-10 0 0,2-2 0 0,1-8 0 0,2-5 656 0,-2-6 176 0,2-8 16 0,1-7 0 15,0-8 528-15,-1-2 112 0,5-2 32 0,-4 0 0 16,-1-1 48-16,-2 2 16 0,-1 0 0 0,-2 0 0 15,1-1-496-15,-2-3-112 0,0 3 0 0,-1 5-16 16,-2 4-528-16,-1 2-96 0,-1 6-32 0,-2 4 0 31,-3 10-96-31,-1 2-32 0,0 2 0 0,-2 2 0 16,-2 6-304-16,0 9-64 0,0-9-16 0,0 9-8240 0,0 0-1648 0</inkml:trace>
  <inkml:trace contextRef="#ctx0" brushRef="#br0" timeOffset="10118.93">29292 11527 25791 0,'0'0'1152'0,"0"0"224"15,0 0-1104-15,0 0-272 0,13-3 0 0,-1 2 0 0,-2 0 752 0,4-1 80 16,0 1 32-16,3-3 0 15,1-3-1056-15,1 0-224 0,0-3-32 0,-1 1-16 16,1-6-176-16,-3 0-48 0,-2-3 0 0,-1 0 0 0,-3-1 304 0,-1 0 48 0,-3 0 16 0,-1 1 0 16,0 2 592-16,-3-1 128 0,-2-2 32 0,0 3 0 15,-2 0-80-15,-3 2-16 0,-2 5 0 16,-2-1 0-16,-3 3-48 0,-3 4-16 0,-4 0 0 0,-3 5 0 16,-5 2-80-16,-1 3-32 0,0 6 0 15,0 3 0-15,-2 2 64 0,2 5 16 0,3 5 0 0,1 1 0 16,1 4-80-16,1 3-16 0,3 1 0 0,4 0 0 15,1 1-144-15,4-3 0 0,2-2 144 0,3-1-144 16,3-1 0-16,2-6-256 0,3 2 32 0,3-4 16 31,0-2-272-31,4 0-48 0,4-5-16 0,4-2 0 0,2 0-368 16,4-1-80-16,4-4-16 0,5-2-9888 0</inkml:trace>
  <inkml:trace contextRef="#ctx0" brushRef="#br0" timeOffset="10507.83">30432 11194 36159 0,'-23'-16'1600'0,"5"5"336"0,-3 1-1552 0,-1 0-384 0,-2 5 0 0,0 2 0 15,1 6-448-15,0 0-192 0,-1 6-16 0,-3 3-16 0,3 3 352 0,-1 3 80 16,0 3 16-16,3 5 0 16,-1-2-224-16,2 3-32 0,2 1-16 0,4 1 0 15,1-2-320-15,4 1-64 0,2-2-16 0,6 2 0 16,4-4-96-16,5 0-32 0,3-1 0 0,4-5 0 16,4-5 448-16,2-2 64 0,2 1 32 0,0-7 0 0,3-1 480 0,0-2-144 0,0 1 144 0,1-1 0 15,1 0 272-15,-2 0 144 0,-1 1 32 0,2 2 0 16,-2 1 176-16,-4-1 32 0,-5 4 16 0,-2 0 0 15,-4-4 64-15,-3 4 16 0,-6-9 0 0,-1 11 0 16,-5 3-256-16,-6 0-48 0,-3-1-16 0,-3 0 0 16,-6 1-48-16,-3 1 0 0,-3 3 0 0,-2-3 0 15,-2 0-208-15,1-1-48 0,-3 2-128 0,3-3 192 32,-4 0-544-32,2-4-112 0,-5-1-32 0,3-4-13456 0</inkml:trace>
  <inkml:trace contextRef="#ctx0" brushRef="#br0" timeOffset="13437.57">7056 9661 11967 0,'-17'-17'1072'0,"4"6"-864"0,-7-6-208 0,3 5 0 16,-1-2 3840-16,3 3 736 0,2 1 144 0,3-1 16 0,1 3-3728 0,4 2-752 16,5 6-256-16,-8-4 144 0,8 4 112 0,0 0 0 15,-8 5 16-15,3 4 0 0,2 4-272 0,-1 3 0 16,2 6 0-16,0 5 0 0,-1 8-128 16,1 10 128-16,-1-1 0 0,2 6-144 0,1 2 144 0,0 8 0 15,0 8 0-15,0 2 0 0,1 1 0 0,-1 2 0 16,0 0 128-16,0 4-128 0,2 3 0 0,-1 0 144 15,-1 1-144-15,0-3 0 0,-1 1 0 0,-1 1 0 16,0 5 0-16,-2 2 0 0,-1-4 192 0,-3 2-64 16,-1 2 0-16,0 3-128 0,1 1 384 0,-3 0-16 15,0-7-16-15,1-2 0 0,-2-4-176 0,1-2-48 0,1 0 0 0,2 1 0 16,3-6-128-16,0-5 0 0,0-1 0 16,1-1 128-16,0 0-128 0,3 2 0 0,1 3 0 15,1-7 0-15,1-2 0 0,1-3 0 0,1-4 0 16,1-2 0-16,2-5 0 0,-2 0 0 0,-2-2 0 0,4 1 0 15,-1-6 0-15,2-1 0 0,-2 0 0 0,2-3 0 16,-2-2 0-16,2-8 0 0,-1 1 0 0,1-6 0 16,-2-1 0-16,7-2 0 0,-1-2 0 0,-1-4 0 15,3 1 0-15,1-1 0 0,3-2 0 0,2 1 0 16,4-2 0-16,3 1 0 0,2-3 0 0,2 2 0 16,1 1 0-16,3-4 0 0,3 2 0 0,7-2 0 15,4-3 0-15,2 1 0 0,0 1 0 0,1 1 0 16,0-1-144-16,2 0 144 0,3 0 0 0,5 1 0 15,4-3-144-15,6 1 144 0,-3 1 0 0,1 0-144 16,-2 1 144-16,2 0 0 0,1-3 0 0,8 2 0 16,7 2 0-16,-1 0 0 0,-2-3 0 0,-2 2-128 0,3 3 128 15,6-4 0-15,7 1 0 0,-2 1 0 0,-6-2 0 16,3-3 0-16,3-1 0 0,4 2 0 0,6-2 0 16,-2-2-128-16,-6 1 128 0,8 0 0 0,4-2 0 0,-1 3-128 15,-4-1 128-15,2 0 0 0,-1 1 0 0,5 0 0 16,1 0 0-16,3 1 0 0,-5 3 736 0,4-3 224 15,5-1 64-15,-2 0 0 0,-3-2-832 0,4 0-192 16,6-3 0-16,-3 0 0 16,-5 0-896-16,5 0-192 0,4-4-16 0,-2 3-16 15,-1-3 800-15,-1 4 176 0,-1 0 144 0,2-2-208 0,-2 3 208 0,0 3-192 0,-2 0 192 16,0 1-192-16,1 2 192 0,-5 1-144 16,-6 1 144-16,1 1-128 0,1-1 128 0,-2 2 0 0,-6 0-144 15,0 0 144-15,-1-1 0 0,3 1 0 0,4 0-144 16,-3-1 144-16,-6 4 0 0,4-1-192 0,1 1 192 15,-4 0-160-15,-1 5 160 0,-4-2-160 0,-4 0 160 0,2 1-160 16,2-2 160-16,-4-2 0 0,-4 4-144 0,-2-4 144 16,-5-1 0-16,0-1 0 0,0 2 0 0,1-3 0 15,-3-1 0-15,-2 1 0 0,-5 0 0 0,-2-3 0 16,-2 2 0-16,2 1 0 0,0-4 0 0,-2-1 0 16,-3-1 0-16,-4 2 0 0,-8-1 0 0,0 0 0 15,-4-1 0-15,-3-1 0 0,-3-2 0 0,-1 3 0 16,1 0 128-16,-3-1-128 0,2 1 0 0,-3 1 128 15,-1 2-128-15,-1-2 0 0,-4 0 144 0,-1 1-144 0,-2-1 0 16,-3-1 144-16,1-1-144 0,-2 1 0 16,-1 0 0-16,-2 0 0 0,0 0 0 0,-1-2 0 15,-1 0 128-15,0 1-128 0,-1-1 0 0,0 2 0 0,-4-2 144 16,3-1-144-16,1 2 0 0,4-2 144 16,-3 2-144-16,1-1 160 0,0-2-160 0,1 1 160 0,-2-1-160 0,-1-1 0 15,-2 2 144-15,-1-1-144 0,-2 0 0 0,0-2 0 16,-3-2 0-16,-1 2 0 0,-3-5 144 0,-1 1-144 15,-1 1 192-15,3-1-192 0,-4-1 272 0,2-3-48 16,-1-3-16-16,0-2 0 0,0-1-32 16,0-2-16-16,0-3 0 0,-1 1 0 0,1-4-160 0,1-2 0 15,2-3 0-15,-2-3 0 0,-1-6 0 0,1-2 128 16,0-3-128-16,2-5 128 0,1-4-128 0,1 0 0 16,1-1 144-16,1-1-144 0,2-8 0 0,1-3 0 0,1-2 0 0,2-5 128 15,1-5-128-15,-1 4 0 0,-1 2-128 0,0-3 128 16,1-4-192-16,1-2 32 0,-2 1 16 0,-1-1 0 15,-1 6 16-15,0-5 0 0,-2-6 0 0,0 0 0 16,1 0 128-16,0 4 0 0,0 5-144 0,2-2 144 16,-1 6 0-16,0-1 0 0,-1 0 0 0,1 6 0 15,0 9 288-15,1 1-32 0,-3 4 0 0,0 0 0 16,-1-2-80-16,0-1-32 0,-4 6 0 0,2-1 0 16,-3 3-144-16,-1 2 0 0,-1 1 0 0,-1 0 0 15,-1 4 0-15,-2-1 0 0,0 4 0 0,-1-1 0 16,-1 1 0-16,-2 1 0 0,1-1 0 0,-1 5 0 15,-1 2 0-15,-1-1 0 0,3 2 0 0,0 2 0 16,-1 2-176-16,1-3 176 0,-2 3-128 0,1 4 128 16,2-4-208-16,-2 6 32 0,0-2 16 0,0 1 0 0,1 2 160 15,-3-1 0-15,1 5 160 0,0 1-160 16,2 4 160-16,-1 1-160 0,0-1 160 0,-1 3-160 0,0 2 0 0,-2 3 0 16,0 0 0-16,-1-1 0 0,0 2 0 0,0-1 0 15,-1 1-192-15,-1 2 192 0,-2 1-144 0,-1-2 144 16,-1 1 0-16,-1 3-144 0,-1-1 144 0,-1 1 0 15,-3 0 0-15,-1 1 0 0,0 1 0 0,-3-2 0 16,-3 0 0-16,-2 0 0 0,-1 1 0 0,-4 3 0 16,-1 0 0-16,-5-3 0 0,1 0 0 0,-6 0 176 15,-6 1-48-15,1-2 0 0,-1 0-128 0,-1-2 128 16,-3 0-128-16,-1 1 128 0,0 1-128 0,-5-2 0 16,-9 2 0-16,-5 0 128 0,0-1-128 0,-2 0 0 0,0-3 144 15,-1 1-144-15,-6 2 0 0,-5 0 0 16,-7-2 0-16,0 2 0 0,-1 1 0 0,-5 0 0 0,-6 0 128 0,0 0-128 15,2 1 0-15,-2 1 0 0,-3-1 0 16,0-2 128-16,-6-1-128 0,3 1 0 0,3 1 0 0,-7 0 0 16,-9-1 0-16,3 0 0 0,3-1 0 0,-4 2 0 15,-6 0 0-15,3-1 0 0,8-3 0 0,-8 3 0 16,-8 1 0-16,3 1 0 0,3 2 0 0,-6-3 0 16,-4 0 0-16,3 0 0 0,5 1 0 0,-4 0-128 15,-6-1 128-15,6 0-208 0,9 2 80 0,-5-1 128 16,-6 1-160-16,5 1 160 0,9-1 0 0,-3 4-144 15,-4-3 144-15,6 0 0 0,8-1 0 0,-2 0-128 16,-6-2 128-16,8 0-128 0,8 0 128 0,0-2-128 16,3-1-64-16,1 1 0 0,3 0 0 0,5-2 0 15,6 1 192-15,-3 0 0 0,-3-1 0 0,4-1 0 0,6 1 0 0,4 1 0 16,3 0 0-16,1-1 176 0,-1-1-32 0,1 0 0 16,-1 1 0-16,5 1 0 0,4-1 64 0,2-1 16 15,2 1 0-15,-3 1 0 0,-5 1-224 0,1 2 176 16,3 0-176-16,3 3 160 0,1-1-160 0,3 2 0 15,0 3 144-15,-1-2-144 0,-2-1 160 0,1 3-32 16,1-2-128-16,4 4 192 0,4 0-192 0,2 3 128 16,4-5-128-16,-2 3 0 0,-1-3 144 0,-2 0-144 15,-1 1 128-15,1-4-128 0,6 2 0 0,0 3 128 16,2-3-128-16,2 3 0 0,-1-2 0 0,2 3 128 16,0-3-128-16,-1 4 0 0,-1-4 0 0,4 3 0 15,2-3 0-15,5 3 0 0,5-4 0 0,1 3-144 0,5 1 144 16,5 2-160-1,2-5-384-15,4 4-80 0,4-3-16 0,3 3-13888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7:30.18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24191 10825 11967 0,'0'0'1072'0,"4"-11"-864"15,-1 0-208-15,5-1 0 0,2 5 1664 0,3 2 304 16,1 3 48-16,2 1 16 15,3-1-2176-15,4 2-432 0,3 0-96 0,4 0-16 0,3 2 688 0,5 0 0 16,4 2 208-16,8 0-48 0,7 0-160 0,3-1 0 16,2 0-192-16,3 3 192 15,1-3-944-15,5-2-64 16,6 2-16-16,6-2 0 0</inkml:trace>
  <inkml:trace contextRef="#ctx0" brushRef="#br0" timeOffset="518.64">23798 13675 19343 0,'0'0'848'0,"8"-9"192"0,-1-4-832 0,5 2-208 15,2-1 0-15,11 2 0 0,6 4 496 0,8 1 48 16,7 0 16-16,8 1 0 0,10-1-704 0,2-2-144 16,1 0-32-16,6 3 0 0,7 3-48 0,9-2-16 15,10 2 0-15,-1-3 0 16,-3 3-1584-16,7 1-320 0</inkml:trace>
  <inkml:trace contextRef="#ctx0" brushRef="#br0" timeOffset="1036.5">29545 16311 14735 0,'26'-16'1312'0,"-5"4"-1056"0,3-4-256 0,6-2 0 15,6-3 3056-15,9 5 544 0,7 2 112 0,12 4 32 32,13 6-4768-32,3 1-960 0,1 5-192 0,6 1-8144 0</inkml:trace>
  <inkml:trace contextRef="#ctx0" brushRef="#br0" timeOffset="2245.37">23323 19078 1839 0,'0'0'160'15,"-5"-10"-160"-15,-1 2 0 0,3-3 0 0,-1 3 2672 0,4 8 496 16,-3-11 96-16,3 11 32 16,0-10-2352-16,0 10-480 0,0 0-80 0,7-9-32 0,-1-3-16 0,2 5 0 15,0-2 0-15,3 4 0 0,-1 0-32 0,1-3-16 16,2 2 0-16,1 2 0 0,0 0 32 0,1 0 0 15,2 0 0-15,1 3 0 0,-1 1-144 0,4 1-32 16,3 1 0-16,2 1 0 0,2 1-144 0,7 0 0 16,-2-3 0-16,1 4 128 0,-1 2-128 0,2-2 0 15,1-1 0-15,4 1 0 0,0 1 0 0,4-2 0 16,1 1 0-16,5 4 0 0,3-4 0 0,2 1 0 16,-2 1 0-16,1-3 0 0,-3 1 0 0,1 1 128 0,1-1-128 15,3-1 128-15,3 1-128 0,4 3 0 0,3-5 0 0,-2 3 0 16,-3-1 192-16,1 0-64 0,-1-3 0 0,6 2 0 15,3 0-128-15,4 0 128 0,1-2-128 0,-4 1 128 16,0-2 80-16,1 3 16 0,0-2 0 0,4 3 0 16,4-1-96-16,1-2-128 0,-5-2 176 0,-1 2-176 15,-3 2 128-15,3 2-128 0,2-3 0 0,1-1 0 16,2 0 128-16,-6 0-128 0,-3-2 0 0,-1 0 0 16,-4 1 0-16,2 2 0 0,-1 0 0 0,0 0 0 15,0-1 160-15,-8-2-160 0,-4 0 128 0,-3 0-128 16,-5 0 0-16,0 3 0 0,-2 0 0 0,-2-1 0 15,-2-2 0-15,-2 0 0 0,-1 0 0 0,-1 0 0 16,-1 0 0-16,-3 3 0 0,-3-2 128 0,-3 3-128 0,-1 0 0 0,-3-3 0 16,-1 2 0-16,-2-1 0 0,1 1-224 15,-2 1 32-15,-3-2 0 0,1 2 0 16,-3-3-368-16,0 1-64 0,-2-1-16 16</inkml:trace>
  <inkml:trace contextRef="#ctx0" brushRef="#br0" timeOffset="8072.53">24788 18529 12895 0,'0'0'1152'0,"0"0"-928"0,0 0-224 0,0 0 0 16,0 0 736-16,0 0 96 0,0 0 32 0,0 0 0 15,0 0-720-15,0 0-144 0,0 0 0 0,0 0 0 16,-6-6 0-16,6 6 0 0,0 0 0 0,0 0 0 15,0 0 0-15,0 0 0 0,-1-10 0 0,1 10-144 16,0 0 320-16,0 0 64 0,0 0 16 0,0 0 0 16,3-8 144-16,-3 8 48 0,0 0 0 0,8-8 0 15,-2 2-96-15,2-4-16 0,-3 2 0 0,3-2 0 16,-2 1-48-16,2-4-16 0,-2 2 0 0,2 1 0 16,-2-3 16-16,-1 3 0 0,1-3 0 0,1-2 0 15,-2 1-96-15,3 0-32 0,-3 1 0 0,0-1 0 16,0 0-160-16,0 4 0 0,0-3 0 0,-2 4 0 15,-3 9 0-15,6-8 0 0,-2-1 0 0,-4 9 0 16,0 0 0-16,0 0 0 0,0 0 0 0,0 0 0 16,0 0-224-16,5 10 80 0,-3 4 16 0,-2 4 0 0,0 2 128 0,-2 2-192 15,-1 6 192-15,1-3-192 0,-1 3 192 0,2-1 0 16,0 2 0-16,-1-5 0 0,2 3 0 0,2-4 0 16,-1-2 0-16,3 0 0 0,-1-2 0 0,1 0 0 15,3-2 0-15,-1-1 0 0,-1-4 0 0,4 1 0 16,0-7 0-16,1 5 0 0,0-5-128 0,-1-2 0 15,1-3 0-15,2-1 0 16,0-1-1536-16,1-3-320 0</inkml:trace>
  <inkml:trace contextRef="#ctx0" brushRef="#br0" timeOffset="8672.59">24821 18495 7359 0,'0'0'656'0,"0"0"-528"0,0 0-128 0,0-7 0 16,0-3 1248-16,0 10 224 0,0-9 32 0,3 0 16 15,-3 9-912-15,0 0-176 0,0 0-48 0,0 0 0 0,0 0 192 0,0 0 16 16,0 0 16-16,0 0 0 16,0 0 0-16,0 0 0 0,0 0 0 0,0 0 0 0,0 0-176 0,0 0-48 15,0 0 0-15,0 0 0 0,0 0-64 0,0 0 0 16,0 0-16-16,1 14 0 0,2 2-80 0,-2-1-16 16,0-1 0-16,2 2 0 0,-1 1-80 0,2 2 0 15,0 1-128-15,0 3 192 0,1-1-192 0,0-1 176 16,1 2-176-16,2 4 160 0,1-2-32 0,1 3 0 15,1 4 0-15,0-4 0 0,0 1 32 0,0-2 0 16,2-2 0-16,1 0 0 0,0 1-32 0,0-3 0 16,0 0 0-16,1 1 0 0,1 0-128 0,1-1 128 15,1-1-128-15,1 1 128 0,3-2 0 0,1 1 0 16,1 2 0-16,-1 2 0 0,2-4-128 0,-1 4 160 16,0-5-160-16,-1 0 160 0,0-2-160 0,-1-1 0 15,-1-2 144-15,0-2-144 0,0-1 0 0,1 1 0 0,0-1 0 16,-2-5 0-16,4 3 0 0,-1-2 0 0,0-1 0 0,0-3 0 15,-2 4 0-15,3-2 0 0,1-1 0 0,-1 3 0 16,-1-4 176-16,0 3-48 0,1-3 0 0,-3 2 0 16,-2 1 48-16,0-4 0 0,0 0 0 0,-1 2 0 15,-2 0-176-15,-1-1 160 0,0 3-160 0,0-2 160 16,-1 2-160-16,0 1 0 0,0 2 0 0,0-2 0 16,0 1-144-16,-1-2 144 0,0 1-192 0,-1 0 192 15,0 1-320-15,-2-2 32 0,-1-2 16 0,-2 3 0 16,-1 0-672-1,-6-9-128-15,0 0-16 0</inkml:trace>
  <inkml:trace contextRef="#ctx0" brushRef="#br0" timeOffset="9624.53">26850 19901 9215 0,'0'0'816'0,"0"0"-656"0,-9-11-160 0,3 4 0 0,-2-5 2576 0,2 5 496 16,-1-3 80-16,0 2 32 0,3-2-2640 0,-1 3-544 16,-2-2 0-16,1 3-160 0,-1-5 160 0,-1 2 128 15,0-3-128-15,1 5 176 0,-2-5-176 0,0 6 0 16,-1-4 0-16,2 6 0 0,-2-4 384 0,0 3 0 15,-2 3 0-15,2 0 0 0,1 2-80 0,-1 2-32 16,-3-1 0-16,2 3 0 0,-2 3-272 0,0-2 160 16,1 3-160-16,-2 2 128 0,0 4-128 0,0-4 0 15,-1 3 144-15,3 2-144 0,-1 3 192 0,2 0-16 16,1 0-16-16,1 0 0 0,1 1-160 0,3 0 0 16,0 1 0-16,3 0 0 0,0 3 0 0,4-4 0 15,0-1 0-15,2 0 0 0,0 1 0 0,2 0 0 0,0-4 0 16,2 2 0-16,0-4 0 0,2 0 0 0,1-1-144 15,2-3 144-15,0 0 0 0,1-4 0 0,-3-1 0 0,4-2 0 16,-1-1 0-16,0-2 176 0,0 0 0 0,3-2 0 16,-3 0 144-16,1-1 16 0,0-5 16 0,2 1 0 15,-1-3-192-15,2 1-32 0,0-3-128 0,0-4 192 16,0 0-16-16,1-3-16 0,0 1 0 0,-1-6 0 16,-1 0-32-16,0-2 0 0,-3-1 0 0,-1-4 0 15,-2 0-128-15,0-3 160 0,0-3-160 0,-1-2 160 16,-1 1-32-16,0-6-128 0,-2 2 192 0,1 1-64 15,-1 0-128-15,2 2 0 0,0 1 0 0,0 3 128 16,-1 0-128-16,1 3 0 0,0 6 0 0,-2 3 0 16,1 4 0-16,-2 1 0 0,0 2 0 0,0 3 0 15,-4 4 0-15,-2 10 0 0,0 0 224 0,0 0-64 16,0 0-16-16,0 0 0 0,0 0 0 0,0 0 0 0,-5 14-144 0,0 4 0 16,-3 3 0-16,1 4 0 0,-3 5 0 0,1 1 0 15,-3 3 0-15,2 3 0 0,-1 3 0 0,0 1 0 16,1 0 0-16,1 2 0 0,0-2 0 15,3-3 128-15,1 0-128 0,1 0 128 0,2-5 48 0,2-1 0 16,0-2 0-16,1-3 0 0,1 2-32 0,2-2 0 16,1 0 0-16,2-4 0 0,-1-3-144 0,4 2 0 15,-2-2 0-15,2 3 0 16,0-4-528-16,2-1-144 0,2-7-32 0,0 0-7792 16,2 2-1552-16</inkml:trace>
  <inkml:trace contextRef="#ctx0" brushRef="#br0" timeOffset="10127.04">27975 19555 23039 0,'0'0'1024'0,"0"0"192"0,0 0-960 0,-6-9-256 0,6 9 0 0,0 0 0 0,0 0 304 0,0 0 16 16,0 0 0-16,0 0 0 0,-6-10-320 0,6 10-144 16,0 0 16-16,0 0 0 0,0 0 128 0,-8-2 0 15,8 2 0-15,-8 7 0 0,2-1 0 0,-2 7 0 16,3 0 0-16,-3 3-128 0,-1 3 128 0,0 5 0 15,1 0 0-15,-1 4 128 0,0 0 0 0,0 4 0 0,-3 0 0 0,2-2 0 16,1 0-128-16,2-1 0 0,0-5 0 16,1 2 0-16,0-1 0 0,1-2 0 0,1 0 0 0,1-2 128 15,2-7-352-15,2 0-64 0,3 0-16 0,0-2-6736 16,0-5-1344-16</inkml:trace>
  <inkml:trace contextRef="#ctx0" brushRef="#br0" timeOffset="10441">27571 19855 11055 0,'0'0'976'0,"0"0"-784"0,-5-7-192 0,2-1 0 0,1-1 1472 0,0 0 256 15,2 2 64-15,0 7 0 0,4-10-1296 0,2 3-256 16,2-2-48-16,1 2-16 0,5 2 112 0,2-4 32 16,4 3 0-16,4 2 0 0,2-1-176 0,5 3-16 15,1-1-128-15,2 2 192 0,3-2 176 0,0 3 16 16,-2 0 16-16,1 0 0 0,-2 1-400 0,-1-1 0 0,-2 0 0 15,-1 2 0 1,-1 0-368-16,-1 1-144 0,-5-3-48 0,-1 4-8272 0</inkml:trace>
  <inkml:trace contextRef="#ctx0" brushRef="#br0" timeOffset="10749.3">27736 20192 20271 0,'0'0'1792'0,"0"0"-1424"0,0 0-368 0,0 0 0 0,0 0 1264 0,0 0 176 15,0 0 32-15,0 0 16 16,0 0-1488-16,6-4-512 0,3-5 0 15,3 3 0-15,2-3 320 0,3 0 192 0,2 0-192 0,3 1 192 0,0 2-160 0,2-2 160 16,-4 3-128-16,2 0 128 0,-3-1 0 0,1 2 0 16,1 1 0-16,-2 0 128 0,0 0-128 0,-2-1 0 15,1 2 0-15,0 0 128 0,-1 1-432 0,-1 0-80 16,-1 0 0-16,1 1-6352 16,-2 0-1264-16</inkml:trace>
  <inkml:trace contextRef="#ctx0" brushRef="#br0" timeOffset="11091.14">28720 19766 5519 0,'0'0'240'0,"0"0"64"0,0 0-304 0,0 0 0 0,0 0 0 0,10-4 0 16,-10 4 4912-16,8-1 912 0,-8 1 192 0,10 2 48 31,-10-2-5440-31,7 10-1088 0,1-1-224 0,-3 4-32 0,-1-2 576 0,-3 2 144 0,-2 1 0 0,-2 3 0 16,0 2-128-16,-4-1 0 0,1 2 0 0,-2 0 0 16,1 2 128-16,-1 3 0 0,0-3 128 0,3-1-128 15,0-1 128-15,1-3-128 0,3 2 128 0,1-2-128 0,-1-3 288 0,3 1-16 16,2-1 0-16,1-4 0 0,2 2 48 15,0 0 16-15,2-4 0 0,3 1 0 0,0-3-336 0,2-1 0 16,2-1-160-16,1-2 160 16,2 0-624-1,0-4-16-15,1-2 0 0,1-3-6848 0,2-2-1360 0</inkml:trace>
  <inkml:trace contextRef="#ctx0" brushRef="#br0" timeOffset="11303.69">28724 19406 34607 0,'0'0'1536'0,"0"0"320"0,0 0-1488 0,0 0-368 0,0 0 0 0,0 0 0 31,0 0-272-31,0 0-128 0,11 1-32 0,0 3 0 15,-2 1-672-15,3 0-144 0,-2-1-32 0,0 1-12128 0</inkml:trace>
  <inkml:trace contextRef="#ctx0" brushRef="#br0" timeOffset="11864.9">29410 19982 27871 0,'0'0'1232'0,"0"0"256"0,0 0-1184 0,-6 8-304 0,-1-2 0 0,7-6 0 0,-2 13 0 0,0-5-256 16,2-8 64-16,-1 12 0 0,1-12-64 0,0 0-16 15,0 0 0-15,0 0 0 0,0 0 32 16,0 0 16-16,0 0 0 0,0 0 0 0,-2-12 48 0,3 1 16 15,3-5 0-15,3-4 0 0,4-2 160 0,1-3 176 16,4 0-48-16,0-4 0 0,2-6-128 0,1 1-176 16,0-1 48-16,1-2 0 0,-1 1 128 0,3 3 0 15,-2 1 0-15,-1 6 0 0,3 4 0 0,-3 3 0 0,-1 2 0 0,-2 3 128 16,-2 3 0-16,0 5 0 0,-1 2 0 0,-1 2 0 16,-5 5 16-16,-7-3 16 0,10 8 0 0,-6 4 0 15,-1 5-160-15,-3 1 0 0,-2 1 144 0,-1 6-144 16,-4 3 0-16,0 4 0 0,-2-3 0 0,-1 2 0 15,-2 0 0-15,2-5 0 0,0-2 0 0,0-5 0 16,4-5 144-16,3-1 64 0,-1-1 16 0,4-12 0 16,0 0 352-16,0 0 80 0,0 0 16 0,0 0 0 15,11 2-224-15,3-5-32 0,0-1-16 0,2-3 0 16,1 0-96-16,2-3-32 0,2 3 0 0,0-5 0 16,3 2-16-16,1-1 0 0,-1-3 0 0,0 7 0 15,0 1-256-15,0 3 0 0,-1 3 0 0,-3 5 0 16,1 2 0-16,-2 5 160 0,-3 1-160 0,0 6 128 0,-1 4-128 0,-4 1 0 15,1 7 0-15,-2 3 0 0,-2 6 0 16,0-4 0-16,0 3 0 0,0 0 0 0,-3 2 0 0,1-5 0 16,-2-2-160-16,1-1 160 15,0-4-480-15,1-5 0 0,0-4 0 0,-3-3-8896 16,2-4-1776-16</inkml:trace>
  <inkml:trace contextRef="#ctx0" brushRef="#br0" timeOffset="12742.51">23492 19226 8287 0,'0'0'736'0,"-11"-5"-592"0,0-6-144 0,1 6 0 16,0-1 2112-16,1 1 384 0,0 0 64 0,3 0 32 31,-1 1-3104-31,1 0-640 0,-1 0-112 0,2-1-16 0,5 5 896 0,-6-9 192 0,0 2 48 0,1-1 0 16,0 2 144-16,5 6 192 0,0 0-32 0,0 0-16 15,0 0 816-15,0 0 144 0,0 0 48 0,0 0 0 16,-7-3-112-16,7 3-16 0,0 0 0 0,0 0 0 15,0 0-288-15,0 0-64 0,0 0-16 0,0 0 0 0,0 0-16 0,4-10 0 16,-4 10 0-16,5-10 0 0,1-4-192 0,2 0-32 16,1-3-16-16,2-1 0 0,1 2-256 0,1-2-144 15,1-1 160-15,-2-1-160 0,1 1 0 0,0 0 0 16,-1 1 0-16,1 0 0 0,-1 0 0 0,-2 2 128 16,0 0-128-16,0 4 0 0,-2 2 0 0,-1 2 0 15,2 3 0-15,-9 5 0 0,13-1 0 0,-3 6 0 16,-4 6 0-16,2 4 0 0,2 4-192 0,-1 4 192 15,-3 8-192-15,1 2 192 0,-3 4-176 0,2 0 176 16,-1 3-160-16,1 3 160 0,1-1-176 0,-2 2 176 16,-1-2-192-16,-1-6 192 15,3-6-464-15,-1-4 16 0,0-4 0 0,-1-3 0 16,-1-5-1376-16,2-1-272 0,1-7-48 0</inkml:trace>
  <inkml:trace contextRef="#ctx0" brushRef="#br0" timeOffset="13592.12">23639 19208 13823 0,'0'0'608'0,"0"0"128"0,0 0-592 0,0 0-144 0,0 0 0 0,0 0 0 16,0 0 2000-16,0 0 368 0,-5 14 80 0,4-2 16 15,1 2-1920-15,1 4-384 0,2 3-160 0,-1 1 128 16,3 1-128-16,-1 0 128 0,2 0-128 0,2 3 128 15,1-1-128-15,1 4 0 0,1-5 0 0,2 4 128 0,0-1-128 16,1 2 0-16,4 2 0 0,2-3 0 16,2 2-144-16,1 1 144 0,1-6-192 0,4 3 192 0,2-4 0 15,3 4 0-15,-1-5 0 0,7-1 0 0,0 2 0 0,2 0 0 16,3-4 0-16,0 3 0 0,-2-2 0 0,0 1 0 16,0 3 0-16,2-4 0 0,2 1 0 0,5-1 0 15,1 1 0-15,4-2 0 0,3 3 0 0,-1-1 0 16,-2 1 0-16,0-4 0 0,-3 0 0 0,3-1 0 15,-1-4 0-15,2 0 0 0,2 0-128 0,2 1 128 16,1 0 0-16,-5 0 0 0,-1-4 0 0,-3 1 0 16,0 5 0-16,0-2 0 0,0 0 0 0,8 3 0 15,2-1 0-15,-2-2 0 0,-4 1 0 0,-1 3 0 16,-2-2 0-16,0-1 0 0,-1 2-128 0,1-2 128 0,-1-2 0 0,3-1 0 16,1-1-176-16,-2 1 176 0,-2 2-160 0,1-2 160 15,-6-2 0-15,-1 3 0 0,-3-1 0 0,1-2 0 16,-2 2 0-16,2 1 0 0,-1-1 208 0,3-3-64 15,3 1-16-15,-3 1 0 0,-3-2 0 0,-1-1 0 16,-2-2-128-16,0 1 0 0,-2-2 0 0,2-2 128 16,-1-1-128-16,2 0 0 0,2-3 0 0,0 0 0 15,1 0 128-15,0 2 0 0,-1-2 0 0,-4 0 0 16,-3 0 32-16,1 1 0 0,-2 3 0 0,-1-3 0 16,1 0 0-16,-2-1 0 0,2 2 0 0,2-2 0 15,0-3-160-15,2-1 192 0,0 4-192 0,0-1 192 16,-2-2-64-16,-4 1-128 0,2-2 192 0,-3 2-64 15,0-4 0-15,0 3-128 0,-1-1 192 0,1 1-64 0,1-2 48 16,0 0 0-16,1 1 0 0,-1 1 0 16,0 0-32-16,2-3 0 0,-2 2 0 0,-1 3 0 0,-1-2-144 0,-3 2 192 15,-2-1-192-15,0 1 192 0,-2 0-64 0,1 0 0 16,-2-1 0-16,-3 0 0 0,2-1-128 0,-1 1 0 16,1-1 144-16,-4 1-144 0,1-2 0 0,-1-1 0 15,-1 0 0-15,0 1 0 0,1-4 0 0,-1 2 144 16,-4-2-144-16,0-2 0 0,1 4 192 0,0-3-64 15,-1 2 0-15,-1-1-128 0,-2 0 288 0,1 2-48 16,-1-2-16-16,-2 3 0 0,0-4 80 0,-3 4 16 16,3 1 0-16,0 0 0 0,-9 4-144 0,11-5-32 15,-3 1 0-15,0 2 0 0,-8 2-144 0,9-3 0 16,-2-1 0-16,-7 4 0 0,8-5 0 0,-8 5-192 0,0 0 32 16,6-6 16-16,-6 6-16 0,0 0 0 15,0 0 0-15,0 0 0 0,0 0 160 0,0 0-192 0,0 0 192 16,0 0-192-16,0 0 192 0,0 0-208 0,0 0 80 15,0 0 128-15,0 0-256 0,0 0 64 0,0 0 0 16,0 0 16 0,0 0-208-16,0 0-32 0,0 0-16 0,0 0 0 15,0 0-464-15,0 0-112 0,0 0-16 0,0 0 0 0</inkml:trace>
  <inkml:trace contextRef="#ctx0" brushRef="#br0" timeOffset="-160041.42">26755 8996 15599 0,'-11'-11'688'0,"6"7"144"0,0-4-656 0,5 8-176 0,-5-5 0 0,5 5 0 16,0 0 208-16,0 0 16 0,0 0 0 0,0 0 0 15,0 0 0-15,0 0 0 0,0 0 0 0,0 0 0 0,0 0-224 16,0 0 128-16,0 0-128 0,0 0 0 16,8 9 240-16,-3 0-48 0,0 4-16 0,0-1 0 0,-1 1-48 0,0 2-128 15,-2 0 192-15,1 3-64 0,-1-1 0 0,0 2-128 16,-1 0 192-16,-1 1-64 0,0 2-128 0,0-1 0 15,2-3 144-15,0-2-144 0,-1-1 160 0,2-2-32 16,-1-2-128-16,-2-11 192 0,0 0 32 0,6 9 0 16,1 0 0-16,-7-9 0 0,0 0 128 0,10 2 32 15,0-3 0-15,0-5 0 0,-1-2 80 0,1-5 32 16,2-2 0-16,0-7 0 0,0-3-160 0,4-5-16 16,2-1-16-16,4 1 0 0,-2-6-64 0,4-1-16 15,3-4 0-15,0 2 0 0,2-2-224 0,3 3 176 16,2 1-176-16,3 0 160 0,2-3-160 0,3 3 0 15,2 0 0-15,-3 4 0 0,-2 6 0 0,-3 1-272 0,0 1 32 16,-2 6 16 0,-1 3-1424-16,0 4-272 0,9 0-64 0,-6 3-16 0</inkml:trace>
  <inkml:trace contextRef="#ctx0" brushRef="#br1" timeOffset="-196073.47">4396 3476 5519 0,'0'0'496'0,"0"0"-496"0,0 0 0 0,0 0 0 16,5-10 384-16,-5 10 0 0,0 0-16 0,7-7 0 16,-2 1-160-16,-5 6-16 0,0 0-16 0,0 0 0 15,0 0-176-15,0 0 192 0,0 0-192 0,11-4 192 16,-11 4-192-16,11-1 0 0,-11 1 0 0,10 0 0 16,-10 0 0-16,10 1 192 0,-10-1-192 0,12 3 192 15,-12-3 192-15,12-3 32 0,0 2 16 0,-2-2 0 16,-10 3 32-16,14 0 16 0,-1-1 0 0,1 0 0 0,2-1-144 0,2 1-16 15,0 0-16-15,1 0 0 16,1-1-48-16,3 1 0 0,4 0 0 0,0 1 0 0,-1-5 0 0,1 2-16 16,0 2 0-16,2 0 0 0,-1 1-48 0,2 0-16 15,2 0 0-15,0 0 0 0,0 1-176 0,1 1 160 16,0 0-160-16,2 0 160 0,5 2-160 0,0 0 0 16,-1 0 0-16,1 1 128 0,0 0 0 0,-2-1-128 15,-4-3 192-15,2 3-64 0,1 0 48 0,-2 1 0 16,1-2 0-16,-1-1 0 0,2-1-16 0,1 3 0 15,4 0 0-15,1 1 0 0,2-5 32 0,-2 0 16 16,-1-2 0-16,0 1 0 0,-4-1 32 0,3 0 0 0,0 0 0 0,-2-1 0 16,4-1-240-16,0 1 144 15,3-2-144-15,2 1 128 0,-1 0-128 0,1 0 0 0,-3-2 144 16,0 1-144-16,-2 2 0 0,0 1 0 0,-1-1 0 0,1-1 0 16,6 0 0-16,0 1 0 0,3 0 0 0,-1 1 0 15,-1 0 0-15,-1-2 128 0,-4 1-128 0,-1-1 0 16,1 3 0-16,-3-2 0 0,-2 1 0 0,1 0 0 15,1 0 0-15,0 2 0 0,0-2 0 0,0 1 0 16,0 0 0-16,-4 0 0 0,-2-2 0 0,-3 2 0 16,-5 0 0-16,0-2 0 0,-2-2 0 0,0 4 0 15,-3 4 0-15,-1 0 0 0,-2 1 0 0,-3-2 128 16,1 0-128-16,-3 0 0 0,-1 1 0 0,0 2 128 16,-1-1 0-16,-2-1 0 0,0 1 0 0,-1 1 0 15,0-1-608 1,-10-4-112-16,0 0-32 0,14 5 0 0</inkml:trace>
  <inkml:trace contextRef="#ctx0" brushRef="#br1" timeOffset="-194820.14">9780 3458 2751 0,'10'-3'256'0,"7"1"-256"0,1 1 0 0,3-2 0 0,6 2 1056 0,3 0 160 16,2-2 48-16,4 0 0 0,1 2-736 0,1-1-144 15,-1-1-16-15,1-1-16 0,0 2-96 0,1-1-32 16,1 2 0-16,2 1 0 0,1-1 144 0,3-1 16 15,1 2 16-15,0-2 0 0,0-1 128 0,-2-2 32 16,0 3 0-16,-1-1 0 0,2 1-32 0,-1 0 0 16,2 0 0-16,2 3 0 0,5 0-96 0,0 1-32 15,1-2 0-15,-2 0 0 0,-3-3-144 0,1 1-48 16,-2 3 0-16,2 0 0 0,-1 0-208 0,2 1 0 16,1 1 0-16,3 1 0 0,0 0 0 0,-2 1 0 0,-4-4 0 15,1 2 0-15,0-1 0 0,1 1 0 0,0 1 0 0,2-2 0 16,4 2 128-16,1-1-128 15,-1 1 0-15,-3-2 0 0,-4 2 0 0,-2-2 0 0,1 0 0 0,-2-1 0 16,-1 2 0-16,1-1 0 0,3-1 0 0,-1 1 0 16,-1-2 0-16,0 0 0 0,-5 0 0 0,-1 1 0 15,1 1 0-15,-5-2 0 0,-2 0 0 0,1-2 0 16,-2-1 0-16,-2 2 0 0,1 1 0 0,1-1 0 16,0 0 128-16,2 1-128 0,-5 3 0 0,0-1 0 15,0-2 128-15,-1 1-128 0,-4 3 0 0,2-2 144 16,-1 1-144-16,-1-2 0 0,0 2 0 0,-1-1 128 15,0-1-128-15,-2 1 0 0,-1 1 0 0,0 0 0 16,1 0 0-16,-1-2 0 0,1 3 0 0,-2-2 128 16,3 2-128-16,-4-1 0 0,0-2 0 0,0 0 0 15,-1-1 0-15,0 0 0 0,-4 0 0 0,-1 1 0 0,-4-1 0 0,4 4 0 16,-2-1 0-16,-2-1 0 0,0 1 0 16,-12-3 0-16,10 2 0 0,-10-2 0 0,10 4 0 0,-10-4 0 15,0 0-160-15,6 5-5024 16,-6-5-1024-16</inkml:trace>
  <inkml:trace contextRef="#ctx0" brushRef="#br1" timeOffset="-193706.72">4120 3548 4607 0,'-16'-5'192'0,"8"-1"64"0,-4-1-256 0,4 2 0 0,-2 0 0 0,4 1 0 0,6 4 960 0,-8-2 128 16,8 2 48-16,0 0 0 0,0 0-752 0,0 0-160 15,0 0-32-15,0 0 0 0,0 0-192 0,0 0 144 16,0 0-144-16,0 0 128 0,8 6 64 0,1 1 16 16,0-4 0-16,1 3 0 0,3 0-32 0,1-1-16 15,2 0 0-15,3 3 0 0,3-3 16 0,-1 1 0 16,2 0 0-16,1 0 0 0,1-1 16 0,1 0 16 16,2 0 0-16,3-1 0 0,-2 2 0 0,3 2 0 15,1-3 0-15,4 1 0 0,3 2 144 0,4-5 32 16,1 1 0-16,4 0 0 0,0 1-64 0,2-2 0 0,-3-3 0 0,2 0 0 15,2 0-128-15,3 0-16 0,1 0-16 0,1-2 0 16,1 0-160-16,0-2 128 0,0 0-128 0,-1 0 128 16,0 2-128-16,-1-2 0 0,2 0 0 0,0 2 128 15,3-1-128-15,1 1 0 0,1-1 0 0,-1-1 0 16,-2 0 0-16,-2 2 0 0,2-2 0 0,-2 2 0 16,3 0 0-16,2-1 0 0,0-3 0 0,-1 3 0 15,-2-2 0-15,-1-1 128 0,-1 0-128 0,-2 2 0 16,-1 0 0-16,1 1 0 0,1-2 0 0,0 2 0 15,0 0 0-15,-5 1 0 0,-1 1 0 0,-4-1 0 16,0 0 0-16,-6 1 128 0,-3-3-128 0,-1 3 0 16,0-1 240-16,0 2-48 0,-2-1 0 0,0 0 0 15,-5-2 192-15,2 2 16 0,-2-2 16 0,0 2 0 0,-4-3-160 16,0 3-16-16,-3 0-16 0,-2-1 0 0,0 2-224 16,-1 2 176-16,-2-1-176 0,-3 0 160 15,0-1-464-15,2 0-80 0</inkml:trace>
  <inkml:trace contextRef="#ctx0" brushRef="#br1" timeOffset="-192574.56">9617 3597 7359 0,'0'0'656'0,"0"0"-528"0,-5-8-128 0,5 8 0 16,0 0 912-16,0 0 160 0,0 0 16 0,3-6 16 15,-3 6-272-15,6-8-48 0,-6 8-16 0,10-5 0 16,0 1-272-16,2 3-64 0,1 1-16 0,-1-2 0 15,2 1-128-15,2 1-32 0,1 0 0 0,4 0 0 16,2 3-112-16,5-1-16 0,3 2-128 0,2 0 192 16,3 1-192-16,3-2 0 0,3 0 0 0,2 1 0 15,-3 1 128-15,4-1-128 0,1 1 0 0,-2-1 0 0,2 1 128 0,2-1-128 16,3-2 0-16,0 2 0 0,2-1 0 0,-1-2 0 16,-2 0 0-16,-2 3 0 0,-1-1 128 15,0-2-128-15,-1-1 0 0,2 1 0 0,5 0 224 0,-1 1-48 16,1 0-16-16,2-2 0 0,-1 0-160 0,0-1 160 15,-5 1-160-15,1 0 160 0,-2 0-160 0,3 1 192 16,1 1-192-16,0 0 192 0,3 1-192 0,-2-2 0 16,1-1 0-16,-2-1 0 0,-4-2 0 0,-1 2 128 15,-1 0-128-15,-2 1 0 0,1 0 0 0,2 0 0 16,1 1 0-16,1-1 0 0,-4-1 128 0,-1-2-128 16,-4 0 0-16,-2 2 128 0,-1-1-128 0,-2-1 160 15,-2-1-160-15,-2 3 160 0,1 0-160 0,-1-2 192 16,-2-1-192-16,3 3 192 0,1 0 0 0,0-2 0 0,-1-1 0 0,-1 2 0 15,2-1-64-15,-1 0 0 0,-1 0 0 16,-2-1 0-16,-1 0-128 0,0 2 160 0,1-1-160 16,-1 1 160-16,-1 1-160 0,2 1 0 0,-4-3 144 0,3 3-144 15,-2 1 128-15,0 1-128 0,6-2 160 0,-2 2-160 16,-3 1 144-16,3-1-144 0,0-1 128 16,-1 3-128-16,1-1 128 0,-2-1-128 0,-2 0 0 0,-2-1 128 15,-3 3-128-15,0-1 0 0,1 1 0 0,0 0 0 16,-3-1 0-16,0 0 128 0,-3 4-128 0,1-2 128 15,-2-1-128-15,0 1 0 0,-2 0 0 0,1-1 0 16,0 1 0-16,-1 2 0 0,-1-1 0 0,1-1 0 16,0 3 0-16,1-2 0 0,-3 0 0 0,1-1 0 15,-12-5 0-15,12 4 0 0,0-2-128 0,-3 3 128 16,-9-5-368-16,9 8 0 0,-9-8 0 0,11 5 0 16,-11-5-192-1,10 3-32-15,-10-3-16 0,10 4-7904 0</inkml:trace>
  <inkml:trace contextRef="#ctx0" brushRef="#br1" timeOffset="-176860.63">19826 16889 10127 0,'-7'-3'448'16,"2"0"96"-16,1-1-544 0,-1-1 0 0,0 1 0 0,0 0 0 0,-1 1 0 0,1-1 0 16,-3-2-160-16,3 2 160 0,-1 1 0 0,1-1 0 0,-2-2 0 0,2 2 0 15,0 2-224-15,0-2 80 0,-1-1 16 0,1 1 0 16,5 4-64-16,0 0-16 0,-9-4 0 0,9 4 0 16,-9-1 208-16,9 1 0 0,0 0 0 0,-8 0 0 15,8 0 320-15,0 0 128 0,0 0 0 0,0 0 16 16,0 0 304-16,0 0 48 0,0 0 16 0,0 0 0 15,0 0 64-15,10 6 32 0,-1-1 0 0,3-1 0 16,-1-1-128-16,3-1-32 0,1 1 0 0,3-1 0 16,2 2-304-16,3-1-64 0,2-2-16 0,0-1 0 15,3 0-128-15,2 1-48 0,1-1 0 0,1 1 0 16,-2-1-80-16,5 0 0 0,-2-1-128 0,1 2 192 16,1-2-192-16,4 1 144 0,0-1-144 0,3 1 128 15,4 0-128-15,2 0 0 0,4 0 0 0,-1-1 0 16,-4-1 0-16,1 1 0 0,2-1 0 0,1 2 0 0,0-2 0 0,2 2 0 15,4 2 176-15,2 0-176 0,0-2 208 0,-1 1-48 16,-6 3-16-16,1-3 0 0,0 3-144 0,3-1 192 16,-1-1-192-16,2 3 192 0,3-1-64 0,0 1-128 15,-2 0 192-15,-1 3-64 0,-1-3-128 0,2 3 128 16,-1-3-128-16,2-3 128 0,5 2-128 0,1-1 160 16,0 1-160-16,-3-2 160 0,-1 1-160 0,0-2 0 15,3 0 144-15,3-2-144 0,0 0 0 0,3-2 128 16,0 1-128-16,-5-1 0 0,-5 0 0 0,-2 2 0 15,1 1 0-15,2 1 0 0,1-2 0 0,2 2 0 16,0 2 0-16,-1 3 0 0,-6-3 0 0,-3 1 128 16,2 1-128-16,-1 1 0 0,0-2 0 0,2 2 0 15,1 2 0-15,1-4 0 0,4 1 208 0,-5 0-16 0,-5-3-16 0,3 2 0 16,0-2 112-16,1 0 32 0,2 1 0 0,2-2 0 16,1-1-64-16,-2 0-16 0,-4-1 0 0,-3-1 0 15,-2 1-112-15,0 0 0 0,-2-2-128 0,3 2 192 16,2 0-64-16,0-2-128 0,2-1 176 0,-1 2-176 15,-2 1 144-15,-2-1-144 0,-3 1 0 0,2 0 144 16,-2 1-144-16,1 0 0 0,0 1 0 0,3 0 0 16,2 1 0-16,-2-1 0 0,-3 0 0 0,-2-1 0 15,-7 0 0-15,2 1 0 0,-2 2 0 0,1-2 0 16,-1 0 0-16,1 1 0 0,4-2 0 0,-1 0 0 16,1 0 0-16,1-2 128 0,-4 1-128 0,-3 0 0 15,-2-2 160-15,-1 2-160 0,-1 0 192 0,1 0-192 16,-1 1 224-16,2 0-64 0,-1-2-16 0,2 2 0 15,-3 0-144-15,2 0 192 0,1-1-192 0,1 1 192 0,-1-1-192 0,-3-1 192 16,1 2-192-16,-2-1 192 0,1-1-192 16,-2 0 0-16,0 2 0 0,1 0 0 0,0-1 128 15,1-1-128-15,-1 2 0 0,3 0 128 0,1 0-128 0,0 2 0 16,-4-2 0-16,1 0 0 0,-1 0 0 0,-1 0 0 16,-2 0 0-16,-2 0 0 0,-2 0 0 0,0 0 0 15,3 0 0-15,-2 0 0 0,0 0 0 0,0 0 0 16,-2 0 0-16,4 0 0 0,3 0 0 0,-2 0 0 15,2 0 0-15,0 0 0 0,2-2 0 0,-2 2 0 16,0 0 0-16,-1 0 0 0,-3 0 0 0,-1 0 0 16,1 2 0-16,-1-1 0 0,1 1 0 0,1 0 0 0,-2-1 0 15,-1 1 0-15,0 0 0 0,4 2 0 0,0 0 0 16,0 0 0-16,-1-2 0 0,0 0 0 0,-2-1 0 0,-2 0 0 16,1 0 0-16,-3-1 0 0,-1 0 0 0,-3 0 0 15,-1 0 0-15,-1 0 0 0,-1-1 0 0,-1 0 0 16,0 1 0-16,0-1 0 0,2-1 0 0,0 2 128 15,1-1-128-15,1 0 0 16,-1 1 0-16,2-2 0 0,-2 1 0 0,-2 0 0 0,0-2 0 0,2 1 0 16,-1 2 0-16,0-1 0 0,-3-2 0 0,0 2 0 15,-2-1 176-15,-1 2 0 0,-1-1 0 0,-2 0 0 16,-9 1-32-16,11-1 0 0,-11 1 0 0,0 0 0 16,10-3 32-16,-10 3 0 0,0 0 0 0,0 0 0 15,0 0-48-15,0 0-128 0,0 0 192 0,0 0-64 16,0 0-128-16,0 0 0 0,0 0 144 0,-9-5-144 15,0 1 0-15,-1 2 0 0,-3 0 0 0,0 1 0 16,0 0 0-16,-2 0 0 0,-2-1 0 0,-1 2 0 0,0-2 0 0,-1 2-160 16,-1 0 160-16,-3 0 0 0,0-2 0 0,-2 2-128 15,-2-1 128-15,-1 2 0 0,-1-1 0 0,-2 0 0 16,0-1 0-16,-6 0 0 0,-4 0 0 0,-2 1 0 16,-4-2 0-16,-3 2 0 0,3 0 0 0,-1 2 0 15,0 0 0-15,-1-2 0 0,1-1 0 0,-4 0 0 16,1-1 0-16,-5 4 0 0,-4 0 0 0,3-1 0 15,0-2 0-15,-1 1 0 0,2 0-128 0,-2 0 128 16,2-2 0-16,-5 0 0 0,-7 2 0 0,-1 0-128 16,1 2 128-16,0-1 0 0,2 0 0 0,-1-1-160 15,-1-2 160-15,-3 0-128 0,-3 1 128 0,1 0-192 16,2 3 192-16,2-2-192 0,3-1 192 0,-2 0-192 0,-1 1 192 0,-6-1-192 16,-2-1 192-16,2 2 0 0,3 2 0 15,2-2 0-15,1-2 0 0,-3 1 0 0,-6 1 0 0,1 3 0 16,-2-2 0-16,4 1 0 0,1 0 0 0,3-2 0 15,0 1 0-15,-3-1 0 0,-3 2 0 0,2 2 0 16,3-2 0-16,5-1 0 0,2 0 0 0,-1 2 0 16,-4-2 0-16,-2 1 0 0,-3 0 0 0,1 0 0 15,3 3 0-15,2-1 0 0,4 0 0 0,-3 1 0 16,-6 1 0-16,2-2 0 0,-2 0 0 0,4 0 0 16,4 2 0-16,0-2 0 0,5 0 0 0,-3 1 0 15,-3 1 0-15,1-3 0 0,0 1 0 0,3-2 0 16,2 1 0-16,3 1 0 0,2-2 0 0,-1 1 128 15,-2-3-128-15,-2 2 176 0,-4 1-176 0,3-2 192 16,6-1-192-16,1 0 128 0,2 0-128 0,2 3 128 0,2 0-128 0,-2 0 128 16,-4-2-128-16,0 0 128 0,1-1-128 15,2 0 0-15,1 2 144 0,1 0-144 0,2-2 0 16,2 2 144-16,2 0-144 0,-1 2 0 0,-2-3 128 0,1 0-128 16,1-2 0-16,0 2 0 0,3 1 0 0,2-1 0 15,-1-1 128-15,0 1-128 0,3-1 0 0,0 3 0 16,0-1 0-16,1 1 0 0,0-2 0 0,-1 3 0 15,-4-2 0-15,5 0 0 0,-1-2 0 0,2 1 0 16,3-1 0-16,3 3 0 0,-1-1 0 0,2 1 0 16,2 0 0-16,-1 0 0 0,2 1 0 0,0 0 0 15,2 1 0-15,1 0 0 0,2-1 0 0,0-3 0 16,1 1 0-16,0 2 0 0,-3 1 0 0,1-1-144 0,1-3 144 16,3 3 0-16,-1 1 0 0,1 0-128 0,0-2 128 0,2-2 0 15,-1 3-144-15,-1 0 144 0,3 1-160 0,1-1 160 16,0-3 0-16,0 2-144 0,1-1 144 0,1 1 0 15,-2-2 0-15,0 3 0 0,0-3 0 0,0 2 0 16,0-2 0-16,0 3 0 0,0-2 0 0,0 1 0 16,-3 1 0-16,3-1 0 0,-1 1 0 0,1-1 0 15,0-1 0-15,0 1 0 0,0-1 0 0,-1 1 0 16,-2-1 0-16,1-2 0 0,-1-1 0 0,1 2 128 16,-2 3-128-16,0 0 0 0,0-1 0 0,4-1 0 15,-2-2 0-15,1 1 144 0,-2 1-144 0,2-2 0 16,0-2 128-16,-1 2-128 0,1 3 0 0,1-2 0 15,-1-2 0-15,2 0 0 0,2-1 0 0,-3-1 0 16,1 1 0-16,2 2 0 0,-1 0 0 0,1 0 0 0,-2-1 0 0,5 0 0 16,-2 1 128-16,3-2-128 15,-4 0 0-15,1-1 0 0,3 1 0 0,7 2 0 0,-11-3 0 16,4-1 0-16,0 2 0 0,7 2 0 0,-8-3 0 0,8 3 0 16,-9-2 0-16,2-1 0 0,7 3 0 0,-7-2 0 15,7 2-128-15,0 0 128 0,-9-4 0 0,9 4 0 16,-8-1 0-16,8 1-144 0,0 0 144 0,0 0 0 15,0 0 0-15,0 0 0 0,0 0 0 0,0 0 0 16,0 0 0-16,0 0 0 0,0 0 0 0,0 0 0 16,0 0 0-16,13 4 0 0,1-4 0 0,1 2 0 15,0 1 0-15,3-1 0 0,1-2 0 0,2 1 0 16,1-1-128-16,5 3 128 0,-1 1 0 0,4 0 0 16,3-3 0-16,1 0 0 0,6 0 0 0,-1-1 0 0,3 0 0 15,0-2 0-15,-1-3 0 0,2 1 0 0,2 0 0 16,0 3 0-16,1 0 0 0,4-1 0 0,2 0 0 0,1-2 0 15,-1 4 0-15,2-3 0 0,-4-2 0 0,0 3 0 16,0-2 0-16,-1 3 128 0,1-2-128 0,2 2 0 16,4 0 0-16,1-1 0 0,0 0 0 0,-1 1 0 15,-4-2 0-15,2-1 0 0,0-1 0 0,1 4 128 16,0 1-128-16,3 0 0 0,3-1 0 0,1-1 0 16,1 0 0-16,-1-1 0 0,-1 2 0 0,-3-3 0 15,2-1 0-15,2 4 0 0,2-1 0 0,1 0 0 16,-2-2 0-16,-3 0 0 0,-3-1 0 0,2 3 0 15,1-1 0-15,-1 2 0 0,4 0 0 0,1 1 0 16,3-2 0-16,-5 0 0 0,-5-1 0 0,0-1 0 16,0 2 0-16,2 1 0 0,1 1 0 0,2 0 0 0,1-2 0 15,2 0 0-15,-2-2 0 0,-5-1 0 0,2 1 0 0,-2 0 0 16,2 2 0-16,2-2 0 0,2 0 0 0,-1 2 0 16,0-1 0-16,-5-1 0 0,-2 2 0 0,1-2 128 15,2 0-128-15,0 2 0 0,1-1 0 0,3 0 0 16,-1 2 0-16,-2-1 0 0,-5-1 0 15,0-1 0-15,-1 2 0 0,0-1 0 0,1 2 0 0,3 0 0 16,2 1 0-16,0-2 0 0,-2 1 0 0,-2 0 0 16,-4 0 0-16,2 1 0 0,0-2 0 0,2 2 128 15,1 0-128-15,2 0 0 0,2-2 0 0,-3 0 144 16,-2 0-144-16,-2 1 0 0,-3-1 0 0,2 1 0 16,-2 0 0-16,2 1-144 0,2 0 144 0,2 0 0 15,0-1 0-15,-3-1 0 0,-5 1 0 0,0 0 0 16,-4-3 0-16,4 3 0 0,-4-1 0 0,2 2 0 15,-2 0 0-15,3-1 0 0,6 2 0 0,-2-1 0 0,-3 0 0 0,-2 0 0 16,-2-1 0-16,-2 1 0 0,2-1 0 16,-1 1 0-16,-2 1 0 0,4-1 0 0,-3 0 0 0,4 1 0 15,1 1 0-15,2-1 0 0,-4-1 0 0,-4 2 0 16,-2 0 0-16,-2-1 0 0,2 0 0 0,-2 1 0 16,-1-1 0-16,0 0 0 0,-1 2 0 0,1-1 128 15,5-1-128-15,0 3 0 0,1-2 0 0,-3-1 0 16,1-1 0-16,-2 2 0 0,-1 0 0 0,-1 0 0 15,-1 1 0-15,-1-1 0 0,-1 3 0 0,-1-1 0 16,1-3 0-16,-3 2 0 0,1 1 0 0,-3-2 0 16,-1 2 0-16,0-3 0 0,-4-1 0 0,-1 0 0 15,-2 2 0-15,-2-2 0 0,-3 0 0 0,-2 0 0 0,-4 1 0 16,1-1 128-16,-11 0-128 0,0 0 0 0,0 0 128 0,0 0-128 16,0 0 160-16,0 0-160 0,0 0 0 0,0 0 0 15,0 0 0-15,0 0 0 0,-16 0 0 0,1 0 0 16,-4-1 0-16,-1 1 0 0,-3 1 0 0,-3-1 0 15,-2 0 0-15,0 0 0 0,-1 0 0 0,1 0 0 16,-2 1 0-16,-2-1 0 0,-1 0 0 0,0 0 0 16,0 0 0-16,-2 0 0 0,0 0 0 0,-2 0 0 15,-5 0 0-15,-2 0 0 0,-3 0 0 0,-1 0 0 16,1 0 0-16,0-1 0 0,0 0 0 0,2 1 0 16,-5 0 0-16,0-2 0 0,0 1 0 0,-6 0 0 15,-5-2 0-15,0 1 0 0,-2-1 0 0,2 1 0 0,-1 0 0 0,0 0 0 16,0 1 0-16,-6-1 0 0,-4-1 0 15,1 0 0-15,1 0 0 0,2 2 0 0,-2 0 0 0,2 0 0 16,-3 1 0-16,-6 0 0 0,-5 0 0 16,2 0 0-16,1-2 0 0,4 2-128 0,1-1 128 0,-5 1 0 15,-7 0 0-15,-1 0 0 0,6 0 0 0,0 0 0 16,2 1 0-16,-4 1 0 0,-2-1 0 0,-1-1 0 16,2 0 0-16,4 1 0 0,2 2 0 0,-1-1 0 15,-2 2 0-15,-2-3 0 0,1 1 0 0,3 0 0 16,4-1 0-16,0 2 0 0,-3 0 0 0,1-2 0 15,-5-1 0-15,1 1 0 0,6 3 0 0,3-3 0 16,2-1 0-16,-3 1 0 0,-3 2 0 0,1-2 0 16,1-1 0-16,4 0 0 0,2 0 0 0,2 2 0 15,1 1 0-15,-4 0 0 0,-5-2 0 0,2 2 0 0,2-2 0 16,3 1 0-16,1 1 0 0,1 1 0 16,-1 0 0-16,-2 1 0 0,-3-1 0 0,2-3 0 0,5 0 0 0,1 2 0 15,1-1 0-15,1 3 0 0,0-1 0 0,-1-1 0 16,-1-3 0-16,4 1 0 0,-2 0 0 0,4 0 0 15,1 1 0-15,2 0 0 0,2 2 0 0,0-1 0 16,-1-1 0-16,-1-1 0 0,1-2 0 0,2 0 0 16,4-2 0-16,1 2 0 0,0 2 0 0,3-1 0 15,1-1 0-15,2 2 0 0,0 2 0 0,-2-1 0 16,2 3 0-16,-1-1 0 0,-1-4 0 0,1 0 0 16,3 2 0-16,3-2 0 0,-1 0 0 0,2 0 0 0,1 0 0 15,1 2 0-15,0 1 0 0,3-1 0 16,2-2 0-16,2 3 0 0,0-1 0 0,1 1 0 0,-1-1 0 15,2 1 0-15,1-3 0 0,2-3 0 0,1 6 128 16,1-6-128-16,0 1 0 0,2-2 0 0,1 0 0 0,1 3 0 16,-2-2 0-16,5 0 0 0,-2-1 0 0,3 0 0 15,1 1 144-15,0 1-144 0,2-2 128 0,7 4-128 16,-8-6 0-16,2 1 0 0,6 5 0 0,-7-5 0 16,2-4 0-16,3 4 0 0,-2-1 0 0,4 6 0 15,0 0-176-15,-3-7 176 0,2 0-128 0,1 7 128 16,0 0 0-16,3-8 0 0,-3 8 0 0,0 0 0 15,5-8-128-15,-5 8 128 0,6-8-128 0,-6 8 128 16,12-7 0-16,-5 3 0 0,3-2 0 0,-2 2 0 16,2 0 0-16,0 3 0 0,-10 1 0 0,13-4 0 15,-2 3 0-15,0-1 0 0,1-2-144 0,1 3 144 16,0 0-1408-16,-1 1-224 16,1 0-32-16</inkml:trace>
  <inkml:trace contextRef="#ctx0" brushRef="#br1" timeOffset="-169190.46">19950 17113 7359 0,'7'-15'320'0,"-7"15"80"0,9-3-400 0,1 1 0 0,0-2 0 0,1 3 0 0,0-2 1568 0,-11 3 224 16,12 1 64-16,1-1 0 0,-3-1-1024 0,2 0-208 16,-2 0-48-16,1 1 0 0,-1 1-208 0,2-1-48 15,-2 0-16-15,1 2 0 0,2 3-160 0,1-1-16 16,0-1-128-16,0 1 192 0,3-1-192 0,-2 4 0 16,1-2 0-16,2 1 0 0,0 1 0 0,1-4 0 15,-1-1 0-15,2 1 0 0,4 1 0 0,0 1 0 16,3-5 0-16,-1 2 0 0,0-2 288 0,6 0 16 15,-1 0 0-15,0-3 0 0,2-2 224 0,-1 2 48 16,4 2 16-16,1-1 0 0,-1-1-80 0,8-1-32 0,-1-1 0 0,5 3 0 16,4-1-64-16,2 1-16 0,2-7 0 15,-2 5 0-15,0 1-144 0,0 2-16 0,1 0-16 0,2-2 0 16,2 1 0-16,2 0 0 0,2 2 0 16,1-2 0-16,-6-3-224 0,5 1 0 0,-1 1 128 0,3 1-128 15,2 2 0-15,3-1 128 0,1-6-128 0,-2 5 0 16,-7 1 144-16,5 1-144 0,1 0 128 0,3 0-128 15,-1 1 0-15,4 0 0 0,-2 0 128 0,-1-1-128 16,-2-2 0-16,-2 1 0 0,1 1 0 0,3 1 0 16,4 1 0-16,0-2 0 0,0-1 0 0,-5 1 0 15,-2 1 0-15,2 2 0 0,1 2 0 0,4-3 0 16,2-2 0-16,-4 2 0 0,-5-1 0 0,-1 2 0 16,-1-5 0-16,2 4 0 0,2 1 0 0,-1 2 0 0,0 1 0 15,-4-5 0-15,-3-1 0 0,-3 1 0 16,-1 2 0-16,1 0 128 0,-1 1 32 0,4-1 0 0,2-1 80 15,-2 0 16-15,-3-1 0 0,-1 0 0 0,-2-3-80 0,-1 0-16 16,-2 4 0-16,4-2 0 0,2 1-160 0,1 1 160 16,-2 0-160-16,-2-2 160 0,-4 0-160 0,-2 0 0 15,-1-2 0-15,0 1 0 0,0-1 128 16,3 2-128-16,0 0 0 0,3 0 128 0,-3-3-128 0,-2-1 0 16,-3-2 144-16,-3 2-144 0,-1 2 192 0,1-4-48 15,-4-1 0-15,4 3 0 0,-3 3 48 0,3-1 0 16,1 0 0-16,-1-3 0 0,1 1-64 0,-3 0-128 15,0 3 192-15,-2 0-64 0,0-6-128 0,0 5 0 16,0-1 144-16,2 2-144 0,0 1 0 0,2 0 128 16,1-1-128-16,4 2 0 0,-4 2 0 0,2-1 0 0,-2-1 0 15,-6-1 0-15,1-1 0 0,-3 2 0 0,-2 3 0 16,2-3 128-16,0 1-128 0,-3-1 0 0,-1 0 0 0,3 3 0 16,1 0 0-16,1 0 144 0,-3-4-144 0,1 2 0 15,-2 2 0-15,-2-3 0 0,0-1 0 0,-4 2 0 16,0-1 0-16,-1 1 0 0,-3 1 0 0,1-1 0 15,-2-2 0-15,0 0 0 0,-1 2 128 0,-2 0-128 16,-1 0 144-16,-1-2-16 0,-4 0-128 0,0 1 192 16,0 0-192-16,0 2 128 0,-4-1-128 0,-1 1 0 15,-9-3 0-15,10 4 128 0,-10-4-128 0,0 0 0 16,0 0 0-16,0 0 0 0,9 0 0 0,-9 0 0 16,0 0-464-16,0 0 16 15,0 0 0-15,0 0 0 0,0 0-2000 0,0 0-400 0,0 0-80 16,-17-8-16-16</inkml:trace>
  <inkml:trace contextRef="#ctx0" brushRef="#br1" timeOffset="-166781.16">19401 15759 20271 0,'0'0'896'0,"0"0"192"0,0 0-880 0,0 0-208 0,0 0 0 0,0 0 0 0,0 0 752 0,0 0 96 15,0 0 32-15,10-3 0 0,2-1-272 0,0-4-48 16,2 1-16-16,2-5 0 0,-1 2-176 0,3-3-48 16,0 0 0-16,1 1 0 0,1-3-320 0,3-2 0 15,1-1 0-15,0 2 0 0,3-2 0 0,2 0 0 16,0 2 0-16,4 0 0 0,3-3 0 0,2 4 0 15,2 0 0-15,0-1 0 0,1 0 0 0,0 1 0 16,-1-3 0-16,2 1 0 0,0 0 0 0,3-1 0 16,0 3 0-16,4-1 0 0,2 0 0 0,3 3 0 15,2 2 0-15,-1-2 0 0,-2-4 0 0,1 2 0 16,0 0 0-16,1 3 0 0,2 0 0 0,3 2 0 0,3 1 0 0,1-3 0 16,-1 2 0-16,-2-3 0 0,-2 2 0 15,-1 3 0-15,2 2 0 0,2 0-128 0,5-1 128 0,-1 5 0 16,0 0 0-16,-3 2 0 0,-3-1 0 0,2 2 0 15,-1 2 0-15,2 1 0 0,0 6 0 0,1-2-128 16,1 2 128-16,-8-1 0 0,-3 1 0 0,0 0 0 16,0 3 0-16,1 2 0 0,0 0-144 0,1 0 144 15,2 3-128-15,-1 0 128 0,-2 0-160 0,-3 2 160 16,-7-1 0-16,-2 0-144 0,3-1 144 0,-1 0 0 16,-1-2 0-16,3 3 0 0,0-1 0 0,1-1 0 15,2-5 0-15,-3 2 0 0,-3 0 0 0,-2 3 0 16,-4-2 0-16,-1-1 0 0,0-1 0 0,2 0 0 15,1-3 160-15,-2 3-32 0,0 0-128 0,1-4 192 16,2 0-64-16,0-2-128 0,-1 0 176 0,4-3-176 16,-9-4 144-16,2 0-144 0,-1-5 0 0,1 0 144 0,-1 1-144 15,3 0 0-15,0-5 144 0,3 0-144 16,1-2 0-16,3 0 128 0,0-3-128 0,-2-3 0 0,2 1 0 16,-4 0 0-16,-3 1 0 0,-2 0 0 0,1 0 0 15,2-2 0-15,0 1 0 0,2-1-128 0,1 0 128 0,3 0 0 16,2-2 0-16,1 0 0 0,-2-1 0 0,-1 4 0 15,-6-1 0-15,0-2 0 0,-2-2 0 0,-1 0 0 16,0 4 0-16,-1-2 0 0,1-2 0 0,-1 2 0 16,-1 1 0-16,2-2 0 0,-1 0 0 0,-1-1 0 15,1 2 0-15,-4 1 0 0,-3 1 0 0,-2-1 128 16,-4 4-128-16,-2 1 0 0,1-1 0 0,-1 4 0 16,0-4 0-16,0 3 128 0,-3 0-128 0,1 0 0 15,-2 2 0-15,-2-1 128 0,-1 4-128 0,0-2 0 0,0 3 0 0,-1 1 0 16,-2 0 0-16,-1 2 128 0,2-1-128 0,-3 3 0 15,-9 0 0-15,11 4 0 0,-11-4 0 0,10 5 128 16,-2 0-128-16,1 3 0 0,-9-8-176 0,7 9 176 16,4 2-208-16,-1-1 48 0,0 2 16 15,3 0 0-15,2-1 144 0,1 1 0 0,1 5 0 0,1-2 0 16,1 0 0-16,1-2 0 0,1 2 0 0,1-1 0 16,3 3 0-16,1-4-128 0,-2-5 128 0,6 5 0 15,0-3 0-15,3 2 0 0,1-7 0 0,5 4 0 16,1-2 0-16,7 2 0 0,0-4 0 0,0-1 128 15,0-1-128-15,0-3 0 0,0-2 0 0,1 1 128 16,0 0 16-16,1 1 16 0,2 0 0 0,4 2 0 16,5 4-16-16,-6-4 0 0,1-2 0 0,-3 0 0 15,-2 0-144-15,-1 0 192 0,2 1-192 0,2 2 192 0,1-1-192 16,1 5 0-16,-2 2 144 0,-1 0-144 0,-2-1 0 0,-6 1 0 16,-3 0 0-16,-3 0 0 0,-3 3 0 0,-1 2 0 15,-5 0 0-15,-1-2 0 0,-3 2 0 0,-1 1 0 16,-5-1 0-16,-1-2 0 0,-5 1-224 0,-3 1-16 15,-4-2 0-15,-1-2 0 16,-5 2-688-16,0-12-144 0,-3 9-16 0,3-9-16 0</inkml:trace>
  <inkml:trace contextRef="#ctx0" brushRef="#br1" timeOffset="-166302.21">25897 14790 22511 0,'0'0'992'0,"0"0"224"0,0 0-976 0,-7-4-240 0,7 4 0 0,0 0 0 0,-4-8 768 0,4 8 128 16,-1-5 0-16,1-3 16 0,0 8-400 0,4-8-96 16,1-6-16-16,1 1 0 0,3 1-240 0,3-3-160 15,2-3 192-15,2 1-192 0,3-6 144 0,2-1-144 16,0 1 0-16,5-2 144 0,0-4-144 0,4 3 0 16,1-4 0-16,-1 1 0 0,0 4 0 0,-1-2 0 15,-1 0 0-15,0 4 0 0,-1-2-336 0,-2 3 48 0,-2 5 16 0,-1 0 0 31,0 1-816-31,-2 0-144 0,0 4-48 0</inkml:trace>
  <inkml:trace contextRef="#ctx0" brushRef="#br1" timeOffset="-166024.9">26212 14857 11055 0,'0'0'976'0,"0"0"-784"0,0 0-192 0,0 0 0 0,11-8 3776 0,1 3 720 16,0-2 144-16,4 2 32 0,3 1-3424 0,1-6-672 16,0-1-144-16,2-3-32 0,1 0-160 0,1-2-48 15,2-2 0-15,0-4 0 0,2 0-192 0,1-4 0 16,1 3 0-16,-1 0-160 15,0-3-256-15,0 0-48 0,2 0-16 0,-3 0 0 16,1 6-1568-16,-2-2-320 0,6-10-64 0,-5 4-16 0</inkml:trace>
  <inkml:trace contextRef="#ctx0" brushRef="#br1" timeOffset="-165171.54">27002 13591 20271 0,'-2'-14'1792'0,"2"8"-1424"0,1-5-368 0,3 0 0 15,0 2 816-15,2-2 80 0,2-1 32 0,2 0 0 16,1 0-400-16,2-1-80 0,0 1 0 0,2-4-16 16,2 1-240-16,-1-3-64 0,1-1 0 0,0 0 0 15,3 0-128-15,1-4 0 0,2-2 0 0,0 1 0 16,1 1 0-16,0-4-176 0,-1 3 48 0,-1-5 0 15,-2 2 0-15,-1-1 0 0,-1-1 0 0,0 0 0 16,0-4 128-16,-2 5 0 0,1 2 0 0,0 3 0 16,0-1 192-16,-1 3-16 0,1-1-16 0,-1 4 0 15,-3 0 96-15,0 3 0 0,0 2 16 0,-2 4 0 16,-2-2 0-16,0 6 0 0,-2 1 0 0,-7 4 0 16,0 0-272-16,12 3 128 0,-2-1-128 0,-10-2 0 0,6 12 0 0,1 0 0 15,-2 5 0-15,-1 1 0 0,-2 1 0 0,1 2 0 16,-1 2 128-16,1 3-128 0,-2 4 0 15,0 3 0-15,-1 0 0 0,0 2 0 0,2-2 0 0,-2 5 0 16,0-3 0-16,0 3 0 0,-2 2 128 0,1 2-128 16,-1 1 192-16,0-2-192 0,2 1 176 0,-2 1-176 15,2-2 160-15,-2 2-160 0,1 0 144 0,1-5-144 16,1-2 128-16,1-1-128 0,-2-3 144 0,4-1-144 16,-2-1 160-16,1 1-160 0,-1-5 0 0,1 2 0 15,1-5 0-15,-1 0 0 0,0 0 0 0,-1-1 0 16,2-5-208-16,0 2 64 15,-3 2-1680-15,3-3-336 0,-3-5-64 0,-1 3-16 0</inkml:trace>
  <inkml:trace contextRef="#ctx0" brushRef="#br1" timeOffset="-164837.62">27247 14384 28959 0,'12'-9'1280'0,"2"3"272"0,2 1-1232 0,6 1-320 0,4-4 0 0,2 2 0 0,2-2 656 0,6-3 80 16,3-1 16-16,3 2 0 0,5-4-384 0,0 0-80 16,4 4-16-16,3-1 0 0,1-1-272 0,-1 2 128 15,-5-3-128-15,0 3 0 0,-2 0 0 0,-1 0 0 16,-1 1 0-16,0 0 0 16,-1 3-768-16,1 3-48 0,-1 2-16 15,-2-2-12816-15</inkml:trace>
  <inkml:trace contextRef="#ctx0" brushRef="#br1" timeOffset="-142667.15">4251 3490 2751 0,'0'0'256'0,"10"-7"-256"16,0 4 0-16,1-1 0 0,-2 1 208 0,1-1 0 15,-1-2 0-15,0 2 0 0,-9 4-208 0,12-2 144 16,-2-2-144-16,-1 0 128 0,-9 4 32 0,0 0 0 16,10-1 0-16,-10 1 0 0,10 0 80 0,-10 0 16 15,0 0 0-15,0 0 0 0,0 0 16 0,0 0 16 0,0 0 0 16,12 6 0-16,-12-6 192 0,10 4 32 15,-10-4 16-15,10 4 0 0,-10-4 272 0,10 4 48 0,0-1 16 0,0 0 0 16,2-1-320-16,-2 0-64 0,1-1-16 0,3 0 0 16,-1-1-144-16,4 3-48 0,0 3 0 0,4 1 0 15,3-4-144-15,0 6-128 0,-2-1 144 0,2 2-144 16,1-4 0-16,1 2 0 0,2 1 0 0,-3-3 0 16,1 3 0-16,-2-2 0 0,0 3 0 0,0-4 0 15,4 0 128-15,0 2-128 0,-3-3 0 0,6 1 0 16,-1 2 272-16,5-3-32 0,3 0-16 0,0 2 0 15,0-4 16-15,3 1 0 0,3-1 0 0,-1-3 0 16,-3 0-48-16,1 0 0 0,0-1 0 0,0 1 0 16,1 0-64-16,0 0 0 0,1 0-128 0,2 1 192 15,1 3-192-15,1-3 0 0,0-1 128 0,-2 1-128 16,-1 0 0-16,0 2 128 0,-1-2-128 0,-1 2 0 0,0-1 128 16,0 3-128-16,1 1 0 0,3-3 0 15,1 1 128-15,0 1-128 0,0-1 0 0,-2-1 0 0,-5-2 128 0,1 1-128 16,-2 0 0-16,1 0 0 0,-1-1 160 0,-1 3-160 15,1 0 160-15,1-1-160 0,5-1 272 0,-1-1-32 16,2 1-16-16,-3-2 0 0,-1-2-80 0,-1 0-16 16,-1-1 0-16,1 0 0 0,-1-3 48 0,-1 3 0 15,-2-2 0-15,5 2 0 0,1-3-16 0,4 1 0 16,3 0 0-16,-2-3 0 0,-2 0-160 0,-2 3 0 16,-2-1 144-16,-1-2-144 0,-2 2 0 0,1-3 144 15,-2 3-144-15,1-3 0 0,2 1 128 0,-2-2-128 16,-1 0 0-16,2-2 0 0,0 2 0 0,-1 1 0 15,-5 2 0-15,-1-4 0 0,-3 1 144 0,2 1-144 0,-1 3 0 0,-2-4 144 16,-5 2-144-16,1-3 0 0,0 2 0 0,-1 1 128 16,-3 4-128-16,0-2 0 0,-2 1 0 15,1 1 0-15,-5 3 0 0,2-2 0 0,-3 1 0 0,-4-1 128 16,-10 3-128-16,0 0 0 0,10 3 0 0,-10-3 0 16,0 0 0-16,0 0 0 0,0 0 0 0,0 0 0 15,0 0 0-15,-6 9 128 0,-6 1-128 0,-3-4 0 16,0 1 0-16,-3 3 0 0,-2-1 0 0,-1 2 0 15,-3 1 0-15,-1-4 0 0,-2 5 0 0,-3-1 0 16,-2-2 0-16,-2 4 0 0,1-2 0 0,-4 0 0 16,-7 1 0-16,0-1 0 0,-3-3 0 0,0 3 0 15,0-5 0-15,0 3 128 0,0-2-128 0,-1 2 0 16,-3 0 0-16,-1 1 0 0,-3 1 0 0,-2-4 0 16,-4-2 0-16,0 2 0 0,2-4 0 0,-2 1 0 0,1 1 0 0,2-2 0 15,-1 0 0-15,-3 0 0 0,-6-1 0 16,1-3 0-16,1-2 128 0,2 1-128 0,0-1 0 0,3 2 0 15,1 0 0-15,-2-1 128 0,-4-1-128 0,0-2 0 16,0-5 144-16,1 1-144 0,0 3 128 0,3-4-128 16,2 3 128-16,-1-4-128 0,-1 2 0 0,-2-2 0 15,-1 1 0-15,3-1 0 0,4 2 128 0,0-1-128 16,2 4 160-16,4-1-160 0,1-3 0 0,2 4 0 16,-1-3 0-16,3 1-160 0,1-4 160 0,6 3 0 15,3-1 0-15,4 1 0 0,2 2 0 0,5-3 0 16,2 4 0-16,1-3 0 0,2 0 0 0,4 2 0 15,-1-3 0-15,5 2 0 0,0-5 0 0,2 4 0 0,2 1 0 16,0 2 0-16,1-4 0 0,3 1 0 16,3 3 0-16,-2-2 0 0,4 7 0 0,0 0 0 0,0-8 0 0,0 8-128 15,5-8 128-15,-5 8 0 0,9-4-144 16,-9 4 144-16,13 2 0 0,-1 0-176 0,-3 3 176 0,5 0-128 16,3 7 128-16,-1-2 0 0,-2 3-144 0,4 1 144 15,2 2 0-15,2 2 0 0,2 1-144 0,7 1 144 16,4 0-256-16,5 0 16 0,2-4 0 0,5-2 0 15,1-6-16-15,4 1-16 0,2-4 0 0,0-1 0 16,3-2 112-16,6 0 32 0,4-2 0 0,3-3 0 16,1-2 128-16,-2 0 0 0,-3-4 0 0,0 3-128 15,-1-2 128-15,1 0 0 0,3-2 0 0,0 0-128 16,1-4 128-16,-1 1 0 0,-3 2 128 0,1-3-128 16,-3 1 320-16,6-1-16 0,6-1 0 0,0 0 0 15,-6 1-144-15,2-3-32 0,-1 2 0 0,0 1 0 16,-1 4 0-16,4-3-128 0,2 0 192 0,-4-1-64 0,-6-6-272 15,2 5-64-15,-2 1-16 0,2-1 0 0</inkml:trace>
  <inkml:trace contextRef="#ctx0" brushRef="#br1" timeOffset="-140970.79">9409 3394 2751 0,'0'0'256'0,"0"0"-256"0,0 0 0 0,0 0 0 15,0 0 1536-15,0 0 272 0,-5-5 48 0,5 5 16 16,0 0-1104-16,0 0-240 0,0 0-32 0,0 0-16 16,0 0-336-16,0 0-144 0,0 0 128 0,0 0-128 15,0 0 0-15,0 0 0 0,0 0 0 0,0 0 0 16,0 0 256-16,0 0-48 0,11 3 0 0,1-1 0 16,0 4 80-16,2-3 16 0,3-1 0 0,1 1 0 0,-1 1-80 0,3 1-16 15,-1-1 0-15,1-1 0 0,2 0-16 0,0 1 0 16,5 1 0-16,0-1 0 0,1 0 48 0,2 4 0 15,3-2 0-15,0-2 0 0,6 1 16 0,0 2 0 16,4-1 0-16,2 2 0 0,-1-1-128 0,1 3 0 16,-2-2-128-16,1-1 192 0,0 1-192 0,0-3 128 15,2 4-128-15,5-3 0 0,3 2 128 0,3-1-128 16,2-3 0-16,-1 0 0 0,2-3 128 0,-3-1-128 16,1 0 0-16,3 0 0 0,6-1 128 0,0-1-128 15,2-1 0-15,0-1 0 0,-2-3 128 0,-2 0-128 16,-3 2 0-16,2-4 144 0,3 0-144 0,0-2 0 15,1 2 0-15,-5-1 0 0,-4 3 0 0,-2-3 0 0,-1 1 0 16,1-1 0-16,2 3 0 0,-1-2 0 0,2 4 0 0,-3-4 0 16,-2 0 0-16,-3-3 0 0,-3 2 0 0,-2-1 0 15,-2-1 0-15,-3 3 0 0,-3 1 0 0,4 0 0 16,3 0 0-16,1 1 0 0,-2-1 0 0,-2-1 128 16,-4 3-128-16,-2-2 0 0,-4 2 0 0,2 1 0 15,-2-3 0-15,-2 3 0 0,-1 1 0 0,-2 2 0 16,-3-2 0-16,0 1 0 0,0 1 0 0,-3-1 0 15,4 2 0-15,-3-2 0 0,-3 0 0 0,-1-1 0 16,-1 1 0-16,-3 2 0 0,-1 0 0 0,-2 1 0 16,-2-3 0-16,-10 3 0 0,0 0 0 0,0 0 0 15,0 0 0-15,0 0 0 0,0 0 0 0,0 0 0 16,0 0 0-16,0 9 0 0,0-9 0 0,-5 10-176 16,-2 2 176-16,-4-3 0 0,0 3 0 0,-2-2-128 0,-5 3 128 15,0 2 0-15,-2 3 0 0,-2 0 0 0,-1 1 0 0,1 1 0 16,-4 3 0-16,-1 1 0 0,-1-2 0 0,-1 0 128 15,-4-3-128-15,-1 1 0 0,-3 2 128 0,-5-5-128 16,-5-1 160-16,-4-2-160 0,-1-3 256 0,1-3-64 16,-1 1 0-16,-1-4 0 0,-2 0 64 0,-2 1 16 15,-2-2 0-15,-5 1 0 0,-6 1-144 0,0-2-128 16,1-4 192-16,3 0-192 0,1 0 128 0,2 0-128 16,-4 2 0-16,0-4 0 0,-4 0 0 0,2-3 160 15,4 0-160-15,3 2 128 0,1-1-128 0,0-2 0 16,1-1 0-16,-3 4 0 0,-5-4 0 0,2 1 0 15,2 0 0-15,0-3 0 0,2 1 0 0,1-3-272 16,1 2 64-16,-2-3 16 0,-4 1-32 0,1 2 0 0,0-2 0 0,3 2 0 16,2-3 224-16,3 3 0 0,3-2-160 0,0-1 160 15,-2 1 0-15,2 0 0 0,1 2 0 0,5-3 0 16,3 2 0-16,6 1 0 0,1-4 0 0,5 3 0 16,-1-2-192-16,4-1 48 0,1 3 0 0,3-2 0 15,3 1-128-15,2 2-32 0,1-1 0 0,-3 2 0 16,-2-1 80-16,5 3 16 0,0 2 0 0,2-2 0 15,-1 1 48-15,2 1 16 0,6 1 0 0,2 1 0 16,9 2 144-16,-8 0 0 0,8 0 0 0,0 0 0 16,-7-4 0-16,7 4 0 0,0 0 0 0,0 0 0 15,10 7 0-15,4-3 0 0,0 0 0 0,8 0 0 16,0 1 0-16,5-2 0 0,-3 0 0 0,3 2 0 16,1 2 0-16,5-1 0 0,3 4 0 0,2-1 0 15,1 4 0-15,6 0 0 0,4-2-144 0,6 3 144 0,2 0 0 16,0-3 0-16,-2 1 0 0,1 1 0 15,1-4 0-15,3 1 0 0,2-4-144 0,5 2 144 0,5-2 0 0,-1 0 0 16,-4 1 0-16,4-3 0 0,-2-3 0 0,6-1 0 16,4-1 0-16,2 1 0 0,-1-2 0 15,-1 1 0-15,-3 1 0 0,3-3 0 0,-1-2 160 0,4 2-16 16,2 0 0-16,-4 2 0 0,-5-3-16 0,-1-1-128 16,-3 1 192-16,2-1-64 0,5-4-128 0,-1 0 0 15,-4-1 144-15,-3 1-144 0,-4-2 160 0,-2 3-32 16,-3-2-128-16,4 2 192 0,2-4-32 0,-1-1-16 15,-3 1 0-15,-6-2 0 0,-6-2-16 0,-3 3-128 16,-4 3 192-16,-2-1-64 0,-4 3 80 0,-2-4 16 16,-2 4 0-16,-3-4 0 0,-4 3 0 0,-5 0 0 15,-2-2 0-15,-5 3 0 0,-1 1-224 0,-4 0 128 16,-10 7-128-16,8-5 0 16,-8 5-432-16,0 0-176 0</inkml:trace>
  <inkml:trace contextRef="#ctx0" brushRef="#br1" timeOffset="-133516.04">1658 19104 5519 0,'0'0'496'0,"0"0"-496"0,7-6 0 0,2-1 0 0,1-1 1920 16,2 1 272-16,0-5 64 0,0-4 16 0,-5-2-1312 0,4 1-272 16,-1 2-48-16,0-1-16 0,1-4-272 0,1-1-48 15,-3 1-16-15,1-1 0 0,-1 2-96 0,1-2 0 16,0 0-16-16,-1 0 0 0,-1 0 32 0,1 2 16 15,-1-1 0-15,1 0 0 0,0 0 16 0,0 0 0 16,0 0 0-16,0 2 0 0,-1 1-48 0,0 6 0 16,1 1 0-16,0 5 0 0,-1 0-192 0,-8 5 144 15,0 0-144-15,0 0 128 0,11 3-128 0,0 6 0 16,-3 7 0-16,0 3 0 0,-2 5 0 0,-1 1 0 16,-2 8 0-16,1 2 0 0,0 0 0 0,-2 3 0 0,-4 6 0 15,2 1 0-15,2-3 0 0,-2-2 0 16,0-1 0-16,0-7 0 0,-2-3 0 0,0-5 0 0,2-2 0 15,-1-7 0-15,-3-2 128 0,2-2-128 0,-1-2 128 0,3-9-128 16,0 0 544-16,0 0 32 0,0 0 0 0,0 0 0 16,-4-11 256-16,4-3 48 0,0-4 16 0,3-1 0 15,-2-1-416-15,3-5-80 0,0 1-16 0,2 0 0 16,-1-6-256-16,3 0-128 0,0 4 128 0,0-1-128 16,3 3 0-16,3 2 0 0,-2-1 0 0,4 0 0 15,0 1 0-15,2-1 0 0,1-1 0 0,0 1 0 16,3 4 0-16,0 1 0 0,0 1 0 0,0 3 0 15,-1 5 0-15,2-2 0 0,-4 2 0 0,2-1 0 16,-1 5-304-16,0-3 64 0,-1 4 16 0,0 3 0 16,0 1-1856-16,1-1-368 15</inkml:trace>
  <inkml:trace contextRef="#ctx0" brushRef="#br1" timeOffset="-133204.56">2587 19107 16175 0,'0'0'704'0,"0"0"176"0,0 0-704 0,0 0-176 0,0 0 0 0,5 14 0 16,-4 0 896-16,2 2 160 0,0 3 32 0,0 1 0 16,-3 0-592-16,0 4-112 0,-3 2-32 0,1-3 0 15,-3 3-176-15,-2-1-48 0,-1 0 0 0,0-2 0 16,0-3-128-16,1 1 160 0,-2-2-160 0,2 0 160 16,2-3-160-16,3 1 0 0,-5-5-160 0,5 0-9616 15</inkml:trace>
  <inkml:trace contextRef="#ctx0" brushRef="#br1" timeOffset="-132615.76">3138 19082 2751 0,'0'0'128'0,"0"0"16"0,0 0-144 0,0 0 0 0,0 0 0 0,0 0 0 16,11 0 2944-16,-11 0 576 0,0 0 96 0,7 8 32 15,0 3-2320-15,-2 2-464 0,-2-2-96 0,0 4 0 0,-3 2-288 16,0 2-48-16,0 1-16 0,0 3 0 0,0 1-224 0,-3-1-64 15,2 3 0-15,-3-2 0 0,-2 5-128 0,0-2 128 16,-2 1-128-16,-2-3 128 0,-3 3-128 0,0-2 160 16,-1-2-160-16,3 0 160 0,1-5-160 0,0-1 0 15,1-4 0-15,-1-4 0 0,-1-1-176 0,3-5-112 16,8-4-32-16</inkml:trace>
  <inkml:trace contextRef="#ctx0" brushRef="#br1" timeOffset="-132106.47">3546 18884 19343 0,'0'0'1728'0,"0"0"-1392"0,0 0-336 0,0 0 0 0,0 0 128 0,14-7-128 0,0 4 128 0,0-3-128 16,-1-2 352-16,2-1 0 0,2-3 0 0,-3-1 0 15,0-3-128-15,0-1-32 0,-1 1 0 0,1-3 0 16,-2-3-64-16,2-2 0 0,-4 1-128 0,2 0 192 16,-2-1-16-16,0 4-16 0,-1 2 0 0,-4 3 0 15,0 3-160-15,0 0 0 0,-1 5 0 0,-4 7 0 0,0 0 208 0,0 0 16 16,0 0 0-16,0 0 0 0,-4 9-48 0,-1 6-16 15,0 3 0-15,-1 6 0 0,-3 4-160 0,0 3 0 16,0 1 0-16,0 3 128 0,0 2-128 0,0-1 0 16,0-2 0-16,2-1 0 0,-1-1 0 0,1-2 0 15,-1-6 0-15,2-2 0 0,2-2 0 0,1-6 128 16,1-3-128-16,2-11 0 0,0 0 304 0,0 0-32 16,0 0 0-16,5-12 0 0,-1-3 672 0,2-4 128 15,2-3 16-15,-2-1 16 0,0-1-560 0,3 1-112 16,0 0-32-16,1-3 0 0,0-1-256 0,2-3-144 0,1 0 160 15,-1 2-160-15,5-1 0 0,-1 4 0 0,0-3 0 0,-1 5 0 16,3 0 0-16,-1 6 0 0,1 3 0 16,0 2 0-16,-3 3 0 0,1 1 0 0,-1 6-160 0,0 0 160 31,-1 2-1376-31,1 3-192 0,1 1-32 0,-2 2-10368 0</inkml:trace>
  <inkml:trace contextRef="#ctx0" brushRef="#br1" timeOffset="-131724.62">4145 19198 8287 0,'0'0'736'0,"-7"-3"-592"15,7 3-144-15,-6-5 0 0,3 0 1808 0,3 5 336 16,-2-10 64-16,2 10 16 0,8-9-1328 0,1-1-256 16,1 2-48-16,0-1-16 0,2 4-64 0,-1-1-32 15,1 1 0-15,0 3 0 0,-2 2-48 0,1 2-16 16,-11-2 0-16,12 5 0 0,-2 2-16 0,1 2 0 16,-5 3 0-16,0 0 0 0,-1 1-80 0,-2 4-32 15,0 2 0-15,-3 4 0 0,-3-2-160 0,0 5-128 16,-3 0 144-16,0-2-144 0,-2-1 0 0,0 0 0 15,2-2 0-15,0-2 0 0,-1 1 0 0,2-2 0 0,1-3 0 0,2-2 0 16,2-2 0-16,1 1 0 0,3-1 0 16,0-5 0-16,-4-6 0 0,11 7 0 0,2-1 144 15,2-3-144-15,2-5 0 0,1 0 0 0,1-5 0 0,2 1 0 32,2-3-304-32,3 2-144 0,-1-4-16 0</inkml:trace>
  <inkml:trace contextRef="#ctx0" brushRef="#br1" timeOffset="-131021.53">5126 18895 5519 0,'0'0'240'0,"0"0"64"0,0 0-304 0,-8 3 0 0,8-3 0 0,0 0 0 0,-8-3 2560 0,8 3 464 16,0 0 96-16,0 0 16 0,0 0-1536 0,0 0-288 15,13-1-64-15,2-3-16 0,4 0-224 0,3 2-48 16,3-2-16-16,2-2 0 0,-1 0-496 0,2 0-112 15,2-3-16-15,0 3 0 0,2-3-176 0,0 4-144 16,-2 1 192-16,2-2-192 16,-2-2-592-16,1 4-240 0,-1-1-32 0</inkml:trace>
  <inkml:trace contextRef="#ctx0" brushRef="#br1" timeOffset="-130828.91">5204 19204 21535 0,'0'0'960'0,"0"0"192"0,15 0-928 0,3-5-224 0,1 0 0 0,0 0 0 16,-2-3 640-16,3 0 64 0,2-3 32 0,3 2 0 16,2-4-416-16,1 1-96 0,-2 0-16 0,4-2 0 15,-1 2-1216-15,0-2-240 0</inkml:trace>
  <inkml:trace contextRef="#ctx0" brushRef="#br1" timeOffset="-129258.78">7146 18908 7359 0,'0'0'656'0,"0"0"-528"16,0 0-128-16,0 0 0 0,0 0 1040 0,7-5 176 16,-7 5 48-16,0 0 0 0,0 0-384 0,0 0-80 0,0 0-16 0,0 0 0 15,5-9-144-15,-5 9-16 0,0 0-16 0,0 0 0 16,0 0-176-16,0 0-48 0,0 0 0 15,0 0 0-15,0 0 64 0,0 0 0 0,0-8 0 0,0 8 0 16,0 0 0-16,0-11 0 0,-3 4 0 0,-1-1 0 16,-1 1-48-16,0 1 0 0,-2-4 0 0,-1 3 0 15,0-2-176-15,-1 3-32 0,-2 1-16 0,-2-4 0 16,-1 1-16-16,-2 0 0 0,-2 1 0 0,0-2 0 16,-1 2-160-16,-1 3 0 0,-2 0 0 0,1 0 0 15,-1 4 0-15,0 4 128 0,-1-1-128 0,1 0 0 16,-4 5 0-16,-1 2 0 0,-1 3 0 0,-1 1 0 15,1 0 0-15,2 5 0 0,-1 1 0 0,3 7 0 16,1 1 0-16,3 2-144 0,-1 2 144 0,3 4 0 16,4 2-160-16,2 3 160 0,4 2-128 0,0-4 128 0,3 1 0 15,3-4 0-15,2-1 0 0,4-3 0 0,-1-1 0 16,5-4 0-16,-2-2 0 0,5-2 0 0,0-2 0 0,2-4-128 16,-2-3 128-16,3-3-128 0,1-1 128 0,3-1 0 15,0-2 0-15,2-4 128 0,2-2 192 0,1-3 32 16,1-2 16-16,0-4 0 0,0 2 16 0,0-7 16 15,1-2 0-15,-1 1 0 0,-3-3-160 0,2-2-48 16,-2-4 0-16,4 0 0 0,-2 1-192 0,0-6 176 16,-3 0-176-16,2-3 160 0,-1-6-160 0,2 0 0 15,-1-4 144-15,1-3-144 0,-2 0 0 0,2-4 0 16,1-3 0-16,-1 1 128 0,0-1-128 0,2-5 0 0,-3-3 0 0,0 1 128 16,-4 0-128-16,-1 1 0 15,0-2 0-15,-2 3 0 0,-3 2 0 0,-2 0 0 0,-1 2 128 0,-1 0-128 16,0 1 0-16,0 5 0 0,-1 2 0 0,1 6 128 15,-2-2-128-15,-1 7 0 0,-2 2 0 16,2 5 0-16,-2 2 0 0,-1 6 0 0,-2 6 0 0,0 0-128 16,-1 4 128-16,1 8 0 0,0 0 0 0,0 0 0 15,0 0 0-15,-9 11-160 0,0 4 160 0,0 5 0 16,0 7-192-16,-1 3 192 0,0 9-192 0,1 5 192 16,1 8-144-16,-2 4 144 0,-1 9 0 0,-2 0-144 15,-1 3 144-15,0 5-208 0,1 2 80 0,2-1 128 16,2-1-128-16,1-4 128 0,2-3 0 0,2 0 0 15,-1-5 0-15,1-1 0 0,2-6 0 0,1 1 0 16,-2-7-208-16,3-2 16 0,1-10 16 0,1-3 0 16,-1-5-720-16,1 0-128 0,1-4-48 15</inkml:trace>
  <inkml:trace contextRef="#ctx0" brushRef="#br1" timeOffset="-128780.02">8452 18490 11055 0,'0'0'976'0,"0"0"-784"0,0 0-192 0,0 0 0 16,0 0 1728-16,0 0 288 0,0 0 64 0,0 14 16 16,-3 0-1616-16,2 3-320 0,-5 1-160 0,-1 8 160 0,0 3 160 0,-1 8 16 15,0 2 16-15,1 3 0 0,-1 6-352 0,-1 2 0 16,-1 3 0-16,0 7-128 0,1 1 128 0,1 4 0 16,3-5 0-16,0-6 0 0,0-4 0 0,2-4 0 15,2-11 0-15,0-4-128 0,1-3-16 0,1-7 0 16,0 0 0-16,1-2 0 0,-2-2-192 0,1-3-48 15,2-2 0-15,-3-12-5104 16,0 0-1024-16</inkml:trace>
  <inkml:trace contextRef="#ctx0" brushRef="#br1" timeOffset="-128562.8">7999 18919 15663 0,'0'0'1392'0,"14"-1"-1120"0,4 0-272 0,2-1 0 16,4-1 1152-16,4 0 160 0,4 1 32 0,3-1 16 15,1-1 224-15,3-1 32 0,1 3 16 0,2 0 0 16,-1 0-736-16,-3-1-160 0,-4 3-32 0,-1-1 0 16,-2-2-416-16,-3 2-96 0,-3 1 0 0,-1 1-16 15,-1 2-400-15,0-2-80 0,-1 2-16 0,-3 1-12512 16</inkml:trace>
  <inkml:trace contextRef="#ctx0" brushRef="#br1" timeOffset="-128123.72">9697 18595 27647 0,'0'0'1216'0,"0"0"256"0,0 0-1168 0,0 0-304 0,0 0 0 0,0 0 0 31,-2 8-1152-31,-3 6-272 0,0 2-64 0,-3 0-16 0,-2 0 1376 0,0 4 256 0,1 3 64 0,-3 5 16 16,0 1 16-16,-1 6 0 0,2 2 0 0,0 2 0 15,1 4-224-15,1 2 0 0,0 3 128 0,4 3-128 16,3-5 0-16,-1-3 0 0,3-5 0 0,3-5 0 15,2-6 0-15,1 1 144 0,2-9-144 0,2 0 128 16,1-3-128-16,1-2 0 0,-1-5 0 0,3 0-176 16,-1-5 48-16,5 0 0 0,-2-6 0 0,2-1-10368 15</inkml:trace>
  <inkml:trace contextRef="#ctx0" brushRef="#br1" timeOffset="-127935.47">9511 18064 28047 0,'-7'-12'1232'0,"7"12"272"0,0 0-1200 0,0 0-304 15,0 0 0-15,10-2 0 0,-10 2 0 0,12 4 0 0,-3 1 0 0,0 0-8304 31,-9-5-1632-31</inkml:trace>
  <inkml:trace contextRef="#ctx0" brushRef="#br1" timeOffset="-126912.2">10276 19176 7359 0,'0'0'656'0,"0"0"-528"0,0 0-128 0,0 0 0 15,0 0 1232-15,0 0 224 0,0 0 32 0,0 0 16 16,0 0-656-16,0 0-128 0,0 0-16 0,0 0-16 16,5-10-96-16,0-3-16 0,0-2 0 0,1 1 0 15,1-3 256-15,-1 0 32 0,3-4 16 0,2-2 0 16,3-1-80-16,3-2-16 0,1 0 0 0,0-2 0 0,1 1-224 0,2-2-48 16,2-1-16-16,-1-3 0 0,1-3-176 0,-3 0-48 15,-1 0 0-15,0 0 0 0,-1 0 48 0,0 7 0 16,-2 3 0-16,1 4 0 0,-2 3-48 0,-1 2 0 15,-3 3 0-15,0 5 0 0,-6-1-128 0,1 5-16 16,-6 5-128-16,0 0 192 0,0 0-48 0,0 0-16 16,9 15 0-16,-3 3 0 0,-2 3-128 0,-1 3 0 15,-3 6 0-15,-2 7 0 0,1 2-160 0,-4 9 160 16,-4 0 0-16,0 4-144 0,2 5-144 0,-7 2-32 0,1-2 0 16,0-1 0-16,3-7 112 0,1-5 16 15,1-6 0-15,1-7 0 0,-1-3 192 0,3-7 0 16,3-2 144-16,-4-3-144 0,3-3 384 0,-1-5-32 0,4-8 0 15,0 0 0-15,0 0 224 0,0 0 32 16,0 0 16-16,0 0 0 0,1-16-112 0,2 0 0 0,0-2-16 0,3-4 0 16,-1 0-368-16,1-8-128 0,2 1 0 0,1-3 144 15,-1-2-144-15,4-2 0 0,3-3 0 0,0-3 0 16,-3 0 0-16,3 1 0 0,5-3 0 0,2 7 0 16,1 4 0-16,1 5 0 0,1-1 0 0,2 6-176 15,0 1 176-15,1 5-160 0,0 3 160 0,0 1-160 16,-4 3 160-16,0-2 0 0,-2 6 0 0,-1 2-128 15,-2 4 128-15,-1 6 0 0,-3 1 0 0,-1 7-128 16,-2 5 128-16,-2 5-160 0,-2 4 160 0,-2 6-160 16,-1 3 16-16,0 6 0 0,0 8 0 0,-1 6 0 0,-1 7-144 15,-2-3-32-15,4 3 0 0,4-3 0 0,2-3 32 16,5-10 0-16,1-4 0 0,5-8 0 0,2-5 288 16,4-2 0-16,3-2 176 0,3-4-176 0,0-4 432 0,3-1-32 15,2-3 0-15,1-8 0 0,-1 0-16 16,4-6 0-16,-1-6 0 0,4-3 0 0,0-2-576 0,2-1-112 15,3-3-16-15,4-4-13616 16</inkml:trace>
  <inkml:trace contextRef="#ctx0" brushRef="#br1" timeOffset="-125811.26">8059 19484 11807 0,'0'0'512'0,"0"0"128"0,0 0-512 0,0 0-128 0,-8 6 0 0,-1-2 0 0,2-2 752 0,-2 3 128 15,0 2 16-15,1-3 16 0,1 1-208 0,-1 4-64 16,-1-4 0-16,9-5 0 0,-9 6 32 0,9-6 0 16,0 0 0-16,0 0 0 0,0 0 0 0,0 0 0 15,0 0 0-15,5 9 0 0,7-5-128 0,1-2-32 16,3-2 0-16,3-1 0 0,3-2-128 0,2 2-48 15,1-1 0-15,5-1 0 0,0-2-16 0,4 2-16 0,3 0 0 16,1 0 0-16,-1-1-16 0,0-1 0 0,0 1 0 16,-3 1 0-16,-2-1 32 0,-1-3 16 0,-2 4 0 0,0 0 0 15,-5 2-80-15,2-2 0 0,-4-1-16 0,-1 2 0 16,-3-2-112-16,-4 2-128 0,-2-1 176 16,-2 3-176-16,-10 0 176 0,11-3-176 0,-11 3 160 0,0 0-160 15,0 0 352-15,0 0-32 0,0 0 0 0,0 0 0 16,0 0-64-16,-11-3-32 0,1-1 0 0,-4 1 0 15,-3-1-64-15,-1 3-16 0,-1-1 0 0,-5-1 0 16,-6-2-144-16,1 1 128 0,-1 0-128 0,-2 2 128 16,-1-2-128-16,-2-2 128 0,0 1-128 0,-1 1 128 15,1-1-128-15,3 0 160 0,4 0-160 0,4 1 160 16,2 0-160-16,3 1 160 0,3 2-160 0,4 0 160 16,1 0-160-16,11 1 0 0,0 0 0 0,0 0 0 15,0 0-128-15,0 0 128 0,0 0-160 0,0 0 160 16,11 1-1472-1,7-1-192-15,1 1-32 0</inkml:trace>
  <inkml:trace contextRef="#ctx0" brushRef="#br1" timeOffset="-120221.63">6387 19698 4607 0,'0'0'400'0,"0"0"-400"0,0 0 0 0,0 0 0 16,-6-3 304-16,6 3-32 0,0 0 0 0,0 0 0 0,-9-4-144 0,5 3-128 16,4 1 192-16,-6-2-192 0,6 2 0 0,-8 2 0 15,2-2-192-15,6 0 48 0,-9 5 144 0,4-2 0 16,0 3 0-16,0-3 0 0,-3 0 0 0,2 1 0 15,1 2 0-15,-3-2 0 0,-1-2 0 0,-5 5 0 16,0-1 0-16,2-2 0 0,3 0 544 0,-1 0 32 16,-2-3 16-16,2 0 0 0,0 3 240 0,0-2 64 15,1-2 0-15,-4 2 0 0,2-1-304 0,-1-1-48 16,2 1-16-16,0 1 0 0,1-2-144 0,0-2-48 16,0 1 0-16,9 1 0 0,-10 0-32 0,10 0-16 15,-6-3 0-15,6 3 0 0,0 0 176 0,0 0 48 16,0 0 0-16,0 0 0 0,0 0-128 0,10-6-32 15,-1 4 0-15,2-1 0 0,2 0-192 0,2 2-32 0,3 1-128 16,1-1 192-16,0 0-192 0,3-1 144 0,2 1-144 0,2 0 128 16,1-2-128-16,0 1 0 15,-2-1 144-15,1-1-144 0,0 2 160 0,1-1-32 0,-2-1-128 16,2 2 192-16,0-1-16 0,-1 2-16 0,0 0 0 0,1 1 0 16,1 1-160-16,1 0 128 0,1-1-128 0,1 0 128 15,-3 0-128-15,1-1 0 0,0-1 0 0,-2-2 0 16,-2-1 0-16,0 2 128 0,-1 2-128 0,-1-3 0 15,-1 2 0-15,0-4 128 0,-2-1-128 0,1 2 0 16,-3 1 208-16,-1-2-32 0,0 0-16 0,-2 4 0 16,0-2 96-16,-1-1 0 0,-1 0 16 0,0 1 0 15,-2-1-272-15,1 0 0 0,-12 5 0 0,10-3-144 16,-10 3 144-16,0 0 0 0,0 0 160 0,0 0-160 16,0 0 368-16,0 0-32 0,0 0 0 0,0 0 0 0,0 0-16 15,0 0 0-15,-9-1 0 0,0 1 0 0,-1 0-176 0,-3 1-144 16,-1 2 192-16,-2 1-192 0,-2-2 176 15,0 2-176-15,-1 0 160 0,-3 1-160 0,-3 3 0 16,-2-3 128-16,1 1-128 0,-4 3 0 0,0 2 0 0,-2 0 0 16,-2-1 128-16,-2-4-128 0,-1 0 0 0,0 2 0 15,1-4 0-15,0 1 0 0,0 0 0 0,3-2 0 16,2-1 128-16,0-1-128 0,-1 2 0 0,2 0 0 16,2-2 0-16,1 3 0 0,0-2 0 0,1 1 0 15,0-2 0-15,2 2 0 0,1-1 0 0,3 1 0 16,1 2 0-16,2-3 0 0,5 0 0 0,1-1 0 15,3-1 0-15,8 0 0 0,0 0 0 0,0 0-128 0,0 0 128 0,0 0 0 16,13 6-304-16,5 0 48 0,3 0 16 16,4-4 0-16,0 1 48 0,2-2 16 0,5 0 0 0,1-2 0 15,1-2 48-15,4 0 0 0,2 0 0 0,1-1 0 16,-2 0-48-16,4 2 0 0,2-2 0 0,2 2-6576 16,1-4-1312-16</inkml:trace>
  <inkml:trace contextRef="#ctx0" brushRef="#br1" timeOffset="-119127.01">10622 19907 8287 0,'-16'-1'736'0,"16"1"-592"16,-9 1-144-16,9-1 0 0,-9 0 768 0,9 0 112 15,0 0 16-15,0 0 16 0,0 0-368 0,0 0-80 16,16 2-16-16,4 1 0 0,4 0 112 0,4-1 16 15,5-1 0-15,5-1 0 0,2 0-272 0,6 2-48 16,4-2-16-16,2 0 0 0,1 0-240 0,-3 0 128 16,-4-3-128-16,0-1 0 0,-2 2 160 0,2-2-160 15,-1 1 160-15,2 1-160 0,0-2 480 0,1 0 0 0,0 0 0 0,-3 2 0 16,-3-1 80-16,-4-1 16 0,-5-2 0 0,-2 2 0 16,-4 2-304-16,-2-1-48 0,-5 2-16 0,-1-2 0 15,-4-2 32-15,-2 2 0 0,-3 0 0 0,-10 3 0 16,0 0 208-16,0 0 32 0,0 0 16 0,0 0 0 15,0 0-208-15,0 0-32 0,-15-5-16 0,-2 1 0 16,-3 3-240-16,-4 0 176 0,-3 2-176 0,-2 0 160 16,-3 3-160-16,-5-3 0 0,-2 0 144 0,-4-1-144 15,-2 0 176-15,2-1-48 0,1-1 0 0,1-2 0 16,1 3 80-16,2 1 16 0,-1 0 0 0,4 1 0 16,2 0-224-16,1 4 144 0,-1-1-144 0,2-3 128 15,3 1-128-15,3 0 0 0,1 1 0 0,4 0 0 16,2 1 0-16,1-1 0 0,2-2 0 0,4 3 0 15,11-4 0-15,0 0-144 0,0 0 144 0,0 0-160 0,0 0-128 16,12 9-32-16,5-5 0 0,4-1 0 0,5 0 96 0,3-2 16 16,7-1 0-16,-1-1 0 0,1-3 208 15,2 0-176-15,1-1 176 0,3-1-160 0,0 2 160 0,1 1 0 16,1-2 0-16,-1-1 0 0,-1 1 208 0,2 1-16 16,-6-3-16-16,-3 0 0 0,-5-4 160 0,-3 2 48 15,-3-3 0-15,-3 3 0 0,-4-1 112 0,-1 3 16 16,-4-2 16-16,-2 5 0 0,-10 4-112 0,0 0-32 15,0 0 0-15,0 0 0 0,0 0-128 0,0 0-16 16,-10-1-16-16,-5 2 0 0,-4 3-224 0,-4 3-256 16,-4 0 48-16,-4 2 16 15,-8 1-432-15,-4 1-80 0,-3-3 0 16,-1 3-11744-16</inkml:trace>
  <inkml:trace contextRef="#ctx0" brushRef="#br1" timeOffset="-110614.81">4082 3300 1839 0,'0'0'160'0,"0"0"-160"0,0 0 0 0,0 0 0 16,0 0 1600-16,10 2 272 0,-10-2 64 0,10 2 16 16,-10-2-992-16,8 8-192 0,-8-8-32 0,7 6-16 15,-7-6-272-15,12 9-48 0,-3-3-16 0,2 3 0 0,-2 1-192 0,1 1-64 16,1-4 0-16,1 1 0 0,-1 1 16 16,2-2 0-16,1 2 0 0,0-2 0 0,-1 3-144 0,2-3 160 15,2 4-160-15,0-5 160 0,1 3-32 0,1-1 0 16,3 3 0-16,2-2 0 0,0 2-128 0,1-2 0 15,2 1 0-15,4 2 0 0,0-3 0 0,4 3 128 16,0-3-128-16,5 3 0 0,3-3 176 0,0-2-48 16,-3-3-128-16,-1 0 192 0,2 0-48 0,1 1-16 15,-2-3 0-15,6 1 0 0,2 1-128 0,3-1 0 16,0 3 144-16,1-3-144 0,0-1 0 0,2-1 128 16,-1-1-128-16,0 0 0 0,1 1 160 0,3-1-32 0,5 1-128 0,2-2 192 15,3 0-192-15,-3-2 176 0,-4 2-176 0,-1-1 160 16,0-1-160-16,1 0 0 0,-1 2 144 0,5 2-144 15,1 2 0-15,1-2 0 0,-3 1 0 16,1-2 128-16,-2-2-128 0,-1 2 0 0,-1 0 0 0,2 2 128 16,2-1-128-16,-1-1 0 0,1-3 0 0,-2-3 0 15,-5 0 128-15,-1-1-128 0,-5-2 128 0,0 3-128 16,1-4 0-16,0 2 128 0,-1-2-128 0,0 2 0 16,-2-2 0-16,-3 3 144 0,-4-4-144 0,-1 4 0 15,-3-3 160-15,-1 2-160 0,-3-3 128 0,0 3-128 16,1 0 176-16,-1 5-48 0,-1 0-128 0,3-2 192 15,-3-4-192-15,0 4 0 0,2 0 0 0,-1 1 0 16,-4-2 128-16,1 2-128 0,-4-4 0 0,3 3 0 16,-2 3 0-16,0-1 0 0,-2 2 0 0,0 0 0 15,-2-3 0-15,0 4 128 0,-1 0-128 0,-1 4 0 0,-2-2 0 0,-1 1 0 16,0 0 0-16,-1 1 0 0,-3 1 0 0,-1-1 0 16,-2-1 0-16,-2 0 0 0,-10-3 0 0,9 9 224 15,-9-9-64-15,6 8-16 0,-6-8-16 0,0 0 0 16,0 13 0-16,0-4 0 0,0-9 0 15,-4 10 0-15,-1 1 0 0,-1-3 0 0,-3-1-128 0,1 2 0 16,-2-2 0-16,-4 2 0 0,-5-3 144 0,-1 3-144 16,-2-2 160-16,0 4-160 0,0-4 128 0,-3 1-128 15,-1 0 0-15,-4 0 0 0,1 3 0 0,-5 1 128 16,-2-3-128-16,-4 3 0 0,-6-5 0 0,-2 5 0 0,-5-3 128 16,3 1-128-16,-1 1 0 0,0-1 0 15,-1 3 0-15,0-4 0 0,0 2 0 0,-4 0 0 0,-5-4 0 16,1 1 0-16,-2-2 0 0,3-2 0 0,2-1 0 15,0-1 0-15,-1-1 0 0,1 3 0 0,-5-1 128 0,0-3-128 16,-6-2 0-16,2-1 0 0,3-2 0 0,-3 1 0 16,1 2 0-16,-1 0 0 0,-3-1 0 0,-1 0 0 15,-2-1 0-15,2-1 0 0,5-4 0 0,3 1 0 16,1 2 128-16,0-3-128 0,1 4 0 0,-1-3 0 16,0 2 0-16,1 1 0 0,0-5 0 0,4 5 0 15,3-3 0-15,1 2 0 0,1 0 0 0,-1 3 0 16,-3 0 0-16,2 1 0 0,0-2 0 0,0 0 0 15,1-4 0-15,4 3-160 0,2 1 160 0,4-1-192 16,0 0 192-16,7 1-208 0,0 1 80 0,4-1 128 16,-1-4-144-16,1 2 144 0,2-1 0 0,1-1 0 15,4 1-128-15,1-3 128 0,3 2 0 0,1 0 0 0,0 0 0 16,3 0 0-16,4 3 0 0,3 0 0 16,2-3 0-16,4 3-128 0,3 5 128 0,0 0 0 0,0 0-144 0,0 0 144 15,0 0-208-15,10 3 80 0,3-1-144 16,3 4-32-16,3-1 0 0,3 5 0 0,-1-3 96 0,5 5 16 15,2 1 0-15,2 1 0 0,1 1 192 0,-1 3-192 16,5-3 192-16,1 3-192 0,3 2 192 0,2 0 0 16,5 3-160-16,6 1 160 0,7-3 0 0,1-5 0 15,1-6-144-15,0 1 144 0,-3-8 0 0,1 5 0 16,-2-2 0-16,5 3 144 0,3 0 16 0,-3-5 0 16,3-2 0-16,-3-2 0 0,-1-2 16 0,-4-2 0 0,2 2 0 0,1-1 0 15,3 6-176-15,2-5 160 0,0-3-160 0,-3-2 160 16,-3-1-32-16,-1-3-128 15,2-1 192-15,-3 1-64 0,3-2-128 0,0-2 160 0,-1 1-160 0,1 1 160 16,0-2-160-16,-3 1 0 0,-4 0 0 0,-1 1 128 16,-3 2-128-16,-1-3 0 0,0 1 0 0,2 3 0 15,3-3 0-15,3 2-320 0,0-1 48 0,-1-1-5296 16,-4 6-1072-16</inkml:trace>
  <inkml:trace contextRef="#ctx0" brushRef="#br1" timeOffset="-106595.8">3784 3453 6495 0,'0'0'288'0,"0"0"64"0,0 0-352 0,0 0 0 16,0 0 0-16,0 0 0 0,0 0 192 0,0 0-16 16,-7 4-16-16,7-4 0 0,0 0-160 0,-6 9 128 15,6-9-128-15,-3 11 128 0,1 3-128 0,4-3 0 0,0 1 0 0,1-1 0 16,-3-11 0-16,6 11 0 0,2 0 0 0,-1-2 0 16,1 0 0-16,2 0 0 0,2 0 0 0,0-3 0 15,-2 2 0-15,2-3 0 0,-1-2 192 0,5 2-64 16,-1 2 112-16,1-3 16 0,1-1 0 0,1 1 0 15,1 3-128-15,1-5 0 0,2 2-128 0,2 0 192 16,3 2-192-16,-1-2 128 0,0 1-128 0,0 1 0 16,5 1 0-16,-3-2 128 0,-2 4-128 0,1-3 0 15,2-1 0-15,1 2 0 0,0-4 0 0,2-1 0 16,0 3 0-16,6 0 0 0,-3-1 0 0,5-2 0 16,3 5 0-16,2-2 0 0,-1-5 128 0,-1 0-128 15,-2-3 0-15,-2 1 144 0,1-2-144 0,-2 1 128 16,-1 2 80-16,3 0 16 0,0-1 0 0,3 2 0 15,2 2-64-15,3-1-16 0,3 0 0 0,-3-1 0 16,-6 0-16-16,4 1-128 0,-1 1 192 0,-1 0-64 0,0 2-128 16,3 2 0-16,0-2 0 0,5 0 128 0,3-1-128 0,0-2 0 15,-1-1 0-15,0 2 128 0,-5-2-128 16,1 2 0-16,-1-1 0 0,2 1 0 0,0 1 0 16,2 1 0-16,5 0 0 0,-2-1 128 0,-2-3-128 0,-2 0 0 15,-3 2 0-15,0-4 128 0,-3-1 0 0,0 1-128 16,-2 2 192-16,5 0-64 0,1 5 64 0,1-3 16 15,-1-2 0-15,-1-2 0 0,-4 1 0 0,-1-1 0 16,-2 0 0-16,-1 2 0 0,-4 0-80 0,-2 2-128 16,1 1 176-16,2 0-176 0,4-2 128 0,0 1-128 15,0 3 0-15,0-4 0 0,0-2 128 0,-3-2-128 16,-2 1 0-16,-1 0 0 0,-1 0 0 0,0-1 0 0,-4-1 0 16,0 3 0-16,1 0 0 0,0 1 0 0,-1 0 128 0,2-1-128 15,0-2 0-15,0 2 0 0,2-1 0 16,-3 0 0-16,-4-4 128 0,-2 1-128 0,-2-2 192 0,1 1-192 15,-4 1 256-15,1 1-48 0,-2-1-16 0,0-2 0 16,1 1 48-16,-1-3 0 0,-1 4 0 0,0 1 0 16,-1-3-16-16,-1 0 0 0,-1 4 0 0,-2-5 0 15,1 3-32-15,1 1 0 0,-4 1 0 0,4 0 0 16,-1-4-32-16,0 2-16 0,-4 1 0 0,1-1 0 16,-1 1 48-16,1 1 0 0,-2 0 0 0,3-1 0 15,-6-2-192-15,-7 6 0 0,10-5 144 0,-1 2-144 16,0 0 0-16,-9 3 128 0,9-6-128 0,-9 6 0 15,9-2 0-15,-9 2 128 0,9-3-128 0,-9 3 0 16,0 0 0-16,0 0 0 0,9 2 0 0,-9-2 0 16,0 0 0-16,0 0 0 0,0 0 0 0,9 7 0 15,-9-7 0-15,7 5-208 0,-7-5 80 0,9 5 128 16,-9-5-544-16,7 9 16 16,-1-4 0-16,-6-5-4704 0,8 8-928 0</inkml:trace>
  <inkml:trace contextRef="#ctx0" brushRef="#br1" timeOffset="-103096.88">9777 3275 6047 0,'0'0'256'0,"0"0"64"0,0 0-320 0,0 0 0 0,0 0 0 0,0 0 0 0,0 0 0 0,0 0 0 16,0 0 0-16</inkml:trace>
  <inkml:trace contextRef="#ctx0" brushRef="#br1" timeOffset="-102388.74">9570 3406 5695 0,'0'0'256'0,"7"11"48"0,-1-3-304 0,2 3 0 0,-1-2 0 0,3 4 0 0,3-4 384 16,1 1 32-16,0 1 0 0,3-2 0 0,-1 4-32 0,3-3-16 16,0 3 0-16,3 0 0 0,0-2-368 0,3 2 128 15,2 0-128-15,3 2 0 0,1-4 0 0,3 2 0 16,2 1 0-16,-2-4 0 0,-1 2 0 0,0 0 0 16,0-3 0-16,1 3 0 0,2 2 0 0,0-3 0 15,0 0 0-15,3 2 0 0,1-3 0 0,5 2 128 16,6 0-128-16,-3-5 0 0,3-5 0 0,-2 0 0 15,0-2 0-15,-2 0 0 0,2-2 0 0,3 2 128 16,2 0-128-16,3 0 0 0,3 2 0 0,-1-4 0 16,-1-1 0-16,-4 0 0 0,0-3 0 0,-2 2 128 15,0 1-128-15,2 1 0 0,5 0 0 0,2 0 0 0,-1 1 0 0,-2-4 0 16,-4-3 0-16,-1 2 0 0,0-3 0 0,1 5 0 16,-2 4 0-16,5-1 0 0,5-1 0 0,2 0 0 15,-2-6 0-15,-3 2 0 0,-5-3 0 0,1 1 0 16,-2-2 0-16,1 4 0 0,-1-3 0 0,1 1 0 15,0 1 0-15,0-4 0 0,-2 4 0 0,-5-3 0 16,-7 2 0-16,0-1 128 0,-2 0-128 0,-1-2 0 16,-3 1 240-16,-2 1-32 0,-3 0 0 0,3 1 0 15,-3 2 144-15,0-4 32 0,-1 2 0 0,-1-2 0 16,-3 2-64-16,2-2-16 0,-4 2 0 0,1 0 0 16,-2 1-32-16,-2-2 0 0,-1 3 0 0,-3-3 0 15,0 0-16-15,-1 3 0 0,-3-4 0 0,3 2 0 0,-1-3-80 16,-1 0-32-16,-2 3 0 0,1-1 0 15,1 2-144-15,-2 1 128 0,0-4-128 0,-4 5 128 0,2-2-128 16,-2 2 0-16,-6 5 0 0,8-6 128 0,-8 6-128 16,0 0-256-16,0 0 64 0,0 0-6336 15</inkml:trace>
  <inkml:trace contextRef="#ctx0" brushRef="#br1" timeOffset="-72226.69">4364 3369 2751 0,'0'0'256'0,"-12"0"-256"0,3 1 0 0,-1 1 0 16,0-1 624-16,-1 0 80 0,-1-1 0 0,1 1 16 15,1 1-544-15,-1-1-176 0,3 1 0 0,8-2 0 16,-11 0 0-16,11 0 0 0,-9-2 0 0,9 2 0 16,0 0 0-16,0 0 0 0,0 0 0 0,0 0 0 0,0 0 320 0,0 0-64 15,0 0 0-15,0 0 0 0,0 0 176 0,0 0 16 16,0 0 16-16,0 0 0 0,0 0 0 0,0 0 0 16,0 0 0-16,0 0 0 0,-8 4 48 0,8-4 0 15,0 0 0-15,-9 5 0 0,9-5-112 0,0 0-16 16,-5 9 0-16,5-9 0 0,0 0-112 0,0 12-16 15,2 1-16-15,2-3 0 0,-4-10-112 0,6 12 0 16,1 2-128-16,3-2 192 0,-1-3-64 0,1 4-128 16,1-4 176-16,2 2-176 0,0 2 128 0,1-3-128 15,2 3 0-15,2 2 0 0,1-3 176 0,-1 2-176 0,2 0 160 0,1 1-160 16,-1-4 0-16,2 2 0 16,0 1 0-16,3 0 0 0,0 1 0 0,3-1 0 15,1 0 0-15,2 0 0 0,0 1 0 0,1-3 0 0,0-1 0 16,-3 2 0-16,-1-4 0 0,-1 2 0 0,1-2 0 15,4 1 0-15,-2 2 0 0,1-2 0 0,0 3 0 16,3-1 0-16,0 0 0 0,5 1 0 0,2-5 0 16,1 3 0-16,-1 0 0 0,-1-3 0 0,-3 1 0 0,-1-3 0 15,-2 0 0-15,2 5 0 0,0-3 0 0,1 3 0 16,0-6 0-16,1 4 0 0,0-2 0 0,6 2 0 16,-1-4 0-16,4 0 0 0,0 2 0 0,-1-4 0 15,-3 0 128-15,0-2-128 0,2-1 0 0,-1-1 144 16,-1-3-144-16,4-2 0 0,5-1 0 0,3 2 128 15,1-2-128-15,-1 0 0 0,-3 1 0 0,0-2 128 16,0 5-128-16,-1-4 160 0,0-2-160 0,3 4 160 16,2-2-160-16,5 2 0 0,2 1 0 0,-7-1 128 0,-4-3-128 0,-3 3 128 15,1 1-128-15,-2-2 128 0,-1 1-128 16,3 2 160-16,3-1-160 0,2-1 160 0,1-1-16 0,-3 0 0 16,-6-6 0-16,-2 4 0 0,-1 0 16 15,-1 0 0-15,-1-2 0 0,-4 3 0 0,1-3 16 0,0 4 0 16,3-4 0-16,-1 1 0 0,-3-4 16 0,0 2 0 15,-1 2 0-15,-3-4 0 0,-3-2 48 0,-3 1 16 16,-6-1 0-16,5 1 0 0,-4 1 16 0,-1 3 16 16,-1-2 0-16,2 5 0 0,-1-2-96 0,-1 2-32 15,1-2 0-15,-2 3 0 0,1-3-160 0,-1 2 0 16,0-2 0-16,1 0 0 0,0 0 0 0,0 0 0 16,-4-1 0-16,1 1 128 0,0-2-128 0,0 3 0 15,0-2 0-15,-5 2 0 0,0-2 0 0,-1 2 0 0,-3-2 0 16,-2 4 0-16,-7 6 128 0,8-7-128 0,-8 7 128 0,6-7-128 15,-6 7 160-15,0 0-160 0,4-7 192 0,-4 7-192 16,0 0 160-16,0 0-160 0,0 0 128 0,0 0-128 16,0 0 0-16,0 0 0 0,0 0 0 0,-10 2 0 15,1 0-192-15,-3 5 192 0,0 1-160 0,0 1 160 16,0 3-224-16,-2 3 48 0,-2-1 16 0,1 3 0 16,-3-1 160-16,-1 2-192 0,-4 0 192 0,2-1-192 15,-3 1 192-15,5 3-208 0,-3-2 80 0,2 1 128 16,-2 0-160-16,0-1 160 0,3 1 0 0,-5 0-144 15,0-1 144-15,1 0 0 0,-2 0 0 0,-1 3 0 16,0-2 0-16,-6 0 0 0,-1-2 0 0,-4-3 0 16,-4-2 0-16,-1 0 0 0,-3 1 0 0,1 0 0 15,2-2 0-15,-1 2 0 0,-4-1 0 0,1 0 0 16,1-4 0-16,-9 1 0 0,-4-4 0 0,-3 3 0 0,-2-2 0 0,5-1 0 16,1 2 0-16,-2-3 0 0,-3 1 0 0,-4 2-160 15,-5-5 160-15,0 2-160 0,-2-1 16 0,3 0 0 16,3-1 0-16,2-2 0 0,3 1 144 15,-7 0-160-15,-3-2 160 0,-3-2-160 0,5 0 160 0,-2 1-160 16,1-2 160-16,3-2-160 0,2 0 160 0,-4 1-160 16,-7-2 160-16,4-3-160 0,4 3 160 0,4-3-128 15,3 2 128-15,0-2-128 0,1 2 128 0,-5-5-208 16,-4 2 80-16,3-3 128 0,6 1-304 0,4-4 64 16,0 2 16-16,5-1 0 0,4 0-96 0,1 0 0 15,-3-1-16-15,0-3 0 0,0-2-16 0,1 0 0 0,5 0 0 16,2-3 0-16,5 0 192 0,1-4 160 0,1 1-208 15,1-1 80-15,2 4 128 0,3 1 192 0,3-4-32 0,3 4-16 16,2-2 240-16,2 1 32 0,-1 1 16 0,4 0 0 16,-1 0-192-16,3 5-48 0,-1 2 0 0,4 3 0 15,2-1-192-15,1 0 144 0,1 1-144 0,0 2 128 16,1 0-128-16,1 3 0 0,0-4 0 0,3 6 0 16,2 6 0-16,0 0 0 0,0 0 0 0,0 0 0 15,0 0-160-15,0 0 160 0,0 0-208 0,8 5 80 16,-8-5-128-16,10 12-32 0,2-1 0 0,0 3 0 15,1 0 32-15,2 1 0 0,2-1 0 0,1 4 0 16,-3 4 80-16,3-1 32 0,1 0 0 0,1 2 0 16,2 2 144-16,6-3 0 0,1-1-144 0,3 2 144 15,2 1-144-15,5 0 144 0,5 6-192 0,4-4 192 16,4 2-128-16,-1-5 128 0,5-1 0 0,-5-2 0 16,0 4 0-16,1-2 0 0,2-3 0 0,6-1 0 0,6-2 160 15,2-2-160-15,1-2 160 0,-4-2-160 0,-1-3 240 0,-2 2-48 16,0-5-16-16,6 5 0 0,4-3 48 0,1 1 16 15,-2-1 0-15,-4-2 0 0,-3-3-240 0,-2-1 0 16,-1 0 0-16,5-2 0 0,5-2 288 0,-1-3-32 16,-1 2-16-16,-3-4 0 0,-4 1-240 0,-1-4 0 15,-3 2 0-15,3-3 0 0,3-1 192 0,4-4-64 16,-2-3-128-16,-3 1 192 0,-4-6-64 0,-3 3-128 16,-3-1 176-16,-1-4-176 0,0 0 176 0,3-2-176 15,2 0 160-15,-1 1-160 0,-2-3 128 0,-4-2-128 0,-4 0 0 0,0-1 144 16,0 2 0-16,-4 4 0 15,-2 0 0-15,1 4 0 0,-2-3-144 0,0 5 160 0,-4-1-160 0,-1 2 160 16,0 3-16-16,-5 1 0 0,-4 0 0 0,-2 0 0 16,-4 1 16-16,-2 1 0 0,-5 5 0 15,0 0 0-15,-2 3-160 0,0-1 160 0,-2 4-160 0,-8 5 160 16,0 0-160-16,7-5-144 0,-7 5 144 0,0 0-8880 16</inkml:trace>
  <inkml:trace contextRef="#ctx0" brushRef="#br1" timeOffset="-69463.22">4249 3530 2751 0,'-2'-11'128'0,"2"11"16"0,0-10-144 0,0-2 0 0,-4 3 0 0,4 1 0 0,0 8 736 0,4-7 112 16,-4 7 32-16,5-7 0 0,-5 7-688 0,9-5-192 15,0 1 0-15,1 0 128 0,0-1-128 0,1 2 0 16,1 2 0-16,-1 0 0 0,0 1 0 0,4 1 0 16,1 2 0-16,0 3 0 0,-4-1 0 0,0 3 0 15,2 2 0-15,0 2 0 0,0-1-192 0,0 1 64 16,0 4 0-16,1-1 0 0,0 0 0 0,3 2 0 16,1-3 0-16,3 0 0 0,2 1 128 0,1 1 0 15,-1 1 0-15,7-4 0 0,1-1 0 0,-1 2 0 16,-3 0 0-16,-1 0-128 0,0 0 128 0,1-1 0 15,1-2 0-15,0 1 0 0,2 1 0 0,-2 2 0 16,4-1 0-16,1-2 0 0,3 4 128 0,1-1 48 16,2 2 16-16,3-3 0 0,-1-4 96 0,-1 1 32 0,-3-2 0 15,-1 2 0-15,-3 2-96 0,1-1-16 0,0 2 0 16,0 0 0-16,1 0-16 0,2 1 0 0,4-1 0 0,4 2 0 16,3 0-32-16,1-1-16 0,0 0 0 0,-1-5 0 15,1 2-144-15,-2-2 160 0,2-3-160 0,4 1 160 16,5 0-32-16,3-3-128 0,2-3 192 0,-3 0-64 15,-4-2 0-15,0-2 0 0,0 0 0 0,0-1 0 16,1 1-128-16,5-6 0 0,6 0 0 0,-2-2 128 16,-2-2 64-16,-2-4 16 0,0 1 0 0,-2-3 0 15,0-2 112-15,5-2 0 0,6-1 16 0,0 2 0 16,-4-1 16-16,-2-1 0 0,-2-3 0 0,-2 2 0 16,0 3-112-16,3 1-32 0,3-3 0 0,-4-2 0 15,-3-5-208-15,-5 5 176 0,-4-2-176 0,-3 6 160 16,-5 3-160-16,-1 1 128 0,-3 1-128 0,-3 0 128 0,0 3-128 0,-6-1 160 15,1-2-160-15,-4 5 160 0,-2 2-16 16,-2-2 0-16,-1 2 0 0,-4-2 0 0,-4 6-144 16,-1 0 192-16,-5-1-192 0,-2 2 192 0,2 2-192 0,-9 2 0 15,0 0-192-15,0 0 192 0,0 0-320 0,0 0 48 16,0 0 16-16,0 0 0 0,0 0-32 0,0 0 0 16,-3 6 0-16,-8 4 0 0,0-2 16 0,-7 3 0 15,-2-2 0-15,-3 2 0 0,0 2 128 0,-2-1 144 16,-5 0-208-16,1 4 80 0,-1-2 0 0,2-2 0 15,-2 1 0-15,0 2 0 0,-1 3 128 0,-2 2 0 16,-2 2 0-16,-2 2 0 0,-1-2 0 0,-7-1 0 16,-4 2 0-16,-5 1 0 0,-2-3 0 0,2-3 0 15,2 1 0-15,-1 0 0 0,0 2 0 0,-4 0 0 0,-3 0 0 0,-3-2 0 16,-4-1 0-16,1-1 0 0,2-2 0 16,1 0 0-16,0 2 0 0,-3-3 128 0,-3 1-128 15,-3-4 0-15,-5-1 144 0,2 2-144 0,5-4 192 0,2 2-192 16,-1-3 144-16,-2 3-144 0,-4-3 0 0,0-2 144 15,-1-3-144-15,4 2 128 0,6-2-128 0,3 0 128 16,3-1-128-16,-5 2 128 0,-1-1-128 0,1-2 128 16,3-2 0-16,6-1-128 0,5 2 192 0,3 0-64 15,3 1-128-15,5 0 0 0,3 0 0 0,1 1 128 16,1 0-128-16,-1-1 0 0,-3 2-192 0,3-2 192 16,1-2-640-1,4 2-16-15,1 0 0 0,3 0-4400 0</inkml:trace>
  <inkml:trace contextRef="#ctx0" brushRef="#br1" timeOffset="-55061.48">23949 2150 12495 0,'0'0'544'0,"0"0"128"0,-5 9-544 0,0 0-128 0,0-3 0 0,5-6 0 16,-3 12 608-16,2-3 96 0,1 2 0 0,0 2 16 15,0-3-272-15,3 1-64 0,1-3-16 0,1 5 0 16,2-2-64-16,3-1-16 0,3 3 0 0,4-5 0 15,3-2 112-15,2-1 32 0,0-1 0 0,4 1 0 16,2 0-64-16,-1-5-16 0,-1-1 0 0,0-6 0 16,-1 0 64-16,1-5 16 0,-1 2 0 0,2-3 0 15,-1 1-96-15,1 0-16 0,0-3 0 0,-1-2 0 16,1 0-176-16,-3 0-144 0,-2-1 192 0,-2 4-192 0,-3 0 128 16,-5 3-128-16,-1-3 0 0,-6 3 0 0,-4 0 0 15,-4-1 0-15,-3-2 0 0,-4 5 0 0,-3 0 0 16,-3 5 0-16,-3 3 0 0,-6 3 0 0,0 5 0 15,-2 4 0-15,-2 6-192 0,-1 3 48 0,-2 3 144 0,-1 6 0 16,1 5 0-16,-4 3 0 0,-2 1 0 0,1 6 224 16,1-1-48-16,2 5-16 0,5-2-160 0,3 1 192 15,3-5-192-15,5-3 192 0,5-6-16 0,6 0 0 16,3-1 0-16,4-1 0 0,5-5 48 0,2 1 16 16,4-4 0-16,4-4 0 0,3-1-240 0,5-4 144 15,5-5-144-15,3-2 128 16,4-2-448-16,1-5-112 0,3-2-16 0,-4-7-10496 0</inkml:trace>
  <inkml:trace contextRef="#ctx0" brushRef="#br1" timeOffset="-54442.44">24726 1652 12895 0,'0'0'576'0,"-9"5"112"0,0 2-560 0,9-7-128 0,-6 7 0 0,6-7 0 0,0 0 1088 0,0 0 176 16,0 0 32-16,0 0 16 0,0 0-688 0,0 0-144 16,9-9-32-16,0-1 0 0,1-4-128 0,0-1-16 15,0-2-16-15,0 0 0 0,0 0-160 0,1-1-128 16,-1-1 144-16,1 0-144 0,-1-2 144 0,2 2-144 15,-5 0 128-15,2 2-128 0,-1-1 160 0,1 1-160 0,0 3 192 16,1 5-192-16,-1-1 0 0,-2 5 0 0,-7 5 0 0,0 0 0 16,0 0 0-16,0 0 0 0,0 0 0 0,8 13 0 15,-3-1 0-15,-1 5 0 0,-3 3 0 0,-1 3 0 16,-1 0 0-16,0 1-176 0,-2 2 176 0,1-3-208 16,-1-3-48-16,1-2 0 0,-2-4 0 0,1-2 0 15,1-4 256-15,2-8 0 0,0 0 144 0,-2 10-144 16,2-10 480-16,0 0 0 0,0 0 0 0,0 0 0 15,0 0-32-15,0 0 0 0,0 0 0 0,7-10 0 16,2 1-128-16,-2-2-16 0,1-1-16 0,-1 0 0 16,0-5-144-16,0 2-16 0,1-2-128 0,0-1 192 15,1 1-192-15,0 0 0 0,-1 2 0 0,3 2 0 16,0 3 0-16,-2-3 0 0,1 6 0 0,0-2 0 16,0 2 0-16,1 0 0 0,-1 2-160 0,1 1 160 15,-1 1-544-15,1 1-32 16,0 0 0-16,0 0-6336 0,1 1-1264 0</inkml:trace>
  <inkml:trace contextRef="#ctx0" brushRef="#br1" timeOffset="-53633.99">25243 1773 18143 0,'0'0'800'0,"0"0"160"0,-6 5-768 0,6-5-192 0,-8 11 0 0,2-3 0 15,-2 4 688-15,3 0 80 0,-2-1 32 0,0 2 0 0,0-2-480 0,0 2-112 16,0 0-16-16,0-3 0 15,1 1-192-15,2 1 144 0,-2-3-144 0,6-9 128 0,-5 11-128 0,5-11 0 16,0 0 0-16,0 0 0 0,0 0-256 0,0 0-64 16,0 0-32-16,0 0-5936 15,0 0-1200-15</inkml:trace>
  <inkml:trace contextRef="#ctx0" brushRef="#br1" timeOffset="-53277.36">25562 884 16287 0,'0'0'720'0,"0"0"160"0,0 0-704 0,0 0-176 0,-9-1 0 0,9 1 0 16,-10 2 448-16,1 5 64 0,-1 3 16 0,1 1 0 16,-1 1-128-16,0 3-16 0,-1 2-16 0,-1 4 0 15,1 6-240-15,-2 1-128 0,3 1 160 0,-2 5-160 16,-2 2 192-16,3 3-64 0,-1 3-128 0,1 0 192 16,1-2-192-16,2-2 0 0,2 0 0 0,1-3-160 15,1 0 160-15,3-2 0 0,2-1 0 0,1-6 0 16,1-2 160-16,2-4-32 0,1-4-128 0,1-2 192 15,-2 0-192-15,4 0 176 0,2-5-176 0,1-1 160 16,-2-6-496 0,1-1-112-16,2-1 0 0</inkml:trace>
  <inkml:trace contextRef="#ctx0" brushRef="#br1" timeOffset="-53102.12">25285 1351 18431 0,'0'0'816'0,"-10"1"160"0,10-1-784 0,0 0-192 16,-8 5 0-16,8-5 0 0,0 0 640 0,0 0 96 16,0 0 16-16,13 9 0 0,1-4-192 0,3 0-48 15,2-1 0-15,4-4 0 0,2-4-176 0,3 1-32 0,1 1-16 0,2 1 0 32,3 1-1520-32,0 0-304 0</inkml:trace>
  <inkml:trace contextRef="#ctx0" brushRef="#br1" timeOffset="-52389.21">26484 1883 14335 0,'0'0'640'0,"0"0"128"0,0 0-624 0,0 0-144 0,0 0 0 0,2 9 0 0,-4 4 784 0,-1 2 128 16,-2 4 32-16,-1 1 0 0,-2 5-176 0,1 1-16 16,-2 3-16-16,0 2 0 0,-1 2-336 0,0 5-64 15,-1 5-16-15,2 2 0 0,-3 1-320 0,0-3 128 16,1 3-128-16,-1-4 0 0,0-1 0 0,0-4 0 15,2-4 0-15,0-2 128 0,-2-6-128 0,2-2 0 16,0-5 0-16,1-5 128 0,0-2-432 0,2-2-80 16,-3-5 0-16,10-4-5840 15,0 0-1168-15</inkml:trace>
  <inkml:trace contextRef="#ctx0" brushRef="#br1" timeOffset="-52210.09">26129 2229 20271 0,'0'0'1792'0,"14"-3"-1424"0,4 2-368 0,4 0 0 15,-2 1-208-15,5 0-112 0,2-2-32 0,1 0 0 16,3-3 864-16,-1 2 192 0,2 0 16 0,1 0 16 16,2-2-544-16,1-1-192 0,-2 0 0 0,-1 4-9584 15</inkml:trace>
  <inkml:trace contextRef="#ctx0" brushRef="#br1" timeOffset="-51655.09">27458 2219 15599 0,'1'12'688'0,"-1"-12"144"0,0 0-656 0,6 11-176 0,2-5 0 0,2 2 0 16,1-3 704-16,2-3 96 0,1-1 32 0,3-1 0 16,2-1-64-16,1 0 0 0,2 0 0 0,-1-3 0 15,2-3-176-15,3 0-32 0,-1 0-16 0,-1-3 0 16,-1 0-304-16,0 1-64 0,-1 0-16 0,-3 0 0 16,-3-1-160-16,-2 1 0 0,-2-5 144 0,-1 4-144 15,-2-1 0-15,-3-2 128 0,-1 3-128 0,-1-3 0 16,-4-1 144-16,-1 2-144 0,-6-1 192 0,0-1-192 15,-2 2 304-15,-2 3-48 0,-3 1-16 0,-2 4 0 16,-2 2-240-16,-2 6 144 0,-5 3-144 0,-1-1 128 0,1 7-128 0,-2-1 0 16,-2 5 0-16,1 2 0 0,1 3 0 0,1 1 0 15,-1 1 0-15,3 5 0 0,1 3 0 0,3-2 0 16,2 3-192-16,2 0 192 0,4-1 0 0,0-4 0 16,6 0 0-16,2-1 0 0,3-1 0 0,2 0 0 15,2-2 0-15,3-4 0 0,2-2 0 0,2-1 0 16,1-5 0-16,5 0 0 0,1-2 0 0,4-4 160 15,0-1-160-15,5-2 160 0,2-1-368 0,2-4-80 16,2-1-16-16,6-2-7136 16,4-2-1440-16</inkml:trace>
  <inkml:trace contextRef="#ctx0" brushRef="#br1" timeOffset="-50918.43">28016 1586 13183 0,'0'0'576'0,"0"0"128"0,0 0-560 0,0 0-144 16,0 0 0-16,-7-5 0 0,7 5 1024 0,0 0 160 15,-5-11 32-15,5 3 16 0,0-5-464 0,3 3-112 0,1-2-16 0,1 0 0 16,1 0-384-16,3-3-64 0,2-3-32 0,1 0 0 15,-1 0-160-15,2 1 0 0,-3-1 0 0,3-1 0 16,2-3 0-16,0 1 0 0,-2-1 144 0,1 4-144 16,-1 4 160-16,-1 4-32 0,1-1-128 0,-1 4 192 15,-2 0-48-15,0 3-16 0,-1 1 0 0,-9 3 0 16,11 7-128-16,-4 3 0 0,-1-1 144 0,-2 5-144 16,-3 2 0-16,0 3 0 0,1 2 0 0,-2 4 0 15,-2-2 0-15,-2 7 0 0,-4 1 0 0,1 1 0 16,0-4 0-16,0-4 128 0,0-4-128 0,2-1 0 15,1-4 288-15,0-1-16 0,4-14 0 0,0 0 0 0,0 0 416 0,0 0 80 16,0 0 0-16,0 0 16 16,0 0-208-16,0 0-32 0,0 0-16 0,10-3 0 0,-1-5-288 15,0-1-64-15,-2-6-16 0,1 0 0 0,-2-2-160 0,1 1 160 16,0-2-160-16,2-1 160 0,-1 0-160 0,1 1 0 16,-2 1 0-16,2 3 0 0,2 2 0 0,-3-1 0 15,1 3 0-15,2 1 0 0,-1 4-224 0,0 0 32 16,-10 5 0-16,11-3 0 15,-1 2-384-15,-10 1-80 0,12 1-16 0,-2 3-7104 16,-10-4-1424-16</inkml:trace>
  <inkml:trace contextRef="#ctx0" brushRef="#br1" timeOffset="-50474.19">28579 1662 13295 0,'0'0'576'0,"0"0"144"0,0 0-576 0,0 0-144 0,0 0 0 0,0 0 0 16,0 0 608-16,0 0 96 0,0 0 0 0,0-8 16 15,0 8-336-15,0 0-64 0,6-6 0 0,-6 6-16 16,0 0-48-16,0 0 0 0,0 0 0 0,0 0 0 16,0 0-16-16,0 0-16 0,0 0 0 0,4 9 0 15,-4 2 0-15,-3 1 0 0,-2 0 0 0,-1 2 0 16,-2-1 16-16,-1-1 0 0,0-1 0 0,1 2 0 0,1-1 192 0,0 0 32 16,-2 1 16-16,2-5 0 0,1 0 176 0,2-2 48 15,4-6 0-15,-2 8 0 0,2-8-192 0,0 0-16 16,0 0-16-16,3 9 0 0,-3-9-160 15,0 0-48-15,11 6 0 0,-1-1 0 0,0-3-96 0,1-2-32 16,2-4 0-16,1 1 0 0,-1 1-144 0,1-1 0 16,0 2 144-16,0-2-144 0,0 0 0 0,0-4 0 15,0 2 0-15,-4 0 0 16,3 0-544-16,-1 1-80 0,0 0-16 0,-1-1-7248 16,1-1-1456-16</inkml:trace>
  <inkml:trace contextRef="#ctx0" brushRef="#br1" timeOffset="-49974.41">29307 730 13071 0,'0'0'576'0,"0"0"128"0,0 0-576 16,0 0-128-16,0 0 0 0,0 0 0 0,-6 10 704 0,-1 3 96 15,1-1 32-15,-2 0 0 0,-1 2-240 0,1-1-32 16,-3 3-16-16,2 4 0 0,-1 2 48 0,1 3 16 16,-1 4 0-16,1-2 0 0,2 2-256 0,-1-3-48 15,-1 6-16-15,2 0 0 0,1 4 112 0,-1-3 32 16,2 1 0-16,0-2 0 0,1 0 32 0,1-2 16 15,1 2 0-15,1-6 0 0,1 2-96 0,2-3-32 0,1-1 0 16,2-1 0-16,-3-6-176 0,3 0-48 0,2-3 0 16,-1-1 0-16,0 1-128 0,3-7 0 0,0 1 144 0,1-4-144 31,2 0-320-31,-1-2-128 0,1-2-16 0,0-1-16 16,0-2-672-16,-1 1-128 0,1-1-16 0,-1-2-8368 0</inkml:trace>
  <inkml:trace contextRef="#ctx0" brushRef="#br1" timeOffset="-49741.3">28725 1202 23903 0,'0'0'1056'0,"11"-7"224"0,5 2-1024 0,4 2-256 0,5-5 0 0,3 2 0 0,3 3 752 0,2-1 96 15,1-2 32-15,3 1 0 0,0 1-336 0,5-1-64 16,2-1-16-16,2 0 0 0,0 5-288 0,2-1-176 16,0-3 192-16,-3 2-192 0,-3 0 0 0,-4 1-352 15,-4-2 48-15,-3-2 16 16,-4 1-1872-16,-3 0-368 0,-3 1-80 0</inkml:trace>
  <inkml:trace contextRef="#ctx0" brushRef="#br1" timeOffset="-45218.98">23617 3196 2751 0,'0'0'256'0,"-8"0"-256"0,-4-1 0 0,2 1 0 0,-3 0 1568 0,4 1 272 15,2-1 48-15,7 0 16 0,-10-2-784 0,1-1-160 16,9 3-16-16,0 0-16 0,0 0-176 0,0 0-48 15,0 0 0-15,0 0 0 0,0 0-128 0,0 0-48 16,0 0 0-16,0 0 0 0,11-2-192 0,3-1-32 16,1-2-16-16,4 2 0 0,-1 1 16 0,3-2 0 15,0 1 0-15,1 1 0 0,1-2-16 0,3 2 0 16,5-2 0-16,2 1 0 0,3-1 48 0,4-1 16 16,5 3 0-16,4-2 0 0,6 0-16 0,5 0 0 0,-6-1 0 15,1 3 0-15,0-3-144 0,-1 2-48 0,1-1 0 0,5-1 0 16,5 5-144-16,1 0 192 0,0 0-192 0,-1-1 192 15,-6-2-192-15,4 1 0 0,0-1-160 0,8 1 160 16,4-2 0-16,0 0 0 0,-2 3 0 0,-2-3 160 16,-1 1-160-16,0 0 0 0,1-2 0 0,4 2 0 15,2 2 0-15,1-2 0 0,-8 1 0 0,0-2 0 16,-2-1 0-16,4 1 0 0,0 0 0 0,3 0 0 16,0-1 0-16,-4 1 0 0,-3 1 0 0,-1 0 0 15,0-6 0-15,3 3 0 0,1 1 0 0,-1-3 0 16,-1 2 0-16,-8 2 0 0,-4-1 144 0,-1-1-144 15,-1-1 0-15,-2 1 128 0,1 2-128 0,0 0 0 16,0 3 0-16,-2-2 0 0,-3 3 0 0,-3-2 128 16,-6-2-128-16,-4 1 0 0,-3 1 0 0,0-1 0 0,-3 2 0 0,-4 0 0 15,0-2 0-15,-5 2 128 0,-1 2-128 0,-3-1-192 16,-3 0 64-16,-2 0-7024 16,-12 0-1392-16</inkml:trace>
  <inkml:trace contextRef="#ctx0" brushRef="#br1" timeOffset="-44503.3">25222 3556 2751 0,'0'0'256'0,"-12"4"-256"0,0-2 0 0,3 1 0 0,-2 1 2848 0,3-2 528 16,-1 1 96-16,-2-2 32 0,1-1-2192 0,0-1-432 16,10 1-96-16,-7-2-16 0,7 2-208 0,-8-3-48 15,3-1-16-15,5 4 0 0,0-10 16 0,1 2 16 16,4-2 0-16,4 1 0 0,1-4-80 0,3 4-32 15,1-2 0-15,6 1 0 0,-1 1-96 0,2-1-32 16,-1 3 0-16,2 0 0 0,-1-5-48 0,1-1-16 16,-1 3 0-16,4 0 0 0,0 4 96 0,-1 1 0 15,-2 2 16-15,-1 4 0 0,0 1-144 0,0 2-48 16,-3 1 0-16,-1 1 0 0,-2 5-144 0,-2 2 0 16,-2 0 0-16,-3 3 128 0,-5 2 32 0,0 2 0 15,-7 3 0-15,-1-1 0 0,-4 3-160 0,-3 1 0 0,-2-5 0 16,-2 4-176-16,0-3 176 0,-2 0 0 0,0-2 0 0,-3 1 128 15,-4 2-128-15,3 1 192 0,0-3-64 0,3-3 0 16,0 1 80-16,1-2 32 0,1-1 0 16,6-2 0-16,-3-1 32 0,5-2 16 0,3 1 0 0,1-6 0 15,5-6-96-15,0 0-32 0,0 0 0 0,7 4 0 16,3-4 96-16,3-3 32 0,2 0 0 0,5-5 0 16,4 0 32-16,4 2 16 0,2-3 0 0,3 4 0 15,4 1-128-15,2-1-16 0,3 3-16 0,3 0 0 16,-1 2 0-16,0 0 0 0,-4 2 0 0,0-1 0 15,-5-2 0-15,1 1 0 0,-2 1 0 0,-1-1 0 16,-2-1-176-16,-2-1 0 0,-1 2 0 0,-3 3 0 16,0 1-1296-16,-4 0-352 15,-3-3-64-15</inkml:trace>
  <inkml:trace contextRef="#ctx0" brushRef="#br1" timeOffset="-38030.46">17331 2680 9615 0,'0'0'416'0,"0"0"96"0,0 0-512 0,0 0 0 0,0 0 0 0,0 0 0 16,-9 6 928-16,9-6 80 0,-7 7 16 0,7-7 0 15,-6 9-448-15,6-9-96 0,-4 9-16 0,2 2 0 16,2-3-112-16,1-3-32 0,1 1 0 0,3-2 0 16,2 1 64-16,2 1 0 0,1-2 0 0,3-1 0 15,1-2 144-15,14-1 48 0,-2-4 0 0,2 0 0 16,0-2-128-16,-6 1 0 0,-1 1-16 0,2-4 0 0,3 0-176 0,-3-3-16 16,-1 4-16-16,-3 0 0 0,-1-3-224 0,0 3 176 15,-1-4-176-15,-2 1 160 16,-2 1-160-16,-2-2 0 0,-2 2 0 0,2-6 0 0,-2 2 0 0,-6 5 0 15,-3-2 0-15,-1 3 0 0,-2-5 0 0,-1 3 0 16,-2-2 0-16,-2 3 0 0,1 1-128 0,-6 2 128 16,-2 1-160-16,2 5 160 0,-2 3-176 0,-3 2 176 15,-1 6-192-15,-10 7 192 0,1 2 0 0,1 5 0 16,-5 0 0-16,3 6 0 0,2 0 0 0,2 2 0 0,2-1 0 0,3 2 0 16,2-2 0-16,4-2-160 0,2-3 160 0,3-5-192 15,3-4 192-15,4 0 0 16,2 2 0-16,2-7 0 0,2-5 0 0,2 1 0 0,3-1 160 0,1 0-160 15,0-3 160-15,2 0-160 16,2-2 160-16,1-3-160 0,3-1-192 0,2-2-128 0,2-4-16 0</inkml:trace>
  <inkml:trace contextRef="#ctx0" brushRef="#br1" timeOffset="-37394.76">18013 2205 9503 0,'0'0'416'0,"0"0"96"0,-5 2-512 0,-1 2 0 16,-3 0 0-16,1 1 0 0,-2-1 752 0,1 0 48 15,-2 2 16-15,-1 2 0 0,-1-3-432 0,1 4-96 16,-2-3-16-16,-1 7 0 0,1-1 48 0,0 5 0 0,-2-1 0 0,2 2 0 16,0-1-16-16,2 0 0 15,0 1 0-15,2 1 0 0,1 0-48 0,4 0-16 16,1-2 0-16,3-2 0 0,2-1 48 0,2 0 16 15,1-7 0-15,1 1 0 0,1-2 0 0,2-3 0 16,-1-1 0-16,6-2 0 0,0-3 128 0,-3 1 16 16,-1-4 16-16,2-2 0 0,2-1-16 0,7-9-16 15,-7 0 0-15,1 0 0 0,0 2-304 0,-4 2-128 0,0-1 0 0,-1-3 128 16,3-3-128-16,-2-1 0 0,0-4 144 0,0 2-144 16,2-5 0-16,-2 1 128 0,-3-3-128 0,5-1 0 15,-3-1 0-15,-2-2 144 0,0-3-144 0,2 0 0 16,-1-1 0-16,3 4 0 0,0-2 0 0,1 1 0 15,-1 3 0-15,-1 4-176 0,-1 4 0 0,0 4 0 16,-1 2 176-16,-1 4 0 0,0 2 0 0,-2 7-128 16,-3-2 128-16,-2 8 0 0,0 0-144 0,0 0 144 0,0 9 0 15,0 3 0-15,-2-1-144 0,-1 8 144 16,-1 7 0-16,-1-1 0 0,-1 6 0 0,-1 3 0 0,-1 4 0 0,0-1 0 16,0 1 0-16,-1 15 0 0,1-7 0 0,4-19 0 15,0 2 0-15,1-2 0 0,2-2 0 0,1-2 0 16,1-3 0-16,2-1 0 0,-1 1 0 0,2-4 0 15,1-2 0-15,2-1 0 0,0-7 0 0,1 0 0 16,1 2 0-16,0-5 0 16,1-5-832-16,1 0-128 0,1-5 0 0</inkml:trace>
  <inkml:trace contextRef="#ctx0" brushRef="#br1" timeOffset="-37114.96">18536 1611 1839 0,'0'0'160'0,"0"0"-160"0,0 0 0 0,0 0 0 16,0 0 2480-16,-7 6 464 0,5 2 80 0,-3 2 32 16,-2 3-1680-16,1 0-336 0,-2 4-64 15,-1 5-16-15,-1 0-320 0,-4 12-64 0,3 0 0 0,3-10-16 16,-3 7-176-16,-1 3-16 0,1 6-16 0,-1-1 0 15,0 1-192-15,0 3-32 0,3-1-128 0,-1 0 192 16,2-2-192-16,3-3 144 0,3-5-144 0,1-3 128 16,2-5-128-16,3-2 0 0,-1-6 0 0,4-4-176 15,2-2-144-15,5-2-16 0,-2-5-16 0,-3-3-5360 16,0-6-1072-16</inkml:trace>
  <inkml:trace contextRef="#ctx0" brushRef="#br1" timeOffset="-36976.14">18383 2032 14623 0,'0'0'640'0,"3"-5"144"0,-1-3-624 0,3 3-160 0,0 1 0 0,3 3 0 0,-2-2 784 0,3 2 128 16,1 1 32-16,3 0 0 0,1 0-512 0,1 0-112 15,1 1 0-15,1 1-16 0,5-1-176 0,0 0-128 16,-1-1 144-16,1 1-8720 0</inkml:trace>
  <inkml:trace contextRef="#ctx0" brushRef="#br1" timeOffset="-36481.78">18686 2802 5519 0,'2'-11'240'0,"-2"11"64"0,4-8-304 0,0-1 0 16,-3-2 0-16,0 4 0 0,-1-3 1616 0,0 3 272 16,-1-4 48-16,-2 5 16 0,1-2-1072 0,-3 3-224 15,5 5-32-15,-7-2-16 0,1 2-144 0,-2 0-16 16,0 4-16-16,-3 4 0 0,0 0 0 0,-2 5 0 16,-1 0 0-16,-1 2 0 0,-2 3-32 0,1 2 0 15,-1 4 0-15,1 0 0 0,-1 4-80 0,2 0 0 16,0 4-16-16,0 1 0 0,-2 1-144 0,3-1-32 15,3-3 0-15,3-1 0 0,3-4-128 0,4 1 128 16,2-6-128-16,4 2 128 0,3-5-128 0,1-1 160 16,1-2-160-16,9 1 160 0,1-6-160 0,-3-4 0 15,0 0 0-15,4-5 0 16,2-1-1248-16,0-4-288 0,26-7-48 0,-9-3-16 0</inkml:trace>
  <inkml:trace contextRef="#ctx0" brushRef="#br1" timeOffset="-36129.01">19122 2697 12895 0,'0'0'1152'0,"0"0"-928"0,-7 0-224 0,1 3 0 0,-2 4 304 0,1-1 16 15,-1 3 0-15,0 0 0 0,-1 2-16 0,-1 2 0 16,-2 0 0-16,-1 2 0 0,0 2 32 0,-1 2 16 15,-1 0 0-15,1 1 0 0,0 2-32 0,1-2-16 16,2-1 0-16,2 0 0 0,4 0-64 0,4-1-16 16,4-3 0-16,4-3 0 0,3-2-48 0,3-3-16 15,1 0 0-15,1-5 0 0,3 0 112 0,1-4 32 16,1-1 0-16,0-5 0 0,-1 0 144 0,-1-3 16 16,3-1 16-16,-2 0 0 0,-2-4-96 0,0 2 0 15,-3 0-16-15,-1 2 0 0,-2-2-80 0,-2 1-16 16,-3 2 0-16,-3-2 0 0,-2-2-96 0,-2 2-32 15,-4 2 0-15,-2-1 0 0,1 4-144 0,-3 0 0 16,-1 2 144-16,0 3-144 0,-2-1-128 0,-3 3-112 16,0 2-16-16,5 3-6912 15,-3-1-1376-15</inkml:trace>
  <inkml:trace contextRef="#ctx0" brushRef="#br1" timeOffset="-35824.86">19654 2617 10127 0,'0'0'896'0,"0"0"-704"0,0 0-192 0,0 0 0 15,0 0 1104-15,-2 7 192 0,-2 5 48 0,-4-4 0 16,-2 4-400-16,0 2-80 0,-2 0-16 0,1-1 0 16,-2 1-480-16,2 1-112 0,-1 0 0 0,2 0-16 15,1 2-240-15,3-2 0 0,2 2 128 0,-1-1-128 16,2 1 160-16,5-2-16 0,0 0 0 0,3 0 0 15,2 1 176-15,0 0 16 0,2-1 16 0,1 2 0 0,-1 0-80 0,0-2-16 16,0 0 0-16,-1 0 0 0,-2-3 0 0,-1 0-16 16,-1 2 0-16,-3-2 0 0,-2-3 304 15,-3 2 64-15,-1-3 16 0,-3 3 0 0,-2-3-288 0,-2 2-48 16,-2-4-16-16,-2 3 0 0,1-4-112 0,-3 0-32 16,1-1 0-16,-4 0 0 15,2-1-1552-15,-8-3-320 0</inkml:trace>
  <inkml:trace contextRef="#ctx0" brushRef="#br1" timeOffset="-35480.67">20207 2184 6447 0,'0'0'576'0,"0"0"-576"0,0 0 0 0,0 0 0 0,0 0 1328 0,0 0 144 16,0 0 48-16,0 0 0 0,-6 8-656 0,-3 3-128 15,1 0-32-15,-3 3 0 0,-3 2-240 0,-1 4-48 16,-1 6-16-16,1 1 0 0,-2 6 32 0,1 2 0 15,-3 7 0-15,0 3 0 0,0-3-128 0,0 6-32 16,-2-1 0-16,4 1 0 0,0 0-144 0,2-4-128 16,1-2 144-16,2-5-144 0,5-7 0 0,0 1 0 15,4-1-176-15,0-6 176 16,6-2-960-16,0-4-64 0</inkml:trace>
  <inkml:trace contextRef="#ctx0" brushRef="#br1" timeOffset="-35062.58">20033 2852 9215 0,'0'0'816'0,"5"-4"-656"0,-1-5-160 0,1 1 0 15,3-4 608-15,0-2 96 16,1 1 0-16,3-1 16 0,-1-1-352 0,3 1-80 0,0-2-16 0,1 5 0 15,-1-2-128-15,0 4-16 0,-1-2-128 0,0 5 192 16,-2-1 48-16,1 5 0 0,-2 3 0 0,-1 3 0 16,-2 3 192-16,0 1 32 0,-2 5 16 0,-1 5 0 15,-3-3-32-15,-2 1-16 0,-2 1 0 0,-2 3 0 0,-1 2 224 0,-2 1 48 16,-1-2 16-16,-5 9 0 0,1-6-176 16,5-10-32-16,-4-2-16 0,2 0 0 0,0-5 112 15,2 1 32-15,3-2 0 0,5-6 0 0,0 0-256 16,0 0-64-16,0 0 0 0,3-7 0 0,3-1-64 0,2-1 0 15,-1-1-16-15,2-4 0 0,3 0-240 0,0 1 0 16,1-1 0-16,1-1 0 0,1 1 0 0,0 4 0 16,1 0 0-16,-1 4 0 0,1-3 0 0,1 5 0 15,-2 0 0-15,1 5-160 0,-4 3 160 0,0 4-128 16,-1 2 128-16,-3 5-128 0,-3 2 128 0,-1 0-160 16,-4 3 160-16,0-1-160 0,-4 3 160 0,-4 3 0 15,-1-1 0-15,-1 0-128 16,0 0-496-16,0-2-80 0,0-3-32 0,1-3-9712 0</inkml:trace>
  <inkml:trace contextRef="#ctx0" brushRef="#br1" timeOffset="-34740.09">20895 1945 14623 0,'0'0'640'0,"0"0"144"0,-4 8-624 0,-1 0-160 0,0 4 0 0,-3 2 0 16,-2 3 224-16,0 1 16 0,-2 1 0 0,1 2 0 16,1 2 32-16,-3 6 16 0,3 3 0 0,0 1 0 15,0 4-32-15,-3 8-16 0,3 3 0 0,-2 4 0 16,1 3-240-16,-2-2 144 0,-1-3-144 0,3 2 128 0,2 0-128 0,2-4 0 15,4-2 144-15,1-3-144 0,2-6 128 0,3-1-128 16,2-1 128-16,1-4-128 0,1-6 0 0,2-1 128 16,-1-1-128-16,1-4 0 0,0-6-128 0,0-2-112 15,-1 0-16-15,-1-6-4960 16,0-2-992-16</inkml:trace>
  <inkml:trace contextRef="#ctx0" brushRef="#br1" timeOffset="-34572.89">20520 2479 16287 0,'0'0'720'0,"7"2"160"0,2-1-704 0,3 1-176 16,2 3 0-16,1-1 0 0,1-1 448 0,5 1 48 16,3 1 16-16,0-3 0 0,0-1-256 0,0 1-32 15,3-1-16-15,0-1 0 0,3 0-208 0,0 0-160 0,1 0 32 0</inkml:trace>
  <inkml:trace contextRef="#ctx0" brushRef="#br1" timeOffset="-34328.06">21199 1887 11055 0,'8'14'976'0,"4"5"-784"0,1 9-192 0,-1 5 0 16,1 3 704-16,1 4 112 0,3 3 16 0,-2 7 0 0,-1 2 32 0,-3 7 16 15,-3 5 0-15,-1 4 0 0,-1 3-576 0,-6 5-112 16,-6 1-32-16,-2-1 0 0,-5 5-32 0,-4-3-128 16,-2-1 192-16,0-3-64 15,-1-4-464-15,1 1-112 0,5-23 0 0,1-1-4672 16,0-6-912-16</inkml:trace>
  <inkml:trace contextRef="#ctx0" brushRef="#br1" timeOffset="-33776.04">22166 2770 13183 0,'0'0'576'0,"0"0"128"0,0 0-560 0,0 0-144 16,9-1 0-16,3 0 0 0,4-2 1216 0,3 1 224 15,4-1 32-15,2 1 16 0,2-1-624 0,-1-1-128 16,5 3-32-16,1 1 0 0,1 1-368 0,1 3-80 0,0-1 0 15,1-2-16-15,-1 0-240 0,-1-1 128 0,-2 1-128 0,-3 1 0 16,-5-1-192-16,-3 2-128 0,-2-2-16 0</inkml:trace>
  <inkml:trace contextRef="#ctx0" brushRef="#br1" timeOffset="-33626.57">22409 2997 11967 0,'0'0'1072'0,"0"0"-864"0,0 0-208 0,0 0 0 0,0 0 2016 0,10 3 352 15,0 4 80-15,4-3 16 0,4 1-1184 0,1-2-256 16,1 3-32-16,2-3-16 0,-1 0-544 0,2 1-112 16,1-2-32-16,3 2 0 0,2-1-544 0,1-2-96 15</inkml:trace>
  <inkml:trace contextRef="#ctx0" brushRef="#br1" timeOffset="-31275.26">16690 1353 17503 0,'-12'-15'768'0,"9"7"176"0,3 8-752 0,-3-11-192 0,3 2 0 0,0 9 0 0,1-9 528 0,-1 9 80 16,0 0 16-16,0 0 0 0,0 0-384 0,0 0-80 15,0 0-16-15,0 0 0 0,9 11-144 0,-1 2 0 16,-4 0 0-16,-2 5 0 0,1 1-144 0,-2 9 144 15,-1 3 0-15,0 6 0 0,0 1 0 0,-1 9-128 16,-3 3 128-16,-1 3 0 0,-5 3 0 0,0 5 0 16,-4 0-128-16,-3 8 128 0,-1 3 0 0,0 3-160 0,-1 2 160 0,0-1-128 15,-1 4 128-15,2 3 0 0,2 1 0 16,-1-6 0-16,2 2 144 0,2-5 64 0,-1-5 16 0,3-2 0 16,2-5 176-16,1-3 48 0,1 1 0 0,1-5 0 15,3-4 0-15,0-2 0 0,2-5 0 0,2 1 0 16,2-5-224-16,0-1-32 0,3-3-16 0,0-1 0 15,2-2-48-15,2-1-128 0,1-2 192 0,1-6-64 16,-1 2-128-16,-2-4 0 0,2-3 144 0,2-1-144 16,-1-1 0-16,3-1 144 0,1-1-144 0,1 1 0 15,1-3 128-15,-1-3-128 0,1-1 0 0,3 3 0 16,1 0 0-16,4 1 0 0,-2 0 0 0,3-7 0 16,1 0 0-16,2-4 0 0,1 1 0 0,0 1 0 0,1 0 144 15,3-1-144-15,1 0 0 0,4 1 144 0,3 4-144 0,0-1 192 16,4 0-192-16,3 0 192 0,2 2-192 15,1-1 0-15,-1 3 144 0,1-4-144 0,0-1 0 0,3-1 128 16,1 4-128-16,4-2 0 0,4 2 0 0,2-2 0 16,2 2 0-16,0-2 0 0,-2-1 0 0,3 0 128 15,-1-2-128-15,4 4 0 0,6-2 0 0,0 5 0 16,-2-2 0-16,2 0 0 0,-1-2 0 0,4 2 0 16,2-1 0-16,0 1 128 0,1 0-128 0,2-2 0 15,0 2 0-15,2-3 0 0,3 2 0 0,0-1 0 16,-1-6 0-16,1 4 128 0,0-1-128 0,6 0 192 0,4-1-64 15,-4-1 0-15,-3 0-128 0,0 3 0 16,5-2-128-16,-1 2 128 0,-1 1 0 0,2-3 0 16,-2-1 0-16,0 2 0 0,5 2 0 0,0-3 0 0,-4-2 0 0,0 1 0 15,0 2 0-15,3-3 0 0,3 1 128 16,0-2-128-16,-2-1 0 0,0 1 0 0,2 2 0 0,-2 0 0 16,-4-1 0-16,0 2 0 0,0-2 0 0,4 1 0 15,3 2 0-15,-6-1 0 0,-8-4 0 0,2 5 0 16,1 0 0-16,1 1 144 0,-1 2-16 0,-2-4-128 15,-4 0 0-15,1 3 0 0,4 0 0 0,-2 0 0 16,-2-2 0-16,-1-1 0 0,-4-1 128 0,1 2-128 16,3 4 128-16,-1-3-128 0,0 2 144 0,-4-3-144 15,-6-3 0-15,4 7 0 0,0-1 0 0,2 2 0 16,1-4 0-16,-3 1 0 0,-6-4 128 0,2 5-128 16,0-5 0-16,5 3 0 0,5 0 0 0,-7-3 0 15,-2-3 128-15,-3 0-128 0,3-5 0 0,2 2 144 0,5 7-144 0,-3-4 0 16,-6-1 144-16,-2-3-144 0,-4 0 0 15,3 2 144-15,2 0-144 0,3 1 0 0,-1 1 192 0,-1-1-192 16,-4-3 192-16,1-1-192 0,1 1 144 16,3 0-144-16,2 2 0 0,-1-2 144 0,-6-1-144 0,0 1 0 15,-1 2 0-15,1 0 128 0,-1 0-128 0,6 0 0 16,-2 1 0-16,-2-4 0 0,-4-1 0 0,1 1 128 16,1 1-128-16,3 3 0 0,2-1 0 0,0-3 0 15,-1-2 0-15,-1-2 0 0,-2 4 0 0,2 1 0 16,1 0 0-16,3-1 0 0,2-1 0 0,-1-3 0 15,-7 4 128-15,-1-4-128 0,4 1 0 0,3 2 0 16,1-3 0-16,-1 4 0 0,-3-3 0 0,1 2 0 0,-5 1 0 16,3-4 0-16,3 4 0 0,0 0 0 0,3-4 0 0,-5 4 0 15,-2-1 0-15,-2 0 0 0,-1 0 0 16,7 2 0-16,2-2 0 0,-1-1 0 0,-4 2 0 16,-2-1 0-16,0 1 0 0,-1 1 0 0,3 1 0 0,2-2 0 15,-1 3 0-15,-4-2 0 0,-3 1 0 0,1 2 0 16,1 1 0-16,3 0 0 0,2 0 0 0,-1 0 0 15,-3 0 0-15,0 1 0 0,-5 1 0 0,0-1 0 16,-1-1 0-16,4 1 0 0,0 2 0 0,-2-3 0 16,-2-3 0-16,-3 3 0 0,0 0 0 0,-2 0 128 15,-2 0-128-15,0 0 0 0,2 1 0 0,-1 1 0 16,-6 0 0-16,-2 1 0 0,-5-3 0 0,-21 0 0 16,2 0 0-16,1 0 0 0,3 0 0 0,-3 1 0 15,1-1 144-15,1 1-144 0,-3 1 160 0,22-1-160 16,-11 3 144-16,-7 0-144 0,-6-2 128 0,0 2-128 15,-3-3 160-15,-3 0-160 0,-2 1 192 0,-2-2-192 0,-2 1 128 0,0 0-128 16,-1-1 0-16,0 0 0 0,-3 0 128 0,0 0-128 16,-1-1 0-16,-1 0 0 0,-8 1 0 0,7-3 0 15,-7 3 0-15,8-5 0 0,-8 5 0 0,6-5 0 16,-6 5 128-16,7-5-128 0,-7 5 0 0,0 0 0 16,5-5 0-16,-5 5 0 0,6-8 0 0,-6 8 0 15,5-5 0-15,-5 5 0 0,5-5 0 0,-5 5 0 16,0 0 0-16,0 0 0 0,7-8 0 0,-7 8 0 15,0 0 0-15,6-5 0 0,-6 5 0 0,0 0 0 16,8-1 0-16,-8 1 0 16,0 0-1664-16,0 0-304 0</inkml:trace>
  <inkml:trace contextRef="#ctx0" brushRef="#br1" timeOffset="81467.45">4421 3492 4607 0,'-4'-7'400'0,"-1"-2"-400"0,-1-1 0 0,2 1 0 0,-1-3 1200 0,0 5 144 15,1-4 48-15,-1 4 0 0,0-3-608 0,-3 3-112 16,2 0-32-16,-2 0 0 0,2 5-272 0,-1-5-64 15,-1-3-16-15,0 5 0 0,8 5-64 0,-10-2-16 16,0-2 0-16,1 3 0 0,0 3-80 0,9-2-128 16,-9 5 176-16,9-5-176 0,-9 5 0 0,3 2 0 15,6-7 0-15,-5 10 0 0,-1 1 0 0,4-3 0 16,2-8 0-16,-3 14 0 0,2-4 0 0,1 1 0 0,0-11 0 16,4 16 0-16,-2-2 0 0,2-3 0 15,3 1 0-15,-2 0 0 0,2-2 160 0,2 2 32 0,1-3 0 16,1 1 0-16,-1 0 64 0,5 2 0 0,0-1 16 15,3-2 0-15,1 2-16 0,1-3 0 0,0 1 0 0,4-2 0 16,1 4-48-16,4-5-16 0,3 2 0 0,2-2 0 16,3 2-192-16,4-1 176 0,2-3-176 0,0 2 160 15,-4-2-160-15,1-1 0 0,3-1 0 0,-1 0 128 16,3 0-128-16,2-1 0 0,2 2 0 0,5-1 128 16,2 2-128-16,-2-4 0 0,0 0 0 0,-1-1 0 15,-2-3 0-15,-1 4 0 0,-1 0 0 0,3 1 0 16,2 3 0-16,3-1 128 0,1-1-128 0,1 0 0 15,-4-1 0-15,-1 0 0 0,0 0 0 0,-1 1 0 16,-1-2 0-16,5 0 0 0,4-2 0 0,2-1 0 16,-2-2 176-16,-3-6-48 0,-5 1-128 0,0-1 192 0,-1-2 64 0,-3 4 16 15,-2-4 0-15,2 2 0 16,0-2-16-16,1-1 0 0,-1-3 0 0,-4 1 0 0,-3 2-32 0,-7 2-16 16,-3-1 0-16,-3 0 0 0,-1 3-16 0,-2-1 0 15,-2 2 0-15,-4 0 0 0,-2 2-192 0,-1 0 176 16,-2 2-176-16,-1 1 160 0,-2-1-160 0,1 4 0 15,-1 1 0-15,-2 2 0 16,-10-2-464-16,14 5-176 0,6 2-48 0,-5 3 0 0</inkml:trace>
  <inkml:trace contextRef="#ctx0" brushRef="#br1" timeOffset="83058.8">9134 3229 4607 0,'-10'-5'400'0,"-3"-3"-400"15,1 3 0-15,-2 2 0 0,0-4 880 0,0 1 80 16,0 1 32-16,0 2 0 0,-3-1-592 0,2-1-112 16,2 2-32-16,-3 0 0 0,-1 0 0 0,1 1-16 15,0 1 0-15,2-2 0 0,2 1 144 0,0-1 16 0,1-1 16 0,1 2 0 16,1 0-32-16,9 2 0 15,-9-5 0-15,9 5 0 0,-8-4-112 0,8 4-16 0,0 0-16 0,0 0 0 16,0 0-80-16,0 0-16 0,0 0 0 0,0 0 0 16,0 0-16-16,0 0 0 0,0 0 0 0,13 8 0 15,-3-3 0-15,2 0-128 0,-1 2 192 0,4-2-64 16,1-1-128-16,4 1 0 0,-2 1 0 0,1-2 0 16,-1 0 0-16,-1 1 0 0,2 1 0 0,1 0 0 15,-1 3 0-15,2-1 0 0,3 2 0 0,0-2 0 16,1 1 0-16,1-2 0 0,1 2 0 0,2 1 0 15,2 2 0-15,3-3 0 0,4 2 0 0,3-2 0 16,2 1 160-16,2-2-160 0,-5-1 192 0,2 0-192 16,1 3 144-16,1-1-144 0,0 2 0 0,3-2 144 15,4 3-16-15,2-1-128 0,3-3 192 0,-1 3-64 0,0-2-128 16,-3 2 0-16,-3 0 0 0,1 0 0 0,-2 2 0 0,6-3 128 16,2 3-128-16,1 1 128 0,4-4-128 0,-3 0 0 15,-2 0 0-15,0-1 128 0,1-1 32 0,-1-1 0 16,-1-2 0-16,3 0 0 0,5 1 32 0,0-4 16 15,1 1 0-15,-2-3 0 0,-1 0-64 0,-2 0-16 16,-1-3 0-16,4 2 0 0,4-4 16 0,3-2 0 16,1 1 0-16,-4-4 0 0,-5 2-144 0,3-3 0 15,-3 1 144-15,2-3-144 0,5-1 0 0,0 0 128 16,-2 1-128-16,-2-1 0 0,-6-2 0 0,0-1 144 16,-3-1-144-16,1 3 0 0,-4 1 128 0,8-1-128 0,1-3 0 15,-1-1 0-15,-4-1 0 0,-3-1 0 0,-3 1 0 16,-3 1 0-16,-1-1 0 0,-3 1 0 0,-2 1 0 15,1 3 0-15,-1-3 0 0,0 1 0 0,0 3 0 0,-6 4 0 16,-2-1 0-16,-2 2 0 0,-7 0 0 0,0 2 0 16,-6 0 0-16,-1 3 0 0,-5-1 0 0,2 1 0 15,-14 4 0-15,10-1-144 0,-10 1-16 0,0 0 0 16,0 0 160-16,0 0-208 0,8 7 80 0,-8-7 128 16,0 0 0-16,1 12 0 0,-3 1 0 0,-2-1 0 15,-2-3 0-15,-3 4-176 0,-3 2 176 0,2 0-128 16,-3 2 128-16,1 2 176 0,-6 1-48 0,0-1 0 15,-2-1 16-15,-4 0 0 0,-2-1 0 0,-2 0 0 16,-4 0-16-16,1-1-128 0,-1 1 192 0,-1-1-64 16,-1-2-128-16,-2 3 0 0,-1-1 144 0,-1 1-144 15,0 0 0-15,-5 0 128 0,-2 2-128 0,-2 0 0 16,-4-2 0-16,0-1 128 0,2 2-128 0,-3-2 0 0,3-4 0 0,0-2 0 16,-1 1 0-16,-1-4 128 0,-6 2-128 0,-3-4 128 15,-6 0-128-15,2-2 128 0,0-2-128 0,2 3 0 16,-1-3 0-16,1 0 0 0,-3-1 128 0,-3 0-128 15,-5-1 128-15,5-1-128 0,1-3 144 0,4 2-144 16,1 0 192-16,-1 1-192 0,0-6 192 0,-5 2-64 16,-3 0 0-16,4-5-128 0,6 3 144 0,-1-5-144 15,1 1 0-15,0 1 144 0,-2-4-144 0,-2-2 0 16,-5 2 0-16,4-2 128 0,5 0-128 0,3 0 0 16,2 1 0-16,4-1 128 0,4-1-128 0,1-1 0 15,-1-1 0-15,4-1 0 0,2 4 0 0,3-2 0 0,-1-2 0 0,6-3 0 16,3-3 0-16,5 5 0 0,2-1 0 15,2 4 0-15,3 2 0 0,2 4 0 0,3 1-160 16,3 1 160-16,1 3-160 0,2 3 160 0,3-3-160 0,5 8 160 16,0 0-144-16,0 0 144 0,0 0-128 0,0 0 128 15,0 0-160-15,0 0 160 0,0 0-192 0,8 13 192 16,-1-2-224-16,3 0 64 0,3 3 16 0,2 3 0 16,2 1 144-16,2 0-208 0,4-1 80 0,2 1 128 15,7 0 0-15,4 0 0 0,1 0 0 0,3-1 0 16,5-3 0-16,-5 0 0 0,1 2 0 0,2-1 0 15,2-1 0-15,2-1 128 0,1 0-128 0,6 1 0 16,3-1 128-16,2 2-128 0,2 1 0 0,1-2 128 16,-3 1-128-16,1 0 0 0,-2-1 144 0,7-1-144 15,5-2 128-15,3 1-128 0,0-3 160 0,0 0-160 16,-2-4 128-16,0 0-128 0,0 0 0 0,6-3 0 0,3-3 128 16,-5-1-128-16,-5-6 0 0,-2 2 144 0,1-5-144 15,2 4 128-15,2-6-128 0,-1 2 128 0,2-5-128 0,-4 1 0 16,-4-1 0-16,-4-2 0 0,-2-1 128 0,1 1-128 15,0 1 128-15,0 1-128 0,-1-3 0 0,-5 1 0 16,-4-2 128-16,-4 1-128 0,-3 1 0 0,-4 0 0 16,-2 0 0-16,-2 0 0 0,-4 2 0 0,-2-1 0 15,-2 1 0-15,-1 2 128 0,0-1-128 0,-3 3 0 16,-3-1 0-16,-2 3 128 0,-3 1-128 0,-2 3 0 16,-2-3 0-16,-4 5 0 0,-8 4 0 0,0 0 0 15,8-7 0-15,-8 7 0 0,0 0-192 0,0 0-112 16,0 0-16-16,0 0-9008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7:52.2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20086 7719 17615 0,'0'0'768'0,"0"0"192"0,-5-8-768 16,5 8-192-16,-4-8 0 0,4 8 0 0,0 0 0 0,0 0 0 16,0 0 144-16,0 0-144 0,0 0 0 0,0 0 0 15,0 0 0-15,0 0 0 0,0 0 0 0,-6 11 0 16,4 0 0-16,-6 0 0 0,2 3 0 0,-2 3 0 16,-1 2 0-16,-1 5 0 0,-3 4 144 0,-3 4-144 15,-3-2 192-15,-2 2-192 0,1 1 256 0,1-2-48 16,0-7-16-16,2-3 0 0,3 0-48 0,4-6-16 15,2-4 0-15,6-3 0 0,2-8 0 0,0 0-128 0,0 0 192 0,11-4-64 16,5-2-128-16,4-8 160 16,4-3-160-16,4-4 160 0,3-6-160 0,-2-1 0 0,1-5 0 0,2 1 0 15,1 1 0-15,0 1 0 0,1-1 0 16,2 3 0-16,1 1-144 0,2 4 144 0,-1-4 0 16,3 6 0-16,-1 2 0 0,-1 0 0 0,-2 2 0 0,-2 1-8848 15</inkml:trace>
  <inkml:trace contextRef="#ctx0" brushRef="#br0" timeOffset="564.76">20294 7905 20207 0,'0'0'896'0,"0"0"192"0,-9-1-880 0,9 1-208 0,0 0 0 0,0 0 0 0,0 0-128 0,0 0-80 16,6-9-16-16,4 5 0 0,0-2 224 15,6-2 0-15,4 2 0 0,5-5 0 0,2 1 0 0,5-3 0 16,2-4 0-16,2 3 0 0,-1 0 0 0,3 0 0 16,3-3 0-16,2-4-144 0,3 0 144 0,4-2 0 15,2-1 0-15,5-2 0 0,7 1-224 0,-5-5-16 16,0 4 0-16,-2-3 0 0,0-2 240 0,-2 2-176 15,2-3 176-15,3 3-160 0,2 3 160 0,2-2 0 16,-1 2 0-16,-1 0 0 0,-4 3 256 0,4 3 16 16,-1-3 16-16,5 0 0 0,3 2-16 0,1-2 0 0,-2 0 0 15,0-1 0-15,-4 2-272 0,3 2 128 0,1-2-128 16,2 2 0-16,4 0 176 0,-3-3-176 0,-4-3 160 0,-2-4-160 16,-3 1 0-16,2-1 0 0,0-1 0 0,3 0-160 15,4 1 160-15,-2-2 0 0,-4-1-144 0,-3-3 144 16,-2 1 0-16,-2 1-176 15,-1 1 176-15,3 3-128 0,2-1 128 0,1-2-128 0,0-2 128 0,-4-2-128 16,-6-2 128-16,0 0 0 0,0 3 0 0,-1 1 0 16,0 3 0-16,4 1 0 0,3 0 0 0,-1 3 176 15,-5-1-176-15,-3 2 128 0,-3-2-128 0,0 5 128 16,-2-2 0-16,2 4 0 0,0 0 0 0,3 0 0 16,3 1-128-16,1-1 160 0,-2 1-160 0,-2-1 160 0,-5-1-160 0,0 3 0 15,-2 1 0-15,-2 1 128 16,-3 3-128-16,-1 1 0 0,-4 0 0 0,-2 0 0 15,0 5 0-15,-4-1-144 0,-3 3 144 0,-3 0-208 16,-1 2-448-16,-4 1-96 0,-2-1-16 0,-6 1 0 0</inkml:trace>
  <inkml:trace contextRef="#ctx0" brushRef="#br0" timeOffset="1172.83">25650 4195 17503 0,'-6'-10'768'0,"-3"2"176"0,-5 3-752 0,0 0-192 0,0 3 0 0,1 4 0 0,0 2 400 0,-1 0 48 15,0 6 16-15,-1 1 0 0,-1 5-464 0,-1 4 0 16,1 5 0-16,-1 2-160 0,1 5 160 0,0 1 0 16,0 1 0-16,1 2 0 0,-1-1 0 0,2 2 0 15,3 3 0-15,1-2 0 0,1 1 0 0,1-1 144 16,3 3-16-16,3-2-128 0,0 1 192 0,5-2-192 16,1-2 192-16,-1-5-192 0,6-1 256 0,3-7-64 15,-1-6-16-15,7 0 0 0,-1-8 112 0,5-2 32 16,1-4 0-16,3-3 0 0,2-4 96 0,3-4 32 15,4 1 0-15,3-7 0 0,3-4-112 0,1-4-16 16,1-7 0-16,-4-3 0 0,-5-1-144 0,-2-1-48 0,0 0 0 16,-4-2 0-16,-1-2-128 0,-2-1 192 0,-3-2-192 15,-4 2 192-15,-3 2-32 0,-4 0 0 16,-3 1 0-16,-4 2 0 0,-4 0 144 0,-3 2 16 0,-2 3 16 0,-4-1 0 16,0 6-16-16,-2 0-16 15,-4 5 0-15,1 1 0 0,-3 3-304 0,-1 3 160 0,-2 0-160 0,-3 2 128 16,-2 3-400-16,-3 5-96 0,-4 0-16 0,-1 2 0 31,-4 3-688-31,1 1-144 0,2 0-16 0,6-1-9392 0</inkml:trace>
  <inkml:trace contextRef="#ctx0" brushRef="#br0" timeOffset="1464.39">25921 3571 11055 0,'-9'-11'480'0,"3"-1"112"0,-3 1-464 0,0 2-128 0,0-1 0 0,1 3 0 0,1 4 2048 0,-1 0 400 15,8 3 80-15,-11 4 16 0,-3 2-1968 0,-2 7-400 16,0 2-176-16,-3 5 160 0,-3 5-160 0,-2 6 0 16,0 8 0-16,0 9 0 0,-1 4 240 0,3 4-48 15,-1 0 0-15,1 5 0 0,3 4-16 0,-1 2-16 16,4-3 0-16,0 3 0 0,1 2-160 0,1-2 0 15,0 0 144-15,0 1-144 0,1-2 0 0,0-8 128 16,2-3-128-16,1 0 0 0,0-5 0 0,2 0 0 16,0-6 0-16,3 0 0 0,0-7 0 0,3-2 0 15,0-2 0-15,2-5 0 16,2 0-1136-16,1-8-288 0</inkml:trace>
  <inkml:trace contextRef="#ctx0" brushRef="#br0" timeOffset="1713.9">26364 4696 27119 0,'-11'17'1200'0,"2"-1"256"0,-1 8-1168 0,0 7-288 0,0 4 0 0,-1 6 0 0,2 3 0 16,1-3 0-16,0-1 0 0,0 0 0 15,2 0-1264-15,1-1-208 0,1-2-32 16,2-3-16-16</inkml:trace>
  <inkml:trace contextRef="#ctx0" brushRef="#br0" timeOffset="2334.29">26308 6773 19343 0,'-5'-10'848'0,"0"3"192"0,-5 4-832 0,3 1-208 0,-4 2 0 0,4 3 0 0,0 4 1792 0,0 5 304 15,-1 4 64-15,-1 7 16 0,-2 1-1840 0,1 7-336 16,-1-1 0-16,4 6-192 0,-1 2 192 0,1 3-144 15,-2-2 144-15,0 1-128 0,0 0-128 0,0 1 0 16,0-3-16-16,1-1 0 16,2 0-160-16,1-3-16 0,-1-6-16 0,2-1 0 0,0-3 128 0,1-4 16 15,1-2 16-15,1-4 0 0,1-2 304 0,0-12 0 16,2 8 0-16,-2-8 0 0,0 0 0 0,0 0 176 16,12 3-32-16,2-6 0 0,2-2-144 0,3-7 0 0,2-6 0 0,5-4 0 15,5-2 0-15,4-5 0 16,1-2-192-16,0 0 192 0,-1-2-384 0,5-2 64 0,0 0 0 0,3 2 0 31,-1 1-160-31,0 6-32 0,0-2 0 0,-2 4 0 0</inkml:trace>
  <inkml:trace contextRef="#ctx0" brushRef="#br0" timeOffset="2607.01">26464 7246 17503 0,'-2'-19'1552'0,"1"5"-1232"0,1-4-320 0,0-1 0 0,1-7 672 0,3 1 80 15,1 2 16-15,3-6 0 0,1-2-768 0,2 2-288 16,3-4 16-16,4 0 0 0,4-3 272 0,2 0 0 15,4-4 128-15,7 2-128 0,5 0 336 0,4-3-16 16,2 2-16-16,0-1 0 0,-2 1-112 0,2-2-32 16,1 2 0-16,2 0 0 0,2-1-160 0,1-3 0 15,2 4 0-15,2 3 128 0,2 3-352 0,-4 1-80 16,-7 2-16-16,-4 0-8848 0</inkml:trace>
  <inkml:trace contextRef="#ctx0" brushRef="#br0" timeOffset="3048.51">28215 5384 13823 0,'-10'-5'1216'0,"-3"2"-960"0,-2 2-256 0,0 5 0 16,-2 4 2416-16,3 5 432 0,2 2 96 0,-1 10 0 0,0 0-2400 0,2 8-544 15,-1 4 0-15,2 4 0 16,2 2 0-16,5 0-192 0,0 1 192 0,6 0-192 0,2 3 192 0,4-4-176 16,2 1 176-16,6-3-160 0,3-4-80 0,4-3-16 15,1-3 0-15,5-7 0 0,-1-4 64 0,5-6 0 16,3-5 0-16,3-5 0 0,-2-9 336 0,-1-3 80 15,-3-6 16-15,0-2 0 0,1-5 272 0,0-1 48 16,1-9 16-16,1-3 0 0,2-6-256 0,0 0-32 16,-1-6-16-16,1 3 0 0,-1-4-144 0,-4-2-128 15,-3 1 144-15,-5-2-144 0,-3 3 192 0,-4-3-48 16,-4-4-16-16,-3 1 0 0,-6 3 16 0,-2 2 0 16,-4 6 0-16,-4 0 0 0,-2 6-16 0,-3 7-128 15,-4 1 192-15,-3 8-64 0,-6 2-128 0,-3 3 0 0,-4 6 0 16,-5 4-176-16,-2 4 176 0,-1 7-160 0,1 2 160 0,1 6-160 15,-2 5 32-15,1 2 0 0,2 6 0 0,2 0-7824 16,3 4-1568-16</inkml:trace>
  <inkml:trace contextRef="#ctx0" brushRef="#br0" timeOffset="3302.73">28838 4659 21183 0,'0'0'944'0,"0"0"192"0,-9 0-912 0,-1 4-224 0,-3 6 0 0,2 7 0 0,2 6 1280 0,-4 10 192 16,0 5 64-16,-2 10 0 15,-3 2-1296-15,-2 7-240 0,-2 6 0 0,0 6-144 0,-1 3 144 0,-1 5 0 16,-2 5-144-16,2 2 144 0,1-2-208 0,1 0 16 15,2-8 16-15,2 2 0 16,2 3-848-16,3-5-192 0,0-8-16 0,7-8-8912 0</inkml:trace>
  <inkml:trace contextRef="#ctx0" brushRef="#br0" timeOffset="3700.03">29147 5851 14735 0,'8'-16'640'0,"-2"2"160"0,-1-1-640 0,3 1-160 0,0 2 0 0,5 1 0 16,2 2 2768-16,3 1 528 0,1 3 96 0,4 4 32 15,3 1-2816-15,2 4-608 0,2 3 0 0,-1 2 0 16,-1 5-352-16,-2 4 32 0,-5 2 16 0,-4 6 0 16,-7 4-592-1,-5 3-128-15,-5 2-32 0,-10 0 0 0,-5 2 400 0,-8 5 80 0,-9 0 0 0,-4-1 16 0,-3-4 432 16,0-2 128-16,0-2 0 0,4-5 0 16,2 0 624-16,7-6 224 0,7-3 48 0,5-4 16 0,7-4 304 0,7-11 48 15,4 9 16-15,10-1 0 0,10-5-512 0,13-3-80 16,11-3-32-16,12-2 0 0,10-3-384 0,2-4-80 15,2-2 0-15,4 1-16 0,5-1-176 0,7 2-144 16,6 2 144-16,-4 0-208 0,-4 2-80 16,-4 3-16-16,-4 4 0 0,2 5-12816 0</inkml:trace>
  <inkml:trace contextRef="#ctx0" brushRef="#br0" timeOffset="5182.62">2411 10920 12895 0,'-11'-16'576'0,"6"7"112"0,1 0-560 0,-1 0-128 0,0 0 0 0,5 9 0 16,-3-7 960-16,3 7 176 0,-4-7 16 0,4 7 16 15,0 0-464-15,0 0-80 0,0 0-32 0,0 0 0 0,0 0-400 0,0 0-192 16,-6 12 160-16,4 7-160 0,-2 6 144 0,0 7-144 15,0 9 128-15,-1 7-128 0,1 3 0 0,0 7 0 16,1 2 128-16,0 5-128 0,2 0 0 0,1 2 0 16,0 2 144-16,1-2-144 0,0-2 128 0,3-2-128 15,0-7 128-15,1-5-128 0,0-9 0 0,0-5 0 16,3-5 0-16,-2-7 0 0,1-7 0 0,-1-5 0 16,-6-13 160-16,6 10-160 0,-6-10 672 0,0 0 32 15,10-1 16-15,-2-7 0 0,0-1 192 0,1-5 48 16,1-5 0-16,5-6 0 0,2-2-512 0,0-5-112 15,0-2-16-15,2 0 0 0,1-3-320 0,2-3 128 0,-2 0-128 16,-2-2 0-16,1 0 0 0,-4 4 0 16,2 2 0-16,-4 5 0 0,-3 7 0 0,0 5 0 0,-2 4 0 0,0 10 0 15,-8 5 0-15,12 4-160 0,-2 2 160 16,0 12 0-16,-1 7-288 0,1 7 48 0,-2 10 16 0,1 4 0 16,0 3 224-16,1 6 0 0,0 2-160 0,1 2 160 15,3-1-256-15,3-2 32 0,1 0 0 0,1-8 0 31,1-11-288-31,2-6-64 0,1-12-16 0,2-8 0 0,3-3 304 0,1-8 64 0,3-8 16 0,0-6 0 16,1-10 528-16,1-5 128 0,-5-12 0 0,3-2 16 16,0-9 128-16,1-2 32 0,0 0 0 0,1-6 0 15,-1-2-16-15,-2 2 0 0,-2-4 0 0,-2 6 0 16,-2-2 224-16,-1 2 32 0,-1 2 16 0,0 4 0 0,-1 0-208 0,-2 3-32 16,-1 0-16-16,-2 2 0 0,-5 5-272 15,0 1-48-15,-3 0-16 0,-3 5 0 0,1 0-288 16,-2 3 128-16,-2 2-128 0,0 2 0 0,-2 6-176 15,1 3-144-15,-2 3-16 0,0 3-16 16,-3 3-448-16,3 11-96 16,-6-6 0-16,-5 4-13376 0</inkml:trace>
  <inkml:trace contextRef="#ctx0" brushRef="#br0" timeOffset="6358.07">5114 10403 11967 0,'-8'-18'1072'0,"2"8"-864"0,-4-4-208 0,-1 1 0 16,1 2 2576-16,-1-2 480 0,1 2 80 0,-1 3 32 15,1 4-2720-15,-1-1-448 0,-2 4-304 0,-1 2 48 16,-2 6 64-16,-2-1 0 0,-1 4 0 0,-2 0 0 16,-1 4-144-16,-3 5-32 0,1 4 0 0,-1 4 0 15,-3 3 240-15,-4 6 128 0,-5 3-160 0,-2 2 160 16,1 5-144-16,2 2 144 0,2 7-128 0,2 6 128 15,1 1 0-15,4 8 128 0,1 1 0 0,4 4 0 0,0 3 96 0,1-2 32 16,7 3 0-16,3 1 0 0,2-3-48 0,1-2 0 16,6-1 0-16,2-1 0 0,2-7-208 0,5-1 0 15,2-7 128-15,2 1-128 0,3 2-192 0,4-7-96 16,3-3-16-16</inkml:trace>
  <inkml:trace contextRef="#ctx0" brushRef="#br0" timeOffset="6784.6">6040 11422 28671 0,'-25'-6'1280'0,"7"4"256"0,-2-1-1232 0,-2 3-304 0,2 3 0 0,2 4 0 15,3 7-896 1,2 5-256-16,2 5-32 0,1 3-16 0,-2 6 736 0,1 3 144 0,-2 7 16 0,-1 3 16 16,2 2-32-16,2 2-16 0,1 3 0 0,2 5 0 15,0 3-368-15,5-2-80 16,2-4-16-16,4-7 0 0,1-2-592 0,5-11-112 0,3-8-32 0,4-4 0 15,1-9 672-15,0-7 128 0,1-4 32 16,3-9 0-16,2-3 2032 0,3-7 400 0,1-3 96 0,3-7 16 16,4-4-368-16,2-8-64 0,2-7 0 0,5-4-16 0,5 1-976 0,-1-3-192 15,-6-2-32-15,-1 3-16 0,-6 1 64 0,-4 3 16 16,-5 0 0-16,-4 4 0 0,-4 0 320 0,-5 2 64 16,-5 0 0-16,-2 5 16 0,-6 3-288 0,-6 6-64 15,-4 3-16-15,-5 3 0 16,-7 6-672-16,-4 4-144 0,-9 5-32 0,-9 2 0 15,-12 7-1824-15,0 3-368 0</inkml:trace>
  <inkml:trace contextRef="#ctx0" brushRef="#br0" timeOffset="7055.86">6544 10756 21183 0,'0'0'1888'0,"-10"-5"-1504"0,-3 0-384 0,-1 1 0 15,0 4 1312-15,0 6 192 0,1-1 32 0,0 6 16 16,0 2-1248-16,-4 6-304 0,-1 5 0 0,-5 7 0 16,-6 8 0-16,-5 8 176 0,-7 11-176 0,-2 3 192 15,-2 7-192-15,1 3 0 0,-1 3 0 0,2 2 0 16,0 5 0-16,4-1 0 0,0-1 0 0,4 0 0 15,1-3 0-15,-1 4-192 0,0 0 64 0,2 0 128 16,-3-6-960 0,7-4-64-16,1-6 0 0,4-2-6240 0,3-6-1248 0</inkml:trace>
  <inkml:trace contextRef="#ctx0" brushRef="#br0" timeOffset="7286.81">6830 12169 28559 0,'0'0'2544'0,"-7"12"-2032"16,-5-2-512-16,-4 8 0 0,0 8 736 0,-2 4 48 0,0 3 16 0,1 7 0 15,-3-1-800-15,0 0 0 0,1 7-256 0,0-1 64 31,1 2-1216-31,0-1-224 0,2 1-48 0,-1 0-10320 0</inkml:trace>
  <inkml:trace contextRef="#ctx0" brushRef="#br0" timeOffset="8010.03">8046 12040 28095 0,'0'0'1248'0,"-2"-6"256"0,-1-7-1200 0,3 13-304 0,0 0 0 0,0 0 0 0,0 0 176 0,12 9-32 15,-1 4 0-15,0 3 0 0,1 3-144 0,-1 7-144 16,0 0 144-16,-3 8-208 0,1 0 208 0,-2 1 0 16,-4 2-160-16,-3 1 160 0,-2 2-176 0,-4 3 48 15,-6-1 0-15,-3 1 0 16,-5 0-480-16,-5-2-96 0,-3 0 0 0,-3-2-16 16,-2-7 16-16,-6 0 16 0,-2-4 0 0,-3-7 0 0,1-3 368 0,5-5 64 15,5-6 0-15,5-3-6272 0,4-8-1248 16</inkml:trace>
  <inkml:trace contextRef="#ctx0" brushRef="#br0" timeOffset="8451.95">9659 11284 22111 0,'-11'-5'1968'0,"-2"4"-1584"0,-3 1-384 0,-1 3 0 15,-1 4 1520-15,0 2 208 0,1 3 64 0,-2 2 0 16,-3 4-2048-16,-1 2-416 0,-6 2-80 0,-2 7-16 0,-2 4 400 0,2 4 80 16,-1 3 16-16,1 3 0 0,3 1-48 0,-1 5-16 15,1 0 0-15,3 5 0 0,1 0 64 0,2 5 16 16,4-2 0-16,4-2 0 15,3-2-336-15,4-3-64 0,5-11-16 0,7-5 0 16,3-8 192-16,4-7 32 0,6-4 16 0,4-6 0 0,4-7 848 0,4-3 160 16,3-9 48-16,7 0 0 0,7-7 256 0,4-6 48 15,3-6 16-15,-5-5 0 0,-3-4-576 0,0-4-112 0,-2-1-32 16,-1-2 0-16,-2 2-80 0,-3 2-16 16,-2 2 0-16,-3-2 0 0,-3 3 160 0,-4 1 32 15,-1 2 0-15,-3-2 0 0,-7-1-16 0,-4 2 0 16,-4-2 0-16,-7 4 0 0,-8-1-304 0,-6 5 0 0,-6 0 0 15,-9 4 0 1,-3 3-432-16,-6 5-32 0,-8 3-16 0,-4 7 0 16,-3 2-256-16,-4 8-48 0,-4 7-16 0,-1 1 0 15,-5 6-80-15,8-1-16 0</inkml:trace>
  <inkml:trace contextRef="#ctx0" brushRef="#br0" timeOffset="8725">9861 10720 29887 0,'-14'-7'1328'0,"4"3"272"0,-2 1-1280 0,-1 3-320 0,-1 5 0 0,0 5 0 15,-1 6 240-15,-1 11-16 0,-4 5 0 0,-2 10 0 0,-2 4-224 0,-2 12 0 16,-5 9-192-16,-1 10 192 0,-1 0-160 0,-6 8 160 15,-6 6-128-15,0 1 128 16,-2 1-304-16,2 3 32 0,3 1 0 0,0 1 0 16,1 1-480-16,3-2-80 0,0-2-32 0,5-10 0 15,1-4-480-15,3-12-80 0,1-9-32 0,3-5 0 16,3-6 256-16,6-9 48 0,3-10 16 0,5-9-6976 0</inkml:trace>
  <inkml:trace contextRef="#ctx0" brushRef="#br0" timeOffset="9154">10194 12249 27519 0,'8'-10'1216'0,"-3"6"256"0,-5 4-1168 0,8-10-304 0,1 2 0 0,1 3 0 0,1 1 0 0,-1 4 128 16,-10 0-128-16,11 5 0 16,-11-5 0-16,6 12-192 0,-6 2 0 0,-4 5 0 15,-5 3-512-15,-3 5-80 0,-6-1-32 0,-6 5 0 16,-6 5 320-16,-3 0 64 0,-4 0 16 15,-1 3 0-15,-2 1 416 0,1-4 0 0,3-7 0 0,5-1-128 0,7-8 128 0,6-3 0 16,5-4 0-16,8-5 128 0,5-8 240 0,0 0 48 16,16 6 16-16,5-4 0 0,6-2-80 0,6-1-16 15,5-2 0-15,3-1 0 0,2 1-336 0,3-1 0 16,2-4 0-16,2 2 0 0,0-3-240 0,6 3-112 16,5 1-32-16,0-7-10544 0</inkml:trace>
  <inkml:trace contextRef="#ctx0" brushRef="#br0" timeOffset="9605.04">10980 10313 21183 0,'0'0'1888'0,"0"0"-1504"0,0 0-384 0,10 6 0 0,2 1 1040 0,0 5 144 16,4 4 32-16,3 1 0 0,2 5-1216 0,1 5 0 15,2 7-144-15,3 3-16 0,1 1 160 0,2 6 0 16,-1 5 0-16,3 0 0 0,0 7 0 0,-2 0 0 16,1 0 0-16,1 5 128 0,0 9-128 0,-2-3 0 15,-2-1-128-15,-4-1 128 0,-4 3 0 0,-3 2 0 0,-4-2 0 0,-4 2 0 16,-6 0 0-16,-4-3 0 15,-4-2 0-15,-4 1 0 0,-6-2 432 0,-4 2 16 16,-5 3 0-16,-3-5 0 0,-5 3-64 0,-1-3-16 0,-5-4 0 16,-1-1 0-16,-3-4-208 0,0 3-32 0,-3-6-128 0,-2-4 192 15,-1-1-384-15,-2-5-64 0,-2-4-32 0,5-5-7968 16,3-4-1600-16</inkml:trace>
  <inkml:trace contextRef="#ctx0" brushRef="#br0" timeOffset="10041.77">13037 10609 23039 0,'-12'-10'2048'0,"-2"1"-1648"15,-2-4-400-15,-1 6 0 0,2 4 1840 0,1 1 272 16,-1 5 64-16,2 1 16 0,-1 1-1984 0,-1 8-400 15,-2 5-64-15,-2 1-32 0,-1 4 288 0,-2 7-192 16,1 2 192-16,-5 5-160 0,2 1 160 0,-1 8 0 0,-2 2-144 0,-4 8 144 16,-2 7 0-16,2-1-144 0,-1 1 144 0,0-2 0 15,2 5-336-15,0-2 32 0,4 4 16 0,1-2 0 32,1 2-112-32,5-8-32 0,1-6 0 0,3-3 0 0,2-3 240 0,5-6 64 15,2-1 0-15,4-7 0 0,1-3 128 0,3-4 0 0,3-5 0 0,4-3 0 16,3-3 0-16,3-6-256 0,3-1 64 0,3-5 0 31,7-6-1664-31,5-7-320 0</inkml:trace>
  <inkml:trace contextRef="#ctx0" brushRef="#br0" timeOffset="10358.29">13410 10755 22111 0,'-10'3'1968'0,"-3"3"-1584"0,-3 0-384 0,-1 10 0 0,1 4 1488 0,-1 5 224 16,2 7 32-16,-1 9 16 15,-1 7-1760-15,-1 6-448 0,0-2-32 0,3 5-16 0,-1 3 304 0,-1-2 192 16,-1-1-208-16,3 4 80 0,2 2-144 0,3-4-32 0,1 0 0 15,3-8 0-15,2-3 304 0,4-7-128 16,4-6 128-16,4-2 0 0,3-5-320 0,4-5 32 0,4-4 16 16,3-2 0-16,0-3-112 0,0-5 0 0,4-2-16 0,-1-4 0 15,1-5 240-15,-1-1 160 0,1-4-192 0,-4 1 192 32,1-7-800-32,-1 3-48 0,0-3-16 0,-6-3 0 0</inkml:trace>
  <inkml:trace contextRef="#ctx0" brushRef="#br0" timeOffset="10554.27">12564 11420 27407 0,'0'0'1216'0,"0"0"256"0,0 0-1184 0,7-5-288 0,7 2 0 0,7 2 0 16,5-1 0-16,5 0-176 0,2 0 32 0,5-1 0 0,4 1 144 0,6-2-160 15,4 0 160-15,6-4-160 16,8 2-368-16,0 0-80 0,0-5-16 16,-4 0-10576-16</inkml:trace>
  <inkml:trace contextRef="#ctx0" brushRef="#br0" timeOffset="10979.51">13830 10328 11055 0,'9'9'480'0,"-9"-9"112"0,9 4-464 0,0 3-128 0,-1 5 0 0,5 4 0 15,1 5 2768-15,4 8 544 0,0 4 96 0,1 5 32 16,1 3-2688-16,0 3-544 0,1 3-208 0,-1 5 176 16,0 6 64-16,1 8 16 0,-3 0 0 0,-3 5 0 15,-4 1-64-15,-4 3-16 0,-6 2 0 0,-4 3 0 16,-4 0 48-16,-6 4 16 0,-2-2 0 0,-4 1 0 15,-3-5-240-15,1-5 0 0,-2-3 0 0,-2-4 0 0,0 0 0 0,-2-8 0 16,-1-4 0-16,-2-5 0 16,2-8-384-16,-1-4-160 0,-1-4-32 15</inkml:trace>
  <inkml:trace contextRef="#ctx0" brushRef="#br0" timeOffset="11325.55">15344 11592 31727 0,'7'-14'1408'0,"1"8"288"0,2-2-1360 0,5 0-336 0,4-2 0 0,7 2 0 0,3 4 240 15,5-1-32-15,3 1 0 0,7 1 0 0,3-1-208 0,3 1 0 16,3 2 0-16,0 1 0 16,-5 0-512-16,-2 0-112 0,-3-3-16 0,-3 6-8576 15,-5 0-1728-15</inkml:trace>
  <inkml:trace contextRef="#ctx0" brushRef="#br0" timeOffset="11527.99">14964 11936 22111 0,'0'0'1968'0,"0"0"-1584"0,0 0-384 0,7 9 0 16,5-4 1520-16,4 3 208 0,6 2 64 0,8-3 0 16,7 4-1408-16,8-4-256 0,8 1-128 0,6-4 0 15,0-1 336-15,7 0-16 0,6-3-16 0,8 0 0 31,9-1-1968-31,2-3-384 0</inkml:trace>
  <inkml:trace contextRef="#ctx0" brushRef="#br0" timeOffset="23016.32">17787 11369 12895 0,'-7'-5'1152'0,"-1"0"-928"0,-4 0-224 0,2 0 0 0,0 1 512 0,1 1 48 16,0 2 16-16,1 0 0 0,8 1-256 0,-10-1-64 15,1 1 0-15,9 0 0 0,-10 0 128 0,1 0 0 16,9 0 16-16,-10 2 0 0,1-1-160 0,0 1-48 15,0-1 0-15,0 0 0 0,9-1 32 0,-10 0 0 16,1-2 0-16,3-1 0 0,0-4-32 0,1-4 0 0,2-1 0 0,2-6 0 16,1-4 128-16,2-1 32 0,5-3 0 0,-1-2 0 15,3-5-224-15,1-3-128 0,0-2 160 0,2-3-160 16,-2 2 0-16,1 1 0 0,1 0 0 16,1 3 0-16,-1 3 0 0,0 8 0 0,-3 3 0 0,-2 5 0 15,-2 3 128-15,0 7-128 0,-5 6 0 0,0 0 144 16,0 0 80-16,4 13 16 0,-1 9 0 0,-1 3 0 15,-2 8-240-15,0 3 0 0,-1 3 0 0,0 6 0 16,-2 0 0-16,2 0 0 0,-2-6 0 0,2-2 0 16,1 0 128-16,1-3 0 0,4-3-128 0,-1-6 192 15,-1-4-192-15,2-6 0 0,1-2 0 0,2-8 0 16,-8-5 0-16,15 1 0 0,-1-5 0 0,3-3 0 16,-1-4 256-16,3-5 0 0,-1-1 0 0,0-2 0 15,-4-2 32-15,4-1 16 0,-3-2 0 0,0 2 0 16,-1 3-80-16,-1-4-16 0,-1-2 0 0,1 2 0 0,-1 3 112 0,-2-1 32 15,0 2 0-15,-1 0 0 16,-1-4-96-16,-1 0 0 0,-1 2-16 0,1-3 0 0,-1 0-240 0,1-1 128 16,-1-5-128-16,0-2 0 0,2-2 0 0,-2 2 0 15,2-1 0-15,-2-3 0 0,1-4-288 0,-1-2 48 16,0-1 16-16,2-2 0 0,0 4-144 0,-2 6-16 16,0-1-16-16,1 3 0 0,-2-1 224 0,0 3 176 15,0 5-208-15,-1-1 80 0,0 4 128 0,1 3-192 16,-2 2 192-16,1 3-192 0,0 1 192 0,1 2 0 15,1 0 0-15,1 3 0 0,-1 0 0 0,3 4 0 0,-1-4 0 16,1 2 128-16,1 1-128 0,1-2 0 16,1 3 0-16,3 0 128 0,-2-1-128 0,2 1 0 15,-1 1 0-15,2-2 0 0,2-1 0 0,0 2 128 0,0-4-128 0,1 4 0 16,0 0 0-16,1-1 0 0,1-1 0 0,0 4 0 16,2-2 0-16,2 3 0 0,1 1 0 15,2 1 0-15,-1 1-128 0,-1 3 0 0,0-1 0 0,-1 0-7120 16,2 1-1424-16</inkml:trace>
  <inkml:trace contextRef="#ctx0" brushRef="#br0" timeOffset="23451.33">18389 10643 14735 0,'-11'-7'640'0,"3"2"160"0,-3 1-640 0,1-1-160 0,2 0 0 0,8 5 0 0,0 0 2112 0,0 0 384 16,0 0 64-16,11-3 32 0,3-1-2192 0,4 3-400 15,4 1-144-15,-2-3 0 0,4-3 0 0,4 0 0 16,4-1 0-16,2 0 0 0,3 3-96 0,3 0-16 15,-1-6 0-15,3 5 0 0,3 4-64 0,2-2-32 16,1-3 0-16,-1-1 0 0,-6 0 208 0,-6-2 144 16,-2 2-192-16,-5 1 192 0,-2 1-128 0,-5 4 128 15,-3 3 0-15,-4 2 0 0,-4 1-144 0,-10-5 144 16,4 13 0-16,0 1-144 0,-8 1 144 0,0 6 0 0,-6 4 0 0,-3 0-128 16,-5 6 128-16,-2 3 0 0,-1 4 0 0,-4 2 0 15,-4 0 176-15,0 5-48 0,-2-1 0 0,2 3 0 16,-3 3-128-16,4-6 0 0,3 1 0 0,3-4 0 15,6-2 0-15,1 0 0 0,2 1 0 0,4-3 0 16,1-6 0-16,5 0 0 0,1-2 0 0,4-3 0 16,1-1 0-16,2-3-192 0,2-5 32 0,0-1-8896 15</inkml:trace>
  <inkml:trace contextRef="#ctx0" brushRef="#br0" timeOffset="23694.15">18489 11107 28799 0,'0'-18'1280'0,"1"8"256"0,-1 3-1232 0,4-2-304 16,2 1 0-16,4 3 0 0,4 0 0 0,4 5 0 15,2 3-176-15,6 2 176 0,2-3-192 0,5 3 64 16,4 3 128-16,6-3-208 16,5 0-352-16,4 0-64 0,3 0-16 0,-4-2-11184 0</inkml:trace>
  <inkml:trace contextRef="#ctx0" brushRef="#br0" timeOffset="23980.29">17723 12129 20271 0,'0'0'896'0,"14"-1"192"0,2-2-880 0,4 1-208 0,7 1 0 0,7-2 0 0,5 2 688 0,5-2 80 16,-1-2 32-16,5-1 0 0,4-2-800 0,5 4 0 15,6-1 0-15,8-4 0 0,6 3-384 0,1-4 0 16,-2 0 16-16,0-3-6176 16,1-1-1248-16</inkml:trace>
  <inkml:trace contextRef="#ctx0" brushRef="#br0" timeOffset="24409.32">18375 12733 29599 0,'0'0'1312'0,"7"-10"272"0,-1 3-1264 0,6 0-320 0,3 0 0 0,3 5 0 32,1-1-288-32,2 1-112 0,3-2-32 0,2 4 0 0,-2 3 240 0,5 0 64 0,-2 2 0 0,-3 6 0 15,0-2-128-15,-1 5-32 0,-5 1 0 0,0 3 0 31,-7 2-320-31,-2 2-64 0,-5 4-16 0,-7 1 0 0,-6 6 224 0,-6 3 32 16,-8 0 16-16,-5 6 0 0,-5 3 416 0,-4-2 304 0,-2 3-48 0,-4-3-16 16,-6 4 656-16,1-1 128 0,-1 0 16 0,3-4 16 0,5 3 32 15,8-5 16-15,5-1 0 0,8-3 0 0,10-5-512 0,5-1-96 16,6-5-32-16,8 2 0 0,7-4-320 16,8-4-144-16,11 0 128 0,8-3-128 0,9-3 0 0,4-4 0 15,1 1 0-15,4-4 0 0,8-3-240 0,5-3-128 16,7-3-16-16,2 0-16 15,2-8-1248-15,0 1-240 0,-1-4-48 16</inkml:trace>
  <inkml:trace contextRef="#ctx0" brushRef="#br0" timeOffset="25381.76">20624 12232 15663 0,'0'0'1392'0,"0"0"-1120"0,0 0-272 0,0 0 0 16,0 0 1680-16,0 0 288 0,0 0 48 0,4 12 16 15,2 0-1664-15,2 1-368 0,2-4 0 0,3 2 0 16,2-3 0-16,4 1 0 0,1-5 0 0,4 1 0 15,3-4 0-15,2 2 0 0,2-6 0 0,3 2 0 16,4-2 208-16,2-1-64 0,-1 1-16 0,-1-5 0 16,0 0-128-16,-1 2 0 0,-4-3 0 0,-1 1 0 15,0-2 0-15,-2 3 0 0,0-5 0 0,-2 2 128 0,-2 1 80 16,0-4 16-16,-3 3 0 0,-2-4 0 16,0-1-96-16,-1 0-128 0,-2-2 176 0,-3-1-176 0,-4-1 176 15,-2-1-176-15,-1 0 160 0,-3-4-160 0,-4-1 240 0,-2 3-48 16,-3-3-16-16,-1 1 0 0,-3 4-176 0,-3-2 0 15,-4 3 0-15,-4 0 0 0,0 1 0 0,-3 1 0 16,-3-1 0-16,-1 3 128 0,-3 2-128 0,-3 4 0 16,-2-1-192-16,-3 6 192 0,-4 1 0 0,-1 5 0 15,-3 0 0-15,-1 5 0 0,-1 3 0 0,4-1 240 16,2 2-16-16,5 6 0 0,1 2-96 0,0 4-128 16,4 1 176-16,0 4-176 0,1 5 144 0,3 4-144 15,2 3 0-15,-2 5 144 0,3-1-144 0,3 2 0 0,1 1 0 0,6-2 0 16,4 2 256-16,6-3-16 0,3 3-16 0,5-1 0 15,2 2 48-15,4 2 16 0,4-6 0 0,4 2 0 16,2 1 32-16,4-1 0 0,3-1 0 0,4-3 0 16,3-1 16-16,3-3 16 0,3-2 0 0,7-3 0 15,6-3-128-15,6-3-32 0,1-4 0 0,4-4 0 16,-1-2-64-16,5-7-128 16,1-1 176-16,9-7-176 15,7-3-256-15,3-3-176 0,1-6-16 0,1 1-8784 0,3-4-1760 0</inkml:trace>
  <inkml:trace contextRef="#ctx0" brushRef="#br0" timeOffset="29467.28">21713 10328 8287 0,'0'0'736'0,"0"0"-592"0,0 0-144 0,-2-9 0 16,1 0 1488-16,1 9 272 0,-2-7 48 0,2 7 16 15,3-10-1392-15,-3 10-288 0,2-8-144 0,-2 8 160 16,4-10-16-16,-4 10 0 0,5-5 0 0,-5 5 0 16,0 0-144-16,0 0 0 0,9-5 0 0,-9 5 128 15,9-6 48-15,-9 6 0 0,10-3 0 0,-10 3 0 16,12-4-32-16,-1 1 0 0,-1-1 0 0,6-1 0 16,-3 0-144-16,5 2 160 0,1-5-160 0,3 0 160 15,3 2-160-15,5-3 160 0,1 3-160 0,4-3 160 16,0 2-32-16,1-2-128 0,-2 2 192 0,-2 2-64 15,-3-4 0-15,0 4 0 0,-2 4 0 0,-4-1 0 16,-3 4-128-16,-2 0 0 0,-5 3 0 0,-3 7-176 0,-2 0 176 0,-3 6 0 16,-4 4 0-16,-3 2 128 0,-5 5 96 15,-4 0 32-15,-5 3 0 0,-1 1 0 0,-5 1 0 0,-1 3 16 16,-1 3 0-16,-3-3 0 0,-2-6-144 0,0 1-128 16,2-8 144-16,2 2-144 0,2-6 0 0,3-2 128 15,2-4-128-15,5-4 0 0,5 0 0 0,8-10 0 16,-5 7 0-16,5-7 0 0,0 0 0 0,12-2-240 15,2 1 80-15,4-5 16 0,3-3 144 0,3 1-208 16,3-5 80-16,1-1 128 0,0 2-192 0,1 0 192 16,2 0-160-16,-1 3 160 0,1-3 0 0,0 7 0 15,0 0-128-15,1 4 128 16,-2 0-448-16,1 3-32 0,-2 4-16 0</inkml:trace>
  <inkml:trace contextRef="#ctx0" brushRef="#br0" timeOffset="30084.09">23193 9845 9215 0,'-15'-6'816'0,"5"2"-656"15,-2-2-160-15,1 0 0 0,-1 1 768 0,1-1 112 0,1 2 16 0,1 2 16 16,0-1-480-16,9 3-112 15,-9-2 0-15,9 2-16 0,-10-3 208 0,10 3 32 0,-9 1 16 0,0 2 0 16,0-1-320-16,1 4-64 0,1 1-16 0,-1 1 0 16,-1 4 32-16,0 5 0 0,-1 5 0 0,0 3 0 15,0 6 48-15,0 4 16 0,-2 1 0 0,1 2 0 16,-1 5 176-16,1-1 32 0,-3 6 16 0,0 1 0 16,0 0-240-16,0 5-48 0,0 0-16 0,3 1 0 15,-2 1-176-15,1-2 0 0,2 1 0 0,1-2 0 16,0 0 0-16,4-5 0 0,2-5 0 0,1-2 0 15,4-6 0-15,1-4 0 0,2-3-128 0,2 0 128 16,3-3-432 0,-1-1-16-16,2-5 0 0,5-2-7952 0</inkml:trace>
  <inkml:trace contextRef="#ctx0" brushRef="#br0" timeOffset="30619.92">23373 9996 16575 0,'-2'-17'736'0,"1"4"160"0,1 0-720 0,1 3-176 0,1-3 0 0,2 6 0 15,3-2 0-15,0 4-176 0,1-4 48 0,2 4 0 16,0 1 128-16,0-3 0 0,1 4 0 0,0 1-128 16,0 2 128-16,1 0 0 0,-2 2 0 0,1 0 0 15,1 3 0-15,1 0 0 0,-1 0 0 0,2 4 0 16,0-1 224-16,2 3-32 0,-1 0 0 0,-2 1 0 15,-2 4 96-15,-2-1 16 0,-2-5 0 0,0 3 0 16,-1 2-144-16,-3-1-32 0,-3-4 0 0,0 3 0 16,-3-4 320-16,-1 2 48 0,-1 2 16 0,-1-2 0 15,-4 2-320-15,-3 1-48 0,-2 0-16 0,-6-1 0 0,4-2 0 16,-2 4 0-16,0-2 0 0,2-1 0 16,0 0-128-16,5 0 0 0,-1-3 0 0,4 1 0 0,2-4 0 0,7-6 0 15,-4 12 0-15,4-12 0 0,0 0-224 0,4 10 80 16,-4-10 16-16,10 9 0 0,0-3 128 0,3 0-128 15,-1 2 128-15,2-3-128 0,2 0 128 0,-1 3 0 16,0-3 0-16,0 0 0 0,-2 1 0 0,1-2 0 16,-3 1 128-16,0 2-128 0,-11-7 128 0,3 7-128 15,-3-7 160-15,4 14-160 0,-5-1 0 0,-2-3 0 16,0-1 0-16,-8 0 0 16,0 4-592-16,-3-6-16 0,1 1 0 0,1-3 0 0</inkml:trace>
  <inkml:trace contextRef="#ctx0" brushRef="#br0" timeOffset="30854.3">23284 10662 11967 0,'0'0'1072'0,"0"0"-864"0,-3-3-208 0,3 3 0 15,0 0 2128-15,0 0 384 0,0 0 80 0,0 0 16 16,0 0-2144-16,10 0-464 0,0 1 0 0,1-2 0 16,2-1 0-16,2-2-128 0,-1 3 128 0,4-1 0 15,1-2-272-15,2 1 48 0,-1 0 16 0,2-1 0 16,-1 2-256-16,3 0-48 0,2-1-16 16,2 1-5152-16,0-1-1024 0</inkml:trace>
  <inkml:trace contextRef="#ctx0" brushRef="#br0" timeOffset="31285.24">23340 10913 22687 0,'0'0'1008'0,"0"0"208"0,0 0-976 0,0 0-240 0,0 0 0 0,11-5 0 31,0 0-448-31,3 1-128 0,0 0-16 0,1 1-16 0,3 0 288 0,1-2 64 0,0 1 16 0,1 1 0 31,5-1-528-31,-2-1-96 0,-2 1-32 0,-1 3 0 0,1 0 560 0,-3 2 96 0,-6 0 32 0,-2 3 0 16,-10-4 352-16,0 0 80 0,0 0 16 0,-1 16 0 15,-3-1-240-15,-8 3 0 0,-5 2 0 0,-3 0 0 16,-4-2 240-16,0 4 0 0,-2-1 0 0,1 0 0 16,-1-4 32-16,3 1 16 0,-1 0 0 0,4 0 0 15,2-2-160-15,4 0-128 0,1-6 144 0,4 1-144 16,3-4 128-16,4 1-128 0,2-8 0 0,0 0 0 0,0 0 0 0,0 0 128 16,8 4-128-16,4 0 0 0,3-4 0 15,0-2 0-15,3-1 128 0,3 0-128 0,1 1 0 16,3-3 0-16,0 0 128 0,3 1-128 15,1-4-512-15,3 3-160 0</inkml:trace>
  <inkml:trace contextRef="#ctx0" brushRef="#br0" timeOffset="31601.82">24243 10192 24063 0,'-3'-13'1072'0,"3"13"208"0,-5-9-1024 0,5 9-256 0,0 0 0 0,0 0 0 31,0 0-544-31,-9 9-160 0,2 3-48 0,-2 1 0 0,-3 3 496 0,-2 6 80 0,-2 6 32 0,-2 1 0 16,-4-1 144-16,1 6 0 0,-2 6-144 0,3 3 144 15,1-4 0-15,2-1 0 0,3 2-144 0,3-1 144 16,0-5-240-16,6-2 16 0,3-1 0 0,3-7 0 16,4-4-144-16,3-2-16 0,3-4-16 0,5 0 0 15,4-8 400-15,3 4 0 0,2-7 0 0,2 0 0 16,2-3-256-16,2-2 0 0,-1 0-16 0</inkml:trace>
  <inkml:trace contextRef="#ctx0" brushRef="#br0" timeOffset="31788.39">23877 10540 29087 0,'0'0'1280'0,"5"-11"272"0,3-2-1232 0,4 3-320 15,6 5 0-15,4 4 0 16,3-1-272-16,6 2-112 0,3 0-32 0,5 0 0 15,7 2 0-15,1-2 0 0,0 0 0 0,-1 0-11424 0</inkml:trace>
  <inkml:trace contextRef="#ctx0" brushRef="#br0" timeOffset="32273.78">24731 9569 18431 0,'11'-18'1632'0,"-3"6"-1312"0,0 0-320 0,1 3 0 0,1-2 1152 0,1 5 176 16,3 2 16-16,1 1 16 0,3 3-1184 0,1 5-176 15,2 3-176-15,-2 5 48 0,4 3 128 0,-1 3 0 16,1 5 0-16,1 4 0 0,1 3 0 0,3 2 0 15,0 9 0-15,1-3 0 0,0 2 0 0,0 5 0 0,-1 2 0 0,-2 0 0 16,-3 7 0-16,-3-3-128 0,-2-2 128 0,-3 2 0 16,-1 1 0-16,-3 1 0 0,0 0 0 15,-3 0 176-15,1 2 112 0,-2 1 32 0,-4 0 0 0,0 1 0 16,0-3 96-16,-3 1 32 0,-2 0 0 0,0 0 0 16,-2-2-176-16,-2 1-16 0,-2 4-16 0,2-5 0 15,-5 1-240-15,1 0 0 0,-2-2 0 0,-6-1 0 31,-5-2-1744-31,-4-1-352 0</inkml:trace>
  <inkml:trace contextRef="#ctx0" brushRef="#br0" timeOffset="33773.24">15519 17206 21935 0,'0'0'960'0,"-7"-1"224"0,-2-3-944 0,9 4-240 0,0 0 0 0,0 0 0 0,0 0 176 0,0 0-16 16,0 0 0-16,10-8 0 0,3 2-160 0,2 1 0 15,1-3 0-15,5 3 0 0,3 1 128 0,5-2 0 16,4 2 0-16,3 0 0 0,1 0-128 0,-1 1 0 16,1 1 0-16,0 2 0 0,1 2 0 0,3 1 0 0,0 0 144 15,1-1-144-15,3 4 0 0,4 0 0 16,1-1 0-16,0-1 0 16,-2 0-544-16,-4-2-176 0,-6 2-48 0</inkml:trace>
  <inkml:trace contextRef="#ctx0" brushRef="#br0" timeOffset="33944.11">15542 17868 23951 0,'0'0'1056'0,"-9"4"224"0,0-3-1024 16,9-1-256-16,0 0 0 0,0 0 0 0,0 0 1872 0,0 0 320 0,18 8 64 0,4-3 16 0,4-1-2096 0,9 0-432 15,7-1-64-15,6-3-32 0,4 0 128 0,4-1 32 16,2-4 0-16,6 2 0 16,6 1-864-16,7 1-160 0,10-4-48 15</inkml:trace>
  <inkml:trace contextRef="#ctx0" brushRef="#br0" timeOffset="35260.08">17913 17051 8287 0,'0'0'736'0,"-9"5"-592"0,-1-1-144 0,1-2 0 16,0 0 1952-16,0 0 352 0,0 1 80 0,0-2 16 0,0 0-1184 16,9-1-256-16,0 0-32 0,-9-1-16 0,2-2-112 0,7 3-32 15,-7-5 0-15,7 5 0 0,-5-5-128 0,1-4-16 16,1 2-16-16,3-4 0 0,3 1-288 0,3-2-48 16,1-5-16-16,3-1 0 0,3-1-256 0,1-1-224 15,3-6 32-15,0 2 16 0,1-4-160 0,1 0-48 16,2-3 0-16,-1 0 0 15,1 1-32-15,1-1-16 0,1 1 0 0,-1 7 0 0,-2 4 96 0,-1 5 16 16,-1 2 0-16,-3 6 0 0,-1 5 160 0,-1 4 160 16,-2 5-208-16,-2 5 80 0,-1 10 128 0,-3 2 0 15,0 8 0-15,-1 3 0 0,-2 2 0 0,-2 6 0 0,-1-1 0 16,0 5-128-16,-1-5 128 0,1 4 0 0,0-3 160 0,1 2-160 16,0-5 144-16,0-3-144 0,0-5 128 0,2-3-128 15,1-5 352-15,2-3-16 0,-2-5 0 16,3-4 0-16,-1-2 368 0,1-2 80 0,-6-9 16 0,11 6 0 15,-1-2-160-15,0-3-48 0,1-1 0 0,1-2 0 16,0-4-288-16,1 0-64 0,0-2-16 0,-2-3 0 16,2-3-48-16,0-1-16 0,-2-1 0 0,1-3 0 15,-3-4-160-15,1-1 192 0,0-3-192 0,-4 0 192 16,-1-3-192-16,2-2 0 0,-4-1 0 0,3-3 128 16,-1-2-128-16,-2-1 0 0,0-6 0 0,1-1 0 15,-2-4-240-15,2-6 32 0,-1-7 0 0,-2 4 0 16,-1 1-16-16,0 0 0 0,3 5 0 0,-3 2 0 15,0 1 224-15,0 2-144 0,-3 2 144 0,2 2-128 16,-1 2 128-16,1 4 0 0,0 1 0 0,1 2 0 0,0 4 0 0,1 1 0 16,0 4 0-16,1 3-128 0,-1-1 128 15,3 2 0-15,0 3 0 0,1 1 0 0,0 2-256 16,1 0 16-16,1 2 16 0,0 2 0 0,3-4-128 0,0 4-32 16,1 2 0-16,1-3 0 0,1 3 176 0,0 2 16 15,2-1 16-15,2 3 0 0,-1 1 176 0,3 1 0 16,0 1 0-16,4 3 128 0,0-1 96 0,5 0 32 15,4 0 0-15,3-1 0 0,5 2 128 0,2-2 16 16,0-3 16-16,0-3 0 0,0 3-192 0,1 2-32 16,0 1-16-16,0 1 0 0,0-1 0 0,2 2 0 15,2 3 0-15,0-2 0 0,1-2-176 0,1 0 128 0,-4-3-128 0,-1 2 128 16,-5 4-304-16,-2 2-64 16,-3-3-16-16,-3 3 0 15,-3 1-1728-15,-4 2-336 0,5 1-80 16,-7-2-16-16</inkml:trace>
  <inkml:trace contextRef="#ctx0" brushRef="#br0" timeOffset="42225.44">18884 16138 1839 0,'0'0'0'0,"0"0"160"0,-5-7-160 0,1-1 0 16,4 8 0-16,0 0 0 0,-3-8 3872 0,3 8 736 0,0 0 160 16,0 0 32-16,0 0-3648 0,3-5-736 15,1-4-144-15,-4 9-16 0,0 0-96 0,0 0-16 16,0 0 0-16,0 0 0 0,6-4 112 0,-6 4 32 0,0 0 0 0,0 0 0 15,0 0 64-15,0 0 16 0,9-2 0 0,-9 2 0 16,0 0-144-16,10-1-32 0,-10 1 0 0,12 0 0 16,-2 0-32-16,-10 0-16 0,12 0 0 0,0-2 0 15,-2 1 48-15,0-1 16 0,0 0 0 0,2 2 0 16,1-2 48-16,1 1 16 0,1-2 0 0,3 0 0 0,1 0 48 16,2-2 16-16,1-1 0 0,1 3 0 0,3 0-336 15,1-2 0-15,1-1 0 0,3 2 0 0,2-4 0 16,0 2 128-16,2 1-128 0,2 0 0 0,-4 0 0 0,-1 1 0 15,-4 1 0-15,0 1 0 0,-4-1 0 0,-4 2 0 16,0 1 0-16,-4 0 0 0,-2 0 0 0,-1 2 0 16,-2 2 0-16,-2 1 0 0,-9-5 0 0,0 0 0 15,6 10 0-15,-2 1-128 0,-4 1 128 0,-1 4 0 16,-3-2 0-16,-1 5 0 0,-3 4 0 0,1 2 0 16,-3 2 0-16,-2 4 0 0,-2 2 0 0,0 4 0 15,-2 0 0-15,-2 1 0 0,-1 2 0 0,-1 2 144 16,-2 2-144-16,-4 1 0 0,0 0 128 0,-1 4-128 15,-1-5 0-15,1 1 0 0,2-3 176 0,5-4-32 16,2-1 0-16,0-3 0 0,2 0 16 0,2-1 0 16,0-3 0-16,2-2 0 0,2-3-160 0,2-1 0 15,1-4-160-15,3-2 160 16,0-5-672-16,0-4-32 0,2 1-16 0,2-10-11040 0</inkml:trace>
  <inkml:trace contextRef="#ctx0" brushRef="#br0" timeOffset="42544.45">19092 16683 13823 0,'0'0'1216'0,"0"0"-960"16,0 0-256-16,-9 4 0 0,9-4 2624 0,0 0 496 16,0 0 80-16,0 0 32 0,0 0-2560 0,0 0-512 15,13 5-160-15,0-2 0 0,1-4 0 0,4-3 0 16,1 0 0-16,6-4 0 0,3 3 0 0,5 0 256 16,5-4-32-16,7 2-16 0,4-3-80 0,2 1 0 15,-1-3-128-15,-1 3 192 0,0-2-192 0,0 3 0 16,1-2 0-16,-1 4 0 0,0-2-352 0,0 3-16 15,1 2 0-15,-2 1 0 16,-3 2-1392-16,-6 0-288 0</inkml:trace>
  <inkml:trace contextRef="#ctx0" brushRef="#br0" timeOffset="43098.17">17628 17749 19343 0,'0'0'848'0,"0"0"192"0,0 0-832 0,10 5-208 0,0-5 0 0,4 2 0 16,4 2 1760-16,4-1 304 16,3 0 64-16,7-3 16 0,7-1-1376 0,1 0-288 0,2-2-48 0,0 1-16 15,2-3-240-15,3 0-48 16,4 2-128-16,2 1 192 0,5-1-192 0,5-1 0 15,7-3 0-15,-4 3 0 0,-1 1 0 0,-2-1 0 0,0-1 0 0,3 3 0 16,-1 0 0-16,1 1-128 0,4-1 128 0,-5 0-160 16,-7-3-160-16,-3-1-16 0,-3 3-16 0,-3 0 0 31,-2 0-416-31,-2-1-64 0,-2-3-32 0,-3 3-6720 0,-4-1-1344 0</inkml:trace>
  <inkml:trace contextRef="#ctx0" brushRef="#br0" timeOffset="43546.86">18042 18408 15663 0,'0'0'688'0,"0"0"144"0,0 0-656 0,0 0-176 16,8-5 0-16,3-5 0 0,2 2 2896 0,6-4 560 15,5 3 96-15,3-3 32 0,2 1-2912 0,3 1-672 16,6-3 0-16,3 3 0 0,1-4 0 0,0 0 0 16,0 1 0-16,-3 3-128 0,-3 0 128 0,-2 5 0 15,-1 2 0-15,-2 3 0 0,-5 2 0 0,-2 0 0 16,-5 6-144-16,-2 2 144 0,-4 4-224 0,-3 1 32 0,-6 3 0 0,-3 1 0 15,-4 1 48-15,-4 3 16 16,-3 4 0-16,-6 1 0 0,-3 2 128 0,-2 2 192 16,-7 2-32-16,0 1-16 0,-1 0 304 0,-1 5 64 0,0 0 16 0,-2 0 0 15,0 3 224-15,3-4 32 0,1-4 16 0,4-5 0 16,4 1-288-16,6-3-64 0,3-5-16 16,6-2 0-16,3-3-256 0,7 0-48 0,4-2-128 15,6 0 192-15,5-2-192 0,8-3 0 0,5 0-144 0,4-4 144 16,1-2-128-16,6-4 128 0,1-2 0 0,6-5-144 15,4-1-240-15,3-7-64 16,5 0 0-16,3-5-9264 0,0-4-1856 0</inkml:trace>
  <inkml:trace contextRef="#ctx0" brushRef="#br0" timeOffset="44244.28">20238 17409 16575 0,'0'0'1472'0,"0"0"-1168"0,6 10-304 0,3 3 0 0,4 0 2912 0,2 0 528 16,5-1 96-16,4 0 32 0,8 0-2880 0,4 1-688 15,3-5 0-15,3 1 0 0,1-4 0 0,4-1-176 16,0-3 32-16,2-2 0 0,-1-3-192 0,1-3-48 16,1-4 0-16,2 1 0 15,2 0 16-15,-2-4 0 0,-3-4 0 0,0-1 0 0,-6-2 176 0,-6 2 48 16,-2-1 0-16,0-3 0 0,-8-1 144 0,0 2 0 16,-3-1 0-16,-3-1-128 0,-4 0 256 0,-1-3 48 15,-5 0 16-15,-2 0 0 0,-3 3 0 0,-3 2 16 16,-3-2 0-16,-3 1 0 0,-3 3-208 0,-5 1 0 15,-2 1 0-15,-6 3 0 0,-4 3-224 0,-4 5 16 16,-3 3 0-16,-3 1 0 0,-5 4-32 0,-4 5 0 16,-5 5 0-16,-4 2 0 0,-4 3 240 0,3 5 0 0,2 3 0 15,3-1 0-15,2 5 0 0,4 1 128 16,0 5 0-16,3 3-128 0,1 2 192 0,2 2-192 0,-1-2 192 0,3 0-192 16,0 0 224-16,1 4-64 0,3-2-16 0,2 3 0 15,2 2 128-15,5 2 32 0,-1-2 0 0,7 0 0 16,3-4 32-16,3-3 16 15,6-3 0-15,4-1 0 0,6-2 224 0,6-2 32 0,6-7 16 0,11 3 0 16,8-4 16-16,8-2 0 16,10-2 0-16,6-1 0 0,4-3 192 0,8-1 64 0,7-2 0 0,9-5 0 15,4-1-512-15,3-4-80 0,-1-2-32 16,4-4 0 0,6-2-608-16,-1-7-128 0,-2 1-32 0,-1-2-10320 0,-2-4-2080 0</inkml:trace>
  <inkml:trace contextRef="#ctx0" brushRef="#br0" timeOffset="45146.33">21857 15480 16575 0,'0'0'1472'0,"-5"-8"-1168"16,0 2-304-16,0-2 0 0,0 3 1664 0,5 5 288 16,0-10 48-16,0 4 16 0,0 6-1568 0,2-7-304 15,-2 7-144-15,0 0 128 0,7-10 0 0,0 4-128 16,1-2 192-16,2 3-64 0,1 1-128 0,2 0 128 16,0-1-128-16,5 0 128 0,3 1-128 0,3 2 0 15,4-3 0-15,2 1 0 0,1 0 0 0,2-1 128 16,-1 0-128-16,0 1 192 0,0 2-192 0,0 2 160 15,-2 1-160-15,-2 3 160 0,-3 1-160 0,-2 1 0 16,-4 2 0-16,-3 2 0 0,-5-2 0 0,-5 3-144 0,-3 3 144 16,-4 0 0-16,-7 1 0 0,-2 3-128 0,-5 1 128 0,-4-1 0 15,-4 2 0-15,-3 0 0 0,-3 2 0 16,-1 1 144-16,-4 6-144 0,3-3 128 0,0-3-128 16,2-4 128-16,1 0-128 0,5-3 0 0,4-2 0 0,4 0 0 15,3-1 0-15,5 2 0 0,2-5 0 0,3 4 0 16,6 0 0-16,3 0 0 0,1 0 0 0,5 3 0 15,5 1 128-15,0 1-128 0,-2 2 192 0,2 0-64 16,4-1 0-16,-3-2 0 0,-3-1 0 0,-2 3 0 16,0-1 0-16,-4-2-128 0,-2-1 192 0,-4-1-64 0,0-2 256 0,-6 1 64 15,-1 0 0-15,-5 2 0 0,-5 1 48 16,-3-2 16-16,-3 0 0 0,-4-2 0 0,-4 1-288 0,-2-3-48 16,-4-6-16-16,1 2 0 0,0 0-160 0,4-4-224 15,3-3 48-15,2 0 16 16,4 0-560-16,2-3-112 0,2-3-32 0,4-2-11664 0</inkml:trace>
  <inkml:trace contextRef="#ctx0" brushRef="#br0" timeOffset="45512.47">23012 15095 20271 0,'0'0'1792'0,"0"0"-1424"0,-14 1-368 0,6 5 0 16,-3 6 1056-16,1 3 144 0,-1 1 16 0,-2 2 16 15,2 3-976-15,-5 0-256 0,0 5 0 0,-2 2 0 16,0 3 0-16,-1 5 0 0,0 2 0 0,1 4 0 15,1 0 240-15,0 1 0 0,2 7 0 0,2-1 0 16,2 0 256-16,3 1 48 0,2 1 16 0,2-1 0 16,3-4 16-16,3-1 0 0,3-4 0 0,3-3 0 0,1-5-64 15,2-1 0-15,4-7 0 0,3 1 0 0,1-5-176 0,3 0-32 16,2-2-16-16,3-1 0 0,1-4-480 0,2-5-112 16,1-1-16-16,0-8 0 15,8-5-2224-15,-4-7-448 16,11-9-80-16,-9-10-32 0</inkml:trace>
  <inkml:trace contextRef="#ctx0" brushRef="#br0" timeOffset="45714.57">22402 15719 38415 0,'0'0'1696'0,"0"0"352"0,10-7-1632 0,8 5-416 16,9 1 0-16,14 1 0 0,12 1 464 0,5 0 16 0,4 0 0 0,4-1 0 16,4-2-480-16,6-1 0 0,6 1 0 15,2-1 0 1,-1-4-1472-16,1-2-192 0,1-3-48 0,5 3-9088 0,4-2-1808 0</inkml:trace>
  <inkml:trace contextRef="#ctx0" brushRef="#br0" timeOffset="-163271.02">24081 14511 19343 0,'3'-14'1728'0,"0"5"-1392"0,-2-3-336 0,-1 3 0 15,-1-3 1648-15,1 5 256 0,0 7 48 0,-3-12 16 16,0 5-1280-16,3 7-256 0,-1-11-48 0,-1 4-16 16,-1-3-112-16,-1 2-32 0,3-2 0 0,-4 0 0 15,-1-1-48-15,-1-1-16 0,0 0 0 0,-2 0 0 16,1-2-160-16,-2 5 128 0,-3-1-128 0,-1 2 128 0,-2-1-128 0,-3 4 0 15,-6-1 0-15,-1 2 0 0,-2 4 0 0,-7-1-144 16,-4-1 144-16,-3 2 0 0,-9 0-144 0,-2-1 144 16,-4-2 0-16,-2-2-144 0,2-1 144 0,0 1-160 15,-2-5 160-15,0 1-160 0,-2-3 160 0,-7 1 0 16,-4-3 0-16,-3-3 0 0,0-3 0 0,-1 1 128 16,-2 0-128-16,-8-1 176 0,-11 3-32 0,-1 1 0 15,0 0 0-15,-2 2 0 0,-3 4 64 0,-4 3 16 16,-4 0 0-16,0-2 0 0,0 3-80 0,-3-185-16 15,-3 367 0-15,1-181 0 0,3-3-128 0,-5 2 0 16,-7-5 144-16,4 3-144 0,6-5 0 0,-4 1 0 16,-3 0 0-16,2-1 0 0,1 3 0 0,-1 2 0 15,-5 3 0-15,1-1 0 0,-1 3 0 0,-3 2 0 0,-5 0 0 0,4 1 0 16,2 2 0-16,-1 2 0 0,1 2 0 0,2-1 0 16,0 2 0-16,5 2 0 0,5-2 0 0,0 4 0 15,2-4 0-15,5 3 0 0,7 2 0 0,0-3 0 16,2 1 0-16,5-3 128 0,2 2-128 0,8-1 0 15,6 0 0-15,3-2 128 0,4-3-128 0,1 2 0 16,1 2 0-16,8-3 128 0,8-3-128 0,6 1 0 16,3 0 128-16,5 2-128 0,6-3 128 0,1-2-128 15,5-2 160-15,3 2-32 0,1 1-128 0,4-1 192 16,-1 0-32-16,2-1-16 0,5 2 0 0,-2 2 0 16,2 0-144-16,1 2 128 0,3 2-128 0,0-1 128 15,3 3 32-15,1 5 0 0,-2 5 0 0,5 3 0 16,0 2-160-16,4 2 128 0,0 7-128 0,2 1 128 15,-1-2-128-15,2 6 0 0,1 5 0 0,4 1 0 0,-2 6 0 0,2 5 0 16,-2 3 0-16,3 8 0 0,-2 0 0 0,-3 4 0 16,1 4 0-16,-1 3 0 0,0 0 0 15,-1 6 0-15,-2 3 0 0,2 3 0 0,-2 1-128 0,-1 3 128 16,-1 4 0-16,-1-1 0 0,-1 2 0 0,0 2 0 16,-2-3 0-16,1 5 0 0,-2 3 0 0,1-5 0 15,-2 2-144-15,0-2 144 0,0 1 0 0,0 4 0 16,0-1 0-16,0 0 0 0,-1-1 0 0,-1 2 0 15,0 6 0-15,-4-4 0 0,1 0 0 0,0 1 0 0,-1 1 0 0,-1-2 0 16,3 2 0-16,-1-2 0 0,0-7 0 0,2 4 0 16,1 0 0-16,0-5 0 0,1 0 0 15,2-7 0-15,0 0 0 0,2 1 128 0,-1 4-128 16,3-10 0-16,-2-5 0 0,2-3 0 0,2 2 0 0,0-2 0 16,0-2 0-16,1-9-160 0,0-8 32 15,1-5 0-15,0-4 128 0,-3-2 0 0,2-8-144 0,-1-1 144 16,1 0 0-16,-2-3 0 0,0-4 0 15,-1 0 0-15,-1-1 0 0,1-4 0 0,0 1 0 0,0-4 0 16,0-1 128-16,1-5-128 0,2-4 0 0,1-3 128 16,0-3-128-16,-4-8 160 0,5 9-160 0,-5-9 160 15,10 5-160-15,3-1 192 0,-1-1-192 0,2-3 192 16,2-1-192-16,0-1 0 0,2-2 0 0,1 0 0 16,1 1 0-16,3 0 0 0,4-4 0 0,0 4 0 15,4 0 0-15,4 0 0 0,3 2 0 0,6-4 0 16,5 1 0-16,5-1 0 0,9-4 0 0,-1 2 0 0,0-1 0 0,3-2 0 15,2 0 0-15,8 1 0 0,8-1 0 0,2 2 0 16,2-1-192-16,-1 1 192 0,0 2-176 16,8-2 176-16,8 3-128 0,0 2 128 0,-3-4-128 15,3 1 128-15,3 0-128 0,3-3 128 0,4 2-144 0,-1-3 144 16,-3 1-160-16,6-1 160 0,8 1-160 0,-2-2 160 16,-2 2-160-16,4-3 160 0,4 0 0 0,-2 1 0 15,-2-1 0-15,5 0 0 0,4 0 0 0,-1 0 0 16,-3 2 0-16,4 0 0 0,4-3 0 0,-3 2 0 15,-4 1 0-15,3-3 0 0,4 3 0 0,-4-1 0 16,-3 1 0-16,2 3 0 0,2 0 0 0,-6 0 0 16,-9 2 0-16,2 0 0 0,2-1 0 0,-5 4 0 0,-7-1 128 0,-1 3-128 15,-2 2 0-15,-2 0 160 16,-1-1-160-16,-5 3 128 0,-8 0 48 0,2 1 0 0,-3 4 0 0,-4-1 0 16,-1 2-48-16,-3 0-128 0,-6 4 192 0,-1 0-64 15,-2 1-128-15,1-2 128 0,2 0-128 16,-3 2 128-16,-5 0-128 0,-3 0 0 0,-3-1 0 0,-3 3 0 15,0-1 0-15,-2 1 0 0,-3-3 0 0,-1 0 0 16,-2-4 0-16,-6 2 0 0,-4-2 0 0,-7-1 0 16,-5-4 0-16,-4 1 128 0,-5-2-128 0,-1-2 128 15,-6-2 96-15,-2 0 16 0,-10 0 0 0,8-3 0 16,-8 3 192-16,5-12 32 0,-2 1 16 0,-3-3 0 16,-3-5-96-16,-2-5-32 0,1-1 0 0,-3-3 0 15,-2 3-352-15,0-7 144 0,0-1-144 0,-1-4 0 16,-2-3 128-16,-2-6-128 0,0-5 0 0,-3-6 0 0,-4-4 0 15,-2-4 0-15,-1-5 0 0,-1-5 0 0,-2-4 0 16,0-8 0-16,2-11 0 0,0 0 0 0,-1-4 0 0,3-5-144 16,0-3 144-16,3-3-128 0,0-6 128 0,2-1 0 15,3-5 0-15,3-1 0 0,1-2 0 0,1-3 0 16,1-8 0-16,2 2 0 0,2 2 0 0,5-6 0 16,0-2 128-16,0-1-128 0,4 0 0 0,0 0 128 15,2-3-128-15,-2 5 0 0,4 5 128 16,-3 6-128-16,-1 1 128 0,-1 3-128 0,0 1 176 0,-2 7-48 15,1-1 0-15,-2 7 0 0,-2-3-128 0,0 5 0 16,-2-6-160-16,-1 4 160 16,0 5-512-16,0 3 0 0,-2 7 0 0,2 4 0 15,-1 9-640-15,-2 4-128 0,-1 10-16 0,-1 8-16 16,-3 6-768-16,-1 9-160 0,-7-19-16 0,-6 18-9808 0</inkml:trace>
  <inkml:trace contextRef="#ctx0" brushRef="#br0" timeOffset="-146993.68">21913 15346 9263 0,'-6'-4'400'0,"3"-1"112"0,3 5-512 0,0 0 0 0,0 0 0 0</inkml:trace>
  <inkml:trace contextRef="#ctx0" brushRef="#br0" timeOffset="-142544.21">21710 15402 11967 0,'0'0'1072'0,"0"0"-864"0,-7-1-208 0,7 1 0 0,-6 0 0 0,6 0 0 16,0 0 0-16,0 0 0 0,0 0 0 0,0 0 128 15,0 0-128-15,0 0 144 0,0 0-144 0,0 0-256 16,0 0 64-16,0 0 16 16,0 0-240-16,0 0-48 0,0 0-16 0,0 0 0 0,0 0 160 0,0 0 48 0,0 0 0 0,0 0 0 15,0 0 480-15,0 0 112 16,0 0 0-16,11-1 16 0,-11 1 288 0,10-2 48 0,-2 0 16 0,0-4 0 16,-1 0-160-16,1 3-16 0,-2-2-16 0,3-3 0 15,0 2-112-15,0-2 0 0,0 3-16 0,1 2 0 16,1-2 112-16,2-1 32 0,-1 1 0 0,3 1 0 15,-1-2 80-15,1 2 32 0,0-1 0 0,3 5 0 16,0-2-224-16,1 1-32 0,-1-1-16 0,1 0 0 16,1 0-144-16,1-1-16 0,-2 3-16 0,-2-1 0 15,1 0-176-15,-1-1 0 0,-1 0 0 0,0 1 0 16,-2-3 0-16,-2 0 128 0,1 3-128 0,0-1 0 16,-1 1 0-16,1 0 128 0,-1 1-128 0,-1 0 0 15,-1 1 128-15,0 2-128 0,-1 2 0 0,0-1 128 16,-9-4 96-16,10 6 16 0,-2 3 0 0,0-1 0 15,-1 4-48-15,-3-2-16 0,-4-10 0 0,5 14 0 0,-1 3-48 0,-2-2-128 16,1 0 192-16,-3 1-64 0,1-1 16 16,0-2 0-16,-1 1 0 0,0 1 0 0,0-1 96 15,2-1 16-15,-2 1 0 0,1 1 0 0,0 0-48 16,1-1 0-16,-2-14 0 0,1 18 0 0,0 1-80 0,2-4 0 16,-2-3-128-16,0 0 192 0,2 1-64 0,-3-4 0 15,0 2-128-15,-3-4 192 0,3-7-192 0,0 0 0 16,-4 12 0-16,1-5 0 0,3-7 160 0,0 0-160 15,-8 7 160-15,-1-2-160 0,1 1 128 0,1-3-128 16,-3 1 0-16,-1-1 144 0,0 1 16 0,0-1 0 16,-1 1 0-16,2 1 0 0,-4-1-160 0,1-1 192 15,1 2-192-15,-2 0 192 0,0-3-192 0,1 1 0 16,0-3 0-16,2 1 0 0,-2 0 0 0,2 1 0 0,-1-2 0 0,2 0 128 16,0 0-128-16,0 0 0 0,1 0 0 0,0-2 0 15,0 1 0-15,0 1 0 0,0 1 0 0,-1-1 0 16,2-1 0-16,-3 0 0 0,1 1 0 0,0 0 0 15,-1 0 0-15,3 0 0 0,-1 0 0 0,0 0 0 16,9 0 0-16,-9 0 0 0,1 0 0 0,8 0 0 16,-7 0 0-16,7 0 0 0,0 0 0 0,0 0 0 15,0 0 0-15,0 0 0 0,0 0 0 0,0 0 0 16,0 0 0-16,0 0 0 0,0 0 0 0,0 0 0 16,0 0 0-16,0 0 128 0,0 0-128 0,0 0 0 15,0 0 128-15,10 0-128 0,1 0 0 0,-1 0 128 16,3 1-128-16,0 0 160 0,1-1-160 0,1 3 160 15,3-1-32-15,0 1 0 0,-2 0 0 0,2-1 0 0,1 1-128 0,-1-1 192 16,-2 2-192-16,0 2 192 0,-1-1-192 0,0 1 160 16,-1 1-160-16,-1-1 160 0,-1 0-160 15,1 2 0-15,-3 0 0 0,1 2 0 0,-3-3 0 0,1 2 0 16,-1-2 0-16,0 1 0 0,-1 1 128 0,1 2-128 16,-1-2 0-16,1 1 128 0,-8-10-128 0,10 9 128 15,-2 0-128-15,-1-1 128 0,1 3-128 0,0-2 160 16,-2 4-160-16,-6-13 160 0,5 11-160 0,-1-1 128 15,-4-10-128-15,1 14 128 0,2-1 0 0,-3-13 0 16,-3 10 0-16,3 3 0 0,0-13-128 0,-5 13 160 16,-1-5-160-16,1 3 160 0,-3-5-32 0,0 2 0 15,0 0 0-15,-3 0 0 0,0 2 0 0,0-1 0 16,-2 0 0-16,0-1 0 0,-1 2-128 0,0-2 0 0,0 0 144 16,0-1-144-16,0 2 0 0,0-2 128 0,-1 1-128 15,-2-2 0-15,2-2 0 0,0 1 0 0,0 0 0 0,-1-1 128 16,0-3-128-16,-1 1 0 0,1-4 0 15,1 1 0-15,1 1 0 0,0 0 128 0,-3 0-128 0,1-1 0 16,0 0 0-16,2 1 0 0,0 1 0 0,0-2 128 16,-1-1-128-16,1 1 0 0,1 1 0 0,1 0 128 15,0 0-128-15,1 0 0 0,1-1 0 0,1 1 0 16,0 0 0-16,9 0 0 0,-9-3 128 0,9 3-128 16,-10 0 0-16,10 0 0 0,-10 0 0 0,1 0 0 15,9 0 0-15,-9 0 0 0,1-1 0 0,8 1 0 16,0 0 0-16,-9 1 0 0,9-1 0 0,0 0 0 15,0 0 0-15,0 0-128 0,0 0 128 0,0 0 0 16,0 0 0-16,0 0-160 0,0 0 160 0,0 0 0 0,0 0-176 16,0 0 176-16,11 7-160 0,0-4 160 0,-11-3-128 15,10 5 128-15,2 0 0 0,-1-1-144 0,0-1 144 0,1-1 0 16,-1 2 0-16,2 3 0 0,1-4 0 0,0 1 0 16,0 3 0-16,0-2 0 0,0-3 0 0,1-1 0 15,2-1 0-15,1 0 0 0,-1 0 0 16,0-2 0-16,-1-4 0 0,-2 0 0 0,2 3 0 0,-2-2 0 15,0-3 128-15,-2 2-128 0,2-5 0 0,0 5 0 16,0-4 0-16,-2 2 0 0,-2-4 0 0,0 3 128 16,0-3-128-16,0 3 0 0,0-2 0 0,-1-2 0 15,0 3 0-15,0-1 128 0,-1 3-128 0,-1-1 0 0,0 1 0 16,-1-2 0-16,-1 1 0 0,-2 0 0 16,-3 9 0-16,2-8 0 0,0-4 0 0,-2 3 144 15,0 0-144-15,-2 2 0 0,0-3 144 0,-1 3-144 0,2-3 0 0,-4 4 144 16,1-3-144-16,0 4 0 0,-1-2 0 0,5 7 0 15,-6-7 0-15,1 2 0 0,5 5 0 0,-9-4 0 16,4-3 0-16,5 7 0 0,-9-2 0 0,0 1 0 16,0-1-128-16,0 2 128 0,0 0 0 0,-1 0 0 15,-3 0 0-15,1 0 0 0,-4 0 0 0,1 2 0 16,-1-1 0-16,-2-2 0 0,-1 1 0 0,0 0 0 16,0 0 0-16,1-2 0 0,0 1 0 0,2 0 0 15,0 0 0-15,4-2 0 0,0-2 0 0,2 1 0 16,0 0 0-16,1 2 0 0,1-2 0 0,8 4 0 15,-7-8 0-15,7 8 0 0,0 0 0 0,-7-6 0 16,2-3 0-16,5 9 0 0,0 0 0 0,0 0 0 16,-2-6 0-16,2 6 0 0,0 0-144 0,0 0 144 15,0 0 0-15,0 0 0 0,11-2 0 0,-1 2 0 0,0 0 0 0,1 0-192 16,0 0 192-16,0 2-160 0,1-5 160 16,3 2 0-16,-1 0-144 0,3-4 144 0,0-1 0 0,0 3 0 15,0-5 0-15,-1 0 0 0,1 1 0 0,-1-3 0 16,-1-1 0-16,2 2 0 0,1-3 0 0,-4 2 0 15,1-2 0-15,-2-1 0 0,-2 1 0 0,0-2 0 16,1-1 128-16,-1 1-128 0,1-2 0 0,-2 0 0 16,-2-2 0-16,-1 4 0 0,0 0 0 0,-2-3 0 15,0 0 0-15,-4 0 128 0,0 2-128 0,-1 2 0 16,-1 3 0-16,0-3 128 0,-3 3-128 0,1-3 0 16,0 2 0-16,-1 2 128 0,0-2-128 0,0 3 0 0,-1-2 0 15,-1 1 0-15,-1-1 0 0,0 3 0 0,-2-1 0 16,2 0 0-16,0-1 0 0,-2 3 0 0,-1-3 0 15,0 0 0-15,-1-1 0 0,0 1 0 0,-2-3 0 0,1 6 0 16,-1-4 0-16,-1 2 0 0,0-3 0 0,0 4 0 16,0-1 0-16,-3 0-176 0,2 3 176 0,-1-3-128 15,-2 3 128-15,1 3-160 0,1-2 160 0,-1 0-160 16,-1 1 160-16,1 2 0 0,-2 2-144 0,0-1 144 16,-1 0 0-16,1 0 0 0,0 3 0 0,0 1 0 15,0-2-160-15,1 2 160 0,1 0 0 0,0 1-144 16,2 0 144-16,2-1 0 0,3-2 0 0,-3 2 0 15,3 1 0-15,1 0 0 0,2 1 0 0,0 2 0 0,7-8 0 16,0 0 0-16,-7 5 0 0,7-5-128 16,-8 6 128-16,8-6 0 0,0 0 0 0,0 0 0 15,0 0 0-15,0 0 0 0,0 0 0 0,0 0 0 16,0 0 0-16,0 0 0 0,0 0 0 0,0 0 128 0,0 0-128 0,10 6 0 16,-10-6 0-16,12 2 128 0,-1 0-128 0,0-2 0 15,1-2 0-15,-1 0 0 0,2-1 0 0,1 1 0 16,0-3 0-16,1 2 0 0,1-1 0 0,1 3 0 15,1 2 0-15,0-2 0 0,0-4 0 0,1 3 0 16,0 0 0-16,1 1 0 0,0 0 0 0,1 2 0 16,2 2 0-16,1-1 0 0,3-1 0 0,-3 3 0 15,0-1 0-15,0-1 0 0,-1-1 0 0,-1 2 0 16,-3 3 0-16,-2 1 0 0,0-5 0 0,-2 2 0 16,-1 1 0-16,-1 3 0 0,1-3 0 0,-3 5 0 15,-2-1 0-15,-1 1 0 0,-8-10 0 0,9 9 0 0,-3 2 0 16,-1-2 0-16,-5-9 0 0,3 13 0 0,-2 0 0 15,-1-4 0-15,0-9 128 0,-1 12-128 0,1-12 128 16,-4 14-128-16,0-6 128 0,0 3-128 0,-1 0 128 16,0-1-128-16,0 1 0 0,-3-2 128 0,2 4-128 0,0 0 0 15,-1-2 0-15,1 3 0 0,0 2 0 0,-1 1 128 16,0-3-128-16,0 0 0 0,1 1 0 0,-2 0 0 16,3-1 0-16,-2-2 0 0,-1-2 0 0,0 3 0 15,1-3 0-15,-1 1 0 0,0-4 0 0,0 0 0 16,-4-2 0-16,3 2 128 0,-2 0-128 0,-1-4 0 15,0 1 0-15,-2-2 0 0,-4 2 0 0,0-1 128 16,0 0-128-16,0 0 0 0,2-3 128 0,1 1-128 16,-1 1 0-16,1-1 0 0,0 0 0 0,0 0 128 15,-1-1-128-15,1 0 0 0,0 0 0 0,1 0 0 0,0-1 0 0,0 1-128 16,1 0 128-16,0 0-128 16,2 1 128-16,2-1-128 0,0-1 128 0,9 1-128 0,0 0 128 0,0 0 0 15,0 0 0-15,0 0 0 0,0 0 0 0,0 0-192 16,0 0 192-16,0 0-192 0,0 0 192 0,0 0-128 15,13 4 128-15,1-2-128 0,-1 0 128 0,1 0 0 16,0-2-144-16,1-1 144 0,-1 2 0 0,4-1 0 16,-1 2 0-16,1-2 0 0,0 2 0 0,2 1 0 15,1-1 0-15,-2 2 0 0,-1 0 0 0,-1 0 0 16,2 1 0-16,1 1 0 0,-3-2 0 0,0 2 0 16,-2 2 0-16,-1-3 0 0,1 3 0 0,-2 0 0 15,-2-4 0-15,0 4 0 0,-11-8 0 0,10 9 0 16,-1 1 0-16,-2-1 0 0,-7-9 0 0,7 14 0 0,-2-5 0 15,-1 2 0-15,-4-11 0 0,2 15 0 0,-2-15 0 0,1 14 0 16,-1-2 0-16,-1 1 0 0,-1 1 0 0,-1-3 0 16,-1 0 0-16,-1 3 0 0,0-3 0 0,0 1 128 15,0 2-128-15,-1 0 128 16,-2-2-128-16,0 0 128 0,1 2-128 0,-1-1 160 0,-2-3-160 0,2 4 160 16,-2 0-160-16,1-2 128 0,-1-2-128 0,-1 3 128 15,-2-5-128-15,0 4 0 0,0-6 0 0,2 4 0 16,-2-3 0-16,2-1 0 0,-2 0 0 0,0-3 0 15,-2 1 128-15,1 0-128 0,0-2 0 0,0 1 128 16,0-3-128-16,0 0 0 0,-1-3 144 0,0 1-144 0,-2-2 192 16,2 0-16-16,-2 1-16 0,1-4 0 15,-2 3-16-15,2 0 0 0,-2-2 0 0,1 0 0 0,1 2-144 0,2 1 0 16,-1-2 0-16,1 0 128 0,1 2-128 0,1 1 0 16,1-1 0-16,1 1 128 0,0-1-128 15,1-1 0-15,9 4 0 0,-9-2 0 0,0-2 0 16,9 4 0-16,0 0 0 0,-6-2 0 0,6 2-128 0,0 0 128 15,0 0-160-15,0 0 160 0,0 0-192 0,0 0 192 16,0-9-208-16,0 9 80 0,0 0 128 0,0 0 0 16,0 0-144-16,0 0 144 0,7-7 0 0,1 4 0 15,1-1 0-15,1 1 0 0,-10 3-128 0,13-1 128 16,-1 1 0-16,1 4 0 0,0 0 0 0,2-2 0 16,-1-2 0-16,1 1 0 0,2 2 0 0,-1-2-144 0,0-1 144 0,0 0 0 15,2 0 0-15,0 0 0 0,-1 0 0 16,4 0 0-16,-1-1 0 0,0-2-128 0,1 2 128 15,0-1 0-15,4-2 0 0,-1-3 0 0,0 2-128 16,-3-1 128-16,0-3 0 0,-1 3 0 0,0-6 0 16,-2 3 0-16,-2-2 0 0,-3-2 0 0,0 3 0 0,-1-3 0 15,-2 2 0-15,-3 1 0 0,-3-4 0 0,1 2 0 16,-1 2 0-16,-1-3 0 0,-3 2 0 0,-2 2 0 16,0-4 144-16,-1 3-144 0,-2-3 128 0,1 1-128 15,-2 0 0-15,-2 1 0 0,2-3 0 0,-3 1 0 16,-1 3 0-16,0-3 0 0,-2 3 0 0,1-1 0 15,-2 1 0-15,-1 2 0 0,-4-4 0 0,2 5 0 16,1-2 0-16,-2 3 0 0,-2 0 0 0,1 0 0 16,1 1 0-16,0 2 0 0,0 0-128 0,1 1 128 15,-1-1 0-15,2 0 0 0,-1 3-144 0,3 1 144 0,-1 1 0 0,1 1 0 16,2 0 0-16,-1-1 0 16,1 2 0-16,1 0-128 0,0 0 128 0,10-4 0 15,-11 2 0-15,11-2 0 0,-8 4 0 0,8-4 0 0,0 0 0 0,0 0 0 16,0 0 0-16,0 0 0 0,0 0 0 15,0 0 0-15,0 0-128 0,11 2 128 0,0 0 0 0,2 1 0 16,0-1 0-16,1 1 0 0,1-3 0 0,2 0 0 16,-1 1-160-16,1-1 160 0,-1-4 0 0,-1 2-128 15,-1-1 128-15,3 1 0 0,1-1 0 0,-2-1 0 16,-2-1 0-16,0 1 0 0,0 0 0 0,1 1 0 16,1-5 0-16,-1 2 0 0,-4-1 0 0,1-2 0 15,-3 3 0-15,0-4 0 0,0 1 0 0,-2-2 0 16,1 2 0-16,-3-3 128 0,1 1-128 0,-3 1 128 15,-1-4-128-15,0 0 128 0,-2 4-128 0,0-3 0 0,-2-4 0 16,1 2 0-16,-2-1 0 0,2 2 128 0,-1 1-128 0,0-2 0 16,0-3 0-16,-1 3 0 0,0 2 0 0,-1 1 0 15,0 0 0-15,-1-1 0 0,-3 1 0 0,2 1 0 16,-1 0 0-16,1 2 0 0,0-3 0 0,-4 5 0 16,-1-2 0-16,1 4 0 15,0-4 0-15,0 1 0 0,0 2 0 0,0-2 128 0,-6 3-128 0,4 1 128 16,-2-1-128-16,2 1-192 0,-2 2 64 0,1 1 0 15,-1-1 128-15,-1 2 0 0,0 0 0 0,0 2 0 16,-2-1 0-16,2 3 0 0,-2 1 0 0,1 1-128 16,-2-3 128-16,0 2 0 0,1 1 0 0,-1-1 0 15,0 0 0-15,0 3 0 0,2-4 0 0,-2-1 0 16,-1 1 0-16,0 1 0 0,0-1 0 0,0-1 0 0,-1 1 0 16,3-2 0-16,0-1 0 0,1 2 0 0,-1-2 0 15,2 0 0-15,2 1 0 0,-2-1-128 16,1-1 128-16,1 0 0 0,2-1 0 0,1 1 0 0,2-2 0 0,8 2 0 15,-13 0 0-15,4 0 176 0,9 0-176 0,0 0 0 16,-9-1 0-16,9 1-176 0,0 0 176 0,0 0 0 16,0 0 0-16,0 0 0 0,0 0 0 0,2-7 0 15,-2 7 128-15,7-8-128 0,1 0 0 0,2 2-128 16,0 1 0-16,3-3 0 0,1 2 0 0,3-3 0 16,2 3 0-16,1-1 0 0,-2-2 128 0,1 3-208 15,1-3 80-15,0 4 128 0,0 1-144 0,-1-1 144 16,-2-1 0-16,1 1 0 0,-3 2 0 0,1 1 0 0,0-5 0 15,1 5 0-15,-2 0 0 0,0 0 0 16,2 1 0-16,-2-1 0 0,0 1 0 0,1 1 0 0,-4 4 0 0,5-3 0 16,-3 2 0-16,0-1 0 0,0 1 0 0,-2 2 0 15,4 0 0-15,-2 1 0 0,-2 1 0 0,2-1 0 16,0 4 0-16,2-1 0 0,-1 3 0 0,-1-4 0 16,0 4 0-16,-1-3 0 15,-2 0 0-15,0 0 0 0,1-1 0 0,-2 4 0 0,-2-3 0 0,-1 2 0 16,2-3 0-16,-1 2 0 0,-8-10 0 0,6 11 0 15,-1 0 0-15,-1-1 0 0,-1 0 0 0,-3 1 0 16,0-11 0-16,-3 13 0 0,1 0 0 0,-2 0 144 16,0-5-144-16,-1 4 0 0,-2-3 0 0,0 1 0 15,-3 3 0-15,1-4 128 0,0 2-128 0,-1-2 128 0,-2 1-128 0,3-2 0 16,-2 2 0-16,-1-1 0 16,0 0 0-16,-2-3 0 0,2 0 0 0,2-1 0 15,-3 1 0-15,1 0 0 0,-2-2 0 0,0-2 0 0,0 2 0 16,0 1 0-16,-1-2 0 0,1-1 0 0,0 2 0 15,1-3 0-15,0 1 0 0,2-2 0 0,-2-2 0 16,2 1 128-16,-1 1-128 0,2-4 0 0,0-2 0 0,0 1 128 16,1 0-128-16,0-2 0 0,1 2 128 0,2 0-128 15,1-4 0-15,1 3 128 0,4 6-128 0,0 0 0 16,-5-6 144-16,5 6-144 0,-3-9 224 0,3 9-32 16,0 0 0-16,0 0 0 0,0 0-192 0,5-8 0 15,2 0 0-15,-7 8 0 0,10-1 0 0,1 0 0 16,0-2 0-16,0 2 0 0,2 1 0 0,-1 0 0 15,1 0-128-15,1 1 128 0,0 2 0 0,1-1 0 0,2 5 0 16,1-3 0-16,-2-2 0 0,2 2 0 0,0 2 0 16,0 1 0-16,-1-1 0 0,2 4 0 0,2-2 0 15,2 3 0-15,1-2 0 0,-1 1 0 0,-2 3 0 0,0-3 0 16,-1 2 0-16,-1-3 0 0,-2 2 0 0,-3 3 0 16,-2-4 0-16,0 2 0 0,-2 2 0 0,-1-3 0 15,-3 2 0-15,0 1 0 0,0 1 0 0,-3 0 0 16,0-2 0-16,-1 2 0 0,-2-1 0 0,0 3 0 15,-1-3 0-15,-1-2 0 0,-2 1 0 0,0 1 0 16,0 1 0-16,-1-2 0 0,-3-2 0 0,1 3 0 16,-2 0 0-16,-2 0 0 0,-3 2 0 0,1-1 144 15,-1 1-16-15,2 0-128 0,-2-4 192 0,2 1-64 16,0 0-128-16,0 0 192 0,-4-6-192 0,4 3 192 0,1-6-192 16,1 0 160-16,0 0-160 0,0 1 160 15,0-4-160-15,0-1 128 0,2-2-128 0,-2-2 128 0,2 0 32 0,-2 0 0 16,0 0 0-16,2-3 0 0,-2 0-32 15,0 2-128-15,0-2 192 0,0 0-64 0,-2 2-128 0,1-2 0 16,-1-1 0-16,1 0 0 0,1 2 0 0,-1 1 0 16,1-4 0-16,3 4 0 0,-2 0 0 0,-1-2 0 15,2 1 0-15,-2 2 0 0,0-1 0 0,1 3 0 16,0-1 0-16,0-1 0 0,-1 0 0 0,0 2 0 16,1-1 0-16,0 2 0 0,0-3-144 0,0 3 144 15,0 0 0-15,9 1 0 0,-9 1-192 0,9-1 64 16,0 0 128-16,-9 3-208 0,9-3-96 0,0 0-16 15,0 0 0-15,0 0 0 16,0 0-256-16,0 0-64 0,0 0-16 0,0 0 0 16,12 10-1792-16,0-4-368 0,5-1-64 0</inkml:trace>
  <inkml:trace contextRef="#ctx0" brushRef="#br0" timeOffset="-128472.23">11557 1260 8399 0,'0'0'368'0,"0"0"80"0,0 0-448 0,0 0 0 0,0 0 0 0,-5-4 0 16,5 4 128-16,-6-3-128 0,6 3 0 0,0 0 0 15,-9-7 224-15,1 3-48 0,8 4-16 0,-10-1 0 16,1-1 160-16,0-1 16 0,0-1 16 0,0 1 0 16,0 1 128-16,1 1 32 0,-1-2 0 0,4 1 0 15,-3-4 0-15,8 6 0 0,-6-4 0 0,6 4 0 16,-7-7 32-16,3-2 16 0,1 2 0 0,0-3 0 15,1 0-240-15,-1-3-64 0,0-1 0 0,1 1 0 0,-1-2-256 16,1-2 0-16,-3-2 128 0,2 0-128 0,-3-4 128 16,1 2-128-16,-2 0 144 0,-2 2-144 0,3 2 208 0,-2-1-48 15,-2 4-16-15,0 0 0 0,-3 1 192 0,3-1 48 16,-2 1 0-16,-2 2 0 0,0-1-256 0,-2 4-128 16,0-1 128-16,-1 2-128 0,0 1 0 0,-1 2 144 15,-1 2-144-15,0-2 0 0,-3-1 0 0,-2 2 0 16,-3 1 0-16,-2-1 0 0,-2 1 0 0,1-5 0 15,-2 2 0-15,2 0 0 0,0 4 0 0,2-2 192 16,3-1-64-16,-2 3-128 0,2 0 224 0,1 2-64 16,1 3-16-16,-1 0 0 0,-2 0-144 0,1 3 0 15,-1 3 144-15,1 3-144 0,0-3 0 0,-3 2 144 16,-3-3-144-16,2 1 0 0,1 0 128 0,-1-2-128 16,-1 2 0-16,4-4 0 0,-1-1 192 0,4 3-64 15,-1-4 0-15,2-1-128 0,-1 4 208 0,1 0-64 16,-3-3-16-16,-1 3 0 0,-3 1-128 0,-1 1 0 0,0 0 0 0,-5 3 0 15,-1-2 0-15,-1 4 0 0,-6-3 0 0,2 1 0 16,-2 0 0-16,6 1 0 0,0-4 0 0,3 1 0 16,1-2 0-16,-2 3 128 0,2-2-128 0,3 3 128 15,0 0-128-15,4 0 0 0,0 2 0 16,2 0 0-16,0 0 0 0,1 0 0 0,0 1 0 0,0 0 0 16,-1 0 0-16,3 1 0 0,-1-1 0 0,3-1 0 15,0 1 0-15,1 0 0 0,2 2 0 0,2-1 0 16,1 1 0-16,1 1 0 0,4 1 0 0,-4 1 0 15,3 1 0-15,2 0 0 0,-1 2 128 0,2-1-128 16,-1 1 144-16,2 1-144 0,1-4 160 0,2 0-160 0,-1-1 192 16,2-1-64-16,0 3-128 0,-1-2 192 0,2-2-192 0,2 1 0 15,-1 1 0-15,2-1 0 0,-1 1 0 16,1-1 0-16,-1 1 0 0,2 1 0 0,1 2 0 16,1-2 0-16,1-1 0 0,2-1 0 0,1 0 128 0,3 1-128 15,-1-1 0-15,3 1 144 0,1-1-16 0,3-1-128 16,2-1 192-16,4-1-64 0,-1-1-128 15,1 0 192-15,3 0-192 0,-1-1 192 0,-1-3-192 0,1 1 0 16,-1 1 144-16,0-5-144 0,1 3 0 0,0-1 0 16,1 3 0-16,0-3 0 0,1 2 128 0,0-1-128 0,0 0 128 15,3 4-128-15,1-5 0 0,1 3 0 16,2-3 0-16,0 1 0 0,-1-3 0 0,-2 1 0 16,0-5 0-16,-2 2 0 0,-1 1 0 0,2-1 0 15,-1-4 0-15,2 2 128 0,-2 0-128 0,1-1 0 0,-1 2 0 0,2-3 0 16,1-1 0-16,0-1 0 0,1-3 0 15,-1 0 128-15,2 0-128 0,-2-2 0 0,-2-2 128 0,1 2-128 16,1-4 176-16,-2 2-48 0,2-1 0 0,-1 0 0 16,0-3 48-16,0 0 0 0,0 3 0 0,2-1 0 15,0-1-48-15,-3-3 0 0,0 1 0 0,0 3 0 16,-1-4 32-16,-1 0 0 0,-5-1 0 0,-1 0 0 16,-2-1 112-16,1-4 32 0,0 2 0 0,0-1 0 15,-2-1-96-15,2 2-16 0,-1 0 0 0,1 2 0 16,-3 0-192-16,-1 1 128 0,0 0-128 0,-1-2 0 15,-3 1 0-15,-1-2 128 0,0 1-128 0,-3 1 0 16,-3-1 0-16,0-2 128 0,-3-1-128 0,-1 0 0 16,-4-4 176-16,-2-1-176 0,0 1 192 0,-3-2-192 15,0 0 208-15,-3-2-64 0,-1 1-16 0,0-4 0 16,-1 1-128-16,0 5 0 0,-2-2 144 0,2 3-144 0,-1 4 0 0,-1 1 144 16,-2-2-144-16,0 1 0 0,0 1 0 0,0 3 0 15,0 0 0-15,2 1 0 0,-1 2-256 0,2 2-16 16,0-2 0-16,3 3-8432 15,1 4-1696-15</inkml:trace>
  <inkml:trace contextRef="#ctx0" brushRef="#br0" timeOffset="-93726.28">17819 19384 16575 0,'0'0'1472'0,"-3"-10"-1168"0,-1 3-304 0,2-2 0 0,-1 2 192 0,2 1 0 15,2-4-16-15,-1 5 0 0,0-3-320 0,0-2-64 16,-1-4-16-16,1 3 0 0,0 0 224 0,-1-1 0 15,-2-1 0-15,1 5 0 0,-2-1 0 0,0 3 0 16,0 1 0-16,4 5 0 0,-8-6 0 0,1 2 0 16,1 1 0-16,6 3 0 0,-8 0 160 0,8 0-160 15,0 0 128-15,0 0-128 0,0 0 0 0,0 0 128 16,0 0-128-16,0 0 0 0,0 0 256 0,-6-2-16 16,6 2-16-16,0 0 0 0,-6-1 32 0,6 1 16 0,-2-8 0 0,2 8 0 15,0 0 96-15,0 0 16 0,-3-8 0 0,3 8 0 16,0 0-80-16,0 0-16 0,0 0 0 15,0 0 0-15,0 0-96 0,0 0-32 0,0 0 0 0,0 0 0 16,0 0-160-16,0 0 0 0,0 0 0 0,0 0 0 16,11 3 0-16,-1 1 0 0,0 2 0 0,0-2 128 15,1 2 0-15,2 3-128 0,0-3 192 0,1 6-64 16,1-3 80-16,3 2 16 0,0-3 0 0,1 2 0 16,2 1-64-16,1-3-16 0,1 0 0 0,2-1 0 15,2-2-144-15,2 3 128 0,2-3-128 0,1-2 128 16,2 0-128-16,1 0 0 0,4-3 0 0,0 0 0 15,5-3 0-15,1 0 0 0,-1-1 0 0,-2-3 0 16,-3 0 0-16,-3 2 0 0,0-3 0 0,0 3 0 16,-2 3 0-16,-1-4 0 0,0-2 0 0,0 4 0 15,0-1 192-15,1-2-32 0,1 1-16 0,0-2 0 0,2 3 16 16,-2 1 0-16,-6-1 0 0,0-2 0 0,-1 0-160 0,-1-2 128 16,-2 2-128-16,0 2 128 0,0-2-128 15,-2 1 0-15,-1-4 0 0,1 2 128 0,-1-2-128 0,-2 2 0 16,1-3 0-16,-1 3 128 0,2-3-128 0,-2 3 0 15,-1-1 0-15,-1 2 0 0,-2 3 0 0,-1-2 0 16,-2 2 0-16,-1 0 0 0,-2 3 0 0,-10 1-144 16,0 0 144-16,0 0 0 0,0 0 0 0,0 0 0 15,0 0 0-15,0 0 0 0,0 0 0 0,0 0 0 16,0 9-160-16,-4 1 160 0,1 0 0 0,-3 1 0 16,-4 1 0-16,0-1 0 0,-2 4 0 0,0 1 0 15,0-1 0-15,-2-1 0 0,1 1 0 0,-2-2 0 0,3 0 0 16,-4-1 128-16,1-4-128 0,-2 3 0 15,0 0 128-15,-1-1-128 0,-1-6 160 0,-2 3-32 0,0-2-128 16,-2 2 192-16,-1 0 64 0,0-2 16 0,-2 0 0 0,0 3 0 16,-5-3 0-16,-2 2 0 0,-4 1 0 0,-1-4 0 15,-3 0-64-15,3 0-16 0,1 2 0 0,0-3 0 16,2 1-48-16,-5-2-16 0,2 1 0 0,0 0 0 16,0 0-128-16,-3 0 0 0,-1-3 144 0,1-2-144 15,-3-2 0-15,2-2 0 0,2 1 0 0,2 0 128 16,2-4-128-16,2 1 0 0,1-3 128 0,1 1-128 15,1-2 0-15,0 1 128 0,1 1-128 0,2-3 0 16,3 2 0-16,-1-3 0 0,1-2 0 0,0 0 0 16,-3-1 0-16,1 0 0 0,2-4 0 0,0 2-192 15,4-2 192-15,2 0-128 0,1 2 128 0,0 0-128 0,2 0 128 16,0-3 0-16,2 5 0 0,0-1 0 0,3 0 128 0,-1 3 0 16,1 1 0-16,0 4 0 0,0-2-128 0,3 5 192 15,-1-2-64-15,1 2 0 0,8 7-128 0,-10-6 0 16,2 3 0-16,8 3 0 0,-10-3 0 0,10 3 0 15,-9 2 0-15,9-2-128 0,-9 4 128 0,9-4 0 16,-6 8-144-16,6-8 144 0,-4 8-192 0,2 4 48 16,2-12 0-16,1 16 0 0,1-2 144 0,3-2-208 15,1-1 80-15,1 3 128 0,1-2-192 0,2 0 192 16,3 2-160-16,-1 0 160 0,1-3 0 0,2 0 0 16,1-3 0-16,0 3 0 0,3 2 0 0,0-2 0 15,3 1 0-15,2 0 0 0,3-2 0 0,4 3 0 0,0 4 0 0,2-3 0 16,1-3 0-16,1 2 0 0,-2 2 128 0,1 0-128 15,0 1 0-15,2-5 0 0,-2 2 0 16,3-1 0-16,0 2 0 0,1-1 0 0,3-1 0 16,1-2 0-16,4 0 0 0,-1-4 0 0,0 2 0 0,-2-2 0 15,-2-2-128-15,-1-1 128 0,0-2 0 0,-1 1-144 16,-1-2 144-16,2 0-192 0,-1-2 192 0,2-1-192 16,1-2 192-16,-2 1-160 0,1-3 160 0,-4-2-160 15,-4-1 160-15,-1 0 0 0,-3-4 0 0,3 2 0 16,-4 3 0-16,-2-3 0 0,0-1 0 0,-2 1 0 15,-1-2 0-15,-1 3 0 0,-3 2 0 0,0-2 128 16,-3 2-128-16,1-3 0 0,-1 3 0 0,-1-2 0 16,-2 0 0-16,-1 2 0 0,-2-3 0 0,0 2 128 15,-1 0-128-15,-2 4 0 0,-1-3 0 0,-6 9 0 16,3-5 0-16,-3 5 0 0,0 0 0 0,0 0 0 0,0 0 0 0,-6-6 0 16,-3 1 0-16,0 4 0 0,0 0 0 15,-2 3 0-15,-3 3 0 0,0 1 128 0,-1 0-128 0,-2 4 0 16,-2-1-128-16,0 2 128 0,0 2 0 15,-1-3 0-15,-3 3 0 0,1 0 0 0,-3 3 0 0,1-3 0 16,-2 0 0-16,1 2 0 0,-2 1 0 0,2-2 128 16,-5-2-128-16,0 1 128 0,-2 1-128 0,-1-4 176 15,-1 0-176-15,1-4 192 0,0 2-192 0,0-3 192 16,-1-3-192-16,3 2 192 0,-1 0-16 0,-1 0 0 16,-1-2 0-16,-2 0 0 0,0 2-176 0,1-3 0 15,-5-1 0-15,0-1 0 0,-2-2 160 0,1 2 0 0,0-3 0 16,3-4 0-16,1 2 32 0,1-4 16 15,-1 0 0-15,1-3 0 0,1 4-208 0,0-2 176 0,3-3-176 16,-1 1 160-16,-1 0-160 0,0-1 0 0,1-2 0 0,2-1 0 16,1 1 0-16,2-2-176 0,2-1 176 15,5 0-128-15,2 0 128 0,1 1-208 0,0-1 80 16,3 1 128-16,-1 0-192 0,5-2 192 0,1-2-160 0,2 2 160 16,-1 1-144-16,4 1 144 0,1 0-128 0,1 2 128 15,0 0 0-15,2 2-160 0,0 0 160 0,1 2 0 16,0 0-128-16,2 0 128 0,1 1 0 0,0 3 0 15,1-4 0-15,0 6 0 0,0-3 0 0,2 5 0 16,-6 4-144-16,0 0 144 0,9-1 0 0,1 0-144 16,0-1 144-16,1 5 0 0,-1 2-144 0,1 2 144 15,-2 1-160-15,4 4 160 0,-2-4-208 0,3 5 80 16,0 2 0-16,3 2 0 0,-2 1 0 0,2 1 0 0,-1 2 128 16,1 5 0-16,-1-2-144 0,2 0 144 15,0 3 0-15,0 0 0 0,-1 0 0 0,2-1 0 0,-1 2 0 16,1-3 0-16,2 2 0 0,1-4 0 0,1 0 0 15,0 0 0-15,1-2 0 0,2-2 0 0,-1-1 0 0,2 0 0 16,0-4 0-16,2-3 0 0,1 1 0 0,3-3 0 16,4 0 0-16,3-4 0 0,-3-3 0 0,-1-1 0 15,-1-2 0-15,-2-1 0 0,2-1 0 0,0 2 0 16,-2-2 0-16,1-3 0 0,0 3 0 0,1 0 0 16,-2-1 0-16,2-1 0 0,3-3 0 0,2 2 0 15,1-3 0-15,-3 0 0 0,-3-3 0 0,1 4 0 16,-3-5 0-16,-1 3 0 0,-2 1 0 0,-2-1 0 0,0-2 0 15,-4-1 0-15,-1 6 0 0,-1-2 0 0,-3 3 0 0,-1-3 0 16,-4 4 0-16,-2-4 0 0,0 0 0 0,-1-1 0 16,-2 2 192-16,0-2-32 0,0 1-16 0,-1-3 0 15,-3 4-16-15,0-4 0 0,-1-1 0 16,-3 5 0-16,1-4-128 0,0 3 0 0,-2-1 0 0,0 5 0 16,0-1 0-16,0 6-256 0,0 0 64 0,0 0 16 31,0 0-208-31,0 0-32 0,0 0-16 0,-12 9-7792 15,-1 4-1568-15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9:00.05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8536 12031 0,'0'0'528'0,"3"-8"112"0,-3 8-512 0,5-10-128 0,0 4 0 0,-5 6 0 15,0 0 832-15,0 0 144 0,0 0 32 0,0 0 0 0,0 0-160 16,0 0-16-16,0 0-16 0,0 0 0 0,0 0 16 0,0 0 16 16,0 0 0-16,0 0 0 0,0 0-144 0,0 0-16 15,0 0-16-15,0 0 0 0,-8 7-240 0,2 5-48 16,-1-2-16-16,2 3 0 0,0 1-224 0,0 1-144 15,-1 3 192-15,1 3-192 0,-2 3 192 0,2 4-192 16,0-2 192-16,0 6-192 0,0 2 208 0,4 3-64 16,-2 0-16-16,2 5 0 0,1 2-128 0,3-1 0 15,-1 4 0-15,2-3 0 0,0 0 0 0,2-3 128 16,3-3-128-16,-1-1 0 0,-1-5 0 0,1-1 0 16,-2-4 0-16,4-3 0 0,3-6 0 0,0-4 0 15,0 0 0-15,-1-1 0 0,2-7 0 0,4-2 0 16,0 0 0-16,-4-6-176 0,1-2 176 0,0-2 0 15,3-5 0-15,-1-2 0 0,-1-5 0 0,-2-2 0 16,-1-4 0-16,1-2 128 0,-1-4-128 0,-1 1 0 16,0-1 128-16,2-1-128 0,-3-1 0 0,-1 3 128 0,-2-2-128 0,1 2 0 15,0 5 0-15,0 1 128 16,-2 1-128-16,-2 3 0 0,0 1 0 0,3 6 0 0,0 1 0 16,-8 11 0-16,10-3 0 0,-10 3 0 0,0 0-144 0,13 10 144 15,-1 5 0-15,-2 4 0 0,-1 5 0 0,0 3 0 16,-1 6 0-16,-1 4 0 0,1 2-144 0,1 4 144 15,0-1 0-15,0 4-128 0,1 0 128 0,0 2 0 16,2-6-192-16,0 0 64 0,5-5 128 0,1-8-208 16,1-1 208-16,2-9 0 0,0-2 0 0,4-10-144 15,0-8 144-15,0-4 128 0,0-8-128 0,0-6 176 16,2-4 368-16,1-10 80 0,-1-4 16 0,1-2 0 16,0-7 96-16,0 2 32 0,-3-4 0 0,-1-3 0 0,-3-4-144 15,-4-1-32-15,-3 0 0 0,-1-1 0 0,-4-3 48 0,-1 4 16 16,-2 2 0-16,-1 2 0 0,-4 4-352 15,4 5-80-15,-1 6-16 0,1 6 0 0,2 4-208 0,-2 3 0 16,-3 7 0-16,1 2 0 0,-3 0 0 0,0 2 0 16,-1 5 0-16,1 8 0 15,-3-7-592-15,3 7-16 0,0 0 0 0,-9 0-14960 0</inkml:trace>
  <inkml:trace contextRef="#ctx0" brushRef="#br0" timeOffset="559.37">4886 8105 14735 0,'0'0'1312'0,"-5"-5"-1056"0,-3-3-256 0,1 4 0 16,-3 1 880-16,1 0 112 15,0 1 32-15,-1 2 0 0,-2 0 0 0,2 3 0 16,-1 0 0-16,-1 2 0 0,-3 5-464 0,-2 2-96 15,-2 4-16-15,-3 4 0 0,-1 5-128 0,-2 0-48 0,0 7 0 0,-2 3 0 16,-1 6 80-16,2 7 16 16,-1 6 0-16,0 4 0 0,1 7 0 0,0 1 0 15,2 4 0-15,2 6 0 0,6 2-96 0,1 2-16 16,1 0 0-16,2-5 0 0,2-5 0 0,5-1-16 0,2-8 0 16,3-3 0-16,3-6 80 0,2-4 32 0,5 0 0 0,-5-22 0 15,4 2-224-15,0-1-128 0,5 0 160 0,8 4-160 31,3-8-1440-31,1-4-384 0,-1-2-80 0</inkml:trace>
  <inkml:trace contextRef="#ctx0" brushRef="#br0" timeOffset="1184.34">5709 8425 6447 0,'0'0'576'16,"0"0"-576"-16,0 0 0 0,-8-6 0 0,-1-3 2592 0,3 0 416 0,1 0 64 0,-2 5 32 15,7 4-1616-15,-10-2-320 0,-1-2-64 0,-1 2-16 16,1-1-272-16,-1 0-64 0,0 3-16 0,0 3 0 15,-2 2-96-15,0 5-32 0,0 4 0 0,0-1 0 16,-1 0-144-16,-1 3-16 0,-1 5-16 0,-1 6 0 16,0 3-192-16,2 5-48 0,-2 6 0 0,0 0 0 15,0 2 0-15,2 4-16 0,1 5 0 0,2 1 0 16,3 8-32-16,2 0 0 0,3-3 0 0,3-2 0 16,-1-6-144-16,6-9 0 0,2-7 0 0,2-2 0 15,5-9 0-15,2-3 0 0,4-4 0 0,2-5 0 16,4-7 0-16,4-3 0 0,4-3 0 0,5-3 0 0,3-7 0 0,3-2 0 15,5-4 0-15,-3-2 0 0,0 0 0 0,-2-5 128 16,-6-2-128-16,-2-4 128 0,1-2 64 0,-3 0 0 16,-4-4 0-16,1-1 0 0,-2 1 144 0,-3-1 48 15,-5-1 0-15,-2-1 0 0,-5-6-32 0,-4 4 0 16,-6-3 0-16,-1 4 0 0,-5 3-192 0,-2 5-32 16,-5 7-128-16,-1 2 192 0,-5 4-192 0,-3 2 0 15,-5 3 0-15,-3 5 0 0,-2 2-128 0,-1 3-80 16,-1 2-16-16,-1 3 0 15,-1 2-1600-15,-2 0-320 0,-3 1-64 0</inkml:trace>
  <inkml:trace contextRef="#ctx0" brushRef="#br0" timeOffset="1784.94">6220 7991 8287 0,'-9'-11'736'0,"4"6"-592"16,0-5-144-16,1 5 0 0,4 5 1776 0,0 0 320 15,0-8 64-15,0 8 16 0,1-8-928 0,-1 8-176 16,0 0-48-16,8-6 0 0,-8 6-464 0,12-3-112 15,2 3 0-15,-1-2-16 0,1 0-16 0,1 1 0 16,1-1 0-16,0 4 0 0,2 3 64 0,1 2 16 16,1-2 0-16,6 7 0 0,2-2-144 0,2 5-32 15,2 4 0-15,4 4 0 0,-2 4-144 0,4 3-48 16,5 2 0-16,0 4 0 0,1 3 64 0,-2 2 16 16,-3-2 0-16,-3 10 0 0,-6 3-16 0,-3 5 0 15,-1-1 0-15,-4 5 0 0,-3 4-64 0,-2 1 0 16,-3-4-128-16,-5 3 192 0,-3-7 144 0,-4 1 32 0,0 0 0 0,-4-1 0 15,0-1 368-15,-2-2 80 0,-7-1 16 16,-3-2 0-16,-3 0-96 0,-3 2-16 16,-2-1 0-16,-3-1 0 0,-6 0-144 0,-2-2-16 0,-6-4-16 0,-3 0 0 15,0-5-208-15,1 0-32 0,1-3-16 0,4 0 0 16,4-3-288-16,0-6 0 0,3-2 128 0,4-6-128 16,2 1-1280-1,5-8-320-15,0-8-64 0,7-3-8640 0,1-6-1712 0</inkml:trace>
  <inkml:trace contextRef="#ctx0" brushRef="#br0" timeOffset="2278.16">8204 8884 13823 0,'-15'7'1216'0,"6"-5"-960"0,-1-2-256 0,10 0 0 0,-8 4 1952 0,8-4 352 15,-9 8 64-15,9-8 0 0,0 0-1056 0,0 0-224 16,0 0-32-16,6 10-16 0,3 1-368 0,7-5-80 16,1 3-16-16,7-7 0 0,7-7-192 0,6-1-32 15,5-1-16-15,1-2 0 0,-4 4-192 0,2-5-144 16,1 1 192-16,0-3-192 0,0 2 0 0,1 0 0 16,-5 4 0-16,2-1-8864 15,-2 3-1648-15</inkml:trace>
  <inkml:trace contextRef="#ctx0" brushRef="#br0" timeOffset="2462.65">8088 9530 31327 0,'0'0'2784'0,"13"0"-2224"15,5 1-560-15,5 0 0 0,6-1 768 0,8 2 64 16,5-1 0-16,6 0 0 0,5 2-256 0,-1-2-32 15,-2-2-16-15,2 1 0 0,-1-2-352 0,2 2-176 0,-3 2 160 0,5-1-160 32,2 0-1440-32,-3-1-384 0</inkml:trace>
  <inkml:trace contextRef="#ctx0" brushRef="#br0" timeOffset="3769.24">10791 7982 4607 0,'0'0'400'0,"7"-4"-400"0,1-8 0 0,-2 7 0 15,1 0 2192-15,-7 5 368 0,7-7 64 0,-2 2 0 16,3-3-1664-16,-8 8-320 0,5-8-80 0,-1 2-16 16,0-4-416-16,-4 10-128 0,0 0 0 0,0 0 0 0,2-12 192 0,-1 5-192 15,-1 0 192-15,0 7-192 0,0-9 624 0,0 9 16 16,0 0 0-16,0 0 0 0,0 0 128 0,-1-6 16 15,1 6 16-15,0 0 0 0,0 0-160 0,0 0-16 16,0 0-16-16,0 0 0 0,0 0-144 0,0 0-16 16,10 5-16-16,-2 8 0 0,0 2 0 0,-5 3 0 15,2 1 0-15,-1 3 0 0,1-2-48 0,-3 8 0 16,1-1 0-16,1 6 0 0,0 2-224 0,-1 3-160 16,-3 7 192-16,-2 1-192 0,-1 4 128 0,-4 8-128 15,-2 7 0-15,-1-2 0 0,0 3 0 0,0 4 0 16,-3 4 128-16,3 2-128 0,-3 4 0 0,2 1 0 15,-1 2 0-15,2 5 0 0,0 0 128 0,1 3-128 0,0-2 0 0,0 1 0 16,2-3 192-16,-2 0-192 16,0-3 192-16,1 3-192 0,1-2 448 0,3-24 0 0,-3 8-16 0,-1 30 0 15,1-8-112-15,2-2 0 16,3-5-16-16,-2-4 0 0,0-5 16 0,3-21 16 0,-1 7 0 0,4 1 0 16,-1 5-144-16,0 3-16 0,0 0-16 0,2 2 0 15,1 1-160-15,0 1 0 0,-1-2 0 0,3 2 0 16,-4 1 128-16,4-2-128 0,-1-1 0 0,1-2 128 15,-1-3-128-15,0 0 0 0,0-3 0 0,2 21 0 16,-1-11 128-16,-1-9-128 0,-2-7 0 0,4-5 128 16,-3-4-128-16,-2-6 0 0,-1 1 0 0,1-5 0 0,-2-3-176 0,1 0 48 15,-2-3 0-15,2-1 0 16,0-2-528-16,-1-2-112 0,0-1 0 0,3-4-8768 16,-1-4-1728-16</inkml:trace>
  <inkml:trace contextRef="#ctx0" brushRef="#br0" timeOffset="5374.34">11781 8301 3679 0,'0'0'320'0,"0"0"-320"15,0 0 0-15,0 0 0 0,0 0 912 0,0 0 112 16,0 0 32-16,0 0 0 0,0 0 176 0,0 0 48 16,-8 4 0-16,8-4 0 0,-5 7-192 0,5-7-16 15,-1 13-16-15,0-3 0 0,1-10-112 0,0 0-32 16,1 9 0-16,-1-9 0 0,6 13-288 0,1-4-64 15,0-1-16-15,2 0 0 0,1 0-32 0,0-6-16 16,2 1 0-16,1-3 0 0,1 0-48 0,1-1-16 16,1-1 0-16,3-2 0 0,3-2-128 0,3 1-32 15,0-3 0-15,0-2 0 0,2 1-16 0,-1-2 0 0,-2-1 0 16,-1 2 0-16,-2-2-256 0,-1 0 128 16,-2 2-128-16,0-1 0 0,-1 2 128 0,0-4-128 0,-2 1 0 0,-1 4 0 15,-6-4 0-15,-1 3 0 0,0-2 128 0,-2 2-128 16,0-3 0-16,-4 1 128 0,-1 3-128 0,-1-2 0 15,-3 1 0-15,0-1 0 0,4 10 0 0,-7-11 0 16,-2-1 0-16,-3 0 0 0,0 1 0 0,-1 4 0 16,-1 2-160-16,0 5 16 0,0 0 0 0,0 1 0 0,0 4 144 15,-2 3 0-15,-4-1 0 0,0 7 0 16,-3 3 0-16,0 2 0 0,0 5 0 0,-1 5 128 0,0 2 0 0,0 1 16 16,2 3 0-16,1 2 0 0,0 2-144 0,4 1 192 15,0 0-192-15,2 0 192 0,1-3 112 0,1 0 16 16,2-2 16-16,2-1 0 0,1 1 32 0,4-3 0 15,3-2 0-15,1-4 0 0,4-5-96 0,1 1-16 16,1-4 0-16,3-1 0 0,1-3-256 16,4 0 0-16,0 0 0 0,4-7 0 0,3-2 0 0,4-8-176 15,3-2 0-15,4 0 0 16,3-4-1312-16,3-2-272 0,-2-7-48 0</inkml:trace>
  <inkml:trace contextRef="#ctx0" brushRef="#br0" timeOffset="5870.84">12888 7683 11967 0,'0'0'528'0,"0"0"112"0,-10 0-512 0,1 0-128 0,0 3 0 0,0 2 0 0,0-2 1728 0,0 3 320 16,0 5 64-16,-1 0 16 0,-1 5-1360 0,1 3-288 15,-3 2-48-15,1 2-16 0,1 1-112 0,0 3-32 16,0-2 0-16,4 5 0 0,2-4 80 0,1 1 16 16,4-5 0-16,5-2 0 0,3-2-96 0,3-4-16 15,3-7 0-15,6 1 0 0,4-3 80 0,4-2 16 16,4-5 0-16,6-4 0 0,-1-5-64 0,3-3-16 16,0-3 0-16,-2-1 0 0,-1-2 0 0,-4 0 0 15,-5-1 0-15,-4 1 0 0,-3 0 240 0,-2 1 64 16,-4-3 0-16,-3 4 0 0,-5 0-16 0,-3 3 0 15,-3-1 0-15,-5-2 0 0,-4-1-112 0,-5 1 0 16,-4 1-16-16,-3 3 0 0,-4 4-256 0,-5 4-48 16,-7 3-128-16,0 1 192 15,1 3-656-15,-1 2-144 0,3-1-32 0,3 2-13664 0</inkml:trace>
  <inkml:trace contextRef="#ctx0" brushRef="#br0" timeOffset="6365.68">13741 8316 11967 0,'0'0'528'0,"0"0"112"0,-10-1-512 16,1 1-128-16,-3 1 0 0,1 3 0 0,-2 1 2176 0,-1 5 416 15,-2 0 80-15,-2 4 16 0,-1 1-1696 0,-3 3-336 0,-2 4-64 0,0 5-16 16,1-2-208-16,1 7-48 0,2 0-16 0,4-3 0 15,2 1-176-15,2 1-128 0,3-3 144 0,5 1-144 16,3-5 0-16,4 0 0 0,2-5 0 0,4-1 0 31,3-4-576-31,4-1-144 0,3 0-48 0,2-6 0 16,6 1-464-16,2-6-112 0,3-2 0 0</inkml:trace>
  <inkml:trace contextRef="#ctx0" brushRef="#br0" timeOffset="6755.02">14402 8336 11967 0,'0'0'1072'0,"0"0"-864"16,0 0-208-16,0 0 0 0,-10 3 2336 0,0 2 416 15,3 8 96-15,-4-4 16 0,1 1-1568 0,-3 5-304 16,-2 3-64-16,-1 1-16 0,1 4-464 0,0 2-112 16,0-1-16-16,1 2 0 0,1 0-176 0,0-1-144 15,2 3 192-15,2-6-192 0,2 0 0 0,6-3 0 16,5-4 0-16,2-2 0 0,3 0 0 0,4-6 0 16,3-2-240-16,5-3 80 0,2-5-32 0,1-2-16 15,3-1 0-15,1-4 0 0,1-2 208 0,0 1 0 0,0-5 0 16,-3 2 160-16,-2-1 176 0,0 0 48 15,0 4 0-15,-2-5 0 0,-4 1-64 0,-5 0 0 0,-5-2 0 0,-2 5 0 16,-6-1-48-16,-3 1-16 0,-5 2 0 16,-5-2 0-16,1 0-128 0,-6 2-128 0,-4-3 192 0,2 6-192 31,-2-2-256-31,2 5-144 0,1 3-48 0,1-2-12352 0</inkml:trace>
  <inkml:trace contextRef="#ctx0" brushRef="#br0" timeOffset="7105.89">15265 8181 20271 0,'0'0'1792'0,"0"0"-1424"15,0 0-368-15,0 0 0 0,0 0 1296 0,0 0 192 16,0 0 48-16,-13 3 0 0,-5-1-816 0,-2 3-144 15,-5-1-48-15,-3 3 0 0,-4 3-528 0,1 0 0 16,-2 3 0-16,3 1 0 0,-1 1 0 0,5 0 0 16,0-2-144-16,7 3 144 0,4 2-256 0,5 0 48 15,2 0 0-15,7-3 0 0,2-2 32 0,4-3 16 16,3 1 0-16,3 5 0 0,3 0 160 0,2 1 0 16,4-1 0-16,1 3 128 0,0 0 48 0,0 2 16 15,2-1 0-15,-1 2 0 0,-2-1 112 0,-1 3 16 16,-2-2 16-16,-6 1 0 0,-3-4 176 0,-4 2 48 0,-6 1 0 0,-6-2 0 15,-3-2-48-15,-4 0-16 16,-4-3 0-16,-1 1 0 0,-1-2-368 0,1-2-128 0,-4 1 0 0,1-5 0 31,1-2-1712-31,3-5-432 0,2-5-96 0,1-2-9728 0</inkml:trace>
  <inkml:trace contextRef="#ctx0" brushRef="#br0" timeOffset="7461.52">16106 7719 6447 0,'-8'8'576'0,"-3"1"-576"15,-1 3 0-15,-2 4 0 0,-3 3 3168 0,-1 4 528 0,-2 7 96 16,-2 3 32-16,1 5-2352 0,-2 1-448 16,0 3-112-16,1 5-16 0,0 6-48 0,0 1-16 15,3-1 0-15,-1 3 0 0,2 1-400 0,0-1-96 16,4-1-16-16,4-2 0 0,1-4-320 0,3-5-160 0,0-4 16 0,5-6 0 31,5-5-880-31,2-1-192 0,6-3-16 0,0-3-6048 16,2-7-1200-16</inkml:trace>
  <inkml:trace contextRef="#ctx0" brushRef="#br0" timeOffset="7855.12">16490 8068 16575 0,'0'0'736'0,"0"0"160"0,-7 5-720 0,-1 4-176 0,0 0 0 0,0 5 0 0,-3 1 1616 0,0 4 304 16,-2 2 48-16,-1 2 16 0,-1 5-1104 0,-2-3-224 15,0 3-32-15,0 0-16 0,-1 2-240 0,3 3-48 16,2-5-16-16,3 2 0 0,3-1-112 0,3-4-32 16,4 2 0-16,4-7 0 0,2-6-160 0,4-4 0 15,2 1 0-15,0-6 0 0,3-1 0 0,1-2 0 16,0-1 0-16,2-4 0 0,0-4 320 0,2-4 48 0,2 2 0 16,-2-5 0-16,-1 1 32 0,0 2 16 15,-1-2 0-15,0-4 0 0,-2 0-96 0,0-2-32 0,-2-2 0 0,-4 2 0 16,-3 1-160-16,-1-1-128 15,-4-1 144-15,-3 2-144 0,-3 0 192 0,-1 3-48 0,-4 1-16 0,-2 0 0 16,-1 5-128-16,-1-2-272 0,-1 2 64 16,-1 5 16-1,2 2-1472-15,1-1-272 0,-4 2-64 0</inkml:trace>
  <inkml:trace contextRef="#ctx0" brushRef="#br0" timeOffset="8213.56">16568 7534 13823 0,'0'0'1216'0,"0"0"-960"16,0 0-256-16,13 3 0 0,-2 1 1984 0,2 2 336 16,-2 0 80-16,3 8 16 0,3 2-1152 0,0 3-240 15,4 2-32-15,-1 9-16 0,2-1-160 0,1 5-48 16,-2 3 0-16,1 7 0 0,-2 6-144 0,-2 3-48 16,-2 3 0-16,-2 1 0 0,-2 1 128 0,-2 3 32 15,-5 2 0-15,-2 5 0 0,-6-2-160 0,-4 4-48 0,-7 0 0 0,-7-1 0 16,-3 0-336-16,-6 0-192 15,-5-6 192-15,-2 1-192 0,-1-7-208 0,1-5-160 16,1-2-16-16,0-7-16 16,0-4-2144-16,3-4-416 0</inkml:trace>
  <inkml:trace contextRef="#ctx0" brushRef="#br0" timeOffset="9209.04">9550 3297 10591 0,'0'0'464'0,"0"0"112"0,-9-2-576 0,0 1 0 16,-1 1 0-16,2 0 0 0,-1 1 576 0,-1 1 0 0,0-2 0 15,-1 0 0-15,-2 3 192 0,2 1 64 0,-3 3 0 16,0-4 0-16,-2 2-144 0,1 1-32 0,0 0 0 0,0 0 0 16,-1 6-128-16,0-2-16 0,-3 1-16 0,1 3 0 15,0 4-144-15,-1 2-32 0,0 2 0 0,0 5 0 16,1-1-80-16,-3 5-32 0,1-2 0 0,4 4 0 15,2 0-48-15,1 2-16 0,1-1 0 0,4 0 0 16,3-1-144-16,4-5 0 0,2 0 144 0,6-4-144 0,4-2 176 16,3-2-48-16,5-6 0 0,4-1 0 0,2-3 96 0,4-5 16 15,3-2 0-15,2-3 0 16,2-3-96-16,1-3-16 0,-2-6 0 0,0-4 0 0,-2-4-128 0,-2-2 160 16,-1-4-160-16,-4 2 160 0,-1-4-160 0,-6 3 128 15,-2 2-128-15,0-2 128 0,-7 2-128 0,-1 0 128 16,-4-4-128-16,-2 4 128 0,-3-2 48 0,-3 3 0 15,-2 5 0-15,2 0 0 0,-2 3-176 0,0 1-224 16,-1 1 48-16,0 4-11024 0</inkml:trace>
  <inkml:trace contextRef="#ctx0" brushRef="#br0" timeOffset="9891">12139 3809 11055 0,'0'0'480'0,"0"0"112"0,-6 12-464 0,-2 6-128 0,2 0 0 0,-3 2 0 16,-2 3 2128-16,-1 1 416 0,-2 6 80 0,0 1 0 16,0 5-1584-16,1 2-320 15,5-1-64-15,-3 2-16 0,4 1-272 0,2 2-64 0,1 2-16 0,3-4 0 16,4-3 48-16,1-6 16 0,1-4 0 0,4 0 0 16,4-7 288-16,2-2 48 0,2-3 16 0,0-5 0 15,1-1 32-15,3-6 16 0,-1-2 0 0,3-2 0 16,-2-4-160-16,6-8-16 0,2-2-16 0,1-3 0 15,0-4-192-15,1 1-48 0,-2-7 0 0,-1 4 0 16,-1 1-176-16,-5-4-144 0,-1 0 192 0,-5-1-192 16,-6 4 464-16,-3-3-16 0,-5 3 0 0,-3-4 0 0,-4 0 160 15,-3 0 32-15,-2 6 0 0,-3 1 0 0,1 5-480 0,-2 0-160 16,-1 6 0-16,-3 3 144 16,-1 3-1456-16,-4 0-288 0,-3 0-64 0</inkml:trace>
  <inkml:trace contextRef="#ctx0" brushRef="#br0" timeOffset="11109.48">9948 3538 14847 0,'0'0'656'0,"-3"-4"144"0,-3-1-640 0,0 1-160 0,-1-2 0 0,0 2 0 16,-1 0 960-16,-3 3 144 0,-1-1 48 16,-1 0 0-16,-3 1-432 0,2 4-80 0,-1 0 0 0,-1 2-16 15,1 4-272-15,0 4-48 0,-2 5-16 0,1 3 0 16,-3 4-112-16,2 1-32 0,-1 5 0 0,4 2 0 15,0 1-144-15,2 3 128 0,-1 2-128 0,5 0 128 16,2-3-128-16,2 0 0 0,4-2 0 0,4-4 128 16,2-5 0-16,5-2-128 0,1-7 192 0,2-3-64 15,3-1 384-15,1-7 80 0,1-2 16 0,2-4 0 16,3-3 144-16,3-3 16 0,2-7 16 0,1-2 0 0,-2-3-352 0,1 0-80 16,0-7-16-16,0-1 0 0,-3-2-176 15,-3 1-32-15,-3-5-128 0,-2 3 192 0,-3 4-192 0,-6-1 128 16,0 3-128-16,-7 0 0 0,-2-2 352 0,-2 4-32 15,-7-4 0-15,0 3 0 0,-6 2 112 0,-1 2 16 16,-3 2 0-16,-1 4 0 0,-2 6-448 16,1-1 0-16,0 6 0 0,-5 2 0 15,2 2-2080-15,6 2-288 0</inkml:trace>
  <inkml:trace contextRef="#ctx0" brushRef="#br0" timeOffset="13312.62">12875 3910 3679 0,'0'0'320'0,"0"0"-320"16,0 0 0-16,-9 0 0 0,0-1 3008 0,9 1 544 16,-8-2 96-16,0 0 32 0,-1-3-2304 0,0 1-464 15,0 3-80-15,0 0-32 0,0-2-352 0,-1 2-80 16,-1 0-16-16,1 2 0 0,-1 2-16 0,1 3 0 15,-1 0 0-15,-3 3 0 0,2 5-32 0,-2 5-16 16,-1 5 0-16,0 1 0 0,-4 3-144 0,-1 1-16 16,-3 3-128-16,0 3 192 0,-3 2-192 0,2 1 128 15,3 3-128-15,-1 1 0 0,5-3 224 0,3 3-48 0,4 3-16 16,5-3 0-16,4 1-160 0,3-5 0 0,5-5 144 16,6-6-144-16,3-3 0 0,4-6 0 0,3-4 0 15,1-4 128-15,2-8 80 0,1-4 32 0,-1-7 0 16,2-1 0-16,1-7 32 0,2-4 16 0,1-6 0 0,2-2 0 15,0-2-16-15,-2-2 0 16,0-2 0-16,-2-1 0 0,-2 0 48 0,-2 1 0 0,-3-1 0 0,-5 1 0 16,-7 2 64-16,-5-1 0 0,-4 3 16 0,-7 0 0 15,-7-1 112-15,-4 3 0 0,-6 1 16 0,-7 0 0 16,-2 5-112-16,-4 6-32 0,-2 6 0 0,0 6 0 16,0 5-256-16,-1 7-128 0,-3 3 0 0,-1 6 128 15,-4 2-256-15,1 1-64 0,-1 3-16 0,4 2 0 16,4 0-1632-16,4-2-320 0,4-4-64 15</inkml:trace>
  <inkml:trace contextRef="#ctx0" brushRef="#br0" timeOffset="14311.33">23563 3294 4607 0,'-5'-5'400'0,"-2"1"-400"0,1 0 0 0,-2 2 0 0,0 2 2048 0,-1 0 320 16,0 2 64-16,-3 3 0 0,3 3-1152 0,-2-2-256 16,-4 6-32-16,2-1-16 0,-2 7-208 0,-3 4-32 15,-2 1-16-15,-2 1 0 0,-1 5-272 0,7-7-48 16,-2 9-16-16,-3 4 0 0,1 3-192 0,0 1-32 16,1 6-16-16,2-1 0 15,-1 6 0-15,3-6 0 0,2 1 0 0,3-5 0 0,5-2 96 0,3-1 16 16,2-5 0-16,3-3 0 0,4-6 192 0,2-4 32 15,6-3 16-15,10 0 0 0,2-10-112 0,4-6-32 16,4-3 0-16,5-9 0 0,3-4-64 0,3-5-16 16,1-2 0-16,-2 3 0 0,0-5-96 0,-2-1-32 15,-7-2 0-15,-5 2 0 0,-1-4-144 0,-5 4 0 16,-2-5 144-16,-4 3-144 0,-5-2 128 0,-4 0-128 16,-5 5 160-16,-1 0-160 0,-5 3 192 0,-2 4-64 15,-3 3-128-15,0 7 192 0,-5-1-192 0,-1 3 128 16,-2 1-128-16,-9-1 0 15,0 4-1664-15,-1 5-448 0</inkml:trace>
  <inkml:trace contextRef="#ctx0" brushRef="#br0" timeOffset="14910.87">26247 3579 2751 0,'0'0'128'0,"-7"2"16"15,-1 1-144-15,1 2 0 0,0 1 0 0,-3-1 0 0,2-1 2656 0,-3 2 496 16,1 3 112-16,-2-1 0 0,3 2-2016 0,-1 5-416 0,-1 3-64 0,-2 3-32 16,0-2-144-16,-3 6-16 0,1 6-16 0,-2 4 0 15,1 1-32-15,-1 4 0 0,-1 6 0 0,4 2 0 16,3-2-368-16,3-1-160 0,7-6 128 0,7-5-128 16,7-6 192-16,6-2-64 0,5-6 0 0,7-2 0 15,6-2 304-15,2-3 48 0,3-4 16 0,0-5 0 16,-3-5 80-16,2-3 32 0,-4-3 0 0,1-3 0 15,0 1 160-15,-1-2 48 0,0-4 0 0,-2 1 0 0,-3 1-288 0,-5-1-48 16,0-1-16-16,-6-3 0 0,-2 0-80 16,-6-1-32-16,-5 0 0 0,-3-3 0 0,-3-3-48 0,-6 2-16 15,-4 0 0-15,-4-2 0 0,-2 1-160 0,-1-2-128 16,-2 3 192-16,0 3-192 16,0 1-1856-16,2 0-464 0,-8-10-112 0,8 5-9808 15</inkml:trace>
  <inkml:trace contextRef="#ctx0" brushRef="#br0" timeOffset="15610.61">30102 5051 19807 0,'0'0'880'0,"0"0"176"0,0 0-848 0,0 0-208 0,0 0 0 0,0 0 0 16,0 0 304-16,0 0 16 0,0 0 0 0,-8 6 0 16,-1-1-160-16,0 0-32 0,-1 4 0 0,0 1 0 15,-2 2 96-15,-4 2 16 0,-2 3 0 0,-4 5 0 16,-4 0 64-16,-4 2 16 0,-3 6 0 0,2 3 0 15,-4 0 64-15,4 4 32 0,0 0 0 0,3 3 0 16,3 3-112-16,3 2-32 0,4-1 0 0,6 0 0 16,4-6-272-16,4-2 128 0,5-6-128 0,6-5 0 15,4 0 384-15,3-3-16 0,4-7-16 0,1 0 0 16,4-1 192-16,4-1 32 0,1-6 16 0,3-4 0 16,4-6 64-16,0-3 16 0,2-5 0 0,-1-1 0 15,-3-3-160-15,0-2-16 0,0 1-16 0,-3-2 0 0,-6-2-224 0,-3-2-32 16,-3-2-16-16,-2 1 0 0,-4-5-80 0,-6 1 0 15,-5-2-128-15,-3 0 192 0,-6-4-192 16,-3 0 176-16,-3 0-176 0,-5 6 160 16,-6 3-656-16,-1 4-128 0,-2 2-16 15,-3 3-9360-15,-2-1-1872 0</inkml:trace>
  <inkml:trace contextRef="#ctx0" brushRef="#br0" timeOffset="16328.83">23243 5192 8287 0,'0'0'736'0,"0"0"-592"0,0 0-144 0,0 0 0 0,0 0 2320 0,0 0 432 15,0 0 96-15,-2 6 16 0,0 3-1264 0,-2 0-240 16,-1 2-48-16,-2 5-16 0,-3 1-480 0,3 5-112 16,-4 5 0-16,1 1-16 0,0 2-400 0,-3 3-80 15,-1 0-16-15,0 5 0 0,-1 3-64 0,1 0-128 0,0 3 176 0,0-2-176 16,2 3 192-16,1-2-64 15,0-4 0-15,5-1-128 0,-1-2 128 0,6-4-128 16,4-7 0-16,3-3 0 0,5-4 480 0,3-7 32 0,4-2 16 0,2-5 0 16,5-2 160-16,0-4 16 15,2-10 16-15,1-3 0 0,2-5-48 0,3-4-16 0,0-4 0 0,5-2 0 16,-2-3-224-16,-3 0-48 0,-2 0-16 0,-5 1 0 16,-3 2-208-16,-5-4-32 0,-8-3-128 0,-4 0 192 15,-4 0-48-15,-6 1-16 0,-6 2 0 16,-4 2 0-16,-4 1-128 0,-4 4 0 0,-2 1 144 0,-4 7-144 15,-4 4-448-15,-3 4-144 16,-3 0-48-16,-2 5-9776 0,0-1-1952 0</inkml:trace>
  <inkml:trace contextRef="#ctx0" brushRef="#br0" timeOffset="16895.58">20596 4997 9215 0,'0'0'816'0,"0"0"-656"0,0 0-160 0,5-5 0 15,-5 5 1344-15,0 0 256 0,0 0 32 0,0 0 16 16,-6-7-640-16,-2 5-128 0,-3 5-32 0,-2 3 0 15,-1 1-64-15,-4 6-16 0,-3 5 0 0,-4 4 0 16,0 6-192-16,-3 1-32 0,-2 4-16 0,0 3 0 16,0 1-144-16,1 1-48 0,1-1 0 0,1 3 0 15,1-3 64-15,2-1 16 0,4-3 0 0,5-4 0 0,2-1 32 16,4-5 0-16,2-4 0 0,4-3 0 0,3 0 144 16,1-7 48-16,-1-9 0 0,12 6 0 0,2-6-144 15,2-5-32-15,5-4 0 0,1-4 0 0,4-3-32 0,4-3-16 16,3-3 0-16,6-1 0 0,-4-6-176 0,-1 2-48 15,2-5 0-15,-3 1 0 0,-2 1-192 0,-2 4 128 16,-1-6-128-16,-3 7 0 0,-2-1 160 0,-4 6-160 16,-4 2 160-16,-3 3-160 0,-6 2 0 0,-3 0 128 15,-6 4-128-15,-3 3 0 16,-3 2-304-16,-8 0-96 0,-5 3-32 0,-5 1-9344 16,-4 3-1872-16</inkml:trace>
  <inkml:trace contextRef="#ctx0" brushRef="#br0" timeOffset="17461.74">16345 5445 10127 0,'-1'-13'896'0,"1"13"-704"0,0-8-192 0,0 8 0 0,-2-11 1920 0,-1 5 336 16,3 6 80-16,-6-9 16 0,-1 2-896 0,-2 5-176 16,-2-1-48-16,0 4 0 0,-1 2-224 0,-1 3-48 15,-1 5-16-15,-2 1 0 0,-2 0-192 0,-1 4-48 16,-1 2 0-16,-2 7 0 0,-1 2-192 0,0 6-64 15,0 3 0-15,1 1 0 0,-4 3-272 0,5 3-176 16,-2-1 192-16,0 0-192 0,1-1 144 0,12-16-144 16,0 3 0-16,0 8 144 0,2-9-144 0,5-6 0 15,5-3 0-15,3-6 0 0,-5-12 144 0,15 2 0 16,2-4 0-16,3-5 0 0,3-5 128 0,4-6 32 16,2-5 0-16,4-8 0 0,4-3 16 0,-2-3 16 15,1-1 0-15,-2 1 0 0,-5 0-144 0,-4 0-48 0,-5 1 0 0,-2 0 0 16,-7 2-144-16,-1 1 160 0,-3 1-160 0,-6 3 160 15,-1 2-160-15,-3 4 128 0,-6 0-128 0,-3 7 128 16,-5 2-448 0,-6 1-112-16,-7-1-16 0,-7 4-14640 0</inkml:trace>
  <inkml:trace contextRef="#ctx0" brushRef="#br0" timeOffset="18004.22">13421 5052 5519 0,'-2'-17'240'0,"1"7"64"0,-3-3-304 0,-1 1 0 0,-1 2 0 0,-1 1 0 15,0 5 3264-15,-2 3 608 0,-1 2 112 0,-2 5 32 16,-2 7-2352-16,4 3-480 0,-3 4-96 0,-2 9 0 16,-3 1-384-16,1 7-64 0,-3 5 0 0,3 3-16 15,-2 4-320-15,1 5-64 0,1-4-16 0,5 0 0 16,-4-3-32-16,6-1 0 0,3-7 0 0,4 13 0 16,3-14 64-16,6-6 16 0,3-11 0 0,3-4 0 15,0-8 16-15,5-5 0 0,2-9 0 0,4-3 0 0,2-6 192 16,6-5 32-16,1-2 16 0,1-9 0 0,1-3-16 15,0 3-16-15,-2-3 0 0,0 0 0 16,-2 1-272-16,-2 3-48 0,-1-2-16 0,-4-1 0 0,-4-1-160 0,-3 0 0 16,-2 2 0-16,-3 1 128 0,-10 6-304 0,-1 0-64 15,-1 1-16-15,-7 4 0 16,-2 0-1696-16,-7 4-352 0,-1 5-64 0</inkml:trace>
  <inkml:trace contextRef="#ctx0" brushRef="#br0" timeOffset="18649.09">9682 5460 9215 0,'0'0'816'0,"-4"-5"-656"15,1-2-160-15,3 7 0 0,-6-3 2448 0,1 0 464 16,5 3 96-16,-6 3 0 0,0 2-1456 0,-2 4-288 16,0 0-64-16,1 6-16 0,0 4-528 0,-1 8-96 15,-3 2-32-15,-1 6 0 0,-2 5-144 0,-2 2-16 16,2 7-16-16,2-2 0 0,-1 2-80 0,3-1-16 16,1-2 0-16,1-1 0 0,2-4 128 0,2-4 32 0,4-5 0 0,1-3 0 15,4-7 176-15,3-7 48 0,2-5 0 0,4-2 0 16,2-6-144-16,1-4-32 15,0-7 0-15,6-4 0 0,1-7 32 0,3-6 0 0,2-3 0 0,3-4 0 16,-1-3-224-16,1 0-32 16,1-3-16-16,10-13 0 0,-7 7-224 0,-7 1 144 0,-3 5-144 0,-9 3 128 15,-6 1-128-15,-8 2 0 0,-3 0 0 16,-6 6 0-16,-5 3-1280 16,-7 3-144-16,-6 6-32 0,-7 2-13344 0</inkml:trace>
  <inkml:trace contextRef="#ctx0" brushRef="#br0" timeOffset="19416.29">6926 5105 2751 0,'0'0'256'0,"0"0"-256"0,0 0 0 0,0-9 0 0,0-2 1600 0,0-2 256 16,0 3 64-16,0-1 16 0,0 0-976 0,0 11-192 15,-1-8-32-15,0-4-16 0,-2 3 48 0,1-1 16 16,2 10 0-16,-4-6 0 0,4 6 288 0,0 0 48 0,-10-3 16 0,0 3 0 16,-2 4-304-16,1 1-48 0,1 6-16 0,-4 6 0 15,-4 3-48-15,0 4-16 0,-1 7 0 0,-3 3 0 16,1 2-320-16,-3 5-64 0,-2 2 0 16,4 3-16-16,1 2-48 0,2 0 0 0,2-1 0 0,3 0 0 15,2-6 0-15,3-4-16 0,4-5 0 0,2-8 0 16,3-1-112-16,5-9-128 0,2-4 176 0,1-5-176 15,1-5 144-15,3-4-144 0,3-6 0 0,3-3 144 16,1-6 0-16,1-4 0 0,3-5 0 0,0-4 0 16,1 1-144-16,0-2 0 0,-2 0 144 0,-2 1-144 15,-3-1 0-15,-2 3 128 0,-2 4-128 0,-1-2 0 16,0 0 0-16,-2 2 0 0,-1 6 0 0,-1 2 0 0,-5 4 0 16,1 4 0-16,-8 0 0 0,3 5 0 15,1 5-1232 1,-8-4-320-16</inkml:trace>
  <inkml:trace contextRef="#ctx0" brushRef="#br0" timeOffset="24000.1">20442 7996 11967 0,'0'0'1072'0,"0"0"-864"0,0 0-208 0,0 0 0 0,0 0 1248 0,0 0 208 15,0 0 32-15,0 0 16 16,-4-3-512-16,4 3-96 0,0 0-32 0,-3-6 0 0,0-1-400 0,1 4-80 16,0-5 0-16,1 3-16 0,-2 1 0 0,1-4 0 15,-2 2 0-15,0 2 0 0,-1 0 176 0,-2 2 32 16,0 2 16-16,0 0 0 0,-2-1-80 0,-2 6 0 16,-1 0-16-16,-1 4 0 0,-2 1-256 0,-3 5-48 15,0 3-16-15,-1 4 0 0,-1 7-48 0,-2 1-128 16,1 5 192-16,-1 1-64 0,0 4 16 0,3 1 0 15,2 1 0-15,1 3 0 0,4 0-144 0,1 2 160 16,4-4-160-16,4 0 160 0,2-5-160 0,5-1 0 16,2-2 0-16,8 5 0 0,3-8 0 0,3-10 0 15,5-6 0-15,3-3 0 0,3-8 0 0,3-3 0 16,4-3 192-16,3-3-64 0,1-6 80 0,1 0 16 16,3-4 0-16,-2-4 0 0,1-2 80 0,-1-2 16 15,0-4 0-15,-2 1 0 0,-2-2 64 0,1 1 32 0,-4-3 0 16,-2 3 0-16,-3 1 128 0,-4 1 32 15,-5-5 0-15,-5 1 0 0,-6-3 0 0,-5-1 0 0,-7-3 0 16,-5-2 0-16,-7-1 16 0,-3 2 16 0,-5 3 0 16,-3 6 0-16,-3 2-384 0,-4 5-80 0,-2-1-16 0,0 5 0 15,-1 2-400-15,-2 4-96 0,-2 0-16 0,1 3-11072 16,6-2-2208-16</inkml:trace>
  <inkml:trace contextRef="#ctx0" brushRef="#br0" timeOffset="24701.74">22087 7406 16575 0,'-11'-13'1472'0,"4"9"-1168"15,7 4-304-15,-5-3 0 0,5 3 1488 0,-9 3 240 0,3 1 64 0,0 3 0 16,-1 1-1088-16,2 0-192 16,1 2-64-16,2 7 0 0,-1-179-256 0,-1 368-48 15,1-179-16-15,-1 2 0 0,1 4-128 0,-2 9 0 0,1 4 0 0,-1 5 0 16,1 3 0-16,-1 6 0 0,-2 6 0 0,-1 3 0 16,2 2 0-16,-4 3-224 0,-2 1 48 0,2 6 16 15,0 2 160-15,1 3 0 0,-1 1-144 0,0 2 144 16,-2-2 0-16,1 5 0 0,1 1 160 0,-1 2-160 15,-3-1 128-15,0 3-128 0,-1 3 0 0,-1-3 0 16,-1 1 176-16,3-4-176 0,0 1 160 0,0 1-160 16,0-1 320-16,1 0-48 0,5-2 0 0,-3-1 0 15,4-3 608-15,-2 2 112 0,4-2 32 0,1 1 0 16,-2 1 0-16,2 2 16 0,0 1 0 0,1 2 0 0,2-2-496 16,2 0-96-16,-1-5-32 0,3 1 0 0,1 1-240 15,2-4-48-15,2-3-128 0,1-5 192 0,2-3-192 0,2-2 0 16,3-5 0-16,-2-1 0 0,0 0 0 0,2-1 0 15,-1-1 0-15,-1-4 0 0,0 2 0 0,-2-3 0 0,0 1 0 0,-1-1 0 16,0 5 0-16,-3-5 0 0,-1 1 0 0,-2-5 0 16,-3-1 304-16,1-2 16 0,-2 0 0 0,-1 0 0 15,3-1 160-15,-3 1 32 0,0-6 16 0,-3-2 0 16,3 1-144-16,-1-4-48 0,0 0 0 0,1-4 0 16,-2-2-80-16,2-4 0 0,0-5-16 0,2 2 0 15,0-4-240-15,1 1 176 0,-1-5-176 0,0-2 160 16,-2-4-160-16,-2-2 0 0,1-2-192 0,1-12 192 31,-5 5-1344-31,-1-5-128 0,-5-3-48 0,1-7-9552 0,-5-1-1920 0</inkml:trace>
  <inkml:trace contextRef="#ctx0" brushRef="#br0" timeOffset="30912.91">13386 11130 12959 0,'0'0'576'0,"0"0"112"0,0 0-560 0,9-5-128 0,-9 5 0 0,0 0 0 0,9-6 448 0,-9 6 64 15,0 0 16-15,8-7 0 0,-8 7 16 0,0 0 0 16,0 0 0-16,0 0 0 0,0 0 224 0,0 0 32 15,0 0 16-15,2-6 0 0,-2 6 64 0,0 0 16 16,-1-10 0-16,1 10 0 0,0 0-32 0,0 0 0 16,-3-8 0-16,0 1 0 0,3 7-176 0,-6-8-48 15,0-2 0-15,1 2 0 0,-1-2-16 0,1 5-16 16,0 0 0-16,-2-3 0 0,0 2-64 0,-6-4-16 0,0 1 0 0,0-1 0 16,1 1-256-16,-2-3-48 15,-2 5-16-15,1-4 0 0,-1 5-16 0,-2-2-16 16,0 2 0-16,-1 4 0 0,-1-1-176 0,-3 1 160 0,-3 0-160 15,1 4 160-15,0 3-160 0,-2 0 0 0,-1 2 144 16,1 1-144-16,0 7 0 0,2 0 0 0,0 2 0 16,2-1 0-16,1 2 0 0,1 3 0 0,0 0 0 0,10-3 0 15,-1 1 0-15,1 4 0 0,-1 4 0 0,1 1-128 16,1 2 128-16,1 3 0 0,3 3 0 0,0-1 0 16,3 2 0-16,1 1-160 0,4 0 160 15,3-1 0-15,1-4-128 0,4 13 128 0,2-10 0 0,0-10 0 0,2-4-144 16,3-3 144-16,1-5 0 0,1-1-144 15,0-6 144-15,1 1 0 0,2-4 0 0,1-2 0 0,0-3 0 0,2-1 0 16,2-5 0-16,1 0 0 16,-3-2 0-16,0-5 0 0,2-4 0 0,-1-2 128 0,-4-5-128 0,0-1 128 15,0-5-128-15,-1-1 128 0,1-1-128 16,-2-1 0-16,1-5 128 0,-2 1-128 0,1-3 0 0,2 0 0 16,-2-3 0-16,2 1 128 15,-2-5-128-15,3 3 0 0,-2-6 128 0,2-3-128 0,1-1 0 0,1-4 144 16,-1-1-144-16,0 2 0 0,4-1 128 0,-3-2-128 15,-3 0 0-15,-2-1 0 0,-1 2 0 0,0-2 0 16,-2 0 0-16,-2 2 0 0,-1 2 0 0,0 4 0 16,-1 7 0-16,-2 5 0 0,-1 8 0 0,-1 7 0 15,-2 3 128-15,-2 4-128 0,-3 4 128 0,2 4-128 16,-4 12 144-16,-1-8-144 0,1 8 208 0,0 0-48 16,0 0-16-16,0 0 0 0,0 0-16 0,-10 13-128 15,-2 2 192-15,1 7-64 0,-3 6-128 0,0 5 128 16,1 6-128-16,-1 7 128 0,-1 7-128 0,1 7 0 15,2 0 0-15,1 8 0 0,-2 6 192 0,2 4-32 16,-1 2-16-16,5 1 0 0,-1 7 112 0,2-2 0 0,-1 2 16 16,4-5 0-16,-2-8-80 0,2-4-32 0,-1-4 0 0,3-6 0 15,0-2-160-15,1-7 0 0,-2-4 144 16,2-6-144-16,3-4 128 0,-1-6-128 0,2-3 128 0,-1-6-128 31,-1-5-880-31,2-4-240 0,-1-8-48 0,-3-6-9584 0,0 0-1920 0</inkml:trace>
  <inkml:trace contextRef="#ctx0" brushRef="#br0" timeOffset="33960.33">20923 6448 4607 0,'47'-9'400'0,"-14"0"-400"0,4 1 0 0,2-3 0 15,2-1 1248-15,2 3 160 0,3 0 48 0,-2 3 0 16,-1 2-432-16,3 0-64 0,4 1-32 0,-3 0 0 16,0-2-48-16,-3 1-16 0,0-2 0 0,-3 1 0 15,-1 0-272-15,1 2-48 0,-5-2-16 0,4 3 0 16,-2-1-208-16,0 3-32 0,0 1-16 0,0-1 0 16,2-4-272-16,-5 2 0 0,-3 2 128 0,0 0-128 0,0-4 320 15,-4-1 16-15,-2 1 0 0,0 2 0 0,-2 2 32 0,0 0 0 16,0-2 0-16,0 1 0 0,-2 0 32 0,0 0 16 15,-2-1 0-15,0 1 0 0,1-4-64 0,-1 2-16 16,0 2 0-16,2 0 0 0,-2-2-64 0,1 2-16 16,-2-2 0-16,-2-2 0 0,1 0-32 0,0 1-16 15,0 3 0-15,0-1 0 0,-3-1-80 0,0 1-128 16,-2 0 176-16,1 0-176 0,-3-1 160 0,-1 1-160 16,1 0 128-16,0 1-128 0,0 1 208 0,0 0-32 15,-1-1-16-15,-10 1 0 0,11-1 0 0,-1-1 0 16,-10 2 0-16,8 0 0 0,-8 0 16 0,0 0 0 15,13-3 0-15,-13 3 0 0,0 0 16 0,0 0 0 16,9 1 0-16,-9-1 0 0,0 0 32 0,0 0 16 16,0 0 0-16,0 0 0 0,0 0-64 0,0 0-16 15,0 0 0-15,0 0 0 0,0 0-160 0,0 0 128 16,0 0-128-16,0 0 128 0,0 0-128 0,0 0 128 16,0 0-128-16,0 0 128 0,0 0-128 0,0 0 0 15,0 0 144-15,0 0-144 0,0 0 0 0,0 0 144 0,0 0-144 0,0 0 0 16,0 0 0-16,0 0 0 0,-8 9 0 15,8-9 0 1,0 0-544-16,-10 5-64 0,10-5-16 0,-8 7-8272 0,-1-2-1664 16</inkml:trace>
  <inkml:trace contextRef="#ctx0" brushRef="#br0" timeOffset="41846.61">19500 11270 5519 0,'0'0'240'0,"0"0"64"0,-6 1-304 0,0 1 0 0,-1 0 0 0,0 1 0 15,-2 0 1648-15,0 0 272 0,1-1 48 0,1 0 16 16,-2 0-1040-16,2 1-208 0,-2-1-32 0,2 2-16 16,-2 0 64-16,1-1 16 0,2-1 0 0,0 3 0 15,-2 2-32-15,2-4 0 0,0 2 0 0,1 3 0 16,0-3-112-16,2 0-32 0,-1 0 0 0,4-5 0 15,0 0-160-15,0 0-48 0,0 0 0 0,0 0 0 0,0 0 112 0,0 0 16 16,0 0 0-16,0 0 0 0,9 0-96 0,-1-3-16 16,1-4 0-16,2-2 0 15,1-2-80-15,1-4 0 0,4-3-16 0,-2-3 0 0,-1-3-112 0,1 0 0 16,0-1-16-16,2-3 0 0,-1 1-32 0,2-2 0 16,-3 1 0-16,1 1 0 0,-1-3-16 0,-1 2-128 15,1-2 192-15,-2 6-64 0,2 0 0 0,-1 3-128 16,-3 0 192-16,1 5-64 0,-2 0-128 0,-1 4 0 15,-1 3 144-15,-3 2-144 0,-5 7 0 0,0 0 128 16,0 0-128-16,5 7 0 0,-3 6 0 0,1 1 0 16,-3 6 0-16,0 3 0 0,-1 2 0 0,-1 4 0 15,-1 4 0-15,-1 2 0 0,0 3 0 0,-1 3 0 16,-2 4 0-16,1 1 0 0,-3 2 0 0,3 1 0 16,-3-2 0-16,0 1 0 0,0-5 0 0,2 3 0 15,1-3 0-15,-1-1 0 0,-2-5 176 0,3-1-48 16,-3-6 0-16,1-1 0 0,2-1 64 0,1-5 0 15,0-5 0-15,-1-3 0 0,3-3-64 0,-1-1 0 0,1-2 0 16,3-9 0-16,0 0 112 0,0 0 16 0,0 0 0 0,0 0 0 16,-1-10-16-16,2-2 0 0,-1-2 0 0,2-2 0 15,0-8-48-15,2 0 0 0,1-3 0 0,1 0 0 16,2-5-192-16,5-10 128 0,-3 2-128 0,4-2 0 16,1 1 0-16,0 2 0 0,2-6 0 0,1 5 0 15,-1 1 0-15,4 3 0 0,-2 0 0 0,4 2 0 16,0 1 0-16,1 3 0 0,1 5 0 0,1 3 0 15,-2 0-128-15,0 2 128 0,-1 3 0 0,-3 4 0 0,-1 0 0 0,-1 8 0 16,-3 3 0-16,-1 4 0 0,-1 3 0 0,0 8 0 16,-2 3 0-16,1 6 0 0,-2 2 0 15,0 8 0-15,-1 2 0 0,0 4 0 0,0 9 0 0,-1 2 128 16,0 4-128-16,-3 6 0 0,-1 0 128 0,1 0-128 16,-1 2 0-16,0-5 0 0,-2-3 192 0,5-2-48 15,-4-4-16-15,2-1 0 0,2-6 176 0,-1-1 16 16,1-4 16-16,0-2 0 0,2-1-160 0,0-7-48 15,0 1 0-15,1-7 0 0,3-6-384 0,-2-1-64 16,1 0-32-16,0-8-15840 16</inkml:trace>
  <inkml:trace contextRef="#ctx0" brushRef="#br0" timeOffset="46319.21">7713 16676 23039 0,'-9'1'2048'0,"0"-1"-1648"0,0-2-400 0,9 2 0 16,-6-4 1616-16,6 4 240 0,0 0 64 0,0 0 0 15,0 0-1168-15,3-8-240 0,2-1-32 0,-5 9-16 16,10-5-272-16,3-4-64 0,-1 2-128 0,4-4 192 15,1 4-192-15,1-2 0 0,0 0 128 0,2 0-128 16,3 0 144-16,1-2-16 0,1 1 0 0,1-1 0 16,1 3 48-16,2-3 0 0,3 4 0 0,2-2 0 15,4 3-176-15,2-2 0 0,3 0 0 0,4 3 128 0,3-2-128 0,3 3 0 16,0 1 0-16,-1 1 0 0,-2 2 0 16,1-2 0-16,0 1 0 0,-2 1 0 0,0 0-160 15,0 0-16-15,2 0 0 0,-3 0 0 16,-3 1-1536-16,-6 2-304 0,-6-1-64 0,-2 1-6336 15,-7 0-1264-15</inkml:trace>
  <inkml:trace contextRef="#ctx0" brushRef="#br0" timeOffset="46566.09">7864 17344 11967 0,'-12'7'1072'0,"0"-1"-864"0,-2 0-208 16,5-2 0-16,9-4 3648 0,0 0 704 0,0 0 128 16,0 0 16-16,0 0-2992 0,14 5-608 0,4-2-112 0,4-3-16 15,3-4-416-15,3-1-80 0,1-1-16 0,6-5 0 16,3 1-64-16,5 0-32 0,3-3 0 0,6 5 0 16,5-4-160-16,3 1 0 0,3-1 0 0,-2-2 0 15,-1 0 0-15,0-1 0 0,0 0 0 0,1 1 0 31,0 0-592-31,4-1-48 0,2-2-16 0,-6 2-8528 0,-6 2-1696 0</inkml:trace>
  <inkml:trace contextRef="#ctx0" brushRef="#br0" timeOffset="47051.39">11064 14975 18431 0,'-8'9'1632'0,"2"0"-1312"0,-3 5-320 0,3 4 0 16,1 5 1344-16,-1 6 208 0,0 4 48 0,-3 5 0 15,-1 5-1248-15,-4 4-352 0,-1 4 144 0,0 4-144 16,-3 2 336-16,0 8 0 0,-1 2 0 0,1 8 0 16,3 0 48-16,0 3 16 0,-1 4 0 0,2 2 0 15,0 8 32-15,0-1 0 0,3 3 0 16,-2 0 0-16,1 5 192 0,0 2 32 0,1 1 16 0,2 1 0 15,0-4-32-15,2 2 0 0,0 5 0 0,1-3 0 16,-2 0-176-16,2 0-32 0,-2-2-16 0,0 4 0 16,1-6-224-16,-1 0-32 0,-1-6-16 0,3-4 0 15,-2-2-144-15,-1-8 128 0,2-3-128 0,-1-8 128 16,0-5-128-16,5-9 0 0,-3-8 0 0,5-6-176 16,1-12-528-16,0-2-128 15,0-5 0-15,1-7-16 0,-1-14-2144 0,0 0-416 0,0 0-96 0,20-16-16 16</inkml:trace>
  <inkml:trace contextRef="#ctx0" brushRef="#br0" timeOffset="47483.31">12182 15007 19343 0,'0'0'848'0,"0"0"192"0,-6 4-832 0,6-4-208 0,0 0 0 0,-5 10 0 15,-1 0 2640-15,3 3 496 0,1 2 80 0,-2 0 32 16,0 2-2112-16,-1 2-432 0,2 2-64 0,1 1-32 16,-3 0-176-16,0 6-48 0,-2 2 0 0,0 3 0 15,-2 5-48-15,0 2-16 0,-1 2 0 0,-2 5 0 16,1-2-48-16,-1 3-16 0,-2 0 0 0,2-5 0 15,0-1-256-15,2-1 0 0,0-3 0 0,1-3 0 16,0-3-320-16,1-3-160 16,2 2-32-16,1-7-16 0,-1-4-448 15,1 1-96-15,1-6-16 0,2-1 0 0,4-1-1408 0,-2-13-272 0</inkml:trace>
  <inkml:trace contextRef="#ctx0" brushRef="#br0" timeOffset="48136.77">15353 15001 19343 0,'0'0'848'0,"0"0"192"0,-11-6-832 0,3 5-208 0,-1 0 0 0,9 1 0 0,-10 2 1616 0,-1 5 288 15,2-2 48-15,-2 3 16 0,-2 2-1520 0,-1-1-320 16,-1 1-128-16,-3 6 128 0,-2 2-128 0,2 0 0 16,-1 1 0-16,-1 1 0 0,-3 1 0 0,1 2 0 15,1 1 0-15,-1 0 0 0,0 2 128 0,1 2 0 16,0 4 0-16,0 4 0 0,1 1-128 0,0 0 128 16,3 1-128-16,0-1 128 0,3 2 96 0,4 0 16 15,1-1 0-15,1-1 0 0,3-2-80 0,4-4-16 16,2-4 0-16,3 1 0 0,3-6 96 0,3-1 16 15,2 0 0-15,5-2 0 0,1 0 0 0,5-3 0 16,1-2 0-16,2-2 0 0,4-7-128 0,4-1-128 0,5 1 176 16,6-4-176-16,3-1 0 0,-1-5 0 0,-1-3 0 15,1-3 0-15,-2-4 0 0,-2-1 0 0,3-1 0 0,-3-4 0 16,2 1 0-16,3-3 0 0,0-2 0 0,0-6 0 16,-1-1 0-16,-2-2 0 0,-5-4 0 0,-2 0 0 15,-2 1 368-15,-3-1-48 0,0-3 0 0,-2 0 0 16,-5 1 192-16,-3-5 48 0,-4 1 0 0,-5 2 0 15,-4-3 0-15,-4 5 0 0,-8-5 0 0,-3 8 0 16,-6 7-128-16,-3 1-32 0,-5 2 0 0,-4 6 0 16,-5 5-192-16,-4 5-32 0,-4-1-16 0,-2 8 0 15,-2 4-160-15,-4 3 0 0,-4 2 0 0,2 5 0 16,-1-2-256-16,3 4 32 0,2 2 0 0,2-3-10912 16,1 1-2176-16</inkml:trace>
  <inkml:trace contextRef="#ctx0" brushRef="#br0" timeOffset="49053.07">11932 17723 11967 0,'0'0'528'0,"0"0"112"0,0 0-512 0,0 0-128 0,0 0 0 0,0 0 0 0,0 0 3392 16,0 0 656-16,0 0 128 0,0 0 32 0,0 0-3248 0,3-9-640 15,-2 2-128-15,1-2-16 0,1 0 128 0,-2 3 16 16,-1 6 16-16,-1-11 0 0,0 4-176 0,-1-5-32 16,0 2-128-16,-2 1 192 0,0 0-192 0,-2 0 176 15,-3-2-176-15,-1 2 160 0,-2-1-160 0,0 5 0 16,-4 0 0-16,0-2 0 0,-2 5 144 0,2 2-144 15,-2 2 160-15,0 7-160 0,0 3 0 0,0 6 128 16,2 2-128-16,1 3 0 0,-1 2 0 0,4 6 0 16,-1 2 0-16,1 2 0 0,1 2 0 0,0 1 0 0,0 4 0 15,3 1 0-15,-1-4-160 0,0 3 160 16,0 1-128-16,1-3 128 0,2-4-160 0,3 0 160 0,1-5-192 16,1-5 192-16,1-5 0 0,2-2 0 0,2-5 0 0,3-2 0 15,1-7 0-15,2-1 128 0,0-3 0 0,4-2 16 16,-1-3 48-16,2-2 16 15,2-6 0-15,3-2 0 0,3-2-48 0,3-5-16 0,-2-2 0 0,5-1 0 16,-1-5-144-16,4-4 128 0,-2-4-128 0,3 0 128 16,5 2-128-16,-1-2 0 0,3 0 0 0,-1-5 0 15,-5-5 0-15,-2-1 0 0,-1-4 0 0,-2-2 0 16,-2-2 0-16,-2 2 0 0,-1-1 0 0,-1-1 0 16,-4 0-240-16,-2-2 80 0,-5-3 16 0,-1 1 0 15,-3-4 144-15,0 7 0 0,-3 4 0 0,-1 4 0 16,-2 5 0-16,2 5 0 0,-5 4 0 0,1 7 0 0,-3 5 0 0,3 7 128 15,-2 3 0-15,-1 6 0 0,3 7-128 16,0 0 0-16,0 0 0 0,-7 14 0 0,-1 5 0 16,-1 6 0-16,0 9 0 0,0 8-192 0,1 5 192 0,-1 5 0 15,-2 3 0-15,4 4 0 0,-1 4 0 0,3-2-160 16,-1 3 160-16,2-2 0 0,-1 3-192 0,2-2 192 16,2 3-192-16,4-1 192 0,3-6-320 0,-2-3 64 15,3-6 0-15,4-1 0 16,0-9-1152-16,6-1-240 0</inkml:trace>
  <inkml:trace contextRef="#ctx0" brushRef="#br0" timeOffset="49719.11">14668 17947 23951 0,'-2'-9'2128'0,"1"-6"-1696"0,2-4-432 0,3 0 0 0,1-6 2208 0,5-1 352 16,7-3 80-16,-1-1 16 0,1-4-2176 0,1 1-480 15,1 0 0-15,1 1 0 0,2 2-208 0,-1 0 16 16,1 6 0-16,-2 0 0 15,-1 5-336-15,0 6-64 0,-1 3-16 0,0 5 0 0,-3-1 208 0,-1 7 32 16,0 8 16-16,-2 6 0 0,-2 4-32 0,-1 8 0 16,-3 6 0-16,-1 6 0 0,-4 6 384 0,-1 3 0 15,-1-2 0-15,-1 1 0 0,-3-5 464 0,1-1 16 0,-3-6 0 0,0-3 0 16,-1-2 464-16,3-5 80 0,-1-1 32 16,2-7 0-16,1-5-176 0,1-2-48 0,2-10 0 0,0 0 0 15,0 0-352-15,0 0-80 0,0 0-16 0,9-13 0 16,-3 1-256-16,5-5-128 0,-2-2 0 0,2-1 128 15,-1-4-128-15,2 1 0 0,4-4 0 0,0 3 0 16,1-4-192-16,0 4 192 0,3 1-160 0,-1 3 160 16,1 2-160-16,2 6 160 0,0 0-160 0,0 9 160 15,-2 3 0-15,1 5 0 0,-1 8 0 0,0 3 0 16,2 5 0-16,0 4 0 0,-2 6 0 0,0 3 0 16,1 3 0-16,-2 3 0 0,-1 5 0 0,-2-2 0 15,-1 4 0-15,-3-2 0 0,0-1 0 0,-1-2 0 16,-4 3 0-16,-2-3 128 0,0 0 0 0,-3-2-128 15,-2-3 0-15,0-3 0 0,-3-1 0 0,2-2 0 16,-3-3-1488-16,0-7-256 0,-1-3-48 0,3-2-13104 16</inkml:trace>
  <inkml:trace contextRef="#ctx0" brushRef="#br0" timeOffset="50370.59">17419 14373 23039 0,'0'0'2048'0,"0"0"-1648"0,0 0-400 0,0 0 0 0,8 15 1664 0,0 4 240 16,1 5 48-16,1 3 16 0,1 5-1472 0,-2 4-304 16,3 6-48-16,-2 5-16 0,0 8 64 0,-1 4 16 15,-2 4 0-15,1 3 0 0,-4 2-32 0,0 7-16 16,-2 2 0-16,-2 3 0 0,-1 4 144 0,-2 2 16 15,-2 5 16-15,2 2 0 0,-4 1 256 0,1 2 48 16,-2-3 16-16,1 6 0 0,-1 2-16 0,-1 1-16 16,0 1 0-16,-1-5 0 0,0 3-192 0,0-3-48 15,-2 1 0-15,1-5 0 0,2-5 0 0,-1-3 0 16,2-2 0-16,-1-1 0 0,0-1-128 0,3-4-48 0,2 1 0 16,0-3 0-16,-1-4-64 0,1 1-16 0,1-1 0 0,3 2 0 15,0 1 48-15,2-1 0 0,1-6 0 16,0 1 0-16,1-3-176 0,1-5 0 0,0 0 0 0,3-4 0 15,0-3 0-15,1-5-176 16,0-4 48-16,-1-3 0 16,-1-3-1488-16,3-5-304 0,0-6-48 0,0-6-16 15,2-8-1104-15,-1-4-240 0,6-3-32 0,-1-9-16 0</inkml:trace>
  <inkml:trace contextRef="#ctx0" brushRef="#br0" timeOffset="50988.81">19236 16466 23951 0,'0'0'2128'0,"0"0"-1696"0,0 0-432 0,14-6 0 0,2 1 1808 0,6 1 288 15,3-1 48-15,5 0 16 0,3 0-1520 0,4-4-288 16,1 0-64-16,1-3-16 0,1 3-272 0,2 1 0 16,2 0 0-16,3-2 0 0,1 3 0 0,6 0 0 15,-1 0 0-15,4 4-144 0,2-1 144 0,-2-1 0 16,-2 1-144-16,-2-1 144 0,0 1-176 0,1-1 48 15,-3 1 0-15,-1 0 0 16,0 2-448-16,-2-2-64 0,-2-2-32 0,-6 1 0 16,-6 2-1808-16,-5-2-352 0,-3-1-80 0,-7 0-16 0</inkml:trace>
  <inkml:trace contextRef="#ctx0" brushRef="#br0" timeOffset="51211.83">19471 16953 28559 0,'-27'15'1264'0,"12"-6"272"0,0 4-1232 0,2-4-304 0,4 1 0 0,9-10 0 16,0 0 1664-16,7 14 256 0,3-5 64 0,8-2 16 16,6-4-1680-16,6-4-320 0,5-4 0 0,5-4-160 15,6-4 160-15,7-1 0 0,7 1 0 0,8-3 0 16,1-3 0-16,5 0-192 0,-1 0 192 0,-1-2-192 15,-1 2 0-15,3 4-16 0,1 0 0 0,1-3 0 16,-1-3-1200 0,-4 1-224-16,-1 1-48 0,-6-1-11888 0</inkml:trace>
  <inkml:trace contextRef="#ctx0" brushRef="#br0" timeOffset="52408.28">22146 16433 34431 0,'0'0'1536'0,"-9"3"304"0,9-3-1472 0,0 0-368 0,0 0 0 0,0 0 0 0,0 0 0 0,0 0 0 16,3-12 0-16,6 2 0 0,0-3 0 0,5-2-288 16,-1-3 48-16,2 2 16 0,3-3 224 0,1-2 0 15,1-2-160-15,2-2 160 0,2 3 0 0,0 0 0 0,2-6 0 0,2 1 0 16,0-1-144-16,3 0 144 0,0-4-192 0,1 0 192 15,1 1 0-15,0 3 0 0,-1-3 0 0,1 2 0 16,-3 0 0-16,1-2 0 0,-2 3 0 16,1 3 0-16,2 1 0 0,-3 1-128 0,1 5 128 0,-2 5 0 15,0 1-160-15,-2 4 32 0,4 2 0 0,-6 4 0 16,0 5-16-16,-3 4 0 0,1 2 0 0,0 4 0 16,-1 4-16-16,-2 2 0 0,-2 0 0 0,-3 6 0 15,-1 3 32-15,-2 5 0 0,-1 0 0 0,-3 4 0 16,-4 2 128-16,0 6 0 0,-2 2 0 0,-1 4-128 15,0 1 128-15,-2 3 128 0,-3-3-128 0,-2 2 176 16,1 1 112-16,-2 0 32 0,-2 2 0 0,0 1 0 16,0 3 64-16,-3-5 32 0,-1-2 0 0,3-4 0 15,0-2-128-15,2-3-32 0,-1-5 0 0,3-1 0 16,-4 2-128-16,4-4-128 0,-1-2 192 0,3-4-192 16,0-3 0-16,0-3 0 0,1-1 0 0,0-5 0 0,2-2 128 0,-1-8-128 15,3-9 0-15,0 0 0 0,0 0 176 0,0 0-176 16,0 0 160-16,4-4-160 0,0-1 256 0,1-5-64 15,0-4 0-15,1-3 0 0,2-4-48 0,3-4-16 16,2-4 0-16,2 0 0 0,2-5-128 0,1-3 0 16,0 1 144-16,1-3-144 0,0-3 0 0,1 1 0 15,0-7 0-15,3 2 0 0,-1-5 0 0,5 0 0 16,-1-1 0-16,3 4 0 0,2 4 0 0,1-1-160 16,1 3 160-16,1 0-160 0,3 1 160 0,2 0-160 15,1 1 160-15,2 1-160 0,-4-2 16 0,-1 5 0 16,-3 2 0-16,-2 5 0 0,0-2 0 0,-3 7 0 15,1-2 0-15,0 5 0 0,-2 3 144 0,0 3-192 0,-3 0 192 16,0 6-192-16,0-1 192 0,-3 6 0 0,-3 3 0 0,3 6-128 16,-2 2 128-16,-2 4-208 0,-1 3 80 0,-2 5 128 15,-2 6-176-15,-2 3 176 0,1 6-128 0,-5 6 128 16,0 7 0-16,-2 1-128 0,1 0 128 0,-3 3 0 16,-1 3 0-16,-1-1 0 0,-1 0 0 0,0 3 0 15,0 4 0-15,2 1 144 0,0 0-144 0,2 1 160 16,1-3-32-16,0 2-128 0,0-5 192 0,3 0-64 15,1-2-128-15,0-2 0 0,1-2 144 0,3-8-144 16,3-1 0-16,2-7 0 0,2-1 0 0,4-9 0 16,2 2 0-16,3-6 0 0,3-4 0 0,5-4 0 15,2-3 0-15,6-4 0 0,4-3 192 0,1-3-64 0,-2-5 32 0,0 1 16 16,1-5 0-16,-1 1 0 0,2-4-176 16,3-2 0-16,3 1 0 0,-2 0 128 15,5 0-1168 1,-2-2-240-16,-3 0-64 0</inkml:trace>
  <inkml:trace contextRef="#ctx0" brushRef="#br0" timeOffset="127753.17">22235 15668 14047 0,'19'1'624'0,"-5"0"128"0,1 2-608 0,3 1-144 15,-1 3 0-15,4-2 0 16,-5 7-320-16,1-2-112 0,-1 4-16 0,-2 0-5344 0</inkml:trace>
  <inkml:trace contextRef="#ctx0" brushRef="#br0" timeOffset="129060.25">22221 16400 15663 0,'0'0'1392'0,"0"0"-1120"0,0 0-272 0,0 0 0 15,0 0 960-15,0 0 128 0,2-11 16 0,2 5 16 16,-4 6-832-16,9-8-160 0,0 1-128 0,2 2 144 15,1-5 0-15,2 1 0 0,2-5 0 0,2 0 0 16,2-4-144-16,3 1 0 0,1-1 144 0,2-1-144 16,5-2 176-16,1 1-48 0,1-5 0 0,2-1 0 15,-1 1-128-15,0-5 0 0,-2 1-192 0,-1 3 192 0,-4-4 0 0,0 5 0 16,0-4 0-16,0 1 0 0,-1-4 176 16,1 1 96-16,-2 5 32 0,1-4 0 0,-1 1 80 0,1 3 32 15,-1-2 0-15,2 1 0 0,2-2-128 0,-1 5-32 16,-1-1 0-16,-2 5 0 0,-1 1-256 0,-2 2 0 15,-2 2 128-15,-1 5-128 0,-4 0 0 0,2 2 0 16,-3 6 0-16,-1 0 0 0,-3 2 0 0,3 3 0 16,-3-2 0-16,1 4 0 0,-1 5-176 0,-1 1 16 15,3 0 0-15,-2 4 0 0,-3 1 16 0,2 1 0 16,0 5 0-16,0-2 0 0,0 3 144 0,0 5-128 16,-1-1 128-16,-1 3-128 0,0 2 128 0,-2 1 0 0,-2 3 128 15,0 2-128-15,-3 1 0 0,-1 5 144 16,-2 0-144-16,-1 1 0 0,1 2 144 0,-1 3-144 0,-4-1 0 0,1-1 144 15,-1 3-144-15,0 0 0 0,1 1 144 16,-1-3-144-16,0-2 160 0,-3 3-32 0,1 0-128 0,1-1 192 16,0 1-192-16,0-3 0 0,-1 0 0 0,1-3 0 15,1 3 0-15,2-4 0 0,-2 2 0 0,2-6 0 16,0-2 128-16,1 0-128 0,-2 1 0 0,2-5 0 16,1-2 176-16,2-6-176 0,-1 2 192 0,1-4-192 15,-1-4 272-15,2-4-48 0,1-3-16 0,1-1 0 16,-1-11 96-16,4 10 16 0,-4-10 0 0,0 0 0 15,0 0 112-15,0 0 16 0,11-1 16 0,0-5 0 16,-2-2 128-16,1-5 32 0,1-1 0 0,1-1 0 16,0 0-208-16,1-6-32 0,1 0-16 0,0-2 0 15,-1 0-208-15,1-4-32 0,0 4-128 0,0-1 192 16,1-5-192-16,1 0 0 0,0 0 0 0,0-3 0 0,1-3 0 16,0 0 0-16,1 2 0 0,5-1 0 0,-1-3 0 0,2 0 0 15,1-1-128-15,1-3 128 0,2-2-128 0,0 1 128 16,-2 1-192-16,1-3 192 0,-1 2-160 0,0-3 160 15,2 6-128-15,0 1 128 0,0-2-144 16,0 1 144-16,0-1-160 0,0 6 160 0,-1 4-192 0,-1-1 48 16,1 6 16-16,-2-2 0 0,2 5 128 0,-3 5 0 15,-1 1 0-15,-1 5-128 0,-3 2 128 0,-1 4 0 16,-1 0 0-16,-1 5 0 0,-4 5-128 0,0 0 128 16,-2 3-128-16,0 4 128 0,0 6-272 0,-1 4 16 0,-1 3 16 15,0 3 0-15,-2 5 48 0,-1 2 16 16,0 1 0-16,0 4 0 0,-2-2 176 0,2 5 0 0,-3 2-144 15,0 2 144-15,-1-3 0 0,0 6 0 0,0-1 0 16,2 2 0-16,-1-4 0 0,2 1 0 0,0 1 0 16,4-5 0-16,2 1 0 0,3-3 0 0,2-2 0 0,3 0 0 15,5-8 0-15,1-1 192 0,2 0-192 0,5-4 192 16,3-1 160-16,3-4 32 0,1-1 16 0,2-2 0 16,-1-5-80-16,0-1 0 0,-2-5-16 0,1 2 0 15,1-5-304-15,-1 3 160 0,2-5-160 0,1 0 128 16,0 0-272-16,2-1-64 0,1-1-16 0,0-2-9072 15,-4-3-1824-15</inkml:trace>
  <inkml:trace contextRef="#ctx0" brushRef="#br0" timeOffset="131670.1">22322 6081 12895 0,'-4'-14'1152'0,"1"3"-928"16,-1 1-224-16,0-3 0 0,1 3 544 0,2 1 64 16,1-1 16-16,0 2 0 0,-2-3-496 0,2 3-128 15,0-2 0-15,0 10 0 0,0 0 0 0,0 0 0 16,0 0 0-16,0 0 0 0,-2-9 0 0,2 9 0 16,0 0 0-16,0 0 0 0,0 0 0 0,0 0 0 15,0 0 0-15,0 0 128 0,-7 9 176 0,2 3 32 16,1 0 16-16,1-2 0 0,2 4-32 0,1 3-16 15,3-3 0-15,0 4 0 0,1 2 80 0,3 0 32 16,0-2 0-16,3 0 0 0,2 0-96 0,2-2 0 0,-2 1-16 0,5-3 0 16,0-2 144-16,2 0 48 0,1-3 0 15,4 0 0-15,3-2-16 0,2 0 0 0,3-5 0 0,-2-1 0 16,5-1-160-16,-2 0-48 0,-2-5 0 0,1-2 0 16,-1 0-112-16,-1-3-32 0,1 3 0 0,2-5 0 15,-3 2-128-15,1-4 0 0,-5-2 0 0,6-1 128 16,1-1-128-16,0-1 0 0,-1 0 144 0,-1 0-144 15,-2-1 0-15,-2 1 0 0,-5 1 0 0,-1 0 0 16,-3-1 0-16,-3 1 0 0,-4 2 0 0,2 0 0 16,-3 1 0-16,-2 0 0 0,-1 0 0 0,-2 4 0 15,-5 11 0-15,0 0 0 0,0 0 0 0,0 0 0 16,2-10 0-16,-2 10 0 0,0 0 0 0,0 0 0 16,-9 7 0-16,-1 5 0 0,-2 4 0 0,-2 4 0 0,-4 5 0 0,1 0 0 15,-2-1-128-15,-2 4 128 0,1-3 0 0,-3 3 0 16,0-3 0-16,-4 3 0 0,2-2 0 15,0 0 0-15,0 0 0 0,0-3 0 0,1-3 0 0,0 0 0 16,0 1 0-16,-1-2 0 0,3-5 0 0,0-4 0 16,-2 0 128-16,1-2-128 0,0-1 240 0,-1-1-32 15,-3-3 0-15,-3 0 0 0,-2-6-64 0,0-2-16 16,-3-2 0-16,2-4 0 0,-1-5 0 0,4-1 0 16,-1 2 0-16,3 0 0 0,3 1 0 0,1-3-128 15,1 0 192-15,4-2-64 0,1-2-128 0,4 2 192 16,1 0-192-16,3-3 192 0,1-2-192 0,3-1 0 15,1 2 144-15,1 3-144 0,3 2 0 0,1 0 0 16,0-2 0-16,1 1 0 0,3 0 0 0,-1 2-208 0,0 1 80 16,1 2 128-16,1 2-256 0,0 3 64 0,0-1 0 0,-5 10 16 15,0 0 176-15,11-4-160 0,-11 4 160 0,0 0-160 16,8 5 160-16,1 4-128 0,-4 1 128 0,2 3-128 16,-1 1 128-16,-1 4 0 0,2 1-144 0,0 3 144 15,1 3 0-15,1 0 0 0,-3 1 0 16,3 1 0-16,0-2 0 0,1 2 0 0,0-2-144 0,0 2 144 15,1-6 0-15,0 4 0 0,3 0 0 0,1-3 0 16,2-2 128-16,1-1 0 0,3 0-128 0,-2 1 192 16,3 2-192-16,1-4 176 0,2-6-176 0,-2 1 160 15,0 0-16-15,0-5 0 0,-2-1 0 0,1-2 0 16,0-1 0-16,1-1 0 0,-1-2 0 0,0-2 0 16,-2-2-144-16,2 1 160 0,0 0-160 0,-1-2 160 0,1-3-160 15,-1 2 128-15,1-4-128 0,1 2 128 16,4 4-128-16,-3-2 0 0,-1-3 0 0,-3 3 128 0,0-7-128 0,1 4 0 15,-2-3 0-15,-2 2 0 16,-1-3 0-16,-1 0 0 0,-2 2 0 0,-1-1 0 0,0 2 0 16,-1-3 0-16,1 2 0 0,-2 1 0 0,-1-2 0 0,-2 4 0 15,0 1 0-15,-1 0 0 0,-6 6 0 0,0 0 0 16,0 0 0-16,0 0 0 0,8-4 0 0,-8 4 0 16,0 0 0-16,0 0 0 0,0 0 0 0,0 0-144 15,0 0 144-15,1 14 0 0,-2-3-144 0,-2 3 144 16,-1 2 0-16,-1-1-144 0,-1 3 144 0,-2-1 0 15,-2 4 0-15,0-2 0 0,0-3 0 0,-2 2 0 16,0 3 0-16,-5-1 0 0,-2-2 0 0,-3-2 0 16,-2-2 0-16,0 0 0 0,-1-2 0 0,-2-1 0 0,-2 0 0 0,1-3 0 15,1 0 128-15,-1-2-128 0,0-2 128 0,0 1-128 16,2 0 0-16,-1-4 144 16,3-2-144-16,0-3 0 0,-1-1 144 0,3-1-144 0,-1-4 0 0,1 2 144 15,-2-2-144-15,-2 1 0 0,5-2 144 16,-1-3-144-16,1-4 128 0,0-1-128 0,1 0 128 0,0-3-128 15,2 0 0-15,0-2 0 0,4-1 0 0,1-1 128 16,2-3-128-16,1 1 0 0,1 1 0 0,0 1 0 16,1-1 0-16,2 3 0 0,1-1 0 0,1 3 0 15,0 2-160-15,0 2 160 0,1 3-192 0,-1 3 192 16,0 4-144-16,4 8 144 0,0 0 0 0,0 0-144 16,0 0 144-16,-10 6-192 0,1 5 192 0,3 4-192 15,-2 2 192-15,2 3-192 0,1 3 192 0,1 2-192 16,1 1 192-16,3-2 0 0,3 4-144 0,1-3 144 15,1 3 0-15,2-1 0 0,2 1 0 0,1-5 0 0,0 0-160 0,3-2 160 16,1 0 0-16,1-4-144 0,1 0 144 0,1-3 0 16,5 0 0-16,1 0 0 0,4 0 0 0,-1-4 0 15,4 2 0-15,-4 0 0 0,3-4 0 0,-1 2 0 16,0-2 0-16,-1 1 128 0,0-4-128 0,0 0 0 16,-1-4 0-16,1-1 0 0,-3-3 0 0,0 0 0 15,0-6 0-15,0 0 0 0,1-1 0 0,-2 1 128 16,-3-4-128-16,4 0 0 0,-1-1 0 0,-1-2 144 15,-5-2-144-15,1-2 0 0,-1-3 144 0,-1-1-144 16,-2 0 0-16,0-6 144 0,1-4-144 0,-2 1 0 16,0-1 144-16,0 3-144 0,-1 1 0 0,1-1 0 15,0 4 0-15,-2 1 128 0,-1 3-128 0,0 4 0 16,-1 2 0-16,-2 6 0 0,0 3 0 0,0 1 0 0,-7 7 0 0,0 0 0 16,0 0 0-16,0 0 0 0,3 10-128 15,0 5 128 1,-6 2-448-16,0 3-16 0,-2 3 0 0</inkml:trace>
  <inkml:trace contextRef="#ctx0" brushRef="#br0" timeOffset="185149.67">4852 10137 15663 0,'0'0'1392'0,"-9"-5"-1120"16,3 2-272-16,6 3 0 0,-7-4 768 0,3-1 112 0,1 0 16 0,0-1 0 15,3 6-576-15,0 0-96 0,-1-7-32 16,1-1 0-16,0 8 128 0,0 0 32 0,0 0 0 0,4-5 0 16,1-2-160-16,-5 7-48 0,10-2 0 0,3 1 0 15,-1 1-144-15,4 1 160 0,1 1-160 0,5 1 160 16,2-1-160-16,3-1 0 0,0-1 144 0,4 0-144 16,4 2 0-16,3-2 128 0,1-3-128 0,4-4 0 15,-2 1 0-15,-2 0 0 0,-2-3 0 0,1 1 0 16,-2-2 208-16,2 2-16 0,-1-1-16 0,1 4 0 15,0-1 144-15,3-3 48 0,1 1 0 0,0-2 0 16,0 3-224-16,-4-4-144 0,1 6 192 0,-7-4-192 16,-3 2 256-16,-2-2-48 0,-7 5-16 0,-1 0 0 0,-3 3 0 15,-4-2-16-15,-12 3 0 0,11-1 0 16,-11 1 112-16,0 0 32 0,0 0 0 0,0 0 0 16,-9 0 144-16,-5 0 48 0,-4 0 0 0,-5 3 0 0,-4-2-336 15,-6 3-176-15,-6 0 192 0,-4-2-192 0,-6 1 0 16,1 1 0-16,1-2 0 0,1 2 0 0,-1 0 128 0,1 2-128 15,2-2 0-15,1 0 0 0,0-1 0 0,-1 1 0 16,1-6 128-16,1 0-128 0,0 1 192 0,5 0-32 16,4 0 0-16,3-1 0 0,2-1-160 0,1 1 0 15,4 1 144-15,4 0-144 0,3 1 0 0,3 0 0 16,2-2 0-16,11 2 0 0,0 0 0 0,0 0 0 16,0 0 0-16,0 0-128 0,0 0-48 0,10 6 0 15,5-3 0-15,5 1 0 0,6-1-16 0,3 1 0 16,3-2 0-16,7 1 0 0,7-2 192 0,1 0 0 0,-3-1 0 15,0-1 0-15,-4 0 0 0,1-1 0 0,-2 0 0 16,1-1 0-16,-1-1 0 0,-1 2 0 0,-3-2 0 16,0 2 128-16,2 0 0 0,-3 0 16 0,-1-2 0 0,-5 1 0 15,-2 1 0-15,-6 1 0 0,-3-2 0 0,-5 3 0 16,-3 3-16-16,-9-3 0 0,0 0 0 0,0 0 0 16,0 0 64-16,-11 5 16 0,-8 1 0 0,-8-2 0 15,-7 0 48-15,-7 1 0 0,-3 2 0 0,-6 0 0 16,-1 3-256-16,-1-1 144 0,-3 2-144 0,1 2 128 15,-5-4 48-15,1 2 0 0,-2-3 0 0,4 2 0 16,4-4 0-16,4 2 0 0,2-3 0 0,5 0 0 16,4 4-176-16,6-1 0 0,4 2 144 0,3-4-144 15,2-1 0-15,4 3 0 0,1-3 0 0,1 1 0 16,5 2 0-16,2-2-128 0,9-6 0 0,-2 13-9664 16,2 0-1936-16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40:04.2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1849 12322 5519 0,'-8'0'496'0,"-1"-1"-496"16,1 1 0-16,0-1 0 0,3 2 2752 15,0-1 448-15,3-2 80 0,2 2 32 0,0 0-2448 0,-4-7-480 16,3 2-112-16,1-4-16 0,0 0-32 0,2-6-16 15,2 0 0-15,0-2 0 0,1 0-16 0,-1 6 0 16,1-3 0-16,1-5 0 0,1-2-192 0,1-7 128 16,4-3-128-16,2-2 0 0,0-5 0 0,19-37 0 15,0 8 0-15,-4 3 0 0,-1 4-384 0,3-1 48 16,2 3 0-16,-2-7 0 0,-3 0 144 0,0-1 48 16,-2-2 0-16,2 1 0 0,0 3 144 0,1-4 0 15,0 2 0-15,-2 3-128 0,0-2 128 0,-3 6 0 16,1 2 0-16,1 6 0 0,-1 3 0 0,-2 7 144 15,-2 3-16-15,0 4-128 0,-2 3 320 0,-1 7-64 16,-4 1 0-16,-2 9 0 0,0 4-48 0,-1 6-16 0,-2 3 0 0,-1 4 0 16,-8-3-192-16,6 16 0 0,-1 4 0 0,-1 6 0 15,0 2 0-15,-2 9 0 0,-2 8-176 0,2 5 176 16,-2 5-160-16,0 8 160 0,1 8 0 0,-1 4-144 16,-1 4 144-16,-1 0 0 0,2 5 0 0,-1-1 0 15,0 2 0-15,-2 0 0 0,3-8 0 0,3-2 128 16,-1-2-128-16,0-3 192 0,0-3-64 0,1-3 0 15,1-6-128-15,1-6 128 0,0-10-128 0,0-2-5904 16,-1-7-1264-16</inkml:trace>
  <inkml:trace contextRef="#ctx0" brushRef="#br0" timeOffset="247.12">1877 11560 23039 0,'0'0'1024'0,"-10"-3"192"0,4 1-960 0,6 2-256 15,0 0 0-15,0 0 0 0,13-2 1280 0,8 4 192 16,7-1 64-16,10-1 0 0,4 0-1392 0,4-3-144 15,1-7-272-15,3 3 64 16,2-4-448-16,1 3-96 0,3-6-16 0,3 1-7024 16,2 3-1408-16</inkml:trace>
  <inkml:trace contextRef="#ctx0" brushRef="#br0" timeOffset="733.04">3792 10340 18431 0,'0'0'1632'0,"-4"10"-1312"0,-4 5-320 0,5 10 0 0,-3 6 528 0,1 10 48 16,2 2 0-16,-4 9 0 0,0 5-576 15,-4 7 0-15,2 0 0 0,-2 9 0 0,-3 4 0 0,-2 1 0 16,-2 0 0-16,1 3 0 0,1-2 0 0,0 2 0 16,0 2 0-16,1-10 0 0,-1-7 0 0,2-7-176 15,0-13 176-15,3-8-208 16,1-10-176-16,2-7-48 0,1-5 0 0,0-2 0 16,7-14 32-16,0 0 0 0,0 0 0 0,-9-8 0 0,3-2 400 0,2-7 0 15,3-3 192-15,1-5-64 0,1-1 400 0,3-1 96 16,1-1 16-16,3-1 0 0,2 3 112 0,3-1 16 15,1 4 16-15,0 4 0 0,-2 2-112 0,3 3-32 16,3 6 0-16,3 0 0 0,0 5-256 0,1 5-64 16,3 1-16-16,-1 6 0 0,-1 0-304 0,0 5 0 0,-1 3 0 0,-2 1 0 15,3 2-192-15,-4 4 16 0,-2 0 0 0,-5 0 0 32,-2 0-272-32,-3-1-64 0,-3 0-16 0,-4-2 0 15,-8-2-160-15,-2 0-16 0,-4-4-16 0,-4 1 0 0,-2 0 416 0,-4-1 96 16,-4-2 16-16,-3-4 0 0,-3-2 64 0,-2 0 128 0,-1-5-208 0,0 1-5680 15,1-1-1120-15</inkml:trace>
  <inkml:trace contextRef="#ctx0" brushRef="#br0" timeOffset="1132.97">4226 11170 27695 0,'0'0'1216'0,"0"0"272"0,0 0-1184 0,0 0-304 0,7 8 0 0,0-1 0 0,5 2-224 0,1-3-96 16,-2 0-32-16,3-1 0 0,0-2 352 0,1-2 0 15,1-2 0-15,1 0 0 16,1-1-448-16,2-3-32 0,0-1 0 0,-3-2 0 15,1-3-416-15,-1-3-96 0,-2-1-16 0,-1-2 0 16,-1-2 80-16,-2 1 16 0,-2 1 0 0,-4-1 0 0,-1 0 480 0,-4 0 112 16,0-1 0-16,-5 0 16 0,-2 5 736 0,-2 1 144 15,-2-3 16-15,0 3 16 0,-2 9 336 0,-1 3 64 0,-3 1 16 16,2 3 0-16,0 3-192 0,-2 5-48 0,1 6 0 16,1 2 0-16,-1 1-352 0,4 8-80 0,-1 2-16 15,3 4 0-15,1 0-336 0,1 2 144 0,1 1-144 0,0-2 0 16,3 1 0-16,4-3 0 0,2-3 0 0,2-4 0 31,1 0-480-31,2-4-48 0,5-2-16 0,0-2 0 16,2-5-1488-16,3-5-288 0,7-2-64 0,-1-7-16 0</inkml:trace>
  <inkml:trace contextRef="#ctx0" brushRef="#br0" timeOffset="1369.12">5440 10158 25103 0,'0'0'1104'0,"0"0"240"0,0 0-1072 0,-7 5-272 16,2 8 0-16,1 4 0 0,0 8 176 0,0 8-32 16,-1 3 0-16,-2 11 0 0,0 7-144 0,-3 7 0 15,-1 9 144-15,-1 5-144 0,-1 1 0 0,-1 4 0 16,0-2 0-16,-1 4 0 0,-3 1 0 0,2-3 0 15,1-4 0-15,1-2 0 16,1-3-1696-16,4-5-256 0</inkml:trace>
  <inkml:trace contextRef="#ctx0" brushRef="#br0" timeOffset="1669.48">6648 10240 15663 0,'-18'14'688'0,"4"0"144"0,-5 3-656 0,-2 3-176 0,-1 6 0 0,0 7 0 0,1 9 2784 0,0 0 528 15,1 1 96-15,3 1 32 16,1-2-4032-16,1-1-816 0,1-2-144 0</inkml:trace>
  <inkml:trace contextRef="#ctx0" brushRef="#br0" timeOffset="1913.13">7252 10750 31903 0,'-15'-8'1408'0,"2"6"304"0,-5 1-1376 0,1 3-336 0,3 5 0 0,1-1 0 32,-1 4-448-32,-2 0-144 0,-2 4-48 0,-1 4 0 15,-1 2 64-15,0 3 0 0,1 3 0 0,-2-1 0 16,4 3-656-16,1-1-128 0,2 1-32 0,4-3-9456 0</inkml:trace>
  <inkml:trace contextRef="#ctx0" brushRef="#br0" timeOffset="2049.34">7106 11232 10127 0,'14'11'896'0,"1"2"-704"0,0 1-192 0,0 0 0 15,-3 1 2368-15,0-1 448 0,-1 1 96 0,-4-1 16 16,-3-1-1328-16,-3-1-272 0,-3 0-48 0,-3 4-16 0,-5-2-224 0,-4-1-32 16,-3 4-16-16,-3 1 0 0,-4-3-560 0,-3 0-112 15,-2 1-32-15,-2 1 0 16,1-4-576-16,-1-1-112 0,-1-1-32 0,4 0-12400 16</inkml:trace>
  <inkml:trace contextRef="#ctx0" brushRef="#br0" timeOffset="2351.69">9241 10143 13823 0,'0'0'1216'0,"-9"7"-960"0,-1 5-256 0,-1 5 0 16,-3 10 3184-16,1 12 592 0,0 7 112 0,-1 10 16 16,-2 8-3232-16,-2 3-672 0,-2 6 0 0,-1 4-208 15,0 8 208-15,-4 2-144 0,4 4 144 0,-6 1-128 16,-3-1-368-1,-2 1-64-15,1-1-16 0,-2 1-10928 0</inkml:trace>
  <inkml:trace contextRef="#ctx0" brushRef="#br0" timeOffset="3119.95">8772 10777 20159 0,'0'0'896'0,"0"11"176"0,0 4-864 0,4-3-208 0,2 4 0 0,2 0 0 0,2-4 0 0,3 1-128 0,-1-4 128 0,7 0-208 16,4-4 208-16,3-2 0 0,2-6 0 0,0-6 0 16,0 0-288-16,1-6 32 0,1-4 16 0,3-3 0 31,1-6-256-31,0-1-48 0,1-3-16 0,1-2 0 0,0-2 240 0,0-3 64 0,1-4 0 0,-1 5 0 15,-4 2 256-15,-2 2 256 0,1-3-64 0,-5 3 0 16,-3 3 448-16,-2 2 96 0,-4 1 16 0,-1 5 0 16,-4 4-272-16,-3 6-48 0,-4 7-16 0,-5 6 0 15,0 0-80-15,3 11-16 0,-3 5 0 0,-3 8 0 16,-4 7-80-16,-2 11-32 0,-3 9 0 0,-3 8 0 16,-4 6-16-16,-1 2-16 0,-3 4 0 0,-1 7 0 15,-3-1-176-15,2 3 0 0,-1-1 0 0,3-9 0 16,4-14 0-16,5-5 0 0,4-12 0 0,4-6 128 15,2-10 128-15,4-5 32 0,1-5 0 16,-1-13 0-16,9 6 384 0,1-5 80 0,0-5 16 0,4-1 0 0,3-6-352 16,3-3-64-16,3-4-16 0,3 0 0 15,2-3-336-15,-3-1 0 0,3 2 0 0,-1 1 0 0,-1 1 0 0,-2 3-208 16,2 4 48-16,-2 6 16 0,0 3 144 16,-1 6 0-16,-3 1-144 0,2 4 144 0,-3 5 0 0,-1 1-144 15,-2 3 144-15,1 2 0 0,-3 2-208 0,1 0 64 16,-1 3 16-16,0-1 0 0,-1-3-80 0,2 1-16 15,2-4 0-15,-1-2 0 0,-1-3 224 0,1-2-144 16,0-4 144-16,3-6-128 0,3-2 128 0,1-2 224 16,0-6-48-16,1-1-16 0,0-5-16 0,3-3 0 15,2-3 0-15,1-5 0 0,0 1-400 0,-1-1-96 16,0 1-16-16,-1 3 0 0,-1 1 80 0,1 3 16 16,-2 0 0-16,1 3 0 0,-2 2 272 0,0 5 0 0,-1 2 128 0,-3 2-128 15,-2 3 416-15,1 2-16 0,-3 2 0 0,0 4 0 16,-1 2-192-16,-2 3-32 0,0-6-16 0,0 6 0 15,2-2-160-15,-1 1 128 0,0 2-128 0,0-3 128 16,-2-1-128-16,2-4 0 0,-2-1 0 0,0 0-176 16,-1-1 176-16,2 0 0 0,-2-3 128 0,-2 0-128 15,3 0 0-15,-2 1 0 0,-1-1 0 0,1 2 0 16,0 0 0-16,-2 3 0 0,1 5 0 0,1 2 0 16,1 1 128-16,1 3 48 0,1 4 16 0,0 7 0 15,1 0 64-15,1 3 0 0,2 3 16 0,0 0 0 16,1-2-64-16,1-1-16 0,2 1 0 0,0-6 0 15,-1-1-192-15,2-3 0 0,1-3 0 0,2-7-8720 16,0-1-1792-16</inkml:trace>
  <inkml:trace contextRef="#ctx0" brushRef="#br0" timeOffset="4287.02">13272 10519 20271 0,'-7'-5'1792'0,"-3"1"-1424"0,3 4-368 0,-1 6 0 16,0 3 1104-16,0 6 160 0,-3 4 16 0,0 9 16 15,-1 5-1120-15,-3 7-176 0,-4 6-144 0,0 6 144 0,0 2 0 16,0 11 0-16,-1 8 0 0,-1-2 0 0,0-1 0 0,2 2 0 16,-2 3 0-16,7-1-176 0,3 0 176 0,3-6 0 15,3-4 0-15,5-12 0 0,4-10 0 16,2-8 0-16,6-10 0 0,2-5 0 0,2-6 0 0,6-3 192 15,2-5-32-15,1-5-16 0,2-3 160 0,1-6 16 16,3 1 16-16,-2-6 0 0,3-1-144 0,-1-4-48 16,0-4 0-16,1-3 0 0,2 4-144 0,-2-1 160 15,-2-5-160-15,-2 4 160 0,-1-1-160 0,0 1 0 16,-2 4 0-16,-1 0-176 0,-2 2 176 0,-2 3 0 16,-1 1-144-16,-2 3 144 0,-2 0-304 0,-2 7 16 15,-4 2 0-15,-9 2 0 16,10 3-144-16,-10-3-16 0,6 12-16 0,-1-2 0 0,-5 4 64 0,1 0 16 0,1 3 0 0,0 0 0 15,2 1 192-15,1 0 64 16,2 0 0-16,-1-1 0 16,3 3-304-16,-2-5-48 0,2-5-16 0,1-1 0 0,2-4 144 0,2-1 32 15,0-6 0-15,2-1 0 0,2-7 576 0,1-1 112 0,0-4 16 0,4-3 16 16,-1-3 128-16,2-6 32 0,1 0 0 0,2-6 0 16,1-5-160-16,4-3-16 0,1 1-16 0,1-2 0 15,1-6 48-15,-1-5 16 0,-5-4 0 0,-2 1 0 16,-2-1-432-16,-4-3 0 0,-4 2 0 0,0 2 0 15,-2 1 0-15,-2 3 128 0,-3 3-128 0,-1 0 0 16,-3 0 192-16,-1 4-32 0,-1 7-16 0,-1 8 0 16,-3 4-144-16,-2 7 0 0,0 3 0 0,-2 4 128 15,-2 5-368-15,1 1-80 0,5 6 0 0,-9-3-11008 16</inkml:trace>
  <inkml:trace contextRef="#ctx0" brushRef="#br0" timeOffset="4677.03">15503 9965 16575 0,'0'0'1472'0,"-8"-4"-1168"0,-1 0-304 0,0 1 0 16,0 1 656-16,-1 1 80 0,-1 1 16 0,-2 5 0 16,-2 6-624-16,-1 4-128 0,-1 3 0 0,-2 3 0 15,-6 3 0-15,-1 4 0 0,-5 3 0 0,-3 5 0 16,-5 6 192-16,-2 9-16 0,-1 6 0 0,0 7 0 15,1 0 0-15,2 10 0 0,2 6 0 0,3 5 0 16,2 4-176-16,4 4 0 0,4 0 0 0,2-2 128 16,4-3-128-16,4-3 0 0,3-7 0 0,3-6 128 15,6-4-128-15,2-7 0 0,1-7 0 0,5-5 0 16,5-11 0-16,1-5-192 0,2-4 0 0,5-6-5888 16,2-4-1168-16</inkml:trace>
  <inkml:trace contextRef="#ctx0" brushRef="#br0" timeOffset="5220.45">16110 10688 12895 0,'-18'5'1152'0,"-2"4"-928"0,-3 5-224 0,0 5 0 16,2 8 944-16,-1 2 144 0,1 4 16 0,0 2 16 16,1 5-976-16,2 7-144 0,0 4 0 0,3-2-192 15,0-2 192-15,3 2 0 0,3-4 0 0,2 2 160 16,2-6 48-16,2-2 16 0,3-5 0 0,3-3 0 0,1-1 160 16,2-8 16-16,3-1 16 0,2-2 0 0,1-4 16 0,2 0 0 15,0-6 0-15,2-1 0 16,3-6-48-16,2-3 0 0,-1-4 0 0,3-4 0 0,1-2-192 0,1-3-64 15,1-4 0-15,2-4 0 0,1-1-128 0,1-2 0 16,2-6 0-16,-1 0 0 0,-2-4 0 0,-4 0 0 16,0-3 0-16,-5-2 0 0,-5 0 0 0,0-5 192 15,-3-4-192-15,-3 3 192 0,-3-1-32 0,-1 5 0 16,-4 4 0-16,-2 3 0 0,-1 4-32 0,-7 5 0 16,0-1 0-16,-5 6 0 0,-4 2-128 0,-4 1 0 15,-4 4 0-15,0 0 128 16,0 3-432-16,-2-3-80 0,2 5-32 0,2 1-6448 15,4 2-1296-15</inkml:trace>
  <inkml:trace contextRef="#ctx0" brushRef="#br0" timeOffset="5505.78">16400 10131 10127 0,'-11'-4'896'0,"2"3"-704"0,-3 0-192 0,0-1 0 16,-2 1 2528-16,0 1 480 0,-2 3 80 0,4 4 32 15,-4 6-2464-15,0 5-480 0,-3 5-176 0,-2 6 0 16,0 10 208-16,-3 7-64 0,1 4-16 0,-1 8 0 16,0 3 32-16,1 7 0 0,0 3 0 0,0 2 0 15,-1 5-160-15,0 3 160 0,1 1-160 0,0-1 160 0,0-2-160 0,3-2 0 16,1-3 0-16,1-4 0 0,0-6 0 0,1-3 0 15,1-4 0-15,2-9 0 16,2-7-320-16,4-7-112 0,0-6-16 0,2-4-6048 16,0-6-1216-16</inkml:trace>
  <inkml:trace contextRef="#ctx0" brushRef="#br0" timeOffset="5787.42">16723 11618 30575 0,'-12'12'1344'0,"2"2"304"0,-1 0-1328 0,-3 6-320 0,2 4 0 0,2 8 0 16,-2 2 0-16,-1 1-288 0,-1-1 48 0,0-4 16 15,1-2-112-15,0-2-32 0,1-2 0 0,2-2-8224 16,1-2-1648-16</inkml:trace>
  <inkml:trace contextRef="#ctx0" brushRef="#br0" timeOffset="6337.61">17409 11627 27007 0,'0'0'1200'0,"0"0"240"0,-6 14-1152 0,5 4-288 0,-2 2 0 0,2 4 0 0,1 8 0 0,0 1-144 16,0 2 16-16,-1-2 0 0,-1 0 128 0,0 1-160 16,-3 0 160-16,-3 2-160 15,-2-1-544-15,-3-1-96 0,-3-3-32 0,-5-4 0 16,-2 0-272-16,-3-6-64 0,-1-4-16 0,0-4-7968 0</inkml:trace>
  <inkml:trace contextRef="#ctx0" brushRef="#br0" timeOffset="6806.77">18486 10646 16575 0,'-11'-4'1472'0,"-6"3"-1168"0,-2 5-304 0,-3 7 0 15,-2 4 1376-15,1 9 224 0,-3 3 32 0,-1 7 16 0,-4 5-1504 16,3 5-288-16,2 2-64 0,0 7-16 0,1 7 224 0,1 0 0 15,1 3 0-15,1 3 0 16,2 4-160-16,1 1 160 0,1-1-160 0,4-2 160 0,1-6-272 0,8-10 32 16,3-9 16-16,4-8 0 0,6-11 224 0,3-4-192 15,5-5 192-15,3-6-192 0,1-2 592 0,4-7 128 16,2-3 32-16,2-6 0 0,3 0 336 0,6-6 80 16,5-3 16-16,4-6 0 0,2-3-496 15,0-3-112-15,-2-4 0 0,0-2-16 0,-1-1-368 0,-1 0 0 16,-2 0 0-16,0-1 0 0,-3 0 0 15,1-3 0-15,-3-2 0 0,-3 3 128 0,-4-2-128 0,-3-3 192 16,-4 2-64-16,-5 0 0 0,-6 1-128 0,-3 6-128 0,-4 2 128 16,-6 8-192-16,-4 4 64 0,-6 2 0 0,-5 4 0 15,-4 5 0-15,-4 0 128 0,-9 8-128 0,0 1 128 0,-2 5-128 16,0-2-224-16,1 5-32 0,-2 3-16 0,4-2-7232 16,2 3-1456-1</inkml:trace>
  <inkml:trace contextRef="#ctx0" brushRef="#br0" timeOffset="7071.29">19111 10202 13823 0,'-12'-2'1216'0,"1"2"-960"0,-1 1-256 0,-2 8 0 15,-1 1 3200-15,-2 10 608 0,-1 8 112 0,-2 5 32 16,-2 7-3248-16,-3 8-704 0,-4 8 0 0,-2 5 0 0,-3 6 0 0,2 6-160 16,1 4 160-16,0 6 0 0,-1 5 0 0,0 2 0 15,-1 1 0-15,0 5 0 16,-3-1-384-16,3-5-32 0,0-3 0 0,2-7 0 16,3-8-384-16,0-4-80 0,1-14-16 0,4 0 0 15,1-6-112-15,5-5-16 0,0-1-16 0,4-5-8096 0</inkml:trace>
  <inkml:trace contextRef="#ctx0" brushRef="#br0" timeOffset="7430.31">19190 11818 7359 0,'0'0'656'0,"8"-7"-528"0,-8 7-128 0,13-2 0 15,-1 2 3968-15,1 4 768 0,0 3 160 0,-1 2 32 16,1 4-4192-16,-1 1-736 0,-4-1-336 0,-4 4 16 16,1 6 0-16,-5 0 0 0,-2 1 0 0,-5 4 0 31,-3-2-432-31,-4 3-80 0,-4 0-32 0,-3-2 0 15,-3 1 336-15,0-1 64 0,-2-1 16 0,1-2 0 0,-1-3 896 0,3-2 176 0,6-3 32 0,1 0 16 16,4-2 368-16,3-6 80 0,9-8 16 0,-7 8 0 0,7-8-368 0,0 0-80 16,0 0-16-16,0 0 0 0,0 0-672 0,14 0 0 15,2-4 0-15,4-1-176 0,4-1 176 0,3-6-192 16,1 2 192-16,2-2-192 16,3-4-1344-16,3 1-288 0,1-2-48 15</inkml:trace>
  <inkml:trace contextRef="#ctx0" brushRef="#br0" timeOffset="8072.22">19884 10052 19983 0,'0'0'880'0,"0"0"192"0,0 0-864 16,13 3-208-16,0 1 0 0,1 6 0 0,2 0 0 0,3 5 0 16,2 2 0-16,-2 3 0 0,1-2 0 0,0 7 0 0,1 3 0 0,-1 3 0 15,0 1 0-15,1-1 128 16,2 4-128-16,-3 4 144 0,-1 2-144 0,1 1 0 0,1 3-160 0,0 0 160 16,0 1 0-16,-1-1 0 0,-1 2 0 15,1 2 0-15,1-5 208 0,-2 6 96 0,-2-2 16 16,0 2 0-16,-3 3 224 0,-3 0 48 0,1-4 16 15,-6 3 0-15,-1 1-128 0,-6 2-32 0,-4 1 0 16,-4 2 0-16,-4 2 32 0,-3-1 0 0,-5 3 0 0,-1-6 0 16,-4-3-224-16,-1 1-64 0,-2 0 0 0,-1 1 0 15,-1-3-32-15,2-2-16 0,0-2 0 0,2-1 0 16,2-4-144-16,0 0 0 0,1-5 0 0,1-3 0 31,1-7-304-31,3-2-144 0,1-4-16 0,1-4-11472 0</inkml:trace>
  <inkml:trace contextRef="#ctx0" brushRef="#br0" timeOffset="8499.7">21057 11449 20271 0,'0'0'1792'0,"0"-6"-1424"0,0-4-368 0,4 3 0 15,3 0 2896-15,7 2 512 0,3-2 112 0,8 1 0 16,0 2-3520-16,5 2-496 0,4-4-208 0,2 0-32 31,4 1 208-31,3 2 32 0,4-3 16 0,3 1 0 16,3 0-656-16,-2 1-128 0,1-2-16 0,-2 1-10128 0</inkml:trace>
  <inkml:trace contextRef="#ctx0" brushRef="#br0" timeOffset="8716.18">21228 11752 38063 0,'0'0'1680'0,"7"-5"368"0,4-6-1648 0,5 8-400 16,8 0 0-16,5 3 0 0,5 1 0 0,9 1-272 0,4-1 32 15,7 0 16 1,6-3-928-16,1 2-176 0,3 1-32 0,-2-1-13824 0</inkml:trace>
  <inkml:trace contextRef="#ctx0" brushRef="#br0" timeOffset="9289.08">24008 10934 27647 0,'-9'-14'2448'0,"-1"2"-1952"16,-2-1-496-16,1 0 0 0,-3 6 384 0,1-4-32 15,-1 4 0-15,-2-2 0 0,-1 3-160 0,-2-1-48 16,-1 0 0-16,-3 4 0 0,0 3-144 0,-3 3 0 0,-1 0 0 15,-5 4 0-15,-4-3 0 0,-5 3-192 0,-6 3 32 16,-1 3 16-16,0 4-80 0,-2 0-16 0,-2 3 0 0,0 2 0 16,-3 8-16-16,-4 0 0 0,-9 1 0 0,0 3 0 15,-1 3 256-15,3 0-192 0,5 3 192 16,6 6-192-16,6 0 192 0,5 2 208 0,6 0-32 0,5 2-16 16,3-2 224-16,7 2 64 0,6-3 0 0,7-5 0 15,5-3-320-15,8-1-128 0,4-1 0 0,6-2 128 16,5-4-128-16,5 1 0 0,2-5 0 0,7 1-176 15,5-4 176-15,5-1 0 0,2 0 0 0,7-5 0 16,5-3 0-16,6-4 0 0,4-1-144 0,2-3 144 16,-1 0-336-16,4-3 0 0,4-4 0 0,8 1 0 15,7 1-432 1,-1-4-96-16,-6 1-16 0,-3-1-10480 0</inkml:trace>
  <inkml:trace contextRef="#ctx0" brushRef="#br0" timeOffset="11341.18">24957 11345 19119 0,'0'0'832'0,"-10"4"192"0,0-2-816 0,10-2-208 15,0 0 0-15,0 0 0 0,0 0 784 0,0 0 112 16,0 0 32-16,8 9 0 0,3-2-352 0,3-1-80 15,2-2-16-15,5-2 0 0,3 2-288 0,3-1-48 0,2 0-16 0,4 0 0 16,-1 0-128-16,0-2 0 0,-2 4 0 0,1-1 0 16,-5 1 0-16,2-1 0 0,3-4 0 0,-1 2 0 15,1 1 0-15,0-2 0 0,3-1 0 0,1-1 0 16,2-2 0-16,1-1 0 0,2-5 144 0,0 2-144 16,-5-2 176-16,-2-1-48 0,-3-6 0 0,1 0 0 15,-3-3 48-15,-2-1 0 0,0-2 0 0,-2-1 0 16,-3 1-176-16,0 0 160 0,-1-1-160 0,-2-1 160 15,-2 2-160-15,-2 2 0 0,-2-1 0 0,-6 1 0 16,-3-3 0-16,-5 3-144 0,-4 2 144 0,-2 0-208 16,-4 2 208-16,-3-2-192 0,-3-1 192 0,-1 3-192 15,-7 6-32-15,1 0 0 0,-6 4 0 0,-2 2 0 16,-4 3 96-16,-5 5 128 0,-6 2-208 0,-3 5 80 16,-1-2 128-16,0 6 0 0,1 3 0 0,4 3 0 0,3 1 176 15,3 4-48-15,3 6 0 0,1-3 0 0,-2 4-128 0,-2 1 160 16,-1 2-160-16,4 1 160 0,4 0 32 0,3-2 0 15,3 2 0-15,4 2 0 0,4-2 304 16,4 0 64-16,4 1 16 0,3-1 0 0,4 3-160 0,2 2-32 16,3 2 0-16,4-5 0 0,4-2-192 0,2 0-32 15,2-1-16-15,6-2 0 0,1-1 64 0,5 0 16 16,4-2 0-16,5-1 0 0,2-1-32 0,0-4 0 16,4-1 0-16,-4-1 0 0,1-3-192 0,-1-2 144 15,1-3-144-15,2-2 128 0,4-4-304 0,2-3-64 16,3-1-16-16,4-4-8912 15,5-5-1792-15</inkml:trace>
  <inkml:trace contextRef="#ctx0" brushRef="#br0" timeOffset="12580.63">26410 10393 13823 0,'0'0'1216'0,"0"0"-960"0,-7 5-256 0,7-5 0 15,-9 4 1088-15,9-4 192 0,0 0 16 0,0 0 16 16,-9 0-800-16,9 0-144 0,0 0-48 0,-9 4 0 16,9-4-48-16,0 0-16 0,-8-4 0 0,8 4 0 15,0 0 48-15,0 0 0 0,0 0 0 0,0 0 0 16,0 0 208-16,0 0 32 0,0 0 16 0,0 0 0 15,0 0 0-15,13 0 0 0,1 0 0 0,4-1 0 0,2-2-112 0,4 2-32 16,5-3 0-16,2 0 0 16,3-2 0-16,7 2 0 0,2-2 0 0,2-2 0 0,-1 3-64 0,-1 1-16 15,-1 0 0-15,-2-1 0 0,-3 0-160 0,-2 3-48 16,-1-2 0-16,0-1 0 0,-3 1-128 0,-3 0 0 16,-4 1 0-16,-5 1 0 0,-3 1 0 0,-4-2 0 15,-12 3 0-15,0 0 0 0,0 0 0 0,0 0 0 16,0 0 0-16,0 0 0 0,-14 4 0 0,-5-2 192 15,-3 1-32-15,-4 1 0 0,-2-2-32 0,-2 3-128 16,-2-1 192-16,0-1-64 0,-6-1-128 0,1 1 128 16,-6-1-128-16,-3 2 128 0,-1-1-128 0,1-1 0 0,2 1 144 15,2-1-144-15,1 1 0 0,3 3 144 0,1-2-144 0,5-3 0 16,4 1 128-16,2 0-128 0,2 1 0 0,3-2 0 16,5 4 0-16,2-4 0 0,1-1 0 0,13 0 0 15,0 0 0-15,0 0 0 0,0 0 0 0,0 0 0 16,0 0 0-16,15 3 0 0,3-2 0 0,4-1 0 15,2-2 0-15,5-5 192 0,4 0-64 0,5 2-128 16,5-4 192-16,3 4-64 0,3 1 0 0,-1-3-128 16,0 2 128-16,-2 2-128 0,-4-1 0 0,-4-1 0 15,-4 0 192-15,-2 2-32 0,-4 0 0 0,-4 1 0 16,-3-3-160-16,-6 2 160 0,-4 2-160 0,-11 1 160 16,0 0-160-16,0 0 128 0,0 0-128 0,0 0 128 15,-10 9-128-15,-4-3 128 0,-2 2-128 0,-3 0 128 16,-6-5-128-16,-3 4 0 0,-5 0 0 0,-2-2 0 15,-8 1 128-15,-2 1-128 0,-1-4 128 0,1 3-128 0,3 2 224 16,1-3-32-16,3 0-16 0,2 0 0 16,3-1-176-16,4-2 0 0,6-2 0 0,1 2 128 0,3 0-128 0,3 1 0 15,3-2 0-15,13-1 0 0,0 0 0 0,0 0 0 16,0 0-128-16,0 0 128 0,10-9 0 0,4 0 0 16,4 3-144-16,4-1 144 0,4-3 0 0,5 4 0 15,3-2 0-15,3 3 0 0,2-1 0 0,3-2 0 16,0 3 0-16,-1 1 0 0,-3 0 0 0,-2 1 0 15,-4 0 128-15,-6 2-128 0,-5 1 128 0,-4 0-128 16,-5 1 0-16,-12-1 144 0,0 0-144 0,0 0 128 16,0 0-128-16,-4 10 128 0,-6-3 16 0,-7 3 0 15,-6-3 0-15,-5 5 0 0,-7-5-144 0,-1 5 160 0,-4-4-160 0,0 0 160 16,2-2-160-16,2 2 0 16,5-1 0-16,4 0 0 0,3 1 0 0,5-3-176 0,2 1 16 0,6 0 0 31,11-6-1760-31,0 0-368 0,0 0-64 0</inkml:trace>
  <inkml:trace contextRef="#ctx0" brushRef="#br0" timeOffset="13542.26">28213 9536 9215 0,'0'0'816'0,"0"0"-656"0,0 0-160 0,6-4 0 0,-6 4 1760 0,9-7 320 16,-9 7 64-16,0 0 16 0,0 0-1120 0,0 0-208 15,0 0-64-15,0 0 0 0,1-9-256 0,-1 9-48 16,0 0-16-16,0 0 0 0,-6-9-96 0,-1 4-32 15,1 2 0-15,6 3 0 0,-11 3-192 0,-1 5-128 16,-1 2 128-16,-1 1-128 0,-2-2 0 0,-2 5 128 16,-2 4-128-16,-2 0 0 0,-1-1 176 0,0 2-48 15,1 2 0-15,-4 2 0 0,2 1 240 0,0-1 32 0,0 1 16 0,0 0 0 16,-2-1 96-16,3 0 0 0,0 1 16 16,3-1 0-16,2-4-192 0,2 2-32 0,2 4-16 15,4-2 0-15,1-3-160 0,4 0-128 0,2-1 144 0,3 2-144 16,1 3 0-16,3-3 128 0,2-2-128 0,2-1 0 15,2-4 0-15,-1 1 0 0,3-1 0 0,0 4 0 16,2 0 0-16,0 1 128 0,-1 0-128 0,0 3 0 16,-2-1 272-16,-1 0-32 0,-1 0-16 0,-1 3 0 15,-3 1 96-15,-1-1 0 0,-2 4 16 0,-2 0 0 16,-1 3-32-16,-3 1-16 0,-1-1 0 0,-1-5 0 16,-2 2 96-16,-1-3 32 0,-2-3 0 0,-2 1 0 15,0-2 64-15,1-1 16 0,-1-1 0 0,0 0 0 16,1-2-176-16,0-1-48 0,1-2 0 0,-2-1 0 15,3 0-80-15,-2-1-32 0,2-3 0 0,1 0 0 0,2-4-160 16,-1 0 128-16,8-5-128 0,0 0 128 0,-9 5-128 0,9-5 0 16,-8 3 0-16,8-3 128 0,0 0-304 15,-7-4-64-15,1-2-16 0,2 1 0 16,4 5-1232-16,0 0-256 0,-7-7-48 0,1 0-12224 16</inkml:trace>
  <inkml:trace contextRef="#ctx0" brushRef="#br0" timeOffset="15560.06">28510 10163 8287 0,'0'0'736'0,"0"0"-592"15,-2-8-144-15,-2-1 0 0,0 3 2416 0,4 6 448 0,0 0 80 16,-4-10 32-16,0 0-1456 0,2 1-304 15,2 9-48-15,0 0-16 0,0 0-464 0,0 0-112 0,0 0 0 0,0 0-16 16,0 0-224-16,-7 11-32 0,2 1-16 0,0 4 0 16,-1 3-80-16,1 4-16 0,0 0 0 0,-2 5 0 15,0 4-64-15,-1 2-128 0,-5 2 176 0,2 3-176 16,-3 4 128-16,-1-5-128 0,-2 1 0 0,1-1 0 16,-1-5 0-16,2-2 0 0,-2-5 0 0,5-1 0 15,0-4 144-15,3-4-144 0,0-3 0 0,4-5 144 16,5-9-144-16,0 0 0 0,0 0 144 0,0 0-144 15,-1-6 160-15,4-8-32 0,0-4-128 0,4-5 192 16,0-7-192-16,5-5 176 0,1-1-176 0,3-5 160 16,1-5-160-16,2 4 128 0,1-2-128 0,2 2 128 15,-3-3-128-15,1 3 0 0,-1 2-192 0,1 0 192 16,1 1-256-16,0 6 80 0,2 1 16 0,-2 5 0 0,-1 8 32 0,1 3 0 16,1-1 0-16,0 5 0 0,-1-2 128 0,0 3 0 15,-4 6-144-15,-1 4 144 0,-1 2 0 0,-2 6 0 16,-2 2 0-16,-2 1 0 0,-3 2 0 0,-2 4 0 15,0 2 0-15,-5 2 0 0,-3 5 0 0,-4-1 0 16,-2 2 0-16,-3 3 0 0,-2-1-144 0,-3 0 144 16,-1 4 0-16,-1-4 0 0,-2-2-128 0,1 1 128 15,-1 0 0-15,1-6 0 0,-1-2-304 0,2-2 48 16,2-3 16-16,5 0 0 16,3-4-1760-16,0-1-368 15</inkml:trace>
  <inkml:trace contextRef="#ctx0" brushRef="#br0" timeOffset="15755.54">28912 10326 29487 0,'-14'14'1296'0,"6"-6"288"0,0 4-1264 0,1 4-320 0,-1 2 0 0,1 6 0 16,0 3 0-16,1 0 128 0,-2 2-128 0,1-1 0 15,-1-1 0-15,3-4 0 0,0 1 0 0,0-3 0 16,-2-2-688 0,2 0-32-16,3-2-16 0,-2-3-7536 0,3-5-1520 0</inkml:trace>
  <inkml:trace contextRef="#ctx0" brushRef="#br0" timeOffset="16077.17">29610 9484 22111 0,'0'0'1968'0,"0"0"-1584"15,0 0-384-15,0 0 0 0,0 0 320 0,0 0-32 0,0 0 0 16,-9 13 0-16,0 0 16 0,-1 7 0 16,-2 1 0-16,-1 2 0 0,-1 2 48 0,-3 2 16 0,0 5 0 0,1 1 0 15,-1 4-112-15,-1 3 0 0,-2 0-16 0,1 7 0 16,-1 0-64-16,2 3-16 0,-1-1 0 0,2 2 0 16,2-8-160-16,1 3 0 0,3-5 0 0,2 0 0 31,2-3-688-31,3-5-160 0,1-4-48 0</inkml:trace>
  <inkml:trace contextRef="#ctx0" brushRef="#br0" timeOffset="16344.47">30098 9442 11967 0,'0'0'1072'0,"-10"4"-864"0,2 2-208 0,0 7 0 0,1 1 2176 0,-2 4 384 16,-1 1 64-16,-2 1 32 0,2 4-1632 0,-1 4-320 15,-2-2-64-15,0 3 0 0,-1 3-384 0,-4 2-80 16,3 3-16-16,-1 2 0 0,-4 1-160 0,3 6 0 16,-1-1 0-16,3 4 0 0,-1-4 0 0,4 1 0 15,0-3 0-15,3-1 128 0,6-4-304 0,0-3-64 16,3-6-16-16,4 0-6848 15,2-1-1360-15</inkml:trace>
  <inkml:trace contextRef="#ctx0" brushRef="#br0" timeOffset="16545.84">29505 10054 10127 0,'0'0'448'0,"-9"2"96"0,9-2-544 0,0 0 0 0,0 0 0 0,0 0 0 16,0 0 2960-16,12 3 496 0,2-3 80 0,4 0 32 16,2 0-2592-16,8 0-512 0,2 0-96 0,6-3-32 15,2-1-192-15,7 0-144 0,4-1 192 0,3 2-192 16,0-1-704-16,-2-4-256 16</inkml:trace>
  <inkml:trace contextRef="#ctx0" brushRef="#br0" timeOffset="16811.04">30291 9335 26079 0,'0'0'1152'0,"0"0"256"0,0 0-1136 0,0 0-272 0,6 13 0 0,2 1 0 15,0 0 608-15,3 4 64 0,3 5 16 0,-3 3 0 16,0 0-208-16,-1 6-32 0,1 3-16 0,-1 2 0 16,-1 4-432-16,-2 5 0 0,-4-1 128 0,0 4-128 31,-2-1-368-31,-3-1-96 0,-5 4-32 0,-3 0 0 16,0-1-592-16,-4 3-128 0,-4-5-32 0,0-1 0 15,-2 0-400-15,0-4-80 0,-6 0 0 0</inkml:trace>
  <inkml:trace contextRef="#ctx0" brushRef="#br0" timeOffset="17596.34">31048 10129 1839 0,'0'0'160'0,"0"0"-160"0,0 0 0 0,0 0 0 0,0-9 3904 0,-2-3 736 15,-1-1 160-15,0 5 16 0,-4-4-3376 0,0 3-672 16,-2-2-144-16,-1 1-32 0,-2-1-336 0,-1 1-64 16,-3 5 0-16,1 4-16 0,-1 2-176 0,-1 4 0 15,-3 5 0-15,1-1 128 0,-1 3 32 0,0 4 0 16,-2 3 0-16,3 0 0 0,0 3 0 0,1 0 0 15,2 1 0-15,2-2 0 0,2 2 48 0,3-3 16 16,3-3 0-16,1-2 0 0,2-1 32 0,3-4 0 16,0-10 0-16,5 9 0 0,3-2 16 0,2-2 16 0,2-5 0 15,3-4 0-15,1-3 160 0,4 0 16 0,0-5 16 16,3-2 0-16,1 0-160 0,1 0-48 0,1-1 0 0,-1-3 0 16,-1 1-144-16,-1-1-128 0,-1 0 192 0,-3 2-192 15,-3-1 192-15,-2 3-64 0,2-1 0 0,-5 3-128 16,-2-4 336-16,-1 2-32 0,-1 2-16 0,0 5 0 15,-1-2-48-15,-6 9-16 0,5-8 0 0,-5 8 0 16,0 0-224-16,5-5 128 0,-5 5-128 0,0 0 0 16,0 0 0-16,0 0-256 0,0 0 16 0,0 0 16 15,0 0 48-15,-2 9 16 0,-2 2 0 0,0-2 0 16,4-9 160-16,-5 12 0 0,2 1-144 0,0-3 144 16,1 2-128-16,4-3 128 0,-2-9-160 0,5 9 160 15,-5-9 0-15,0 0 0 0,11 1 0 0,2-2 0 16,-2 1 0-16,3-9 0 0,0-1 0 0,3-4 160 15,0 1-160-15,4 1 192 0,-1-5-192 0,3-2 192 0,0-5-192 0,1 0 0 16,-1-3-160-16,1 0 160 0,5-1 0 0,-1 1 0 16,2-3-128-16,-1 1 128 0,-1-5 0 0,-2-2 0 15,0-3 0-15,-1-3 0 0,-1-3 0 0,-1-7 0 16,0-6 0-16,1 1 0 0,-2-1 0 0,1 2 0 16,-2-1 128-16,2-3-128 0,-2 1 0 0,-1 4 128 15,-2 6-128-15,-3 8 0 0,-2 5 128 0,-4 4-128 16,-2 11 0-16,-2 6 0 0,-2 6 0 0,-2 1 0 15,-1 8 0-15,0 0 0 0,0 0 0 0,-10 14 0 16,-4 4 0-16,0 3 0 0,-4 11 0 0,-1 4 0 16,-1 3 0-16,-2 7-144 0,1 1 144 0,-1 4 0 0,0 1 0 15,3 6 0-15,-2 6 0 0,2 2 0 0,1-1 0 0,0 1 0 16,-1 0 0-16,5-4 0 0,5 2 0 0,0-4 0 16,2-2 0-16,2-3 224 0,3-4-48 0,5-2-16 15,-1-2-160-15,2-5 0 0,0 1-192 0,2-6 192 31,1-4-1968-31,-1-2-272 0,0-1-48 0</inkml:trace>
  <inkml:trace contextRef="#ctx0" brushRef="#br0" timeOffset="17853.8">31451 9614 23951 0,'0'0'2128'0,"0"0"-1696"0,0 0-432 0,16 5 0 0,0-1 1104 0,3-3 144 15,3 0 32-15,1-1 0 0,0-1-688 0,2-3-128 16,2-2-16-16,1 1-16 0,1-2-656 0,0 0-128 15,-1 2-32-15</inkml:trace>
  <inkml:trace contextRef="#ctx0" brushRef="#br0" timeOffset="18245.43">31262 9210 24879 0,'0'0'2208'0,"0"0"-1760"0,6 7-448 0,-2 5 0 0,0-2 672 0,-1 6 48 15,0 3 16-15,1 4 0 0,-1 1-96 0,-2 7 0 16,-1 5-16-16,-3 4 0 0,-2 6-416 0,-2 4-80 16,-5 0 0-16,-2 2-128 0,-1 1 144 0,-3-4-144 15,-2-1 0-15,0 3 144 0,-1-1-144 0,1-1 0 16,2-2 144-16,-2-2-144 0,2-4 0 0,0-6-160 15,0-2 16-15,6-5 0 16,0-4-1456-16,5-3-272 0,2-5-64 0,2-3-9456 0</inkml:trace>
  <inkml:trace contextRef="#ctx0" brushRef="#br0" timeOffset="19577.97">3278 14490 8287 0,'0'0'368'0,"0"0"80"0,0 0-448 0,0 0 0 0,2-7 0 0,-2 7 0 16,12-7 4288-16,5 3 784 0,2 3 160 0,6-2 16 15,2 2-4064-15,5-1-816 0,2 2-176 0,8 0-16 16,6 0-176-16,4 2 0 0,3 0 0 0,0 0 0 16,-1-2-368-16,4-2 0 0,-1 1 0 0,1 0 0 31,2-2-608-31,1-1-128 0,0 1-32 0</inkml:trace>
  <inkml:trace contextRef="#ctx0" brushRef="#br0" timeOffset="19805.55">3398 15198 4607 0,'0'0'192'0,"14"-7"64"0,1 2-256 0,7 0 0 0,4-3 0 0,9 2 0 0,7 0 3904 0,5-4 720 16,3-2 160-16,1 1 16 16,-1-3-4368-16,3-2-880 0,2 2-192 0</inkml:trace>
  <inkml:trace contextRef="#ctx0" brushRef="#br0" timeOffset="20680.3">6352 14451 13823 0,'0'0'1216'0,"0"0"-960"0,0 0-256 0,0 0 0 15,0 0 1136-15,-1-8 176 0,1 8 32 0,0-8 16 16,0-1-928-16,0 9-192 0,1-10-48 0,-1-4 0 0,0 1 240 0,0 0 32 16,0-1 16-16,1 0 0 0,0-1-480 0,2 0 0 15,-2 0 0-15,-1-1 0 0,-1 1 0 0,1 1 0 16,-3 3 0-16,0-2-160 0,-3-2 160 15,0-2 0-15,-4 2 0 0,-3 1 0 0,-2 3-192 0,-3-2 32 16,-2 2 16-16,-2 0 0 0,-1-3 144 0,0 4 0 16,-3 8 0-16,0-2 0 0,0 1 128 0,-5 2-128 15,3 5 160-15,-1 3-160 0,-3 2 128 0,3 5-128 16,-3 3 0-16,0 3 0 0,2 4 0 0,-3 3 0 16,-2-3 0-16,1 7 0 0,0-2 0 0,3 3 0 15,3-2 0-15,4 2 0 0,4 0 0 0,5 1 0 0,1 4 0 0,3 0 0 16,4 2 0-16,3-3 0 0,3-5 0 0,3 2 0 15,3-1 192-15,6-3 32 0,1-4 16 0,7-5 0 16,4 4 288-16,5-1 64 0,4-4 16 16,2 0 0-16,-1 0-96 0,3-1-32 0,2 1 0 0,0-1 0 15,2-2-240-15,0 2-48 0,1-3-16 0,2-2 0 32,0 1-560-32,4-1-96 0,2-2-32 0</inkml:trace>
  <inkml:trace contextRef="#ctx0" brushRef="#br0" timeOffset="21431.46">7648 14535 25279 0,'-12'-3'1120'0,"12"3"224"0,-8 3-1072 0,8-3-272 0,-6 5 0 0,3 3 0 16,3 5 0-16,4 2 0 0,1 3 0 0,4-2 0 15,2 0 0-15,3-1 0 0,2 5-176 0,4-5 176 16,4 2-176-16,3-3 176 0,6-1-160 0,1-7 160 15,4 2-304-15,-1-5 48 0,-3-1 0 0,2-4 0 16,1 0 256-16,0-6-192 0,1-1 192 0,-1-2-160 16,1-2 160-16,1 2 0 0,1-3 0 0,0-4 0 15,1-5 0-15,0-2 0 0,-3 1 0 0,-1 2 128 16,-4-3-128-16,-1-1 144 0,-3 2-144 0,0-4 160 0,-5-1-160 16,0 2 0-16,-3-2 0 0,-4 5 0 0,-3-3 0 15,-3 3 0-15,-5 2 0 0,-2 2 0 0,-3 0 0 0,-3 2 0 16,-2 0 0-16,-8 3 128 0,0 1 0 0,-5 2 0 15,-3 6 0-15,-4 2 0 0,-4 2-128 0,-4 5-144 16,-4 4 144-16,-3 5-208 0,-9 1 208 0,-1 2 0 16,1 3-160-16,0 5 160 0,1-1 0 0,1 7 0 15,0 0-144-15,2 5 144 0,2 2 0 0,-2 1 0 16,2 4 0-16,0 4 0 0,1 6 0 0,1 0 144 16,3-1-16-16,4 0 0 0,3 1 96 0,3 3 16 15,3 0 0-15,4 1 0 0,2-2 48 0,4-2 16 16,4-1 0-16,5-4 0 0,2 1 64 0,7-4 16 15,5-3 0-15,1-3 0 0,5-4-176 0,7-5-16 0,4-1-16 0,6-4 0 16,9 0 80-16,3-3 0 0,6-3 16 0,2-2 0 16,0-2-32-16,4-4-16 0,3-1 0 15,0-5 0-15,1-2-96 0,6-2-128 0,5-2 176 0,1-4-176 16,-5-2-192-16,2-1-160 0,-2-2-32 0,3-3-8384 16,1-3-1664-16</inkml:trace>
  <inkml:trace contextRef="#ctx0" brushRef="#br0" timeOffset="23167">11422 893 9615 0,'0'0'416'0,"0"0"96"0,-9-3-512 0,9 3 0 0,-8-3 0 0,8 3 0 0,-7-3 704 0,7 3 48 15,-10-4 0-15,2-1 0 0,1 1-288 0,0 1-48 16,1-1-16-16,0-3 0 0,-1 2-80 0,0 1 0 16,-2-2-16-16,0-3 0 0,0 4 48 0,0-1 16 15,0-1 0-15,-1 1 0 0,0-4-160 0,-2 2-16 16,1-3-16-16,-2 3 0 0,-2-2-176 0,-1 2 0 15,-1-2 144-15,-1 3-144 0,-1-5 256 0,-2 3-32 16,-4-3 0-16,-1-1 0 0,-4 4 160 0,-1-2 16 0,-2 0 16 16,-2 2 0-16,1-2-48 0,0 2-16 0,2-2 0 15,1 4 0-15,1 0-160 0,-1 3-16 0,0 0-16 0,-1 3 0 16,0-2-160-16,0 2 160 0,-1 1-160 0,-5 1 160 16,-5 2-160-16,-2-2 0 0,0 2 0 0,0 0 128 15,1 4-128-15,-1-2 0 0,-1-1 0 0,3 6 128 16,1-1-128-16,0 3 0 0,0 6 0 0,0-3 0 15,-2 1 0-15,1-2 0 0,-1 0 0 0,6 1 0 16,4 0 0-16,1 0 0 0,1 3 0 0,0 1 0 16,2 2 0-16,1-2 0 0,-1 1-144 0,2 2 144 15,2 1 0-15,0-1 0 0,1 3 0 0,1 1 0 16,-6-2 0-16,3 6 0 0,-1-4 0 0,0 6 0 16,3 2 0-16,4 0 0 0,-1-1 0 0,4 1 0 15,1 3 0-15,5-3 0 0,2-2 0 0,2 2 144 16,3 0-144-16,3 3 192 0,2 0-192 0,2-1 192 0,1-3-48 0,2 0 0 15,1 1 0-15,2-1 0 0,1 3-144 0,0-2 0 16,1-3 0-16,1 2 0 0,3-3 0 0,3 1 0 16,-1-5 0-16,0 6 0 0,0-1 0 0,2-2 0 15,4 3 0-15,-3-1 0 0,1-4 0 0,2 1 0 16,-1-2 0-16,1 2-176 0,-1-3 176 0,2 4 0 16,1 2 128-16,1-3-128 0,-1 0 128 0,0 0-128 15,1 1 128-15,1 1-128 0,-1-2 0 0,4 3 0 16,3-3 0-16,2-2 0 0,1-1 0 0,0-3 0 15,2-1 0-15,-2-2 128 0,-4-5-128 0,2-4 128 16,0 1-128-16,2-4 128 0,-2-2 16 0,1 0 16 0,0-1 0 16,3-4 0-16,0 0-32 0,1-1 0 0,0-2 0 0,2 0 0 15,2-2 0-15,-3 2 0 0,-3-1 0 16,-2-5 0-16,0 1 64 0,2-3 16 0,-2 2 0 16,2-4 0-16,0-2-48 0,-1 0-16 0,2-2 0 15,1 2 0-15,3-3-144 0,1 0 160 0,-4 2-160 0,-1-3 160 16,-4-8-160-16,-4 2 0 0,-2-5 0 0,-3 4 128 15,0-2-128-15,-1-2 0 0,-1 1 144 0,-1-3-144 16,-1 2 320-16,1-1 0 0,-2-3 0 0,1-1 0 16,-1-1 128-16,0 2 0 0,-1 1 16 0,0 0 0 15,0-1-208-15,-2 1-32 0,-2-1-16 0,-1 1 0 16,-2-3 16-16,0 1 0 0,-4-7 0 0,0 1 0 16,0 1 32-16,-4-5 16 0,-1 2 0 0,-2-2 0 15,-1 3 48-15,-2 3 0 0,-2-3 0 0,-1 5 0 0,-2 2-32 16,-1 4 0-16,1-1 0 0,-4 4 0 0,-2 4-288 15,0 3 0-15,0 2 128 0,-2 2-128 16,-1 1 0-16,-1-1 0 0,-1 4 0 0,-2 3 0 0,-2 0 0 0,-3 2 0 16,-3 2 0-16,1 3-144 15,-2 2-304-15,-1 4-48 0,-3-1-16 0,-2 6 0 16,-1-1-1568-16,-1 5-320 0,-2-2-64 0</inkml:trace>
  <inkml:trace contextRef="#ctx0" brushRef="#br0" timeOffset="25600.38">10085 12427 13823 0,'0'0'608'0,"0"0"128"0,-6-11-592 0,2 6-144 0,4 5 0 0,-8-6 0 16,8 6 0-16,-9-4 0 0,2 2 0 0,7 2 0 15,-12 0 0-15,1 2 0 0,-1 2 0 0,1 1 0 16,-2-1 0-16,-1 1 0 0,0 5 0 0,-3-3 128 15,-3 1 176-15,0 1 16 0,-3 4 16 0,0-2 0 16,-1 3 48-16,-1 3 16 0,-2 2 0 0,0 0 0 16,-1 1-176-16,0 6-32 0,-1-3-16 0,0 3 0 0,2-1-176 15,1 3 160-15,0-3-160 0,1 2 160 0,-1 1 16 0,2 1 0 16,1-1 0-16,2 2 0 0,-2-3-48 0,5 1-128 16,3 1 192-16,1-1-64 0,2 3-128 0,3 0 128 15,4-3-128-15,3 0 128 0,-1-2-128 0,3-1 0 16,3-2 0-16,3 1 0 0,4-1 0 0,4-1-144 15,2-2 0-15,4-1 0 0,2 2 144 0,-1-1 0 16,2 0 0-16,0-1 0 0,-3 4 128 0,2-4-128 16,-1-1 160-16,1 1-160 0,-2 0 128 0,3-1-128 15,-2 2 0-15,-2 1 0 0,0-2 0 0,-3 0 0 16,0 0 0-16,-2-1 0 0,-6-3 0 0,1-1 0 16,-5-1 0-16,-1-1 0 0,-3 1 0 0,-2 0 0 15,-1-4 0-15,-4 2-160 0,-2 0 160 0,-1-2-128 16,-1 4 128-16,-5-4-128 0,1 1-48 0,-1-4 0 0,-2 3 0 15,-1-1-7792-15</inkml:trace>
  <inkml:trace contextRef="#ctx0" brushRef="#br0" timeOffset="26385.55">10266 12495 14447 0,'21'0'640'0,"-3"-1"128"0,4-2-608 0,4 1-160 0,6 2 0 0,2 1 0 15,3 0 304-15,0 2 16 0,-3 2 16 0,-2 0 0 16,-1 2-32-16,-3 3-16 0,-3-3 0 0,-2 5 0 16,-3-3 0-16,-3 2 0 0,-4 3 0 0,-3-1 0 15,-1-4 32-15,-4 3 0 0,-3-1 0 0,-3 0 0 16,-3 2-16-16,-2-3 0 0,-3 1 0 0,-4 3 0 16,-3-2-32-16,-2 0 0 0,-2 1 0 0,-1-1 0 0,2 0-80 15,0 2-32-15,-1-1 0 0,2-2 0 0,1 2-160 0,5-4 0 16,2 1 144-16,4 2-144 0,6-12 0 0,2 14 0 15,2-2 0-15,3 2-128 0,5-1-80 0,4-2-16 16,2 2 0-16,1 1 0 0,3-2 224 0,2 2 0 16,1 0 0-16,-1 2-144 0,0-3 144 0,-2 0 0 15,-2 2 128-15,1 1-128 0,-3 2 208 0,-3 1-16 16,-2-4-16-16,-3 3 0 0,-3 0 112 0,-3 2 32 16,-4-1 0-16,-2 2 0 0,-3-2 112 0,-6 4 16 15,-3-2 16-15,-3 2 0 0,-6 5-144 0,-4-2-16 16,-2 2-16-16,0-3 0 0,-5 2-160 0,0-3-128 0,-4 0 144 0,-1 1-144 15,-1-2 0-15,2 0-320 0,1 1 64 0,4-5 0 32,5-6-1696-32,5-1-336 0</inkml:trace>
  <inkml:trace contextRef="#ctx0" brushRef="#br0" timeOffset="27634.59">11609 13248 15599 0,'1'-12'688'0,"-1"12"144"0,0 0-656 0,7-11-176 0,-3 2 0 0,-1-2 0 15,1 3 544-15,0-2 80 0,0 1 16 0,-2-3 0 16,0 5-112-16,0-5-16 0,1 1 0 0,-3 2 0 16,-1-1-160-16,-2 3-32 0,0-1-16 0,0 1 0 15,3 7 0-15,-9-2 0 0,1-1 0 0,-1 3 0 16,-2 3-304-16,-2 0 0 0,-1 6 0 0,-4 2 0 16,-2 1 0-16,0 4 0 0,-3 1 0 0,0 2 0 0,-1 0 0 15,2 1 0-15,3-1 0 0,1 5 0 0,2 4 0 16,2-3 0-16,1 2 0 0,3-2 0 0,3 3 0 0,4-5 0 15,1-1 0-15,5-2 160 16,-1 0-32-16,6-4 0 0,1 0 0 0,2-3 0 0,2-6 112 0,2 1 16 16,1-5 0-16,4-1 0 0,-1-3 64 0,4-3 32 15,1 0 0-15,1-6 0 0,2 1-48 0,-1-3-16 16,-1-5 0-16,0 3 0 0,0-1-112 0,-1-2-32 16,-1-3 0-16,1 0 0 0,0 0-144 0,1 0 160 15,-2-4-160-15,3-1 160 0,-1 2-160 0,-1 0 0 16,-1-3 0-16,0 2 0 0,1-4 0 0,0 0 0 15,-1-3 0-15,-2-5 128 0,-2-3-128 0,-2-2-176 0,0 0 48 0,-1 1 0 16,-2-6 0-16,2 3 0 0,-1-4 0 16,0 2 0-16,-2-2 128 0,0 0-160 0,1-4 160 0,-2 3-160 15,-2 8 160-15,2 2 0 0,-2 1 0 0,0 3 0 16,-1 2 0-16,-1 6 144 0,-1 5 0 0,-2 4 0 16,-1 5 48-16,-1 2 0 0,-1 4 0 0,-2 6 0 15,0 0-192-15,0 0 160 0,0 0-160 0,-9 19 160 16,-1 1-160-16,-1 5 0 0,-1 3-160 0,-3 8 160 15,-3 1 0-15,-1 6 0 0,-1 4-128 0,-3 3 128 16,-4-6 0-16,-1 4 0 0,0 3 0 0,2-1 0 16,-1-3 0-16,3 1 0 0,4-1 0 0,-1-2 0 15,3-2 0-15,4 1 0 0,2-7 0 0,2-1 0 16,1-2 0-16,1-2 0 0,3-7 0 0,1 3 0 16,2-5 0-16,2-1 0 0,1-3 0 0,3-1 0 15,0-4 192-15,1 0-64 0,1-5 0 0,2-1-128 0,0-3 208 16,3-1-64-16,-1-1-16 0,0-3 0 0,1-1 64 0,3-2 0 15,3-2 0-15,2-5 0 0,3 1-64 0,2-5-128 16,1-1 192-16,3-2-64 0,-2-4-128 0,0-1 0 16,2-1 0-16,-2-6-176 0,2-3 176 0,0-1 0 15,1-1 0-15,-1-2 0 0,-4-1 0 0,1 0 0 16,-2 0 0-16,0 1 0 0,0-5 0 0,-1 3 0 16,-1 1 0-16,1 1 0 0,-3 1 0 0,0 2 0 15,-1 1 0-15,-2 4 0 0,1-1 0 0,-3 5 0 16,0-2 0-16,-4 6 0 0,-1 1 0 0,-2 5 0 15,2 4 0-15,-5-2 0 0,0 2 0 0,-1 4 0 16,-3 6 0-16,0 0 128 0,0 0-128 0,0 0 0 0,0 0 0 0,-6 12-128 16,-1 9 128-16,-1-1 0 15,1 3-144-15,-5 6 144 0,-2 7 0 0,0 2 0 0,0 1 0 0,-2 6 0 16,0-2 0-16,1 7 0 0,0-1 128 0,1 2-128 16,1-1 128-16,2-1-128 15,-1 1 128-15,3-5-128 0,2 0 128 0,2-4-128 0,0-1 0 0,1 0 128 16,1-9-128-16,3 1 128 0,0-5-128 0,4-4 128 15,0-3-128-15,1-2-256 0,0-4 64 0,3-3 16 32,-8-11-1808-32,10 4-384 0,5-8-64 0,-1-7 0 0</inkml:trace>
  <inkml:trace contextRef="#ctx0" brushRef="#br0" timeOffset="27841.66">12158 12861 16575 0,'-7'-2'1472'0,"0"-6"-1168"0,2 2-304 0,5 6 0 0,0 0 3040 0,0 0 544 15,0 0 128-15,12-1 0 0,2 1-3008 0,3 0-704 16,1 2 0-16,8 2 0 0,2 1 0 0,5 0 0 16,2 0 0-16,5 3 0 15,2-3-480-15,3-1 32 0,5-1 0 0,2 3 0 16,0-3-1456-16,0-3-272 0,-1-1-64 0,-3-4-16 0</inkml:trace>
  <inkml:trace contextRef="#ctx0" brushRef="#br0" timeOffset="28329.04">14065 14514 21183 0,'13'-4'1888'0,"-3"0"-1504"16,1-6-384-16,3 2 0 0,7-2 2608 0,4 3 448 15,4-2 80-15,3 2 32 0,2 3-2560 0,3 1-608 0,3-5 0 0,-1 3 0 16,2 2 0-16,-1 1 0 0,1 1 0 0,2-2 0 31,4 2-624-31,2 2-16 0,-2 2 0 0,-2-1 0 16,-6-1-1760-16,-4 2-352 0</inkml:trace>
  <inkml:trace contextRef="#ctx0" brushRef="#br0" timeOffset="28538.18">14172 14896 26719 0,'0'0'1184'0,"7"-3"240"0,1-5-1136 0,6 3-288 0,5-3 0 0,5 3 0 0,5-1 752 0,6 2 80 16,3-1 32-16,5 4 0 15,0-3-1088-15,4 2-224 0,4 0-32 0,4-1-8064 16,5 0-1616-16</inkml:trace>
  <inkml:trace contextRef="#ctx0" brushRef="#br0" timeOffset="29156.09">17454 14462 6447 0,'0'0'576'0,"-7"-9"-576"0,-1-3 0 0,-1 3 0 0,0-1 4624 0,-1 4 816 15,-2 1 176-15,1 0 16 0,-1 1-4512 0,0 1-912 16,-4 2-208-16,-1 1 0 0,-4 0 0 0,-2 3 0 16,0-1 0-16,1 3 0 0,-1 3-128 0,0 1 128 15,0 1-128-15,-1 3 128 0,-2-2 0 0,0 4-160 16,-2 3 160-16,0 4 0 0,-2 6 0 0,0-2 0 15,2 4 0-15,0 3 0 0,-1 4 0 0,0 2 0 16,2-2 160-16,-1 2-32 0,1 1-128 0,3-1 0 16,1 0 0-16,2 3 0 0,0 2 0 0,5-4 0 15,2 1 0-15,2 1 128 0,3-3-128 0,3 2 128 16,1-4-128-16,4 0 128 0,1-2-128 0,3 1-128 0,3-2 128 0,4 0-192 16,2-2 192-16,5 1 0 0,3-5 0 15,4 2 128-15,1-4 64 0,4 1 0 0,3-3 16 0,1 1 0 16,0-3 160-16,2-4 16 0,3-3 16 0,2 2 0 15,1-5-160-15,2 4-48 0,0 0 0 0,5-3 0 16,6-3 0-16,0 0 0 0,2 2 0 0,-1-5 0 16,-3 3-192-16,-1-2-192 0,-2 1 48 0,-2-1 0 31,-2 3-1536-31,-2-5-304 0</inkml:trace>
  <inkml:trace contextRef="#ctx0" brushRef="#br0" timeOffset="29820.26">18509 15199 28271 0,'0'0'1248'0,"0"0"272"0,0 0-1216 0,10 0-304 0,3 0 0 0,2 1 0 15,3 0-144-15,0 1-96 0,2-4-16 0,2 1 0 16,-1-1 256-16,3-4 0 0,0 3 0 0,2-1 0 16,1 1-144-16,2-4 16 0,1-1 0 0,3-5 0 15,4 4-128-15,-1-5 0 0,-3-1-16 0,-3-1 0 16,0 0 64-16,-2 0 16 0,-2-2 0 0,-2 0 0 16,-2 1-16-16,-3-1 0 0,-2-3 0 0,-1 1 0 15,-4 0 64-15,-1 1 16 0,-2-3 0 0,-4-2 0 16,-1 1 128-16,-4 4-208 0,-3 0 80 0,1 0 128 15,-6-2 0-15,-1 2 0 0,-1-2 0 0,-3 2 0 16,-1 1 0-16,-2 1 0 0,-6 9 0 0,1-3 0 16,-4 2-128-16,-4 4 128 0,-4 3 0 0,-5 4 0 0,-5 2 0 0,-4 0-176 15,-3 2 176-15,1 3-128 0,-2 7 128 16,1 3 0-16,1 1 0 0,-2 0 0 0,2 2 0 0,0 3 0 16,-1 2 0-16,3 3 0 0,3 4 0 0,4 0 0 15,4 1 0-15,2 6 176 0,3 4-176 0,3 4 192 16,4 3-192-16,3-1 192 0,3 0-192 0,6-4 0 15,4 1 144-15,7 1-144 0,5-5 208 0,5 2-16 16,5-5-16-16,6-1 0 0,3 2 368 0,5-2 80 16,2 0 16-16,8 1 0 0,7-8-192 0,3-1-16 15,4-3-16-15,0-2 0 0,1-1-240 0,1-4-48 16,2-4-128-16,3-2 192 0,2-2-192 0,5-5 0 16,4-1-144-16,1-6 144 15,-1-4-576-15,-2-5-32 0,2 0 0 0</inkml:trace>
  <inkml:trace contextRef="#ctx0" brushRef="#br0" timeOffset="30509.39">19676 13226 19343 0,'0'0'848'0,"-7"-9"192"0,1-5-832 0,-2 3-208 15,5 1 0-15,0-1 0 0,3 11 1136 0,1-10 176 0,2-1 32 0,-1 5 16 16,-2 6-1168-16,12-11-192 0,-1 5 0 0,2-4-192 15,4 1 0-15,2-1-16 0,1 3 0 0,0 1 0 16,4 1-48-16,4 1 0 0,2 2 0 0,1-1 0 16,4-1 256-16,-1 3 0 0,0 0 0 0,-1 2-144 15,-2 0 144-15,-3 4 144 0,-3 0-16 0,-2 3-128 16,-4 0 0-16,-5-1 0 0,0 5 0 0,-6 0 0 16,-4 1 0-16,-4 2 0 0,-4 2 0 0,-4 1 0 15,-3 0 0-15,-4 1 0 0,-3-2 0 0,-3 1 0 16,0 1-128-16,-3 0 128 0,-2-1 0 0,2 1-144 15,2-1 144-15,2 0-208 0,1-2 80 0,4 0 128 16,3-2-192-16,5 0 192 0,2-2-192 0,1 3 192 16,3 2-176-16,2 1 176 0,4-2-128 0,1 3 128 0,3 3 0 15,1 3 0-15,0-2 0 0,2 0 0 0,-1-1 0 0,1-1 176 16,-2 1-16-16,0 0 0 0,-1-1 224 0,-4 2 32 16,-2-3 16-16,-3 1 0 0,-3 2 80 0,-6 1 0 15,0-1 16-15,-6-4 0 0,-4 2-96 0,-4 0-32 16,-5-1 0-16,-2 0 0 0,-3-1-16 0,-2 0-16 15,-2 1 0-15,1-4 0 0,-3-1-240 0,3-1-128 16,0 0 160-16,2-1-160 16,2-5-992-16,1 1-288 15,2-4-64-15</inkml:trace>
  <inkml:trace contextRef="#ctx0" brushRef="#br0" timeOffset="30905.41">20793 12955 24815 0,'0'0'1088'0,"0"0"256"0,-5 9-1088 0,-1 4-256 0,2 6 0 0,-1 3 0 16,0 1 128-16,-2 2-128 0,0 4 144 0,-1 4-144 0,-1 2 0 0,-1 1 0 16,-1 3 0-16,-2 3 0 0,-1 3 0 0,0 0 0 15,2 1 0-15,2 1 0 0,0-2 0 0,2 2 0 16,2-5 0-16,2 3 0 0,3-7 0 0,1-1 128 15,3-2-128-15,2-2 0 0,4-2 0 0,1-2 176 16,1-2-176-16,2-3 160 0,1-4-160 0,1-1 0 16,2-2 0-16,-1-3 0 15,3-5-624-15,0 1 0 0,2-2 0 0,-1-2-10000 0</inkml:trace>
  <inkml:trace contextRef="#ctx0" brushRef="#br0" timeOffset="31114.02">20268 13464 30863 0,'15'-22'1360'0,"-2"11"304"0,4-6-1344 0,7 2-320 0,4 4 0 0,7 2 0 16,7-1 128-16,3 4-128 0,2 3 128 0,0 0-128 15,1 3 0-15,0 3 0 0,2 0-192 0,1 5-13552 16</inkml:trace>
  <inkml:trace contextRef="#ctx0" brushRef="#br0" timeOffset="42185.44">1883 17447 5519 0,'-18'-6'240'0,"5"2"64"0,-2-3-304 0,0 0 0 0,-1 2 0 0,2-2 0 16,2-1 1088-16,-1 2 176 0,1-3 16 0,4 1 16 31,1-2-1488-31,1 0-288 0</inkml:trace>
  <inkml:trace contextRef="#ctx0" brushRef="#br0" timeOffset="42828.83">1652 16839 4607 0,'0'0'400'0,"0"0"-400"0,-5-8 0 0,5 8 0 0,-6-8 2016 0,6 8 320 15,-6-11 64-15,1 4 16 0,-1 0-1264 0,6 7-256 16,-7-8-64-16,2-2 0 0,-2 2 0 0,1-2 0 16,2 5 0-16,-2-4 0 0,-3 2-224 0,3 2-48 15,-1-2-16-15,0 3 0 0,-2 3-240 0,0 1-48 16,-1 0-16-16,-2 4 0 0,3 4-64 0,-2 2-16 16,-1 6 0-16,0 5 0 0,-6 4-160 0,1 4 192 15,-2 8-192-15,2 6 192 0,0-1-192 0,2 8 128 16,0 3-128-16,2 3 128 0,1 1-128 0,4 3 0 0,0-1 0 15,2-5 0-15,2-2 0 0,2-5 0 0,1-2 128 0,4-4-128 16,2-5 0-16,1-3 0 0,1-1 0 16,3-8 0-16,1-5 0 0,1-3 0 0,-1-4 0 0,2-3 0 15,1-1 192-15,2-7-64 0,1-2 0 0,2-8 0 16,1-1 80-16,2-5 16 0,2-3 0 0,0-5 0 16,0-6-96-16,-1-1 0 0,-3 1-128 0,2-5 192 15,-2 0-192-15,-1-2 128 0,1 3-128 0,-3 2 0 16,0 5 0-16,-2 4 0 0,-1 4 0 0,-1 4 0 15,-2 7 0-15,-1 5 0 0,-10 2 0 0,12 13 0 16,-2 4 0-16,-1 8 0 0,-3 8 0 0,-2 7-160 16,-1 4 160-16,-2 7-160 0,-2 2 160 0,2 3-160 15,1 3 160-15,2-2 0 0,0-4 0 0,4-2 0 16,-1-4-224-16,2-6 32 0,1-4 16 0,1-8 0 0,-3-9 176 16,3-6-128-16,0-7 128 0,2-5-128 0,-1-3 288 15,2-7 64-15,0-7 16 0,3-7 0 0,-1-6 336 0,4-3 80 16,0-8 16-16,1 0 0 0,0-3-160 0,-2-5-48 15,-1-2 0-15,-1 0 0 0,-1 0-176 0,-1-1-32 16,2 3-16-16,-2 0 0 0,0-3-48 0,0 3 0 16,2 2 0-16,-2-2 0 0,2 3-192 0,-1 1 0 15,1 3 128-15,-3 4-128 0,0 7 0 0,-3 5 0 16,-1 3 0-16,-2 5 0 0,-4 3-288 0,-1 3 0 16,-1 1 0-16,-2 9 0 15,0 0-1888-15,-3-5-384 0,3 5-80 0,-11-7-16 0</inkml:trace>
  <inkml:trace contextRef="#ctx0" brushRef="#br0" timeOffset="43400.11">3431 16567 20095 0,'-18'-3'896'0,"7"0"176"0,-2 1-864 0,-2-1-208 15,1 0 0-15,1 1 0 0,1 1 128 0,-3 2 0 16,0 1-128-16,0 3 192 0,1-2-16 0,0 4-16 0,0 3 0 0,-3 0 0 15,-2 4-160-15,1 4 0 0,1 4 0 0,-4 3 0 16,-5 0 0-16,-1 7 0 0,0 2 0 0,-2 5 0 16,1 3 0-16,0 5 0 0,3 2 0 0,-1 5 0 15,1 1 0-15,2 4 0 0,1 4 0 0,4-2 0 16,1 2 0-16,3-4 0 0,2 1 0 0,3 1 0 16,3-4 0-16,2-3 0 0,2-1 0 0,3-1 0 15,3-5 0-15,2 0 0 0,-1-5 0 0,5-2 0 16,3-6 0-16,5-6 0 0,1-3-224 0,5-3 80 15,0-4-1552 1,4-5-304-16</inkml:trace>
  <inkml:trace contextRef="#ctx0" brushRef="#br0" timeOffset="43856.21">3957 17027 22511 0,'-23'0'992'0,"7"0"224"0,-3 2-976 15,-1 3-240-15,1 5 0 0,-1-1 0 0,1 4-128 0,0 2-80 0,0 2-16 0,1 3 0 16,0 4 224-16,0 3 0 16,-1 4-160-16,2 0 160 0,-1 4 0 0,1 1 0 0,2 1-144 0,-1 4 144 15,-1-2 0-15,2 2 0 0,-1 0 0 0,6 1 0 16,3-4 0-16,3-1 0 0,3-4 0 0,3-3 0 16,3-2 0-16,2-6 176 15,1-7-32-15,4-1 0 0,-2-5 112 0,7-1 32 0,0-7 0 0,2-1 0 16,2-5 16-16,-1-3 0 0,0-1 0 0,1-6 0 15,-2-7 16-15,1-2 16 0,2 0 0 0,1-1 0 16,0-5-144-16,1-1-48 0,0 0 0 0,-2 1 0 16,-1-2-144-16,-1-1 160 0,-2 0-160 0,-1 4 160 15,-4-2-160-15,-1-1 0 0,-4 2 0 0,-4 0 0 16,-4-3 0-16,-3 2 192 0,-1-1-192 0,-3 3 192 16,-7-3 48-16,-2 1 16 0,0 7 0 0,-3-2 0 0,-1 1-256 15,0 5 0-15,-1 2-192 0,0 4 192 16,0 2-464-16,2 3 16 15,2 2 0-15,3 1 0 0,0 1-224 16,8 4-32-16,6 1-16 0,0 0-9856 0</inkml:trace>
  <inkml:trace contextRef="#ctx0" brushRef="#br0" timeOffset="44297.75">4110 16474 22575 0,'-14'-8'992'0,"6"3"224"0,0 0-976 0,8 5-240 0,0 0 0 0,0 0 0 16,0 0 0-16,0 0-240 0,0 0 48 0,0 0 16 15,10-4 176-15,2 2 0 0,2 2 0 0,1 3 0 16,0 1 0-16,4 5 0 0,3-1 0 0,2 4 0 16,-2 0 0-16,2 3 0 0,1 0 0 0,0 3 0 15,3 3 0-15,1 0 0 0,-1 3 0 0,1-1 0 16,0 5 0-16,0-1 0 0,1 5 0 0,1-1 0 16,4 1 0-16,-1 8 0 0,-5 0 0 0,2 0 0 15,-3 2 0-15,-3 2 128 0,-4-1-128 0,-6 4 176 0,-6 2-16 0,-3-2 0 16,-3 1 0-16,-3 0 0 0,-4-2 64 0,-3 2 16 15,-5 1 0-15,-5-2 0 0,-6 1-16 0,-2 3 0 16,-3-2 0-16,-1 0 0 0,-1-1-32 0,3-1 0 16,0-4 0-16,3-2 0 0,0-2-192 0,2-3 128 15,3-7-128-15,2 2 0 0,3-7 0 0,4-4-320 16,1-5 64-16,4-2-7120 16,5-13-1424-16</inkml:trace>
  <inkml:trace contextRef="#ctx0" brushRef="#br0" timeOffset="44747.9">5418 17105 25567 0,'0'0'1136'0,"0"0"224"0,0 0-1088 0,0 0-272 0,0 0 0 0,0 0 0 16,11 6-272-16,3-4-112 0,8-1-32 0,2 1 0 0,1-2 224 0,6 0 64 15,4-2 0-15,6 1 0 0,3-3-80 0,2-1-16 16,2 0 0-16,-3 1 0 15,-4-3-192-15,-2 2-32 0,-1 1-16 0,0 0 0 16,-2-1-256-16,-3 2-48 0,-3 0-16 0,0 1-5008 0,-2 1-992 0</inkml:trace>
  <inkml:trace contextRef="#ctx0" brushRef="#br0" timeOffset="44963.68">5588 17549 7359 0,'0'0'320'0,"0"0"80"0,0 0-400 0,-5 9 0 0,5-9 0 0,0 0 0 15,5 11 3248-15,5 1 560 0,3-6 112 0,3 2 32 16,5-4-3008-16,5-1-608 0,5 0-112 0,3-2-32 16,2-2 80-16,1 1 16 0,1 0 0 0,1 0 0 15,3-5-288-15,1 2 0 0,2 1 128 0,3-5-128 16,2 1-976-16,2 0-256 0</inkml:trace>
  <inkml:trace contextRef="#ctx0" brushRef="#br0" timeOffset="45848.59">7674 16976 21183 0,'-7'-4'1888'0,"0"-1"-1504"0,0-3-384 0,1 3 0 15,1-4 704-15,1 2 64 0,0 0 0 0,1-3 16 16,0 3-784-16,0-4 0 0,-2 1 0 0,2 0-192 15,-3-3 192-15,3 3 0 0,-6-3-160 0,1 1 160 16,-1 0-320-16,-1 0 0 0,-1 0 0 0,-2 4 0 16,-1 0 0-16,-1 1 0 0,-6 2 0 0,4 1 0 15,-1 4 48-15,-1 5 16 0,0 1 0 0,-6 4 0 16,-4-1-16-16,0 5 0 0,0 0 0 0,0 2 0 16,-2 3 96-16,3 1 32 0,3 3 0 0,0 1 0 15,3 3 144-15,0-3 144 0,0 3-16 0,3 2-128 16,2 3 432-16,-1 1-32 0,0 1 0 0,1 2 0 15,2 1 32-15,1 0 0 0,0 1 0 0,3 1 0 0,-1 1-112 0,5-2-32 16,-3 0 0-16,2-1 0 0,3 0-144 0,2 0-16 16,2-1-128-16,1 0 192 0,3-2-192 0,0 1 0 15,2-5 0-15,3-2 0 0,1 0 0 0,4-4 0 16,1-3 0-16,3-2 0 0,4-2 0 0,2 1-128 16,2-4 128-16,2 1-208 0,2-2 208 0,5-3-176 15,4 3 176-15,6-2-160 0,-1-2 160 0,3 0 0 16,-1-5-144-16,0-1 144 15,-3 0-480-15,1-1-32 0,0-2 0 0</inkml:trace>
  <inkml:trace contextRef="#ctx0" brushRef="#br0" timeOffset="46568.71">8234 17470 20271 0,'0'0'1792'0,"0"0"-1424"0,-10-2-368 0,10 2 0 0,-10-3 368 0,10 3 0 16,0 0 0-16,0 0 0 0,0 0-368 0,4 12-128 15,1-1 0-15,4-1 0 0,4 3 128 0,0 2 0 16,3-1 0-16,4-1 0 0,4 2-144 0,3 0 0 16,5 1 0-16,-4-4 0 0,-2-3-176 0,1 1-48 15,0-3 0-15,1-1 0 0,0-2 192 0,0-4 48 0,-2-4 0 0,1-1 0 16,-2-3 128-16,1-3 144 16,-1 0-16-16,-1-2-128 0,4-4 448 0,0 1 0 0,-2-3-16 15,2 0 0-15,-3-4-144 0,1 1-32 0,-2 2 0 16,0-2 0-16,-6 2-256 0,0-2 160 0,-6-1-160 0,-2 2 128 15,-3-1-128-15,-1-1 0 0,-5 2 0 0,-1-2 0 16,-1 1-160-16,-4-1 160 0,-3-2-208 0,-3 5 80 31,-4 0-272-31,-4 3-48 0,-3 1-16 0,-2 6 0 0,-5-1 80 0,-2 8 0 0,1 3 16 0,-2 4 0 16,0 6 368-16,0 0 288 0,-2 6-48 0,1 3-16 16,-3 5-96-16,1 4-128 0,0 4 176 0,1-2-176 15,0 3 256-15,-1 3-64 0,0 4-16 0,1 1 0 16,-1-1 64-16,3 1 16 0,4 4 0 0,4-4 0 15,4-1-128-15,2 2 0 0,2-4-128 0,4 2 192 16,2-3-16-16,4-3-16 0,2-1 0 0,4-2 0 16,0-5 80-16,5 2 16 0,3-6 0 0,2-3 0 0,1 0 80 0,7-1 32 15,6-3 0-15,3-2 0 0,3-4-224 0,5-1-144 16,2-4 192-16,1-1-192 0,-1-2 0 0,2-2 0 16,3-2 0-16,1-6 0 15,2 2-576-15,2-7-160 0,2-1-32 0</inkml:trace>
  <inkml:trace contextRef="#ctx0" brushRef="#br0" timeOffset="47283.68">9934 16039 5519 0,'-4'-10'496'0,"1"1"-496"0,0-4 0 0,0 3 0 0,2 0 2192 0,1-3 352 16,-1 2 64-16,-2 2 16 0,-1-3-1664 0,0 6-336 15,-1-3-64-15,5 9-16 0,-5-6-160 0,0 2-16 16,-1-1-16-16,-1 0 0 0,1 1-352 0,6 4 128 15,-8-3-128-15,1-2 0 0,-2 0 0 0,1 3 0 16,-2 0 0-16,3 2 0 0,7 0 0 0,-11 3 0 16,1 0-144-16,0 2 144 0,-1-3 0 0,0 2-176 15,0 2 176-15,1 3-128 0,-2 0 128 0,1 4 0 16,-2 2 0-16,2 3 0 0,-1 1 0 0,0 4 128 16,3 5 0-16,-1 5 0 0,-1 4 160 0,4 1 32 0,0 1 16 0,2 2 0 15,0 0-80-15,5-1 0 0,0 1-16 0,3-3 0 16,3-4-240-16,0-2 144 0,3-4-144 15,3-5 128-15,1-1-128 0,2-3 0 0,3-3 0 0,1-2 0 16,1-7 208-16,4-1-32 0,0-4-16 0,6-2 0 16,-3-5 80-16,7-2 16 0,1-2 0 0,-1-3 0 15,-1-3-96-15,1 0-16 0,-4-2 0 0,1-2 0 16,-2-4 48-16,-3 2 0 0,-1-3 0 0,0 0 0 16,-3 1 224-16,-3-4 48 0,-1 3 16 0,-4-4 0 15,-2 2 160-15,-2-2 16 0,-2 2 16 0,-3-2 0 16,-4 1-272-16,-1-1-48 0,-1 1-16 0,-3 1 0 15,-2 3-48-15,-3 4-16 0,-2-2 0 0,-3 4 0 0,-2-1-144 16,-1 1-128-16,-4 1 192 0,0 4-192 0,-1 2 0 16,-1 1-176-16,2 4 0 0,-4 1 0 15,1 3-1184 1,-1 1-240-16,-2 1-64 0,-5-1 0 0</inkml:trace>
  <inkml:trace contextRef="#ctx0" brushRef="#br0" timeOffset="48885.06">877 19090 1839 0,'-5'-3'160'0,"1"1"-160"0,-2-1 0 0,-1-2 0 15,2-1 2144-15,-1 3 400 0,0-1 80 0,1-1 0 16,-3-3-1488-16,2 3-304 0,-1 3-64 0,1-2-16 16,1 0 144-16,-2 3 48 0,1 1 0 0,6 0 0 15,-9 5-256-15,3 1-48 0,1 6-16 0,0 1 0 0,1 6-256 0,1 10-48 16,1 9-16-16,1 10 0 0,-2 6-144 0,0 2-32 16,2 1 0-16,-1 6 0 0,-1 1 64 0,1 3 0 15,-2 3 0-15,1-4 0 0,-1-5-192 0,2-6 0 16,-1-4 0-16,3-7 0 0,-1-4 0 0,1-7 0 15,1-5 0-15,-1-5-176 16,4-4-528-16,0-8-96 0,-4-11-32 0</inkml:trace>
  <inkml:trace contextRef="#ctx0" brushRef="#br0" timeOffset="49122.96">791 19023 16575 0,'0'0'1472'16,"-4"-10"-1168"-16,3 4-304 0,4-3 0 0,2 4 800 0,8-1 96 0,1-2 32 0,5 2 0 15,3-5-784-15,7 4-144 0,8-2 0 0,2 1 0 16,-2-2 0-16,1 4 0 0,0-6 0 0,2 3 0 15,-3-2-192-15,2 3 0 0,2-4 0 0,-1 0 0 32,1 1-1408-32,1-3-304 0</inkml:trace>
  <inkml:trace contextRef="#ctx0" brushRef="#br0" timeOffset="49329.67">741 19573 20095 0,'-14'11'896'0,"6"-5"176"0,2 2-864 0,6-8-208 15,0 0 0-15,0 0 0 0,0 0-240 0,14 4-80 16,3-4-32-16,4-5 0 0,3-5 192 0,4-3 160 16,5-1-208-16,6-1 80 0,2-1 128 0,3 0 0 15,-1 1 0-15,-4-1-128 0,-2 5-192 0,0-2-48 16,1 3 0-16</inkml:trace>
  <inkml:trace contextRef="#ctx0" brushRef="#br0" timeOffset="49684.16">1680 19426 20271 0,'0'0'1792'0,"-3"17"-1424"0,-1 3-368 0,0 7 0 15,3 2 320-15,-2 6-16 0,2 5 0 0,1 2 0 16,0 4-304-16,-1 0 0 0,-2 1-128 0,1-5 128 16,0 1 0-16,-2-4 0 0,3-7 0 0,-1-3 0 15,-2-5 0-15,3-6-144 0,-2-8 144 0,3-10 0 0,0 0 0 0,0 0 0 16,0 0 0-16,0 0 0 0,-6-17 0 0,2-6 0 15,0-5 0-15,1-1 0 0,2-1 0 0,1-4 176 16,0-2-176-16,0 2 192 0,3 1 16 0,1 1 16 16,-1 2 0-16,5 0 0 0,3 6-16 0,2-1 0 15,0 1 0-15,3 3 0 0,3 5-208 0,2 1 0 16,-1 2 0-16,6 4 0 0,-2 0-176 0,4 3-80 16,2 1 0-16</inkml:trace>
  <inkml:trace contextRef="#ctx0" brushRef="#br0" timeOffset="50090.46">2832 19443 13823 0,'0'0'608'0,"-9"-3"128"0,-2 3-592 0,-1-1-144 0,1 0 0 0,-1 2 0 15,2 2 1408-15,-1 3 240 0,-3 4 48 0,1 4 16 16,0 4-1312-16,-2 4-256 0,-1 2-144 0,-2 6 160 16,-3 5-160-16,1 4 0 0,0 3-192 0,2 2 192 15,0 0-144-15,3-1 144 0,4-5 0 0,0-1 0 16,4-3-192-16,3-1 64 0,4-9 128 0,4-3-208 15,2-5-320-15,3-3-64 0,1-8-16 16,0-1 0-16,2-5 608 0,0-2 0 0,2-1 0 0,2-6 0 0,-2-3 528 0,0-4 128 16,-3-5 32-16,4-2 0 0,-1 0-256 0,-1-4-48 15,-3 0-16-15,-1-3 0 0,0 2-112 0,-3 2-32 16,-2-1 0-16,-3 4 0 0,-2-4 16 0,-3 5 0 16,-1 2 0-16,1 0 0 0,-4 4-240 0,-1 1 0 15,-1 1 0-15,-2 4 0 16,1 0-320-16,-2 1-128 0,0 5 0 0,2 1-6032 15,-1 2-1200-15</inkml:trace>
  <inkml:trace contextRef="#ctx0" brushRef="#br0" timeOffset="50589.62">3287 19374 24879 0,'-10'13'2208'0,"4"1"-1760"0,-3 1-448 0,1 7 0 16,3 5 496-16,0 3 16 0,0 3 0 0,0 1 0 15,0 3-512-15,-2-2-208 0,0-2 16 0,0-4 0 16,1-1 64-16,1-5 128 0,0-3-208 0,1-2 80 16,0-5-320-1,2-2-64-15,2-11-16 0,0 0 0 0,0 0 96 0,0 0 32 0,0 0 0 0,3-11 0 0,1-6 128 0,3-1 16 16,2-1 16-16,-1-2 0 0,1-5 240 0,1 3 0 15,2 2 0-15,1 0 0 16,-2 2 0-16,1 3 0 0,1 2 0 0,0 2 160 0,-1 6 128 0,0 3 32 16,1 1 0-16,0 4 0 0,2 1-160 0,-2 6-32 15,1 2 0-15,0 5 0 0,0-1-128 0,-2 4 0 16,-3 0 144-16,1 3-144 0,-1 0 144 0,0 3-144 16,-2-4 192-16,-4 1-192 0,-1-3 0 0,-2-4 0 15,-2-2 0-15,2-13 0 0,0 0 128 0,0 0-128 16,0 0 0-16,0 0 0 0,0 0 320 0,0 0-64 15,4-12 0-15,1-2 0 0,7-3-96 0,-1-2-32 16,2-2 0-16,5 0 0 0,-2-1-128 0,2-1 0 16,1 2-160-16,3 3 160 0,1 5 0 0,-2 2 0 0,-2 4 0 15,0 3 160-15,0 6-160 0,-1 4-176 0,0 2 48 0,1 6 0 16,0 5 128-16,-1 6 0 0,2 1 0 0,-1 1-128 16,2 3 128-16,-4 2 0 0,1-1 0 0,-1-1 0 15,-1 0-304-15,1-1-80 0,-3-2 0 0,1 1-6720 16,2-4-1328-16</inkml:trace>
  <inkml:trace contextRef="#ctx0" brushRef="#br0" timeOffset="51194.77">5306 19386 24239 0,'0'0'1072'0,"-12"2"224"0,0 0-1040 0,-1 0-256 0,4 2 0 0,0 4 0 0,-1 2 0 0,1 4 0 0,0 3 0 0,-1 5 0 15,-2 5-128-15,1 3 128 0,-2 6 0 0,1 5-144 16,-2 1 144-16,0 5 0 0,0 2 0 0,0-4 0 15,0-1 0-15,1-5 0 0,2-4 0 0,0-7 0 16,2-2 0-16,3-8 0 0,1-6-144 0,5-12 144 16,0 0-256-16,0 0 32 0,-4-13 0 0,4-5 0 15,3-6 224-15,3-3 0 0,2-7 0 0,2-4-144 16,1-10 144-16,5-2 256 0,1-3-64 0,5-1-16 16,1 1-16-16,4 3 0 0,-1 1 0 0,1 3 0 15,-2 4-160-15,0 6 0 0,-3 6 0 0,1 6 128 16,-2 6-128-16,-1 4 0 0,-1 8 0 0,-1 4 0 15,-4 6 0-15,1 4 0 0,0 3 160 0,-3 5-160 0,0 1 160 0,-3 4-160 16,-2 3 128-16,-3 2-128 0,-4-1 0 0,-4 4 0 16,-4 0 0-16,-3 3 0 0,-5 1-256 0,0 0-16 15,-4 0-16-15,-2-6 0 0,0-2 32 0,3-6 16 16,1-7 0-16,2-3 0 0,-1-7-48 0,5-3-16 16,0-4 0-16</inkml:trace>
  <inkml:trace contextRef="#ctx0" brushRef="#br0" timeOffset="51504.12">5823 19335 22111 0,'0'0'976'0,"-5"11"208"0,-4-2-944 0,0 4-240 0,4 1 0 0,1 4 0 16,0 3 1760-16,-1 3 304 0,2 6 64 0,-3 0 16 15,1 1-1808-15,-2 1-336 0,-1 2 0 0,2 1-192 32,1 0-272-32,0-1-48 0,-3-2-16 0,3-7 0 15,-1-3-896-15,-1-6-176 0,5-4-48 0,2-12 0 16,0 0 496-16,0 0 112 0,1-13 16 0,0-6 0 0,3-5 704 0,1-7 160 0,1-3 32 0,5-2 0 16,1 0 128-16,4 0 0 0,1 2 0 0,4 3 0 15,-2 2 128-15,1-2 64 0,0 6 16 0,2 1 0 16,1 4 80-16,-1 2 16 0,0 3 0 0,1 3 0 15,0 1-128-15,0 4-32 0,0 2 0 0,1 3 0 16,1 2-432-16,1 0-96 0,10-2 0 0,-11 4-16 0</inkml:trace>
  <inkml:trace contextRef="#ctx0" brushRef="#br0" timeOffset="51852.08">6178 19556 17503 0,'0'0'1552'0,"0"0"-1232"0,0 0-320 0,0 0 0 0,0 0 1088 0,17 4 144 16,3-4 48-16,1-1 0 0,1-4-1280 0,1-1-384 0,1 0-16 0,-1-4 0 15,-3-2 256-15,0 2 144 0,-1-4-160 0,-2 2 160 31,-2 0-528-31,-2-2-16 0,-3 1 0 0,-1 2 0 0,-3-2 208 0,-2 1 32 0,-1 3 16 0,-3-1 0 16,-3 2 464-16,-1-1 80 0,-2 3 32 0,1 2 0 16,-5 1 208-16,0 7 32 0,-1 0 16 0,0 1 0 15,-1 4 16-15,-1 0 0 0,0 4 0 0,1 3 0 16,-3 2-288-16,2 2-48 0,1 4-16 0,-1 4 0 16,3-2-208-16,1 2 0 0,1 0 0 0,3 2 0 15,1 1 0-15,4-5 0 0,3 2 0 0,2-5 0 16,1-2-448-1,5-2 0-15,3-4 16 0,1-2-6112 0,0-2-1232 0</inkml:trace>
  <inkml:trace contextRef="#ctx0" brushRef="#br0" timeOffset="52152.67">6831 19401 29775 0,'-22'8'1312'0,"10"3"288"0,0 1-1280 0,3 5-320 0,4 6 0 0,1 3 0 15,-2 4-288-15,2 2-112 0,-1 0-32 0,3 1 0 0,2 0 192 0,0 0 48 16,0-1 0-16,0-6 0 16,0 0-688-16,1-7-128 0,-1-4-16 0,2-6-16 15,-2-9 176-15,0 0 32 0,9-4 16 0,2-9 0 0,-1-7 624 0,2-5 192 0,2-7 0 0,3-2-160 16,2-7 416-16,0 0 64 0,1 3 32 0,1 1 0 15,-1 0 48-15,2 4 16 16,-5 5 0-16,3 2 0 0,-1 3-96 0,0 5 0 0,-2 3-16 0,0 3 0 16,-2 3-304-16,1 0-272 0,-1 3 48 0,-3 4 16 15</inkml:trace>
  <inkml:trace contextRef="#ctx0" brushRef="#br0" timeOffset="52355.77">7474 19350 25791 0,'0'0'1152'0,"0"0"224"0,-7 7-1104 0,2 3-272 0,2 0 0 0,2 4 0 0,-1 5 1648 0,2 3 272 15,2 4 48-15,-2-2 16 0,0 3-1824 0,0 2-352 16,-3 3-80-16,1 1-16 15,-1 3-1680-15,-2 1-336 0,1-1-64 0,-1 0-9424 0</inkml:trace>
  <inkml:trace contextRef="#ctx0" brushRef="#br0" timeOffset="52753.03">7960 19508 27647 0,'-14'2'2448'0,"-1"1"-1952"0,-6 2-496 0,5 3 0 15,-5-2 144-15,4 7-144 0,1 3 128 0,-1 4-128 31,-1 2-384-31,1 5-176 0,-1 1-16 0,4 5-16 0,3 2 32 0,2 1 16 0,3 0 0 0,2-5 0 16,4-3-1120 0,1-1-208-16,3-7-48 0,1-6-16 0,4-6 160 15,4-4 48-15,1-7 0 0,2-2 0 0,2-5 2240 0,1-1 448 0,1-6 80 0,1-3 32 0,-1-4 752 0,-1-1 160 16,-1-5 16-16,0 2 16 16,-2-3-608-16,1 2-112 0,-2 1-16 0,-1-1-16 0,0 4-336 0,-3-1-64 15,2 5-16-15,-3 0 0 0,-2 2-432 0,-2 3-96 16,-2 0 0-16,0 4-16 0,-4 1-304 0,-3 1 128 15,3 10-128-15,-5-5 0 16,5 5-224-16,-10-4-160 0,0 2-16 0,0-1-8416 16,0 3-1680-16</inkml:trace>
  <inkml:trace contextRef="#ctx0" brushRef="#br0" timeOffset="53073.67">8448 19423 23951 0,'0'0'2128'0,"-9"9"-1696"16,0 1-432-16,0 5 0 0,3 3 960 0,1 3 128 0,1 7 0 0,3 3 16 31,-1 4-1248-31,1 5-256 0,-1-2-48 0,-1 1-16 0,1-1 48 0,-2-1 16 0,1-4 0 0,3-6 0 31,1-4-704-31,2-5-144 0,3-8-32 0,-6-10 0 0,0 0 1104 0,0 0 176 0,9 0 128 0,0-5-128 16,-1-5 1232-16,-1-3 160 0,1-5 16 0,1-5 16 16,0-3-464-16,-2-5-80 0,4 2-32 0,-1-2 0 15,-1 0-400-15,1-1-64 0,1 1-32 0,1 2 0 0,-1 5-352 16,2-2 144-16,0 4-144 0,-1 1 0 16,1 3-272-16,0 2-176 0,-1-1-16 15,1 3-16-15,0 2-1744 0,-2 2-336 0,2-8-80 16,-4 2-16-16</inkml:trace>
  <inkml:trace contextRef="#ctx0" brushRef="#br0" timeOffset="53539.42">9363 19301 23263 0,'0'0'1024'0,"-9"-4"224"0,0-3-992 0,-1-1-256 0,-3 0 0 0,1-1 0 15,-1 4 272-15,0-3 16 0,-1 2 0 0,-3 2 0 16,-1 3-288-16,-4 1 0 0,-2 2 0 0,-1 3 0 15,-2 6-224-15,-2 0-96 0,-2 6-32 0,-1 0 0 16,1 2 64-16,1 2 16 0,0-5 0 0,3 1 0 16,3-3 272-16,6-1 272 0,5-1-48 0,6-3-16 15,7-9-208-15,0 0 0 0,7 12 0 0,6-6 0 16,5-1 0-16,4 0-160 0,2-2 0 0,2-2 0 16,1-1 288-16,1 1 48 0,3-2 16 0,-2 1 0 0,4 0 48 15,-1 1 16-15,-1 0 0 0,1 2 0 0,-1 1-128 0,-3 1-128 16,-4 0 176-16,-4 0-176 0,-3 4 128 0,-5 0-128 15,-4 4 0-15,-8-1 0 0,-4 0 0 0,-7 4-144 16,-10 5-16-16,-3 3 0 0,-6 0 160 0,-3 4-192 16,-8-3 192-16,0 5-192 0,-2-3 192 0,-1 4-160 15,-1-4 160-15,-1-3-160 16,2-4-1248-16,-1-2-256 0,-12 4-64 0,18-10 0 0</inkml:trace>
  <inkml:trace contextRef="#ctx0" brushRef="#br0" timeOffset="54570.87">10121 17470 23615 0,'0'0'1040'0,"-5"-9"224"0,0 0-1008 0,2-2-256 0,0 2 0 0,2-2 0 15,1 3 336-15,1-2 32 0,2 2 0 0,-3 8 0 16,6-10 64-16,2 5 16 0,1-1 0 0,2-1 0 16,3 3-288-16,3 1-160 0,1-1 192 0,4 1-192 15,5 1 0-15,5 2 0 0,-2 0 0 0,11 0 0 16,4-2-144-16,4 1-48 0,1 1 0 0,-1-4 0 16,-2-1-400-1,0 0-96-15,-1 1-16 0,0 1 0 0,-2-2-1424 0,1 1-304 0</inkml:trace>
  <inkml:trace contextRef="#ctx0" brushRef="#br0" timeOffset="54795.59">10328 17675 7359 0,'0'0'656'0,"0"0"-528"0,0 0-128 0,0 0 0 16,8-9 5696-16,7 3 1120 0,8 4 224 0,5 0 32 31,3-1-6064-31,5 2-1216 0,2-2-240 0,2-3-64 16,0 2-1168-16,3-1-240 0,2 1-64 0</inkml:trace>
  <inkml:trace contextRef="#ctx0" brushRef="#br0" timeOffset="55196.58">12842 16734 21711 0,'-14'-7'960'0,"1"3"192"0,-1 0-912 16,-1 2-240-16,-1 2 0 0,-1 5 0 0,-1 2 0 0,-3 5 0 16,-5-1-144-16,-3 3 144 0,-6 5-160 0,-4 3 160 15,-3-1-160-15,2 5 160 0,-1 3 0 0,0 4 0 16,-1 1 0-16,3 5 0 0,-3 1 0 0,1 7 0 15,2 5 0-15,-2 4 160 0,-3 3 112 0,1 0 32 16,2 2 0-16,4-2 0 0,4 1-128 0,8-2-32 0,6-3 0 0,5-4 0 16,7-6 48-16,7-4 0 15,7-7 0-15,7-3 0 0,6-3-192 0,13-7 160 0,5-3-160 0,9-4 160 16,3-5 16-16,4 0 0 0,5-5 0 0,7-3 0 16,5-2-176-16,7-2-224 0,8-3 48 0,-3 3-7040 15,-4 0-1408-15</inkml:trace>
  <inkml:trace contextRef="#ctx0" brushRef="#br0" timeOffset="56624.02">11481 19432 14735 0,'-12'-8'640'0,"2"4"160"0,3-4-640 0,-6 1-160 0,-1 0 0 16,5 0 0-16,3 2 1024 0,1-4 192 15,1 0 16-15,-1 0 16 0,0 0-992 0,-1-1-256 0,3 0 0 0,-2 0 0 16,-1 2 0-16,0-2 0 0,0 1 0 0,-1-1 0 16,1 2 256-16,-2-2 0 0,0 2 0 0,-3-1 0 15,1 4 32-15,0-4 16 0,-1 3 0 0,-2 2 0 16,0-1-112-16,0 0-32 0,1 1 0 0,-6 2 0 15,1-3-160-15,0 1 0 0,-2 4 0 0,-2 0 0 16,-2-1 192-16,-2-1 0 0,-6 2 0 0,1 3 0 16,-3 2 128-16,1-1 16 0,-5 2 16 0,2 3 0 15,0 1-112-15,1 3-32 0,0 3 0 0,2 1 0 16,1-3-208-16,6 2 0 0,2 1 0 0,4-2 0 16,2 1 0-16,6-1 0 0,2-1 0 0,3 0 0 15,3-2 0-15,2 1-208 0,2 1 64 0,4-1 16 16,4-3-32-16,4 4 0 0,2-1 0 0,6-3 0 15,-2 1 160-15,2-2 0 0,3 1 0 0,2 3 0 16,-1-3 0-16,1 3 0 0,-2-4 0 0,1 1 0 0,1 0 0 16,-1-1 0-16,2 3 0 0,-6-2 0 0,-2 1 144 0,-1 2-144 15,-4-3 192-15,-1 3-192 0,-3-1 240 0,-2-1-64 16,-3 1-16-16,-5-2 0 0,-5 2 128 0,-3 2 32 16,-3-1 0-16,-6-1 0 0,-6 4 64 0,-2 0 0 15,-6 1 16-15,1 0 0 0,-2 3-80 0,0-3-32 16,0 0 0-16,2-1 0 0,-1 1-160 0,6-6-128 15,1 2 144-15,4-3-144 16,2-6-944-16,4 0-272 0,1-5-64 0</inkml:trace>
  <inkml:trace contextRef="#ctx0" brushRef="#br0" timeOffset="56925.03">12088 18680 24879 0,'-3'-6'2208'15,"-1"1"-1760"-15,-1-3-448 0,5 8 0 0,0 0 1152 0,0 0 128 0,-3 10 48 0,-1 7 0 16,-1 3-1328-16,-2 12-384 0,-4 6 0 0,-1 8-16 15,-4 4 64-15,-3 9 16 0,-3 5 0 0,-1 11 0 16,0 6-176-16,-1-6-16 0,-4-4-16 16,4 0 0-16,-2-2 272 0,2-2 64 0,0 1 16 0,2-2 0 0,2-1 176 0,1-5-160 15,4-6 160-15,-1-3-160 16,1-6-624-16,4-7-128 16,0-12-32-16,4-3 0 0,2-5-544 0,0-5-112 0</inkml:trace>
  <inkml:trace contextRef="#ctx0" brushRef="#br0" timeOffset="57134.43">12259 19489 26719 0,'-17'19'2368'0,"6"-7"-1888"0,-4 5-480 0,-1 6 0 15,5 1 1152-15,1 9 144 0,2 4 32 0,2 1 0 32,1 4-1664-32,-1-1-336 0,3-7-64 0,-1-3-8144 0,3-2-1616 0</inkml:trace>
  <inkml:trace contextRef="#ctx0" brushRef="#br0" timeOffset="57623.59">12828 19391 22111 0,'0'0'976'0,"-11"-7"208"0,-3-3-944 0,0 3-240 0,1-6 0 0,0 5 0 0,2-1 1408 0,-1 4 224 15,1 4 48-15,-2 0 16 16,-2 2-1696-16,-3 2-528 0,-2 2-16 0,0 5 0 15,-3 1-64-15,-1 5-16 0,-3-1 0 0,1 4 0 0,1 5 208 0,1 0 32 16,-2 7 16-16,7-2 0 0,2 4 368 0,3-1-144 16,2 3 144-16,3-4 0 0,5-7 0 0,3-2 0 15,2-5 128-15,3-3-128 0,3-2 320 0,4-7-16 16,3-8-16-16,4-6 0 0,2-2 288 0,6-7 48 0,3-7 16 16,3-6 0-16,1-3-32 0,1-7 0 0,-1 1 0 0,0-2 0 15,-1-4-480-15,1-1-128 0,-3 0 0 0,0-4 0 16,-4 1 0-16,0 0 0 0,-3-4 0 0,0 6 0 15,-3-2 128-15,-2 6-128 0,-3-1 160 0,1 3-160 16,2-3 0-16,-2 1 128 0,-4 0-128 0,0 5 0 16,-2 0 0-16,-3 6 0 0,-3 7 0 0,-1 7 0 15,-3 7 0-15,0 3 0 0,0 9 0 0,-9 3 0 16,0 6 0-16,-2 9 0 0,-5 4 0 0,0 15 0 16,-2 9 0-16,-1 6-192 0,-1 5 48 0,-2 7 0 15,-2 2-96-15,1 5-16 0,0 7 0 0,3-5 0 16,-1-5-384-16,5-5-64 15,2-5-32-15,1-8 0 0,3-5 160 16,4-4 48-16,2-5 0 0,3-6 0 0,2-4-400 0,4-8-80 0</inkml:trace>
  <inkml:trace contextRef="#ctx0" brushRef="#br0" timeOffset="57989.49">13333 19411 3679 0,'0'0'320'0,"0"0"-320"15,0 0 0-15,0 0 0 0,0 0 5264 0,0 0 992 16,0 0 192-16,2 12 32 0,5-1-5456 0,2-5-1024 16,1-2-368-16,3 0 16 0,2-4 64 0,3-3 16 0,1 0 0 15,1-2 0 1,2-4-304-16,-2 1-48 0,4-5-16 0,0 1 0 15,-1-5 0-15,-1-1 0 0,-3-2 0 0,-4 1 0 0,-4 1 320 0,-4 2 48 0,-5-1 16 0,-3 4 0 16,-4 1 720-16,-8 1 160 0,-5 4 16 0,-3 4 16 16,-5 1 160-16,-2 3 16 0,-2 3 16 0,-2 7 0 15,-1 1-384-15,0 4-80 0,-1 2 0 0,2 4-16 16,-2 2-48-16,3-1 0 0,3 1 0 0,0 3 0 16,0-2-320-16,4 2 144 0,4-3-144 0,3 1 0 15,3-4 0-15,7-1 0 0,3-1 0 0,4 0-144 16,2-2-48-16,6-1 0 0,3 2 0 0,6-2 0 15,2 0-464-15,3-2-112 16,1 0 0-16,1 0-6592 0,2-7-1296 0</inkml:trace>
  <inkml:trace contextRef="#ctx0" brushRef="#br0" timeOffset="58873.68">14817 18832 13823 0,'-5'14'608'0,"5"-14"128"0,-11 3-592 0,1 0-144 15,1 1 0-15,4 3 0 0,-2 1 3472 0,4 6 672 16,-1 2 128-16,0 5 16 16,0 4-3808-16,-3 7-768 0,-6 4-160 0,1 8-16 0,2 7 464 0,0 6 0 15,-1 2-128-15,0-3 128 0,4-3 0 0,-1-4 0 0,2-5 0 0,3-5 0 16,2-6 0-16,4-4 0 0,2-6 0 15,2-4 0-15,3-5 160 0,2-1 80 0,2-7 16 0,2-2 0 16,-3-3 48-16,2-2 16 0,1-3 0 0,0-1 0 16,-1-5 16-16,3 0 16 0,0-4 0 0,1 1 0 15,-1 2-160-15,1-3-16 0,0-3-16 0,-1 1 0 16,0 3 704-16,-2 3 144 0,-1-2 16 0,1 7 16 31,-6 0-1792-31,1 4-352 0,-11 1-80 0,12 6-16 0,-5 1 736 0,-2 5 144 0,-1 4 16 0,0 3 16 16,0 0-32-16,0 2-16 0,-1 7 0 0,1-1 0 15,1 2 128-15,0-3 16 0,2-3 16 0,2-2 0 16,0-6-32-16,1-3-16 0,1-6 0 0,3-3 0 16,1-8 416-16,3-4 96 0,4-6 16 0,1-4 0 0,0-8 336 15,-1-2 80-15,3-7 16 0,-2 0 0 16,-1 2-336-16,1-1-64 0,0-2-16 0,0 2 0 0,-4 1 16 0,-1 1 0 16,-3 0 0-16,-1 2 0 0,-1-3-16 15,-2 2-16-15,1-2 0 0,-2 2 0 0,-2 7-304 0,-2 1 0 16,-2 5-176-16,-2 2 176 15,-2 6-544-15,-1-2 0 16,-3 8 0-16,-2-2 0 0,-3 5-336 0,-1 2-64 0,-2 2-16 0,0 2-12336 0</inkml:trace>
  <inkml:trace contextRef="#ctx0" brushRef="#br0" timeOffset="59324.78">16443 18471 17503 0,'-9'2'1552'0,"-2"1"-1232"0,-3 3-320 0,-3 4 0 0,-2 4 1968 0,-4 5 336 15,-2 5 64-15,-5 11 0 0,-2 5-1872 0,-5 9-496 16,-2 5 128-16,0 5-128 0,1 4 0 0,1 1-144 15,2 3 144-15,2 4-208 0,1 4 208 0,4-3 0 16,4-4 0-16,1-2 0 0,3-5 0 0,4-6 0 16,4-3 160-16,4-4-160 0,3-1 0 0,4-5 0 15,2-5 128-15,4-2-128 0,4-5 128 0,2-6-128 16,2-2 192-16,2-2-64 0,3-2-128 0,4 0-144 16,2-4 144-16,3-2-208 15,1-1-352-15,5-4-64 0,0-4-16 0</inkml:trace>
  <inkml:trace contextRef="#ctx0" brushRef="#br0" timeOffset="59781.6">16959 18886 12895 0,'-7'-2'1152'0,"-3"-2"-928"16,-3 0-224-16,-1 4 0 0,0 0 3264 0,0 8 592 0,0 2 128 0,-3 6 32 16,-2 7-4208-16,-2 4-848 0,-3 6-176 15,-3 9-16-15,-1 13 880 0,0 6 176 0,1 2 48 0,2 3 0 0,-1 0 128 0,4-2 0 16,1 2 0-16,3-5-128 15,3-1 256-15,2-7 48 0,5-5 16 0,4-3 0 0,1-8 112 0,7-7 16 16,0-4 16-16,2-5 0 0,3-2 272 0,1-5 48 16,2-1 16-16,2-7 0 0,1 0 336 0,3-4 64 15,1-4 16-15,2-4 0 0,5-2-400 0,4-6-80 16,3-2-16-16,3-3 0 0,1-2-432 0,-2-7-160 16,0-2 0-16,-2-4 144 0,1-5-144 0,-2-2 0 0,-2-2 144 0,1-3-144 15,-2 2 0-15,-1-5 0 0,-4 0 0 16,-1-3 0-16,-3-7-160 0,-2 3 0 15,-1 0 0-15,-6 5 0 0,-3 12 32 0,-6 6 0 0,-5 11 0 16,-6-1 0-16,-4 2 384 0,-5 4 64 0,-5 5 32 16,-3 0 0-16,-6 6-352 0,-1 1-160 0,-3 6 16 0,-2 5 0 31,-1 2-2512-31,-2 2-496 0</inkml:trace>
  <inkml:trace contextRef="#ctx0" brushRef="#br0" timeOffset="60391.97">17704 18302 21183 0,'0'0'1888'0,"0"0"-1504"0,0 0-384 0,13 3 0 15,-2 4 1168-15,3 2 176 0,8 5 16 0,0 2 16 32,0 2-1808-32,4 1-352 0,-5 4-80 0,2 4-16 0,0-3 512 0,0 6 112 0,-3 5 0 0,0 1 16 15,-4 4-240-15,-1 2-48 0,-1 2-16 16,-1-1 0-16,-2 3 208 0,0-4 32 0,-2 1 16 0,-1-3 0 16,-1-3 480-16,-2 3 112 0,-3 5 16 0,-2-1 0 0,-2 5 320 0,-3 0 64 15,-3 1 0-15,-3-1 16 0,-7 1-64 0,-2-1-16 16,-5-3 0-16,-4 1 0 0,-6-5 64 0,0 4 0 15,0-4 0-15,-5 0 0 0,2-3-288 0,4-1-48 16,1-1-16-16,5-2 0 16,0-8-640-16,2 0-128 0,4-3-32 0,2-3-11968 15</inkml:trace>
  <inkml:trace contextRef="#ctx0" brushRef="#br0" timeOffset="60808.66">18590 19226 29663 0,'0'0'1312'0,"9"-5"272"0,1-8-1264 0,6 1-320 0,4 1 0 0,5-1 0 0,6 5-176 0,4-3-80 15,5-2-32-15,3 6 0 0,4 3 0 0,0 1 0 16,-2-1 0-16,-2 3 0 16,-1 3-592-16,-3-1-112 0,-2 5-32 0,-3 0-6528 15,-2-2-1328-15</inkml:trace>
  <inkml:trace contextRef="#ctx0" brushRef="#br0" timeOffset="61015.81">18640 19518 36735 0,'0'0'1632'0,"0"0"336"0,0 0-1584 0,0 0-384 0,9-6 0 0,5 2 0 15,5-1-128-15,6 2-128 0,3 2 0 0,9 1-16 16,9 0-80-16,7 0-16 0,3 1 0 0,3 2 0 31,0 0-2048-31,4 0-400 0</inkml:trace>
  <inkml:trace contextRef="#ctx0" brushRef="#br0" timeOffset="70987.06">19669 7618 2751 0,'-1'-13'256'0,"0"3"-256"0,-2 1 0 0,1-3 0 0,-1 2 2000 0,-1-2 368 15,3 1 64-15,-1 0 0 0,-2 0-1328 0,1 2-272 16,-1-2-48-16,1 1-16 0,0 1-128 0,1-2-16 15,-2 3-16-15,0-3 0 0,4 11-224 0,-5-8-32 16,0-5-16-16,-2 8 0 0,7 5-144 0,-10-7-16 16,0 1-16-16,0 2 0 0,-2 2-16 0,2-1 0 15,-2 3 0-15,-2 0 0 0,-2-2-144 0,-4 0-144 16,-3 1 144-16,-1 1-208 0,0 5 208 0,-2-2 128 16,-2-1 0-16,2-1-128 0,-1 3 0 0,4 0 0 0,0 1 0 15,0 0 0-15,0 0 176 0,2 3-176 16,-1-2 160-16,2 3-160 0,-2 1 0 0,1 3 0 0,-2-3 0 15,1 3-160-15,1 2 160 0,-2 0 0 0,-1 1 0 16,-3-2 0-16,-2 2 0 0,-1 3 0 16,2 3 0-16,-1 0 0 0,0-1 0 0,1 5 0 0,3 2 160 0,0 2-160 15,0-2 128-15,0 6-128 0,-1 3 0 0,3 3 144 16,-3 2-144-16,0-2 0 0,1 0 0 0,-1 4 0 16,0 2 0-16,-2 1 0 0,-2 0 0 0,2-3 0 15,-3 2 0-15,0-1 0 0,-1 3 0 0,3-2 0 16,1-2 0-16,3-3 0 0,2-3 0 0,1 0 0 15,2-1 128-15,1 1 0 0,1-2 0 0,2 1 0 16,0-1 48-16,5 1 0 0,-2-4 0 0,4 3 0 16,2 1 240-16,3 0 48 0,1-3 16 0,3 2 0 15,3-2-64-15,2-1-16 0,5 0 0 16,-1 0 0-16,2 3-160 0,2-2-48 0,2 0 0 0,2 1 0 0,-1-2-192 0,4 0 176 16,-1-2-176-16,2 2 160 0,2 1-160 0,2 0 0 15,2-4 0-15,0 0 128 0,1-4-128 16,-1-3 0-16,-2 0 0 0,-2-4 0 0,0-1-192 15,0-3 48-15,1-1 0 0,0-1 0 0,1-4 144 0,2-2-160 16,1-3 160-16,1-3-160 0,0-1 160 0,3 0 0 16,0-2 0-16,7-1 128 0,3-6 32 0,2 2 16 15,-2-5 0-15,-3 0 0 0,-1-1 64 0,0-2 16 16,2-3 0-16,-1-2 0 0,-1-3 32 0,0 1 16 16,-1-1 0-16,3-5 0 0,0 0 48 0,5-2 16 15,-1-1 0-15,1 2 0 0,-3-4-176 0,-2 1-16 16,-4-1-16-16,1-1 0 0,0-2-160 0,-2 2 160 15,-3 2-160-15,1-2 160 0,-2 0-160 0,-1-3 0 0,-1-5 0 16,1-1 0-16,-4-3 0 0,2 0 0 0,-5-2 0 0,-3-3 0 16,-2-5 144-16,-1-1-144 0,-2-2 160 0,-2-7-160 15,-2-2 0-15,-3-1 0 0,-2-2-128 16,-2 1 128-16,-4 1 0 0,-3-3 0 0,-2-6 0 0,-2 3 0 16,-5 0 128-16,-2 3-128 0,-2 1 176 0,-5 3-176 15,-3 8 256-15,-4 1-48 0,-2 4-16 0,-2 8 0 16,-1 3 32-16,-3 7 0 0,-3 5 0 0,-3 6 0 15,-1 6-368-15,0 5-80 0,1 6-16 0,-2 6-13200 16</inkml:trace>
  <inkml:trace contextRef="#ctx0" brushRef="#br0" timeOffset="72465.92">19986 19071 18431 0,'0'0'1632'0,"0"0"-1312"16,-12-4-320-16,5 1 0 0,7 3 976 0,0 0 128 16,-5-5 32-16,1-4 0 0,0 3-608 0,2-4-112 15,-1 1-32-15,0-4 0 0,1 0-96 0,-1 1-32 16,3-4 0-16,3 0 0 0,-3-1-256 0,2 1 128 16,1-2-128-16,0 1 0 0,0 1 272 0,1-2-48 15,3 0-16-15,-1-1 0 0,2-1 64 0,-1-4 16 16,3-5 0-16,-1 1 0 0,0 0-96 0,1 0 0 0,0 2-16 15,1-2 0-15,-1 4-176 0,0-4 0 16,0 3 144-16,2 2-144 0,-1-1 0 0,-1 3 0 0,0 4 0 16,1 3 0-16,-3 3 0 0,1 1 0 0,0 5 0 0,-9 5 0 15,12-1-224-15,-2 2 32 0,-3 4 16 0,0 7 0 16,2 2-80-16,-3 5-32 0,-1 4 0 0,0 5 0 16,-1 1 48-16,0 3 16 0,-2 2 0 0,1 2 0 15,-2 0 96-15,0 0 128 0,1 0-208 0,-1-3 80 16,2-5 128-16,0 0 0 0,0-11-144 0,1 1 144 15,-2-4 0-15,2-4 0 0,0 2 160 0,-4-12-160 16,0 0 608-16,0 0 16 0,0 0 0 0,9 1 0 16,-9-1-64-16,9-1-16 0,-9 1 0 0,9-9 0 15,-3 1-160-15,0-4-16 0,-1 1-16 0,2-3 0 16,-2-3-128-16,0-3-32 0,-1 0 0 0,1-4 0 16,0-1-192-16,0-3 176 0,-1 1-176 0,0-4 160 0,2 0-160 0,0 0 0 15,-1-3 0-15,0-3 0 0,1-4-144 0,-1 3-16 16,-2-1 0-16,3 1 0 0,-3-4-96 15,2 0-32-15,-1 0 0 0,0 4 0 0,-1 0 144 16,-3 4 144-16,2 3-208 0,-1 3 80 0,-1 1 128 0,2 4 128 16,-2-2-128-16,1 2 176 0,0 4-176 0,2 0 0 15,-1 1 0-15,2 1 0 0,0 3 0 0,0 0 0 16,0 3 0-16,-1-2 0 0,1 3 0 0,4 1 0 16,-1 0 0-16,1 0 0 0,0-2 0 0,1 2 0 15,1-4 0-15,1 4 0 0,-1-2 0 0,3 1 0 16,0 2 0-16,0-1 0 0,-1-1 0 0,2 0 0 15,1 1 0-15,1-1 0 0,0 2 192 0,3-2-32 16,0 3-16-16,2-2 0 0,0 1-144 0,2 2 192 0,1-2-192 0,2 4 192 16,0-2-192-16,5 0 0 0,2 0 144 0,3 4-144 15,2-2 0-15,-1 0 0 0,1 0 0 0,-5 4 0 16,-3 2 0-16,-2 2 0 0,-1 3 0 0,-2-2 0 16,0 4-128-16,-5 0 0 0,-1 4 0 0,-3 1 0 31,0 2-1216-31,-2-1-256 0,-3 3-32 0,-1-1-10032 0</inkml:trace>
  <inkml:trace contextRef="#ctx0" brushRef="#br0" timeOffset="77305.78">21063 18561 11055 0,'-9'-9'976'0,"-2"-1"-784"16,0-5-192-16,0-2-4864 0</inkml:trace>
  <inkml:trace contextRef="#ctx0" brushRef="#br0" timeOffset="77856.7">20848 18126 11679 0,'0'0'512'0,"0"0"128"0,-5-5-512 0,0 1-128 0,5 4 0 0,-7-1 0 16,1-4 208-16,6 5 32 0,-8-5 0 0,2 2 0 16,6 3-240-16,0 0 0 0,-9 0 128 0,9 0-128 15,-8 2 464-15,8-2 48 0,-9 3 16 0,9-3 0 16,0 0 320-16,-7 5 64 0,7-5 16 0,0 0 0 16,0 0 32-16,0 0 16 0,0 0 0 0,0 0 0 0,0 0-208 0,0 11-32 15,0-11-16-15,6 11 0 0,-6-11-80 0,14 8-32 16,0 1 0-16,1-6 0 15,3 0-64-15,3-2-16 0,0-1 0 0,5-1 0 16,2-3-160-16,1 3-48 0,0-2 0 0,1-1 0 0,0-2-176 0,-4 2-144 16,2 0 192-16,0 1-192 0,-4-1 128 0,1 1-128 15,-2 1 0-15,-3 0 0 0,-2 2 0 0,-2 2 0 16,-2 0 0-16,-1 0 0 0,-3-1 0 0,-10-1 0 16,11 5 0-16,-11-5 0 0,11 5 0 0,-11-5 0 15,5 9 128-15,-3 1-128 0,-2 3 0 0,-1 0 128 16,-4 3-128-16,-1 2 0 0,-3 1 128 0,-3 2-128 15,1 2 0-15,-2 0 0 0,-2 4 0 0,0-2 128 16,-2 5-128-16,1-1 0 0,-5 1 144 0,2 1-144 16,0-4 0-16,1 2 144 0,-1 1-144 0,0 1 0 0,-1 2 144 0,-1 0-144 15,2 0 128-15,2 0-128 0,0 1 128 0,2-6-128 16,0-2 160-16,2-5-32 0,5 0-128 0,2-2 192 16,-2-3-192-16,3-1 0 0,1-1 0 0,2-3-160 31,2-1-352-31,0-10-80 0,0 7-16 0,2 2 0 15,-2-9-1712-15,0 0-352 0,7 8-64 0,-7-8-16 0</inkml:trace>
  <inkml:trace contextRef="#ctx0" brushRef="#br0" timeOffset="78228.42">20860 18596 28271 0,'0'0'1248'0,"0"0"272"0,0 0-1216 0,13-2-304 0,5-3 0 0,0 2 0 16,2 1 368-16,4 0 16 0,2 2 0 0,4 0 0 15,1 0-384-15,0 0 0 0,1 0 0 0,-1 0-128 31,-2-1-1232-31,-1 2-240 0,-3-1-64 0,-1 0-6048 0,-1-2-1216 0</inkml:trace>
  <inkml:trace contextRef="#ctx0" brushRef="#br0" timeOffset="78808.84">19809 19479 6447 0,'0'0'576'0,"0"0"-576"0,0 0 0 0,0 0 0 16,0 0 2240-16,0 0 320 0,15 0 80 0,1-2 16 16,3 1-1632-16,2 1-336 0,4-3-64 0,4 1-16 15,4-4 128-15,0 0 32 0,1 3 0 0,1-5 0 16,1 2-176-16,3 1-16 0,0-3-16 0,3 3 0 15,1 1-240-15,4 0-64 0,4-3 0 0,2 2 0 0,2 2-16 16,-3-5-16-16,-2 1 0 0,-2-1 0 0,0 0-80 16,1 5-16-16,-2-4 0 0,2 4 0 0,3-1-272 15,-2 1-64-15,-3-3-16 0,-6 1 0 16,-5 2-672-16,-2 1-128 0,-5-1-16 16</inkml:trace>
  <inkml:trace contextRef="#ctx0" brushRef="#br0" timeOffset="79304.17">20244 19857 22111 0,'0'0'976'0,"0"0"208"0,-5-6-944 0,1 0-240 0,1-5 0 0,3 4 0 16,4-5 1760-16,4 2 304 0,2 0 64 0,5-4 16 15,3-1-2000-15,4 0-400 0,3 3-64 0,3-1-32 16,3 1 144-16,0 3 16 0,4-3 16 0,-2 5 0 15,-3 0-112-15,0 4-32 0,-4 1 0 0,1 2 0 16,-4 3 0-16,-2 2 0 0,0 1 0 0,-3 1 0 16,-4 2-96-16,-3 1-32 0,-2 4 0 0,-4 2 0 0,-4 3 128 0,-3 3 32 15,-5-1 0-15,-3 5 0 0,-4-1 288 16,-4 3-128-16,-3-1 128 0,-5 2 0 0,-3 3 0 16,-3-4 0-16,-6 1 192 0,0 0-48 0,-3 3 432 0,1 1 96 15,0-1 16-15,5 2 0 0,4-2 32 16,2-1 16-16,2-3 0 0,4-6 0 0,6 3 64 0,5-8 16 15,2-4 0-15,6 0 0 0,2 0-160 0,5-6-16 16,4 2-16-16,9-4 0 0,6-1-320 0,6 1-64 16,5-1-16-16,9-3 0 0,9-2 0 0,5-3 0 15,2 2 0-15,4-4 0 0,1 1-224 0,0 0 0 0,3 1 0 16,7 1 0 0,6 0-1024-16,-1-6-160 0,-1 0-32 0</inkml:trace>
  <inkml:trace contextRef="#ctx0" brushRef="#br0" timeOffset="83862.89">22208 16207 8287 0,'0'0'736'0,"0"0"-592"0,6-8-144 0,2-1 0 0,2 3 2128 0,0 0 400 16,3 2 80-16,2 1 16 0,3 1-2064 0,1-1-416 15,3 1-144-15,2 2 0 0,2 3 304 0,4 0-48 16,1-1-16-16,4 4 0 0,2 0-240 0,-1-1 0 16,-1 1 0-16,-2 3 0 0,-4 0 0 0,-1 1 0 15,-1 4 0-15,-2-2 0 0,-2 0 0 0,0 4 0 16,-1 3 0-16,-2 1 0 0,-1 0 160 0,-1 5-160 16,-2 0 160-16,-2 7-160 0,-1 1 336 0,-4 4-16 15,-3 1-16-15,-2 4 0 0,-1 6 112 0,-5 4 32 16,-2 2 0-16,-2 2 0 0,-2 2-32 0,0 3 0 15,-1-3 0-15,-1 3 0 0,-1 6-160 0,2-1-48 0,3-4 0 0,0 3 0 16,-1-3-208-16,4-1 128 0,1-5-128 16,2-1 0-16,2-1 0 0,1 0 0 15,2-2 0-15,4 0 0 0,3-6 0 0,3-3 0 0,3-5 0 0,2-2 0 16,3-3 224-16,3-5-48 0,1 0-16 0,4-6 0 16,2 0-32-16,0-3 0 0,0-1 0 0,-1-2 0 15,-4-2-128-15,-3 0 192 0,-1-1-192 0,-2-4 192 16,-2 1-16-16,-1-3 0 0,-1 1 0 0,-2-1 0 15,-4-3 0-15,0-1 0 0,-2 3 0 0,-10-6 0 16,11 5 0-16,-11-5 0 0,0 0 0 0,8 7 0 16,-8-7 64-16,2 10 16 0,-2 2 0 0,-3-2 0 15,-4 4-64-15,0 1-16 0,-2 6 0 0,-1 0 0 16,-2 7-176-16,1 1 128 0,-1 4-128 0,1 2 128 16,-1 2-128-16,2 3 0 0,1 4 0 0,2 0 0 0,-1 4 0 0,3 4-144 15,1 3 144-15,2-2-160 0,-1 1 160 16,2-1-128-16,1-1 128 0,1 3-128 15,3 3 128-15,1 6 0 0,3-4 0 0,3 3-128 0,0 0 128 16,2-1 0-16,1-2 0 0,0-2 0 0,-1 7 0 16,1-4 176-16,-3 1-48 0,1-3 0 0,-3-5 64 0,-2 0 0 15,-2-3 0-15,-3-8 0 0,-5 1 128 0,-2-2 16 16,-3-1 16-16,-2 1 0 0,-6-3 176 0,-3-2 48 16,-6-1 0-16,-4-1 0 0,-4 0-48 0,-8-1 0 15,-8-7 0-15,-4 1 0 0,-7-3-304 0,0-1-64 16,0-5-16-16,1-2 0 0,1 1-432 0,0-6-96 15,-3 0 0-15,-1-1-16 16,-5-6-1952-16,5-1-384 0,2-1-80 0</inkml:trace>
  <inkml:trace contextRef="#ctx0" brushRef="#br0" timeOffset="84272.7">23879 17791 26207 0,'0'0'1152'0,"12"-8"256"0,3 3-1136 0,7 1-272 15,6-2 0-15,10 2 0 0,8 1 0 0,6 2-224 16,2-3 32-16,0-2 16 0,-2 0 48 0,0 2 0 16,0 0 0-16,0 1 0 15,0 3-480-15,0 0-96 0,-1 3 0 0,-4-1-9744 16</inkml:trace>
  <inkml:trace contextRef="#ctx0" brushRef="#br0" timeOffset="84510.05">24076 18284 18431 0,'13'-3'1632'0,"5"-1"-1312"0,3 3-320 0,6-5 0 15,4-3 1360-15,3 4 208 0,3-2 32 0,2 4 16 16,3-1-1232-16,4 3-256 0,4-1-128 0,4 0 128 15,6-2-128-15,2 1 0 0,1 0 0 0,-4 0 0 32,-3-2-1568-32,-4-1-224 0,20-1-64 0,-13-3 0 0</inkml:trace>
  <inkml:trace contextRef="#ctx0" brushRef="#br0" timeOffset="84868.47">24216 17263 4607 0,'0'0'192'0,"0"0"64"0,0 0-256 0,12-4 0 0,2 4 0 0,5 0 0 16,2 2 5760-16,7 3 1120 0,5 6 224 0,5 0 32 15,7 0-5776-15,3 3-1152 0,6 0-208 0,4 1 0 16,6-1-256-16,-1 2 16 0,-2 1 16 0,0 2 0 31,0 1-208-31,3 2-32 0,1-3-16 0,2 0 0 16,-2 0-112-16,-4 0-32 0,-8 0 0 0,-4 2 0 15,-4-1-96-15,-3 2-32 0,-4 2 0 0,-5 0 0 16,-3 5 80-16,-9-1 16 0,-5 0 0 0,-9 2 0 0,-8 1 400 0,-7 1 96 0,-6 1 16 0,-5 2 0 16,-5 1 544-16,-6 0 112 0,-6 0 32 0,-2 3 0 15,-2-1 144-15,-7 0 16 0,-6-1 16 0,0-2 0 16,0 0-304-16,6-4-64 0,4 1-16 0,4-4 0 15,5-2-640-15,3-5-128 0,4-2-16 16,6-2-6816-16,3-2-1360 0</inkml:trace>
  <inkml:trace contextRef="#ctx0" brushRef="#br0" timeOffset="85259.23">27142 17534 23951 0,'-19'-8'1056'0,"4"3"224"0,-4-4-1024 0,-3 5-256 0,-2 2 0 0,-1 1 0 15,-3 3 1040-15,-1 3 160 0,-2 5 16 0,-5 1 16 16,-4 1-1232-16,-3 5-208 0,-3 2-64 0,1 2-16 16,2 7 288-16,2 0 0 0,3 4 0 0,3 4 144 15,0 3-144-15,4 1 0 0,0 0-192 0,3 0 192 16,3 0 0-16,3 0 128 0,2-1 32 0,3-1 0 16,3-2-160-16,4-2 128 0,4-3-128 0,6-1 128 15,5 1-128-15,1-6 192 0,3-2-192 0,2-1 192 16,3-3-192-16,6-4 0 0,4-4 0 0,5 1 0 15,5-7-160-15,7-1-64 0,6 1-16 0,6-4 0 16,6-2-400-16,3-4-96 0,2-3-16 16,-2-1-10736-16</inkml:trace>
  <inkml:trace contextRef="#ctx0" brushRef="#br0" timeOffset="85652.3">27502 17784 24879 0,'0'0'2208'0,"0"0"-1760"0,0 0-448 0,5-9 0 15,0-2 1872-15,4 3 304 0,3 1 48 0,3 3 16 0,5 1-1856 16,4 2-384-16,3 1 0 0,4 0 0 16,0 0-560-16,4 3 16 0,0 0 0 0,2 1 0 15,-1-1-2208-15,-5-1-432 0</inkml:trace>
  <inkml:trace contextRef="#ctx0" brushRef="#br0" timeOffset="85845.72">27559 18117 8287 0,'18'-2'736'0,"-7"-2"-592"0,1-5-144 0,3 4 0 16,4-4 5008-16,5 3 976 0,3 1 192 0,6-2 32 15,5 3-4928-15,0 2-976 0,4-1-304 0,0 1 128 31,-2-3-1648-31,0 1-336 0</inkml:trace>
  <inkml:trace contextRef="#ctx0" brushRef="#br0" timeOffset="86882.54">29174 17957 27695 0,'0'0'1216'0,"-11"-1"272"0,1-2-1184 15,1 1-304-15,9 2 0 0,0 0 0 0,0 0 256 0,0 0-16 0,0 0 0 0,0 0 0 16,0 0-240-16,0 0-160 0,-1-10 32 0,4 1 0 16,2-3 128-16,1-1-192 0,3-2 192 0,1-3-192 15,2-2 192-15,-1-3-208 0,2-7 80 0,-1-2 128 16,4-4 0-16,-4-1 0 0,2-2 0 0,2 0 0 15,-1 1 0-15,0-2 0 0,0-2 0 0,-1 4 0 16,-1 1-144-16,1 4 144 0,-1 5 0 0,1 0 0 0,-4 5 0 16,-1 4 0-16,-2 4 0 0,0 2 0 0,-1 4-144 0,-6 9 144 15,0 0 0-15,0 0-144 0,0 0-112 16,7 12 0-16,-5 6-16 0,-1 7 0 0,-1 1-112 0,0 5 0 16,-2 6-16-16,-1 1 0 15,1 0-96-15,2 1-16 0,0 0 0 16,2-2 0-16,1-8 96 0,2 2 16 0,2-1 0 0,1-6 0 0,2-5 768 0,-3-2 144 15,0-2 48-15,0-4 0 0,-1-2 384 0,3 0 80 16,-9-9 0-16,9 7 16 0,-9-7-464 0,11 2-112 16,1-1-16-16,-1-1 0 0,1-3-256 0,-1-4-48 15,0-3-16-15,2-1 0 0,0-2-128 0,-2-2-176 16,1-4 48-16,-2 1 0 0,-1 0 128 0,0-2 0 16,0-4-144-16,-2-1 144 0,0-1 0 0,1-1 0 0,0-6 0 0,-2-3 0 15,1 0 0-15,-2-3 0 0,0-5 0 0,-1-1 0 16,0-5-240-16,-1-3 80 0,3-2 16 0,-4-1 0 15,1 1-64-15,-2 2-16 0,0-1 0 0,2 1 0 16,-1 3 32-16,1 4 16 0,-1 1 0 0,-2 4 0 16,2 0-16-16,-1 5-16 0,-2 4 0 0,-1 1 0 15,0 5 208-15,-1 1 0 0,-1 1 0 0,1 0 160 16,-1 4-160-16,0-1 0 0,0 1 0 0,0 1 0 16,2 1 128-16,-1 0-128 0,1 2 0 0,2-1 128 15,0 1-128-15,0-1 0 0,2 3 0 0,1 0 0 16,1-2-128-16,1-2 128 0,1 2 0 0,2-1 0 15,-1 0 0-15,3 2 0 0,2-3 0 0,-1 4 0 16,1 4 128-16,0-2-128 0,2 1 0 0,2 2 128 16,0 3 0-16,3 0-128 0,0 2 192 0,3 1-64 15,-4 2 48-15,1 1 0 0,1 1 0 0,1 3 0 16,-4 1-176-16,2 2 0 0,0-4 0 0,2 0 128 0,-1 1-128 0,2 2 0 16,1-1 0-16,0-1 0 0,-1 0 0 15,3 2 0-15,0-1 0 0,0 2 0 0,0-1 0 0,0-1 0 16,2 2 0-16,2 1 0 0,0-1 0 0,-1 0 0 15,-1-3 0-15,-2-3 0 0,-1 2-256 0,-5 1-64 16,-5 1-32-16,-1-1 0 16,0-2-1824-16,-13-2-352 0</inkml:trace>
  <inkml:trace contextRef="#ctx0" brushRef="#br0" timeOffset="87414.08">30020 16856 7359 0,'0'0'656'0,"0"0"-528"0,0 0-128 0,3-9 0 0,1-1 3664 0,2 3 704 15,3-4 144-15,2 4 32 0,3 2-3632 0,4-3-720 16,1 0-192-16,3-2 0 0,-1 3 0 0,5-3 0 15,0 2 0-15,2-1 0 0,0 1 0 0,0-2-208 16,-1 4 16-16,1-3 16 0,1 1 176 0,-1 2 0 16,-2-3 0-16,-4 4-128 0,-1 0 128 0,-2 0 0 15,-3 4 0-15,-2 3 0 0,-2 4 176 0,-5 1-48 16,-2 4 0-16,-2 5 0 0,-3 3-128 0,-4 3 160 16,-3 5-160-16,-5 2 160 0,-2 3-160 0,-4 0 160 15,-2 4-160-15,-4 0 160 0,-2 1-16 0,1 1 0 16,1 1 0-16,-3 2 0 0,2 3 304 0,-1-2 48 15,1-2 16-15,1 1 0 0,1-4 80 0,1 1 32 0,1-1 0 0,0-2 0 16,1-2-304-16,2 0-64 0,2-2-16 0,-2 1 0 16,1 1-240-16,5-3 0 0,1-4 128 15,3 3-128 1,-1-2-528-16,2 1-160 0,4-4-16 0,3-5-11824 0</inkml:trace>
  <inkml:trace contextRef="#ctx0" brushRef="#br0" timeOffset="87695.24">29929 17219 15663 0,'0'0'688'0,"2"-11"144"0,2-3-656 0,2 4-176 0,3-2 0 0,5 1 0 0,4 2 3712 0,4 3 704 16,3-4 128-16,3 6 48 0,1-1-3952 0,3-1-800 15,0 1-160-15,6 2-16 16,0-1-64-16,3-1-16 0,1 4 0 0,1 0 0 16,1-1-480-16,0 1-80 0,-2 1-32 0,-4 1 0 15,-4 2-144-15,-3-2-48 0,-5 0 0 0,-3 1 0 0</inkml:trace>
  <inkml:trace contextRef="#ctx0" brushRef="#br0" timeOffset="88082.54">29100 18591 24879 0,'11'-7'1088'0,"-3"0"256"0,1-7-1088 0,5-1-256 0,4-3 0 0,8 2 0 0,4-2 2240 0,8 0 400 16,5-1 80-16,5 1 16 0,6-1-2288 0,1 0-448 16,-5-1 0-16,2 0-176 0,2-2 16 0,2 4 0 15,1 4 0-15,4-1 0 16,1-2-624-16,2 3-128 0,-3 0-32 0,-4 4 0 16,-4 0-1424-16,-2 2-272 0,-4-3-64 0,-5 5-16 0</inkml:trace>
  <inkml:trace contextRef="#ctx0" brushRef="#br0" timeOffset="88490.12">29420 18937 27647 0,'12'-4'2448'0,"3"-2"-1952"0,3 1-496 0,3-2 0 0,5 1 1216 15,3 4 128-15,3 0 48 0,1 2 0 0,2 3-1200 16,2 2-192-16,1 4-144 0,-1 2 144 0,-1-1-128 0,-1 4 128 15,-2 3 0-15,-2-1 0 0,-4 2-320 0,-3 3 0 16,-4 0 0-16,-2 7 0 0,-4-2-64 0,-4 4-16 16,-2-2 0-16,-7 4 0 0,-1 1 400 0,-4 0-160 15,-3-1 160-15,-4-3 0 0,0-1 256 0,-1-5 144 16,0-2 48-16,2 4 0 0,-3-5 240 0,3 0 48 16,1-2 16-16,4 0 0 0,1 0-256 0,4-1-48 15,2 1-16-15,5-1 0 0,3-2-432 0,4-2 0 0,3-1 0 16,4 1 0-1,6-5-368-15,5-1-96 0,4-3-32 0,8-4 0 16,4-1-1248-16,9-7-256 0,7-1-48 0</inkml:trace>
  <inkml:trace contextRef="#ctx0" brushRef="#br0" timeOffset="188951.75">9208 13966 2751 0,'0'0'128'0,"0"0"16"0,0 0-144 0,0 0 0 0,0 0 0 0,0 0 0 0,0 0 0 0,0 0-256 15,0 0 64-15,0 0 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44:01.76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1782 9482 6447 0,'0'0'272'0,"0"0"80"0,0 0-352 0,-9 0 0 0,9 0 0 0,0 0 0 0,0 0 1856 0,0 0 288 0,0 0 64 0,0 0 16 16,0 0-1120-16,0 0-208 16,12 1-64-16,3 1 0 0,4-2-256 0,5-1-48 15,5 0-16-15,2-2 0 0,4-1-96 0,7-1-32 16,3 2 0-16,-1-4 0 0,0-3-112 0,-4 2-16 16,4-2-16-16,-1 5 0 0,1 0-48 0,1 0 0 0,-2 2 0 0,3 2 0 15,1 1-64-15,-3 0-128 16,-1 1 176-16,-4 2-176 0,-8 0 160 0,-1 3-160 15,-5-1 128-15,-2 4-128 16,-5 0-416-16,-3 4-160 0,-2-3-48 0</inkml:trace>
  <inkml:trace contextRef="#ctx0" brushRef="#br0" timeOffset="224.98">1832 10141 13823 0,'16'2'1216'0,"3"-4"-960"0,7 0-256 0,4-5 0 0,7 1 336 15,4 0 32-15,3-6 0 0,-1 2 0 16,-1 1 288-16,2-4 64 0,0 1 16 0,1 2 0 0,0-2-48 0,4 3-16 16,0-3 0-16,2 4 0 0,-3-1-496 0,-3 4-176 15,-6-4 0-15,-4 3 144 0,-5-6-144 0,-2 5-176 16,-3-2 48-16,-3 0-5840 15,-5-1-1168-15</inkml:trace>
  <inkml:trace contextRef="#ctx0" brushRef="#br0" timeOffset="567.45">2085 9193 15663 0,'-12'-11'688'0,"12"11"144"0,5-8-656 0,4-1-176 0,3 4 0 0,2 0 0 15,2 1 640-15,4 2 112 0,1-2 16 0,6 1 0 16,4-1 32-16,6-2 16 0,4 1 0 16,7 2 0-16,6 3-32 0,3 4 0 0,1 1 0 0,-1 4 0 15,-3 4-128-15,-2 5-16 0,0 3-16 0,1 6 0 16,1 5-176-16,0 7-16 0,1 8-16 0,-4 7 0 15,-4 0-96-15,-5 5-32 0,-5 3 0 0,-7 3 0 16,-6 3-112-16,-4 1-32 0,-9-4 0 0,-5-5 0 0,-6-1 64 0,-5-3 16 16,-4 0 0-16,-7-2 0 15,-8-6 416-15,-6-1 64 0,-8-3 32 0,0-2 0 16,-3-3-256-16,0-3-48 0,-3 0-16 0,4-3 0 0,0-1-416 0,2-4 0 16,2 2 0-16,5-4-15248 15</inkml:trace>
  <inkml:trace contextRef="#ctx0" brushRef="#br0" timeOffset="1218.48">5434 9572 18879 0,'-2'-18'832'0,"0"4"192"0,-3-2-832 0,3 0-192 0,-5 2 0 0,0-1 0 0,-6-1 704 0,0 0 80 15,1 1 32-15,-2 4 0 0,-3 2-304 0,-1 4-48 16,-2 1-16-16,-4 8 0 0,-4 2-272 0,-3 7-176 15,-3 2 192-15,-2 5-192 0,-3 3 176 0,2 6-176 16,1 1 160-16,2 3-160 0,2 1 192 0,3 0-48 16,6 1-16-16,4-5 0 0,3-2-128 0,3-1 0 15,4-7 0-15,4-2 128 0,2-4 64 0,3-4 16 16,0-10 0-16,11 8 0 0,0-5 208 0,4-3 32 16,1-2 16-16,6-4 0 0,5-2-48 0,2-3-16 15,3-1 0-15,0-2 0 0,0-1-400 0,-1 1 128 16,-1 4-128-16,-1-2 0 0,-2 2 0 0,-2 5 0 15,-2 5 0-15,-3 4 0 0,-2 2 160 0,-4 6-160 16,-1 8 192-16,-2 7-192 0,-1 4 368 0,-3 8-48 16,-5 5 0-16,-3 6 0 0,-2 0 64 0,-7 1 0 0,-2 3 0 0,-5 2 0 15,-2 0-48-15,-6-1 0 0,-6-2 0 16,-5-3 0-16,-4 3-144 0,-2-3-16 0,0-4-16 16,-1 0 0-16,-1-7 32 0,4-1 16 0,2-3 0 0,5-2 0 15,0-7-208-15,5 0 0 0,3-8 0 0,5-7 0 31,1-3-2144-31,5-11-480 0</inkml:trace>
  <inkml:trace contextRef="#ctx0" brushRef="#br0" timeOffset="1601.76">5967 9490 20671 0,'-12'12'912'0,"6"-1"192"15,-2 1-880-15,2 3-224 0,-2 0 0 0,3 2 0 0,0-2 512 0,4-1 64 16,1-1 16-16,4-1 0 0,1-1-160 0,2-5-48 16,4-1 0-16,0-4 0 0,4-2 48 0,4-3 0 15,2-1 0-15,3-5 0 0,1 1-32 0,3-4 0 16,1-3 0-16,2 1 0 0,-3-1-48 0,-1 0-16 15,-3-1 0-15,-3 3 0 0,-2-3-144 0,-2 0-16 16,-4 1-16-16,-2 0 0 0,-3-2 32 0,-3 3 0 16,-3 1 0-16,-4 3 0 0,-2-1 0 0,-5 6 0 15,-4-3 0-15,-2 7 0 0,-1 4-192 0,-4 7 128 0,0 1-128 16,-4 8 128-16,-3 4-128 0,1 4 0 0,0 6 0 16,2 1 0-16,0 3-144 0,1 2 144 15,3 1 0-15,2 2 0 0,3 3 0 0,3-3-128 0,3-3 128 16,5-2 0-16,3-3-544 15,4-4-48-15,2-5-16 0,5-3-7984 0,0-6-1600 0</inkml:trace>
  <inkml:trace contextRef="#ctx0" brushRef="#br0" timeOffset="1923.7">6881 9362 11055 0,'-18'29'976'0,"6"-7"-784"16,1 6-192-16,-1 1 0 0,1 3 2496 0,0 2 464 16,-3 2 96-16,0 1 16 0,-2 2-1168 0,4 0-240 15,-5 2-32-15,4-4-16 0,2-6-848 0,1-1-160 16,1-1-32-16,1-6-16 0,2-5-368 0,1-3-192 16,1-6 192-16,4-9-192 0,0 0 208 0,0 0-64 15,0 0-16-15,8-10 0 0,1-5 208 0,3-2 48 16,2-3 0-16,0-3 0 0,0-5 48 0,1 1 16 0,1-3 0 15,0-2 0-15,1 0-96 0,1 3-16 0,-1 0 0 16,1 5 0-16,-1-1-208 0,0 5-128 16,1 0 160-16,0 5-160 0,-1 7 0 0,0 2 0 15,2 4 0-15,-2 4 0 0,-3 3-352 0,-1 0-16 16,1 5 0-16,-5 1 0 16,-1 7-2224-16,-1 0-448 0</inkml:trace>
  <inkml:trace contextRef="#ctx0" brushRef="#br0" timeOffset="2600.58">6978 9447 5519 0,'0'0'240'0,"0"0"64"15,0 0-304-15,0 0 0 0,0 0 0 0,0 0 0 0,0 0 2864 0,0 0 512 16,0 0 96-16,0 0 32 0,8 13-1904 0,-3-3-368 16,0 3-80-16,-1 6 0 0,-1 5-208 0,0 4-48 15,1 3 0-15,0 3 0 0,1 4-240 0,0 1-48 16,-1 0-16-16,1 0 0 0,1 3-208 0,1-4-32 16,0-2-16-16,0-3 0 0,2-4-192 0,0 0-144 15,-2-5 192-15,2-1-192 0,-2-3 0 0,-2-2-144 16,0-4-16-16,-2-1 0 15,-3-13-544-15,7 10-96 0,-7-10-32 0</inkml:trace>
  <inkml:trace contextRef="#ctx0" brushRef="#br0" timeOffset="2987.39">7536 9663 18831 0,'0'0'832'0,"0"0"176"0,0 0-816 0,0 0-192 0,0 0 0 0,0 0 0 0,0 0 144 0,0 0-16 15,12 2 0-15,1-5 0 0,1-1 144 16,1-7 32-16,-2 2 0 0,1-3 0 0,-2 1 16 0,1 1 0 15,0-4 0-15,-2 2 0 0,-1 4 96 0,-1-5 32 16,-1 3 0-16,-3-2 0 0,-3 2-64 0,-2 10-16 16,0-9 0-16,0 9 0 0,-5-11 48 0,0 6 16 15,-4 3 0-15,-1 4 0 0,-1 3-80 0,-2 6-16 16,-2 4 0-16,0 4 0 0,-1 4 32 0,1 7 0 16,1 0 0-16,1 2 0 0,1 0-32 0,1 1 0 15,-1 0 0-15,4-4 0 0,3 0-144 0,1-2-48 16,2 0 0-16,6-7 0 0,2-1-144 0,2-4 0 15,-1-2 0-15,5-7 0 16,3-1-704-16,4-5-160 0,3-5-32 0</inkml:trace>
  <inkml:trace contextRef="#ctx0" brushRef="#br0" timeOffset="3271.24">8023 9642 23327 0,'-15'26'1024'0,"6"-3"224"0,0 1-992 0,0 6-256 0,0-2 0 0,-1 1 0 15,0-2 1216-15,0 1 208 0,1-4 48 0,0 1 0 16,2-5-464-16,0-3-96 0,2-7-16 0,5-10 0 16,0 0-544-16,0 0-112 0,0 0-32 0,8-6 0 0,1-7-48 0,2-5-16 15,2-5 0-15,2-1 0 16,-1-4-16-16,3-1-128 0,-1 1 192 0,2-4-64 0,-2 2-128 0,0 2 192 15,-1 0-192-15,-1 5 192 0,2 4-64 16,1 2-128-16,-1 6 192 0,2 3-64 0,0 1-128 0,0 4 0 16,0 3-192-16,-1 3 192 15,3 2-1728-15,0 0-208 0,0 5-48 0</inkml:trace>
  <inkml:trace contextRef="#ctx0" brushRef="#br0" timeOffset="3800.92">8969 9568 25567 0,'-2'-13'1136'0,"-4"7"224"0,1-4-1088 0,0 2-272 16,-1-1 0-16,-3 5 0 0,-2 1 800 0,-1 0 96 16,-3 4 32-16,0 3 0 0,-3 1-544 0,0 5-128 15,-1-1 0-15,0 4-16 0,-1 5 16 0,2 2 0 16,0 0 0-16,3 5 0 0,2-4-48 0,4 1 0 0,0-1 0 15,4 0 0-15,3-2-208 0,2-3 0 16,2-4 0-16,3 1 0 0,2-5 0 0,3 0 0 0,2-5 0 0,2-3 0 16,3-2 0-16,2-4 0 0,1 0 0 0,1-5 0 15,-2 3 384-15,0-4 16 0,0 4 16 0,0 0 0 16,-3 1-160-16,0 5-16 0,-2 2-16 0,-3 0 0 16,-11 0-96-16,13 2 0 0,0 3-128 0,-3 4 192 15,-1-2-192-15,0 4 128 0,-2-3-128 0,2 2 0 0,0-4 0 16,1 1 128-16,0-2-128 0,3-3 0 0,0-2 0 0,1-2 0 15,0-5 0-15,1 0 0 16,3-6-720-16,3-2-240 0,4-7-64 16,0 0 0-16,2-2 1680 0,3-4 336 0,4 2 64 0,-2-5 16 0,1-3-816 0,-1 1-256 15,0-5 128-15,-2-3-128 0,-4-7 160 0,-1-2-32 16,-1-2 0-16,-1-8 0 0,-2-8-128 0,-2-7 160 16,-2-7-160-16,-1 0 160 0,-5-5-160 15,2 6 0-15,-2 11 0 0,1 14 0 0,-1 13 0 0,-3 10-176 16,-2 10 48-16,-1 9 0 0,-5 14 128 0,0 0 0 15,0 0 0-15,-9 22 0 0,-2 11 0 0,-4 7 0 16,1 7 0-16,-4 7 128 0,-5 7-128 0,0 9 128 16,1 8-128-16,1 5 128 0,-2 5-128 0,1 2 0 15,3 1 0-15,2 0 0 0,1-5 0 0,7-2 0 16,6-8 0-16,3-10 0 16,5-8-2112-16,5-8-384 0,3-8-64 0</inkml:trace>
  <inkml:trace contextRef="#ctx0" brushRef="#br0" timeOffset="4353.32">12847 9066 16575 0,'-21'-8'1472'0,"5"7"-1168"16,-1 1-304-16,-5 3 0 0,2 2 1024 0,-1 1 160 0,0 0 32 15,-5 6 0-15,0-3 144 0,-5 3 48 16,-5 4 0-16,2 0 0 0,-3 3-688 0,3-1-128 16,2 0-16-16,4 1-16 0,5 0-208 0,6-1-32 15,3-2-16-15,5 1 0 0,2-1-128 0,5 0-32 16,4-4 0-16,3 4 0 0,4-2-144 0,4 2 192 15,2 2-192-15,3 0 192 0,0-4 0 0,2 1 0 16,-1 3 0-16,-1-1 0 0,-1 1-192 0,-3 1 0 0,-3-1 0 16,-1 0 0-16,-5 0 0 0,-1 0 0 0,-5-1 0 0,-3 0 0 15,-2-3 320-15,-7 2 0 0,-7 2-16 0,-5 0 0 16,-3-2 208-16,-2 1 32 0,-4 0 16 0,-2-1 0 16,-2 1-288-16,0-3-48 0,-2-4-16 0,0 0 0 15,0-5-80-15,3-1-128 0,3-3 176 0,6-2-176 16,3-3 0-16,8-1-176 0,7-8 0 0,9 0-10064 15,5 1-2032 1</inkml:trace>
  <inkml:trace contextRef="#ctx0" brushRef="#br0" timeOffset="5168.54">13459 9372 14735 0,'0'0'1312'0,"0"0"-1056"15,0 0-256-15,-2 12 0 0,-1 0 1568 0,-4 4 256 16,-2 3 48-16,-2 1 16 0,-4 3-640 0,-2 4-128 16,-1-3-32-16,1 4 0 0,-1-4-176 0,1 4-32 15,3-3-16-15,4 3 0 0,0-2-288 0,7-1-64 16,2-3-16-16,2-2 0 0,2-3-288 0,6-2-48 16,2-6-16-16,3-2 0 0,0-3 800 0,1-3 144 15,2-2 48-15,1-3 0 16,1-3-1632-16,0-1-320 0,-1-3-64 0,1 0-16 0,0-3 896 0,-1-1 0 15,-2-1 128-15,-2-2 0 0,-4 0-128 0,0 2 128 16,-4-1-128-16,-6 1 128 0,-3-2-128 0,-2 1 128 0,-4-1-128 16,0 4 128-16,-1 0-128 0,1 0 128 15,0 2-128-15,3 2 128 0,1-3-128 0,3 3 0 0,2 10 0 16,4-9 0-16,3-3-448 0,3 4 48 0,2-3 0 0,6 2 0 31,5-5-96-31,3-1-16 0,2 0 0 0,1-2 0 0,0 0 240 0,2-4 32 0,-1-2 16 16,3-5 0-16,1-1 224 0,2-5-144 0,-2 0 144 0,2-5-128 15,0-2 128-15,0-4 0 0,1-2 0 0,-1-5-128 16,-3-4 128-16,-1-3 128 0,1 0-128 0,-3-6 176 0,-2 4-176 0,-2 1 160 16,-2 7-160-16,-3 7 160 15,-3 4-160-15,-3 12 0 0,-2 2 0 0,-4 7 0 0,-4 6 0 0,-1 6 0 16,-4 9 0-16,0 0 0 0,0 0 0 0,-6 12 0 16,-2 5 0-16,-1 9 0 0,-1 6 0 0,-3 7 0 15,-1 2 0-15,-1 7 0 0,-2 3 0 0,-2 7 0 16,-4 1 0-16,-2 6 0 0,-4-1 0 0,-3 2 0 15,0 3 0-15,4-7 0 0,4-1 0 0,5-7 0 16,5-8 0-16,5-7 0 0,4-6 0 0,4-4 0 16,2-6 0-16,5-3 0 0,1-6 128 0,2-5-128 15,1-5 192-15,4-5-64 0,5-6 224 0,3-1 32 16,-1-8 16-16,3 0 0 0,3-2-144 0,-2-1-48 16,1-1 0-16,-3-3 0 0,0-1-208 0,-2 5 0 15,0 2 128-15,1 2-128 0,3 2 0 0,-3 2 0 16,-2 4 0-16,-3 2 0 0,1 1 0 0,-3 7 0 15,1 6 0-15,-4 0 0 0,1 3 0 0,-5 4 0 16,-2 3 0-16,0 2 0 0,-1 1 0 0,-2 3 0 16,-2-2 0-16,-1 3 0 0,0-3 144 0,0-2-144 0,0-2 128 0,0-4-128 15,2-1 128-15,3-5-128 0,-5-9 0 16,7 4 128-16,3-4 0 0,3-4-128 0,1-2 192 0,3-5-64 16,2 2 0-16,1-5-128 0,2 0 192 15,-1 0-64-15,1 1-128 0,-1-1 0 0,-1 3 0 0,-3 4 0 16,-1 1 0-16,-2 2 0 0,1 3 0 0,-4 6 0 15,1 1 0-15,0 8 0 0,-3 4 144 0,0 4-144 0,-1 4 128 16,-3 4-128-16,-3 3 128 0,0-2-128 16,0 0 160-16,-2-1-32 0,-2 0-128 0,2-5 192 0,2-2-192 0,1 0 0 15,2-2 0-15,0-3-10048 16,3-4-1888-16</inkml:trace>
  <inkml:trace contextRef="#ctx0" brushRef="#br0" timeOffset="6070">16587 8521 22111 0,'-6'-11'1968'15,"6"11"-1584"-15,0 0-384 0,0 0 0 0,0 0 416 0,0 0 0 16,-4 7 0-16,-1 8 0 0,1 4 144 0,-1 5 16 15,1 8 16-15,-1 7 0 0,0 7-272 0,0 5-48 16,0 5-16-16,-3 4 0 0,-1 6-256 0,-1 4 0 16,-3 5 0-16,-3-2 0 0,-5 2 0 0,0 2 0 15,-1 0 0-15,2-3 0 16,-1-7-352-16,2-7-176 0,-1-5-48 0,0-7-6992 16,-2-9-1408-16</inkml:trace>
  <inkml:trace contextRef="#ctx0" brushRef="#br0" timeOffset="6411.85">16131 9583 11967 0,'12'-21'1072'0,"0"12"-864"16,4-5-208-16,5 1 0 0,3 3 1392 0,1-3 224 15,2 2 48-15,0 2 16 0,-2-5-560 0,-1 0-112 0,0 0-32 16,0 0 0-16,2 0-128 0,1 1-16 16,-2 2-16-16,0-3 0 0,0 1-48 0,-1 3-16 15,-3-2 0-15,0 6 0 0,-5 0-368 0,-2 3-64 16,-14 3 0-16,12 5-16 0,-6 5-304 0,-4 4 128 0,-4 2-128 0,-1 5 0 15,-3 6 176-15,-3 4-176 0,2 2 160 16,-4 0-160-16,4-3 128 0,0 2-128 0,4 1 0 0,1-3 144 0,4-4-144 0,4-5 0 16,4-1 0-16,3-5 0 0,2-4 144 15,5-2 0-15,7-3 0 0,0-4 0 0,3-5 112 16,2-3 0-16,0-2 16 0,-2-2 0 16,-2-6-16-16,-1-2-16 0,-3-1 0 0,2 0 0 0,-5-3-48 0,-2 2-16 15,-4-1 0-15,-3-2 0 0,-6-1 208 0,-2 1 64 16,-3 3 0-16,-6-2 0 0,-7 0 16 0,-1 3 16 15,-5 2 0-15,0 2 0 0,-2 3-208 0,-3 1-32 16,-1 6-16-16,-3 2 0 0,-3 2-224 0,-1 4 0 16,2-2-192-16,1 3 192 15,1 2-1808-15,4 2-256 0,-5-1-48 0,12 1-16 0</inkml:trace>
  <inkml:trace contextRef="#ctx0" brushRef="#br0" timeOffset="7091.88">18215 8678 13823 0,'0'0'608'0,"0"0"128"0,0 0-592 0,0 0-144 15,0 0 0-15,0 0 0 0,0 0 1616 0,4 16 304 16,-4 1 48-16,-4 4 16 0,-3 2-1024 0,-2 4-192 16,-1 3-32-16,-2 7-16 0,-2 2-288 0,-1 3-64 15,-4 5-16-15,1 0 0 0,-4 0 64 0,1 1 16 16,-2-2 0-16,1 0 0 0,2-7 64 0,2-2 16 15,4-1 0-15,0-5 0 0,5-6 144 0,0-3 48 0,7-2 0 0,-1-4 0 16,3-1-224-16,3-2-32 0,2-7-16 16,4 5 0-16,2-6-176 0,5 0-48 0,-1 0 0 0,3-1 0 15,6-2-208-15,1 1 176 0,2-1-176 0,1 3 160 0,0-3-160 0,2-1 0 16,-2-1-160-16,3 1 160 16,-2 0-704-16,3-1-64 0,-4 0 0 15,-2-1-8560-15,0-1-1712 0</inkml:trace>
  <inkml:trace contextRef="#ctx0" brushRef="#br0" timeOffset="7271.16">18692 9188 17503 0,'0'0'1552'0,"-5"14"-1232"16,-2-1-320-16,1 4 0 0,-2 1 1744 0,1 4 304 15,-1 3 48-15,-1 1 16 0,0 2-1280 0,-1-3-240 16,0 4-48-16,2-3-16 0,1 2-368 0,-1-4-160 16,1 1 128-16,1 1-128 15,0-3-1904-15,0-3-464 0</inkml:trace>
  <inkml:trace contextRef="#ctx0" brushRef="#br0" timeOffset="7638.44">18980 9215 21183 0,'0'0'1888'0,"-6"12"-1504"0,0 1-384 0,-1 4 0 0,0 0 576 0,-1 1 32 16,-1 0 16-16,0 1 0 0,0 4-128 0,-1-4-32 15,0-1 0-15,1 0 0 0,0-2-272 0,0-2-48 16,0-1-16-16,3-2 0 0,0-4-128 0,6-7 0 16,0 0 144-16,0 0-144 0,0 0 144 0,0 0-144 15,6-9 192-15,3-5-192 0,2-3 208 0,3-2-64 16,2-1-16-16,2-2 0 0,-6 3-128 0,3 1 192 16,1 3-192-16,-2 0 192 0,0-2-192 0,0 3 192 15,0 3-192-15,-2 3 192 0,0 2 32 0,2 1 16 16,0 4 0-16,-2 3 0 0,0 4-48 0,-2 2 0 15,-2 5 0-15,-1 2 0 0,-2 3-192 0,-1 2 0 16,-4 0 128-16,-1 3-128 0,-2 3-144 0,1-3-80 0,-2 0-16 0,-1-4-8176 31,2-3-1632-31</inkml:trace>
  <inkml:trace contextRef="#ctx0" brushRef="#br0" timeOffset="7941.27">19518 9285 16575 0,'0'0'1472'0,"0"0"-1168"0,0 0-304 0,0 0 0 0,8-8 1056 0,1 2 160 16,0 0 16-16,-1-1 16 0,0-1-512 0,-2-2-96 15,3 1-32-15,-2-1 0 0,-1 0-416 0,-1-4-192 16,-2 0 160-16,-2 0-160 0,-2 1 0 15,-2-1 128-15,-2 0-128 0,-1 5 0 0,-2 2 272 0,-1 4 16 16,-2 2 0-16,-3 3 0 0,-2 2 160 0,-1 5 16 16,-4 1 16-16,0 7 0 0,-1 3-48 0,1 4-16 15,3-2 0-15,1 2 0 0,4-1-256 0,3-1-160 16,3-3 192-16,4 0-192 0,6 0 0 0,3 0-176 16,4-1 0-16,4-4-8080 15,4-2-1600-15</inkml:trace>
  <inkml:trace contextRef="#ctx0" brushRef="#br0" timeOffset="8280.68">20047 9122 1839 0,'-19'4'160'0,"6"1"-160"0,-5 1 0 0,-3-1 0 16,-2 4 4032-16,-1 1 768 0,0 6 144 0,-1 0 48 15,-3 1-3232-15,6 0-640 0,0 1-128 0,4 0-32 16,3-2-512-16,5-3-128 0,0 0 0 0,4-2-16 16,6-11-176-16,0 0-128 0,0 0 144 0,0 0-144 15,0 0 128-15,13 2-128 0,0-4 0 0,1-1 0 16,1-3 0-16,0 0 0 0,2-5 0 0,-1 0 0 16,0-1 0-16,-2-2 0 0,0 1 0 0,-2 3 0 15,1-3 128-15,-3 6 48 0,-2-2 0 0,-8 9 0 16,0 0 144-16,0 0 48 0,0 0 0 0,0 0 0 0,5 14-112 0,-3 1-32 15,-4 3 0-15,-1 2 0 0,3 0-224 16,-1 3 0-16,-1 1 0 0,0-2 0 0,2-2-256 0,4-1-80 16,-3-1-32-16,6-3 0 15,0-3-2064-15,4-6-400 0</inkml:trace>
  <inkml:trace contextRef="#ctx0" brushRef="#br0" timeOffset="8542.58">20325 9197 6447 0,'-6'16'272'0,"1"-5"80"0,0 1-352 0,-2 4 0 16,1 0 0-16,-2 1 0 0,3-2 3392 0,-4 0 592 16,2 0 128-16,-3 1 32 0,-2-2-2240 0,2 1-448 15,0-6-96-15,1 0-16 0,1-4-576 0,8-5-112 16,0 0-16-16,0 0-16 0,0 0-304 0,0 0-64 15,-3-5-16-15,1-6 0 0,5 1 16 0,1-4 0 0,3 0 0 0,3-1 0 16,2-1-64-16,1 0 0 0,1 0 0 16,-2 0 0-16,4 1-48 0,0 3-16 0,2 4 0 0,0-1 0 15,1 3-128-15,-2 1 0 0,1 1 0 0,-1 4 0 16,-1 2-784 0,1 1-192-16,-1 1-48 0</inkml:trace>
  <inkml:trace contextRef="#ctx0" brushRef="#br0" timeOffset="9156.64">21542 8753 24879 0,'-9'-7'1088'0,"9"0"256"0,0 1-1088 0,6 1-256 0,2-3 0 0,1 2 0 0,3 1 128 0,4-2-128 16,0 1 144-16,1 4-144 0,2-2 448 0,0 0-16 15,0 4 0-15,3 5 0 0,-5 0-256 0,1 8-48 16,-4 5-128-16,-2 4 192 0,-2 4-192 0,-8 6 0 16,-2 4 0-16,-5 3 0 0,-4 3 0 0,-5 0 0 15,-3 6 0-15,-4-2 0 0,-2 1 0 0,-1-2 128 16,0-1-128-16,-1-8 0 0,-2-3 400 0,1-3-16 16,2-1 0-16,3-1 0 0,-1-4 400 0,4-2 80 15,3-3 16-15,4-3 0 0,2 0-400 0,5 0-80 16,3-1-16-16,2-6 0 0,-1-9-256 0,10 10-128 15,1-5 128-15,2 1-128 0,-1 0 0 0,3-4 0 16,4-2 0-16,1-2 0 16,1-4-1232-16,0-3-128 0,2-2-32 0,-1-1-11984 0</inkml:trace>
  <inkml:trace contextRef="#ctx0" brushRef="#br0" timeOffset="9504.82">22081 8620 26543 0,'0'0'1168'0,"0"0"256"0,0 0-1136 0,0 0-288 0,-12 6 0 0,5 7 0 16,-2 0 256-16,-1 3-16 0,-3 3 0 0,0 4 0 15,-3 1 32-15,-1 3 16 0,-1-3 0 0,3 4 0 16,0 1-48-16,2 2-16 0,2-3 0 0,2-2 0 15,1-5-96-15,3-2 0 0,2-1-128 0,5-4 192 0,-2-14-192 0,0 0 144 16,4 7-144-16,-4-7 128 0,0 0 0 0,15-6 0 16,1-6 0-16,2 1 0 0,1-6 112 0,2 0 16 15,-4-4 0-15,2 0 0 0,-2-1-256 0,1 2 144 16,-3 2-144-16,0 1 128 0,-2 2-128 0,0 4 0 16,-1-2 0-16,0 7 0 0,-2-1 0 0,0 5 0 15,-10 2 0-15,12 2 0 0,-2 5-128 0,-1 0 128 16,-3 6 0-16,0 0 0 0,-2 3 0 0,-1 3 0 15,-3 5-144-15,0-2 144 16,0-4-544-16,-2 2-48 0,1-2-16 0,1 0-8256 16,0-3-1648-16</inkml:trace>
  <inkml:trace contextRef="#ctx0" brushRef="#br0" timeOffset="9889.29">22626 8711 21183 0,'0'0'1888'0,"-8"-4"-1504"0,2-1-384 0,-3 3 0 16,-1 1 400-16,0 1 16 0,0 0 0 0,-3 1 0 15,-2 4 512-15,-2 3 96 0,-1-2 32 0,-1 7 0 16,-2 1-720-16,0 1-144 16,1 0-16-16,0 3-16 0,2 1 256 0,0 3 48 0,0-2 16 0,8 0 0 15,1 2-96-15,4-1 0 0,4-4-16 0,3-3 0 16,5-1-240-16,-1-6-128 0,4-3 128 0,7 0-128 15,1-4 0-15,1-5 0 0,5-1 0 0,3-2 0 0,2-7 0 16,1-3 0-16,-1-6 0 0,-2 1 0 0,-1 1 224 0,-4-3-32 16,0-1 0-16,-3 1 0 0,-1-2 160 15,-2 4 32-15,-2-2 0 0,-1 0 0 0,-1-1-32 0,-2-2 0 16,-1 0 0-16,0 0 0 0,-3-2-224 0,-2 4-128 16,-3 1 160-16,-1 5-160 0,0 6 0 0,-1 5 0 15,1 9 0-15,0 0 0 0,0 0 0 0,-9 3 0 16,0 9 0-16,-1 3-160 0,-3 5 160 0,2 3-192 15,-2 7 192-15,1 0-192 0,0 3 192 0,2 4 0 16,-1 1 0-16,3 5 0 16,-1-1-1104-16,0 5-144 0,1 4-32 0</inkml:trace>
  <inkml:trace contextRef="#ctx0" brushRef="#br0" timeOffset="10239.34">22960 9199 19295 0,'-12'5'848'0,"4"2"176"0,-2-2-816 0,-2 5-208 0,0-2 0 0,-4 6 0 15,-1 1 1168-15,-2 4 192 0,-3 0 48 0,2 1 0 16,-2-1-544-16,4 3-96 0,2 1-32 0,2 0 0 15,2-3-400-15,5-1-80 0,2-1 0 0,2-1-16 0,3-5-240 0,3-2 128 16,2 4-128-16,1-7 0 16,-6-7 144-16,11 5-144 0,3-4 128 0,0-2-128 0,0-5 240 0,2-1-48 15,-1-3 0-15,1 1 0 0,1-2 240 0,-2-2 32 16,-1-1 16-16,-4 0 0 0,0 0-80 16,-2 1-16-16,-3 1 0 0,-1-2 0 0,-3-2-80 0,-2 5-32 15,-2 1 0-15,-2-2 0 0,-1 5-144 0,-2-1-128 16,-2 3 144-16,-1 2-144 0,-1 3-224 0,-2 0-144 15,0 0-16-15,0 3-16 16,3-1-1760-16,-2 0-336 0,3-1-80 0</inkml:trace>
  <inkml:trace contextRef="#ctx0" brushRef="#br0" timeOffset="10527.47">23090 9151 16575 0,'-4'13'736'0,"2"0"160"0,-2 0-720 0,0 5-176 16,0 1 0-16,0 2 0 0,-1-1 1344 0,-2 2 256 0,-2-1 32 0,-1 1 16 16,-1-3-880-16,0 0-160 0,-2 3-32 0,2-5-16 15,1 0-32-15,1-6 0 0,0 0 0 0,4-1 0 16,0-3-144-16,5-7-16 0,0 0-16 16,0 0 0-16,0 0 0 0,5-7 0 0,0-5 0 0,4 0 0 15,0-5 16-15,5-1 0 0,0 0 0 0,0 1 0 16,0 0-112-16,-2 3 0 0,2 0-16 0,0 1 0 0,0 3-112 15,0 0-128-15,0 2 176 0,-1 1-176 16,-2 3 0-16,1 1 0 0,-1 2 0 0,-11 1 0 16,10 4 0-16,-10-4-304 0,9 8 48 0,-2-1-13504 15</inkml:trace>
  <inkml:trace contextRef="#ctx0" brushRef="#br0" timeOffset="10990.6">23479 9159 22511 0,'0'0'992'16,"0"0"224"-16,-8 2-976 0,-1 1-240 0,1 2 0 0,-3 5 0 0,0 1 288 0,-2 1 16 16,-3 3 0-16,-1 2 0 0,-1 1 128 0,2 2 16 15,-2-1 16-15,2 0 0 0,-2-1-192 0,2 0-32 16,4-1-16-16,0 1 0 0,5-1-64 0,0-3-16 15,4-3 0-15,3-11 0 0,-2 8-144 0,2-8 0 0,0 0 0 0,0 0 0 16,13-3 176-16,0-4-48 0,4-2-128 0,1-3 192 16,-1-3 144-16,1 1 32 0,1-1 0 15,1-2 0-15,-2-1-64 0,1 2-16 0,-1-3 0 0,-1 1 0 16,1-1-32-16,1-3 0 0,0-2 0 0,0 0 0 16,0 1-256-16,1-4 160 0,-1 1-160 15,-2-6 128-15,-1-6-128 0,-1-8 128 0,0-3-128 0,-2-7 128 16,1-7-128-16,0-3 0 0,-1-1 0 0,-1 3 0 15,0 1 0-15,0 7 0 0,2 10 128 0,-2 8-128 0,-2 10 0 16,-2 6 0-16,-2 10 0 0,0 7 0 0,-6 5 0 0,0 0 0 16,0 0 160-16,-2 16-160 15,-1 4 192-15,-2 3-192 0,-1 5 192 0,-2 5-192 16,-1 8 128-16,-1 2-128 0,0 6 0 0,-1 0 0 0,-2 2 0 0,-1 6 0 16,-3 4 0-16,0 0 0 0,-3-1 0 0,1-4 0 15,-1-2 0-15,5-1-144 0,-3-3-176 0,7-6-48 16,2-4 0-16,5-5 0 15,-1-5-144-15,2-3-16 0,2-7-16 16,1-2 0-16,0-4-1296 0,1-3-256 0</inkml:trace>
  <inkml:trace contextRef="#ctx0" brushRef="#br0" timeOffset="11306.3">23723 9238 18431 0,'0'0'1632'0,"0"0"-1312"16,0 0-320-16,0 0 0 0,9 0 1328 0,2 0 192 15,0 0 32-15,0-2 16 0,0-2-736 0,2 2-128 0,1-6-48 0,1 1 0 16,1-6-448-16,-2 1-80 0,-2 1-128 0,1-3 176 16,-3 0-176-16,-1 1 0 0,-3-1 0 0,-1 0 0 15,-2 3 0-15,-4 1 0 0,-3 1 0 0,-1 3 128 16,-3 3 0-16,-2 3 0 0,-1 0 0 0,-3 5 0 15,-3 4 16-15,1 1 0 0,-1 4 0 0,3 4 0 16,-1 0-144-16,1 2 192 0,1 0-192 0,3 1 192 16,1 0-192-16,4-2 0 0,1 0 0 0,3-2 0 15,2-4 0-15,3-1-144 0,1 0 144 0,3-6 0 16,1 2-1968 0,1-4-272-16,-10-4-64 0,20-3-16 0</inkml:trace>
  <inkml:trace contextRef="#ctx0" brushRef="#br0" timeOffset="11610.41">24155 9086 16575 0,'-13'10'736'0,"5"1"160"0,-4-2-720 0,-1 2-176 0,-2 4 0 0,-1 2 0 0,-2-1 1104 0,-1 3 192 15,0 2 48-15,-2-2 0 0,4 1-224 0,-1 0-32 16,1-1-16-16,2-2 0 0,1-3-304 0,3 0-64 0,2-5-16 0,4-2 0 15,5-7-336-15,0 0-64 16,0 0-16-16,0 0 0 0,0 0-16 0,0 0-16 0,11-10 0 0,4 0 0 16,2-3 176-16,1-4 32 15,-1-1 16-15,4-1 0 0,0 2-80 0,0-1 0 16,0 2-16-16,0 1 0 0,-2 1 144 0,0 5 16 0,-3 0 16 0,1 4 0 16,-2 2-80-16,2 2-16 0,-2 2 0 15,-1 6 0-15,-1 3-272 0,-1 2-176 0,0 1 192 0,-3 4-192 16,-3-1-160-16,-1 2-144 0,-1 1-16 0,-2-2-16 31,1-3-2736-31,-1 0-528 0,1-4-112 0</inkml:trace>
  <inkml:trace contextRef="#ctx0" brushRef="#br0" timeOffset="12532.56">25303 8274 20847 0,'0'0'912'0,"0"0"208"0,-3-9-896 0,2-1-224 0,-1 4 0 0,2 6 0 0,-4-9 592 0,4 9 80 16,-4-7 16-16,4 7 0 0,0 0-288 0,0 0-48 15,-8 4-16-15,1 4 0 0,-1-2-144 0,1 7-16 16,-2 0-16-16,0 4 0 0,-1 4 192 0,-1 3 32 16,0 5 16-16,-3 4 0 0,-1 8 32 0,1 2 0 15,0 7 0-15,-2 6 0 0,-1 7-160 0,1-2-16 16,1 3-16-16,2-3 0 0,1-3-240 0,2-3 176 15,2-4-176-15,2-4 160 0,-2-8 32 16,2-1 0-16,-2-2 0 0,3-2 0 0,0-2 16 0,1-7 16 16,-4 1 0-16,3-3 0 0,0-1-96 0,0 4 0 15,0-4-128-15,1-3 192 0,2 1-192 0,2-4 176 16,-2 0-176-16,2-5 160 0,2 2-160 0,0-3 0 0,-2-10 144 0,0 0-144 16,0 0 0-16,0 0 0 15,0 0 0-15,10-3 0 0,-10 3-208 0,11-8-16 0,-11 8 0 16,7-12 0-16,-2 1 16 0,-1-2 0 15,-4 13 0-15,3-9 0 0,-3 9 208 0,2-10 0 0,-2 10-160 0,0 0 160 16,0 0 0-16,0 0 0 16,0 0-144-16,0 0 144 0,0 0 0 0,0 0 0 0,0 0 0 0,0 0 0 15,0 0 0-15,0 0 0 16,0 0 0-16,0 0 0 0,0 0 0 0,1-8 128 0,-1 8 0 16,0 0 16-16,0 0 144 0,0 0 32 0,-3-11 0 0,3 11 0 15,-2-9-320-15,2 9 160 0,3-10-160 0,-1 1 128 16,2 1-128-16,-4 8 128 0,7-10-128 0,-1 1 128 15,2 0-128-15,-2 2 0 0,2 2 0 0,0-3 0 16,3 2 0-16,-2 2 0 0,-1-3 0 0,3 2 0 16,0 3 0-16,-1-1 0 0,0 2 0 0,1 2 0 15,-11-1 0-15,12 3 0 0,-2 1 0 0,-2 3 0 16,-8-7 0-16,10 13 0 0,-2 1 0 0,0 1 0 0,-2 3 0 0,0 0 0 16,-1 2 0-16,-1 3 0 0,-1 5 0 0,-1-3 0 15,-2 2 0-15,0-4 0 0,0 1 0 0,-1-2 0 16,-2-3 0-16,1-1 128 0,-1-2-128 0,3-2 128 15,-1 0-128-15,0-1 128 0,1 0-128 0,1-3 0 16,-1-10 0-16,4 11 0 0,-4-11-224 0,0 0-80 16,7 6-16-16,-7-6 0 15,0 0-2176-15,12-3-448 0</inkml:trace>
  <inkml:trace contextRef="#ctx0" brushRef="#br0" timeOffset="12843.51">25693 9150 15663 0,'0'0'688'0,"0"0"144"16,-10 0-656-16,1 2-176 0,0 5 0 0,0-1 0 0,-5 6 1856 0,0-1 320 16,-2 4 80-16,-1 3 16 0,-2 2-1456 0,2 4-304 15,-3-2-48-15,0 1-16 0,2 2 0 0,1 0-16 0,-1 3 0 16,2-6 0-16,5 0 16 0,2 0 0 0,1 0 0 0,6-4 0 15,2-4-256-15,2 0-32 0,2-2-16 0,4-6 0 16,1-1-144-16,2 0 160 0,1-5-160 0,2-5 160 16,2-4 64-16,1-1 16 0,-2 0 0 0,2-3 0 15,-2 0 32-15,0 1 16 0,-1-3 0 0,-3-2 0 16,0 0-64-16,-6 0-16 0,0-2 0 0,-1 3 0 0,-6 2-80 16,1 4 0-16,-1-3-128 0,-4 6 192 15,-2-2-320-15,-1 5-80 0,-2 2-16 0,0 0 0 16,-3 1-2080-16,0 1-432 0,-8-2-80 15,7 2 0-15</inkml:trace>
  <inkml:trace contextRef="#ctx0" brushRef="#br0" timeOffset="13309.22">25808 9212 1839 0,'0'0'160'0,"-5"9"-160"15,1 4 0-15,0 3 0 0,0 2 3568 0,0 0 672 16,-1 1 144-16,1 0 32 0,-1 1-2992 0,0-1-592 16,0 0-112-16,1-1-16 0,-1-3 80 0,3-1 32 15,-1 2 0-15,2-7 0 0,1-9-384 0,0 0-80 16,0 0-16-16,0 0 0 0,0 0-32 0,0 0-16 16,10-5 0-16,0-3 0 0,-1-5 0 0,0-2 0 0,0 0 0 0,0-1 0 15,-2 0-96-15,2 1 0 0,0-2-16 0,1 2 0 16,2-2 48-16,-2 2 16 0,3 1 0 15,-1 3 0-15,1-1 80 0,2 6 0 0,-2-2 16 0,-1 4 0 16,-12 4-32-16,10 0-16 0,1 4 0 0,-2 4 0 16,-9-8-160-16,8 14-128 0,-3 2 192 0,-3 2-192 15,2-1 0-15,-4 0 0 0,-4 1 0 0,2 0 0 16,-3 1 0-16,1-2-192 0,-2-5 0 0,3-3 0 16,3-9 192-16,0 0-192 0,0 0 192 0,0 0-192 0,0 0 192 0,0 0 0 15,11-7 0-15,1-2 0 0,1-1-160 16,1-6 160-16,-2 0-160 0,2 1 160 0,0-1 0 0,0 4 0 15,0-2 0-15,0 0 0 0,1 1 0 0,-1 4 0 16,-2 3 0-16,-1-1 0 0,1 5 0 0,-12 2 192 16,10 2-64-16,-1 6-128 0,-2 1 144 0,-1 4-144 15,-4-1 0-15,-2 1 144 0,-1 2-272 0,-2 3-64 16,-2 1-16-16,-1 0-8512 16,-3 0-1712-16</inkml:trace>
  <inkml:trace contextRef="#ctx0" brushRef="#br0" timeOffset="13607.66">26803 9124 18431 0,'-14'11'1632'0,"4"-3"-1312"0,-2 5-320 0,0-1 0 15,-6 5 1360-15,0 6 208 0,-5 0 32 16,3 0 16-16,-1 2-1168 0,2-2-224 0,-2-4-48 0,3 4-16 15,1-1-160-15,4 1 0 0,1-3 0 0,3-2 0 16,4-4 0-16,5-3 0 0,3 0 0 0,-3-11 0 16,9 5 0-16,2-3 192 0,3-2-192 0,0-2 192 15,4-2 272-15,0-6 64 0,-1-1 16 0,4-1 0 16,-2-1 48-16,-1 2 16 0,-2-3 0 0,-2-2 0 0,-3 0 128 0,0 1 32 16,-2 2 0-16,-3-1 0 0,-4-1-384 0,0 1-80 15,-4 1-16-15,0 4 0 0,-3-1-288 0,-2 2 0 16,0 3 0-16,-2 0 0 15,0 1-480-15,0 2-160 16,0 0-16-16,2 2-13392 0</inkml:trace>
  <inkml:trace contextRef="#ctx0" brushRef="#br0" timeOffset="13991.16">27203 9082 13823 0,'0'0'1216'0,"0"0"-960"15,-9 4-256-15,-1 0 0 0,0 2 2288 0,-1 3 400 16,-2-1 96-16,-1 3 16 0,-3 0-2016 0,1-1-400 16,-1 1-64-16,1-1-32 0,1 3-288 0,1 0 160 0,1-4-160 0,1 0 128 15,2-4 0-15,1 1 0 0,9-6 0 16,0 0 0-16,0 0-128 0,0 0 160 16,0 0-160-16,0 0 160 0,0 0-160 0,0 0 0 15,0 0 0-15,12-3 128 0,-1 0 0 0,3 0-128 16,0-3 192-16,2-2-64 0,1-2 0 0,2 1 0 0,-1 3 0 0,1-2 0 15,0 2-128-15,-1-2 0 16,-1 3 144-16,-2 1-144 0,-1-1 208 0,-1 1-16 0,-3 4-16 0,-1 2 0 16,-9-2 96-16,10 7 32 0,-10-7 0 0,9 13 0 15,-4 0-144-15,-1 2-32 0,-2 4 0 0,-2 3 0 16,-1 4 0-16,-3 0-128 0,-4 2 192 16,0 6-64-16,-4 4 192 0,-2 3 16 0,-4 2 16 0,-1-1 0 0,-2 1-80 0,-1 0-16 15,0-6 0-15,0 3 0 0,1-5-64 16,1-2-32-16,1-1 0 0,0-7 0 0,0 1-160 15,2-3 0-15,2-4-192 0,1 0-9392 16,1-3-1872-16</inkml:trace>
  <inkml:trace contextRef="#ctx0" brushRef="#br0" timeOffset="14459.68">29181 8279 20383 0,'0'0'896'0,"0"0"192"0,0 0-864 0,-7 8-224 0,-2 2 0 0,0 4 0 16,-1 8 1088-16,-2 2 192 0,1 5 16 0,-1 1 16 0,-2 6-288 0,0 7-48 15,2 2-16-15,-1 7 0 0,0 2-288 0,0 7-64 16,0 0-16-16,-3 7 0 0,-2 3-48 16,-1-2-16-16,-1-4 0 0,-2 2 0 0,1-1-304 0,0-8-64 15,4-7-16-15,-1-6 0 0,3-7-144 0,4-6-176 16,3-4 48-16,1-11 0 16,2-5-656-16,5-12-128 0,0 0-32 0,0 0-12624 15</inkml:trace>
  <inkml:trace contextRef="#ctx0" brushRef="#br0" timeOffset="14743.18">28941 8435 23615 0,'13'-11'1040'0,"-4"5"224"0,5 3-1008 0,2 1-256 0,2-1 0 0,3 1 0 15,5-2 416-15,1 1 32 16,1 6 16-16,1 1 0 0,1 1 336 0,3 5 64 0,2-1 16 0,0 5 0 16,-3 3-32-16,-1 4 0 0,-6 7 0 0,0 0 0 15,-4 3-464-15,-6 8-112 0,-2 5-16 0,-8 3 0 16,-3 5-48-16,-4 7-16 0,-6 4 0 0,-6 3 0 16,-5-2-64-16,-5 2 0 0,-10-2-128 0,-2-2 192 15,-1-2-64-15,-1-6 0 0,-3-3-128 0,1-4 192 0,-1-9-48 16,2-3-16-16,3-5 0 0,-1-5 0 0,-2-3-128 15,2-7-176-15,1-1 48 0,3-9 0 16,1-3-2368-16,6-6-480 0</inkml:trace>
  <inkml:trace contextRef="#ctx0" brushRef="#br0" timeOffset="15098.94">30147 8528 2751 0,'0'0'256'0,"0"0"-256"16,0 0 0-16,0 0 0 0,0 0 4608 0,0 0 864 0,-2 10 176 0,-3 6 48 16,-4 1-3696-16,-1 4-720 15,-4 0-160-15,-3 7-32 0,-2 0-416 0,-3 4-96 16,0 4 0-16,-4 3-16 0,-2 6-32 0,1-2 0 15,3 4 0-15,0 1 0 0,0-3-32 0,2 2-16 16,2-5 0-16,3 2 0 0,5-2-320 0,3-3-160 0,4-4 160 16,4-3-160-16,2-8 144 0,4 1-144 0,3-3 128 0,4-2-128 15,3-2 336-15,6 0-16 0,4-1 0 0,3-4 0 16,4-6-144-16,1-2-48 0,1-3 0 0,1 1 0 16,-2-3-128-16,1-5 0 0,0-2 0 0,-1 1 0 15,-1-4-224-15,-4 3-80 0,-2-3-16 0,-5 4 0 16,-2-4-304-1,-2 3-64-15,-5-3-16 0,-3 1-8896 0,-5-2-1776 0</inkml:trace>
  <inkml:trace contextRef="#ctx0" brushRef="#br0" timeOffset="15275.19">29531 9071 6447 0,'0'0'576'0,"15"-4"-576"16,4 2 0-16,5-2 0 0,5-1 2544 0,5 1 400 15,4 0 64-15,5-2 32 0,5-1-1760 0,3-3-368 16,2 3-64-16,0-5-16 0,-4 1 96 0,-1-2 16 16,-1 2 0-16,-2 0 0 15,-4-1-1856-15,-6-1-368 0</inkml:trace>
  <inkml:trace contextRef="#ctx0" brushRef="#br0" timeOffset="15449.63">29850 8643 29487 0,'0'0'2624'0,"11"-7"-2112"0,6 1-512 16,4 2 0-16,7 3 352 0,4 1-32 0,4 0-16 15,3 0 0-15,4-4 496 0,6-1 96 0,4 2 32 0,7 1 0 16,7 1-192-16,4-1-32 0,1 1-16 16,-1 1 0-16,0-1-688 0,-1 1 0 0,-3 0 0 0,-2 0 0 15,2 0-2240 1,-6-1-464-16</inkml:trace>
  <inkml:trace contextRef="#ctx0" brushRef="#br0" timeOffset="16416.18">4565 11739 23039 0,'0'0'1024'0,"-7"-8"192"0,7 8-960 0,0 0-256 16,0 0 0-16,0 0 0 0,0 0 1536 0,5 7 272 15,0 7 48-15,1 5 16 0,-3 0-848 0,2 5-192 16,2 4-16-16,-3 4-16 0,-3 6-352 0,-1 0-80 15,-1 3-16-15,-2 2 0 0,0 0-160 0,-2-1-48 16,-2 0 0-16,-2-1 0 0,-1 1-144 0,0 1 192 16,-1-6-192-16,4-4 192 0,-2-7-448 0,0 1-96 15,1-5-16-15,1-1 0 16,-1-4-1552-16,2-4-304 0,1-8-64 0,5-5-10272 16</inkml:trace>
  <inkml:trace contextRef="#ctx0" brushRef="#br0" timeOffset="16618.52">4356 11492 20271 0,'-21'-6'896'0,"12"4"192"0,0-4-880 0,9 6-208 0,0 0 0 0,0 0 0 15,-8 0 3504-15,8 0 656 0,0 0 128 0,0 0 16 16,-9 7-3280-16,4 0-640 0,5-7-144 0,-5 11-32 15,0-3-1024-15,5-8-208 16,-3 12-32-16,3-1-9136 0,0-11-1840 0</inkml:trace>
  <inkml:trace contextRef="#ctx0" brushRef="#br0" timeOffset="17076.91">5693 11626 20271 0,'0'0'896'0,"-9"0"192"0,9 0-880 0,-11-1-208 15,-2-1 0-15,-1 2 0 0,-1-1 976 0,-1 2 160 16,-4 3 16-16,1-3 16 0,-1 3-208 0,-4 1-64 16,-3 4 0-16,1 0 0 0,3 3-272 0,-3 2-64 0,-2-2-16 15,3 1 0-15,3 3-192 0,1 1-32 0,3-2-16 0,4 0 0 16,4-1-176-16,3-1-128 0,6 2 144 0,1 1-144 16,1-1 0-16,6-1 128 15,3-1-128-15,3 2 0 0,1 1 128 0,3 2 0 16,4 1-128-16,3 0 192 0,-3 4 64 0,2-2 0 0,1-2 0 0,1 0 0 15,-1 0-64-15,-4 1-16 0,-1 2 0 0,-4-2 0 16,-3 0 0-16,-3 1 0 0,-4-3 0 0,-3-2 0 16,-4-1 320-16,-4 3 64 0,-6 2 16 0,-4-4 0 15,-4 4 0-15,-2-2 0 0,-6 0 0 0,-3 1 0 16,-3 0-256-16,-2-1-64 0,2-2 0 0,-4-3 0 0,-4-1-256 16,-1 0 0-16,-3-8 0 0,0 0 0 15,3-2-1312-15,3-4-368 0,1-4-80 16,7-2-13728-16</inkml:trace>
  <inkml:trace contextRef="#ctx0" brushRef="#br0" timeOffset="18263.5">9826 11556 3679 0,'-5'-10'160'0,"5"10"32"0,0 0-192 0,0-8 0 0,0-1 0 0,0 9 0 15,0 0 3184-15,0 0 592 0,0 0 112 0,0 0 16 0,0 0-2496 0,-9 5-512 16,1 2-112-16,1 7-16 0,-1 3-192 0,-2 5-64 16,2 7 0-16,-2 2 0 0,2 2 272 0,-1 5 48 15,2 8 16-15,3 1 0 0,1 0-240 0,2 2-48 16,1 4-16-16,4-3 0 0,0 1-320 0,1-5-64 15,1-2-16-15,3-5 0 0,3-5-144 16,2-7 0-16,0-6 144 0,2-2-144 0,3-2 336 0,1-6 0 16,3-4 0-16,2-2 0 0,-1-4 176 0,0-4 16 15,4-3 16-15,0-2 0 0,-2-4-176 0,5-4-48 16,1-3 0-16,-2-2 0 0,-2-3-96 0,0-4-32 16,0 4 0-16,-1-3 0 0,2 3-192 0,-2-3 0 15,-4 2 128-15,1-2-128 0,0 0 0 0,-4 4 0 16,1 0 0-16,-5 6 0 0,-3 3 0 0,1 2 128 15,-1 7-128-15,-1 1 0 0,-2 4 0 0,-10 0 128 16,12 9-128-16,-2 5 0 0,-2 8 0 0,-2 3 0 16,-2 6 0-16,1 2 0 0,-3 4 0 0,2 5 0 15,-4 3 0-15,0 7 144 0,-1 7-144 0,-3 10 0 0,-3 2 0 0,-5 5 128 16,-6 0 0-16,-2 4-128 0,-3 5 192 0,-1-1-64 16,-4 2-128-16,8-28 128 0,-5 4-128 0,1 2 128 15,-5-1 48-15,1 1 0 0,-1-4 0 16,1-4 0-16,-3-3 208 0,3-2 64 0,-1-5 0 0,3-3 0 15,-2-4-112-15,0-4-16 0,0-9 0 0,-2 1 0 16,2-9-160-16,2-4-32 0,-1-8-128 0,2-3 192 16,3-5-192-16,2-5 0 0,1-7 0 0,2-7 0 0,3-5 0 0,4-5 0 15,1-9-128-15,5-4 128 16,4-1-192-16,5-1 192 0,5-1-192 0,7 4 192 0,5-2-192 16,2 6 64-16,4 3 128 0,14-7-208 0,-4 7 208 0,1 7 0 15,-1 9 0-15,2 3 0 0,2 1 128 0,2 4-128 16,2 6 144-16,1 5-144 0,-1-1 0 0,-4 4 0 15,-2 3-208-15,-1 4 64 16,-6-1-1456-16,-4 5-272 0,-5 0-64 0,-10-6-7856 16,-1 5-1584-16</inkml:trace>
  <inkml:trace contextRef="#ctx0" brushRef="#br0" timeOffset="18657.96">11321 11880 23775 0,'0'0'1056'0,"0"0"224"0,0 0-1024 0,0 0-256 0,0 0 0 0,0 0 0 0,0 0 896 0,15 1 128 16,3-2 16-16,3 0 16 0,6 0-416 0,1-2-96 15,2-5-16-15,4 1 0 0,0-2-208 0,0 0-64 16,-1-2 0-16,0 2 0 0,3-2-128 0,-3 6-128 16,-3-4 192-16,-2 3-192 15,0 1-416-15,-4-1-192 0,-1 2-32 0,-4 0-12384 0</inkml:trace>
  <inkml:trace contextRef="#ctx0" brushRef="#br0" timeOffset="18812.2">11364 12263 25103 0,'0'0'1104'0,"0"0"240"0,13 6-1072 0,4-3-272 15,5-1 0-15,3-1 0 0,3-1 352 0,4-1 16 16,1-1 0-16,0-2 0 0,0-4-176 0,3 2-16 16,1-4-16-16,3 2-8096 0,4-3-1600 15</inkml:trace>
  <inkml:trace contextRef="#ctx0" brushRef="#br0" timeOffset="19413.18">13904 11547 5519 0,'-2'-9'496'0,"1"-4"-496"15,1 2 0-15,0 0 0 0,-3-3 1664 0,2 3 224 16,-1-1 48-16,-2-1 16 0,0 5-736 0,0-3-128 0,-3 2-48 0,-1-1 0 15,-1 4 48-15,-1-2 0 16,-2 2 0-16,0-2 0 0,-5 2-256 0,1 3-32 0,0 3-16 0,-1 1 0 16,-1 4-144-16,-1 4-48 0,-5 1 0 0,-3 8 0 15,-4 6-240-15,-3 1-48 0,-4 5-16 0,0 3 0 16,1 3 304-16,1 3 64 0,0 2 16 0,1 6 0 16,2-1 96-16,4 1 32 0,4 1 0 0,4-4 0 15,5 1-384-15,5-7-80 0,4-5-16 0,6-4 0 0,4 2-112 0,4-8-16 16,3-3-16-16,4-2 0 0,5 0-48 15,5-7-128-15,3-2 192 0,2-3-64 0,4-4 80 16,5-2 16-16,3-2 0 0,3-2 0 0,1-6-224 0,-2 1 0 16,-1-3 128-16,-3-4-128 0,-3 2 0 0,-2 0-160 15,1-1 32-15,-2 2 0 16,-3 2-1776-16,-1 3-336 0,-2-4-80 0</inkml:trace>
  <inkml:trace contextRef="#ctx0" brushRef="#br0" timeOffset="19655.48">14343 12052 23039 0,'0'0'1024'0,"0"0"192"0,7 11-960 0,-2 3-256 16,0 3 0-16,-1 4 0 0,1 8 2624 0,-4 3 464 0,-1 4 112 15,-4 2 0-15,-3 0-2064 0,-4 0-432 0,0 2-64 0,-3 2-32 16,-1-2-304-16,0 0-64 0,-1-2-16 0,1-1 0 16,0-2-224-16,1-3 0 0,0-7 0 0,2 0-160 31,2-6-2272-31,4-2-448 0,2-3-80 0</inkml:trace>
  <inkml:trace contextRef="#ctx0" brushRef="#br0" timeOffset="20295.72">16062 11431 5519 0,'0'-5'496'0,"0"-2"-496"0,0 7 0 16,-1-8 0-16,-2 0 2816 0,-1 2 448 0,-1 0 112 0,-1-2 16 16,-2 3-1472-16,-2 0-304 0,-1-3-48 0,-2 2-16 15,-1 2-528-15,-1-1-128 0,-2 1 0 0,1 3-16 16,-5 1-368-16,0 4-64 0,-2 2 0 0,-1 2-16 16,-4 4-112-16,-4 4 0 0,-5 2-16 0,0 3 0 15,-2 5 32-15,1 3 16 0,-2 0 0 0,5 3 0 0,-3 5 80 0,6 3 16 16,3 1 0-16,1 3 0 15,5 4-224-15,4-1-32 0,6-4-16 0,5 1 0 0,4-2-176 0,7-5 0 16,6-3 144-16,5-3-144 0,5-7 0 0,3-1 0 16,7-5 0-16,1-3 0 0,3-5 0 0,4-4 0 15,3 0 0-15,0-3-128 0,1-8 128 0,-2-1 0 16,-1-6 0-16,-1 1 0 0,-2-7 0 0,-1-1 192 16,-1-4-32-16,0 2-16 0,-1 0 16 0,-2 0 0 15,-2-5 0-15,2 3 0 0,-6 2 32 0,-3-5 0 16,-3 1 0-16,-1 0 0 0,-5-6-32 0,-3 2 0 15,-5 3 0-15,-6-4 0 0,-6-2-160 0,-2 3 160 16,-4-3-160-16,-1 7 160 0,-5 4-160 0,-1 5-144 16,-3 3 144-16,-3 3-208 0,0 6-32 0,1 2 0 15,-2 4 0-15,0 1 0 16,2 3-1104-16,3 3-240 0,0-1-32 0,8-2-11856 0</inkml:trace>
  <inkml:trace contextRef="#ctx0" brushRef="#br0" timeOffset="20596.14">16062 11095 10127 0,'0'0'448'0,"6"-7"96"0,-6 7-544 0,0 0 0 0,0 0 0 0,0 0 0 16,0 0 3408-16,7 10 576 0,-6 4 112 0,-1 4 32 15,-6 1-2512-15,-2 9-496 0,-2 5-96 0,-3 4-32 16,-1 2-144-16,-2 6-16 0,0 5-16 0,-4 4 0 0,0 7-112 0,-1 0 0 16,1 5-16-16,-2 0 0 0,1 3-112 0,2 1 0 15,-2 2-16-15,1-2 0 0,-2-1-384 0,2-3-176 16,-3-6 160-16,2-4-160 0,-1-3 0 16,2-5-240-16,1-8 32 0,3-5 0 15,5-4-304-15,-1-7-48 0,6-1-16 0,3-4 0 16,6-9-1760-16,-3-10-352 0,0 0-80 15,23-10-16-15</inkml:trace>
  <inkml:trace contextRef="#ctx0" brushRef="#br0" timeOffset="20793.98">16427 12082 20271 0,'0'0'1792'0,"4"17"-1424"16,-1 6-368-16,2 1 0 0,-5 1 1952 0,0 6 320 16,0 3 64-16,-6 2 16 0,-2-1-960 0,-2 1-192 0,-1-3-48 0,-4 0 0 15,2-6-720-15,0 2-160 0,-2-4-16 0,3 2-10144 32,0-4-2016-32</inkml:trace>
  <inkml:trace contextRef="#ctx0" brushRef="#br0" timeOffset="21563.73">18248 11228 27695 0,'0'0'1216'0,"0"0"272"0,0 0-1184 0,0 0-304 15,0 0 0-15,0 0 0 0,-5 10 528 0,0 8 48 16,0 4 16-16,-3 6 0 0,2 0-96 0,-3 6-32 15,0 8 0-15,0 1 0 0,2 7-240 0,-1 3-48 16,-1 0-16-16,0 5 0 0,-1 1-16 0,1 2 0 16,0-1 0-16,2-1 0 0,-2 0 48 0,0-3 16 0,0 0 0 0,1 0 0 15,3-5-208-15,0-2 0 0,1-8 0 16,2-4 0 0,-1-5-688-16,3-7-80 0,2-2 0 0,0-10-8608 0,1-3-1712 0</inkml:trace>
  <inkml:trace contextRef="#ctx0" brushRef="#br0" timeOffset="21743.77">17900 11880 17503 0,'0'0'768'0,"0"0"176"0,0 0-752 0,0 0-192 0,0 0 0 0,0 0 0 0,13-2 2816 0,4 0 512 15,5 0 128-15,4-2 0 0,1 0-2528 0,4 0-512 16,2 0-96-16,1 1-32 0,2-1-160 0,3 1-128 15,3 1 144-15,3-1-144 16,2 1-1584-16,-1 0-400 0,-3 0-96 0</inkml:trace>
  <inkml:trace contextRef="#ctx0" brushRef="#br0" timeOffset="22131.73">19899 11270 20271 0,'0'0'1792'0,"0"0"-1424"0,2-10-368 0,-2 10 0 15,0 0 944-15,0 0 112 0,0 0 32 0,-13 4 0 16,0 2-64-16,-4 5-16 0,-4 5 0 0,-3 5 0 0,-3 3-112 0,-2 7-32 16,-1 1 0-16,-3 6 0 0,-3 4-176 0,4 1-48 15,0 4 0-15,3 3 0 0,1-2-48 0,0 3-16 16,2-2 0-16,4 2 0 0,4-6-368 0,5-1-80 16,6 1 0-16,3-6-128 0,3-7 128 0,5-4-128 15,4-4 0-15,5-1 0 0,0-8 144 0,5-2-144 16,2-1 0-16,4-6 144 0,2-4-144 0,3-1 0 15,4-3 144-15,2-2-144 16,4-2-288-16,0-3-128 0,3 2-32 0,0-2 0 16,-1 3-1728-16,-3-3-336 0,-3 0-80 0</inkml:trace>
  <inkml:trace contextRef="#ctx0" brushRef="#br0" timeOffset="22431.23">20147 11953 17503 0,'0'0'768'0,"0"0"176"0,9-3-752 0,3 0-192 0,-12 3 0 0,12-1 0 15,0 2 2496-15,-1 2 448 16,-1 1 112-16,1 3 16 0,-4 0-1728 0,0 4-320 0,0 1-80 0,-3 3-16 16,-4 1-576-16,-1 5-112 0,-3 5-32 0,-2-1 0 15,-2 0-208-15,-2 2 144 0,-3 1-144 0,-2 2 128 16,-3 2 96-16,0 1 16 0,0-4 0 0,1 0 0 15,3 1 144-15,1-6 16 0,1-3 16 0,5-1 0 16,2-4 176-16,4-1 48 0,-2-1 0 0,6-4 0 16,2 1-208-16,2-1-48 0,2-4 0 0,5-3 0 0,0-1-160 0,6 0-32 15,3-4-16-15,4-2 0 0,2-2-384 0,3-4-80 16,2 2-16-16,2-2 0 16,2-5-2272-16,3 0-464 0</inkml:trace>
  <inkml:trace contextRef="#ctx0" brushRef="#br0" timeOffset="23001.54">21821 11481 11967 0,'-5'-14'528'0,"3"9"112"0,-1-3-512 0,1 3-128 0,2 5 0 0,-3-11 0 15,-2 2 1648-15,3-3 288 0,-2 4 64 0,0-4 16 16,-1 4-784-16,0-2-144 0,0 0-48 0,0 1 0 16,-2 3-272-16,1 0-64 0,-1 2-16 0,-1 4 0 15,-3 2-160-15,1 6-16 0,-1-2-16 0,-3 7 0 16,-4 1-176-16,-1 6-16 0,-1 4-16 0,-1 3 0 0,-3 4 224 16,-3 3 32-16,3 1 16 0,1 1 0 0,1-2-16 0,1 3 0 15,1 4 0-15,3 1 0 0,6-1-288 0,5-3-64 16,4-3-16-16,5 0 0 0,3-2-176 0,6-7 0 15,3 1 0-15,4-8 0 0,3-4 0 0,2-4 128 16,4-5-128-16,2-4 0 0,2-2 192 0,2-2-64 16,1-8 0-16,1 1 0 0,1-3 64 0,-1-3 16 15,-1 0 0-15,2-2 0 0,0 0-208 0,-1-1 0 16,-3-1 128-16,-3-2-128 0,-2 0 128 0,-2-1-128 16,-2-3 176-16,-4 2-176 0,-5-1 256 0,-2-2-48 15,-4 3-16-15,-4-1 0 0,-5-2-192 0,-4 1 0 0,-3-1 0 16,-5 2 0-16,-3-3 0 0,-4 3-240 15,-4 1 48-15,-1 1 16 16,-5 2-224-16,-1 5-48 0,0-1-16 0,-2 5 0 16,4 3-2080-16,4 2-400 0</inkml:trace>
  <inkml:trace contextRef="#ctx0" brushRef="#br0" timeOffset="23316.09">22232 10975 24991 0,'0'-14'1104'0,"1"1"240"0,-1 1-1088 0,-1 0-256 0,1 1 0 0,0 4 0 16,0 7 704-16,0 0 96 0,-5-5 16 0,5 5 0 15,-12 9-384-15,0 3-80 0,-2 4-16 0,-3 8 0 16,-1 2 176-16,-3 7 16 0,-5 5 16 0,0 1 0 0,-2 3 160 0,-5 3 16 15,-2 9 16-15,2 7 0 0,2 0-96 0,-4 7-32 16,0-3 0-16,-4 5 0 0,1 2-304 0,2 0-64 16,0 2-16-16,2-1 0 0,-1-2-224 15,3-6 128-15,2-3-128 0,3-10 0 0,2-11 0 0,5-4 0 16,3-3-176-16,4-7 176 16,4-3-800-16,6-6-32 0,1-6-16 0,2-12-9456 15,0 0-1904-15</inkml:trace>
  <inkml:trace contextRef="#ctx0" brushRef="#br0" timeOffset="23832.4">22439 11899 20271 0,'-15'1'1792'0,"5"-1"-1424"0,0 0-368 0,10 0 0 15,-9 0 896-15,9 0 128 0,0 0 0 0,0 0 16 16,0 0-64-16,0 0-16 0,0 0 0 0,14-2 0 0,1-1-544 15,5 2-112-15,4-3-32 0,2 0 0 0,-1 3 48 16,1 0 16-16,-2-2 0 0,0 3 0 0,0 0 352 0,-2 3 64 16,-2 1 16-16,-2 3 0 0,-2 0 16 0,0 5 16 15,-1 5 0-15,-4 2 0 0,-3 3-352 0,-3-1-80 16,-1 2-16-16,-4 0 0 0,-4 4-32 0,-2-1 0 16,-3 1 0-16,-3 1 0 0,-3-1-80 0,-1-1-32 15,-1-1 0-15,-3 0 0 0,-3-3 16 0,2-1 0 16,2 0 0-16,2-4 0 0,-1 1 192 0,3-4 32 0,3-1 16 0,3-4 0 15,3 0-160-15,6-9-48 0,0 8 0 0,0-8 0 16,9 12 0-16,5-6 0 16,-2 1 0-16,5-2 0 0,2-4-96 0,1 0-32 0,3-1 0 0,1 0 0 15,1-2-128-15,1 0 0 16,5-4 144-16,1 2-144 0,-1 0 0 0,1 2 128 16,1-3-128-16,1 0 0 0,1 2 0 0,0 2-256 0,-2-2 32 15,3 2 16 1,-4 0-2512-16,-4 0-496 0</inkml:trace>
  <inkml:trace contextRef="#ctx0" brushRef="#br0" timeOffset="26091.1">3929 14783 8287 0,'-1'-18'736'0,"-2"8"-592"16,1-5-144-16,0 1 0 0,1 3 2192 0,1-2 416 16,0-1 80-16,-1 5 0 0,1 9-1200 0,0-10-240 0,0 10-48 15,0-8-16-15,0 8-352 0,0 0-80 0,0 0-16 16,0 0 0-16,0 0-272 0,0 0-48 0,-5 7-16 0,0 7 0 16,-2 2-144-16,1 4-16 0,0 1-16 0,-1 5 0 15,1 5-224-15,1 3 128 0,-2-1-128 0,1 3 0 16,-1-1 128-16,1 1-128 0,3 0 0 0,0-5 144 15,3-5-144-15,1-2 0 0,2-2 0 0,2-5 0 0,3-5 0 0,0-2 0 16,3-7 0-16,3 0 0 0,0 1 304 0,2-1-32 16,2-8 0-16,1-2 0 0,0-2-16 0,1 0-16 15,-1-3 0-15,3 0 0 0,0-3-112 0,-3 1 0 16,-3-1-128-16,0 7 192 0,-6 2-192 0,4 2 0 16,-3 2 128-16,-1 4-128 0,2 7 0 0,-1 2 0 15,2 5 0-15,-2 1 0 0,1 5 0 0,-1-2 0 16,1 3 0-16,-1-2 0 0,2-2 0 0,0-3 0 15,1-4 0-15,1-2 0 0,3-4 0 0,-1-2 0 16,2-8 0-16,3-3 0 0,2-4 128 0,2-3-128 16,-1-6 0-16,0-4 144 0,2-3 112 0,0-3 0 15,-2-3 16-15,-1 0 0 0,-3 0 32 0,-3-2 0 16,-3 2 0-16,-2 0 0 0,-1 0 256 0,-3 3 48 16,-3 2 16-16,-2-2 0 0,0 2-336 0,-4 2-64 15,0 2-16-15,-2-1 0 0,-2 5-208 0,-1 5-160 16,0 6 32-16,-1-3 0 15,-1 4-1872-15,-1 0-368 0</inkml:trace>
  <inkml:trace contextRef="#ctx0" brushRef="#br0" timeOffset="26483.03">5039 14040 22111 0,'0'0'1968'0,"6"14"-1584"0,0-3-384 0,-2 4 0 0,1 1 688 0,0 6 48 15,-1 9 16-15,-2 2 0 0,-2 1-304 0,-2 7-48 16,-3 7-16-16,0 6 0 0,-1 3-256 0,-3 4-128 16,-1 4 128-16,-6 6-128 0,1 1 0 0,0 0 0 15,0-3 0-15,-1-10 0 0,0-7 0 0,2-5 0 16,2-6-192-16,2-7 192 0,3-6 0 0,3-5 0 15,3-8 0-15,-1-5 0 0,2-10 128 0,0 0 112 16,0 0 16-16,12-5 0 0,2-8 208 0,4-2 48 16,1-4 16-16,2-4 0 0,2-3-368 0,2 0-160 15,1 3 128-15,-1-1-128 0,1 1 0 0,-2 2 128 0,-1 3-128 0,1 0 0 16,1 4 336-16,-3 5-16 16,-3 2 0-16,-1 5 0 0,-4 6 16 0,1 5 0 15,-5 0 0-15,0 6 0 0,-1 4-208 0,-2 2-128 16,-4 0 128-16,0 2-128 0,-3-1-224 0,0 1-112 15,1 1-32-15,-2-3-13424 0</inkml:trace>
  <inkml:trace contextRef="#ctx0" brushRef="#br0" timeOffset="26817.14">5718 14810 21183 0,'0'0'1888'0,"0"0"-1504"0,0 13-384 0,3-1 0 0,2 2 880 0,2 0 96 16,0-5 32-16,4 3 0 0,-1-1-160 0,0-5-16 15,-1-2-16-15,2-1 0 0,1-1-240 0,2-4-32 16,0-2-16-16,1-1 0 0,0-1-224 0,2-5-48 16,2 0-16-16,-3-1 0 0,-2-2-80 0,0 2-16 15,-1 0 0-15,-2 0 0 0,0-5-144 0,-4 2 0 16,-2 2 0-16,-3 3 128 0,-1-3-128 0,-4 4 160 15,-2-2-160-15,-2 5 160 0,-4-2-160 0,0 4 0 16,-3 3 144-16,1 2-144 0,-3 5 0 0,-1 5 0 16,1-2 0-16,0 5 0 0,1 2 0 0,2 3 0 0,1 1 0 0,0 6-192 15,1 1 192-15,2 3 0 16,4 2-144-16,2-3 144 0,6 0-176 0,2 2 48 16,1-4 0-16,4-1 0 15,2-3-2448-15,4-5-496 0</inkml:trace>
  <inkml:trace contextRef="#ctx0" brushRef="#br0" timeOffset="27122.89">6487 14778 16575 0,'-3'14'1472'0,"0"1"-1168"0,1 3-304 0,-2 2 0 16,-2 1 1024-16,1 3 160 0,-4 1 32 0,0 0 0 15,-1-3-48-15,0 4 0 0,-2-2 0 0,2 0 0 16,1-2 96-16,3-2 16 0,-2-2 0 0,3-2 0 16,1-5-352-16,4-11-64 0,0 0-16 0,0 0 0 0,0 0-400 0,0 0-64 15,10-9-32-15,2-8 0 0,-2-1-80 0,3-1-16 16,1-4 0-16,1-1 0 0,0 1-32 0,2 1-16 16,-1-5 0-16,2 1 0 0,0 1 176 15,1 2 48-15,1 1 0 0,1 5 0 0,-2 1-224 0,2 4-32 16,2 0-16-16,-1 2 0 0,-1 6-160 0,0 2 0 15,-4-1 0-15,0 3-11248 16,-1 1-2192-16</inkml:trace>
  <inkml:trace contextRef="#ctx0" brushRef="#br0" timeOffset="27551.03">7195 14898 15663 0,'0'0'688'0,"-7"6"144"0,7-6-656 0,-4 11-176 0,4-11 0 0,-1 11 0 16,4-1 1504-16,3-3 272 0,3 0 48 0,5-5 16 15,4 0-816-15,3-4-144 0,5 1-48 0,0-7 0 16,4-1-144-16,-1-1-48 0,1-1 0 0,0-3 0 16,-2-3 144-16,-2 3 32 0,1-1 0 0,-3 1 0 0,-2-2-128 0,-2-1-32 15,-2 1 0-15,-4 0 0 0,-3 5-304 0,-1 3-64 16,-3-3-16-16,-7 11 0 0,-3-10-112 0,-3 2-32 16,-6 4 0-16,-4 4 0 0,-4 3-128 0,-6 6 0 15,-3 2 0-15,-3 6 128 0,-3 2-128 0,-2 5 0 16,-5 3 0-16,4 4-176 0,-2 5 336 0,5-1 64 15,2 1 16-15,6 1 0 0,7 2-96 0,4-2-16 16,6-4 0-16,6 0 0 0,6 2-128 0,4-6 0 16,7-2 0-16,7-3 0 0,7-4-176 0,6-5-64 15,4-3-16-15,1-6 0 16,2-3-2400-16,2-5-480 0,17-9-112 0,-6-2-16 0</inkml:trace>
  <inkml:trace contextRef="#ctx0" brushRef="#br0" timeOffset="28318.18">9794 14572 13823 0,'-11'-10'608'0,"4"4"128"0,2-7-592 0,-1 2-144 16,-1 0 0-16,2-1 0 0,0-1 1536 0,1 3 256 15,-1-3 64-15,2 2 16 0,-1-1-416 0,0 1-96 16,0 3-16-16,4 8 0 0,0 0-464 0,0 0-112 15,0 0 0-15,0 0-16 0,-6 6-160 0,-2 8-16 16,0 3-16-16,1 5 0 0,-1 7-192 0,1 3-48 0,2 3 0 0,-1 6 0 16,3 0-176-16,-1 2-144 0,1 0 192 0,2-2-192 15,1 1 0-15,3-3 0 16,0-5 0-16,2-4 0 0,2-2 128 0,2-7-128 16,1-1 0-16,4-3 0 0,0-4 224 0,2-7-16 0,3-2 0 0,2-3 0 15,-1-2 160-15,3-3 16 0,2-2 16 0,1-6 0 16,-2 0-160-16,1 0-48 0,1-4 0 0,-1-1 0 15,-4 2-192-15,-4 1 176 0,-1 2-176 0,-1 2 160 0,0 5-160 0,-1-1 0 16,-4 3 144-16,2 6-144 16,-3 3 0-16,0 3 0 0,-2 4 0 0,1 3 0 0,-2 5 0 0,2 3 0 15,-3 4 0-15,1-3 128 0,-3 1-128 0,1-5 0 16,1 2 0-16,4-4 0 0,-1-2 0 0,4-3 0 16,1 0 0-16,1-7 0 0,5 1 0 0,0-6 0 15,1-3-144-15,3-4 144 0,2-3 0 0,3 0 0 16,3-5 0-16,2-6 0 0,-1-7 160 0,-3 2 0 15,-5 3 0-15,0-4 0 0,-3 1 64 0,-4 3 16 16,-1-2 0-16,-5 0 0 0,-2 3 320 0,-3-3 64 16,-1-1 16-16,-2-3 0 0,-4 1-240 0,-3-2-32 15,-4 4-16-15,1-4 0 0,-2 2-352 0,0 0 144 16,-3 7-144-16,6 1 0 16,-4 1-256-16,0 3-176 0,3 2-16 0,-2 2-16 15,2 5-2544-15,0-1-496 0</inkml:trace>
  <inkml:trace contextRef="#ctx0" brushRef="#br0" timeOffset="28760.96">11838 13979 2751 0,'1'-9'256'0,"2"-3"-256"15,1 3 0-15,-1-2 0 0,3 2 4640 16,-6 9 880-16,0 0 176 0,0 0 48 0,0 0-3648 0,0 0-736 15,0 0-144-15,-8 4-16 0,-4 1-320 0,-2 6-64 16,-3 1-16-16,-5 8 0 0,0 4-224 0,0 6-32 16,-8 3-16-16,1 6 0 0,-1 2-32 0,-2 4-16 15,-1 4 0-15,-2 4 0 0,1 6-240 0,0 4-48 16,-1 6-16-16,6 4 0 0,4 5-176 0,2 5 0 16,0 1 0-16,5-3 128 0,4-1-128 0,5-5 0 15,6-8 0-15,3-7 0 0,3-5-256 0,5-7 64 16,2-6 0-16,5-3 16 15,4-2-304-15,6-5-64 0,1-4-16 0,5-5 0 16,3-5-2048-16,2-3-400 0,11-10-96 0,-7-8-16 0</inkml:trace>
  <inkml:trace contextRef="#ctx0" brushRef="#br0" timeOffset="29285.3">12752 14215 18591 0,'0'0'832'0,"0"0"160"0,0 0-800 0,-9-1-192 16,9 1 0-16,-11 0 0 0,-2 4 1024 0,0 1 176 15,0 5 16-15,-3-1 16 0,-3 3-272 0,-7 2-64 16,-3 4-16-16,-1 5 0 0,-5 1-208 0,4 8-32 15,-5 2-16-15,4 3 0 0,0 0 32 0,4 2 16 16,7 2 0-16,2-3 0 0,2-1-272 0,7-1-48 0,5-2-16 0,4-6 0 16,5-1-144-16,1-6-48 15,7-3 0-15,1 0 0 0,4-7-144 0,3-2 0 0,0-2 0 0,4-2 128 16,3-4 0-16,1-2-128 16,3-6 192-16,-2 0-64 0,1-3 64 0,0-1 16 0,-1-1 0 0,-2-2 0 15,-3-2-16-15,-1-1 0 16,-3-2 0-16,3-2 0 0,-2 1-64 0,-3 0 0 15,-4 0-128-15,-2 0 192 0,-2 0-192 0,-4-2 176 0,-1 1-176 0,-5-2 160 16,0-1-160-16,-4-1 0 16,-1 4 144-16,0 2-144 0,-1-2 0 0,-2 4-192 0,-2 0 32 0,0 2 0 31,0 3-1232-31,1 2-240 0,1 1-48 0,1 3-12112 0</inkml:trace>
  <inkml:trace contextRef="#ctx0" brushRef="#br0" timeOffset="29569.51">13046 13879 28559 0,'0'0'2544'0,"0"0"-2032"15,-9 3-512-15,9-3 0 16,-8 10-608-16,-1 0-224 0,-2 4-32 0,-1 4-16 0,2 2 1456 0,-3 8 272 15,-2 2 64-15,-3 4 16 0,-1 4-176 0,-1 7-48 0,0 0 0 0,-3 9 0 16,-1 4-192-16,-1 2-64 16,-3 6 0-16,-1-2 0 0,0 3-64 0,-2 2-32 15,2-5 0-15,-1 1 0 0,-1-1-352 0,6-8 144 0,-1-7-144 0,5-4 0 32,3-5-528-32,3-4-224 0,3-5-32 0,3-6-16 15,4-3-1456-15,1-5-304 0,4-5-48 0</inkml:trace>
  <inkml:trace contextRef="#ctx0" brushRef="#br0" timeOffset="29772.12">13282 14837 13823 0,'-6'21'608'15,"2"-7"128"-15,0 7-592 0,-1 0-144 0,0 2 0 0,0 5 0 0,-3 1 3968 0,0 6 752 16,-2 1 144-16,-1-1 48 0,-4-4-3472 0,-2 1-688 16,2-3-144-16,-3-2-32 15,0-4-1520-15,2-3-304 0,2-2-64 0</inkml:trace>
  <inkml:trace contextRef="#ctx0" brushRef="#br0" timeOffset="30432.41">14229 14790 19343 0,'0'0'848'0,"0"0"192"0,0 0-832 0,0 0-208 16,0 0 0-16,13 3 0 0,-3 4 2016 0,-1 3 352 15,-2 1 80-15,1 2 16 0,-2 5-1296 0,1 5-256 0,-3 1-48 0,2 1-16 16,-2 3-368-16,0 4-80 0,-2-3-16 0,-2 3 0 16,-1 1-128-16,-3 0-16 0,-1-5-16 0,-3 1 0 15,-2 3 16-15,-1-6 0 0,-1-1 0 0,-1-3 0 16,1-2-240-16,-1-2 176 0,-2-1-176 0,0-1 160 16,-1-6-1312-16,1 0-272 15,-3-5-48-15</inkml:trace>
  <inkml:trace contextRef="#ctx0" brushRef="#br0" timeOffset="30905.42">15401 14121 21071 0,'0'0'928'0,"-8"8"208"0,-1-5-912 0,1 8-224 16,-1 1 0-16,-3 6 0 0,-3-3 816 0,-2 6 112 15,-2 4 32-15,-2 2 0 0,-5 6-208 0,2 2-48 0,0 2 0 0,1 0 0 16,4 1-224-16,3 3-48 15,4-2-16-15,4-1 0 0,5-2-48 0,5-2-16 0,3-2 0 0,7-5 0 16,0-7-160-16,5-3-16 0,1-3-16 0,0-5 0 16,3-3 32-16,1-3 16 0,1-3 0 0,0-2 0 15,1-5 32-15,0-2 0 0,0-1 0 0,0-3 0 16,0-4 32-16,0 0 16 0,-1-1 0 0,-1-1 0 0,1-2-128 0,-3-2-32 16,-1 2 0-16,-4 0 0 0,-1 1-128 0,-1-1 128 15,-3-5-128-15,-2 3 128 16,-3-6-128-16,-2 1 160 0,-5-4-160 0,1 2 160 0,-7 1-160 0,1-1 0 15,-1 6 0-15,1 0 128 0,-2 4-128 16,0 1-272-16,-1 0 64 0,-1 6 16 16,0 6-1664-16,-2 0-336 0,-1-1-64 0,0 4-16 15</inkml:trace>
  <inkml:trace contextRef="#ctx0" brushRef="#br0" timeOffset="31133.05">15689 13803 18431 0,'0'0'816'0,"-7"8"160"0,-1-1-784 0,2 5-192 16,0 2 0-16,-3 5 0 0,-3 3 2176 0,-1 3 400 16,2 0 80-16,-4 10 16 0,-2 2-1328 0,1 5-256 15,-1 3-48-15,-2 6-16 0,-1 1-560 0,-1 3-112 16,1 2-32-16,-4-2 0 0,-3 1-176 0,2 2-144 15,-2 4 192-15,2-4-192 0,-1-2 0 0,1-4-256 0,1-3 32 0,2-4 0 32,3-3-1120-32,4-5-240 0,1-10-32 0,4-1-7024 0,3-7-1392 0</inkml:trace>
  <inkml:trace contextRef="#ctx0" brushRef="#br0" timeOffset="31455.06">15935 14774 21183 0,'0'0'1888'0,"14"-2"-1504"0,0 0-384 0,1 1 0 0,2 1 1360 0,0 3 208 16,1-1 32-16,-1 0 16 0,-3 3-448 0,-2 2-80 16,-12-7-32-16,13 9 0 0,-4 1-576 0,-4-1-112 15,-5-9-32-15,0 17 0 0,-2 2-144 0,-4 0-16 16,-1 0-16-16,-5 4 0 0,-4 0-160 0,-3 2 0 15,-3 2 0-15,-1 1 128 0,-1 2-128 0,0 2 0 16,1-3 0-16,1-1 0 0,1 3 0 0,3-6 0 16,4 1 0-16,3-5 0 0,3-3 256 0,3 0 0 15,1-3 16-15,4-3 0 0,3-1 80 0,-3-11 16 0,10 11 0 0,0-4 0 16,5 0-16-16,2-2 0 0,1-3 0 0,2-2 0 16,8-2-144-16,1-3-16 15,3 0-16-15,2-1 0 16,2-5-896-16,3 2-176 0,4-3-48 0,1 2-14528 0</inkml:trace>
  <inkml:trace contextRef="#ctx0" brushRef="#br0" timeOffset="31905.1">16573 13726 19983 0,'0'0'880'0,"0"0"192"0,0 0-864 0,0 0-208 16,11-2 0-16,2 5 0 0,0 3 976 0,2 1 160 16,4 3 16-16,3 0 16 0,2 3-256 0,-1 4-48 15,3 5-16-15,5 6 0 0,3 3-368 0,1 5-80 16,0 5-16-16,1 2 0 0,-1 7-112 0,0 2-16 16,-4 4-16-16,-1 4 0 0,-2 3 192 0,-4 5 32 15,-4 4 16-15,-3 1 0 0,-6 1-16 0,-3 1 0 0,-6-2 0 16,-3 1 0-16,-5-4-240 0,-5-4-48 15,-2-9-16-15,-4-2 0 0,-5-3 32 0,3-5 0 16,-2-7 0-16,-1-4 0 0,-1-4-64 0,3-8-128 0,3 3 192 0,2-6-64 31,1-2-1456-31,3-2-288 0,-1-7-64 0,5-2-11984 0</inkml:trace>
  <inkml:trace contextRef="#ctx0" brushRef="#br0" timeOffset="32354.14">18464 14350 22511 0,'0'0'992'0,"0"0"224"0,0 0-976 0,0 0-240 0,7-5 0 0,4-2 0 16,1-3 640-16,9 5 96 0,5-1 16 0,5-1 0 15,1 0-208-15,5-3-32 0,2 2-16 0,6-2 0 16,5 2-48-16,-1-2 0 0,2 4 0 0,-4-3 0 16,-1 0 320-16,-2 0 48 0,5 4 16 0,-2-3 0 15,-2 1-352-15,2 2-64 0,0-1-16 0,-2 4 0 16,-3 1-400-16,-3-1 0 0,-2 0-192 0,-8 2-9536 15,-7 2-1920-15</inkml:trace>
  <inkml:trace contextRef="#ctx0" brushRef="#br0" timeOffset="32554.4">18583 14640 21183 0,'0'0'1888'0,"0"0"-1504"0,0 0-384 0,12 8 0 0,4 1 1088 0,5 0 128 16,6-2 48-16,3-1 0 0,5-3-528 0,5-3-96 16,5-6-32-16,3 1 0 0,2-1-224 0,-1-4-64 15,1 0 0-15,-2-2 0 0,3 1-320 0,1 2 144 16,-1-3-144-16,1 2 0 16,-1-2-704-16,-2 1-240 0,-1 1-48 0</inkml:trace>
  <inkml:trace contextRef="#ctx0" brushRef="#br0" timeOffset="32958.51">19161 13648 20271 0,'0'0'1792'0,"0"0"-1424"15,0 0-368-15,0 0 0 0,-9 8 1568 0,3 4 240 16,-1 4 48-16,0 3 16 0,-1 2-752 0,-1 9-160 15,-2 3-16-15,-1 6-16 0,1 4-224 0,-2 12-64 16,-1 10 0-16,0 3 0 0,-1 2-176 0,-2 4-32 16,-2-1-16-16,-2 4 0 0,-3 4 96 0,-2-3 0 15,-2 2 16-15,-1-4 0 0,0-1-208 0,1-5-32 0,2-1-16 0,5-12 0 16,0-4-80-16,4-3-32 16,1-6 0-16,2-5 0 0,3-8-304 0,2-3-64 15,3-7-16-15,3-6-10784 0,2-4-2176 0</inkml:trace>
  <inkml:trace contextRef="#ctx0" brushRef="#br0" timeOffset="33471.98">20816 13956 27519 0,'-14'-5'1216'0,"4"3"256"0,-2 2-1168 0,-2 3-304 0,-3 5 0 0,-4 4 0 0,-3 4 768 0,-5 3 80 16,1 6 32-16,-5 4 0 0,-3 4-304 0,-3 3-64 16,-6 1-16-16,1 2 0 0,1 4-96 0,2 3-16 15,3 6 0-15,2 0 0 0,3 0-48 0,5 3-16 16,5-2 0-16,6 0 0 0,3-8-160 0,6 0-32 16,7-6-128-16,6-3 192 0,2-3-192 0,5-4 0 15,6-6 128-15,4-5-128 0,5 0 192 0,5-6 0 16,5-3 0-16,5-2 0 0,2-4 320 0,2-5 48 15,2-6 16-15,2 1 0 0,-3-6-96 0,1-2-16 0,1-4 0 0,0-2 0 16,-1-2-48-16,-1-5-16 16,-1-1 0-16,0 0 0 0,-5-4-16 0,-3-4 0 0,-6-7 0 15,-6-2 0-15,-4-5 128 0,-4-2 0 0,-4-2 16 16,-7 4 0-16,-4 3-80 0,-6 6 0 0,-3 7-16 0,-7 4 0 16,-5 3-192-16,-7-2-48 0,-8 6 0 0,-9 0 0 15,-5 4-192-15,-4 1-192 0,-2 1 48 0,-1 3 0 31,0 5-1520-31,2-1-288 0,2 5-64 0,0-4-16592 0</inkml:trace>
  <inkml:trace contextRef="#ctx0" brushRef="#br0" timeOffset="45447.49">5351 5394 13295 0,'0'0'576'0,"0"0"144"0,0 0-576 0,0 0-144 16,0 0 0-16,0 0 0 0,-7-4 944 0,7 4 144 0,0 0 48 0,-7 0 0 15,-3 1-208-15,10-1-32 0,0 0-16 0,-7 5 0 16,7-5-272-16,-11 8-48 0,11-8-16 0,0 0 0 16,0 0-160-16,-7 5-16 0,7-5-16 0,0 0 0 15,0 0-48-15,0 0-16 0,0 0 0 0,0 0 0 16,0 0 160-16,0 0 48 0,5 9 0 0,3-3 0 15,2-4 192-15,2-1 32 0,2-2 16 0,4 1 0 16,1 0-272-16,3 0-48 0,2 0-16 0,1 0 0 0,2 0-224 0,0 2-48 16,0 2-128-16,-1 0 192 0,2-3-192 0,-1 0 128 15,-2-1-128-15,-2 3 0 0,-2 1 128 0,-2-1-128 16,-4 0 0-16,-2 1 144 0,-3-3-144 0,-10-1 0 16,11 4 0-16,-11-4 0 15,0 0-2112-15,0 0-368 0,0 0-64 0</inkml:trace>
  <inkml:trace contextRef="#ctx0" brushRef="#br0" timeOffset="45806.25">5657 5300 15375 0,'0'0'672'0,"0"0"160"0,11-9-672 0,-1 4-160 16,0 1 0-16,-1 3 0 0,0-1 1184 0,0 1 208 0,-9 1 32 0,11 0 16 15,0 0-448-15,-11 0-96 0,0 0 0 16,10 6-16-16,1 6-112 0,-1-1-32 0,-1 2 0 0,0 1 0 16,-2 0-32-16,-2-1 0 0,0 2 0 0,-2 0 0 15,3 1-128-15,-3 1-16 0,0 0-16 0,-3 2 0 16,-1-1-48-16,-2 1-16 0,-2 0 0 0,-4 0 0 15,-2-1 96-15,-6 1 32 0,-2 0 0 16,-5 1 0-16,-1-1 48 0,-5 3 16 0,-3-2 0 0,-1-1 0 16,-2-2-320-16,1-2-64 0,-1 2-16 0,2-5 0 15,2 0-272-15,3-5 0 0,3 0 128 0,4-5-128 32,2-3-2256-32,0-7-512 0</inkml:trace>
  <inkml:trace contextRef="#ctx0" brushRef="#br0" timeOffset="46572.52">589 5192 1839 0,'-2'-4'160'0,"0"-4"-160"16,2 1 0-16,-2-2 0 0,1 1 2240 0,1-2 432 15,-4 2 80-15,4 3 0 0,0 5-960 0,0 0-192 16,0 0-32-16,0 0-16 0,0 0-272 0,0 0-48 16,7 9-16-16,0 5 0 0,2 5-256 0,0 0-64 0,1 0-16 15,3 4 0-15,1 4-512 0,1 0-112 16,2 6 0-16,-1 1-16 0,2 4-64 0,6 17-16 0,-2-3 0 15,-4-1 0-15,-1 0-160 0,1-3 128 0,-2-4-128 0,-4 1 128 16,-2-3-128-16,1-2 0 0,-3-1 144 16,-1-3-144-16,-3-4-160 0,-1-1-96 0,-3-7-32 0,3 0 0 31,-3-7-1712-31,1-6-352 0,1-1-64 0</inkml:trace>
  <inkml:trace contextRef="#ctx0" brushRef="#br0" timeOffset="47014.18">834 5473 10815 0,'5'-31'480'0,"-3"17"96"0,1-4-448 0,0-3-128 0,0-2 0 0,-3-6 0 0,-2-3 800 0,1-1 144 16,-2 2 16-16,0 0 16 0,2-4-48 0,-1 2-16 16,-1 1 0-16,1 3 0 0,-1-3-288 0,2 4-64 15,-2 3-16-15,2 1 0 0,0 0-64 0,1 5-16 16,0 1 0-16,0 6 0 0,-2 2-16 0,2 6-16 16,0 4 0-16,0 0 0 0,0 0 240 0,0 7 48 15,0 7 16-15,2 4 0 0,0 2-288 0,2 9-64 16,1 5-16-16,3 6 0 0,2 0-112 0,5 10-32 15,-3 5 0-15,0 2 0 0,0 5 240 0,0 0 48 0,0 5 16 16,1-6 0-16,1-3 16 0,-3-1 0 16,-1-8 0-16,0-4 0 0,1-7-32 0,-4-3-16 15,1-5 0-15,1-7 0 0,-3-4-256 0,2-2-48 0,-1-8-16 0,0-2 0 16,-7-7-176-16,6-5 0 0,-1-6 0 0,1-3 0 16,2-4 0-16,-2-2 0 0,0-2 0 0,-1-3 0 15,1 0-192-15,0 4 48 0,2-1 0 0,0 3 0 0,-3 1-32 0,4 4 0 16,1 0 0-16,1 7 0 0,-3 0-80 0,2 6 0 15,0 2-16-15,3 3 0 16,0 4-688 0,-1-1-144-16,0 5-32 0,-1 1 0 0,-1-1-1472 0,0 4-288 0</inkml:trace>
  <inkml:trace contextRef="#ctx0" brushRef="#br0" timeOffset="47339.42">1405 5379 16575 0,'0'0'1472'0,"0"0"-1168"16,0 7-304-16,2-3 0 0,-2-4 384 0,8 3 0 0,-1-5 16 0,-2 2 0 16,3-2 368-16,-2-5 80 0,1-3 16 15,0-1 0-15,-1 1-352 0,-1-6-64 0,0 0 0 0,0-1-16 16,-5-1-176-16,0 3-48 0,0 0 0 0,0 1 0 15,-4 0 144-15,0-1 32 0,-1 2 0 0,0 3 0 16,-1-2 112-16,-1 7 16 0,0 2 16 16,-1 0 0-16,0 6 48 0,1 2 0 0,-1 2 0 0,2 5 0 15,-1 3-208-15,4 3-48 0,1 2 0 0,2 4 0 16,0 3-320-16,3-3 144 0,3 3-144 0,2-4 0 0,1-2 0 0,2 0 0 16,3-5 0-16,4-2 0 15,-4-1 0-15,2-4 0 0,2-2 0 0,1-4-144 16,-2-4-1312-16,-1-6-256 15,0 1-48-15</inkml:trace>
  <inkml:trace contextRef="#ctx0" brushRef="#br0" timeOffset="47615.11">1670 5053 13823 0,'3'23'608'0,"-3"-12"128"0,-3 5-592 0,3 2-144 0,3-1 0 0,-3 5 0 16,0 3 1840-16,0 0 336 15,0 0 64-15,1 2 0 0,-2-5-1104 0,1 3-240 16,0-5-32-16,0-1-16 0,0-1-272 0,2-4-64 16,-2-3-16-16,2-2 0 0,-2-9-32 0,0 0 0 0,0 0 0 15,3-10 0-15,3-3-96 0,-1-3-32 16,-5-5 0-16,2-1 0 0,2-5-96 0,0 0-32 16,0-1 0-16,-1 2 0 0,0-1 0 0,1 1 0 0,0-3 0 15,1 4 0-15,1-3 752 0,2 4 160 0,1 3 32 0,1 2 0 31,0 3-1776-31,0 0-336 0,0 5-80 0,0 2-16 16,-1 4-256-16,-1 1-48 0,1 4-16 0,-2 1-11248 0</inkml:trace>
  <inkml:trace contextRef="#ctx0" brushRef="#br0" timeOffset="47917.28">1921 5071 21423 0,'0'0'944'0,"0"0"208"0,7 2-928 0,2 1-224 0,0 0 0 0,1-3 0 0,0-4 512 0,1 0 64 16,0-1 16-16,0-5 0 0,2 1-16 0,-4-4-16 16,1 0 0-16,-1 2 0 0,0-4-256 0,0-3-48 15,-4 1-16-15,0 2 0 0,-1 1-112 0,-3 3-128 16,-1-3 176-16,-2 1-176 0,-2 3 160 0,-1 0-160 16,-2 3 128-16,0 1-128 0,-2 5 160 0,1 3-160 15,1 6 192-15,-1-1-192 0,-1 5 192 0,0 2-192 16,0 4 192-16,2 3-192 0,-2 1 144 0,2 5-144 15,4-3 0-15,3 0 144 0,1-1-144 0,3-2 0 16,1-2 0-16,5-1 0 0,3-4 0 0,3-4-144 16,2 1 144-16,1-8 0 0,1-1 0 0,1-5-128 15,-2-2 128-15,1-6 0 16,0-3-1280-16,0-4-208 0</inkml:trace>
  <inkml:trace contextRef="#ctx0" brushRef="#br0" timeOffset="48716.08">2610 4414 3679 0,'-7'5'320'0,"1"-1"-320"0,-2 1 0 0,1 2 0 0,0 0 3344 0,2-2 608 16,1 2 112-16,4-7 32 0,0 0-2624 0,0 0-512 16,4 6-96-16,3-1-32 0,1-2-256 0,3 0-48 15,1-7-16-15,2-2 0 0,0-4 0 0,8-9 0 16,-3-3 0-16,3-1 0 0,-1 2-224 0,1-5-48 16,-1 4-16-16,0 1 0 0,-2-5-32 0,-1 2 0 15,-4 3 0-15,0 2 0 0,-3 1 192 0,-1 3 16 16,-6-1 16-16,1 2 0 0,-1 4-192 0,-5 0-32 15,-2 5-16-15,-1 1 0 0,-1 0-48 0,-6 7-128 16,1 1 192-16,-2 2-64 0,-1 5 0 0,1 3 0 16,-5 2 0-16,4 5 0 0,2 2-128 0,-2 4 0 15,-2 2 0-15,4 0 0 0,2-3 0 0,5-6 0 16,0 6 0-16,2-4 0 0,2 1 0 0,1 3 0 16,1-3 0-16,3-4 0 0,2-2-144 0,2 0 144 15,2-3 0-15,2-4 0 0,3-1-384 0,1-4 48 16,1-4 0-16,8-4-12368 0</inkml:trace>
  <inkml:trace contextRef="#ctx0" brushRef="#br0" timeOffset="48977.27">2921 3837 22799 0,'0'0'1008'0,"-2"16"208"0,0 0-960 0,5 3-256 0,-1-3 0 0,7 2 0 0,3 0 432 16,3 1 32-16,3-1 16 0,-1-1 0 0,4 1 64 0,0 1 16 15,1-1 0-15,1-1 0 0,1-2-304 0,0-1-64 16,-2-3-16-16,-2 2 0 0,2 1-176 0,-2-4 0 16,3 0 144-16,-3-3-144 0,-3 0 0 0,-2-2 0 15,-1-3 0-15,0 0 128 16,-2 1-512-16,-12-3-80 0,11-3-32 0,-11 3-7328 15,6-6-1472-15</inkml:trace>
  <inkml:trace contextRef="#ctx0" brushRef="#br0" timeOffset="49166.01">3187 3668 18431 0,'0'0'1632'0,"0"0"-1312"15,0 0-320-15,-5 9 0 0,0 5 896 0,2 0 96 16,0 2 32-16,2 6 0 0,0 2-48 0,2 6 0 15,0 6 0-15,2 0 0 0,-2 4-432 0,1 6-96 16,-2-2 0-16,1 3-16 0,1-2-144 0,0 1-32 16,-2-4 0-16,1 2 0 0,1-3-16 0,0-9-16 0,-1-3 0 15,3 12 0 1,-2-11-1024-16,3-3-208 0,2-8-32 0,-5-8-6896 0,3-4-1360 0</inkml:trace>
  <inkml:trace contextRef="#ctx0" brushRef="#br0" timeOffset="49380.96">3609 3580 19343 0,'-4'15'1728'0,"0"4"-1392"0,4 2-336 0,-1 2 0 0,0 4 976 0,1 1 128 15,0 4 32-15,-2 3 0 0,1-1-112 0,1 0 0 16,0 2-16-16,0-6 0 0,1-2-624 0,2 0-112 15,-2-4-16-15,5-5-16 0,1-1-448 0,0-3-96 16,1-6-16-16,2-2-7760 16,4-5-1568-16</inkml:trace>
  <inkml:trace contextRef="#ctx0" brushRef="#br0" timeOffset="49669.05">3990 3257 11967 0,'-8'6'1072'0,"0"2"-864"16,-3 0-208-16,1 1 0 0,0 1 2176 0,1 3 400 0,0-1 80 0,-1 5 16 15,0 1-1424-15,2 1-288 0,1 0-48 0,2-2-16 16,2 0-384-16,2-2-96 16,1 1-16-16,2-1 0 0,2-3 80 0,1 1 16 0,2 2 0 0,1 1 0 15,4-1-112-15,-1 0-32 0,-1 0 0 0,2 1 0 16,-1-1-224-16,0 0-128 0,-4-1 160 0,1 4-160 15,-1 0 0-15,0 1 128 0,-6 1-128 0,-2 2 0 16,-2-1 256-16,-1 1 0 0,-3-3 0 0,-2 0 0 16,0 0 48-16,-1-1 16 0,-3-1 0 0,3-3 0 15,1-4-192-15,1-1-128 0,8-9 192 0,0 0-192 16,-10-2-1408-16,4-5-384 0,2-5-64 16</inkml:trace>
  <inkml:trace contextRef="#ctx0" brushRef="#br0" timeOffset="49883.11">4265 2620 18431 0,'-4'18'1632'0,"0"4"-1312"15,0 4-320-15,2 2 0 0,-1 4 352 0,2 2 0 16,1 3 0-16,1 4 0 0,3 4 0 0,0-2 0 15,1 4 0-15,1-3 0 0,3-1-352 0,0-3 0 16,-3-1 0-16,1-1 128 16,-1 2-1536-16,-1-2-288 0</inkml:trace>
  <inkml:trace contextRef="#ctx0" brushRef="#br0" timeOffset="50069.57">4158 3144 22111 0,'0'0'1968'0,"9"-6"-1584"0,3-1-384 0,2-2 0 15,-2 2 336-15,2-3-16 0,1 1 0 0,3-3 0 16,0 1-32-16,3 1-16 0,3-3 0 0,2-1 0 0,2-1-144 0,4 2-128 16,1-2 144-16,4 3-7360 15,1 3-1472-15</inkml:trace>
  <inkml:trace contextRef="#ctx0" brushRef="#br0" timeOffset="50701.59">1400 6564 21183 0,'-7'3'1888'0,"1"-2"-1504"16,1-1-384-16,0 3 0 0,2 1 544 0,3 3 32 15,-1-2 16-15,3 7 0 0,1-2-240 0,3 5-48 16,1 0-16-16,2 5 0 0,2-1-32 0,0 1 0 16,5 3 0-16,1 1 0 0,4 0-128 0,-1-2-128 15,2-1 192-15,-1-3-192 0,1-5 128 0,-3-2-128 16,0-4 0-16,1-2 0 0,3-10 320 0,-4-3-32 15,-1-7-16-15,-1-3 0 0,-1-2 288 0,2-8 48 16,0-2 16-16,0-3 0 0,-2-5-48 0,-3-2 0 16,0-1 0-16,-2 1 0 0,-1 4-368 0,-2-1-80 15,-3 1 0-15,-1 2-128 0,-6-2 192 0,1 4-64 0,-1 6 0 0,-1 0-128 16,1 3 128-16,-2 6-128 0,4 3 0 0,-2 5 0 16,2 0-240-16,0 4-96 0,0 5-32 0,0 0-8864 15,0 0-1776-15</inkml:trace>
  <inkml:trace contextRef="#ctx0" brushRef="#br0" timeOffset="51034.59">2128 5924 25791 0,'0'0'1152'0,"-1"9"224"0,1 3-1104 0,1 4-272 0,0 3 0 0,2 2 0 0,-1 4 0 0,-1-1 160 16,2 1-160-16,-2 4 128 0,1 1 128 0,-1-2 32 15,0 2 0-15,-1 1 0 0,0-2 0 0,1 0 0 16,1-5 0-16,-1-1 0 0,-1-5-32 16,0-3-16-16,2-5 0 0,0-2 0 0,-2-8-48 0,0 0-16 15,0 0 0-15,2-8 0 0,1-6 176 0,-1-2 32 16,1-5 16-16,-1 0 0 0,1-5-192 0,1 1-32 16,0 1-16-16,2-3 0 0,3 2-160 15,1-2 160-15,1 3-160 0,1 1 160 0,-2 0-160 0,3 4 0 16,1 4 144-16,1 6-144 0,2 4 0 0,-1 5 0 15,1 4 0-15,0 3 0 0,1 5 0 0,0 4 144 16,0 3-144-16,-3 0 0 0,-1 3 128 0,-1 0-128 16,-2 0 0-16,1 1 0 0,-2-5 0 0,1 1-224 15,-1-1 32-15,-1-2 16 16,-1 0-2192-16,0-9-448 0,-3 0-96 0</inkml:trace>
  <inkml:trace contextRef="#ctx0" brushRef="#br0" timeOffset="51261.77">2763 5563 911 0,'0'0'0'0,"0"0"0"0,0 0 0 0,0 0 0 0,2 7 0 0,-2 5 0 15,0-1 5056-15,1 3 944 0,-1 2 176 0,3 0 32 0,-1 3-4208 0,1 2-848 16,-1 0-160-16,3 3-32 0,-2-1-352 0,2 3-64 15,1 0-16-15,1 0 0 0,-1 2-272 0,3-3-64 16,-2 3-16-16,1-5 0 0,1-1-176 0,-1-3 0 16,-1-2 0-16,1-1-8704 15,1-4-1664-15</inkml:trace>
  <inkml:trace contextRef="#ctx0" brushRef="#br0" timeOffset="51803.34">3432 5136 6447 0,'-11'-3'576'0,"11"3"-576"0,-8 3 0 0,2-1 0 16,-5 1 1728-16,1 2 224 0,0 3 48 0,0-2 16 16,-2 4-512-16,0 0-96 0,-1 3-32 0,2 4 0 0,-1 3-480 0,-1 3-80 15,-2 2-32-15,-1 2 0 0,4 2-80 0,-2 3-32 16,0-2 0-16,0 2 0 0,7 0-160 0,-2 2-48 15,1-5 0-15,3-2 0 0,0-4-112 0,0-1-32 16,2-6 0-16,5-3 0 0,-2-3 80 0,2-5 16 16,-2-5 0-16,0 0 0 0,7-1-128 0,0-7-32 15,2-1 0-15,0-3 0 0,1-5 16 0,2-2 0 16,-1-3 0-16,2 1 0 0,1-6-144 0,-2 3-128 16,1 1 144-16,-3 0-144 0,3 4 128 0,0 5-128 15,-1 1 0-15,-1 5 0 0,0 2 128 16,0 5-128-16,3 4 0 0,0 7 144 0,0 5-144 0,0 7 128 15,-1 2-128-15,1 8 128 0,0 1 0 0,-2 4 0 16,2-1 0-16,-4 0 0 0,-1-2-128 0,-2 1 128 16,0-2-128-16,-1 0 128 0,0 4-128 0,-2-3 0 15,1 0 0-15,-2-3 128 0,-3-6-320 0,2-1-80 16,0-5-16-16,1-3 0 16,-1-5-1712-16,-1-2-352 0,-1-9-64 0</inkml:trace>
  <inkml:trace contextRef="#ctx0" brushRef="#br0" timeOffset="52135">3779 5057 19343 0,'0'0'1728'0,"0"0"-1392"0,-4 9-336 0,-1-2 0 0,1 5 704 0,1 1 80 15,0 1 16-15,-1 6 0 0,0 0-96 0,1 2-32 16,0 3 0-16,0 2 0 16,0-3-96-16,1 3 0 0,0-3-16 0,-1-1 0 0,2-3-176 0,1-3-48 15,0-3 0-15,3-2 0 0,-1-5 112 0,-2-7 32 16,0 0 0-16,0 0 0 0,6-4 208 0,1-1 32 16,-1-7 16-16,1 0 0 0,3-2-144 0,-3-7-16 15,0-1-16-15,-2-1 0 0,1 0-304 0,0-1-48 16,1 1-16-16,-2 2 0 0,-3 0-192 0,1-2 0 15,0 1 0-15,-2 3 0 0,0 3 0 0,-1 0 0 16,0 5 0-16,1-2-160 16,1 3-1696-16,0 3-320 0,1-5-80 0</inkml:trace>
  <inkml:trace contextRef="#ctx0" brushRef="#br0" timeOffset="52486.25">4078 4763 21183 0,'0'0'1888'15,"6"5"-1504"-15,0-1-384 0,3 1 0 16,-1-1 640-16,1 1 48 0,1-2 16 0,2-3 0 16,5-3 32-16,-3-1 16 0,-1 1 0 0,0-8 0 0,-2 4-256 0,2-6-48 15,-2-1-16-15,2-1 0 0,-3 1-64 0,2-3-16 16,-2 0 0-16,-1-1 0 0,-3 0-112 0,0 1-32 15,1 1 0-15,-2-1 0 0,-3 2 48 0,-2 2 0 16,0 3 0-16,-1-1 0 0,-1 3-128 0,-4-1-128 16,0 5 176-16,0 3-176 0,-1 4 144 0,-1 4-144 15,-1 1 0-15,0 5 144 0,0-2-144 0,0 4 0 16,0 3 0-16,1 3 0 0,2-2 0 0,2 2 0 16,0 0 0-16,3-1 0 0,2-1 0 0,3 0 0 15,0-2 0-15,2 0 0 0,3-1 0 0,3-2 0 16,0-4 0-16,2 1 0 0,0-4 0 0,2 0 0 15,0-2 0-15,2-2 0 16,1-1-1104-16,-1 0-160 0,-3-4-16 0</inkml:trace>
  <inkml:trace contextRef="#ctx0" brushRef="#br0" timeOffset="52680.21">2817 4997 39279 0,'-23'17'1728'0,"17"-11"384"0,2 2-1696 0,4-8-416 0,0 7 0 0,2 5 0 0,2-1 0 0,2 2-272 16,2 1 32-16,0-1-11264 16,-2-2-2256-16</inkml:trace>
  <inkml:trace contextRef="#ctx0" brushRef="#br0" timeOffset="57688.62">9172 15650 13471 0,'-8'-6'592'0,"2"3"128"0,6 3-576 0,0 0-144 0,-6-5 0 0,6 5 0 16,0 0 800-16,0 0 128 0,0 0 32 0,0 0 0 16,0 0-352-16,0 0-64 0,0 0-16 0,0 0 0 15,0 0-112-15,0 0-32 0,0 0 0 0,0 0 0 16,0 0 64-16,12 8 0 0,-5-2 0 0,1 9 0 15,1 4 32-15,2 2 16 0,1 3 0 0,0 4 0 0,1 4-192 0,0-2-48 16,1 4 0-16,2 3 0 16,6 3-64-16,2-1-32 0,1 1 0 0,5 0 0 0,1 3-160 0,4-4 0 15,-5-4 0-15,5-2 0 0,0-4 0 0,3 1 128 16,4-1-128-16,3-5 0 0,3-6 144 0,2 0-144 16,2 1 160-16,1-4-160 0,2-1 288 0,-1-4-32 15,2 2-16-15,-2-4 0 0,-2 1 16 0,1-2 0 16,1 2 0-16,2-4 0 0,-1 1-64 0,1 0 0 15,-2-2 0-15,-2-1 0 0,-1-3 48 0,-3 0 0 16,2 0 0-16,2-2 0 0,1 1-64 0,2-3-16 16,2-2 0-16,-1 0 0 0,-3-1-32 0,1-3 0 15,-2 0 0-15,0-1 0 0,3-5-128 0,2 1 0 16,1 1 0-16,2 3 0 0,1-5 128 0,-4 0-128 0,-2-3 0 16,-2-2 128-16,1 2-128 0,2 2 0 0,2-1 0 15,3 3 128-15,1-1-128 0,-1 1 0 0,-1-3 0 0,-3 0 0 16,-1-1 0-16,1 3 0 0,3-1 0 0,1 1 0 15,1-1 0-15,3 1 0 0,-1 4 0 0,-3-2 0 16,-4 4 0-16,0 1 0 0,-3-1 0 0,3 4 0 16,-1 2 0-16,1 1 0 0,0 2 0 0,-1 1 0 15,-2 1 0-15,-4 3 0 0,-1-1 0 0,-2 2 0 16,-3 2 0-16,1 1 0 0,2 3 0 0,-2 1 0 16,4 2 0-16,-3 1 0 0,-2 2 0 0,-1 2 0 15,-1 2 0-15,-4 4 0 0,-3-6 0 0,-2 1 0 16,0 0 0-16,0 1 0 0,-3-1 0 0,1-1 0 15,-2-1 0-15,-1 0 0 0,-3 1 0 0,2-2 0 16,-3 1 0-16,-1 0 0 0,-3-1 0 0,0-1 0 0,-4-2 0 16,-2 0 0-16,-2-4 0 0,-2 2 0 0,0-1 0 0,-3-5 0 15,-7-6 0-15,7 7 0 16,-7-7 128-16,0 0-128 0,5 7 0 0,-5-7 128 0,0 0-128 0,0 0 128 16,0 0-128-16,0 0 128 0,0 0 0 0,0 0-128 15,0 0 192-15,5-14-64 0,3 0-128 0,-1-2 0 16,1-1 144-16,1 0-144 0,2-2 0 0,2 1 0 15,0 1 0-15,1 2 0 0,0-3 0 0,2 3 0 16,3-2 0-16,2 2 0 0,0-1 0 0,1 3 0 16,-2 3 0-16,4-2-128 0,2 2 128 0,0 3 0 15,2 1 0-15,3-1 0 0,-1 0 0 0,5-1 0 16,2 0 0-16,1 4 0 0,-1 0 0 0,1-2 0 0,-3 1 0 16,1 2 0-16,-1 2 0 0,4 4-128 0,0-1 128 15,0 6 0-15,3 2 0 0,2 4 0 0,1 2 0 0,2 1-128 16,2-1 128-16,-1 4 0 0,-4-1 0 15,1 0 0-15,-1 0 0 0,3-3 0 0,2 0 0 0,4-4 0 16,3 1 0-16,4-2 0 0,2-3 0 0,-1 1 0 16,-4-4 0-16,2-2 0 0,3-1 0 0,3-1 0 15,4-1 0-15,2-1 0 0,1-1 0 0,-1-1 0 16,-3-1 0-16,0-1 0 0,0-1 0 0,0 2 0 16,7-2 0-16,2 0 0 0,-2 1 0 0,0-3 0 15,-2-1 0-15,5 0 0 0,3-1 0 0,2-6 0 16,3-1 0-16,-1-3 0 0,-2 0 0 0,0-4 128 15,2 0-128-15,3-3 0 0,2-5 0 0,-2-1 0 0,-6-4 0 16,1 1 144-16,-1-5-144 0,2-2 160 0,3-1 176 0,-3-3 48 16,-3 3 0-16,-1-2 0 0,-4 4 32 15,1 0 16-15,-2 4 0 0,-4 4 0 0,-4 3-288 16,-5 3-144-16,-6 5 160 0,-7 1-160 0,-7 4 0 0,-4 3 0 16,-8-3 0-16,-6 4-10272 15,-6 0-1952-15</inkml:trace>
  <inkml:trace contextRef="#ctx0" brushRef="#br0" timeOffset="58472.4">13574 17459 14735 0,'0'0'1312'0,"0"0"-1056"0,0 0-256 0,0-7 0 16,0 7 976-16,3-14 144 0,1 0 32 0,1-2 0 16,0-1-176-16,2 0-16 0,5-2-16 0,-2-2 0 15,3-2-176-15,-3-3-16 0,1 0-16 0,1 0 0 16,-2-1-48-16,0 3-16 0,-1-4 0 0,0 5 0 16,-1-1-176-16,2 3-48 0,-3 2 0 0,2 3 0 15,0 4-256-15,-1 0-48 0,-2-1-16 0,2 7 0 16,-1 0-128-16,-7 6 192 0,0 0-192 0,0 0 192 15,0 0-48-15,13 9 0 0,-1 3 0 0,-5 4 0 16,0 5 736-16,0 2 144 0,2 5 16 0,0-1 16 16,1 4-1632-1,0 3-336-15,1 1-64 0,-1-1-16 0,0 0 800 0,0-2 192 0,1-1 0 0,0-2 0 0,-2-5 0 16,-1 0 160-16,1 0-160 0,1-3 192 0,1-4-48 16,-2-1 0-16,-2-5 0 0,0 1 0 0,-1-1-144 0,-6-11 0 15,6 9 0-15,-1 1 0 16,-5-10-1472-16,0 0-368 0,3 9-80 0,-3-9-10144 15</inkml:trace>
  <inkml:trace contextRef="#ctx0" brushRef="#br0" timeOffset="58766.64">13715 17316 12895 0,'0'0'1152'0,"0"0"-928"0,-8 0-224 0,8 0 0 16,-11 2 1744-16,2 2 304 0,9-4 64 0,-10 7 16 16,3-2-816-16,0 5-160 0,2-1-48 0,1 4 0 15,1 0-208-15,-1 3-32 0,1 3-16 0,2 4 0 16,1 5 64-16,1 4 16 0,-1 1 0 0,2 3 0 16,-1 0-224-16,0 4-32 0,-1 2-16 0,0-3 0 15,-2 1-224-15,-1-2-48 0,-2 0-16 0,0-1 0 16,-2-2-208-16,1-2-32 0,-2-1-128 0,1-3 192 15,-1-6-192-15,-1-2 0 0,3-2 0 0,1-3 0 16,1-1-256 0,2-6-128-16,2-9-48 0,0 0 0 0,0 0-1856 0,0 0-368 15,8-10-80-15</inkml:trace>
  <inkml:trace contextRef="#ctx0" brushRef="#br0" timeOffset="59006.25">13937 17384 20271 0,'0'0'896'0,"-8"2"192"15,-1 0-880-15,9-2-208 0,-9 5 0 0,2 4 0 0,0 3 2080 0,1 2 368 16,-1 5 80-16,1 7 16 0,-1-1-1520 0,-1 6-320 16,2 3-48-16,-2 3-16 0,0 1-192 0,1 5-64 15,-1 0 0-15,2 2 0 0,2-1-16 0,-3 1-16 16,1-1 0-16,-1 0 0 0,-2-2-48 0,2-3-16 0,1-2 0 15,5 0 0-15,-1-3-288 0,1-3 0 0,0-6 0 0,1-3-144 32,1-5-1600-32,0-3-320 0,2-2-64 0,-3-12-11376 0</inkml:trace>
  <inkml:trace contextRef="#ctx0" brushRef="#br0" timeOffset="59374.05">13291 17785 22111 0,'-18'13'976'0,"8"-4"208"0,1-3-944 0,3 3-240 0,1 1 0 0,-1 6 0 0,5 2 1600 0,2 3 256 16,3 7 64-16,1 1 16 0,2 4-1472 0,0 3-288 15,1 1-176-15,-3 2 192 0,0 4-32 0,2-3 0 16,-1 2 0-16,2 2 0 0,-1-2 1008 0,2 3 208 15,0-3 32-15,2-2 16 32,2 1-1760-32,1-4-368 0,3-5-64 0,0-3 0 0,1-1 768 0,4-7 0 0,-2-1 0 0,6-10 192 0,3-3 160 0,0-5 32 15,-1-4 0-15,2-7 0 0,2-3 192 0,-1-6 64 16,-1-7 0-16,2-2 0 0,1-5-208 0,-1-1-48 16,-2-3 0-16,1 1 0 0,1-3-160 0,-2 1-32 15,-1-3-16-15,-2 0 0 0,0 5 48 0,-2 2 16 16,1 3 0-16,-3 6 0 0,-4 1-240 0,-2 4 128 0,1 2-128 15,-4 6 0-15,-4 1-144 0,1 5-128 0,-4-3-32 16,-7 8-11200-16,0 0-2240 0</inkml:trace>
  <inkml:trace contextRef="#ctx0" brushRef="#br0" timeOffset="60730.54">8724 18687 16575 0,'0'0'736'0,"-8"-9"160"0,3 1-720 0,0 1-176 0,5 7 0 0,0 0 0 15,0 0 1072-15,0 0 176 0,0 0 32 0,0 0 16 16,-5 11-512-16,0 4-96 0,0 2-32 0,0 3 0 16,1 8-192-16,0 1-32 0,0 3-16 0,2 5 0 15,-2 2-96-15,0 5 0 0,3-3-16 0,-3 3 0 16,1 1-128-16,3 0-32 0,0-1 0 0,3 0 0 16,1-1-144-16,0-5 0 0,-1-2 144 0,2-5-144 0,2-4 0 15,0 0 144-15,2-6-144 0,0-2 0 0,1-3 128 0,1-5-128 16,-1-1 0-16,0-2 0 15,0 1-1152-15,-1-7-320 0</inkml:trace>
  <inkml:trace contextRef="#ctx0" brushRef="#br0" timeOffset="61157.21">8654 19231 18831 0,'0'0'832'0,"9"-5"176"0,3 0-816 0,2-6-192 0,3 2 0 0,5-2 0 0,4-3 288 0,3-3 16 0,3-3 0 0,1-1 0 16,3-1 16-16,-2-5 0 0,-3-2 0 0,-1 0 0 15,1-2-192-15,-2 3-128 0,-2-1 144 0,-3 4-144 16,0-2 0-16,-4 4 128 0,-1-1-128 0,-2 1 0 16,-3 1 128-16,-1 3 0 0,-3-1-128 0,-3 1 192 15,-2 0 112-15,-3 4 16 0,-2 2 0 0,0 13 0 16,-3-6 128-16,3 6 16 0,-6 5 16 0,-3 7 0 15,-2 1 80-15,0 7 16 0,-3 3 0 0,2 5 0 16,-4 5-224-16,2 4-32 0,3 1-16 0,0 7 0 16,-2 2-96-16,1 0-16 0,0 4 0 0,0 0 0 15,0 3-64-15,0-7-128 0,1-5 176 0,2-6-176 16,-1-3 576-16,2-5 16 0,3-3 0 0,0-4 0 16,2-6 112-16,3-2 0 0,0-3 16 0,0-10 0 15,0 0-400-15,10 1-96 0,1-4-16 0,1 0 0 0,1-6-208 16,2 0 0-16,2-4 0 0,-2 5 0 0,-1-3 0 0,1 5 0 15,1-2 0-15,-1 5 0 16,0 5-160-16,2 4 160 0,-3 4-128 0,1 6 128 0,-1 1-144 16,0 2 144-16,0 3-160 0,-4 3 160 15,0-2-576-15,-2 0-32 16,-3 0 0-16,-3 1-9008 0,0-3-1808 0</inkml:trace>
  <inkml:trace contextRef="#ctx0" brushRef="#br0" timeOffset="61466.83">9517 19335 24063 0,'0'0'1072'0,"0"0"208"0,0 0-1024 0,0 0-256 0,11 1 0 0,1-1 0 15,1-2 944-15,-1-1 128 0,1-7 16 0,0 4 16 16,-1-1-576-16,2-3-112 0,0-3-32 0,-1 2 0 15,2-2-608-15,-2-1-128 0,-3-1-32 0,-2 4 0 16,-3-2 80-16,-3 3 16 0,2 2 0 0,-3-1 0 16,-2 1 288-16,1 8 0 0,0 0 0 0,-6 0 144 15,-2 4 64-15,-1 5 16 0,0-2 0 0,-1 8 0 16,1 3-224-16,2 1 144 0,2 0-144 0,0 1 128 16,-2 0-128-16,6 2 0 0,0 0 0 0,2-2 128 15,-1-2-128-15,5 0 0 0,1-2 0 0,5-4 0 16,1-2-560-16,2-4-32 15,2-1-16-15,0-6 0 0</inkml:trace>
  <inkml:trace contextRef="#ctx0" brushRef="#br0" timeOffset="61726.44">10033 19344 11967 0,'-3'16'1072'15,"0"5"-864"-15,-2-2-208 0,-1 1 0 0,-1 0 2064 0,2 1 368 0,-4-3 80 0,4-2 16 16,1-1-704-16,1-5-144 16,3-10-16-16,0 0-16 0,0 0-816 0,0 0-144 15,0 0-48-15,0 0 0 0,14-5-384 0,-2-4-96 0,-2-7-16 0,1-1 0 16,1-2-144-16,-1-1 192 0,2-2-192 0,0 2 192 16,1 0-32-16,-2-1 0 0,4 1 0 15,-2 1 0-15,1 1 928 0,1 3 192 0,2 0 48 0,-1 6 0 31,-3-1-1904-31,0 6-384 0,-2 1-80 0,-12 3-8864 0,13 5-1760 0</inkml:trace>
  <inkml:trace contextRef="#ctx0" brushRef="#br0" timeOffset="62025.37">10513 19406 26895 0,'0'0'1184'0,"14"-2"256"0,3-2-1152 0,2-3-288 0,1 0 0 0,1-1 0 0,-1-2 464 0,0 0 48 16,-2 0 0-16,0-3 0 0,-1 0-512 0,-4 3 128 16,-1-3-128-16,-2 4 0 0,-4-2-224 0,0 0-96 15,-5 0 0-15,-2 1-16 0,1 10 336 0,-7-5 0 16,1-4 0-16,-3 7 0 0,-1 4 0 0,1 5 240 15,0-1-48-15,-1 5 0 0,-2-2 32 0,2 4 0 16,1 4 0-16,3 0 0 0,-2 1-48 0,3 0-16 16,3-2 0-16,2 0 0 0,4-2-160 0,2 1 0 15,4-2 0-15,4-1-8832 0,-1-3-1696 16</inkml:trace>
  <inkml:trace contextRef="#ctx0" brushRef="#br0" timeOffset="62559.09">11861 19223 15663 0,'0'0'1392'0,"0"0"-1120"0,0 0-272 0,0 0 0 0,0 0 1648 0,0 0 272 15,2 6 48-15,2 3 16 0,3-2-928 0,1-2-176 16,3-3-48-16,3-2 0 0,2-1-80 0,3-2-32 16,3-2 0-16,2 0 0 0,-1-5 80 0,1 1 16 0,1-2 0 15,-2-2 0-15,-2 3-272 0,-2-3-48 16,-1 3-16-16,-2 1 0 0,-2-4-320 0,-3 3-160 0,-3-2 160 0,-2 3-160 16,-6 9 128-16,3-8-128 0,-3 8 0 0,0 0 0 15,0 0 0-15,-9-3 0 0,-1 3 0 0,-3 3 0 16,-1 5 0-16,0 4 0 0,-1 4-176 0,0 1 176 15,-3 2-160-15,1 2 160 0,2 0 0 0,0 2-144 16,3 0 144-16,6-1 0 0,1 3 0 0,4-3 0 16,1-2 0-16,4-2 0 0,4 0 0 0,4 1 128 15,1-3-128-15,3-2 0 0,3-4 0 0,3 1 0 32,-2-6-1120-32,3-1-240 0,0-3-48 0,1-4-11872 0</inkml:trace>
  <inkml:trace contextRef="#ctx0" brushRef="#br0" timeOffset="62734.07">12604 19120 19343 0,'-6'15'1728'0,"4"-7"-1392"0,-5 2-336 0,5 0 0 0,0 6 2304 0,1 1 400 16,1 6 80-16,3-1 16 0,-1-1-1792 0,1 2-368 15,1 1-64-15,-1-1 0 0,5-2-288 0,0-1-48 16,2 0-16-16,0-3 0 0,0-2-384 0,0 0-80 15,0 1-16-15,2-6-9152 16,-1 0-1824-16</inkml:trace>
  <inkml:trace contextRef="#ctx0" brushRef="#br0" timeOffset="62950.23">12835 19173 27647 0,'-9'8'2448'0,"-2"1"-1952"0,1 0-496 0,-1 5 0 16,-1 5 752-16,0 4 48 0,-4 1 16 0,4 1 0 15,-6 2-128-15,0-1-32 0,2 1 0 0,-3 1 0 16,-2 3-96-16,0 2-32 0,-1 0 0 0,3-1 0 16,1-3-336-16,0 0-192 0,3-5 192 0,6-2-192 15,5-4-2048 1,4-7-528-16</inkml:trace>
  <inkml:trace contextRef="#ctx0" brushRef="#br0" timeOffset="63194.36">13269 19287 14735 0,'0'0'1312'0,"0"0"-1056"0,-6 7-256 0,-2 0 0 0,4 5 3680 0,-1 2 672 15,-1 4 144-15,-2 2 32 0,1 1-3344 0,-2 3-672 16,-1 3-128-16,-2-3-16 0,0 5-240 0,-1-5-128 16,-1 0 160-16,2-1-160 15,4-5-1200-15,2-3-336 0,4-5-64 0</inkml:trace>
  <inkml:trace contextRef="#ctx0" brushRef="#br0" timeOffset="63524.78">13853 19237 16575 0,'0'0'736'0,"-12"-6"160"0,1 1-720 0,-1 1-176 0,1 3 0 0,0 1 0 15,-2 1 2560-15,-1 3 464 0,-1 3 112 0,-3 3 0 16,-1 3-2176-16,-2-1-448 0,0 0-96 0,2 4-16 16,3-3-176-16,4 0-32 0,2 0-16 0,4 1 0 0,5-5 64 0,1-9 16 15,5 12 0-15,4 1 0 0,4-5 0 0,1 2 0 16,0-4 0-16,0 3 0 0,1-2-256 0,0 0 144 16,-1 2-144-16,0-1 128 0,-1 2-128 0,-2-1 128 15,-2 2-128-15,-2 1 128 0,-7-12 32 0,2 11 0 16,-3 3 0-16,-4 1 0 0,0 1 144 15,-8-1 16-15,-2-2 16 0,-4-1 0 0,-7 2-208 0,-2-1-128 16,-5-3 128-16,0-1-128 0,-1-4-208 0,3-5-112 16,5-2-32-16,3-6 0 15,5-1-1776-15,8-6-368 0,0-9-64 0,10-3 0 0</inkml:trace>
  <inkml:trace contextRef="#ctx0" brushRef="#br0" timeOffset="63764.31">14390 18690 19343 0,'0'0'848'0,"-8"2"192"0,-1 3-832 0,-2 5-208 0,0 3 0 0,0 5 0 15,-2 2 1744-15,0 4 304 0,-2 6 64 0,1 5 16 16,0 2-1088-16,1 3-208 0,-2 11-64 0,2 1 0 15,1 3-256-15,-1-2-64 0,0 1-16 0,2-2 0 16,2-8-16-16,0 0 0 0,0-5 0 0,1-3 0 16,5-1-1680-1,-1-4-336-15,0-6-64 0</inkml:trace>
  <inkml:trace contextRef="#ctx0" brushRef="#br0" timeOffset="63922.2">13975 19199 21183 0,'0'0'1888'16,"9"-4"-1504"-16,1 0-384 0,4 2 0 0,2-3 1312 0,10 0 192 15,2 2 32-15,2 2 16 0,5-2-1104 0,-1 1-208 16,-1-7-48-16,0 2-8240 16,1 1-1632-16</inkml:trace>
  <inkml:trace contextRef="#ctx0" brushRef="#br0" timeOffset="64194.4">14809 19059 16575 0,'0'0'1472'0,"0"0"-1168"0,-9 1-304 0,0 3 0 16,-1-1 3152-16,-1 3 576 0,0 2 112 0,-3 1 32 16,-2 2-2752-16,0 3-544 0,1-1-128 0,1 3 0 15,1 1-128-15,3 1-32 0,4 1 0 0,1-2 0 16,2 1-288-16,3-1 128 0,3-2-128 0,3 0 0 15,0 1 384-15,3-3-16 0,3 4-16 0,-1-3 0 16,1 0-160-16,-1 0-48 0,-1 0 0 0,-2-4 0 16,-2 2-144-16,-4-2 192 0,-2 1-192 0,-4 1 192 0,-5-4 144 0,-4 4 48 15,-3-2 0-15,-4 2 0 0,-4-1 64 16,-2-1 32-16,-9 2 0 0,5-5 0 0,-2 2-480 16,0-5 0-16,3-3 0 0,1-2 0 15,4-3-2144-15,5-6-416 0</inkml:trace>
  <inkml:trace contextRef="#ctx0" brushRef="#br0" timeOffset="64810.46">16103 18955 18431 0,'0'0'1632'0,"0"0"-1312"16,0 0-320-16,0 0 0 0,0 0 1792 0,0 0 304 16,0 0 48-16,0 0 16 0,-3 10-1120 0,-1 5-208 15,-2 4-64-15,-2 5 0 0,-1 2-224 0,0 6-48 16,1 1-16-16,-1-1 0 0,1 2-160 0,0-1-16 16,3-1-16-16,2-3 0 0,1-6-144 0,4 0-16 15,0-4-128-15,3-4 192 0,3-1-48 0,3-8-16 16,2 1 0-16,3-6 0 0,4-2 0 0,4-8 0 15,5-3 0-15,4 0 0 0,-1-6-128 0,0-6 0 0,-3 0 0 0,0-2 0 32,-6-1-400-32,-4 2-16 0,-1-4 0 0,-2 5 0 0,-4-2 240 0,-2 2 176 0,-5 0-208 0,0-4 80 31,-1 8-896-31,0 2-192 0,-4 3-16 0,0 6-11312 0</inkml:trace>
  <inkml:trace contextRef="#ctx0" brushRef="#br0" timeOffset="65160.85">16713 18894 11967 0,'0'0'1072'0,"0"0"-864"0,-3 10-208 0,1 1 0 0,-3 3 3904 16,-2 4 720-16,1 0 160 0,-3 6 16 0,0 2-3056 0,-4 4-608 15,1 2-128-15,-2 0-32 0,0 2-352 0,-2 0-80 16,2 1-16-16,-1-2 0 0,0 0-128 0,1-7-16 15,4 1-16-15,-2-7 0 0,3-2-240 0,6-1-128 16,0-5 128-16,3-12-128 0,0 0 0 0,5 4 0 16,-5-4 0-16,14-4-128 0,1-3 128 0,4-1 0 15,-1-6 0-15,1-2 0 0,2-2 0 0,0 0 0 16,0-1 0-16,-1 0 0 0,0-1 0 0,-1-2 0 16,-2-1 0-16,1 3 0 0,-2-1 0 0,2 2 0 15,1 0 0-15,-2 2 0 0,-3 4 144 0,-2 4-144 16,1-1 192-16,-2 6-192 0,-11 4 320 0,13 0-32 0,-3 5-16 15,-2 5 0-15,-2 2-272 0,-2 4 0 0,-1 5 128 16,-3 3-128-16,-2-1 0 0,0 3 128 0,-1-4-128 0,-2 1 0 16,-1 1 0-16,-2 0 0 0,-1-4 0 0,2 1 0 31,2-2-272-31,0-1-112 0,-1-3-32 0,4-1-10512 0,2-4-2096 0</inkml:trace>
  <inkml:trace contextRef="#ctx0" brushRef="#br0" timeOffset="65472.05">17510 18880 16575 0,'0'0'736'0,"-10"1"160"0,10-1-720 0,-8 5-176 0,8-5 0 0,-6 5 0 0,6-5 2624 0,-5 13 480 15,-2-2 96-15,5 3 32 0,-1 4-1552 0,1 4-304 16,-1 1-64-16,0 2-16 0,-2 4-256 0,3 3-48 16,-2 0-16-16,-1 0 0 0,-1 1-400 0,2-4-96 15,-1-5-16-15,1-1 0 0,-1-1-304 0,5-2-160 16,-2-5 160-16,2-3-160 15,0-1-1776-15,2-3-448 0,-2-8-80 0</inkml:trace>
  <inkml:trace contextRef="#ctx0" brushRef="#br0" timeOffset="65861.9">18079 18881 31263 0,'0'0'1392'0,"0"0"272"0,0 0-1328 0,0 0-336 0,-1-9 0 0,-2 5 0 16,3 4 720-16,-6-3 80 0,-3 0 16 0,-1-1 0 15,-1 3-384-15,-2 1-80 0,-2 5-16 0,2 0 0 16,-4 2-336-16,0 4 128 0,-1-1-128 0,-3 3 0 0,-3 1 0 16,1 2 144-16,3-2-144 0,2 0 0 15,0 0 192-15,4 0-192 0,4 0 192 0,3-2-192 0,2-1 128 16,5-11-128-16,2 13 0 0,4-6 0 0,-6-7 0 0,14 9 0 15,2-6 0-15,0-2 0 0,3-1 128 0,-1-2-128 16,0-6 0-16,-2 3 0 0,1 0 208 0,-2-2-64 16,-1 4-16-16,1 0 0 0,-2 1 16 0,-1 4 0 15,-2 3 0-15,-1 7 0 0,-2 4 16 0,-2 2 0 16,-2 0 0-16,-3 7 0 0,-3 4 48 0,0 4 16 16,-5 1 0-16,-1-3 0 0,-1 2-32 0,0-1 0 15,0 1 0-15,-3-1 0 0,-2-5-64 0,-1 1 0 16,1-4-128-16,0 2 192 0,2-3-192 0,2-4-192 15,0-2 48-15,3-7 0 16,4-1-2992-16,4-9-576 0</inkml:trace>
  <inkml:trace contextRef="#ctx0" brushRef="#br0" timeOffset="66211.85">18471 18918 20271 0,'-9'0'1792'0,"0"3"-1424"0,0-2-368 0,-1 4 0 16,0 3 1728-16,-2 0 288 0,1 6 48 0,1 4 16 15,-3 0-832-15,5 0-160 0,3 0-48 0,1-1 0 0,1 1-336 16,1-1-80-16,1 0-16 0,4-1 0 0,2-4-64 0,2 0-16 15,0-4 0-15,4-1 0 0,4-3-48 0,3-2-16 16,0-5 0-16,1 0 0 0,-1-1-96 0,3-5-32 16,1-1 0-16,0-2 0 0,-1 0 64 0,0 3 16 15,-1-5 0-15,-2 4 0 0,-4 0 192 0,0-3 32 16,-4 4 16-16,-1-2 0 0,-3-1-208 0,-1 2-64 16,-2-2 0-16,-3 0 0 0,-3-2-128 0,-1 0-16 15,-2 0-16-15,-2 3 0 16,-2 1-976-16,0-3-192 0,-3 3-32 0,2-1-11632 15,-2 4-2304-15</inkml:trace>
  <inkml:trace contextRef="#ctx0" brushRef="#br0" timeOffset="66545.9">18927 18776 11967 0,'0'0'1072'0,"0"0"-864"0,0 0-208 0,13 1 0 16,1 3 3856-16,0-3 736 0,0-2 144 0,2-1 16 16,1 1-3072-16,1-1-608 0,-1-2-128 0,2-4-32 15,-1 1-528-15,0-4-128 0,-4 4 0 0,3-3-16 16,-4 1-240-16,-1-3 144 0,-2 5-144 0,-4-2 128 16,1 1 80-16,-3 0 16 0,-4 8 0 0,0-7 0 0,-3-1 32 15,-2 4 0-15,-4 2 0 0,-2 2 0 0,-3 2-256 0,-4 7 176 16,-2 3-176-16,-2 3 160 15,-1 3-160-15,0 1 0 0,0 2 0 0,2 6 0 0,-2 0 224 0,2 2 16 16,1-1 0-16,4-1 0 0,3 3 64 16,5-2 16-16,6 0 0 0,4-1 0 0,6-2-192 0,3-4-128 15,6-1 144-15,2-3-144 16,1-4-1168-16,3-5-336 0,3-2-64 16</inkml:trace>
  <inkml:trace contextRef="#ctx0" brushRef="#br0" timeOffset="67098.53">20788 18572 18431 0,'0'0'1632'0,"6"-11"-1312"0,-1-4-320 0,2-3 0 0,-2 0 1616 0,-1 0 256 16,1 2 48-16,-4-1 16 0,-1 1-464 0,-1 5-80 15,-3 1-32-15,4 10 0 0,-8-2-400 0,-1 0-96 16,-2 5-16-16,-3 3 0 0,-3 6-288 0,0 4-64 16,-4 2-16-16,0 4 0 0,-3 6-80 0,1 0-16 15,1 3 0-15,3 2 0 0,2-1-96 0,5-1-32 16,3 1 0-16,4-4 0 0,2-6-32 0,6 1-16 15,2 0 0-15,3-3 0 0,3-4-208 0,3-1 128 16,1-1-128-16,6 0 0 0,-2-4 0 0,2 0 0 16,3 2 0-16,-2-7 0 0,-3 0-144 0,-2 1 144 0,-5-1 0 15,-2-1-144-15,-10-4 144 0,7 12 0 0,-7-12 0 16,-3 11 0-16,-6 0 0 0,-3 3 0 0,-5 0 128 0,-6-2-128 16,-6 2 192-16,-3 0-16 0,-1-5-16 15,-2 2 0-15,-2-4-160 0,-3 0 0 0,0-3 0 0,0-1 128 31,7-2-448-31,4-2-112 0,4-2-16 0,7-7-10784 0,4-2-2160 0</inkml:trace>
  <inkml:trace contextRef="#ctx0" brushRef="#br0" timeOffset="67834.8">21417 18490 24879 0,'0'0'2208'0,"0"0"-1760"0,-7 3-448 0,-4 5 0 15,0 5 1504-15,-2 1 224 0,-2 4 32 0,-2-1 16 0,-2 2-1104 0,-1 4-224 16,1 4-32-16,-1-4-16 0,2 0-80 0,4-3 0 16,2 2-16-16,5-3 0 0,3-7-48 0,4 4 0 15,3-4 0-15,3 1 0 0,4-4-64 0,4 0-32 16,4-5 0-16,1-4 0 0,1 0-32 0,2-2-128 16,-2-5 192-16,3-1-64 0,0-2-128 0,-1 0 128 15,-2-3-128-15,-2 3 128 0,-3-5-128 0,-2 0 0 16,-4-2 0-16,-3 4 0 0,-2 2 0 0,0-2 0 15,-4-3 0-15,-3 2 0 0,-1-2-224 0,0 1 80 16,-1 4 16-16,3-1 0 0,-2 5-64 0,3-2-16 16,1 2 0-16,5-2 0 0,0 1-64 0,5-3-16 15,3 0 0-15,4-3 0 0,4-1 48 0,0-3 16 0,4-2 0 16,-1-3 0-16,-1-1 224 0,3-1 0 0,1 1 0 0,1-5-144 16,0-5 144-16,-1 1 0 0,-2-2 0 0,-1 0 0 15,0-2 0-15,-2-4 0 0,-6 1 0 0,1-5 0 16,-2 1 0-16,-2-1 0 0,-3 4 0 0,-1 6 0 15,-4 4 0-15,-1 8 0 0,-3 6 0 0,-2 5 0 16,-2 6 0-16,3 6 128 0,-10 2-128 0,-2 10 128 16,-4 3-128-16,0 7 192 0,-2 3-64 0,-1 11 0 15,-1 7-128-15,-1 1 0 0,1 6 0 0,-2 1 0 16,3 1 0-16,-1 3 0 0,0-1 0 0,0-2 0 16,3-5 0-16,3 2 0 0,2-1 0 0,3-7 0 15,3-6 0-15,3-3 0 0,3-9 0 0,3-1 0 16,0-5 128-16,2-4 0 0,-5-13 0 0,10 5 0 15,1-2 80-15,2-5 32 0,2-4 0 0,3-5 0 0,0 0-48 16,0-3-16-16,1-2 0 0,1-1 0 0,0 0-176 16,-1 1 0-16,0 4 144 0,-1 0-144 0,0 2 0 15,0 5 0-15,-2 2 0 0,-2 3 0 0,-1 0 0 0,-3 7 0 16,-2 2 0-16,-2 2 0 0,1 3 0 0,-5 1 0 16,1 1 0-16,-3 1 0 0,-3 0 0 0,1-1 0 15,-1 0 0-15,0-2 0 0,0 0 128 0,0-3-128 16,3-11 160-16,0 0-160 0,0 0 464 0,0 0 0 15,0 0 0-15,14-1 0 0,1-2 16 0,-1-4 0 16,2-1 0-16,1-3 0 0,1 2-336 0,0-3-144 16,-1 3 128-16,-1 3-128 0,-2 1 0 0,0 2 0 15,0 0 0-15,0 5 0 0,-1 2 0 0,1 4 0 16,-2 7 0-16,2 4 0 0,-1 2 0 0,0 6 0 16,-6-1-128-16,0 2 128 0,-1-8-240 0,0 0 32 0,1-2 0 15,0 0 0 1,2-4-2352-16,2-4-448 0,2-2-112 0,3-5-16 0</inkml:trace>
  <inkml:trace contextRef="#ctx0" brushRef="#br0" timeOffset="68238.73">23948 17529 16575 0,'-10'-21'1472'0,"5"9"-1168"15,0 3-304-15,-2 0 0 0,1 5 2496 0,0 2 448 16,-3 2 96-16,-3 3 16 0,-2 9-1328 0,-4 0-272 16,-1 6-48-16,-3 8-16 0,-3 2-816 0,0 7-144 15,0 10-48-15,-2-3 0 0,-2 5-16 0,-2-3-16 16,1 3 0-16,-1 2 0 0,-2 0 64 0,3 1 16 0,0-3 0 0,2-2 0 16,4 1-240-16,1 1-32 0,4-5-16 15,4-4 0-15,4 0-144 0,2-1 0 0,4-4 0 0,2-2 0 31,2-7-640-31,2-2-128 0,-1-3 0 0,1-4-16 16,-1-15-1136-16,0 0-240 0,0 0-32 0</inkml:trace>
  <inkml:trace contextRef="#ctx0" brushRef="#br0" timeOffset="68762.56">23193 18242 28559 0,'0'0'2544'0,"13"-9"-2032"0,1 0-512 0,3-2 0 16,6 2 1024-16,5-2 96 0,4 3 32 0,6-4 0 15,2 1-832-15,4 1-176 0,6-4-16 0,-1 1-128 16,2 3 240-16,-4-3-64 0,-5 2-16 0,-1 2 0 0,-4-2 32 16,-3 5 0-16,-4 2 0 0,-4 2 0 0,-5 3-192 15,-4 3-176-15,-6 0 48 0,-4 7 0 0,-6 3-192 0,-4 5-16 16,-4 4-16-16,-5 4 0 0,-3 2 160 0,-1 4 48 16,-3 1 0-16,0 1 0 0,1-1 144 0,1-5 0 15,3-1 0-15,4-4 0 0,2-2 0 0,5-2 0 16,3-6 0-16,3-1 0 0,4-2 304 0,4-4-16 15,3-2 0-15,4-4 0 0,4-3 96 0,2-4 32 16,2-1 0-16,4-7 0 0,0-3-80 0,1 1-16 16,-2-2 0-16,-2 1 0 0,-3 2-128 0,-3-1-16 15,-2-1-16-15,-5 1 0 0,-3-2 64 0,-6-1 16 0,-5 1 0 0,-4-1 0 16,-2-1-48-16,-6-1-16 16,-3 2 0-16,-3 1 0 0,-2 4-176 0,1 6 0 0,-4-3 0 15,0 6 0-15,0-1 0 0,3 3 0 0,-1 2 0 0,5 0 0 16,2 0 0-16,2-1-144 0,12 2 144 0,0 0 0 15,0 0-192-15,4-6 64 0,5-6 128 16,8 7-208-16,2-2 208 0,5 2-192 0,4 0 192 0,4-3-192 16,2 2 192-16,1 1 0 0,1-2-160 0,-2 5 160 15,1-2 0-15,-2 1 0 0,-3 3 0 0,1 0 0 16,-2 3 0-16,-2 2 0 0,-3 4 0 0,-3 2 0 16,-1 7 0-16,-4 4 0 0,-5 1 0 0,0 1 0 15,-4 5 0-15,-3 1 0 0,-4 1 0 0,-1 3 128 16,0-2 80-16,-2 1 16 0,0-4 0 0,1 1 0 15,-2-2 64-15,2-4 16 0,0 0 0 0,2-1 0 16,3-6-160-16,-1-1-16 0,2-2-128 0,0-2 192 16,1-4-1504-16,-5-8-304 15,8 8-64-15</inkml:trace>
  <inkml:trace contextRef="#ctx0" brushRef="#br0" timeOffset="69246.5">25898 17996 23951 0,'0'0'2128'0,"-6"-5"-1696"0,6 5-432 0,-7-2 0 15,-2-1 832-15,0 3 96 0,-1 3 16 0,-2 1 0 0,-4 3-256 0,-3 3-48 16,-5 4-16-16,-4 2 0 16,-4 1-240-16,-3 4-64 0,-3 0 0 0,1 5 0 15,2 2 224-15,6-4 32 0,6 3 16 0,4-3 0 0,4-1 0 0,6 0 0 16,5-2 0-16,6 0 0 0,3-2-144 0,3-2-16 16,5 0-16-16,5-3 0 0,2-4-240 0,4 0-48 15,4-2-128-15,4-1 192 0,3-4-64 0,0 0-128 16,1-3 176-16,-4-2-176 0,-1 1 0 0,-3 1-144 15,-1 0-16-15,-2 0 0 16,-3-1-2128-16,-3-2-416 0,-2 1-96 0</inkml:trace>
  <inkml:trace contextRef="#ctx0" brushRef="#br0" timeOffset="69445.39">26193 18352 28559 0,'0'13'2544'0,"2"4"-2032"0,1 3-512 0,-1 7 0 16,-2 7 1616-16,-2 4 240 0,-3 3 32 0,-3-1 16 15,-1-1-848-15,-2-3-160 0,-2-1-48 0,2-2 0 16,1 1-432-16,1-6-96 0,-2-3 0 0,4-4-16 31,2-2-1296-31,2-3-256 0,2-4-48 0,1-6-14976 0</inkml:trace>
  <inkml:trace contextRef="#ctx0" brushRef="#br0" timeOffset="70013.95">27524 18045 20271 0,'-13'-2'1792'0,"-1"-1"-1424"0,-3-5-368 0,1 4 0 16,-1-1 1296-16,0 0 192 0,-1 4 48 0,0 2 0 16,-2 3-896-16,-2 2-160 0,-2 1-32 0,-2 4-16 15,1 3-272-15,0 3-160 0,0 0 192 0,4 2-192 16,3-1 448-16,3 0 0 0,3 0-16 0,7-2 0 15,4-2 144-15,4 0 16 0,2-1 16 0,2-5 0 16,3-2-208-16,4-2-32 0,3 2-16 0,1-3 0 16,1-6-32-16,-1-1 0 0,-1-1 0 0,1 1 0 15,0-2-48-15,-3 1-16 0,-2-4 0 0,-2 3 0 0,-3 1-96 0,-8 5-32 16,0 0 0-16,0 0 0 0,0 0 16 16,0 0 0-16,0 0 0 0,0 11 0 0,-2 2-144 0,-1 5 0 15,0 3 144-15,1 2-144 0,-1-1 0 0,2-2 0 16,0-1 0-16,3-1 128 0,2-2-128 0,3-2 0 15,0-3 0-15,5 0 0 0,0-6-192 0,4-1-48 16,-1-2-16-16,4-4 0 16,1-3-1664-16,3-2-352 0,0-5-64 15,1-1-16-15</inkml:trace>
  <inkml:trace contextRef="#ctx0" brushRef="#br0" timeOffset="70322.56">27928 18037 18431 0,'-9'10'816'0,"9"-10"160"0,-8 13-784 0,2-2-192 0,-2 3 0 0,-1 3 0 15,-1 2 2640-15,1 1 496 0,1-1 80 0,0-1 32 16,0-3-1904-16,2-1-384 0,0 0-80 0,2-3-16 16,4-11-544-16,0 0-96 0,0 0-32 0,0 0 0 15,0 0 32-15,0 0 0 0,0 0 0 0,10-3 0 16,0-1 48-16,0-1 16 0,0-5 0 0,2 2 0 15,-3-4-144-15,-2 2-16 0,4 1-128 0,-4 4 192 16,1-6-192-16,-2 5 144 0,-6 6-144 0,10-3 128 16,-10 3-128-16,12 2 192 0,-12-2-192 0,10 10 192 15,-2 9-192-15,-2 6 0 0,-2 0 144 0,-3 4-144 16,-2 1 0-16,-2 2 0 0,-2 0 0 0,0-3 0 16,-1-5-448-16,1-1-16 0,1-3 0 15,1-2 0-15,2-4-2144 16,3-2-416-16,-2-12-96 0</inkml:trace>
  <inkml:trace contextRef="#ctx0" brushRef="#br0" timeOffset="70764.48">28558 18000 18431 0,'-6'-5'1632'15,"-2"0"-1312"-15,-1-3-320 0,1 2 0 0,-3 2 1488 0,0 1 240 0,0-3 32 0,-2 5 16 16,-2 4-752-16,-2 4-128 0,-1-3-48 0,-2 8 0 16,-3-1-240-16,0 4-48 0,0 3-16 0,0 0 0 15,1 0 192-15,4-1 32 0,5 0 16 0,2-2 0 16,5 0-304-16,4-3-64 0,3 1-16 0,4-1 0 16,2-3-256-16,3-1-144 0,4-4 160 0,2-2-160 15,3-1 144-15,2-3-144 0,0-2 128 0,3-5-128 16,1 0 224-16,0-2-32 0,-1 2-16 0,0-5 0 15,-2-1 80-15,2 0 32 0,-1-1 0 0,0 0 0 16,-2-5 192-16,0 1 32 0,-2-3 16 0,0-2 0 16,0-3-96-16,0 0-32 0,-1-1 0 0,0-4 0 15,-1-4-224-15,1-5-48 0,-2-1-128 0,-1 1 192 16,-1-8-192-16,2 12 0 0,0 5 128 0,-5 6-128 0,-2 7 0 0,-3 7 0 16,-1 3 0-16,-5 10 0 0,0 0 0 15,0 0 0-15,-10 16 0 0,-1 4 0 0,-5 4 0 16,0 4 0-16,-3 2 0 0,-1 2 0 0,2 7 0 15,-3 2 0-15,0 1 0 0,2 6 0 0,-2 2 0 0,2 2-192 16,-1-1 192-16,3 1-208 16,3-1-2000-16,4-3-400 15,1-1-80-15</inkml:trace>
  <inkml:trace contextRef="#ctx0" brushRef="#br0" timeOffset="71082.31">29803 17802 15663 0,'4'-15'688'0,"-4"6"144"0,-3-4-656 0,1 4-176 0,2 9 0 0,0 0 0 16,-8-9 3456-16,-4 6 640 0,0 3 144 0,-4 3 32 15,-1 5-2736-15,-4 1-560 0,-3 5-96 0,-4 4-32 16,-1 3-256-16,1 8-48 0,-2-1-16 0,3 7 0 16,3 2-80-16,2-1 0 0,0 0-16 0,6-2 0 15,4-1 16-15,5 0 16 0,2 2 0 0,5-3 0 16,4-8-272-16,4-3-64 0,4-2-128 0,2-1 192 16,2-1-192-16,4-6-208 0,0-3 32 0,4-2 16 15,7-5-1456-15,-1-1-304 0,-2-1-48 0,6-3-13392 16</inkml:trace>
  <inkml:trace contextRef="#ctx0" brushRef="#br0" timeOffset="71401.17">30105 18059 16575 0,'0'0'736'0,"12"-4"160"0,2 0-720 0,2 2-176 0,2-1 0 0,2 3 0 16,2 0 4128-16,0 3 800 0,-1-1 144 0,1 4 48 16,-2 0-3136-16,1 1-608 0,-2 5-128 0,-3 2-32 15,-2-2-496-15,-2 6-96 0,-2 4-32 0,-4 1 0 16,-6-4-320-16,-2 2-64 0,-5 0-16 0,-3 3 0 16,-5-1 160-16,-2 3 32 0,-3 1 0 0,0 4 0 15,-1-4-48-15,3 3 0 0,2-5 0 0,3 3 0 16,3-5-176-16,6-1-32 0,2-2-128 0,4-2 192 15,5-3-192-15,4-1 176 0,3 0-176 0,5-1 160 16,5-3-160-16,5 0 160 0,4-6-160 0,6 0 160 16,4-2-352-16,1-1-64 0,1-2 0 0,1-1-16 15,1-1-2160 1,-4 2-448-16,-3 2-64 0</inkml:trace>
  <inkml:trace contextRef="#ctx0" brushRef="#br0" timeOffset="71979.13">24282 19518 29135 0,'0'0'1280'0,"0"-9"288"16,2-1-1248-16,-2 10-320 0,0 0 0 0,0 0 0 0,0 0 704 0,0 0 96 15,2 13 16-15,2 4 0 0,-3 6-144 0,0 8-32 16,-1 2 0-16,2 5 0 0,-2 1-240 0,2 6-48 16,0-4-16-16,-1-2 0 0,-1 2-144 0,0-1-16 15,-3 0-16-15,2-1 0 0,0-1-160 0,-1-3 192 16,1-2-192-16,0-3 192 15,-3-5-1104-15,7-3-224 0,-2-8-32 0,1-2-13872 0</inkml:trace>
  <inkml:trace contextRef="#ctx0" brushRef="#br0" timeOffset="72367.38">24017 19883 22111 0,'0'0'1968'0,"0"0"-1584"0,0 0-384 0,15 0 0 15,6-2 2080-15,6 1 336 0,5-4 64 0,4 0 16 16,2 1-1648-16,4-5-320 0,2 3-64 0,6-3-16 16,3 1-64-16,6 2-32 0,-1-3 0 0,-1 4 0 15,-3-3-192-15,-5 2-32 0,-7 0-128 0,-6-2 192 16,-7 3-64-16,-5 4-128 0,-5 0 176 0,-5 2-176 16,-14-1 128-16,8 7-128 0,-4 5 0 0,-6 3 0 15,-4 3 0-15,-3 2 0 0,-1 4 0 0,0 3 0 16,-4-3 0-16,0 5 0 0,1-3 0 0,0-1 0 0,1-6 0 0,4-1 0 15,2-1 0-15,3-5 0 0,4 0 320 16,7-2 16-16,0-4 0 0,4-1 0 0,1-1 80 0,5-4 16 16,2-1 0-16,2-3 0 0,2-1 96 0,0-5 32 15,3 0 0-15,-2-4 0 0,2 1-96 0,-3-2-16 16,-4-2 0-16,-2 3 0 0,-4-1 0 0,-4 0 0 16,-5 1 0-16,-5 0 0 0,-2 1 48 0,-7-1 0 15,-4 0 0-15,-5 1 0 0,-6 2-240 0,-2 0-32 16,-5 3-16-16,-1 2 0 0,-1 2-448 0,0 3-80 15,0 2-32-15,-1 1 0 16,0 1-2016-16,3 1-384 0,3-3-96 0</inkml:trace>
  <inkml:trace contextRef="#ctx0" brushRef="#br0" timeOffset="73400.92">26470 19298 7359 0,'-4'-14'320'0,"3"6"80"0,1-4-400 0,0-1 0 0,0 0 0 0,1-1 0 16,2-1 4672-16,0 2 864 0,1 4 160 0,0-1 48 16,-4 10-3536-16,0 0-704 0,0 0-144 0,0 0-16 15,0 0-480-15,0 0-96 0,6 13 0 0,0 2-16 16,-4 4-32-16,-1 4 0 0,-1 6 0 0,0 7 0 16,0 2-160-16,0 7-48 0,0 4 0 0,0 5 0 15,0 0-192-15,0 2-32 0,-1 3-16 0,0-5 0 16,-2-2 16-16,2-2 0 0,-2 0 0 0,-2-3 0 15,0-4-160-15,3-4-128 0,-1 1 144 0,1-10-144 0,-5-1 0 16,5-6 0-16,2-1 0 0,-2-4 0 16,2-6-1248-16,3-1-352 0,-3-11-64 0,0 0-9856 15,0 0-1968-15</inkml:trace>
  <inkml:trace contextRef="#ctx0" brushRef="#br0" timeOffset="73783.87">27268 19269 15663 0,'0'0'688'0,"0"0"144"0,-6-7-656 0,6 7-176 0,-5-2 0 0,5 2 0 15,0 0 3504-15,-5 6 656 0,2 6 144 0,-1 3 32 16,-1 3-3312-16,0 2-640 0,1 2-144 0,-1 3-32 15,-1 2 80-15,1 5 16 0,1 1 0 0,1 2 0 16,1 2 80-16,1-1 0 0,1 2 16 0,1-1 0 16,0-2-32-16,3-3-16 0,1-4 0 0,3-1 0 15,1-4 0-15,3-4 0 0,0 0 0 0,0-4 0 16,4-4 64-16,-1-4 16 0,3-3 0 0,-2-3 0 16,2-2 96-16,0-3 32 0,-2-6 0 0,2-1 0 15,0-3-144-15,-2-1-32 0,0-1 0 0,0-2 0 16,-3-2-64-16,0 0-32 0,-3 0 0 0,-1-3 0 0,0-5 32 15,-3 3 0-15,0-4 0 0,-1 3 0 0,-2 0-192 0,1 3-128 16,-2-2 192-16,0 5-192 16,-1 1 0-16,0 0-144 0,-1 1-16 0,0 2 0 15,0 2-1744 1,0 4-336-16,0 10-80 0,0-9-14896 0</inkml:trace>
  <inkml:trace contextRef="#ctx0" brushRef="#br0" timeOffset="74066.78">28374 19082 22111 0,'0'0'1968'0,"-6"14"-1584"0,2 2-384 0,-4 5 0 16,-2 2 1440-16,-1 6 208 0,-1 3 32 0,-1 2 16 15,-7 3-736-15,5-3-128 0,-3 1-48 0,-2 1 0 16,1 8-48-16,0-5-16 0,1 3 0 0,0 2 0 16,0 0-256-16,2 0-48 0,2-3-16 0,0-2 0 15,1-4-240-15,3-2-160 0,0 0 192 0,3-8-192 16,1 0 0-16,1-5-144 0,1-3-16 0,2-4 0 31,0-3-1264-31,2-2-256 0,0-8-48 0,0 0-12032 0</inkml:trace>
  <inkml:trace contextRef="#ctx0" brushRef="#br0" timeOffset="74434.78">28152 19132 20271 0,'-7'-18'896'0,"5"4"192"0,-1 0-880 0,3-4-208 0,3-4 0 0,3 5 0 0,0-1 2688 0,5 1 480 16,-1-1 96-16,5 2 32 0,4 1-2192 0,5-1-432 15,4 6-96-15,4-4 0 0,4 2-96 0,-1 1-16 0,-1 0 0 16,2 5 0-16,-3-1 144 0,3 5 32 16,1 2 0-16,1 4 0 0,0 3 0 0,-3 3 0 15,-2 6 0-15,-2 3 0 0,-3 6-352 0,-5 2-64 0,-5 6-16 0,-4-1 0 16,-6 2-16-16,-4-2-16 0,-6-2 0 0,-7 3 0 15,-5 2 208-15,-5-2 32 0,-4-9 16 16,-4 2 0-16,-3 0-48 0,-3-2 0 0,-4-2 0 0,0-3 0 16,-2-2-96-16,3 0-32 0,-1 0 0 0,-1-7 0 15,0-3-256-15,0-3 160 0,0-4-160 0,1-2 128 32,5-6-1008-32,4 0-208 0,8-3-32 0,4 1-11808 0,6-4-2352 0</inkml:trace>
  <inkml:trace contextRef="#ctx0" brushRef="#br1" timeOffset="85725.24">8773 11075 21183 0,'-19'-27'944'0,"9"14"192"0,0-1-912 0,1 1-224 16,1 3 0-16,2-3 0 0,0 2 1312 0,-1 2 224 16,2 0 32-16,1 3 16 0,1 2-624 0,3 4-112 0,-4-9-16 0,3 4-16 15,1 5-176-15,0 0-48 0,-6-3 0 0,6 3 0 16,0 0-304-16,0 0-64 0,-3 8-16 0,-1 6 0 16,1 4-80-16,1 3 0 0,2 7-128 0,-4 4 192 15,0-1 0-15,2 5 0 0,-2 8 0 0,0 5 0 16,-2 6-16-16,-1 3-16 0,2 2 0 0,-4 6 0 15,0 5 48-15,-2 2 16 0,-1 2 0 0,-3 4 0 16,1 1 16-16,0 2 0 0,-1-2 0 0,0 3 0 16,2-5-32-16,0-2 0 0,1-1 0 0,0-3 0 15,-1 1-64-15,2-7-16 0,-2-3 0 0,-1 0 0 16,0-2 48-16,0-5 0 0,-1-3 0 0,1-1 0 16,1-2 48-16,-1-2 16 0,0 0 0 0,2-1 0 15,-1-6-48-15,3-4 0 0,1-3 0 0,1-1 0 16,-1-6-192-16,2 0 176 0,0-7-176 0,4-1 160 0,-1-3-160 0,4-2 0 15,2-2 0-15,1-1 0 0,-3 1 0 16,2-3 0-16,-2-9 0 0,6 14 0 0,-1-5 128 0,3-1-128 16,1-2 0-16,3-1 128 0,1 0-128 15,2-1 0-15,1-3 144 0,3 1-144 0,3-2 144 0,2 2-144 16,0-2 192-16,2 0-192 0,-1 0 128 0,3 0-128 16,4-2 0-16,1 1 0 0,0-1 0 0,5-1 0 15,0-3 0-15,5 2 0 0,6 0 0 0,2 1 0 16,1-2 0-16,-3-1 0 0,1 1 0 0,-1 1 0 15,2-2 0-15,1 2 0 0,3 0 0 0,2 2 0 16,2-2 0-16,-1 0 0 0,-1 3 0 0,2 1 0 16,-4-3 0-16,2 2 0 0,-1 0 0 0,2-1 0 15,4 0 0-15,2 1 0 0,2-1 0 0,0-2 0 16,-2 2 0-16,-1-2 0 0,3 0 0 0,3 0 0 0,1-1 0 0,2 0 0 16,2 1 0-16,-1 1 0 0,-2-1 0 0,0 0 0 15,0-1 0-15,2 2 0 16,2 1 0-16,0-2 0 0,-3 2 0 0,2-1 0 0,-4 2 0 0,0 1 0 15,1 0 0-15,2 1 0 0,4 3 0 0,-5 0 0 16,-3-3 0-16,1 1 0 0,1 0 0 0,4 2 0 16,-1-1 0-16,1 2 0 0,0 0 0 0,-3-2 0 15,-1 2 0-15,0 1 0 0,1 0 0 0,0-3 0 16,3 0 0-16,1 2 128 0,-4-1-128 0,-3 1 0 16,5 4 160-16,1-3-160 0,1-3 128 0,2 2-128 15,0 0 0-15,-2 0 128 0,-2-4-128 0,-1 2 0 16,2-2 0-16,2-1 0 0,1-1 128 0,-1-1-128 15,-2 1 0-15,-2 1 0 0,1-1 0 0,1 1 0 16,1 0 0-16,-1-1 0 0,4-1 0 0,-1 1 0 0,-6-1 0 0,3-2 0 16,1 1 0-16,3 1 0 0,4-1 0 15,-3 2 0-15,-3 0 128 0,1-2-128 0,2-3 0 16,3 3 0-16,2 2 0 0,-1 0 0 0,-4-1 0 0,2-1 0 16,0-3 128-16,3 3-128 0,0 0 0 0,-1 1 0 15,-1-1 0-15,-1-1 0 0,-2-1 0 0,3 3 0 16,1-1 0-16,0 0 0 0,1 2 0 0,-2 0 0 15,-5 0 0-15,1-1 0 0,0 0 0 0,4 1 128 16,2-2-128-16,-1 1 0 0,-4-1 0 0,2 2 128 16,2-3-128-16,0-1 0 0,3 1 0 0,-1 0 0 15,-2 3 128-15,0-3-128 0,-2-1 0 0,2 2 0 0,3 1 144 16,-2-1-144-16,-2 2 0 0,-2-1 144 0,0-1-144 16,2 2 0-16,2-2 160 0,-1 2-160 0,0-2 128 15,0 2-128-15,1 0 176 0,1 0-48 0,1-1-128 0,-1 1 192 16,-2-3-192-16,0-1 0 0,-1 1 0 0,2 1 0 15,1 1 0-15,1-2 0 0,-2-2 0 0,-1 0 0 16,-4 2 0-16,1-2 0 0,2 2 0 0,-2-1 0 16,0 1 0-16,0-4 0 0,-4 1 0 0,1 0 0 15,-2 5 0-15,5-2 0 0,2 1 128 0,-4 0-128 16,-6-3 0-16,1 4 0 0,1 1 0 0,0 1 0 16,0 0 0-16,0 0 176 0,1-2-176 0,-1 1 160 15,-3 0-160-15,-1 0 160 0,0 1-160 0,1 0 160 16,3 0-160-16,-1 0 0 0,-3-4 0 0,0 1 0 15,1-1 0-15,0 2 0 0,2-1 128 0,0 1-128 16,1-1 0-16,-4-1 0 0,-6-2 0 0,2 2 0 0,3 2 0 0,0-2 0 16,1-1 128-16,-1 0-128 0,0 2 0 0,-5-1 0 15,-4-1 0-15,1 1 0 0,0 1 0 0,2 0 0 16,1-1 0-16,-1 0 0 0,2 2 0 0,-3 1 0 16,-6-1 0-16,0 1 0 0,3-1 0 0,0 0 0 15,-1 0 128-15,4 0-128 0,0 2 0 0,1 0 0 16,-8-3 0-16,-2 3 0 0,0 2 0 0,0-1 160 15,1-1-160-15,1 3 160 0,-3 0-160 0,1-2 0 16,-2 0 0-16,-4 2 0 0,-3-1 0 0,-1 2 0 16,-6-1 0-16,0-2 0 0,-1 1 0 0,-1 2 0 15,-2 0 0-15,-1 1 0 0,-1-1 0 0,0 0 0 0,0 2 128 16,-4 0-128-16,-2-3 0 0,-2 2 0 0,-2-1 0 0,0 1-176 16,-3-3 176-16,-4 1 0 0,0-3 0 0,-5 3 128 15,1-1-128-15,-11-2 144 0,0 0-144 0,8-1 160 16,-8 1-160-16,0 0 160 0,7-5-160 0,-7 5 160 15,5-9-160-15,-3-1 128 0,0-6-128 0,-2 2 128 16,0-1-128-16,-2-4 0 0,1-5 0 0,0 0 128 16,-2-3-128-16,1-1 0 0,2-4 144 0,-4-1-144 15,0-1 0-15,0 0 128 0,1-2-128 0,1-1 0 16,1-2 0-16,-3-4 0 0,2-2 0 0,0-2 0 16,1-1 0-16,0-2 0 0,1-1 0 0,0 1 0 15,0-3-144-15,1 0 144 0,2-2-160 0,-1-2 160 16,2-1-160-16,-3-6 160 0,2 2-160 0,1-2 160 15,1 3-192-15,0-2 48 0,-1 1 16 0,-1-2 0 16,1 4 128-16,0 0-208 0,-1 3 80 0,-2 3 128 0,0-1-128 0,0 3 128 16,1 2 0-16,2 5 0 0,-2-1 0 0,1 4 0 15,0-4 0-15,-3 4 0 0,0 1 0 16,2 3 0-16,-1-1 0 0,0 2 0 0,-1 1 0 0,1 1 0 16,1-1 0-16,-1 4 0 0,2 1 0 0,-1-2 0 15,-1 1 128-15,3 3-128 0,-3-1 0 0,2 1 160 16,-2 4-160-16,3-3 160 0,-1 2-160 0,-1 2 0 15,2-2 0-15,-1 3 0 0,-1 2 0 0,1 0 0 16,0-2 0-16,0 1 0 0,-2 3 0 0,2-2 0 16,-1 3 0-16,1-1 0 0,-2-3 0 0,-1 3 0 15,1 0 0-15,-1 2 0 0,0 1 0 0,-1 4 0 16,-1 0 0-16,-1 3 0 0,2-3 0 0,-4 1 0 16,-2 2 0-16,7 9-176 0,-6-8 176 0,-2 3 0 0,-1 2 128 15,1-1-128-15,-1-3 0 0,0 4 0 0,9 3 0 0,-13-3 0 16,0 0 0-16,-1 0 0 0,-1 0 0 0,-1 2-128 15,0 0 128-15,-1-1 0 0,-3-1 160 0,0 3-160 16,-3 2 0-16,-1 1 0 0,1-1 0 0,-1 2-160 16,1 0 160-16,-2 0 0 0,-2-1 128 0,2 4-128 15,-3-2 0-15,0 0 0 0,-2 5 0 0,3-4 0 16,-1 2 192-16,-4-2-48 0,-4 1 0 0,-2 0 0 16,-3 0-144-16,-4-1 0 0,-4 2 0 0,0-3-176 15,-1 0 176-15,1 4 0 0,-4-3 0 0,0 3 0 16,-2-5 0-16,-3 0 0 0,-4-2 0 0,-4 5 0 15,-1-5 0-15,5-1 0 0,1-1 0 0,-2 2 0 16,-2 0 0-16,-4-1 0 0,-2-1 0 0,-3 2 0 0,1 0 0 16,1 2 0-16,2-1 0 0,-5-1 0 15,-3-2 0-15,-5 3 0 0,-2-1 0 0,2 1 0 0,2-3 0 0,-2 1 0 16,-1 0 0-16,-1 3 0 0,-4-4 0 0,1 3-128 16,2-2 128-16,0 2 0 0,-5-1 0 0,2 1 0 15,2-1 0-15,-1 2-128 0,0 0 128 0,-1 0 0 16,-4 1 0-16,-1 1-128 0,3-3 128 0,-2 0 0 15,3 1 0-15,-4 1 0 0,-7-2 0 0,4-1 0 16,0 2 0-16,3 0 0 0,1 1 0 0,-2-2 0 16,-3 0 0-16,3 1 0 0,2 0 0 0,-1 2 0 15,2-2 0-15,-1-1 0 0,-1 2 0 0,0 0 0 16,7 0 0-16,-5-2 0 0,2-1 0 0,-2 4 0 16,-2-2 0-16,4 0 0 0,0 0 0 0,-1 0 0 15,-1 1 0-15,0-3 0 0,1 0 0 0,2-1 0 0,2 1 0 0,-2 1 0 16,-4 0 0-16,6-1 0 0,-5-1 0 0,3 2 0 15,3-1 0-15,-2 1 0 0,-2-1 0 0,2 0 0 16,2-2 160-16,2 0-32 0,2-2-128 0,0 1 192 16,-2 2-192-16,1 1 0 0,1-4 0 0,0 1 0 15,1-3 0-15,3 4 0 0,0-1 0 0,-3 0 0 16,-1-3 0-16,2 0 0 0,1 2 0 0,4-1 0 16,3 1 0-16,-3-3 0 0,-4-1 0 0,1 3 0 15,2 0 0-15,2 2 0 0,-2-3 0 0,3 1 0 16,0 0 0-16,-4 1 0 0,-1 1 0 0,-1 0 0 15,1-2 0-15,5 2 0 0,0 1 0 0,-1-1 0 16,-6 1 0-16,2 0 0 0,-1-2 0 0,2 2 0 16,2 0 0-16,0 0 0 0,-2 0 0 0,-1 0 0 0,-2-1 0 0,5 1 0 15,-2 0 0-15,3 0 0 0,3-1 0 0,-4 1 0 16,-5 0 0-16,1 1 0 0,3 2 0 0,1-2 0 16,1 0 0-16,0 2 0 0,-1-1 128 0,-1 1-128 15,0 2 0-15,1-2 0 0,0-2 160 0,0 0-160 16,2 3 160-16,-2 0-160 0,-4 1 0 0,2-1 0 15,1-2 0-15,3 3 0 0,2 0 0 0,0 0 0 16,0-1 0-16,-4 4 0 0,-2-2 0 0,2 2 0 16,0 1 0-16,5-4 0 0,3-1 0 0,-2 1 0 15,-3 1 0-15,1 0 0 0,0 2 0 0,1-2 0 16,4 5 0-16,2-4 0 0,4 2 0 0,-3-3 0 0,-2 1 0 0,1 2 0 16,2-2 0-16,1 2 128 15,1-1-128-15,4 1 0 0,2-3 0 0,-1 2 0 0,-1-1 0 16,-1-2 0-16,-1 1 0 0,-1 0 0 0,7-4 0 0,-1 5 0 15,2 2 0-15,2-2 0 0,2 2 0 0,0-1 0 16,-1 2 0-16,0-2 0 0,1 1 0 0,1-3 0 16,-2 1 0-16,7 2 0 0,0 0 0 0,2-1 0 15,1-4 0-15,0 5 0 0,1 0 0 0,2 1 0 16,2-5 0-16,-2 1 0 0,-2 3 0 0,-2-1 0 16,0 1 0-16,3-4 0 0,-1-2 0 0,2 3 0 15,2 0 0-15,2-2 0 0,-3 1 0 0,4 1 0 16,1-2 0-16,1 1 0 0,1-1 0 0,0 3 0 15,3-4 0-15,1 1 0 0,2 0 0 0,-1 1 0 16,1-1 0-16,-5-2 0 0,4 1 0 0,2-1 0 16,1 1 0-16,3 1 0 0,-1-2 0 0,2-1 0 15,0-2 0-15,-1 1 0 0,1-1 0 0,1 0 0 16,1-1 0-16,2 2 0 0,-2-4 0 0,3 4 0 0,1 0 0 16,-1 0 0-16,2-1 0 0,8 1 0 0,-7-1-192 15,7 1 64-15,0 0 128 0,0 0-208 16,-8 0-1040-16,8 0-208 0,0 0-32 0,0 0-16800 15</inkml:trace>
  <inkml:trace contextRef="#ctx0" brushRef="#br1" timeOffset="97672.49">26066 20602 13823 0,'0'0'1216'0,"0"0"-960"16,-10 0-256-16,4 0 0 0,0 0 1152 0,0 1 192 15,-2-1 48-15,8 0 0 0,-6 2-432 0,6-2-64 16,0 0-32-16,0 0 0 0,0 0-48 0,0 0-16 15,0 0 0-15,0 0 0 0,0 0-160 0,0 0-16 16,0 0-16-16,7-4 0 0,-7 4-64 0,13-8-16 16,-1 3 0-16,0 1 0 0,1 2 48 0,1-2 16 15,2-1 0-15,5 2 0 0,3 0 16 0,3-1 0 16,2-4 0-16,4 2 0 0,0 1-96 0,3-3-32 16,2-1 0-16,2-4 0 0,5 1-240 0,4 0-48 0,0-2-16 15,5 3 0-15,2 3-176 0,2-4 192 0,-3-2-192 16,0 2 192-16,-3-2-192 0,2 0 160 0,0 4-160 0,3 0 160 15,2 2-160-15,2-1 0 0,3 0 144 0,-5-2-144 16,-5 0 0-16,-2 0 128 0,0 0-128 0,0 3 0 16,1-2 0-16,1 4 0 0,-1-3 0 0,1 4 128 15,-1 0-128-15,-2-2 176 0,-3 0-176 0,-1 2 192 16,-2-3-192-16,0 3 192 0,0 2-192 0,2-2 192 16,-5-1-192-16,2 2 160 0,1 2-160 0,-2-3 160 15,-5 1 0-15,0 0 0 0,-2 1 0 0,-7 0 0 16,-2-3-32-16,-4 4-128 0,-4 1 192 0,-1-1-64 15,-3 0-128-15,-1 1 160 0,-3 1-160 0,-1 0 160 16,-10 0-160-16,0 0 128 0,9 0-128 0,-9 0 128 16,0 0 0-16,0 0-128 0,0 0 192 0,0 0-64 0,0 0-128 15,-10 7 160-15,-3 1-160 0,-2-2 160 0,-3 3-160 16,-1-3 0-16,-1 1 144 0,-5 0-144 0,-7-2 0 16,-4 6 0-16,-3-4 0 0,-3 3 128 0,-4-2-128 0,-1 2 0 15,-4-2 0-15,0 5 0 0,0-2 0 0,-4 4 0 16,-5-2 0-16,-4 1 0 0,-7-3 0 0,0 2 0 15,0 1 0-15,1 0 0 0,1-1 0 0,-1 2 0 16,-6-2 0-16,0 1 0 0,-2-2 0 0,3 2 0 16,3 2 0-16,3-1 0 0,3 0 0 0,-3-2 0 15,-4 1 0-15,1-1 0 0,3 1 0 0,4-3 0 16,2 0 0-16,5 2 0 0,2-4 0 0,0 1 0 0,0-3 0 0,3 1 0 16,2-1 0-16,5-3 0 0,3-2 0 15,6 2 0-15,4-3 0 0,5 1 0 0,5-2 0 0,4 0 0 16,1-2 0-16,6-3 0 0,1 4 0 15,11 1 0-15,-6-4 0 0,6 4 0 0,0 0 0 0,0 0 0 16,0 0 0-16,8-5 0 0,4-3-128 0,4 3 128 16,1 1 0-16,9-1-128 15,3-1 128-15,9 1 0 0,3-1 0 0,5-3 0 0,6 2 0 0,1-3 0 16,2 3 0-16,2-4 0 0,4 4 0 0,5-3 0 16,4 3 0-16,5-3 0 0,4 0 160 0,-2-3-160 15,-4 0 176-15,3 2-176 0,3-2 192 0,4 2-192 16,2 3 144-16,-3-4-144 0,-2-1 0 0,1 3 144 15,-1-2-144-15,1 5 0 0,2-4 144 0,-6 5-144 16,-3-7 0-16,-6 3 0 0,-4-3 0 0,-3 3 128 16,0 4-128-16,-5 2 0 0,-1-3 0 0,-4 3 0 15,-4 1 0-15,-3-1 0 0,-7 2 128 0,-4-2-128 0,-8 0 0 16,-4 2 144-16,-6 0-144 0,-2 2 0 0,-13 0 144 16,0 0-144-16,0 0 0 0,0 0 144 0,0 0-144 0,0 0 160 15,-9 4-160-15,-4 4 160 0,-9-2-160 0,-6 3 128 16,-5 0-128-16,-9 0 128 0,-7 0-128 0,-6 2 0 15,-4-2 0-15,-5 6 128 0,-2-1-128 0,-8 2 0 16,-10-2 0-16,-6 2 128 0,-5 1-128 0,-2 2 0 16,0 5 144-16,-4-4-144 0,-5-2 128 0,3 1-128 15,8 1 128-15,3-2-128 0,3 0 128 0,4 0-128 16,3-3 128-16,7 2-128 0,5-1 0 0,7-2 0 16,9-1 0-16,6-1 128 0,4-1-128 0,7-1 0 0,4 1 0 15,7-4 0-15,5-1 0 0,9-1-128 0,3-2 128 16,9-3-128-16,0 0 128 0,14 0 0 0,4-3 0 15,6-3-128-15,2-1 128 0,9-2 0 0,4 1-144 0,8-4 144 16,7 1 0-16,7-2 0 0,8 0 0 16,5 3 0-16,2-3 0 0,1 1 0 0,2 1 0 15,3 0 0-15,5 0 0 0,0 2 0 0,2-4 0 0,-1 3 0 16,-2-2 0-16,1 3 0 0,1 1 0 0,-3-3 0 16,-4 4 0-16,-5 0 0 0,-4 0 0 0,-6 0 0 15,-3-1 0-15,-2 1 0 0,-4 3 0 0,-3-1 0 16,-7 0 0-16,-5 1 0 0,-7 1 128 0,-7-4-128 15,-5 3 0-15,-5 2 0 0,-5 1 0 0,-4-1 128 16,-9 2-128-16,0 0 0 0,0 0 144 0,0 0-144 16,-11 0 0-16,-8 0 144 0,-6 3-144 0,-8 1 0 0,-13-1 0 15,-10 4 0-15,-7-2 0 0,-7 5 0 0,-4-1 0 16,-7 1 0-16,-12-2-192 0,-5 2 192 0,-6-1 0 16,-3 4 0-16,0 1 0 0,-7-2 160 0,-4 4-160 15,6-3 0-15,7 3 0 0,3 0 0 0,0 1 224 0,9-2-32 16,9-4-16-16,16 2 0 0,10-1 112 0,14-2 32 15,9 1 0-15,11-6 0 0,8 0-320 0,8 1 0 16,8-6 0-16,0 0 0 0,17 2-304 0,9-2-64 16,10-6-16-16,11-1 0 0,10 1 80 0,13-5 16 15,10-2 0-15,3 0 0 16,1-1-112-16,10-2-32 0,10 0 0 0</inkml:trace>
  <inkml:trace contextRef="#ctx0" brushRef="#br0" timeOffset="112160.09">17575 13764 14223 0,'0'0'624'0,"0"0"144"0,0 0-624 0,0 0-144 0,0 0 0 0,0 0 0 16,0 0 1056-16,0 0 176 0,0 0 48 0,0 0 0 15,-9 2-448-15,9-2-96 0,-10 4-16 0,2 1 0 16,0 2-256-16,2 1-48 0,2 5-16 0,-4-1 0 15,-2 2-80-15,0 3-32 0,0 2 0 0,-1 3 0 16,-1 4 96-16,-1-1 32 0,6 5 0 0,-3 3 0 16,1 1-160-16,0 4-16 0,-1 2-16 0,-1 0 0 15,4-2-224-15,-3 3 144 0,-1-1-144 0,1 1 128 16,-2 3-128-16,1-2 0 0,1 0 0 0,0 2 128 16,1-3-128-16,-1 0 0 0,-1-1 0 0,2-4 128 15,1-3-128-15,0-1 192 0,2-3-192 0,2-3 192 16,-1 2-192-16,3-4 0 0,-1 1 144 0,1-2-144 15,0-2 0-15,4-1 144 0,1-2-144 0,1-2 0 16,-1 0 128-16,2 0-128 0,1-3 0 0,3-2 0 0,1 2-176 0,0-2-80 16,2-4-32-16,2-1 0 15,-1-1-528-15,0-2-96 16,3-5-32-16,-1-3-9840 0</inkml:trace>
  <inkml:trace contextRef="#ctx0" brushRef="#br0" timeOffset="112611.06">17642 14061 13823 0,'0'0'608'0,"0"0"128"0,0 0-592 0,0 0-144 0,-10 5 0 0,0 3 0 16,-1 0 1216-16,1 4 192 0,-2 4 64 0,0 0 0 15,-3 2-256-15,2 3-64 0,0 2 0 0,1 7 0 16,0-2-256-16,2 3-64 0,2 2-16 0,0 2 0 0,0 0-208 15,4-3-32-15,2-4-16 0,3 3 0 16,3-2-256-16,2 0-48 0,-1 1-16 0,1-3 0 16,3-1-240-16,0-4 128 0,0 1-128 0,0 0 0 15,0-2 0-15,1-1 128 0,-1-2-128 0,0 0 0 0,2-1 0 0,1-3 0 16,-1-6 0-16,-2 5 0 16,1-3-384-16,0-1-64 0,1-4 0 0,-11-5-16 15,0 0-1632-15,11 2-320 0,-11-2-64 16,12-6-16-16</inkml:trace>
  <inkml:trace contextRef="#ctx0" brushRef="#br0" timeOffset="112760.69">17421 14501 21423 0,'0'0'944'0,"0"0"208"0,12-6-928 0,2 1-224 0,2 1 0 0,-1 0 0 16,1 1 944-16,0 2 144 0,2-1 16 0,2 0 16 15,-1 1-544-15,1 1-96 0,1 0-32 0,-1 0 0 16,-1-2-320-16,1 2-128 0,1-2 0 0,-2 1-7984 16,2 0-1664-16</inkml:trace>
  <inkml:trace contextRef="#ctx0" brushRef="#br0" timeOffset="113038.54">17755 14615 22751 0,'-9'16'1008'0,"4"-9"208"0,-1 2-976 0,-1 0-240 0,1 4 0 0,0 0 0 16,-3-5 1024-16,4 5 176 0,-2-4 16 0,4 0 16 0,3-9-544 0,0 9-112 15,0-9-32-15,5 9 0 0,1 0-96 0,-6-9 0 16,10 5-16-16,0-3 0 0,2 0-96 0,-1-2-16 16,2-2 0-16,-2 0 0 0,1-5-64 0,-1 1-32 15,1 1 0-15,-1-4 0 0,-3 3-80 0,-2-2-16 16,-1 0 0-16,-5 8 0 0,0 0 32 0,4-10 0 15,-4 0 0-15,0 10 0 0,-5-10-160 0,0 2 160 16,5 8-160-16,-9-7 160 0,1-2-160 0,2 0 0 16,0-1 144-16,0 1-144 0,6 9 0 0,-5-8 0 15,2 3 0-15,3 5 0 16,1-13-1792-16,0 3-384 0,0 1-80 0</inkml:trace>
  <inkml:trace contextRef="#ctx0" brushRef="#br0" timeOffset="113547.03">17658 13647 9215 0,'0'0'400'0,"-2"-9"96"0,-1 1-496 0,2-1 0 0,2 1 0 0,-1 8 0 0,0 0 2512 0,0 0 416 16,7-4 80-16,-7 4 0 0,10-5-1472 0,1 3-320 15,2 6-48-15,0 1-16 0,3 0-112 0,2 8-16 16,4 2-16-16,-2 6 0 0,2 2-304 0,1 7-64 16,1 1-16-16,-1 4 0 0,-2 6-240 0,2-1-64 15,-3 6 0-15,5 1 0 0,0 5-144 0,-3 4-48 16,-7 4 0-16,-1-1 0 0,-3-2 48 0,-1 0 0 0,-3-2 0 16,-3 2 0-16,-1-1 208 0,-3-2 32 0,-2-3 16 0,-3 3 0 15,-3 2 144-15,-1 1 48 16,-2-3 0-16,-4 2 0 0,-3-2-96 0,-3 3-16 0,1 1 0 15,0-3 0-15,-1-8-96 0,-1 0-32 0,-3-5 0 0,2 1 0 16,2-3-160-16,1-4-32 0,2-1-16 16,2-3 0-16,1-6-176 0,3 1 0 0,-1-8 0 0,3-1 0 15,3-5 0-15,3-2-272 0,3 0 32 0,1-11 16 32,0 0-2416-32,0 0-496 0</inkml:trace>
  <inkml:trace contextRef="#ctx0" brushRef="#br2" timeOffset="138434.57">169 4285 8751 0,'0'0'384'0,"-10"-1"80"0,1 1-464 0,9 0 0 16,-10-1 0-16,10 1 0 0,-9 0 704 0,9 0 32 0,0 0 16 0,0 0 0 15,0 0-240-15,0 0-64 0,0 0 0 0,0 0 0 16,8 10-272-16,0-1-176 0,1 1 192 0,0-1-192 16,0 4 176-16,-3-7-176 0,1 4 160 0,2 0-160 15,-2 4 0-15,1 2 0 0,0 0 0 0,-1 2 0 16,1 1 0-16,6 19 0 0,-4-1 0 0,1 1 0 16,-4 5 0-16,2 1 0 0,-3 4 144 0,2 5-144 15,-2-1 192-15,-1 2-32 0,0-1-16 0,0 2 0 16,2-1 48-16,0 6 16 0,1 8 0 0,0 2 0 15,-1-2 112-15,3-3 0 0,2-3 16 0,-1-3 0 16,2-1-208-16,-3 4-128 0,2 2 128 0,0 1-128 16,1 0 0-16,-4-8 0 0,4 3 0 0,-2-4 0 15,-1-6 0-15,-1 1 0 0,1-1 0 0,-1-1 128 0,1-2-128 0,-1 2 0 16,0-1 0-16,1-2 128 0,2 1-128 16,0-8 128-16,-1-1-128 0,-1-2 128 0,4 1-128 0,-4 1 0 15,1 5 128-15,1-2-128 0,-2 1 0 0,0 1 128 16,-2-6-128-16,-3-17 0 0,1 4 0 0,-1 3 0 15,0-4 0-15,0 5 0 0,1 0 0 16,0 2 128-16,-1 0-128 0,5 20 0 0,-1-4 0 0,0-9 0 16,-1-6 0-16,-1-7 0 0,0-1 192 0,0-2-48 15,0-8 0-15,-7-13 0 0,8 14-144 0,-8-14 0 16,14 15 144-16,-14-15-144 0,14 13 192 0,-1-6-48 16,-13-7 0-16,15 9 0 0,-4 0-144 0,-11-9 160 15,15 12-160-15,-2-9 160 0,2 1-32 0,-1-1-128 16,1-1 192-16,-1-2-64 0,0 3 128 0,-1-3 0 15,2-3 16-15,0 1 0 0,2-2 176 0,-1 1 48 0,2-2 0 0,0-2 0 16,1 0-16-16,1-3 0 0,2 1 0 0,3-2 0 16,2-2-208-16,3 2-32 0,5-6-16 0,2 1 0 15,0-2-224-15,3 0 176 0,5 2-176 0,3-2 160 16,0-3-160-16,1 4 0 0,-5-2 144 0,4 0-144 16,-1-3 0-16,4-2 128 0,1 1-128 0,6 3 0 15,3 2 0-15,0-4 0 0,0-6 0 0,0 3 128 16,1-3-128-16,-1 2 0 0,-1-2 0 0,4 4 128 15,6 0-128-15,0 1 0 0,-2 0 0 0,-2-1 0 16,-1 1 0-16,-3 0 0 0,-1-3 0 0,1 3 128 16,6 1-128-16,0 1 128 0,2 0-128 0,-3-5 128 15,-4-5-128-15,0 3 0 0,3-1 128 0,-2 2-128 16,1-1 208-16,1 3-16 0,0-3-16 0,-2 4 0 16,-5-2-16-16,0 2 0 0,-1 0 0 0,1 0 0 0,-2 2-160 0,3 1 0 15,1-2 144-15,-2 0-144 0,-1 3 0 16,-4-1 0-16,-2 2 0 0,-2 1 128 0,0 2-128 0,-2 2 0 15,-2 2 0-15,1 0 128 0,1-4-128 0,-1 4 0 16,-5-2 0-16,-1 0 0 0,-5 2 0 0,-2 3 0 16,-3-1 0-16,0 1 0 0,-2-2 0 0,-1 1 128 15,0 2-128-15,-1 2 0 0,-3-3 128 16,-1 3-128-16,-3-2 128 0,0 3-128 0,-1 1 144 0,-1 0-144 16,0-1 192-16,-1 1-192 0,-2 0 256 0,-1-1-48 15,-2-1-16-15,0 1 0 0,-2 2 0 0,-1 0-16 16,-1-4 0-16,1 2 0 0,-1 0-48 0,1-3-128 15,-2 2 192-15,-1 0-64 0,-1-3 0 0,-1 0 0 16,1-4 0-16,-1-3 0 0,1-2 48 0,-1-1 0 0,-2-7 0 0,0 0 0 16,-2-7-32-16,1-4 0 0,1-5 0 15,1-8 0-15,-1-9-144 0,2-9 128 0,3-3-128 0,0-5 128 16,2-7-128-16,3-3 0 0,-1-7 0 0,0 0 0 16,0-6-176-16,0 5 176 0,-1-4-128 0,0 0 128 15,-1-3 0-15,0 1 0 0,-1-1 0 0,-2 4 0 16,1-3 0-16,-2 4 0 0,-3 1 0 0,-2 2 0 15,0 0 0-15,0 3 144 0,0-3-144 0,0 1 0 16,0-5 0-16,0 4 0 0,3-3 0 0,-3 0 0 16,0 2-336-16,1 1-32 0,-2 1 0 0,1-1 0 15,-3 8 64-15,3 2 16 0,0 6 0 0,0 2 0 16,0 6 288-16,0 3-128 0,0 4 128 0,0 3 0 16,0 4-128-16,-1 7 128 0,0 5 0 0,-1 6 0 0,1 1 0 0,-3 6 0 15,-1 6 0-15,0 2 0 0,1 3 0 16,-1 3 0-16,-1 2 0 0,-1 0 0 0,1 3 0 15,1 0-128-15,0 1 128 0,-1 2 0 0,-1 3 0 0,-2-1-192 16,0-1 192-16,-1 6-160 0,-1-1 32 16,-1 0 0-16,1 1 0 0,-2 1 0 0,-3 0-32 0,2 3 0 15,0-1 0-15,-3 1 0 0,-1 1 160 0,-2 2 0 16,-2 0 0-16,0 2 128 0,-3 1-128 0,1-2-240 16,0 5 64-16,0-3 16 0,0 1 160 0,-3 1 0 15,-2-1 0-15,1 3-128 0,-3 1 128 0,1 0 0 16,-2 3 0-16,-1 0 0 0,-1 3 0 0,-3 0 0 15,-8-1 0-15,-2 1-128 0,-3 1 128 0,-1 4 128 0,0 3-128 16,-3 5 176-16,-3 1-176 0,-2 7 128 16,-5 1-128-16,-2 2 128 0,-3-4-128 0,1 2 192 15,0 4-192-15,1-3 192 0,0 3-192 0,-5-1 0 0,-3 2 144 0,-2 3-144 16,-5 2 0-16,1 0 0 0,0 0 0 0,-3 4 128 16,-4 0-128-16,-3-3 0 0,-5-2 128 0,2 3-128 15,4 3 0-15,-8 1 144 0,-6 6-144 0,1-4 0 16,1-2 128-16,2 3-128 0,-3-1 0 0,0 0 0 15,-3-2 128-15,5-1-128 0,5-1 0 0,-2 1 0 16,-2 1 0-16,1 0 0 0,1-2 0 0,5 0 0 16,7 0 0-16,-1-1 0 0,0-5 0 0,1 3 0 15,4-1 0-15,41-24 0 0,-7 6-208 0,0 5 80 16,-1 6-1936 0</inkml:trace>
  <inkml:trace contextRef="#ctx0" brushRef="#br2" timeOffset="141086.87">18597 14232 4607 0,'0'0'192'0,"0"0"64"0,10 1-256 0,-10-1 0 16,11 4 0-16,-1-2 0 0,-10-2 944 0,12 1 144 15,-2 1 16-15,0-1 16 0,0 0-416 0,2 1-64 16,-1-1-32-16,2-1 0 0,0 0 32 0,2 0 16 16,4 2 0-16,3 0 0 0,0-7-16 0,4 5 0 0,-1 0 0 15,4 0 0-15,2 0-240 0,-1 0-48 0,-2 0-16 16,-1 1 0-16,0 1-128 0,1-2-16 0,1 0-16 0,0 0 0 15,1 0-176-15,-1 0 128 16,0 0-128-16,0 0 128 0,0-2-128 0,2 2 0 0,-1 0 0 0,1 0 0 16,-1-1 0-16,-2-1 0 0,-1 1 0 0,-1 0 0 31,-2 2-496-31,-5-2-80 0,5-3 0 0,-6 3-16 0</inkml:trace>
  <inkml:trace contextRef="#ctx0" brushRef="#br2" timeOffset="141536.96">18468 14613 9839 0,'0'0'432'0,"0"0"96"0,0 0-528 0,0 0 0 0,13 2 0 0,-3 1 0 15,-10-3 688-15,13 8 16 0,-2-3 16 0,1-2 0 16,-1-3-272-16,1 0-48 0,0 3-16 0,2 0 0 16,0 0-48-16,0-1-16 0,3-4 0 0,-2 5 0 15,5-1 96-15,-2 0 16 0,2-1 0 0,3 2 0 16,3-1-48-16,3 1 0 0,4-1 0 0,0-1 0 16,1-1-32-16,1-1-16 0,0-3 0 0,1 3 0 15,-3 0-112-15,3 0-32 0,0-5 0 0,0 6 0 16,2 2-64-16,-2 0 0 0,-1 0-128 0,2 0 192 15,4 1-192-15,0 0 0 0,-2 1 0 0,0-1 0 16,-2-4 0-16,-2-1 0 0,-9-2-128 0,1 3 128 16,-4 1-912-1,-2-2-80-15</inkml:trace>
  <inkml:trace contextRef="#ctx0" brushRef="#br2" timeOffset="141988.44">19223 13685 12895 0,'0'0'1152'15,"-4"14"-928"-15,2 1-224 0,-2 2 0 0,-1 2 256 0,0 2 0 0,-1 5 0 0,-1 4 0 16,1 2 160-16,-2 1 32 0,-1-1 16 0,0 7 0 16,-1 3-96-16,-1 3-32 0,-3 1 0 0,0 3 0 15,-1-2 48-15,-1 7 16 0,1 4 0 0,-1 0 0 0,-1 0-96 0,-1 4-32 16,2-1 0-16,-6 3 0 0,-1-6-144 16,2-2-128-16,-2 0 144 0,1-3-144 0,0-2 128 15,3-1-128-15,2-3 0 0,-1 1 0 0,0 2 0 0,0-6-256 16,2 3 16-16</inkml:trace>
  <inkml:trace contextRef="#ctx0" brushRef="#br2" timeOffset="143505.61">13164 17480 11807 0,'0'0'512'0,"0"0"128"0,0 0-512 0,0 0-128 16,1 12 0-16,-1-12 0 0,0 0 640 0,0 0 128 15,0 0 0-15,0 0 16 0,0 0-48 0,0 0-16 16,0 0 0-16,0 0 0 0,0 0-128 0,0 0-16 15,10-4-16-15,-1-2 0 0,3-2-160 0,-1-1-16 16,0-1-16-16,1-1 0 0,-1-1-144 0,3-2-32 0,3-2 0 0,1-1 0 16,1-2-64-16,2-1 0 0,2-7-128 0,3 3 192 15,2-4-192-15,1 1 176 16,0-5-176-16,5-1 160 0,6-2-160 0,-2-1 0 0,1 2 144 0,-3-4-144 16,-2-2 128-16,-5 2-128 0,1 1 160 0,-1 2-160 15,0 0 192-15,-5 1-64 0,0 0-128 0,-2 3 192 16,0 7-192-16,-2 0 128 0,2-5-128 0,-3 6 0 15,0-1 0-15,1 3 0 0,-1 2 0 0,-1 3 0 16,-2 3 0-16,-2 2 0 0,-1-1 0 0,-1 6 0 16,-1 1 0-16,-1 3 0 0,-10 2 0 0,12 6 0 15,-3 0 0-15,-2 7-128 0,0 2 128 0,-2 5-160 16,0 6 0-16,-1 3 0 0,-2 3 0 0,1-2 0 16,-1 3-32-16,3-2-16 0,-4-3 0 0,2-3 0 15,1 1-112-15,0-1-32 0,-3-2 0 0,1 0 0 16,1 0-128-16,-3-3-32 0,0 0 0 15,-3-2 0-15,2 0-384 0,0-2-64 16,0 1-32-16</inkml:trace>
  <inkml:trace contextRef="#ctx0" brushRef="#br2" timeOffset="144042.69">13921 16396 17439 0,'-11'-6'768'0,"11"6"176"0,-9-3-752 0,-2 6-192 0,4 3 0 0,-3-1 0 0,0 3 192 0,0 5 0 16,0 2 0-16,-2 4 0 0,1 3 80 0,-1 4 32 16,1 2 0-16,-1 8 0 0,0 3-144 0,-2 6-32 15,0 6 0-15,-2 1 0 0,0 2-128 0,-3 3 128 16,-3 6-128-16,-2 4 128 0,-3 3-128 0,-2 0 0 16,-4 0 0-16,3-5 0 0,0-6 128 0,4 0-128 15,-1-3 128-15,3-4-128 0,2-2 0 0,1-2 0 16,0-6 0-16,1 0 0 0,0-3 0 0,2-3 0 15,1-5 128-15,3 0-128 0,0-4 0 0,4-3 0 16,0-3 0-16,2 0 128 0,1-5-128 0,4-2-144 16,1 0 144-16,-1-2-6080 0,2-1-1088 15</inkml:trace>
  <inkml:trace contextRef="#ctx0" brushRef="#br2" timeOffset="144495.57">14242 16939 17103 0,'-22'10'752'0,"8"-1"160"0,-2 5-720 0,-2 3-192 15,0 0 0-15,-2 5 0 0,-1 6 272 0,1 2 32 16,-3 7 0-16,0 5 0 0,0-1-48 0,3 6 0 15,-2 1 0-15,1 6 0 0,-2 5-112 0,1 0-16 16,1-3-128-16,-1 1 192 0,0 3 0 0,3-1 0 16,0-1 0-16,2-1 0 0,-3-4-192 0,4 1 0 0,-1-2 0 15,2 0 0-15,0 1 0 0,-2-1 128 0,1-1-128 16,1-8 0-16,2-3 0 0,1-5 0 0,2-3 0 0,1-1 0 31,3-9-400-31,-3 0-176 0</inkml:trace>
  <inkml:trace contextRef="#ctx0" brushRef="#br2" timeOffset="144906.13">12922 17567 20271 0,'-16'-7'896'0,"6"5"192"0,-3 1-880 0,1 1-208 0,5 3 0 0,-1 3 0 0,1 0 336 0,1 5 32 16,4 6 0-16,-1 3 0 0,2-180-368 0,2 370 128 15,2-182-128-15,2 5 0 0,-1 4 0 0,3 2 0 16,2-1 0-16,1 2 0 0,3 2 128 0,4 3-128 16,1-3 160-16,2 4-160 0,3-4 144 0,3 2-144 0,4-3 128 15,1-7-128-15,4-4 160 0,-1-5-160 0,-2-6 192 16,0-1-192-16,1-4 192 0,0-4-64 0,0 2 0 0,1-6-128 16,0-2 352-16,2-2-32 0,1-4-16 15,4-3 0-15,3-3 208 0,3-5 32 0,1-2 16 0,1-4 0 16,-5-4-240-16,2-6-64 0,0-3 0 15,5 0 0-15,-2-1-256 0,2 0-192 0,2-1 16 0,2 1 16 32,-2-1-336-32,-2 0-64 0,-6 3-16 0,-5 0-6912 0,-1 5-1376 0</inkml:trace>
  <inkml:trace contextRef="#ctx0" brushRef="#br2" timeOffset="146728.65">25241 18942 6447 0,'0'0'576'0,"-3"-6"-576"0,3 6 0 0,0 0 0 15,-2-13 1840-15,-1 7 256 0,3 6 48 0,0 0 16 0,0 0-1344 0,0 0-272 16,4-9-48-16,-4 9-16 16,0 0-288-16,0 0-48 0,0 0-16 0,0 0 0 0,10-3-128 0,-10 3 0 15,10-1 0-15,-10 1 0 0,0 0 0 0,12 4 0 16,-12-4 0-16,11 5 0 0,-2 1 0 0,0-1 0 16,1 2 0-16,0 0 0 0,-1-2 0 0,1 4 0 15,2-2 0-15,0-1 128 0,1 0 0 0,2-1 0 16,1 1 0-16,3 1 0 15,0-3 208-15,1 1 48 0,1 3 0 0,4-3 0 0,-1-3 64 0,3 1 0 16,3-2 16-16,3-1 0 0,2 0 0 0,0 0 0 16,2-1 0-16,-3 0 0 0,-2-1-112 0,-1 0-32 15,-3 1 0-15,0-1 0 0,0 1-320 0,0 1 144 16,-2 0-144-16,1 0 0 0,-2 0 0 0,0 0 0 0,-4 0 0 16,2 1 0-16,-1 2-128 0,-1-2-144 15,-2 2-32-15</inkml:trace>
  <inkml:trace contextRef="#ctx0" brushRef="#br2" timeOffset="147643.99">29146 18535 10127 0,'0'0'448'0,"5"-5"96"16,-5 5-544-16,5-3 0 0,-5 3 0 0,7-4 0 0,-7 4 1136 0,12 0 112 15,-3 0 32-15,1 1 0 0,0 0-688 0,2 2-128 16,-1-1-16-16,2 3-16 0,-1 2-176 0,4-2-16 15,0-1-16-15,3 3 0 0,0-2-32 0,3 3 0 0,0 1 0 0,0-1 0 16,4 2-32-16,-1-3-16 0,1 5 0 0,-1-5 0 16,1 4-16-16,1-4-128 0,-1 3 192 0,1-1-64 15,3 1 64-15,1 4 0 0,0-3 0 0,4 0 0 16,-4 2-64-16,9-6-128 0,2 0 192 0,1-1-64 16,2-3 80-16,-2-2 16 0,-1-2 0 0,0-2 0 15,0-1 32-15,0 0 0 0,-1 3 0 0,3 0 0 16,1-2 112-16,3 1 16 0,0 2 16 0,0-1 0 15,0-1-400-15,-3 0 0 0,-4-5 0 0,-3 4 0 16,-1 4 0-16,-3 1-224 0,-5 3 32 0,-1 1-9840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46:54.3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0 3984 27759 0,'2526'-126'2464'0,"-2425"121"-1968"0,-10-2-304 0,-4 2-48 0,0 3-16 0,-3 0 0 0,2-2-128 0,-5 1 128 15,-3-3-128-15,-2 3 128 0,2 3-128 0,1 0 0 16,-1-1 144-16,-4 0-144 0,-4-2 0 0,-4 2 144 0,-2 1-144 0,-3 0 0 16,-3 0 176-16,-1 1-176 0,1 2 160 0,-5-2-160 15,-3 0 176-15,-6-1-176 0,-6-1 192 0,-5 1-192 16,-5 0 256-16,-1 0-48 0,-5 1-16 0,-2 1 0 15,-6 0 64-15,-3 2 0 0,-11-4 0 0,0 0 0 16,0 0 0-16,0 0 16 0,0 0 0 0,-10 4 0 16,-5 2 240-16,-5 2 64 0,-2-4 0 0,-5 2 0 15,-6 3-368-15,-5-4-64 0,-8 0-16 0,-5 2 0 16,-4-4-128-16,-1 1 128 0,0 2-128 0,0 3 128 16,-1-4-128-16,-6 4 0 0,-4-4 144 0,-2 3-144 15,-4-2 0-15,0 0 128 0,2 0-128 0,2 3 0 0,-2-4 0 16,-3 2 0-16,-4-1 0 0,-1-3 0 0,1 1 0 15,3 3 144-15,1-4-144 0,-1 2 0 0,-2 2 128 0,-2-2-128 16,-1 0 0-16,2-1 0 0,3 0 0 16,6-2 0-16,2 1 128 0,1-3-128 0,-2 1 0 15,3-1 0-15,3 1 0 0,4 0 0 0,6-1 128 0,5 0-128 16,5 0 0-16,5 0 0 0,4-1 0 0,5 0 0 16,4 1 0-16,4-1 0 0,2-1 0 0,5 1 0 15,2-1 0-15,11 2 0 0,0 0 0 0,0 0 0 16,0 0 0-16,0 0 0 0,10-4 0 0,5 3-144 15,3-1 144-15,5 1-128 0,5 1 128 0,6 0 0 16,3 1-144-16,8-1 144 0,4-2 0 0,9 0 0 16,5 2 0-16,2 0 0 0,0 2 0 0,2-2 0 0,3-2 0 0,4 2 0 15,7-1 0-15,2 1 0 0,-2 1 0 16,0 2 0-16,-1 1 0 0,2 0 128 16,2-3-128-16,3 1 0 0,4 1 0 0,-4-3 128 0,-5 1-128 0,0-1 0 15,1-1 0-15,1 1 128 0,0-3-128 16,-4 2 0-16,-6-1 0 0,-3-2 0 0,-3 0 128 0,0 0-128 15,-1 3 0-15,-2-2 0 0,-3 1 144 0,-7-2-144 16,-7 1 0-16,-7 2 0 0,-3-1 0 0,-4 0 128 16,-6 1-128-16,-2-1 128 0,-7-1-128 0,-5-1 128 15,-4 2-128-15,-10 2 128 0,0 0-128 0,0 0 128 16,0 0 48-16,-10-5 16 0,-4 1 0 0,-5-1 0 16,-7 2-64-16,-2 1-128 0,-5 0 192 0,-6 1-64 15,-8 0-128-15,-7 1 0 0,-4-1 0 0,-4-1 0 16,1 0 0-16,-2 0 128 0,-1 4-128 0,-6-2 128 15,-7 0-128-15,-1-2 0 0,-2 2 0 0,-1 3-176 0,1-2 176 0,-1 2 0 16,-4-3 0-16,0 0 128 16,-2 1-128-16,3 2 128 0,4-1-128 0,4 3 128 0,0-1-128 0,-1-1 0 15,0 0 0-15,4 1 128 0,7 1-128 0,4-1 0 16,4-1 0-16,6 0 128 0,4 1-128 0,3 3 0 16,-2-4 0-16,9 4 0 0,2 0 0 0,7-3-192 15,5 1 64-15,7 2 0 16,6-4-288-16,11-3-48 0,0 0-16 15,0 0 0-15,14 6-48 0,8-1-16 0,9 1 0 0,5-3 0 0,4-1 272 16,7 1 48-16,7-1 16 0,8-1 0 0,5 2 208 0,10 0 0 16,9-1 0-16,-1-1 0 0,-1 4 0 0,3-1 0 15,-1 1 0-15,5-2 0 0,6-2 224 0,-3 0-16 16,-5-1 0-16,1 3 0 0,2-1 112 0,-2 1 0 0,-2-2 16 0,-3 2 0 16,-7-2-96-16,-2 2-32 0,-1-1 0 15,-3 2 0-15,1 1-208 0,-6 3 144 0,-3-4-144 0,-7 2 128 16,-5 2-128-16,-6-2-272 0,-2 4 64 0,-6-2-10400 15,-3 3-2064-15</inkml:trace>
  <inkml:trace contextRef="#ctx0" brushRef="#br0" timeOffset="1602.26">15950 3998 12895 0,'-11'-4'576'0,"11"4"112"0,-11-2-560 0,11 2-128 0,0 0 0 0,0 0 0 0,0 0 1152 0,0 0 192 16,0 0 32-16,0 0 16 0,0 0-816 0,0 0-176 16,12 1-16-16,1 0-16 0,1-1-144 0,3 2-32 15,2 0 0-15,3 1 0 0,2-1 16 0,3 2 0 16,5-1 0-16,5-1 0 0,5-2 64 0,2 0 16 15,2 0 0-15,0 0 0 0,-3-1-16 0,6 0 0 16,3-1 0-16,3 2 0 0,2 0-16 0,8 0-16 16,6-1 0-16,-1 0 0 0,-4-4-48 0,3 2-16 15,2 2 0-15,4 0 0 0,4-1 16 0,2 2 16 16,-2-2 0-16,0-2 0 0,0-1-16 0,1 1-16 16,1 2 0-16,4-1 0 0,6-1-176 0,-4 0 192 0,-5 2-192 15,0 1 192-15,1-1-192 0,2 1 0 0,4 0 144 0,-4 1-144 16,-3 0 0-16,-4 0 0 0,-1 0 0 0,3 1 0 15,1 0 0-15,-3-1 0 0,-7 0 0 16,-4 0 0-16,-2-1 0 0,-1 2 128 0,-3 2-128 0,0-1 0 16,0-2 0-16,-3 0 0 0,-2-1 0 0,-4 0 128 15,-5 0-128-15,-5-1 0 0,-1 1 0 0,-3 1 128 16,-4 1-128-16,-3 1 0 0,-6-2 0 0,-1 0 0 16,-2-2 0-16,-3 1 144 0,-4 0-144 0,-5 1 0 15,-10 0 192-15,0 0-64 0,0 0 0 0,0 0-128 16,-9-3 192-16,-5 1-192 0,-3-2 192 0,-4 1-192 15,-4 0 144-15,-3 0-144 0,-4 2 0 0,-3-1 144 16,-5 1-144-16,-3 1 0 0,-4 1 0 0,-9-2 0 16,-6-1 128-16,1-2-128 0,0-1 0 0,-2 2 128 0,1 2-128 0,-7 1 0 15,-2 1 0-15,-4-1 0 0,-7-1 0 0,0 0 0 16,2 1 0-16,-2 1 128 0,-5 0-128 0,1 2 0 16,-5-3 0-16,0 0 0 0,5-2 0 0,-2 2 0 15,-1 3 0-15,-1-3 0 0,-2-1 0 0,-1-1 0 16,6 1 0-16,-4 2 0 0,0 2 0 0,-2-2 0 15,-2-1 0-15,2 0 0 0,4 0 0 0,1 2 0 16,0 0 0-16,3 2 0 0,5-4 0 0,4 0 0 16,6 0 0-16,8 1 0 0,6 2 0 0,2-2 128 15,2-1-128-15,4 0 0 0,2 0 0 0,6 0 0 16,1 0 0-16,8 0 0 0,5 0 0 0,6 0 0 16,5 0 128-16,3 0-128 0,12 0 0 0,0 0 0 0,0 0 0 15,0 0 0-15,0 0 0 0,19 0 0 0,7 0 0 0,8 1 0 16,7-1 0-16,6 0 0 0,5 0 0 15,5 0 0-15,5-1 0 0,8 2 0 0,7 2 0 0,9-1 0 16,8 1 128-16,4 1 0 0,4-4 0 0,9 2 0 16,12 0 0-16,-1-1-128 0,-3-1 192 0,8 0-64 15,9 1 64-15,-1 2 0 0,-9-1 0 0,7 1 0 16,4 0-192-16,-2 0 0 0,-4-2 144 0,3 1-144 16,3 1 0-16,-4 1 0 0,-7 0 0 0,3-1 0 31,4 0-1168-31,-7 0-304 0,-8 1-64 0,-5-2-16 0</inkml:trace>
  <inkml:trace contextRef="#ctx0" brushRef="#br0" timeOffset="3099.39">1532 6925 14735 0,'-10'-11'1312'0,"4"5"-1056"16,1-5-256-16,2 4 0 0,-1 3 448 0,4 4 48 16,-2-8 0-16,2 8 0 0,-1-6 0 0,1 6 0 15,4-10 0-15,0 4 0 0,1 0-128 0,3-1-32 16,2-1 0-16,1 3 0 0,2 1-112 0,2 0-32 16,2-2 0-16,0-1 0 0,2 3-192 0,3 0 176 15,5-1-176-15,-1-2 160 0,6 1-160 0,4 1 0 0,2-1 144 0,6 1-144 16,10 1 0-16,2 0 144 0,2-1-144 15,2 1 0-15,-2 0 240 0,5 0-64 0,-1-1-16 0,5 0 0 16,6 3 96-16,2-1 0 0,0 2 16 0,0-2 0 16,-3-3 16-16,2 2 0 0,1 2 0 0,6-1 0 15,6-2 32-15,-5 2 16 0,-3 0 0 0,-2 0 0 16,-4-1-80-16,2-1-32 0,2 1 0 0,-1 1 0 16,-4-2 0-16,-2-2 0 0,-5 2 0 0,-1 3 0 15,-3-2-32-15,-2 1-16 0,1-1 0 0,-1 3 0 16,-4 1-48-16,-4 0 0 0,-7 0 0 15,-6 1 0-15,-4 1-128 0,-4 1 192 0,-3 0-192 0,-5 0 192 16,-4-2 0-16,-4 3 0 0,-4-1 0 0,-10-3 0 16,0 0 48-16,0 0 16 0,0 0 0 0,-4 9 0 15,-8-1-64-15,-3 1 0 0,-5-4 0 0,-7 4 0 0,-3-3-64 0,-7 4-128 16,-6-2 176-16,-7 3-176 16,-6-2 128-16,0 1-128 0,-4-3 0 0,-1 3 0 0,0-1 0 15,-3 5 128-15,-5 1-128 0,-2-5 0 0,-4 0 144 0,0-2-144 16,1 2 0-16,2-1 144 0,0 1-144 0,-4 3 0 15,-5-5 144-15,3-2-144 0,2 2 0 0,4-1 144 16,3 2-144-16,3-1 0 0,5 3 128 0,0-2-128 16,1 0 0-16,3-4 0 0,5-1 0 0,5 1 0 15,5-1 0-15,6-2 0 0,6 1 0 0,5-1 0 16,6 1 0-16,5 0 0 0,0-6 0 0,7 6 0 16,7-3 0-16,0 0 0 0,0 0 0 0,12-3 0 15,6 2-144-15,9-2 144 0,3-2-144 0,10 3 144 16,11-1-160-16,7-1 160 0,7-1 0 0,2 0 0 0,2-5 0 0,6 4 0 15,8-1 0-15,7-2 160 0,7 3-160 16,2-4 192-16,1 1 32 0,7 0 16 0,6 4 0 0,-4-3 0 16,-3-1 64-16,-1 3 16 0,5-2 0 0,-2 3 0 15,-2-1-128-15,-1-2 0 0,-7 3-16 16,-1 0 0-16,0 1-176 0,-4 0 0 0,-5 1 144 0,-2 0-144 16,-3 3 0-16,-5 1 0 0,-1 1 0 0,-2 0 0 31,-3-1-1728-31,-6 1-384 0</inkml:trace>
  <inkml:trace contextRef="#ctx0" brushRef="#br0" timeOffset="7222.96">1505 8085 14735 0,'0'0'1312'0,"0"0"-1056"16,0 0-256-16,0 0 0 0,0 0 144 0,0 0-16 15,-4 10-128-15,3 3 192 0,0 2-64 0,1 1-128 16,1 3 176-16,-1 2-176 0,0 3 192 0,2 3-64 0,0-3 0 0,-1-174-128 16,-1 367 176-16,1-178-176 0,-1 5 160 15,0-2-160-15,0 2 128 0,-1 3-128 0,-2 3 0 0,1-1 0 16,1 1 0-16,-1 2 0 0,-1 0 0 16,-1 0 0-16,-3 2 192 0,1-1-64 0,-3 0-128 0,0 1 192 15,-1-3 208-15,1 2 48 0,-5 0 0 0,3 2 0 16,1 0 64-16,1-2 32 0,1 0 0 0,2-3 0 15,-2-4 32-15,3 1 16 0,0-3 0 0,2 3 0 16,1 2-144-16,1-5-16 0,-1 1-16 0,2-2 0 16,3 4-224-16,1-5-64 0,-1-2 0 0,4 1 0 15,-2-4-128-15,1-4 0 0,2-4 0 0,2 1 128 16,3-5-128-16,2-1 0 0,2-4 0 0,3-2 0 0,1-5 0 16,5 0 0-16,1-1 0 0,-1-1 0 15,1-3 0-15,1-4 128 0,2 0-128 0,5 1 0 16,-1-2 0-16,4-1 0 0,2-2 128 0,3 0-128 0,3 0 0 15,4 0 128-15,6 0-128 0,-1 0 128 0,-2 0-128 16,1 1 0-16,-1 2 0 0,4 1 0 0,4 1 0 0,6 0 0 16,2-2 0-16,-1 3 0 0,-5 3 0 0,1-2 128 15,-1 0-128-15,4-2 128 0,0 0 32 0,4 4 0 16,4-3 0-16,-1-2 0 0,-3-4 48 0,0 1 16 16,0 2 0-16,3-1 0 0,6 1-64 0,-1-1-16 15,1 2 0-15,0 0 0 0,-4 0-144 0,5 0 0 16,2 1 144-16,5-1-144 0,2-1 0 0,-1 1 128 15,-2-1-128-15,0-2 0 0,4-1 0 0,3 0 0 16,1-1 0-16,0 1 128 0,-4 1-128 0,3 2 0 16,4-1 0-16,-2 3 0 0,-2-4 0 0,2-1 0 0,-4-3 0 0,5 1 128 15,5 2-128-15,-3 2 0 0,-5-2 0 0,4 2 0 16,2-1 0-16,3 1 0 0,1-2 0 16,-2 1 0-16,-3-1 0 0,6 3 0 0,4 0 0 0,-1 2 0 15,-1-1 0-15,1 0 0 0,2 1 0 0,3-1 0 16,2-4 0-16,-1 4 0 0,-1 0 0 0,4-2 0 15,5-1 0-15,-1 1 0 0,-7-2 0 0,6 1 0 16,5 0 0-16,-3-1 0 0,-9-5 0 0,5 5 0 16,4 5 0-16,-4-2 0 0,-2-3 0 0,2 2 0 15,3 2 0-15,-2 0 192 0,-2-4-64 0,3 0 0 16,-2 3-128-16,3-1 176 0,3-1-176 0,1 1 192 16,-1 0-192-16,4-3 0 0,1-4 0 0,1 4 128 15,2 1-128-15,0-2 0 0,3-2 144 0,-3-2-144 0,-2 0 0 16,1 2 0-16,1-4 0 0,-2 2 128 15,-2-6-128-15,0 4 0 0,3-1 0 0,-2 1 128 0,-6 4-128 16,3-2 0-16,3 0 0 0,0 0 0 0,-7-1 0 0,5 0 128 16,4 0-128-16,-3-1 0 0,-6 1 0 0,3-2 0 15,2 2 0-15,-4-2 128 0,-3 2-128 0,-2 0 0 16,4 0 0-16,-2 0 0 0,-4-1 0 0,0 1 0 16,-1-2 0-16,-2 4 0 0,0 1 0 0,-1 2 0 15,-4 1 0-15,4 1 128 0,3 0-128 0,-3 0 128 16,-5-2-128-16,2 1 128 0,2 1-128 0,-2-2 0 15,-1-2 128-15,1 1-128 0,-3 1 128 0,6 0-128 16,-2 0 160-16,-2-1-160 0,-3-2 176 0,1 3-176 16,8 0 192-16,-4 0-192 0,-4 1 144 0,0-3-144 15,1-1 0-15,3 2 144 0,-1 1-144 0,-1-1 0 0,-5 2 0 16,6-2 0-16,6 1 0 0,-5-2 0 0,-4 1 128 16,2 1-128-16,1 1 0 0,2-1 0 0,0 1 0 0,-1 1 0 15,-3-1 0-15,4-2 0 0,3 3 144 0,-1-1-144 16,-7 1 128-16,4 0-128 0,3 1 160 0,-3-1-160 15,-3 0 192-15,0 3-64 0,2-2-128 0,1 3 192 16,0 0-48-16,0 1-16 0,-2-1 0 0,3-1 0 16,6 1-128-16,-1 2 128 0,-5 0-128 0,2-1 128 15,2 0-128-15,1 2 0 0,-4-3 0 16,4 1 0-16,-3 3 0 0,0-3 0 0,0 0 128 16,-1 1-128-16,-1-2 0 0,2 0 0 0,4 1 0 0,-4 0 0 15,-4-1 0-15,3-3 0 0,2 2 0 0,-2 1 0 16,-9-1 0-16,3 0 128 0,-1-2-128 0,2 2 0 15,0-3 0-15,-2 2 0 0,-2 0 0 0,3 0 0 16,2 3 0-16,-2-1 0 0,-3-1 128 0,0-1-128 0,2 3 0 0,0 3 0 16,2-4 0-16,-4-1 0 0,-4 0 0 0,3 2 0 15,3 0 0-15,-1-2 0 0,-1-1 0 0,-1 2 0 16,0 1 0-16,3-2 0 0,3-2-176 0,-5 0 176 16,-5 3-128-16,1 0 128 0,4 1-128 0,-1-1 128 15,-4 1-128-15,1 1 128 0,-2-1 0 0,3 2 0 16,3 3 0-16,1-3-128 0,-7 1 128 0,1-3 0 15,2 3 0-15,2 1 0 0,2-3 0 0,-4-1 0 16,-3-1 0-16,2 1 0 0,3 4 0 0,-3-1 0 16,-1-6 0-16,-1 1 0 0,-2-2 0 0,1 3 0 15,2 1 0-15,-4-3 0 0,-3-2 0 0,-4 2 0 16,1-1 0-16,1 3 0 0,5 0 0 0,-4-1 0 16,-6-4 0-16,-2 1 0 0,-2 1 0 0,1 2 0 15,3 1 0-15,-4-3 0 0,-2-4 0 0,-3 1 0 16,-3 2 0-16,0 0 0 0,0 0 0 0,-1 0-160 15,1-3 160-15,-2 0-160 0,-4-1 160 0,-2 0 0 16,-4 3-144-16,1-1 144 0,-3 4 0 0,1-2 0 16,-1 0 0-16,0 0 0 0,-3-5 0 0,-1-1 0 15,-5 5 0-15,1-1 0 0,-2-2 0 0,-2 1 0 16,-2-1 0-16,3 2 128 0,2 6-128 0,-2-2 0 0,-4-2 0 0,0-1 0 16,-2-4 0-16,-2 1 0 0,1 0 0 0,-4 2 0 15,0-2 0-15,-2-1 0 0,-1 1 128 16,-1-1-128-16,-3-4 0 0,1 0 0 15,0-2 0-15,-2 2 128 0,1-3-128 0,-3 2 0 0,0-2 0 0,0-2 128 16,-2 1 16-16,-2 1 0 0,-1-2 0 0,0 0 0 16,-1-1 32-16,-1 0 0 0,0 0 0 0,0-3 0 15,1 0-48-15,-1-2 0 0,-1-3 0 0,0 0 0 16,0 0-128-16,1-2 0 0,-1-3 0 0,0-3 128 0,-1-3-128 0,1-3 160 16,0-2-160-16,0-6 160 0,-2 1-160 0,3-6 128 15,3-2-128-15,-3-3 128 0,0-1 0 16,-1-1-128-16,-2-6 192 0,0-3-64 0,1-2-128 0,-1-2 128 15,-2 0-128-15,-4 2 128 0,0 2-128 0,-1-3 0 16,-1 0 0-16,-1 1 0 0,0-2 0 0,-2 1 0 16,-2 2-176-16,0 2 176 0,-2 3-128 0,0 3 128 15,-1 2-128-15,0 4 128 0,-1 1-128 0,0 1 128 16,-2 2-128-16,3 2 128 0,-1-1 0 0,1 4-160 0,4 2 160 16,-2 1 0-16,2-5-240 0,0 4 64 15,0 2 16-15,1-4 0 0,1 4-64 0,1-2-16 0,-2 0 0 0,0 4 0 16,1-2 48-16,-1 5 16 0,0-1 0 15,1 4 0-15,-3 2 48 0,1 2 0 16,-3-1 0-16,1 4 0 0,-2-1 128 0,-2 3 0 16,1 3 0-16,-3 2 0 0,-1 0-128 0,0 1 128 15,-1 2-128-15,-3 1 128 0,-4 5-144 0,-1-1 144 16,0 2-160-16,-7 0 160 0,-4 0-144 0,-5 3 144 16,-4-1-128-16,-1 2 128 0,-7 0-192 0,0 1 32 0,-2 1 16 15,-2-2 0-15,-5 1 144 0,-3 2 0 0,-5 1 0 0,-6 1 0 16,-6 2 0-16,-1 0-128 0,-1-6 128 0,-2 7 0 15,-2 0 0-15,-10-1 0 0,-7 3 0 0,0 1 0 16,0-2 0-16,-4 2 0 0,-3 0 0 0,-7-3 0 16,-8-1 0-16,-1 0 0 0,-1 5 0 0,-7-3-128 15,-7 0 128-15,-2 3 0 0,1-3 0 0,-6 0-128 0,-4 0 128 0,-2-1 0 16,1 2 0-16,-2 1 0 0,-3-6 0 16,-2 3 0-16,-3 1 0 0,2-4 0 15,2-4 0-15,-3 1 0 0,-2 1 0 0,4-1 0 0,0 1 0 0,-2-3 0 16,-3-5 0-16,-1 4 0 0,1 2 0 0,1-4 0 15,1 0 0-15,-2-2 0 0,-3 2 0 0,3 2 0 16,4-1 0-16,-3-1 0 0,-5 1 0 0,-1 0 0 16,-2 1 0-16,7 2 0 0,0-3 0 0,0 1 0 15,-5 1 0-15,3-1 0 0,3 0 0 0,-1 1 0 16,-5 0 0-16,0-1 0 0,2-3 0 0,3 3 0 0,3-1 0 0,-3-2 128 16,-4 5-128-16,3-3-128 15,4-1 128-15,-4 2-192 0,-3 2 192 0,-3 1 0 16,-2-2 0-16,5 1 0 0,6 1 0 0,-3-1 0 0,-5 1 0 15,5 0 0-15,1-1 0 0,3-4 0 16,-1 1 0-16,1 1 0 0,2-4 0 0,1 3 0 16,1-5 0-16,-1 6 0 0,-3-1 0 0,4-3 0 0,5 1 0 0,-2-1 0 15,-4 3 0-15,0 0 0 0,5 2 0 0,-4 1 0 16,1 1 0-16,0 1 0 0,1-2 0 0,2 2 0 16,0-3 0-16,1 1 144 0,-1 3-144 0,3-1 0 15,1 0 176-15,-1 1-176 0,-3 0 160 16,5-1-160-16,6 1 0 0,-3-2 0 0,-5 1 0 0,3 1 0 15,4 0 0-15,-2 0 0 0,-5 0 128 0,2-1-128 16,6 1 0-16,-5-1 0 0,-6-1 0 0,2 2 0 16,9 3 0-16,-9-2 144 0,-3-1-144 0,5 0 128 15,-1 3 0-15,2-1-128 0,-4 1 192 0,6 1-64 16,2-2-128-16,-2 1 160 0,0-1-160 0,2 1 160 0,0-2-160 16,0-1 0-16,-2 0 0 0,2 0 0 15,3 1 128-15,0 1-128 0,2-2 0 0,-3 1 128 0,3 4-128 0,-1-3 0 16,0 0 0-16,2 1 0 0,2 5 0 0,-2-2 0 15,-1-2 0-15,3 1 0 0,1 2 0 0,0-2 0 16,1 0 0-16,2 1 0 0,4-2 0 0,-1 0 0 16,-2 0 0-16,4 1 0 0,5-1 0 0,-3-2 0 15,-4 1 0-15,6-2 0 0,7 0 704 0,-3 0 256 16,-3 1 48-16,-1-1 16 16,8-1-1648-16,3 3-320 0,0-2-64 0,-2 0-16 0,-2-1 816 0,4 1 208 15,2 1 0-15,1 0 0 0,-6-1 0 0,4 2 0 16,4-2 0-16,2 2 0 0,1 2 0 0,-3-1 0 15,-6-2 0-15,5 2 0 0,3 1 0 0,2-1 0 0,-3-1 0 0,3 0 128 16,-2 1-128-16,4 1 0 16,3 0 0-16,-3-1 0 0,1 0 0 0,-3 2 0 15,0-2 0-15,4 2 0 0,2 2 0 0,-3-2 0 0,-2 3 0 16,3-2 0-16,0-1 0 0,5 3 0 0,2-1 0 0,-4 4 0 16,-2 0 0-16,0-2 0 0,1 1 0 0,5-1 0 15,1 4 0-15,-2 0 0 0,-3 0 0 0,2-2 0 16,1 1 0-16,1 1-160 0,5-3 160 0,-1 3-160 15,1-1 160-15,-2 2-192 0,-3-4 192 0,1 2-192 16,7 1 192-16,0-1-128 0,1-3 128 0,-3 3-128 16,-4-1 128-16,3 0 0 0,3 1 0 0,3 1 0 15,2-3 0-15,0 2-128 0,0-2 128 0,-3-3 0 16,-2 3 0-16,4-2 0 0,4 1 0 0,2 0 0 0,1-1 0 0,-1 0 0 16,1-1 0-16,-1-1 0 0,-2 2 0 15,2-4 0-15,4 4 0 0,4-2 0 0,2 0 0 0,2 3 0 16,-4-3 0-16,1 3 0 0,-3-4 0 0,3 5 0 15,-2-3 0-15,3 4 0 0,3-5 0 0,2 4 0 16,1 1 0-16,2-1 0 0,1 1 0 0,-3-4 0 16,-3 1 0-16,5-3 0 0,2 4 144 0,3-3-144 15,0 2 192-15,4-4-192 0,4 1 128 0,4 2-128 16,0-2 0-16,4 0 0 0,3 1 0 0,5-3 0 16,2-1 0-16,6 1 0 0,2 0 0 0,9-4 0 15,0 0 0-15,0 0-9104 16,0 0-1728-16</inkml:trace>
  <inkml:trace contextRef="#ctx0" brushRef="#br0" timeOffset="8387">21819 6176 6447 0,'-5'-3'576'0,"-3"-1"-576"16,-1-2 0-16,0 1 0 0,0 2 2096 0,1-1 304 0,-1 1 64 0,1 0 16 15,0 0-1184-15,2 2-224 0,0 1-48 0,6 0-16 16,-7 1-240-16,2 5-64 0,1 1 0 0,1 1 0 16,-1 5-160-16,0 2-32 0,-1 5-16 0,2 4 0 15,1 5-112-15,1 6 0 0,-5 2-16 16,4 1 0-16,-1 4-224 0,1 4-144 0,-1-2 192 0,1 0-192 15,-1 0 144-15,2-1-144 0,0-4 0 0,1-3 144 16,-2-2-16-16,2-6-128 0,2-1 192 0,0-8-64 16,1-3 160-16,1 0 32 0,-1-7 0 0,2 0 0 0,2-4 64 15,0-3 32-15,4-3 0 0,0-3 0 0,3-6-96 0,1-3 0 16,2-3-16-16,1-5 0 0,-1-4-64 0,4 1-16 16,2-5 0-16,1 3 0 0,-1-2-224 0,0 3 128 15,-2-2-128-15,2 3 0 0,-3 2 0 0,-1-1 128 16,-2 2-128-16,-2 2 0 15,-2 2-352-15,-2 3-112 0,-2 3-32 0,0-2 0 16,0 2-1904-16,-1 2-384 0,-2 2-80 0</inkml:trace>
  <inkml:trace contextRef="#ctx0" brushRef="#br0" timeOffset="8625.21">21596 6695 15663 0,'-15'8'1392'0,"15"-8"-1120"0,-7 6-272 0,7-6 0 16,0 0 2496-16,0 0 432 15,0 0 80-15,-3-9 32 0,3 1-2400 0,3-8-464 16,2 0-176-16,2-5 0 0,3-5 208 0,4-3-64 16,4-5-16-16,4-1 0 0,2-3 16 0,3-5 0 0,1-2 0 15,2-5 0-15,4 1 0 0,3 2 0 0,1-3 0 0,1 2 0 16,0 4-144-16,-3-2 0 0,-6 4 0 0,-1-3 0 15,-2 6-1728 1,-3 1-336-16,-1 1-64 0</inkml:trace>
  <inkml:trace contextRef="#ctx0" brushRef="#br0" timeOffset="9107.1">22941 4788 19807 0,'0'0'432'0,"0"0"80"0,4-9 32 0,1 1 32 0,3 2-576 0,-8 6 0 16,0 0 0-16,10-2 0 0,-2 2 576 0,-1 5 16 15,-2 7 0-15,0 4 0 0,-1 6 144 0,-3-4 32 0,3 5 0 0,0 3 0 16,-3 2-192-16,1 5-48 0,-2 3 0 0,1 1 0 16,-1 2-272-16,1-1-64 0,-1-5-16 0,0 2 0 15,1-2-176-15,-2-3 192 0,0-3-192 16,0-3 192-16,-1-6-192 0,2-2 0 0,2-4 144 0,-2-3-144 16,0-9 272-16,0 0-16 0,0 0 0 0,2-8 0 15,1-1 48-15,-1-7 0 0,3-5 0 0,-1-3 0 16,0-1-304-16,1-2 160 0,0-2-160 0,1-4 128 0,1 0-128 15,0 0 0-15,0 1 0 0,4-14 128 0,-2 8-128 16,1 4 0-16,2 5 0 0,-2 4 0 0,-1 5 0 0,0 4 0 16,-2 2 0-16,4 8 0 0,-11 6 0 0,12 3 0 15,0 5-144-15,0 6 144 0,2 6 0 0,-5-1-160 16,0 6 160-16,0 3-128 0,3 4 128 0,-2 4 0 16,-1 2 0-16,-2 0 0 0,1 1-224 0,-1-2-16 15,1-1 0-15,0-4 0 16,1-2-624-16,0-2-128 0,-2-5-32 0,1-5-10752 0</inkml:trace>
  <inkml:trace contextRef="#ctx0" brushRef="#br0" timeOffset="9456.06">23718 3461 18879 0,'0'0'832'0,"0"0"192"0,0 0-832 0,0 0-192 0,0 0 0 0,-5 11 0 16,1-2 224-16,3 6 0 0,2 4 0 0,2 4 0 0,0 4 144 0,1 3 16 15,3 1 16-15,3 9 0 0,2 4-96 0,2 5-32 16,-2 3 0-16,2 3 0 0,0 1-272 16,-1 2 128-16,-2 1-128 0,-1 2 0 15,0-4 0-15,-2-15 0 0,-3 2 0 0,1 14-192 16,-1-9-960-16,-2-8-192 0,-3-7-48 0,-1-13-6976 16</inkml:trace>
  <inkml:trace contextRef="#ctx0" brushRef="#br0" timeOffset="9887.35">23685 4186 18143 0,'14'-25'800'0,"-3"6"160"0,2-5-768 0,5-7-192 15,3-2 0-15,2-4 0 0,-1-2 0 0,0-2 0 16,0-6 0-16,0-1 0 0,-3-2-192 0,-1-2 0 15,-3-1 16-15,-2-6 0 0,-3-2 176 0,-2-1-208 16,-3-3 80-16,0-2 128 0,-3 1 0 0,1 6 0 0,-1 8 0 0,0 9 0 16,-4 5 0-16,2 7 160 0,-1 4-32 0,0 8-128 15,-2 7 448-15,1 1-32 0,-5 8 0 0,7 3 0 16,-8 10 192-16,0 8 32 0,-1 7 16 0,3 3 0 16,-1 5-416-16,3 8-96 0,1 2-16 0,1 9 0 15,2 3-128-15,0 9 0 0,-2 4 0 0,2 3 128 16,2 0-128-16,-2-2 0 0,0-2 0 0,2-7 0 15,-2-8 0-15,2-7 0 0,1-9 0 0,1-6 0 16,-1-5 784-16,2-5 80 0,1-2 16 0,0-5 0 16,0-4-112-16,3-4 0 0,1-1-16 0,2-6 0 0,0-4-208 15,2 1-32-15,3-5-16 0,1 2 0 0,-3-2-288 0,0 2-48 16,3 5-16-16,-1 0 0 0,-3 0-144 0,1 7 0 16,0 1 0-16,0 8 0 0,1 1 0 0,-1 4 0 15,0 2 0-15,0 1 0 0,1 0 0 0,1-2 0 16,4 2 0-16,-1-2 0 15,-1-2-560-15,0 0 16 0,0-3 0 0,2-4-12256 0</inkml:trace>
  <inkml:trace contextRef="#ctx0" brushRef="#br0" timeOffset="10338.12">25593 3589 27647 0,'0'0'1216'0,"0"0"256"0,0 0-1168 0,-7-6-304 0,2-3 0 0,5 9 0 16,-3-9-1520-16,0 1-352 0,3 8-80 0,0 0-16 15,-3-9 1824-15,3 9 352 0,0 0 80 0,0 0 16 16,0 0 352-16,-5 8 80 0,-1 3 16 0,-2 5 0 0,-2 4 96 0,0 8 32 16,-1 4 0-16,-2 4 0 0,0 6-432 0,6-12-96 15,0 4-16-15,1 3 0 0,0 2-160 0,2-2-48 16,1 0 0-16,4-7 0 0,3-3-128 16,1-4 0-16,3-4 0 0,2-5 0 0,3-1 224 0,2-9 64 15,0-3 16-15,3-4 0 0,5-2 224 0,-1-6 48 16,-2-6 16-16,0-3 0 0,1-2-400 0,-1-3-192 15,-1 1 160-15,4-12-160 0,-7 2 192 0,-4 3-64 16,-6 2-128-16,-2 1 192 0,-4 4-64 0,-4-1 0 16,-3 2-128-16,-6 2 192 0,0 4-48 0,-3 1-16 15,-2 5 0-15,-2 2 0 0,-6-1-128 0,2 2-176 0,0 4 48 0,1-2 0 32,0 2-2208-32,3 0-432 0,-11-5-96 0,10 2-16 0</inkml:trace>
  <inkml:trace contextRef="#ctx0" brushRef="#br0" timeOffset="10637.29">26038 3116 10127 0,'0'0'448'0,"-5"14"96"0,2 4-544 0,2 5 0 0,0 2 0 0,2 6 0 15,0 2 2736-15,0 2 432 0,-2 3 96 0,0 3 0 16,-2 1-2304-16,1-1-480 0,-2-2-96 0,3 1 0 15,-3-5-208-15,1-4-48 0,-1-6 0 0,2-2 0 16,1-5-128-16,-2-6 160 0,3-12-160 0,0 0 160 16,0 0-16-16,0 0 0 0,0 0 0 0,0 0 0 0,6-7 448 15,0-7 96-15,-1-1 16 0,0-5 0 0,1-1-192 0,2-2-16 16,3-4-16-16,-1 1 0 16,2-5-192-16,0 4-32 0,4-2-16 0,2 1 0 0,2 2-240 0,4 3 0 15,-1-2 128-15,1 4-128 0,1 2 0 0,0 1 0 16,-4 3 0-16,1 2 0 0,-2 2-336 0,-1-1 32 15,-1 5 16-15,1 0-12576 0</inkml:trace>
  <inkml:trace contextRef="#ctx0" brushRef="#br0" timeOffset="11088.82">27119 2831 18015 0,'0'0'800'0,"0"0"160"0,0 0-768 0,-8 5-192 15,-1 8 0-15,-2 1 0 0,1 0 480 0,-1 8 48 0,-3 1 16 0,-1 6 0 16,-2 3-64-16,1 4-16 0,-2 1 0 0,3-1 0 16,1-3-176-16,2 0-32 0,2 0-16 0,1-1 0 15,1-5-96-15,5-1-16 0,1-5 0 0,5-4 0 16,1-4-128-16,2-5 0 0,-6-8 144 0,11 2-144 15,3-4 192-15,4-5-48 0,1-7 0 0,3-3 0 16,1-6 272-16,2-7 48 0,2-3 16 0,1-2 0 0,0-5-192 0,0 1-32 16,-3-4-16-16,-2 0 0 0,-3 1-80 0,-2-5-16 15,0-6 0-15,-4 0 0 0,-1-3 16 0,-3-4 0 16,-2-6 0-16,-2-6 0 0,-2-8-160 0,-2 1 0 16,0-4 144-16,-1 2-144 0,-4-3 128 15,3 8-128-15,3 2 160 0,2 13-160 0,0 15 144 0,-1 12-144 16,0 9 128-16,-2 11-128 0,-1 3 208 0,-1 11-32 15,0 0-16-15,0 20 0 0,0 8-160 0,-1 12 0 16,-1 11 0-16,0 6 128 0,1 9-128 0,-1 11 0 16,-1 9 0-16,-1 8 0 0,3 9-192 0,2-1-64 15,4 1 0-15,-1-3-16 16,1-6-336-16,2-4-64 0,0-6-16 0,3-10 0 16,2-7-48-16,2-12-16 0,1-12 0 0,3-6 0 15,1-5-336-15,1-7-80 0</inkml:trace>
  <inkml:trace contextRef="#ctx0" brushRef="#br0" timeOffset="11409.46">27951 2880 20095 0,'0'0'896'0,"0"0"176"0,0 0-864 0,11-3-208 0,-1-3 0 0,2-3 0 16,1-6 432-16,2-4 32 0,4-4 16 0,2-3 0 16,2-4 144-16,-1-2 16 0,-3 3 16 0,0-3 0 15,-2 1-96-15,-5 1-32 0,-3-3 0 0,-2-4 0 0,-5 0-80 16,-3 2-32-16,-6 0 0 0,-1 3 0 0,0 4 48 0,-1 8 16 16,-2 9 0-16,-1 4 0 0,-1 9-64 0,-2 7-16 15,-1 3 0-15,-1 9 0 0,-1 3-400 0,2 9 128 16,1 7-128-16,-1 4 0 0,1-2 0 0,4 1 0 15,4 1 0-15,2-3 0 0,3-2 0 0,4 0 0 16,3 0 0-16,4-3 0 16,4-6-1200-16,2-1-160 0,5-3-48 0,5-5-6848 15,1-8-1360-15</inkml:trace>
  <inkml:trace contextRef="#ctx0" brushRef="#br0" timeOffset="11754.44">28722 1947 13823 0,'-11'10'608'0,"6"-1"128"0,0 5-592 0,-3 5-144 0,0 5 0 0,0 1 0 16,1 7 1152-16,1 4 208 0,-2 2 48 0,2 9 0 15,0 2-576-15,-1 10-128 0,0 2 0 0,-1 6-16 16,0 2-352-16,-1 1-64 0,2-4-16 0,0 0 0 15,2-1 80-15,2-9 16 0,0-10 0 0,3-6 0 16,3-8 32-16,0-4 16 0,0-8 0 0,1-4 0 16,-4-16 512-16,0 0 112 0,0 0 0 0,10-3 16 0,1-12 96 0,1-8 16 15,0-8 0-15,4-5 0 0,-1-8-512 16,1-1-80-16,0-9-32 0,0-1 0 0,-1-6-336 0,3-2-64 16,4-7 0-16,0 0-128 0,-1 4 0 0,5 8 0 15,2 7 0-15,1 10 0 0,-3 7 0 0,4 6 0 16,-2 6 0-16,3 4 0 15,5 3-480-15,2 6 0 0,5-1 0 16,6 4-14576-16</inkml:trace>
  <inkml:trace contextRef="#ctx0" brushRef="#br0" timeOffset="12913.09">25851 5469 11967 0,'-5'-13'528'0,"4"7"112"0,1 6-512 0,-2-7-128 0,2 2 0 0,-2-1 0 16,2 6 1536-16,0 0 256 0,0 0 64 0,0 0 16 15,-4-4-912-15,4 4-176 0,0 0-32 0,-8 3-16 16,1 3-48-16,-1 0-16 0,2 5 0 0,-5 0 0 16,1 3-64-16,1 6-16 0,-2 7 0 0,-2 2 0 15,1 7-96-15,0 3-32 0,3 6 0 0,2-1 0 16,0 5-288-16,2 0-176 0,1 2 192 0,3-5-192 16,2-1 0-16,3-5 0 0,4-5 0 0,1-2 0 0,1-7 192 0,3-2-192 15,-1-5 192-15,4-4-192 0,0-4 320 16,6-3-32-16,1-5-16 0,2-4 0 0,0-7 48 15,3 0 0-15,3-7 0 0,3-3 0 0,3-2-128 16,2-5 0-16,2-1-16 0,1-185 0 0,3 360-176 0,-4-188 0 16,0-2 0-16,0-1 128 0,0-5-128 0,2-3 160 15,0 1-160-15,-1-3 160 0,-3-2-160 0,12-22 0 16,-6 9 144-16,-11 1-144 0,-7-2 128 0,-10 1-128 16,-3 2 128-16,-5-4-128 0,-5-1 128 0,-3-1-128 15,-3-2 128-15,-2 3-128 0,0 5 0 0,-3 5 144 16,0 4-144-16,1 7 0 0,0 8 0 0,-2 8 0 15,0 10 0-15,1 6-192 0,0 3 192 0,0 8 0 16,-3 2 0-16,1 9 0 0,-2 3 0 0,1 10-144 16,-1 8 144-16,-2 10 0 0,3 5-128 0,0 7 128 15,-2 2-128-15,2 7 128 0,-1 1 0 0,2 10 0 16,-1 4 0-16,2-17-128 0,0 4 128 0,1 9 0 16,-1 3 0-16,1 3 0 0,1-3 0 0,3-6 0 15,-1-8 0-15,1-10 0 0,2-5 0 0,1-9 0 16,0-8 0-16,4-3 0 0,-3-7 144 0,3-2 16 0,1-8 0 0,-5-5 0 15,8 0 144-15,1-4 16 0,-1-8 16 0,4-5 0 16,-1-6-32-16,1-4-16 0,2-1 0 16,0-5 0-16,0-1-288 0,0-1 160 0,0-1-160 0,2 2 128 15,1 2-128-15,1 5 0 0,1 4 0 0,0 4 0 16,2 1 0-16,-2 7 0 0,3 7 0 0,0 4-176 16,-1 4 176-16,1 9-192 0,1 6 192 0,-2 2-192 0,1 9 192 15,-1 0 0-15,1 6 0 0,-3 4-128 0,3 2 128 16,-2-1 0-16,0 0 0 0,1-3 0 0,-2-8 0 0,-1 0 0 15,-1-5 0-15,1-1 0 0,0-5 0 0,0-4 0 16,0-6 0-16,-2-2 0 16,1-2-1312-16,0-5-224 0,0-2-64 0,5-9-11840 15</inkml:trace>
  <inkml:trace contextRef="#ctx0" brushRef="#br0" timeOffset="13306.52">27377 4223 17503 0,'0'0'768'0,"0"0"176"0,0 0-752 0,0 0-192 0,0 0 0 0,0 0 0 15,0 0 2224-15,4 12 400 16,-1 2 96-16,1 6 16 0,-1 7-1920 0,3 6-384 0,1 7-80 0,1 4-16 16,1 4 16-16,0 5 0 0,-1 4 0 0,4 1 0 15,1 0 0-15,-3-20 0 0,0 0 0 0,1 2 0 16,2-2-160-16,4-1-16 0,-3-7-16 0,2-1 0 0,1-7-32 16,-1-3 0-16,1-1 0 0,1-7 0 15,-2-2 80-15,2-2 16 0,1-2 0 0,-1-5 0 16,1-2-32-16,1-4 0 0,0 0 0 0,2-6 0 0,-2 3-192 15,1-5 0-15,-1-2 0 0,0-2 0 0,-1 0-432 0,9-5 32 16,-2 1 0-16,-3-1 0 16,2 1-368-16,-1 3-64 0,-2 0 0 0,-2 2-16 15,2 2-1312-15,-2 2-256 0,-2 2-48 0,0-3-7936 16</inkml:trace>
  <inkml:trace contextRef="#ctx0" brushRef="#br0" timeOffset="13593.67">28178 3923 25791 0,'0'0'1152'0,"0"0"224"0,0 0-1104 0,-5 12-272 0,-2 0 0 0,3 9 0 15,-1 5 384-15,0 7 0 0,-2 4 16 0,2 4 0 16,1 7 304-16,1 7 48 0,-1 6 16 0,4 10 0 16,0 9-192-16,0 3-48 0,2 3 0 15,0-20 0-15,0 7-208 0,3 4-32 0,-1 6-16 0,1 3 0 16,1 1-112-16,5-6-32 0,-3-3 0 0,1-3 0 16,4-9-448-16,-3-3-112 15,2-8-16-15,-2-3 0 0,-1-7-1440 0,0-3-288 16</inkml:trace>
  <inkml:trace contextRef="#ctx0" brushRef="#br0" timeOffset="21925.18">2228 14233 3679 0,'0'0'320'0,"0"0"-320"0,7-10 0 0,-1 2 0 0,-1-1 1680 0,1 2 272 16,1-5 48-16,0 3 16 0,1-2-832 0,1 1-160 16,-1 2-48-16,0-3 0 0,1-1-208 0,0 1-64 15,-1 0 0-15,1 1 0 0,-2-1-64 0,1 2 0 16,-2-1-16-16,1 2 0 0,-2 1-304 0,1 0-64 16,-6 7-16-16,8-5 0 0,-8 5-240 0,0 0 128 15,7-5-128-15,-7 5 0 0,0 0 288 0,0 0-32 16,0 0-16-16,0 0 0 0,0 0-64 0,0 0-16 15,0 0 0-15,0 0 0 0,0 0-160 0,0 0 0 0,0 0-192 16,0 0 192-16,-2 10-320 0,2-10 64 16,-1 14 16-16,1-14 0 0,0 0 112 0,0 0 128 0,0 10-208 0,0-10 80 15,0 0-96-15,0 0-16 0,0 0 0 0</inkml:trace>
  <inkml:trace contextRef="#ctx0" brushRef="#br0" timeOffset="23080.95">29749 13053 17503 0,'-1'-12'768'16,"1"3"176"-16,0 0-752 0,3 0-192 0,0-1 0 0,1 1 0 0,-1 0 432 0,-3 9 48 15,5-8 16-15,-5 8 0 0,6-10-160 0,1 0-16 16,-2 4-16-16,-5 6 0 0,7-5 96 0,-7 5 32 16,0 0 0-16,0 0 0 0,0 0-16 0,0 0 0 15,0 0 0-15,0 0 0 0,-7 3-160 0,-5 6-16 16,2 4-16-16,-5 1 0 0,-4 4-32 0,-3-2 0 16,-2 1 0-16,-1 1 0 0,-1 3-48 0,2-2-16 15,1 2 0-15,2-2 0 0,1-2 48 0,3 0 0 0,0-3 0 0,7-1 0 16,2-6 112-16,2 2 32 0,6-9 0 0,-4 7 0 15,4-7 16-15,0 0 16 0,0 0 0 0,0 0 0 16,9 6-48-16,0 0-16 0,2-2 0 0,5-3 0 16,-4 1-80-16,6-2-16 0,3-2 0 0,0 2 0 15,1 0-192-15,1 2 128 0,1 0-128 0,0 1 0 16,-2-1 0-16,0 3-240 0,1-1 32 0,0-3 0 31,-1-1-720-31,-2 2-144 0,-1-1-16 0,-2 0-10976 0</inkml:trace>
  <inkml:trace contextRef="#ctx0" brushRef="#br0" timeOffset="23486.93">29591 13130 22111 0,'0'0'1968'0,"0"0"-1584"0,0 0-384 0,11-7 0 0,0-2 864 0,3 5 96 15,4 1 0-15,4-1 16 0,3 1-448 0,3 1-80 16,3 0-32-16,4 1 0 0,3 4-160 0,2 1-16 16,2-1-16-16,-3 0 0 0,-1-1-224 0,0 1 0 15,-1 2 128-15,0 3-128 0,-3-3 0 0,1 5 0 16,-2 0 0-16,-4 4 0 0,-4-5 0 0,-3 4-256 16,-4 1 48-16,-2 0 16 0,-3-2-16 0,-3 9 0 0,-8 2 0 0,-4-3 0 15,-7 3 208-15,1 4 0 0,-6-1 0 16,-2 3 0-16,-2-1 0 0,-1 3 0 0,-1 1 208 0,-3-2-64 15,3-4 16-15,-3 3 0 0,-1-6 0 0,1 1 0 16,-1 3 160-16,1-5 48 0,1-1 0 0,-3-2 0 16,-2-1 48-16,2-2 16 0,1-2 0 0,-2 1 0 15,5-1-144-15,0-2-32 0,3 1 0 0,1 2 0 16,0-1-256-16,2-1 0 0,3-1 128 0,2 3-128 16,3-2 0-16,0-3 0 0,2 2 0 0,5-12-144 15,-1 11-288 1,5-1-48-16,-4-10-16 0,12 11 0 15,2-5-1552-15,4 0-320 0,4 1-64 0</inkml:trace>
  <inkml:trace contextRef="#ctx0" brushRef="#br0" timeOffset="25051.18">29791 13774 8287 0,'0'0'736'0,"0"0"-592"0,11 1-144 0,-1-1 0 16,0-1 1440-16,1 0 256 16,-1 1 48-16,-10 0 16 0,11 1-880 0,-1 2-176 0,0-1-48 0,-10-2 0 15,0 0-144-15,0 0-16 0,0 0-16 0,4 11 0 16,-4-3 208-16,-3 2 32 0,-3-1 16 0,-3 4 0 16,-1 1 112-16,-3 4 32 0,-5 1 0 0,-1 2 0 15,0 2-48-15,-4 4 0 0,-1 3 0 0,-3-2 0 16,-2 3-384-16,-1 1-96 0,-1-2-16 0,1 3 0 15,-1-2-64-15,1-2-16 0,-1-5 0 0,1-1 0 16,-2-3-256-16,1 2 128 0,1-3-128 0,-1 0 0 16,0-1-1648-1,0-3-432-15,-11 2-96 0,7-5 0 0</inkml:trace>
  <inkml:trace contextRef="#ctx0" brushRef="#br0" timeOffset="25684.66">20871 14407 11967 0,'-4'-1'1072'0,"-1"-2"-864"0,0 1-208 0,-3-1 0 0,-2-1 1760 0,1 0 304 16,-1 2 64-16,-4 1 16 0,2 1-992 0,-3 1-192 16,0 1-32-16,-3 5-16 0,0-2-448 0,0 6-80 15,-1-1-32-15,0 4 0 0,-2 0-224 0,-2 4-128 16,0 4 128-16,0 2-128 0,1 1 208 0,-2 1-16 16,0 2-16-16,1-1 0 0,2 2 144 0,3-4 16 15,1 1 16-15,5-6 0 0,0 0-64 0,7-1-16 16,3-1 0-16,2-1 0 0,2-2-96 0,4 0-32 15,2-3 0-15,4-1 0 0,0 0-144 0,6-3 192 16,4-3-192-16,-3 0 192 0,-2-3-352 0,3-2-64 16,0-3-16-16,2-2 0 15,-1-1-1744-15,1-2-368 0,-1-4-64 0,1-1-16 0</inkml:trace>
  <inkml:trace contextRef="#ctx0" brushRef="#br0" timeOffset="25975.51">21106 14496 15887 0,'0'0'704'0,"0"0"144"0,-10 8-672 0,-1 0-176 0,1 4 0 0,0 2 0 16,0-5 848-16,-2 3 144 0,0 5 32 0,0 0 0 16,0 0-496-16,-2 0-80 0,0-6-32 0,1 5 0 0,3 1 0 15,1-1 0-15,3-1 0 0,2-5 0 0,4-10 0 0,2 11 0 16,-2-11 0-16,8 7 0 15,2-1 48-15,3-5 16 0,2-2 0 0,3-1 0 0,0-5-112 0,1 1-32 16,-2-3 0-16,1 0 0 0,-1 0-208 0,-2 0-128 16,2-1 128-16,-5 0-128 0,1-3 0 15,-2 4 144-15,0-2-144 0,-3 1 0 0,-1 1 128 0,-2 0-128 16,-5 9 0-16,1-9 0 0,-2 0 0 0,0 2 0 16,-3-1 0-16,0 0 0 0,4 8-128 0,-5-4-144 15,-4-1-32-15,3-1 0 16,1 1-1616-16,5 5-336 0,0 0-64 0</inkml:trace>
  <inkml:trace contextRef="#ctx0" brushRef="#br0" timeOffset="26868.84">20524 14790 8287 0,'0'0'736'16,"0"0"-592"-16,0 0-144 0,-8 2 0 0,8-2 2048 0,-9 0 368 15,9 0 80-15,0 0 0 0,0 0-1376 0,0 0-288 16,0 0-48-16,0 0-16 0,0 0-192 0,11 5-32 16,1-1-16-16,1 1 0 0,1-1-32 0,1 1-16 15,3 3 0-15,-1-1 0 0,3 6-80 0,-1-3-16 16,0 3 0-16,-2 1 0 0,3 0-192 0,-4-2-32 15,-2 2-16-15,-1 0 0 0,-3 2-144 0,-4-5 0 16,-3 1 0-16,-3 0 128 0,-3-3 416 0,-3 4 80 16,-6 0 16-16,-3-2 0 0,-3 3-48 0,-1 1 0 15,-5-1 0-15,-2 3 0 0,-2-1-320 0,-2-2-64 0,0-1-16 16,-1 0 0-16,0-3-192 0,0-2 128 0,4-6-128 16,3-2 0-16,5 0 0 0,3-2-240 0,4-2 32 15,6-5 0 1,5-4-1792-16,7-1-368 0,8-4-64 0</inkml:trace>
  <inkml:trace contextRef="#ctx0" brushRef="#br0" timeOffset="27174.85">21635 14204 21823 0,'0'0'960'0,"0"0"208"0,0 0-928 0,0 0-240 0,-8 5 0 0,2 2 0 0,-2 0 576 0,3 3 64 15,0 1 0-15,0 6 16 0,0 1-384 0,-2 7-80 16,1 2 0-16,0 4-16 0,-2 4-48 0,0 0 0 15,-1 1 0-15,0 1 0 0,-1 0 16 0,0-2 0 16,0-2 0-16,0-2 0 0,0-1-16 0,1-2 0 16,0-6 0-16,2-4 0 0,5 0-128 0,-2-5-256 15,2-4 64-15,2-9-7488 16,0 0-1488-16</inkml:trace>
  <inkml:trace contextRef="#ctx0" brushRef="#br0" timeOffset="27501.55">21824 14511 22111 0,'-12'9'976'0,"6"-4"208"0,-1 5-944 0,0 1-240 0,1 1 0 0,-1 2 0 15,1-4 1024-15,0 3 176 0,-1-1 16 0,2-4 16 16,-1 4-800-16,2-6-176 0,4-6-16 0,-5 10-16 15,3-3-96-15,2-7 0 0,0 0-128 0,0 0 192 16,0 0 112-16,0 0 16 0,0 0 0 0,0 0 0 16,12-2 240-16,2-5 48 0,1-2 16 0,3-1 0 0,1 0-272 0,2-3-48 15,0 3-16-15,0 0 0 0,0 2-288 0,1-1 0 16,2 4 0-16,-4 4 0 0,-1 3 0 0,-1 2 0 16,-1 5 0-16,-2 1 0 0,-2 4 0 0,-2 4 0 15,-2 1-160-15,-3 3 160 0,-2 0 0 0,-3 4 0 16,-2-3 0-16,-3 2 0 15,-2-3-464-15,0-2 16 16,1-1 16-16,1-2-13296 0</inkml:trace>
  <inkml:trace contextRef="#ctx0" brushRef="#br0" timeOffset="28202.94">23148 14148 20271 0,'-20'1'1792'0,"7"1"-1424"0,-2 5-368 0,1 3 0 15,0 5 1120-15,-1 3 160 0,-2 1 16 0,2 5 16 0,-1 6-480 16,2 1-80-16,0 2-32 0,3 0 0 0,1 0-496 0,1 0-96 16,1 1-128-16,1-4 176 0,2-2-176 0,1 0 0 15,2-5 144-15,2 0-144 0,1 1 0 0,0-3 128 16,-1-3-128-16,4-1 0 15,-1-6-512-15,-1 1-192 0,1-2-16 0,-3-10-16 16,0 0-368-16,0 0-80 0,0 0-16 0,0 0 0 16,0 0 128-16,-7-8 32 0,0 3 0 0,-3-1 0 15,-2-2-1776-15,-1-1-336 0,-2-5-80 0,-1 2-16 0,-2 3 2416 0,4-2 496 16,2 4 80-16,2-3 32 0,1 1 2208 0,4 0 432 16,5 9 80-16,0 0 32 0,2-13-656 0,1 4-128 0,2 0-16 0,4 3-16 15,4 0-928-15,5-2-176 0,1 2-32 0,4-1-16 16,1 1-112-16,4 1-32 0,2 1 0 0,2-5 0 15,0 0-208-15,1 0-32 0,-1 4-16 16,-3 0 0-16,-4-1 80 0,-3 2 16 0,-4 2 0 0,-3 2 0 16,-2 3-256-16,-2 2 128 0,-11-5-128 0,9 12 0 15,-5 3 384-15,-3 3-32 0,-1 1 0 0,-1 0 0 16,-3 0-144-16,-1 3-16 0,0 4-16 0,0-4 0 16,0-2-176-16,2-1 0 0,1-3 144 0,2-1-144 15,0-2 0-15,2-4 0 0,-2-9 0 0,0 0 128 16,10 10 0-16,-2-6 16 0,-8-4 0 0,12 0 0 15,-4-4 336-15,0-3 64 0,-8 7 16 0,8-9 0 16,-2-5-192-16,-5 0-48 0,-3-1 0 0,-3 1 0 0,1 0-160 0,-3-4-32 16,-1 1-128-16,-3 0 192 0,3 1-192 0,-1 0 0 15,1 5 0-15,2-3 0 16,-1-1-1040-16,2 3-256 16,5 12-48-16,-2-7-11392 0</inkml:trace>
  <inkml:trace contextRef="#ctx0" brushRef="#br0" timeOffset="28768.1">24023 14932 23551 0,'-14'-3'1040'0,"8"1"224"0,6 2-1008 0,0 0-256 0,-4-5 0 0,4 5 0 0,4-10 784 15,3-3 112-15,5 1 32 0,2-3 0 0,1-4-592 16,3-2-112-16,0-1-32 0,2-2 0 0,-2 0-192 0,2-3 176 16,0-5-176-16,-1 0 160 0,-1 2-16 0,0-2 0 15,-1-4 0-15,-1-2 0 0,1-4 80 0,-1 3 16 16,2 2 0-16,0 0 0 0,-1 2-240 0,0 3 0 15,0 8 0-15,-1 3 0 0,1 5 0 0,-3 2 0 16,-2 1 0-16,0 8 0 0,-1 1 0 0,1 3 0 16,-12 1 0-16,10 3 0 0,-10-3 0 0,7 8 0 15,-2 6 0-15,-1 3 0 0,-2 2-144 0,-1 5 144 16,-1 4 0-16,0 5-144 0,0 3 144 0,0 1 0 16,-3-2 0-16,2 3-128 0,1 4 128 0,-1 0-208 0,-2-4 80 0,2-1 128 15,0-4-256-15,1-3 64 16,0-2 0-16,1-2 16 15,-1-2-336-15,-1-5-64 0,2-3 0 0,-1-4-16 16,-1 0-464-16,-3-1-96 0,4-11 0 0,-9 7-9088 0</inkml:trace>
  <inkml:trace contextRef="#ctx0" brushRef="#br0" timeOffset="28927.8">24247 14664 20271 0,'0'0'896'0,"14"-2"192"0,1 2-880 0,4 0-208 0,1-1 0 0,3 1 0 0,1 3 640 0,3-1 96 16,1 2 16-16,1-1 0 0,1-1-608 0,-1 2-144 15,-1 0 0-15,-2-3-10176 16</inkml:trace>
  <inkml:trace contextRef="#ctx0" brushRef="#br0" timeOffset="29183.34">24924 14451 21183 0,'0'0'1888'0,"5"13"-1504"16,0 1-384-16,3 3 0 0,1-1 864 0,2 6 96 15,2 4 32-15,1 0 0 0,1 1-496 0,2-3-112 0,-2 1 0 0,2-1-16 16,0 3-368-16,2 0 144 0,-1-3-144 0,-1 0 0 16,-3-2 0-16,-2-2 0 0,0 2 0 0,-2-1-192 31,-2 1-368-31,2-4-64 0,-2-4-16 0,2 0-6656 0,-4 0-1328 0</inkml:trace>
  <inkml:trace contextRef="#ctx0" brushRef="#br0" timeOffset="29423.94">25290 14468 26031 0,'0'0'1152'0,"-10"0"240"0,1 3-1120 0,-1 0-272 0,0 2 0 0,0 4 0 0,0 4 704 0,-2 1 64 15,-1 8 32-15,-1-2 0 0,-1 0-288 0,-3 3-48 16,-2 1-16-16,-2 0 0 0,1-1 16 0,-1 4 0 15,-1-3 0-15,3 0 0 0,1 2-160 0,1-2-48 16,2 3 0-16,2-5 0 0,2 1-256 0,3-1 0 16,3 1 0-16,2-3 0 15,0-3-2160-15,4-5-480 0,4 0-112 0</inkml:trace>
  <inkml:trace contextRef="#ctx0" brushRef="#br0" timeOffset="29758.45">25745 14627 21183 0,'0'0'1888'0,"0"0"-1504"0,0 0-384 0,0 0 0 0,0 0 1312 0,0 0 192 16,14-1 32-16,2-1 16 16,-1 0-592-16,3 1-128 0,-1 1-32 0,6-2 0 15,3-3-416-15,0 3-64 0,4-2-32 0,0 0 0 0,1 3-288 0,0-1 0 16,0 2 0-16,-3 6 0 15,-3 0-1392-15,-4-1-384 0,-5-1-80 0,-4 2 0 0</inkml:trace>
  <inkml:trace contextRef="#ctx0" brushRef="#br0" timeOffset="29905.71">25557 14950 17503 0,'-16'1'1552'0,"16"-1"-1232"0,0 0-320 0,0 0 0 0,0 0 2800 0,0 0 496 0,11-4 96 0,7 0 32 16,6 2-2272-16,4-2-448 0,4 0-80 0,1-3-32 15,0-1-448-15,1 3-144 0,-1-4 0 16,5 3 0-16,-1-2-160 0,1 2-144 0,-2 2-16 0,1-4-8992 16,-2 1-1792-16</inkml:trace>
  <inkml:trace contextRef="#ctx0" brushRef="#br0" timeOffset="30637.07">26905 14342 10127 0,'0'0'896'0,"0"0"-704"16,0 0-192-16,-2-9 0 0,2 9 1824 0,0 0 336 15,0-6 64-15,0 6 16 0,0 0-1088 0,0 0-224 16,0 0-32-16,0 0-16 0,0 0-96 0,-7 4-16 16,-1 1 0-16,0 2 0 0,0 0-96 0,-4 4-32 15,1-2 0-15,-3 5 0 0,-2 0 80 0,-1 3 16 16,-2-2 0-16,-3 4 0 0,-2 3 0 0,0 2 0 15,0 2 0-15,1 4 0 0,1 0-288 0,3 2-64 16,2-2-16-16,5 0 0 0,2-1-368 0,3-4 0 0,5 1 0 0,4-5 0 16,5 0 0-16,4-2 256 0,2 0-64 15,7-1-16-15,2-2-32 0,3 1 0 0,3-3 0 16,1-2 0-16,2 0 32 0,-1-1 0 0,0-4 0 0,-1 0 0 16,0-4 16-16,0-3 0 0,0 1 0 0,2-2 0 15,-2-2-64-15,0-2-128 0,1-3 192 0,0 1-64 16,-1-1-128-16,1 1 128 0,-2-6-128 0,0 3 128 15,-2 0-128-15,-2-4 128 0,-1-2-128 0,-2 0 128 16,-2-1-128-16,-1 2 128 0,-2 2-128 16,-3-5 128-16,-3-4-128 0,0 1 0 0,-1 1 144 0,-3 0-144 15,-2-1 0-15,-1 2 0 0,-1-1 0 0,0-3 128 0,-2 0-128 0,0 1 0 16,-2 3 0-16,0 0 0 0,-1-5 0 16,-2 3 0-16,0 0 0 0,0 1 0 0,0-3 0 0,-2 0 0 15,-3 2 0-15,-1 0-128 0,-3 1 128 0,0 2-160 16,0 0 160-16,-1 4-160 0,-3 2 160 0,-1 1-128 15,0 0 128-15,-2 1-128 0,1-3 128 0,-3 2 0 16,0 4 0-16,2-2-128 0,-3 1 128 0,4-1 0 16,0 1 0-16,2 4-128 0,1 0 128 0,-1-1 0 15,0 0 0-15,1 3 0 0,3-2 0 0,0 3 0 16,0 1 0-16,3 1 0 0,-2 1 0 0,2 1-160 16,-2 3 160-16,0 1 0 0,1-2 0 0,-2 1-128 15,-3 3 128-15,-2 2 0 0,1 3 0 0,2 0 0 16,-4 2-128-16,0-2 128 0,1 0 0 0,2 2 0 15,0 2-128-15,3-2 128 16,3 0-2656-16,3-1-480 0</inkml:trace>
  <inkml:trace contextRef="#ctx0" brushRef="#br0" timeOffset="32061.38">29161 14290 6447 0,'0'0'272'0,"0"0"80"0,0 0-352 0,0 0 0 0,-8-1 0 0,8 1 0 0,0 0 3440 0,0 0 608 16,-7 4 128-16,0 1 32 0,1 2-3184 0,1 1-640 15,-2 3-128-15,4-2-32 0,3-9-224 0,-5 12 0 0,1 0 0 0,-1-1 0 16,-2 1 0-16,1 1 0 0,0-2 0 0,-2 2 0 16,2 1 0-16,-2-2 0 0,0 0 0 0,-1 2 0 15,-1 0 0-15,-2-1 176 0,-1 1-176 0,-2 1 160 16,-1 2 272-16,0-2 48 0,-3-1 16 0,-2 0 0 16,1 2 16-16,-2 0 16 0,-3-5 0 0,-2-2 0 15,-2 2-80-15,1-2-32 0,1 0 0 0,1 1 0 16,-2-1-144-16,1 0-16 0,0 1-16 0,1 1 0 15,0-5-112-15,2-1-128 0,0 3 176 0,1-3-176 16,3-1 192-16,-1-1-192 0,1 1 192 0,1 0-192 16,-4-1 240-16,0-1-64 0,0-1-16 0,1 1 0 15,-1-2-160-15,-1 1 192 0,-1-1-192 0,1 0 192 16,-1 0-192-16,1 0 0 0,-1-3 144 0,1 3-144 16,1 0 0-16,3 0 0 0,1 0 0 0,0 0 0 0,0-1 0 0,1 1 0 15,2 0 0-15,2 0 128 0,-2 0-128 16,5 0 144-16,-1 1-144 0,2-1 160 0,1 0-160 0,1 0 160 15,8 0-160-15,-9-1 160 0,9 1-32 0,-9-2 0 16,1 0 0-16,8 2 0 0,0 0-128 0,0 0 160 16,0 0-160-16,-9-2 160 0,3-1-160 0,6 3 128 15,0 0-128-15,0 0 128 0,0 0-128 0,0 0 0 16,0 0 0-16,0 0 128 0,0 0-128 0,0 0 0 16,0 0 0-16,0 0 0 0,0 0 128 0,0 0-128 15,10-7 0-15,-10 7 128 0,10-4-128 0,3 2 192 16,-2 1-192-16,1 0 192 0,3-2-16 0,0 1 0 15,1-1 0-15,3 2 0 0,0 1-48 0,2 0 0 0,5-1 0 16,0-1 0-16,4 2-128 0,-2 0 0 16,5-1 0-16,1 0 0 0,4-4 160 0,1 0-160 0,0 1 192 15,-4 0-192-15,-2-2 208 0,2-3-64 0,-1 3-16 0,3-2 0 16,-2 0-128-16,5-1 160 0,-1-1-160 16,-1 0 160-16,3 4-160 0,-2-1 0 0,0 0 0 0,-1-1 128 15,-3-6-128-15,-2 1 0 0,-1 2 0 0,-1-2 0 16,-1-5 0-16,1 2 0 0,-1-2 128 0,1 4-128 15,-1 1 0-15,1 2 0 0,-2-4 144 0,0-1-144 16,2 2 0-16,0-1 0 0,0 0 0 0,-1-3 128 16,2 2-128-16,-1-1 0 0,-1-1 0 0,-1 1 0 15,-2-4 0-15,-1-2 0 0,-1 2 0 0,0-1 0 16,1-2 0-16,-1 0 128 0,-1 1-128 0,1 0 0 16,-1-2 0-16,-1 0 0 0,-2-5 0 0,2 2 128 15,0-2-128-15,0 0 0 0,0 1 128 0,-2-3-128 0,1-3 0 0,0 3 0 16,-3 1 0-16,0 1 128 0,-2-6-128 15,1 2 0-15,-3 1 0 0,-2-1 0 0,-3 1 0 16,-2 0 0-16,-2-3 0 0,-2 7 0 0,-1 1 0 16,-3 5 0-16,-4 1 0 0,-1 3 0 0,-2-1-240 0,-3 5-16 15,-2-2 0-15,-4 4 0 16,-4-1-1856-16,2 5-368 0,-10-5-80 0,2 6 0 0</inkml:trace>
  <inkml:trace contextRef="#ctx0" brushRef="#br0" timeOffset="33725.78">31162 15989 11055 0,'0'0'976'0,"0"0"-784"0,0 0-192 0,0 0 0 0,0 0 1344 0,-5 8 240 15,-2 1 32-15,1-3 16 0,-3 3-448 0,-1 0-96 16,-3 4 0-16,0 0-16 0,-4-1-336 0,-4 2-64 16,0 1-16-16,-2 2 0 0,-1-3-128 0,-2-1-16 15,-1 2-16-15,1-2 0 0,0-1-32 0,2-1 0 16,0 1 0-16,4 1 0 0,2-4-224 0,3 2-48 15,2-2-16-15,3 3 0 0,3-6-32 0,4 4 0 16,3-10 0-16,-2 10 0 0,5 1 48 0,-3-11 16 16,7 12 0-16,4-4 0 0,0 1-80 0,3-4 0 15,1 1-128-15,4 1 192 0,2-4-192 0,3 0 0 16,1-1 0-16,-1 1 0 0,-1 1-208 0,0 1-96 0,0-3-16 0,-1 0 0 31,-2 0-352-31,-2 1-80 0,-3-1-16 0,-2 0 0 16,-2 0-1408-16,-11-2-272 0</inkml:trace>
  <inkml:trace contextRef="#ctx0" brushRef="#br0" timeOffset="34432.15">30849 16260 21071 0,'0'0'928'0,"0"0"208"0,0 0-912 0,0 0-224 0,0 0 0 0,0 0 0 16,13 1 528-16,1 1 64 0,2 0 16 0,3 3 0 0,3 0-144 0,3-1-16 16,2 0-16-16,2 2 0 0,0-2 160 15,4 3 48-15,-1 1 0 0,1-1 0 0,4 2-256 0,1-2-64 16,3 4 0-16,2-1 0 0,2 4-64 0,0 3 0 16,1 0-16-16,-1 0 0 0,-3 3-240 0,-4 0 176 15,-5 1-176-15,-3-1 160 0,-3 3-160 0,-2 1 0 16,-2 5 0-16,-2-2 0 0,-4 1 0 0,-3-2 0 15,-2 6 0-15,-3 0 0 0,-4 1 0 0,-5 0 0 16,-1 3 0-16,-5-1 0 0,-2 0 0 0,-4 1 0 16,-3 1 0-16,-2 1 0 0,-3-1 0 0,0 0 0 15,-2-1 0-15,-1-1 0 0,-3-4 0 0,-2 1 0 0,-2 1 0 0,-3-3 0 16,-1-4 0-16,-2 0 0 0,-1-3 0 16,1 1 0-16,0 6 0 0,-1-4 128 0,0 1-128 0,0-2 128 15,1 1-128-15,-1-3 0 0,1 0 0 0,-3 2 128 16,-3-3-128-16,-4 1 0 0,-4 1 144 0,3-3-144 15,3-2 128-15,-2 0-128 0,0-1 128 0,4 1-128 16,2 2 128-16,0 1-128 0,4 0 128 0,-4-3-128 16,1-2 128-16,1-2-128 0,1 1 160 0,0 2-160 15,0-1 128-15,3 1-128 0,2-2 0 0,1 1 144 16,2-2 32-16,2 0 0 0,1-3 0 0,2 0 0 16,1 2 96-16,0-2 32 0,1-3 0 0,2 2 0 15,-2-2-80-15,1 4-16 0,0-4 0 0,-2 1 0 16,-1 1-208-16,0-3 128 0,0 1-128 0,0-2 0 15,1 1 128-15,0 0-128 0,1-3 0 0,1 2 0 16,3-2 0-16,0-1 128 0,2 0-128 0,1 1 0 16,-1-2 192-16,4-1 0 0,-1 1 0 0,3-1 0 15,1-1 112-15,9-1 16 0,-9 3 0 0,9-3 0 0,-8 1-64 0,8-1 0 16,0 0 0-16,0 0 0 0,-7 5-96 0,7-5-32 16,0 0 0-16,0 0 0 0,0 0-128 0,0 0 192 15,0 0-192-15,0 0 192 0,0 0-192 0,0 0 128 16,0 0-128-16,0 0 128 0,0 0-128 0,0 0 0 15,0 0 0-15,0 0 0 0,0 0 0 0,0 0 0 16,0 0 0-16,0 0 0 0,0 0 0 0,0 0 0 16,0 0 0-16,0 0 0 0,0 0 0 0,0 0 0 15,0 0 0-15,0 0-176 16,0 0-1168-16,0 0-256 0,0 0-32 0,0 0-13280 0</inkml:trace>
  <inkml:trace contextRef="#ctx0" brushRef="#br0" timeOffset="35808.11">6667 18201 3679 0,'-33'17'320'0,"13"-6"-320"15,-4 4 0-15,1 2 0 0,2 1 2064 0,3-2 352 16,2 2 64-16,5-3 16 0,0-2-1456 0,5 1-272 15,3-1-64-15,0-2-16 0,3-11-336 0,3 10-64 16,3 2-16-16,-6-12 0 0,14 3-16 0,2 4-16 0,1-1 0 0,3-1 0 16,2 0 192-16,-1 4 32 0,2-1 16 0,2 2 0 15,2-2-32-15,1 2-16 0,-1-1 0 0,-3 2 0 16,-4-2-160-16,-3 1-16 0,-4 3-16 0,-2-3 0 16,-3 2 272-16,-2-2 64 0,-4 2 16 0,-4 2 0 15,-4 0 400-15,-6 2 80 0,-4-2 16 0,-3 3 0 16,-4 3-80-16,-4 1-16 0,-4-2 0 0,-3 0 0 15,-1 0-272-15,-2 0-48 0,-1-1-16 0,1 1 0 16,1-1-304-16,4-3-64 0,3-6-16 0,2 1 0 0,5-5-144 16,1-1-128-16,3-5 192 0,3-2-192 15,2 0-272 1,6-1-176-16,7 4-16 0,2-15-16 0,6-2-2512 0,7 1-496 0</inkml:trace>
  <inkml:trace contextRef="#ctx0" brushRef="#br0" timeOffset="36144.98">7201 18417 14735 0,'0'0'1312'0,"-10"7"-1056"16,2-1-256-16,-1 3 0 0,0-3 1600 0,-1 6 256 16,0 3 48-16,0 3 16 0,-2 1-1072 0,3 0-208 15,1-1-32-15,0-1-16 0,2 1-208 0,2 1-64 16,1 0 0-16,5-2 0 0,3-2-64 0,4-3-32 15,3 0 0-15,3 0 0 0,5-5 96 0,2 0 32 0,5-6 0 0,4-1 0 16,2-5 32-16,-2-2 16 0,0 1 0 0,-3-7 0 16,-3-1 144-16,-2-1 32 0,-2 0 0 15,-1 1 0-15,-5-4-80 0,0-1-16 0,2-1 0 0,-3-1 0 16,-3 1-144-16,-3 1-16 0,-3 0-16 0,-4 0 0 16,-2 0-16-16,-5 1 0 0,-4 1 0 0,-2 1 0 15,-2-1 64-15,-2 2 16 0,-3 4 0 0,-2-2 0 16,-3 2-368-16,-1 2 128 0,-1 0-128 0,3 4 0 15,0 1 0-15,4 1-192 0,2 2 32 0,3 1 0 32,1 0-1952-32,3 0-384 0,0-4-64 0</inkml:trace>
  <inkml:trace contextRef="#ctx0" brushRef="#br0" timeOffset="36839.8">7945 17583 15663 0,'0'0'1392'0,"0"0"-1120"16,0 0-272-16,0 0 0 0,0 0 912 0,0 0 128 16,0 0 32-16,0 0 0 0,5 11-480 0,-3 0-80 15,-2 4-32-15,-1 6 0 0,-2 3 0 0,1 4 0 16,-2 7 0-16,-1 3 0 0,0 3-160 0,-3 1-16 0,-1 1-16 15,0 3 0-15,0 2-32 0,1-2 0 0,-3 2 0 0,1-2 0 16,0 1-80-16,1-1-32 16,0-5 0-16,3-3 0 0,1-7-144 0,2-6 0 0,2-5 0 0,4-5 128 15,-2-3-336-15,-1-12-80 0,0 0-16 0,14 0-7088 16,-3-4-1424-16</inkml:trace>
  <inkml:trace contextRef="#ctx0" brushRef="#br0" timeOffset="37460.15">8147 18152 2751 0,'0'0'256'0,"0"0"-256"0,0 0 0 0,0 0 0 16,0 0 2944-16,0 0 528 0,1 10 112 0,-2 2 32 15,-2 2-2208-15,-2 2-448 0,-1 0-96 0,-3 3-16 16,-1 0-416-16,1 0-96 0,-3 0-16 0,1 1 0 16,-1 0 192-16,2-2 48 0,0-3 0 0,2-1 0 15,1-7 304-15,7-7 64 0,-3 9 16 0,3-9 0 0,0 0-48 0,0 0 0 16,0 0 0-16,9-7 0 15,-1 0-368-15,2-1-80 0,1-3 0 0,3 0-16 0,0 2-272 0,2 0-160 16,-1 4 192-16,0 0-192 0,-1 0 0 0,1 5 0 16,1 6 0-16,1 3 0 0,-1 6 128 0,0 7-128 15,-2 6 0-15,0 2 0 0,-2 2 128 0,-2 1-128 16,-4 0 144-16,-2 0-144 0,-4 2 0 0,0-2 128 16,-4-5-128-16,2 0 0 15,-1-5-1520-15,-1-4-336 0</inkml:trace>
  <inkml:trace contextRef="#ctx0" brushRef="#br0" timeOffset="38092.15">9706 17785 12895 0,'-9'-8'1152'0,"6"2"-928"0,-1 0-224 0,4 6 0 0,0 0 2032 0,0 0 352 0,0 0 80 0,-7 8 16 15,1 1-1344-15,0 6-272 0,-4 3-48 0,1 6-16 16,-2 4-224-16,1 7-32 0,0 7-16 0,-3 5 0 16,1 3-320-16,-2 3-64 0,-2 2-16 0,3 2 0 15,-1 2-128-15,0-1 192 0,0 1-192 0,2-5 192 16,2 1-192-16,1-4 0 0,1-4 0 0,3-5 0 31,2-8-2496-31,-1-9-496 0</inkml:trace>
  <inkml:trace contextRef="#ctx0" brushRef="#br0" timeOffset="38414.21">9495 18347 18431 0,'0'0'1632'0,"0"0"-1312"16,0 0-320-16,12-9 0 0,-2 2 1152 0,4-2 176 16,2 4 16-16,3-2 16 0,3-3-688 0,1 4-144 15,-1 0-16-15,2 0-16 0,1 3-288 0,1 1-48 16,-4 2-16-16,1 3 0 0,-4 1-144 0,-1 3 0 15,-4 0 144-15,-1 4-144 0,-2-1 160 0,-3 4-32 16,-2 4-128-16,-3 2 192 0,-1 3-64 0,0 4 0 16,-4 2-128-16,2-1 192 0,0 3-16 0,2-6-16 15,0-1 0-15,3-2 0 0,2-2 144 0,3-2 16 0,1-4 16 0,3-3 0 16,3-2 96-16,1-5 16 0,2-1 0 0,-1-5 0 16,0-1-32-16,-1-4 0 0,-3-4 0 0,0-4 0 15,-3-1-32-15,-2 0 0 0,-1-3 0 16,-3-2 0-16,-2 0-176 0,-3-2-32 0,-2-3-16 0,-3 4 0 15,-2 1-160-15,-2 1 160 0,-1-2-160 0,0 3 160 16,-2 3-160-16,0 3 0 0,0-1 0 0,1 3 0 31,0 3-1264-31,2 0-224 0,2 2-48 0,1 2-11904 0</inkml:trace>
  <inkml:trace contextRef="#ctx0" brushRef="#br0" timeOffset="39197.39">11896 18135 19343 0,'0'0'848'0,"0"0"192"0,0 0-832 0,0 0-208 0,0 0 0 0,0 0 0 16,-3 14 432-16,-1 3 32 0,0 4 16 0,0 2 0 15,-1 5-352-15,1 1-128 0,0 4 0 0,2 2 144 16,2-2-144-16,0 2 0 0,0 3 0 0,4-2 128 0,2-3-128 0,2-1 128 16,1-8-128-16,2-2 128 0,3-5 0 0,3-4 0 15,0-5 0-15,1-3 0 0,0-4 720 0,2-6 144 16,1-3 32-16,0-2 0 0,0-3-160 0,-2-2-32 16,0-3 0-16,-1 1 0 0,-3-2-576 0,-1-2-128 15,-2 1-128-15,0-2 176 0,-2 3-176 0,0 3 0 16,-1 2 0-16,-1 2 0 0,1 1 0 0,-2 4 0 15,-7 7 0-15,10 0 0 0,-10 0 0 0,7 9 0 16,-3 7 128-16,-1 8-128 0,0 5 0 0,0 9 0 0,-2 7 0 16,-1 8 0-16,-3 7 0 0,-2 6 0 15,-1 2 0-15,-6 4 0 0,-2 3 0 0,-3 1 0 0,-1 6 176 16,-6-5-176-16,-2-5 176 0,-2-4-176 16,-4-9 192-16,-2-4-192 0,-3-5 704 0,0-5 48 0,1-5 0 15,-3-5 0-15,6-2 192 0,-1-7 32 0,1-5 16 0,4-5 0 16,2-4-336-16,4-8-64 0,2-3-16 0,3-3 0 15,1-8-272-15,2-4-64 0,2-8-16 0,3-3 0 16,3-6-224-16,1 1 0 0,6-3 0 0,4 0-160 16,3 0 16-16,4 2 0 0,3 2 0 0,6 1 0 15,3 1 144-15,3 2 0 0,0 4 0 0,6 1-128 16,2 1-144-16,5-1-32 0,1 1 0 16,4 1-10784-16,-1 0-2160 0</inkml:trace>
  <inkml:trace contextRef="#ctx0" brushRef="#br0" timeOffset="39538.01">13128 17304 23727 0,'-14'2'1040'0,"8"3"240"0,-1 3-1024 0,2 3-256 0,-5 3 0 0,3 7 0 16,-6 4 432-16,0 6 32 0,-1 7 16 0,-2 4 0 15,-2 2-144-15,0 3-16 0,3 2-16 0,0 1 0 16,1 0-176-16,1 1-128 0,-1-4 192 0,6-1-192 31,1 2-976-31,3-6-304 0,3-4-64 0,1-5-16 0</inkml:trace>
  <inkml:trace contextRef="#ctx0" brushRef="#br0" timeOffset="39991.89">13208 17773 25631 0,'0'0'1136'0,"-1"-10"224"0,-2 1-1088 0,1-4-272 0,7 0 0 0,-2-1 0 0,-2 2 528 0,3-5 48 15,1-1 16-15,1 3 0 0,0 1-256 0,2 4-48 16,0-2-16-16,-1 4 0 0,2 1-272 0,0 3 0 16,-9 4 0-16,12 0 0 0,-12 0 0 0,12 4 0 15,-3 6 0-15,-1 2 0 0,-1 3 0 0,1 3 128 16,-4 1-128-16,-2 2 0 0,0 5 160 0,-2-3-160 0,-3 1 128 0,1 0-128 16,-1-4 144-16,-2-2-144 15,2-4 160-15,2-2-160 0,1-12 400 0,0 0-16 0,0 9 0 0,0-9 0 16,0 0 160-16,0 0 32 0,0 0 0 0,12-8 0 15,-1-1-128-15,2-2-32 0,1-2 0 16,1-2 0-16,0-1-288 0,3 0-128 0,-3 2 128 0,0 4-128 16,2-2 0-16,0 2 0 0,-2 5 0 0,0 1 0 15,-1 4 0-15,0 1 0 0,0 6 0 0,-1 3 0 16,-3 0 0-16,1 4 0 0,-2 4 0 0,-5 1 0 16,-1 1 0-16,-3 3 0 0,-3-1 0 0,0-1 0 15,2 2 0-15,-4 0 0 0,0-4 0 0,0-1 0 31,0-1-1408-31,5-6-144 0,0-11-48 0,0 10-12080 0</inkml:trace>
  <inkml:trace contextRef="#ctx0" brushRef="#br0" timeOffset="40394.86">13855 17123 17503 0,'0'0'1552'0,"0"0"-1232"0,0 0-320 0,0 0 0 15,0 0 1280-15,10 0 192 0,-10 0 32 0,13 7 16 16,-1 0-416-16,-1 6-80 0,3 2 0 0,0 3-16 16,0 1-208-16,1 4-32 0,2 9-16 0,1 2 0 15,-1 2-160-15,1 4-16 0,-1 7-16 0,-2 0 0 16,-4 4-16-16,-2 3 0 0,-2 0 0 0,-5 3 0 16,-2-1 32-16,-4-4 16 0,-3-3 0 0,-1-1 0 15,-6-5 16-15,0-1 0 0,0-7 0 0,0-2 0 16,-1-4-288-16,0-2-64 0,-1-2-16 0,2-5 0 15,0-1-240-15,3-1-128 0,1-3 128 0,0-2-11440 16,2-3-2160-16</inkml:trace>
  <inkml:trace contextRef="#ctx0" brushRef="#br0" timeOffset="42300.71">14406 18483 18431 0,'0'0'816'0,"0"0"160"0,0 0-784 0,0 0-192 0,-7-7 0 0,7 7 0 15,-4-7 1984-15,4 7 336 0,0 0 80 0,0 0 16 16,0 0-1344-16,-5-7-272 0,5 7-48 0,0 0-16 16,0 0-352-16,0 0-80 0,-6 9-16 0,1 2 0 15,0 7-160-15,0 3-128 0,0 4 192 0,0 0-192 16,-2 5 224-16,1 5-64 0,1 0-16 0,-2 2 0 15,0 0-144-15,0 1 192 0,2-1-192 0,-1-3 192 16,1-1-192-16,0-1 128 0,1-4-128 0,2 0 128 16,-4-6-128-16,3-2-144 0,-1-5 144 0,1-1-208 15,2-6-1776 1,1-8-336-16,0 0-80 0</inkml:trace>
  <inkml:trace contextRef="#ctx0" brushRef="#br0" timeOffset="42478.78">14089 18755 13823 0,'0'0'1216'0,"0"0"-960"0,0 0-256 0,0 0 0 0,0 0 3456 0,14 2 640 16,4-1 128-16,4 0 16 0,5 0-3024 0,0-1-592 16,0-2-128-16,3-1-32 0,3 2-224 0,2-2-48 15,2 0-16-15,-1 0 0 0,3 1-176 0,-3 0-224 16,3 0 48-16</inkml:trace>
  <inkml:trace contextRef="#ctx0" brushRef="#br0" timeOffset="42994.05">15499 18370 13823 0,'-9'-6'608'0,"6"1"128"0,3 5-592 0,0 0-144 0,-3-4 0 0,3 4 0 0,0 0 2272 0,0 0 416 15,0 0 96-15,-7 11 16 0,2 3-1632 0,0 5-320 16,-1 4-64-16,-1 7-16 0,0 1-320 0,-1 7-80 15,-1 1-16-15,0 4 0 0,-1 8-32 0,-1-1 0 16,-3 0 0-16,0-2 0 0,-2 1 32 0,0 3 0 16,-2 0 0-16,2 1 0 0,-3 1-160 0,-1-7-48 15,0-2 0-15,4-4 0 0,-1-4-144 0,3-5 0 0,3-9 144 16,3-4-144-16,2-4 0 0,-1-4-160 0,7-11 16 0,0 0 0 31,0 0-944-31,0 0-192 0,0 0-48 0,5-16-10912 0</inkml:trace>
  <inkml:trace contextRef="#ctx0" brushRef="#br0" timeOffset="43244.2">15354 18627 14735 0,'5'-27'1312'0,"-1"9"-1056"0,1-2-256 0,1-2 0 16,1-2 1728-16,3 1 304 0,0 1 48 0,1-4 16 16,1 2-816-16,1 1-144 0,2-1-48 0,3 1 0 15,-1 0-496-15,4 0-96 0,2 3-32 0,1 2 0 16,2 0-176-16,0 4-32 0,2-1-16 0,-4 1 0 0,1 4-32 0,-2 4 0 15,0 3 0-15,-2 3 0 0,-4 1-80 16,-1 7-128-16,-4 5 176 0,0 6-176 0,-2 0 128 0,-2 8-128 16,-2 1 0-16,-5 5 0 0,-2 1 144 0,-2 3-144 15,-3 2 0-15,-3-3 144 0,-2-1-144 0,-5-2 0 16,-4-1 144-16,-3-4-144 0,-4-1 176 0,-3-3-48 16,-1 0 0-16,1-5 0 0,-2-9 0 0,3 1-128 15,2-8 192-15,3 0-64 0,2-4-128 0,5-4 0 16,1-9 0-16,5-3-9296 15,3-2-1744-15</inkml:trace>
  <inkml:trace contextRef="#ctx0" brushRef="#br0" timeOffset="43463.25">16042 18739 28559 0,'-16'9'2544'0,"6"1"-2032"0,-1 1-512 0,1 3 0 16,-1 3 1024-16,0 3 96 0,1 6 32 0,-2-2 0 15,1 5-480-15,-4-1-96 0,-2 2 0 0,2 1-16 16,-2-2-352-16,3 0-64 0,2 1-16 0,0-6 0 16,2-3-320-16,1-2-64 0,4-3 0 0,3-2-10016 15,-1-5-2000-15</inkml:trace>
  <inkml:trace contextRef="#ctx0" brushRef="#br0" timeOffset="43815.64">16811 17630 11967 0,'0'0'528'0,"0"0"112"0,-9 2-512 0,0 1-128 0,0 5 0 0,0 5 0 16,0 3 2480-16,-2 6 464 0,-3 7 80 0,-2 2 32 15,-5 0-2064-15,1 6-416 0,-1 4-64 0,1 2-32 16,-1 7 224-16,0 3 32 0,1 1 16 0,-1 0 0 15,2 5-80-15,1 0-16 0,6-1 0 16,-4-1 0-16,1-4-352 0,2 1-80 0,5-2-16 0,1-9 0 16,3-1-208-16,3-7 0 0,2-5 0 0,3-1 0 15,1-7-144-15,3-5-128 0,-2-1-32 0,3-5 0 32,1-5-1840-32,2-2-368 0,4-6-80 0,1-6-16 0</inkml:trace>
  <inkml:trace contextRef="#ctx0" brushRef="#br0" timeOffset="44078.51">17130 17797 13823 0,'0'0'1216'0,"-8"5"-960"0,-1 1-256 0,3 2 0 0,-2 5 3248 0,2 2 592 15,-6 5 128-15,2 4 32 0,-3 8-3008 0,0 3-608 16,-3 1-112-16,1 5-16 0,0 2 64 0,-1 0 0 16,0 6 16-16,1-3 0 0,1 1-48 0,2 1-16 15,1-5 0-15,3 3 0 0,3-3-272 0,3-1 160 0,0-1-160 0,5-6 128 32,-2-4-1744-32,4-3-368 0,2-8-64 0,-1-2-6032 0,0-4-1216 15</inkml:trace>
  <inkml:trace contextRef="#ctx0" brushRef="#br0" timeOffset="44252.78">16753 18350 23039 0,'0'0'2048'0,"0"0"-1648"0,0 0-400 0,0 0 0 16,12-5 1280-16,2 1 160 0,0 1 32 0,4 2 16 15,-1-1-1056-15,4 0-224 0,-1 1-32 0,4 1-16 16,0-3-160-16,2 1 160 0,1-2-160 0,0 0 160 15,1 1-1552-15,0-1-304 16</inkml:trace>
  <inkml:trace contextRef="#ctx0" brushRef="#br0" timeOffset="44546.77">17389 17577 20271 0,'0'0'896'0,"0"0"192"0,0 0-880 0,0 0-208 15,0 0 0-15,4 8 0 0,1 2 1200 0,0 1 192 16,4 5 32-16,0 4 16 0,0 3-528 0,2 2-96 0,1 8-32 16,2 4 0-16,-2 2-288 0,1 8-64 15,1 4-16-15,-3 4 0 0,-3 1-80 0,-2 2-16 0,-2 6 0 0,-1-1 0 16,-3 4-80-16,-3 0-32 0,-2-1 0 0,-5 0 0 15,-4-2-208-15,-1-3 144 0,-4-4-144 0,-2-4 128 16,-2-1-128-16,-2-7 0 0,2-8 144 0,0-7-144 16,4-2 0-16,3-6 0 0,2-4-192 0,3-4-13984 15</inkml:trace>
  <inkml:trace contextRef="#ctx0" brushRef="#br0" timeOffset="45064.06">17847 18294 23039 0,'0'0'2048'15,"0"0"-1648"-15,0 0-400 0,0 0 0 0,0 0 768 0,-3 11 64 0,3 7 0 0,-1 0 16 16,0 2-656-16,-2 3-192 16,-1 3 0-16,3 3 128 0,-3 3-128 0,2-2 176 0,-1 1-176 0,2 0 192 15,2-3-192-15,2 0 0 0,-1-2 144 0,2-5-144 16,2-7 0-16,2-2 0 0,2-3 0 0,1-4 128 15,0-7 64-15,0-4 0 0,1-3 16 0,-1-4 0 16,0-3 256-16,2-3 48 0,0-1 16 0,0-1 0 16,-2 2-224-16,0-2-48 0,1-4-16 0,-2 6 0 15,-1 2-240-15,-1 4 128 0,-1 1-128 0,1 6 0 16,-8 6 144-16,0 0-144 0,0 0 128 0,0 0-128 16,9 10 256-16,-5 8-16 0,-1 5-16 0,0 4 0 15,-3 6-16-15,-1 5 0 0,-2 6 0 0,1 7 0 16,-2-1-80-16,-5 3 0 0,-3 0-128 0,-2 6 192 15,-2 1 48-15,-3-2 0 0,-3-1 0 0,1 0 0 16,-4 5 96-16,-4-8 32 0,-4-6 0 0,0-1 0 0,0 1 0 16,3-8 0-16,2-4 0 0,3-6 0 15,4-4-176-15,2-6-16 0,0-5-16 0,3-3 0 16,4-10-1072-16,0-4-224 0,2-8-32 16,2-6-13984-16</inkml:trace>
  <inkml:trace contextRef="#ctx0" brushRef="#br0" timeOffset="45395.92">18621 17381 14735 0,'0'0'1312'0,"0"0"-1056"0,0-14-256 0,0 14 0 15,0 0 1408-15,0 0 208 0,0 0 48 0,0 0 16 16,0 0-336-16,-4 16-80 0,0 3-16 0,-1 0 0 16,0 4-384-16,-4 5-80 0,0 3-16 0,-1 1 0 15,0 5-96-15,0 5-32 0,-2-3 0 0,2 4 0 16,1 1-112-16,1-6-16 0,1 1-16 0,0-1 0 15,1-1-336-15,2-1-160 0,2-3 160 0,2-3-160 16,0-4-1488 0,2-3-400-16,2-6-80 0,2-6-10448 0</inkml:trace>
  <inkml:trace contextRef="#ctx0" brushRef="#br0" timeOffset="45829.7">18674 17742 21183 0,'0'0'944'0,"0"0"192"0,-2-11-912 0,2 1-224 16,2-4 0-16,2 1 0 0,4 0 1328 0,0-2 208 16,0-2 64-16,2 1 0 0,0-1-1280 0,2 1-320 15,1 1 0-15,2 2 0 0,1 4 0 0,0 3 0 16,-2-1 0-16,-2 4 0 0,-2 1 0 0,-10 2 0 0,12 2 0 0,-12-2 0 15,9 12 192-15,0 1-64 0,-4 7 0 0,-1 2-128 16,-4 1 224-16,-4 6-64 0,0-4-16 0,0 0 0 16,-3-3-144-16,-1 0 160 0,-1-3-160 0,4-1 160 15,0-4 32-15,0-4 16 0,5-10 0 0,-5 9 0 16,5-9 320-16,0 0 64 0,0 0 16 0,0 0 0 16,0 0-32-16,7-8 0 0,1-1 0 0,0-1 0 15,-1-1-400-15,1-3-176 0,3 1 128 0,-1 3-128 16,-2-4 0-16,1 4 0 0,-4 2 0 0,-5 8 0 15,8-4 0-15,-8 4 0 0,0 0 0 0,0 0 0 16,5 8 0-16,-3 6 0 0,1 1 0 0,-4 4 0 16,-3 2 0-16,-1 2 0 0,-2 2 0 0,1-1 0 15,-4 0 0-15,2 2 0 0,-1-5 0 0,4 2 0 0,-1-1-384 0,5-2 32 16,-1-7 16-16,1 0 0 16,1-13-2352-16,0 0-480 15,0 0-96-15</inkml:trace>
  <inkml:trace contextRef="#ctx0" brushRef="#br0" timeOffset="46042.04">19058 17751 18431 0,'0'0'1632'0,"0"0"-1312"0,0 0-320 0,0 0 0 0,0 0 2288 0,0 0 384 16,0 0 80-16,0 0 0 0,0 0-1680 0,0 0-352 0,14-2-64 0,0-1-16 15,1 1-320-15,0 0-80 0,2 2-16 0,-1 0 0 16,0-1-224-16,-1 1-160 0,-2 1 32 0,-1 1 0 31,-1-2-2016-31,-11 0-400 0,12-3-80 0,-12 3 0 0</inkml:trace>
  <inkml:trace contextRef="#ctx0" brushRef="#br0" timeOffset="46283.93">19509 17545 26367 0,'0'0'1168'0,"-4"15"240"0,-1 1-1120 0,2 2-288 0,-4 2 0 0,0 3 0 0,0 6 896 0,-2-2 128 15,-2 3 32-15,-1-2 0 0,1-1-512 0,1-4-96 16,0 1-32-16,1-3 0 0,1-1-416 0,3-3-144 16,1-1 0-16,4-4-9152 15,0 1-1840-15</inkml:trace>
  <inkml:trace contextRef="#ctx0" brushRef="#br0" timeOffset="46621.94">19922 17076 26719 0,'0'0'2368'0,"-9"3"-1888"0,4 2-480 0,0 5 0 16,1 0 736-16,2 4 48 0,1 5 16 0,2 3 0 16,0 3-128-16,3 1-32 0,2 4 0 0,3 4 0 15,1 5-192-15,3 3-64 0,2 5 0 0,1 3 0 0,0-1 48 0,-1 2 0 16,1 1 0-16,-1-3 0 16,-1 2-96-16,-3-1-16 0,0-5 0 0,-8 2 0 15,-3-3-192-15,-1 1-128 0,-1-3 128 0,-7-1-128 0,0-2 0 0,0-7-240 16,-3-1 48-16,0-3 0 15,-4-5-1136-15,2-6-208 0,0-3-64 16</inkml:trace>
  <inkml:trace contextRef="#ctx0" brushRef="#br0" timeOffset="46973.35">20541 18314 26719 0,'0'0'1184'0,"0"0"240"0,0 0-1136 0,0 14-288 0,0-1 0 0,-1 2 0 15,-1 2 864-15,-2 3 112 0,-3 3 32 0,0 1 0 16,-3 4-560-16,-2-1-96 0,-1 3-32 0,-1-2 0 16,0 1-160-16,-1 1-32 0,0-4-128 0,1 5 192 0,0-2-192 0,0-2-288 15,-1-3 64-15,0-4-13760 16</inkml:trace>
  <inkml:trace contextRef="#ctx0" brushRef="#br0" timeOffset="47134.21">20065 18740 25791 0,'0'0'2304'0,"0"0"-1856"16,0 0-448-16,10-2 0 0,1-4 1504 0,5 3 208 15,1 0 32-15,2 2 16 0,4-2-1248 0,1 1-240 16,3-3-48-16,1 2-16 0,0 2-208 0,5-2 128 15,-1 1-128-15,2-1 0 16,-1-2-1344-16,0 1-384 0</inkml:trace>
  <inkml:trace contextRef="#ctx0" brushRef="#br0" timeOffset="47307.46">21223 18844 28223 0,'0'0'1248'0,"0"0"256"0,0 0-1200 0,0 0-304 0,14 3 0 0,-4-3-12480 16</inkml:trace>
  <inkml:trace contextRef="#ctx0" brushRef="#br0" timeOffset="47494.35">21622 18856 22287 0,'0'0'976'0,"0"0"224"0,0 0-960 0,0 0-240 0,11 2 0 0,-11-2 0 31,12 0-896-31,-1-1-240 0</inkml:trace>
  <inkml:trace contextRef="#ctx0" brushRef="#br0" timeOffset="47651.8">21947 18874 7359 0,'0'0'656'0,"0"0"-528"0,0 0-128 0,0 0 0 15,10 8 3120-15,-1-3 592 0,-9-5 112 0,10 7 16 16,-10-7-2368-16,0 0-496 0,11 6-80 0,-2-2-32 15,-9-4-160-15,0 0-48 0,0 0 0 0,0 0 0 16,11 3-400-16,-11-3-96 0,0 0-16 0,13 2-12176 16</inkml:trace>
  <inkml:trace contextRef="#ctx0" brushRef="#br0" timeOffset="48054.23">23292 18213 28959 0,'0'0'1280'0,"0"0"272"0,0 0-1232 0,0 0-320 0,-8 8 0 0,3 1 0 16,-1 3 288-16,0 2 0 0,-1 4 0 0,1 3 0 15,-2 2 0-15,-1 5 0 0,2 1 0 0,-1 6 0 16,-1 1 0-16,0 1 0 0,0 3 0 0,2-2 0 16,-3 0-96-16,3-2 0 0,1-3-16 0,2 0 0 31,-1-4-864-31,3 1-160 0,-4-5-48 0,3-4-12736 0</inkml:trace>
  <inkml:trace contextRef="#ctx0" brushRef="#br0" timeOffset="48219.63">23112 18558 17503 0,'0'0'1552'0,"0"0"-1232"0,0 0-320 0,11-6 0 0,0 1 2480 0,2 2 432 16,1-1 96-16,1 1 0 0,2-1-2240 0,-1-1-448 16,2 1-80-16,1-2-32 0,2-1-208 0,0 3-256 15,1 1 48-15,-2-4-12560 0</inkml:trace>
  <inkml:trace contextRef="#ctx0" brushRef="#br0" timeOffset="48648.68">23860 18393 20783 0,'-6'18'912'0,"2"-3"208"0,-1 3-896 0,-3 7-224 0,0-1 0 0,0 7 0 16,-1-1 768-16,0 6 128 0,-2 3 0 0,-1 3 16 15,2 0-128-15,-4 4-16 0,-1-3-16 0,-3 3 0 16,-2-4-176-16,-2 3-48 0,0-5 0 0,1-2 0 16,0-3 32-16,4-2 0 0,-1-9 0 0,5-3 0 0,4-4 144 15,4-4 16-15,5-13 16 0,0 0 0 0,0 0-400 16,0 0-80-16,13-8 0 0,1-6-16 0,2-5-112 15,2-1-128-15,1-4 176 0,0-2-176 0,-1-2 128 0,0 1-128 16,0-3 0-16,-2-2 0 0,0-1 0 0,0-2 0 16,1-2 0-16,0-1 0 0,1-3 0 0,1 4 0 15,2 0 128-15,-1 7-128 0,2 7 0 0,-2 1 0 16,0 3 0-16,-1 3 0 0,-1 4 0 0,-1 7 0 16,-3 0 0-16,-2 7 160 0,0 2 80 0,-3 4 16 15,-4 3 0-15,-1 6 0 0,-8 1-256 0,-4 1 0 16,-3 0 0-16,-3 5 0 0,-4 3 0 0,-1-4 0 15,-8-2 0-15,0 3 0 0,-3-1-368 0,2-5 48 16,1-3 0-16,3-5 0 16,4 1-368-16,3-4-64 0,3-2-16 0</inkml:trace>
  <inkml:trace contextRef="#ctx0" brushRef="#br0" timeOffset="49175.28">23912 19241 18431 0,'0'0'1632'0,"0"0"-1312"0,0-12-320 0,2 0 0 0,0 0 2224 0,6-3 368 16,2-3 80-16,4 2 16 0,-1-2-1856 0,4-1-352 15,3-3-80-15,2 2-16 0,3-3-64 0,-1 5 0 16,1 4-16-16,-1 3 0 0,-1-1-176 0,-1 6-128 16,-2 1 144-16,-5 1-144 0,-3 4 160 0,-12 0-160 15,10 6 160-15,-4 3-160 0,-3 7 176 0,-2 3-176 16,-3 5 192-16,-2 0-192 0,-4 6 128 0,-2 0-128 15,-3 3 0-15,-2 0 0 0,-3-1 192 0,-1-4-192 16,-4-2 192-16,2-4-192 0,-1-2 208 0,3-1-64 16,-1-5-16-16,7-1 0 0,3-8 256 0,10-5 32 0,0 0 16 15,0 0 0-15,0 0 80 0,0 0 32 0,7-14 0 16,4 0 0-16,0 1-384 0,4-1-160 0,2-1 128 0,1 0-128 16,1 0 0-16,0-2 0 0,1 2 0 0,-1 2 0 15,-2 3 0-15,-2 4 0 0,0 1 0 0,-5 3 0 16,-10 2 0-16,12 5 0 0,-2 0 0 0,-2 8 0 15,-2 4-160-15,-2 2 160 0,0 0 0 0,-4 4-144 16,0 3 16-16,-6-4 0 0,0 0 0 0,0-1 0 16,-2-2-64-16,2-1 0 0,-1-1 0 0,2-5 0 31,2 0-416-31,3-12-96 0,0 0 0 0,0 0-9120 0,0 0-1824 0</inkml:trace>
  <inkml:trace contextRef="#ctx0" brushRef="#br0" timeOffset="49566.78">24819 17944 23903 0,'0'0'1056'16,"0"0"224"-16,-3 11-1024 0,1-1-256 0,-2 5 0 0,0 5 0 0,-2 4 704 0,-2 3 112 0,-2 7 16 16,-2 3 0-16,1 5-112 0,-3 3-16 15,-1 3 0-15,-2-1 0 0,-1 3-192 0,-1 4-64 0,-1 2 0 0,1 1 0 16,0-1-192-16,5-2-64 0,0 0 0 0,1-7 0 15,3-1-192-15,2-10 0 0,5-3 0 0,0-6 0 32,2-6-656-32,2-1-80 0,3-6-16 0,2-1 0 15,2 1-2048-15,2-9-400 0</inkml:trace>
  <inkml:trace contextRef="#ctx0" brushRef="#br0" timeOffset="49815.21">25142 17999 16575 0,'0'0'1472'0,"0"0"-1168"0,0 0-304 0,-7 17 0 0,1 0 2352 0,-2 5 400 16,1 3 96-16,-4 2 16 0,0 5-1648 0,-2 5-336 15,3 1-64-15,-1 2-16 0,-1 1-288 0,2 1-64 16,0 1-16-16,1-2 0 0,0 0-48 0,1 2-16 16,2-2 0-16,1-5 0 0,1 1-368 0,0-1-160 15,1-2 16-15,0-3 0 16,1-7-3056-16,-1-3-624 0,-2 4-112 0,2-13-32 0</inkml:trace>
  <inkml:trace contextRef="#ctx0" brushRef="#br0" timeOffset="49993.85">24770 18463 20271 0,'0'0'896'0,"0"0"192"0,0 0-880 0,9-4-208 0,3 2 0 0,0 2 0 16,2-2 2384-16,6 2 432 0,1 2 96 0,5-2 16 16,-1-2-2320-16,3 1-464 0,2 0-144 0,3 1 0 15,1-1 0-15,-1-1 128 0,0 2-128 0,-2 0 0 31,-1-2-2064-31,-5-1-496 0</inkml:trace>
  <inkml:trace contextRef="#ctx0" brushRef="#br0" timeOffset="50320.21">25443 17758 25791 0,'0'0'1152'15,"0"0"224"-15,-3 8-1104 0,1 4-272 0,0 3 0 0,4 4 0 0,2 4 160 0,1 9-32 0,2 3 0 0,2 5 0 16,1 6 192-16,1 1 48 0,-1 2 0 0,0 6 0 15,0 3-48-15,-1 5 0 0,-3-1 0 0,-1 4 0 16,-2 3-48-16,-4-2-16 0,-4-3 0 0,-4 2 0 16,-2-2-64-16,-3-4-32 0,-3-5 0 0,-2-2 0 15,-2-8-160-15,2-3 128 0,0-7-128 0,3-3 128 16,0-7-352-16,4-4-80 0,1-6-16 0,1-4-12896 16</inkml:trace>
  <inkml:trace contextRef="#ctx0" brushRef="#br0" timeOffset="50950.05">25909 18357 5519 0,'0'0'496'0,"-9"0"-496"16,9 0 0-16,-8 2 0 0,8-2 5184 0,-9 6 928 15,5 0 192-15,-1 7 32 0,0-3-4928 0,-2 6-1008 0,2 3-192 0,0 4-32 16,0-1-176-16,1 4 192 0,0-1-192 0,2 1 192 15,-1 2 0-15,3-3 0 0,0 2 0 0,3-3 0 16,-1 1-48-16,2-2 0 0,1-4 0 0,3-2 0 16,0-7 160-16,2-1 16 0,1-7 16 0,2 0 0 15,0-4 256-15,2-4 48 0,1-4 16 0,2-2 0 16,0-2-160-16,0-2-48 0,-2-2 0 0,1 0 0 16,-3-1-224-16,-1 1-48 0,0 2-16 0,-1 1 0 15,1-1-160-15,-6 4 0 0,3 4 144 0,-4 2-144 16,-6 6 0-16,0 0 0 0,0 0 0 0,0 0 0 15,5 15 0-15,-5 9 0 0,-4 4 0 0,-1 9 0 16,0 9 0-16,-3 3 0 0,-1 6 0 0,-2 3 0 0,-3 3 0 0,-2 4 0 16,-3 5 0-16,-1 0 0 0,-3 1 0 0,-2-3 0 15,-1-5 0-15,-2 3 0 0,0-2 176 16,0-1-48-16,0-3 0 0,-5 1 0 0,-1-6-128 0,2-7 192 16,-1-6-192-16,4-9 192 0,-2-10 80 0,9-4 32 15,4-8 0-15,1-5 0 0,5-9 288 0,0-6 64 16,2-2 16-16,2-8 0 0,1-7-464 0,2-4-80 15,1-8-128-15,4-4 176 0,1-9-176 0,7 0 0 16,1 0 0-16,3 5 0 0,6 2 0 0,5 6-144 16,4 3 144-16,3 9-160 0,-1 3-32 0,2 5-16 15,-1 4 0-15,0 3 0 16,-5 6-208-16,1 1-32 0,-2-1-16 0,0 3 0 16,-1 2-2288-16,-2-1-464 0</inkml:trace>
  <inkml:trace contextRef="#ctx0" brushRef="#br0" timeOffset="51290.23">26795 18534 29487 0,'0'0'2624'0,"0"0"-2112"15,14-1-512-15,2 0 0 0,1 1 816 0,5 0 48 16,-2-2 16-16,3 2 0 0,1-2-624 0,2 1-112 16,-1-2-16-16,1 0-128 15,-2 0-736-15,0 0-256 0,-3 2-48 0</inkml:trace>
  <inkml:trace contextRef="#ctx0" brushRef="#br0" timeOffset="51471.11">26788 18828 29487 0,'0'0'2624'15,"0"0"-2112"-15,0 0-512 0,14 1 0 0,0 2 1136 0,1-1 112 0,0-2 32 0,4-1 0 16,2 0-768-16,1 1-128 0,4-2-48 0,2-2 0 16,4-2-80-16,1 0 0 0,2-2-16 0,0-1 0 31,0 2-2112-31,-3-5-432 0,1-1-64 0</inkml:trace>
  <inkml:trace contextRef="#ctx0" brushRef="#br0" timeOffset="52857.3">28394 17942 16575 0,'0'0'1472'16,"0"0"-1168"-16,0 0-304 0,0 0 0 0,-1-9 2112 0,1 9 352 0,0 0 80 15,0 0 16-15,0 0-1280 0,0 0-240 16,0 0-48-16,-9 4-16 0,2 1-336 0,-5 4-64 0,-2 0 0 15,-2 5-16-15,-3 3-96 0,-3 4-16 0,-1 2 0 0,-1 3 0 16,-1 2-16-16,-2 7-16 0,-2 3 0 0,2 6 0 16,-2 6-32-16,1-1-16 0,-2 5 0 0,2 3 0 15,2 0-240-15,0-1-128 0,2 1 160 0,3-2-160 16,-1-2 128-16,5-4-128 0,2-6 0 0,5-5 0 16,1-5 0-16,5-4 128 0,4-5-128 0,5 1 0 15,7-3 176-15,2-4-16 0,2-3 0 0,2-3 0 16,0-2 32-16,5 0 0 0,1-3 0 0,3-5 0 15,1-2-32-15,2-2 0 0,2-1 0 0,2-6 0 16,-2 3-160-16,2-4 192 0,3 1-192 0,-1-4 192 16,-1 0-192-16,0 2 0 0,-2-4 0 0,-1-2 0 15,-2 1 128-15,-2-2-128 0,-4-1 128 0,3 0-128 0,-2 0 208 0,-1-3-32 16,-1-2-16-16,0 1 0 0,-2-4-160 0,-1-1 0 16,-2 0 144-16,-1 0-144 0,-3-2 0 15,-1-2 0-15,-3-4 0 0,0 0 0 0,1-3 0 0,-2 3 0 16,-2-1 0-16,0 1 0 0,-1 1 0 0,-1-1 0 15,-2 2 0-15,-2 1 0 0,-1 1 0 0,-3 3 0 16,-2 1 0-16,-4 5 0 0,0 2 0 0,-1 0 0 16,-3 0 0-16,-2 1 0 0,-1 1 0 0,-3 3 128 15,-2 2-128-15,1-3 0 0,-2 2 0 0,1 2 0 16,-2 3 0-16,1-2 0 0,1 5 0 0,-1-2 0 16,-1 5 0-16,3 0 0 0,-2 3 0 0,-1-1 0 15,0 2 0-15,1 3-128 0,-1 1 128 0,1 0 0 16,0 1 0-16,-3 3-128 0,5-1 128 0,-1 5 0 0,2-3 0 0,0 2 0 15,-1 2 0-15,0-2 0 0,3 3 0 16,-1 1 0-16,-2 2 0 0,1-1 0 0,0 1 0 0,1 2 0 16,0 1 0-16,2 5 0 0,-1 3 0 0,2 0 0 15,1 2 0-15,0 4 0 0,0 4 0 0,0 1 0 16,4-1 0-16,-3 4 0 0,-1 0 0 0,0 2 0 16,1-3 0-16,1-1 0 0,0 0 0 0,2 2 0 15,0 1 0-15,2-4 0 0,2-2 0 0,5-2 0 16,1-2 0-16,2-2 0 0,3 0 0 0,5-1-128 15,-1-2 128-15,5 3 0 0,3-3 0 0,3 2 0 16,-1-4 0-16,0-1 0 0,-1-4 0 0,1-1 0 16,2-1 0-16,0-4 0 0,1-2 0 0,2-4 0 0,0 0 0 15,0-4 0-15,2 0 0 0,-1-3 0 0,0-3 0 0,2-1 0 16,0-1 0-16,2-1 128 0,2-6-128 16,0 0 144-16,-1-4-144 0,-2-3 160 0,-2 0-32 15,0-1 0-15,-3-1 0 0,1-3 0 0,-4-5-128 0,2 5 0 16,1-5-192-16,-2 3 192 0,0 1-176 0,0-5 176 15,-1 1-128-15,2-5 128 0,-3-2-128 0,1-1 128 16,-2-5-128-16,-2-1 128 0,0-1 0 0,-1 2-128 16,1-1 128-16,-4-1 0 0,0 2-256 0,-2 1 16 15,-1 3 16-15,-3 0 0 0,-1 0 224 0,-4 2-176 16,-2 0 176-16,-3 1-160 0,-1 0 160 0,-2 2-128 16,-3-2 128-16,-1 3-128 0,-1 4 128 0,-4-1 0 15,-1 2 0-15,-1 0 0 0,1 3 0 0,-1 2 128 16,-3-1-128-16,-1 4 0 0,1 0 0 0,-1 4 0 15,-1 2 0-15,3 1 0 0,-2 2 0 0,2 0 128 0,0 5-128 0,-1 0 0 16,0 3 0-16,-2 1 0 0,-1 1-160 16,1 1 160-16,-4 3-144 0,3 2 144 0,-2 0 0 15,0 5-144-15,-1 2 144 0,0 3 0 0,1 1 0 0,-1 4-128 16,-2 3 128-16,-1 4 0 0,0 1 0 16,1 6-128-16,-1 1 128 0,4 7 0 0,-1-1 0 0,2 5-128 15,-2 3 128-15,2 1 0 0,2 2 0 0,2 0 0 16,5-3 0-16,2 1 0 0,4 0 0 0,2-3 0 15,3-3 0-15,5-1 0 0,4-8 0 0,5 0 0 16,0 0 0-16,6-5 0 0,1-1-144 0,3-7 144 16,2 0-144-16,-1-4 144 0,2-3-192 0,2-4 192 15,1-3 0-15,3-3 0 0,3-4 0 0,2-2 0 16,2-2 0-16,4-3 0 0,1-3 0 0,2-2 0 0,1 0 0 16,1-5 128-16,-5-1-128 0,-1-4 0 0,-2-2 144 15,-1 0-144-15,0 2 128 0,-2-2-128 0,0-2 176 16,-2 0-48-16,1 0-128 0,-4-1 192 0,-2-3-192 15,-2 1 0-15,-3-4 0 0,0-2 0 0,-2-3 0 0,-1-3 0 16,-3-6 0-16,-6 1-160 0,1-5 160 0,-5-2 0 16,-4-1 160-16,-3-1-160 0,-5-3 320 0,-2 2-48 15,-3 1 0-15,-3 7 0 0,-5-1-80 0,-2 10-32 16,-3 7 0-16,-3 4 0 0,-6 3-160 0,0 5 0 16,-2 3 0-16,-1 4 0 0,2 3-192 0,-1 1 0 15,3 2-16-15,1 3 0 16,2 0-1600-16,2 3-320 0,2-1-64 0,2 2-16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48:22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1228 518 13823 0,'-3'-20'608'0,"1"8"128"0,2-2-592 0,2 4-144 16,0 0 0-16,0-3 0 0,1 0 288 0,1 1 32 0,-1-2 0 0,1 0 0 15,0 2 480-15,0-5 96 0,-3 3 32 0,-1 2 0 16,0 12 96-16,0 0 32 0,-8-5 0 0,1 0 0 15,-1 2-160-15,-1 3-16 0,-1 3-16 0,0 5 0 16,0-1-400-16,-2 6-80 16,1 5 0-16,5-3-16 0,-1 4-80 0,-2 6-16 15,0 6 0-15,0 3 0 0,1 4-48 0,0 4-16 0,-2 5 0 0,-11 44 0 16,6-7-80-16,2-7-128 0,0 2 176 0,0-4-176 16,1-1 128-16,2-2-128 0,-3-2 0 0,5-3 0 15,-4-2 128-15,5-3-128 0,0-4 0 0,1-6 0 16,2-3 0-16,0-4 0 0,0-1 128 0,1-3-128 15,-1-4 208-15,1-3-16 0,2-2 0 0,0-2 0 16,1-2 64-16,0-2 16 0,1 0 0 0,3-3 0 0,3-2-80 16,-2-2-32-16,3-3 0 0,1 0 0 15,1-2-32-15,3-4 0 0,2-1 0 0,2-4 0 0,-1 1-128 0,2-2 160 16,0-2-160-16,2 0 160 0,0-1-160 0,5-1 0 16,1-1 0-16,2-1 128 0,-1 2-128 0,3 0 0 15,3 0 0-15,3-1 128 0,3 2-128 0,3-1 0 16,2 0 0-16,1 0 0 0,4 0 0 0,0 0 0 15,3 0 0-15,2 0 0 0,-1 0 0 0,4 0 0 16,-1 0 144-16,5-1-144 0,4 1 0 0,-3-1 144 16,-3-2-144-16,3 0 0 0,0 0 128 0,3 2-128 0,3-1 0 0,2 1 0 15,2 0 0-15,-3 1 0 0,-3 1 0 0,1-1 0 16,2 1 128-16,2 1-128 0,3-1 0 0,1 2 0 16,0 0 0-16,0 0 0 0,-2-3 0 0,2 1 0 15,3 0 128-15,3 2-128 0,4-2 144 0,-2 0-144 16,-4-1 160-16,1 0-160 0,0 2 160 0,4-1-160 15,2 0 144-15,-2 3-144 0,-2-1 128 0,-1-1-128 16,0-2 0-16,3 3 0 0,4-1 128 0,-2 0-128 16,-4-2 0-16,4 0 0 0,-1 0 0 0,3 0 128 15,1 1-128-15,-1-1 0 0,-3-1 0 0,1-1 0 16,2 0 0-16,2-1 128 0,3 2-128 0,-1-3 0 16,-2-2 0-16,3 1 0 0,-1 1 0 0,2-2 0 0,2-1 0 0,-2 5 0 15,-3-5 0-15,1 0 128 16,-1 3-128-16,5-1 0 0,2-2 0 0,-2 4 128 0,-8 0-128 15,3-1 128-15,1-1-128 0,2 3 128 0,0 0-128 0,-1 0 128 16,-3-1-128-16,2 3 128 0,2-2-128 16,0 0 0-16,-1 0 144 0,-3-2-144 0,-2 2 128 0,2 0-128 15,1 1 128-15,0 0-128 0,0-1 0 0,-2-1 0 16,-1-2 0-16,0 2 0 0,2 0 0 0,-3 2 0 16,-1-1 0-16,-2 2 0 0,-2-4 128 0,2 3-128 15,0-1 128-15,-1 2-128 0,-2-2 128 0,2 2-128 16,-10 0 128-16,4 2-128 0,-1 0 128 0,1 0-128 15,2 1 160-15,-4 2-160 0,-6-3 128 0,-1 3-128 16,1-1 0-16,-2-1 144 0,3 2-144 0,0 1 0 0,0-1 144 16,-4-1-144-16,-6 4 0 0,0-3 0 0,1-1 0 0,-3 2 128 15,-1 2-128-15,1-3 0 0,-1 0 128 0,-1 4-128 16,-2-6 0-16,-3 3 0 0,-8 0 0 16,-1-2 128-16,-1 1-128 0,-1 2 0 0,-4-3 0 0,-1 1 128 15,-2 2-128-15,-3-2 0 0,-2-1 128 0,0 1-128 16,0 2 128-16,-1 0-128 0,-6 1 128 0,0-2-128 15,-2-5 0-15,-1 1 144 0,-3 1-144 0,-2-1 0 16,-2 2 176-16,-2-1-176 0,-9-3 160 0,0 0-160 16,9-3 176-16,-9 3-176 0,7-7 192 0,-7 7-192 15,4-8 320-15,-1-3-64 0,-3 0 0 0,-1-3 0 16,-2-2-64-16,0-3-32 0,2-5 0 0,-3-2 0 16,-1-3-160-16,0 0 0 0,-1-3 144 0,0-4-144 15,-1 1 128-15,1-2-128 0,-1-5 128 0,0-5-128 0,-1-3 128 16,1 0-128-16,0-4 160 0,1 0-160 15,0-2 0-15,0 0 128 0,1 0-128 0,3 0 0 0,-3-4 0 0,1 2 0 16,1-1 0-16,0 1 0 0,0-3 0 0,2 5 0 16,1 4 0-16,1 1 0 0,0 0 0 0,1 3 0 15,-2-1 0-15,-2 2 0 0,2 2 0 0,2 15 0 16,1 1 0-16,-1-4 0 0,-1-3 0 0,1 2 0 16,1 0 0-16,0 2 0 0,-1 2 0 0,3-26 0 15,-2 7 0-15,1 5 0 0,-2 4 0 0,2 5 0 16,1 4 0-16,-4 3 0 15,2 0 0-15,-2 4 0 0,-1-2 0 0,0 14 0 0,1-1 0 0,-1-1-128 16,0 3 128-16,0 1 0 0,0 1 0 0,0 1 0 0,-1 2-128 0,-3-7 128 16,0 7 0-16,-1 0 0 0,-1 3 0 0,-3 2 0 15,-2-1-128-15,-1 2 128 0,1 2 0 0,-2-1 0 16,-1 0 0-16,-1 2-128 0,-2-2 128 0,-2 3 0 16,-1-2 0-16,-3 1 0 0,-4-2 0 0,-2 3 0 15,0 0 0-15,11 1 0 0,-5 0-128 0,-4 0 128 16,-2 3 0-16,-4-2 0 0,-5 2 0 0,-1 1 0 15,-5 0 0-15,-41 8 0 0,5-3 0 0,5 0 0 16,3-1 0-16,1-2 0 0,1 3 0 0,2-1 0 16,-4-3 0-16,-1 3 0 0,-7 1 0 0,3-1 0 15,-1-2 0-15,1 2 0 0,-6-4 0 0,-1 0 0 16,-1 0 0-16,0-1 0 0,0 0 0 0,1 1 0 16,-7-3 0-16,-3 3 0 0,2-1 0 0,0 2 0 15,2-5 0-15,-3 0 0 0,-1-1 0 0,-1 1 0 16,-2-2 0-16,2-1 0 0,2 2 0 0,-1-1 0 15,-3-3 0-15,1 0 0 0,-1 0 0 0,4 3 0 0,-1 0 0 0,1-1 0 16,-3-2 0-16,0 0 0 0,2 2 0 0,2-1 0 16,-1-2 0-16,0-1 0 0,-2 1 0 0,3 1 0 15,3 1 0-15,-1 1 0 0,-3-2 0 0,-1 0 0 16,-1 0 0-16,5 1 0 0,3 1 0 0,-4-2 0 16,2-1 0-16,-3 1 0 0,-1-1 0 0,6 2 0 15,3 3 0-15,-2-1 0 0,-1-5 0 0,-2 0 0 16,-1 0 0-16,4 4 0 0,5 2 0 0,-2-2 0 15,-3-4 0-15,0 0 0 0,-2 2 0 0,4 2 0 16,3 3 0-16,1-3 0 0,-2-1 0 0,0-1 0 16,-2 2 0-16,1 2 0 0,3 3 0 0,2-2 0 0,2 0 0 0,-1-2 0 15,-5 1 0-15,1 0 0 0,0-2 0 16,3 4 0-16,6 3 0 0,-2-2 0 0,-6-2 0 0,1 2 0 16,-1-4 0-16,2 5 0 0,5 2 0 0,0 1 0 15,1-3 0-15,-1 2 0 0,-1-4 0 0,34 1 0 16,-5 3 0-16,-2-1 0 0,-4 1 0 0,-2 1 0 15,-3-2 0-15,0 4 0 0,-1-3 0 0,-46 12 0 16,20-8 0-16,15-2 0 0,5 0 0 0,10-2 0 16,1 1 0-16,6 2 0 0,3-4 0 0,2 1 0 15,3-5 0-15,4 2 0 0,5-1 0 0,3-2 0 32,5 2-896-32,3 1-208 0,1-2-48 0</inkml:trace>
  <inkml:trace contextRef="#ctx0" brushRef="#br0" timeOffset="2385.84">15923 3447 6447 0,'0'0'576'0,"0"0"-576"0,0 0 0 0,-1 11 0 16,1-11 816-16,0 0 48 0,0 0 16 0,-1 9 0 16,1-9 16-16,-4 10 0 0,4-10 0 0,0 0 0 0,-1 14-224 0,-2-5-32 15,3-9-16-15,-4 11 0 0,4-11-80 0,-5 9-16 16,5-9 0-16,0 0 0 0,-5 9 112 0,5-9 32 15,0 0 0-15,0 0 0 0,0 0 96 0,0 0 32 16,0 0 0-16,0 0 0 0,0-4 64 0,1-3 16 16,2 0 0-16,1-3 0 0,1 0-464 0,0-4-96 15,0 0 0-15,1 0-16 0,5 1-176 0,-4-2-128 16,2-4 192-16,3 0-192 0,-1 0 192 0,2 1-192 16,-1 0 192-16,2 1-192 0,0-3 144 0,-1 0-144 15,2 0 0-15,1 1 144 0,0 0-144 0,2 0 0 16,0 0 144-16,1-2-144 0,-1 2 0 0,1-2 128 15,0 1-128-15,0-1 0 0,0 0 0 0,0 1 0 16,-1 2 0-16,0 1 128 0,-2 0-128 0,1 1 176 16,-2-1-176-16,1 3 192 0,1-3-16 0,-1 1 0 15,1-1 0-15,-1 1 0 0,1-1-48 0,0 2-128 16,0 0 192-16,1 0-64 0,0 2-128 0,0-2 160 16,1-2-160-16,0 1 160 0,-1 2-160 0,1 0 0 15,0 2 0-15,1-2 0 0,0 2 0 0,1 0 128 0,-2-2-128 16,2 0 0-16,1 3 0 0,1-1 0 0,0-3 0 15,0 1 0-15,-2 0 0 0,2 3 0 0,1-3 0 16,-1 0 0-16,-1 1 0 0,-1 1 0 0,2 0 0 16,-1 0 0-16,0 2 0 0,-1 1 0 0,-1 2 0 0,1 0 0 15,-2 0 128-15,0 2-128 0,-1 1 0 16,2-1 128-16,-2 1-128 0,0 1 0 0,-1 3 144 0,1 0-144 16,-2 0 0-16,0 2 144 0,-1-1-144 0,2 1 0 0,-2 1 160 0,0 2-160 15,-1-2 128-15,0 2-128 0,-1 2 0 0,1 0 0 16,-1 2 128-16,-1-1-128 0,0 0 0 0,-1 1 0 15,-1-3 0-15,2 4 128 0,-1-2-128 0,2 4 0 16,-1-4 0-16,-1 5 0 0,0 0 0 0,1-3 0 16,1 1 128-16,-1 2-128 0,2-3 0 0,0 3 0 15,1 1 0-15,-1-3 0 0,0 2 0 0,-1 1 0 16,-1-2 0-16,2 0 0 0,-2 4 0 0,2-1 128 16,-1-1-128-16,0 1 192 0,-2 0-32 0,1 2 0 15,-2 1 0-15,-3-1 0 0,4 3-32 0,-1 0-128 16,-4-1 192-16,0 0-64 0,1 0-128 0,-1 1 192 15,-1 1-192-15,2 0 192 0,-1 3-192 0,-1-1 0 16,0-1 144-16,0 0-144 0,-1 0 0 0,1 0 0 16,-1-2 0-16,0 2 0 0,0 1 0 0,-1 1 0 15,1-2 0-15,-1-1 128 0,-1-2-128 0,1 2 0 16,-1-2 0-16,2 2 128 0,-1 0-128 0,-2-1 0 16,1-1 0-16,-2 0 0 0,2-1 0 0,-1 1 0 0,-1 0 0 0,0 0 128 15,0 0-128-15,0 0 0 0,0 2 0 0,1-2 128 16,-1-2-128-16,0-1 0 15,0 0 0-15,0-1 0 0,0 1 0 0,0-1 0 0,0-2 0 16,2-3 128-16,-2 1-128 0,0-2 0 0,0 1 128 0,0-3-128 16,0-7 0-16,0 0 144 0,0 0-144 0,0 0 0 15,0 0 128-15,0 0-128 0,0 0 0 16,0 0 0 0,0 0-704-16,0 0-192 0,2-9-32 0,2-3-16 0,2 3-2224 0,-3-2-448 0</inkml:trace>
  <inkml:trace contextRef="#ctx0" brushRef="#br0" timeOffset="2657.21">17773 3658 15087 0,'0'0'656'0,"-6"5"160"0,-2 4-656 0,2-2-160 0,6-7 0 0,-4 10 0 0,4-10 928 0,-2 7 160 16,2-7 16-16,2 10 16 0,0-3-256 0,3 4-48 15,2-5-16-15,-2 3 0 0,2-4-192 0,2-1-32 16,1 0-16-16,2 1 0 0,-1-2-192 0,1 0-48 0,-1 1 0 0,1-3 0 16,0-2 16-16,0 0 0 15,-1-1 0-15,1 1 0 0,-1 0-80 0,1-2-32 16,-1 1 0-16,0 0 0 0,0 0-48 0,-1-1-16 0,-4 1 0 0,2 1 0 16,-2-1-160-16,0 1 0 0,1-3 144 0,-1-1-144 15,-6 5 0-15,7-4-320 16,-2 0 64-16</inkml:trace>
  <inkml:trace contextRef="#ctx0" brushRef="#br0" timeOffset="3824.18">17003 2497 10703 0,'0'0'464'0,"-6"-3"112"0,3 0-448 0,-5-4-128 0,0 1 0 0,1 2 0 16,0-1 592-16,1-1 112 0,0 1 0 0,1 1 16 16,1-4 240-16,1 2 64 0,-1-1 0 0,3-1 0 15,1 3-224-15,3-4-32 0,1 1-16 0,1-3 0 0,1-1-336 0,3-1-64 16,0-2-16-16,2 1 0 0,2-1-32 0,3 1-16 15,2-1 0-15,1-1 0 0,3-1 0 0,2 0 0 16,3-1 0-16,1 2 0 0,1-2-160 16,3 1-128-16,0 1 192 0,2-1-192 0,-2 1 160 0,-1 2-160 15,1 0 128-15,0-3-128 0,2 1 0 0,1 1 0 16,-1 1 128-16,2 1-128 0,0-2 0 0,3-1 0 16,1 2 0-16,3 2 0 0,2 0 0 0,-1 0 0 15,1 0 0-15,-2 2 0 0,0-1 0 0,1 2 160 16,0-2-160-16,18 3 160 0,-6-1-160 0,-1 2 160 15,0 2-160-15,-2-1 160 0,-2 1-160 0,-3 2 192 16,-5-1-192-16,2 1 192 0,-2 1-16 0,0 4 0 0,-1 1 0 0,0 1 0 16,0-1-176-16,-1 2 0 0,-2 1 0 15,1-1 0-15,-2-2 0 0,1 2 0 16,-3-1 0-16,-3 1 0 0,-1-3 0 0,1 2 0 16,0 0 0-16,1 2 0 0,2-1 0 0,0 3 0 15,1 1 0-15,1 0 128 0,3 1 0 0,-2 1 0 16,0 0 0-16,-4 1 0 0,3-1-128 0,-6 1 0 0,-1 1 144 0,-1 0-144 15,-1-1 0-15,-1 1 128 0,-1 1-128 0,-9-6 0 16,3 3 0-16,1-1 0 0,1 3 0 0,-1 1 128 16,0-1-128-16,0-1 176 0,-2 4-176 0,1 0 192 15,-4 2 64-15,1-1 0 0,-2-1 16 0,-1 1 0 16,-1-1 16-16,0 2 0 0,0 0 0 0,0-1 0 16,1 0-160-16,-1 1-128 0,-1 0 192 0,-1-1-192 15,0 1 128-15,1 3-128 0,-1 0 0 0,1 1 0 0,1-1 0 16,0 2 0-16,1-1 0 0,0 1 0 0,2-2 128 0,-2 2-128 15,-3-2 0-15,3-2 0 0,-2 2 0 0,-1 0 0 16,0 1 128-16,-1-1-128 0,-1-2 0 0,2-1 0 16,-2-1 0-16,-1 2 0 0,0 1 0 0,0-1 0 15,0-2 0-15,-1 1 0 0,1-1 128 0,0-1-128 16,0 2 0-16,0 1 0 0,0 0 128 0,0 2-128 16,-2-2 0-16,4 1 0 0,-2 0 0 0,-1 2 128 15,0-3-128-15,0 1 0 0,-1-1 128 0,2-1-128 16,1 0 0-16,-1 0 0 0,0 1 128 0,0 0-128 15,1 0 0-15,2-1 0 0,-3-1 0 0,-1 1 0 16,0 3 0-16,1-4 0 0,-1 0 0 0,-2-1 0 16,0 1 128-16,-2 1-128 0,0-2 192 0,-1 1-32 15,-1-1 0-15,-1 1 0 0,1-1-16 0,0-2 0 16,-2 2 0-16,0-1 0 0,0 0-144 0,0 2 160 16,0-3-160-16,-1-3 160 0,0 2-160 0,-1-2 160 0,0-3-160 0,-1 2 160 15,-1-4-160-15,4-6 0 0,0 0 144 0,0 0-144 16,0 0 128-16,0 0-128 0,0 0 128 15,0 0-128-15,0 0 0 0,0 0-288 0,0 0 48 16,0 0 16 0,-3-9-2208-16,0-1-448 0</inkml:trace>
  <inkml:trace contextRef="#ctx0" brushRef="#br0" timeOffset="4088.8">20416 3435 15663 0,'-18'1'1392'0,"8"3"-1120"0,-1 0-272 0,6 1 0 0,-2 3 1280 0,0-1 192 0,1 2 32 0,0 1 16 0,1 3-432 0,1 2-96 15,1-1-16-15,3 2 0 0,3-2-320 0,-1 1-64 16,5-1-16-16,2 0 0 0,-2-3-32 0,3 2-16 16,3 0 0-16,1-4 0 0,1 1 16 0,4-4 0 15,0 2 0-15,0-3 0 0,1-1-112 0,0 3-32 16,0-3 0-16,1-1 0 0,-1-3-112 0,1 0-32 15,1 0 0-15,1 0 0 0,-3 0-128 0,-3 1-128 16,1 1 144-16,-1 0-9936 16,0 0-2000-16</inkml:trace>
  <inkml:trace contextRef="#ctx0" brushRef="#br0" timeOffset="5019.95">23414 4414 5519 0,'0'0'240'0,"0"0"64"0,0 0-304 0,0 0 0 0,-5 6 0 0,5-6 0 15,-3 5 1664-15,0 2 288 0,0 2 48 0,3-9 16 0,0 0-1056 16,0 0-224-16,-1 7-32 0,1 3-16 0,0-2-176 0,1 0-16 15,2-2-16-15,-1 3 0 0,-2-9 64 0,4 7 16 16,1 5 0-16,0-3 0 0,2 3-16 0,0-3 0 16,1 2 0-16,1 0 0 0,2-3-96 0,1 3 0 15,0-1-16-15,2 0 0 0,0-2-48 0,0 2 0 16,1-3 0-16,1 1 0 0,2-1-64 0,1-1-32 16,-2 1 0-16,1-2 0 0,-1 0 96 0,1-2 32 0,-2 0 0 0,2-3 0 15,0-3 32-15,1 2 0 16,-1-3 0-16,-1 1 0 0,2-1 16 0,2-4 16 0,-1 1 0 0,0-4 0 15,1 1 0-15,-1-3 0 0,0 1 0 16,-2 0 0-16,0-2-32 0,0 0 0 16,0 4 0-16,-4-1 0 0,0-3-128 0,-2 6-16 0,-2-1-16 0,-2 4 0 15,0-1-288-15,-5-1 128 16,-3 7-128-16,0 0 0 0,0 0 0 0,0 0 0 0,0 0 0 0,-8-1 0 31,-3 2-912-31,-1 6-240 0,-2-1-64 0,4-1-8192 0,-1 3-1664 0</inkml:trace>
  <inkml:trace contextRef="#ctx0" brushRef="#br0" timeOffset="5745.57">28141 4588 6447 0,'0'0'576'0,"0"0"-576"16,0 0 0-16,-5 10 0 0,0-4 1696 0,-2 3 224 16,0-2 64-16,3 2 0 0,-3 2-752 0,3 1-144 15,1-5-16-15,2 5-16 0,2-4-96 0,3 3 0 16,4-5-16-16,5 4 0 0,1-1 112 0,5 4 32 16,4-2 0-16,3-4 0 0,5-5-320 0,4 1-48 15,3-2-16-15,-2-4 0 0,2 0-32 0,0-4-16 16,0-2 0-16,6 3 0 0,1-4-176 0,2 3-32 15,-3-5-16-15,3 5 0 0,0 2-176 0,-4 1-48 16,-4-1 0-16,-3 2 0 0,-3-3-208 0,-5 4 144 0,-4 1-144 0,-4 1 128 31,-2 1-1328-31,-2 4-272 0,-2 0-48 0,-7 5-16 0</inkml:trace>
  <inkml:trace contextRef="#ctx0" brushRef="#br0" timeOffset="7705.5">4099 10620 12831 0,'0'0'576'0,"0"0"112"0,0 0-560 0,5-6-128 0,-2 1 0 0,1 0 0 16,0-1 800-16,-4 6 128 0,0 0 32 0,0 0 0 15,0 0-384-15,0 0-80 0,0 0-16 0,0 0 0 0,0 0-80 16,0 0-16-16,5 6 0 0,1-1 0 0,-6-5 16 0,5 9 0 15,0 0 0-15,-1 2 0 0,0-2 0 0,1 4 0 16,1-4 0-16,2 5 0 0,2 1-96 0,2 3-32 16,-1 0 0-16,4 1 0 0,-1 2-96 0,4 1-32 15,1 1 0-15,1-2 0 0,3-2-16 0,1 2 0 16,2-1 0-16,1-1 0 0,1-1 0 0,-1-2 0 16,3 0 0-16,0-1 0 0,1 1 96 0,1-2 16 15,1-5 0-15,-2 3 0 0,0-3-48 0,-1 0 0 16,0-4 0-16,0 0 0 0,1-3-32 0,-1-2-16 15,1-1 0-15,0-1 0 0,2-4-16 0,2 1 0 16,-2-5 0-16,1 3 0 0,0-2 80 0,1 1 16 16,-2-6 0-16,-3 3 0 0,1 0 96 0,-2-3 0 0,-3 2 16 15,-2-1 0-15,-1-2 16 0,-3 1 0 0,-2 2 0 0,-1 2 0 16,1-4-32-16,-1 3-16 16,-4 1 0-16,-2-2 0 0,-1 1-64 0,-1 2-16 15,-1-1 0-15,-3 2 0 0,0-2-96 0,0 2 0 16,-1 2-128-16,0-2 192 0,-2 3-192 0,-1 0 0 15,-1 5 0-15,0 0 0 16,0 0-464-16,0 0-192 0,0-11-48 0,0 7-8608 0,0 4-1728 0</inkml:trace>
  <inkml:trace contextRef="#ctx0" brushRef="#br0" timeOffset="8040.02">5279 10587 7359 0,'-10'-11'656'0,"3"7"-528"0,-3-1-128 0,1-3 0 0,3 1 1456 0,1-1 256 16,5 8 48-16,0 0 16 0,0 0-624 0,0 0-128 16,0 0-32-16,0 0 0 0,0 0-464 0,13-1-80 15,-2 2-32-15,1 2 0 0,0 2 112 0,4 0 32 16,1 5 0-16,2 0 0 0,4 3-176 0,-4 0-16 15,4-2-16-15,1 4 0 0,2 1-112 0,-1 1-32 16,-1-3 0-16,6 2 0 0,-2 1 128 0,1 2 32 16,1-1 0-16,-2 3 0 0,-2 0 16 0,-3 2 16 15,-3 1 0-15,-2 0 0 0,-3-3 112 0,-2 0 32 16,-4 4 0-16,-4-3 0 0,-4 3 16 0,-4-1 0 16,-2-1 0-16,-1-2 0 0,-4 1-192 0,0 2-48 15,-4-5 0-15,-2 0 0 0,-1-1-496 0,-4-2-96 0,0 0-32 0,-2-4-8624 16,0 0-1728-1</inkml:trace>
  <inkml:trace contextRef="#ctx0" brushRef="#br0" timeOffset="8738.73">4151 10909 12895 0,'0'0'1152'0,"0"0"-928"16,0 0-224-16,0 0 0 0,11-1 864 0,3 1 128 15,-2 0 32-15,2 4 0 0,-2-1-320 0,-1 2-64 16,1 2-16-16,0-1 0 0,4 7-304 0,-2-2-64 16,2 1-16-16,2 2 0 0,2-2 16 0,2 4 16 15,-1 1 0-15,4 6 0 0,-2 1 80 0,4 2 16 16,3-1 0-16,0-1 0 0,2 3 80 0,1-3 32 16,0 0 0-16,3 3 0 0,1-4-96 0,2 2-32 15,-1-3 0-15,1-3 0 0,1-1 48 0,2 0 16 16,2-2 0-16,3 0 0 0,3-3-96 0,2 3-32 15,0-4 0-15,-2 2 0 0,-2-3-80 0,-1-1-16 0,0-1 0 0,1 0 0 16,1-1-192-16,0 1 128 0,2 3-128 0,1-3 0 16,2 1 176-16,-1-3-176 0,0 2 192 15,0-2-192-15,-4-5 160 0,1 1-160 0,-1-2 128 0,1 0-128 16,1 1 256-16,2-2-16 0,2-3-16 0,1-2 0 16,0-1 32-16,0-3 0 0,-3-1 0 0,0-3 0 15,1-1-128-15,-1 1-128 0,-1 2 176 0,4-3-176 16,1-3 128-16,-2-1-128 0,-4-1 0 0,-3 0 0 15,-1-1 128-15,-4 0-128 0,2-3 0 0,-2 1 0 16,0 1 160-16,-1 1-160 0,-1 0 128 0,-2 0-128 0,-1-2 288 0,-1 2-32 16,3 1 0-16,-6-2 0 0,-3 2 32 0,-3-3 0 15,-3-4 0-15,-1 3 0 0,-2 3-288 0,-2-2 160 16,-2-1-160-16,-2 2 128 16,0-1-128-16,-2-1 192 0,-2-2-192 0,-3 5 192 0,0 0-192 0,-3 4 0 15,2-1 0-15,-2 2 128 0,1 2-128 0,-2 1 0 16,-1-2 0-16,-2 5 0 0,-1-3 0 0,-1 7 0 15,-2-1 0-15,1 0 0 0,1-2 0 0,0 8-256 16,-7-8 48-16,7 8 0 16,-6-5-512-16,1 1-112 0,5 4 0 0,0 0-16 15,-10-1-1280-15,2 1-256 0,8 0-48 0,0 0-8640 0</inkml:trace>
  <inkml:trace contextRef="#ctx0" brushRef="#br0" timeOffset="9089.04">7098 10838 6447 0,'-11'1'576'0,"-1"0"-576"0,2 1 0 0,1-2 0 16,0 1 2240-16,9-1 352 0,-9-3 64 0,9 3 16 15,0 0-1280-15,-2-10-256 0,2 1-48 0,3-2-16 16,4 3-496-16,3-4-80 0,3 0-32 0,5 2 0 16,1-3-48-16,5 0-16 0,1-1 0 0,3 1 0 15,1-1 240-15,6 2 64 0,0 3 0 0,1-2 0 16,-3 4 0-16,1-3 0 0,2 3 0 0,-3 3 0 0,-1-3-112 16,1 5-16-16,2 2 0 0,-3 2 0 0,0 4-256 15,1 0-48-15,0 7-16 0,-4-2 0 0,-2 3-256 0,-4 6 160 16,-3 6-160-16,-2 0 128 0,-4 6-128 0,-3 4 160 15,-4 2-160-15,-6 3 160 0,-5 3-160 0,-3-3 0 16,-7-1 0-16,-3 1 0 16,-1-5-1840-16,-3-2-240 0</inkml:trace>
  <inkml:trace contextRef="#ctx0" brushRef="#br0" timeOffset="11989.42">5402 8274 6447 0,'0'0'576'0,"0"0"-576"0,0 0 0 0,0 0 0 0,0 0 704 0,0 0 16 15,0 0 16-15,0 0 0 0,0 0-64 0,0 0-16 16,0 0 0-16,0 0 0 0,7 11-80 0,-7-11-32 15,0 0 0-15,0 0 0 0,0 0 144 0,2 12 16 16,-2-12 16-16,0 0 0 0,0 0-16 0,0 0 0 16,0 0 0-16,0 0 0 0,-2 9-80 0,2-9-32 15,0 0 0-15,0 0 0 0,0 0-112 0,0 0-32 16,0 0 0-16,0 0 0 0,0 0 176 0,0 0 16 16,0 0 16-16,0 0 0 0,0 0-144 0,0 0-16 15,0 0-16-15,0-9 0 0,0-4-128 0,0 1-32 16,0-1 0-16,-3 1 0 0,2 0-96 0,0-1-32 15,-3 0 0-15,0-1 0 0,0-1-64 0,0 0 0 16,0-2-128-16,-1-1 192 0,-1-1-48 0,1 0-16 16,1 0 0-16,0-1 0 0,-1-4-128 0,-1 0 0 15,1 1 144-15,0 4-144 0,-2 0 0 0,2 0 0 16,0-3 0-16,0-1 0 0,0 0 0 0,-1 4 0 16,-1-1 0-16,0 1 0 0,-1 0 0 0,-1 1 0 0,-2 0 0 0,-1 0 128 15,2 0-128-15,-1 2 0 0,-5 1 0 0,1-3 0 16,0 0 0-16,-2 0 0 0,1 3 0 15,-1 0 0-15,0-2 0 0,-1 2 0 0,0 1 0 0,1-3 128 16,1-2-128-16,1 3 0 0,-3 1 128 0,1-2-128 16,1 1 0-16,-1-1 144 0,-1 1-144 0,2 0 0 15,-1 5 128-15,2-4-128 0,0-2 0 0,0 1 0 16,-1 0 0-16,1 1 0 0,0 0 0 0,0 2 0 16,-1-1 0-16,2 3 0 0,2 0 0 0,-2 0-144 0,-3 2 144 0,1-2 0 15,-3-1 0-15,1 3-128 0,0-2 128 16,0 3 0-16,-1-1 0 0,0 3 0 0,0 1 0 15,0-3 0-15,0 6 0 0,0-1 0 0,1 2 0 0,0-2 0 16,0 2 0-16,1 1 0 0,-1 0 0 0,-2 1-128 16,0 2 128-16,3-2 0 0,-1 1 0 0,0 1 0 15,0 2 0-15,2 3-128 0,-1-3 128 0,1 5 0 0,0-1 0 0,2 3-128 16,0-3 128-16,0 1 0 0,-1 1 0 16,1-1 0-16,0 0 0 0,0-2 0 15,-1 1 0-15,1-3 0 0,1 5 0 0,-1-4-128 0,-2 3 128 0,2-2 0 16,1 0 0-16,-1 2 0 15,-1 2 0-15,1 0 0 0,1 1 0 0,-3 1 0 0,-1 0 0 0,3-2-128 16,0 1 128-16,1 4 0 16,1 2 0-16,0 1-128 0,3 0 128 0,-1 3 0 15,3-1 0-15,-1 2 0 0,2 6 0 0,-1-2 0 16,5-1 0-16,-1 2 0 0,2-3 0 0,0 0 0 0,-2 1 0 0,2 0 0 16,0-1 0-16,1-3 0 0,-2 2 0 0,2-3 0 15,0 0 0-15,0 1 0 0,0 0 0 0,-1-2 0 16,1 0 0-16,0-1 0 0,0-2 0 0,0-2 0 15,0 1 0-15,0-2 0 0,0-1 0 0,0-2 0 16,0 0 0-16,0 0 0 0,-2-3 0 0,2-9 128 16,0 0-128-16,-2 11 192 0,2-11-64 0,0 0 0 15,0 0-128-15,0 0-192 0,0 0 64 0,0 0-8512 16,0 0-1680-16</inkml:trace>
  <inkml:trace contextRef="#ctx0" brushRef="#br0" timeOffset="12243.65">3715 7942 25791 0,'-5'16'2304'0,"0"3"-1856"15,0 0-448-15,1 2 0 0,2 3 144 0,2 6-144 16,0-1 128-16,2 0-128 0,1 2 192 0,1-2-32 15,1-2-16-15,1-1 0 0,1-4-144 0,3-2 0 16,1-2 144-16,2-1-144 0,0-3 0 0,2-3 144 16,0 2-144-16,3-6 0 0,2 1 0 0,1-6 0 0,-1-2-192 0,3 0 48 31,2 0-656-31,-1-1-128 0,3-4-32 0,4-6-9824 0</inkml:trace>
  <inkml:trace contextRef="#ctx0" brushRef="#br0" timeOffset="25650.8">14529 17596 6447 0,'0'0'576'0,"0"0"-576"0,0 0 0 0,0 0 0 15,0 0 1408-15,6-10 192 0,-1 4 16 0,0-2 16 0,-5 8-560 0,7-9-112 16,-2 3-32-16,0-4 0 0,-2 2-368 0,0-2-80 16,0-2-16-16,-1 2 0 0,1-5-16 0,-2 0-16 15,1-2 0-15,-2-1 0 0,-2 0 112 0,1-1 32 16,-2 0 0-16,0-1 0 0,-2 1-64 0,-1-3 0 15,0-3 0-15,0 1 0 0,-2-4-288 0,-1 2-64 16,0 0-16-16,0-1 0 0,1-1-16 0,-3 1 0 16,-1-1 0-16,-1 4 0 0,0 5 112 0,-5-1 16 15,2-3 0-15,-1 3 0 0,0 1 64 0,-2-2 0 16,-4 2 16-16,0 0 0 0,0 0-160 0,0 2-48 16,-1 1 0-16,-2 2 0 0,-3-1-128 0,1-1 0 15,-6-1 0-15,1-4 0 0,0 1 0 0,2 0 0 16,1-2 0-16,1 2 0 0,-1-2 128 0,2 1-128 0,0 0 128 15,2 2-128-15,-2 1 0 0,2 2 0 0,1 1 0 0,1 3 0 16,-4-3 0-16,0 2 0 0,-3 2 0 0,0-1 0 16,-4-2 0-16,1 4 0 0,-2-1 0 0,1-2 0 15,-1 4 0-15,4-2 0 0,-2 4 0 0,0-2 0 16,1 2 0-16,1-3 0 0,3 2 0 0,-1-2 0 16,1 3-128-16,0 0 128 0,0 3 0 0,-3 0 0 15,-2 0 0-15,-1 2 0 0,0-2 0 0,-1 3 0 16,3-1 0-16,-1 1 0 0,-1 1-144 0,2 1 144 15,0 2 0-15,0 1 0 0,0-2 0 0,1 2 0 16,1 1 0-16,-2 3 0 0,-3-3 0 0,0 3 0 16,1 0-128-16,-1 0 128 0,-1 2 0 0,4-2 0 0,0 3 0 0,1 3 0 15,-1 0 0-15,2-1 0 0,0 2 0 16,1 1-128-16,-1 0 128 0,2 1 0 0,0-1 0 0,2 2 0 16,-4 0 0-16,0 1 0 0,1 0 0 0,1-1 0 15,0-3-128-15,0 0 128 0,2 0 0 16,2 3 0-16,0-1 0 0,3 0 0 0,-1 1 0 15,1 1 0-15,2 3 128 0,1-2-128 0,2 1 192 0,-1 2-64 16,-1-1-128-16,3 3 192 0,-1-5-192 0,2 1 0 16,-2 2 0-16,5 2 0 0,-1-3 0 0,3 3 0 15,-2 1 0-15,1 0 0 0,-2 3 0 0,2 0 0 16,-1-3 0-16,1 2 0 0,-2-3 0 0,2 0 0 16,1 2 0-16,-1-3 144 0,1 2-16 0,0-2 0 15,-1 2 0-15,1-1 0 0,-1-1 16 0,2 1 0 16,1-2 0-16,0 0 0 0,-1-1 16 0,1-1 0 0,1 1 0 15,0-3 0-15,2 0-16 0,0 0 0 0,-1-1 0 0,1-2 0 16,1 1 0-16,0-3 0 0,0-2 0 0,1 2 0 16,-1-1-144-16,1 1 160 0,-1-5-160 0,3 1 160 15,1-10-160-15,0 8 0 0,0-8 0 0,0 0 0 32,0 0-352-32,0 0-160 0,0 0-16 0,12 1-16 15,-2-5-1856-15,0 2-368 0</inkml:trace>
  <inkml:trace contextRef="#ctx0" brushRef="#br0" timeOffset="25840.94">11307 17578 19695 0,'-16'3'864'0,"8"1"192"0,0 1-848 0,8-5-208 0,-6 9 0 0,0 2 0 0,4-1 960 0,-1 4 128 15,3-1 48-15,0 1 0 16,0 2-496-16,2 2-112 0,-1 1-16 0,1 0 0 0,4 2-272 0,-1-4-64 15,0-1-16-15,2 0 0 0,3 1-160 0,1-3 0 16,0 0 0-16,2-2 0 16,1 0-624-16,1 1-48 0,3 1-16 0,2-4-10224 0</inkml:trace>
  <inkml:trace contextRef="#ctx0" brushRef="#br0" timeOffset="26586.47">14573 17362 7359 0,'0'-9'656'0,"-1"2"-528"15,1 7-128-15,0-12 0 0,0 12 1984 0,0-10 384 16,-2-1 64-16,-2-1 0 0,-3 3-1472 0,1-2-288 0,-2 1-64 16,0-2-16-16,-3-3-80 0,0 2 0 0,0 2-16 0,-2-3 0 15,0 0 112-15,-1 1 32 0,-1 3 0 0,0-1 0 16,-2 3-48-16,4-2 0 0,-2 2 0 0,1 3 0 16,1 0-144-16,1 2-16 0,-2 1-16 0,1 1 0 15,0 1-208-15,1 2-32 0,-1 7-16 0,1-3 0 16,2 2-160-16,0 2 0 0,0 3 0 0,-1-2 128 15,-2 3-128-15,-1 2 0 0,-3-1 0 0,2 3 0 16,0 3 0-16,-3-2 160 0,1 0-160 0,0 2 160 16,-2-3 176-16,0 6 48 0,-1 0 0 0,3 5 0 15,-2-2 80-15,2 3 32 0,1-1 0 0,2 2 0 16,0 2-176-16,1-1-48 0,0 1 0 0,2-3 0 0,-1 1-80 16,1 1-32-16,-1-3 0 0,2-1 0 15,-1 1-160-15,1-4 0 0,-1 0 0 0,1 0 128 0,-2-1-128 16,1-2 0-16,1-4 0 0,3-1 0 15,0 0 0-15,1-3 0 0,5-1 128 0,-1-4-128 16,2 1-320-16,0-10-80 0,0 0-32 0,8 7-8784 16,1 0-1744-16</inkml:trace>
  <inkml:trace contextRef="#ctx0" brushRef="#br0" timeOffset="26843.27">13737 17849 15663 0,'0'0'1392'0,"0"0"-1120"0,0 0-272 15,0 0 0-15,0 0 1200 0,0 0 176 0,-4 13 32 0,2-3 16 16,-1 3-64-16,2 1-16 0,1 3 0 0,1 4 0 16,0-2-384-16,2 2-64 0,1 4-32 0,1-1 0 15,0-4-416-15,1 2-64 0,2-1-32 0,1 2 0 16,0-3-208-16,-2-2-144 0,2-2 192 0,0-4-192 15,0 3 160-15,-1-2-160 0,-2-1 128 0,-6-12-128 16,11 6 0-16,2 0 0 0,0-1 0 0,5-3 0 31,2-4-1408-31,2-3-304 0,3 0-64 0</inkml:trace>
  <inkml:trace contextRef="#ctx0" brushRef="#br0" timeOffset="31823.17">16521 19292 2751 0,'0'0'256'0,"0"0"-256"0,0 0 0 0,0 0 0 0,0 0 1920 0,0 0 352 16,0 0 64-16,0 0 16 0,0 0-1024 0,0 0-208 15,0 0-32-15,0 0-16 0,0 0-96 0,0 0-16 16,0 0 0-16,9 5 0 0,-9-5-96 0,0 0-32 0,0 0 0 15,12 2 0-15,-1 5-176 0,-11-7-32 0,0 0-16 16,10 6 0-16,1-2-32 0,-11-4-16 0,12 6 0 0,-1 2 0 16,-1-3-48-16,2 1-16 0,-1 2 0 0,1-3 0 15,0 1-128-15,2 2-32 0,0-3 0 0,0 4 0 16,0-4-32-16,1 0-16 0,-2-1 0 0,1 1 0 16,-1-2 80-16,1-1 16 0,0 1 0 0,0-2 0 15,-3-1-16-15,-1 0 0 0,-1-1 0 0,-9 1 0 16,9-3-128-16,-9 3-32 0,9-2 0 0,-9 2 0 15,0 0-208-15,6-8 0 0,0 2 0 0,-6 6 0 32,0 0-1536-32,6-8-208 0,-1-2-48 0</inkml:trace>
  <inkml:trace contextRef="#ctx0" brushRef="#br0" timeOffset="32708.52">19636 19242 10127 0,'0'0'448'0,"0"0"96"0,0 0-544 0,0 0 0 0,0 0 0 0,0 0 0 15,-1 10 1344-15,1-10 144 0,1 12 48 0,-1-12 0 16,0 0-400-16,5 12-80 0,-5-12-16 0,8 9 0 16,1 0-144-16,0-4-16 0,-9-5-16 0,13 4 0 15,-2 2 64-15,0-2 16 0,2-2 0 0,1-2 0 16,-2 0 16-16,2-2 16 0,0 2 0 0,0-1 0 16,1 0-208-16,0-2-32 0,0-3-16 0,1 1 0 15,-1 0-192-15,0-5-32 0,-1-2-16 0,3 2 0 16,-2-4-192-16,0 1-32 0,-2 1-16 0,1-4 0 15,0 0-240-15,-4-2 128 0,-1-1-128 0,-2 1 0 16,0 3-320-16,-1 3-144 0,-2 3-48 0,0-1-9472 16,-2 4-1920-16</inkml:trace>
  <inkml:trace contextRef="#ctx0" brushRef="#br0" timeOffset="38613.36">18078 15297 14735 0,'0'0'1312'0,"0"0"-1056"0,-8-9-256 0,2-1 0 15,0 1 608-15,6 9 64 0,-8-9 16 0,0 5 0 16,-1-1 64-16,-1 0 16 0,0 2 0 0,0 2 0 16,-2 2-448-16,1 3-64 0,-2 2-32 0,1 0 0 15,-4 1-32-15,4 2-16 0,-2 0 0 0,-2 4 0 16,-3 3 48-16,2 2 16 0,-1 1 0 0,3 3 0 0,-1 3 0 0,4-2 0 15,3 1 0-15,0 2 0 0,2-6-240 0,5 0 176 16,2-1-176-16,2 0 160 16,3-1 48-16,-1-4 16 0,3-2 0 0,2-3 0 0,1-1 304 0,2-3 64 15,2-5 16-15,2 0 0 0,-1-1 112 0,1-4 32 16,1-4 0-16,0 0 0 0,-1-2-288 0,2-4-48 16,-2-1-16-16,1 1 0 0,1 1-240 0,-4 0-160 15,-2 0 192-15,-1 3-192 0,-4 2 128 0,1-1-128 16,-2 3 0-16,-6 7 0 0,0 0 0 0,0 0 0 15,12 2 0-15,-4 3 0 0,-8-5 0 0,9 15 0 16,-2 3 0-16,-1 2-144 0,-2 8 144 0,0-3 0 16,-2 2 0-16,2-4 0 0,0 1 0 0,-2-1 0 15,4-1-144-15,0-5 144 16,1 0-784-16,2-3-96 0,2-3-16 0,-1-2-11792 0</inkml:trace>
  <inkml:trace contextRef="#ctx0" brushRef="#br0" timeOffset="38895.93">18660 15579 17503 0,'0'0'768'0,"-1"13"176"0,1-2-752 0,0 3-192 0,-1 1 0 0,3 3 0 0,2 1 1616 0,0 3 304 16,-4-2 48-16,-2 2 16 0,0-2-1088 15,-2 0-192-15,0-1-64 0,-5 2 0 0,0-3-416 0,-3-2-96 16,-1 3 0-16,3-2-128 0,-3-2 160 0,0-4-160 16,0 1 128-16,-1-1-128 15,0-4-1216-15,2-1-336 0,2-1-64 0</inkml:trace>
  <inkml:trace contextRef="#ctx0" brushRef="#br0" timeOffset="39383.89">19550 14622 16575 0,'0'0'1472'0,"0"0"-1168"0,0 0-304 0,0 0 0 16,0 0 592-16,0 0 64 0,0 0 16 0,-12 10 0 16,2 6-224-16,-1 2-64 0,-2 3 0 0,-3 3 0 15,-2 6-48-15,-3 7-16 0,0 8 0 0,-5-1 0 16,-2 4 0-16,-1 3 0 0,-1 3 0 0,1-2 0 15,-1-5 256-15,2 0 64 0,2-5 0 0,3-3 0 16,2-6 128-16,6-2 48 0,5-7 0 0,4-4 0 0,2-5-240 16,3-1-32-16,1-2-16 0,0-12 0 0,0 0-304 15,12 5-64-15,2-3-16 0,4-3 0 0,1-1-16 16,0-5-128-16,5-3 192 0,0-1-64 0,6-1-128 16,-2-2 0-16,2 0 0 0,-1 4 128 0,1-1-128 0,-4-1-272 15,0 6 64-15,-5 1 16 0,-2 1 192 0,-1 4-192 16,-3 4 192-16,-2 2-192 0,-3 6 192 0,-2-2 0 15,-3 6-160-15,-4 3 160 0,-3 2 0 0,-3 4 0 16,-4-3 0-16,-4 1 0 0,-2 1 272 0,-5-4-16 16,-6-1-16-16,-4 0 0 0,-6-2 96 0,0-1 32 15,-3-3 0-15,0-2 0 0,0 1-48 0,3-6-16 0,1 1 0 16,3-2 0-16,2-4-304 0,7-5-304 16,4-5 64-16,5 0-9440 15,4-3-1904-15</inkml:trace>
  <inkml:trace contextRef="#ctx0" brushRef="#br0" timeOffset="40097.21">20892 15145 11055 0,'-6'-6'976'0,"-2"1"-784"0,-1 2-192 0,0 2 0 16,1 1 1264-16,-3 3 208 0,-1 2 32 0,-1 6 16 16,-1 3-880-16,-1 3-192 0,-3-2-16 0,0 7-16 15,-1-1 48-15,1 6 16 0,2 2 0 0,-2 2 0 16,0-5 160-16,4 4 48 0,3-5 0 0,3 2 0 15,3-7-80-15,4-2-16 0,3-3 0 0,5-5 0 16,3-1-16-16,4-5 0 0,2-1 0 0,5-6 0 16,2-3 16-16,2-5 0 0,2 0 0 0,1-3 0 15,1-4-336-15,1 0-80 0,-3-1-16 0,0 0 0 0,-3-1-160 0,-3 2 0 16,-4 0 0-16,-3 6-176 0,-3-1 176 0,3 3 0 16,-3 2 0-16,-4 4 0 0,-7 4 0 0,0 0 0 15,0 0 0-15,9 4-128 0,-9-4 128 0,5 15 0 16,-1 2 160-16,-1 1-160 0,-3 1 144 0,0 0-144 15,0 0 128-15,0 0-128 0,0-1 0 0,1-2-176 16,4 0 16-16,0-5 0 16,1-1-1952-16,-6-10-384 0,12 12-64 0,2-12-32 0</inkml:trace>
  <inkml:trace contextRef="#ctx0" brushRef="#br0" timeOffset="40396.42">21482 15198 23951 0,'-17'8'1056'0,"9"4"224"0,0 1-1024 0,-1 1-256 0,0 3 0 0,0 1 0 16,2 3 1056-16,-1 1 160 0,-1 1 16 0,0-2 16 16,-1-1-864-16,-1 0-160 0,-1 2-32 0,2-4-16 15,0-6-176-15,5 0 0 0,-2-6 0 0,7-6 0 16,0 0 0-16,0 0 128 0,0 0-128 0,0 0 0 15,4-6 448-15,3-7 16 0,0-1 0 0,5-1 0 16,0-5 0-16,4-1 0 0,1-2 0 0,1 3 0 16,-1 0-288-16,0 1-176 0,1 0 192 0,1 1-192 15,0 0 0-15,0 3 0 0,1-2 0 0,-3 4 0 16,-1 8 0-16,-1-4 0 0,0 2 0 0,0 2 0 0,-2 1-224 16,0 4-96-16,0 3-32 0,2-1-9184 15,-3 1-1824-15</inkml:trace>
  <inkml:trace contextRef="#ctx0" brushRef="#br0" timeOffset="40667.33">21969 15280 13823 0,'0'0'1216'0,"0"0"-960"0,10-2-256 0,1-1 0 15,3-2 2048-15,2-1 352 0,1-1 80 16,3-2 16-16,-1-1-1456 0,-2-4-272 0,0 0-64 0,-4-1-16 15,2 0-432-15,-4-3-96 0,-2-4-16 0,0 2 0 16,-4-3-144-16,-2 3 0 0,-5-1 0 0,0 5 0 16,-3 3 208-16,-3 7 16 0,-1 1 0 0,-2 5 0 15,-2 6 496-15,-5 1 112 0,-2 5 0 0,0 5 16 16,-2 4 0-16,2 4 0 0,-2-1 0 0,4 0 0 16,1 4-448-16,1-2-80 0,5 4-32 0,6-5 0 15,5 2-96-15,5-3 0 0,6 4-16 0,7-5 0 16,6-4-1232-1,6-1-240-15,3-1-48 0</inkml:trace>
  <inkml:trace contextRef="#ctx0" brushRef="#br0" timeOffset="41177.44">24061 15147 11967 0,'-11'-4'1072'0,"-3"-1"-864"0,1 1-208 0,-1 1 0 16,1 2 2592-16,1 0 480 0,-4 1 80 0,1 2 32 16,-1 6-2176-16,-1 4-432 0,-3 2-96 0,2 3-16 15,0 2-208-15,0 3-64 0,-2 2 0 0,1 4 0 16,1-2 272-16,3 1 48 0,3 4 16 0,2-3 0 16,1 1-96-16,6-5-32 0,3-2 0 0,3-3 0 0,4 1-256 0,3-6-144 15,3 0 160-15,3-1-160 0,2-4 0 0,2 0-288 16,3-5 32-16,4-2 16 15,-1-2-704-15,6-1-144 0,3-2-16 16</inkml:trace>
  <inkml:trace contextRef="#ctx0" brushRef="#br0" timeOffset="41512.37">24526 15185 23951 0,'-24'4'1056'0,"8"2"224"0,-2 5-1024 0,0 3-256 16,0-1 0-16,2 2 0 0,1 6 1344 0,2 0 224 0,0 0 32 0,4 0 16 15,0-2-1120-15,3-1-240 0,2-1-32 0,3-2-16 16,2 0-32-16,3-2-16 0,1-4 0 0,3 1 0 16,3-5 144-16,3 0 16 0,1-2 16 0,3 0 0 15,1-3 64-15,2-2 16 0,-2-2 0 0,2-1 0 16,-3-1 0-16,2-3 0 0,-1 2 0 0,-2-3 0 15,-3 1-16-15,-4-2 0 0,-2 0 0 0,-3-1 0 16,-1-2-144-16,-4 1-16 0,-5-2-16 0,-3 4 0 16,-2-3-80-16,-3 1-16 0,-4-2 0 0,2 2 0 15,1-1-128-15,0 1 0 0,-1 4 0 0,1-2 0 0,1 3-192 16,2-1-128-16,1 3-32 0,2-2 0 16,2 2-1824-16,6 6-352 15,-5-7-80-15</inkml:trace>
  <inkml:trace contextRef="#ctx0" brushRef="#br0" timeOffset="41813.68">24941 15107 21183 0,'-18'18'1888'0,"7"-5"-1504"0,-2 5-384 0,-1 2 0 0,-1 2 960 0,2-1 112 0,1-2 16 0,1-1 16 0,1-3-80 0,1-3-32 0,1-2 0 0,2-4 0 15,6-6-624-15,0 0-128 0,0 0-32 0,0 0 0 16,0 0 288-16,0 0 48 0,0 0 16 0,11-6 0 16,2-3-128-16,2-1-32 0,6-4 0 0,-1 1 0 15,2 0-240-15,0-1-160 0,3-1 192 0,-1 1-192 16,1 2 128-16,1 0-128 0,-2 3 0 0,1 2 0 16,-2 1 0-16,-1 1 0 0,-3 3 0 0,-3 4 0 15,-2 6 0-15,-2 2 0 0,-5 4-160 0,-2 3 160 16,-1 3 0-16,-4 0-144 0,-2 3 144 0,-3-1 0 31,-2-2-496-31,-2 2 16 0,-2-1 0 0,2 2-8976 0,0-4-1792 0</inkml:trace>
  <inkml:trace contextRef="#ctx0" brushRef="#br0" timeOffset="42185.36">26028 14979 26719 0,'-13'-4'2368'0,"-1"0"-1888"16,0 3-480-16,-3 1 0 0,0 1 944 0,-3 3 80 16,1 0 32-16,-3 1 0 0,-3 0-416 0,1 4-96 15,-2 0-16-15,-1 4 0 0,-2-7-224 0,2 7-48 16,1 2-16-16,5-2 0 0,2-1-240 0,4 2 128 15,2-2-128-15,6 2 0 0,6 1 0 0,5 0 0 16,2-3 0-16,5 0 0 0,3 7 0 0,2-1 0 16,2-1 0-16,1-1 0 0,0 1 0 0,0-1 0 0,-1 3 0 0,-2 1 0 15,-3-1 0-15,-1 0 0 16,-4 1 0-16,-2 2 0 0,-5-2 0 0,-2 0 0 0,-5-2 0 0,-2-1 0 16,-6-2 0-16,-4-4 144 0,-5 1-144 0,-3-1 192 15,-3-4-192-15,-3-1 160 0,-2 0-160 0,1-3 160 16,1-3-160-16,4-2-144 0,4-3 144 0,4-1-208 31,5-3-1600-31,6-4-320 0</inkml:trace>
  <inkml:trace contextRef="#ctx0" brushRef="#br0" timeOffset="42415.38">26729 14455 28735 0,'-16'2'1280'0,"4"0"256"0,0 1-1232 0,-1 3-304 0,-1 0 0 0,0 7 0 0,-1 1 336 0,-3 5 16 16,-3 4 0-16,0 6 0 0,-2 2-352 0,-1 3 0 16,-2 4 0-16,2 7 0 0,0 4 0 0,-1 5 0 15,-1-2 0-15,1 4 0 0,1 2 0 0,-2 1-160 16,-2 3 160-16,0-5-8880 15,3-4-1696-15</inkml:trace>
  <inkml:trace contextRef="#ctx0" brushRef="#br0" timeOffset="42863.01">26083 15062 15663 0,'11'-12'1392'0,"-4"6"-1120"0,6 2-272 0,6-2 0 15,5 2 1456-15,4 0 224 0,5 1 48 0,2 0 16 16,0-2-688-16,1 2-144 0,-1 0-16 0,3 2-16 16,-2 1-432-16,1 1-64 0,-2-1-32 0,-1 2 0 15,1-1 96-15,-1 2 32 0,0 0 0 0,-4 1 0 16,-1-1 80-16,-6-1 16 0,-4 2 0 0,-5 2 0 16,-5 0-192-16,-9-6-16 0,4 8-16 0,-5 4 0 15,-6 3 48-15,-3-1 16 0,-5 3 0 0,-3-1 0 0,-5-1-176 16,0 1-48-16,0-2 0 0,1 2 0 15,4 1-64-15,0-2 0 0,3-4-128 0,3 1 192 0,3 0 16 0,9-12 0 16,0 0 0-16,0 0 0 0,0 0-48 0,0 0-16 16,11 4 0-16,1-4 0 0,1-2 32 0,5-5 0 15,2-1 0-15,0-4 0 0,2-1-176 0,-2 1 0 16,-2-2 0-16,0 1 0 0,-2 2 0 0,-2-5 0 16,0-2 0-16,-1 4 0 0,-1 1-128 0,-2 2 128 15,-1 0 0-15,-2 3 0 0,-2-1 0 0,-5 9-144 16,0 0 144-16,0 0 0 0,0 0-192 0,0 0 192 15,-3 12-192-15,-1 1 192 0,-1-1-208 0,0 2 64 0,-1 1 16 16,1-1 0-16,2 2-48 0,0-2 0 0,0 0 0 0,3 0 0 16,0-14-160-16,2 12-48 15,0-3 0-15,-2-9 0 16,5 10-288-16,2-4-64 0,-7-6-16 0,14 5-8480 0,-2-3-1712 0</inkml:trace>
  <inkml:trace contextRef="#ctx0" brushRef="#br0" timeOffset="43263.78">27372 15025 14735 0,'-6'7'1312'0,"-3"2"-1056"0,-1-4-256 0,-1 8 0 0,-2 1 3376 0,-1 0 608 16,-3 1 128-16,1 0 32 0,-2-1-2688 0,-1-2-544 16,0-2-96-16,1 3-32 0,0 0-496 0,4-5-96 15,2 0-32-15,0 0 0 0,7-2-160 0,5-6 160 16,0 0-160-16,0 0 160 0,0 0 48 0,0 0 16 16,0 0 0-16,13 0 0 0,2-4 128 0,3-1 32 15,2-4 0-15,2 3 0 0,1 0-256 0,0-3-128 16,-1-182 128-16,0 368-128 0,-3-181 0 0,-1 1 0 15,-3 1 0-15,-1 0 0 0,-2 2 0 0,-1 4 0 16,-2 3 0-16,-4 4 0 0,-1 1 0 0,-2 1-128 0,-2 7 128 16,-2 1 0-16,-2-1 0 0,-1 2-160 0,-1-4 160 0,-1 0 0 15,0 2-176-15,-1 0 176 0,-2-2-160 16,5 0 160 0,-2-3-1184-16,1 0-144 0,3-3-16 0,1-4-12864 0</inkml:trace>
  <inkml:trace contextRef="#ctx0" brushRef="#br0" timeOffset="43505.74">28368 14488 20271 0,'0'0'1792'0,"-10"-2"-1424"0,1 2-368 0,-3 2 0 0,-1 2 2304 0,1 8 384 16,-5 2 64-16,-1 5 32 0,-2 3-1888 0,0 3-368 16,-2 4-80-16,1 5 0 0,-2 3-448 0,1 2 0 15,-1 6 128-15,4-2-128 0,1 5 0 0,3-1 0 16,1 1 0-16,1 1 0 16,4-3-704-16,2 1-160 0,2 1-32 0</inkml:trace>
  <inkml:trace contextRef="#ctx0" brushRef="#br0" timeOffset="43698.48">27859 14941 26255 0,'12'-5'1152'0,"-2"3"256"0,3 2-1120 0,6 0-288 0,1 0 0 0,8 2 0 16,2 0 608-16,3 2 64 0,3 1 16 0,2-1 0 15,3-3-560-15,3 1-128 0,3 0 0 0,2 1-8480 16,0 0-1728-16</inkml:trace>
  <inkml:trace contextRef="#ctx0" brushRef="#br0" timeOffset="43947.21">28909 14886 28623 0,'-18'-6'1264'16,"6"3"272"-16,-5 1-1232 0,-3 2-304 0,-4 0 0 0,-3 5 0 0,0 0 1392 0,-2 4 208 15,-1 0 64-15,-1 3 0 0,-1 0-864 0,2 2-160 16,1 0-48-16,3 4 0 0,4-1-80 16,6 4 0-16,5 0-16 0,3 6 0 0,4-4-80 0,4 2-16 15,3 1 0-15,2 2 0 0,2-4-208 0,2-1-64 16,1 2 0-16,4 1 0 0,0-1-128 0,4 3 0 16,-1 1 0-16,-2-2 128 0,-1 2-128 0,-1-3 0 15,-4 0 0-15,-1-3 128 0,-2-1-128 0,-4-1 0 16,-3 3 0-16,-3-3 0 0,-4-2 0 0,-3-1 0 15,-3-1 0-15,-4-1 0 16,-2-1-1136-16,-6-4-304 0,2 2-64 0,-6 1-15072 0</inkml:trace>
  <inkml:trace contextRef="#ctx0" brushRef="#br0" timeOffset="44599.35">18283 16845 16175 0,'11'-12'704'0,"-3"6"176"0,-1-5-704 0,1 0-176 0,0-1 0 0,-1-3 0 16,1-3 864-16,-2 0 144 0,0 0 16 0,-3 0 16 15,-2-1-144-15,-2 0-16 0,-2-2-16 0,-2-1 0 16,-2 2 240-16,-2 1 48 0,1 1 16 0,-1 1 0 16,-1 5-144-16,1-1-48 0,0 3 0 0,-1 3 0 15,-2 4-320-15,-2 3-64 0,0 2-16 0,-3 3 0 16,1 7-272-16,-2 3-64 0,-1 5-16 0,0 3 0 16,-2 8 96-16,2 2 0 0,1 2 16 0,3 5 0 15,2 0-48-15,1 5-16 0,0-2 0 0,1 0 0 16,1 0-128-16,2-4-16 0,2-1-128 0,2-4 192 0,3-1-192 0,2-4 128 15,1-3-128-15,2-1 0 0,-1-2 0 16,1-3 128-16,1-6-128 0,0-1 0 16,1 1 0-16,0-1-288 0,0-6 64 0,-3 2 16 15,-3-9-2432-15,0 0-496 0,0 0-80 0</inkml:trace>
  <inkml:trace contextRef="#ctx0" brushRef="#br0" timeOffset="44757.99">17890 17065 25791 0,'0'0'1152'0,"0"0"224"0,-9 4-1104 0,9-4-272 0,0 0 0 0,0 0 0 0,0 0 1248 0,0 0 192 16,9 10 32-16,2-6 16 0,2-2-896 0,2 1-176 15,4 0-32-15,4-3-16 0,4-3-368 0,0 0 0 16,-1 2 0-16,5 0 0 16,1-1-2160-16,2 1-336 0,1 1-80 0</inkml:trace>
  <inkml:trace contextRef="#ctx0" brushRef="#br0" timeOffset="44897">18623 17150 11967 0,'-9'16'1072'0,"4"-5"-864"0,-1 1-208 0,-2 2 0 15,2 0 3328-15,-3 2 640 0,-1 1 112 0,0 4 16 16,-3-2-2464-16,4 0-496 0,-1-1-112 0,0-3 0 16,1-4-848-16,2 2-176 0,2-4 0 0,2 0-9008 15,3-9-1776-15</inkml:trace>
  <inkml:trace contextRef="#ctx0" brushRef="#br0" timeOffset="45743.25">19700 16747 20271 0,'0'0'1792'0,"-6"-10"-1424"0,-3-4-368 0,0 1 0 16,-1 2 1088-16,-1-1 128 0,1 1 48 0,-2 4 0 15,-5 1-624-15,0 2-112 0,0 3-16 0,-2 6-16 16,0 1-240-16,-1 7-32 0,1-1-16 0,-1 5 0 15,-3 6 0-15,2 0 0 0,-2 0 0 0,0 2 0 16,1-2 240-16,4-2 64 0,4 0 0 0,4 0 0 16,5-5-16-16,3-2 0 0,4 0 0 0,-2-14 0 15,13 9 48-15,3-1 16 0,3-6 0 0,6-3 0 16,1-5-64-16,4-2-16 0,-2-4 0 0,-1 1 0 16,3-4-160-16,-1-2-16 0,-1 2-16 0,-1 1 0 15,-2-4-288-15,-3 7 128 0,-5-1-128 0,-1 7 0 16,-4 1 128-16,-12 4-128 0,0 0 0 0,11 9 0 15,-5 7 128-15,-2 7-128 0,-6 7 144 0,-3 4-144 16,-5 4 256-16,-4 3-32 0,-2 4-16 0,-3-3 0 16,-2-2-80-16,-2 2-128 0,-3-1 176 0,0-2-176 0,1-2 176 0,-2-3-176 15,1-2 160-15,1-3-160 16,2-4-320-16,4-6-144 0,2-5-48 16,4-5-16048-16</inkml:trace>
  <inkml:trace contextRef="#ctx0" brushRef="#br0" timeOffset="46223.81">21360 16683 21935 0,'-11'-22'960'0,"3"9"224"0,-2-2-944 0,-3-2-240 0,3 3 0 0,-2 4 0 16,-2-2 1248-16,2 7 208 0,-4 0 32 0,0 5 16 15,-2 5-704-15,-1 0-144 0,-3 7-16 0,0 1-16 16,-3 4-208-16,0 6-32 0,-2 1-16 0,-1 3 0 15,-1 0 144-15,2 0 16 0,6-1 16 0,3-3 0 16,2-1-224-16,3-1-32 0,4-2-16 0,5-2 0 16,3-4-272-16,5-2 0 0,2-3 128 0,4-2-128 15,2-3 0-15,3-5 0 0,1-5 0 0,3-2 0 0,3-1 240 0,0 1-16 16,-1-7 0-16,-2 1 0 0,0-1-16 0,-1 0 0 16,-1 5 0-16,-2-2 0 0,0 1-208 0,-2 3 176 15,-4 0-176-15,0 5 160 0,-9 4-32 16,0 0 0-16,10 6 0 0,-1 6 0 0,-3 2 144 0,-1 5 32 15,-1 4 0-15,1 6 0 0,-2-2-144 0,-2 2-32 16,-1-2 0-16,1-1 0 0,0-2-128 0,2-1 0 16,1-4 0-16,2 0-176 15,2-1-1936-15,1-5-384 0,2-3-64 0</inkml:trace>
  <inkml:trace contextRef="#ctx0" brushRef="#br0" timeOffset="46519.38">21669 16882 12895 0,'-19'23'576'0,"5"-8"112"0,-1-1-560 0,-2-1-128 0,-1 1 0 0,6 0 0 16,-1-2 5120-16,3-3 976 0,2-1 208 0,8-8 32 15,0 0-4768-15,0 0-960 0,0 0-192 0,4-9-32 16,3-1-384-16,4-3 0 0,0-2 0 0,3-2 0 15,0-2 0-15,4-1 0 0,-2 1 0 0,3-3 0 16,3-2 0-16,1 0 128 0,0 0-128 0,1-2 176 16,1 5 32-16,2 3 16 0,1-1 0 0,1 2 0 15,2 2-224-15,-3 4 0 0,-2 2 0 0,0 0 0 0,-2 4 0 0,-2 3-192 16,-2 5 48-16,-2 3 0 16,-3 1-3008-1,-4 0-608-15</inkml:trace>
  <inkml:trace contextRef="#ctx0" brushRef="#br0" timeOffset="46798.46">22085 16888 19343 0,'0'0'1728'0,"12"3"-1392"0,1-1-336 0,3 1 0 15,4-3 1792-15,1-3 272 16,3 1 64-16,3-2 16 0,0-4-1248 0,3-3-240 15,1-1-48-15,-2 1-16 0,-2-3-224 0,-3 0-48 0,-3 0-16 0,-4 0 0 16,-3-1-160-16,-4-1-16 0,-6 2-128 0,-5 0 192 16,-6 3-16-16,-4-2-16 0,-6 3 0 0,-4 4 0 15,-5 3 96-15,0 3 32 0,-4 4 0 0,2 6 0 16,-5 0 224-16,4 7 64 0,0 2 0 0,5 5 0 16,1-1-112-16,2 1-16 0,4 2 0 0,4-2 0 15,3 0-176-15,6 3-32 0,5-2-16 0,7 3 0 16,5-4-224-16,4 4-240 0,2 1 48 0,11-2-10608 15,3-5-2128-15</inkml:trace>
  <inkml:trace contextRef="#ctx0" brushRef="#br0" timeOffset="47274.11">24876 16354 22287 0,'-10'-25'976'0,"2"10"224"0,2-3-960 0,-1 1-240 0,1 1 0 0,0 4 0 15,-1 1 960-15,1 1 160 0,-3 3 32 0,9 7 0 16,-13-1-224-16,1 5-32 0,-1 3-16 0,-1 2 0 15,-3 7-368-15,0 4-80 0,-5 0-16 0,-2 10 0 16,0 1 16-16,-2 6 0 0,1 3 0 0,1 3 0 16,1 5-64-16,1 3-16 0,1 0 0 0,0 1 0 15,0-1 32-15,0 2 0 0,1 3 0 0,2-8 0 0,2-1-256 16,3-6-128-16,3-3 160 0,1-1-160 16,1-4-288-16,3-2-160 15,3-9-16-15,-1-1-16 0,-1-5-2320 16,0-4-464-16</inkml:trace>
  <inkml:trace contextRef="#ctx0" brushRef="#br0" timeOffset="47437.42">24306 16812 28559 0,'0'0'2544'0,"0"0"-2032"16,0 0-512-16,0 0 0 0,13 0 1216 0,2 0 160 15,3 1 32-15,5-1 0 0,4-1-768 0,3 0-160 16,5-2-32-16,0-2 0 0,3 1-240 0,3 0-48 0,1-1-16 0,-1-1 0 31,-3 2-1824-31,-4 0-368 0,-3 2-80 0</inkml:trace>
  <inkml:trace contextRef="#ctx0" brushRef="#br0" timeOffset="47702.47">25241 16738 26719 0,'-16'15'2368'0,"-1"-1"-1888"0,-2 0-480 0,1 2 0 16,1 0 1520-16,5 1 208 0,0 0 32 0,5 0 16 15,3-7-1136-15,4-10-240 0,5 13-32 0,4-4-16 16,2-3-352-16,6-2 144 0,-1-4-144 0,3-3 0 16,4-2 416-16,-1-5-32 0,-1 1 0 0,1-4 0 0,1 0 176 0,1-3 16 15,0 4 16-15,-1-5 0 0,-3-1-336 0,1 0-80 16,-2 1-16-16,-1 0 0 0,-3 2-160 0,-2 0 160 15,0 1-160-15,-1 2 160 16,-2 1-736-16,-2 1-160 0,-3 1-32 0,-5 9-10304 16,4-7-2048-16</inkml:trace>
  <inkml:trace contextRef="#ctx0" brushRef="#br0" timeOffset="48133.25">25918 16523 23951 0,'-15'7'2128'0,"4"-2"-1696"0,-2 2-432 0,-2 4 0 15,-1 4 1616-15,5 4 240 0,-1-1 64 0,-3 2 0 16,0 5-768-16,-2-2-160 0,0 3-32 0,1-5 0 16,2-2-400-16,2 0-96 0,-1-1-16 0,3 0 0 15,2-5-240-15,4-2-48 0,4-11-16 0,2 12 0 16,-2-12 80-16,6 5 16 0,7-1 0 0,-2-6 0 0,6-3 240 0,0 0 48 16,3-6 16-16,0 0 0 0,1-3-208 15,4-2-32-15,0-2-16 0,-1 2 0 0,0-2-288 16,2 1 0-16,-1 0 128 0,-1 4-128 0,2 4 0 0,-5-1 0 15,-3 2 0-15,1 4 0 0,-1 4 0 16,-3 3 0-16,-2 1 0 0,-2 5 0 0,-2 2 0 0,-1 6 0 16,-3 4-176-16,-2 3 176 0,-3-1-320 0,-3 0 32 15,-2 2 16-15,-3-3 0 16,1-3-304-16,-2 0-48 0,0 2-16 0,0-2 0 16,-1-4-2176-16,3-1-448 0,2-4-96 0</inkml:trace>
  <inkml:trace contextRef="#ctx0" brushRef="#br0" timeOffset="48420.51">27077 16535 26655 0,'-15'-2'1184'0,"4"1"240"0,-2 1-1136 0,-2 1-288 0,-3 3 0 0,-4 1 0 16,0-1 672-16,-3 6 80 0,0-1 16 0,-2 5 0 16,-3 1-496-16,-3 2-80 0,-3 1-32 0,-1 3 0 15,0 1 288-15,3 2 48 0,5 2 16 0,2-2 0 16,6 2 48-16,7-3 16 0,5 1 0 0,6 2 0 16,7-6-320-16,6 1-64 0,4-4-16 0,6 0 0 15,7-2-352-15,5-5-64 0,3 0-16 0,4-4 0 16,-1-4-464-1,0-2-112-15,-3-2 0 0,1-2-13280 0</inkml:trace>
  <inkml:trace contextRef="#ctx0" brushRef="#br0" timeOffset="48668.48">27611 15989 30927 0,'-14'13'1360'0,"4"-1"304"0,0 4-1344 0,-3 10-320 0,2 2 0 0,-3 7 0 15,-1 3 400-15,-3 8 16 0,0 2 0 0,0 2 0 16,-2 6-288-16,2-3-128 0,-1 3 128 0,0-1-128 16,1-1 192-16,0 0-64 0,2-5 0 0,1 0 0 15,2-5-128-15,4-3 0 0,3-3-160 0,3-2-9632 16,2-2-1920-16</inkml:trace>
  <inkml:trace contextRef="#ctx0" brushRef="#br0" timeOffset="48857.53">27131 16539 30399 0,'0'0'2704'0,"0"0"-2160"16,0 0-544-16,13-6 0 0,3 4 1040 15,2 2 112-15,4 0 0 0,2 0 16 0,2 0-752 0,4 0-160 16,0-1-16-16,2-1-16 0,-2 1-224 0,2 1 128 16,0 0-128-16,0-1 0 15,1 1-464-15,0 0-192 0,0 0-48 0,-3-1-14400 0</inkml:trace>
  <inkml:trace contextRef="#ctx0" brushRef="#br0" timeOffset="49023.48">27815 16772 30927 0,'-29'22'1360'0,"9"-8"304"0,-2 1-1344 0,-4 1-320 0,6-1 0 0,1 4 0 16,2 0 0-16,2-1 0 0,1-4-192 0,3 0-13472 15</inkml:trace>
  <inkml:trace contextRef="#ctx0" brushRef="#br0" timeOffset="49385.39">28399 16717 19343 0,'-22'6'1728'16,"-8"3"-1392"-16,-3 0-336 0,-1 2 0 0,1 1 2272 0,1 3 384 15,0 3 80-15,3-2 16 0,1 2-2000 0,4 0-400 16,4-2-80-16,3-2-16 0,4-4-80 0,7 2-32 16,5-2 0-16,1-10 0 0,6 10-144 0,4-4 0 15,3 0 0-15,5-6 0 0,3-4 560 0,2-1 16 16,3-2 16-16,3-3 0 0,3 0-64 0,0-3-16 15,3 3 0-15,-2 0 0 0,-2-3-192 0,-6 3-32 16,-3-3-16-16,-4-1 0 0,-4 3 0 0,-4-1 0 16,-4-1 0-16,-3 1 0 0,-1 3-16 0,-4-1 0 0,-1 4 0 0,-5-3 0 15,-3 1-256-15,-2 2 0 0,-5-3-128 0,1 4 128 32,-4-3-896-32,1 1-96 0,-2-4-16 0,2 4-9440 0,5 2-1904 0</inkml:trace>
  <inkml:trace contextRef="#ctx0" brushRef="#br0" timeOffset="49737.12">28871 16516 3679 0,'0'0'320'0,"1"10"-320"0,-1 3 0 0,-1 1 0 15,1 7 5808-15,-2 1 1088 0,-2 1 208 0,-3 1 64 16,-2 2-5072-16,-2-5-1008 0,-3-2-208 0,-1 0-48 15,0-4-400-15,-1 0-96 0,2-3-16 0,2-3 0 0,0 1 0 0,2-5 0 16,0-4 0-16,10-1 0 0,0 0 192 0,0 0 48 16,0 0 0-16,0 0 0 0,0-10-64 0,5 0-16 15,2-3 0-15,5 1 0 0,2-2-256 0,1-2-48 16,3 1-16-16,4-3 0 0,-2 0-160 0,2 1 0 16,-1 0 0-16,3-1 0 0,-2 3 0 0,0 2 0 15,-1 3 0-15,1 0 0 0,-3 2 0 0,2 6 0 16,0 1 0-16,-2 3 0 0,0 1-160 0,-1 4 160 15,-3 3 0-15,0 6-144 0,-1 2 144 0,0 1-128 16,-2 3 128-16,-2 5-128 0,-4-1 0 0,-1 3 0 16,-4-1 0-16,-2 1 0 15,-3-4-352-15,-1 2-64 0,-2-1-16 0,-2-5 0 16,0 0-2320-16,0-6-448 0</inkml:trace>
  <inkml:trace contextRef="#ctx0" brushRef="#br0" timeOffset="50101.54">29864 16283 27583 0,'0'0'1216'0,"0"-9"256"0,-7-4-1168 15,4 5-304-15,-1 0 0 0,-5 4 0 16,-3 3 512-16,-3 1 64 0,0 0 0 0,-3 5 0 0,-1 3-128 0,-2 0-32 16,-4 5 0-16,2 1 0 0,1 4 32 15,3 0 16-15,1 0 0 0,4 3 0 0,2 2 256 0,7-1 48 16,4 1 16-16,3-2 0 0,4-1-320 0,2 2-64 16,3-2-16-16,3 3 0 0,1-1-192 0,3-2-64 15,-1 2 0-15,3 1 0 0,-1 1-128 0,2-1 128 16,5 2-128-16,-5 2 128 0,-3 2-128 0,-1-3 160 15,-2-2-160-15,-4 1 160 0,-3-2-160 0,-4 2 0 16,-6 1-160-16,-3-7 160 0,-6-4-384 0,-4-1 32 16,-4-2 0-16,-4-1 0 15,-1-6-1232-15,-2-1-240 0,1 0-48 0,-6-8-12448 0</inkml:trace>
  <inkml:trace contextRef="#ctx0" brushRef="#br0" timeOffset="50343.96">28063 16156 39615 0,'-26'-3'1760'0,"13"2"352"0,0 0-1680 0,2 1-432 0,2 1 0 0,9-1 0 16,0 0 976-16,-5 8 112 0,5-8 32 0,-3 9 0 16,3-9-3344-16,0 0-656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49:36.68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2012 5781 6447 0,'0'0'576'0,"0"0"-576"0,0 0 0 0,0 0 0 16,0 0 1600-16,0 0 224 0,3-10 32 0,-3 10 16 16,0 0-576-16,0 0-112 0,0 0-32 0,0 0 0 15,0 0-368-15,0 0-80 0,0 0 0 0,0 0-16 16,-3 14-112-16,1 2 0 0,-2 0-16 0,0 3 0 16,3 4-64-16,-2 5-16 0,1-1 0 0,-2 6 0 15,0 4-160-15,-1 2-48 0,-1 4 0 0,-1 0 0 0,1 6-48 16,1 2-16-16,-3-1 0 0,1 0 0 0,-2 0-208 15,1-1 176-15,2-1-176 0,-2-4 160 0,0-5-160 0,2-3 0 16,1-3 0-16,1-12 0 0,-1 2 128 0,4-4-128 16,-2-2 0-16,2-2 128 0,0-1-128 0,-1 0 128 15,2 0-128-15,2-4 128 0,0 0 64 0,1-1 16 16,-2-1 0-16,-1-8 0 0,4 6-16 0,-4-6-16 16,6 4 0-16,2 1 0 0,1-2-176 15,0-2 160-15,3-2-160 0,1-1 160 0,1 1-160 0,3 0 0 16,-2 0 144-16,3-2-144 0,2 2 0 0,-2 1 0 0,1-2 0 15,0 4 0-15,0 2 0 0,-1-2 0 16,-2 1 0-16,1-2 0 0,-2 1 0 0,2 1 0 0,-1 0 0 0,7 3-192 31,-8-2-192-31,-1-1-32 0,-2 0-16 0,0 2 0 16,-3 0-32-16,-9-5-16 0,0 0 0 0,9 1-6944 16,-1 2-1408-16</inkml:trace>
  <inkml:trace contextRef="#ctx0" brushRef="#br0" timeOffset="356.52">1898 6247 11055 0,'0'0'976'0,"0"0"-784"0,0 0-192 0,0 0 0 0,0 0 2368 0,0 0 416 16,0 0 96-16,7-2 0 0,5 1-1584 0,2-1-320 15,4-2-64-15,3 3-16 0,6-3-128 16,1 0-16-16,0 1-16 0,1 0 0 0,4-3-304 0,3 1-64 15,-2 2-16-15,3-4 0 0,4 2-160 0,-3 1-16 16,1-1-16-16,-1-1 0 0,-1 1-352 0,-3 2-64 16,-2 1 0-16,8-5-16 15,-9 2-1840-15,-6 3-352 0,-5-2-80 0</inkml:trace>
  <inkml:trace contextRef="#ctx0" brushRef="#br0" timeOffset="543.41">2019 5862 23039 0,'0'0'2048'0,"0"0"-1648"0,2-8-400 0,7 2 0 16,1-3 400-16,5 2 0 0,6-3 0 0,2 3 0 16,2-4 112-16,4 4 0 0,3-5 16 0,2 3 0 0,3-2-48 0,3 0-16 15,2 2 0-15,2-2 0 16,1 5-464-16,-1 0 0 0,-1-2 0 0</inkml:trace>
  <inkml:trace contextRef="#ctx0" brushRef="#br0" timeOffset="923.57">3244 6042 16575 0,'0'0'1472'0,"0"0"-1168"0,0 0-304 0,0 0 0 15,0 0 560-15,5 10 48 0,1 4 16 16,1-2 0-16,3 2 80 0,-2 2 32 0,5 6 0 0,3 2 0 16,2-1-256-16,1 6-48 0,1 3-16 0,0 2 0 15,1 2 80-15,-1 1 16 0,0 3 0 0,1 0 0 16,-2-3-112-16,0 3-16 0,-1 2 0 0,-1-2 0 16,-1-2-256-16,-2-1-128 0,-2-2 128 0,0-2-128 15,0-4-208-15,-3-1-128 0,-2-3-32 0,-1 6 0 16,0-8-1456-1,-2-6-288-15,-4-6-64 0</inkml:trace>
  <inkml:trace contextRef="#ctx0" brushRef="#br0" timeOffset="1202.74">3770 5912 11967 0,'1'-20'1072'0,"2"14"-864"16,0-3-208-16,-1 4 0 0,-2 5 1984 0,0 0 336 15,0 0 80-15,0 0 16 0,0 0-944 0,-4 5-176 16,-2 6-32-16,-2 5-16 0,-2 4-192 0,-5 4-32 16,-4 7-16-16,-4 5 0 0,-1 6-240 0,-3 5-64 15,-3 0 0-15,-4 2 0 0,-1 3 80 0,-1 4 16 0,1 2 0 0,-2 1 0 16,3-1-400-16,0-1-80 0,4-3 0 0,1-5-16 15,2 0-304-15,4-10-272 16,5-2 48-16,3-4-10112 16,1-9-2016-16</inkml:trace>
  <inkml:trace contextRef="#ctx0" brushRef="#br0" timeOffset="1521.62">4662 6271 20271 0,'-3'-3'1792'0,"-1"-1"-1424"16,0 1-368-16,0-4 0 0,2 2 1984 0,-1 1 336 15,-1-3 64-15,4 2 16 0,-1 1-1168 0,0-1-224 16,-2-3-48-16,1 3-16 0,0-4-688 0,1 0-128 16,0 0-128-16,0-3 192 15,-2-2-1584-15,3 4-304 0,-2 2-64 0</inkml:trace>
  <inkml:trace contextRef="#ctx0" brushRef="#br0" timeOffset="1688.8">4436 6676 29951 0,'0'0'1328'0,"0"0"272"0,0 0-1280 0,0 0-320 0,0 0 0 0,0 0 0 15,0 0 544-15,0 0 48 0,0 0 16 0,0 0 0 16,0-5-608-16,0-2 0 0,0 2 0 0,3-6-14208 15</inkml:trace>
  <inkml:trace contextRef="#ctx0" brushRef="#br0" timeOffset="2443.63">7333 5835 12895 0,'0'0'1152'0,"9"-5"-928"15,0-2-224-15,0 1 0 0,-2 1 1024 0,0-5 176 16,2 3 16-16,-3-1 16 0,-1 1-336 0,0-3-64 16,-1 2 0-16,-1-2-16 0,-3 3-208 0,-2-4-32 15,0 3-16-15,-2-3 0 0,-2 4-48 0,-1-2-16 16,-4 3 0-16,1 3 0 0,-4 0-64 0,0 0-16 15,0 3 0-15,-7 3 0 0,1 3-144 0,-2 0-16 16,0 4-16-16,-3 0 0 0,4 7-240 0,-2 2 176 16,-1 5-176-16,0 0 160 0,-1 5 32 0,1 6 0 15,-1 5 0-15,2 5 0 0,1 6 64 0,1 3 32 0,2 5 0 0,1 2 0 16,1 6-288-16,2 2 0 16,2-3 128-16,3 1-128 0,1 1 0 0,3-10 0 15,2-3 0-15,3-3 0 0,1-4 128 0,1-7-128 0,2-3 0 0,-2 8 0 31,3-13-304-31,0-9-160 0,-2-2-48 0,2-6 0 16,-2-3-448-16,2-7-112 0,-4-6-16 0</inkml:trace>
  <inkml:trace contextRef="#ctx0" brushRef="#br0" timeOffset="2629.62">6572 6707 23439 0,'-13'2'1024'0,"13"-2"240"0,0 0-1008 0,0 0-256 0,0 0 0 0,0 0 0 0,4 9 288 0,6-1 16 16,3-4 0-16,4-3 0 0,3-1 0 0,6-1 0 16,3-1 0-16,3-1 0 0,4-4-304 0,3 2 128 15,-1-1-128-15,2-3 0 0,-1 1 0 0,1-2 0 16,0 4 0-16,0-3-11392 0</inkml:trace>
  <inkml:trace contextRef="#ctx0" brushRef="#br0" timeOffset="2951.09">8511 5837 18143 0,'0'-12'800'0,"-1"5"160"0,1 7-768 0,-6-9-192 0,-1 3 0 0,-1 2 0 16,-4 3 608-16,-2 4 80 0,-1 4 16 0,-7 5 0 0,-3 3-96 0,-6 3-16 16,-2 2 0-16,-2 4 0 0,-3 4-192 0,-1 5-32 15,1 4-16-15,4 2 0 0,2 5 224 0,3 3 64 16,1 4 0-16,4 2 0 0,4 3-208 0,2 5-48 16,4 2 0-16,2 2 0 15,5-2-240-15,2-4-144 0,3-2 160 0,4-4-160 0,4-6 144 0,3-4-144 16,1-6 128-16,4-4-128 0,0-5 0 0,4 1 0 15,2-6 0-15,2-2 0 16,1-3-1920-16,1-4-304 0</inkml:trace>
  <inkml:trace contextRef="#ctx0" brushRef="#br0" timeOffset="3164.8">8672 6398 21183 0,'0'0'944'0,"2"-8"192"0,-2 8-912 0,7-5-224 16,-7 5 0-16,8-5 0 0,3 1 576 0,0 4 64 0,0 3 0 15,1 3 16-15,2 4-64 0,-1 3-16 0,1 4 0 0,1 2 0 16,1 1-256-16,2 4-48 0,0 3-16 0,0 0 0 16,0 3-256-16,-1 2 128 0,1 1-128 0,0-3 0 15,-4 3-128-15,0-1-144 0,-3 0-32 0,1 0-11280 16</inkml:trace>
  <inkml:trace contextRef="#ctx0" brushRef="#br0" timeOffset="3401.76">9031 6183 24879 0,'0'0'2208'0,"-10"10"-1760"0,0 2-448 0,1 0 0 0,-2 5 576 0,-1 7 16 16,1 4 16-16,-6 6 0 0,-3 5-160 0,-7 4-16 15,-2 0-16-15,-4 7 0 0,-1 0-144 0,-1 4-16 16,0 3-16-16,0 1 0 0,1 1-48 0,2 1 0 16,4-3 0-16,5-1 0 15,2-3-1552-15,3-2-320 0</inkml:trace>
  <inkml:trace contextRef="#ctx0" brushRef="#br0" timeOffset="3752.83">9521 5668 13823 0,'0'0'608'0,"0"0"128"0,0 0-592 0,0 0-144 0,5 7 0 0,5 0 0 0,1 4 2080 0,3 4 384 16,2 3 80-16,3 4 16 0,1 9-1568 0,3-1-304 15,0 3-64-15,4 9-16 0,-1 4-288 0,3 5-48 16,2 2-16-16,1 7 0 0,0 4 64 0,-5 1 16 15,-2 1 0-15,-4 1 0 16,-6 2-80-16,-4 3 0 0,-8 2-16 0,-3-2 0 0,-5-3-496 0,-6-7-80 16,-6-6-32-16,-5-9 0 15,-5-1-272-15,-1-11-48 0,-1-7-16 16,-2-2 0-16,1-7-64 0,3-3 0 0,2-7-16 0,4-6 0 0</inkml:trace>
  <inkml:trace contextRef="#ctx0" brushRef="#br0" timeOffset="3984.28">10727 6290 26719 0,'0'0'1184'0,"13"-4"240"0,-1 0-1136 0,5 2-288 0,2 0 0 0,4 1 0 16,1 0 128-16,3-2-128 16,1 1 192-16,0 1-192 0,-2 1 0 0,1-2 0 0,-2 0 0 0,0 0-7920 15,-4-1-1680 1</inkml:trace>
  <inkml:trace contextRef="#ctx0" brushRef="#br0" timeOffset="4137.96">10614 6734 25743 0,'15'-3'1136'0,"-1"0"240"0,8-5-1104 0,4 0-272 16,5-1 0-16,5 0 0 0,3-2 128 0,4 2-128 16,4-3 192-16</inkml:trace>
  <inkml:trace contextRef="#ctx0" brushRef="#br0" timeOffset="5102.46">12043 7480 16175 0,'0'0'704'0,"0"-9"176"0,0 0-704 0,3-4-176 15,3-2 0-15,1-3 0 0,-2-2 944 0,4-3 144 16,3 1 48-16,-1-4 0 0,0-2-208 0,0-3-32 0,0-3-16 0,3-3 0 16,-3-4-160-16,2-1-16 15,0 3-16-15,-2-1 0 0,3-4-192 0,2 3-48 0,-1 2 0 0,-2 5 0 16,-3 4-272-16,-1 6-176 0,0 5 192 0,-2 6-192 15,1 5 0-15,-1 1 0 0,-7 7 0 0,0 0 0 16,13 5 0-16,-3 4 0 0,-3 6 0 0,-1 6 0 16,0 4 0-16,-1 3 0 0,1 4 0 0,-1 4 0 15,-2-1 0-15,3 1 0 0,-1 1 0 0,0 2 0 16,1 0 144-16,2-2-144 0,-1-5 0 0,5-3 144 0,-2-6-144 0,1-5 0 16,3-4 0-16,2-5 0 0,-1-2 128 0,1-5 80 15,2-4 32-15,1-3 0 0,0-5 400 0,2-3 96 16,-1-3 16-16,0-3 0 0,-3-4-368 0,-1-1-64 15,0-7 0-15,-4 1-16 0,1 2-48 16,-2-5-16-16,0-3 0 0,-2-3 0 0,-3-6 48 0,-1-3 16 16,0-3 0-16,-1-7 0 0,0-3-176 0,-1-5-128 15,1-7 144-15,0-1-144 0,-3 1 0 0,2-2 0 16,-2-3-208-16,0 4 64 0,-1 5-80 0,4 4-16 16,0 4 0-16,-1 11 0 0,-1 6 240 0,1 6-176 0,-2 2 176 15,-1 3-160-15,0 4 160 0,0 5 0 16,-1 2 0-16,-1 3-128 0,1-2 128 0,1 4 0 15,0 0 0-15,3 2 0 0,-1 0 0 0,2 1 0 16,0 4 0-16,0-3 0 0,0 1 0 0,2 3 0 16,3 1 0-16,1 0-128 0,3-1 128 0,3 3 0 15,2 2 0-15,5-1-128 0,2 0 128 0,7 2-128 16,4 1 128-16,4-1-128 0,5 2 128 0,-2 1-192 16,4 0 192-16,1 0-192 0,1 0 192 0,3 1 0 15,2 2 0-15,5-1 0 0,6-1 0 0,-2 2 0 0,3 3 0 0,0-1 0 16,-1-1 128-16,0 3-128 15,0-5 128-15,4 2-128 0,2-3 128 0,-1 3-128 0,-4 2 128 16,-3-1-128-16,-4-2 0 0,-6 0 0 0,-4-1 0 0,-4 1 0 16,-3-3-1520-1,-2 2-368-15,-4 1-80 0,-2-2-10656 0</inkml:trace>
  <inkml:trace contextRef="#ctx0" brushRef="#br0" timeOffset="5426.65">13262 6336 11055 0,'0'0'480'0,"0"0"112"0,0 0-464 0,11 0-128 16,6 1 0-16,-2 4 0 0,0 5 2976 0,4 2 576 16,2 5 112-16,3 6 32 0,1 1-2352 0,2 7-480 15,1 1-96-15,2 5 0 0,2 3-352 0,1 2-64 16,0 4-16-16,0-3 0 0,-1 2-192 0,-3-3-144 16,-5 3 192-16,-1-4-192 0,-2-3 0 0,-4 0 0 15,0-5-160-15,-1 0 160 16,2-5-1056-16,-4-1-96 0,-2-8 0 0,-1-1-16 15,1-3-160-15,0-6-16 0</inkml:trace>
  <inkml:trace contextRef="#ctx0" brushRef="#br0" timeOffset="5653.23">14023 6240 17503 0,'-13'3'1552'0,"4"1"-1232"0,-2 5-320 0,0 5 0 0,-1 5 2192 0,-1 6 384 16,-2 2 80-16,-3 5 16 0,-2 3-1632 0,-4 8-320 16,-3 6-64-16,-2 3-16 0,0 2-256 0,-3 2-48 15,-2 2-16-15,-3-1 0 0,-1-1-128 0,-2-2-16 16,0 0-16-16,3-1 0 16,2-2-160-16,6-4 0 0,2 0 0 0,7-8-9200 15,2-4-1872-15</inkml:trace>
  <inkml:trace contextRef="#ctx0" brushRef="#br0" timeOffset="6103.66">17355 6484 26367 0,'0'0'1168'0,"-9"4"240"0,0 3-1120 0,-1-1-288 15,-2 8 0-15,-2 2 0 0,-1 3 480 0,-2 7 32 16,0 4 16-16,-1 6 0 0,-1 2-80 0,1 3-32 15,0 2 0-15,3-2 0 0,0 2-288 0,1-2-128 16,2-2 128-16,3-2-128 0,1-4 0 0,1-1 0 16,3-6 0-16,3 1 0 15,2-5-2336-15,3-7-544 0</inkml:trace>
  <inkml:trace contextRef="#ctx0" brushRef="#br0" timeOffset="6268.84">17216 6108 32255 0,'0'0'2864'0,"-10"-1"-2288"16,0 1-576-16,1 2 0 0,9-2 0 0,-6 8 0 16,6-8 0-16,-7 6-144 15,1 2-944-15,6-8-192 0,-5 9-48 0</inkml:trace>
  <inkml:trace contextRef="#ctx0" brushRef="#br0" timeOffset="6569.52">18144 6357 23039 0,'0'0'2048'0,"0"0"-1648"0,-10 3-400 0,0 3 0 0,-2-1 640 0,0 2 64 16,-4 4 0-16,-4 2 0 0,-3-1-304 0,-1 5-48 15,-2 0-16-15,1-1 0 0,-2 1-160 0,1-1-48 16,0 2 0-16,1-3 0 0,3-1-128 0,4-1 160 16,3 5-160-16,2 1 160 0,3-2-160 0,4 4 0 15,1 2 144-15,2-2-144 0,2 1 256 0,2 1 0 0,1 1-16 0,-1-4 0 16,0 2 32-16,-1 3 16 16,0-1 0-16,-1-4 0 0,-3-4-32 0,-1-2 0 0,-3-3 0 15,1 2 0-15,-1 1 160 0,-2-4 32 16,-2 1 0-16,0-4 0 0,-1 1-256 0,-1-6-32 0,-2 1-16 0,-1-4-9744 31,0-2-1968-31</inkml:trace>
  <inkml:trace contextRef="#ctx0" brushRef="#br0" timeOffset="7321.03">20077 7361 23951 0,'-14'2'2128'0,"6"-5"-1696"0,0-3-432 0,2-3 0 15,2 0 672-15,1-5 48 0,2-1 16 0,2-3 0 16,3-4-336-16,2-2-64 0,3-8-16 0,3-3 0 15,0-2-176-15,5-6-144 0,3-2 192 0,-1-3-192 16,-1-2 176-16,1 0-176 0,2-9 160 0,0-2-160 16,1-4 256-16,1 3-64 0,1-2 0 0,1 2 0 15,1-4-64-15,-1 8-128 0,0 3 176 0,-2 9-176 0,2 12 0 0,-3 10 0 16,-3 6 0-16,-1 12 0 0,-4 3 0 0,-1 12 0 16,-2 9 0-16,1 6 0 0,1 10 0 0,-2 11 208 15,0-1-64-15,2 7-16 0,-3 1-128 0,2 7 0 16,-1 5 0-16,2-3 0 0,-2 2 0 0,0-6 0 15,-3-2 0-15,1-5 0 0,3-4 0 0,-3-5 128 16,2-9-128-16,2-6 0 0,2-4 160 0,3-7-160 16,2-5 192-16,4-6-192 0,3-5 640 0,5-8 0 15,6 0 16-15,0-11 0 0,3-8-128 0,-2-5-16 16,-1-5-16-16,-2-2 0 0,-3-7-304 0,-4 0-64 16,-6-4-128-16,-3-5 192 0,-4-3-64 0,-4-2 0 15,-3-8-128-15,-5 3 192 0,1 2-336 0,-1 11-80 16,0 10-16-16,0 11 0 15,-1 4-480-15,0 9-112 0,-1 7 0 0,0 6-16 16,-2 6-1568-16,0 0-304 0</inkml:trace>
  <inkml:trace contextRef="#ctx0" brushRef="#br0" timeOffset="7639.19">21732 6479 21711 0,'0'0'960'0,"0"0"192"0,0 0-912 0,0 0-240 0,-8 7 0 0,-1 3 0 16,-4-3 256-16,0 6 16 0,-1 2 0 0,-1 3 0 16,-5 4 32-16,-2 6 0 0,-2 0 0 0,-2 4 0 15,-2-2 16-15,2 4 0 0,0 2 0 0,2 3 0 0,3-1 0 0,5 1 0 16,2-5 0-16,7 0 0 0,4-3-192 0,3-7-128 16,4-1 192-16,4-7-192 0,4-2 320 0,2-6-64 15,4-3 0-15,4-5 0 0,1-4 112 0,2-5 16 16,3-5 0-16,0-1 0 0,-1-5 192 15,-2-3 64-15,-1-6 0 0,-1 2 0 0,-4-2 16 0,-2 3 16 16,-3-6 0-16,-4 2 0 0,-4 3-144 0,-3-3-16 16,-5-1-16-16,0 2 0 0,-3-1-272 0,-3 5-48 15,-1 1-16-15,0 6 0 0,-1 1-160 0,1 5-256 16,0 1 64-16,2 6 16 16,2 0-2032-16,5 5-416 0</inkml:trace>
  <inkml:trace contextRef="#ctx0" brushRef="#br0" timeOffset="7824.18">22246 6264 25391 0,'0'0'1120'0,"-4"18"240"0,2 4-1088 0,-2 5-272 0,0-1 0 0,0 7 0 15,-1 2 528-15,0 2 48 0,1 1 16 0,-3 6 0 16,-1-2-400-16,0 3-64 0,1-1-128 0,-1-1 176 15,-1 4-176-15,0-2 0 0,2-2 0 0,-1-2-8192 16,-1-2-1728 0</inkml:trace>
  <inkml:trace contextRef="#ctx0" brushRef="#br0" timeOffset="7997.03">22050 6421 22111 0,'0'0'976'0,"10"-7"208"0,3 1-944 0,1 0-240 16,6 1 0-16,3 0 0 0,4 1 1600 0,5-4 256 15,5 3 64-15,5-1 16 16,2-4-2320-16,4-1-448 0</inkml:trace>
  <inkml:trace contextRef="#ctx0" brushRef="#br0" timeOffset="8538.21">24167 6482 11967 0,'-21'-23'528'0,"10"8"112"0,-2-3-512 0,0 3-128 0,-2 3 0 0,1 3 0 0,-1 4 2576 0,-2 5 496 16,2 5 80-16,-1 4 32 0,-3 4-1968 0,-2 6-384 15,0 5-64-15,-4 0-32 0,1 2-384 0,1 4-80 16,1 3-16-16,1 0 0 0,0-3-128 0,3 0-128 16,4-1 192-16,2-6-192 0,2-2 160 0,5-4-160 15,4-3 128-15,1-1-128 0,0-13 448 0,0 0 0 16,0 0 0-16,15 1 0 0,2-3 144 0,0-5 48 15,1-2 0-15,0-5 0 0,1 2-64 0,0-3-16 16,-1-3 0-16,-2 1 0 0,-2 2-272 0,-2 4-48 16,-1 0-16-16,1 6 0 0,-3 1-64 0,-9 4-16 15,14 0 0-15,0 6 0 0,0 5-16 0,1 3 0 0,0 1 0 16,2 2 0-16,0 1-128 0,3-1 0 16,0 2 144-16,1-1-144 0,4-3 0 0,-1-1 0 0,-1 0 0 15,1-6-10544-15,1 0-2016 0</inkml:trace>
  <inkml:trace contextRef="#ctx0" brushRef="#br0" timeOffset="9147.31">25395 6965 12895 0,'-13'11'576'0,"5"-7"112"0,8-4-560 0,-9 4-128 0,9-4 0 0,0 0 0 15,0 0 2944-15,0 0 576 0,0 0 96 0,8-8 32 16,2-4-2432-16,5-4-496 0,6-4-80 0,3-4-32 15,3-4-336-15,3 0-64 0,3-3-16 0,4-3 0 16,4-4-192-16,-2-4 0 0,2-2 0 0,-2-7 0 16,-2 1 128-16,0-3-128 0,0-4 0 0,1-2 144 15,0-6 112-15,0-3 0 0,-1-4 16 0,0 0 0 16,0 0-32-16,-4 4-16 0,-5 0 0 0,-3 3 0 0,-5 6-224 0,-2 6 144 16,-2 3-144-16,-4 11 128 0,-4 6-128 0,-6 11 0 15,-2 7 0-15,-1 5 128 0,1 10 0 0,-9 5-128 16,-5 4 192-16,-4 9-64 0,-3 10 16 0,-7 6 0 15,-3 5 0-15,1 6 0 0,-1 4-144 0,2 8 0 16,-3 6-160-16,2 7 160 0,1 5 0 0,1 1 0 16,2 3-128-16,3-3 128 0,6 0 0 0,1-3 0 15,5-5 0-15,3-4 0 0,4-9 0 0,4-10 0 16,3-4 0-16,2-5 0 16,3-6-528-16,1-3-112 0,1-6-32 0,2-4-8384 15,0-11-1680-15</inkml:trace>
  <inkml:trace contextRef="#ctx0" brushRef="#br0" timeOffset="9352.79">26434 6212 16575 0,'0'0'736'0,"-6"8"160"0,0 3-720 0,-1 5-176 0,1 1 0 0,0 5 0 16,0 5 2304-16,-1 2 416 0,-2 7 96 0,0-2 0 15,-1-1-1760-15,0 1-352 0,-2-2-80 0,0-1-16 16,-2 0-352-16,0 2-64 0,0 0 0 0,1-2-16 16,-1-4-944-16,1 1-176 0,-1-6-32 15,5-4-11184-15</inkml:trace>
  <inkml:trace contextRef="#ctx0" brushRef="#br0" timeOffset="9705.94">26779 6290 22687 0,'-7'18'1008'0,"0"-4"208"16,-2 6-976-16,-3 2-240 0,-2 4 0 0,-1 0 0 0,-3 2 912 0,-1-3 144 15,-2 2 32-15,-1 0 0 0,1 2-432 0,-1 0-80 16,0-6 0-16,2 0-16 0,0-3-272 0,2-2-48 15,3-4-16-15,2-1 0 0,0-10-32 0,4-1 0 16,9-2 0-16,0 0 0 0,-2-12 416 0,4 0 80 16,5-4 16-16,0-3 0 0,5-5-368 0,0 0-64 15,4 1-16-15,1 0 0 0,3-2-128 0,-1 3-128 16,0-2 192-16,0 0-192 0,1 3 128 0,2 5-128 0,1 3 0 0,-2 4 0 16,-2 0 0-16,-1 7 0 0,-1 1 0 15,-2 4 0-15,-2 6 0 0,-2 5 0 0,-1 7 0 16,-2 3 0-16,-2 6 0 0,-3 5 0 0,-5 1-160 15,0 5 160-15,-3 4-256 0,1-5 32 0,-5-4 0 0,1-1 0 32,1 1-2256-32,2-4-448 0</inkml:trace>
  <inkml:trace contextRef="#ctx0" brushRef="#br0" timeOffset="10005.56">27013 6515 23663 0,'0'0'1040'0,"0"0"240"0,12 4-1024 0,4-2-256 0,-1 3 0 0,3-5 0 0,-1 0 1056 0,3-3 160 16,1 0 48-16,-2-2 0 0,-4 0-768 0,1-4-160 16,-2 3-16-16,-3-6-16 0,-1 2-304 0,-3-3 0 15,-4-1 0-15,0 3 0 0,-4 2 0 0,-3-1 0 16,-4 2 0-16,-1 3 0 0,-1-1 400 0,-4 4 32 15,-4 2 0-15,-2 7 0 0,0 0 16 0,-4 9 0 16,-3 1 0-16,3 3 0 0,0-3-272 0,2 4-48 16,4 2-128-16,2-1 192 0,6 0-192 0,3-3 0 0,5 1 0 0,4-1 0 31,5-1-1968-31,4-2-384 0,8 1-80 0,1-5-9712 0</inkml:trace>
  <inkml:trace contextRef="#ctx0" brushRef="#br0" timeOffset="10341.65">27700 6345 2751 0,'-3'-7'256'0,"-4"3"-256"0,-2 3 0 0,-1 1 0 16,-1 1 5216-16,-3 4 992 0,-3 6 208 0,-1 0 48 16,-5 3-4416-16,-1 6-864 0,-2 1-176 0,0 4-48 15,2-1-368-15,1 2-80 0,0-2 0 0,4-2-16 16,3-1-48-16,3 2-16 0,3-4 0 0,3-2 0 0,4-6-288 0,3 0-144 15,0-11 160-15,0 0-160 0,0 0 144 0,12 3-144 16,2-4 128-16,0-2-128 0,3-7 192 0,1 0-32 16,1-5-16-16,1-2 0 0,-1 2-144 0,1 0 160 15,0 1-160-15,-3 0 160 0,0 0-160 0,-2 1 0 16,-1 4 0-16,-1 0 128 0,-3 5-128 16,-1 3 128-16,-9 1-128 0,10 4 128 0,-4 6 0 0,1 1 0 15,-2 5 0-15,0 2 0 0,0 2-128 0,-2 4 0 16,0-1 0-16,1 2 0 0,1 1 128 0,0-5-128 15,-1 1 0-15,1-3 128 0,2-2-128 0,0-1-272 16,2-2 64-16,1-4 16 16,0-1-2640-16,2-5-528 0,4-7-96 0,3-8-32 0</inkml:trace>
  <inkml:trace contextRef="#ctx0" brushRef="#br0" timeOffset="10623.3">28186 6320 15663 0,'-6'11'1392'0,"-5"0"-1120"0,-1 4-272 0,-2 4 0 15,-2 3 2560-15,2 3 448 0,-3 0 80 0,0 2 32 16,-1-2-1808-16,2-1-352 0,1 0-80 0,-4 5-16 16,3-3-496-16,6-9-112 0,1-5 0 0,4-2-16 0,5-10-32 0,0 0 0 15,0 0 0-15,0 0 0 0,0 0 432 0,9-4 64 16,2-6 32-16,2 0 0 0,4-4-160 0,-1-3-16 15,2 1-16-15,1 1 0 0,0 1-144 0,1 2-16 16,-2-1-16-16,1 6 0 0,0-2-176 0,0 4-48 16,2 0 0-16,-2 1 0 0,0 3-144 0,0 2 0 15,0 3 0-15,1 0 0 16,-1-1-1552-16,1 2-192 16,0 2-48-16</inkml:trace>
  <inkml:trace contextRef="#ctx0" brushRef="#br0" timeOffset="10863.94">26741 5713 38703 0,'-9'-1'3440'0,"0"-1"-2752"0,9 2-560 0,-8 0-128 16,8 0 192-16,0 0 16 0,-9 4 0 0,2 1 0 31,7-5-992-31,-7 7-208 0,7-7-32 0,0 0-10048 0,0 0-1984 0</inkml:trace>
  <inkml:trace contextRef="#ctx0" brushRef="#br0" timeOffset="11391.32">30175 5842 9215 0,'3'-25'816'0,"-1"14"-656"0,2-6-160 15,1 2 0-15,0 1 3296 0,0-1 624 0,-1-1 128 0,3 2 32 16,-4-1-2224-16,1 2-432 0,-3-1-80 0,1 0-32 16,-2 6-624-16,-2-1-128 0,1 4-32 0,-1-2 0 15,2 7-208-15,-7-1-32 0,-2 2-16 0,-2 6 0 16,-3-1-64-16,-10 12-16 0,2 3 0 0,-2 6 0 16,-3 4-192-16,-1 3 0 0,-2 8 128 0,-3 4-128 15,-3 6 320-15,-3 4 32 0,-4 3 0 0,1 1 0 16,5 5-208-16,2 0-144 0,4 0 192 0,0-3-192 15,6-2 256-15,4-4-48 0,5 1-16 0,2-5 0 16,4-1-16-16,0-6-16 0,3-1 0 0,2-8 0 16,1-1-432-16,2-2-96 0,-1-6-16 0,3 1-9808 15,0-6-1968-15</inkml:trace>
  <inkml:trace contextRef="#ctx0" brushRef="#br0" timeOffset="11534.32">29275 6426 33567 0,'16'1'1488'0,"-4"2"304"0,5-1-1424 0,3 1-368 0,3 1 0 0,6-1 0 0,3 1 400 0,2 0 16 0,1-4 0 0,-7 0 0 16,5 0-160-16,4 1-48 16,3 3 0-16,3-1 0 0,3-2-208 0,-3 0-208 15,-1 1 32-15,16 0-10336 16,-9-1-2080-16</inkml:trace>
  <inkml:trace contextRef="#ctx0" brushRef="#br0" timeOffset="17146.7">30445 6411 11231 0,'0'0'496'0,"0"-8"96"0,0-3-464 0,0 0-128 16,0 1 0-16,0 1 0 0,0 9 768 0,2-9 128 15,-2 9 16-15,4-10 16 0,-4 3 64 0,0 7 16 16,0-8 0-16,0 8 0 0,0 0-96 0,0 0-16 15,0 0 0-15,0 0 0 0,-10 9-192 0,1 2-32 0,1 0-16 0,-3 1 0 16,-2 2-208-16,-2 3-64 0,1 2 0 16,-1 4 0-16,-1 1-64 0,1 5-32 0,0-2 0 0,1 5 0 15,1 1-112-15,3 1-32 0,0 2 0 0,2-3 0 16,3-2-16-16,4-1 0 0,2-2 0 0,3-4 0 16,2-4-128-16,3-2 0 0,1-4 144 0,6-3-144 0,-1-7 352 0,5-1 0 15,-2-3 0-15,4-3 0 0,3-6 304 0,-2-2 64 16,1-6 16-16,0-2 0 15,-1-2-288-15,-2-4-64 0,-4 2-16 0,1 1 0 0,-4-6-48 0,0 4-16 16,-1-3 0-16,0 3 0 0,-3-3 32 16,0 2 16-16,-1 2 0 0,0 2 0 0,0 1-352 0,-2 5 128 15,0 1-128-15,-1 1 0 0,-6 13 0 0,5-6-240 16,-5 6 48-16,0 0 0 16,0 0-448-16,0 0-64 0,0 0-32 0,0 0-9008 15,0 0-1808-15</inkml:trace>
  <inkml:trace contextRef="#ctx0" brushRef="#br0" timeOffset="17994.93">30976 6364 14223 0,'0'0'624'0,"0"0"144"0,0 0-624 0,0 0-144 0,0 0 0 0,0 0 0 16,0 0 784-16,0 0 128 0,0 0 32 0,-8 10 0 16,2 3-336-16,1-2-64 0,-1 3-16 0,-1 4 0 15,1 1-144-15,1 1-16 0,0 2-16 0,-2-1 0 16,0 1-112-16,-1 3-32 0,-2 2 0 0,0-2 0 15,-2 3-80-15,2-2 0 0,0-3-128 0,1-4 192 16,0-5-16-16,4-3-16 0,5-11 0 0,0 0 0 16,0 0 352-16,0 0 64 0,0 0 0 0,0 0 16 0,0 0 304 0,13-7 48 15,0-6 16-15,-1-1 0 0,1-4-544 0,1-1-96 16,0 1-32-16,-1-1 0 0,-1 0-80 0,0 3-16 16,-1 2 0-16,2 2 0 15,1-1-48-15,0 3-16 0,0 3 0 0,-1 3 0 0,-1-2-128 0,0 3 0 16,-1 3 0-16,-1 4 0 0,1 3 0 0,-5 2 0 15,0 1 0-15,-1 7 0 0,0 2 128 0,-2 3-128 16,-2 1 0-16,-1 3 128 0,-2 0-128 0,-1 2 0 16,1-2-192-16,-2 2 192 15,-1-4-512-15,-2 2 0 0,1-5 16 0,1 0 0 16,1-2-1424-16,2-4-272 0,-1-2-64 0</inkml:trace>
  <inkml:trace contextRef="#ctx0" brushRef="#br0" timeOffset="18346.79">31548 6497 12895 0,'0'0'576'0,"0"0"112"0,0 0-560 0,0 0-128 0,0 0 0 0,0 0 0 0,0 0 1440 16,0 0 256-16,-10 0 48 0,-2 0 16 0,2 0-704 16,-2 4-144-16,-4 1-16 0,0 3-16 0,-2-1-240 0,-4 5-32 15,-2 2-16-15,1 3 0 0,-2 4-64 0,1-1-16 16,0 2 0-16,2 1 0 0,2 2-64 0,3-3-32 16,3-2 0-16,4-1 0 0,4-1-224 0,3-2-32 15,4 0-16-15,3-1 0 0,3-7 16 0,1-1 0 16,5-3 0-16,2-2 0 0,3-2 32 0,3-1 0 15,-1-1 0-15,4-2 0 0,3-4-192 0,-2 2 0 0,1-6 0 16,-4 5 128 0,-1-3-704-16,-3 1-160 0,-3-4-32 0,0 4-7584 15,-1-2-1520-15</inkml:trace>
  <inkml:trace contextRef="#ctx0" brushRef="#br0" timeOffset="18668">31968 5806 13823 0,'0'0'1216'0,"0"0"-960"0,0 0-256 0,0 0 0 0,0 0 1200 0,-4 9 192 15,0-2 32-15,1 7 16 0,-4 1-480 0,-1 4-112 16,0 1-16-16,0 5 0 0,-3 5-160 0,1 7-32 16,0 8-16-16,-1-1 0 0,2 5-128 0,-3 1-32 15,-3-1 0-15,4 2 0 0,-2-1-16 0,0 3 0 16,-1 0 0-16,1 0 0 0,1-1-256 0,0-6-64 16,3-1-128-16,1-8 192 0,-4-3-336 0,2-2-80 15,0-7-16-15,2 2 0 16,2-7-608-16,1-3-128 0,2-5-32 0</inkml:trace>
  <inkml:trace contextRef="#ctx0" brushRef="#br0" timeOffset="18872.59">31615 6445 17503 0,'0'0'1552'0,"0"0"-1232"0,5-6-320 0,3-1 0 15,1 5 1280-15,2-2 208 0,1 1 48 0,3-3 0 16,3 0-816-16,1 2-144 0,0-1-48 0,1-2 0 16,1 2-272-16,-2 4-64 0,-1 0-16 0,-1 0 0 31,-1-2-480-31,-2-1-80 0,-4 8-32 0</inkml:trace>
  <inkml:trace contextRef="#ctx0" brushRef="#br0" timeOffset="19310.18">32234 6458 14847 0,'0'0'656'0,"0"0"144"0,0 0-640 16,0 0-160-16,0 0 0 0,0 0 0 0,-5 9 1216 0,2 3 224 0,-5 1 32 0,-1 1 16 16,-2 4-432-16,-1 2-96 0,-2 0 0 0,-1 1-16 15,-3-2-240-15,-1 4-64 0,-3 3 0 0,3 0 0 16,2 1-112-16,1-3-16 0,0-3-16 0,3 0 0 16,3-2-208-16,5-3-32 0,1-2-16 0,4-14 0 15,3 17-240-15,-3-17 0 0,10 16 0 0,-10-16 0 0,12 12-176 0,0-7-128 16,-1-6-16-16,1-1-16 15,0-3-1520-15</inkml:trace>
  <inkml:trace contextRef="#ctx0" brushRef="#br0" timeOffset="19964.25">32423 6481 18367 0,'-13'10'816'0,"4"-4"160"0,-2 0-784 0,-2 6-192 0,-1-1 0 16,-1 1 0-16,-2 0 896 0,8-3 144 0,-1 3 32 0,0 3 0 15,1 2-304-15,0-1-48 0,1 2-16 0,2-2 0 16,1-2-544-16,-3 12-160 0,5-7 0 0,1-4 0 15,5-5 240-15,1 0-32 0,-4-10 0 0,10 6 0 16,0-3 432-16,-4-3 96 0,1-1 16 0,0-1 0 16,1-2-64-16,1 0-16 0,0-4 0 0,1 1 0 15,0-2-432-15,7-9-96 0,-5 3-16 0,-2 1 0 16,-3-1-128-16,-3 1 0 0,-2 1 144 0,-1 0-144 16,-2-2 0-16,-1 1 0 0,-1 0 0 0,-1 2 0 15,0 0-208-15,1 2 32 0,-1 1 16 0,1-1 0 16,1 1-32-16,0-2 0 0,4 4 0 0,-2 7 0 0,6-10-128 0,0 3-48 15,2-2 0-15,1 3 0 16,1 1 144-16,3-1 32 0,0 1 0 0,1 1 0 0,0 1 192 0,0 2 0 16,1 2 0-16,-3 2-144 0,1-3 144 0,0 5 0 15,0 4 0-15,-1-3 0 0,-2 4 0 0,1-2 0 16,-2 2 160-16,-2-1-160 0,0 4 256 0,-6-3-32 16,0 0-16-16,-1 3 0 0,-1-3 64 0,0 1 16 15,-6-2 0-15,2 0 0 0,5-9-128 0,-5 9-32 16,-1-1 0-16,6-8 0 0,0 0-128 0,0 0 160 15,0 0-160-15,0 0 160 0,0 0 32 0,0 0 0 16,0 0 0-16,7-8 0 0,0-1 48 0,2 3 16 16,-3-4 0-16,2 3 0 0,-2-3-96 0,1 4-16 15,2-4 0-15,0 4 0 0,0-1-144 0,1 3 0 0,1 1 144 16,-3 1-144-16,-8 2 0 0,12 0 144 0,-2 0-144 0,0 2 0 16,-2 4 128-16,2 1-128 0,-2 1 0 0,1 4 0 15,-1 4 0-15,1 0 0 0,-1 2 128 0,1 2-128 16,-2-1 0-16,-1-5 0 0,-1-1-176 0,1 2 176 15,0 1 352-15,-2-1 176 0,1 0 48 0,0-1 0 32,0-4-3488-32,26 9-688 0</inkml:trace>
  <inkml:trace contextRef="#ctx0" brushRef="#br0" timeOffset="20132.96">32236 5947 33919 0,'-14'-3'1504'0,"14"3"304"0,0 0-1440 0,0 0-368 0,0 0 0 0,0 0 0 0,0 0-144 0,-3 8-112 16,3-8 0-16</inkml:trace>
  <inkml:trace contextRef="#ctx0" brushRef="#br0" timeOffset="30926.57">2246 11820 11967 0,'0'0'1072'0,"0"0"-864"15,0 0-208-15,0 0 0 0,0 0 1056 0,0 0 160 16,0 0 48-16,0 0 0 0,0 0-240 0,0 0-64 16,-1-7 0-16,1 0 0 0,1-3-256 0,2 0-48 15,0-5-16-15,4 1 0 0,-3-4 128 0,2-2 0 0,2-3 16 0,-1-1 0 16,1-1 64-16,1 1 16 0,0-5 0 0,1 2 0 16,0-2-272-16,0-3-48 0,2 2-16 0,-1 2 0 15,-1-3-208-15,2 3-64 0,-2-2 0 0,1 1 0 16,1 1-112-16,-1 1-16 0,-1 4-128 0,3 3 192 15,0 2-192-15,-3 3 0 0,0 1 0 0,-2 5 0 16,1 1 0-16,-2 6 0 0,0 2 0 0,-2 4 0 0,0 3 0 16,1 5-160-16,-1 4 160 0,2 7-128 0,-1 1 128 15,0 2 0-15,-1 3 0 0,2 4 0 16,0 2 0-16,3 4-128 0,-1-3 128 0,0 6 0 0,-1 2 0 16,1-6 0-16,-2-1 0 0,2-2 0 0,-1 0 0 15,0-5 0-15,2-5 0 0,-3 1 0 0,1-2 0 0,1-4 0 16,1-3 0-16,-1-2 0 0,-1-3 176 15,-1-1 16-15,3-3 0 0,1-1 0 0,-4-5 48 0,-7-2 16 16,8 1 0-16,-8-1 0 0,9-1 80 0,-2-2 32 16,0-5 0-16,-2 1 0 0,-1-2-16 0,-2-1 0 15,1-4 0-15,-2-2 0 0,-1-1-112 16,0-4-32-16,-1 0 0 0,-1-5 0 0,1 1-48 0,0-1-16 16,0-4 0-16,-1-3 0 0,1-1-16 0,-2-2-128 15,2-2 192-15,1-3-64 0,-4-2-128 0,3-2 0 0,0-5 0 16,0-1 128-16,-2 0-128 0,1-2 0 15,-1-3 0-15,-2 0 0 0,0 1 0 0,1 0 128 16,0-3-128-16,2-1 0 0,-1 4 0 0,1 0 0 0,-4 1 0 0,4 5 0 16,1 4 0-16,-1 1 0 15,0 2 128-15,-1 3-128 0,3-1 0 0,0 3 0 16,-1 3 0-16,-2-2 0 0,1 1 0 0,-1 2 0 0,1-2 0 16,-1 4 0-16,-1-2 0 0,2 2 0 15,-1 1 0-15,1-1 0 0,-2 6 0 0,2-2 0 0,0 3 0 0,0 2 0 16,0 1 0-16,2-1 0 0,2 3 0 0,-2 2 0 15,0 3 0-15,0-1 0 0,2 1 0 0,1 0 0 16,-1 4-128-16,1-1 128 0,-2 2 0 0,2 0 0 16,0 2 0-16,3 0 0 0,-5 2 0 0,1 0 0 15,3 0-128-15,-5 5 128 0,7-5 0 0,-1 2 0 0,2 0 0 16,-1 1 0-16,0-2-144 0,0 3 144 0,1 0 0 0,2-1 0 16,2 1 0-16,0-2 0 15,4 3-144-15,0-1 144 0,2 0 0 0,2 0-144 0,2-4 144 0,1 2 0 16,2 0 0-16,3 1 0 0,1-1 0 0,2 1 0 15,1-5 0-15,1 5 0 0,1 1 0 0,2-2 0 16,-1 1 0-16,5-1-128 16,2-3 128-16,2 1 0 0,2 1 0 0,5 0 0 0,5 0 0 0,-2 0 0 15,0-1 0-15,0 1 0 0,2 1 0 0,3-2-128 16,2 1 128-16,28-1 0 0,-5-2 0 0,-7 2 0 16,-3-1 0-16,-2-3-128 0,1 3 128 0,2-1 0 15,1 2 0-15,3-1 0 0,1-3 0 0,-5 0 0 16,1-1 0-16,0 1 0 0,5 0 0 0,1 3 0 15,2 2 0-15,0-5 0 0,-3-1 0 0,2 0 0 16,0 2 0-16,4-3 0 0,6-1 0 0,1 1 0 16,-4-5 0-16,2 0 0 0,1 1 0 0,2-2 0 15,3 2 0-15,-3 0 0 0,-3-3 0 0,3 1 0 0,0 1 0 16,1-2 0-16,-1-1 0 0,-2 1 0 0,-3 0 0 16,4 1 0-16,3-5 0 0,1 7 0 0,0-1 0 15,-1 1 0-15,3-3 0 0,3 1 0 0,3 3 0 16,-4 1 0-16,-9 0 0 0,1-1 0 0,1 4 0 15,2-1 0-15,2-5 0 0,-5 1-128 0,-5 0 128 16,1 2 0-16,2 4 0 0,-3-1 0 0,-3-1 0 0,-1-3 0 16,-5 1 0-16,-1 3 0 0,0-3 0 0,1 0 0 0,0 3 0 15,-4-3 0-15,-4 2 0 0,-5 2 0 0,-3-1 0 0,-2 4 0 16,-2-5 0-16,-1 4 0 0,-1 0 0 0,-3-1 0 16,0 1 0-16,-7-2 0 0,-4 2 0 0,-2-3 0 15,-3 3 0-15,-2-2 128 0,-5 4-320 0,-6 3-64 16,-4-1-16-16,-6 1-10320 15,-5-4-2064-15</inkml:trace>
  <inkml:trace contextRef="#ctx0" brushRef="#br0" timeOffset="35892.87">3844 10265 13823 0,'0'0'1216'0,"0"0"-960"16,0 0-256-16,0 0 0 0,0 0 704 0,-3-7 80 15,3 7 32-15,0 0 0 0,0 0 368 0,0 0 80 16,0 0 16-16,0 0 0 0,0 0-384 0,0 0-64 0,0 0 0 0,0 0-16 15,0 0-240-15,-1 9-32 16,0-3-16-16,0 5 0 0,-1-1 96 0,0 2 16 16,2 4 0-16,-2 0 0 0,1 2-144 0,0 2-32 15,-2 5 0-15,3 3 0 0,0-3-80 0,-1 4 0 16,-4 2-16-16,0-1 0 0,2 3-48 0,0 0-16 0,-4 0 0 0,1-2 0 16,-1-3-16-16,4 0 0 0,1-3 0 15,2-3 0-15,0-3-32 0,3-3 0 0,3-2 0 0,1 0 0 16,-2-3 16-16,2-3 0 0,2-1 0 0,3-1 0 15,4-2 48-15,2-3 16 0,4-2 0 0,-1-2 0 16,3 1-96-16,2-3-32 0,1-2 0 0,2 2 0 0,1-5-208 16,2 1 176-16,-1-2-176 0,2-2 160 0,0 4-160 0,-4-5 0 15,0 4 0-15,-2 1 0 0,-2-1 0 0,1 2 0 16,-3-2 0-16,10 0 0 16,-5-1-1728-16,-4 4-240 0,-4 1-32 0,-2 1-12704 15</inkml:trace>
  <inkml:trace contextRef="#ctx0" brushRef="#br0" timeOffset="36225.68">4662 10087 28623 0,'-6'-13'1264'0,"6"13"272"0,-1-4-1232 0,1 4-304 0,0 0 0 0,0 0 0 16,0 0 320-16,0 0 0 16,-1 8 0-16,-2 4 0 0,1 5 160 0,-2 2 32 0,-3 8 16 0,1 3 0 15,-2 7-64-15,1 6-16 0,-2 2 0 16,0 6 0-16,0 2-16 0,1 3-16 0,1 7 0 0,0 4 0 16,1 6 32-16,1 5 0 15,1-3 0-15,2 4 0 0,-1-2-240 0,1-2-32 0,-1-2-16 0,0-6 0 16,1-6-160-16,-1-4 128 0,2-5-128 0,1-3 128 15,0-9-128-15,1 0 160 0,1-6-160 0,1-4 160 16,0-5-352-16,1-2-80 0,2-9-16 0,2-4-10656 16,1-4-2112-16</inkml:trace>
  <inkml:trace contextRef="#ctx0" brushRef="#br0" timeOffset="36608.51">6654 10163 24879 0,'0'0'2208'0,"0"0"-1760"15,0 0-448-15,0 0 0 0,0 0 864 0,0 0 96 16,-3 7 0-16,-3 4 16 0,0 3-32 0,0 3-16 16,-2 4 0-16,-2 4 0 0,0 3-192 0,-3 4-32 15,-1 4-16-15,1 2 0 0,-1 0-208 0,3 5-32 16,-2 4-16-16,1 4 0 0,-1-2-112 0,1 1-32 15,3 0 0-15,-2-1 0 0,1-1-160 0,1-6-128 0,0-1 144 0,1-2-144 16,3-3 0-16,0-4 0 0,1-2 0 0,-1 5 0 31,2-14-688-31,1-4-80 0,2-6 0 0,0-11-9712 0,0 0-1936 0</inkml:trace>
  <inkml:trace contextRef="#ctx0" brushRef="#br0" timeOffset="36790.74">6038 10648 26543 0,'0'0'1168'0,"0"0"256"0,10-3-1136 0,4 0-288 15,4 1 0-15,5-2 0 0,3 1 592 0,5 2 64 16,4 0 16-16,-3-2 0 0,3 2-64 0,1-2-16 16,5-1 0-16,-1 1 0 0,-2-1-336 0,1 0-64 15,2-1 0-15,16-3-16 16,-6 3-1744-16,2 0-352 0</inkml:trace>
  <inkml:trace contextRef="#ctx0" brushRef="#br0" timeOffset="37441.97">8775 10061 16575 0,'6'-6'1472'0,"-1"-1"-1168"0,4-1-304 0,-1 2 0 0,-1-2 880 16,0 0 112-16,-2-2 32 0,0 2 0 15,-4-1-80-15,-2 2-16 0,-4-4 0 0,0 1 0 0,-3-4-304 0,-2 2-64 16,-3-1-16-16,-2-1 0 0,-2-1-112 0,-1 1-32 15,-2 2 0-15,-2 1 0 16,0-2 112-16,-3 3 0 0,1-2 16 0,-1 5 0 0,-4-1-64 0,-1 4-16 16,1 3 0-16,-3 1 0 0,-3 1-64 15,-1 6 0-15,-1 2-16 0,-1 0 0 0,-2 2-128 0,0 6-32 16,1 2 0-16,2 1 0 0,1 3-208 0,2 2 176 16,2 1-176-16,3 5 160 0,1 1-160 0,6 3 0 15,2-1 0-15,4 1 0 0,2-2 0 0,3 3 0 16,5-3 0-16,3-2 0 0,3-8 0 0,3 1 0 15,6-5 0-15,0-3 0 0,5-4 144 0,4-2-144 16,3-5 160-16,5-3-160 0,4-3 224 0,2-3-48 16,2-4-16-16,7-1 0 0,0-5-160 0,1-2 0 15,1-1 144-15,-3-1-144 0,0-3 0 0,-5 0 144 16,-2 1-144-16,-2-5 0 0,-2 2 176 0,-2 3-176 0,-3 0 160 0,-1 2-160 16,-4 0 0-16,1 2 0 15,-4 3 0-15,-4 4 0 0,1 1 0 0,-3 5 0 0,-1 1 0 0,-9 2 0 16,8 5 240-16,-2 6-48 15,-1 4-16-15,-1 3 0 0,-3 2-176 0,-1 4 192 16,-1 7-192-16,-2 3 192 0,0 3-192 0,-2 4 160 0,-3 4-160 0,-1 5 160 16,-1 6 0-16,-2 2 0 0,-2 7 0 0,2-1 0 0,-2 0 48 15,0 0 16-15,0 1 0 0,1-3 0 0,2-5 112 16,0-2 32-16,1-2 0 0,-1-4 0 0,3-2 128 16,1-2 16-16,-1-3 16 0,2-3 0 0,-1-5-336 0,5-1-64 15,0-6 0-15,1 1-128 0,1-8 0 0,3-2 0 16,-1-2 0-16,6-1 0 15,-8-15-2176-15,10 2-320 0,3-7-80 16</inkml:trace>
  <inkml:trace contextRef="#ctx0" brushRef="#br0" timeOffset="38247.11">12128 10242 14735 0,'-7'3'1312'0,"-3"0"-1056"0,4-2-256 0,-2 2 0 15,8-3 1728-15,0 0 272 16,0 0 64-16,0 0 16 0,7 5-848 0,3-3-160 0,5 0-48 16,5-4 0-16,7 0-304 0,4-2-64 0,4-1-16 0,7-3 0 15,5 1-144-15,5-3-48 0,4 2 0 0,0-2 0 16,1 2 192-16,4 3 48 0,-2-1 0 0,2 1 0 16,1 2-160-16,3 1-16 0,1 2-16 0,-5-2 0 15,-1-2-256-15,-4 3-48 0,-3 1-16 0,-2 4 0 16,-7-3-176-16,-4 1 0 0,-2-2 0 0,8 1 0 15,-12 1-1264 1,-7 1-336-16,-9 2-64 0,-6 1-12112 0</inkml:trace>
  <inkml:trace contextRef="#ctx0" brushRef="#br0" timeOffset="38414.32">12250 10770 28271 0,'0'0'1248'0,"0"0"272"0,9 4-1216 0,3-1-304 16,6-1 0-16,6 3 0 0,8-2 944 0,2-2 128 15,8 2 16-15,3-1 16 0,3 1-256 0,4-3-48 16,2-3-16-16,2 2 0 0,2 0-272 0,3 0-48 16,1 1-16-16,5-3 0 0,-4 2-256 0,2-2-64 0,-3 2-128 0,20-4 192 31,-14 2-2496-31,-8 1-496 0</inkml:trace>
  <inkml:trace contextRef="#ctx0" brushRef="#br0" timeOffset="41668.31">14388 11872 17503 0,'-4'4'1552'0,"-1"1"-1232"16,1 0-320-16,0 2 0 0,4-7 768 0,-3 5 80 16,3-5 32-16,0 0 0 0,0 0 144 0,0 0 48 15,0 0 0-15,0 0 0 0,1-6-272 0,1-7-48 16,2-1-16-16,3-3 0 0,-1 0-352 0,1-4-64 15,1 0 0-15,1-6-16 0,1 0 128 0,0-2 16 16,-1 0 16-16,1-3 0 0,-1-4 64 0,0 1 16 16,-1-5 0-16,-2-3 0 0,2 0-160 0,-3-5-48 15,1-2 0-15,3-14 0 0,0 12-192 0,0 7-144 0,0 6 192 0,0 12-192 16,-2 5 0-16,1 7 0 0,-3 2 0 0,0 4 0 16,-5 9 0-16,0 0 0 0,9 5 0 0,0 1 0 15,0 7 0-15,-2 5 0 0,0 5 0 0,-1 5 0 16,-1-1 0-16,-1 6 0 0,-1 2 0 0,0 3 0 15,0 0-176-15,0 3 176 0,-1 4-192 0,1-3 192 16,-1 2 0-16,1-5-128 0,-1 1 128 0,1-5 0 16,2-3 0-16,1-3 0 0,1-4-128 0,1-3 128 15,1-1 0-15,0-6 0 0,3-2 0 0,-2-7 0 0,0 2 0 0,0-6 0 16,0-2 0-16,1-5 0 0,-1-5 368 0,-1 4-32 16,-2-6 0-16,5-6 0 0,-2-2-64 0,-1-3-16 15,-2-2 0-15,0-1 0 0,-3-7-112 0,-2 0-16 16,1-2-128-16,-3-3 192 0,-2-4-192 0,0-5 128 15,-1-6-128-15,-1-1 0 0,3-5 128 0,-1-4-128 16,2 1 0-16,0-6 0 0,-2-2 0 0,2-1 128 16,0 1-128-16,4 2 0 0,-3 1 0 0,3 3 0 15,0 5 0-15,0 1 0 0,0 2 0 0,0 4 0 16,-1 3 0-16,0 2 0 0,-3 5 0 0,0-1 0 16,0 1 0-16,-1 2 0 0,-2-4 0 0,-1 5 0 15,0 2 0-15,1 1 0 0,0 2 0 0,-1 2 0 16,2-1 0-16,-1 5 0 0,1 0 0 0,2 4 0 15,2-2 0-15,1 4-160 0,2 2 160 0,1 1 0 16,2 1 0-16,-1 1-128 0,1 2 128 0,2 0-128 16,0 2 128-16,2-1-128 0,2 3 128 0,1 4-128 15,3 1 128-15,3-1-128 0,4 2 128 0,-1 3 0 0,5-4-144 0,0 3 144 16,3 2 0-16,4-1-176 16,0 0 176-16,3-1-128 0,-3 0 128 0,4-3 0 0,2 3 0 0,2-1-128 15,2-1 128-15,1-3 0 0,5 3 0 0,3 2 0 16,2 0 0-16,2-5 0 0,0 0 0 0,2-2 0 15,2 0 0-15,3 0 0 0,4 5 0 16,2-4 0-16,4 1 0 0,-3-2 0 0,-2 4 0 0,-1-2-128 16,0 1 128-16,0 1 0 0,5 0 0 0,-2 1 128 15,0 0-128-15,-1-3 0 0,-2 1 0 0,0 2 0 0,0-2 0 0,-1 5 0 16,-6-1 0-16,-3 2 0 0,-5 0 0 16,-6-1 0-16,-4 2 0 0,-8 0 128 0,-7 0-320 0,-4 0-64 15,-7 0-16-15,-4 3 0 16,-5 2-2384-16,-10-5-480 0</inkml:trace>
  <inkml:trace contextRef="#ctx0" brushRef="#br0" timeOffset="42163.18">15585 10206 19343 0,'5'-9'1728'0,"2"-2"-1392"0,-1 3-336 0,0 3 0 16,2-3 1056-16,-8 8 144 0,0 0 16 0,6-5 16 15,-6 5-80-15,0 0 0 0,0 0-16 0,0 0 0 0,0 0-368 0,0 17-80 16,-2 2-16-16,-2 4 0 0,-4 5-224 16,3 1-64-16,2 3 0 0,-1 3 0 0,0 5-16 0,0 0-16 15,0 0 0-15,2-1 0 0,0 3 48 0,0 0 16 16,1-4 0-16,2-1 0 0,1-1-96 0,2-5-32 15,3-1 0-15,2-4 0 16,-2-4 64-16,5-4 16 0,3-3 0 0,0-5 0 0,3-1 64 0,1-4 16 16,6-1 0-16,1 0 0 0,2-4-96 0,0-3-16 15,0-1 0-15,2 1 0 0,3-1-192 0,-1-2-144 16,4 2 192-16,0-1-192 0,1-4 128 0,4 0-128 16,-2 0 0-16,0 0 0 0,-3-1 0 0,-1 1-256 15,-2-4 64-15,-5 1-11568 16,-4-2-2304-16</inkml:trace>
  <inkml:trace contextRef="#ctx0" brushRef="#br0" timeOffset="42418.93">16371 10061 3679 0,'0'0'320'0,"2"12"-320"0,1 4 0 0,2 3 0 16,1 4 6080-16,1 8 1136 0,-3 5 224 0,-2 6 48 16,-2 8-5328-16,-2 6-1072 0,-2 7-224 0,-3 10-32 15,-2 8-240-15,-3 8-32 0,-4 5-16 0,-4 3 0 16,-1 6-48-16,-4 1-16 0,0 3 0 0,1-4 0 0,-2-2-272 16,2-4-48-16,1-5-16 0,3-10 0 0,2-3-144 0,3-12 0 15,1-6 0-15,4-7-176 16,2-7-2208-16,2-3-448 0</inkml:trace>
  <inkml:trace contextRef="#ctx0" brushRef="#br0" timeOffset="43064.12">13225 9184 19231 0,'0'0'848'0,"5"-5"176"0,0 0-816 0,-5 5-208 16,0 0 0-16,0 0 0 0,0 0 1280 0,8 5 224 15,-8-5 32-15,2 14 16 0,-3 1-544 0,-3 4-112 16,-2 6-32-16,-2 4 0 0,-5 1-96 0,1 7-32 16,-1 6 0-16,-2 3 0 0,-3 6 112 0,-2 8 32 15,-5 2 0-15,1 8 0 0,-1 5-112 0,-3 9-32 16,-3 9 0-16,-3 10 0 0,-2 4-160 0,1 2-48 15,-2 3 0-15,0 5 0 0,2 1-304 0,1 0-64 16,4-6-16-16,-2-5 0 0,-1-6 96 0,1-9 16 16,2-4 0-16,1-8 0 0,1-3 192 0,9-26 64 15,-3 0 0-15,-1 2 0 0,0 1-192 0,0-4-48 16,-1 0 0-16,1-2 0 0,2-4-32 0,2-1-16 16,3-4 0-16,0-3 0 0,3-7-224 0,2-1 0 0,1-8-192 15,1-1 192-15,2-5-224 0,2-2 64 0,1-6 16 0,4-6 0 31,0 0-1344-31,0-6-272 0,4-6-48 0,-1-4-16 16,1-3-880-16,1-2-176 0,1-4-48 0</inkml:trace>
  <inkml:trace contextRef="#ctx0" brushRef="#br0" timeOffset="43646.5">12252 8701 9215 0,'-7'-21'400'0,"3"8"96"0,1-2-496 0,-2 2 0 16,0 0 0-16,1 3 0 0,1 2 2672 0,3 8 432 15,0 0 96-15,0 0 0 0,-12-1-1696 0,3 1-352 16,9 0-64-16,-10 4 0 0,1 4-320 0,2 0-48 16,-2 8-16-16,4 0 0 0,-1 2-176 0,3 2-32 15,-1 6-16-15,6 3 0 0,1 5 112 0,2 6 32 0,1 4 0 0,3 4 0 16,1 5-112-16,4 6 0 15,4 4-16-15,-1 5 0 0,-3 3-128 0,4 7-32 0,2 3 0 0,3 4 0 16,1 4 16-16,1 3 0 0,2 1 0 0,1 1 0 16,1-1-48-16,0 1-16 0,1-2 0 0,-1-3 0 15,0-2 192-15,-1-3 32 0,1-2 16 0,-2 0 0 16,-3-1-48-16,2-2-16 0,0 0 0 0,-7-25 0 0,-1 6-80 0,4 4-32 16,-3 0 0-16,9 27 0 0,-3-10 32 0,-3-6 0 15,-3-4 0-15,-6-24 0 0,-1-1-80 0,0 1-16 16,-1 4 0-16,-2-3 0 0,0 0-96 15,0 1-32-15,-3-1 0 0,2-3 0 0,-3-1-32 16,0-3-128-16,0-3 192 0,-2-3-64 0,-2 0-128 0,-1-5 160 16,-1-4-160-16,1-2 160 0,-3-4-160 15,2-6 0-15,-3-2 144 0,3-2-144 16,-2-4 0-16,3-6-240 0,0 0 48 0,-6-4 0 16,-2-2-560-16,2-2-96 15,-3-4-32-15,-1 1 0 0,-2-1-2192 0,0-3-432 0</inkml:trace>
  <inkml:trace contextRef="#ctx0" brushRef="#br0" timeOffset="44814.12">19082 10108 20271 0,'0'0'1792'0,"0"0"-1424"0,0 0-368 0,0 0 0 15,-8 7 576-15,2 4 64 0,1 3 0 0,0 4 0 0,0 2-16 0,0 6 0 16,1 4 0-16,0 6 0 0,0 0 0 0,3 6 0 16,2 4 0-16,2 4 0 0,-2 4-48 0,2 4-16 15,-1-1 0-15,0 6 0 0,-2 0-240 0,0 1-64 16,1-5 0-16,-1-1 0 0,0-3-256 0,0-5 0 16,0-6 128-16,0-4-128 15,0-6-576-15,0-7-192 0,-1-2-16 0,-1-5-7664 16,1-4-1520-16</inkml:trace>
  <inkml:trace contextRef="#ctx0" brushRef="#br0" timeOffset="44973.09">18529 10864 30175 0,'0'0'1344'0,"15"-2"256"0,6-1-1280 0,5 1-320 15,9-2 0-15,5-2 0 0,7 1 288 0,6-4-16 16,1 0 0-16,2-3 0 0,-1-3-144 0,2 4-128 0,0-3 192 0,-1 1-192 31,3 0-896-31,-1 1-272 0,1-2-64 0</inkml:trace>
  <inkml:trace contextRef="#ctx0" brushRef="#br0" timeOffset="45868.86">20089 11786 15663 0,'0'0'1392'0,"-5"4"-1120"0,0 1-272 0,5-5 0 0,0 0 1680 0,0 0 288 16,0 0 48-16,0 0 16 0,0 0-464 0,-2-6-96 15,4-7 0-15,0-1-16 0,3 0-576 0,-1-5-112 16,1-4-32-16,2 0 0 0,1-2-304 0,1-6-64 0,2-1-16 0,1-3 0 15,1-3 64-15,1-3 16 16,0-4 0-16,1 0 0 0,2-6-96 0,-1-3-16 16,-2-1 0-16,0-4 0 0,1 1-176 0,-1-1-144 15,-1-1 192-15,0 1-192 0,0 1 160 0,-1 8-160 0,0 5 128 0,-2 4-128 16,1 8 0-16,-2 3 0 0,0 7 0 16,-1 3 0-16,-2 6 0 0,-1 2 0 15,-1 7 0-15,-4 5 0 0,0 0 0 0,1 7 0 16,1 7 0-16,-2 3 0 0,0 5 0 0,1 7-176 0,1 8 16 15,1 1 0-15,-1 4-16 0,5 5 0 0,-3 4 0 0,1 1 0 16,0-2-112-16,2 1-32 0,1-1 0 0,1 0 0 16,0-7 0-16,2-1-16 0,2-8 0 0,-2-6 0 15,5-1 336-15,-4-4 0 0,2-4 0 0,2-1 0 16,0-4 0-16,-2-4 256 0,1 0-32 0,1-5-16 0,0 0 0 0,-2-2 0 16,-1-7 0-16,2 0 0 0,-1-1-48 0,-1-4-16 15,-2 0 0-15,2-6 0 0,-4 0-144 0,0-4 160 16,-4-4-160-16,2-6 160 0,-1-4-160 0,-3-3 128 15,-1-2-128-15,0-4 128 0,-2-8 0 0,0-2-128 16,0-4 192-16,0-2-64 0,0-7-128 16,1 1 0-16,2-2 0 0,-2 0 0 0,3 1 0 0,0-1 0 15,1 0 0-15,1-1 0 0,2 2 0 0,0-1 0 16,-1 5 0-16,0-1 0 0,-2 2 0 0,0-1 0 16,0 1 0-16,-1 2 0 0,-3 1 0 0,1 2 0 15,1 3 0-15,0 1 0 0,-1 4 0 0,1 6 0 16,-1 2 0-16,1 2 0 0,0 1-128 0,1 5 128 15,-1 0 0-15,-1 6 0 0,1-3 0 0,-1 5-144 16,1 0 144-16,1 0 0 0,-2 1 0 0,5 1-128 0,-2 3 128 16,4 0 0-16,1 0 0 0,1 1-128 0,3 0 128 15,3 3 0-15,1 0-160 0,1 5 160 0,0-1-128 16,2 2 128-16,2 2-128 0,4-3 128 0,3 3-128 0,3-2 128 16,4 1 0-16,7 4-128 0,4-2 128 15,5 1 0-15,6-2 0 0,3-1-128 0,3-3 128 0,2 3 0 16,3-4 0-16,3 5 0 0,2 0 144 15,1-1-144-15,1 1 176 0,-3-3-176 0,-1 4 160 0,0 1-160 16,1-1 144-16,0 3-144 0,-6 0 128 0,-3 1-128 16,-5 0 0-16,-3 0 128 0,-5-1-128 15,-2 4 0-15,-4-2 0 0,-4 1-304 0,-4 0 48 0,11 5 16 16,-11 3-2480-16,-8-2-496 0</inkml:trace>
  <inkml:trace contextRef="#ctx0" brushRef="#br0" timeOffset="46952.64">22412 10191 11919 0,'0'0'512'0,"0"0"128"0,0 0-512 0,6-12-128 0,-5 3 0 0,1 1 0 16,0-3 896-16,-2 3 128 0,-2-6 48 0,0 2 0 15,-1-1-176-15,-1-2-48 0,-2-1 0 0,-2-2 0 16,0-6-96-16,-3-4-32 0,0 2 0 0,-2-2 0 15,-2 4 48-15,0-3 16 0,-2 2 0 0,-1 0 0 16,-3 2 80-16,2 4 16 0,-2 1 0 0,2 3 0 16,0 2-96-16,-2 4-16 0,0 0 0 0,-2 7 0 0,-2 4-288 15,-2 6-64-15,1 1-16 0,-4 3 0 16,-3 4-256-16,3 1-144 0,1 1 160 0,3 5-160 0,2 5 128 0,2 1-128 16,5 2 0-16,1 1 144 0,4-2-144 15,3 1 0-15,2 0 0 0,5 2 0 0,2 0 0 0,4-3 0 16,2-2 0-16,4-2 0 0,3 0 0 0,2-3 0 15,0-3 0-15,6-2 0 0,0-3 0 0,4-1 192 16,0 0-192-16,2-6 192 0,1-5 0 0,1 3 0 16,1-4 0-16,1-3 0 0,-1-4 32 0,1-3 16 15,-1-2 0-15,3 0 0 0,3-4-112 0,0 0 0 16,-2-1-128-16,0-1 192 0,-1-5-48 0,0-1-16 16,0 0 0-16,-1 2 0 0,-3 1-128 0,-2 0 0 15,-1 0 144-15,-4-3-144 0,-1-1 160 0,-2 3-32 16,-3 2-128-16,-3 6 192 0,0 4-192 0,-3 3 0 15,-10 5 128-15,0 0-128 0,10 4 128 0,-2 5 0 16,-3 6-128-16,-1 5 192 0,-2 4-192 0,-3 2 0 0,-3 6 0 16,-1 4 0-16,-1 6 160 0,-3 7-160 0,-1-1 160 0,-3 7-160 15,-1 3 304-15,-4 8-48 0,-4-1 0 0,0 6 0 16,-3 3 64-16,0 2 16 16,-2-3 0-16,2-5 0 0,0-3 48 0,2-3 0 0,1-4 0 0,3-4 0 15,2-4-112-15,2-6-16 0,1-1 0 0,3-3 0 16,1-5-128-16,2-1-128 0,2-4 192 15,1-2-192-15,1-4 0 0,4-1-192 0,0-5 0 0,1-3-11872 16,2 0-2368-16</inkml:trace>
  <inkml:trace contextRef="#ctx0" brushRef="#br0" timeOffset="48303.62">4843 15939 16575 0,'0'0'736'0,"0"0"160"0,-6-3-720 0,2 2-176 0,4 1 0 0,-3-8 0 15,-1 2 1744-15,3-2 320 0,1-5 64 0,1-1 16 0,1-2-880 0,0-4-176 16,2-2-48-16,2-5 0 0,1 1-320 0,0-5-64 15,-1 3-16-15,1-5 0 0,1-5-272 0,1 1-64 16,0-2-16-16,1 1 0 0,0-2-112 0,1 2-32 16,3-1 0-16,2 3 0 0,-1 4-144 0,1 3 0 15,2 5 0-15,0 4 0 0,-3 4 0 0,2 5 0 16,-1 6 0-16,-1 6 0 0,2 9 0 0,5 4 160 16,-2 9-32-16,2 5-128 0,-2 6 0 0,0 5 0 15,1 1 0-15,-4 2 0 0,1 5 0 0,-1-1 0 16,-1 3 0-16,-1 1 0 0,1-4 0 0,-4-2 0 15,0-4 0-15,-1-2 0 0,2-5 0 0,-3-8 0 0,0-1 0 0,-1-6 0 16,0-5 160-16,0-3 80 16,-1-2 16-16,1-3 0 0,1-5 320 0,0-5 80 15,0-2 16-15,-1 0 0 0,0-6-288 0,-1-1-48 16,-2-4-16-16,-1 0 0 0,-2-2-176 0,-2 1-144 0,-1-3 192 16,-1-3-192-16,-3 0 176 0,-4-5-176 15,0 2 160-15,0-3-160 0,-4-2 192 0,1-3-64 16,-2-2-128-16,2-2 192 0,-5-5-192 0,2-1 0 15,0-4 128-15,-5-21-128 0,5 3 0 0,0 7 0 0,3 0 0 0,3 5-160 16,2 0 160-16,1 1 0 16,1 2 0-16,0 2-128 0,3 6 128 0,1 0 0 0,-4 1 0 0,2 1 128 15,0 4-128-15,0 2 0 0,-1-3 0 16,1 5 0-16,-1 2 0 0,3 0 0 0,0 1-192 0,3 3 64 16,-1 1 128-16,3 4 0 0,3-2 0 0,-1 5 0 15,4 0-256-15,-2 4 16 0,3-1 16 0,5 0 0 16,2 3-48-16,2 2-16 0,1 3 0 0,1-2 0 0,6 3 160 15,4 1 128-15,4 4-192 0,5-1 192 0,4-3-192 0,3 3 192 16,4-1-192-16,1-2 192 0,3 3-144 0,6 2 144 16,3-3 0-16,4 3-144 0,2 2 144 0,2-1 0 15,0-2 0-15,-2 0 0 0,0-1 0 0,1 4 0 16,-1 2 0-16,0-2 0 0,1-3 0 0,-7 1 144 16,-3-2-144-16,-5 0 0 0,-3 1 160 0,-4 0-160 15,-3-2 128-15,-1 1-128 0,-1 4 0 0,-3 0-304 16,-5-1 48-16,-5 2-9952 15,-4 2-2000-15</inkml:trace>
  <inkml:trace contextRef="#ctx0" brushRef="#br0" timeOffset="48584">6507 14615 21183 0,'0'0'1888'0,"0"0"-1504"0,0 16-384 0,0 3 0 15,1 5 1040-15,2 6 144 0,1 6 32 0,-1 10 0 16,0 0-352-16,-1 7-64 0,0 4-16 0,-4 4 0 16,0 1-224-16,-2 8-48 0,-2 3-16 0,-2 2 0 15,0 1-112-15,1 0-32 0,-3-3 0 0,3-21 0 16,0-1-224-16,-1 0-128 0,3-6 160 0,0 1-160 15,-1-7 0-15,2-6 0 0,0-6 0 0,4-3 0 16,0-6-2304-16,1-6-464 16,3 2-96-16,-4-14-16 0</inkml:trace>
  <inkml:trace contextRef="#ctx0" brushRef="#br0" timeOffset="49033.82">7075 14915 29487 0,'-4'-12'2624'0,"4"12"-2112"16,5-10-512-16,4-2 0 0,5-2 0 0,3 4 0 0,2-2 0 0,2 0 0 16,0 3 0-16,3-1 0 0,3 3 192 0,1 1-192 15,2 3 256-15,-2 1-64 0,3-1-16 0,-2 5 0 16,-1 0-16-16,0 6 0 0,1-2 0 0,-4 6 0 15,-2-2-160-15,-2 4 128 0,-4 1-128 0,-1 2 128 16,-4 2-128-16,-3 0 0 0,-5-2 144 0,-4 4-144 16,-2-1 176-16,-4 2-48 0,-2-1 0 0,-4 1 0 15,-1-3 320-15,-2 0 48 0,-3-1 16 0,2 0 0 16,-1-2 64-16,3-1 32 0,2-3 0 0,3 2 0 0,2 0-208 0,4 1-32 16,3 0-16-16,2-1 0 0,3-2-352 0,4 2 0 15,4 1 0-15,2 2 0 0,4 0 0 0,3 4 0 16,-2 0 0-16,4 3-128 0,3 2 128 0,0-2 0 15,1 4 0-15,0-3 0 0,-3 3 0 0,0-2 0 16,-2 3 0-16,-4-2 0 0,-3 1 128 0,-5-3 48 16,-3 4 16-16,-8-5 0 0,-7-1 256 0,-5 2 64 15,-8-3 16-15,-4 3 0 0,-2 0 80 0,-4-2 16 16,-3 1 0-16,-1 0 0 0,-2-4-240 0,-2 1-64 16,-1-1 0-16,0-2 0 15,-2-4-1216-15,-1-3-256 0,0-4-64 16,1-5-10736-16,3-3-2144 0</inkml:trace>
  <inkml:trace contextRef="#ctx0" brushRef="#br0" timeOffset="49616.78">10690 15092 18431 0,'-11'4'1632'0,"-1"-2"-1312"15,-3-4-320-15,1 4 0 0,1 4 1088 0,2 1 128 16,1-3 48-16,2 1 0 0,8-5-368 0,0 0-64 16,-2 11 0-16,2-11-16 0,0 0-96 0,0 0-16 15,10 0 0-15,5 0 0 0,5-1 128 0,7-1 0 0,5-6 16 0,5 3 0 16,7 2-176-16,10 0-32 0,10-5-16 0,1 3 0 16,3 1-160-16,3-1-16 15,5 2-16-15,5 3 0 0,6 2-160 0,-1 2-16 0,1-2-16 16,-1 2 0-16,-3 0-112 0,3-2-128 15,1-2 176-15,-5 3-176 0,-4 2 160 0,-6-1-160 16,-4-2 128-16,-7 2-128 0,-8-1 0 0,-5 3 0 16,-2-1 128-16,-7 1-128 15,-4-2-304-15,-5 0-80 0,-3-1-32 0,-5 0 0 16,-7 0-1680-16,-5 2-336 0,-10-5-64 0</inkml:trace>
  <inkml:trace contextRef="#ctx0" brushRef="#br0" timeOffset="49900.38">10788 15828 18431 0,'-9'1'1632'0,"0"3"-1312"0,9-4-320 0,0 0 0 0,0 0 1904 0,13-1 304 15,5 1 64-15,7-3 16 0,4 1-1184 0,8-5-224 16,6 1-48-16,5-2-16 0,1-4 304 0,8 0 64 15,4 1 16-15,8-1 0 0,7 1-144 0,6 2-32 16,1-2 0-16,0 2 0 0,0-3-448 0,1 5-80 16,3-1-32-16,1 3 0 0,-3-1-16 0,-5-5-16 15,-3 4 0-15,-4-3 0 0,-2 3-224 0,1-2-32 16,-4 2-16-16,-3-5 0 0,-5 0-288 0,-7 1-64 16,-3-4-16-16,-6 0 0 15,-3-2-2784-15,-4 1-544 0</inkml:trace>
  <inkml:trace contextRef="#ctx0" brushRef="#br0" timeOffset="50272.07">12390 13662 31327 0,'-17'5'1392'0,"6"2"272"0,2 3-1328 0,-1 9-336 0,-2 6 0 0,2 10 0 0,0 8 544 0,0 5 32 15,-2 11 16-15,0 7 0 0,-4 10 16 0,-2 8 0 16,-3 11 0-16,-2 9 0 15,-4 11-144-15,-3 5-16 0,-8 9-16 0,-4 2 0 0,-3 6-144 0,-2 3-32 16,-4-2 0-16,16-37 0 0,-2 8 16 0,-3 8 0 16,0-3 0-16,0 2 0 0,2-3 272 0,0-9 48 15,1-6 16-15,2-7 0 0,2-7-64 0,1-4-16 16,1-5 0-16,6-11 0 0,2-3-240 0,4-6-48 0,-1-10-16 0,4-2 0 31,4-8-1712-31,3-8-352 0,1-4-64 0</inkml:trace>
  <inkml:trace contextRef="#ctx0" brushRef="#br0" timeOffset="51470.46">14960 15126 14735 0,'0'0'1312'15,"0"0"-1056"-15,0-12-256 0,4-2 0 16,2-2 1152-16,2 0 192 0,2-2 16 0,4 0 16 15,4-1-224-15,4-1-64 0,5 1 0 0,4-1 0 0,2-1-432 0,5 0-80 16,-1-2-32-16,1 4 0 16,-1 1-64-16,2 1-16 0,2 3 0 0,2 3 0 15,2 6 48-15,0 4 16 0,2 3 0 0,0 6 0 16,0 6-240-16,-2 7-48 0,-4 10-16 0,-3 3 0 0,-3 3-80 0,-5 2-16 16,-5 5 0-16,-3 3 0 0,-3 5-128 0,-8 0 0 15,-6 1 0-15,-5 4 0 0,-5 2 0 0,-3 2 0 16,-6-1 0-16,-2-3 128 0,-4-2-128 0,-6-3 0 15,-3-3 0-15,-5-3 0 0,-8-7 160 0,-2-1-160 16,-5-2 192-16,1 0-192 0,1-2 544 0,1-6 0 16,1-1 0-16,6-2 0 0,3-3 48 0,4-3 16 15,3-4 0-15,5-4 0 0,1 0-336 0,4-8-64 0,1 0-16 0,6-2 0 16,1-1-192-16,11 0 128 16,-3-4-128-16,3 4 0 0,7-7 0 0,7 0 0 15,5 1 0-15,4-2 0 0,3 2 0 0,7 4-160 16,5-1 160-16,3 3-128 0,3 1 128 0,4 2 0 15,6 3 0-15,0 4 0 0,5-1 0 0,-3 1 0 0,-3-3 0 0,1 2 0 16,-4 0-128-16,2 1 128 0,1-4-128 0,-1 2-10368 31,-1-2-2048-31</inkml:trace>
  <inkml:trace contextRef="#ctx0" brushRef="#br0" timeOffset="51905.54">19054 14779 8287 0,'0'0'368'0,"-6"-10"80"16,1-1-448-16,-2 6 0 0,7 5 0 0,0 0 0 0,-10-3 4720 0,1 6 848 15,2 2 192-15,-1 7 16 0,-2 5-3984 0,0 5-784 0,0 4-176 0,-1 9-16 16,0 5-304-16,1 5-48 16,0 7-16-16,-1 1 0 0,1 2-144 0,0 1-48 15,0 0 0-15,-2 5 0 0,-2 1 0 0,2 0 0 0,-1-3 0 16,-1-3 0-16,-1 1-256 0,1-5 160 0,-1-2-160 0,3-10 128 31,1-3-704-31,1-8-160 0,1-4-32 0,2-6-9344 0,1-7-1888 0</inkml:trace>
  <inkml:trace contextRef="#ctx0" brushRef="#br0" timeOffset="52091.32">18370 15393 11967 0,'0'0'1072'0,"0"0"-864"0,0 0-208 0,10-3 0 0,4-1 4768 15,6 0 912-15,2-1 176 0,6-2 32 0,4 4-4480 0,6-2-912 16,4-3-176-16,5 0-48 0,4-3-272 0,2 2 160 15,7-1-160-15,1 1 128 0,0-4-128 0,0 2 192 16,2 1-192-16,-1-4 192 16,1 0-1840-16,3 3-352 0</inkml:trace>
  <inkml:trace contextRef="#ctx0" brushRef="#br0" timeOffset="52903.05">20914 14559 20271 0,'-29'-15'896'0,"12"9"192"0,1-4-880 0,2 2-208 16,2-3 0-16,6-1 0 0,-1 0 1376 0,6-2 224 15,4-3 64-15,4-1 0 0,5-2-896 0,7 0-192 16,6-3-16-16,6 2-16 0,4 1-544 0,6 1 0 15,2 2 0-15,3 1 0 0,1 3 0 0,3 2 0 0,0 1 0 0,1 3 0 16,0 6 0-16,0 3 0 16,2 4 0-16,-4 4 0 0,-2-1 0 0,-5 7 160 0,-8 10-160 15,-6-1 192-15,-5 3-192 0,-7 0 0 0,-4 2 0 0,-10 5 0 16,-4-1 0-16,-6 3 160 0,-5-2-160 0,-4 1 160 16,-6-2 32-16,-8-1 0 0,-4-1 0 15,-3-1 0-15,-4-3 304 0,0-2 64 0,0 4 16 0,2-6 0 16,3 0 16-16,6-2 16 0,-1-2 0 0,6-2 0 15,2-1-288-15,6 3-48 0,4-4-16 16,4-1 0-16,4-2-256 0,5 2 0 0,3 2 0 0,8 2 0 16,7-1 0-16,2 1 0 0,8 0 0 0,3 6 0 0,3 2 0 15,5 3 0-15,4 3-128 0,7-1 128 0,3 3 0 16,0 3 0-16,-3 1 0 0,1 3 0 0,0 3 0 0,-1-2-144 16,1 4 144-16,-6-1 0 15,-1-1 0-15,1-3 0 0,-5 1 0 0,-5-3-128 0,-6-3 128 16,-6 0 0-16,-7-2 0 0,-6-1 128 0,-6 2 272 0,-7-3 64 15,-5-4 16-15,-9 3 0 0,-9 1 352 0,-6 0 64 16,-6-1 0-16,-8-4 16 0,-8 1-160 0,-4-1-48 16,-6-1 0-16,-9 0 0 0,-11-1-64 0,-2 1-32 15,-5 0 0-15,-2-3 0 0,-6 1-336 0,-4-2-64 16,-5-3-16-16,2 1 0 0,3-2-192 0,-2-4-288 16,0-2 64-16,5-4-12912 15,6 0-2592-15</inkml:trace>
  <inkml:trace contextRef="#ctx0" brushRef="#br0" timeOffset="70942.08">12293 14168 6447 0,'0'0'576'0,"5"-11"-576"0,-2-3 0 0,-2 0 0 16,0-2 0-16,-1 2 0 0,0-2 0 0,-1-2 0 15,-2-1 320-15,1 1 16 0,-2 0 0 0,3 1 0 16,-3-1 80-16,1 0 16 0,1 0 0 0,1-1 0 0,-1 0 112 0,2 0 32 16,0 0 0-16,3 0 0 0,1 1 32 0,1 0 16 15,1 0 0-15,0 3 0 0,2 0-32 0,0 4 0 16,-1-1 0-16,1 2 0 0,-2 2-176 0,1 2-32 16,-1-2-16-16,-6 8 0 0,0 0-80 0,0 0-16 15,0 0 0-15,0 0 0 0,0 0-16 0,0 0 0 16,0 0 0-16,0 0 0 0,0 0 48 0,4 12 0 15,-3-2 0-15,-1 4 0 0,-4 4 48 0,-1 2 16 16,0 4 0-16,-4 0 0 0,2 2 0 0,-2 2 0 16,0 1 0-16,0 1 0 0,0 4-128 0,-1 1-32 15,-2 2 0-15,2 0 0 0,1 0-64 0,-2 1-16 16,-3 3 0-16,1-2 0 0,-2 3 32 0,1 1 0 0,0-1 0 16,-1 4 0-16,-2 1-32 0,1 1 0 0,-1-3 0 15,-2 3 0-15,-1 3 64 0,-3 0 16 0,0-4 0 16,0 2 0-16,-1 2 16 0,2-1 0 0,0-5 0 15,0 4 0-15,2 2-96 0,-1-3 0 0,2-4-128 0,3 2 192 16,-1-3-192-16,1 6 144 16,-1-4-144-16,1 0 128 0,0-3-128 0,4 4 128 0,-1-3-128 0,0 2 128 15,-3-4 48-15,2 2 0 0,2 2 0 0,1-2 0 16,-3 0 64-16,2-1 16 0,1 3 0 0,-1-2 0 16,0 5 16-16,-1-2 16 0,2 2 0 0,-1 1 0 15,-1-2 0-15,1 0 0 0,0-4 0 0,0 1 0 16,-2-3-128-16,2 4-32 0,2-6 0 0,0-1 0 15,-2-1-128-15,1 1 0 0,-2-1 144 0,2-1-144 16,-1-2 0-16,2-1 144 0,-4-1-144 0,3-3 0 0,-2-1 144 0,3-1-144 16,-2-1 0-16,1-3 144 0,0 1-144 0,0-2 128 15,0-2-128-15,1 1 128 0,0-4-128 16,-1 2 128-16,0-3-128 0,1 0 128 0,-2-3-128 0,3-3 0 16,2 2 144-16,1-4-144 0,0 1 128 0,6-9-128 15,-5 5 128-15,5-5-128 0,0 0 128 0,0 0-128 16,0 0 128-16,0 0-128 0,0 0 128 0,0 0-128 15,0-7 160-15,4-6-160 0,-1 0 160 0,2-3-160 16,-1-2 160-16,3-4-160 0,2 0 192 0,1-5-48 16,0 0-16-16,2-5 0 0,1 2-128 0,-1-4 128 15,5 1-128-15,1-6 128 0,-1-1-128 0,5-2 0 16,1-4 144-16,1 2-144 0,-1-5 0 0,2 1 0 16,2 0 0-16,-2-2 0 0,0-6 0 0,-2 0 0 0,-3-4 0 0,0 2 128 15,-1-1-128-15,2-2 0 0,0 0 128 16,0 3-128-16,0-4 0 0,1 3 144 15,-1 1-144-15,0-4 0 0,0-1 176 0,2-2-176 0,-1 1 160 0,1 1-160 16,0 5 176-16,-1-4-176 0,5 1 192 0,-4-4-192 16,-1 1 128-16,-1-1-128 0,3 0 0 0,1 2 0 15,-3-2 144-15,0 4-144 0,-3-2 0 0,-2 3 144 16,-1-1-144-16,1 4 0 0,-3 1 0 0,1 2 128 16,-1 3-128-16,-1 4 0 0,-3-1 0 0,0 2 0 15,1 6 0-15,-2 0 0 0,0 3 0 0,3-1 0 16,-1 0 0-16,2 3 0 0,-3 0 0 0,1 1 0 15,3 0-128-15,-2 2 128 0,-1 5-160 0,1 0 160 16,-1 6-224-16,-1 1 48 0,-2 0 16 0,-2 4 0 0,2 2 16 0,-3 4 0 16,0 2 0-16,-5 8 0 0,0 0 144 0,0 0-208 15,0 0 80-15,0 0 128 0,0 0-192 16,0 0 192-16,5 13-160 0,-1 1 160 0,-1 4-192 16,-2 6 192-16,-4 1-208 0,1 6 80 0,-2 3 128 0,0 3 0 15,-2 5-144-15,-2 6 144 0,-1 0 0 0,0 5 0 16,-1-1-144-16,-1 5 144 0,-1 0 0 0,1 0 0 15,-1 3 0-15,-2 2 0 0,0 1 0 0,0 0 0 16,-1-3 0-16,1 5 0 0,-2 5 0 0,-2 1 0 16,-4-1 0-16,3 0 0 0,-2-2 144 0,-4 3-144 15,0 3 128-15,-3-4-128 0,-5 0 160 0,-3 1-160 0,-2 2 192 16,0 2-192-16,0 0 176 0,0-2-176 16,-2 0 160-16,2 0-160 0,0 2 128 0,3-1-128 15,0 1 0-15,5-6 144 0,1-2-144 0,1-2 0 0,-3-7 0 0,6 1 0 16,2-6-160-16,2-2-64 0,5-3-16 15,3-6-9744-15,6-3-1936 0</inkml:trace>
  <inkml:trace contextRef="#ctx0" brushRef="#br0" timeOffset="72104.45">10595 15309 9215 0,'0'0'400'0,"0"0"96"0,0 0-496 0,0 0 0 0,0 0 0 0,0 0 0 16,0 0 2368-16,11 2 368 0,2 2 80 0,2-3 0 16,3-2-1680-16,4-2-352 0,2 2-64 0,5-2-16 0,4-3-64 0,5-1 0 15,5 4-16-15,6-5 0 0,4 0 64 0,-1 1 16 16,-1-6 0-16,2-1 0 0,2 1-144 0,5 3-32 15,3-3 0-15,6 5 0 0,4-3-192 0,-1 0-32 16,-3 0-16-16,-1-2 0 0,2 5-160 0,1-2-128 16,3 2 144-16,0-1-144 0,-2 4 0 0,-2-2 0 15,-8-1 0-15,-1 6 0 0,-2 0 0 0,-2 2 128 16,-1 3-128-16,-1-1 0 0,-2 1 0 0,-3 1 128 16,-2 2-128-16,-7-2 0 0,-7 0 144 0,-4 2-144 15,1 0 128-15,-6-2-128 0,-3 0 144 0,-3 0-144 16,-2-4 160-16,-3 4-160 0,-4-2 960 0,-10-2 112 0,0 0 16 0,0 0 0 31,0 0-1568-31,0 0-304 0,0 0-64 0,0 0-16 0,-10 4 864 0,-3-1 0 0,-5-3 128 0,-1 2 0 16,-1 5-128-16,1-5 0 0,-4-1 0 0,-3 2 128 15,0 1-128-15,-6 0 0 0,-4-2 0 0,-1 1 0 16,2-2 0-16,-5 1 0 0,1 2 0 0,0 0 0 16,-2 1 0-16,3-1 0 0,-4 1 0 0,4 1 0 15,-2-1 0-15,-3-1 0 0,-7 1 0 0,0 0 0 16,-1-2 0-16,-1-2 0 0,0 1 0 0,1 1 0 15,1 0 128-15,1 2-128 0,2 1 128 0,-2-3-128 16,-4-1 0-16,-1 1 0 0,2 1 0 0,-1-3 0 16,-3 0 0-16,5 2 0 0,0-2 144 0,3 2-144 15,1-1 0-15,1 1 128 0,-1 1-128 0,1-3 0 16,1-1 0-16,0 0 0 0,1 0 0 0,3 0 0 16,4-4 0-16,3 3 0 0,1 1 0 0,2 0 128 0,5 1-128 15,0 2 0-15,5-6 0 0,2 3 0 0,2 4 0 0,3-3 0 16,1 0 0-16,2-1-128 0,2 0 128 0,9 0 0 15,-9 0 0-15,9 0 0 0,0 0-144 0,0 0 144 16,0 0-160-16,0 0 160 0,10-2 0 0,7-2-144 16,1-1 144-16,2 1 0 0,7-1 0 0,2-1 0 15,5-1 0-15,6 3 0 0,3-4 0 0,4 3 0 16,4 1 0-16,2-3 0 0,0 0 0 0,3 0 0 16,-2-3 0-16,2 4 0 0,0 1 0 0,2 1 0 15,7 0 0-15,2 3 0 0,2-2 0 0,-2 1-128 16,1-3 128-16,-1 2 0 0,0 3 0 0,5 3 0 0,3 1 0 15,-3-2 0-15,-2-2 0 0,-3 1-128 0,-1 2 128 0,-1 1-128 32,-1-1-400-32,2 4-80 0,0-3-16 0,-1-4 0 15,-5-2-1776-15,-3-4-352 0</inkml:trace>
  <inkml:trace contextRef="#ctx0" brushRef="#br0" timeOffset="72934.2">10576 15909 18879 0,'-10'0'832'0,"10"0"192"0,0 0-832 0,0 0-192 0,0 0 0 0,0 0 0 15,-8 4 720-15,8-4 112 0,0 0 0 0,0 0 16 16,0 0-464-16,0 0-112 16,0 0-16-16,15 4 0 0,2-3-80 0,2 2-32 0,2-2 0 0,2-1 0 15,4-2-144-15,3-1 0 0,5-1 0 0,4-1 0 16,6 0 0-16,6 1 240 0,2-3-64 0,-1-1-16 16,4 2 144-16,1-5 16 0,2 4 16 0,3-5 0 15,4 2 32-15,4 1 0 0,2 3 0 0,0-4 0 16,-4 0 48-16,2 1 16 0,1 0 0 0,6 2 0 15,1 2-144-15,1-4-32 0,-3 2 0 0,-3-5 0 16,-3 2-32-16,-3-1-16 0,1 3 0 0,-2 1 0 16,1 3-64-16,-5 0-16 0,-3-4 0 0,-7 3 0 15,-8 1-128-15,-2 1 128 0,-5-1-128 0,-2 1 128 0,-2 1-128 0,-4 0 0 16,-1 5 0-16,-5-3 0 0,-4-3 128 0,-4 1-128 16,-2 2 0-16,-13 0 128 0,10 0-128 0,-10 0 192 15,0 0-192-15,0 0 192 16,0 0-192-16,0 0 192 0,-10 0-192 0,-4 1 192 0,-4-1-192 0,-2 3-144 15,-6 0 144-15,-2 4-208 0,-2-3-48 0,-1 5 0 16,-1-1 0-16,-3 4 0 0,-3-3 96 0,-4 1 16 16,-4-5 0-16,-4-2 0 0,2-2 144 0,-1 3 0 15,-2 2 0-15,0-2-128 0,0-3 128 0,0 3 0 16,-1 1 0-16,-6 0 0 0,-7-5 0 0,1 0 0 16,-2 0 0-16,1 1 0 0,2 2 0 0,-2 3 0 15,-1 2 0-15,-4-2 0 0,-3 3 0 0,5-3 0 16,-1 1 0-16,7 2 0 0,2-3 0 0,5 3 0 15,3-4 0-15,1 3 0 0,1-1 0 0,0-2 144 16,3 2-144-16,6 0 0 0,7-3 0 0,5 1 0 0,3-1 0 16,6 0 0-16,6-2 0 0,5 0 0 0,9-2 0 15,0 0 0-15,0 0-144 0,0 0-48 0,19 0 0 0,5-2 0 16,7 1 0-16,10-3 0 0,4-3 0 0,6 0 0 16,4-3 192-16,3 4 0 0,6-3 0 0,6 3 0 15,5 1 0-15,5-2 0 0,4 3 0 0,1 2 0 16,-4-1-256-16,11 3-32 0,3 4 0 0</inkml:trace>
  <inkml:trace contextRef="#ctx0" brushRef="#br0" timeOffset="99226.96">19869 7875 13823 0,'0'0'1216'0,"-9"0"-960"0,1 1-256 0,8-1 0 16,0 0 2176-16,0 0 400 0,0 0 80 0,0 0 16 15,0 0-1744-15,0 0-352 0,0 0-64 0,0 0 0 16,0 0-192-16,0 0-48 0,0 0 0 0,11-2 0 16,0 0-128-16,2 0-16 0,1-1-128 0,1 1 192 15,2 0-192-15,2 2 0 0,1-1 128 0,2 0-128 16,0-2 0-16,3 1 128 0,0-1-128 0,4 1 0 15,2-2 240-15,2 3-48 0,2-2-16 0,3 1 0 16,1-1 16-16,4 2 0 0,5-2 0 0,0 1 0 16,1-5 64-16,-1 2 32 0,-1 1 0 0,1-2 0 0,2 1 48 0,1 0 16 15,1-3 0-15,3 1 0 0,4 0-64 16,1 0-16-16,-1 2 0 0,-4-3 0 0,0 0-128 16,-1 2-16-16,-2-3-128 0,0 3 192 0,0-2-64 0,0 2 0 15,0-1-128-15,-1 0 192 0,-3 0-192 0,-2 1 176 16,-4-3-176-16,-3 5 160 0,1-1-160 0,-5-1 0 15,-3 1 0-15,1 0 0 0,-5-2 0 0,-2 4 0 16,-4 0 0-16,0-1 0 0,-2-1 0 0,-2 3 0 16,-4-1 0-16,-2 2 0 0,-12 1 0 0,0 0 0 15,0 0 0-15,0 0 0 0,0 0 0 0,0 0 0 16,-5-3 0-16,-6-1 0 0,-3 3 0 0,-3 0 0 16,-5 1 0-16,-2 1 0 0,-4 0 0 0,-3 2 0 0,-2-2 0 15,-2 1 0-15,-2 0 0 0,0 1 0 0,-5-2 0 0,-4 0 0 16,-3-1 0-16,-2 3 0 0,-1-2 0 15,0 0 0-15,-2 1 0 0,1 0 0 0,1 1 0 0,-5 0 0 16,-3 3 0-16,-4-3 0 0,1 0 0 0,-2-1 0 16,3 2 0-16,1 1 0 15,0-1 0-15,0-1 0 0,-2 0 0 0,-2 1 0 0,-2 0 0 0,2-1 0 16,4-1 0-16,1-1 0 0,2 3 0 0,3 0 0 16,4-3 0-16,-1 3 0 0,0-1 0 0,0-1 128 15,0 0-128-15,8 0 0 0,3-1 144 0,4 2-144 16,5-1 0-16,4 1 0 0,4-3 0 0,4 1 128 15,2 2-128-15,5-2 0 0,2-1 0 0,11 0 128 16,0 0-128-16,0 0 0 0,0 0 0 0,0 0 0 16,11-4 0-16,3-1 0 0,4 0 0 0,4 1 0 0,4-1 0 0,2-1 0 15,5 1 0-15,5 1-128 0,4-2 128 16,7-1 0-16,-1 2 0 0,2-1 0 0,-1 2 0 0,3 0 0 16,3 0 0-16,3-2 128 0,3 0-128 0,4 3 0 15,3-1 128-15,0-1-128 0,-4 0 128 0,-1 1-128 16,3 2 128-16,3-2-128 0,1 1 0 0,1 1 144 15,2 1-144-15,-3-1 0 0,-6 1 128 0,1 0-128 16,-2-1 0-16,0 1 0 0,1 0 0 0,-1 0 0 16,-1-2 0-16,-3-1 0 0,-7 2 176 0,-1-1-176 15,-3 2 160-15,-1 0-160 0,-2 1 0 0,-7 0 0 16,-4 0 0-16,-1 1 0 0,-4 0 0 0,-2 2 0 16,-5-1 0-16,-3 2 0 0,-4-3 0 0,-3 2 0 15,-12-3 0-15,0 0 144 0,0 0-16 0,0 0 0 0,0 0 0 16,-12 2 0-16,-3 2-128 0,-4 0 0 0,-5 1 144 0,-3-1-144 15,-4-1 0-15,-3 2 0 0,-4 2 0 0,-3-3 0 16,-1 0 0-16,-6-2 0 0,-4 1 0 0,-5 1 0 16,-7-2 0-16,1 1 0 0,0 1 0 0,0-1 0 15,-1 3 0-15,-3-1 0 0,-3-2 0 0,-1 5 0 16,-4-5 0-16,2 0 0 0,3 3 0 0,3-1 0 16,0 1 0-16,-1-2 0 0,0 0 0 0,-1-1 128 15,0 2-128-15,5-2 0 0,3 1 0 0,3 0 0 16,2-2 0-16,6 2 0 0,3-3 0 0,1 1 0 15,3-2 0-15,2 1 0 0,5-1 0 0,7 0 0 16,2 0 0-16,8-1 0 0,3-1 0 0,4 1 0 16,12 1 0-16,0 0 0 0,0 0 0 0,0 0 0 15,10-6 0-15,7 2 0 0,5 0 0 0,6 1 0 16,5-2 0-16,3 3 0 0,4-1-144 0,2 1 144 0,2-1 0 16,3 1 0-16,4-1-144 0,4-1 144 0,3 2 0 0,5 1 0 15,4-2 0-15,-2 0 0 0,-2 2 0 0,1 1 0 16,1-2 0-16,1-1 0 0,2 1 0 0,4 0 0 15,0 4 0-15,-2-4 0 0,-4 0 0 16,-1-1 0-16,-1 3 144 0,0 0-144 0,1 0 0 0,0 1 0 16,-1 2 0-16,-6 0 0 0,-5 0 0 0,0 0 0 15,-4-1 0-15,-2 1 0 0,-2 0 0 0,-6-1 0 16,-2 1 0-16,-4 0 0 0,-1 0 0 0,-3-2 0 16,-6 2 128-16,-5-1-128 0,-6 1 0 0,-12-3 0 0,0 0 144 0,0 0-144 15,0 0 0-15,-14 9 128 0,-5-4-128 16,-6 0 0-16,-6 1 192 0,-7-2-48 0,-4 1 0 15,-6 3 0-15,-5-3-144 0,-7-1 192 0,-5 3-192 0,-6 0 192 16,-3-3-192-16,-2 1 192 0,-2 0-192 16,1 0 192-16,-5 5-48 0,-1-4 0 0,-5 1 0 0,1 0 0 15,3-2 48-15,3 3 16 0,4 2 0 0,-2-2 0 16,0-1-48-16,4-3-16 0,5 1 0 0,5 2 0 16,7-2-144-16,6 1 0 0,5 0 0 0,5-2 128 15,6 1-128-15,8-1 0 0,1 0 0 0,8-1 128 16,5-2-128-16,4 0 0 0,10-1 0 0,0 0 0 15,0 0 0-15,14-5-144 0,8-4 144 0,3 3-208 16,3-6 208-16,7 2-192 0,4-4 192 0,7 3-192 16,3 3 192-16,8-2 0 0,6 0 0 0,2-3 0 0,1 0 0 15,1 4 0-15,0-3 0 0,1-1 0 16,-1-1 0-16,3 1 0 0,3-2 0 0,-1 1 0 0,-2-1 0 16,-4 3 0-16,-4 0 0 0,-3-1 0 0,-7 2 0 0,-1-1 0 15,-4 3 0-15,-7 2 0 0,-4 1 128 16,-6 0-128-16,-5 2 0 0,-8 4 0 0,-5-2 0 0,-12 2 0 15,0 0 0-15,0 0 0 0,-17 4 0 0,-8 3 0 16,-13 0 0-16,-7 5-144 16,-7 0-352-16,-9 4-64 15,-7 3-16-15,-14 2-10192 0,-13 3-2048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1:22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2175 6031 15663 0,'0'0'1392'0,"0"0"-1120"16,0 0-272-16,0 0 0 0,0 0 736 0,0 0 96 15,0 0 0-15,0 0 16 0,0 0 288 0,0 0 48 0,0 0 16 0,-4 15 0 16,-4 5-368-16,-2 2-64 0,3 3 0 0,-4 4-16 16,1 5-320-16,-2-1-64 15,-4 0-16-15,1 6 0 0,-1 3-32 0,0 2-16 16,-1-2 0-16,-3-1 0 0,1-3-16 0,-1 4 0 0,1-1 0 0,2-1 0 15,2-1 32-15,1-6 0 0,2-4 0 16,0 0 0-16,3-5-80 0,4-1-16 0,1-4 0 0,4-2 0 16,5-5 112-16,3-3 32 0,3 0 0 0,6-4 0 15,5-3 0-15,3-1 0 0,3-1 0 0,5-1 0 16,1-1-112-16,1-1 0 0,-2 0-16 0,0-1 0 16,-1 3-112-16,1-2-128 0,1 1 176 0,1 2-176 15,1 1 128-15,-2-1-128 0,-3-1 0 0,-1 3 0 0,1 6 144 16,-3-5-144-16,-3-2 0 0,-3 1 144 15,-3 1-144-15,-2 2 0 0,-4-2 0 0,0-3-176 16,-5-2-1744-16,-8 2-336 0,0 0-80 16,0 0-10880-16</inkml:trace>
  <inkml:trace contextRef="#ctx0" brushRef="#br0" timeOffset="218.3">2019 6698 20271 0,'0'0'1792'0,"0"0"-1424"16,-9 1-368-16,9-1 0 0,0 0 544 0,0 0 32 16,14 0 16-16,2-4 0 0,3 1 336 0,3-6 64 15,1 1 16-15,2-3 0 0,3 2 32 0,4-4 16 16,2 0 0-16,3 1 0 0,1-2-352 0,0-2-64 16,-1 1 0-16,1 2-16 0,2 3-384 0,-3 0-80 15,-4 4-16-15,-2-4 0 0,-5 2-144 0,-2-4 0 16,-6 4-160-16,-2-3 160 15,-2 8-2320-15,-2-3-368 0,-2-1-80 0</inkml:trace>
  <inkml:trace contextRef="#ctx0" brushRef="#br0" timeOffset="408.53">2088 6117 12895 0,'0'0'1152'0,"0"0"-928"0,-1-11-224 0,6 3 0 0,3-1 3184 15,6 4 592-15,0-4 112 0,5 3 16 16,4 1-2576-16,4-3-528 0,-1-1-96 0,5-2-32 0,3 2 64 0,3-1 16 16,2 1 0-16,6-1 0 0,3 2-496 0,-3-1-112 15,-3 4-16-15,-4-1 0 16,-3-2-1920-16,0 2-400 0,-4-3-80 0</inkml:trace>
  <inkml:trace contextRef="#ctx0" brushRef="#br0" timeOffset="633.75">3419 6083 16575 0,'5'11'1472'0,"-2"1"-1168"16,2 4-304-16,3 2 0 0,2 1 2112 0,1 4 352 15,1 2 80-15,0 3 16 0,1 5-1152 0,1 2-240 16,0-1-32-16,1 3-16 0,4 2-704 0,-2-1-144 15,-2-1-16-15,2 1-16 0,-1 0-240 0,2-2-208 0,-1-2 32 0,-2-3 16 32,-2-2-1088-32,-1-3-224 0,-2-1-32 0,1-5-10368 0</inkml:trace>
  <inkml:trace contextRef="#ctx0" brushRef="#br0" timeOffset="852.94">3840 6042 20271 0,'0'0'896'0,"0"0"192"0,0 0-880 0,0 0-208 0,0 0 0 0,-10 11 0 0,0 5 2368 0,0 3 416 16,-2 10 96-16,-3 0 0 0,-5 6-1376 0,-3 9-288 16,-4 7-48-16,-4 1-16 0,-4 1-256 0,-3 3-48 15,-3-1-16-15,2 2 0 0,2 0-416 0,1 1-96 16,4-2 0-16,1-4-16 15,5-2-1424-15,3 0-288 16,2-2-48-16,5-8-14368 0</inkml:trace>
  <inkml:trace contextRef="#ctx0" brushRef="#br0" timeOffset="1454.55">4876 6155 28559 0,'0'0'2544'0,"0"0"-2032"0,0 0-512 0,0 0 0 16,-5-9 784-16,5 9 64 0,0 0 16 0,0 0 0 16,-3-9-224-16,3 9-64 0,-1-10 0 0,1 10 0 15,-1-10-576-15,0 1-288 0,1 9 32 0,0 0-9600 16,0 0-1904-16</inkml:trace>
  <inkml:trace contextRef="#ctx0" brushRef="#br0" timeOffset="1591.73">4964 6741 27647 0,'0'0'2448'0,"0"0"-1952"0,0 0-496 0,0 0 0 0,0 0 688 15,0 0 32-15,0 0 16 0,-8-5 0 0,2-1-576 0,2-6-160 16,0 0 0-16,4-2-8928 15,0-2-1840-15</inkml:trace>
  <inkml:trace contextRef="#ctx0" brushRef="#br0" timeOffset="2102.14">8370 5604 21183 0,'-16'-20'944'0,"7"6"192"0,0 1-912 0,-1 0-224 0,0-2 0 0,-3-2 0 0,2-1 0 0,-3-1 0 15,-2 0-192-15,-1 0 192 0,-4 1 208 0,1 2 160 16,-3 0 16-16,0 4 16 0,-1 2-16 0,-1-1 0 15,-3 8 0-15,2 3 0 0,-2 5 192 0,0 7 48 16,-1 4 0-16,-3 3 0 0,-1 2 16 0,-1 3 16 16,-2 6 0-16,2 7 0 0,0 6-144 0,7 5-16 15,0 4-16-15,6 7 0 0,0 4-208 0,3 6-32 16,3 6-16-16,2 2 0 0,-1 5-96 0,4-5-128 16,1 0 176-16,3-2-176 0,0-6 144 0,2-4-144 15,1-5 0-15,2-7 144 0,2-4-16 0,1-9-128 16,-1-4 192-16,1-6-64 0,2 0-128 0,0-9-224 15,0-3 48-15,1-6-9136 16,-5-12-1824-16</inkml:trace>
  <inkml:trace contextRef="#ctx0" brushRef="#br0" timeOffset="2271.38">7325 6361 16575 0,'0'0'1472'0,"9"9"-1168"0,4-4-304 0,5-2 0 15,4-5 2816-15,0 2 496 0,6 0 96 0,4 0 32 16,5-1-2352-16,5 0-480 0,5-2-96 0,6-2 0 16,6-4-176-16,-1-2-16 0,1-2-16 0,-3-2 0 15,-4 1-1936 1,-3 0-384-16,-2-3-80 0</inkml:trace>
  <inkml:trace contextRef="#ctx0" brushRef="#br0" timeOffset="2568.42">9514 5564 21183 0,'0'0'944'0,"-1"-13"192"0,0 3-912 0,1 10-224 15,0 0 0-15,-7-9 0 0,-1 3 1664 0,-4 0 272 16,-6 2 64-16,-3 4 16 0,-5 4-944 0,-2 7-192 15,-3-2-48-15,-4 8 0 0,1 5-384 0,0 4-64 16,-2 4-32-16,-1 5 0 0,-1 3 96 0,4 4 0 16,2 7 16-16,4 2 0 0,3 3-160 0,0 1-48 15,4 4 0-15,0 4 0 0,5 1-256 0,2 5 0 16,2-1 128-16,6-2-128 0,4-5 0 0,4-3-144 0,6-6 16 0,3-3 0 31,2-7-592-31,2-6-112 0,2-6-32 0,3-4 0 16,2-5-1504-16,2-8-320 0,2-3-48 0</inkml:trace>
  <inkml:trace contextRef="#ctx0" brushRef="#br0" timeOffset="2783.4">9676 5853 12895 0,'0'0'1152'0,"0"0"-928"0,0 0-224 0,0 0 0 0,4 16 2672 0,2 2 480 15,2 1 112-15,0 0 0 0,3 4-1712 0,1 2-336 16,2 1-80-16,2 4-16 0,0 1-688 0,2 3-144 16,0 2-32-16,0-1 0 0,3 1-256 0,-1 0 0 15,0-1-208-15,-1 2 80 16,1 0-2000-16,-1-3-400 0,-1-2-80 0</inkml:trace>
  <inkml:trace contextRef="#ctx0" brushRef="#br0" timeOffset="3005.1">10133 5743 26719 0,'-5'8'2368'0,"-5"5"-1888"0,0 3-480 0,-3 6 0 15,-1 10 624-15,-2 2 16 0,-5 4 16 0,-1 3 0 16,-12 4 304-16,1 4 64 0,-2 4 16 0,-2 4 0 15,0-1-448-15,2 1-80 0,0-1-32 0,3 2 0 16,1-4-288-16,1 1-64 0,4-2-128 0,3-3 192 16,4-6-2272-1,4-7-464-15,3-9-80 0</inkml:trace>
  <inkml:trace contextRef="#ctx0" brushRef="#br0" timeOffset="3385.54">10862 5213 20271 0,'0'0'1792'0,"0"0"-1424"16,10 2-368-16,1 3 0 0,1 4 416 0,2 6 16 16,1 1 0-16,2 6 0 0,-1 8 496 0,2 1 96 15,1 6 32-15,3 6 0 0,0 2-304 0,3 7-64 0,-4 5-16 0,0 5 0 16,-2 3-272-16,-4 4-48 0,-1 3-16 16,-4 7 0-16,-2 2-64 0,-5 2-16 15,0 1 0-15,-3-3 0 0,-3 2-112 0,-2-6-16 16,-4-7-128-16,-1-5 192 0,-2-9-48 0,-4-3-16 15,-1-10 0-15,-5 1 0 0,-2-9 80 0,-4-2 16 0,0-2 0 0,-5-2 0 16,-2-6-224-16,0 0 0 0,-1-7 0 0,1-3-14112 16</inkml:trace>
  <inkml:trace contextRef="#ctx0" brushRef="#br0" timeOffset="3770.02">12395 6023 2751 0,'-21'0'128'0,"9"4"16"0,-2-2-144 0,1 1 0 16,2 2 0-16,0-2 0 0,2-3 4160 0,9 0 816 0,0 0 144 15,0 0 48-15,0 0-3232 0,0 0-640 16,0 0-128-16,0 0-16 0,13-7-384 0,4 2-80 15,2-1-16-15,1 1 0 0,2 1-304 0,3 0-64 0,2-1-16 0,1 1 0 16,1 0-288-16,-1-1 160 0,0 0-160 0,-5 3 128 16,-2 0-128-16,-3 1-192 0,-2 1 32 0,-6 3-8400 15,-10-3-1680 1</inkml:trace>
  <inkml:trace contextRef="#ctx0" brushRef="#br0" timeOffset="3919.23">12196 6320 23951 0,'0'0'2128'0,"0"0"-1696"0,0 0-432 0,4 13 0 0,-4-13 1280 0,8 9 160 16,5 0 32-16,2-5 16 0,5-2-400 0,4-2-64 16,3-1-32-16,4 0 0 0,3 1-512 0,5-2-96 15,6-3-32-15,6-5 0 0,-2-4-352 0,1 3-128 16,-4-2 0-16,-2-2-14928 16</inkml:trace>
  <inkml:trace contextRef="#ctx0" brushRef="#br0" timeOffset="4353.32">14767 5192 6447 0,'0'0'272'0,"-4"-13"80"0,0 4-352 0,1-1 0 0,3 10 0 0,-3-9 0 0,-1 0 4096 0,4 9 736 15,0 0 160-15,0 0 16 0,-5-5-2992 0,5 5-608 16,0 0-112-16,0 0-16 0,-9 6-512 0,3 7-112 16,0 4-16-16,1 2 0 0,-2 1-32 0,-1 9-16 15,4 6 0-15,-2 4 0 0,-2 2-144 0,1 7-16 16,-3 2-16-16,1 4 0 0,-4 5-240 0,-1-1-48 16,-4-1-128-16,4 1 192 0,-1-4-192 0,0 0 0 15,-1-7 0-15,2-4 0 0,0-8 0 0,2-4-208 16,-1-2 32-16,3-2 16 15,-3-2-1248-15,3-6-240 0,0-1-48 0,0-1-7600 16,-1-7-1520-16</inkml:trace>
  <inkml:trace contextRef="#ctx0" brushRef="#br0" timeOffset="4590.55">13937 6248 18431 0,'0'0'816'0,"0"0"160"0,0 0-784 0,3 8-192 16,-3-8 0-16,11 10 0 0,0-3 928 0,4 1 144 0,3-3 16 0,8-1 16 16,4 0 112-16,7-3 32 0,5-1 0 0,2 0 0 15,1-5-64-15,2 1-16 0,2 0 0 0,4 2 0 16,0-2-480-16,2-1-112 0,2 1 0 0,0 3-16 16,-2 2-368-16,-7 2-64 0,-5-3 0 0,-2 1-128 15,-8 1-1424 1,-1 2-400-16,-4 0-80 0,-4-1-11072 0</inkml:trace>
  <inkml:trace contextRef="#ctx0" brushRef="#br0" timeOffset="4841.75">14256 6678 30175 0,'11'16'1344'0,"-2"-4"256"0,2 0-1280 0,6 4-320 0,3 3 0 0,4 2 0 15,2 6 416-15,2 3 16 16,1 0 0-16,0 3 0 0,2 4-256 0,-3-2-48 16,2-1-128-16,0-1 192 0,-1 2-192 0,-3-3-192 15,-3-3 48-15,-2 1 0 16,-2 1-640-16,-3-7-128 0,-2-2-32 0,-2-1 0 15,-3 1-1840-15,-3-3-368 0,2 5-80 0,-3-6-16 0</inkml:trace>
  <inkml:trace contextRef="#ctx0" brushRef="#br0" timeOffset="5055.99">14842 6674 14735 0,'0'0'1312'0,"-8"5"-1056"0,0 5-256 0,-2-1 0 0,-2 6 3360 0,-2 6 608 16,-3 4 128-16,-3 4 32 0,-7 9-2608 0,-5 4-528 16,-5-1-96-16,-2 7-32 0,-4 2 0 0,-1 2 0 15,4 1 0-15,-5-1 0 0,3 1-256 0,2-3-48 16,4 1-16-16,12-14 0 0,-3 4-416 16,1-1-128-16,0-4 0 0,3-2-11136 15,4-4-2320-15</inkml:trace>
  <inkml:trace contextRef="#ctx0" brushRef="#br0" timeOffset="5543.41">17494 6122 26543 0,'0'0'1168'0,"-5"6"256"0,-1 6-1136 0,0 3-288 15,-3 2 0-15,0 3 0 0,0 3 512 0,0 6 32 16,-1 5 16-16,0 2 0 0,0 1 96 0,1 2 32 16,0-1 0-16,1 1 0 0,1-5-448 0,1 3-96 15,1 0-16-15,0-1 0 0,3 5-256 0,-1-9-64 16,1-4-16-16,0-4 0 16,1-1-2048-16,1-8-416 0,1-2-80 0</inkml:trace>
  <inkml:trace contextRef="#ctx0" brushRef="#br0" timeOffset="5725">17361 6017 32255 0,'-13'-2'2864'0,"13"2"-2288"0,0 0-576 0,0 0 0 15,0 0 336-15,0 0-32 0,0 0-16 0,0 0 0 16,0 0-288-16,0 0 0 0,0 0 0 0,0 0 0 15,0 0-2176 1,0 0-432-16,12 12-80 0</inkml:trace>
  <inkml:trace contextRef="#ctx0" brushRef="#br0" timeOffset="6054.52">18483 6111 28383 0,'0'0'1264'0,"-8"1"256"0,-3-2-1216 0,-1 3-304 16,-5 5 0-16,-2-2 0 0,-4 5 608 0,-5 0 64 15,-5 5 16-15,-2 1 0 0,-5 1-160 0,1 1-16 16,1 0-16-16,1 2 0 0,0 3-112 0,5 3-32 16,4-2 0-16,5 0 0 0,7-1-96 0,2-2 0 15,6 3-16-15,4 3 0 0,3-1-32 0,4 0 0 16,3-2 0-16,3 3 0 0,1 0-208 0,3-2 176 15,1 1-176-15,1-5 160 0,-1 1-160 0,-1-2 0 16,-1 1 144-16,-1-4-144 0,-4 1 176 0,-2 0-48 16,-2-4 0-16,-3 1 0 0,-3-2 224 0,-2 0 32 0,-4-3 16 15,-5 2 0-15,-4 6-80 0,-3-5 0 0,1-5-16 0,-1-3 0 16,-2 0-448-16,2-5-96 0,-2-3-16 0,-1-3-11136 16,-2-7-2240-1</inkml:trace>
  <inkml:trace contextRef="#ctx0" brushRef="#br0" timeOffset="6675.3">20988 5912 21183 0,'0'0'1888'0,"0"0"-1504"0,0 0-384 0,0 0 0 16,0 0 0-16,0 0 144 16,0 0-144-16,-4 8 0 0,-1 3 640 0,-6 7 32 15,0 6 0-15,-4 6 0 0,-3 5 128 0,-1 10 32 16,1 3 0-16,0 9 0 0,-1-1-336 0,0 0-64 15,0 1-16-15,-1 2 0 0,2 0-32 0,3-4 0 0,1-4 0 16,2-9 0-16,1-5-160 0,2-5-32 0,1-11-16 0,3-2 0 16,3-4 176-16,2-3 32 0,0-12 16 0,0 0 0 15,0 0 208-15,12-9 32 0,6-4 16 0,0-4 0 16,4-6-224-16,1-1-48 0,-1-7-16 0,3 2 0 16,-1 0-240-16,1-3-128 0,-1 0 160 0,0-1-160 15,-1 1 128-15,1-1-128 0,1 0 0 0,-1 3 0 0,-1 5 0 0,-2 6 0 16,0 4 0-16,-2 4 0 0,-3 4 0 0,-1 9 0 15,-1 4-144-15,-1 9 144 0,-3 7-160 0,-2 4 160 16,-4 9-160-16,-4 2 160 0,-4 2-128 0,-1 8 128 16,-4 0 0-16,-4 4-144 0,-3 1 144 0,-1 1 0 15,-1-2-144-15,2-4 144 16,1-5-816-16,1-5-80 0,6-4-32 16,0-10 0-16,5-6-2304 0,4-6-464 0</inkml:trace>
  <inkml:trace contextRef="#ctx0" brushRef="#br0" timeOffset="6988.45">21710 6381 21183 0,'0'0'1888'0,"0"0"-1504"16,0 0-384-16,0 0 0 0,0 0 1024 0,0 0 128 16,0 0 16-16,-12 11 16 0,-1 1-160 0,-2 1-48 15,-1 2 0-15,-3 6 0 0,-4 5-592 0,-3 0-128 0,0 2-32 0,-1 1 0 16,3 0 96-16,1 3 32 0,2 4 0 0,5-3 0 15,3-7-64-15,8 0-16 0,6-5 0 0,6 0 0 16,4-1-144-16,7-5-128 0,2-2 144 0,5-8-144 16,0-1 224-16,3-5-48 0,1-5-16 15,-2 0 0-15,1-7 288 0,0-1 64 0,0 0 16 0,-2-1 0 16,-1-3-32-16,-5-1-16 0,-1-2 0 0,-4 0 0 16,-3 2-160-16,-3-7-48 0,-4-2 0 0,-5-3 0 0,-2-1-96 0,-3 2-32 15,-2-3 0-15,-4 0 0 0,0 0-144 16,0 2-256-16,-2 6 64 0,0 4 16 15,0 5-1136-15,2 3-224 0,0 4-64 16,0 0-13408-16</inkml:trace>
  <inkml:trace contextRef="#ctx0" brushRef="#br0" timeOffset="7207.74">22659 5389 24879 0,'0'0'1088'0,"0"0"256"0,0 12-1088 0,0 2-256 0,-1 4 0 0,-4 5 0 15,-4 0 656-15,-3 9 80 16,-4 5 16-16,-3 2 0 0,-4 8-304 0,-4 5-48 0,-2 7-16 0,6-16 0 16,-1 8-128-16,-10 26-16 0,2 1-16 0,4-5 0 15,2 0-64-15,2-2-16 0,3 0 0 0,2-5-13520 16</inkml:trace>
  <inkml:trace contextRef="#ctx0" brushRef="#br0" timeOffset="7369.76">21915 6233 27647 0,'0'0'1216'0,"13"1"256"0,2-4-1168 0,6 3-304 0,2 0 0 0,7 0 0 0,2-1 672 0,2 0 80 15,1-3 16-15,5-2 0 0,5 2-480 0,-11 0-96 16,5-2 0-16,25-6-13888 0</inkml:trace>
  <inkml:trace contextRef="#ctx0" brushRef="#br0" timeOffset="7922.35">24676 6192 13823 0,'-20'-14'1216'0,"6"9"-960"16,-4-1-256-16,-1 2 0 0,-2 4 1328 0,-2 4 208 15,0 5 64-15,-1 3 0 0,-2 2-432 0,1 4-80 16,-2 4 0-16,-1 2-16 0,-2 6-288 0,2 0-48 16,4 1-16-16,2 0 0 0,3-6-160 0,5 2-48 15,4-5 0-15,3-2 0 0,5-4-128 0,4 1-16 16,5-8-16-16,3-2 0 0,1-1 32 0,5-6 0 16,1-4 0-16,5-5 0 0,3 0 176 0,2-5 32 15,2-4 16-15,2 0 0 0,-4-3-240 16,-1 2-48-16,-2 0-16 0,-1 1 0 0,-1 0-304 0,-3 4 128 15,-3 6-128-15,0 1 0 0,-2 3 384 0,-2 3-48 16,-1 3 0-16,0 10 0 0,0 2-144 0,2 6-16 16,-1 2-16-16,-1-1 0 0,-1 2-160 0,0 2 160 15,1-2-160-15,-1 2 160 0,2-1-160 0,0-1 0 16,2 1 0-16,0-4 0 16,1-3-2112-16,3-5-464 0</inkml:trace>
  <inkml:trace contextRef="#ctx0" brushRef="#br0" timeOffset="8507.11">26288 6587 6447 0,'-6'12'576'0,"-1"-3"-576"0,1 2 0 0,0-3 0 16,6-8 3056-16,-4 11 496 0,4-11 96 0,0 0 32 15,0 0-1808-15,11 8-352 16,2-4-80-16,2-7-16 0,3-2-336 0,1-5-80 0,1-4-16 0,5-4 0 16,-2-2-400-16,4-4-80 0,4-1 0 0,2-6-16 15,3-4-176-15,2 1-16 0,1-2-16 0,2 2 0 16,1-3-144-16,-2-1-16 0,-1-1-128 0,-5-6 192 15,-4-1-48-15,-3-2-16 0,-3 0 0 0,-2-3 0 16,-4-6-128-16,-2-2 192 0,-1 2-192 0,1 2 192 16,-2 3-192-16,-3 12 0 0,-2 5 0 0,-4 6 0 15,0 6 0-15,-2 7 0 0,-5 2 0 0,0 10 0 0,2 4 0 0,-9 6 0 16,-4 8 0-16,-2 9 0 16,-3 8 128-16,-1 6-128 0,-1 7 192 0,-2 4-64 0,-2 7-128 0,-1 3 0 15,-5 1 0-15,-1 2 0 0,-2 8 128 16,-2-1-128-16,0 0 0 0,3-6 128 0,5-1-128 0,4-6 160 15,4-7-160-15,7 0 160 0,3-3-160 0,6-7 0 16,2-8 0-16,3-2-176 16,4-4-1216-16,1-5-240 0,7-3-48 0,1-6-11344 0</inkml:trace>
  <inkml:trace contextRef="#ctx0" brushRef="#br0" timeOffset="8723.76">27418 6144 3679 0,'0'0'320'0,"-9"11"-320"0,0 1 0 0,0 0 0 16,1 2 5520-16,-4 7 1040 16,-1 5 208-16,-2 1 32 0,-1 4-4752 0,-6-2-944 15,-1 1-192-15,2 3-32 0,-1 0-464 0,3-1-96 0,-3-4 0 16,6 1-16-1,2-6-1360-15,4 0-272 0,2 0-48 0,3-5-16 0</inkml:trace>
  <inkml:trace contextRef="#ctx0" brushRef="#br0" timeOffset="9091.7">27962 6059 23775 0,'-9'15'1056'0,"3"0"224"0,-3 5-1024 0,-2 6-256 0,-3 1 0 0,-3 3 0 0,-2-2 816 0,-3 4 112 16,1 5 32-16,-3-6 0 0,-3-1-240 0,2-7-32 16,-1-2-16-16,5 1 0 0,3-1-480 0,4-5-192 15,2-2 128-15,5-4-128 0,7-10 128 0,0 0-128 16,0 0 128-16,0 0-128 0,10-12 192 0,3 2-64 15,3-4 0-15,3-4 0 0,8-2 64 0,0-4 0 16,-2-2 0-16,2 0 0 0,1 2 32 0,-2 1 16 16,0-1 0-16,-1 1 0 0,-1 1-96 0,0 4-16 15,1 1 0-15,-1 4 0 0,-3 4 16 0,0 3 0 0,-5 4 0 0,-1 7 0 16,-1 0 128-16,-2 8 32 16,-4 5 0-16,-3 5 0 0,-2 1-304 0,-3 6 160 15,-3 2-160-15,-4 3 128 0,-2 3-128 0,-2-1 0 16,-3-1 0-16,-1 1 0 15,-2-2-704-15,2-2-64 0,0-3 0 0,4-2-8944 0,1-4-1776 0</inkml:trace>
  <inkml:trace contextRef="#ctx0" brushRef="#br0" timeOffset="9424.21">28468 6370 5519 0,'0'0'240'0,"0"0"64"0,0 0-304 0,0 0 0 0,10-4 0 0,-1-1 0 0,4 0 3392 0,0 2 608 16,2 1 128-16,0-4 32 0,0-3-3040 0,6-1-608 16,-4 2-112-16,-1-4-16 0,-1 1-208 0,-1-2-48 15,-1-2 0-15,-6 4 0 0,1-2 192 0,-2-7 16 16,-1-2 16-16,-5 8 0 0,-1 3 304 0,-4 4 64 15,-4 3 16-15,-4 8 0 0,-4 1-64 0,-4 4-16 16,-4 5 0-16,-1 3 0 0,1 0-144 0,0 5-16 16,-2 5-16-16,3-3 0 0,1 3 0 0,6-2 0 15,2-1 0-15,7-1 0 0,1-1-352 0,6-3-128 0,3-3 0 0,6-2 144 32,3-7-1952-32,4-4-400 0,4 0-80 0</inkml:trace>
  <inkml:trace contextRef="#ctx0" brushRef="#br0" timeOffset="9793.39">29158 6070 13823 0,'-5'4'1216'0,"-2"2"-960"0,-4-1-256 0,0 3 0 0,-2 1 1952 0,-1-2 352 15,-1 5 64-15,-1-2 0 0,-1 3-1104 0,-1 2-240 16,0 2-32-16,1 0-16 0,-1 1-368 0,1-1-80 15,2-1-16-15,1 2 0 0,4 1-128 0,1-2-48 16,3-3 0-16,3-3 0 0,2-2-208 0,3-3-128 16,2 2 160-16,5-4-160 0,-1-6 0 0,2-1 128 15,1 0-128-15,2-3 0 0,1-2 288 0,1-1 16 16,-1-1 0-16,2 1 0 0,-1-2 80 0,0 3 0 16,0-3 16-16,1 3 0 0,-2-2-144 0,-2 3-48 15,0-1 0-15,0 0 0 0,0 3-208 0,-12 5 176 16,0 0-176-16,0 0 160 0,0 0 0 0,0 0 0 15,9 10 0-15,-5 3 0 0,-2 1-160 0,-1 1 0 16,1 3 0-16,-1 0 0 0,1-2 0 0,3-1 0 16,-2 1 0-16,3-2 0 0,3 1 0 0,-2-8 0 15,2 4 0-15,1-6 0 0,2 0-192 0,4 0-64 16,-2-1 0-16,3-3-16 16,4-1-1552-16,2 0-304 0,0-4-64 0</inkml:trace>
  <inkml:trace contextRef="#ctx0" brushRef="#br0" timeOffset="10157.06">29957 5769 23039 0,'-4'11'2048'0,"1"1"-1648"15,-1 5-400-15,-2 5 0 0,-3 0 512 0,-1 2 32 16,-1 5 0-16,-3 3 0 0,-2-3 336 0,-1 7 64 16,-3 1 16-16,1 1 0 0,2 0-384 0,-1-5-80 15,0-3-16-15,3 0 0 0,2-8-144 0,3-1-16 16,1-5-16-16,3-2 0 0,2-6-32 0,4-8 0 16,0 0 0-16,0 0 0 0,9-6 448 0,3-2 96 15,2-4 16-15,4-4 0 0,3-3-320 0,3-1-64 16,4-6-16-16,1 1 0 0,-1-3-176 0,1 2-48 15,0-2 0-15,1 2 0 0,-2 2-80 0,1-2-128 16,1 5 176-16,1 0-176 0,-2 3 0 0,3 4 0 16,-2 8 0-16,0 0 0 0,-4 2 0 0,1 4 0 15,-2 2 0-15,-2 2 0 16,-2 4-2272-16,-5-2-416 0</inkml:trace>
  <inkml:trace contextRef="#ctx0" brushRef="#br0" timeOffset="10373.27">28141 5407 41471 0,'-59'-14'1840'0,"27"8"368"0,6 3-1760 0,4-2-448 0,4 1 0 0,3 5 0 16,2 5-384-16,1 1-176 0,1 4-16 0,1-2-17280 16</inkml:trace>
  <inkml:trace contextRef="#ctx0" brushRef="#br0" timeOffset="10966.01">27079 7454 20271 0,'7'-18'896'0,"-2"8"192"0,1-4-880 0,-1-1-208 0,-2-2 0 0,1 1 0 0,-2 1 1456 0,-2 1 240 16,-2-2 48-16,-2 1 16 0,-1 1-672 0,0 3-144 16,-1-2-32-16,0 4 0 0,-3 2-288 0,0 3-64 15,0 1-16-15,0 3 0 0,0 0-160 0,-4 5-16 16,-6 2-16-16,2 8 0 0,-3 5-96 0,-1 8 0 15,-2 4-16-15,0 5 0 0,-2 2-16 0,-3 3 0 16,-2 6 0-16,0 3 0 0,-1 5-224 0,3 0 176 16,1 1-176-16,4 1 160 0,6-2-160 0,4-3 0 15,3-2 0-15,5-5 0 16,4-6-352-16,2-2-48 0,0-2-16 0,2-8 0 16,0-7-608-16,0-3-128 0,0-4-32 0,-2-2-8032 15,-1-12-1616-15</inkml:trace>
  <inkml:trace contextRef="#ctx0" brushRef="#br0" timeOffset="11086.24">26486 7936 16575 0,'0'0'1472'0,"7"9"-1168"16,0-3-304-16,6 2 0 0,2-4 3104 0,4-1 560 0,3 3 112 0,6 0 32 16,6-4-2432-16,6 2-480 0,4 0-112 0,1-4-16 15,-1-2-352-15,-2-4-80 16,-2 0-16-16,-1-3 0 0,-1 4-1504 0,-2-3-304 0,-3 1-64 0,-3-2-12080 15</inkml:trace>
  <inkml:trace contextRef="#ctx0" brushRef="#br0" timeOffset="11375.79">27695 7752 28559 0,'-10'11'1264'0,"4"-3"272"0,-1 4-1232 0,0 4-304 16,0 5 0-16,-1 2 0 0,-1 6 704 0,0-1 96 16,1 2 16-16,3-2 0 0,2-6-368 0,3-2-64 15,2-1 0-15,3-3-16 0,1 1-368 0,7-3 0 16,0-6 0-16,3 0-192 0,4-7 48 0,5-4 0 16,3-1 0-16,0-5 0 0,1-6 464 0,0-6 80 15,0-3 32-15,-2 1 0 0,-4 2-64 0,-3-6-16 16,-2 0 0-16,-2 3 0 0,0-3 32 0,-4 3 0 15,0-4 0-15,-1 4 0 0,1-4-384 0,-1 4 0 0,-1-3 0 16,-3 10 128 0,-1 1-1280-16,0 1-240 0,0-1-48 0,1-4-8432 0,-2 5-1696 0</inkml:trace>
  <inkml:trace contextRef="#ctx0" brushRef="#br0" timeOffset="11791.64">28633 7591 25791 0,'-5'12'2304'0,"-1"2"-1856"15,-2 5-448-15,-1 1 0 0,-3 1 640 0,-1 3 16 16,0 2 16-16,1 0 0 0,-2 4-64 0,2 1-16 15,-1-2 0-15,2 0 0 0,0-6-288 0,-1 3-64 16,2-2-16-16,1-6 0 0,0-6-96 0,4-3-128 16,5-9 176-16,0 0-176 0,0 0 368 0,0 0-48 15,0 0 0-15,10-5 0 0,0-8 192 0,4-1 16 16,0-2 16-16,3-2 0 0,2-3-176 0,1-2-48 16,2 0 0-16,1 0 0 0,-2 4-128 0,2 1-48 15,0 2 0-15,3 2 0 0,-2-2 0 0,1 4 0 16,1 1 0-16,-1 3 0 0,-1 4-16 0,-4 2 0 15,-2 4 0-15,-4 2 0 0,-2 3-128 0,-2 5 0 16,-3 2 0-16,0 1 0 0,-3-1-128 0,-3 2-64 0,-4 2-16 0,0 4 0 31,-4 2-384-31,0-4-80 0,-2 2-16 0,-1 1 0 16,1-6-2128-16,1-1-416 0,-2 7-96 0,1-7 0 0</inkml:trace>
  <inkml:trace contextRef="#ctx0" brushRef="#br0" timeOffset="12209.95">29749 7767 12895 0,'0'0'576'0,"-1"-9"112"15,-1 0-560-15,-1 0-128 0,-2 0 0 0,-1 3 0 0,-2-2 2176 0,-1 3 384 16,0 3 96-16,-4-1 16 0,-1-1-1312 0,-3 4-256 15,-4 4-48-15,0 1-16 0,-3 2-384 0,2 4-80 16,-3 2 0-16,-1 1-16 0,-1 2 48 0,3 2 16 16,-1 2 0-16,2 5 0 0,3-4-112 0,4 1 0 15,5-2-16-15,6-1 0 0,4 1-240 0,6 0-32 0,5-1-16 16,3-5 0-16,3-2-208 0,6-2 128 16,-1-4-128-16,3-1 0 0,2 1 0 0,-2-6 128 0,1-4-128 0,3 0 0 15,4-2-256-15,0-3-112 0,2-1-16 16,-10 2-9248-16,3 2-1856 15</inkml:trace>
  <inkml:trace contextRef="#ctx0" brushRef="#br0" timeOffset="12447.74">30483 7060 23951 0,'-12'10'2128'0,"7"-2"-1696"16,-2 3-432-16,-2 5 0 0,-3 1 592 0,-2 6 48 16,-2 7 0-16,-2-1 0 0,-1 4 128 0,-10 18 16 15,2 1 16-15,2 0 0 0,-1 1-288 0,3 1-64 16,2 0-16-16,0-2 0 0,2-3-256 0,3-6-48 16,1-2-128-16,2 3 192 15,0 1-1104-15,3-2-240 0,1-4-32 0,0-3-11440 0</inkml:trace>
  <inkml:trace contextRef="#ctx0" brushRef="#br0" timeOffset="12631.23">29955 7686 26719 0,'16'2'1184'0,"-4"-2"240"0,4-2-1136 0,3-1-288 0,2 3 0 0,3 0 0 15,1-1 784-15,1 1 112 0,7 0 0 0,0-2 16 16,2-1 336-16,-11 1 64 0,0 0 16 0,3-1 0 16,-1-2-3680-1,1 3-720-15,-3-1-160 0</inkml:trace>
  <inkml:trace contextRef="#ctx0" brushRef="#br0" timeOffset="12833.11">30835 7614 14735 0,'-8'12'640'0,"3"-3"160"0,-2 0-640 0,-2 3-160 15,-1 0 0-15,-3 3 0 0,-2 4 3968 0,-3 1 768 16,-3 3 160-16,1-1 32 0,-3 0-3392 0,2-1-688 16,-2 1-128-16,1-1-16 0,2 1-544 0,1 0-160 15,1-2 0-15,1-2 0 16,6-4-1536-16,3 0-400 0,2-2-96 0,3-4-7120 15,3 0-1440-15</inkml:trace>
  <inkml:trace contextRef="#ctx0" brushRef="#br0" timeOffset="13276.8">31054 7810 15663 0,'-14'12'688'0,"7"-6"144"0,0 2-656 0,-2-1-176 0,-1 6 0 0,-2 0 0 16,1 3 2112-16,-1-1 384 0,5 2 64 0,-1-4 32 16,0-1-1504-16,3-4-288 0,3 1-64 0,0-2-16 15,2 2-144-15,4-4-48 0,3-1 0 0,0 0 0 0,2-4 240 0,0-1 32 16,1-2 16-16,0 1 0 0,1 0-256 0,0-1-48 16,0-5-16-16,0 0 0 0,-3-6-256 0,1 3-48 15,-1-2-16-15,-2-1 0 0,1-4-48 0,-1 3 0 16,-1 0 0-16,0 0 0 0,0 1 0 0,-2-2-128 15,2-1 192-15,1 1-64 0,1 0-128 0,-1 2 0 16,3-1 0-16,-1 3 128 0,2 0-128 0,0 1 0 16,1 2 0-16,3 3 0 0,-2-2 0 0,2 5 0 15,0-2-144-15,-2-1 144 0,2 6 0 0,-1 4 128 16,0 0-128-16,0 1 192 0,-1 4 0 0,1 0-16 16,-2 5 0-16,2 0 0 0,-1 0-176 0,-2 2 0 15,-3 1 0-15,1 0 0 0,0 0 0 0,-2 2 0 16,0 0 0-16,-1-1 0 0,0-1 0 0,1-1 0 0,0-2 0 0,-1 0 0 15,-1-4 0-15,1 2 0 16,0-5 0-16,1 1 0 0,1-5 0 0,-7-3 0 16,7 3 0-16,2-3 0 15,0-3-656-15,-1-1-112 0,-1-4-32 0,2-3-14656 0</inkml:trace>
  <inkml:trace contextRef="#ctx0" brushRef="#br0" timeOffset="13418.87">31329 7138 28559 0,'0'0'2544'0,"0"0"-2032"0,0 0-512 0,0 0 0 0,0 0 2368 0,0 0 368 15,-5 5 80-15,5-5 0 0,-3 6-2384 0,3-6-432 16,-4 8-192-16,4-8-16880 16</inkml:trace>
  <inkml:trace contextRef="#ctx0" brushRef="#br0" timeOffset="17412.5">5186 8378 3679 0,'0'0'320'0,"13"-4"-320"0,1-6 0 0,0 3 0 15,-1-3 2160-15,-1 2 352 0,2-1 80 0,-2 3 16 16,-1-1-1392-16,-1-2-288 0,0 3-48 0,-2 2-16 16,-8 4 32-16,8-6 0 0,-8 6 0 0,7-5 0 15,-7 5 112-15,0 0 16 0,0 0 16 0,0 0 0 16,0 0-176-16,0 0-32 0,0 0-16 0,0 0 0 16,0 0-240-16,5 14-32 0,-5 0-16 0,-2 5 0 0,-1 4-16 15,1 2 0-15,-1 1 0 0,-1 7 0 0,1 7 192 16,-4 3 16-16,2 3 16 0,-1 6 0 0,-2 6-272 0,1 5-48 15,-1-2-16-15,-2-1 0 0,0 0-208 0,-1-6-32 16,-1-2-16-16,0-3 0 0,1-4-144 0,-1-3 192 0,0-2-192 16,2-5 192-16,-1-3-192 0,2-3 160 15,1-6-160-15,-1 0 160 0,1-1-160 0,3-4 128 0,-1-5-128 0,1 0 128 32,-1-3-912-32,6-10-192 0,-1 7-48 0</inkml:trace>
  <inkml:trace contextRef="#ctx0" brushRef="#br0" timeOffset="18151.48">2503 9991 12095 0,'0'0'528'0,"0"0"112"0,0 0-512 0,0 0-128 16,-10 2 0-16,10-2 0 0,0 0 1024 0,0 0 192 15,0 0 16-15,0 0 16 0,0 0-352 0,0 0-64 16,0 0 0-16,0 0-16 0,16 2-176 0,1-1-48 15,1 2 0-15,2-3 0 0,5-1-144 0,1-2-16 16,-1-3-16-16,3 3 0 0,3 2-32 0,3 0-16 16,3-1 0-16,6 0 0 0,4-1-16 0,6 1 0 0,7 4 0 0,2-4 0 15,2-3 48-15,2 1 16 16,1 3 0-16,5-1 0 0,3-2-96 0,6-1-32 0,3-1 0 0,-1 4 0 16,-3 0-80-16,2 0-16 0,2-3 0 15,4 1 0-15,2 0 0 0,-1 1 0 0,-3-3 0 0,2 0 0 16,2-1-16-16,5 0-16 0,0 0 0 0,0 1 0 15,-1-3-32-15,2 3 0 0,3-3 0 0,2 3 0 16,-1-5 0-16,-3 4-128 0,1-3 192 0,4 2-64 16,4-2-128-16,-4 1 128 0,-4-4-128 0,4 4 128 0,0-2-128 0,1 2 0 15,3 1 0-15,-4 3 128 0,0-4-128 0,2 4 0 16,3 4 0-16,-3-2 0 0,-2 1 176 0,-4-2-48 16,-3 2-128-16,2-1 192 0,4 2-64 0,-4-1 0 15,-4 4-128-15,-2-2 192 0,-1 0-16 0,-1 0-16 16,2 2 0-16,-7 0 0 0,-6-1 16 0,-1 1 0 15,-4-2 0-15,1 3 0 0,0-2-48 0,-3 2-128 16,-5-1 192-16,-4 0-64 0,-6 0-128 0,-4 2 128 16,-6 1-128-16,-5 0 128 15,-6-2-1248-15,-5 0-256 0,-6 2-48 0,-6-2-12320 0</inkml:trace>
  <inkml:trace contextRef="#ctx0" brushRef="#br0" timeOffset="18997.7">3789 10426 13823 0,'3'-8'1216'0,"-3"8"-960"0,0 0-256 0,0 0 0 0,5-9 1472 0,-4 1 240 16,-1 8 48-16,0 0 16 0,0 0-400 0,0 0-80 15,0 0-16-15,0 0 0 0,0 0-448 0,-4 11-112 16,-1 4-16-16,-1 2 0 0,-3 2-80 0,0 1-32 16,1 8 0-16,0 3 0 0,-3 2-32 0,2 4-16 15,1 8 0-15,-1 2 0 0,0 3 32 0,1 2 0 16,1 1 0-16,-1 1 0 0,0 3-176 0,-1-1-16 16,0-3-16-16,1-1 0 0,-1-2-176 0,0-2-16 15,0-3-16-15,-1-5 0 0,0-3-160 0,-1-4 192 16,1-3-192-16,0-1 192 0,1-5-64 0,0-1 0 15,0-8 0-15,3-1 0 0,1 1-128 0,5-3 0 16,0-2 0-16,0-10-176 16,0 0-2032-16,0 0-416 0,10 2-64 0</inkml:trace>
  <inkml:trace contextRef="#ctx0" brushRef="#br0" timeOffset="19414.58">5500 10514 6447 0,'0'0'272'0,"0"0"80"0,0 0-352 0,0 0 0 0,3-7 0 0,-3 7 0 0,0 0 3808 0,0 0 688 16,0 0 144-16,2 16 32 0,-3 3-2912 0,-2 4-576 16,-2 3-112-16,0 6-32 0,-1 1-288 0,0 0-64 15,-2 3-16-15,0 3 0 0,1 2-80 0,-2-3-16 16,-1 3 0-16,-2 2 0 0,1-1-96 0,-1 2-32 15,2-2 0-15,0-4 0 0,-1-1-192 0,0-4-64 16,2 0 0-16,1-6 0 0,-1-2-64 0,2-3-128 16,3-4 176-16,1 0-176 0,-1-3 0 0,1-5 0 15,3-10 0-15,0 0 0 16,-2 10-1792-16,2-10-320 0,0 0-64 0</inkml:trace>
  <inkml:trace contextRef="#ctx0" brushRef="#br0" timeOffset="19614.41">4924 10990 25455 0,'0'0'1120'0,"0"0"240"0,13-2-1088 0,2-1-272 0,4 2 0 0,4-2 0 16,4 1 864-16,5 1 112 0,5-2 32 0,2 2 0 15,3-3-48-15,0 0-16 0,-3-2 0 0,1 1 0 0,-1 2-480 0,1-1-80 16,-2-1-32-16,0-1 0 0,0 1-208 0,-1 2-144 15,-3 1 192-15,2-1-192 16,1-2-1600-16,-1 0-416 16</inkml:trace>
  <inkml:trace contextRef="#ctx0" brushRef="#br0" timeOffset="20315.4">6789 10464 19983 0,'-13'-178'880'0,"13"360"192"0,-9-185-864 0,-1 0-208 0,3 0 0 0,7 3 0 16,0 0 608-16,-8-10 80 0,4-2 16 0,6 4 0 0,-2 8 192 15,10-14 32-15,2 0 16 0,5 1 0 0,-1 0-480 0,6 0-80 16,2-1-32-16,3 2 0 0,2-4-112 0,0 1-32 16,4 4 0-16,-2 3 0 0,-3-2 288 0,2 5 48 15,1 4 16-15,1 2 0 0,-2 5-144 0,4 6-32 16,0 4 0-16,-4 5 0 0,-5 5-224 0,-3 6-160 15,-4 11 192-15,-7 0-192 0,-4 4 128 0,-7 3-128 16,-7 1 0-16,-7 6 0 0,-6 3 0 0,-5 2 0 16,-5-2 128-16,-3-2-128 0,-2 2 0 0,-1 0 128 15,-3-3-128-15,-3-4 0 0,-4 0 176 0,2-5-176 16,-2-5 160-16,1-2-160 0,-3-3 240 0,0-5-48 0,1-3-16 16,2-3 0-16,4-3 80 0,5-5 0 0,1-3 16 0,6-4 0 15,5 1-16-15,4-3 0 16,4-6 0-16,6-2 0 0,10-2-64 0,0 0 0 0,0 0-16 0,10-2 0 15,3-1-176-15,6 0 128 0,5-2-128 0,5 3 128 16,6 2 32-16,7 2 0 0,6 0 0 0,5 4 0 16,2-1 16-16,2 6 0 0,2-4 0 0,0 5 0 15,1-3-176-15,0 3 0 0,1 2 144 0,0-2-144 16,3 0 128-16,-10 2-128 0,-5-5 128 0,-4 4-128 16,0 1-816-16,-5-3-224 0,-3 0-48 15,-2-5-16-15</inkml:trace>
  <inkml:trace contextRef="#ctx0" brushRef="#br0" timeOffset="21050.19">10479 9508 15487 0,'0'0'688'0,"-10"2"144"0,-1 1-672 0,0 1-160 15,1-1 0-15,10-3 0 0,-9 2 1184 0,9-2 208 16,-7 2 32-16,7-2 16 0,0 0-256 0,0 0-48 16,0 0-16-16,14 8 0 0,3-4-80 0,6-1-16 15,4-2 0-15,4-4 0 0,2 0-176 0,5-4-32 16,5 1-16-16,4 2 0 0,0 0-352 0,5 3-64 0,3-1 0 0,1 0-16 15,-2 1-224-15,-2 0-144 0,-7-1 192 16,-2 2-192-16,-1 3 128 0,-2 5-128 0,-6-5 0 16,-1 3 0-1,-4-3-1680-15,-5 4-448 0,-5-2-96 0,-5 4-10224 0</inkml:trace>
  <inkml:trace contextRef="#ctx0" brushRef="#br0" timeOffset="21237.92">10449 10069 24015 0,'0'0'1056'0,"0"0"224"0,0 0-1024 0,15 6-256 0,4 3 0 0,3-3 0 0,3-3 800 0,4 1 96 16,6-2 32-16,1 1 0 16,9-2 208-16,3 2 32 0,6-1 16 0,5-1 0 0,7-1-288 0,2 0-64 15,-3 0-16-15,-2 2 0 0,1-4-288 0,-2 2-48 16,2-1-16-16,-2 1 0 0,0 0-256 0,-2 0-48 15,-2 0-16-15,-2-2 0 0,-2-2-144 0,-3-1 0 16,-2 0-160-16,-2 3-10704 0,-1 1-2128 16</inkml:trace>
  <inkml:trace contextRef="#ctx0" brushRef="#br0" timeOffset="21998.34">11059 9487 4607 0,'0'0'400'0,"0"0"-400"0,0 0 0 0,0 0 0 15,0 0 1552-15,0 0 240 16,-7-4 32-16,7 4 16 0,-6-4-928 0,6 4-176 0,0 0-32 0,0 0-16 16,4-9 272-16,-4 9 48 0,10-1 16 0,-1 0 0 15,2-2-96-15,3-1-16 0,4 2 0 0,0-2 0 16,5 3 128-16,2 1 32 0,5 0 0 0,3 1 0 15,5 0-256-15,5 2-48 0,4-2-16 0,4 0 0 16,1 1-112-16,1-4 0 0,1 4-16 0,2-1 0 0,1 0-112 0,3-1 0 16,3 1-16-16,1 2 0 0,0-1-96 15,-1 1-16-15,-3-3 0 0,-1 2 0 0,1 1 32 0,0-2 0 16,-1 1 0-16,1-1 0 0,1-1 80 0,-1 0 16 16,-2 0 0-16,0-1 0 0,-1-2-192 0,0 2-16 15,-1 1-16-15,1 0 0 0,-3 0-160 0,-2 0-128 16,1 0 144-16,-3 1-144 0,-5 0 0 0,0 2 0 15,-4-1 0-15,7 1 0 16,-6-1-512-16,-9 4-80 0,-4-1-32 0,-7 0 0 16,-4 1-2384-16,-6-1-496 0</inkml:trace>
  <inkml:trace contextRef="#ctx0" brushRef="#br0" timeOffset="22458.04">11387 10159 2751 0,'0'0'256'0,"6"-6"-256"0,2 1 0 0,1 1 0 0,2 1 2672 0,2-1 480 16,2-1 112-16,3 3 0 0,2-2-1536 0,3-1-304 16,4-1-64-16,2 2-16 0,1 0-272 0,7-1-64 15,5-2-16-15,8 2 0 0,7-1-224 0,7-3-32 16,7 4-16-16,3-3 0 0,-1 0-96 0,5-1-32 15,4 4 0-15,6 1 0 0,4-4-144 0,-2 1-48 16,-2 0 0-16,-1 0 0 0,1 3 0 0,1 2 0 16,-5 1 0-16,-5-1 0 0,-7-3-64 0,-3 1-16 15,-3 0 0-15,-4 3 0 0,0 1-96 0,-2 0-32 16,-5 0 0-16,20-2 0 16,-12 1-560-16,-10 0-112 0,-9 0-32 0,-17 1-8784 15,-3 1-1776-15</inkml:trace>
  <inkml:trace contextRef="#ctx0" brushRef="#br0" timeOffset="22968.53">12353 8378 15663 0,'0'0'1392'0,"0"-4"-1120"0,0 4-272 0,0 0 0 0,0 0 1264 0,0 0 192 16,0 0 32-16,0 0 16 0,0 0-544 0,0 0-96 15,-5 7-32-15,0 4 0 0,-2 6-96 0,1 2-32 16,0 6 0-16,-2 5 0 0,-1-1-112 0,0 6-16 15,3 6-16-15,-4 7 0 0,-1 3 80 0,0 9 32 0,1 2 0 0,-2 8 0 16,-2 6-256-16,0 7-48 16,-1 6-16-16,-1 4 0 0,-2 5-96 0,-2-2-32 0,-5 3 0 0,0-2 0 15,-2 0 336-15,-1-1 64 0,0-3 16 0,-2-2 0 16,-1-3 80-16,1-1 32 0,1-4 0 0,1-5 0 16,1-6-240-16,0 1-32 0,1-3-16 15,-1-4 0-15,0-4-208 0,3-1-64 0,2-6 0 16,2-6 0-16,1 0-192 0,2-2 0 0,3-4 0 0,6-2-11952 15,-1-4-2432-15</inkml:trace>
  <inkml:trace contextRef="#ctx0" brushRef="#br0" timeOffset="25053.14">16364 8428 10127 0,'0'-18'896'0,"2"12"-704"0,0-2-192 16,1 3 0-16,-1-4 1360 0,2 1 240 0,0 2 64 0,1-2 0 15,-4 3-352-15,-1 5-64 0,4-5-16 0,-4 5 0 16,0 0-336-16,0 0-80 0,0 0-16 0,0 0 0 16,0 0-128-16,0 0-32 0,0 7 0 0,0 4 0 15,-1 1-64-15,0 3 0 0,-2 3-16 0,3 4 0 16,-2 5-80-16,0 6-16 0,0 16 0 0,-2 1 0 15,3 1-112-15,-2 1-32 0,1 2 0 0,-2-2 0 0,2 1-96 0,0-2-32 16,-1-4 0-16,1-1 0 0,-2-5-64 0,1-3-128 16,1-3 176-16,-2 12-176 15,0-11-832-15,2-4-256 0,-1-9-64 0,1-3-11744 0</inkml:trace>
  <inkml:trace contextRef="#ctx0" brushRef="#br0" timeOffset="25353.9">15566 9823 17503 0,'0'0'1552'0,"0"0"-1232"0,0 0-320 0,0 0 0 16,0 0 1088-16,8 0 176 0,2 0 16 0,5-1 16 16,7 1-208-16,5-4-32 0,3-2-16 0,6 1 0 15,3-1-128-15,4-3-16 0,4 1-16 0,7 2 0 16,2-1-240-16,5 4-64 0,5-3 0 0,1 0 0 16,-1 2-256-16,2 0-64 0,-2-2-16 0,0 2 0 15,0 1-48-15,0 0-16 0,1 0 0 0,-1 2 0 0,-1-3-176 16,-8 3 0-16,-2 0 0 0,16 0 0 15,-11-1-1072-15,-8 2-288 0,-9-2-64 16,1 0-11680-16</inkml:trace>
  <inkml:trace contextRef="#ctx0" brushRef="#br0" timeOffset="25735.74">16378 10279 26719 0,'0'0'2368'0,"-3"8"-1888"0,1 1-480 0,0 3 0 15,-1 2 832-15,-1 2 64 0,4 5 0 0,-2 3 16 16,-1 6-224-16,1 3-48 0,-1 0-16 0,-1 3 0 16,-1 2-240-16,0 0-32 0,-2 4-16 0,-1 3 0 15,-1-3 80-15,0 2 16 0,-1-2 0 0,0-1 0 16,0-3-32-16,0 1 0 0,-1-2 0 0,3-3 0 16,-1-4-192-16,0 0-32 0,0-4-16 0,1 0 0 15,2-4-160-15,-2 1 128 0,1 1-128 0,-1-2 128 0,0-3-128 16,1 0 0-16,0-2 0 0,-2 5 0 15,3-4-640 1,4-5-48-16,2-13-16 0,0 0 0 0,0 0-2320 0,0 0-480 0</inkml:trace>
  <inkml:trace contextRef="#ctx0" brushRef="#br0" timeOffset="26134.93">18741 9320 14735 0,'0'0'640'0,"0"0"160"0,0 0-640 0,0 0-160 0,0 0 0 0,0 0 0 16,0 0 2592-16,0 0 480 0,0 0 112 0,0 10 16 15,-1 6-1936-15,-1 4-384 0,-3 5-80 0,-1 1-16 0,1 2-240 0,-1 3-48 16,0 8-16-16,1 1 0 15,1 2-288-15,-1 4-48 0,-3 0-16 0,0 1 0 0,2 1-128 16,-2-3 128-16,1 2-128 0,0-4 128 16,1-3-1088-16,1-1-240 0,-3-5-32 0,1-6-11520 15</inkml:trace>
  <inkml:trace contextRef="#ctx0" brushRef="#br0" timeOffset="26335.1">18189 9831 27647 0,'0'0'2448'0,"12"3"-1952"0,5-2-496 0,6-1 0 0,5-4 1344 0,7 4 192 16,6 0 16-16,2 4 16 0,-1-4-768 0,4 0-160 16,3-1-16-16,3-2-16 0,2 2-288 0,1 0-48 15,2-1-16-15,0 0 0 16,-2-1-976-16,-2-3-208 0,-5-3-32 0,-2 1-14256 0</inkml:trace>
  <inkml:trace contextRef="#ctx0" brushRef="#br0" timeOffset="26735.42">21379 8067 27647 0,'0'0'2448'0,"-9"4"-1952"15,2 3-496-15,-2 6 0 0,1 4 336 0,-2 5-16 16,-3 8-16-16,-1 5 0 0,-2 6 16 0,-1 7 0 16,-1 7 0-16,-1 5 0 0,-1 4 0 0,1 8 0 15,0 4 0-15,0 8 0 0,-2 3-112 0,4 4-16 0,-4 2 0 0,1 1 0 16,-2-2-192-16,1-3 128 15,-1-4-128-15,0-10 0 16,3-7-960-16,-1-10-272 0,0-4-64 0,1-9-11568 0</inkml:trace>
  <inkml:trace contextRef="#ctx0" brushRef="#br0" timeOffset="27170.41">20161 10271 27695 0,'0'0'1216'0,"12"-4"272"0,2-5-1184 0,4 2-304 15,2-5 0-15,5 3 0 0,3-3 960 0,8 1 128 0,5 1 16 0,2-3 16 16,6-1-288-16,5 2-64 15,-1-3-16-15,4-1 0 0,4 4-368 0,5 1-64 0,3 0 0 16,2 0-16-16,2-2-304 0,-2 0 160 0,-3 2-160 0,1 2 128 16,-3-1-352-16,2 3-80 0,-2 2-16 0,-1-2 0 31,-2 0-2448-31,-6-2-496 0</inkml:trace>
  <inkml:trace contextRef="#ctx0" brushRef="#br0" timeOffset="27652.53">20848 10678 28959 0,'-26'5'1280'0,"11"0"272"0,-1 2-1232 0,0-1-320 16,2-3 0-16,3 2 0 0,2 1 384 0,9-6 0 16,-4 5 16-16,4-5 0 0,0 0-32 0,9-7-16 15,2-4 0-15,7 4 0 0,4-1-192 0,5 0-32 16,4-2-128-16,6 1 192 0,4-4 128 0,2 0 0 16,2 2 16-16,-1 0 0 0,-1 3 336 0,2 2 64 15,1 3 16-15,1 6 0 0,-4 5-176 0,-1 4-48 0,-4 4 0 16,-5 7 0-16,-6 1-352 0,-7 8-176 15,-5 4 160-15,-6 2-160 0,-8 3 128 0,-8 3-128 16,-10 1 0-16,-6 0 0 0,-6-1 0 0,-5 1 0 0,-4 1 0 0,-6 0 0 16,2-4-128-16,-1 1 128 15,0-2-192-15,-1-4 192 0,-1-3 0 0,2-6-128 0,0-1 128 16,8-5 0-16,1 0 0 0,6 0 128 0,6-7-128 0,8-2 192 16,7-2 96-16,8-2 16 0,5 1 0 0,8-4 0 15,8 2 80-15,10-3 0 0,7-1 16 0,4-1 0 16,8-1-96-16,4 2-32 0,5 0 0 0,3 2 0 15,5 4 272-15,5-2 48 0,6 1 16 0,1-2 0 16,2-2-32-16,4 3-16 0,4 0 0 0,6 2 0 0,0-3-336 0,1 2-64 16,-2-4-16-16,6 2 0 15,0 2-1168-15,-4-2-224 0,-7 0-48 16,-7-5-18000-16</inkml:trace>
  <inkml:trace contextRef="#ctx0" brushRef="#br0" timeOffset="35512.93">5866 14436 1839 0,'0'0'160'0,"0"0"-160"0,0 0 0 0,0 0 0 0,0 0 3600 0,0 0 688 16,0 0 144-16,0 0 32 0,0 0-2608 0,0 0-528 16,0 0-112-16,-4 8 0 0,1 1-320 0,0 2-64 15,-1 3-16-15,0 5 0 0,2 4-80 0,-2 1-16 16,2 7 0-16,0 1 0 0,0 2-48 0,-1 7-16 16,1 0 0-16,-1 6 0 0,2 1-224 0,-2 4-48 15,1 2-16-15,0-2 0 0,0-1-192 0,-1 1-48 16,0-2 0-16,0-7 0 0,-1 0-128 0,-1-3 0 15,1-3 0-15,-1 8 128 16,0-4-1216-16,1-10-240 0,2-5-48 0,-3-7-11472 0</inkml:trace>
  <inkml:trace contextRef="#ctx0" brushRef="#br0" timeOffset="35758.17">4788 15754 21183 0,'0'0'1888'0,"0"0"-1504"0,0 0-384 0,7-5 0 16,2 0 880-16,3 0 96 0,5 1 32 0,4-2 0 15,5 0-304-15,7 0-48 0,5-1-16 0,9 3 0 16,6 1-128-16,5-2-48 0,-1-2 0 0,4 3 0 15,4 1-288-15,5 2-176 0,5 0 192 0,2 0-192 0,7-3 128 16,-3 2-128-16,-1 0 0 0,3-1 0 0,0 1 128 0,-1 2-128 16,2-1 0-16,-5-1 0 0,-7 1-256 0,-5 0-96 15,-6 0-32-15</inkml:trace>
  <inkml:trace contextRef="#ctx0" brushRef="#br0" timeOffset="36409.72">5288 16420 24879 0,'0'0'2208'0,"0"0"-1760"0,1-7-448 0,-1-5 0 0,1 1 272 0,2 2-16 15,1-1-16-15,2 2 0 0,2-3-16 0,2 2 0 16,3-3 0-16,2 2 0 0,3 0-32 0,3-3-16 16,3 4 0-16,3-2 0 0,2 3-16 0,-1-1 0 15,5 6 0-15,0-1 0 0,0 1 144 0,2 1 16 16,-3 2 16-16,-3 5 0 0,-2-1-80 0,-3 1-32 16,-4 4 0-16,-3 0 0 0,-5 5-224 0,-3 2 144 15,-3-2-144-15,-2 3 128 0,-4 2-128 0,-2 1 192 16,-6 0-192-16,2 3 192 0,-3 1-192 0,-1-2 192 0,0-2-192 15,2-1 192-15,3 2-192 0,4-2 0 16,2 0 0-16,4 1 0 0,5 2 0 0,2-3 0 16,2-3 0-16,2 0 0 0,2 1 0 0,2 1 0 15,4 3 0-15,2-1 0 0,-2 1 0 0,3 2 0 16,-1 1 144-16,1 1-144 0,-2-2 352 0,-2 2 0 16,-4-1 0-16,-1 3 0 0,-1-1 304 0,-6 4 64 15,-3-4 16-15,-6 5 0 0,-2-2 80 0,-7 2 16 16,-4-1 0-16,-4-1 0 0,-5 2-192 0,-4 1-16 0,-4-2-16 0,-5 2 0 15,-5 0-272-15,-4-2-48 0,-4 2-16 0,-4 1 0 16,-4-5-144-16,-4 3-128 0,1-6 192 0,-1 0-192 16,4-4 0-16,4-6 0 0,6-6-192 0,-12 1 48 31,12-6-1712-31,7-7-320 0,5-8-80 0,7-4-13616 0</inkml:trace>
  <inkml:trace contextRef="#ctx0" brushRef="#br0" timeOffset="36967.24">8647 15654 13823 0,'-25'-1'1216'0,"15"1"-960"0,-2 0-256 0,1 1 0 0,1-1 1312 0,2 0 224 15,2 0 32-15,6 0 16 0,0 0-32 0,0 0 0 16,10 0 0-16,4-1 0 15,9-2-656-15,4 2-144 0,4 0-32 0,9-1 0 0,4 1-112 0,5 0-32 16,1-3 0-16,24 1 0 0,-9 2-192 0,-3 0-64 16,-1 0 0-16,0 2 0 0,2 3-176 0,-1 1-144 15,0 0 192-15,-2-4-192 16,-4-1 128-16,-3 0-128 0,2 3 0 0,-3 0 0 0,-1 3 0 0,-3-1 0 16,-1-2 128-16,-4 4-128 15,-3 2-1440-15,-3 0-352 0,-7-2-64 16</inkml:trace>
  <inkml:trace contextRef="#ctx0" brushRef="#br0" timeOffset="37209.08">8803 16166 24879 0,'0'0'1088'0,"0"0"256"0,0 0-1088 0,8-6-256 16,9-1 0-16,8 4 0 0,10-2 1152 0,4-2 160 16,4 2 32-16,6-1 16 0,4-2-624 0,5 4-128 0,2 2-32 0,4-2 0 15,2 0-240-15,-1 2-48 0,0-2-16 16,-2 1 0-16,1-2-112 0,2-1-32 0,0 1 0 16,4 2 0-16,1 1-128 0,-6-3 0 0,-5-3 144 15,-3 3-144-15,-4 0 0 0,-1 1 0 0,-1 0 0 0,-1 0-128 16,-2-3-2400-1,-2-1-480-15</inkml:trace>
  <inkml:trace contextRef="#ctx0" brushRef="#br0" timeOffset="37627.33">9828 14509 28559 0,'0'0'1264'0,"0"0"272"0,0 0-1232 0,0 0-304 15,0 0 0-15,8 15 0 16,-2 3-912-16,-1 3-240 0,-1 7-64 0,0 7 0 0,0 5 1504 0,-4 10 288 16,0 3 64-16,-4 8 16 0,-4 12-32 0,-2 8-16 0,-2 3 0 0,-6 9 0 15,-3 2 96-15,-1 7 0 0,-4 4 16 0,-1 3 0 16,1 0-48-16,-2 1-16 0,-3 0 0 0,13-33 0 16,-1 8-224-16,-2 2-48 0,-1-3-16 0,3-5 0 15,-1-3-48-15,2-5 0 0,3-2 0 0,2-7 0 16,3-9-320-16,5-8-128 0,3-5 0 0,5-6-15824 15</inkml:trace>
  <inkml:trace contextRef="#ctx0" brushRef="#br0" timeOffset="38494.5">12583 14336 17791 0,'0'0'784'0,"0"0"176"0,0 0-768 0,0 0-192 0,0 0 0 0,2 15 0 15,-4 4 848-15,-1 4 144 0,1 0 32 0,-5 10 0 0,0 4-16 0,-1 7 0 16,-1 10 0-16,4 3 0 16,-4 4-224-16,3 7-32 0,-2 10-16 0,-1 8 0 0,1 6-128 15,-4 3-32-15,-1 4 0 0,1 4 0 0,-2 7-208 0,3-31-48 16,1 6-16-16,-2 7 0 0,-1 4 80 0,-1 2 0 16,0 0 16-16,1-2 0 0,-1-4-144 0,2-3-48 15,1 0 0-15,1-12 0 0,0-3-80 0,4-7-128 16,-1-7 176-16,5-7-176 0,-2-6 0 0,3-5-224 15,2-6 16-15</inkml:trace>
  <inkml:trace contextRef="#ctx0" brushRef="#br0" timeOffset="38860.75">14076 14638 20271 0,'0'0'1792'0,"0"0"-1424"0,9-4-368 0,-9 4 0 16,0 0 1792-16,11 3 304 0,-3 6 48 0,-3 2 16 16,-1 6-1136-16,-4 3-240 0,0 4-32 0,-2 6-16 15,-3 8-208-15,0 5-32 0,-3 9-16 0,0 8 0 0,-2 6-96 0,1-15-32 16,0 6 0-16,-3 10 0 0,-2 6 112 0,-2 3 32 16,0 7 0-16,-1-2 0 0,2 3-192 15,-1-4-48-15,-1-1 0 0,2-6 0 0,1-1-256 0,2-7-144 16,2-6 16-16,0-5 0 15,0-4-1536-15,5-10-288 0,0-5-64 0,2-5-7408 16,1-7-1488-16</inkml:trace>
  <inkml:trace contextRef="#ctx0" brushRef="#br0" timeOffset="39062.92">13682 15466 14735 0,'0'0'1312'0,"-7"-2"-1056"16,7 2-256-16,0 0 0 0,0 0 4304 0,0 0 816 16,7-2 144-16,5 1 48 0,2-1-4144 0,2 0-816 15,5-1-160-15,4 1-48 0,6-3-16 0,3-2 0 0,4 2 0 0,5-4 0 16,6 2 0-16,3 2 0 0,2-4 0 16,21 0 0-16,-10-4-256 0,-4 3-64 0,0 1-16 15,-2-2-10128-15,-1 3-2016 0</inkml:trace>
  <inkml:trace contextRef="#ctx0" brushRef="#br0" timeOffset="39480.57">16319 13430 23951 0,'0'0'1056'0,"-9"1"224"0,0 1-1024 0,0 6-256 16,0 2 0-16,0 7 0 0,0 2 1056 0,-1 4 160 0,-1 6 16 0,-1 8 16 16,0 6-336-16,-1 6-64 15,-1 4-16-15,1 6 0 0,0 11-352 0,-1 4-80 0,0 5-16 0,0 2 0 16,-2 6-64-16,-1 4-32 0,-2 8 0 0,-1-3 0 16,-3 3-160-16,0-5-128 0,-1-1 144 0,1-7-144 15,2-5 0-15,4-26-128 0,3-2-16 0,-9 20 0 31,3-15-624-31,2-4-128 0,3-12-32 0,2-4-13088 0</inkml:trace>
  <inkml:trace contextRef="#ctx0" brushRef="#br0" timeOffset="39728.83">15376 15523 28271 0,'0'0'1248'0,"8"-9"272"0,5 1-1216 0,2 1-304 0,4-2 0 0,4 0 0 0,8-1 512 0,4 0 64 16,5 1 0-16,6-4 0 0,3 0-128 0,5-1-32 16,0 0 0-16,3-1 0 0,1 1-160 0,3 3-16 15,-2-1-16-15,5 3 0 0,6 2-224 0,-4 2 0 0,-3-3 0 0,-1 3 0 31,-4 1-1344-31,-2 0-384 0,-3-1-64 0,-3 4 0 0</inkml:trace>
  <inkml:trace contextRef="#ctx0" brushRef="#br0" timeOffset="40212.35">15273 16209 5519 0,'0'0'496'0,"0"0"-496"0,8-6 0 0,6-5 0 0,4 0 5504 0,4 0 992 16,5 3 208-16,6-1 32 0,3 4-5376 0,5-1-1072 15,4 1-288-15,3 4 0 0,4 1 0 0,1 0 0 16,-2 0 0-16,-2 2 0 0,-4 5 0 0,-1-1 0 16,-3 0 0-16,-2 6 128 0,-3 2-128 0,-2 3 0 0,-4 4 0 0,-7-1 0 15,-3 2 0-15,-6-1 0 0,-5 5 0 16,-6-1 0-16,-6 2 0 0,-2 0 0 0,-8 3 0 0,-3 1 0 16,-5-1 0-16,-4 4 192 0,-4 3-192 0,-3 4 192 15,-2 0-192-15,-3-1 0 0,-3 6 0 0,-3-5 128 16,-5-2 192-16,0 1 16 0,1-1 16 0,3-1 0 15,5-1 336-15,5-1 64 0,3-2 16 0,7 0 0 16,5 2-176-16,6-4-16 0,4-1-16 0,8 2 0 16,2 0-176-16,10 0-16 0,2 0-16 0,5 1 0 15,3-3-352-15,4 5 144 0,6 1-144 0,4 0 0 16,5-2 0-16,1 1 0 0,3-3 0 0,-1-1 0 16,0-6-256-16,5 1 0 0,1-7 0 0,4-2 0 15,4-3-144-15,7-1-48 16,6-5 0-16,0 1 0 0,0-6-64 0,-2 1 0 15,0-1-16-15,2 4-9584 0,-2-2-1920 0</inkml:trace>
  <inkml:trace contextRef="#ctx0" brushRef="#br0" timeOffset="59458.33">20410 7353 8287 0,'0'0'736'0,"0"0"-592"0,0 0-144 0,0 0 0 16,0 0 1520-16,0 0 272 15,0 0 48-15,0 0 16 0,0 0-768 0,0 0-160 0,14-3-32 0,0-1 0 16,2 4-512-16,3-1-96 0,2-3-32 15,5 2 0-15,-1 0-96 0,3 2-32 0,1 0 0 0,3 0 0 16,2 0 192-16,3 3 16 0,3-1 16 0,4 0 0 16,5-2 96-16,1 1 0 0,4 0 16 0,-1-1 0 15,1-1-128-15,-2 1-16 0,0 1-16 0,1-1 0 16,2-1 0-16,2 1 0 0,8 1 0 0,-2-1 0 16,-2-2 128-16,-1 0 16 0,-1 0 16 0,-1 1 0 15,1 1-64-15,-1 0-16 0,3 1 0 0,0-1 0 16,0-3-192-16,-5 2-64 0,-5-3 0 0,-4-1 0 15,-3 1-128-15,-2 0 0 0,-4 2 144 0,-2-1-144 16,-2-2 0-16,-3 3 0 0,-4-1 0 0,-3 1 128 16,-3 0-128-16,-3 0 144 0,-4-3-144 0,-4 2 160 15,-10 3 80-15,0 0 16 0,0 0 0 0,0 0 0 0,0 0 96 16,-7-5 32-16,-5 1 0 0,-2-2 0 0,-1 3-208 16,-5 2-48-16,-4 0 0 0,-2 0 0 0,-3-2-128 15,-3 3 0-15,-4 0 144 0,1 0-144 0,-2 1 0 16,-4-1 144-16,-4-1-144 0,-6 1 0 0,-5 1 0 0,-1 1 0 15,-2-2 0-15,-1 1 0 0,-1 1 128 0,-1 0-128 16,0-2 0-16,-6 1 0 0,1-1 0 0,-2 0 128 16,5 0-128-16,-1 0 0 0,2 0 144 0,1 0-144 15,1 0 0-15,0 0 144 0,-1 0-144 0,3-1 0 16,3-1 144-16,7 2-144 0,3 0 0 0,5 0 0 16,3 0 0-16,5 2 0 0,4 2 0 0,5-1 0 15,4 0 0-15,3-2 0 0,4 2 0 0,4-1-160 0,9-2 160 16,0 0 0-16,0 0-160 0,0 0 160 0,9 10-128 15,4-3 128-15,5 2-128 0,7-3 128 0,6 0-128 0,6 1 128 16,7-5 0-16,7 2 0 0,6-1 0 0,7-1 0 16,6 2 0-16,0-3 0 0,-2 1 0 0,5-2 0 15,0-2 0-15,4 2 0 0,3 0 0 0,-1-2 128 16,-6-6-128-16,2 4 0 0,0-1 0 0,0-1 0 16,0-1 0-16,-1 1 192 0,-5-4-64 0,-6 2 0 15,-7-2 48-15,-3 3 16 0,-2-5 0 0,-4 3 0 16,-5 0-16-16,-5 3 0 0,-6-3 0 0,-8 5 0 15,-6-1-48-15,-8 0-128 0,-9 5 192 0,0 0-64 16,-14-6 176-16,-10 3 16 0,-9 1 16 0,-9 2 0 16,-9 2-208-16,-10 2-128 0,-9 2 128 0,-11 3-128 15,-11-2 0-15,-3 5 0 0,-3 1 0 0,-6 0 0 0,-7 1 0 0,2 0 144 16,1 2-144-16,1 3 0 0,2 3 320 0,2 3-64 16,2-4 0-16,7 0 0 0,8 1-128 0,5 1-128 15,4 0 144-15,6-2-144 16,2 0-832-16,10 0-256 15,8-2-48-15,6 2-14064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2:26.95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1172 6320 7359 0,'6'-16'656'0,"-3"6"-528"15,-1-2-128-15,1 0 0 0,1 0 1488 0,-3 1 272 16,2-1 48-16,-1 5 16 0,2-4-368 0,0 5-80 16,0-3-16-16,-4 9 0 0,0 0-96 0,2-7-32 0,-2 7 0 0,0 0 0 15,0 0-256-15,0 0-48 16,0 0-16-16,0 0 0 0,1 15-240 0,-1 3-48 15,0 1-16-15,-1 5 0 0,0 4-48 0,0-1-16 0,-2 3 0 0,0 4 0 16,1 6-128-16,-2 5-32 0,-5 1 0 0,0 4 0 16,-1 1-112-16,-1 0-16 0,-2-4-16 0,2 1 0 15,2-4-240-15,-1-4 128 0,-2-3-128 16,3-3 0-16,0-5 144 0,2-1-144 0,0-8 128 0,5 1-128 16,-3-2 160-16,5-1-160 0,0-6 192 0,0 0-192 0,0-12 224 0,9 6-64 15,-1-1-16-15,5 0 0 0,1-2-16 0,5-3-128 16,5-3 192-16,2-2-64 0,-1-1-128 0,3-3 192 15,3 0-192-15,4 3 192 0,1-3-192 0,2 2 0 16,3-1 0-16,-1 2 0 0,1 0 0 0,-2-1 0 16,0 1 128-16,-3-2-128 0,-1 1 0 0,-2 1 0 15,-8-2 0-15,-1 4 0 0,-2 3 0 0,-3-3 0 16,-2-3 0-16,-2 2-176 16,-2 3-544-16,-2-2-112 0,-3-2-32 0,-8 6-8944 15,0 0-1792-15</inkml:trace>
  <inkml:trace contextRef="#ctx0" brushRef="#br0" timeOffset="248.05">961 6526 24927 0,'0'0'1104'0,"0"0"240"0,0 0-1088 0,15 0-256 0,4 0 0 0,2-2 0 15,2 1 752-15,1-2 80 0,4-1 32 16,1 0 0-16,3 1 32 0,3-1 0 0,3 1 0 16,3 2 0-16,0 1-528 0,3 0-112 0,3 0 0 0,2 0-16 15,0-1-96-15,-3-1-16 0,-4 1 0 0,-3-1 0 32,1-1-752-32,-2 2-144 0,-1 1-48 0,-4 1-8352 0,-4 0-1680 0</inkml:trace>
  <inkml:trace contextRef="#ctx0" brushRef="#br0" timeOffset="437.91">1126 5979 27231 0,'0'0'1216'0,"0"0"240"0,0 0-1168 0,10 3-288 15,6 5 0-15,4-6 0 0,2-3 512 0,6 1 32 16,3-1 16-16,6-3 0 0,4 2 32 0,3-1 16 15,3 2 0-15,2-2 0 0,-1-2-608 0,-1-1 0 16,-1 1 0-16,-2 1-13888 0</inkml:trace>
  <inkml:trace contextRef="#ctx0" brushRef="#br0" timeOffset="698.28">2669 6309 22111 0,'7'27'1968'0,"2"-2"-1584"0,1 4-384 0,2 3 0 16,2 2 640-16,4 5 64 0,3 0 0 0,-2 4 0 15,1 2-112-15,-2-3-16 0,2 1 0 0,2 3 0 16,-1 4-576-16,0 3-192 0,-2-5 0 0,-3-4 0 15,0 1-960 1,0-6-208-16,2-3-48 0,-3-9 0 0,-1-5-320 0,0-4-64 0,-1-8 0 0,0-1-5728 16</inkml:trace>
  <inkml:trace contextRef="#ctx0" brushRef="#br0" timeOffset="915.22">3177 6155 18431 0,'-18'7'816'0,"8"3"160"0,-1 1-784 0,0 6-192 15,-4 2 0-15,-2 9 0 0,-3 7 3584 0,-6 1 688 16,-7 3 128-16,-1 3 16 0,-2 4-2944 0,-2 5-608 16,0 1-112-16,-2 1-32 0,0 2-576 0,2 0-144 15,4-1 0-15,-3 1 0 16,-3 0-1344-16,4-6-320 0,0-8-48 0,4-6-16 15,4-2-880-15,5-7-176 0</inkml:trace>
  <inkml:trace contextRef="#ctx0" brushRef="#br0" timeOffset="1162.85">3918 6242 30399 0,'-9'-9'1344'0,"9"9"288"0,0 0-1312 0,0 0-320 16,0 0 0-16,0 0 0 0,0 0 496 0,4-8 16 15,-1-2 16-15,1 4 0 0,-4 6-528 0,5-9-144 16,-5 9-16-16,0 0 0 15,0 0-2704-15,0 0-528 0</inkml:trace>
  <inkml:trace contextRef="#ctx0" brushRef="#br0" timeOffset="1281.78">3798 6783 15663 0,'0'0'1392'0,"8"-10"-1120"15,2 0-272-15,5-3 0 0,0 4 2464 0,1-1 432 16,-1 4 96-16,0-2 16 0,-2 3-2352 0,0-4-464 15</inkml:trace>
  <inkml:trace contextRef="#ctx0" brushRef="#br0" timeOffset="2684.37">6978 5802 11055 0,'11'-8'480'0,"-5"3"112"0,-1 0-464 0,3 2-128 0,-2-4 0 0,-1-1 0 15,0 3 2176-15,-2-2 432 0,1-1 80 0,-4 3 0 16,0-3-1248-16,-4 3-256 0,-1-5-48 0,1 5-16 15,-6 2-432-15,-2 1-96 0,-2-2-16 0,-2 0 0 0,-2 2-304 16,-1 0-64-16,-4 1-16 0,-4 4 0 0,-3 0 112 0,-3 4 16 16,-5 0 0-16,-4 6 0 0,-3 4-64 0,1 3 0 15,2 5 0-15,0 5 0 0,1 3-48 0,3 5-16 16,1 9 0-16,5 5 0 0,1 5 64 0,0 3 0 16,2 6 0-16,3 6 0 0,4 6-256 0,2 5 0 15,4-5 0-15,5 2 0 0,2-5 0 0,2-2 0 16,3-2 0-16,4-9 0 0,4-7 0 0,3-8 0 15,-2-8-176-15,1-3 176 16,-3-7-560-16,3-5 16 0,2-6 0 0,-1-6-8288 16,1-5-1664-16</inkml:trace>
  <inkml:trace contextRef="#ctx0" brushRef="#br0" timeOffset="2861.59">5903 6639 21183 0,'0'0'944'0,"0"0"192"0,13 0-912 0,1-2-224 16,2-3 0-16,5 2 0 0,3-3 736 0,4 2 96 15,2-5 32-15,6 2 0 0,3-6-496 0,6 3-112 0,3-3 0 0,-1-1-16 16,-1 0-240-16,-2 3-256 0,0-2 48 0</inkml:trace>
  <inkml:trace contextRef="#ctx0" brushRef="#br0" timeOffset="3183.33">7690 5642 13823 0,'0'0'1216'0,"-12"-3"-960"16,-1 1-256-16,-1 3 0 0,0 0 1920 0,-3 3 320 16,0 6 80-16,-1 2 16 0,-3 5-1152 0,-3 7-224 15,-4 3-64-15,-1 9 0 0,-1 8-96 0,-1 3-32 16,-1 7 0-16,2 4 0 0,1 2-48 0,2 6-16 16,4 0 0-16,4 7 0 0,5 3-256 0,5-1-64 15,5-1-16-15,7-1 0 0,3 1-368 0,6-7 0 16,5-4 0-16,5-4 128 15,2-7-464-15,4-8-96 0,1-7-16 0,4-6 0 16,2-7-1312-16,2-4-272 0,2-4-48 0,2-6-16 0</inkml:trace>
  <inkml:trace contextRef="#ctx0" brushRef="#br0" timeOffset="3384.29">8232 6248 21183 0,'5'15'1888'0,"3"3"-1504"0,4 1-384 0,3 5 0 15,3 3 592-15,4 0 48 0,2 3 16 0,0 1 0 16,0-1 32-16,-1 6 0 0,0-1 0 0,-3 5 0 0,2 0-528 0,1 0-160 16,-1 0 0-16,-1 2-7664 15,-1 0-1616-15</inkml:trace>
  <inkml:trace contextRef="#ctx0" brushRef="#br0" timeOffset="3623.25">8663 6108 27647 0,'-16'4'1216'0,"9"1"256"0,-2 0-1168 0,1 1-304 15,-1 6 0-15,-1 6 0 0,-1 6 1120 0,-4 5 160 16,-5 8 48-16,-2 4 0 0,-3 4-560 0,0 6-96 16,-3 5-32-16,-5 1 0 0,-5 3-240 0,0 2-48 15,1-2-16-15,3 4 0 0,2-2-208 0,3 0-128 16,1-3 128-16,5-6-128 16,2-3-2112-16,6-11-480 0,4-5-96 0</inkml:trace>
  <inkml:trace contextRef="#ctx0" brushRef="#br0" timeOffset="3968.47">9335 5394 32943 0,'0'0'1456'0,"18"2"304"0,5 3-1408 0,5 1-352 0,5 0 0 0,1 5 0 0,0 5 0 0,2 4 0 16,1 7 0-16,0 7 0 0,0 8 128 0,1 4 0 16,-1 7 0-16,1 9 0 0,0 4-128 0,1 11 0 15,-4 0 128-15,-4 13-128 0,-3 10 0 0,-6 3 128 16,-8 5-128-16,-6 5 0 0,-7-3 0 0,-4-3 0 0,-6-10-160 0,-6-6 160 15,-6-9-320-15,-6-11 32 0,-4-9 16 16,-4-4 0-16,-2-12 592 0,1-3 112 16,1-7 16-16,-1-2 16 0,2-4-16 0,1-4-16 0,2-5 0 0,3-7 0 31,3-4-2112-31,3-8-432 0</inkml:trace>
  <inkml:trace contextRef="#ctx0" brushRef="#br0" timeOffset="4272.45">10976 6540 25631 0,'0'0'1136'0,"9"-3"224"0,14-3-1088 16,4-1-272-16,4 2 0 16,-6 1 0-16,4-5 0 0,4 0-144 0,2 0 16 0,2 2 0 0,3 0 128 0,0 0 0 15,1 2 0-15,0 3-7440 16,-3 2-1536-16</inkml:trace>
  <inkml:trace contextRef="#ctx0" brushRef="#br0" timeOffset="4419.16">11106 6941 31327 0,'0'0'1392'0,"0"0"272"0,0 0-1328 0,10-3-336 0,4-2 0 0,5 1 0 15,4 3 768-15,2 0 96 0,3-2 16 0,3-1 0 16,2-1-688-16,6 0-192 0,4-1 0 0,6-4-10176 15,2 1-2112-15</inkml:trace>
  <inkml:trace contextRef="#ctx0" brushRef="#br0" timeOffset="5359.36">13442 7378 21183 0,'-18'6'944'0,"13"-2"192"0,0 1-912 0,1 2-224 0,4-7 0 0,0 0 0 16,-2 7 752-16,2-7 96 0,0 0 32 0,0 0 0 16,7 0-320-16,4-4-64 0,0-6-16 0,6-3 0 15,-1-4-144-15,6-5-16 0,2-2-16 0,1-5 0 0,5-4-128 0,-1-4-32 16,0-1 0-16,0-3 0 0,0-5 0 16,2-2 0-16,1-9 0 0,10-22 0 0,-3 6-144 0,-3 2 160 15,-2-4-160-15,-3-1 160 16,-1 0-160-16,1 0 0 0,0-6 0 0,-1 2 0 0,-2-3 0 0,-2 7 0 15,0 4 128-15,-2 2-128 0,-4 2 0 0,-3 9 0 16,-3 7 0-16,-3 10 128 0,-2 7-128 0,-3 7 192 16,-3 7-192-16,-1 4 192 0,-2 8-64 0,-2 2-128 15,2 7 192-15,-8 0-64 0,1 4 96 0,-7 6 16 16,-4 4 0-16,-4 6 0 0,-3 5-240 0,-3 10 128 16,-3 3-128-16,2 9 0 0,-3 4 0 0,4 6 128 15,-1 9-128-15,1 4 0 0,0 5 0 0,4 3 0 16,0 7 0-16,5-4 0 0,0-1 176 0,2-4-16 15,5-3 0-15,3-3 0 0,4-4-32 0,2-10 0 16,3-7 0-16,3-7 0 0,2-4 96 0,0-5 16 0,5-5 0 16,0-6 0-16,3-5-48 0,1-7-16 15,0 0 0-15,2-8 0 0,2-4-16 0,4-3 0 16,1-8 0-16,1-3 0 0,0-1-32 0,4-3 0 16,0-4 0-16,1-3 0 0,-2 1-128 0,-2-4 128 15,1-3-128-15,-2 1 128 0,-3 3-128 0,0-2 0 0,-2 2 0 0,1 4 0 16,0-2 0-16,3 3 0 0,0 5 0 15,0 4 0-15,-3 4 0 0,1 1 0 0,-1 6 0 16,-2 3 0-16,3 4 0 0,-5 2 0 0,-1 7 0 0,-2 6 0 16,-2 1 128-16,-1 3 0 0,-2 5 0 0,-2-2 0 15,-1 4-128-15,-2 2 0 0,-1 1 0 0,-2 1 128 16,0 0-128-16,0-3 0 0,-3-4 0 0,0 2 128 16,1-6-128-16,-1-3 0 0,0 1 144 0,1-4-144 15,1-4 176-15,-2-4-48 0,2 4 0 0,1-12 0 0,0 0-128 0,0 0 192 16,0 0-192-16,0 0 192 15,0 0-192-15,0 0 0 0,0 0 144 0,0 0-144 0,1-12 0 0,2 4 0 16,0-4 0-16,3 2 0 0,-1 1-320 0,2-1 0 16,1 2 16-16,3-3 0 15,2 1-400-15,0-1-64 0,-1 3-32 0,1-4-13936 16</inkml:trace>
  <inkml:trace contextRef="#ctx0" brushRef="#br0" timeOffset="6068.42">14453 7036 8287 0,'0'0'368'0,"0"0"80"0,0 0-448 0,5-8 0 15,0 0 0-15,0 0 0 0,0-5 1600 0,-1 2 224 0,1-2 48 0,0 0 16 16,0-1-576-16,0-1-112 0,0-4-32 0,2-1 0 15,-2-2-16-15,4-2 0 0,-1-2 0 0,5 5 0 16,0-1-224-16,5 2-48 0,1 0-16 0,4-1 0 16,1 2-272-16,1 3-48 0,2 0-16 0,0 4 0 15,-2-4-80-15,0 6 0 0,0 3-16 0,-1 7 0 16,1 3-96-16,-2 10-16 0,-1 2 0 0,-2 8 0 0,0 7-96 16,-2 6-32-16,-1 6 0 0,-2 7 0 0,-2 0 16 15,-4 5 0-15,-1 4 0 0,-2-1 0 0,-3 0-64 0,0-3-16 16,-2-3 0-16,0-7 0 0,1 1-128 0,0-8 0 15,2-4 144-15,-1-8-144 0,-1-2 0 0,2-4 0 16,1-6 0-16,3-3 0 16,-2-4-1920-16,-6-6-336 0</inkml:trace>
  <inkml:trace contextRef="#ctx0" brushRef="#br0" timeOffset="7103.54">16439 5635 5519 0,'0'0'240'0,"0"0"64"0,6-10-304 0,-6 10 0 15,0 0 0-15,0 0 0 0,3-5 1952 0,-3 5 336 16,0 0 64-16,0 0 16 0,-9-4-1216 0,-2 4-256 16,-3 3-32-16,-2 1-16 0,-1 2-80 0,-3 4 0 15,-5 5-16-15,-2 2 0 0,-5 2 0 0,0 4 0 16,-5 5 0-16,0 1 0 0,2 5 192 0,-1 10 32 16,-3 1 16-16,1 11 0 0,-1 5-272 0,4 0-48 15,0 4-16-15,6 4 0 0,1 4-272 0,4 0-48 0,3-2-16 0,3-2 0 16,5-3 0-16,4-1-16 0,5-3 0 0,4-1 0 15,5-4-144-15,6-3-32 0,1-4 0 16,4-5 0-16,1-3-128 0,4-3 0 0,0-4 0 16,6-7 0-16,3-2-256 0,5-7-96 0,2-3-16 0,2-6 0 31,4-4-1632-31,4-6-336 0</inkml:trace>
  <inkml:trace contextRef="#ctx0" brushRef="#br0" timeOffset="7348.07">16729 6256 28559 0,'0'0'1264'0,"0"0"272"0,0 0-1232 0,0 0-304 15,0 0 0-15,12 10 0 0,0 4 208 0,5 5-16 16,-1 0 0-16,4 5 0 0,-1 3 320 0,1 1 48 15,0 3 16-15,-1 5 0 0,3 0-400 0,-3 1-176 16,0-1 160-16,0 0-160 0,0-3 0 0,0 0 0 16,-1-2-208-16,0-3 64 15,-2 1-688-15,0-3-128 0,-1 6-16 0,-2-3-7664 16,-2-3-1520-16</inkml:trace>
  <inkml:trace contextRef="#ctx0" brushRef="#br0" timeOffset="7570.24">17259 6084 26719 0,'-21'8'2368'0,"7"4"-1888"0,-2 5-480 0,0 3 0 16,-2 8 560-16,0 3 16 0,-3 3 0 0,0 8 0 15,-3 5-112-15,-1 4-16 0,-6 1 0 0,1 4 0 16,-2 2-16-16,0 3-16 0,-2-1 0 0,0 2 0 15,-2-1-160-15,2 3-16 0,2-6-16 0,3-4 0 16,2-8-1504-16,7-1-288 16,3-7-64-16,6-5-11264 0</inkml:trace>
  <inkml:trace contextRef="#ctx0" brushRef="#br0" timeOffset="7921.83">17521 5438 18431 0,'0'0'816'0,"14"4"160"0,0-1-784 0,3 2-192 0,2 5 0 0,4 4 0 15,1 4 1296-15,6 5 224 0,5 8 32 16,0 6 16-16,1 4-480 0,2 7-112 16,1 2-16-16,-3 7 0 0,-3 4-288 0,-3 9-64 15,-2 7-16-15,-2 6 0 0,-3 5-64 0,-5 3-16 0,-4 8 0 16,-7 1 0-16,-4 4-192 0,-3-4-64 0,-4-5 0 0,-5-6 0 16,-5-5-256-16,-4-9 160 0,-2-10-160 0,-4-6 128 15,-2-11 320-15,-5-2 64 0,-5-8 16 16,-2-3 0-16,-2-4-144 0,4-6-16 0,0 0-16 0,2-6 0 31,3-3-2048-31,1-8-416 0</inkml:trace>
  <inkml:trace contextRef="#ctx0" brushRef="#br0" timeOffset="8403.34">20601 6266 14735 0,'-11'-3'640'0,"11"3"160"0,0 0-640 0,-9 1-160 0,9-1 0 0,-5 12 0 0,0 1 2880 0,1 6 560 15,0 7 96-15,0 2 32 0,0 5-2288 0,2 6-464 16,1 4-96-16,-3 1-16 0,0 6-464 0,1 2-112 16,0 0 0-16,0-1-128 0,2-3 128 0,-3 3-128 15,0-4 0-15,2-1 0 16,-1-3-1152-16,2-9-272 0,-1-7-64 0,2-4-10608 15</inkml:trace>
  <inkml:trace contextRef="#ctx0" brushRef="#br0" timeOffset="8582.59">20399 5947 35935 0,'-24'-5'3200'0,"11"2"-2560"0,2 1-512 0,3-1-128 15,8 3 0-15,0 0 144 16,-9 6-144-16,9-6 160 0,-6 8-160 0,6-8 0 16,-7 11 0-16,7-11 0 15,0 0-2080-15,-2 11-448 0</inkml:trace>
  <inkml:trace contextRef="#ctx0" brushRef="#br0" timeOffset="8893.69">21554 6140 26895 0,'0'0'1184'0,"-7"2"256"0,-3 1-1152 0,-1 3-288 0,-1 1 0 0,-3 2 0 0,-7 3 448 0,-2 2 16 16,-4 0 16-16,-1 2 0 0,-1-2-208 0,2 2-32 15,2 3-16-15,3 0 0 0,5 4-224 0,5-1 0 16,4-2 0-16,4 2 0 0,4-1 0 0,4 5 0 15,3 0 0-15,3 2 0 0,2-1 128 0,3 1-128 16,3 1 0-16,-2-2 0 0,3 1 0 0,0-3 128 16,2 5-128-16,-6-6 0 0,-1-1 208 0,-3-2 0 15,-4-6 0-15,-3 3 0 0,-6-3 608 0,-3-1 112 16,-6 0 32-16,-3 0 0 0,-5-2-32 0,-6-1 0 16,-4 2 0-16,-4-7 0 0,-5-1-672 0,0-1-256 15,2 1 176-15,-5-10-176 16,0-5-2512-16,-1-8-608 0</inkml:trace>
  <inkml:trace contextRef="#ctx0" brushRef="#br0" timeOffset="9622.68">24450 6038 23951 0,'-11'-23'1056'0,"6"8"224"0,-1-3-1024 0,3 2-256 16,-1 1 0-16,1 4 0 0,2-1 784 0,1 12 112 0,0 0 0 15,0 0 16-15,0 0-272 0,0 0-48 16,-10 9-16-16,1 3 0 0,0 7-208 0,-1 9-48 0,-4 8-16 0,2 7 0 16,1 4-80-16,-2 7-16 0,-1 0 0 0,0 7 0 15,-1 3 32-15,2 3 0 0,-3-2 0 0,-1 1 0 16,0 0 16-16,0-9 0 0,1-5 0 0,0-7 0 15,1-8 48-15,2-7 16 0,1-2 0 0,3-9 0 16,-1-6 272-16,2-3 64 0,8-10 16 0,0 0 0 16,0 0-112-16,0 0-32 0,8-15 0 0,2-5 0 0,5-3-208 15,3-8-64-15,1-1 0 0,2-2 0 16,1-3-256-16,1-3 0 0,0-2 0 0,2-5 0 16,3 0 0-16,0 1 0 0,0-1 0 0,1 4 0 0,2-1 0 0,2 9 0 15,1 4 0-15,3 6-144 0,0 7 144 0,-1 7 0 16,-5 0-144-16,1 10 144 0,-3 6-128 0,-2 8 128 15,-3 6-160-15,-4 12 160 0,-3 4-224 0,-3 7 48 16,-4 8 16-16,-2 3 0 0,-8 6 16 0,0 4 0 16,-7-2 0-16,0 8 0 0,-3 1-16 0,-2-3 0 15,-3-7 0-15,1-4 0 0,0-7-144 0,1-8-16 16,1-7-16-16,1-3 0 16,4-6-1632-16,2-5-320 0,2-2-64 0</inkml:trace>
  <inkml:trace contextRef="#ctx0" brushRef="#br0" timeOffset="9954.08">25495 6304 27007 0,'-13'0'1200'0,"4"2"240"0,-2 5-1152 0,-3 2-288 0,-4 6 0 0,0 4 0 15,-3 3 448-15,-2 7 16 0,-1 4 16 0,0 2 0 16,-3 1 16-16,0 2 0 0,-1 2 0 0,5 0 0 16,3 2-320-16,5-5-176 0,5-4 192 0,8-4-192 15,9 2 0-15,7-8 0 0,3-2 0 0,4-5 0 16,3-5 0-16,0-7 0 0,0-2 0 0,2 0 0 16,2-6 176-16,0-4 16 0,0-6 16 0,-1-2 0 15,0-3 384-15,0 1 80 0,-3-2 16 0,-2-2 0 0,-3-2-48 16,-3 1 0-16,-3-4 0 0,-4 1 0 15,-8-4-192-15,-2 4-32 0,-6-1-16 0,-1 1 0 0,-3-1-400 0,-1 4 0 16,-4 4 0-16,1 2 0 16,-1 4-1248-16,0 3-336 0,0 0-64 15,2 5-13456-15</inkml:trace>
  <inkml:trace contextRef="#ctx0" brushRef="#br0" timeOffset="10191.71">26519 5358 28447 0,'0'0'1264'0,"0"0"256"0,0 0-1216 0,-5 13-304 16,0 1 0-16,-4 6 0 0,-1 7 320 0,-5 6 0 0,-3 6 0 15,-3 8 0-15,-5 6 0 0,-2 4 0 16,-2 6 0-16,-2 1 0 0,-2 2-192 0,-2 4-128 0,-2 0 144 15,4 1-144-15,3-1 144 0,2 0-144 0,5 1 128 0,-2-4-128 32,3 1-2144-32,3-2-512 0,-7 14-96 0,8-18-32 0</inkml:trace>
  <inkml:trace contextRef="#ctx0" brushRef="#br0" timeOffset="10358.66">25706 6231 28047 0,'0'0'1232'0,"10"-3"272"0,3-2-1200 0,3-3-304 0,5 4 0 0,3 0 0 0,0 2 256 0,5-3 0 16,0 0 0-16,6-1 0 0,4 0-64 0,4 1 0 15,4 1-16-15,7-1 0 0,6-2-176 0,-1 3 0 16,0 2 0-16,-1 0-13120 16</inkml:trace>
  <inkml:trace contextRef="#ctx0" brushRef="#br0" timeOffset="10871.69">28767 6219 21183 0,'-21'-3'944'0,"7"2"192"0,-2 0-912 0,-2 1-224 0,0 3 0 0,-1 5 0 0,-1-2 1376 15,-3 8 224-15,-1 3 64 0,1 3 0 0,1 3-912 0,3 5-176 16,2-1-48-16,1 3 0 0,4 5-256 0,1-4-48 16,4-3-16-16,3-1 0 0,3-7-208 0,3-2 176 15,3-3-176-15,3-2 160 0,2-4-160 0,3-5 0 16,1-3 144-16,1-2-144 0,2-2 464 0,0 1 32 16,3-8 0-16,-1 1 0 0,0-4 240 0,-2-1 48 15,1 3 16-15,-1-5 0 0,-3-1-448 16,-2 1-96-16,0 2 0 0,-3 4-16 0,0-1-80 0,-2 4-16 15,-7 7 0-15,10-5 0 0,-10 5-144 0,9 5 128 16,2 2-128-16,-1 4 128 0,0 2-128 0,3 1 128 16,3 2-128-16,3 1 128 0,3-1-128 0,2 0 0 15,4-4 0-15,1 1 0 0,2 0 0 0,2-4-224 16,2 1 80-16,5-6 16 16,3-3-560-16,4-2-96 0,3-2-32 0,3 1-14496 0</inkml:trace>
  <inkml:trace contextRef="#ctx0" brushRef="#br0" timeOffset="11608.22">19329 9250 17503 0,'0'0'1552'0,"0"0"-1232"0,0 0-320 0,10-9 0 16,1 0 1232-16,2-3 192 0,1 0 48 0,3 0 0 0,0-5-704 0,4-1-144 15,2-1-32-15,1-4 0 0,0-6 112 0,3-5 32 16,3-4 0-16,3-2 0 0,0-4-144 0,3 1-16 15,1-6-16-15,3-3 0 0,4-6-208 16,-4 2-32-16,1-1-16 0,0-7 0 0,-5-8-304 16,-3 0 160-16,-7 0-160 0,-2 1 128 0,-2-2-128 0,-3 5 0 15,-4 3 144-15,0 8-144 0,0 11 0 0,-2 8 0 16,-1 6 0-16,-3 8 0 0,-4 6 0 0,-3 9 0 16,-2 9 0-16,0 0 128 0,-13 1 64 0,-2 13 0 15,-1 7 16-15,-2 9 0 0,-2 6-208 0,-6 4 0 16,-2 6 128-16,-2 8-128 0,-5 5 0 0,1 1 0 15,0 2 0-15,2 2 0 0,1 3 0 0,5-2 0 16,4-4 0-16,4-2 0 0,3-6 0 0,6-5 0 16,0-7 0-16,5-4 0 0,3-5 0 0,5-3 0 15,1-5 176-15,4 0-176 0,2-2 0 0,2-3-304 16,2-7 48-16,4 0-9152 16,8-4-1840-16</inkml:trace>
  <inkml:trace contextRef="#ctx0" brushRef="#br0" timeOffset="11791.31">20632 8552 26367 0,'0'0'1168'0,"-3"14"240"0,-1 0-1120 0,-1 3-288 0,-1 5 0 0,-3 2 0 16,-1-1 848-16,-2 7 112 0,-2 1 32 0,-2-2 0 15,-7 0-496-15,1-4-112 0,1 3 0 0,-1-3-16 16,-1 3-192-16,2-6-48 0,0 0 0 0,5-3 0 15,4-2-2448-15,3-5-496 16</inkml:trace>
  <inkml:trace contextRef="#ctx0" brushRef="#br0" timeOffset="12122.89">21240 8563 28559 0,'0'0'2544'0,"-3"8"-2032"16,-1 4-512-16,0-1 0 0,0 5 0 0,-1 0 0 16,-2 3 0-16,-4 2 0 0,1 0 672 0,0 2 144 15,-1-4 16-15,-1 0 16 0,-3-1-368 0,2-2-80 16,0-4-16-16,3-2 0 0,1-2-176 0,9-8-32 0,0 0-16 0,0 0 0 16,0 0-160-16,0 0 0 15,11-13 0-15,3-4 0 0,1-2-176 0,5 0 176 16,4-2-128-16,3 0 128 0,-2 0 0 0,3 0-160 0,2 4 160 0,-1-1 0 15,1 5 0-15,2 4 0 0,0 0 0 0,0 7 0 16,-2-1 0-16,-1 7 0 16,-1 5 128-16,-3 2-128 0,-6 7 144 0,-3 8-144 15,-4 0 128-15,-5 5-128 0,-3 1 0 0,-3-3 0 0,-3-1 128 0,-2 0-128 16,-2 0 0-16,-3 2-144 0,-3-4 144 16,5-3-208-1,-1-1-1776-15,5-5-368 0,6-6-64 0</inkml:trace>
  <inkml:trace contextRef="#ctx0" brushRef="#br0" timeOffset="12444.23">22400 8719 28559 0,'0'0'2544'0,"12"1"-2032"15,2 0-512-15,4-1 0 16,4-1-256-16,-1-1-128 0,1-2-48 0,0-3 0 0,1-3 736 0,-3 0 144 16,2-3 16-16,-2-1 16 0,-2-1-304 0,-3 1-176 15,-2-2 192-15,-2-1-192 0,-2 2 128 0,-1-2-128 16,-3 3 0-16,-2-2 0 0,-3-2 0 0,-3 4 0 16,-1 5 128-16,-5 2-128 0,-2 2 256 0,-3 3 0 15,-4 4 0-15,-4 4 0 0,-3 5 48 0,-6 3 0 16,-3 2 0-16,0 3 0 0,-1 2-144 0,2 2-32 15,3 6 0-15,2-1 0 0,4 0 64 0,4-4 16 16,7 4 0-16,4-3 0 0,4-1-208 0,5-4 0 0,5-1-192 0,4-2-9392 16,3-5-1872-16</inkml:trace>
  <inkml:trace contextRef="#ctx0" brushRef="#br0" timeOffset="12790.14">23270 8419 18431 0,'0'0'1632'0,"0"0"-1312"0,-10-4-320 0,1 4 0 0,1 6 1488 0,-4 1 240 15,-2-1 32-15,-2 6 16 0,-3 3-816 0,-4 1-144 16,-3 5-48-16,-2-2 0 0,0 0-112 16,2 1-16-16,0 1-16 0,5-1 0 0,4-2-192 0,4-1-48 15,2 1 0-15,6-2 0 0,2-4-192 16,3 1-32-16,0-13-16 0,7 6 0 0,3-2-144 0,2-3 0 15,2-2 0-15,4-3 128 0,3 1-128 0,-4-6 0 16,2 0 0-16,1-3 0 0,-1 5 160 0,-2-5-160 16,0-1 192-16,-2 6-192 0,-2 1 288 0,0-1-48 15,-2 3-16-15,-1 6 0 0,-10-2 144 0,12 6 16 16,-2 4 16-16,0 4 0 0,-1 0-144 0,-2 4-16 16,0 1-16-16,0 0 0 0,0 0-224 0,0 0 0 15,6-2 128-15,0-2-128 0,0-4 0 0,-2 1-160 16,2-5 32-16,1 0 0 15,2-5-2368-15,2-2-448 0,6-3-112 0,-2-8-9408 16</inkml:trace>
  <inkml:trace contextRef="#ctx0" brushRef="#br0" timeOffset="13279.38">24198 8302 16575 0,'0'0'736'0,"-8"5"160"16,1 5-720-16,1 0-176 0,-1 3 0 0,2 9 0 0,-2 6 2512 0,-1 1 480 15,-2 3 80-15,0 3 32 0,-2 5-2032 0,-3-1-416 16,-4-3-80-16,-1-1 0 0,1 1-192 0,1-7-16 15,3 2-16-15,1-8 0 0,1-6-128 0,4-4-32 0,1-2 0 0,8-11 0 16,0 0 112-16,0 0 16 0,0 0 0 0,7-8 0 16,2-5 176-16,3-5 32 15,2-2 16-15,4-3 0 0,2-8-80 0,2 5-16 0,0-1 0 0,-1 3 0 16,1-5-192-16,1 3-32 0,1-3-16 16,0 5 0-16,0 1-208 0,2 0 0 0,0 1 0 0,2 6 0 15,1 6 0-15,5 1 0 0,-4 5 0 0,2 0-160 16,-3 0-1552-16,3 7-304 15,1 2-64-15</inkml:trace>
  <inkml:trace contextRef="#ctx0" brushRef="#br0" timeOffset="13810.48">27324 7968 20271 0,'-5'-22'896'0,"1"8"192"0,-1-4-880 0,-1-1-208 0,-1-1 0 0,1 1 0 16,-4 1 768-16,2 3 128 0,-3 1 0 0,-1 1 16 15,0 2-240-15,-2 4-48 0,-2 0-16 0,0 3 0 16,-1 3-128-16,0-1-32 0,-2 2 0 0,-3 4 0 15,-2 4-48-15,1 3-16 0,-3 4 0 0,-2 5 0 16,-1 5 64-16,-1 7 0 0,2 3 0 0,-1 7 0 16,-1 4 96-16,1 6 32 0,0 2 0 0,-2 3 0 15,0 2-320-15,1 4-64 0,4 7-16 0,1-2 0 0,1-3-176 16,3-1 0-16,0-3 0 0,2-3 0 0,3-4 0 0,1-5 128 16,1-4-128-16,5-6 0 15,0-2-256-15,1-4-144 0,2-1-32 16,1-9 0-16,0-4-1840 0,1-5-368 0,0-7-80 0,1 0-16 0</inkml:trace>
  <inkml:trace contextRef="#ctx0" brushRef="#br0" timeOffset="13953.67">26367 8607 32015 0,'0'0'1408'0,"10"6"320"0,2 1-1392 0,3-1-336 16,3 2 0-16,6 2 0 0,4 1 336 0,5-3 0 15,4-2 0-15,5 3 0 0,3-2-80 0,2-1-32 16,0-2 0-16,-2-3 0 0,-3-1-352 0,-4-1-80 16,-5-4-16-16,0-3 0 15,-1 0-2928-15,-3-2-592 0</inkml:trace>
  <inkml:trace contextRef="#ctx0" brushRef="#br0" timeOffset="14560.68">27780 8504 13823 0,'0'0'1216'0,"0"0"-960"0,0 0-256 0,0 0 0 0,0 0 1600 0,-3 13 256 16,-4-4 64-16,1 3 16 0,0 2-448 0,-3 3-80 15,-4-3-32-15,3 0 0 0,-2 2-480 0,2 2-80 16,0 0-32-16,-1 1 0 0,2 3-16 0,-2-5-16 16,3 3 0-16,-1-1 0 0,0 0-240 0,1-2-32 15,2-1-16-15,1-2 0 0,-2 1-128 0,2 0-16 16,0 0-16-16,1 1 0 0,2-2-48 0,-2-2 0 16,0 1 0-16,2 0 0 0,-1-3-256 0,1-1 0 15,-1-4 0-15,3-5 0 0,0 0 0 0,0 0 0 16,0 0 0-16,0 0 160 0,-4 6 16 0,4-6 0 15,0 0 0-15,0 0 0 0,0 0 32 0,0 0 16 16,0 0 0-16,0 0 0 0,0 0-224 0,2-9 176 16,-2 9-176-16,3-11 160 0,0 1-160 0,-1-2 0 0,1 5 144 15,-3 7-144-15,4-12 0 0,1 2 0 0,-1 0 0 0,2-3 0 16,0 4 0-16,3-2 0 0,0 1 0 16,5 0 0-16,0-3-128 0,3 1 128 0,-1-2-128 0,5-1 128 15,3-3-144-15,1 2 144 0,1-2-160 16,-1 2 160-16,0-2-208 0,2 1 48 0,0 1 16 0,-2-1 0 15,-1-1 144-15,0 2 0 0,-1-1-144 0,5 3 144 16,0 0 0-16,2 4 0 0,0 3 0 0,-7 3 0 16,1 1 0-16,1 5 0 0,2 1 0 0,2 1 0 15,-1 3 0-15,-2 1 0 0,0 1 192 0,-5 4-64 0,-2 1-128 16,-1 1 0-16,-3 2 0 0,-2-1 0 0,-2 5 0 0,-1 0 128 16,-2 2-128-16,-2 3 0 0,-1-4 0 15,-1 1 0-15,-1 1 128 0,-1-1-128 0,1 0 0 16,-1 0 0-16,2-1 0 0,0-3 0 0,0-3-320 0,1-2-32 15,0-1-16-15,0-2 0 16,0-2-1872-16,0-1-368 0,0-3-80 0</inkml:trace>
  <inkml:trace contextRef="#ctx0" brushRef="#br0" timeOffset="14806.49">27764 7806 29487 0,'0'0'2624'0,"-5"13"-2112"0,0 1-512 0,2 4 0 15,2 2 1280-15,-3 2 128 0,-2 3 48 0,-2 2 0 16,0 3-768-16,-2 0-160 0,-1-1-16 0,-2-1-16 15,0-2-496-15,1 1 0 0,0 0-128 0,1-2-10640 16,1 1-2128-16</inkml:trace>
  <inkml:trace contextRef="#ctx0" brushRef="#br0" timeOffset="17883.91">1697 12845 911 0,'0'0'0'0,"-3"7"0"0,0 2 0 0,0-2 0 0,1 2 3184 0,0-3 544 16,-2 4 112-16,2-2 32 0,1 1-2144 0,-1-4-448 15,2-5-64-15,0 0-32 0,2 7-368 0,3 0-80 16,-5-7-16-16,9 2 0 0,-3 0 240 0,5-4 64 16,0-2 0-16,3-2 0 0,2 0-640 0,2-3-128 15,2-1-32-15,3-6 0 0,3-1 96 0,3-2 0 16,3-1 16-16,2-5 0 0,4 0-80 0,-1-3 0 15,0-3-16-15,2-2 0 0,-1-4-96 0,0-2-16 16,1-6 0-16,-1 2 0 0,1-3-128 0,3-2 128 16,-3 0-128-16,2-3 128 0,0 3-128 0,-3-4 192 15,1-3-192-15,-4-1 192 0,-4 0-192 0,-3 0 160 0,-2-1-160 0,-3-3 160 16,-2 0-160-16,0 1 0 16,-1-1 0-16,-2 3 0 0,-6 1 128 0,0 2-128 0,1 2 0 0,-3 1 128 15,-3 2-128-15,1 3 0 16,-3 2 0-16,0 2 0 0,0 4 0 0,-2 2 0 0,-2 3 0 0,-2 2 0 15,1 7 0-15,-4 4 0 0,0 2 0 0,-1 2 0 16,0 2-128-16,0 5 128 0,-1 0 0 0,-1 5 0 16,-2 3 0-16,2 3 0 0,-5 2 0 0,1 5 0 15,-1 6 0-15,1 6-144 0,-2 1 144 0,-1 9 0 16,-1 3-144-16,0 7 144 0,-1 3 0 0,2 10-144 16,-1 6 144-16,0 3 0 0,-2 6 0 0,2 3-128 0,0 3 128 0,0 3 0 15,-1-2 0-15,2 2 0 0,2 0 0 0,2-6 0 16,-3-3 0-16,1 4 0 0,2-7 0 15,1-2 0-15,0-9 0 0,3-4 0 0,4-5 192 0,-1-3-48 16,3-6 0-16,1-4 0 0,1-9 16 0,1-3 0 16,4-5 0-16,-1-2 0 0,2-2-16 0,1-7 0 15,2-1 0-15,3-6 0 0,-1-3 80 0,2-5 16 16,3 0 0-16,1-8 0 0,1-5-80 0,2-1-16 16,-1-1 0-16,1-3 0 0,1-2-144 0,2 2 0 15,3-3 0-15,2 0 0 0,0 2 0 0,3-2 0 16,3 6 0-16,3-2 0 0,3 7 0 0,3 1 0 15,-1 2 128-15,-2 7-128 0,-1 4 192 0,-4 3-32 16,-4 6-16-16,-2 3 0 0,-1 6-144 0,-6 4 0 16,-5 2 144-16,-4 1-144 0,-2 4 0 0,-3 4 0 15,-4-2 0-15,-2 3 0 0,-4-1 0 0,-2 1 144 16,-1-3-144-16,-3 2 0 0,-3-6 208 0,0-3-64 16,1 0-16-16,-1-4 0 0,2-4 352 0,0-2 64 15,7-8 16-15,0 0 0 0,0 0-64 0,-1-8-16 16,1-2 0-16,4-4 0 0,2-4-256 0,3 0-48 0,3-1-16 0,0-1 0 15,6-3-160-15,2 3 0 0,-1-1 0 0,3 4 0 16,1 3 0-16,2 3 0 0,0 1-176 0,3 6 176 16,2 7 0-16,1 6 0 0,-3 2 0 15,1 7-128-15,-3 6 128 0,0 2 0 0,-5 6 160 0,-1 1-160 16,-5 2 176-16,-1-1-176 0,-3 2 192 0,2 11-192 16,-5-6-672-1,-2-8-240-15,0-3-48 0,1-11-9824 0,-2-3-1952 0</inkml:trace>
  <inkml:trace contextRef="#ctx0" brushRef="#br0" timeOffset="18395.62">5906 10876 17503 0,'-3'-15'1552'0,"3"15"-1232"0,-2-8-320 0,-1-2 0 16,-1 5 1120-16,2-3 160 0,-5 3 48 0,1 3 0 15,-2-1-368-15,-1 3-80 0,-1 3-16 16,-2-1 0-16,-4 3-480 0,-3 7-80 0,-4 0-32 0,-2 5 0 16,-3 3-32-16,-3 3-16 0,0 5 0 0,-2 3 0 15,-2 5 480-15,1 9 80 0,-2 2 32 0,-12 29 0 16,5-5-48-16,5 6 0 0,5 5 0 0,3 2 0 15,2 1-336-15,3 6-80 0,-3 3-16 0,5 2 0 0,4-4-144 0,1-3-48 16,2-3 0-16,3-5 0 0,3 0-144 0,4-8 128 16,2-4-128-16,4-22 128 0,4 0-128 0,2 3 192 15,4-7-192-15,5 1 192 0,3-4-192 0,5-3 160 16,2-3-160-16,2-6 160 0,1-2-160 16,4-5 0-16,2-5 0 0,6-2 0 15,0-7-1680-15,5-4-432 0,1-4-64 0</inkml:trace>
  <inkml:trace contextRef="#ctx0" brushRef="#br0" timeOffset="18961.59">7148 10946 15263 0,'0'0'672'0,"2"-9"144"0,-2 9-656 15,4-6-160-15,-4 6 0 0,0 0 0 0,0 0 864 0,0 0 144 16,0 0 16-16,0 0 16 0,0 0 16 0,0 0 0 15,0 0 0-15,0 0 0 0,0 0-224 0,1 11-64 16,-2 2 0-16,0 6 0 0,-2 6 64 0,1 2 16 16,-1 6 0-16,-1 4 0 0,0 2-48 0,2 7-16 15,1 6 0-15,-1 3 0 0,2 5-144 0,-1 6-16 16,-2 2-16-16,1 5 0 0,-6-2-176 0,1 1-48 16,-1 2 0-16,-1-2 0 0,0-2-192 0,-1-2-32 15,-1-7-16-15,-2-5 0 0,0-4 0 0,4-3 0 0,0-2 0 16,-1-5 0-16,0-2-16 0,-4-2 0 15,3-3 0-15,0-3 0 0,5-4-128 0,-1-4 128 16,-1-3-128-16,2-2 128 0,3-1-384 0,-1-2-64 16,0-3-32-16,4-13 0 15,0 0-2336-15,0 0-448 0,0 0-112 0</inkml:trace>
  <inkml:trace contextRef="#ctx0" brushRef="#br0" timeOffset="19412.32">8562 11172 21183 0,'0'0'1888'0,"0"0"-1504"0,0 0-384 0,5-8 0 0,-5 8 608 0,0 0 48 15,0 0 16-15,0 0 0 0,0 0 0 0,0 0 0 16,0 0 0-16,7 6 0 0,-2 4 64 0,-4 0 16 15,-3 3 0-15,-5 4 0 0,2 5-192 0,-3 5-48 16,1 1 0-16,-1 5 0 0,1 2-64 0,2 9 0 16,-1-1-16-16,1 8 0 0,-1-1 16 0,1 5 0 15,0 1 0-15,0 4 0 0,0-1-144 0,0 0-32 16,-2-2 0-16,3-1 0 0,-1-3-144 0,-1-2-128 0,1-5 144 0,-3-5-144 16,2-4 0-16,-3-3 0 0,1-6 0 15,3 0 0 1,0-4-448-16,3-2-176 0,-2-8-32 0,1-3-16 15,-2-1-2368-15,5-10-480 0</inkml:trace>
  <inkml:trace contextRef="#ctx0" brushRef="#br0" timeOffset="19611.64">8073 11881 29887 0,'0'0'1328'0,"0"0"272"0,0 0-1280 0,0 0-320 0,0 0 0 0,13 5 0 0,3 2 528 0,3-5 48 15,2-2 16-15,4 0 0 0,4 0 0 16,7 0 0-16,-1-2 0 0,6 2 0 0,1-1-192 0,0-3-32 16,-3 1-16-16,3-1 0 0,2 1-176 0,-1-3-48 15,0 0 0-15,1 1 0 16,1 0-816-16,1-4-160 0,1 3-48 0,-1-3-14144 16</inkml:trace>
  <inkml:trace contextRef="#ctx0" brushRef="#br0" timeOffset="20078.91">10449 10998 21423 0,'0'0'944'0,"0"0"208"15,0 0-928-15,0 0-224 0,0 0 0 0,0 0 0 0,0 0 1104 0,-2 16 176 16,-1 1 48-16,-3 5 0 0,-1 3-176 0,-1 7-48 16,2 3 0-16,-2 7 0 0,1 10-80 0,-1 6-32 15,-1 3 0-15,3 3 0 0,-3 6 48 0,1 5 16 16,1 2 0-16,0 0 0 0,2 5-304 0,1-4-64 16,-1 4-16-16,0-6 0 0,1-4-368 0,-2-3-80 15,-2-9-16-15,2-6 0 0,0-3-80 0,1-5 0 16,-2-5-128-16,1-6 192 0,-1-4-192 0,5-6-160 15,-4-4 32-15,1-4 0 16,-1-3-2208-16,3-9-432 0,3-5-96 0</inkml:trace>
  <inkml:trace contextRef="#ctx0" brushRef="#br0" timeOffset="20745.73">11155 10162 15375 0,'0'0'672'0,"0"0"160"0,0 0-672 0,12 0-160 16,-2 0 0-16,1 2 0 0,2-1 800 0,0 2 128 16,0 2 32-16,1 0 0 0,2 1-32 0,3 6 0 15,3-2 0-15,3 5 0 0,4 2-112 0,6 3-32 0,3 6 0 0,3-1 0 16,0 4-128-16,1 6-16 15,-2 1-16-15,-1 4 0 0,4 3-176 0,1 3-16 16,-4 5-16-16,1 1 0 0,0 4-96 0,1 2-32 0,3 2 0 0,-1 3 0 16,-2 7-64-16,-4-2-16 0,-3-1 0 0,-2 3 0 15,-2 2-32-15,-2 0-16 0,-2-2 0 0,-3 1 0 16,-1-1 96-16,-2-2 0 0,-3 0 16 0,-3-1 0 16,-2-2 272-16,-1 0 48 0,-6-3 16 0,-2 2 0 15,-5-3-32-15,-2 2-16 0,-5-4 0 0,-4 3 0 16,-4-2 0-16,-3-1 0 0,-2-3 0 0,-3 1 0 0,-2 2-192 0,-3-4-48 15,-4-2 0-15,0-1 0 0,-8-2-80 0,-1-3-32 16,-1 0 0-16,0-7 0 0,0-2-208 0,2-3 176 16,1-3-176-16,4-2 160 0,-1-3-160 0,1-4 0 15,3-3-160-15,0-6 160 16,-3-1-1344-16,6-3-192 0,1-5-16 0,2-4-16 16,3-2-848-16,4-2-160 0</inkml:trace>
  <inkml:trace contextRef="#ctx0" brushRef="#br0" timeOffset="22285.23">14645 11523 4607 0,'0'0'400'0,"0"0"-400"16,0 0 0-16,0 0 0 0,-8 2 1168 0,8-2 160 16,0 0 16-16,0 0 16 0,0 0-928 0,0 0-192 15,0 0-48-15,0 0 0 0,0 0-192 0,0 0 0 16,0 0 0-16,0 0 0 0,0 0 0 0,0 0 128 16,0 0-128-16,0 0 0 0,0 0 320 0,0 0-48 15,0 0 0-15,0 0 0 0,0 0 368 0,-3 12 64 16,1-6 0-16,2-6 16 0,-8 7 48 0,1-2 0 0,7-5 0 0,-11 3 0 15,1 3-112-15,4 1-16 16,0-2 0-16,6-5 0 0,-7 5 0 0,7-5-16 0,0 0 0 0,0 0 0 16,0 0-16-16,0 0 0 0,9 11 0 0,5-5 0 15,4 0 0-15,5-3 0 0,4-3 0 0,4 0 0 16,2 0-96-16,5-5-32 0,4-2 0 0,4 4 0 16,2 0-224-16,7-1-64 0,6-3 0 0,5 1 0 0,4-2 80 0,1 0 16 15,1-2 0-15,3 2 0 0,3-1 176 0,10 3 48 16,7 2 0-16,1-1 0 0,-1-4-192 0,4 7-48 15,5 0 0-15,-2 1 0 0,-4 0-272 0,-4 1 160 16,-2 2-160-16,-1 1 128 0,-1 2-128 0,-1 0 0 16,-5-1 144-16,-6-2-144 0,-2 1 0 0,-5 2 144 15,-1 1-144-15,-1-2 0 0,-1 3 128 0,-5-2-128 16,-7-5 0-16,-4 2 0 0,-5 1-192 0,-5-2-128 16,-4-1-48-16,-1 1 0 15,-4 2-288-15,-3-1-64 0,-4 3-16 0,-3-2 0 16,-4-1-256-16,-4 1-48 0,-1 1-16 0,-5 0 0 15,-9-4-1088-15,0 0-224 0</inkml:trace>
  <inkml:trace contextRef="#ctx0" brushRef="#br0" timeOffset="22720.7">14791 12232 27647 0,'0'0'2448'0,"0"0"-1952"0,15 0-496 0,3 0 0 0,3 0 640 0,7 1 16 16,5 2 16-16,8-2 0 0,7 1-112 0,10 1-32 16,8 5 0-16,4-2 0 0,-2-1-336 0,9 0-192 15,1-2 192-15,10 0-192 0,9-2 176 0,1 1-176 16,-3 0 160-16,2-2-160 0,0-2 0 0,4 0 128 16,4 1-128-16,-2-5 0 0,-4-1 0 0,6 2 128 15,4-4-128-15,2 3 0 0,-6-2 128 0,2-2-128 0,0 2 0 16,-2-2 0-16,1 2 128 0,-6 1-128 0,-5-1 0 0,-1 2 0 15,-2 3 0-15,-2-1 0 0,-6 2 0 0,-6-1 0 32,-8-3-1920-32,-9 3-320 0,-2 0-64 0,-9 0 0 0</inkml:trace>
  <inkml:trace contextRef="#ctx0" brushRef="#br0" timeOffset="23298.4">17062 10381 23039 0,'-14'17'1024'0,"5"-3"192"0,1 1-960 0,-1 3-256 15,-4 2 0-15,1 5 0 0,1 5 368 0,1 4 16 16,-3 1 16-16,2 3 0 0,-1 6 176 0,-2 3 48 16,0 2 0-16,0 5 0 0,0 7-176 0,-1 8-16 0,1 2-16 15,-4 5 0-15,-3 7-176 0,-2 3-48 16,-1 5 0-16,-2 0 0 0,-6 1-64 0,1 2-128 15,-4 4 176-15,0-3-176 0,-2 4 192 0,-1-4-192 0,1 2 192 0,-1-4-192 16,0-7 496-16,-4-1-16 0,0 1 0 16,10-28 0-16,-4 3 608 0,0 0 128 0,-3 5 32 0,1 0 0 15,3 0-400-15,-2 2-80 0,1-2 0 0,2-3-16 16,0 2-320-16,1-4-64 0,1 3-16 0,1-6 0 16,1-2-160-16,-1-1-16 0,1-1-16 0,2-4 0 15,-1 1-160-15,2-8 0 0,1 0 0 0,5-6 128 16,2-4-304-16,2-4-64 0,3-1-16 0,4-5-11584 15,4-4-2304 1</inkml:trace>
  <inkml:trace contextRef="#ctx0" brushRef="#br0" timeOffset="25368.62">19800 12908 13583 0,'0'0'592'0,"0"0"144"0,4 11-592 0,2-1-144 0,2-4 0 0,-8-6 0 15,10 4 816-15,3-2 128 0,1 2 16 0,1-9 16 16,2-2 48-16,2-4 16 0,2 1 0 0,4-5 0 15,0-7-480-15,2-4-112 0,2-2 0 0,3-4-16 16,3-4-176-16,3-1-48 0,7-2 0 0,3-4 0 16,4-3-64-16,2-2-16 0,-1-3 0 0,-5-1 0 15,-2-5 64-15,-1-1 16 0,-1-1 0 0,-1-2 0 0,-1-2-80 16,-1-3-128-16,-2-2 176 0,2 2-176 16,1 1 128-16,-1-1-128 0,-3 5 0 0,-4-2 0 0,-2 4 0 15,-5-1 0-15,-6 3 0 0,1 1 0 0,-4 0 0 0,-4 2 0 16,0 1 0-16,-3 3 0 0,-1 6-128 0,-2-1 128 15,-3 5-208-15,-3 5 80 0,4 10-48 0,-6 1 0 16,0 5 0-16,-4 4 0 0,-1 4 176 0,0 4 0 16,5 7-144-16,-13 1 144 0,-1 5 0 0,-1 3 0 15,1 5 0-15,-4 9 0 0,-6 6 0 0,-3 7 0 16,-2 5 0-16,0 7 0 0,-3 9 0 0,1 9 0 16,5 5-144-16,-4 6 144 0,1 7 0 0,2 2 0 15,3 4 0-15,3 3 0 0,0 0 0 0,2-2 0 16,3 0 0-16,3-5 0 0,2-2 0 0,0-12 0 15,2-9 0-15,4-6 144 0,2-8 336 0,1-3 64 0,1-8 16 0,5-7 0 16,1-6-48-16,4-4-16 0,2-6 0 0,5-4 0 16,-2-8-208-16,5-4-32 15,2-6-16-15,3-2 0 0,3-7-112 0,1-5 0 16,1-5-128-16,3-1 192 0,2-2-192 0,2-3 0 0,0-1 128 0,-2-1-128 16,-2 2 0-16,-1 0 0 15,2 4 0-15,-1 0 0 0,-1 5 208 0,-1 3-48 0,1 0-16 0,-5 8 0 0,0 2 48 16,1 8 0-16,-3 4 0 0,-1 7 0 15,-2 4-192-15,-2 4 0 0,-2 5 0 0,-6 1 0 0,-2 4 0 16,-5 2 0-16,-5 4 0 0,-4-1 0 16,-4-1 0-16,-1 1 0 0,-2 0 0 0,-2-3 128 0,-1-6-128 0,0-3 128 15,-1-2-128-15,6-4 128 0,1-6 160 0,9-8 32 16,0 0 0-16,0 0 0 0,0 0 304 0,0 0 64 16,0-13 16-16,4-3 0 0,1-3-416 0,5-2-80 15,3 2-16-15,4 0 0 0,0-2-192 0,5 1 0 16,1 4 0-16,2 2 0 0,1 4 0 0,-1 1 0 15,1 5 0-15,-2 7 0 0,0 7 0 0,0 6 144 16,-4 6-144-16,1 2 128 0,-2 4-128 0,-1 5 128 16,-2 3-128-16,-2 1 128 0,0 1-128 0,-1-1 0 15,-3 1 0-15,-1-4 0 16,1-1-1040-16,-1-6-96 0,1-3-16 0,0-5-13248 0</inkml:trace>
  <inkml:trace contextRef="#ctx0" brushRef="#br0" timeOffset="25769.79">23206 10894 21183 0,'0'0'1888'0,"-11"2"-1504"0,4 8-384 0,-5 4 0 0,0 8 768 0,-5 3 64 16,-3 7 32-16,-4 6 0 0,-3 8-288 0,-4 11-64 15,-4 1-16-15,-1 10 0 0,1 7 80 0,-1 10 0 16,1 7 16-16,3 3 0 0,1 8-48 0,6 1-16 16,6-1 0-16,2-2 0 0,3-2-128 0,5-8-16 15,4-11-16-15,4-5 0 0,2-5-176 0,2-9-16 16,-1-10-16-16,3-8 0 0,-1-2-32 0,5-7-128 16,-1-1 192-16,2-7-64 0,3-3-352 0,-1-7-80 15,1-2-16-15,2-5-9088 16,4-8-1840-16</inkml:trace>
  <inkml:trace contextRef="#ctx0" brushRef="#br0" timeOffset="26116.52">24139 11330 4607 0,'0'0'192'0,"0"0"64"0,0 0-256 0,0 0 0 0,0 0 0 0,0 0 0 16,0 0 5184-16,-4 15 976 0,0 0 208 0,0 8 32 15,0 5-4672-15,1 4-960 0,-4 1-176 0,0 9-32 16,-1 2-96-16,-1 10-16 0,3 2 0 0,-2 7 0 0,0 3-48 0,-2 7-16 15,-1 3 0-15,-3 2 0 0,-1 0-144 16,-1 1-48-16,0 2 0 0,1-4 0 0,1-5-192 0,1-4 144 16,0-10-144-16,3-3 128 15,2-7-128-15,1-9 0 0,2-4 0 0,2-5 0 16,3-7-1184-16,1-5-272 0,3-5-48 0,-4-13-11904 16</inkml:trace>
  <inkml:trace contextRef="#ctx0" brushRef="#br0" timeOffset="26509.76">24380 10622 5519 0,'0'0'496'0,"0"0"-496"0,0 0 0 0,0 0 0 15,15 4 4800-15,1-2 848 0,4 2 176 0,2 6 48 0,2 0-4544 16,4 5-912-16,9 5-176 0,-1 2-48 0,3 3-48 16,0 5-16-16,4 6 0 0,-3 6 0 0,-1 5-128 0,0 7 160 15,2 6-160-15,0 10 160 0,-1 7-16 0,2 11 0 16,0 10 0-16,-2 2 0 15,-5 3-144-15,-4 7 0 0,-6 7 144 0,-6-5-144 0,-7-2 0 0,-6-2 144 16,-6-1-144-16,-6-4 0 0,-4-5 320 0,-8-7-64 16,-6-9 0-16,-4-7 0 0,-3-3 448 0,1-6 96 15,-2-7 16-15,-1-3 0 0,0-6-160 0,-1 0-16 16,2-3-16-16,10-19 0 0,-3 2-432 0,-2-4-64 16,-5 1-128-16,-12-1 176 15,1-5-2928-15,2-12-576 0,-15-9-112 0,19-9-16 0</inkml:trace>
  <inkml:trace contextRef="#ctx0" brushRef="#br0" timeOffset="26850.91">26587 10985 25679 0,'0'182'1136'0,"0"-182"240"0,-8 8-1104 0,1-2-272 0,-1 5 0 0,0 7 0 0,2 5 480 0,0 5 32 16,-2 6 16-16,0 11 0 0,1 4-64 0,-1 6-16 15,0 6 0-15,1 6 0 0,-1 3-96 0,-1 3-32 16,-2-2 0-16,-1 3 0 0,5 1-32 0,-2-2-16 16,0 2 0-16,-1-2 0 0,2-2-272 0,-1-5 0 15,2-7 0-15,0-6 0 16,2-6-2592-16,0-6-416 0</inkml:trace>
  <inkml:trace contextRef="#ctx0" brushRef="#br0" timeOffset="27033.16">26045 12097 25791 0,'0'0'2304'0,"13"4"-1856"0,2 3-448 0,9-5 0 0,6 2 640 0,8-2 16 16,1 0 16-16,6-1 0 0,3 2-80 0,3-3-16 15,1-3 0-15,3 3 0 0,2-1-288 0,4 1-64 16,4 0-16-16,-2 0 0 15,-6-2-2320-15,-3 0-448 0,12-2-112 0,-10-1-16 0</inkml:trace>
  <inkml:trace contextRef="#ctx0" brushRef="#br0" timeOffset="27801.83">27468 12570 11967 0,'-23'21'528'0,"9"-7"112"0,-3 1-512 0,8-1-128 15,1-1 0-15,1-1 0 0,7-12 3584 0,0 0 672 16,-1 8 144-16,1-8 16 0,0 0-3296 0,10-4-672 15,0-9-128-15,3-2-16 0,2-4 80 0,4-4 0 16,3-7 16-16,2-3 0 0,1 1-208 0,3-2-32 16,4-3-16-16,1-5 0 0,2 0 224 0,0 0 32 15,2-3 16-15,0 1 0 0,-2-4-16 0,0-7 0 16,-3-6 0-16,-3-1 0 0,-4-5 0 0,-1 1 0 0,-1-5 0 0,-1 0 0 16,1-4-144-16,-2 1-48 15,1-3 0-15,-2 6 0 0,-2 3-208 0,0 10 0 0,-2 6 128 0,0 10-128 16,-5 1 0-16,-3 13 0 0,-2 4 0 0,-2 11 0 15,-2 2 0-15,-2 7 0 0,-2 0 0 0,2 4 0 16,-9 18 0-16,0 5 0 0,-2 6 0 0,-1 9 0 16,-2 4-128-16,0 12 128 0,-1 7-192 0,-1 5 192 0,-4 5-128 0,1 5 128 15,-1 4 0-15,0 4 0 16,1-1 0-16,1 1 0 0,3 1 0 0,2-9 0 16,4-5 0-16,3-3 0 0,3-11 0 15,3-8 0-15,3-7 0 0,2-7 0 0,2-6 0 0,1-8 0 0,3-8 0 16,2-3 144-16,2-5-144 0,3-5 192 15,1-5 0-15,2-2 16 0,0-6 0 0,3-5 0 0,2 0-208 0,-1-5 176 16,2-3-176-16,1-1 160 0,2-3-160 0,0-1 0 16,-4 6 0-16,4-5 128 0,-1 4-128 0,-3 2 0 15,0 6 0-15,-3 5 0 0,-3 2 0 0,-1 7 0 16,-2-3 0-16,-5 11 0 0,2 6-176 0,-1 4 176 16,-4 4-128-16,1 4 128 0,-4 5-144 0,0-1 144 15,-3 6-160-15,-1 0 160 0,-4-2 0 0,0 2 0 16,-3-1 0-16,2-7 0 0,-1-1 0 0,1-8 0 15,0-4 0-15,3-11 0 0,0 0 0 0,0 0 0 16,0 0 0-16,13-2 0 0,2-6 208 0,2-2-64 16,2-7-16-16,1 1 0 0,0-3-128 0,3 0 160 0,0-2-160 0,2 4 160 15,0-1-160-15,1 1 0 16,1 2 0-16,-2 7 0 0,0 3 0 0,-4 4 0 0,-2 4 0 0,0 6 0 16,-1 4 160-16,-1 7 0 15,-3 1 0-15,-3 6 0 0,-2 3-160 0,-1 2 0 0,-2 0 0 16,-1-2 0-16,-1 3 0 0,-2-2 0 15,0-4 0-15,1-1 0 16,-3-4-1088-16,3-2-192 0,1-2-32 0,1-4-14256 0</inkml:trace>
  <inkml:trace contextRef="#ctx0" brushRef="#br0" timeOffset="28205.01">30161 10756 25791 0,'0'0'2304'0,"0"0"-1856"0,0 0-448 0,0 0 0 16,0 0 0-16,-9 8 0 0,-1 0 0 0,-1 7 0 15,-3 7 240-15,-3 6-48 0,-2 2-16 0,-2 12 0 16,-4 5 144-16,0 10 16 0,-2 2 16 0,-3 3 0 16,-1 7 176-16,-2 9 48 0,-1 2 0 0,1 8 0 15,1-1-208-15,2 3-48 0,0 3 0 16,5-2 0-16,3-2-160 0,3-2-32 0,3-4-128 0,3-9 192 15,3-9-64-15,5-5-128 0,2-12 176 0,4-3-176 16,3-5 160-16,4-3-160 0,1-5 128 0,1-3-128 16,1-7-176-16,2-3-112 0,2-5-32 0,3-5-8944 15,1-6-1792-15</inkml:trace>
  <inkml:trace contextRef="#ctx0" brushRef="#br0" timeOffset="28534.82">30849 11218 20383 0,'0'16'896'0,"0"-3"192"0,0 1-864 0,-3 10-224 16,0 3 0-16,-1 7 0 0,0 7 1008 0,0 6 144 15,-5 4 48-15,2 6 0 0,-4 7-112 0,0-2 0 16,-3 4-16-16,-3 1 0 0,0 4-48 0,-1-2 0 16,0 2 0-16,-1 0 0 0,1-3-528 0,3-3-112 0,1-4-32 0,3-5 0 15,2-7-352-15,2-2 0 16,-2-9 0-16,4-2-192 15,3-3-1632-15,1-10-336 0,1-4-64 0</inkml:trace>
  <inkml:trace contextRef="#ctx0" brushRef="#br0" timeOffset="29051.98">31131 10240 23039 0,'0'0'2048'0,"0"0"-1648"16,0 0-400-16,0 11 0 0,4 1 208 0,1 2-32 15,5 3-16-15,3 6 0 0,3 2 80 0,5 9 16 16,2 3 0-16,6 10 0 0,4 4-256 0,4 5 176 15,3 0-176-15,4 5 160 0,-1 6-160 0,1 6 160 16,-2 4-160-16,-4 3 160 0,-3-1-160 0,-6 6 0 0,-4 6 144 16,-2 4-144-16,-4 4 0 0,-5-1 128 0,-5 1-128 15,-5-4 0-15,-5-2 144 0,-4 1-144 0,-3-3 192 0,-2-4-192 16,-5-4 1008-16,-3 1 80 0,-2-4 32 0,-3 0 0 16,-5-3-80-16,-4-3-16 0,-5-3 0 0,-5 1 0 15,-9 1-336-15,0-2-80 0,-1-1-16 0,-1 2 0 16,0-1-320-16,0 0-64 0,-3-2-16 0,-6-1 0 15,-9 1-1840 1,1-1-368-16</inkml:trace>
  <inkml:trace contextRef="#ctx0" brushRef="#br0" timeOffset="39831.48">6906 18267 11055 0,'0'0'976'0,"0"0"-784"16,0 0-192-16,0 0 0 0,0 0 1776 0,0 0 304 15,0 0 64-15,10 1 16 0,0-2-1216 0,2-3-240 16,-2-1-64-16,-1-4 0 0,2 1-224 0,3-6-48 15,-1-3-16-15,1-3 0 0,0-1-96 0,2-2 0 16,2-3-16-16,1-1 0 0,0-5 80 0,3-1 0 16,2-5 16-16,5-1 0 0,1-3-80 0,0 0-32 15,2-5 0-15,1 1 0 0,-3-5-224 0,1-1 0 16,-2 1 128-16,0-1-128 0,-2 0 0 0,-1-1 0 0,-1-2 128 16,-1-1-128-16,-1 0 128 0,0 1 0 15,0-2-128-15,0-4 192 0,-2 0-32 0,2 1-16 0,0 1 0 16,1 0 0-16,-2 2-144 0,-1-3 0 0,1 1 0 0,-3 3 0 15,-2 1 0-15,-3 4 0 0,-2 2 0 0,0 3 128 16,-2 1-128-16,0 5 0 0,-6 3 0 16,0 3 0-16,-2 2 192 0,0 5-64 0,-4 2 0 15,0 3 0-15,-5 3 128 0,1 2 0 0,-3 1 16 0,-1 6 0 16,-1 1 48-16,-5 5 16 0,1 0 0 0,-2 3 0 16,0 5-144-16,-1 2-16 0,0 8-16 0,0 3 0 15,-3 2-160-15,0 4 0 0,0 6 0 0,-1 6 0 0,1 6 0 0,0 9 0 16,1 0-128-16,1 6 128 0,0 7 0 0,-2 5 0 15,4 3 0-15,-1 6 0 16,0 3 0-16,4 0 0 0,0 4 0 0,1 1 0 0,1-5 128 16,1 3 64-16,3-6 0 0,0 1 0 0,-1-10 16 0,5-3 16 15,2-5 0-15,0-7 0 0,2-4 112 0,4-7 32 16,-1-4 0-16,2-9 0 0,0-1-80 0,4-8-16 16,0-2 0-16,2-4 0 0,2-6-128 0,3-3-16 15,5-5-128-15,0-7 192 0,2-4-64 0,1-3-128 16,4-5 176-16,2-5-176 0,-1-2 144 0,3-4-144 15,2-2 0-15,1-2 144 0,1-2-144 0,0 1 0 16,-1-2 144-16,-2 1-144 0,0 4 0 0,0 2 0 16,2 1 0-16,-1 4 0 0,-1 6 0 0,0 3 0 15,-1 2 0-15,0 9 0 0,-2 3 0 0,-1 5 0 16,2 2 0-16,-4 8 128 0,-2 3-128 0,-5 3 0 16,1 2 0-16,-6 3 128 0,-4 3-128 0,0 1 0 0,-6 2 0 15,-4 2 0-15,-4-2 0 0,0-2 144 16,-2 0-144-16,-3-4 160 0,-1-2 48 0,0-2 16 15,0-4 0-15,2-5 0 0,1-3 128 0,6-8 32 0,0 0 0 0,0 0 0 16,3-5-112-16,2-3-16 16,3-5 0-16,3-2 0 0,3-4-256 0,3-1 0 0,0-7 0 0,3 1 0 15,-1 2 0-15,1-2 0 0,0 1 0 0,2 1 0 16,1 3 0-16,1 4 0 0,-1 6 0 0,3 2 0 16,0 5 0-16,-1 4 0 0,2 8 0 0,0 4 0 15,-2 7 0-15,1 7 0 0,-2 2 0 0,-3 5 0 0,1 2 0 16,-6 2 0-16,-2 1 0 0,-3 1 0 0,-2-3 0 15,-4 1 0-15,0-1 0 0,-1-6 0 0,-1-2 0 0,2-5 0 16,0-1 0 0,2 5 0-16,-1-10-960 0,3-6-192 0,0-3-32 0,1-4-9376 15,0-4-1856-15</inkml:trace>
  <inkml:trace contextRef="#ctx0" brushRef="#br0" timeOffset="40361.64">10438 16167 10127 0,'-2'-11'896'0,"-3"0"-704"0,2-5-192 0,-2 1 0 0,1-3 1744 16,2 0 320-16,-2 3 64 0,2 1 16 16,-2-1-480-16,0 5-80 0,-1-2-32 0,0 6 0 0,0 1-336 15,0 0-80-15,-2 2-16 0,0 5 0 0,-4 1-224 0,2 6-64 16,-1 4 0-16,-1 6 0 0,-3 4-352 0,-1 9-80 16,-2 3-16-16,-2 7 0 0,-3 8-112 0,1 4-16 15,-1 6-16-15,-1 6 0 16,-2 3 64-16,1 5 16 0,0 3 0 0,1 5 0 0,1-1-128 0,-1 3-32 15,4 3 0-15,0-3 0 0,0-5-160 0,4-1 0 16,1-1 144-16,9-4-144 0,1-3 128 0,4-7-128 16,2 1 128-16,5-8-128 0,4-3 0 0,2-3 0 15,1-8 0-15,8 11 0 16,-1-14-496-16,2-7-64 0,1-6-16 0,3-6 0 16,0-9-1664-16,3-3-352 0</inkml:trace>
  <inkml:trace contextRef="#ctx0" brushRef="#br0" timeOffset="40809.46">10694 16793 7359 0,'4'-26'656'0,"0"17"-528"0,1-6-128 0,4 0 0 16,2-2 3248-16,4 0 608 0,4-2 128 0,4 1 32 16,5 1-2656-16,1 1-528 0,3-1-96 0,1 3-32 15,0 0-64-15,0 5 0 0,-2 2-16 0,13 0 0 16,-2 2-48-16,-4 9 0 0,-3 4 0 0,-2 7 0 16,-1 4-128-16,-3 4-16 0,-2 7-16 0,-5 3 0 0,-4 4-48 0,-4 1-16 15,-4 6 0-15,-6 3 0 0,-5 5-64 0,-7 0-16 16,-2 0 0-16,-5 0 0 0,-4 0-272 0,-4-2 0 15,-5 1 0-15,0-3 0 0,-4-5 0 0,-1-1 0 0,0-2 0 16,1-5 0-16,-1-2 240 0,1-5-16 16,1 0 0-16,4-5 0 0,4-1 272 0,4-2 48 15,4-2 16-15,5-2 0 0,5 0-272 0,8-1-48 16,2 0-16-16,8-1 0 0,1-1-224 0,8 2 0 16,4-1 128-16,2 0-128 0,3-4 0 0,3 2 0 15,3 0 128-15,1-2-128 0,0 2 0 0,4-1 0 16,3-1 128-16,2 1-128 0,0-5 0 0,0 0 0 0,0 1 128 0,-3-5-128 15,-4 1 0-15,-3-3-160 16,-2-3 32-16,-3-1-10624 16,0-4-2112-16</inkml:trace>
  <inkml:trace contextRef="#ctx0" brushRef="#br0" timeOffset="41337.25">12533 15689 9215 0,'-14'-8'400'0,"5"1"96"0,1 3-496 0,0 2 0 16,0-3 0-16,8 5 0 0,-5-10 2080 0,5 10 320 15,0 0 64-15,0 0 16 0,-1-8-1392 0,1 8-256 16,0 0-64-16,11-5-16 0,5 2-128 0,-1 2-32 16,3 1 0-16,3 3 0 0,3 4 0 0,4 1 0 15,-1 3 0-15,6 3 0 0,4 4-80 0,2 6 0 16,5 3-16-16,3 7 0 0,5 8-16 0,4 0 0 15,5 8 0-15,-3 3 0 0,-1 6-128 0,-2 5-32 16,-2 3 0-16,0 5 0 0,-3 8-320 0,1 4 144 16,-1 0-144-16,-4 2 0 0,-2 1 0 0,-1-2 0 0,-3-8 0 15,-5 2 0-15,-2-3 0 0,-3-1 0 0,-4-3 0 0,-3-2 0 16,0-2 320-16,-3-6 96 0,-4 2 32 16,-6-6 0-16,-5 1 448 0,-1 1 112 0,-1-1 16 0,-6-4 0 15,-9 1-160-15,-1-3-32 0,-4-1 0 0,-2 2 0 16,-3-2-320-16,-6-1-80 0,-5 0-16 0,-5-3 0 15,-4 0-256-15,-3-2-160 0,0-4 192 0,-1-3-192 0,0 2 0 16,4 0 0-16,4-6 0 0,4-5 0 16,3-2-1456-16,6-9-400 15,3-3-64-15,6-10-13872 0</inkml:trace>
  <inkml:trace contextRef="#ctx0" brushRef="#br0" timeOffset="41980.15">15898 16723 8287 0,'-13'-1'368'0,"6"2"80"0,7-1-448 0,0 0 0 16,-9 1 0-16,9-1 0 0,0 0 3136 0,0 0 528 16,12 4 112-16,6-3 32 0,4-2-2464 0,6-2-480 15,5 1-96-15,9 1-32 0,5-3-160 0,7-3-48 16,10 1 0-16,-3 1 0 0,-1-4 256 0,3 3 48 16,3-3 16-16,6 2 0 0,0 2-112 0,3-1-32 15,0 0 0-15,0 2 0 0,-2-2-240 0,0 2-48 16,2 1-16-16,3 2 0 0,2 1-240 0,-4 0-160 15,-6-1 192-15,-5 1-192 0,-4 2 128 0,-4 3-128 16,-4 4 0-16,-3-4 0 16,-9 2-368-16,-2 1-128 0,-2 1-16 0,-4 0-16 15,-6 0-2288-15,-6 0-448 0</inkml:trace>
  <inkml:trace contextRef="#ctx0" brushRef="#br0" timeOffset="42250.97">16020 17384 23039 0,'-17'7'1024'0,"11"1"192"0,6-8-960 0,0 0-256 0,12 8 0 0,8-1 0 0,7-3 1504 0,8-3 256 15,10-2 48-15,8-1 16 0,-1-9-960 0,8 3-192 16,1-5-32-16,2-2-16 0,5-1-112 0,0 1 0 15,9 1-16-15,-2 0 0 0,-2-1-48 0,0 1 0 16,-2 1 0-16,3 2 0 0,-2-2-128 0,2 4-16 16,0-2-16-16,-6 2 0 0,-7-3-288 0,0-2 0 15,-1 0 128-15,-1 4-128 16,-2-1-288-16,1-2-112 0,1 0-32 0,-3-2 0 16,-3 0-2016-16,-5-2-416 0,-6 2-80 0,-2-1 0 0</inkml:trace>
  <inkml:trace contextRef="#ctx0" brushRef="#br0" timeOffset="42627.41">17467 15438 27647 0,'-11'11'2448'0,"4"2"-1952"16,0 9-496-16,0 2 0 0,-1 7 752 0,-1 6 48 15,0 5 16-15,-1 8 0 0,0 6-96 0,-1 10-16 16,-2 6 0-16,-2 7 0 0,-4 8-192 0,-3 4-64 15,-2 3 0-15,-4 9 0 0,-3 5-192 0,-3 5-64 16,0 2 0-16,-3 0 0 0,-3 2-192 0,2-1 176 16,0 0-176-16,-1-5 160 0,-1 0 160 0,-2-8 16 15,0-5 16-15,-1-5 0 0,0-9 272 0,1-3 48 0,4-4 16 0,4-5 0 16,2-6-320-16,5-3-64 0,4-4-16 16,5-6 0-1,6-3-1824-15,7-8-352 0,5-4-80 0</inkml:trace>
  <inkml:trace contextRef="#ctx0" brushRef="#br0" timeOffset="44329.66">21683 16133 2751 0,'0'0'128'0,"5"-6"16"0,-1-4-144 0,0-1 0 0,-3 2 0 0,1-2 0 16,1 3 3392-16,-2-2 640 0,-1 3 128 0,-1-4 16 15,-2 4-2368-15,0-3-464 0,-3 2-112 0,0-1-16 16,-3 2-320-16,-1 3-80 0,-1 0-16 0,-3 0 0 15,-2 3-352-15,-1 2-80 0,-4 3-16 0,-2 2 0 16,-3 3-32-16,-4 4 0 0,-3 3 0 0,-2 6 0 16,2 5 176-16,-3 2 16 0,-1 7 16 0,0 3 0 0,1 3 64 0,0 5 16 15,3 4 0-15,2 2 0 0,2 4-304 0,4 2-64 16,-3 1-16-16,5 3 0 0,3-3-224 0,3 0 0 16,3 1 0-16,5-4 0 0,7-1 0 0,3-2 0 15,5-2 0-15,4-2 0 0,7-7 0 0,1-1 0 16,1-4 0-16,2-5 0 0,7-3-128 0,2-2 128 15,4-6 0-15,2-1 0 0,5-5 0 0,5-3-128 16,6-4 128-16,3-3 0 0,1-4 0 0,1-6 0 16,0-6 0-16,6-3 0 0,0-5 0 0,3-4 0 15,2 0 0-15,2-9 0 0,-6-5 432 0,0-2-16 16,-3-1 0-16,0-4 0 0,-1-2 288 0,-2-3 48 16,-3-4 16-16,-3-2 0 0,-5 0-144 0,-6-5-32 15,-7-2 0-15,-6-2 0 0,-5-1-240 0,-7 6-48 16,-5 3-16-16,-6-16 0 0,-12 12-160 0,-5 10-128 15,-9 7 192-15,-7 6-192 0,-6 2 0 0,-4 5 0 0,-5 5 0 16,1 1-144 0,1 1-480-16,-1 6-80 0,3 2-32 0,14 3-10592 0,3 3-2128 15</inkml:trace>
  <inkml:trace contextRef="#ctx0" brushRef="#br0" timeOffset="44695.86">24383 16111 11055 0,'0'0'480'0,"0"0"112"0,-3-8-464 16,1 2-128-16,2 6 0 0,-4-6 0 0,0 0 2688 0,-1 2 512 0,5 4 96 0,-8 1 32 15,-1 3-1856-15,0 5-352 16,1 0-80-16,-3 5-16 0,0 4-48 0,0 5-16 16,-1 4 0-16,-1 7 0 0,1 1-208 0,-1 3-48 15,0 8-16-15,1 0 0 0,-2 1-240 0,1 1-32 16,0 5-16-16,2 1 0 0,-1-1-240 0,3-2-160 15,0-1 192-15,2-2-192 0,-1-5 0 0,3-1-256 0,1-2 32 0,1 4 0 32,1-10-592-32,0-3-112 0,-2-10-32 0,0-7-13024 0</inkml:trace>
  <inkml:trace contextRef="#ctx0" brushRef="#br0" timeOffset="44878.31">23649 16633 25791 0,'13'-3'2304'0,"1"-3"-1856"0,5 1-448 0,6 1 0 0,7-1 944 0,5-3 80 15,3 2 32-15,8-3 0 0,3 4-432 0,5 1-96 16,0-5-16-16,-1 1 0 0,0 0-512 0,0-1 0 16,1 0 0-16,21-4-13984 15</inkml:trace>
  <inkml:trace contextRef="#ctx0" brushRef="#br0" timeOffset="45364.94">26451 15716 25455 0,'2'-13'1120'0,"-2"13"240"0,3-10-1088 0,-2 3-272 0,0 0 0 0,-1-3 0 15,0 10 336-15,-5-4 16 0,-1-2 0 0,-3 5 0 16,-4 6-96-16,-2 0-32 0,-3 4 0 0,-2 3 0 16,-5 4-224-16,-6 4 128 0,-4 4-128 0,-6 4 0 15,-5 3 304-15,-1 7-48 0,0 5 0 0,1 10 0 16,2 7 240-16,1 4 32 0,-1 6 16 0,5 5 0 0,0 5-224 0,4 4-64 15,3 3 0-15,8 1 0 16,4-4-128-16,10-7-128 0,6-4 192 0,9-7-192 0,8-6 176 0,6-7-176 16,4-5 160-16,5-3-160 0,1-6 320 15,8-6-48-15,5-9 0 0,7-1 0 0,6-1 208 0,7-6 32 16,3-4 16-16,-3-6 0 0,-1-6 16 0,3-4 0 16,-3-6 0-16,0-4 0 0,1-6-48 0,3-5-16 15,1-2 0-15,-2-4 0 0,-3 1-112 0,-7-6-32 16,-4-3 0-16,-3-4 0 0,-1-8-32 0,-4-3-16 15,-5 0 0-15,-6-9 0 0,-5-4 32 0,-6-3 0 16,-5 0 0-16,-5 4 0 0,-6 9-144 0,-8 2-32 16,-7 2 0-16,-7 6 0 0,-6 6-144 0,-5 1 0 15,-7 0-192-15,-2 5 192 16,-1 7-560-16,-2-2 16 0,-3 4 0 0,-3-1 0 16,-3 4-2208-16,2 4-432 0</inkml:trace>
  <inkml:trace contextRef="#ctx0" brushRef="#br0" timeOffset="45763.04">28178 16330 15663 0,'0'0'688'0,"0"0"144"0,0 0-656 0,0 0-176 16,0 0 0-16,0 0 0 0,17-1 3344 0,7 0 640 16,5 1 128-16,7 0 32 0,4-2-2944 0,2 1-592 15,-1-4-112-15,2 1-32 0,3 0-176 0,2 0-32 16,2-3-16-16,0 4 0 0,-1 2-112 0,1 1-128 0,-2 0 176 0,-4 3-176 31,-4-1-1008-31,-7 4-304 0,-8-2-64 0,-7 1-12112 0</inkml:trace>
  <inkml:trace contextRef="#ctx0" brushRef="#br0" timeOffset="45931.97">28013 16908 2751 0,'-13'13'128'0,"8"-5"16"0,5-8-144 0,0 0 0 0,4 11 0 0,6-1 0 16,7-3 6240-16,3-1 1216 0,3-1 240 0,5-2 48 15,6-3-5552-15,4-3-1104 0,8-2-240 0,4 0-32 16,2 0-496-16,-3-3-80 0,0 2-32 0,-1 0 0 15,0-5-480-15,2 3-112 0,3-4 0 0,1 2-16 16,-2 1-1984 0,4-2-400-16,-3 2-80 0</inkml:trace>
  <inkml:trace contextRef="#ctx0" brushRef="#br0" timeOffset="46513.98">30648 15878 14975 0,'0'0'656'0,"5"-11"144"0,-1 4-640 0,-1-3-160 0,-3 1 0 0,-2 0 0 16,2 9 1280-16,-5-9 208 0,0-1 48 0,-1 6 16 15,-1-4-336-15,-2 3-64 0,2 1 0 0,-3 4-16 16,0-1-384-16,-6 2-80 0,-3 3-16 0,-2 6 0 16,-5 1 16-16,-4 6 0 0,-6 4 0 0,-1 8 0 0,-3 5-48 0,-4 6-16 15,0 5 0-15,-1 4 0 0,-2 5-208 0,2 6-32 16,1 1-16-16,-1 4 0 0,-2 4 32 0,-1-3 16 15,0 2 0-15,6 4 0 0,2 1-208 0,5-2-32 16,6-1-16-16,7-4 0 0,8-5-144 0,7-6 0 16,6-7 0-16,6 1 128 0,6-7-128 0,7-3 128 15,5-5-128-15,6-3 128 0,4-4 96 0,6-5 16 16,6-3 0-16,2-8 0 0,0-4 0 0,4-7 0 16,2-6 0-16,7 0 0 0,5 0-112 0,3-6 0 15,2-5-128-15,-2-1 192 0,-5-1-192 0,2-2 0 16,4-7 0-16,2-1 0 0,3-6 176 0,-1-7-176 15,0-3 192-15,-5-9-192 0,-5-2 320 0,-1-5-32 16,2-1-16-16,-6-2 0 0,-1 3-16 0,-6 3 0 0,-8-1 0 0,-8 11 0 16,-9 2 0-16,-10 7-16 0,-8 2 0 15,-9 2 0-15,-9-4 0 0,-8 6 0 0,-8 0 0 0,-9 3 0 16,-5-1-48-16,-7 1 0 0,-6-1 0 0,0 6 0 16,-2 2-192-16,-6 3-192 0,-9-2 48 0,-5 2 0 31,-1 1-1648-31,2 0-336 0,3 2-64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1:44.28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15186 1175 6447 0,'0'0'272'0,"-9"-5"80"0,0 3-352 0,2-2 0 0,-1-1 0 0,8 5 0 15,0 0 1856-15,0 0 288 0,0 0 64 0,0 0 16 16,-8-2-1312-16,8 2-256 0,0 0-48 0,0 0-16 15,0 0-288-15,0 0-64 0,0 0-16 0,0 0 0 16,0 0-96-16,-2 11 0 0,2-11-128 0,0 0 192 16,-1 10 64-16,-1 4 0 0,1 1 0 0,-1 3 0 15,-2-2 0-15,1 5 16 0,-4 1 0 0,0 5 0 16,0 0 160-16,-1 6 16 0,-2 4 16 0,0 6 0 16,-2 0 64-16,2 7 16 0,0-2 0 0,0 4 0 15,0 7-96-15,-3-2-32 0,0 1 0 0,-1 7 0 16,0-3-112-16,0 2-32 0,0-6 0 0,-1 5 0 0,-2-1-128 0,0 5-16 15,-1 1-128-15,-1-1 192 0,0 2-64 16,1-2 0-16,0-3-128 0,2-5 192 0,0 4-48 0,4-4-16 16,-1-4 0-16,3-8 0 0,1-2-128 0,4-3 192 15,1-3-192-15,3-3 192 0,4-3-192 0,0-4 0 16,2-4 0-16,1 1 128 0,1-3-128 0,0-1 0 16,1-3 144-16,2 2-144 0,0-2 0 0,3 0 144 15,-1 0-144-15,0-1 0 0,2-3 160 0,3 3-160 16,1-3 128-16,-1 3-128 0,5-2 128 0,1 1-128 0,2-1 0 0,2 0 128 15,3-1-128-15,2-1 0 0,8-3 0 16,0 2 128-16,5 1-128 0,2-4 0 0,0 0 0 0,1 1 0 16,0-4 0-16,2 1 0 0,2-1 0 0,4-1 0 15,4 0 0-15,3 2 0 0,3-5 0 16,1 2 0-16,-3 2 0 0,2-3 128 0,2-1-128 0,6 1 0 16,6 1 128-16,-2-1-128 0,3-1 0 0,-3 2 128 15,2 1-128-15,-1-1 0 0,9 2 0 0,0 1 0 16,1 0 0-16,-3 2 0 0,-2 0 0 0,4 2 0 15,3 2 0-15,1-4 0 0,-1 0 0 0,-3-2 0 16,1 2 0-16,4-4 0 0,5 2 160 0,-1-2-160 16,-2 1 224-16,-1 2-64 0,-2-1-16 0,8 1 0 15,8-5-144-15,-3 1 0 0,-4 3 144 0,1-3-144 16,4 1 0-16,-1-1 0 0,1-2 0 0,-3 1 0 16,0 1 0-16,2 0 0 0,6-3 0 0,-2 0 0 0,-6-2 0 15,5 0 0-15,3 1 0 0,-3-1 0 0,0-4 0 16,1-1 0-16,-3 3 0 0,2-1 0 15,1 0 0-15,-2 2 0 0,-4-1 0 0,2 0 0 0,2 5 0 0,-3-3 0 16,-1 0 0-16,-3 0 0 0,-3 1 0 0,4 2 0 16,2 1 0-16,-3-3 0 0,-3 0 0 0,2 2 128 15,3-1-128-15,-1-2 0 0,2-2 0 0,-2-2 144 16,-3 1-144-16,3 1 0 0,7-1 128 0,-6 1-128 16,-8-6 0-16,1 3 0 0,1 1 0 0,3 0 0 15,3-2 128-15,-5-2-128 0,-4-1 0 0,4 1 0 16,-1-1 0-16,2 0 0 0,-1-1 0 0,-4 1 0 15,-3-4 0-15,4 4 0 0,3-1 0 0,-3 2-192 16,-4-3 192-16,0 3-192 0,-2-2 32 0,2-1 16 0,4 0 0 0,-3 0 0 16,-4 2 144-16,-2-4-128 0,-1 1 128 0,4 0-128 15,5 0 0-15,-6-2 0 16,-4 1 0-16,-2 1 0 0,0-2 128 0,1 3-128 0,5 3 128 16,-5-4-128-16,-3 1 128 0,-4 0 0 0,-5 1 0 0,-1 2 0 15,-2 2 0-15,3-3 0 0,2 3 0 0,-3-2 0 16,-4 0 0-16,-3 3 0 0,-1-2 0 0,-1 2 0 15,0 0 0-15,2-1 0 0,3 3 0 0,-2-1 0 16,0-3 0-16,-4 1 0 0,-4 0 0 0,1-3 0 16,-3 1 0-16,1 4 0 0,-4 2 0 0,3-2 0 15,-3 1 0-15,0 0 0 0,0-2 0 0,-6 0 128 16,-5 2-128-16,-2 0 0 0,-1 1 0 0,-6-1 0 16,-2 1 0-16,-2-3 144 0,-1 0-144 0,-4 0 160 15,-1 1-160-15,-2-3 160 0,-3 2-160 0,-2 0 160 0,-2-5 48 16,-1 2 16-16,-1-4 0 0,-2-1 0 0,-4-1-16 15,0-3 0-15,-2 1 0 0,0-4 0 0,-1-3 96 0,-1-1 16 16,-3-6 0-16,1 2 0 0,-1-6-48 0,-4-2 0 16,-1-2 0-16,0-5 0 0,-1 0-144 0,0-5-128 15,0-4 144-15,-2-1-144 0,5 1 128 16,-2-2-128-16,0-6 0 0,1 0 0 0,1-5 0 0,-1 0 0 16,2-2-208-16,1 1 64 0,0 0-112 0,1 2 0 15,0-3-16-15,-1 0 0 0,0 1 112 0,0 2 32 16,0-2 0-16,-1 5 0 0,0 5 128 0,0 0 0 15,-1-1 0-15,2 2 0 0,-1 4 0 0,0 4 0 16,-1-1 160-16,1 4-160 0,0-2 0 0,-2 5 128 0,3-2-128 16,-2 2 0-16,1 2 0 0,0 1 0 15,-2 1 0-15,1 1-160 0,-1 2-64 0,0 2-16 0,-1 2 0 0,0 4 0 16,-1-1 32-16,0 3 0 0,0 3 0 16,0-1 0-16,0 1 208 0,-3 3-144 0,1 4 144 0,2-2-128 15,0 3 128-15,1 1 0 16,-1 2-144-16,0-2 144 0,1 4-192 0,-1-4 48 0,-2 5 0 0,2-1 0 15,1 4 0-15,-1 0 0 0,-1-1 0 0,2 3 0 16,0 0 144-16,0 5 0 0,0 2-144 0,-1 0 144 16,0-1 0-16,0 4-144 0,-1-2 144 0,-1 1 0 15,-4 4-128-15,0 0 128 0,-1-3 0 0,0 3 0 16,-4-1 0-16,-2 3-128 0,1 0 128 0,-3-2 0 16,0 2 0-16,-3 2 0 0,-1 0 0 0,-6-1 0 15,-1 0 0-15,-4-1 0 0,0 1 0 0,-2-3 0 16,0 2 0-16,0 1 0 0,-2-1 0 0,1-2 144 15,-3 2-144-15,-1 2 0 0,-6-3 144 0,-4-1-144 0,-3 2 0 16,-1-4 128-16,1 2-128 0,1 1 0 0,-1-5 0 0,0 3 0 16,-2-3 0-16,-6 0 0 0,-4 2 0 15,1-2 0-15,2 0 0 0,3-2 0 0,1 3 128 0,-2 1-128 16,-4-4 128-16,-4 4-128 0,-4-3 144 0,1 2-144 16,1 0 192-16,-1-3-192 0,1 0 128 0,-5 1-128 15,-5-3 0-15,0 2 0 0,3-2 0 0,3 3 0 16,0-4 0-16,-6 1 0 0,-7-3 0 0,3 1 0 15,2-1 0-15,2 0-144 0,1-1 144 0,-4 1 0 16,-6 0-144-16,1 0 144 0,5-3 0 0,1 1 0 0,0 0 0 16,-3-2 0-16,-2 1 0 0,3 0 0 0,4 1 0 0,2-2 0 15,2-3 0-15,-2 2 0 0,-5 2 0 0,3-4 0 16,4 2 0-16,0 0 0 0,0 1 0 16,-2-2 0-16,-1 1 0 0,1 1 0 0,2 0 0 15,-1-1 0-15,4 1 0 0,-5 2 0 0,-3 0 0 0,3 0 0 16,4-1 0-16,-1 0 0 0,2 3 0 0,-4 0 0 15,-5 0 0-15,3 0 0 0,2 0 0 0,3 2 0 16,1-1 0-16,-3 1 0 0,-2-1 0 0,1-1 0 16,1 0 0-16,4 1 0 0,4 0 0 0,-1 1 0 15,-1 0 0-15,0 1 0 0,-1-2 0 0,1 0 0 16,4 2 0-16,0-1 0 0,2 1 0 0,-4-1 0 16,-6 1-304-16,3 0 64 0,3-2 16 0,5 1 0 15,-1 1 0-15,-3-1 0 0,3 0 0 0,-1-1 0 16,-6 2 224-16,2-1-192 0,5 1 192 0,2-1-192 15,0 2 192-15,-2-1 0 0,-3-2 0 0,3 1 0 16,1 1 0-16,4-1-144 0,4 1 144 0,1 1 0 0,2-2-128 0,-2 0 128 16,-6-2-128-16,3 2 128 0,0-1-176 15,1 2 176-15,7-2-208 0,0 0 80 0,1 1 128 0,0 0 0 16,0 0 0-16,-2-1 0 0,-4 0 0 0,3 2 0 16,2-2 0-16,2 1 0 0,2 0 0 0,3-1 144 15,0-1-16-15,2 3-128 0,1 0 144 0,-2-1-144 16,-4-2 0-16,4 1 144 0,-1 1-16 0,4-2 0 15,1 0 0-15,3-1 0 0,0 0-128 0,0 0 0 16,7-1 0-16,-6 1 0 0,2-1 0 0,-2-1 0 16,-5-1 0-16,2 2 0 0,-3-1 0 0,4 2 192 15,2-2-32-15,1-1 0 0,-1 2-160 0,4-1 0 0,1 1 0 0,1 1 128 16,0-2 0-16,1 1 0 16,-1-1 0-16,-2 2 0 0,-2-2 0 0,0 2-128 0,-1 0 192 0,2-1-64 15,0 1 64-15,5 1 0 16,-1 1 0-16,2 2 0 0,4-3-48 0,0 2 0 0,0 1 0 0,3 3 0 15,1-4-144-15,-1 0 0 0,4 2 0 0,1 0 128 16,-1 1-128-16,3-1 0 0,0 1 0 0,1 1 0 31,-2 0-576-31,1 0 0 0,2 1 0 0,1 0-7744 0,4 4-1552 0</inkml:trace>
  <inkml:trace contextRef="#ctx0" brushRef="#br0" timeOffset="1580.94">9217 8892 20559 0,'-6'-14'896'0,"6"14"208"0,-6-9-880 0,1-1-224 0,0 2 0 0,5 8 0 0,-5-11 416 0,0 4 32 15,-1-2 16-15,-1 4 0 0,0-2 128 0,-2 0 32 16,-1 2 0-16,-2-1 0 0,-2 1-368 0,-3 1-64 0,-4 0 0 0,-3 2-16 16,-5 2-176-16,-9 2 0 0,-9 2 0 15,-7 1 0-15,-5 5 0 0,-4 0-144 0,2 4 0 0,-1 2 0 16,-4 0 144-16,-3 3 0 0,-6-1 0 0,3-1-128 15,2-1 128-15,4-1 0 0,3-2 0 0,5 0 0 16,3-1 0-16,3-1 0 0,-1-1 0 0,1-3 128 16,-6-1-128-16,6-4 192 0,4 1-64 0,4-3 0 15,0 0 64-15,4-2 32 0,2 1 0 0,2 1 0 16,3 1 64-16,2 1 16 0,1-2 0 0,-1 0 0 16,3 0-48-16,3 0-16 0,2 0 0 0,3 0 0 15,1-2-32-15,1 4 0 0,1-1 0 0,5 0 0 16,2-1-208-16,2 1 176 0,8-1-176 0,0 0 160 15,-5 13-160-15,1 1 0 0,1 0 0 0,2 4 0 16,1 0 0-16,0 5-144 0,1 3 144 0,-1 7 0 0,-1 3-144 0,1 2 144 16,0 5 0-16,-1 3-144 0,-2 5 144 0,1 4 0 15,-1 2 0-15,1 4 0 0,-2 0 0 0,-2 5 0 16,-1 0 0-16,0 8 0 16,-2 4 0-16,-1 6 0 0,-2-1 0 0,-2 3 0 0,-1 3 0 15,-3 7 0-15,-2 2 0 0,-2-1 0 0,-1 4 0 0,-2 1 0 16,-2-1 0-16,0 1 0 0,-1 0 0 0,-1-5 0 15,-5 3 0-15,1-4 0 0,0 3 0 0,5-6 0 16,1-9 0-16,2-6 0 0,2-5 0 0,2-3 0 16,6-2 0-16,1-7 128 0,3-4-128 0,1-8 0 15,1-4 0-15,1-7 128 0,2-9-128 0,1-2 0 16,1-7 0-16,1 2 0 0,1-4 0 0,1-4 0 16,-2-2 0-16,2-3 0 0,-1 3 0 0,1-3 0 15,0 1 128-15,1-10-128 0,-1 14 160 0,-1-4-32 0,2-10-128 16,0 11 192-16,0-11-32 0,3 14-16 0,-3-14 0 0,4 12 0 15,0-2 48-15,1 0 16 0,1-1 0 0,3-1 0 16,-9-8-48-16,13 10-16 0,3-1 0 0,3 1 0 16,4 0 0-16,5-2 0 0,3 2 0 0,3 1 0 15,1 6-144-15,2-1 128 0,-1-3-128 0,2-2 128 16,1 5-128-16,5 0 0 0,1-3 0 0,6 2 0 16,5 0 0-16,10-2 0 0,8 2 0 0,4-1 0 15,3 2-256-15,7 0 32 0,8 1 0 0,7-1 0 31,6 3-416-31,3-1-64 0,1-1-32 0,7-2-12272 0</inkml:trace>
  <inkml:trace contextRef="#ctx0" brushRef="#br0" timeOffset="2563.86">15045 8925 22623 0,'18'-23'1008'0,"0"10"208"0,6-3-976 0,8-1-240 0,7 1 0 0,5 3 0 0,3 2 0 0,1-2 0 16,-3 1-192-16,1 3 192 0,-1-2 0 0,-1 1-128 16,-1 0 128-16,2 3 0 0,2 1-176 0,0 1 32 15,-3 0 0-15,-2 0 0 0,-4 2 144 0,-5 1 0 0,-2 0-144 0,-4 2 144 16,-2 2 0-16,-2 1 0 0,-3 4 128 0,-2-1-128 15,-5 4 144-15,1 1-144 0,-4 1 160 0,-1 5-160 16,-3-1 288-16,-1 3-32 0,-2 0-16 0,-3 8 0 16,-1 6-32-16,-2 5 0 0,-1 2 0 0,-1 2 0 15,-1 1 48-15,-2 8 16 0,-1 2 0 0,0 3 0 16,-1 2-144-16,0 3-128 0,0 6 144 0,0 0-144 16,-1 0 128-16,1 3-128 0,0 3 0 0,1 0 144 15,2 0-144-15,-1 4 0 0,2 1 0 0,-1 5 0 16,2-5 0-16,1 6 0 0,1-2 0 0,1 1 128 15,4 3-128-15,0-2 0 0,1-2 0 0,0 2 128 16,3-3 48-16,0 5 0 0,1 0 0 0,2 2 0 16,0-7 64-16,1 2 16 0,3 1 0 0,0-4 0 15,0 2 64-15,-1-7 32 0,0-1 0 0,3-3 0 16,-1-1 64-16,0 0 16 0,0-4 0 0,0-2 0 16,-1 0-208-16,1-3-32 0,-2-5-16 0,1-1 0 0,0 0-176 0,-1-3 0 15,-1-4 144-15,-1 2-144 0,1-5 0 16,-4 2 128-16,0-1-128 0,-3-4 0 0,-4-5 0 0,-2-1 144 15,-5-3-144-15,0-7 0 0,-1 2 288 16,-2-5-48-16,-3-1-16 0,-2 1 0 0,-2-2 144 0,-3-2 16 16,-3 0 16-16,-2 0 0 15,-5-1-848-15,-1-1-192 16,-4-1-16-16,-2 1-16 0,-2-6 1456 0,-5 1 304 0,-6-1 48 0,2-3 16 0,-1 1-880 0,5-5-272 16,2-1 160-16,1-1-160 0,3-2 0 0,1-3 0 15,2-1 0-15,0-3 0 16,1-1-352-16,0-2-96 0,-2-4-32 0,-1-4-9616 0,-2-1-1920 0</inkml:trace>
  <inkml:trace contextRef="#ctx0" brushRef="#br0" timeOffset="3347.82">18017 9039 19343 0,'-10'-26'1728'0,"3"6"-1392"0,-2-4-336 0,1 1 0 0,-3 3 816 0,1 2 80 16,0 3 32-16,0 0 0 0,0 3-576 0,-4 2-112 16,-4-1-32-16,0 3 0 0,0 1-64 0,-1 0-16 15,-4 3 0-15,-1 1 0 0,-7-3-128 0,0 1 0 16,-1 2 0-16,-1-3 0 0,-4 3 0 0,-3 1-144 16,-4 1 144-16,-1 1 0 0,-5 4-144 0,-2 1 144 15,-3-1 0-15,2 3-144 0,2 2 144 0,0-2 0 16,4 0 0-16,4-2 0 0,5 2-176 0,0-1 0 0,5-3 0 15,1-1 0-15,1 2 176 0,2-3-160 16,1-2 160-16,3 1-160 0,1-1 160 0,3-1 0 0,3 0 0 0,3-1 0 16,3 2 0-16,3-1 176 0,9 2-48 0,0 0 0 15,0 0 144-15,0 0 32 0,0 0 0 0,0 0 0 16,0 0-48-16,11 7 0 0,2 3 0 0,1 2 0 16,0 2-96-16,1 2-32 0,2 3 0 0,-2 3 0 15,-1 5-128-15,0 2 160 0,-2 4-160 0,0 3 160 16,-2 2-160-16,-1 7 0 0,0 4 0 0,-2 3 0 15,-1 3 0-15,-3 6 0 0,0 6 0 0,-2 0 0 16,-2 4 0-16,-2 3 0 0,1 4 0 0,-1 2 0 16,-3 2 0-16,1 0 0 0,-2 3 0 0,2-1 0 15,-1 0 0-15,1-2 160 0,-1 5-160 0,-1-1 160 16,1-1 16-16,-2-2 0 0,1 0 0 0,-2 0 0 16,-3 6-176-16,0-5 192 0,-2-1-192 0,-2 2 192 0,-1-5-32 15,0 5 0-15,1 1 0 0,0-4 0 0,2-3-160 16,0-4 0-16,-1-1 144 0,2-2-144 0,2-2 0 15,3 0 128-15,2-3-128 0,2-4 0 0,2-2 0 0,0-9 0 16,2-1 0-16,3-6 128 0,1-8-128 0,2-1 0 16,3-6 0-16,2-2 0 0,3-2 0 0,3-5 0 15,1-2 0-15,5-2-128 0,3-6 128 0,2 1 0 16,4-2 0-16,1-2 128 0,1-2 160 0,4 1 32 16,2-4 16-16,3 0 0 0,4-1 48 0,5-1 16 15,4 1 0-15,4-4 0 0,2-1-400 0,0-3 128 16,-1-2-128-16,0 0 0 15,-1 2-1552-15,1-7-400 0,0-4-80 16,3-2-16-16</inkml:trace>
  <inkml:trace contextRef="#ctx0" brushRef="#br0" timeOffset="3831.82">18633 8963 25791 0,'-11'-20'2304'0,"2"6"-1856"0,-1-3-448 0,-4 3 0 0,1 0 720 0,2 4 48 16,-1 2 16-16,0 3 0 0,-2 1-784 0,-3 4 0 15,-1 2-224-15,-3 3 48 0,-6 4 176 0,-3 1 0 16,-6 5-144-16,-1 5 144 0,-2 6-128 0,2 1 128 15,1 4-160-15,1 4 160 0,-2 2 0 0,1 3 0 16,2 5-128-16,2 0 128 0,2 1 0 0,3-3 0 16,4 1 0-16,4-4 0 0,2 1 0 0,6-3-192 15,2-5 48-15,7-4 16 0,4-2 0 0,4-4 0 0,5-4 0 16,1-4 0-16,4-3 128 0,4-1 0 0,4-3 0 16,3-2 0-16,2-2 192 0,3-3 32 0,2-1 0 0,5-1 0 15,3 0-224-15,5-3 0 0,4-5-192 0,0 3 192 31,-1-3-1664-31,-2 0-208 0,3-4-48 0,-4 2-8240 0</inkml:trace>
  <inkml:trace contextRef="#ctx0" brushRef="#br0" timeOffset="4033.88">19118 9480 22111 0,'0'0'1968'0,"0"0"-1584"0,0 0-384 0,0 0 0 0,0 0 1792 16,0 0 256-16,0 0 64 0,0 0 16 0,0 16-1664 0,0 3-336 16,-2 2-128-16,1 6 0 0,-1 6 240 15,-1 9-64-15,-1 4-16 0,-1 3 0 0,-1 5-160 0,-1 2 0 16,0 6 0-16,-1-4 0 16,1-2-1616-16,-2 0-256 0,-7 18-48 0,2-19-16 0</inkml:trace>
  <inkml:trace contextRef="#ctx0" brushRef="#br0" timeOffset="4515.85">18560 11159 14735 0,'-3'-17'1312'0,"-1"-4"-1056"0,-2-2-256 0,2 0 0 0,-1-2 1920 0,0-2 336 16,0 3 64-16,0 0 16 0,-2 5-1600 0,1 0-320 15,-2 1-64-15,-3 3-16 0,0 1 0 0,-3 1 0 16,-4 3 0-16,-3 6 0 0,0 3-336 0,-5 3 0 16,-2 6 0-16,-3 4 128 0,-1 5 0 0,-1 8 16 15,0-1 0-15,-1 10 0 0,-2 4-144 0,3 4 0 16,-3 4 0-16,1 2 0 0,2-1 0 0,1 1 0 15,1 1 0-15,5-5 0 0,3-1 0 0,6-1 128 16,1-3 0-16,6-3 0 0,4-1-128 0,6-2-176 0,4-12 48 16,4 1 0-1,3-2-304-15,5-4-48 0,1-5-16 0,5-2 0 16,2-4-656-16,4-2-128 0,3-5-16 0</inkml:trace>
  <inkml:trace contextRef="#ctx0" brushRef="#br0" timeOffset="4884.06">18997 11581 29247 0,'0'0'1296'0,"5"-10"272"0,0-5-1248 0,3 2-320 0,3 4 0 0,3-2 0 0,1 3 0 0,2-1 0 15,-2 6 0-15,2-1 0 0,-2-1 0 0,0 3 0 16,0 2 0-16,-1 4 0 0,-1 1-384 0,-3 2 32 16,-2 3 0-16,-3 0 0 15,-1 4-544-15,-4 2-96 0,-3 4-32 0,-4 1 0 0,-7 5 512 0,-3-2 80 16,-2 5 32-16,-2-1 0 0,-4 2 400 0,2 2 0 16,1-4 0-16,0 0 176 0,3-6 336 0,4-1 64 15,2-2 0-15,4 1 16 0,3-3-16 0,3 0-16 16,4-1 0-16,5-2 0 0,1-2-352 0,3-3-64 15,2 0-16-15,3-3 0 0,4 0 0 0,3-1 0 16,1-5 0-16,1 0 0 0,1-1-128 0,3-3 0 16,1 0 0-16,2-1 0 15,-2 2-448-15,2-6-112 0,0 1-16 0,2-6-11312 16</inkml:trace>
  <inkml:trace contextRef="#ctx0" brushRef="#br0" timeOffset="5700.76">19662 8658 21183 0,'4'-22'944'0,"-2"7"192"0,2-4-912 0,1 1-224 0,3 2 0 0,4 0 0 0,5 2 1920 0,3 4 352 16,2-1 64-16,2 2 16 0,3 0-2048 0,6 0-304 0,4 3-272 0,2-1 48 15,3-4-112-15,0 2-32 16,-1-2 0-16,-2 2 0 0,-1 4 0 0,-4 1 0 0,-2-1 0 16,-1 0 0-16,-5 2 224 0,0 2 144 0,-5 0-192 15,0 3 192-15,-2-1 0 0,-1 4 0 0,-1 1 0 0,1-1 0 16,-1 2 0-16,-3 0 128 0,-3 2-128 0,-1 3 0 15,-1 5 144-15,1 1-16 0,-3 1 0 0,-2 1 0 16,-1 4-128-16,-2 0 0 0,-3 7 0 0,-3 4 128 16,-4 6 0-16,-2 2 0 0,-2 6 0 0,-4 6 0 15,-1 9 16-15,-1 1 0 0,-1 2 0 0,1 3 0 16,0 4-16-16,2 2 0 0,-1 3 0 0,4 1 0 16,-2 5-128-16,2 2 192 0,1 0-192 0,0 4 192 15,2-1-192-15,2 3 0 0,2 2 144 0,1 3-144 16,0-7 128-16,2 2-128 0,1 0 128 0,1 2-128 15,1-3 128-15,1-2-128 0,1-4 160 0,3 1-160 16,2-5 224-16,3 2-48 0,1 2-16 0,3-9 0 0,2-1 160 16,0-1 48-16,3 0 0 0,3-2 0 15,2-5-16-15,1-3 0 0,2-1 0 0,1-3 0 0,0-3-224 16,0 1-128-16,1-3 128 0,-2-3-128 0,-4-2 0 0,-2-4 144 16,0-1-144-16,-2-6 0 0,-3-2 128 0,0-2-128 15,-2-2 0-15,-2-1 0 0,0 0 0 0,-3-2 0 16,1-4 0-16,-3 1 0 0,-1-4 128 0,-1 0-128 15,-2-1 0-15,0-3 0 0,-2-1 128 0,-1-1-128 16,0-4 0-16,-1-1 0 0,-2 1 128 0,-2-2-128 16,-4-3 192-16,-1 3-192 0,-2 0 336 0,-5 0-32 15,-2-1-16-15,-4 2 0 0,-4-3 64 0,-4 3 16 16,-6 2 0-16,-4 0 0 0,-5-3 16 0,2 2 0 16,1 2 0-16,-2 2 0 0,1 0-240 0,-2 0-144 15,0 0 192-15,0-1-192 0,2 1 0 0,-2 1 0 0,-2-1-240 0,2 0 80 31,3-2-1632-31,10-3-336 0</inkml:trace>
  <inkml:trace contextRef="#ctx0" brushRef="#br0" timeOffset="6404.8">21392 9929 19343 0,'-9'1'1728'0,"0"-1"-1392"0,-5-1-336 0,4 1 0 0,1 0-192 0,3 1-96 16,-1 2-32-16,7-3 0 0,-7 2 112 0,7-2 16 16,-8 4 0-16,8-4 0 0,0 0 448 0,0 0 80 15,0 0 32-15,0 0 0 0,0 0 144 0,8 8 16 16,2-3 16-16,2-1 0 0,4-1 528 0,5 0 96 15,9-2 32-15,0 1 0 0,8-4-544 0,5 1-96 16,3-5-32-16,2 2 0 0,3-1-336 0,3 1-64 16,3-4 0-16,5 3-128 0,3 1 128 0,1-3-128 15,1-1 0-15,-2 2 0 0,-4-2 0 0,-2 4-320 16,-3 3 32-16,-4 0 16 16,-5 0-2016-16,-5 1-400 0</inkml:trace>
  <inkml:trace contextRef="#ctx0" brushRef="#br0" timeOffset="6603.94">21533 10716 29487 0,'0'0'1296'0,"0"0"288"15,11-3-1264-15,6 2-320 0,7 1 0 0,8 3 0 0,8-2 1440 0,10 3 224 0,10-1 64 0,8-1 0 16,12-2-1344-16,7-2-256 0,3-1-128 0,5 0 128 15,6 1-352-15,8-6-80 0,7 2-16 0,1-1-10128 16,-3-4-2032-16</inkml:trace>
  <inkml:trace contextRef="#ctx0" brushRef="#br0" timeOffset="7837.84">16565 3708 6447 0,'0'0'576'0,"0"0"-576"0,0 0 0 0,0 0 0 16,0 0 2704-16,0 13 432 0,3 0 96 0,1 3 16 15,-1 3-2752-15,3 6-496 0,0-3-208 0,2 5 16 16,0 1 192-16,4 1 160 0,-1-1-32 0,5 4 0 15,1 2-128-15,5 1 0 0,2-2 0 0,4 2 0 16,1 2 128-16,2 3 0 0,2 3 0 0,-1 3 0 16,-1 1-128-16,2-2 0 0,3 5 144 0,0-1-144 15,2 4 224-15,2-5-32 0,4-1 0 0,4 1 0 0,7-5 80 16,3 3 16-16,1-4 0 0,2-4 0 0,-2-1 176 0,7 0 48 16,3-3 0-16,7-2 0 0,10-4-224 0,-1-1-32 15,-3-3-16-15,1 1 0 0,1-2-240 0,7 0 128 16,9 0-128-16,-1-3 0 0,-4-1 240 0,4-1-48 15,4-1-16-15,0 0 0 0,4 0-48 0,-2-2 0 16,1 2 0-16,4 1 0 0,7 1-128 0,-1-3 160 16,-4 1-160-16,4-2 160 0,7 0-160 0,-4-1 0 15,-6-5 0-15,7 3 128 0,5-4-128 0,0 0 0 16,-4-4 0-16,0 2 0 0,0 3 0 0,-1-3 0 16,-1 1 0-16,-4-2 0 0,-3 0 0 0,1 3 0 15,3-3 0-15,-4 0 0 0,-7 2 0 0,3 0 0 0,3-1 0 0,-3 3 0 16,-6-4 0-16,-1 4 0 15,1-3 0-15,1 3 0 0,1 0 0 0,-5-2 0 0,-8 3 0 0,1-1 0 16,1 1 0-16,-3 2 0 0,-2-3 0 0,-3 3 0 16,-7-3 0-16,-2 2 0 0,0 2 0 0,1-3 0 15,0 3 0-15,-3-2 0 0,-8-2 0 0,-4 4 0 16,-2-3 0-16,-4 4 0 0,-4 1 0 0,-1 2 0 16,-4 0 0-16,0 4 0 0,-1 3 0 0,-7 1 0 15,-3 0 192-15,-8 3-64 0,-3-1 0 0,-4 4 0 16,-5 1 128-16,-2 3 32 0,-1 3 0 0,-3 3 0 15,-1 6-32-15,-4-1-16 0,1 2 0 0,-2 4 0 16,-1 4-16-16,-3 3 0 0,0 0 0 0,-2 0 0 16,-1-1 32-16,-1 0 0 0,-3-2 0 0,1 1 0 15,-3-1 0-15,3 0 16 0,-2-4 0 0,0 0 0 16,1-4-128-16,-1-5-16 0,-1-1-128 0,0 0 192 0,1-4-192 0,1-2 0 16,0-2 128-16,1-4-128 0,1-4-192 0,0-3-64 15,2-3-32-15,-3-2 0 16,0-4-1888-16,1-5-368 15,5-9-80-15,0 0 0 0</inkml:trace>
  <inkml:trace contextRef="#ctx0" brushRef="#br0" timeOffset="8121.03">23759 7360 26207 0,'0'0'1152'0,"0"0"256"0,0 0-1136 0,0 0-272 16,0 0 0-16,0 0 0 0,3 17 288 0,1 2 0 16,3 2 0-16,-1 6 0 0,0-3-288 0,4 7 0 0,1 4 0 0,0 2 0 15,3 6 0-15,1 2 0 16,2-3 0-16,1 2 0 0,1-2 0 0,2 3 0 0,1-1 0 0,2 1 0 16,1-8-192-16,3-6 192 0,2-3-208 15,3-5 80-15,4-5-64 0,2-7-16 0,2-9 0 0,1-7 0 16,0-14 208-16,3-9-176 0,4-7 176 0,5-4-160 15,5-9 160-15,6-3 0 0,4-3 0 0,-2 2 0 16,-6 3-352-16,-7-1 16 0,-3 0 0 0,-3 7 0 31,-4 0-480-31,-6 5-80 0,6-9-32 0,-11 14 0 0</inkml:trace>
  <inkml:trace contextRef="#ctx0" brushRef="#br0" timeOffset="8951.84">25144 8855 28047 0,'0'-18'1232'0,"3"8"272"0,-2 2-1200 0,-1-2-304 0,-1 4 0 0,1 6 0 16,-4-7 0-16,-3 1-256 0,-3 1 64 0,-2 1 0 16,-4-1 48-16,-1 1 16 0,-5 0 0 0,-3 3 0 15,-5-1-144-15,-4 0-32 0,-3 1 0 0,-4 1 0 16,-3 1 112-16,-8 2 32 0,-9-2 0 0,-4 3 0 16,-1 1-32-16,0 1 0 0,0-2 0 0,1 3 0 15,0-1 64-15,-1-2 0 0,-4 0 0 0,5-1 0 0,7 0 128 16,6 1 0-16,6-3 128 0,9 0-128 0,3-1 272 15,6 0-16-15,4-1 0 0,3 0 0 0,5 0 128 0,3-2 0 16,3 0 16-16,10 3 0 0,0 0-16 0,0 0-16 16,0 0 0-16,0 0 0 0,0 0-128 0,0 0-32 15,0 0 0-15,0 0 0 0,0 0-208 0,10 13 0 16,3 2 0-16,-1 1 0 0,1 1 0 0,1 4 0 16,1 0 0-16,1 7 0 0,1 2 0 0,-1 4 0 15,-1 3 0-15,0 7 0 0,-2-1 0 0,0 7 0 16,-6 3 0-16,-2 7 0 0,-2 6 0 0,-4 5 128 15,-3 4-128-15,-3 6 0 0,-3 1 128 0,-1 3-128 0,-7 3 0 0,0 4 144 16,0 2 16-16,1 2 0 16,-4-2 0-16,3 3 0 0,1 2 160 0,-1 0 16 0,3 0 16 0,-1 0 0 15,1-2-128-15,0 0-32 0,1 2 0 0,0-4 0 16,0 2-192-16,0-6 0 0,0-3 0 16,0-5 0-16,0-5 128 0,1-5-128 0,3-8 0 0,0-6 144 15,0-4 48-15,1-5 16 0,3-5 0 0,2 1 0 16,1-6-64-16,3-5-16 0,0-3 0 0,3-4 0 15,-1-3-128-15,5-2 0 0,-1-4 0 0,3-1 0 16,1-1 0-16,1-1 0 0,2-2 0 0,1 0 0 16,1 3 0-16,2-2 128 0,1 0-128 0,2 3 0 15,2-2 192-15,2 1-64 0,3-4 0 0,3-1 0 16,4 5-128-16,3-2 0 0,3-1 144 0,5-1-144 16,7-1 0-16,2 1 0 0,2 1 0 0,-3-2-128 0,1 4-128 15,-2-1 0-15,1 1-16 0,3-2 0 16,1-4-496-1,3 0-112-15,0-1-16 0</inkml:trace>
  <inkml:trace contextRef="#ctx0" brushRef="#br0" timeOffset="9535.04">25511 8799 29423 0,'-10'-11'1296'0,"10"11"288"0,-7-3-1264 0,7 3-320 0,-10 4 0 0,1 5 0 16,0 1 0-16,2 6-256 0,0 5 64 0,-1 7 0 15,-1 1 192-15,2 5 0 0,0-1-160 0,3 2 160 16,2 2 0-16,-1-3 0 0,3-1-144 0,3-1 144 0,-1-7 0 0,3 0-160 15,2-4 160-15,-1-5-128 0,2-5 128 0,1-1-160 16,1-5 160-16,3-4-160 0,-1-3 160 0,2-4 0 16,3-4 0-16,1-2 0 0,1-8 0 0,2-1 128 15,2-2-128-15,1-4 176 0,0-2-32 0,1-4 0 16,-1 1 0-16,-1-1 0 0,-2-1 144 0,1 2 32 16,-2 2 0-16,-1 2 0 0,-2 5-128 0,-3 2 0 15,-1 5-16-15,-2 3 0 0,-2 7-176 0,-2 2 0 16,-7 4 0-16,0 0 0 0,8 6-144 0,-4 10 144 15,-4 4-192-15,-4 14 192 0,-2 9-128 0,-3 8 128 0,-1 4 0 0,-4 7 0 16,-4-1 0-16,-1 7 0 16,-3 3 128-16,-2 3-128 0,-3-1 0 0,1-3 0 0,0-6 0 0,1-6 0 15,-1-7 0-15,5-8-240 0,0-5 32 0,4-6 0 32,0-5-512-32,4-6-112 0,2-7 0 0,2-7-16 0</inkml:trace>
  <inkml:trace contextRef="#ctx0" brushRef="#br0" timeOffset="9889.04">26269 9415 36975 0,'-14'-8'1632'0,"4"1"352"0,-2 2-1600 0,-2 4-384 0,-3 3 0 0,0 7 0 16,1 4-240-16,0 7-128 0,0 7-16 0,1 4-16 0,-1-1 144 16,1 4 48-16,0 3 0 0,3 5 0 15,4-1-528-15,4 1-96 0,1 0-32 0,3-4 0 16,3-3-560-16,3-5-112 0,3-5-32 0,4-6 0 16,2-2 544-16,4-7 128 0,3-2 0 0,3-6 16 0,2-3 1040 0,4-8 208 15,5-3 32-15,0-5 16 0,-3-9 208 0,2-2 32 16,-2-6 16-16,0-4 0 0,-1-4-240 0,-3 1-48 15,-3 2-16-15,-5-2 0 0,-4-1 240 0,-4 1 48 16,-4 2 16-16,-7 2 0 0,-2 4-96 0,-1 1-32 0,-5 8 0 16,-5 4 0-1,0 3-784-15,-2 3-144 0,-3 3-48 0,-2 5 0 16,-2 1-1824-16,-3 3-368 0,-12 5-80 0,4 1-16 0</inkml:trace>
  <inkml:trace contextRef="#ctx0" brushRef="#br0" timeOffset="10658.34">24988 11018 18431 0,'1'-12'1632'0,"-1"4"-1312"0,-3-5-320 0,2 2 0 0,-3 1 2512 0,3-3 432 15,1 4 96-15,0 0 16 0,0 9-2112 0,0 0-432 16,0 0-64-16,0 0-32 0,0 0 160 0,0 0 16 16,0 0 16-16,5 10 0 0,-1 4-608 0,-1 7 0 15,-2 0 0-15,-1 3 0 0,-1 9 0 0,-2 4 0 0,-1 5 0 0,-2 4 0 16,-2 2 0-16,1-1 0 0,-1 2 192 0,2-1-64 16,1-6-128-16,1-3 0 15,1-2 128-15,3-5-128 0,0-3 0 0,3-7 0 0,-1-6-192 0,1-2 64 16,1-5 128-16,-4-9-128 0,0 0 128 0,11-2-128 15,-1-5 128-15,4-8-192 0,1-4 192 0,3-8-192 16,3-2-64-16,1-4 0 0,4-4-16 16,2 0 0-16,1-1 80 0,3 3 32 0,-2 0 0 0,0 1 0 15,-4 0 160-15,-2-1 0 0,-2 0 0 0,0 2 0 16,-2 1 0-16,0 4 0 0,-1 0 0 0,-1 6 128 16,-3 2-128-16,1 5 0 0,-2 2 0 0,0 7-128 15,-2 2-32-15,0 1 0 0,-2 6 0 0,-10-3 0 16,9 10 160-16,-3 8-192 0,-2 5 192 0,0 3-192 15,-5 2 192-15,-3 7 0 0,-1 5-144 0,-3 1 144 0,-2 6 0 0,-3 3 0 16,-3 4 0-16,0 6 0 0,-4 0 0 0,-1 5 160 16,-1-3-16-16,-2 1 0 0,0-2 352 15,-3-2 64-15,-1-3 16 0,-3-2 0 0,0 0 64 16,-1-3 32-16,0 1 0 0,0-3 0 0,6-4-288 0,0-4-48 16,1-5-16-16,2-3 0 0,0-1-192 0,5-6-128 15,-2-7 128-15,6-4-128 0,1-4 0 0,3-4-208 16,10-7 16-16,0 0 16 0,0 0-48 0,-6-9-16 15,2-3 0-15,4-5 0 16,2-5-160-16,5-5-48 0,2 1 0 0,2-5 0 16,7-3-96-16,0 2-32 0,2 3 0 0,0 2 0 0,5 5 256 15,1 2 64-15,0 1 0 0,3 3 0 0,1 0 80 0,2 2 32 16,-1 3 0-16,0 2 0 16,-3 5-1424-16,2-1-288 0,-2 1-48 0,0 3-9328 0</inkml:trace>
  <inkml:trace contextRef="#ctx0" brushRef="#br0" timeOffset="11130.99">25977 11831 18431 0,'0'0'816'0,"0"0"160"0,0 0-784 0,0 0-192 0,-3-9 0 0,3 9 0 0,-2-9 2496 0,2 9 464 0,0 0 96 15,0 0 16-15,0 0-2384 0,0 0-480 16,0 0-80-16,0 0-128 0,0 0 128 0,-8 10-128 16,2 3 0-16,-1 1 144 0,1 5-144 0,0 2 0 15,-1 2 0-15,0 1 0 0,-1 6 0 0,2 0 0 0,-1-1 128 0,2 2-128 16,0-2 128-16,1-4-128 0,0 3 128 0,1-3-128 15,-1-6 0-15,-1 0 128 0,2-2-128 0,1 0 0 16,-1-2 0-16,1-1 0 0,-1-4 0 0,3 2 0 16,-4-5 0-16,4-7-176 0,0 0 16 0,0 0 0 31,0 0-1952-31,0 0-384 0</inkml:trace>
  <inkml:trace contextRef="#ctx0" brushRef="#br0" timeOffset="12203.78">26685 8638 26719 0,'0'0'2368'0,"-2"-11"-1888"0,2 5-480 0,0 6 0 0,6-8 560 0,2 3 16 16,4 2 0-16,2-1 0 0,2 0-576 0,5 1-192 15,4 0 0-15,3-1 0 0,1-4 192 0,6 0 0 16,2 0-160-16,2-3 160 0,2-1-272 0,3-2 16 15,2 1 0-15,5-1 0 0,3 0 32 0,2-1 16 16,1-6 0-16,-3 2 0 0,-5 0 48 0,-4 2 16 16,-2 0 0-16,-5 2 0 0,-1 3 144 0,-4 0 0 15,-5 0 0-15,0 6 0 0,-2-3 192 0,-5 4 0 16,-2 1 16-16,-2 4 0 0,-1 1 32 0,-4 3 0 0,-2 4 0 16,-2 1 0-16,-2 2-240 0,-4 2 0 0,0 3 0 15,-2 7 0-15,-2 1 0 0,0 9 0 0,-4 3 0 0,-2 1 0 16,-1 0 0-16,-2 5 0 0,-3 5 0 0,-2 5 0 15,0 1 0-15,-1 6 0 0,1 5 0 16,-2 3 0-16,0 2 0 0,0 8 0 0,-1-4 0 0,1 4 0 16,1 5 0-16,-1 2 0 0,0 4 0 0,2 3 0 15,3 4 0-15,-1 0 0 0,1 8 0 0,2-3 0 16,-2 6 0-16,3-3 0 0,0 1 0 0,1 3 0 16,0 1 240-16,1 0 0 0,1-3 0 0,-2 5 0 15,-1 0 16-15,-1 1 16 0,3-7 0 0,0 4 0 16,2 3-16-16,2-3 0 0,1-2 0 0,2 0 0 15,1-3-48-15,1 1-16 0,4 0 0 0,0-8 0 16,0-6-192-16,3 1 144 0,1-2-144 0,1-2 128 16,0-3-128-16,0-8 0 0,-1-5 144 0,0-4-144 15,0-7 144-15,3-1-144 0,-4-5 192 0,1-2-192 0,0-1 128 16,0-5-128-16,0-5 0 0,-1-4 0 0,-1-3 256 0,1 0-48 16,1-6-16-16,0 0 0 0,0 1 128 0,0-4 32 15,-1-6 0-15,1 2 0 0,2-2-176 0,-1-1-48 16,0-1 0-16,-3-2 0 0,2 0-128 0,0-2 0 15,-1-3 0-15,0 0 0 0,-2-5 0 0,-6-5 0 16,8 7 0-16,-8-7 0 0,0 0 128 0,0 0-128 16,0 0 0-16,0 0 128 0,0 0 48 0,0 0 0 15,0 0 0-15,0 0 0 0,0 0 80 0,0 0 0 16,0 0 16-16,-14-2 0 0,-4 2-96 0,-4 5-32 16,-5-2 0-16,-6 1 0 0,-7 1-144 0,-11 6 0 15,-13 2 144-15,-8 2-144 0,-10 7 0 0,-8 2-240 16,-6 9 48-16,-19 3 0 15,-18 2-2304-15,-7 5-464 0</inkml:trace>
  <inkml:trace contextRef="#ctx0" brushRef="#br0" timeOffset="17309.21">9066 9103 15375 0,'0'0'672'0,"0"0"160"0,0 0-672 0,-7-7-160 0,7 7 0 0,0 0 0 16,0 0 256-16,0 0 32 0,0 0 0 0,0 0 0 15,0 0-288-15,0 0 0 0,7-7 128 0,-7 7-128 16,9-7 0-16,-1 1 0 0,1 2 0 0,2 3 0 16,-11 1 0-16,12-1 0 0,-2 2 0 0,-10-1-144 31,12 3-512-31,-12-3-112 0</inkml:trace>
  <inkml:trace contextRef="#ctx0" brushRef="#br0" timeOffset="17724.3">9047 9077 14735 0,'0'0'640'0,"0"0"160"0,-11-2-640 0,3 2-160 0,8 0 0 0,-11 5 0 0,2 1 320 0,3-1 16 16,-3 8 16-16,0-4 0 0,-6 1-16 0,-1 2 0 15,-4 5 0-15,0 5 0 0,-4 0-112 0,-1 3-32 16,-2 4 0-16,1 2 0 0,1-5 32 0,1 6 0 15,0 1 0-15,2 4 0 0,2 1-64 0,5 3-16 16,-2-4 0-16,4 0 0 0,2-2-144 0,2 1 0 16,1 1 144-16,3 0-144 0,1-3 0 0,3-2 128 15,1-3-128-15,4-4 0 0,2 2 0 0,3-4 0 16,4 0 0-16,1-4 128 0,4-4-128 0,3-2 0 16,3-6 128-16,4 4-128 0,4-4 176 0,6-4-48 15,6-10 0-15,-1-2 0 0,0-3-128 0,0-2 0 16,0-3 144-16,4-4-144 0,-2-5 0 0,1-2 144 0,-2 0-144 0,2 0 0 15,0-5 0-15,-1 0 0 0,0-2 0 0,-3 0 0 16,-6 0 224-16,-6-1-64 0,-3 1-16 0,-6-1 0 16,-4 0 384-16,-3 6 80 0,-5-1 16 0,-4 1 0 15,-4 4 352-15,-3 0 80 0,-4 3 16 0,-1 1 0 16,-3 1-368-16,-3-1-64 0,-2 4 0 0,-3 2-16 16,-2 4-304-16,-5 1-48 0,-4 3-16 0,-3 1 0 15,-1 0-256-15,-1 3 0 0,-2 3 0 0,5 2 0 16,0 3 0-16,3 0-144 0,1 4-16 0,3 2 0 31,3 4-416-31,2 1-96 0,2-5-16 0,4 3 0 0,2 1-1632 16,1-1-336-16,5-3-64 0</inkml:trace>
  <inkml:trace contextRef="#ctx0" brushRef="#br0" timeOffset="18041.18">9677 8913 18431 0,'0'0'1632'0,"-4"-3"-1312"16,0-2-320-16,4 5 0 0,0 0 672 0,0 0 64 15,-7 6 16-15,2 1 0 0,-4 4-624 0,-1 1-128 0,-2 2 0 16,-2 8 0-16,-2 2 0 0,-3 8 0 15,-2 1 0-15,-3 4 144 0,-5 2-144 0,-3 3 160 0,-2 5-160 0,0 3 160 16,2 4-160-16,1 4 0 16,5 1 144-16,0 2-144 0,1-3 0 15,1 0 128-15,2 4-128 0,-1-2 0 0,1-4 0 0,2 1 0 0,0 2 0 0,1-9-128 32,2-2-512-32,2-5-80 0,2-4-32 0,2-3-8096 0</inkml:trace>
  <inkml:trace contextRef="#ctx0" brushRef="#br0" timeOffset="18286.78">9793 10095 34607 0,'-18'-10'1536'0,"8"7"320"0,-2 8-1488 0,3 1-368 0,1 8 0 0,0 2 0 0,2 2 0 0,-2 4-320 15,2 3 64-15,-1 6 16 0,0 2-96 16,-1 2-32-16,-1 1 0 0,0 3 0 16,0 2-2000-16,0 1-384 15,0-4-96-15</inkml:trace>
  <inkml:trace contextRef="#ctx0" brushRef="#br0" timeOffset="18794.34">10508 9006 1839 0,'0'0'0'0,"0"0"160"0,-9-7-160 0,1-4 0 16,1 5 0-16,7 6 0 0,0 0 3472 0,0 0 672 16,0 0 128-16,-4 6 16 0,-1 6-3200 0,-1 2-656 15,-3 5-128-15,0 1-32 0,-1 2 48 0,-1 7 16 16,-6 4 0-16,1 7 0 0,-5 3-80 0,0 5 0 15,-2 7-16-15,0 2 0 0,0 4-240 0,-1-1 176 16,0 1-176-16,2 3 160 0,0 3-160 0,3-8 192 16,3 0-192-16,2-3 192 0,5 0-192 0,3-7-192 15,2-3 32-15,3-9 16 16,2-5-416-16,1-7-80 0,0 2 0 0,3-8-16 16,0-7-64-16,0 0-16 0,4-6 0 0</inkml:trace>
  <inkml:trace contextRef="#ctx0" brushRef="#br0" timeOffset="19142.88">10998 8982 21183 0,'-13'0'944'0,"7"-3"192"0,-3 0-912 0,0-1-224 0,0 5 0 0,0 8 0 0,1 6 320 0,-2 6 0 16,0 0 16-16,-6 8 0 0,-2 1-336 0,-1 7 0 16,-4 8 0-16,0 7-192 0,-2 3 192 0,-2 6 0 15,-2 5 0-15,3 3 0 0,0-3-224 0,1 0 32 16,3 1 16-16,-1 1 0 0,1-7-64 0,3 1-16 15,0-5 0-15,4-3 0 0,3-5 96 0,3-9 16 16,2-5 0-16,4-6 0 0,3-4-48 0,3-5-16 16,0-5 0-16,4-2 0 0,4-7 16 0,2-2 0 15,2-4 0-15,3-4 0 16,0 0-512-16,2-6-80 0</inkml:trace>
  <inkml:trace contextRef="#ctx0" brushRef="#br0" timeOffset="19393.5">10433 9668 18431 0,'-6'-10'816'0,"2"1"160"0,0 2-784 0,2-2-192 0,2 9 0 0,0 0 0 15,7-7 2352-15,5 4 416 0,1-1 96 0,2 4 16 16,1 1-2432-16,3 2-448 0,2-1-176 0,2 3 16 16,-2 2-96-16,2-1-32 0,3-1 0 0,-1 4 0 15,2-1-1584-15,-3 2-320 0,0-4-64 0,-2 2-16 0</inkml:trace>
  <inkml:trace contextRef="#ctx0" brushRef="#br0" timeOffset="19725.37">11333 9860 22111 0,'0'0'976'0,"0"0"208"0,0 0-944 0,-2 16-240 16,-2-2 0-16,1 5 0 0,0 1 272 0,-1 3 16 15,-1 0 0-15,0 5 0 0,0 3-96 0,-2-1-32 16,1 3 0-16,1-1 0 0,0 1-160 0,1 0 0 15,0 1 144-15,4-4-144 0,0 1-160 0,5-2-96 16,0-7-32-16,3-3 0 16,1-6-384-16,2-6-80 0,3-3-16 0,1-5 0 15,2-6 224-15,3-4 32 0,3-4 16 0,-1-4 0 0,1-6 496 0,0 1 320 16,-2-6-64-16,-2-1 0 0,-4 1 544 0,3-3 96 0,-2 0 32 0,-1 0 0 16,-3 0-64-16,-1 1-16 0,-4 1 0 0,0 1 0 15,-4 3-400-15,0 2-64 0,-3 2-32 0,-3 4 0 16,1 5-352-16,-4 0 0 0,-3 1-160 15,-3 2 160-15,-3 1-800 0,-3 4-48 0,-1 1-16 0,-1-1 0 0</inkml:trace>
  <inkml:trace contextRef="#ctx0" brushRef="#br0" timeOffset="20176.12">11603 8803 5519 0,'0'0'496'0,"-4"-9"-496"16,0 1 0-16,4 8 0 0,0 0 2112 0,0 0 336 0,0 0 64 15,0 0 16-15,0 0-1904 0,0 0-384 0,13 3-80 0,0 1-16 16,-2 3-144-16,2 0 192 0,-1 4-192 0,4-1 192 16,-1 2-16-16,4 2 0 0,3-3 0 0,2 8 0 15,3 8 16-15,-1-2 0 0,2 5 0 0,1 1 0 16,2-3 80-16,2 3 32 0,3 1 0 0,-1 2 0 15,-2 1-112-15,-1 4 0 0,-3 0-16 0,-3 3 0 16,-5 0-48-16,-3-1 0 0,-4 4 0 16,-4 1 0-16,-5 4 176 0,-5-1 16 0,-4-3 16 0,-1 5 0 0,-7 1 48 0,-4 1 16 15,-6 1 0-15,-8 0 0 0,-4 0 48 0,-3-1 16 16,0-1 0-16,3 0 0 0,3-2-176 16,3-4-32-16,6 1-16 0,3-5 0 15,3-4-992-15,7-5-192 0</inkml:trace>
  <inkml:trace contextRef="#ctx0" brushRef="#br0" timeOffset="21092.84">13801 9459 13823 0,'0'0'1216'0,"-4"-12"-960"0,-1 0-256 0,2 3 0 16,-1 0-944-16,-1 2-224 15,5 7-48-15,-6-7-16 0,0-2 976 0,-2 3 256 0,-1-3 0 0,-1 4 0 16,-2-4-128-16,1 0 128 0,0-1-208 0,-3 3 80 15,-4 3 128-15,-1-1 256 0,0 3-64 0,0 0-16 16,-2 2 704-16,-2 4 144 0,-1 3 16 0,1 0 16 16,2 6-48-16,-1 4-16 0,-1 2 0 0,0 3 0 0,3 6-384 0,-3 0-80 15,3 5-16-15,-1 4 0 16,1 5-16-16,2-1-16 0,3 0 0 0,1 1 0 0,3 1-208 0,2-5-32 16,4 0-16-16,1-2 0 0,1-3-96 0,3-2-128 15,0-4 176-15,5 1-176 0,0-6 160 0,2-3-160 16,0-4 128-16,2-2-128 0,0-7 208 0,1-2-32 15,2-2-16-15,1-3 0 0,-1-3 176 0,4 1 48 16,0-5 0-16,3-4 0 0,4-7-144 0,-1-5-32 16,2-1 0-16,4-3 0 0,3-1-208 0,4-4 0 15,-1-2 0-15,2 1 0 0,-2-3 0 0,-1 2 0 16,-2-1 0-16,-2-1 0 0,-4-1 128 0,-1 2-128 16,-1 3 0-16,-2 2 0 0,-6 1 0 0,-1 4 0 0,-4 5 0 15,-4 3-160-15,-3 2-48 0,-3 2-16 16,-3 0 0-16,-2 4 0 15,-4 2-224-15,-1 2-32 0,-2 1-16 0,-1 1-6224 16,-1-1-1264-16</inkml:trace>
  <inkml:trace contextRef="#ctx0" brushRef="#br0" timeOffset="21429.01">13998 8855 17503 0,'-8'-9'1552'0,"-1"1"-1232"0,0 1-320 0,2 3 0 0,7 4 560 0,-9 3 48 16,1 2 16-16,-1 0 0 15,-1 1-624-15,0 5 0 0,-3 5 0 0,-1 3 0 0,-1 5 0 0,-2 6-128 16,0 3 128-16,-4 2 0 0,0 2 0 15,-1 3 0-15,-1 7 0 0,2 0 0 0,-1 3 0 0,-1 3 0 16,-2 6 144-16,-1 6-144 0,-1 6 288 16,2 0-48-16,0 0-16 0,0-3 0 0,4-4 224 0,1 1 64 15,0-3 0-15,3 0 0 0,0-7-224 0,2-1-32 16,1-6-16-16,1-5 0 0,0-1-240 0,3 0-128 16,1-6 128-16,3-8-10336 0</inkml:trace>
  <inkml:trace contextRef="#ctx0" brushRef="#br0" timeOffset="21911.53">14015 10017 17615 0,'0'-14'768'0,"0"14"192"0,0 0-768 0,0 0-192 0,9-2 0 0,-9 2 0 0,13 0 0 0,-3 2 0 15,-10-2 0-15,10 6-176 16,-1 2 176-16,-1-1 0 0,-4 5-144 0,1-3 144 0,-5-9 0 0,1 12-176 16,-2 1 176-16,0-1-128 0,-3 0 128 0,0 2 0 15,-5-1 0-15,1 0 0 0,-1 1 448 0,1 1 32 16,-4 0 0-16,2 0 0 0,0 2 96 0,0-3 0 16,-2 0 16-16,2 0 0 0,0 1-176 0,1-1-32 0,1-2-16 0,2 0 0 15,1 2-192-15,1-4-48 16,4-10 0-16,-2 12 0 0,2-12-128 0,0 0 0 0,2 14 0 0,-2-14 128 15,0 0-128-15,12 7 128 16,-2 2-128-16,0-4 128 0,0-2-128 0,1-1 0 0,1-3 0 0,1 1 128 16,-1-1-128-16,5 1 0 0,-1 1 0 0,3-1 0 15,3 0 0-15,0 1 0 0,-2 2 128 0,3-4-128 32,1-2-1280-32,-1-1-272 0,7-2-64 0,-7-5-16 0</inkml:trace>
  <inkml:trace contextRef="#ctx0" brushRef="#br0" timeOffset="22447.05">14614 9238 10127 0,'0'0'448'0,"0"-7"96"0,0-2-544 0,0 9 0 0,0 0 0 0,0 0 0 0,-2-7 2304 0,2 7 336 16,0 0 80-16,0 0 16 0,0 0-2016 0,0 0-400 16,0 0-64-16,-9 6-32 0,0 0-224 0,0 2 0 15,-1 5 0-15,0 1 0 0,-1 1 128 0,1 3-128 0,-3 5 176 0,0-1-176 16,-3 4 160-16,2 4-160 15,-1 7 128-15,-3 3-128 0,2 4 336 0,-1-2-16 16,1 1 0-16,0 1 0 0,1 1-64 0,2-3-32 0,1 0 0 16,2 0 0-16,-2-2-80 0,4-4-16 0,2 4 0 0,2-6 0 15,2-1-128-15,1-6 0 0,1 1 0 0,2-5 128 16,3-2-256-16,3-3-64 0,-2-5-16 0,3 0-10224 16</inkml:trace>
  <inkml:trace contextRef="#ctx0" brushRef="#br0" timeOffset="22844.37">14906 9250 6447 0,'0'0'576'0,"0"0"-576"0,3-10 0 0,0 1 0 15,-2-2 1216-15,0 3 144 0,0-2 32 0,-1 10 0 16,0 0-688-16,0 0-128 0,0-9-16 0,0 9-16 15,0 0 96-15,0 0 0 0,2-8 16 0,-2 8 0 16,0 0-48-16,0 0-16 0,-4 14 0 0,0 3 0 16,-1 1 32-16,-1 6 0 0,-2 4 0 0,0 7 0 15,-1 2-208-15,-1 6-32 0,0 5-16 0,-1 1 0 16,-1 1-48-16,2-1-16 0,0 1 0 0,1-1 0 0,-1-4-304 0,1 1 0 16,1-3 128-16,1 1-128 0,-1-2 0 0,3 1 0 15,1-2 0-15,2-8 0 0,-1-6 0 0,2 1 0 16,1-8 128-16,2 2-128 0,2-4-192 0,1-4-80 15,0-2-32-15,2-5-9536 16</inkml:trace>
  <inkml:trace contextRef="#ctx0" brushRef="#br0" timeOffset="23053.09">14608 9806 27647 0,'0'0'1216'0,"-5"-8"256"0,-2 0-1168 0,7 8-304 16,0 0 0-16,0 0 0 0,0 0 704 0,13-1 96 16,1 0 16-16,4 3 0 15,1 1-1008-15,4 2-208 0,2-1-48 0,2-2 0 16,0 0-2112-16,-2-2-416 0</inkml:trace>
  <inkml:trace contextRef="#ctx0" brushRef="#br0" timeOffset="23363.33">15119 9839 14735 0,'-9'2'1312'0,"0"3"-1056"0,0 4-256 0,1 3 0 0,5 9 2800 0,-4 2 496 15,2 8 96-15,0-2 32 0,0 4-2544 0,0 0-512 16,0 1-112-16,1-1 0 0,1 2-128 0,3-5-128 16,3 1 176-16,0-6-176 0,0-1 0 0,4-5 0 15,-1-2 0-15,2-3 0 0,2-5 0 0,1 0 0 16,1-3 0-16,0-5 0 0,1-2 0 0,0-2 0 16,0-4 0-16,-1-1 0 0,1-6 0 0,-3 0 0 15,-1-4 0-15,-1-1 0 0,-3-1 0 0,-3-3 160 16,-2-1 0-16,-2-3 0 0,-3 3 176 0,-3-1 48 15,-2-1 0-15,0 0 0 0,-2 0-384 0,5 3 0 16,-1-1 0-16,2 4-128 16,-1 3-640-16,4 2-128 0,-1 1-32 0</inkml:trace>
  <inkml:trace contextRef="#ctx0" brushRef="#br0" timeOffset="23832.09">15243 8875 4607 0,'0'0'400'0,"0"0"-400"0,0 0 0 0,0 0 0 0,0 0 2816 0,0 0 496 16,0 0 80-16,0 0 32 0,12-2-2432 0,-1 0-480 15,1 2-112-15,0 4-16 0,1 4-96 0,0 3-32 16,-2 2 0-16,2 0 0 0,0 3-128 0,-2 3-128 15,1 4 192-15,-1 3-192 0,-1 5 128 0,-1 4-128 16,-3-1 0-16,1 5 0 0,-2 6 240 0,0 2-64 16,-3 1-16-16,1 3 0 0,0 4 160 0,-3 1 16 15,2 0 16-15,-2 1 0 0,-2 1 320 0,0 2 64 16,-2-3 16-16,-1 2 0 0,-2 0-48 0,-1 0 0 16,-2 1 0-16,-4 2 0 0,-1-5-112 0,-3-1-16 0,-2 1-16 15,-5-1 0-15,-3-4-192 0,-3 3-48 16,-4 1 0-16,-2 2 0 0,-1-3-320 0,2 0 0 15,-3 1-160-15,1 1-13072 0</inkml:trace>
  <inkml:trace contextRef="#ctx0" brushRef="#br0" timeOffset="25104.1">8780 11040 5519 0,'-12'-13'240'0,"6"6"64"0,-2-5-304 0,-1 3 0 0,-2-5 0 0,1 4 0 0,0 1 3776 0,-1-1 704 15,1 1 144-15,1-1 32 0,0 4-2992 0,1-1-576 16,0-2-128-16,0 4-32 0,-1-2-400 0,0 3-80 15,1 1 0-15,-1 3-16 0,-1 3-432 0,-3 1 0 16,-2 2 128-16,-2 3-128 0,-2 5 0 0,-3 6 0 16,-1 7 0-16,-2 2 0 0,-8 7-128 0,-3 3 128 15,-2 3 0-15,0 1 0 0,0 6 0 0,2-1-176 16,3 5 176-16,2 3-128 0,1 1 128 0,6 1 0 16,4-8 0-16,5-1 0 0,6-7 0 0,0-2 0 15,5-5 0-15,4-5 0 0,3-7-144 0,4-1 144 16,1-5-160-16,2-1 160 0,3-5-176 0,2-3 176 0,1-3-192 0,4-5 192 15,0-5 0-15,3-3 0 16,5-2 0-16,3-1 0 0,3-5 0 0,2-2 0 0,1-2 0 0,0-4 144 16,-1-1-144-16,-2 0 0 0,-2-4 0 15,1-1 0-15,-4 2 0 0,-2-2 0 0,-2 4 0 0,-2-2 0 16,-4 0 0-16,-2 1 160 0,-6 3-160 16,-2 0 160-16,-4 1-160 0,-5 1 0 0,-2-2 0 0,-1 3 0 15,-2 2 0-15,-3 0 192 0,-1 2-32 0,1-1 0 16,-4 0-160-16,-1 2 0 0,-2 2 0 0,1 4 0 0,-1-2-320 0,-2 5-32 15,0-2-16-15,-1 2-7440 16,0 4-1472-16</inkml:trace>
  <inkml:trace contextRef="#ctx0" brushRef="#br0" timeOffset="25428.18">8761 10748 24191 0,'-4'-14'1072'0,"4"14"208"0,-4-7-1024 0,4 7-256 15,0 0 0-15,0 0 0 0,0 0 176 0,0 0-32 16,-8 8 0-16,1 6 0 0,-1 1-144 0,-2 7 0 15,-5 4 0-15,-2 9 0 0,-3 2-256 0,-2 7 64 0,-1 2 0 0,-1 5 16 16,-4 2 176-16,4 4-192 0,0 0 192 0,0 3-192 16,0 4 192-16,-2 3 256 15,-2 3-64-15,2-1-16 0,-2-2 272 0,2-6 64 0,-2 0 16 0,4-184 0 16,2 360-272-16,5-183-64 0,-1-2-16 0,5-6 0 16,0-2-320-16,3-6-64 0,3-5-16 15,3-6-7568 1,1-3-1504-16</inkml:trace>
  <inkml:trace contextRef="#ctx0" brushRef="#br0" timeOffset="25697.85">8815 11979 33231 0,'-15'0'1472'0,"1"4"304"0,-1 4-1424 0,-2 6-352 0,3 5 0 0,2 7 0 16,0 4 144-16,-1 5-144 16,1 5 192-16,-4 2-192 0,0-3 0 0,-1 4-176 15,2 2 0-15,0-2 0 16,0-1-672-16,-1-3-144 0,1-3-32 0,1-1-8128 15,0-2-1616-15</inkml:trace>
  <inkml:trace contextRef="#ctx0" brushRef="#br0" timeOffset="26158.37">9530 10896 16575 0,'0'0'1472'0,"0"0"-1168"0,0 0-304 0,0 0 0 16,0 0 1488-16,0 0 240 16,-12 13 64-16,2 2 0 0,0 3-1344 0,-2 5-272 0,0 2-48 0,-4 7-128 15,0 2 128-15,-2 2-128 0,3-2 0 0,-2 1 0 16,0 0-192-16,0-2-128 0,-1-2-48 0,6-3-6384 16,-1-2-1280-16</inkml:trace>
  <inkml:trace contextRef="#ctx0" brushRef="#br0" timeOffset="26522.95">10125 10859 15663 0,'0'0'688'16,"-9"-3"144"-16,-2-2-656 0,1 3-176 0,0 4 0 0,1 3 0 0,0-2 1104 0,-1 4 192 16,0 4 48-16,-4 4 0 0,-4 6-1136 0,0 0-208 15,1 6 0-15,-5 5 0 0,-6 3-144 0,1 2 144 16,-1 3 0-16,0 2-144 0,0 7 144 0,0-2 0 15,-1 4 0-15,3 3 0 0,-4 1 0 0,4 4 0 16,0 1 160-16,2-1-160 0,2 2 288 0,3-1-32 0,3-1-16 16,1 0 0-16,2-3-240 0,3-4 176 0,1-5-176 15,4-2 160-15,1-8-160 0,4-2-144 0,4-8 144 0,0-4-6416 16,3-5-1168 0</inkml:trace>
  <inkml:trace contextRef="#ctx0" brushRef="#br0" timeOffset="26831.89">10294 11300 26031 0,'0'0'1152'0,"0"0"240"0,-9 2-1120 0,9-2-272 16,-7 10 0-16,2 6 0 0,1 4-128 0,-1 6-96 16,0 3-16-16,-2 11 0 0,0 3 240 0,0 7 0 15,-2 2 0-15,1 0 0 0,-2 1-352 0,0-2-32 16,0-1 0-16,-1-1 0 0,3 2 384 0,-1-5 0 16,0 0-144-16,0-4 144 0,4 2 0 0,-2-6 0 15,2-2 0-15,0-2 0 0,1-6 0 0,1 1 0 16,1-3 0-16,2-5 0 0,2-4-400 0,0-6 16 15,2 2 16-15,2-8-6416 0,-6-5-1280 0</inkml:trace>
  <inkml:trace contextRef="#ctx0" brushRef="#br0" timeOffset="27063.18">10010 11906 19343 0,'0'0'1728'0,"12"0"-1392"16,-1 0-336-16,3 3 0 0,1 0 656 0,3-1 64 16,1 2 16-16,1 0 0 15,2 1-976-15,0-2-192 0,11-2-32 16,-5-1-8832-16</inkml:trace>
  <inkml:trace contextRef="#ctx0" brushRef="#br0" timeOffset="27384.41">10669 12176 3679 0,'-17'9'320'0,"4"-3"-320"16,-4 1 0-16,-1 0 0 0,1 6 5296 0,3 2 976 16,2 2 208-16,1 1 48 0,2 0-5472 0,4 1-1056 15,3 1-272-15,1-1-32 0,1 1 96 0,3-2 16 16,5-3 0-16,2 1 0 16,-1-5-576-16,4-3-96 0,1-6-32 0,2-2 0 15,2-2 112-15,1-6 16 0,3-2 0 0,-2-7 0 0,2-2 768 0,1-1 0 16,-2-4 0-16,1 0 0 0,-1-2 448 0,-2 0 112 0,-1 1 16 0,0-1 0 15,0 0 96-15,-5 1 32 0,-2-1 0 16,-1 5 0-16,-2 1-224 0,-2 0-32 0,-5 1-16 0,1 4 0 16,-4 1-256-16,1 4-48 0,-3 2-128 15,4 8 192-15,-3-3-448 0,3 3-80 0,-8 0-32 16,8 0-10896-16</inkml:trace>
  <inkml:trace contextRef="#ctx0" brushRef="#br0" timeOffset="27821.19">11215 10955 11967 0,'0'0'1072'0,"0"0"-864"15,0 0-208-15,9 15 0 0,1 7 2768 0,4 4 512 16,0 4 112-16,1 4 0 0,1 3-2688 0,0 5-560 0,-1 0-144 0,3 3 0 16,0 0 0-16,4 3 0 0,1 4 0 0,-1 2 0 15,3 2 0-15,-4-1 0 0,0-1 0 16,-4 2 0-16,-3-2 0 0,-4 1 0 0,-1 0 0 0,-5-1 0 16,-4 0 0-16,-1-3 0 0,-2-3 0 0,-2-5 0 15,-2-2 0-15,-1-8 0 0,0-1 0 0,1-3 0 16,-1-5-464-16,1 0-112 15,0-5 0-15</inkml:trace>
  <inkml:trace contextRef="#ctx0" brushRef="#br0" timeOffset="28647.66">13248 11449 7359 0,'0'0'320'0,"-12"-4"80"0,0-3-400 0,-1 3 0 0,0 1 0 0,-1 5 0 15,3 4 3040-15,-1 3 528 0,2-3 96 0,0 8 32 16,-2 7-3056-16,1 5-640 0,1-2 0 0,0 6-192 15,-2 0 192-15,2 7-160 0,-1 2 160 0,2 3-160 16,0 0 160-16,5 3-208 0,0-6 80 0,3 1 128 16,2-2 0-16,4-4 0 0,4-3 0 0,4-5 0 15,1-2 0-15,4-7 0 0,1-8 0 0,2-2 0 0,1-4 768 16,2-6 112-16,2-3 16 0,0-3 16 0,3-6 224 16,5-5 32-16,1-7 16 0,3 0 0 0,3-6-768 0,3-1-160 15,2-3-16-15,1 0-16 0,1 0-400 0,-3 0-80 16,-7 3 0-16,-5-1-16 0,-5-1 112 0,-5 0 32 15,-4 1 0-15,-4-1 0 0,-2 3 128 0,-4 3 0 16,-5 3 0-16,-4 1 0 0,-3 5 0 0,-3 1-192 16,-3 3 192-16,-4 4-192 0,-2 3-128 0,-3 3-16 15,-1 4-16-15,-1 4 0 16,-7 4-64-16,0-1-16 0,-1 1 0 0,3 3-6720 16,1-3-1344-16</inkml:trace>
  <inkml:trace contextRef="#ctx0" brushRef="#br0" timeOffset="29018.65">13656 10929 20559 0,'-19'3'896'0,"7"4"208"0,-2 7-880 0,-2 6-224 0,-3 5 0 0,-3 5 0 15,-1 12 192-15,-2 7 0 0,-3 7 0 0,-3 6 0 16,-2 9 80-16,1 13 16 0,-3 9 0 0,-1 2 0 0,1 6-288 0,-4 3 0 15,3 5 128-15,-3-9-128 0,3-7 0 0,4-11 0 16,5-10 128-16,6-6-128 0,3-9 0 0,4-8 0 16,2-11 0-16,3-4-6720 15,6-6-1232-15</inkml:trace>
  <inkml:trace contextRef="#ctx0" brushRef="#br0" timeOffset="29598.67">13633 12327 2751 0,'0'0'256'0,"0"0"-256"0,0-5 0 0,0-3 0 16,0 0 3024-16,2-2 560 0,1 2 128 0,2-2 0 0,3 4-2688 0,-3-3-528 16,2 1-112-16,3 2-32 0,1-4-352 0,0 3 0 15,2-3 0-15,1 4 128 0,-3-2-128 0,3 3 192 16,0 1-64-16,-1 0 0 0,2 0-128 0,0 3 192 16,1 0-64-16,-1 3 0 0,0 5 128 0,0-1 48 15,-1 4 0-15,-1-1 0 0,-1 4 32 0,-2 2 16 16,-3 4 0-16,0 2 0 0,-3 0-112 0,-6 6-32 15,-2-2 0-15,-3 7 0 0,-5-4-208 0,-3 3 0 16,-3 0 128-16,-3 1-128 0,-2-1 0 0,-1-1 176 16,0-2-176-16,-2-4 160 0,3-2 400 0,-1-3 80 15,2-5 0-15,3 0 16 0,4-6 112 0,2 0 32 16,3-2 0-16,10-6 0 0,0 0-528 0,0 0-96 16,0 0-32-16,0 0 0 0,12 0-144 0,3-2-176 15,5 1 48-15,3 0 0 0,1-4 128 0,3-2 0 16,0 3 0-16,2 2 0 0,1-3-128 0,1-2 0 0,-2 4 0 15,0 0 0 1,-1 3-240-16,3-2-32 0,-1-2-16 0,1-3-11024 0</inkml:trace>
  <inkml:trace contextRef="#ctx0" brushRef="#br0" timeOffset="30304.94">14370 11060 10127 0,'0'0'448'0,"0"0"96"0,0 0-544 0,0 0 0 16,-9-2 0-16,9 2 0 0,0 0 2944 0,-7 5 464 16,-1 1 112-16,2 3 0 0,-3 5-2784 0,0 4-560 15,-3 2-176-15,2 7 0 0,-4-2 272 0,0 4-16 16,0-1-16-16,-2 4 0 0,0 3-112 0,1-2 0 15,0 0-128-15,0-3 192 0,3-1 64 0,0 1 0 0,0-5 0 0,2-3 0 16,1-5-256-16,3-1 176 0,-1-2-176 0,5-4 160 16,2-10 16-16,0 0 0 0,0 0 0 0,0 0 0 15,0 0 192-15,0 0 32 0,0 0 16 0,2-10 0 16,3-4 16-16,2-3 0 0,2-2 0 0,1-1 0 16,1-1-240-16,3-3-64 0,-2 1 0 0,2 2 0 15,1-1-128-15,0-2 0 0,0 1 0 0,-2 2 0 16,1 1 0-16,-1 1 0 0,0 0 0 0,-2 3 0 15,-1 1 0-15,0 3 0 0,-2 6 0 0,-8 6 0 16,8-5 0-16,-8 5 0 0,0 0 0 0,0 0 0 0,0 0-160 0,3 9 160 16,-3 3 0-16,-1 5-144 0,-4 3 144 15,-4 4 0-15,0 7 0 0,-1 1-128 0,-1-3 128 0,-2 3 0 16,0-1 0-16,0 0 0 0,1-2 0 0,-1 0 0 16,-2-8 0-16,1-2 0 0,0-3 0 0,2-2 0 15,2-5 160-15,1 1-160 0,2-6 288 0,7-4-32 16,0 0-16-16,0 0 0 0,0 0-64 0,0 0-16 15,0-15 0-15,5-3 0 0,1-2-160 0,4-3 0 16,3-4 0-16,-2 2 0 0,3-6 0 0,0 5 0 16,0-2 0-16,0 3 0 0,-1-1 0 0,-1 3 0 15,-2 4 0-15,-1 2 0 0,-3 3 0 0,-1 5 0 16,-1-2 0-16,-4 11 0 0,0 0-208 0,0 0 16 16,0 0 16-16,0 0 0 15,-4 14-496-15,-2 4-96 0,-2 2-32 0,-1 3-7648 16,-1 1-1520-16</inkml:trace>
  <inkml:trace contextRef="#ctx0" brushRef="#br0" timeOffset="30817.44">14845 11205 23375 0,'0'0'1024'0,"0"0"240"0,0 0-1008 0,0 0-256 15,0 0 0-15,0 0 0 0,-6 10 0 0,0-1 0 16,-1 3 0-16,-2 5 0 0,-1 4 0 0,-2 5 0 15,-5 4 0-15,-2 5-160 0,-6 7 160 0,-3 5 0 16,-2 7 0-16,0 2 0 0,-2-3 0 0,3 3 0 16,2 1 0-16,0 2 128 0,2-2 64 0,2 0 32 15,2-1 0-15,2-3 0 0,2-1-32 0,3-6-16 0,4-3 0 0,1-6 0 16,3-5 32-16,1-3 16 0,5-5 0 0,0-2 0 16,2 0-80-16,3-5-16 0,0-3 0 0,0-2 0 31,5-2-640-31,2-6-128 0,1-3-16 0</inkml:trace>
  <inkml:trace contextRef="#ctx0" brushRef="#br0" timeOffset="31117.14">15147 11365 6447 0,'0'0'576'0,"-10"-1"-576"0,-3 0 0 0,1-2 0 0,4 3 6000 0,-1 4 1088 0,0 4 208 0,1 3 64 0,0 6-6144 0,1 4-1216 15,-6 6-240-15,0 5-48 0,-2 6-48 0,-1 4-16 16,-6 7 0-16,-1 6 0 16,-2 1-288-16,2 2-64 0,-3 2-16 0,2-1 0 15,1 2 64-15,2-2 16 0,0-1 0 0,1-6 0 16,1-7 80-16,4-4 32 0,5-4 0 0,1-8 0 0,2-2 144 0,4-8 16 15,3-1 16-15,2-7 0 0,-2-11 96 0,0 0 32 16,13 4 0-16,1-7 0 16,1-5-992-16,3-1-208 0,6-14-48 0,0-3 0 0</inkml:trace>
  <inkml:trace contextRef="#ctx0" brushRef="#br0" timeOffset="31297.81">14781 11886 21183 0,'0'0'944'0,"0"0"192"15,0 0-912-15,0 0-224 0,0 0 0 0,10-5 0 0,3 2 1568 0,3 0 272 16,3 0 48-16,4 0 16 16,2 0-2080-16,2 1-400 0,2-1-96 0,2 2-11104 15</inkml:trace>
  <inkml:trace contextRef="#ctx0" brushRef="#br0" timeOffset="31569.02">15214 12021 28559 0,'-19'7'1264'0,"6"-1"272"0,-2-1-1232 0,1 6-304 15,3 3 0-15,-2 9 0 0,0 0 352 0,-1 3 16 16,2-1 0-16,3-1 0 0,-2 5-368 0,4-2 0 15,-1 2 0-15,3-3-128 16,3-1-320-16,0-5-48 0,4-2-16 0,3-5 0 16,-5-13-144-16,14 6-48 0,1-6 0 0,5-6 0 0,3-5 528 0,3-7 176 15,5-3 0-15,2-7-144 0,3-3 144 0,-3-2 192 0,-4-3-32 0,-2 0-16 16,-3 2-16-16,-4 2-128 0,-3-1 192 16,-4 0-64-16,-4 4 272 0,-4 0 48 0,-4 5 16 0,-2-3 0 15,-4 5-464-15,-4 2 0 0,-4 1-208 0,0 4 64 31,-3 2-1600-31,-3 5-320 0,-3-2-64 0</inkml:trace>
  <inkml:trace contextRef="#ctx0" brushRef="#br0" timeOffset="32092.6">15340 11025 17503 0,'0'0'1552'0,"0"0"-1232"0,0 0-320 0,0 0 0 16,10 7 1344-16,2 2 224 0,-2 5 32 0,2 4 16 15,-1 1-896-15,0 4-176 0,2 4-32 0,1 1-16 16,-3 6-304-16,-1 3-48 0,3 3-16 0,0 1 0 15,-3 2-128-15,3 4 0 0,-2-1 0 0,-1 4 0 16,-1 3 0-16,0 2 0 0,-1-2 144 0,-2 3-144 16,-1 4 256-16,1-1 0 0,0 3-16 0,0 0 0 0,0 3 288 15,3-6 64-15,0 1 16 0,2 1 0 0,2 0 208 0,1-1 32 16,1 1 16-16,-1 1 0 0,2 4-400 0,-5 2-80 16,-3-9 0-16,-2 4-16 0,-6-1-240 0,-8 5-128 15,-8 3 160-15,-8 4-160 16,-11 6-1664-16,-9 1-448 0,-34 30-64 0,-14-13-32 0</inkml:trace>
  <inkml:trace contextRef="#ctx0" brushRef="#br0" timeOffset="38139.47">14074 15725 6447 0,'-3'-6'576'0,"0"-6"-576"0,-1 2 0 0,0-1 0 16,3-3 2864-16,-2 4 464 0,1-2 80 0,0 3 32 15,2 0-2752-15,0 3-560 0,0-2-128 0,2 2 0 16,-2 6 0-16,0-8 0 0,0 2 0 0,-2 1 0 15,1-4 0-15,-2 4-176 0,0-4 48 0,-1 1 0 0,-1 1 128 0,0-2 0 16,-2 4 0-16,4-3 128 0,-3 2 208 0,1 2 48 16,3-2 16-16,-5 2 0 0,7 4 144 0,0 0 32 15,0 0 0-15,0 0 0 0,-5-7-160 0,3 2-32 16,2 5 0-16,0 0 0 0,0 0-48 0,0 0-16 16,2-9 0-16,-2 9 0 0,9-5-16 0,1-1-16 15,2 2 0-15,2 3 0 0,2 0-96 0,3-1 0 16,4 2-16-16,4 0 0 0,5 0-48 0,-2 0 0 15,1 0 0-15,1 0 0 0,-1-1-128 0,4 1 192 16,2-1-192-16,2 1 192 0,2-3-16 0,3 2 0 16,4 0 0-16,1-1 0 0,4 0 16 0,-1 2 0 0,-1 2 0 0,0 0 0 15,-2-2-48-15,2 0 0 0,0 0 0 0,1 0 0 16,2-2-144-16,0-3 0 0,2 3 0 16,-1-2 0-16,-3 0 160 0,-2-1-160 0,-3-1 192 0,-3 2-192 15,-1-4 384-15,1 3-48 0,-2 1 0 0,6 1 0 16,0 0 64-16,2-1 16 0,-1 3 0 0,-2 1 0 15,-3 0-128-15,1 3-32 0,1 0 0 0,-5 0 0 16,-3-1-64-16,-1 1-32 0,-4-2 0 0,0 2 0 16,0-1 160-16,-3 2 48 0,2-1 0 0,0-1 0 15,-3-2-176-15,-1 3-16 0,-2-2-16 0,2 2 0 16,-6-1 32-16,-1 2 16 0,-1-3 0 0,-2 2 0 16,0-2-208-16,-1 0 176 0,1 3-176 0,-2 0 160 15,-3-2-160-15,0 1 0 0,-1 0 0 0,-2-2 128 16,-1 0-128-16,-9-1 0 0,9 3 0 0,-9-3 128 15,0 0-128-15,0 0 0 0,0 0 0 0,0 0 0 0,0 0 0 0,0 0 0 16,0 0 0-16,0 0 0 0,0 0 0 0,0 0-192 16,-12 5 0-16,-1 1 16 15,1-2-1840-15,-5 2-368 0,-1 4-80 0</inkml:trace>
  <inkml:trace contextRef="#ctx0" brushRef="#br0" timeOffset="40761.41">9420 16382 19343 0,'-5'-7'1728'0,"-4"-1"-1392"0,-1 0-336 0,3-1 0 0,0 4 816 0,7 5 80 16,0 0 32-16,0 0 0 0,-4-9-928 0,4 9-272 15,0 0-16-15,0 0 0 0,4-7 96 0,-4 7 32 16,8-9 0-16,-8 9 0 16,0 0-288-16,7-8-48 0,1 3-16 0,-8 5 0 0,0 0 512 0,0 0 0 15,0 0 0-15,10 1 0 0,-10-1 128 0,0 0 80 16,12 7 16-16,-3 4 0 0,-3-2 208 0,-1 4 32 16,0 2 16-16,-2 0 0 0,-2 3-48 0,0 3-16 15,-1-1 0-15,0 5 0 0,-2 3 0 0,-1 7 0 0,1 1 0 0,-2 9 0 16,1 4 16-16,-1 2 0 0,-3 1 0 0,2 1 0 15,-3 0-48-15,-1 3 0 0,-2 1 0 0,1 7 0 16,-3 4-64-16,1-2-32 0,1 0 0 0,-3-1 0 16,0-2 32-16,0 4 0 0,0-2 0 0,1 2 0 15,1-1 32-15,-1 2 16 0,-1-2 0 0,4 2 0 16,-6 0 16-16,4 2 0 0,-2 1 0 0,-1 0 0 16,3 1-112-16,-1 2-16 0,1 1 0 0,-1 4 0 15,0-3-32-15,1 4-16 0,-1 7 0 0,0-3 0 16,0-1 112-16,2-1 0 0,0 2 16 0,0 0 0 15,2-3-48-15,1-1-16 0,-1-5 0 0,2-5 0 16,1-5-272-16,0 1 160 0,0-3-160 0,4-3 128 16,1-6-256-16,2-2-64 0,1-9-16 0,2-4 0 15,-1-6-1712-15,3-3-352 0,3-9-64 0,3-7-11312 16</inkml:trace>
  <inkml:trace contextRef="#ctx0" brushRef="#br0" timeOffset="41641.35">16466 16314 3679 0,'0'0'320'0,"0"0"-320"0,0 0 0 0,0 0 0 15,-2-7 5344-15,2 7 992 0,0 0 208 0,0 0 48 16,0 0-5376-16,0 0-1056 0,-3 10-160 0,1 4-144 15,0 4 144-15,-3 4 0 0,0 6 0 0,0 4 0 16,-3-1 176-16,2 11 64 0,0 3 16 0,-2 4 0 16,2 7 48-16,2 4 16 0,-4 2 0 0,3 7 0 15,0 0 96-15,-1 6 32 0,2 3 0 0,-1 7 0 16,-2 4 0-16,1 6 0 0,0 4 0 0,-2 5 0 0,-2 6 0 16,-1 1 16-16,-2-2 0 0,-2 6 0 0,-1 4-80 15,0 1 0-15,-2-6-16 0,-1 4 0 0,0-1 16 16,-1-2 0-16,0-7 0 0,3-2 0 0,-1 1-64 0,0-5 0 15,0-4 0-15,0-5 0 0,2-4-192 0,-2 1-128 16,3 3 128-16,0-3-128 0,1-4 0 16,0-1 0-16,0-2 0 0,1-2 0 15,0 5-480-15,1-3-112 0,-1-5-32 0,0-8-15648 0</inkml:trace>
  <inkml:trace contextRef="#ctx0" brushRef="#br0" timeOffset="42591.45">10358 16453 11967 0,'-12'-10'1072'0,"3"5"-864"0,-1 1-208 0,-1-3 0 16,0-1 1152-16,0 2 192 0,-1-2 48 0,2 4 0 16,0-2-1136-16,0-2-256 0,-1 3 0 0,-1 0 0 15,-1-1 288-15,0 2 96 0,-1 1 0 0,0 1 16 0,0 1-32 0,0 1-16 16,-1 1 0-16,-1 3 0 0,-1 1 128 0,-1 4 32 15,0-2 0-15,1 7 0 0,-2 0-240 0,0 3-32 16,-1 4-16-16,1 4 0 0,0 3 0 0,-1 3 0 16,2 7 0-16,0 3 0 0,6 4 80 0,0-1 16 15,3 1 0-15,3-1 0 0,1-3-144 0,4-2-32 16,3-2 0-16,5-3 0 0,3-2-144 0,4-1 0 16,2-9 0-16,2 1 128 0,0-1-128 0,2-6 192 15,3-4-192-15,1-1 192 0,-1-4-192 0,0-1 0 16,0-5 0-16,1-4 0 0,0-5 128 0,0-4-128 15,2 0 128-15,-1-5-128 0,2-3 144 0,0-4-144 0,-1 0 160 16,0-3-160-16,-2 1 0 0,1-3 0 0,2 3 0 0,-2-6 0 16,-2 0 160-16,0 1-160 0,1-3 160 0,-2-3-160 15,-2-5 0-15,1 2 128 0,-4 3-128 0,0 1 0 16,-4 6 0-16,-3 2-192 0,-3-1 48 0,-2 6 0 16,-2 0-48-16,-4 4-16 0,-3 0 0 0,-2 1 0 15,-5 3 208-15,-3 3 0 0,-3 1 0 0,-4 3 0 16,-3-1 0-16,-1 4 0 0,-2 3 0 0,0-1 0 31,1 2-416-31,3 1-32 0,0 0-16 0,5 0-10112 0</inkml:trace>
  <inkml:trace contextRef="#ctx0" brushRef="#br0" timeOffset="42877.74">10655 16024 26031 0,'-17'-2'1152'0,"8"4"240"0,-4-1-1120 0,2 5-272 0,0 6 0 0,-3 6 0 0,0 2 0 0,-3 5 0 16,-2 5-128-16,-3 3 128 0,-2 6-176 0,1-1 176 15,-3 0-192-15,-1 6 192 16,-1-6-640-16,1 4-32 0,2 1 0 0,-1-1 0 15,2 2 0-15,1 2 0 0,1 1 0 0,0-2 0 0,0 2 480 0,2-4 192 16,0 1-176-16,1-3 176 0,1 2 0 0,3-2 0 16,1-3-128-16,3-1 128 0,2-2-368 0,4-3-16 0,4-5-16 15,1-3 0-15</inkml:trace>
  <inkml:trace contextRef="#ctx0" brushRef="#br0" timeOffset="43136.18">10717 17097 26719 0,'0'0'2368'0,"-12"-2"-1888"0,0 2-480 0,2 2 0 16,2-1 1696-16,2 6 240 0,-1 5 48 0,1 4 16 0,-2 3-1824 0,-1 7-368 15,0 6-80-15,-1 5-16 0,-2 2 48 16,-1 5 16-16,0 5 0 0,0-4 0 16,2 1-464-16,-4-5-80 0,1 5-32 0,1-6 0 15,3-3-1680-15,2-6-336 0,1 0-64 0,5-14 0 0</inkml:trace>
  <inkml:trace contextRef="#ctx0" brushRef="#br0" timeOffset="43527.59">11359 16071 2751 0,'0'0'128'0,"0"0"16"0,-7-4-144 0,7 4 0 0,-10-6 0 0,3 6 0 16,7 0 4928-16,-11 7 960 0,4 3 192 0,-3 7 48 0,1 5-4976 15,-3 6-1008-15,-3 1-144 0,1 8 0 16,-2 5 0-16,-1 2 0 0,-2 8 0 0,2 2 0 15,1 3 0-15,-1 5 0 0,3 0 0 0,-1 3 192 0,1-1-192 16,1-2 0-16,2-6 0 0,2-1 128 0,1-3-128 0,2-3 0 16,1-2 0-16,1 0-176 0,2-1-80 0,2-5 0 15,1-3-16-15,3-4 0 16,2-2-496-16,3-8-112 16,1-4-16-16</inkml:trace>
  <inkml:trace contextRef="#ctx0" brushRef="#br0" timeOffset="43843.3">11830 16239 15663 0,'0'0'688'0,"0"0"144"0,-10 0-656 0,0 1-176 0,0 3 0 0,1 7 0 16,1 3 3024-16,1 6 576 0,-2 7 112 0,-1 5 32 16,-4 5-3184-16,-2 5-560 0,0 3-272 0,-1 9 16 15,-2 3 16-15,0 2 0 0,-1-1 0 0,0-2 0 16,-1-1-64-16,1-3-16 0,2-4 0 0,0 0 0 16,0 2 128-16,3-6 32 0,3 1 0 0,1-6 0 15,4-2-80-15,3-4-16 0,3-2 0 0,1-8 0 16,2-2-416-1,3-4-96-15,2-5 0 0,0-3-16 0,1-1-672 16,3-6-128-16,7-4-16 0,-1-7-16 0</inkml:trace>
  <inkml:trace contextRef="#ctx0" brushRef="#br0" timeOffset="44040.82">11307 16835 23951 0,'0'0'2128'0,"0"0"-1696"15,3-8-432-15,4 0 0 0,3 3 1200 0,4 3 144 16,2 2 48-16,7 0 0 0,2 0-1392 0,4 1-256 0,1 0-64 0,5 2-16 31,1-1-1408-31,0 4-288 0,-3-1-48 0</inkml:trace>
  <inkml:trace contextRef="#ctx0" brushRef="#br0" timeOffset="44330.59">12021 17080 8287 0,'0'0'736'0,"-11"1"-592"0,-3 2-144 0,-2-1 0 15,0 3 5072-15,1 2 992 0,1 2 192 0,1 5 32 16,1 3-5008-16,1 3-1024 0,0-1-256 0,0 4 0 15,2 1 0-15,2 0 0 0,1 2 0 0,2 0 0 16,1-2-256-16,3-2-144 0,3-2-32 0,1-2 0 16,2-3-288-16,1-6-64 0,1-1-16 0,-8-8 0 15,13 1 176-15,2-4 48 0,3-3 0 0,2-2 0 0,2-6 416 0,2-1 160 16,3-1 0-16,-1-5-144 0,2 0 272 0,-1-4 64 16,-2-1 16-16,-2 3 0 0,-4-4 176 0,0 4 16 15,-1 3 16-15,-1 2 0 0,-3 2-160 0,-2 3-16 16,1 0-16-16,-1 2 0 15,-2-1-608-15,-3 5-128 0,0-3-32 0</inkml:trace>
  <inkml:trace contextRef="#ctx0" brushRef="#br0" timeOffset="44676.84">12406 16245 19807 0,'0'0'880'0,"0"16"176"0,0 5-848 0,3 5-208 0,1-1 0 0,2 8 0 16,0 0 0-16,2 2 176 0,-2 2-176 0,3 0 160 15,0 5 208-15,1 5 32 0,0 1 16 0,2 1 0 16,-2-1 224-16,0 1 32 0,-1-3 16 0,0 1 0 16,-1 3 96-16,-3-3 32 0,-3 1 0 0,-2 3 0 0,0 2-304 0,-4-2-64 15,-1-4-16-15,-1-1 0 0,-2-9-304 0,-1 0-128 16,-1 0 0-16,-1-6 128 0,-7-3-400 0,1-1-96 16,0-4-16-16,-1-3-7888 15,-1-3-1584-15</inkml:trace>
  <inkml:trace contextRef="#ctx0" brushRef="#br0" timeOffset="45144.61">14474 16908 20271 0,'-5'-8'1792'0,"-1"-5"-1424"0,-2 1-368 0,-2 2 0 16,2-4 1680-16,-2 4 272 0,0-1 48 0,-1 0 16 15,-3 4-1760-15,-3 0-256 0,-1 2-224 0,-2 4 32 16,-3 2-32-16,-4 6-16 0,-2-1 0 0,-3 6 0 15,-3-1-80-15,-1 6 0 0,-2 0-16 0,4 5 0 16,1 3 336-16,1 3 0 0,0 7-144 0,3-1 144 16,1 3 0-16,4 1 192 0,2 1-16 0,2-2-16 0,7-5-32 15,3 0 0-15,4-2 0 0,2-6 0 0,1-5-128 16,7-3 0-16,0-4 0 0,1-4 0 0,0 1 0 16,-5-9 208-16,13 2-16 0,-2-2-16 0,1-1 384 15,0-1 80-15,1-2 0 0,2-6 16 0,1-2-304 0,1 1-64 16,1-4-16-16,0-2 0 0,0-2-272 0,1-1 0 15,-1-5 0-15,-1 3 0 0,-1 0 176 0,-1-1-32 16,-2-4 0-16,-2 7 0 0,-2 1-16 0,-1 3 0 16,-3-1 0-16,-4 4 0 0,-2 3-256 0,-3-1-64 15,-2 2-16-15,-2-1 0 16,-2 2-640-16,-3-1-128 0,-2 5-32 0</inkml:trace>
  <inkml:trace contextRef="#ctx0" brushRef="#br0" timeOffset="45429.32">14258 16277 19343 0,'-7'-4'1728'0,"-2"0"-1392"0,-3 2-336 0,1 0 0 16,-1 2 2192-16,1 5 368 0,-2 6 80 0,-1 5 16 15,-6 7-2192-15,-2 5-464 0,-3 7 0 0,-2 6 0 16,0 10-128-16,1 6 128 0,-1 7 0 0,2-3-144 0,-2 1 144 0,3-2 0 16,-2 2 0-16,4-2 0 0,0 0 0 15,3 2-160-15,1-2 160 0,2 1 0 0,0 1-128 0,4-7 128 16,0-5 0-16,3-6 0 0,0-4-304 16,6-2 48-16,-1-7 16 0,1-3 0 15,2-4-272-15,2-4-48 0,3-3-16 0,1-3-7152 16,1-1-1424-16</inkml:trace>
  <inkml:trace contextRef="#ctx0" brushRef="#br0" timeOffset="46017.88">14268 17334 21183 0,'0'0'1888'0,"0"0"-1504"0,-5-6-384 0,5 6 0 0,-1-12 1856 0,2 6 320 16,-1 6 48-16,7-8 16 0,-1 3-1872 0,2 2-368 15,-1-3 0-15,2 3-160 0,1 1 160 0,3 2 0 16,-2 0 0-16,1 3-128 0,2 2 128 0,-1-1 0 16,-1 2 0-16,2 3 0 0,-1-1 0 0,1 3-128 15,-1-1 128-15,-2 4 0 0,-1 2 0 0,-2 3 0 16,-3 0 0-16,-1 2-128 0,-3 2 128 0,-2 0 0 16,-3 2-144-16,-4 3 144 0,-2-2-144 0,-2 2 144 15,-4 1-192-15,-2-2 192 0,-2 3-176 0,-1-4 176 0,-2 0-160 0,1-1 160 16,3-1 0-16,0 0 0 0,1-5 0 0,2-1 160 15,2-2-160-15,5-4 128 0,4-2-128 16,5-10 128-16,0 0-128 0,9 9-272 0,4-4 64 0,5-5 16 16,4-5-80-16,6-2-16 0,5 0 0 0,5-6 0 31,4-5-256-31,5 0-48 0,4 1-16 0,4-2-6896 0,2-2-1392 0</inkml:trace>
  <inkml:trace contextRef="#ctx0" brushRef="#br0" timeOffset="47015.75">15228 16164 2751 0,'0'0'128'0,"-13"-4"16"0,-2-3-144 0,1 5 0 0,0-1 0 0,0 5 0 16,0 1 5248-16,0 8 1008 0,1 0 208 0,1 6 32 16,-3 3-5328-16,-2 7-1168 0,-1 1 0 0,-2 11-144 15,-3 2 144-15,-1 4 0 0,0 6 0 0,-2 8 0 16,0 2 0-16,0 6 0 0,1 4 0 0,1-1 0 0,-1-2 0 16,3 0 0-16,-1 1 0 0,4-2 0 0,3-5 0 0,5-2 0 15,3-10 0-15,7-6 0 0,4-7 0 16,3-4 0-16,4-6-144 0,3 1 144 0,2-4-128 15,3-5 128-15,3-2-160 0,5-3 160 16,1-2-672-16,3-5-32 0,3-4-16 16</inkml:trace>
  <inkml:trace contextRef="#ctx0" brushRef="#br0" timeOffset="47311.65">15639 16506 28223 0,'-9'-16'1248'0,"4"6"256"0,-2 2-1200 0,2-2-304 0,0 4 0 0,5 6 0 15,0 0-176-15,0 0-80 0,0 0-32 0,-7 8 0 16,-1 3 32-16,-1 4 0 0,-1 3 0 0,0 5 0 15,-6 5 48-15,0 2 16 0,-2 5 0 0,-2 4 0 16,-2 3 192-16,-2 3 0 0,-3 0 0 0,2 5 0 16,-1-3 0-16,1 2 192 0,0 2-48 0,0 1 0 15,3-1 112-15,2-2 32 0,3-1 0 0,3-2 0 16,2-8-288-16,5-4 160 0,3-1-160 0,3-6 128 16,3 0-128-16,2-6 0 0,4-2-192 0,0-2 192 15,3-3-608-15,1-3 0 0,2 1 0 16,2-7-10784-16</inkml:trace>
  <inkml:trace contextRef="#ctx0" brushRef="#br0" timeOffset="47529.65">15227 17016 19343 0,'0'0'1728'0,"0"0"-1392"16,-5-7-336-16,2 2 0 0,3 5 3168 0,0 0 560 0,8-7 112 0,3 5 32 31,4 2-3488-31,5 2-704 0,-1 3-144 0,2 1-32 16,1-1-144-16,2 4-16 0,1-3-16 0,2 4 0 16,-1-4-1888-16,0 2-384 0,9 1-80 0,-9-6-16 0</inkml:trace>
  <inkml:trace contextRef="#ctx0" brushRef="#br0" timeOffset="47811.75">15564 17227 9215 0,'0'0'816'0,"-13"0"-656"0,0 4-160 0,1 3 0 16,3-4 4544-16,0 5 864 0,0 4 176 0,0 3 48 16,0 3-4400-16,0 1-864 0,2-2-176 0,-1 4-48 15,0 2-144-15,4 2 160 0,-1 0-160 0,2 1 160 0,3-4-160 16,3-2 0-16,4-2 0 0,0-3 0 0,4-4-272 0,1 0 64 15,5-5 16-15,2 0 0 0,2-5 192 0,4-2 0 16,1-4-160-16,3-1 160 0,5-2 0 0,-1-5 0 16,0-2 0-16,-2 0 0 0,-1-2 0 0,-5 1 0 15,-3-2 0-15,-3-1 0 0,-3-1 0 0,-2 1 0 16,-2 0 160-16,-2 1-160 0,-4 0 176 0,-2 1-176 16,-4 3 160-16,-3 2-160 15,-2-1-320-15,-2 2-144 0,-3 4-48 16,-4-3-8032-16,-3 2-1616 0</inkml:trace>
  <inkml:trace contextRef="#ctx0" brushRef="#br0" timeOffset="48162.13">15603 16321 24639 0,'0'0'1088'0,"0"0"240"0,0 0-1072 0,11 5-256 0,5 0 0 0,4 8 0 15,3 2 160-15,5 6-32 0,2 2 0 0,2 8 0 16,-1 5-128-16,3 3 0 0,-2 5 0 0,0 6 0 0,-3 5 0 0,-1 4 0 15,-2-2 0-15,0 0 0 0,-3 4 192 0,-3 4 0 16,-2 3 0-16,-2 4 0 0,-5 0 64 0,-4 4 0 16,-2 1 16-16,-3-1 0 0,-4 0-32 0,-1-2-16 15,-5 0 0-15,-2-3 0 0,0-4-224 0,-3 0 0 16,-1-6 128-16,0 0-128 0,-1-3-208 0,-1-2-96 16,1-2-16-16,-1 0 0 0</inkml:trace>
  <inkml:trace contextRef="#ctx0" brushRef="#br0" timeOffset="49132.34">9983 18715 22511 0,'-7'-19'992'0,"2"7"224"0,-2-1-976 0,1-4-240 0,1-1 0 0,0 0 0 0,-2 4 512 0,2 0 64 16,-1 3 16-16,3-3 0 0,-2 1-144 0,0 3-48 15,-1-3 0-15,0 3 0 0,-2 1-240 0,-1 3-160 16,-2 2 192-16,-2 1-192 0,0 1 192 0,-2 2-192 16,-4 0 192-16,0 4-192 0,-3 6 128 0,-1 0-128 15,-2 5 0-15,-2 4 0 0,-2 4 0 0,0 2 0 16,-2 6 0-16,2 3 0 0,0 4 0 0,0 3 0 16,2 5 0-16,-2-3 0 0,-2 0 0 0,2 2 0 15,3 2 0-15,7 0-144 0,5 4 144 0,4-2 0 16,5-6 0-16,3 2 0 0,3-6 0 0,4-2 0 15,4-5 0-15,5-7 0 0,5-4 0 0,5-5-192 16,5-3 64-16,-1-4 0 0,0-1 128 0,3-7 0 16,2-2 0-16,1-3-128 0,3-5 128 0,2-1 0 0,3-6 160 15,2-1-160-15,1-4 160 0,4-3-160 0,1-1 160 0,0-6-160 16,-4 1 0-16,-4 0 128 0,-5-1-128 0,-4 1 0 16,-4 2 0-16,-4 2 0 0,-4 0 0 0,-6 3 0 15,-5-2 224-15,-4 2-48 0,-3 3-16 16,-4-2 0-16,-4-2 80 0,-4 1 16 0,-4 0 0 0,-2-3 0 15,-4 1-256-15,-2 3-256 0,0-1 48 0,-1 2 16 32,-1 0-496-32,3 4-80 0,0 2-32 0,-1 2 0 15,1 4-208-15,2 4-32 0,-7-6-16 0,9 7 0 0</inkml:trace>
  <inkml:trace contextRef="#ctx0" brushRef="#br0" timeOffset="49399.37">10225 18281 22111 0,'-10'-5'1968'0,"2"1"-1584"0,-1-2-384 0,-1 2 0 0,0 2 1472 0,1 2 224 16,0 1 32-16,-1 4 16 0,-2 5-1424 15,-1 5-320-15,-4 7 0 0,-1 5 0 0,-3 7 0 0,-5 10-128 16,-4 9 128-16,-2 5 0 0,-2 13-144 0,-2 4 144 15,0 8 0-15,3 3-144 0,3 5 144 0,-1 3 0 16,0 9 0-16,0-3 0 0,1 3 0 0,-1 4-160 16,-1-2 160-16,2-2-160 0,-1-8-32 0,2-7 0 15,1-17 0-15,-1-5 0 0,0-10 192 0,1-9-160 16,9-3 160-16,3-15-8000 0,5-8-1520 16</inkml:trace>
  <inkml:trace contextRef="#ctx0" brushRef="#br0" timeOffset="50474.71">10107 19583 9215 0,'0'0'400'0,"0"0"96"0,-7-5-496 0,2-2 0 0,5 7 0 0,0 0 0 16,-5-7 2000-16,5 7 304 0,0 0 64 0,-2-10 16 15,0 2-1664-15,2 8-336 0,0 0-64 0,4-12 0 16,0 5 192-16,1-5 64 0,0 3 0 0,2-2 0 16,-1 3 80-16,2 0 32 0,0 1 0 0,4 0 0 15,-1 0-112-15,2 3-32 0,1-2 0 0,1 2 0 16,2 2-320-16,1 0-64 0,-2 2-16 0,1 0 0 16,-2 4-144-16,-1 1 0 0,-1 3 0 0,-3 0 128 15,-3 3-128-15,0 2 0 0,-2-1-160 0,-3 4 160 16,-2-1-240-16,-2 3 48 0,-3 3 16 0,-2 5 0 15,-4-1 176-15,-1 3-160 0,0-5 160 0,-5 2-160 0,1 2 160 16,0-3 0-16,0 2 160 0,1-3-160 0,2-6 272 16,2 0-32-16,0-2-16 0,4-3 0 0,0-1-64 0,2 0-16 15,5-11 0-15,-2 7 0 0,2-7-144 0,0 0 0 16,0 0 0-16,5 10 0 0,-5-10 0 0,10 5-144 16,1-4 144-16,2 2-160 0,1-3 160 0,1 0 0 15,3 0 0-15,1-1 0 0,3-1 0 0,2 2 144 16,1-2-144-16,1-2 0 0,-1-2 0 0,3 1-224 15,4-4 16-15,-1 0 0 16,-1 0-768-16,-1 0-160 0,-2-2-16 16</inkml:trace>
  <inkml:trace contextRef="#ctx0" brushRef="#br0" timeOffset="50964.18">10829 18336 16287 0,'0'0'720'0,"-5"-4"160"0,-2-1-704 0,7 5-176 0,-9-9 0 0,4 5 0 15,5 4-192-15,0 0-80 0,-7-1-16 0,7 1 0 16,0 0 720-16,-11 1 144 0,4 4 16 0,-2 4 16 16,0-2 64-16,0 5 16 0,-1 0 0 0,0 3 0 0,-2 4 224 0,0 5 48 15,-2 2 16-15,-2 3 0 0,1-1-272 0,0 0-48 16,0 2-16-16,2-2 0 0,-1 1-224 0,3-4-48 16,-2-2-16-16,4-3 0 0,3-9 48 0,1 1 16 15,5-12 0-15,0 0 0 0,0 0-112 0,0 0-32 16,0 0 0-16,0 0 0 0,6-12-96 0,3-4-32 15,-2-8 0-15,4 1 0 0,0-4-144 0,2 0 0 16,-1-3 0-16,2-1 0 0,0 2 0 0,0-1 0 16,-1 5 0-16,-1 0 0 0,-2 3 0 0,-1 3 0 15,-2 2 0-15,0 1 0 0,-2 5 0 0,0 3 0 16,-5 8 0-16,0 0 0 0,0 0 0 0,0 0 0 16,-3 14 0-16,-1 3 0 0,-3 3 0 0,-3 5 0 15,-2 6 0-15,-2 5 0 0,-2 2-160 0,-1 1 160 0,-1 4 0 16,2-2-144-1,1 1-304-15,1-1-64 0,-2-6-16 0,5-4-7952 0,2-5-1584 0</inkml:trace>
  <inkml:trace contextRef="#ctx0" brushRef="#br0" timeOffset="51365.78">11477 18220 4607 0,'0'0'192'0,"0"0"64"0,-13 3-256 0,1 1 0 16,-2 2 0-16,1 5 0 0,0 5 4928 0,0 4 960 15,1 4 176-15,-4 5 32 0,0 6-4768 0,-3 7-960 16,-3 7-192-16,-1 8-48 0,-1 7 16 0,0 6 0 16,0 6 0-16,-3 3 0 0,2 1-144 0,-2 1 0 15,-1 6 0-15,0 0 128 0,0 0-128 0,0-8 0 0,0-8 0 0,5-6 0 16,3-7 144-16,4-3-144 0,3-3 160 0,3-5-160 15,1-8 0-15,5-2 0 0,4-4 0 0,3-4-160 32,0-7-1344-32,5-8-272 0,2-9-48 0</inkml:trace>
  <inkml:trace contextRef="#ctx0" brushRef="#br0" timeOffset="51682.49">11886 18523 29599 0,'0'0'1312'0,"-10"-8"272"0,-1 2-1264 0,1 1-320 0,2 0 0 0,8 5 0 0,-8 2 0 0,2 7 0 16,-2 2-128-16,2 3 128 0,-2 4-224 0,-1 8 48 15,0 3 16-15,-1 10 0 0,0 3-96 0,-4 8-32 16,0 2 0-16,-2 3 0 0,-1 0 288 0,1 1-128 16,0-2 128-16,2 3 0 0,-3 5 0 0,3-5 192 15,1-2 0-15,1-3 0 0,4-7 64 0,-1-1 0 16,4-4 0-16,1-5 0 0,1-2-256 0,2-5 0 16,2 0 128-16,2-5-128 15,1-4-384-15,1-5-112 0,4-4-16 0,2-6-11968 0</inkml:trace>
  <inkml:trace contextRef="#ctx0" brushRef="#br0" timeOffset="51869.03">11460 19086 27647 0,'0'0'2448'0,"0"0"-1952"0,0 0-496 0,12 0 0 16,6 2 832-16,6 2 64 0,5 2 0 0,3-2 16 31,-2 1-1296-31,3 3-256 0,4-3-48 0</inkml:trace>
  <inkml:trace contextRef="#ctx0" brushRef="#br0" timeOffset="52149.59">12002 19346 20271 0,'-11'2'1792'0,"-2"0"-1424"0,-1 2-368 0,2 2 0 0,2 3 3152 0,3 4 560 15,0-2 128-15,2 3 0 0,0 2-3248 0,1 1-592 16,2 1-240-16,0 1 16 16,1 2-320-16,4-2-64 0,2-5-16 0,0 0 0 15,0-5-272-15,-5-9-64 0,10 7-16 0,2-3 0 0,-1-4 720 0,2 0 256 16,-1-5-144-16,1-3 144 0,0 1 384 0,0-2 144 15,-1 2 48-15,0-3 0 0,-1 0-64 0,-3-3 0 0,-1 2 0 0,0 1 0 16,-3-3-240-16,-1 3-48 0,0-3-16 0,-3 0 0 16,-1 1-352-16,-3 2-80 15,-1-3-16-15,0 4 0 16,-2-3-1856-16,1 2-368 0,-7-6-80 0,2 3-16 0</inkml:trace>
  <inkml:trace contextRef="#ctx0" brushRef="#br0" timeOffset="52484.64">12257 18211 24351 0,'0'0'1088'0,"0"0"208"0,0 0-1040 0,0 0-256 0,0 0 0 0,11 13 0 0,-1 2 0 0,1 4-192 16,-1 0 16-16,2 8 16 0,-1 4-32 0,1 3-16 16,-1 4 0-16,-2 5 0 15,1-1-176-15,-1 3-16 0,0 0-16 0,-1 4 0 0,-1-2 656 0,1 1 128 16,-2 4 16-16,1-1 16 0,-2-4 32 0,-1 1 0 16,-1 2 0-16,0-1 0 0,-1 4 112 0,-2-3 32 15,-2 3 0-15,-2-3 0 0,-4 0-208 0,-2-7-48 16,-4 2 0-16,0-5 0 0,-3 1 64 0,-4 2 0 15,0-5 0-15,-2-1 0 0,-1 1-384 0,-1-2 128 0,2-3-128 0,1-1-8624 16,0-6-1760-16</inkml:trace>
  <inkml:trace contextRef="#ctx0" brushRef="#br0" timeOffset="53365.87">13967 18801 3679 0,'0'0'160'0,"-4"-8"32"0,-2 0-192 0,-3 1 0 16,-1-2 0-16,-2 4 0 0,1 3 5008 0,0 0 960 16,-2 4 192-16,-1 1 48 0,-3 6-4848 0,0 2-960 15,-3 4-192-15,-1 6-32 0,-2 7-16 0,-1 4 0 16,-2 5 0-16,-2 4 0 0,-3 6-160 0,-1 0 0 15,0 5 0-15,3 0 0 0,3 0 0 0,6-4 192 0,4-8-192 0,4-7 192 16,6-9-192-16,3-4 0 16,3-3 0-16,3-3-176 0,1-7 176 0,3 0 224 0,3-5-48 0,3-2-16 15,1-1 544-15,5-5 96 0,3-4 32 0,4-3 0 16,4-4-288-16,0-4-48 0,2-9-16 0,-3 0 0 16,3-6-336-16,0-2-144 0,-3-2 128 15,2-1-128-15,-4 1 0 0,-1 2 0 0,-3 1 0 0,-4 6 0 16,-4-1-272-16,-2 1 64 0,-3 1 16 0,-4-1 0 15,-2 5-144-15,-3 3-32 0,-2 1 0 0,-3 3 0 32,-1 1-288-32,-4 3-64 0,-1 2-16 0,-4 5 0 15,0 0-1648-15,0 3-336 0</inkml:trace>
  <inkml:trace contextRef="#ctx0" brushRef="#br0" timeOffset="53632.51">14088 18298 15663 0,'0'0'1392'0,"-10"-2"-1120"15,2 2-272-15,-2 0 0 0,1 0 3904 0,0 6 704 16,3 2 160-16,-2 4 32 0,-1 6-3856 0,-2 7-768 16,-4 3-176-16,-2 11 0 0,-3 7 0 0,-2 10 0 15,-3 10-144-15,-1 5 144 0,-3 3-176 0,0 5 176 16,-2 1-208-16,-1 4 80 0,-1 4-176 0,-1-3-16 15,-3 0-16-15,2-4 0 0,-1-8 0 0,4-3 0 16,3-4 0-16,4-1 0 0,2-11 144 0,2-4 16 0,4-10 16 0,3-3 0 16,3-5 32-16,6-8 0 0,2-3 0 0,3-6-8464 15,2-2-1696 1</inkml:trace>
  <inkml:trace contextRef="#ctx0" brushRef="#br0" timeOffset="54085.85">13929 19508 17503 0,'0'0'768'0,"0"0"176"0,-9-8-752 0,1 3-192 0,8 5 0 0,-3-4 0 0,3 4 2416 0,0 0 448 16,-2-10 80-16,2 10 32 0,4-9-2320 0,4 2-464 16,-8 7-192-16,11-7 176 0,2 3-176 0,0-1 0 15,1 3 0-15,0 0 0 0,-2 2 0 0,1 3 0 16,-1 2 0-16,-2 0 0 0,0 0 0 0,-3 5 0 15,0-1 176-15,-2 3-176 0,-1 2 0 0,-3-2 0 16,-6 4 0-16,1 2-160 0,-4 2-32 0,0 4 0 16,-4-1 0-16,1 1 0 0,-2 1 192 0,-1-4-128 0,0-1 128 15,3-2-128-15,0-2 128 0,3 1 192 0,1-3-32 0,2-4-16 16,1 0 48-16,4-10 0 0,-1 8 0 0,1-8 0 16,0 0-192-16,8 9-192 0,-8-9 32 0,11 2 16 15,3-2-192-15,1-1-48 0,3-7 0 0,4-2 0 31,3-6-1664-31,4-1-352 0,2-1-64 0,-2 1-16 0</inkml:trace>
  <inkml:trace contextRef="#ctx0" brushRef="#br0" timeOffset="54680">14636 18176 18431 0,'0'0'816'0,"0"0"160"0,-9-2-784 0,-1 2-192 0,1 0 0 0,9 0 0 0,-9 12 2496 0,1 2 464 16,-1 4 96-16,2 6 16 0,-1 1-2624 0,0 7-448 15,0 4-208-15,-3 4 16 0,1 6 192 0,-1-3 0 16,1 2-160-16,-2-3 160 16,2 2-448-16,0-3-32 0,0-3 0 0,1-4 0 15,2-1-768-15,2-7-160 0,2-6-16 0,1-5-9088 0</inkml:trace>
  <inkml:trace contextRef="#ctx0" brushRef="#br0" timeOffset="55033.75">15367 18281 19343 0,'-8'-4'1728'0,"-1"-1"-1392"0,0-1-336 0,-1 3 0 16,0 3 1552-16,-2 3 240 0,0 3 64 0,-5 3 0 16,-3 5-1856-16,-4 4-224 0,-4 4-112 0,-3 7-32 15,-3 1 368-15,-2 10 0 0,-1 3 0 0,1 8 0 16,-1 5 0-16,-1 7 0 0,-1 2 0 0,1 5 128 15,3 2 144-15,0 0 32 0,0-2 0 0,2 5 0 0,0 3-112 0,3-5-32 16,5-10 0-16,3-4 0 0,7-11-160 0,1-3 0 16,3-6 0-16,3-5 0 0,3-1 0 0,3-5 0 15,2 0 0-15,3-7 0 0,1-1-256 0,4-4-96 16,2-3-16-16,4-6-7296 16,0-4-1456-16</inkml:trace>
  <inkml:trace contextRef="#ctx0" brushRef="#br0" timeOffset="55339.09">15393 18567 14735 0,'0'0'1312'0,"-11"3"-1056"0,-2-2-256 0,2 7 0 16,2 1 4656-16,-3 8 864 0,3 11 176 0,-1 7 48 31,-2 4-5056-31,-4 9-1008 0,-4 3-208 0,-2 5-48 0,0 0 400 0,-1 1 176 0,0 4-160 0,2 5 160 32,1 2-448-32,2-7 16 0,2-5 0 0,3-7 0 15,2-4 16-15,2-5 0 0,1-2 0 0,2-3 0 0,2-10 144 0,1 3 16 0,1-7 16 0,1-2 0 16,1-4-496-1,1-2-96-15,-1-13-32 0,0 0-7264 0,0 0-1440 0</inkml:trace>
  <inkml:trace contextRef="#ctx0" brushRef="#br0" timeOffset="55526.68">14988 19209 20271 0,'0'0'1792'0,"0"0"-1424"16,0 0-368-16,0 0 0 0,0 0 4096 0,0 0 768 16,9-4 128-16,3 0 48 15,4 1-4624-15,1 1-928 0,4 0-176 0,4 1-32 16,7-1-1168-16,4 1-224 0,2 1-64 0,0-1-7104 16,-1-2-1440-16</inkml:trace>
  <inkml:trace contextRef="#ctx0" brushRef="#br0" timeOffset="55817.43">15543 19269 6447 0,'-12'13'272'0,"1"-7"80"0,-1 2-352 0,-1-2 0 0,0 5 0 0,2 2 0 15,1 2 5120-15,1 3 944 0,0 1 192 0,1 4 32 16,1 0-5136-16,-2 2-1152 0,4 2 0 0,1-3 0 15,1 3-272-15,3-4 64 0,2-4 16 0,1-3 0 16,2-2-128-16,3-6 0 0,1-2-16 0,1-3 0 16,0-4 528-16,2-2 128 0,0-5 0 0,2-1 16 0,0-3 432 0,0-3 64 15,0-3 32-15,-1 0 0 0,-3 0-144 0,0-1-16 16,-1-1-16-16,-2-2 0 0,-3 1-272 16,-3 0-48-16,-2 0-16 0,-1 0 0 0,-2 2-352 0,1-2-208 15,-2-6 16-15,-1 5 16 16,3 4-1536-16,-4 1-304 0,3 0-64 0</inkml:trace>
  <inkml:trace contextRef="#ctx0" brushRef="#br0" timeOffset="56217.71">15931 17990 19919 0,'0'0'880'0,"0"0"192"0,-6 6-864 0,2 5-208 0,-1-2 0 0,2 3 0 16,1 3-160-16,-1-1-80 0,1 0-16 0,0 6 0 15,1 2 256-15,1 3 208 0,-3 3-32 0,3 1-16 16,3 5 368-16,0 4 80 0,0 4 16 0,2 0 0 16,-1 5 448-16,3 1 80 0,0 5 32 0,1 2 0 0,0 5-224 15,-1 0-64-15,3 9 0 0,-2-2 0 0,-3 0-240 16,-1 4-48-16,-2 4-16 0,0-1 0 0,-2-1-336 16,-2-3-64-16,-1-6 0 0,-5 0-16 0,0-7-176 0,-3 0 0 15,-3 3 0-15,-4-1 0 0,-4-2 0 16,-3 0 0-16,-5 3 0 0,-7-7 0 15,-8-3-832-15,-1-5-32 0,-1 0-16 0,-3-1-8048 16,-1 1-1616-16</inkml:trace>
  <inkml:trace contextRef="#ctx0" brushRef="#br0" timeOffset="58456.55">10285 19564 18431 0,'0'0'1632'0,"0"0"-1312"0,-5-9-320 0,-1 1 0 16,4-1 1072-16,2 9 144 0,0 0 16 0,0 0 16 16,2-10-1248-16,2-1-368 0,-1 2-16 0,1 0 0 15,-4 9 528-15,5-8 112 0,-5 8 0 0,0 0 16 16,0 0-112-16,0 0-32 0,0 0 0 0,0 0 0 16,0 0 240-16,7 5 32 0,-2 7 16 0,-3 6 0 15,-4 7-16-15,1 8 0 0,-1 6 0 0,-2 6 0 16,-1-3-144-16,0 0-16 0,0 0-16 0,-1-3 0 15,1-3 112-15,0-3 32 0,2-7 0 0,-3 1 0 16,1-6 272-16,3-5 48 0,-1-5 16 0,1 1 0 16,2-12 64-16,0 0 32 0,0 0 0 0,0 0 0 15,0 0-384-15,0 0-80 0,0-15-16 0,2-6 0 0,2-3-320 16,-1-9-208-16,3-4 16 0,-2-6 16 0,1-1-48 16,1-5-16-16,1 0 0 0,-1 3 0 0,-1 4 240 0,0 0 0 15,-2 1 0-15,-1 6 0 0,-1 0 0 0,2 4 0 16,0 1 0-16,-2 2 0 0,1 4 0 0,1 5 0 15,-1 3 0-15,-2 4 0 0,0 7 0 16,0 5 0-16,0 0 0 0,0 0 0 0,0 0 0 0,-1 21 0 16,-1 1-160-16,-2 9 160 0,-1 5-192 0,0 4 48 15,-2 6 0-15,1 2 0 0,-2 9 16 0,2 1 0 16,-4-2 0-16,2 0 0 0,-2-3 128 0,0-2-128 16,0 0 128-16,-2-9-128 0,1-3 336 0,-1-3 80 15,2-3 16-15,0-5 0 0,1-7 256 0,1-1 48 0,1-4 16 16,6-9 0-16,1-7-32 0,0 0 0 15,0 0 0-15,0 0 0 0,0-12-352 0,1-7-80 0,3-7-16 16,1-2 0-16,1-4-144 0,0-3 0 0,2-3 0 0,1-4 0 16,1 0-160-16,0-1 160 0,0-4 0 0,2-2-144 15,-1-2 144-15,1 6 0 0,1 1-144 0,-2 8 144 16,0 4-160-16,1 3 160 0,-2 7-208 0,-2 5 80 16,-1 3 128-16,0 8-208 0,-7 6 80 0,0 0 128 15,0 0-256-15,11 8 64 0,-1 7 0 0,-2 3 16 16,-3 3-160-16,-1 10-48 0,-2 4 0 0,0 5 0 15,-2 6 80-15,-2 1 16 0,0 4 0 0,-2-1 0 16,-1-3-96-16,-3-5 0 0,-1 0-16 0,2-5 0 16,0-5 400-16,-2-4 176 0,1-5-16 0,1-4 0 15,1-3 448-15,1-3 96 0,0-3 0 0,5-10 16 0,0 0-256 0,0 0-48 16,0 0-16-16,-2-14 0 16,1-5-400-16,4-5 0 0,2-5 0 0,-1-3 0 0,1-7 0 0,1-3-224 15,3-3 80-15,0-3 16 0,0-3 128 0,0 0-128 16,-1 0 128-16,0 6-128 0,1 0 128 0,0 6 0 15,0 2 0-15,1 4 0 0,0 5-128 0,-1 1-64 16,1 8 0-16,-2 5 0 0,1 5 192 0,-9 9-192 16,0 0 192-16,0 0-192 0,9 3 16 0,0 7 0 15,-4 3 0-15,-3 7 0 0,-2 8-112 0,-4 4-32 16,-2 3 0-16,-3 7 0 0,-1 10 96 0,-3 2 16 16,-1 0 0-16,-2 0 0 0,-5-3 32 0,1-7 16 15,0-1 0-15,-1-5 0 0,2-3 432 0,1-6 96 16,2 0 16-16,-1-5 0 0,2-2 320 0,4-7 64 0,-1-3 0 0,3-3 16 15,9-9-304-15,0 0-64 16,0 0-16-16,-5-13 0 0,2-7-400 0,3-7 0 0,1-2 0 0,3-7 0 16,1-5-256-16,2-2 80 0,2-4 16 0,1 0 0 15,1-1 160-15,-1-6-160 0,-1 0 160 0,3 3-160 16,0 4 160-16,-1 2-208 0,1 5 80 0,-2 4 128 16,1 6-192-16,1 5 192 0,-1 5-160 0,-2 7 160 15,0 5-208-15,-9 8 48 0,0 0 16 0,0 0 0 16,6 17-64-16,-1 10-16 0,-3 6 0 0,-4 6 0 15,0 3 32-15,-5 8 0 0,-1 5 0 0,-4 4 0 16,-1 4 16-16,1-5 16 0,-2-1 0 0,0-3 0 16,-4-6 160-16,3-4-160 0,-2 0 160 0,2-9-160 15,2-8 656-15,2-4 128 0,2-9 16 0,1-3 16 16,8-11-64-16,0 0-16 0,0 0 0 0,-5-9 0 16,1-7-416-16,6-8-160 0,-1-2 0 0,1-7 144 0,6-4-144 15,1-3-192-15,1-5 32 0,-1 1 16 0,2-3 144 0,1-2-160 16,-2 4 160-16,2-1-160 0,-1 4-16 0,0 6 0 15,0 3 0-15,-3 12 0 0,-2 4-16 0,0 6-16 16,-6 11 0-16,0 0 0 0,0 0 16 0,0 0 16 16,6 11 0-16,-3 10 0 0,-1 8-48 0,-4 5-16 15,-1 5 0-15,-2 3 0 0,-2 7 64 0,-2-4 16 16,0 3 0-16,-4 0 0 0,2-2 160 0,-3-2-160 16,1-7 160-16,1-4-160 0,1-8 160 0,1-3 176 15,0-7-48-15,3-3 0 0,7-12 320 0,0 0 64 16,0 0 16-16,-5-13 0 0,1-6-272 0,4-4-48 15,3-6-16-15,3-4 0 0,1-5-192 0,2-2 0 0,1 1-144 16,0-3 144-16,-2 0 0 0,2 0-144 0,-1-3 144 0,0 5 0 16,2 2-128-16,-3 2 128 0,-1 4-128 15,0 11 128-15,-1 4-144 0,-2 7 144 0,0 2-160 0,-4 8 160 16,0 0-128-16,0 0 128 0,0 0 0 0,2 14-144 16,-3 4 144-16,0 5 0 0,-2 6-144 0,-2 1 144 15,-3 3 0-15,1 2 0 0,-2 2-144 0,-1 1 144 16,-1-1 0-16,-1-3 0 0,-2-2-128 0,1-4 128 15,0-6 0-15,4-5 0 0,1-5 0 0,1-4 0 16,7-8 352-16,0 0-32 0,0 0 0 0,-2-16 0 16,0-3-320-16,6-5 0 0,0-6 0 0,4-6 128 15,2-6-128-15,1-2-208 0,3-4 48 0,0 3 16 16,-2 3 144-16,0 4 0 0,0 7 0 0,-2 4-128 16,-1 5 128-16,-3 6 0 0,1 5 0 0,-7 11 0 15,0 0 0-15,0 0 0 0,6 13 0 0,-2 7 0 0,0 8 0 16,-3 9-240-16,-2 14 48 0,-3 3 0 15,-1 5-1216-15,-3 0-224 0</inkml:trace>
  <inkml:trace contextRef="#ctx0" brushRef="#br0" timeOffset="59270.24">17489 17665 28559 0,'-15'-7'2544'0,"1"0"-2032"0,-1-5-512 0,3 6 0 16,4-2 1232-16,8 8 160 0,0 0 16 0,0 0 16 15,0 0-1088-15,7-7-208 0,5 2-128 0,7-2 128 16,7 2-128-16,7 3 144 0,8-5-144 0,7 1 160 16,8 1 64-16,10-2 16 0,11 1 0 0,3 1 0 0,-1 2-48 0,3 1 0 15,5-3 0-15,5 2 0 0,8 2-192 0,-1 0 128 16,-1-2-128-16,0 2 0 0,2-2 0 15,-2 2 0-15,-2 0-176 0,-7-2 176 16,-5 3-496-16,-5 0 32 0,-4 0 0 0,-6 0 0 16,-7 3-544-16,-9-1-96 0,-9 2-32 0,-10 0 0 15,-6-1-1680-15,-6 2-320 0,-7-3-80 0</inkml:trace>
  <inkml:trace contextRef="#ctx0" brushRef="#br0" timeOffset="59492.2">17786 18129 24879 0,'-11'2'2208'0,"0"-1"-1760"0,1-1-448 0,10 0 0 16,0 0 2368-16,0 0 400 0,0 0 80 0,14 14 16 16,6-1-2240-16,8 1-448 0,9 0-176 15,5 0 128-15,5-4 192 0,6 3 16 0,6-4 16 0,7 1 0 16,8-1-160-16,8-4-48 0,7-6 0 0,3-3 0 15,-2 0-144-15,7 0 0 0,2-2 0 0,0-5 0 16,1-2-288-16,-7 1-96 0,-3-2 0 0,3-3-16 31,2-4-2352-31,-8 0-448 0</inkml:trace>
  <inkml:trace contextRef="#ctx0" brushRef="#br0" timeOffset="59841.8">18632 16831 34095 0,'0'0'3024'16,"-10"15"-2416"-16,-1 4-480 0,-1 14-128 0,-1 13 688 0,-1 15 112 16,-1 10 32-16,-1 7 0 0,-3 7-832 0,-3 4-256 0,-3 2 0 15,-7 9 0-15,-5 6 256 0,-5 5 0 0,0-2 0 16,-1 2 0-16,3-2 0 0,0-1 0 0,-1-4 0 16,0-7 0-16,1-7 0 0,2-5 0 0,2-5 128 0,2-7-128 15,1-10 0-15,1-7 0 0,5-7 0 0,3-7 0 31,5-6-320-31,5-5-160 0,4-3-32 0,3-8-16 16,5-6-2304-16,2-14-464 0,15 4-96 0</inkml:trace>
  <inkml:trace contextRef="#ctx0" brushRef="#br0" timeOffset="60454.82">22054 16705 24879 0,'-6'-19'2208'0,"-2"4"-1760"16,-3-3-448-16,-1-2 0 0,1 2 1984 0,-3 1 320 15,-3 3 64-15,3 7 16 0,2-1-2048 0,-2 3-336 0,-3 2-208 16,-3 3 16-16,-3 0 192 0,-3 2 0 0,-4 4 0 0,-1 4 0 16,-4-1 0-16,-5 5-240 0,-5 4 64 0,-5 4 16 15,-7 4 160-15,-2 2-208 0,2 4 80 0,-5 4 128 16,0 3-128-16,-2 5 128 0,-2 9 0 0,-4 4 0 15,-6 8 0-15,2 6 0 0,4 5 0 0,4 5 0 16,4 3 0-16,2 3 192 0,7 2-32 0,2 2 0 16,4 1-32-16,6-5-128 0,7-5 192 0,7-6-64 15,9-2-128-15,8-4 0 0,8-4 0 0,8-8 0 16,9-2 160-16,11-5-160 0,7-7 192 0,6 0-192 16,4-7 416-16,8-4-32 0,5-5 0 0,5-2 0 15,6-5 16-15,8-6 0 0,5-6 0 0,1-5 0 16,-1-7-96-16,1-5-32 0,3-3 0 0,4-7 0 0,3-2 16 0,-1-4 0 15,-1-8 0-15,0-1 0 0,2-5 80 0,0-6 16 16,1-6 0-16,-3-5 0 16,-4-6-96-16,-3-3-16 0,0-4 0 0,-5-3 0 0,-3-4-128 0,-9-4-16 15,-9-1-128-15,-9 0 192 0,-9 2-192 16,-8 6 0-16,-7 3 0 0,-7 5 0 0,-9 2 0 0,-8 6 0 16,-8 3 128-16,-8 2-128 0,-5 7 0 0,-11 0 0 15,-11 5 0-15,-13 5 0 0,-14 7-320 0,-10 5-64 16,-11 6-16-16,-10 7 0 15,-13 6-2544-15,-5 6-496 0</inkml:trace>
  <inkml:trace contextRef="#ctx0" brushRef="#br1" timeOffset="74200.11">8205 18965 11055 0,'-13'-6'480'0,"5"2"112"0,-4-3-464 0,2 4-128 0,0 0 0 0,2 3 0 16,8 0 1424-16,-11 3 272 0,2-1 48 0,9-2 16 16,-9 7-1088-16,3-2-224 0,-2 1-32 0,2 4-16 15,-1-3-224-15,1 3-48 0,-1-1-128 0,1 2 192 16,0 2-64-16,-1-1 0 0,2 5-128 0,-2 5 192 16,-2-2-192-16,0 3 0 0,-1 2 0 0,0 7 0 15,1 1 0-15,-2 1 0 0,0-2 128 0,0 2-128 16,-2 2 128-16,0 0-128 0,2-1 0 0,-2-2 144 0,-2 0-144 0,2 0 0 15,-1-1 0-15,1 0 128 0,2-5-128 16,1 1 160-16,0-4-160 0,-1-3 160 0,1-2 32 0,1 0 16 16,3-1 0-16,-2-1 0 0,-1-4 16 0,3 1 0 15,0-1 0-15,-1-1 0 0,2-1-224 0,2 3 128 16,-1-1-128-16,1-1 0 0,3-1 128 0,0-2-128 16,1 2 0-16,2-3 0 0,1 2 0 0,1-1 0 15,2 1 0-15,4-2 0 0,4 1 0 0,-1 0 128 16,4 1-128-16,-1-1 0 0,1 1 0 0,0 4 0 15,1-4 0-15,0 1 0 0,2-3 0 0,0 2 0 0,2 3 0 16,1-3 0-16,-1 1 0 0,4-2 0 0,1 2 0 16,4-3 0-16,-3 0 0 0,3-2 0 0,2 5 0 15,3-2 0-15,2 2 0 0,2 0 0 0,-1 0 0 16,0 0 0-16,-2-3 0 0,1 3 0 0,0-1 0 0,1 0 0 16,2 2 0-16,0-3 144 0,1 2-144 0,7-2 128 15,6 1-128-15,0-1 0 0,-2-1 144 0,0-4-144 16,-2 1 0-16,1 4 128 0,2-3-128 0,2 3 0 15,3-3 0-15,3 2 0 0,5-2 0 0,-5-1 128 16,-2-1-128-16,-1 2 0 0,1-1 0 0,1 2 0 16,2 4 0-16,5-2 0 0,3 1 0 0,-1-3 0 15,-6 2 0-15,0-3 0 0,-4 4 0 0,4-2 0 16,1 3 0-16,3-1-160 0,4 1 160 0,-3-3-160 16,-5 3 160-16,2-3-128 0,-1 1 128 0,6 0-128 15,5 1 128-15,-2 2-160 0,1-7 160 0,-2 0-160 0,-4 3 160 16,-1-3 0-16,-1-3 0 0,5 2 0 15,3-1 0-15,0 0 0 0,-4 1 0 0,-4-2 0 0,0 0 0 16,0 1 0-16,3 0 0 0,4 3 0 0,3-4 0 16,-2 1 0-16,-7 0 160 0,1 0-160 0,1 2 240 0,3-2-48 15,3-1-16-15,2-1 0 0,0 2-176 0,0-3 0 16,-3-1 0-16,3-2 0 0,2 2 160 0,3-4-160 16,0-4 192-16,0 3-192 0,-5-3 240 0,2 4-64 15,3-1-16-15,3-1 0 0,5 1-160 0,-6-3 0 16,-2-2 144-16,1-3-144 0,3 2 0 0,4-1 128 15,1-1-128-15,1-2 0 0,-5-1 0 0,2 3 144 16,3 4-144-16,0-3 0 0,4-2 0 0,-4 0 0 16,-4-2 0-16,4 2 0 0,4 0 0 0,-1-1 0 15,-4-3 0-15,0 1 0 0,-5 1 128 0,7-1-128 0,4-1 0 16,-3 1 0-16,-4 2 128 0,1-1-128 16,-1 0 0-16,6 1 0 0,7 1 0 0,-6 3 0 0,-5 2 0 0,5 0 0 15,-1 4 0-15,2-1 0 0,1-2 0 0,-1 4 0 16,-2-1 0-16,5 0 160 0,2-2-160 0,-2-2 128 15,-4 1-128-15,-2-3 0 0,-3 3 0 0,4 2-176 16,5-1 176-16,-4-2 0 0,-2 0 0 0,-1 2 0 16,1 3 256-16,1-2-32 0,1-1 0 0,-1 0 0 15,-4 2 64-15,4 2 16 0,2-1 0 0,-3-1 0 16,-4-1-48-16,-3 2-16 0,-1-1 0 0,5 1 0 16,5 0-48-16,-4-3-16 0,-4 2 0 0,0-1 0 15,-1 0-176-15,6 2 192 0,0-7-192 0,-3 6 192 16,-1 1-192-16,-2 0 0 0,1 1 0 0,5 1 0 15,2-2 0-15,-6 0 0 0,0 1 0 0,-2 2 0 0,0 1 0 0,2 1 128 16,-1-2-128-16,-3 1 0 0,-3 0 0 16,-1 1 0-16,0 1 0 0,1 0 0 0,2-1 0 0,-5 0 0 15,-3 0 0-15,1 0 0 0,-1 2 0 0,6-1 0 16,-2 1 128-16,-4 0-128 0,-6-4 0 0,0 2 0 16,1 0 0-16,-1 0 0 0,4 2 0 0,-5 0 0 15,-3-1 0-15,-5 2 128 0,0-2-128 0,-3 2 0 16,0-2 0-16,1 0 0 0,1 2 0 0,0 1 0 15,2-2 0-15,-5 1 0 0,-4-2 0 0,-3 2 0 16,0-1 0-16,0-1 0 0,-1 2 0 0,1 0 128 16,0-1-128-16,2 2 0 0,0-2 0 0,-4 1 0 15,-4-3 0-15,-2 3 0 0,-1-1 0 0,-1 1 0 0,1 2 0 0,1 0 0 16,-1 1 0-16,1 2 0 0,1-2 0 16,-1 0 0-16,-3 1 0 0,-4-5 0 0,-6 1 0 0,-1 1 0 15,-1-2 160-15,-3 2-160 0,1-1 192 16,-3-1-192-16,2 1 352 0,-2 0-32 0,1 0-16 0,-2 2 0 15,-1-1-64-15,0-2-16 0,0 1 0 0,-1 1 0 16,3 0-48-16,-2-2-16 0,-2 1 0 0,1-3 0 16,-3 0 32-16,0 0 16 0,-1 0 0 0,-1 0 0 15,-1-3 48-15,-2 1 16 0,0-3 0 0,-2 2 0 16,0-2 32-16,-2 0 0 0,-1-3 0 0,0 3 0 16,-2-2 16-16,1-2 0 0,-2-3 0 0,1-1 0 15,-1-2 16-15,0-4 16 0,0-5 0 0,0-3 0 16,0-7 32-16,2-5 16 0,-2-11 0 0,2-3 0 15,0-1-272-15,-2-2-128 0,-1-5 128 0,1 0-128 16,-1-1 0-16,0-5 0 0,-1-2 0 0,1 2 0 0,0 2 0 0,1 0 0 16,-1 1 0-16,0 3 0 0,0-1 128 15,0 5-128-15,0 1 0 0,0 4 128 0,-1 6-128 0,0 3 0 16,-1 6 0-16,1 4 0 0,1 5-288 0,-1 0-96 16,0 5 0-16,-1 4-16 15,-2 0-2160-15,0 1-448 0</inkml:trace>
  <inkml:trace contextRef="#ctx0" brushRef="#br1" timeOffset="78904.03">7998 19015 10815 0,'-6'-14'480'0,"3"6"96"0,-1 2-448 0,0-5-128 16,3 4 0-16,-1-3 0 0,-1 2 752 0,0-1 128 0,0 2 16 0,0-2 16 15,-1 2-208-15,1 0-64 0,3 7 0 0,-7-8 0 16,1 3-304-16,6 5-64 0,0 0-16 0,-5-8 0 16,5 8-256-16,-5-5 128 0,5 5-128 0,0 0 0 15,0 0 0-15,0 0 0 0,0 0 0 0,0 0 0 16,0 0-128-16,-3 17 128 0,2 4-208 0,1 6 80 15,-1 0 128-15,-2 5-128 0,-1-1 128 0,0 6-128 16,-1 3 128-16,0-2 0 0,-4 1 0 0,2-2 0 16,-1-1 192-16,0-2-16 0,1 0-16 0,-3-2 0 15,-1 1 160-15,1-2 48 0,0 0 0 0,3 1 0 16,-4 1-112-16,4 0 0 0,-3-2-16 0,-1 0 0 16,-1 0-112-16,0-3 0 0,1-1-128 0,2-6 192 0,0-2-32 0,5 0-16 15,-2-2 0-15,2-2 0 16,0 0-144-16,2 1 0 0,-1-7 144 0,3 2-144 0,0-11 0 15,3 9 0-15,-1 1 0 0,-2-10 0 0,8 10 0 0,2-3 0 16,0-2 0-16,2-2 0 0,2 3-240 0,1-3 48 16,1 0 0-16,2-1 0 0,0 0 192 0,1-1-176 15,1 0 176-15,1 1-160 0,-1 1 160 0,0 0 0 16,2-2 0-16,3 0 0 0,2 2 0 0,0 1 0 16,1-4 0-16,1 2 128 0,1 2 0 0,4 0 16 15,-1 0 0-15,5 1 0 0,5 1-144 0,0-1 0 16,0 2 0-16,-1 0-176 0,-2-2 176 0,-1 2 0 15,1 0 0-15,1-2 0 0,3 3 0 0,1-2 0 16,2 2 0-16,4 1 0 0,4-3 0 0,1 3 144 0,-3-2-144 0,1 1 0 16,-3-3 0-16,1-1 0 0,2 1 0 0,2 2 0 15,3-3 128-15,-1 1-128 0,4 1 0 16,-3-1 0-16,-2-2 0 0,-2 0 0 0,-1 4 0 0,1-1 0 16,2 1 0-16,2 4 0 0,2-3 0 0,1 2 0 15,-1-1 0-15,-1 0 0 0,-3-1 0 0,-1 0 0 16,-1-3 0-16,3 4 0 0,1-3 0 0,4 3 0 15,-1 1 0-15,-1-2 0 0,-3-2 0 0,-4 0 0 16,2 2 128-16,-1 0-128 0,1 2 0 0,4-3 0 16,3-2 0-16,2 1 0 0,-3-2 0 0,-2-2 0 15,-2-2 0-15,1 0 0 0,2 0 0 0,2 0 0 16,4-1 128-16,0 0-128 0,0-3 0 0,-2 0 0 16,-6 0 0-16,-1 1 0 0,1 1 128 0,-2 1-128 15,1 0 0-15,3 1 0 0,2 1 0 0,-4-1 0 16,-3-1 0-16,-2-1 0 0,-2 1 0 0,0 4 0 0,1 1 0 15,2-2 0-15,2-1 0 0,3 1 0 0,2-2 0 0,-2 0 0 16,-4-2 0-16,2 1 0 0,-1 1 0 0,1 0 0 16,0 1 0-16,3-1 0 0,4-2 0 0,-3-1 0 15,-2-2 0-15,-3 0 0 0,-1 0 0 0,0 3 0 16,1-2 0-16,3 0 0 0,1 3 0 0,0-2 0 16,0-1 0-16,-4 2 0 0,-3-2 0 0,-2-1 0 15,0 1 0-15,0 0 0 0,0 2 0 0,5-5 0 16,4 1 0-16,-1 2 0 0,0 0 128 0,-3-1-128 15,-4 1 144-15,-1 3-144 0,-1 2 160 0,1 2-160 16,1 0 160-16,1 0-160 0,2-1 128 0,1 0-128 0,-2 1 0 16,0 0 144-16,-2-1-144 0,2-1 128 0,-1 3-128 15,2-2 128-15,5 1-128 0,2-2 0 0,1 0 0 0,1-1 0 16,-5 0 0-16,-2-1 128 0,1 0-128 0,1-2 0 16,-1-2 0-16,4 0 0 0,3 0 0 15,0-4 0-15,-5 2 0 0,1-1 128 0,-2-3-128 0,1 0 0 16,1 2 0-16,4-1 128 0,3 3-128 0,0-3 0 15,-5 2 128-15,3-2-128 0,-1 1 0 0,-2-3 128 16,1 5-128-16,5-2 0 0,5 0 0 0,-2-1 0 16,-3 3 0-16,-2-1 0 0,2 0 0 0,3-1 0 15,2 3 128-15,1-1-128 0,4-2 128 0,-4 2-128 16,-3-3 0-16,-2 5 0 0,0-3 0 0,5 3 0 16,4 0 0-16,-1 1 0 0,-4-2 0 0,0 2 0 15,0 0 0-15,1 4 0 0,3 0 0 0,0 0 0 16,0 0 0-16,0 0 0 0,-3 0 0 0,-1 0 0 0,0 4 0 15,4-2 0-15,2 1 0 0,-2-2 0 0,-5-1 0 16,-3 3 0-16,0 0 176 0,3-1-176 0,2-2 160 0,0 0-160 16,2-2 160-16,-2 1-160 0,-2 0 192 0,0 0-48 15,-1-3-16-15,5 1 0 0,3 1-128 0,-1-2 192 16,-4 0-192-16,1 0 192 0,-1-1-192 0,7 1 160 16,4 2-160-16,0-4 160 0,-5-1-160 0,2 2 0 15,-6 1 0-15,4-2 128 0,4 0-128 0,-2 0 0 16,-4-2 0-16,-3 4 0 0,-2 4-128 0,-1-2 128 15,2 2-160-15,4-1 160 0,4-1-128 0,-4-3 128 16,-4 0 0-16,-1 2-144 0,0 3 144 0,3-1 0 16,2-1 128-16,-4-1-128 0,-4-4 0 0,-3 2 0 0,-1 1 0 15,2 2-128-15,1-2 128 0,1 1 0 0,1-2 160 16,-6 0-160-16,-5-2 256 0,-1 2-32 0,-2-1-16 0,1 1 0 16,-2 0 48-16,2 3 0 0,2-2 0 0,-2-1 0 15,-2 1-96-15,0 0-16 0,-5 2 0 0,0-1 0 16,1 2-144-16,0 1 160 0,-1 0-160 0,0 1 160 15,0 0-160-15,-1 2 160 0,-3-2-160 0,-4 2 160 16,-1-2-160-16,-2 2 0 0,-2 0 0 0,-2 1-176 16,1-1 176-16,-1 2 0 0,-1 1 0 0,-2 1 0 15,1-2 0-15,-1 1 0 0,1-2 0 0,-3-2 128 16,-4 2-128-16,-2-1 0 0,-4-1 128 0,-2 1-128 16,0-3 176-16,-2 0-48 0,-3 0 0 0,0 0 0 15,-1 1 96-15,-1 0 16 0,-3-1 0 0,-1 0 0 16,-10 0 32-16,11 0 16 0,-2 0 0 0,-9 0 0 0,10-1 48 0,-10 1 16 15,0 0 0-15,10-5 0 0,-4 0-48 16,-1 0-16-16,-1-5 0 0,0 1 0 0,-2-3 0 16,1-2 0-16,-3-3 0 0,0-4 0 0,-3 0 0 0,2-9 0 15,-1 2 0-15,-1-5 0 0,-1-1 0 0,0-3 0 16,1-7 0-16,1-1 0 0,0-1-288 0,-1-1 160 16,2-5-160-16,1-2 128 0,0-4-128 0,0-1 0 15,1-2 0-15,2 3 0 0,1 5 0 0,-1 5 0 16,3 3 0-16,-1 8 0 0,1 8-176 0,-1 1 176 15,1 4-128-15,1 4 128 0,-1 3-128 0,2 2 128 16,-1 5-128-16,1 3 128 16,0 4-432-16,-8 3 0 0,0 0 0 0,0 0 0 15,9 9-2352-15,-4 3-480 0,-3 10-80 0,-1-1-7776 0</inkml:trace>
  <inkml:trace contextRef="#ctx0" brushRef="#br1" timeOffset="82133.22">17562 14383 12895 0,'0'-12'1152'0,"0"12"-928"0,0-6-224 0,1 1 0 15,-1-4 640-15,0 9 96 0,3-6 16 0,-3 6 0 16,0-9-384-16,0 9-80 0,0 0-16 0,-5-9 0 0,0 0-96 0,-1 3-32 16,6 6 0-16,-10-4 0 0,0-1-144 0,-3-3 128 15,1 4-128-15,-1 0 128 0,-1 3-128 0,0-3 0 16,0 2 0-16,-3-1 0 0,0 1 0 0,-2 1 0 15,-3-1 0-15,-1 0 0 0,-2-3 0 0,-1 1 0 16,-2 0 0-16,0 0 0 0,0-3 0 0,2 0 0 16,0 3 0-16,1-3 0 0,-2-1 224 0,-1-2 16 15,-1 2 0-15,-2-1 0 0,1 2 32 0,-2 3 16 16,-2 1 0-16,-4 0 0 0,-4-5-128 0,-1 4-32 16,-2 0 0-16,1-3 0 0,0-1 16 0,2-2 0 15,2 0 0-15,-1-2 0 0,2 7 16 0,-1-4 0 16,1 3 0-16,-3-4 0 0,-1 2-160 0,-4-3 192 15,-4-1-192-15,1 1 192 0,2 1-192 0,1 2 160 0,0-2-160 16,1 2 160-16,0-3-32 0,2 5-128 0,-4 0 192 16,-1-1-64-16,-3-1-128 0,0-2 0 0,0 2 144 0,1-2-144 15,1 4 128-15,2-4-128 0,0 3 128 0,1-2-128 16,0 2 144-16,-3 2-144 0,-3-3 192 0,-2 3-192 16,-2 1 192-16,2-2-64 0,3 3 0 0,1 2-128 15,1 2 0-15,0 2 0 0,2 2 0 0,-3-1-144 16,-5 1 144-16,-1 2 0 0,-1-1 0 0,3 0 0 15,2 3 0-15,3-2 0 0,0 2 0 0,3-2 0 16,1-1 0-16,-1 3 0 0,-1-4 0 0,-2 4 0 16,-3-1 0-16,5 2 0 0,2-3 160 0,1 6-160 15,1 0 0-15,1-2 0 0,-1 4 0 0,2 1 0 16,1 0 0-16,-3 1 0 0,-1 2-192 0,-4-4 192 0,0-6 0 0,2 4 0 16,3-3 128-16,4 3-128 0,0 1 0 0,3 2 0 15,2-2 0-15,2-1 0 0,1 2 0 16,0 2 0-16,-1-1 0 0,1 2 0 0,1 1 0 0,0 1 0 15,1 4 0-15,0-2 0 0,2-2 0 0,3 1 0 16,1 2 0-16,2 1 0 0,3-3 0 0,3 0 0 16,-2 2 0-16,5 2 0 0,2-2 0 0,1 4 128 15,1-3-128-15,1-1 0 0,3-1 0 0,1 3 0 16,2-5 0-16,0 0 0 0,2 1-128 0,3 0 128 16,-1 2 0-16,5-1 0 0,-2-3 0 0,4 2 0 15,0 1 0-15,3 1 0 0,2-4 0 0,2 1 0 16,0-1 0-16,3 2 0 0,2-1 0 0,3 4 0 15,2 2 0-15,4-1 0 0,1-1 0 0,1-4 0 16,-1 1 0-16,-1-1 0 0,1 2-144 0,0-1 144 0,3-5 0 0,0 4-144 16,0-1 144-16,2-2 0 0,2-3 0 0,3 1-128 15,3 1 128-15,3 1 0 0,0-2 0 0,0 2 0 16,-2-2 0-16,-1 0 0 0,1-2 0 0,0 1 0 16,1 0 0-16,2-2 0 0,2-1 0 0,3 1 128 15,6-1 0-15,1-1 0 0,-2-1 0 0,2-2 0 16,0 1 0-16,1-2 16 0,0-2 0 0,3-1 0 15,6 0-144-15,-2 0 0 0,-2 1 144 0,-3-2-144 16,1 1 0-16,-2-1 0 0,-2 1 0 0,5 1 0 16,3 1 0-16,0-1 0 0,-3-3 0 0,-1 1 0 15,-4 0 0-15,1 2 0 0,-1 2 0 0,5-4 128 0,5-2-128 16,0-2 0-16,-2-6 0 0,0 2 0 0,-2 0 0 0,0-2 128 16,0-1-128-16,4-1 128 0,5 1-128 0,-3-4 0 15,-4 1 0-15,-4 3 0 0,-1-4 0 16,-1 1 128-16,-3 1-128 0,4-3 0 0,4-2 0 0,0-1 0 15,-5 0 0-15,-2 2 128 0,-1 0-128 0,-2 0 0 16,-1-3 0-16,2 1 0 0,0 2 0 16,1 0 0-16,-1-2 0 0,-5-2 128 0,-4-1-128 0,-4-2 0 15,3 1 0-15,-7-2 0 0,0 0 0 0,-3-4 0 16,-2 2 0-16,-1 1 128 0,0-4-128 0,-3 2 0 16,-3 0 128-16,-1-1-128 0,-3-4 0 0,-2 2 144 15,-1 0-144-15,-7-2 0 0,-1 4 176 0,-5 0-176 16,-3-1 160-16,-2 2-160 0,-3-4 272 0,-1-1-32 0,-1 1-16 15,-3-3 0-15,-3 0 80 0,-2 1 16 0,-2 3 0 16,0 0 0-16,-3 4-144 0,-2-1-32 0,-2-1 0 0,-4 0 0 16,-3 3-144-16,-2-1 0 0,-2 1 0 0,1 2 0 15,-3-1 0-15,0-1 0 16,-5 1-128-16,-1 3 128 0,-2-2 0 0,-3 1-144 0,-4 0 144 0,-4 5 0 16,-2 0-144-16,-4-1 144 0,0-5 0 0,0 4-144 15,-1 6 144-15,0 0-128 0,0 6 128 0,-7-3-128 16,-6 4 128-16,-1-2 0 0,-1 4-144 0,1 0 144 15,-1 1 0-15,4 0 0 0,-3 4 0 0,-3-1 0 16,-4 1-208-16,5 3 80 0,1 4 128 0,4 3-7904 16,0 3-1456-16</inkml:trace>
  <inkml:trace contextRef="#ctx0" brushRef="#br1" timeOffset="83752.18">11178 15407 1839 0,'0'0'160'0,"0"0"-160"16,-7-7 0-16,2 0 0 0,-4-2 2304 0,2 6 448 16,7 3 64-16,-7-8 32 0,-1-1-1840 0,3 4-368 15,-3-3-80-15,8 8-16 0,-7-6-208 0,0-2-32 16,0 3-16-16,-2 1 0 0,1 2-80 0,-2-2-16 15,2 0 0-15,-2 2 0 0,3 2-64 0,7 0 0 0,-11-1-128 0,11 1 192 16,-6-3-32-16,6 3-16 16,0 0 0-16,0 0 0 0,0 0-16 0,0 0-128 0,0 0 192 0,0 0-64 15,10-4 16-15,2 0 0 0,-1 1 0 0,2 0 0 16,1-2-144-16,2 2 160 0,2 0-160 0,4-3 160 16,1 1-32-16,2 3-128 0,3-1 192 15,1 2-64-15,3-3 128 0,1 2 0 0,3-1 16 0,3 2 0 16,4 1 32-16,2 0 0 0,-1 0 0 0,0 0 0 15,-5 1-16-15,2 0 0 0,-1 1 0 0,3 0 0 16,1 2 16-16,1 0 0 0,1-3 0 0,1 3 0 16,5-2-80-16,-1 1-16 0,-1 2 0 0,-2-4 0 15,-3-1 0-15,-1 0 0 0,2 2 0 0,-2-1 0 16,1 0-208-16,1 3 144 0,1 0-144 0,0 0 128 16,-2-2-128-16,-3 1 0 0,0-3 0 0,-4 4 128 0,-3-2-128 15,-1 1 0-15,-1-3 0 0,-1-2 128 16,-2 0-128-16,0-1 0 0,-2 1 0 0,0-1 0 0,-3 1 0 15,0 0 128-15,1-1-128 0,-2 1 0 0,-2 1 0 0,-2 0 0 16,-1-2 128-16,-1 2-128 0,-4-2 0 0,-2 2 0 16,1 0 0-16,-3-3 0 0,2 0 0 0,-1 0 0 15,1 2 0-15,-3-3 128 0,-9 5-128 16,8-8 0-16,-8 8 0 0,8-5 128 0,-8 5-128 0,6-11 0 16,0 0 144-16,-1 0-144 0,-2 1 0 0,0 0 144 15,0-3-144-15,-3 13 0 0,0-11 144 0,1-2-144 16,0-4 0-16,0 2 144 0,-1 2-144 0,0 1 192 15,0-4-192-15,2 0 192 0,-1-2-192 0,1 0 128 16,0-1-128-16,0 0 128 0,0-1-128 0,-1-4 0 0,0 1 0 0,-1 0 0 16,-1-3 0-16,0 2 128 0,1-2-128 15,0 1 0-15,-4 4 0 0,2-5 0 0,0 0 0 0,-1-1 0 16,0 0 176-16,-1 3-48 0,0 0-128 0,0 0 192 16,-1-7 0-16,-1 3-16 0,-2-1 0 0,-1 4 0 15,-1-3 32-15,0 4 16 0,-7-6 0 0,1 6 0 16,-1-2-64-16,-1 3-16 0,-1-1 0 0,-1-1 0 15,-5 4-144-15,0-1 0 0,1 2 144 16,4-4-144-16,-3 0 0 0,0 2 0 0,2-1-160 0,-4 4 160 16,1 1-192-16,1 0 192 0,-3 1-192 0,2 1 192 15,-2 1-128-15,1 0 128 0,-3-3 0 0,-5 2 0 16,-2 4-144-16,-3 2 144 0,-2-3 0 0,-2 6-144 16,0-4 144-16,0 5 0 0,0-3 0 0,0 5 0 15,-1 1 0-15,-1-3-160 0,1 3 160 0,-5 0 0 16,-3 2-144-16,-2 0 144 0,-2 1 0 0,-1 0-144 15,3 0 144-15,3 1-128 0,-1 1 128 0,4 1-128 0,3 2 128 0,-3 0-208 16,-5-1 80-16,-1 2 128 0,1 3-144 0,3 0 144 16,-1 0 0-16,2 5 0 0,1 2 0 15,1 1-128-15,4-4 128 0,-1 4 0 0,1 6 0 0,-3 0 0 16,-2-4-128-16,2-1 128 0,1-4 0 0,4 3 0 16,0 2 0-16,4-2 144 0,1 0-144 0,2-2 0 15,-1 3 0-15,5 0-176 0,1-2 176 0,2 6 0 16,0-2 0-16,0 2 0 0,-1 2 0 0,2 1-128 15,0-2 128-15,0 3 0 0,1-1 0 0,3-1 0 16,-1 3 0-16,3-3-128 0,4 0 128 0,-1 2 0 16,4-2-144-16,0 1 144 0,2-1 0 0,1 1 0 0,3 1 0 0,1-3 0 15,4-2-176-15,-2 1 48 0,2 4 0 0,1-2 0 16,4 3 128-16,-2-3 0 0,3 0-144 16,2 1 144-16,1-2 0 0,5-1 0 0,-3 1-144 0,6-2 144 15,1 2 0-15,4 0 0 0,0 0-128 0,2 0 128 16,1 0 0-16,2-2-128 0,-1 0 128 0,1-1 0 15,0-2-144-15,2 0 144 0,2-1 0 0,0 1-144 16,2-4 144-16,3 1 0 0,1-1 0 0,6 2-128 16,4-1 128-16,3-1 0 0,5-3 0 0,-2 2 0 15,-4-4 0-15,2 1 0 0,-1 2 128 0,2-4-128 16,0 4 0-16,1-4 144 0,1 0-144 0,2-1 0 16,1 2 128-16,-3-4-128 0,-1-1 0 0,-2-2 0 0,-2-1 144 15,2-1-16-15,0-1-128 0,0 0 192 16,4-2-32-16,0 2-16 0,1-1 0 0,-3 0 0 0,-4 1-144 0,3 0 0 15,-5 2 144-15,-1-1-144 16,-2 1-912 0,-1 2-256-16</inkml:trace>
  <inkml:trace contextRef="#ctx0" brushRef="#br1" timeOffset="123114">17366 17634 12783 0,'0'0'560'0,"0"0"128"0,0 0-560 0,-8-2-128 0,8 2 0 0,-6-8 0 16,0 3 752-16,6 5 112 0,-3-8 32 0,3-1 0 15,0 9-416-15,4-6-80 0,-4 6-16 0,8-10 0 0,2 2-96 16,0 1-32-16,-1 0 0 0,1 2 0 0,-1-2-128 0,4 2-128 16,-2 1 144-16,1-3-144 0,2 4 256 0,1-1-64 15,0 1 0-15,3 1 0 0,0-1-64 0,2 1 0 16,0 2-128-16,4 0 192 0,1 2 32 0,1 1 0 16,4-1 0-16,4-1 0 0,4 3 16 0,6-1 0 15,2-2 0-15,1 0 0 0,-1 2 80 0,2-2 0 16,4-2 16-16,2 3 0 0,1 1 96 0,6-2 16 15,5 2 0-15,2-1 0 0,2-2 0 0,-1 2 0 16,-3 3 0-16,0-3 0 0,0 1-128 0,1-2 0 16,0-1-16-16,-1-1 0 0,-1-1 16 0,-7 0 16 0,0-2 0 15,0 2 0-15,-4-1 144 0,1 1 32 16,1 0 0-16,-4 0 0 0,0-1-256 0,-2-1-32 0,-6 2-16 0,-3-2 0 16,-6 1-208-16,-1 1 128 0,-4-1-128 0,-1 3 0 15,-5-1 128-15,1-1-128 0,-6 0 0 0,-3 1 144 31,-2 1-608-31,-2 0-128 0,-12 0-32 0,0 0 0 16,0 0-1712-16,0 0-352 0</inkml:trace>
  <inkml:trace contextRef="#ctx0" brushRef="#br1" timeOffset="123595.42">17062 18219 15951 0,'0'0'704'0,"0"0"144"0,0 0-672 0,0 0-176 16,0 0 0-16,3-10 0 0,1 1 672 0,1 0 96 16,1 4 32-16,3 1 0 0,1-1-432 0,3 0-96 15,3 1-16-15,5 0 0 0,3-1 304 0,5 1 48 16,4 2 16-16,3-2 0 0,2-2-48 0,0 2 0 0,0 1 0 0,3 3 0 16,3-1-256-16,3 1-48 0,2 1-16 0,7 3 0 15,6 2-112-15,3 0-16 0,2-5-128 16,-1 0 192-16,3-1-32 0,-1 4-16 0,4 0 0 0,3 0 0 15,5-3 128-15,0-1 32 0,-3-3 0 0,0-1 0 16,-1 2 192-16,1 1 32 0,2 1 16 0,0-2 0 16,-4 0-80-16,-3 1-16 0,-5-8 0 0,-6 2 0 15,-3 3-128-15,-3 1-16 0,-3-2-16 0,-5 1 0 16,-5-1-144-16,-4-3-16 0,-2 2-128 0,-5 2 192 16,-5-2-192-16,-5 0 0 0,-3 1 128 0,-5 0-128 15,-4-1-352 1,-9 6-112-16,5-8-32 0,-5 8-8720 0,0 0-1760 0</inkml:trace>
  <inkml:trace contextRef="#ctx0" brushRef="#br1" timeOffset="124156.56">18897 16588 6447 0,'0'0'576'0,"-7"-9"-576"0,2-1 0 0,0 2 0 16,0 2 1840-16,1 0 256 0,4 6 48 0,-9-5 16 15,2-4-1072-15,0 4-192 0,7 5-64 0,0 0 0 16,-6-4-208-16,6 4-48 0,0 0-16 0,0 0 0 16,-6-3-192-16,6 3-48 0,0 0 0 0,0 0 0 15,-8 10-128-15,2 4-48 0,-1 4 0 0,1 5 0 16,-6 4-144-16,3 5 128 0,-1-2-128 0,0 6 128 15,-1 1 32-15,-3 4 0 0,0 5 0 0,-2 4 0 0,-1 1-160 16,-2 5 128-16,0 3-128 0,-1 4 128 0,-2 3 32 0,-1 1 0 16,-1 4 0-16,-1 4 0 0,0-1 16 15,0 5 0-15,-3 5 0 0,-3-3 0 0,-3 0 336 0,1-1 64 16,1 3 0-16,-1 1 16 0,1-3-144 0,4-1-48 16,1-2 0-16,3-3 0 0,3-3-128 0,2 0-16 15,2-4-16-15,3 1 0 0,0-9-96 16,3 1-16-16,2-4 0 0,0-4 0 0,0-5 128 0,1-3 32 15,2-3 0-15,1 0 0 0,1-5-80 0,2-6-16 16,-1-3 0-16,2-2 0 0,1-5-192 0,1-3 128 16,2-2-128-16,-1-5 0 0,1 0 0 0,-3-11 0 15,0 0-128-15,0 0-8704 16,0 0-1728-16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3:36.8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8903 10218 10815 0,'0'0'480'0,"0"0"96"0,0 0-448 0,0 0-128 0,0 0 0 0,0 0 0 15,-4-3 736-15,4 3 128 0,-4 0 32 16,-2-1 0-16,1 1-80 0,0 1-16 0,0-1 0 0,0 0 0 16,-2 1-176-16,2 2-48 0,-1-1 0 15,6-2 0-15,-8-1 64 0,3 1 16 0,0-1 0 0,0 0 0 16,-1-1 16-16,2 1 0 0,0-3 0 0,-1-2 0 15,0 1-144-15,-2 0-16 0,4-3-16 0,-1 0 0 16,0-2 32-16,4 1 16 0,4-2 0 0,1-3 0 16,1-1-80-16,3-3-16 0,1-4 0 0,2 1 0 15,0-1-192-15,4-5-64 0,2 1 0 0,1-4 0 0,0 2-192 0,0-2 128 16,1-1-128-16,3 2 0 0,1-3 0 0,-1 2 0 16,2 1 0-16,3-3 0 0,2-1 128 0,0 2-128 15,1 3 0-15,2-1 144 0,1 4-144 0,0-2 0 16,-1 3 0-16,2-2 128 0,-1 2-128 0,-1 1 0 15,-1-2 0-15,0 1 0 0,2 2 0 0,-2 1 0 16,-2-2 0-16,3 0 0 0,0 4 0 0,2 0 0 16,-1 1 0-16,2 0 0 0,0-1 0 0,1 1 0 15,0 2 0-15,-1-1 0 0,-2 3 0 0,-2 2 0 16,1 0 0-16,-3-1 0 0,0 2 0 0,-2 1 0 16,-2 1 0-16,10 0 0 0,-6-2 0 0,-3 5 0 15,-3 4 0-15,0-1 0 0,-5-2 0 0,2 3 0 16,-3-1 0-16,1 3 0 0,0 0 0 0,1 2 0 15,0-2 0-15,1 1 128 0,-1 0-128 0,0 3 0 16,-2-2 144-16,0 1-144 0,-3-2 0 0,2 2 0 16,-3-1 0-16,-3 2 0 0,1 2 128 0,-2-2-128 15,0 3 160-15,-4 0-160 0,-6-7 192 0,12 9-64 16,-3 3-128-16,0 0 192 0,-2 0-192 0,1 3 0 16,-1 3 0-16,2 1 0 0,0-1 128 0,-1 1-128 0,-2 2 0 0,2 2 144 15,1-1-144-15,-3 1 0 0,0 3 0 0,1 0 0 16,0 3 848-16,0-4 144 0,-1 2 32 0,0-1 0 15,0 3-1616 1,0-4-320-16,-1 2-64 0,0-2-16 0,-2 5 864 0,2-5 128 0,0-1 0 0,-3 2 160 16,0-5-16-16,-2 1 0 0,-2 1 0 0,2-2 0 15,-1 0-16-15,0-1 0 0,-2-1 0 0,1 1 0 16,-1 1 0-16,-1-1 0 0,-1-2 0 0,1 0 0 16,1-3-128-16,-1 1 192 0,1 0-192 0,-1 0 192 0,1-1-192 0,-1-1 0 15,0-1 0-15,0 0 0 0,0-2 128 0,2-1-128 16,1 1 0-16,1-11 128 0,-2 11-128 0,1-3 0 15,1-8 0-15,0 10 128 16,0-10-896-16,0 0-192 0,0 0-48 0,0 0 0 0,0 0 1584 0,0 0 320 16,0 0 64-16,0 0 16 15,0 0-1440-15,0 0-304 0,8-10-48 0,-2 3-16 16,-6 7-1840-16,5-11-368 0,-1-4-80 0,-4 15-16 0</inkml:trace>
  <inkml:trace contextRef="#ctx0" brushRef="#br0" timeOffset="334.33">10469 10015 2751 0,'0'0'128'0,"0"0"16"0,-9-2-144 0,9 2 0 0,0 0 0 0,0 0 0 15,0 0 4048-15,0 0 784 0,0 0 160 0,0 0 16 16,0 0-3056-16,1 9-608 0,1 2-128 0,0-2-32 15,-2-9-288-15,7 14-64 0,0 1-16 0,2 1 0 16,0-1-336-16,1-1-64 0,2 0-16 0,-1 0 0 16,-1 1-240-16,0-1-160 0,2 0 192 0,-1 0-192 15,1-1 176-15,-1-6-176 0,2 1 160 0,1-4-160 16,1-3 624-16,0-2 16 0,1-3 16 0,0-6 0 0,1-4 160 16,0-4 16-16,2-4 16 0,2 0 0 0,0-8-288 0,1 4-64 15,-3-5-16-15,0 3 0 0,-1 1-288 0,-2-4-48 16,-2-4-16-16,-1 2 0 0,-1 3-128 0,-2-1 0 15,0 2 0-15,-4 4 0 16,1 0-320-16,-2 3-160 0,-3 3-32 0,0 2-10368 16,-2 6-2096-16</inkml:trace>
  <inkml:trace contextRef="#ctx0" brushRef="#br0" timeOffset="1724.47">9128 9657 1839 0,'0'0'0'0,"0"0"160"0,0 0-160 0,-8 3 0 16,8-3 0-16,0 0 0 0,-12-4 2880 0,5-1 528 15,7 5 112-15,0 0 32 0,-9-8-1952 0,4-2-384 16,5 10-64-16,-4-10-32 0,3-3-160 0,1 2-16 16,-1 0-16-16,1-1 0 0,0-1-112 0,2 1-32 0,4-3 0 0,0-3 0 15,3 1-272-15,2-1-48 16,-1-2-16-16,6-2 0 0,-1-4-96 0,3 4-32 0,1-4 0 0,1 2 0 16,2 1 16-16,-1-4 0 15,3 2 0-15,1-2 0 0,1 3 0 0,4 1 0 0,0-2 0 0,1 1 0 16,0 2-80-16,1-3 0 0,4 2-16 15,-3-1 0-15,4-7-240 0,2 6 176 0,3-2-176 0,4 3 160 16,0-3-160-16,3 3 0 0,3-4 0 0,0 1 128 16,2 1-128-16,-1-1 0 0,-1-2 0 15,2 3 0-15,-1 0 0 0,-2 2 0 0,1-1 0 0,-2 2 0 0,-3 4 0 16,-3 2 0-16,-1-2 144 0,-1 1-144 0,-2 1 128 0,-2 1-128 16,-1 0 160-16,-2 1-160 0,1 1 896 0,-1 3 64 15,1 1 32-15,-2-1 0 16,2 6-1616-16,-1 0-320 15,0-1-64-15,2 0-16 0,-2-5 832 0,1 5 192 0,-2 1 0 0,0-1 0 0,2-1 0 0,-2 3 0 16,-1-2 0-16,0 2 0 0,2 2 0 0,2 0 0 16,0 1 0-16,1 1 0 0,1 1 0 0,-1 3 0 15,-1-1 0-15,-1-3 0 0,-1-1 0 0,0 1 0 16,-2 1 0-16,-2-1 0 0,1 0 0 0,-1 0 0 16,-1 1 0-16,1 0 0 0,-1 6 0 0,2-3 0 15,0-1 0-15,0 4 0 0,1-1 0 0,-4 2 0 16,0 1 0-16,2-4 0 0,-2-2 0 0,-3 4 0 15,0-2 0-15,-2 1 0 0,0 1 0 0,2-2 0 0,-2 1 0 16,0 2 0-16,-1-1 0 0,1 3 0 0,-2-3 128 16,0 4-128-16,0-2 0 0,0 3 0 0,2 0 0 0,-3-3 0 15,0 3 0-15,-1-3 0 16,-2 2 0-16,0-3 0 0,-3 3 144 0,0 1-144 0,2-2 0 0,-2 2 144 16,0-1-144-16,2 0 0 0,-2 0 144 0,-1-2-144 15,-1 3 0-15,1-3 0 0,-2 1 0 16,1 1 128-16,-1-2-128 0,-1 3 0 0,2-5 0 0,-3 6 128 15,0-5-128-15,1 2 0 0,2-4 0 0,-1 4 0 16,-1-2 0-16,-1 2 0 0,2-2 0 0,-1 3 128 0,2-1-128 0,0 2 0 16,1 0 0-16,0-1 0 15,1 0 0-15,-3 2 0 0,2-4 0 0,0 2 0 16,2-2 0-16,-2 2 0 0,0-2 0 0,0 2 0 0,1 0 0 0,1-2 0 16,-2 1 0-16,0-1 0 0,-1 2 0 0,0 0 0 15,-2 1 0-15,1 0 0 0,0-5 0 16,0 3 0-16,-2-2 0 0,0 2 128 0,0-3-128 0,-1 4 128 15,0 1-128-15,-1-1 128 0,1-1-128 0,0 0 128 16,-3 4-128-16,2-1 128 0,-2-3-128 0,2 3 0 16,-2 1 0-16,3-3 128 0,0 3-128 0,-3 0 0 15,-1 1 0-15,0 1 0 0,0-4 0 0,0 4 0 16,2-1 0-16,-5 0 128 0,3 3-128 0,-1 0 128 16,0 0-128-16,0-1 128 0,1 0-128 0,-1 1 144 15,-2 1-144-15,2 0 160 0,-1-1-160 0,2 2 160 16,-1 2-160-16,-1 2 160 0,1-3-160 0,-1 1 0 15,-1 2 144-15,1 0-144 0,1-3 0 0,-1 0 0 16,0 0 0-16,-1 0 128 0,1 5-128 0,-2-6 0 16,2 0 0-16,-1 3 128 0,2 0-128 0,-1-1 0 15,-2 2 0-15,3-1 0 0,-3-3 256 0,2 0 0 16,-1 1-16-16,2-2 0 0,-1 2-112 0,-1 0-128 16,1-2 176-16,-1 1-176 0,-1-5 192 0,-1 1-64 15,0-1 0-15,0 0-128 0,0 2 144 0,-1-3-144 16,0-4 0-16,0 1 144 0,-2-3-16 0,3-8 0 0,0 0 0 0,0 0 0 15,-2 10-128-15,2-10 0 0,0 0 0 16,0 0 0-16,0 0-272 0,0 0 16 0,0 0 0 0,-4-13 0 16,-1 3-2336-1,1-3-464-15,-6-4-80 0,3 3-9600 0</inkml:trace>
  <inkml:trace contextRef="#ctx0" brushRef="#br0" timeOffset="2073.01">13230 10014 11967 0,'0'0'1072'0,"-6"7"-864"16,-1-1-208-16,3 4 0 0,2 1 2080 0,2 0 368 16,-3 3 80-16,2-3 16 0,1-11-1424 0,0 13-288 15,-1-2-48-15,1 2-16 0,1-4-400 0,-1-9-96 16,4 14-16-16,1-3 0 0,-5-11-64 0,8 10 0 15,0 2-16-15,1-3 0 0,-1 1-16 0,2-4 0 16,2 2 0-16,-2-3 0 0,0-1 240 0,0-2 48 16,0 1 16-16,0-2 0 0,-10-1 256 0,13 0 48 15,-3-1 16-15,2-2 0 0,-1-2-48 0,1-1-16 16,-2-6 0-16,1 5 0 0,-3-5 32 0,2-2 0 16,1-3 0-16,1-2 0 0,-2-3-48 0,0-3 0 0,-1 0 0 0,-1 0 0 15,-3-7-256-15,-3-3-64 16,1-5-16-16,-3-4 0 0,0-2-240 0,-1-1-128 0,-2 1 160 0,1 2-160 15,-2 6-160-15,-1 2-128 0,-2 2-32 0,1 3 0 32,0 6-2416-32,-2-3-480 0</inkml:trace>
  <inkml:trace contextRef="#ctx0" brushRef="#br0" timeOffset="14526.5">23527 987 6447 0,'0'-5'576'0,"0"5"-576"16,-1-4 0-16,1 4 0 0,-3-5 736 0,3 1 32 0,-1-1 16 0,1 0 0 16,0 5 128-16,0-4 32 15,0-5 0-15,1 4 0 0,-1 1-208 0,2-1-32 16,-2 5-16-16,2-5 0 0,-2 5-144 0,4-5-32 15,-4 5 0-15,4-2 0 0,0-2-112 0,-4 4-16 0,9-3-16 0,1-1 0 16,1 3-80-16,7 1-16 0,0 0 0 0,3-1 0 16,4 1-64-16,1 0-16 0,0-3 0 0,2 3 0 15,1 2 0-15,3 0 0 0,2-1 0 0,2 6 0 16,-1-2-64-16,3 5 0 0,2 0-128 0,-1 4 192 16,-3-1-192-16,-3 3 128 0,-3 2-128 0,-3 1 0 0,-3 0 128 0,-4 3-128 15,-3 1 0-15,-4 5 0 0,-3 0 240 16,0 4-48-16,-7 1-16 0,-1 2 0 15,-2 2 80-15,-1 1 32 0,-3-1 0 0,0 6 0 0,-5 2-32 0,-1 1-16 16,-1-5 0-16,-1 3 0 0,-2 0-96 0,0-1-16 16,-1-1 0-16,-2-1 0 0,1 0 48 0,-2 1 0 15,0-4 0-15,2 0 0 0,-1 1 96 0,3 1 32 16,3-1 0-16,2-3 0 0,1-3-112 0,5-3-32 16,0 1 0-16,7-3 0 0,1 4-32 0,4-1 0 15,4-1 0-15,3-3 0 0,3 1 0 0,4-3-128 16,0 0 192-16,2 0-64 0,2-2-128 0,-2 1 128 0,0 1-128 15,0-4 128-15,0-3-128 0,1 1 160 16,1 0-160-16,-2-2 160 0,0-2-160 0,1-2 0 0,0-3 144 16,1 0-144-16,0-5 192 0,1 0-48 15,0 0 0-15,-2-1 0 0,1-4 48 0,0-1 16 16,-6-4 0-16,2 1 0 0,-2-1-16 0,-2 1 0 16,-3-2 0-16,-2 2 0 0,-4 1-64 0,-10 3 0 0,11 2-128 0,-11-2 192 15,0 0-64-15,5 8-128 16,-4 1 176-16,-2 7-176 0,-3-2 400 0,-1 3-16 0,-7 4-16 0,0-1 0 15,0 2-112-15,-4 3-32 0,-3 0 0 16,-2 3 0-16,1-1-224 0,-3 5 128 16,-1 2-128-16,1 2 0 0,0-1 0 0,3 5 128 0,1 2-128 0,1 2 0 15,1-3 0-15,2 1 0 0,1 1 0 0,3-1 0 16,2 5 0-16,0-1 0 0,3 1 0 0,-1 0 0 16,-3-4 0-16,5 3 0 0,1 0 0 0,-1 1 0 15,-3-3 240-15,3 2-48 0,0-4-16 0,0 2 0 16,1 0 0-16,-1 1 0 0,0 0 0 0,-2 1 0 0,-2-5-176 15,-1 4 128-15,-2-3-128 0,1-1 128 16,-3 3-128-16,-3-3 0 0,-3 1 144 0,-6 1-144 0,-2-1 240 0,-6 0-32 16,-7-2 0-16,-1 1 0 0,1-1 64 0,0-2 16 15,0-3 0-15,1 1 0 0,-2-4 0 0,1-1 0 16,1-3 0-16,2 0 0 0,-4-1-128 0,-1-4-32 16,-3-5 0-16,3-7 0 15,5-1-1024-15,2-8-192 0,9-5-64 16,2-10-14720-16</inkml:trace>
  <inkml:trace contextRef="#ctx0" brushRef="#br0" timeOffset="15033">25935 1835 6447 0,'0'0'576'0,"0"0"-576"16,0 0 0-16,-2-7 0 0,2 7 1216 0,-1-10 144 16,1 3 32-16,0 7 0 0,0 0-112 0,0 0 0 15,0 0-16-15,0 0 0 0,0 0-432 0,0 0-64 16,0 0-32-16,-2 10 0 0,-1 5-144 0,2 9-16 15,1 5-16-15,-1 10 0 0,-1 8-96 0,1 2-16 16,0 5 0-16,0 5 0 0,-3 10-96 0,0 3-32 16,-4 6 0-16,1 2 0 0,-2-2-64 0,0 3-32 15,-3-4 0-15,1-2 0 0,0-1-224 0,2-8 0 16,0-6 0-16,1-7 0 0,2-6 0 0,1-6 176 16,-2-7-176-16,3-3 160 0,2-8-160 0,1-3 0 15,1-2 0-15,1-7 0 16,-1-11-1776-16,0 0-224 0</inkml:trace>
  <inkml:trace contextRef="#ctx0" brushRef="#br0" timeOffset="15287.5">26171 1892 11967 0,'0'0'528'0,"8"-9"112"0,-1-6-512 0,5 1-128 0,2-3 0 0,2 2 0 0,1 2 1264 0,2-1 208 16,1 0 64-16,2 0 0 0,1 2-784 0,0-4-160 16,0 1-16-16,1 1-16 0,1 4-384 0,2-1-176 15,-3 2 160-15,3 2-160 16,-3 4-912-16,-4-3-288 0</inkml:trace>
  <inkml:trace contextRef="#ctx0" brushRef="#br0" timeOffset="15479.82">25810 2427 22111 0,'-24'6'976'0,"13"-2"208"0,0-2-944 0,11-2-240 16,0 0 0-16,0 0 0 0,0 0 816 0,19 0 112 0,2-4 32 0,3-4 0 15,4-2-256-15,6-4-32 16,6-1-16-16,7-2 0 0,6 3-336 0,4 3-64 0,3-3 0 0,-1 0-16 16,-4-1-240-16,-1 2 0 0,-2 1 128 0,-1 1-128 31,0 3-1472-31,-4 1-320 0</inkml:trace>
  <inkml:trace contextRef="#ctx0" brushRef="#br0" timeOffset="16052.01">27226 1515 9375 0,'0'0'416'0,"-2"-7"96"0,-1-2-512 0,3 9 0 16,0 0 0-16,0 0 0 0,0 0 528 0,0 0 16 0,0 0 0 0,-1 10 0 15,-3 4-192-15,-1-1-32 16,0 2-16-16,1 4 0 0,-4 4 80 0,3 3 32 0,2 2 0 16,-1 0 0-16,2 3-16 0,1 1 0 0,0 3 0 0,2-4 0 15,0 2 64-15,1 0 16 0,0-1 0 0,3 0 0 16,2-4 224-16,0 0 32 0,1-5 16 0,2-2 0 15,0-4 160-15,3-4 48 0,0-2 0 0,3-5 0 16,2-4 112-16,1-2 16 0,4-4 16 0,1-8 0 16,2-3-304-16,0-5-64 0,2-6-16 0,3-4 0 0,1-1-208 0,-1-2-32 15,2-2-16-15,-1 2 0 0,0-3-192 0,0-1-32 16,-2-5-16-16,-2 2 0 0,-1 0-16 0,-3-2 0 16,-1 2 0-16,-2 4 0 0,-1 3-208 15,-3 8 0-15,0 3 0 0,-3 3 0 0,-3 5 0 0,-2 2 0 16,-1 5 0-16,-8 7 0 15,0 0-1424-15,0 0-240 0,0 0-32 0</inkml:trace>
  <inkml:trace contextRef="#ctx0" brushRef="#br0" timeOffset="16360.94">27402 1998 19007 0,'0'0'832'0,"-5"8"192"0,-1-1-832 0,3 4-192 0,-2 1 0 0,-2 3 0 16,0 3 640-16,-1 3 64 0,-1 6 32 0,0-2 0 15,2 6-32-15,-2 3 0 0,1 4 0 0,-1 4 0 16,0 5 16-16,0 4 0 0,0 1 0 0,2 0 0 15,-1 1-80-15,1 1-32 0,-2 1 0 0,1-3 0 16,2-5-304-16,-1 1-64 0,1-1-16 0,2-3 0 16,3-3-224-16,-3 0 0 0,3-7 0 0,1-3 0 0,1-2-128 15,3-8-128-15,1-5-32 0,5-2-8384 16,3-8-1680-16</inkml:trace>
  <inkml:trace contextRef="#ctx0" brushRef="#br0" timeOffset="16777.9">28441 1401 18431 0,'0'0'1632'0,"0"0"-1312"0,0 0-320 0,0 0 0 15,0 0 464-15,0 0 32 0,0 0 0 0,11 3 0 16,3-1 352-16,3-2 80 0,5-2 16 0,6-1 0 15,5-2-48-15,8-2-16 0,4 0 0 0,6 0 0 16,0 0-448-16,2 1-96 0,1-5-16 0,-5 0 0 16,-2 1-112-16,-2 0-16 0,-2 1-16 0,-1 0 0 15,-2 3-48-15,-4 2-128 0,-3 0 192 16,-2 0-64-16,-4 3-128 0,-3 1 0 0,-3 1 144 0,-3 1-144 0,-4 0 0 0,-1 1-192 16,-3-1 32-16,-10-2 0 15,6 8-976-15,-3 2-192 16,-3-10-32-16</inkml:trace>
  <inkml:trace contextRef="#ctx0" brushRef="#br0" timeOffset="17065.62">28923 1605 11967 0,'0'0'1072'16,"0"0"-864"-16,5 14-208 0,0 4 0 0,2 3 2128 0,-2 5 384 16,-1-1 80-16,1 8 16 0,0 3-1264 0,0 7-240 15,0 5-48-15,-1 9-16 0,0 7-432 0,-2 1-96 0,1 1 0 0,-1 6-16 16,-2 2-128-16,0 4-32 0,-1-1 0 16,-2-1 0-16,0 2-80 0,-1-6-32 0,0-6 0 0,-2 0 0 15,-2-1-64-15,2-4-16 0,-2-6 0 0,3-4 0 16,-3-4-144-16,3-5 128 0,0-5-128 0,0-3 128 15,1-1-128-15,0-8-192 0,2 0 32 0,-1-6-8544 16,-2-4-1728-16</inkml:trace>
  <inkml:trace contextRef="#ctx0" brushRef="#br0" timeOffset="17234.87">28603 3213 20271 0,'11'-5'1792'0,"5"2"-1424"0,5-1-368 0,6-1 0 0,5 0 1776 0,7 3 272 16,8-4 64-16,1 0 16 0,2 1-1232 0,1 0-256 16,2-5-64-16,4 2 0 0,3-1-224 0,4 3-48 15,3-3-16-15,-1 1-9360 16,-5-2-1872-16</inkml:trace>
  <inkml:trace contextRef="#ctx0" brushRef="#br0" timeOffset="17950.89">25843 1818 10303 0,'-14'4'448'0,"7"1"112"0,-2-1-560 0,0-1 0 0,0-1 0 0,9-2 0 16,-8 6 1232-16,8-6 144 15,0 0 32-15,0 0 0 0,0 0-304 0,14 3-48 0,4-4-16 0,6-3 0 0,4 0-96 0,8-1-32 16,4-1 0-16,10-2 0 0,7 3-368 0,4 0-80 16,2-2-16-16,-2 2 0 0,-3-6-320 0,3 5-128 15,1 2 0-15,4 3 144 0,1 2-144 16,1 3-144-16,2-1 144 0</inkml:trace>
  <inkml:trace contextRef="#ctx0" brushRef="#br0" timeOffset="30587.96">21979 2315 9215 0,'0'0'816'0,"0"0"-656"0,0 0-160 0,0 0 0 0,0 0 416 0,10-1 48 16,3 1 16-16,0 0 0 0,1-3 32 0,0 1 0 16,0-3 0-16,1 1 0 0,0 1-256 0,3 2-64 15,-2-3 0-15,2-1 0 0,-1 2-64 0,0 0-128 16,1 0 176-16,3 1-176 0,-1-6 128 0,0 3-128 15,1 3 0-15,0-1 0 0,1 1 128 0,1 2-128 16,0 0 0-16,2 0 0 0,0-2 0 0,3 2 0 16,2 2-160-16</inkml:trace>
  <inkml:trace contextRef="#ctx0" brushRef="#br0" timeOffset="33273.08">25342 4045 19343 0,'0'0'1728'0,"0"0"-1392"0,0 0-336 0,0 0 0 16,0 0 496-16,0 0 16 0,0 0 16 0,0 0 0 15,0 0-192-15,-6 8-32 0,2 5-16 0,3-1 0 16,1 1-160-16,1 5-128 0,1 1 144 0,0 2-144 16,1 0 128-16,0 0-128 0,-1 4 0 0,-1 1 0 15,0-3 128-15,2-1-128 0,-1-2 0 0,1 2 0 16,-2-2 192-16,2-3-48 0,0-5-16 0,3-3 0 15,-6-9 432-15,11 3 80 0,0-3 0 0,2-3 16 0,-3-10 256 0,3-1 48 16,4-3 16-16,0-4 0 0,0-3-384 0,1-4-80 16,-1-2 0-16,0-1-16 15,-2-1-304-15,-1 1-64 0,-5 0-128 0,-3-2 192 0,0-1-192 0,-4 2 176 16,-1 7-176-16,1 0 160 0,-4 4-336 0,1 4-64 16,0 3-16-16,-2 4 0 15,-1 2-400-15,4 8-96 16,0 0-16-16,0 0-12096 0</inkml:trace>
  <inkml:trace contextRef="#ctx0" brushRef="#br0" timeOffset="33634.61">26080 3833 25791 0,'-24'-14'1152'0,"10"10"224"0,0-1-1104 0,0 1-272 0,0 2 0 0,-2-1 0 16,6 2 752-16,0 3 80 0,1 2 32 0,-1 1 0 16,-3 0-736-16,1 4-128 0,-2 3 0 0,1 2 0 31,1-4-432-31,2 4 0 0,1 1 0 0,3 2 0 0,-2-1 176 0,3 2 16 0,-1 1 16 0,3 0 0 16,2-2 224-16,2-1 0 0,3 2-160 0,1-4 160 15,2-5 0-15,1 1 192 0,3-2-32 0,0 1 0 16,1-3 160-16,0 4 16 0,1-5 16 0,-2 4 0 15,-11-9-192-15,11 10-32 0,-3-1-128 0,-1 1 192 16,-3 0-192-16,-4-10 128 0,-2 11-128 0,0 3 0 0,-3-2 240 0,-2 0-48 16,-3 0-16-16,-5 2 0 0,-2-2-32 0,1 1 0 15,-2 1 0-15,2 0 0 0,0-7-144 0,2 3 0 16,2-3 0-16,0 2 0 16,-1-3-880-16,2-2-48 15,2 0-16-15,9-4-11280 0</inkml:trace>
  <inkml:trace contextRef="#ctx0" brushRef="#br0" timeOffset="33944.55">26344 4138 18431 0,'0'0'816'0,"0"0"160"0,8 6-784 0,-8-6-192 0,10 8 0 0,0-4 0 16,0-2 880-16,0 0 128 0,2-2 16 0,-1 0 16 15,-2-2-512-15,1 0-96 0,0-1-32 0,-10 3 0 16,11-7-224-16,-4 0-48 0,0 0-128 0,-5-4 192 16,1 4 0-16,-5-3 0 0,-1 2 0 0,-4-1 0 15,1 3 496-15,-3-2 80 0,-2 2 32 0,-2 2 0 16,-1 0-32-16,-1 2-16 0,-2 4 0 0,3 1 0 16,0 1-176-16,-1 1-16 0,0 5-16 0,1 1 0 15,1 4-352-15,3 2-192 0,-2 0 192 0,7 0-192 16,3 1 0-16,2 1 0 0,4 2 0 0,2-1 0 15,3 3 0-15,3-2 0 0,2-2 0 0,4 2 0 16,1-5-1664-16,3 0-272 16,2-2-64-16</inkml:trace>
  <inkml:trace contextRef="#ctx0" brushRef="#br0" timeOffset="34257.4">27507 4045 12895 0,'0'0'576'0,"0"0"112"0,0 0-560 0,0 0-128 0,10 0 0 0,-10 0 0 15,0 0 2304-15,10 4 448 0,-10-4 64 0,8 13 32 16,-2-2-1376-16,-3 3-256 0,-3 3-64 0,0-1-16 16,-3 1-560-16,1 2-128 0,-3-1 0 0,1-1-16 15,0 0-208-15,2-2-32 0,-5-2-16 0,2 0 0 16,0-2-176-16,0-3-176 0,5-8 48 0,0 0 0 16,-5 9-2000-16,5-9-400 15</inkml:trace>
  <inkml:trace contextRef="#ctx0" brushRef="#br0" timeOffset="34594.4">28014 3979 16575 0,'0'0'1472'0,"-2"10"-1168"0,-2-1-304 0,0 4 0 0,2 0 1312 0,-1-1 208 16,-1 4 32-16,0 1 16 0,-1 2-464 0,2 0-80 15,-4 1-32-15,2-3 0 0,0 0-592 0,0-2-112 16,1 0-32-16,2-1 0 0,0-3-256 0,0 0 128 16,2-5-128-16,0-6 0 0,0 0 256 0,0 0-64 15,0 0-16-15,11-6 0 0,1-5 240 0,0 0 48 16,6-4 16-16,0-1 0 0,-2-2-224 0,4 1-64 16,0 1 0-16,-2 0 0 0,2 5-192 0,0 1 128 0,-1 6-128 0,2 3 0 15,-1 3 256-15,0 7-32 0,-1 4-16 0,-2 2 0 16,-4 3 96-16,-3 2 16 0,-4 3 0 15,1 4 0-15,-2 0-64 0,-1 1-16 0,-2-2 0 0,-1 0 0 16,-1-7-384-16,3-1-80 0,-2-3-16 0,3 1-9360 16,0-4-1856-16</inkml:trace>
  <inkml:trace contextRef="#ctx0" brushRef="#br0" timeOffset="34773.15">27653 3679 23951 0,'-26'-1'2128'0,"9"0"-1696"0,2-2-432 0,3 2 0 0,12 1 2624 0,0 0 448 16,0 0 96-16,0 0 16 15,0 0-3328-15,0 0-672 0,0 0-128 0,0 0-13824 16</inkml:trace>
  <inkml:trace contextRef="#ctx0" brushRef="#br0" timeOffset="35557.86">29549 3692 17503 0,'-6'-17'768'0,"1"10"176"0,2-3-752 0,-1 2-192 0,0-2 0 0,0 3 0 16,0-3 1872-16,1 5 352 0,-3-3 64 0,6 8 16 0,-6-2-1200 0,-3 2-224 16,-1 1-48-16,0 4-16 15,-2 0-464-15,0 7-96 0,-5-1 0 0,2 6-16 0,0 3-240 0,-2 6 144 16,1 0-144-16,-1 5 128 0,1-1-128 0,-1 2 160 16,1 7-160-16,-1-2 160 0,4-2-160 0,1-4 0 15,4 1 0-15,4-4 128 0,4-6-128 0,4-4 192 16,2-1-192-16,4-3 192 0,3-4 352 0,5-2 80 15,4-4 16-15,2-2 0 0,0-3-16 0,3-1 0 16,2-9 0-16,0 3 0 0,-1-8-256 0,0 0-48 16,-1-2-16-16,-1-2 0 0,1-3-112 0,0-1-32 15,-2 1 0-15,-1-4 0 0,0-3-32 0,-1-3 0 16,-2 2 0-16,-2-5 0 0,1-4-128 0,-2-6 0 16,1 2 0-16,-1-5 0 0,-3 3 0 0,2 2 128 15,-1 3-128-15,-1 3 128 0,-2 4-128 0,-3 1 0 0,2 2 0 16,-3 8 0-16,-2 7 0 0,1 3 0 0,-3 4-144 0,-5 9 144 15,0 0 0-15,0 0-128 0,0 0 128 0,0 0 0 16,-3 10-176-16,-2 7 176 0,-2 3-160 0,-2 6 160 16,0-1-160-16,-3 7 160 0,-2 4-160 0,-1 5 160 15,-5 6 0-15,1 2 0 0,-3-5-128 0,3 1 128 16,1-5 0-16,3-1 0 0,2-5 0 0,4-4 0 16,1-9 0-16,2-3 0 0,4-3 0 0,2-4 0 15,0-1 128-15,4-2 32 0,-4-8 0 0,11 5 0 16,2-6 96-16,2-4 0 0,-1-2 16 0,4-3 0 15,1 1-112-15,0-3-32 0,-1-1 0 0,2-1 0 16,-1-4-128-16,0 2 128 0,0 0-128 0,-1 6 128 0,-1 4-128 16,-2 5 0-16,-1 1 0 0,-1 5 0 15,-2 4 0-15,0 3 0 0,0 6-176 0,-4 6 176 16,-2 2 0-16,-1 3 0 0,-1-2 0 0,-3 2-128 0,-2 3 128 0,1-3 0 16,-1-1 0-16,-1-2 0 0,1 0 0 15,0-7 0-15,2-3 0 0,2-4 0 0,1-1-128 0,-3-11-112 16,7 9-16-16,-7-9 0 15,10 0-1520-15,0-4-304 0,0 1-64 16,0-4-12416-16</inkml:trace>
  <inkml:trace contextRef="#ctx0" brushRef="#br0" timeOffset="36194.9">31279 2922 23375 0,'0'0'1024'0,"2"-13"240"0,1 3-1008 0,-1-2-256 0,1 5 0 0,-3 7 0 0,0 0 576 0,0 0 64 15,0 0 0-15,0 0 16 0,-3 9 128 0,-1 5 32 16,-2-1 0-16,1 9 0 0,-3 5-448 0,-1 6-96 15,-1 2-16-15,-4 6 0 0,-4 7-80 0,1 6-32 16,-2 4 0-16,0 5 0 0,-2-2-144 0,2 3 0 16,-1 5 144-16,2-8-144 0,0-3 0 15,4-4 128-15,4-3-128 0,2-6 0 0,3-4 432 0,5-7 16 16,4-2 0-16,5-6 0 0,2-6 144 0,2-2 48 16,5-5 0-16,2-2 0 0,3-3-256 0,3 0-64 15,2-5 0-15,2-4 0 0,3-6-96 0,4 0-32 0,1-2 0 0,4 0 0 16,3-6-64-16,-1-1-128 0,1-1 176 0,-3-4-176 15,-4-2 160-15,-3-5-160 0,-3 1 128 0,-1-1-128 16,-2 3 128-16,-4-1-128 0,-2 2 0 0,-5 1 128 16,-4-4-128-16,-4 5 160 0,-5 3-160 0,-4 3 160 15,-3 6 96-15,-6 3 0 0,-5 5 16 0,-4 3 0 16,-7 5 112-16,-6 5 0 0,-4 4 16 0,-4 3 0 16,-5 3-272-16,-4 1-128 0,-6 3 0 0,1 1 128 15,0 3-128-15,4-2 160 0,2 3-160 0,6-1 160 16,4 4-160-16,7 0 0 0,6 0 0 0,5-1 0 15,4-5 0-15,6 1-192 0,7-3 32 0,2 2 16 16,6-7-2640 0,5 1-528-16</inkml:trace>
  <inkml:trace contextRef="#ctx0" brushRef="#br0" timeOffset="45418.3">28279 14346 21647 0,'0'0'960'0,"0"0"192"0,0 0-912 0,-9-1-240 0,9 1 0 0,0 0 0 15,0 0 880-15,0 0 128 0,-8 2 16 0,8-2 16 16,0 0-464-16,0 0-112 0,0 0-16 0,0 0 0 15,0 0 0-15,0 0-16 0,0 0 0 0,0 0 0 16,0 0 144-16,0 0 16 0,9 9 16 0,4-4 0 16,1-4-32-16,6 2 0 0,2-2 0 0,3 1 0 15,3-2-64-15,3 0 0 0,2 0-16 0,5 1 0 16,6-1-160-16,6 0-16 0,5 0-16 0,7 0 0 16,5-1-80-16,3-1-16 0,0 0 0 0,1 0 0 15,2 0-80-15,5-1-128 0,3 0 176 0,-1 0-176 0,-2 2 128 16,-3 1-128-16,-3 0 0 0,-1 1 0 15,0-1 128-15,0-1-128 0,0-2 0 0,-2 3 0 0,-4 1 144 16,-5 1-144-16,-7-2 0 0,-2 0 144 0,-2 0 0 0,-3-2 0 16,-5 0 0-16,2 1 0 0,-1 1-16 0,-4 0 0 15,-4 0 0-15,-2 0 0 0,-4-2 96 0,-1 2 16 16,-4 2 0-16,-2-2 0 0,-3 0-112 0,-3 0-128 16,-1 0 176-16,-3 0-176 0,-11 0 160 0,8-2-160 15,-8 2 128-15,0 0-128 0,0 0 192 0,0 0-64 16,0 0 0-16,0 0 0 0,-8-7 48 0,-5 3 0 15,-4 0 0-15,-4 3 0 0,-6-3-48 0,-4 2-128 16,-3-2 192-16,-8 2-64 0,-5 1-128 0,-4 2 128 16,-5 1-128-16,-1 2 128 0,-4-3-128 0,-5 0 128 15,-5 0-128-15,-8 2 128 0,-6-2-128 0,0 3 160 16,1 2-160-16,-3-2 160 0,-3-1 48 0,-3-1 16 0,-3 5 0 16,4 1 0-16,3-1-48 0,0 3-16 0,-1-2 0 15,5 3 0-15,4-2-160 0,4 1 192 0,6 3-192 16,8-3 192-16,7 1-192 0,6-2 0 0,4 2 0 0,8-4-176 15,5 1 176-15,8-3 0 0,6 0 0 0,7 1 0 16,12-6 0-16,0 0 0 0,0 0 0 0,17 7 0 16,6-1 0-16,7 0 0 0,3-3 0 0,8-3 0 15,3-1 0-15,11-1 128 0,9 0-128 0,8 1 0 16,7-3 0-16,3 1 0 0,2-1 0 0,0 3 0 16,4-1 0-16,3 2 0 0,3 1 0 0,-2 0 0 15,-4-1 0-15,-2 1 0 0,4 3 0 0,2 3 0 16,-1-4 0-16,-3 1 0 0,-5 1 0 0,-3 2 0 15,-3-5 0-15,-2 1 0 0,-2 3 0 0,-6 2 0 16,-6-3 0-16,-4-1 0 0,-8-3 0 0,-6 1 0 0,-5 3 0 16,-4-1 0-16,-3-2 0 0,-6-1 0 0,-4 0 0 15,-5 0 0-15,-6 2 0 0,-10-3 0 0,0 0 0 0,0 0 128 16,-10-1-128-16,-6 1 0 0,-8 1 0 0,-6-2 0 16,-5-2-192-16,-10 1 64 0,-8 0 128 0,-8-2 0 15,-9-2 0-15,-4 0 0 0,-3-1 0 0,-2 0 0 16,-4 2 0-16,-6-5 0 0,-7-2 0 0,2-1 0 15,-1 3 0-15,-2 1 0 0,-1-2 0 0,-1 1 0 16,-2-4 0-16,7 4 0 0,3 2 0 0,2 3 0 16,1-4 0-16,3 3 128 0,6-5-128 0,6 5 0 0,7 4 0 15,9-1 0-15,9-1 0 0,5 4 0 0,2 0 0 0,10 1 0 16,9 3 0-16,5-1 0 0,7-2 0 16,10-1-128-16,0 0 128 0,13 8-192 0,9-1 192 0,9-3-192 15,6 1 192-15,11-1-160 0,11 1 160 0,12-1-160 16,9-2 160-16,6 2 0 0,3 1 0 0,5 0-128 15,4 1 128-15,5 1 0 16,5 0-144-16,-6-2 144 0,-7 2 0 0,1-2 0 0,3 2 0 0,-4-1 0 16,-3-2 0-16,-6 0 0 0,-3 2 0 15,-5 0 0-15,-4-1 0 0,-3 2 0 0,-6 0 0 0,-6-1 0 16,-7-1 0-16,-9 0 0 0,-9-5 0 0,-8 2 0 16,-8 2 0-16,-7 0 128 0,-11-4-128 0,0 0 0 15,0 0 208-15,-17 5-32 0,-5-3-16 0,-14-2 0 16,-10-2-160-16,-10-3 0 0,-10 0 0 0,-5 2 0 15,-7-2 0-15,-5-1 0 0,-8 1 0 0,-8-2 0 0,-4-2 0 16,-4 4 0-16,1-1 128 0,-5 1-128 0,-8-1 0 16,3-1 0-16,5 6 0 0,1-2 0 0,0 0 0 0,7 1 0 15,6-1 0-15,10 1 0 0,12 2 0 0,10 0 0 16,9-1 0-16,11 2 0 0,7 2 0 0,12-2 0 16,10-1 0-16,16 0 0 0,0 0 0 0,20 3 0 15,12 0 0-15,10-1 0 0,6-7-192 0,14 2 16 16,14 2 16-16,10-2 0 0,10-1 0 0,6-1 0 15,1-1 0-15,9 0 0 0,7 3 160 0,1 2-208 16,-5 0 80-16,5 3 128 0,2 3-128 0,-4 0 128 16,-5-1 0-16,-2 5 0 0,-3-1 0 0,-5 3-176 15,-5-1 176-15,-12 3-128 0,-11 0-64 0,-10-4 0 16,-8-1 0-16,-14-1 0 0,-7 4 0 0,-13-4-16 0,-10-5 0 0,-13-2 0 16,-9 5-48-16,-13 2 0 0,-12-4 0 15,-13 1 0-15,-10-4 256 0,-17-1-192 0,-15-3 192 16,-9 0-192-16,-9-5 192 0,-10 2 0 0,-12-3 0 0,-2 4 0 15,1 1 128-15,-3-2-128 0,-5 2 144 0,11-2-144 16,11 0 128-16,11 3-128 0,10 4 0 16,13-3 144-16,14-6 80 0,14 4 16 0,14 4 0 0,17-3 0 15,11 2-112-15,12 2-128 0,12-7 176 0,17 5-176 16,14-1 0-16,12 2 0 0,7-3 0 0,8-1-192 16,6 1 32-16,8 2 16 0,9 1 0 0,2 1 0 15,2-2 144-15,1 4-128 0,5 3 128 0,5 2-128 16,2 0-64-16,-2 3-16 0,-3-3 0 0,0 7-17104 15</inkml:trace>
  <inkml:trace contextRef="#ctx0" brushRef="#br0" timeOffset="50792.24">6577 16962 11967 0,'0'0'1072'0,"5"-7"-864"0,-3-4-208 0,4 5 0 16,-6 6 512-16,8-11 48 0,1 3 16 0,-1-1 0 15,-2 0 64-15,1 0 0 0,2 0 16 16,-6-1 0-16,2 2-160 0,-2-2-48 0,-3 2 0 0,-3-2 0 15,-2 3 48-15,4-4 0 0,-3 3 0 0,0-4 0 16,1 2-240-16,-2-3-64 0,-3-1 0 0,0 2 0 16,1-1-192-16,-2-1 0 0,0-3 0 0,-1 1 0 15,-2-1 128-15,0-1-128 0,-2-2 0 0,2 0 0 16,-1-6 0-16,3 4 0 0,-2-1 0 0,-1 0 0 16,-2-5 0-16,-1 2 0 0,1-2 0 0,0 3-160 15,1-3 160-15,0 4 0 0,-1 0 0 0,2 5 0 16,-1-3 0-16,-1 3 0 0,-2 1 0 0,1 0 0 15,-1-1 0-15,1 2 0 0,-2-3 0 0,-1 3 0 0,-3-1 0 0,2 0 0 16,1-1 0-16,1 0 0 0,0 1 0 0,-1 2 0 16,-4-2 0-16,4 1 0 0,1 1 0 15,0 1 0-15,-1-1 0 0,2 2-128 0,-1-2 128 0,-1 3 0 16,-3-1 0-16,3 1 0 0,0 3-144 0,0-3 144 16,0 3-160-16,-1 0 160 0,-3 3 0 0,-1-2-144 15,-4 2 144-15,3 0 0 0,-4-1 0 0,4 3-128 16,-2-1 128-16,-1 0 0 0,3 3 0 0,1-2-128 15,1 1 128-15,0 3 0 0,0-1 0 0,1 2 0 16,1 0 0-16,0 3 0 0,2-1 0 0,0 3 0 16,-1 0 0-16,2-1-128 0,2 1 128 0,-1 3-128 0,0-2 128 15,3 5-128-15,1-3 128 0,-3 4 0 0,0-3 0 0,-2 2 0 16,0 2 0-16,0 1 0 0,-1-1 0 16,1 2 0-16,1 0 0 0,-2 2 0 0,0 2 0 15,1 1 0-15,0 2 0 0,0 2 0 0,-1-1 0 16,0 1 0-16,0 1 128 0,0-1 128 0,0 3 0 0,0-1 16 15,0 3-16-15,1-3-16 0,0 2 0 0,2 2 0 16,0 0 96-16,0 1 32 0,-1-3 0 0,2 1 0 16,2 1-32-16,1-2 0 0,-2 3 0 0,3-2 0 15,-1-1-128-15,-1 1-16 0,-2-3-16 0,0 0 0 16,6-3-48-16,-2-2-128 0,4-2 192 0,-2-3-64 16,3-1-128-16,-1-1 0 0,2-3 144 0,0 0-144 15,-1-5 0-15,6-6 0 0,-4 11 0 0,4-11 0 31,0 0-576-31,0 0-64 0,0 0-32 0,0 0-9632 0</inkml:trace>
  <inkml:trace contextRef="#ctx0" brushRef="#br0" timeOffset="51169.5">4392 16275 11055 0,'0'0'976'0,"0"0"-784"16,-9 2-192-16,9-2 0 0,-5 10 1264 0,1-1 208 0,0 5 32 16,4-3 16-16,0 2-688 0,0 3-144 0,0 7-32 0,0 3 0 15,3-2-256-15,-1 4-48 0,-1-3-16 0,1 5 0 16,-2 3-160-16,1-3-48 0,0 3 0 0,1 0 0 15,-1-1-128-15,0-4 128 0,2 0-128 0,0-5 128 16,1-2 0-16,1 1 0 0,2-3 0 0,0-1 0 16,1-3 64-16,3-3 16 0,2-1 0 0,1-5 0 15,1 2 48-15,3-4 16 0,1-4 0 0,4-2 0 16,3-3-32-16,1-1-16 0,3-2 0 0,2-4 0 16,2-1-32-16,-2-2 0 0,1-1 0 0,-4-1 0 15,0-1-192-15,2 1 0 0,-1 0 0 0,2 1 0 16,2 2 0-16,1 2-288 0,-2-1 32 0,0 1-10416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4:38.85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5013 18799 11967 0,'-14'-4'1072'0,"7"1"-864"0,7 3-208 0,-9-1 0 0,0-4 624 0,0 2 80 16,9 3 0-16,-8-2 16 15,8 2-576-15,0 0-144 0,-10-4 0 0,1 0 0 16,9 4 0-16,-7-5 0 0,-1 1 0 0,8 4 0 0,-9-4 0 16,9 4 208-16,0 0-16 0,0 0-16 0,-10-3 272 0,10 3 64 15,-9-3 16-15,9 3 0 0,0 0 80 0,0 0 16 16,-6-4 0-16,6 4 0 0,0 0-112 0,0 0 0 16,0 0-16-16,0 0 0 0,0 0-64 0,0 0-16 15,7-1 0-15,4 0 0 0,1-1-80 0,4 1-16 16,1 1 0-16,4 0 0 0,2 0-128 0,3-1-48 15,3 0 0-15,3-1 0 0,5 1-16 0,2 0 0 16,3-2 0-16,0-3 0 0,0 0-128 0,2-3 160 16,0 4-160-16,4 1 160 0,2-5-160 0,3 4 128 0,5 1-128 15,1-1 128-15,0-2 128 0,-2 4 32 16,-2 0 0-16,2-1 0 0,1-1 144 0,3 3 16 0,2 0 16 0,4 2 0 16,0 0-128-16,-1 0-16 0,-2-1-16 15,1 1 0-15,1 0-144 0,1 1-32 0,1 3 0 0,3 1 0 16,0 0-128-16,-5-3 0 0,-6-2 144 0,-2 1-144 15,1 3 0-15,-3-2 0 0,-3 1 0 0,2-1 128 16,4 2-128-16,-1-3 0 0,-5-1 128 0,-1 0-128 16,-4-1 128-16,0 1-128 0,-4 0 160 0,2 0-160 15,-3 1 0-15,-1 2 128 0,-3 0-128 0,1-1 0 16,-1 2 0-16,-2 0 0 0,-3-3 128 0,-1 0-128 16,-2 2 0-16,-2-1 0 0,-3 1 128 0,-2 1-128 15,-4-3 0-15,0 2 0 0,-1-2 0 0,2 3 0 16,-3-3 128-16,-3 0-128 0,0-1 0 0,-1 1 0 15,-1 5 0-15,-1-5 0 0,0-4 0 0,-2 3 0 0,-10 0 0 16,9 0 0-16,-9 0 0 0,9-2 0 16,-9 2 192-16,0 0-48 0,0 0-16 0,0 0 0 0,0 0-128 15,-4-9 128-15,-2 0-128 0,-4 4 128 0,-4 1-128 16,-3 1 192-16,-2 1-192 0,-4 1 192 0,-2 1-192 0,-3 1 128 16,0 0-128-16,-4 2 128 0,-4-2-128 0,-3 0 0 15,-4-2 144-15,-3 1-144 0,0-1 0 0,-1-1 144 16,-1 1-144-16,-2 0 0 0,-1 1 128 0,2 0-128 15,-2-1 0-15,-4 1 0 0,-4-3 0 0,-2 2 0 16,1-3 0-16,1 1 0 0,1 2 0 0,-2 1 0 16,0 4 0-16,-3-1 0 0,-6-3 0 0,-2 2-192 15,-1 3 48-15,-1-1 16 0,2 1 832 0,-1 4 160 16,-3-3 32-16,-4 1 16 16,-3 2-1584-16,1-6-320 0,3 1-64 0,4 4-16 0,1-1 848 0,-3 4 224 15,-2-2 0-15,2-1 0 0,2-4 0 0,3 1 0 16,2 4 0-16,6-2 0 0,3 3 0 0,-1-4 0 0,-4 0 0 0,4 2 0 15,2-5 0-15,3 2 0 0,3-3 0 16,6 5 0-16,4-4 0 0,5 3 0 0,4-3 0 0,5 2 0 16,3-1 0-16,3-3 0 0,3 1 0 0,7-2 0 15,13 0 0-15,0 0 0 0,0 0 0 0,0 0 0 16,0 0 0-16,12 1-160 0,4-1 160 0,4 0 0 16,5 0 0-16,4 0 0 0,4 0 0 0,5 0 0 15,5 0 0-15,7 0 0 0,3 1 0 0,4 1 0 16,4 0 0-16,3 2 0 0,0-3 144 0,4-1-144 15,3 0 192-15,9-1-64 0,9 0 0 0,-1 1 0 16,1-7 16-16,4 3 0 0,1 3 0 0,5-5 0 0,10-4 64 16,-4 3 16-16,-4-2 0 0,5 4 0 0,2 0-32 15,-3-1 0-15,-5 0 0 0,-1-3 0 0,-4 2 16 0,3 3 0 16,1-2 0-16,-4 1 0 0,-7 0-64 0,-3 2-16 16,-2 1 0-16,-3-2 0 0,0 2-128 0,-6 0 0 15,-8 0 0-15,-6-1 128 0,-7 2-384 0,-6 1-64 16,-5 0-32-16,-5 1-9824 15,-5 2-1984-15</inkml:trace>
  <inkml:trace contextRef="#ctx0" brushRef="#br0" timeOffset="1503.36">19966 18758 23039 0,'-8'-13'2048'0,"-1"4"-1648"0,1 0-400 0,2 4 0 16,1-1 640-16,1 0 64 0,2 2 0 0,2 4 0 16,0 0-320-16,0 0-64 0,0 0-16 0,0 0 0 0,0 0-176 0,0 0-128 15,0 0 192-15,0 0-192 16,0 0 416-16,11 1-32 0,2-1 0 0,3 0 0 0,3 3-64 0,4-3-32 16,1-3 0-16,4 2 0 0,3-2-80 0,3 3-16 15,3 3 0-15,5-2 0 0,1-1 16 0,11 1 0 16,3 3 0-16,3-3 0 0,2-2 32 15,5 0 0-15,-1 0 0 0,3 2 0 0,0 1 64 0,6 0 16 16,5-1 0-16,0 1 0 0,-1 1-64 0,-1-2-16 16,-3-1 0-16,3 3 0 0,2 1-240 0,-3-1 144 15,1-3-144-15,-4 0 128 0,-6 2-128 0,-1 2 128 16,-5-2-128-16,0 1 128 0,0 0-128 0,-3-1 0 16,-5-4 0-16,-5 1 0 0,-9 1 0 0,-4-1 0 15,-5 0 0-15,-5 1 0 0,-4-2 0 0,-6 4 0 16,-4-1 144-16,-12-1-144 0,0 0 0 0,0 0 128 0,0 0-128 0,-14 2 0 15,-5 2 0-15,-7 1 0 0,-4 0 0 0,-10-1 0 16,-5 0 0-16,-6-3 0 0,-5-2 0 0,-1 0 0 16,-2 1 0-16,-2 1 0 0,-1 0 0 0,-5 3 0 15,-7 0 0-15,-1-3 0 0,-3-1 0 0,1 0 0 16,-1 0 0-16,-1 1 0 0,-1 3 0 0,0 0 0 16,-2 0 0-16,4-3 0 0,3 0 0 0,3 2 0 15,-1 0 0-15,-1 0 0 0,1 1 0 0,-1 0 0 16,5-4 0-16,6 0 0 0,2 4 0 0,4-3 0 15,3 3 0-15,5 0 0 0,0-1 0 0,6 1 0 16,0-2 0-16,6-1 0 0,5 0 0 0,7 2 128 16,5 0-128-16,3-1 0 0,6-4 0 0,11 2 0 15,0 0 128-15,0 0 0 0,0 0 0 0,17 2 0 16,5-4 0-16,8 1 16 0,7-4 0 0,7 3 0 0,0-2-144 0,8-3 128 16,5 1-128-16,4 1 128 0,3-1 0 15,7-1 0-15,7 2 0 0,2-2 0 0,-3 0-128 0,2 3 192 16,-1-1-192-16,4 3 192 0,6-2-48 0,-2-1 0 15,0-5 0-15,-4 5 0 0,-3 0-16 0,0-1-128 16,0 1 192-16,-3 2-64 0,-4-3-128 0,-4-1 0 16,-6 2 0-16,-5 1 128 0,-6 0-128 0,-5 2 0 15,-7 0 0-15,-5 1 128 0,-3-2-128 0,-7 2 0 16,-5-1 0-16,-7 0 0 0,-12 2 0 0,0 0 0 16,0 0 0-16,-9 3 0 0,-9-2 0 0,-9 3 0 15,-5-3 0-15,-7 2-176 0,-8 2 176 0,-5 0-208 0,-10 3 80 0,-7 1 128 16,-6-3-128-16,-3 2 128 0,1-5 0 0,-3 2 0 15,-3 4 0-15,-6-2 0 0,-6-1 0 0,1 2 0 16,2-5 0-16,0 5 0 0,-4 1 0 16,-2-3 0-16,-2-4 128 0,3-1-128 0,1 3 0 0,3-2 128 15,0 1-128-15,5 1 0 0,5-3 144 0,6 0-144 16,9-1 0-16,8-1 0 0,8 0 0 0,10-2 128 16,9 3-128-16,9 0-128 0,7-1 128 0,17 1-192 31,0 0-400-31,9-3-96 0,9 1-16 0,11-5 0 15,10 1 64-15,11 1 0 0,8 1 0 0,14 2 0 0,10-2 384 0,6 1 64 0,2 1 32 0,8-1 0 16,6 2 160-16,4-3 0 0,3-2 0 0,1 4 0 16,0 2 336-16,3-1 48 0,4-1 16 0,-4-1 0 15,-3 3 368-15,1 0 80 0,2 1 16 0,-7 1 0 0,-7-2-32 16,-4 2 0-16,-6 2 0 0,-3 2 0 0,-4 1-272 0,-9-4-64 16,-9 3-16-16,-9 1 0 0,-7-2-288 0,-11 3-64 15,-6-1-128-15,-8-1 192 0,-10 0-336 0,-15-6-80 16,0 0-16-16,-12 5-11936 15,-12-2-2400-15</inkml:trace>
  <inkml:trace contextRef="#ctx0" brushRef="#br0" timeOffset="5079.74">5738 19880 17791 0,'0'0'784'0,"0"0"176"0,-6 1-768 0,6-1-192 0,0 0 0 0,0 0 0 0,-9 0 512 0,9 0 64 16,-9 0 0-16,2 0 16 0,7 0-272 0,-9-1-64 15,2-3-16-15,0 1 0 0,1-1-64 0,0 0-16 16,1-4 0-16,-2 2 0 0,-3-4-160 0,1 1 0 15,-1-3 0-15,-1 4 0 0,-1-5 0 0,1-1 128 16,-2-1-128-16,-1-2 0 0,1 3 240 0,-1-2-48 16,-1-2 0-16,0-1 0 0,-2-3 288 0,2 2 48 15,-1-3 16-15,-1 1 0 0,-2-4-32 0,1 0 0 0,0-2 0 0,1 3 0 16,-1 2-64-16,0-1 0 0,-2 0-16 16,-3-1 0-16,0 0-96 0,-1 2-16 0,-2-4 0 0,-2 2 0 15,-1 0-128-15,0-5-48 0,-2-1 0 0,1-1 0 16,-1 3-144-16,1-1 0 0,-1 4 0 0,0-4 0 15,-2 2 0-15,1 6 0 0,-1 0 0 0,-2 2 0 16,-1-2 0-16,-4 4 0 0,-3 3 0 0,1-2 0 16,0 2 0-16,0 0 0 0,0-2 0 0,1 2 0 15,2 2 0-15,-2-1 0 0,-2-1 0 0,6 5 0 16,0 1 256-16,-1 5-16 0,-4-2-16 0,2 2 0 16,-5 2-32-16,4 0-16 0,2 1 0 0,2 1 0 15,2 1-176-15,-1 2 0 0,3 6 144 0,1 0-144 0,0 3 0 0,2 0 128 16,2 3-128-16,0 2 0 0,-1-1 0 15,1 1 0-15,0 0 0 0,-1 3 0 0,1 0 0 16,2 0 0-16,0 4 0 0,3-1 128 0,-3 3-128 0,3 0 176 16,2 5-176-16,2-3 192 0,0 2-192 0,2 1 0 15,1-2 144-15,3 2-144 0,0 0 0 0,3 0 0 16,1 1 0-16,1-1 0 0,3 2 0 0,3 1 0 16,1 0 0-16,2 3 0 0,1 2 0 0,3-1 0 15,2 2 0-15,2-1 0 0,1 3 0 0,4-3 0 16,0 2 0-16,2-2 0 0,2-3 0 0,2 0 0 15,2-1 0-15,2 1 0 0,5 1 0 0,2-3 0 16,1-2 0-16,2 0 0 0,2 1 0 0,-1-4 0 16,0-1 0-16,1-1 0 0,3-1 0 0,1-2 0 0,3 2 0 15,3-5 128-15,1 0-128 0,3-1 176 0,2-5-176 0,1 1 192 16,3-4-16-16,-1-3 0 0,-2 1 0 0,2-3 0 16,0-1-176-16,2 3 0 0,1-4 0 0,3-1-176 15,2-2 176-15,-2-4 0 0,-3-1 0 0,-1 2 128 16,0-3-128-16,-2 0 0 0,1-3 0 0,1-1 0 15,0 3 0-15,-1-8 128 0,-2-2-128 0,-6-3 128 16,-5 2-128-16,-1-5 192 0,-2 2-64 0,-2-2 0 16,-3-3 176-16,-2-1 32 0,-2 1 16 0,-3-4 0 15,-3 3-16-15,-1-6 0 0,-3 3 0 0,-3 0 0 16,-6-2-80-16,0 3-32 0,-3-2 0 0,-3 1 0 16,-1 1-32-16,-4-2 0 0,-1-1 0 0,-2-3 0 15,-6-3-192-15,-2-1 176 0,-1-4-176 0,-3 1 160 16,-3-1-160-16,2 3 0 0,-3-5 0 0,0 3 0 15,0 2 0-15,-2 0 0 0,0 0 0 0,-1 1 0 0,-1 2 0 16,0-1 0-16,-3 0 0 0,-1 2 0 0,1-2 0 0,-1 3 0 16,-3 3 0-16,-1 2 0 0,-6-4-128 0,-1 2 128 15,-2 2 0-15,-1 1 0 0,1 3 0 0,-2 0 0 16,0 2 0-16,0 0 0 0,-4 3-144 0,2 0 144 16,1 0 0-16,-3 3 0 0,-2 1 0 0,-3-1-128 15,0-2 128-15,-1 2 0 0,3 1 0 0,-1 2 0 16,2-1-128-16,0 3 128 0,-2 4 0 0,2 3-160 15,-1 2 160-15,-2-1-128 0,-1 2 0 0,-2 0 0 16,-1 3 0-16,5 3 0 0,-1-1 0 0,3 4 0 16,0 2 0-16,4 1 0 0,1 1 128 0,0 3-192 15,-1 0 192-15,1 1-192 0,2 0 192 0,-2 2-192 0,3 1 192 0,2 0-192 16,2 1 192-16,3 5 0 0,3 1 0 0,2 0-128 16,1 0 128-16,4 2 0 0,0 3-144 15,3 3 144-15,1 2 0 0,4-2-176 0,4 0 176 16,2-1-128-16,-1-2 128 0,3 1 0 0,4 1 0 0,0 0-128 15,4-3 128-15,0 5 0 0,3 4 0 0,2-1-128 16,1 0 128-16,4 0 0 0,1 2 0 0,3-1-128 16,3 2 128-16,0-3 0 0,3-2 0 0,2 1 0 15,3-1 0-15,1 0 0 0,0-3 0 0,3 0 0 16,5 0 0-16,2 1 0 0,2-1 0 0,0 1-128 16,-2-1 128-16,3-2 0 0,-2-1 0 0,2 0 0 15,4-1 0-15,2-2 0 0,-3 1 0 0,6-4 0 16,4-1 0-16,1 0 0 0,-2-5 0 0,-2-4 0 15,-1 0 0-15,-3-3 0 0,4-3 0 0,0-1 0 16,-1-3 0-16,4-1 0 0,0-1 0 0,2-3 0 0,-1-3 0 0,-2-5 128 16,-4-2-128-16,0-4 128 0,1-2 32 15,1 2 16-15,0-3 0 0,1-1 0 0,0-1-176 16,0-1 160-16,-1-5-160 0,-3 0 160 0,-2-4-160 0,-4 0 128 16,-4-1-128-16,-1-4 128 0,-3-3-128 0,-2 0 160 15,-3-1-160-15,-2-1 160 0,-4 0 80 16,-2-6 16-16,-5 0 0 0,-4-5 0 0,-4-2 48 0,-4-2 16 15,-6-5 0-15,-3-2 0 0,-1 4-64 0,-3-6-16 16,-4 1 0-16,-1-2 0 0,-2 2-240 0,-3 2 0 16,0 6 0-16,-2 2 0 0,0 9-144 0,-3 2-80 15,-2 8-16-15,-3 6 0 16,0 1-272-16,-4 7-64 0,-7 2-16 0,-5 8 0 16,-9 2-2368-16,1 7-480 0</inkml:trace>
  <inkml:trace contextRef="#ctx0" brushRef="#br0" timeOffset="9257.84">26793 6070 21183 0,'0'0'1888'0,"0"-8"-1504"0,0 8-384 0,5-9 0 0,1 6-144 0,-6 3-112 0,12-3 0 16,-3 2-16-16,-9 1 720 0,12 1 160 0,-2 2 32 0,-10-3 0 15,8 7-352-15,-3 3-64 0,3-1-16 0,-4 4 0 16,-2 2 80-16,1 3 16 0,-2 1 0 0,3 3 0 16,-2-1-112-16,1 6 0 0,-2-1-16 0,2 4 0 15,-2 6-48-15,0 2-128 0,0 6 192 0,-1 1-64 16,0 0 80-16,0 3 16 0,-1 4 0 0,0 2 0 15,-2 5-32-15,1-1 0 0,-2 2 0 0,-1 1 0 16,-1-3-32-16,2 2-16 0,-4 1 0 0,4-2 0 16,-2-5-144-16,1 5 192 0,-1 2-192 0,0-3 192 15,3-2 0-15,-2 3 0 0,-3-3 0 0,0 3 0 16,1 2 16-16,-1 3 16 0,0-3 0 0,1 1 0 16,0-1-48-16,-3-1-16 0,0-2 0 0,1 2 0 15,-1 4 32-15,1-5 0 0,0-1 0 0,0 0 0 16,-1 2 80-16,3-3 32 0,-1-2 0 0,2-3 0 0,0-1 192 15,3 0 32-15,-5-3 16 0,3 0 0 0,0-2-96 16,-1-2-32-16,0 6 0 0,3-7 0 0,-2 2-80 0,2-2-16 16,-2 1 0-16,1-3 0 0,-2-2-48 0,3 2-16 15,-1-2 0-15,2 1 0 0,-1-2-128 0,1-1-128 16,-2 0 192-16,3 3-192 0,-3 2 128 0,1-1-128 16,1-3 0-16,-2 0 0 0,0 2 0 0,0-1 0 15,1-3 0-15,-1-6 0 0,1 1 0 0,-1-2-256 16,4-4 80-16,0 2 16 15,0-7-1296-15,3-2-256 0,-1-3-48 0,2-1-12880 0</inkml:trace>
  <inkml:trace contextRef="#ctx0" brushRef="#br0" timeOffset="10442.24">23262 8237 3679 0,'0'0'160'0,"0"0"32"0,-7-5-192 0,7 5 0 0,0 0 0 0,0 0 0 0,-2-8 3104 0,2 8 576 15,0 0 112-15,6-8 32 0,2 1-2656 0,2 0-528 16,1 2-96-16,3 1-32 0,4-3-192 0,2 4-32 16,2-1-16-16,3 1 0 0,3 1-16 0,4-1-16 15,2 1 0-15,6 0 0 0,-1 0-240 0,2 0 0 16,-2 1 0-16,1 0 0 0,0 0 176 0,4 1-16 16,1 0 0-16,2 0 0 0,7 0 96 0,2 1 0 15,4 1 16-15,-3 1 0 0,-3 0-16 0,2 0-16 16,-2 1 0-16,0-1 0 0,1 1-16 0,3-2 0 15,4 2 0-15,0 0 0 0,3 0 112 0,-3 1 32 16,-4 0 0-16,3-1 0 0,2-2-128 0,2 2-32 16,6-2 0-16,2 1 0 0,0 2 160 0,-2-4 16 15,-5 1 16-15,3-1 0 0,2-1 32 0,5 0 0 0,6 2 0 0,-4 0 0 16,-5-2-192-16,-1-2-48 0,-1 1 0 0,4 2 0 16,3 2-64-16,0-1 0 0,-1 2-128 0,-6 0 192 15,-5-3 0-15,2 1-16 0,-1 1 0 0,2 1 0 16,1-1-32-16,-2 2 0 0,1-3 0 0,-7 2 0 15,-6-1-144-15,1-2 128 0,1 0-128 0,0 3 128 16,2-1-128-16,2-2 0 0,0 0 144 0,1 0-144 16,-6 2 0-16,-1-2 0 0,-2 1 0 0,1 0 128 15,0 2-128-15,3-2 0 0,-1-2 0 0,-1 2 128 16,0-1-128-16,-6 2 0 0,-2-1 128 0,-2 1-128 16,-2-1 128-16,2 2-128 0,0-1 128 0,-2-1-128 15,1-2 224-15,2 0-32 0,3 1 0 0,-3 1 0 16,-3-2 96-16,-2 0 16 0,-1-2 0 0,-2 2 0 0,-1 0-48 0,3 0-16 15,0 0 0-15,0 0 0 16,-1 0-48-16,2 0-16 0,0 2 0 0,2-2 0 0,1-2-176 16,-3 1 160-16,-3 1-160 0,-2-1 160 0,-1 0-160 15,0-1 0-15,1 0 0 0,0-1 0 0,1 3 0 0,-1 0 128 16,-1-1-128-16,2 1 0 0,1 0 0 0,-1 0 0 16,-2 0 128-16,0 1-128 0,-3-3 0 0,0 0 192 15,-7 0-192-15,2 2 192 0,-1-3-192 0,0 2 0 16,-2 1 0-16,1 0 0 0,-4-1 0 0,3 1 192 15,-4 0-64-15,0 0 0 0,-4 0 48 0,0 1 0 16,-2-1 0-16,-1 1 0 0,-2 2-176 0,-12-3 0 16,8 5 144-16,-8-5-144 0,0 0 0 0,0 0 0 15,0 0 0-15,0 0 0 16,-2 10-1088-16,-6-5-192 0,-4-5-48 0,-2 3-14192 0</inkml:trace>
  <inkml:trace contextRef="#ctx0" brushRef="#br0" timeOffset="12675.42">26804 8339 13295 0,'0'0'576'0,"0"0"144"0,0 0-576 0,-9 4-144 0,9-4 0 0,0 0 0 16,-10 1 544-16,10-1 80 0,0 0 16 0,-7 4 0 15,-2 0-128-15,9-4 0 0,-9 2-16 0,9-2 0 16,-10 1 48-16,1-1 16 0,0-1 0 0,0 0 0 16,-1 1 144-16,0-1 48 0,-2-4 0 0,1 2 0 15,-2 0 0-15,0 1 0 0,2-2 0 0,1-2 0 16,-1 1-176-16,3 0-16 0,-1-3-16 0,2-1 0 0,1-2-144 0,2 0-16 16,2-1-16-16,2-2 0 0,2-2-64 0,2 0-16 15,2 1 0-15,2-6 0 0,3 1-128 0,3 1-32 16,4 2 0-16,2 1 0 0,1-1-128 0,0 3 0 15,2 0 0-15,1 2 0 0,1-2 0 0,-4 4 0 16,0-2 0-16,-4 7 0 0,1 1 0 0,-3 4 0 16,1 4 0-16,-4 1 0 0,-1 7-144 0,-3-1 144 15,-1 6 0-15,-2 2 0 0,-5 2 0 0,-4 2 128 16,-1 0 0-16,-4 2 16 0,-1 0 96 0,-2-1 16 16,-2-1 0-16,-2-2 0 0,-6-2 128 0,2-1 48 15,-4 1 0-15,0-2 0 0,0-3 160 0,-1-2 48 0,1 0 0 0,1-5 0 16,2-2-208-16,3-5-48 0,3-5 0 0,3 0 0 15,2-1-64-15,5-7 0 0,2-1-16 0,1-2 0 16,6-2-112-16,0 0 0 0,2 0-16 0,4 1 0 16,2-3-176-16,0 3 0 0,2 3 0 0,3-3 0 15,-1 1 0-15,0 0 0 0,-3 2 0 0,1 7 0 16,-1 0 0-16,0 6 0 0,-2 4 0 0,0 4 0 16,-4 1-128-16,-3 5 128 0,1-1 0 0,-4 5 0 15,-2 1 0-15,-2 1 0 0,-2 1 0 0,-1-1 0 16,-4-2 0-16,0-2 0 0,-3-2 0 0,0 1 0 15,1 1 0-15,-2-4 0 0,-3-4 144 0,1 0-144 16,0 2 0-16,2-4 128 0,2-1-128 0,1 1 0 16,3-2 0-16,8-3 128 0,-9 1-128 0,9-1 0 15,-4-9 0-15,3 1 0 0,1-3 0 0,2 2 0 0,2-4 0 16,2 2 0-16,2 1 0 0,2-2-128 16,2 3 128-16,-1-2-208 0,2 2 80 0,-1-1 128 0,1 2-336 15,-1 1 48-15,-1 0 16 0,-1 0 0 16,-2 0-432-16,-8 7-96 0,9-3-16 0,-9 3 0 15,0 0-384-15,0 0-80 0,0 0 0 16,0 0-16-16,0 0 144 0,0 0 48 0,-2 10 0 0,0 0 0 16,2-10 192-16,-7 11 32 0,1-4 16 15,1-1 0-15,-3 2-96 0,1-3-32 0,-2 1 0 0</inkml:trace>
  <inkml:trace contextRef="#ctx0" brushRef="#br0" timeOffset="16161.69">28092 5923 4607 0,'0'0'400'0,"0"0"-400"0,0 0 0 0,0 0 0 15,0 0 896-15,-7-8 112 0,1 2 16 0,6 6 0 16,-5-5 128-16,5 5 16 0,-6-8 16 0,6 8 0 16,-5-6-208-16,5 6-32 0,0 0-16 0,0 0 0 15,0 0-224-15,0 0-64 0,0 0 0 0,0 0 0 16,0 0-240-16,0 0-48 0,-7 5-16 0,7-5 0 0,-5 10 48 16,0 0 16-16,1 3 0 0,-3 2 0 0,-2-4 48 15,0 1 16-15,0 3 0 0,0 2 0 0,-1 2-80 16,-2 2-32-16,1 3 0 0,-2-1 0 0,-2 0 192 0,0 5 32 15,0-2 16-15,-2 4 0 0,-1 1-96 0,-1 0-32 16,-1 6 0-16,1-1 0 0,-2-6-144 16,1 3-48-16,-2-1 0 0,1-1 0 0,-1-1-96 0,3 2-32 15,-1 3 0-15,1-1 0 0,0-5-144 0,1 3 192 16,0-1-192-16,2 2 192 0,-1 0-48 0,3-1 0 16,3 1 0-16,-1-2 0 0,-2-2 32 0,2-2 0 15,-2 3 0-15,1-2 0 0,1-1 80 0,1-2 32 16,-1 4 0-16,1 1 0 0,-2-4-96 0,4 2 0 15,-2-2-16-15,0 3 0 0,-2-4-48 0,0 3 0 0,-1-3 0 16,3 3 0-16,-3-3-128 0,1 3 128 0,0-4-128 0,-1 1 128 16,-1-2-128-16,0-1 192 0,0-3-192 0,-1 3 192 15,1-1-64-15,0 3-128 0,-2-1 192 0,2-1-64 16,0 0 0-16,-3 0-128 0,1 0 192 0,1-2-64 16,-1 2-128-16,1 2 128 0,1-1-128 0,-2-3 128 15,4 2-128-15,-2-2 0 0,0 1 0 0,-2 1 128 16,1 0-128-16,-1 0 0 0,2-2 144 0,1 4-144 15,0-2 144-15,1-1-144 0,1 4 192 0,-4 0-192 16,0-6 176-16,1 1-176 0,-1 2 160 0,1 0-160 16,0-5 144-16,0 5-144 0,-1-2 128 0,0 1-128 15,-1-2 0-15,1 1 128 0,-3 0-128 0,2 1 0 16,1-2 128-16,-1 2-128 0,2 0 0 0,-2-1 128 16,2-2-128-16,1 1 0 0,0 0 0 0,1-1 0 15,1-3 0-15,2 2 0 0,-1-2 0 0,1 3 0 0,0 1 0 0,2 0 128 16,1-1-128-16,-3-1 0 0,-1 1 0 15,1 1 0-15,0-1 128 0,1 1-128 0,-2-1 0 0,2 1 0 16,0 1 0-16,3-1 0 0,-5-1 0 0,4 1 128 16,-3 0-128-16,2-1 0 0,0 1 0 0,1-1 0 15,-1-2 128-15,-2 2-128 0,1 1 0 0,0-1 0 16,0-1 144-16,0 2-144 0,1 0 0 0,-1-1 0 16,-2-3 0-16,3 1 0 0,-1 2 0 0,0-1 0 15,-1-2 0-15,-1 1 128 0,1-2-128 0,-1-2 0 16,-2 1 0-16,0 1 0 0,2 0 0 0,0-2 144 15,-1 3-144-15,2-2 0 0,-2 0 128 0,1-2-128 16,-2 3 0-16,2 0 0 0,-1-2 0 0,0 0 0 16,-1 1 0-16,0 1 0 0,1-1 128 0,-4 1-128 15,5 0 0-15,-1 2 0 0,0-2 0 0,2 0 0 0,3 2 0 0,-3-1 0 16,0-1 128-16,0-1-128 0,-2-2 0 0,3 3 0 16,2 2 0-16,0-2 0 0,1-1 0 0,-2 1 0 15,2-1 0-15,0 2 0 0,-2-3 0 0,2 0 0 16,-1 2 128-16,1 3-128 0,0-5 0 0,-1-1 0 15,0 0 0-15,0-3 0 0,1 2 0 0,0-1 0 16,-2 2 0-16,2 2 0 0,1-3 0 0,-1 2 0 16,1-7 0-16,0 5 0 0,-1-3 0 0,2 4 0 15,0-4 0-15,0 2 0 0,-2-3 0 0,2 6 0 16,-1-4 0-16,0 2 0 0,-1-4 0 0,1 3 0 16,-2 0 0-16,4-2 0 0,-1 2 0 0,0-2 0 15,4-7 0-15,-6 10 0 0,3-4 0 0,3-6 0 16,-6 9 0-16,1-3 0 0,-1 2 0 0,6-8 0 0,-3 9 0 15,3-9 0-15,0 0 0 0,0 0 0 0,-3 8 0 0,3-8 0 16,0 0 0-16,0 0 0 0,0 0 0 0,0 0 0 16,0 0 0-16,13 0 0 0,-13 0 0 15,13-5 0-15,-3-1 0 0,0-1 0 0,-10 7 0 16,10-8 0-16,1-3 0 0,1 2 0 0,-1-1 0 0,1 0 0 16,-3-3 0-16,3 1 0 0,0 3 0 0,-2-2 0 15,1-2 0-15,1 2 0 0,-1-4 0 0,3 1 0 16,-1-2 0-16,2-1 0 0,-1-2 0 0,-1-1 0 15,1 1 0-15,3-1 0 0,-1-2 0 0,4-2 0 16,1 0 0-16,-2 1 0 0,1-3 0 0,2 0 0 16,-1-3 0-16,2 2 0 0,-1-2 0 0,-2 2 0 0,-1-2 0 15,0 5 0-15,-1-1 0 0,0 2 0 0,0-2 0 16,-1 3 0-16,3 0 0 0,-3 2 0 0,0 1 0 0,-1-4 0 16,0-3 0-16,-2 2 0 0,-2-3 0 0,1 2 0 15,1 2 0-15,1-4 0 0,2 2 0 0,-4-5 0 16,-1 2 0-16,1 1 0 0,0 1 0 0,2 1 0 15,-1 3 0-15,1 0 0 0,0-3 0 0,-1 1 0 16,3 1 0-16,-1-1 0 0,0 3 0 0,-1-1 0 16,3 0 0-16,-2-2 0 0,0 0 0 0,-1 2 0 15,0 2 0-15,0-3 0 0,-1 0 0 0,4 2 0 16,-5-6 0-16,1 3 0 0,0 1 128 0,1-2-128 16,-1 0 0-16,0 3 0 0,0-5 0 0,2 2 0 15,1-5 0-15,-1 2 0 0,2-1 0 0,0-3 0 16,1 1 0-16,-1-1 0 0,-3 1 0 0,2 2 0 15,1 5 0-15,-1 0 0 0,1 0 0 0,-1 1 0 0,-1 0 0 0,2 0 0 16,0 1 0-16,0 2 0 0,-1 1 0 0,1 0 0 16,0-2 0-16,-2-1 0 0,1-1 0 0,-2 2 0 15,-1 1 0-15,3-2 0 0,1-4 0 0,-2 3 0 16,1 0 0-16,-1-2 0 0,1 2 0 0,-3-1 0 16,-2 2 0-16,2 0 0 0,0-1 0 0,0-1 0 15,0-1 0-15,0 3 0 0,0 1 0 0,-1-2 0 16,2 0 0-16,-1 1 0 0,0-4 0 0,0 1 0 15,0 3 0-15,0-4 0 0,0-1 0 0,1 1 0 16,2-1 0-16,-1 0 0 0,1 5 0 0,-2 0 0 16,2-1 0-16,-2-1 0 0,0 0 0 0,2 0 0 0,-2-4 0 15,0 3 0-15,0-3 0 0,-2 6 0 0,-1-1 0 16,-1-3 0-16,1 2 0 0,-2 0 0 0,-1 1 0 0,-1 2 0 16,0-7 0-16,0 5 0 0,-2 4-160 15,0 0 160-15,1-1 0 0,2 3 0 0,-3-2-144 0,0-2 144 16,1-2 0-16,0 2 0 0,2-1 0 0,0 2 0 15,0-3 0-15,0-2 0 0,-1 2 0 0,1 0 0 16,1-3 0-16,0 3-128 0,-1 2 128 0,1-3 0 16,0 3 0-16,0 2 0 0,-2 0 0 0,-2 1 0 15,-2 1 0-15,0-1 0 0,0 1 0 0,-1 1 0 16,0-1 0-16,0 2 0 0,-1 1 0 0,1 0 0 16,-2 1 0-16,1 3 0 0,2-2-128 0,-4 0 128 15,0-1 0-15,2 1 0 0,-1-1 0 0,0 3 0 16,2-4 0-16,-2 2 0 0,0 5 0 0,-1-2 0 15,0 2 0-15,1-1 0 0,1 0 0 0,-2 8 0 0,0 0-128 16,0 0 128-16,0 0 0 0,0 0 0 0,-3-6-160 16,3 6 160-16,0 0-128 0,0 0 128 0,0 0-128 15,0 0 128-15,-9 2-128 0,9-2 128 0,-11 4-128 0,11-4 128 16,-12 5-128-16,2 4 128 0,0 1 0 0,1 3-160 16,0 2 160-16,0 2 0 0,2 0 0 0,-2 2-128 15,-1 1 128-15,-3 4 0 0,3 2 0 0,0 1-128 16,-2 2 128-16,-1 2 0 0,-2-1 0 0,0 3-128 15,-2-1 128-15,1 4 0 0,-2-1 0 0,-2 3 0 16,-3 1 0-16,0-1 0 0,-4-3 0 0,-1 3 0 16,-1 4 0-16,-3-1 0 0,2 2 0 0,-3 3 0 0,2 2 0 0,-2-1 0 15,0 3 0-15,0 2 0 0,3 4 0 0,-5 0 0 16,-3-1 0-16,0 2 0 0,-1 0 0 0,1-1 0 16,-1-3 0-16,5-1 0 0,-2-1 0 0,3-1 0 15,2 1 0-15,-1 1 0 16,3 0 0-16,1-1 0 0,0 1 0 0,0-6 0 0,4-1 0 0,-3 4 0 15,-2-1 0-15,1 0 0 0,0-2 0 0,1-4 0 16,-2 1 0-16,1 2 0 0,0-3 0 0,0 1 0 16,4-5 0-16,1 0 0 0,0-2 0 0,3-2 0 15,1-1 0-15,2-1 0 0,2 1 0 0,1-1 0 16,0-1 0-16,-1 1 0 0,1-4 0 0,1 3 0 16,1 0 0-16,1-3 0 0,-2 3 0 0,2-2 0 15,-3-3 0-15,1 1 0 0,-1-1 0 0,-1 2 0 16,1-1 0-16,-3 2 0 0,0-3 0 0,-2 4 0 15,-1-5 0-15,1 4 0 0,-2-6 0 0,-1 4 0 16,1-2 0-16,0 5 0 0,2-5 0 0,-1 3 0 0,0-4 0 0,-2 2 0 16,0 0 0-16,-1-2 0 0,3 2 0 0,0-3 0 15,3 1 0-15,-3 1 0 0,2-2 0 0,-1 1 0 16,2 0 0-16,2-1 0 0,0 3 0 16,1-1 0-16,1-6 0 0,-1 0 0 0,0 0 0 15,-1 0 0-15,0 1 0 0,0-1 0 0,-2 1 0 0,-1 0 0 16,-2 1 0-16,1-2 0 0,-3 0 0 0,3 0 0 15,1 0 0-15,1 1 0 0,0-1 0 0,1-1 0 16,2-1 0-16,1-1 0 0,-1 1 0 0,2 0 0 16,2 1 0-16,0 0 0 0,-1-3 0 0,2 1 0 15,0 0 0-15,-1-2 0 0,1 0 0 0,2 1 0 0,1 2 0 16,-2-3 0-16,3-3 0 0,0 3 0 0,-1 0 0 16,0 1 0-16,-3-2 0 0,2 2 0 0,2 1 0 0,-2-2 0 15,0 0 0-15,3-3 0 0,-1 2 0 16,2 1 0-16,-1-4 0 0,1 1 0 0,1 2 0 0,2-4 0 15,-4 2 0-15,4-11 0 0,-1 8 0 0,1-8 0 16,-4 9-128-16,4-9 128 0,-2 6 0 0,2-6 0 16,0 0-160-16,0 0 160 0,0 0-128 0,0 0 128 15,0 0 0-15,0 0-128 0,0 0 128 0,0 0 0 16,0 0 0-16,12-2-128 0,-2-3 128 0,0-4 0 16,-1 0 0-16,1-4 0 0,3 0 0 0,-5 5-128 15,-2-6 128-15,3 1 0 0,1 1 0 0,4-3-128 16,0-1 128-16,1-2-192 0,2 0 192 0,1 0-192 15,1 2 64-15,1-1 0 0,3-4 0 0,1-5 0 0,1-1-32 16,3-2 0-16,-1 1 0 0,1-5 0 0,0 0 160 0,-1-1-128 16,-2-4 128-16,-1-2-128 0,4-4 128 0,0 1 0 15,-4-6-144-15,6 6 144 0,1-1 0 16,1 0 0-16,2 1 0 0,1 0 0 0,-2 1 0 0,0-2 0 16,1 3 0-16,-5 1 0 0,1 4 0 0,-4-1 0 15,-1-3 0-15,-4 2 0 0,-2-1 0 0,-1 1 0 16,-1-2 0-16,-1 2 0 0,-1-1 0 0,2-1 0 15,1 0 0-15,-3-1 0 0,0-2 0 0,2 2 0 16,0 2 0-16,3-1 0 0,-3 0 0 0,4 0 0 16,-2 2 0-16,4 1 0 0,-2 2 0 0,0-1 0 15,0-1 0-15,3-2 0 0,2-2 0 0,0 3 0 16,-4 1 0-16,1 0 0 0,1-2 0 0,-1-1 0 16,-3 0 0-16,-1 3 0 0,0 3 0 0,1 2 0 0,0 0 0 15,-1 0 0-15,-1 0 0 0,-2 3 0 0,2-3 0 0,1 1 0 16,3-1 0-16,-1 3 0 0,2-2 128 15,1 2-128-15,0 2 0 0,2 1 0 0,-1-1 0 0,2 1 0 16,0 0 0-16,-1 0 0 0,1-3 0 0,0 5 0 16,-2-2 0-16,-1 2 0 0,-1-4 0 0,0 3 0 15,-1-2 0-15,2 2 128 0,0-3-128 0,-1 2 0 16,-3 0 0-16,3-1 0 0,-1-1 128 0,1 1-128 16,0 1 0-16,-1 3 0 0,0 3 0 0,1-3 128 15,0-7-128-15,1 5 0 0,0-2 0 0,0 3 128 16,-3-1-128-16,1 1 160 0,1-2-160 0,0-2 160 15,0 3-160-15,-1-4 160 0,-1 1-160 0,-2-2 160 0,2 0-32 0,-1 3 0 16,3 0 0-16,-1 1 0 0,-5-3 0 16,1 2 0-16,1 4 0 0,0 1 0 0,3-4 32 0,-4 1 0 15,-1 1 0-15,-1 3 0 0,-1 3 0 16,0 0 0-16,0 2 0 0,1-2 0 0,-1 0-16 0,-1 1 0 16,-3 1 0-16,2 1 0 0,-3 2 0 0,0 3 0 15,-1-3 0-15,-1-1 0 0,0 4-144 0,-2-1 192 16,-2 0-192-16,1 5 192 0,-5 6-192 0,0 0 0 15,0 0 144-15,0 0-144 0,0 0 0 0,0 0 0 16,0 0 0-16,0 0 0 16,0 0-1472-16,0 0-192 0,0 0-64 0,-13 4-13152 0</inkml:trace>
  <inkml:trace contextRef="#ctx0" brushRef="#br0" timeOffset="17111.84">27524 1320 17503 0,'0'0'1552'0,"3"-8"-1232"15,3 2-320-15,-1-3 0 0,1 3 128 0,2-2-128 16,-1 2 192-16,1-1-192 0,0-3 736 0,0 3 32 16,1-5 16-16,0 2 0 0,0 2-336 0,-1 0-64 15,-1-1 0-15,1 2-16 0,-8 7 0 0,9-5 0 16,-9 5 0-16,0 0 0 0,0 0-64 0,11 5-16 15,-11-5 0-15,8 12 0 0,-4 3 16 0,1 5 0 16,-5 6 0-16,0 0 0 0,-1 6-32 0,-3 8 0 16,1 8 0-16,-3 4 0 0,0 4-112 0,-2 2-32 15,-5 7 0-15,0 6 0 0,-2 3 48 0,-3 5 0 16,1 5 0-16,-1 2 0 0,-1-1-176 0,1 1 0 0,1-3 144 16,3 3-144-16,2-5 144 0,0 0-144 0,5-4 192 15,-2-5-192-15,1-1 512 0,2-2-16 0,-1-2 0 0,2-4 0 16,0-2-112-16,1-2-32 0,-1 0 0 0,2-1 0 15,-1-4-96-15,0-2-32 0,-1 0 0 0,0 0 0 16,-2-1-64-16,1 0-16 0,0-1 0 0,-1-3 0 16,0-1-144-16,-1-3 128 0,2 1-128 0,1-5 128 15,-6 0-128-15,4 1 0 0,-1-5 144 0,2-3-144 16,-2-1 0-16,1-6 0 0,0 3 0 0,1-5 0 16,2-3-224-16,-1-1-112 0,0-3-32 0,1-4 0 31,4-12-1744-31,0 0-368 0,0 0-64 0</inkml:trace>
  <inkml:trace contextRef="#ctx0" brushRef="#br0" timeOffset="17846.27">24875 3300 14975 0,'-11'0'656'0,"5"2"144"0,2-1-640 0,4-1-160 0,0 0 0 0,0 0 0 15,0 0 448-15,0 0 48 0,0 0 16 0,14-3 0 16,-2 0-320-16,2-5-64 0,0 2-128 0,5 2 192 15,1 0-192-15,3-4 128 0,1 1-128 0,4-2 0 16,6 4 240-16,-1 0-48 0,2-6-16 0,0 4 0 16,2-3 144-16,0 2 16 0,-1-1 16 0,2 2 0 0,-3-4 48 0,6 5 16 15,6-3 0-15,5 1 0 0,5 3-96 16,1-1-32-16,0 1 0 0,-1 1 0 0,-2-1-32 0,1-1-16 16,2 1 0-16,8 1 0 0,6-3 112 0,3 1 32 15,-2 1 0-15,0-4 0 0,-3 3 0 0,1-3 0 16,1 1 0-16,6 2 0 0,3-2-208 0,-2 3-48 15,-4-2 0-15,-1-1 0 0,0-2 48 0,3 1 0 16,3-1 0-16,3 1 0 0,1-1 80 0,-3 1 32 16,-3-3 0-16,5 2 0 0,4 0 96 0,-1 2 32 15,2-2 0-15,-2 1 0 0,-7-2-128 0,4 1-32 16,2 1 0-16,1 0 0 0,1 4 32 0,-6-2 0 16,-8-4 0-16,-1 6 0 0,2 1 64 0,1 0 16 15,4 2 0-15,-4 0 0 0,-4-1-80 0,-4-1-16 16,1-4 0-16,-2 2 0 0,1 3 48 0,4-1 0 15,0 2 0-15,-3-1 0 0,-5 0-192 0,-2 0-128 0,-1-1 192 0,1 2-192 16,0-2 144-16,0 1-144 0,0-1 0 0,-1 3 144 16,-2 0-144-16,-2-2 0 0,-6 2 0 0,-3-3 0 15,-3 2 128-15,0-1-128 0,-1 1 0 0,-4 0 128 16,-3 1-128-16,-3 1 0 0,-1 0 0 0,-6 0-176 31,2 1-1280-31,-5 1-256 0,-2-1-48 0,-6-1-12032 0</inkml:trace>
  <inkml:trace contextRef="#ctx0" brushRef="#br0" timeOffset="20697.34">24657 2215 3679 0,'0'0'160'0,"-7"-6"32"15,-2 0-192-15,2 0 0 0,2 1 0 0,5 5 0 0,-6-5 2064 0,0-3 368 0,-1 1 80 0,2 2 16 16,5 5-1504-16,0 0-288 15,0 0-64-15,0 0-16 0,-4-9-32 0,4 9-16 16,-1-8 0-16,1 8 0 0,0 0-48 0,0 0-16 0,5-9 0 0,-5 9 0 16,0 0-64-16,10-1-16 15,-10 1 0-15,10 0 0 0,-10 0-176 0,14 1-32 0,-2 2-16 0,1 0 0 16,-1 0-48-16,2 1 0 0,0 1 0 0,0-1 0 16,3 0 32-16,-2-2 0 0,2 1 0 0,0 0 0 15,1 1 48-15,1 4 16 0,3-3 0 0,1 1 0 16,1 1 16-16,0-2 0 0,1 4 0 0,1-3 0 15,2-1 16-15,1 5 0 0,2-2 0 0,0 2 0 16,0-2-160-16,-2-1-32 0,2-2 0 0,-3-1 0 16,0 4 128-16,0-2 0 0,-2-2 16 0,1 0 0 15,-2 1 16-15,3 0 0 0,2 0 0 0,3 4 0 16,-2-1-32-16,1 3 0 0,1-2 0 0,3 1 0 16,2-5-112-16,0 3-16 0,-2-3-128 0,-2-1 192 0,-1 1-192 15,-2 4 176-15,-4-7-176 0,1 5 160 0,-3 2-160 16,0-2 128-16,0 5-128 0,1-5 128 0,-3 1 16 0,2-1 0 15,1 6 0-15,-2-3 0 0,-1 0 16 0,1 2 0 16,1-1 0-16,2 1 0 0,1 1-32 0,-1-2-128 16,-3 0 192-16,1-3-64 0,1 2-128 0,-1-2 160 15,-1-1-160-15,-2 1 160 0,-1 0-32 0,0-2-128 16,-2 2 192-16,0-1-64 0,1-2 0 0,2 3 0 16,1-3 0-16,-3 0 0 0,2 4 32 0,-1-3 0 15,1 2 0-15,1 0 0 0,1-2-32 0,3 2 0 16,-1-2 0-16,1 2 0 0,-2 1 0 0,1-3-128 15,-2 4 192-15,1-5-64 0,1-1 16 0,-2 1 0 16,0-1 0-16,-1 0 0 0,-3 0-16 0,3-1 0 16,1 2 0-16,0-1 0 0,1 3-128 0,-3 0 160 15,3-3-160-15,-4 4 160 0,1 2-160 0,1-1 160 0,1 1-160 16,1 3 160-16,1-5-160 0,2 4 128 0,-3-4-128 16,1 2 128-16,-1-3 0 0,2 4-128 0,-1-6 192 0,1 3-64 15,-3 0 0-15,-1 4-128 0,0-4 192 0,0 4-64 16,2-4 0-16,-1 2-128 0,1-1 192 0,-1 1-64 15,-1 0-128-15,1 0 192 0,0 2-192 0,0-4 192 16,0 4-64-16,0-3-128 0,3 2 192 0,-2-2-64 16,-2 1-128-16,0 0 128 0,0-2-128 0,1 0 128 15,0-1-128-15,-2-2 128 0,-2 3-128 0,1-2 128 16,-2-1-128-16,4 2 0 0,0-2 144 0,-2 0-144 16,3 4 128-16,-1-4-128 0,0 1 128 0,2 2-128 15,0-3 0-15,1 1 128 0,1 2-128 0,1 0 0 16,2 3 0-16,1-3 0 0,1 1 0 0,0-4 0 0,-1-1 0 0,1 2 0 15,-3-1 0-15,1 0 128 0,-1 3-128 16,3-3 0-16,2 1 0 0,1 2 128 0,-1-2-128 0,1 4 0 16,1-2 0-16,1 2 0 0,5-2 0 0,-2 3 144 15,0-2-144-15,0 1 0 0,-3-5 128 0,1 2-128 16,-1 0 0-16,1-2 0 0,2 4 0 0,-1-2 128 16,0 0-128-16,1 3 0 0,-1-3 128 0,1 2-128 15,-1-6 0-15,-2 4 0 0,1 0 0 0,-1-1 0 16,-3 4 0-16,-1-4 0 0,-1 2 144 0,0-1-144 15,1-2 0-15,0 3 144 0,1-2-144 0,-1-1 0 0,-1 3 144 0,1-3-144 16,3 0 128-16,-2 3-128 0,-2-2 128 16,1 2-128-16,0-1 0 0,-1-1 0 0,-2 0 0 0,0 2 128 15,-3-5-128-15,1 4 0 16,2 0 0-16,-1-3 0 0,0 0 0 0,-1 2 0 0,-1-1 0 0,1-1 128 16,0 4-128-16,0-3 0 0,1-1 0 0,-1 1 128 15,-1 0-128-15,-2-1 128 0,-1-3-128 0,0 2 128 16,-1-1-128-16,-1 1 0 0,-1 0 128 0,0 1-128 15,-1-1 0-15,2-2 128 0,-1 0-128 0,-2 3 0 16,3 2 0-16,0 0 144 0,-1-3-144 0,0 1 0 16,-2 1 128-16,1-1-128 0,-2-3 0 0,1 3 0 15,-1-1 0-15,1 2 0 0,-3 0 0 0,3 0 0 16,2-2 0-16,-1-1 0 0,-1 1 0 0,-1-1 0 16,0 2 0-16,1-1 0 0,0 0 0 0,-1 2 0 15,-1-2 0-15,-1-1 0 0,-2 0 0 0,0-2 0 0,-3 1 128 16,0 2-128-16,0-2 0 0,-1-1 0 0,0 0 0 0,-10 0 0 15,9 0 0-15,-9 0 0 0,10 4 0 16,-10-4 0-16,10 3 0 0,-10-3 0 0,0 0 0 0,0 0 0 16,0 0-240-16,0 0 80 15,0 0-304-15,0 0-64 0,0 0-16 0,0 0 0 16,0 0-1824-16,0 0-352 0,0 0-80 0,0 0-12064 0</inkml:trace>
  <inkml:trace contextRef="#ctx0" brushRef="#br0" timeOffset="21852.22">27360 3089 18015 0,'-12'-2'800'0,"7"1"160"0,-1-2-768 0,6 3-192 15,-7-1 0-15,7 1 0 0,-3-4 640 0,3 4 64 16,-4-9 32-16,3 3 0 0,3-5-144 0,4 4-16 0,3-5-16 16,3 0 0-16,3-2-16 0,3-2 0 0,2 0 0 0,2 3 0 15,1 2-224-15,3-2-64 0,5-2 0 0,1 3 0 16,-2 5-80-16,-1 0-32 0,-3 2 0 0,-5 4 0 15,0 1-144-15,-5 4 192 0,-3 4-192 0,-4-1 192 16,-4 5-64-16,-5 2 0 0,-5-2 0 0,-4 6 0 16,-4 4-128-16,-5 1 192 0,-2-1-192 0,-4 1 192 15,-4 3-64-15,-1-6 0 0,-2-1 0 0,2 0 0 16,1 0 0-16,3-2-128 0,-1-3 192 0,2 0-64 16,0-7 272-16,5 1 48 0,2-3 16 0,5-4 0 15,3-1 64-15,9 0 16 0,-3-6 0 0,6-5 0 16,2-2-176-16,4-1-48 0,1-4 0 0,3 0 0 15,2 0-192-15,1-1-128 0,2-1 128 0,1 1-128 16,2 1 0-16,0 0 0 0,3 1 0 0,-2 0 0 0,-2 7 0 16,-2 0 0-16,-3 6 0 0,-2 0 0 0,-2-1 0 15,-11 5 0-15,0 0 0 0,0 0-128 0,0 0 128 0,-3 15 0 16,-5 1 0-16,-6-1 0 0,-4 0-192 0,-2-1-16 16,-3-1 0-16,-1 1 0 15,-4 1-2000-15,4-4-400 0,0-4-80 0</inkml:trace>
  <inkml:trace contextRef="#ctx0" brushRef="#br0" timeOffset="23453.88">26480 1204 5519 0,'0'0'496'0,"0"0"-496"15,0 0 0-15,1-11 0 0,-1 11 1296 0,3-8 176 16,-3 8 16-16,0 0 16 0,0 0-544 0,0 0-96 16,0 0-32-16,8-4 0 0,-8 4-288 0,8 3-64 15,-8-3-16-15,12 4 0 0,-3 2-64 0,3 3-16 16,-1 0 0-16,1 4 0 0,2 3-112 0,0 3-16 15,2 7-16-15,1 2 0 0,4-2-240 0,3 6 0 0,1 4 0 0,1 3 0 16,-1 3 0-16,2 0 0 16,2 3 0-16,-1-1 0 0,-3 6 0 0,2-5 0 15,1 2 0-15,0 3 0 0,0-2 0 0,1 3 0 0,0 6 0 0,1-3 0 16,-2-3 0-16,0 1 0 0,-2 1 0 16,5 0 0-16,-2 0 192 0,-1-3-64 0,0 1-128 0,1 1 192 15,-3 0 128-15,2 3 0 0,-2-2 16 0,0 0 0 16,2-1 112-16,-3-3 32 0,4 3 0 0,1 0 0 15,-1-3-160-15,3 2-48 0,1-1 0 0,4 0 0 16,-1-2-112-16,3 2-32 0,-1-2 0 0,1-2 0 16,-1-2-128-16,-2-3 0 0,-3-3 144 0,-3-1-144 15,-2-1 240-15,0-1-32 0,-2 1 0 0,-1-2 0 16,-1 1 64-16,0-2 16 0,-2-4 0 16,-2 1 0-16,-1 2-48 0,-1 0-16 0,-1-4 0 0,2 2 0 0,-3 2 80 15,1 0 16-15,-3 0 0 0,-1-2 0 0,-1 2-48 0,1-2 0 16,-2 5 0-16,1 2 0 0,-2-2-272 0,1 0 0 15,-2-1 0-15,0-1 0 0,0 1 0 0,1-1 0 16,-1-5 128-16,1 1-128 0,1 3 0 0,-1-6 128 16,0 0-128-16,0-5 0 0,0-3 128 0,-2-3-128 15,2-6 0-15,-4 0 0 0,2-6-208 0,-8-3-112 16,10 0 0-16,0-2-16 16,-1-6-2032-16,-1-3-384 0</inkml:trace>
  <inkml:trace contextRef="#ctx0" brushRef="#br0" timeOffset="24251.08">28980 1012 6735 0,'-17'16'288'0,"0"-4"80"0,-3 0-368 0,-2 4 0 16,2 2 0-16,-3 4 0 0,0 4 912 0,-1 1 112 16,-2 2 32-16,4 3 0 0,-3 0-704 0,1 4-144 0,-1 0-16 0,1 5-16 15,-4 4-176-15,0 2 0 16,-1 2 0-16,-2 3 0 0,0 4 0 0,-3 3 0 15,-4 2 0-15,-3-3 0 0,-2-1 0 0,-4 4 0 0,-4 2 0 0,3-2 0 16,5-2 0-16,0-1 0 0,1 0 0 0,3-2 0 16,3-1 128-16,1-2-128 0,2-1 128 0,0-2-128 15,0-2 464-15,0-2 16 0,1 0 0 0,-1-2 0 16,0 3-32-16,0 3-16 0,3-6 0 0,-2 3 0 16,-1-5-96-16,0 4-16 0,0-3 0 0,0 4 0 0,1-1-112 0,-1 1-16 15,-1 4-16-15,-3-3 0 0,-4-1-176 0,-1 0 0 16,-2-4 0-16,-1 4 0 0,1 2 176 0,-1-2-48 15,2 0-128-15,1-2 192 0,0 5-192 0,0 1 144 16,0 2-144-16,-6 1 128 0,-4-4 128 0,-3-3 0 16,-2 2 16-16,1 0 0 0,-1 5 48 0,3-2 16 15,1-3 0-15,2 2 0 0,3 5-144 0,-4-5-48 16,-4-3 0-16,2 2 0 0,5 2-144 0,2 0 0 16,1 0 0-16,7-2 0 0,3-3 0 0,4 2 0 15,4 2 0-15,5-4 0 0,4 2 0 0,3-6 0 16,2-1-192-16,4-4-5680 15,3-3-1136-15</inkml:trace>
  <inkml:trace contextRef="#ctx0" brushRef="#br0" timeOffset="25501.4">27604 2939 17727 0,'-14'0'784'0,"4"0"176"0,-1 2-768 0,1-1-192 15,-4 0 0-15,-1 0 0 0,-3 2 768 0,2 1 128 16,-1-3 32-16,1-1 0 0,-2-1-48 0,0-2-16 16,2 2 0-16,2 0 0 0,1-2-160 0,3-1-16 15,0-5-16-15,1 2 0 0,2 0-144 0,2-4-16 0,4-2-16 0,1 1 0 16,1-5-272-16,3 2-48 0,1-2-16 0,1 1 0 16,2-2-160-16,1 0 0 0,1 2 0 0,2-1 128 15,2 3-128-15,1-1 0 16,1 1 0-16,2 1 0 0,2 8 0 0,1-1 0 15,-1 2 144-15,0 0-144 0,1 4 0 0,-2 5 0 0,0 4 0 0,-3 0 128 16,-3 4-128-16,0 2 0 0,-4 4 0 0,-3 4-128 16,-3 5 128-16,-5-1 0 0,-1 2 0 0,-5-2 0 15,-3 2 144-15,-2 0-144 0,-2-5 192 16,-2-1-192-16,-2-4 224 0,-3-1-64 0,-1-3-16 0,2-1 0 16,-5-4 272-16,1 0 48 0,-2 1 16 0,1-5 0 15,-2-3 16-15,0-3 0 0,0-4 0 0,2-8 0 16,2 1-96-16,4-4-16 0,2-3 0 0,5-1 0 15,3-2-32-15,3 0-16 0,1 0 0 0,5 0 0 0,1-2-192 0,3-1-144 16,1 3 192-16,2 4-192 0,0 1 0 0,3 6 0 16,1-4 0-16,2 3 0 0,0 1 0 0,2-2 0 15,3 5 0-15,1 0-144 0,1 6 144 0,-1 4-160 16,-1 2 160-16,0-2-160 0,-1 5 160 0,0 2-160 16,-4 5 160-16,1 2-160 0,-1 5 160 0,-4-1 0 15,-1 2-144-15,-3 1 144 0,-3 0 0 0,-1 3 0 16,-3-3 0-16,-2-1 0 0,-4-3 0 0,-1 0 0 15,-1-3 0-15,-1-1 0 0,0-2 0 0,-4-2 128 16,1-4-128-16,-3 1 192 0,1-5 144 0,0-1 48 16,3-1 0-16,0-4 0 0,0 0 48 0,1-3 16 15,2-7 0-15,2-2 0 0,0-2-128 0,3-2 0 16,1-2-16-16,2-2 0 0,2 0-128 0,2-3-32 16,3 1 0-16,2 0 0 0,4-3-144 0,4 3 0 15,-1-1 0-15,4 0 128 0,2 5-128 0,4 1 0 16,0 1 0-16,1 3-176 0,1 0 176 0,2 6-192 0,2 1 192 0,2 7-192 15,-1 3 192-15,1 6-160 0,0 2 160 0,-1 2-160 16,-4 2 160-16,0 3 0 0,-3 5 0 0,-2 2 0 16,-4 5 0-16,-5-2-128 0,-1 0 128 0,-8 3 0 15,-4-2 0-15,-3 3 0 0,-3-6 0 0,-5 2-128 16,-2-6 128-16,-2 0 0 0,-3-3-144 0,-2-4 144 16,0-2 0-16,-3-3 0 0,-2 0 192 0,3-4-64 15,-2 0 64-15,2-1 0 0,3 0 0 0,2-5 0 0,1-4-32 16,3-2 0-16,3-2 0 0,1 0 0 0,2-2-160 15,4-2 160-15,2-3-160 0,2-3 160 0,2-6-160 0,3 1 0 16,6 1 0-16,-1-2 0 0,1 1 0 16,4 1 0-16,3 1 0 0,3 5 0 0,0 3-224 0,3 2 80 15,2 1 16-15,-1 7 0 0,1 4 128 0,-1 4-160 16,0 5 160-16,1 2-160 0,-3 6 160 0,-4 2-128 16,-3 2 128-16,-4 5-128 0,-3 5 128 0,-6 4 0 15,-4 2 0-15,-4 1 0 0,-9-3 0 0,-2 1 0 16,-5-4 0-16,-2-6 0 0,-3 0 0 0,-4-3 0 15,-3-5 0-15,3-1 0 0,-3 0 0 0,1-7 192 16,4 0-32-16,1-2-16 0,3-2 48 0,4-3 0 16,2-5 0-16,4-4 0 0,3-3-64 0,1-5-128 15,2-2 192-15,4-2-64 0,3-5-128 0,2-1 0 16,3-5 0-16,1-1 0 0,4 2-176 0,0-2-64 16,1-1-16-16,3 6 0 15,-1 3-160-15,4 2-32 0,-4 0-16 0,4 7 0 16,-1 3-1136-16,0 6-240 0,3 3-32 0,-5 3-13680 0</inkml:trace>
  <inkml:trace contextRef="#ctx0" brushRef="#br0" timeOffset="38143.51">15532 7836 12895 0,'0'0'1152'0,"-6"-4"-928"0,6 4-224 0,0 0 0 0,-9-5 576 0,9 5 64 16,0 0 0-16,0 0 16 0,0 0 176 0,0 0 16 15,0 0 16-15,0 0 0 0,0 0-656 0,0 0-208 16,0 0 128-16,0 0-128 0,11-2 0 0,-1 1 128 0,0 4-128 0,2-3 0 16,1-3 144-16,-1-1-144 15,2 4 0-15,0-1 144 0,4-2-144 0,1-2 192 16,1 2-192-16,1 0 192 0,2 2 32 0,1-1 16 0,0 2 0 0,1-1 0 16,2 1 32-16,1-1 16 15,1-2 0-15,3 0 0 0,4 0-32 0,-2 1-16 0,7-1 0 0,2 2 0 16,5-2-16-16,3 1 0 0,2-3 0 0,-1 1 0 15,-3 0-64-15,0 3-16 0,1-2 0 0,0 1 0 16,2-2-144-16,0 2 128 0,6 1-128 0,5 0 128 16,1 0-128-16,-1-1 0 0,-4 0 0 0,1 2 0 15,1-1 0-15,4 1 128 0,2 0-128 0,5-2 0 16,1 1 0-16,0 0 0 0,-5 1 0 0,0-3 0 16,-2 2 128-16,4 0-128 0,2-2 0 0,3 2 128 15,0 0-128-15,-2-1 0 0,-6 1 0 0,4 1 0 16,-2 0 0-16,3 0 0 0,5-1 0 0,-4 1 0 15,-4 0 0-15,-2 0 0 0,1 0 0 0,-1 1 0 16,2 0 0-16,2 2 0 0,3-1 0 0,-3 1 0 16,-6-3 0-16,-1 1 0 0,2 2 0 0,3-1 0 15,-2 1 0-15,3-2 0 0,2 2 0 0,-4 0 0 0,-4 0 0 0,-1 1 0 16,0 0 0-16,0-3 0 0,2 1 0 0,1 0 0 16,1-2 0-16,-4 0 0 0,-6 1 0 0,0-1 0 15,-1 1 0-15,-1 1 0 0,-2-2 0 0,4 1 0 16,1 1 0-16,0 0 0 0,-3-1 0 0,-3-1 0 15,-4 0 0-15,-1 0 0 0,-2 2 0 0,-1 0 0 16,-1-2 0-16,1 1 0 0,-1 2 0 0,0-1 0 16,3-1 0-16,-6 3 0 0,0-3 0 0,-5 1 0 15,-3-1 0-15,-3 1 0 0,1-2 0 0,-4 2 0 16,-2-1 0-16,-2 0 0 0,-3 1 0 0,-1 0 160 0,-2 2-160 16,0 0 160-16,-2-2-16 0,-2 2 0 0,2 0 0 0,-2 1 0 15,-2 0-144-15,-2-1 160 0,-8-4-160 16,9 5 160-16,-9-5-160 0,8 5 128 0,-8-5-128 0,0 0 128 31,8 5-528-31,-8-5-112 0,0 0-32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5:37.0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18424 3216 16927 0,'0'0'752'0,"0"0"144"0,3 9-704 0,1-1-192 16,-1 2 0-16,-2 3 0 0,2 1 992 0,-2 5 160 0,1 3 48 0,-2 2 0 15,2 5-144-15,-4 0-32 16,2 2 0-16,-2 3 0 0,-1 3-384 0,1 1-64 16,2 0-32-16,-1-2 0 0,-2-3-176 0,0-1-48 15,1-6 0-15,2-4 0 0,-1-3-160 0,1-1-32 0,-4-4-128 0,3 0 192 16,1-2-192-16,-2-3-288 0,1 0 64 0,1-9-8096 31,0 0-1600-31</inkml:trace>
  <inkml:trace contextRef="#ctx0" brushRef="#br0" timeOffset="161.8">18373 2966 29887 0,'0'0'1328'0,"0"0"272"0,-7-5-1280 0,7 5-320 0,0 0 0 0,-7-3 0 0,7 3 368 0,-9 2 16 15,9-2 0-15,0 0 0 0,0 0-384 0,0 0 0 16,0 0 0-16,0 0-9200 15,0 0-1904-15</inkml:trace>
  <inkml:trace contextRef="#ctx0" brushRef="#br0" timeOffset="492.17">19427 3011 16575 0,'0'0'1472'0,"0"0"-1168"0,0 0-304 0,0 0 0 16,0 0 2752-16,0 0 512 0,-8 3 80 0,-1 6 32 16,-2-2-2256-16,-3 4-448 15,-3-2-96-15,-2 6 0 0,-3 3-304 0,-2 0-48 16,-1 0-16-16,1 3 0 0,0 0-208 0,1 4 144 0,1-2-144 0,3 0 128 16,2 0-128-16,5-3 0 0,4-1 144 0,3 3-144 15,3 2 0-15,3 0 0 0,-1-4 0 0,4 1 0 16,2-1 0-16,4 4 0 0,0 1 0 0,2-3 0 15,0-2 0-15,1 0 0 0,-1 0 0 0,-2-1 176 0,0 1 272 16,-2-2 64-16,-3-4 16 0,-2 0 0 16,-1 1 128-16,-2-1 32 0,-3-4 0 0,-1 1 0 15,-3 0-192-15,-2-3-48 0,-1-1 0 0,0-2 0 16,-2-5-1056-16,2-1-224 0,-2-5-32 16,2-2-15152-16</inkml:trace>
  <inkml:trace contextRef="#ctx0" brushRef="#br0" timeOffset="992.82">21581 3250 26719 0,'-15'-12'1184'0,"5"4"240"0,0 3-1136 0,-1 2-288 0,1-4 0 0,0 2 0 15,0 3 512-15,-3-1 64 0,-1-1 0 0,-1 5 0 16,-3 5-384-16,-2 1-192 0,-1 3 192 0,1 6-192 16,0 0 0-16,-1 2 0 0,0 1 0 0,-1 1 0 0,4 4 0 0,1 4 0 15,1-3 0-15,2 1 0 0,2-2 0 0,2 1 0 16,2-8 0-16,4 1 0 0,4-3 0 0,3-2 160 16,-3-13-32-16,9 8 0 0,-9-8 96 0,8 6 16 15,3-5 0-15,0-1 0 0,2-3 272 0,-1-2 64 16,1-1 16-16,-1 3 0 0,0-5-112 0,1 4-32 15,1 2 0-15,1 4 0 0,1 3-192 16,-2 5-64-16,1 7 0 0,-1 1 0 0,2 5-192 0,0 2 0 16,-1-1 0-16,0 5 0 0,-1-3 0 0,3 2 128 15,2-3-128-15,1-2 0 0,0-3 0 0,2-4-288 16,-1-5 64-16,4-2-9984 16,0-3-2000-16</inkml:trace>
  <inkml:trace contextRef="#ctx0" brushRef="#br0" timeOffset="1392.77">23621 2997 13823 0,'9'-9'1216'0,"-2"0"-960"0,0 1-256 0,-2-3 0 16,3-1 2080-16,-3 2 368 0,-4-6 80 0,-2-1 16 15,-2-2-1856-15,0 1-368 0,-5-6-80 0,-1-3-16 16,-1 1-48-16,-2-4-16 0,1 1 0 0,-2 4 0 16,-2 3-160-16,0 3 192 0,-3 4-192 0,0 2 192 15,-1 6 256-15,0 0 64 0,0 5 16 0,0 4 0 0,-1 5-16 0,1 3 0 16,-3 6 0-16,0 6 0 0,1 4-64 0,0 2 0 15,2 4-16-15,0 8 0 0,0 7-160 0,-1 5-16 16,1 2-16-16,0 2 0 0,0 2-240 0,0-3 128 16,-2 3-128-16,3-4 0 0,3-5 144 0,1-2-144 15,3-4 128-15,-1-4-128 0,2-4 0 0,1-5 0 16,2-1 128-16,0-2-128 16,1-2-464-16,0-5-128 0,-3-1-32 0,1-5 0 15,-1-7-2000-15,0-2-416 0,-5-1-80 0,14-4-16 0</inkml:trace>
  <inkml:trace contextRef="#ctx0" brushRef="#br0" timeOffset="2130.8">22723 3725 6447 0,'0'0'576'0,"0"0"-576"15,0 0 0-15,0 0 0 0,0 0 2256 0,0 0 352 0,0 0 64 0,0 0 16 16,0 0-1184-16,0 0-224 16,11 1-64-16,1-3 0 0,0-6-112 0,2 0-16 0,1-2-16 15,5 0 0-15,1-3-352 0,3-3-64 0,3-2-16 16,6-4 0-16,5-2-112 0,3-6-16 0,2-3-16 0,0-4 0 15,-2 0-64-15,0-4-16 0,-5-2 0 0,5 0 0 16,0-9-160-16,0-2-16 0,-1 0-16 0,0-3 0 16,-2-7 80-16,0-2 16 0,0-3 0 0,-4 1 0 15,-4 0-112-15,-2 5-16 0,-6 5 0 0,-3 8 0 16,-2 5-192-16,-7 7 0 0,-1 6 128 0,-4 8-128 16,-2 2 160-16,-3 10-16 0,-3 0 0 0,-3 10 0 0,-6 3-144 0,-3 5 0 15,-5 5 0-15,-4 5 128 0,-9 4-128 0,-4 11 0 16,-5 3 0-16,-1 4 0 0,-2 2 0 0,-2 3 0 15,0 7 0-15,-1 4 128 0,4 5-128 0,-1 3 0 16,-2-1 144-16,2 3-144 0,4-2 0 16,6 0 0-16,4-2 0 0,7 0 0 0,5-4 0 0,6-4 0 15,7-5 0-15,6 0 0 0,6-4 0 0,5-1 0 16,4-5 0-16,6-6 128 16,6 0-1200-16,6-4-224 0,5-6-48 0,2-2-7824 15,-2-6-1568-15</inkml:trace>
  <inkml:trace contextRef="#ctx0" brushRef="#br0" timeOffset="2361.11">23978 3172 22111 0,'0'0'1968'0,"0"0"-1584"0,-7 13-384 0,-1 1 0 15,2 6 2416-15,-3 3 400 0,-1 2 64 0,-3 5 32 16,-3 3-1664-16,-1 2-336 0,-1 1-64 0,-1 2-16 16,-1 1-336-16,2 1-80 0,4-3-16 0,0-2 0 15,0-2-400-15,3 0-256 0,1-1 48 0,2-4 0 16,0 1-2096-16,4-1-432 16,4-5-80-16,0-4-10480 0</inkml:trace>
  <inkml:trace contextRef="#ctx0" brushRef="#br0" timeOffset="2731.74">24431 3246 27407 0,'0'0'1216'0,"-4"15"256"0,-1 1-1184 0,-1 4-288 16,-2 0 0-16,-1 5 0 0,-1 5 768 0,-4 1 80 15,-4 1 32-15,0-1 0 0,1 0-208 0,-1 1-32 16,-1 1-16-16,1-5 0 0,3-1-416 0,-3-4-80 16,3-3 0-16,1-3-128 0,1-3 128 0,3-8-128 15,2-1 0-15,8-5 0 0,0 0 176 0,0 0-176 16,0 0 160-16,8-13-160 0,2-4 320 0,3-3-48 0,-1-4 0 16,2 1 0-16,2 1-64 0,1-4-16 0,3 2 0 0,0 0 0 15,0-3-192-15,3 4 144 16,0 4-144-16,0 1 128 0,2 4-128 0,-1 7 0 0,-2 0 144 15,0 6-144-15,-3 2 192 0,-1 7-48 0,-2 2 0 16,-2 7 0-16,-5 6-144 0,-3 1 0 0,-2 5 0 0,-1 2 128 16,-6 2-128-16,1 0 0 0,-6-3 0 0,2-7 0 15,-2 6-336-15,-1-1-48 0,0 3-16 0,-1 6 0 16,2-8-2576-16,3-6-512 16,3-4-96-16</inkml:trace>
  <inkml:trace contextRef="#ctx0" brushRef="#br0" timeOffset="3063.32">24965 3516 17503 0,'0'0'1552'0,"0"0"-1232"16,0 0-320-16,6 7 0 0,2-2 1920 0,1-1 336 15,0 1 64-15,1 0 16 0,1-3-1088 0,2 0-224 16,0-2-32-16,1-3-16 0,2-2-416 0,-2-1-96 15,0-1-16-15,0-2 0 0,0 3-256 0,-2-4-64 16,-4 1-128-16,1-2 192 0,-2 4 0 0,-2-3-16 16,-3 1 0-16,1-2 0 0,-1 2 288 0,-3-3 64 0,-4 6 16 0,-1-2 0 15,-3 5-288-15,-4 3-48 0,-2 2-16 0,-4 3 0 16,-3 4-16-16,-1 4-16 0,-2 1 0 16,-2 5 0-16,0 4-160 0,2 0 160 0,1 2-160 0,2 2 160 15,3-2-160-15,4 1 0 0,4-5 0 0,2 1 128 16,4-2-128-16,5-1 0 0,1-2 0 0,8 2 0 31,3-5-656-31,4-5-16 0,4-6 0 0,-5-1-9456 0,8-4-1904 0</inkml:trace>
  <inkml:trace contextRef="#ctx0" brushRef="#br0" timeOffset="3396.13">25762 3372 26607 0,'-22'11'1168'0,"12"-6"256"0,-4 3-1136 16,-5 2-288-16,-5 3 0 0,-2 2 0 0,-1 3 896 0,0 2 112 15,-2 2 16-15,2-2 16 0,0 2-352 0,4-1-80 16,4 2-16-16,3-4 0 0,-1-2-384 0,6-2-80 16,3-4 0-16,3 1-128 0,4-6 0 0,1-6-272 15,0 0 16-15,7 3 16 0,2-5 80 0,3-1 16 16,0-1 0-16,4-5 0 0,2-1 368 0,-1-4 80 15,5 1 16-15,-2 2 0 0,2-3 176 0,1 0 32 16,0 2 16-16,-3 3 0 0,0 3-80 0,-2 0-16 16,-3 4 0-16,-1 4 0 0,0 3-160 0,-2 1-32 15,-2 4-16-15,0 3 0 0,-2 3-240 0,3 2 144 16,-2 0-144-16,0 1 128 0,0 0-128 0,0-1 0 16,1-2 0-16,0 0 0 0,0 0-304 0,2-2-32 0,-1-4-16 0,2 0 0 31,2-4-464-31,2-1-80 0,-3-3-32 0,1-4-9184 0,0-2-1824 0</inkml:trace>
  <inkml:trace contextRef="#ctx0" brushRef="#br0" timeOffset="3861.78">26392 3284 23039 0,'0'0'2048'0,"0"0"-1648"16,0 0-400-16,-6-1 0 0,6 1 944 0,0 0 96 16,-9 5 32-16,3 4 0 0,-1-1-48 0,1 5-16 15,0 2 0-15,-1 1 0 0,1-1-416 0,0 1-80 16,-1 2 0-16,2-3-16 0,0 1-80 0,1-5-16 16,0 2 0-16,4-13 0 0,-2 8 0 0,2-8 0 15,0 0 0-15,0 0 0 0,0 0 96 0,10 0 16 16,2-4 0-16,0-6 0 0,1-7 48 0,2-3 16 0,2-2 0 0,-1 0 0 15,2-2-256-15,1 3-32 16,3-1-16-16,1 2 0 0,-1-2-272 0,1 3 0 0,2 0 0 0,-1 5 0 16,0 3 0-16,1 6 0 0,-1-1 0 0,3 1 0 15,1 4-208-15,0 2-48 0,0 4-16 0,0-1 0 32,2 0-2848-32,-2 0-560 0</inkml:trace>
  <inkml:trace contextRef="#ctx0" brushRef="#br0" timeOffset="4244.38">28811 2919 15775 0,'10'-10'704'0,"-2"5"128"0,0-7-656 0,-1 2-176 16,0-4 0-16,-3-2 0 0,-4-2 720 0,0-1 112 15,-2-2 32-15,-2-5 0 0,-3-2-16 0,-2 1 0 16,0 6 0-16,-1 4 0 0,-2 7-96 0,0-2-32 16,-1 6 0-16,0 0 0 0,-1 2 176 0,-1 3 16 15,-1 1 16-15,-4 5 0 0,0 4-320 0,-1 1-64 16,-2 6-16-16,-3 5 0 0,-2 4-160 0,3 3-48 0,1 4 0 0,0 6 0 15,-2 6-80-15,2 3-32 16,1 6 0-16,-2 2 0 0,2 5 0 0,1 1 0 0,1 7 0 16,0-1 0-16,2-2-208 0,3 0 176 0,7-9-176 0,-1-3 160 15,-1-2-480 1,2-7-112-16,1-3-16 0,1-6 0 0,1 0-1920 0,1-10-400 0,0-2-80 0,0-6-16 16</inkml:trace>
  <inkml:trace contextRef="#ctx0" brushRef="#br0" timeOffset="4411.41">28098 3413 14735 0,'12'4'1312'0,"2"-4"-1056"16,3-1-256-16,8 1 0 0,1 1 2864 0,7 2 512 16,4 2 96-16,5-4 32 0,1-3-2352 0,-1-1-448 15,-4-1-112-15,1-1-16 16,-4 3-896-16,-1-1-192 0,0 1-48 0,-3-2 0 15,1-4-2160-15,-5 3-432 0,-1 3-96 0</inkml:trace>
  <inkml:trace contextRef="#ctx0" brushRef="#br0" timeOffset="4796">29161 3338 17503 0,'-1'13'1552'0,"-1"1"-1232"0,0 3-320 0,-2 2 0 16,-2 2 1504-16,-2 2 240 0,-1 5 48 0,-1 0 16 16,-2 1-144-16,-5 12-48 0,0-4 0 0,1-4 0 15,0-2-272-15,5-7-64 0,-2-3-16 0,2 1 0 16,1-2-432-16,1-2-64 0,2 0-32 0,2-7 0 16,5-11-368-16,0 0-80 0,0 0-16 0,0 0 0 15,0 0-64-15,0 0-16 0,12-6 0 0,0-6 0 16,2-3 160-16,0-5 32 0,0-2 0 0,0 7 0 0,2-4-96 0,1-3-16 15,2-1 0-15,2-5 0 0,2 1 160 0,-2-3 16 16,3 4 16-16,2 0 0 0,-1 5-128 0,1 3-16 16,-1 3-16-16,-1 3 0 0,-1 6-128 0,0 3-32 15,-1 4 0-15,-2 5 0 0,-2 4-144 0,-2 4 160 16,-3 5-160-16,-2 4 160 0,0 7-160 0,-2 1 128 16,-3 2-128-16,-1 4 128 0,-1 3-128 0,-2 1 0 15,1-3 0-15,-2 0 0 0,-1 0-144 0,1-3-16 16,1-1 0-16,2 10 0 15,-1-8-1248-15,5-8-240 0,1 1-48 0,-2-12-10384 0,4-1-2064 0</inkml:trace>
  <inkml:trace contextRef="#ctx0" brushRef="#br0" timeOffset="7005.95">14240 6506 9503 0,'0'0'416'0,"0"0"96"0,0 0-512 0,0 0 0 16,0 0 0-16,0 0 0 0,0 0 944 0,0 0 80 0,5-6 32 0,-5 6 0 15,0 0-128-15,4-8-32 0,-4 8 0 0,2-10 0 16,-2 10-384-16,-2-8-64 0,1-2-32 0,0 4 0 16,1 6 32-16,0 0 16 0,-4-12 0 0,1 3 0 15,-2-2-128-15,2-2-16 0,-1 3-16 0,0-3 0 16,-1-3-48-16,-2-2-16 0,0-2 0 0,-3-1 0 15,-3 1 0-15,0-2 0 0,-2 0 0 0,-2-1 0 0,2-4 112 0,-3 3 32 16,-1-2 0-16,-1-3 0 0,-3 0-80 0,3 2-16 16,-2-2 0-16,-1 1 0 0,0-2-288 0,-3-2 160 15,-1 5-160-15,0 2 128 0,-2 0-128 0,2-1 128 16,-1 2-128-16,0 3 128 0,-2 1-128 0,-3 1 0 16,-3 0 0-16,-1 1 0 0,1 0 0 0,-3 2 0 15,1-1 0-15,1 1 0 0,2-1 0 0,-2 1 0 16,-1 0 0-16,1 1 0 0,-1 0 0 0,2 2 0 15,1-1 0-15,-2 3 0 0,-3 1 0 0,-2-2 0 16,-1 4 0-16,4-2 0 0,2 1 0 0,1-1-144 16,1 4 144-16,-1-3 0 0,2 3 0 0,1-2 0 15,1 3 0-15,2 1 0 0,-1 0 0 0,-1-1-160 0,-1 1 160 0,1 3-128 16,1 1 128-16,-2 0 0 0,0 0 0 0,1 0-128 16,1 0 128-16,3 1 0 0,2 3 0 0,0 1-128 15,2-1 128-15,0-1 0 0,1 0 0 0,1 4 0 16,1-2 0-16,0 1 0 0,2 2 0 0,0-4 0 15,0 2 0-15,0 2 0 0,-1-2 0 0,-2 4 0 16,-1-2 0-16,0 2-128 0,-1-2 128 0,0 3 0 16,-1-1 0-16,-1 3 0 0,1 1 0 0,1-1 0 15,-2 1 0-15,2 0 128 0,0 2-128 0,1-2 0 16,0-2 0-16,3 2 0 0,-2 1 0 0,2 1 0 16,0 1 0-16,1 1 0 0,0-1 0 0,-1 2 0 15,3 2 0-15,-2 0 0 0,-2 4 0 0,-2-5 0 16,-1 0 0-16,0 2 0 0,-1 1 0 0,-2 3 0 0,-2-1 0 0,1 4 0 15,-3 0 0-15,5 5 0 16,0 3 144-16,3 3-144 0,0-4 192 0,3 1-192 16,2-1 192-16,2 0-64 0,-1-6 0 0,2 1-128 0,2-1 160 0,3-3-160 15,1 1 128-15,0-3-128 0,0-2 128 16,2-3-128-16,-1 1 128 0,2-4-128 16,-1-1-368-16,1-2-144 15,1-2-48-15,-3 0-6816 0,2-5-1376 0</inkml:trace>
  <inkml:trace contextRef="#ctx0" brushRef="#br0" timeOffset="7279.86">10939 6303 26079 0,'-11'6'1152'0,"11"-6"256"0,-5 11-1136 0,4 5-272 15,-3 0 0-15,4 3 0 0,0 3 464 0,1 5 48 16,-1-3 0-16,3 1 0 0,-3 1-224 0,2-4-32 16,2 5-16-16,1-3 0 0,-1 3-240 0,0 0 176 0,1-4-176 0,0-1 160 15,1 0-160-15,2-4-192 16,-1-4 32-16,2-1 16 16,1-1-224-16,2-3-32 0,2-1-16 0,1-4 0 0,0-3 144 0,4-1 16 15,-1-3 16-15,1 1 0 16,3-6-272-16,3 0-64 0,3 0-16 0,4-1-10480 0</inkml:trace>
  <inkml:trace contextRef="#ctx0" brushRef="#br0" timeOffset="7969.82">14342 6469 8287 0,'0'0'736'0,"0"0"-592"0,0 0-144 0,0 0 0 0,-1-9 2080 0,-2-2 384 16,3 11 80-16,-5-12 16 0,0-2-1456 16,-1-1-272-16,-1 1-64 0,0 0-16 15,-2 3-272-15,0-5-48 0,-1 2-16 0,-2 1 0 16,0-1-96-16,-4-2 0 0,-1 2-16 0,-1 3 0 0,-3-2-32 0,2 0 0 16,-2-1 0-16,-1 2 0 0,2 2 80 0,1-4 16 15,0 1 0-15,1 0 0 0,1 0 96 0,3 1 32 16,0 3 0-16,3-1 0 0,-3 3-96 0,3 0-16 15,0 2 0-15,-1 3 0 0,0 0-192 0,1 2-64 16,-1 1 0-16,1 0 0 0,-2 3-128 0,-2 4 0 16,-2-2 0-16,1 3 0 0,1 1 0 0,-2 3 0 15,1-2 0-15,0 3 0 0,1 3 0 0,1 1 0 16,1 1 0-16,2 2 0 0,0 2 272 0,0 0-16 0,1 3-16 0,1 3 0 16,2 1-80-16,2-1-16 0,0 3 0 0,1 1 0 15,-1-2-144-15,1-1 0 0,1 5 0 0,1 1 128 16,-1 1-128-16,1 0 0 0,-1-4 0 0,2 0 128 15,-2 0-128-15,1 2 0 0,-1-9 0 0,3 1 128 16,-2-5-128-16,-1 1 0 0,-1-2 0 0,3-2 0 16,-3-5 0-16,2 0-256 0,-2-1 48 0,0-2 0 31,0-3-1712-31,4-8-352 0</inkml:trace>
  <inkml:trace contextRef="#ctx0" brushRef="#br0" timeOffset="8175.53">13371 6819 8287 0,'-10'9'368'0,"10"-9"80"0,0 0-448 0,-1 12 0 0,3 2 0 0,3-1 0 0,2-2 5808 0,1 3 1072 16,4 2 224-16,2-2 32 0,0-2-5424 0,2 5-1088 15,2-1-224-15,4 1-32 0,2-2-192 0,1 0-48 16,1-2 0-16,2-1 0 0,1-1-352 0,0-3-80 15,-2 1-16-15,1-4-10080 16,0 1-2016-16</inkml:trace>
  <inkml:trace contextRef="#ctx0" brushRef="#br0" timeOffset="11019.68">10632 14889 11967 0,'0'0'1072'0,"-3"-5"-864"0,-1-2-208 0,1-2 0 0,-1 2 1696 0,0-3 288 16,1 2 64-16,0-2 16 0,-1 3-128 0,0 0-16 16,0 0-16-16,4 7 0 15,0 0-368-15,-6-3-80 0,1-1-16 0,0 3 0 0,5 1-544 0,-7 6-128 16,2 0 0-16,-1 6-16 0,-1 5-304 0,1 5-48 15,0 5-16-15,-1 1 0 0,2 2-192 0,0 5-32 16,1 1-16-16,2 1 0 0,-1-1-144 0,5-1 0 16,-1 0 0-16,3-2 128 0,-3-3-128 0,1 1 0 15,1-2 0-15,3 5 0 16,-1-11-1280-16,2-5-192 0,-1-4-48 0,-1-8-8256 16,-5-6-1648-16</inkml:trace>
  <inkml:trace contextRef="#ctx0" brushRef="#br0" timeOffset="11172.98">10552 14657 28559 0,'-14'-2'2544'0,"9"1"-2032"0,-1-1-512 0,6 2 0 16,-3-4 960-16,-1 3 112 0,4 1 16 0,0 0 0 15,0 0-512-15,0 0-80 0,0 0-32 0,0 0 0 16,0 0-464-16,0 0-192 0,9-2 16 0,2-3 0 15,-11 5-2880-15,13-6-576 0</inkml:trace>
  <inkml:trace contextRef="#ctx0" brushRef="#br0" timeOffset="11568.03">11804 14788 20559 0,'0'0'896'0,"3"-6"208"0,5-3-880 15,-3 0-224-15,-5 9 0 0,0 0 0 0,1-7 1024 0,-1-2 176 16,0 9 16-16,-5-8 16 0,-1 2-368 0,-2-1-80 16,-1 2-16-16,-1 4 0 0,0 1-320 0,-3 0-64 15,-2 0 0-15,-3 2-16 0,-2 7-128 0,0-1-32 16,-3 3 0-16,0 0 0 0,-2 1 0 0,0 2 0 15,1-1 0-15,4 2 0 0,2-1 128 0,5 1 32 16,4 2 0-16,2 0 0 0,4-1-224 0,3 1-144 0,3-3 192 0,2 1-192 16,5 1 256-16,2 1-48 15,0 2-16-15,4-1 0 0,-2-2-16 0,-1 2-16 16,1 0 0-16,-1 0 0 0,0-1-160 0,-2 2 192 16,-2-1-192-16,-2 0 192 0,-2 1 96 0,-5 0 32 0,-3-4 0 15,-3 3 0-15,-3 3 192 0,-4-2 32 0,-3-2 16 16,-6 1 0-16,-6 0-304 0,-1 0-48 0,-5-3-16 0,-1-1 0 15,1-2-384-15,0-6-64 0,-1-1-32 0,3-2-10720 16,6-5-2128 0</inkml:trace>
  <inkml:trace contextRef="#ctx0" brushRef="#br0" timeOffset="12101.48">14444 14793 8287 0,'-19'-1'736'0,"10"0"-592"0,-4-3-144 0,-1-1 0 15,-4 0 2496-15,2 2 480 0,-3-1 96 0,-2 3 0 16,-1 0-1488-16,0 1-304 0,-2 2-64 0,0 2-16 15,-4 4-512-15,-2 2-112 0,0 5 0 0,1 3-16 16,-1 2-48-16,4 2 0 0,-1 4 0 0,4-2 0 16,3 0 0-16,2 4 0 0,5-2 0 0,3 1 0 15,3-4 0-15,3-1-16 0,4-3 0 0,2-1 0 0,5-3-64 16,-1-3-16-16,3-4 0 0,2 0 0 0,3-6 112 0,3 0 32 16,2-4 0-16,2 0 0 0,1-5 0 15,0 0 0-15,1-3 0 0,-2-1 0 0,0-4-304 0,-1 1-64 16,-4 0-16-16,0 3 0 15,-4-2-176-15,1 4 0 0,0-1 144 0,-2 6-144 0,1 3 0 0,-1 3 0 16,1 2 0-16,-2 5 0 0,0 1 0 0,1 6-160 16,1 1 160-16,0 4 0 0,0 2-256 0,1 3 64 15,1-3 16-15,7 10 0 16,0-2-1872-16,-1-10-384 0,0-3-80 0</inkml:trace>
  <inkml:trace contextRef="#ctx0" brushRef="#br0" timeOffset="12567.23">15892 15195 15663 0,'0'0'1392'0,"0"0"-1120"0,0 0-272 0,0 0 0 0,0 0 1552 0,7 4 256 0,5-4 48 0,0-1 16 16,1-3-736-16,1 0-160 0,3-4-16 0,2-2-16 0,2 0-176 16,3-4-16-16,2-4-16 0,3-2 0 0,0-4 0 0,4-2 0 15,0 3 0-15,0-6 0 0,-1-3-176 0,-1 1-48 16,1-1 0-16,6-18 0 0,-8 1-192 0,-2 0-32 15,-1 1-16-15,-6-5 0 0,-5-1-96 0,-2 0-32 16,-3-1 0-16,-1 4 0 0,-2 0-16 0,-3 9-128 16,-1 2 192-16,-2 9-64 0,0 5-128 0,-2 8 192 15,-3 8-192-15,-1 1 192 0,-1 6 0 0,5 3 16 16,-11 12 0-16,-6 7 0 0,-2 6-208 0,-1 7 0 16,-2 5 0-16,2 3 0 0,-2 7-144 0,-1 4 144 15,-1 5 0-15,-1 3-144 0,-3 0 144 0,1 1 0 16,0-1 0-16,6-3 0 0,-1-6 0 0,8-1 0 15,0-10 0-15,8-1 0 16,3-2-480-16,6-4-16 0,2-10 0 0,4 0 0 16,2-3-1920-16,3 0-384 0,4-5-80 0</inkml:trace>
  <inkml:trace contextRef="#ctx0" brushRef="#br0" timeOffset="12796.92">16968 14870 26431 0,'0'0'1168'0,"0"0"240"0,-7 11-1120 0,0 2-288 0,2-2 0 0,-1 6 0 0,-3 1 1312 0,0 1 208 16,-2 1 32-16,-1 5 16 0,-1-2-736 0,1 1-160 16,0 2-32-16,0-6 0 0,-4-1-400 15,4 2-96-15,0-4-16 0,3 0 0 16,-1-2-432-16,4-1-80 0,6-14-32 0,-5 9 0 15,5-9-2016-15,0 0-384 0,0 0-96 0</inkml:trace>
  <inkml:trace contextRef="#ctx0" brushRef="#br0" timeOffset="13139.72">17320 14833 23151 0,'-11'12'1024'0,"3"-3"208"0,-1 3-976 0,-2 3-256 16,-1 0 0-16,1 3 0 0,-2 0 1232 0,-1 0 208 15,-2-3 32-15,1-1 16 0,2 1-432 0,0-2-96 16,2-2 0-16,1-2-16 0,2-2-304 0,8-7-64 16,0 0-16-16,0 0 0 0,0 0-192 0,0 0-48 15,8-9 0-15,2-5 0 0,1-2 16 0,6 0 0 0,3-3 0 0,-1 0 0 16,1-2-48-16,5 1-16 0,0 1 0 15,-1-1 0-15,-1 2-48 0,0 1-16 0,-1 2 0 16,-1 4 0-16,1 3 176 0,-7 4 48 0,2 3 0 16,-1 5 0-16,1 3-208 0,-1 6-32 0,-2 4-16 0,4 12 0 0,-5 1-176 15,-5 3 128-15,-2-1-128 0,-4 3 128 16,-2 0-128-16,-2-2-176 0,-4-4 48 0,3 1 0 16,-2-4-1200-16,1 0-224 0,0-6-48 15,3-1-16-15,1-1-1472 0,4-3-304 0,1-5-48 16</inkml:trace>
  <inkml:trace contextRef="#ctx0" brushRef="#br0" timeOffset="13484.99">18110 14814 16575 0,'0'0'736'0,"-7"9"160"0,7-9-720 0,0 0-176 16,-5 5 0-16,5-5 0 0,0 0 2560 0,0 0 464 16,0 0 112-16,0 0 0 0,0 0-2016 0,13 4-416 15,-2-7-64-15,2 2-32 0,0-3-224 0,0-2-64 0,-1-2 0 16,-2 2 0-16,1-2-176 0,-4 3-144 16,-7 5 192-16,7-12-192 0,0 3 128 0,-7 9-128 15,0 0 0-15,0 0 0 0,-4-7 304 0,-2 4-48 0,-2 3-16 0,-2 4 0 16,-4 2 192-16,-1 3 32 0,-3 4 16 0,-2 5 0 15,-2 0-224-15,-7 12-32 16,4-6-16-16,2 0 0 0,4 1-208 0,3-6 0 0,5-1 128 0,6-6-128 16,1 1 0-16,4-2 0 0,0-11 0 0,0 0-160 15,8 5-512 1,2-1-96-16,1-4-32 0,5-4-9072 0,1-1-1824 0</inkml:trace>
  <inkml:trace contextRef="#ctx0" brushRef="#br0" timeOffset="13819.24">18754 14702 22111 0,'0'0'1968'0,"0"0"-1584"16,0 0-384-16,0 0 0 0,-7-1 1760 0,-2 2 272 16,0 1 48-16,-1 5 16 0,-2 3-960 0,-1 1-192 15,-2 0-48-15,0 3 0 0,0 1-496 0,-1 1-96 16,4 2-32-16,-4 1 0 0,4 0-128 0,-1 0-16 15,3-1-128-15,2-1 192 0,2-2-192 0,2-2 0 16,2-1 128-16,5 0-128 0,5-5 0 0,1 1 0 16,1-7-192-16,1 1 192 0,3-2-352 0,2-3 32 15,1-3 16-15,1-1 0 0,0-2 304 0,0 0 0 16,0-2 0-16,-1 1 0 0,0-3 0 0,0 3 0 16,-1 1 0-16,-2-1 0 0,-3 2 0 0,0 2 0 15,-2 1 0-15,2 2 0 0,-11 3 0 0,9 5 0 0,-9-5 0 16,5 14 0-16,-2 2-160 0,-2 1 160 15,1 1-128-15,1-1 128 0,1-1-224 0,1 0 32 0,4-4 16 0,1 2-9392 32,3 0-1888-32</inkml:trace>
  <inkml:trace contextRef="#ctx0" brushRef="#br0" timeOffset="14118.64">19499 14656 21183 0,'0'0'944'0,"-9"6"192"0,0 3-912 0,-1 5-224 0,-3 3 0 0,1 1 0 0,-4-1 2368 0,0 3 416 16,-2 0 96-16,-1 0 0 0,-1-2-1536 0,-1 0-320 16,4 0-64-16,0-4-16 0,3-3-432 0,3-3-96 15,0-2-16-15,4 0 0 0,7-6-64 0,0 0-16 16,0 0 0-16,0 0 0 0,7-11 48 0,4 1 0 15,-1-6 0-15,4 1 0 0,1 0-112 0,3 0-32 16,0-1 0-16,-1 4 0 0,5-1-224 0,1 0 128 16,-2 1-128-16,2 1 0 0,-1 0 0 0,0 6 0 15,-1 0 0-15,1 1 0 0,-1 0 0 0,2 3 0 16,0 6-160-16,-1 1 160 16,-1-3-1632-16,1 2-240 0,0 3-48 0,0-3-13744 0</inkml:trace>
  <inkml:trace contextRef="#ctx0" brushRef="#br0" timeOffset="14736.53">21782 14451 9215 0,'5'-19'400'0,"-1"5"96"0,0 0-496 0,-2 0 0 0,0 2 0 0,-1-4 0 16,-1-3 2640-16,0 2 432 0,-1-1 96 0,-2-1 16 16,0-2-1760-16,0 0-336 0,-4-1-80 0,3-1-16 15,-2-3-96-15,0 0 0 0,-1 2-16 0,1 0 0 16,1 2-48-16,-3 2-16 0,1 2 0 0,-2 4 0 16,0 5-176-16,-1 0-48 0,0 4 0 0,-1 5 0 15,1 2-144-15,-2 5-48 0,-4 5 0 0,0 4 0 16,-2 6-112-16,-1 7-32 0,-3 4 0 0,-1 5 0 0,0 0-256 0,2 9 0 15,-1 3 128-15,3 5-128 0,0 6 0 0,1-2 0 16,2 2 0-16,2-3 0 0,1-4 0 0,6-2 0 16,-1-5 0-16,3-1 0 0,1-9 0 0,3-3 0 15,-1-1 0-15,2-7-144 16,2-5-352-16,-1-4-64 0,0-4-16 0,-1-13-9360 16,3 10-1888-16</inkml:trace>
  <inkml:trace contextRef="#ctx0" brushRef="#br0" timeOffset="14895.75">21218 14709 21183 0,'0'0'1888'0,"0"0"-1504"0,0 0-384 0,0 0 0 0,11 9 1712 0,2-2 272 16,1-2 48-16,2 2 16 0,2-3-1200 0,0 0-224 16,1 1-48-16,1-1-16 15,2-1-1136-15,1 2-208 0,-4-2-48 0,1 2-11920 0</inkml:trace>
  <inkml:trace contextRef="#ctx0" brushRef="#br0" timeOffset="15219.27">22079 14669 27695 0,'-10'20'1216'0,"6"-7"272"0,-2 0-1184 0,1 2-304 0,-3 3 0 0,-1 4 0 0,-1 0 1152 0,-2 2 192 15,-2 0 16-15,0-3 16 0,-2-1-720 0,0-2-144 16,2-3-16-16,1-3-16 0,-1-2-64 0,4-3-16 16,1 0 0-16,1-5 0 0,2 1 240 0,6-3 64 15,-4-3 0-15,4-2 0 0,3-4-48 0,1 0 0 16,1-3 0-16,2-5 0 0,2 2-224 0,1 0-48 16,3 2-16-16,0-1 0 0,2-1-208 0,0 2-32 15,-1 4-128-15,0-1 192 0,0 4-64 0,-1-1-128 16,1 5 176-16,-1 4-176 0,-1 6 320 15,0 2-64-15,-2 5 0 0,-1 6 0 0,-3 4 0 0,-1 2 0 16,-1 3 0-16,-1 2 0 0,-2-3-256 0,0 4 0 16,1-1 0-16,-1 0 0 15,-1-5-1104-15,1 0-288 0,2-1-48 0,2-1-10912 16,-1-3-2176-16</inkml:trace>
  <inkml:trace contextRef="#ctx0" brushRef="#br0" timeOffset="17105.06">14487 16917 1839 0,'0'0'160'0,"0"0"-160"0,-9 2 0 0,0-2 0 0,-1 0 1520 0,1 0 272 15,-1 0 48-15,0 0 16 0,0 0-432 0,1 0-80 16,0 0 0-16,9 0-16 0,-10-2-240 0,10 2-64 16,-10-2 0-16,10 2 0 0,0 0-368 0,-11-1-80 15,2 1 0-15,9 0-16 0,-8-4-208 0,8 4-32 16,0 0-16-16,0 0 0 0,-8-8 96 0,7 2 32 16,-1-4 0-16,5 2 0 0,-1-2 112 0,4 1 32 15,-1-3 0-15,0 0 0 0,2 0-160 0,1 0-32 16,1-2 0-16,2 2 0 0,1-1-192 0,0-2-32 15,2-1-16-15,0-2 0 0,0 3-144 0,2-1 0 16,-1 1 0-16,1 2 128 0,1-1-128 0,1-1 0 16,1-3 0-16,1 2 0 0,0 1 0 0,1-1 0 0,-1 2 0 0,1-1 0 15,3 0 128-15,-3 0-128 0,-2 2 128 0,0 1-128 16,-1-2 0-16,0 2 0 0,0 0 0 0,1 0 0 16,1 1 0-16,-2 5 128 0,-3 0-128 0,-1-2 0 15,1 3 0-15,2 0 0 0,-2-1 0 0,1 0 0 16,-3 4 0-16,3-4 0 0,-1-1 0 0,0 5 0 15,-1-2 0-15,1 3 0 0,1-1 0 0,2 2 0 16,-1 0 0-16,2 0 0 0,0-2 0 0,1 4 128 16,2 0-128-16,1 1 0 0,0 0 0 0,0 2 0 15,-3 3 0-15,1-3 0 0,-1 0 0 0,0 2 0 16,1-1 0-16,2 1 0 0,-3 2 0 0,3-1 0 16,0 2 128-16,-2 1-128 0,2-1 192 0,0 3-64 0,-1-4-128 15,2 3 0-15,-5 0 0 0,1-2-176 0,1 2 176 16,-1 1 0-16,-2-2 128 0,-2 2-128 0,0-1 352 0,-1 0 0 15,-1 1 0-15,1 1 0 0,-2-4-128 0,-2 2-32 16,1 4 0-16,-2-4 0 0,-1-1-64 16,-2 1-128-16,2 4 176 0,-2-1-176 0,-1-3 160 0,-1 4-160 15,0-2 128-15,1 2-128 0,0-2 128 0,0 1-128 16,-4-1 0-16,3 2 128 0,1-1-128 0,-1 3 0 16,-2 0 0-16,3-1 0 0,-1 0 0 0,1-1 0 15,0 2 0-15,3 1 128 0,-1-1-128 0,2 0 0 16,0 0 0-16,-2-1 0 0,-2 1 0 0,1-1 0 15,-2-2 0-15,0 0 0 0,0-1 0 0,0-1 0 16,-5-13 0-16,6 14 0 0,-1-4 128 0,0-1-128 0,-5-9 0 0,9 5 128 16,-9-5-128-16,10 4 0 0,-2 0 144 15,-8-4-144 1,0 0-1488-16,10-3-368 0,-10 3-80 0,8-7-16 0</inkml:trace>
  <inkml:trace contextRef="#ctx0" brushRef="#br0" timeOffset="17421.59">15806 17295 21999 0,'0'0'960'0,"0"9"224"0,0-9-944 0,6 12-240 0,-6-12 0 0,8 14 0 16,1 0 768-16,1-2 128 0,2-1 0 0,1 2 16 0,-1-3-624 0,1 3-128 15,4 0-32-15,-2-3 0 16,0 0-128-16,0-1 192 0,2 1-192 0,1-2 192 15,-1 1-64-15,1-4 0 0,0 1 0 0,0-1 0 0,0-5 288 16,-1 0 48-16,0-3 16 0,1-4 0 0,1-2 480 0,-1-4 80 16,2-2 32-16,-1-3 0 0,-1-3-224 0,-2 0-32 15,2 0-16-15,-1-3 0 0,-3-2-352 0,-2-3-80 16,-1 1-16-16,-3-3 0 0,-1 0-224 0,-1 0-128 16,-1 1 128-16,-1 0-128 0,-1 7 0 0,-2 3 0 15,0 2 0-15,-1 3 0 16,0 0-480-16,-1 3-64 0,-2 4-16 0,2-1 0 15,1 9-1536-15,0 0-304 0,0 0-64 0</inkml:trace>
  <inkml:trace contextRef="#ctx0" brushRef="#br0" timeOffset="18672.3">14456 16807 5519 0,'-6'0'496'0,"0"-4"-496"0,-1 0 0 0,1 0 0 16,2 2 1632-16,2-6 224 0,2 8 64 0,0-9 0 15,0-3-768-15,1 3-160 0,3-2-32 0,1 3 0 16,1-5-336-16,2 1-80 0,-1 1-16 0,4-2 0 15,-2 2-176-15,2-1-32 0,2-2-16 0,-1-1 0 16,2-1 16-16,2 0 16 0,0 2 0 0,2 0 0 16,1-1 112-16,0-1 32 0,-1 0 0 0,4 1 0 15,-2 0-32-15,1-2 0 0,2 0 0 0,0 1 0 16,-4 0-112-16,4-1-16 0,3-1-16 0,-1 1 0 16,-1-2 0-16,0 1 0 0,2 1 0 0,0 1 0 15,0-2-48-15,3 1 0 0,2 3 0 0,0 0 0 0,1 2-64 16,1-3 0-16,2-1-16 0,-2 0 0 0,0 0-176 0,1 3 0 15,-2 0 144-15,1-2-144 0,1-1 0 0,2 0 0 16,1 1 0-16,1 1 128 0,1 0-128 0,2 1 0 16,1 1 0-16,0 2 128 0,1-2 48 0,-1 1 16 15,-1 2 0-15,-1-1 0 0,1 3-32 0,-2-4 0 16,-1 3 0-16,3-1 0 0,2 4-160 0,3-181 0 16,2 364 144-16,1-183-144 0,-5 1 0 0,1 2 0 15,-2 0 0-15,-1 0 0 0,-2-1 0 0,1-1 0 16,0 3 0-16,0-1 0 0,-1-2 0 0,2 2 0 15,0-1 0-15,0 1 0 0,-1 1 0 0,1-1 128 16,0 4-128-16,0-2 0 0,-4 0 144 0,0 1-144 16,0 1 192-16,0 0-192 0,-2-1 144 0,1 1-144 15,-1 0 0-15,3 3 144 0,1 2-144 0,0-3 128 0,0 1-128 0,-2 2 128 16,2-2-128-16,-2 2 0 0,-2 2 144 16,0-4-144-16,0 0 0 0,0 2 144 0,-1-2-144 15,0 3 0-15,-1-2 128 0,1 2-128 0,1 2 0 0,1-2 0 16,-2 2 0-16,1-2 0 0,0 1 0 0,-1-2 0 15,-2 2 0-15,-2-1 0 0,1 3 0 0,-1-2 0 16,0 1 0-16,-1-1 0 0,0 1 0 0,-1 2 0 16,0-3 128-16,0 3-128 0,-1-1 0 0,4 1 0 15,0 3 0-15,0 2 0 0,-1-4 0 0,1-2 0 16,0 4 0-16,-2 1 0 0,-3-2 0 0,0 1 0 16,0-1 0-16,-1 5 0 0,1-1 0 0,1 1 0 15,-1-1 0-15,-1-1 0 0,1 0 0 0,-2 1 0 16,1 1 0-16,-1 1 0 0,3-2 0 0,-2 1 0 0,-2 0 0 15,-1 3 0-15,-3-2 0 0,2 3 0 16,-1-3 128-16,1 2-128 0,-3-2 0 0,-1 0 0 16,-3 0 144-16,-1-1-144 0,0 0 0 0,-1 0 144 0,-3 0-144 15,0 0 0-15,-1 0 144 0,-2 1-144 0,-1-2 128 0,-1 2-128 16,-2 2 160-16,1 0-160 0,-1-2 192 0,2 4-48 16,0 0-16-16,-2-1 0 0,-3-1-128 15,-2 2 128-15,1-1-128 0,0 3 128 0,-2 0 0 0,2 1 0 16,-2-2 0-16,1-1 0 0,1 4-128 0,-2-1 160 15,0-1-160-15,1-3 160 0,-1 0-160 0,2 0 0 16,0-1 0-16,2-2 0 0,2 0 0 0,-1-1 0 16,-1-1 128-16,1-1-128 0,-1-2 0 0,0 3 0 0,1-7 0 15,-1-1 128-15,3 2-128 0,-1-3 0 16,1 1 0-16,-4-10 0 0,0 0 0 0,0 0 0 16,7 9 128-16,-7-9-128 0,0 0 0 0,0 0 160 15,0 0-160-15,0 0 160 0,0 0-160 0,0 0-192 0,0 0 32 0,0 0 16 31,0-9-576-31,-2-2-112 0,1 2-32 0,-1-3-8304 0,-1 1-1664 0</inkml:trace>
  <inkml:trace contextRef="#ctx0" brushRef="#br0" timeOffset="19056.21">18842 17311 13823 0,'0'0'608'0,"0"0"128"16,0 0-592-16,0 0-144 0,0 0 0 0,0 0 0 0,0 0 1904 0,0 0 336 15,0 0 80-15,0 0 16 0,0 0-896 0,4 13-176 16,0 0-48-16,-1-2 0 0,1 1-256 0,1-1-64 15,4 3-16-15,-4 3 0 0,0-2-320 0,3 1-64 16,0 2-16-16,2 1 0 0,-3 0-80 0,5-1-16 16,-2-3 0-16,1-1 0 0,0 0-16 0,0 0-16 15,0-1 0-15,2-5 0 0,2-1 208 0,2-2 32 16,1-2 16-16,1-3 0 0,0-1 32 0,1-4 0 16,3-4 0-16,1 0 0 0,3-4-192 0,-4-1-48 0,1-2 0 15,1-4 0-15,1 1-224 0,-1-1-48 0,-1 0-128 16,-1-2 192-16,-4-1-192 0,-1 4 0 0,-1 1 0 0,-3 2 0 31,-2 4-1696-31,-4 0-384 0,-3 2-80 0,-5 10-16 0</inkml:trace>
  <inkml:trace contextRef="#ctx0" brushRef="#br0" timeOffset="20359.68">21651 18842 8287 0,'0'0'736'0,"0"0"-592"0,0 0-144 0,0 0 0 16,0 0 1376-16,0 0 240 0,0 0 48 0,0 0 16 15,0 0-480-15,0 0-112 0,0 0 0 0,0 0-16 16,0 0 32-16,0 0 16 0,0 0 0 0,9 7 0 16,-9-7 80-16,15 0 16 0,2 2 0 0,4-4 0 15,0-1-96-15,4-3-16 0,3 3 0 0,1-2 0 16,2-1-400-16,2 1-96 0,2 2-16 0,2 0 0 15,0 0-240-15,0 0-48 0,-3-4-16 0,-1 2 0 16,-1 1-128-16,-1-2-32 0,-3 1 0 0,-2 1 0 16,-1 2-128-16,-3 0 0 0,-1 2-192 0,-3 3-9920 15,-3-2-1968-15</inkml:trace>
  <inkml:trace contextRef="#ctx0" brushRef="#br0" timeOffset="21144.12">26377 18924 12895 0,'0'0'576'0,"0"0"112"0,0 0-560 0,0 0-128 0,0 0 0 0,0 0 0 16,0 0 2992-16,0 0 560 0,0 0 112 0,0 0 32 15,12-1-2048-15,0 0-416 0,4-3-80 0,4-1 0 16,5 0-272-16,5 1-48 0,1 0-16 0,6-1 0 15,4 3-144-15,1-1-32 0,1 0 0 0,0 2 0 16,0 1-192-16,-4-1-64 0,-4 0 0 0,-3-1 0 16,1 2-224-16,-3 2-160 0,0-1 192 0,-2 0-192 15,-2 3 0-15,-1 1 0 0,-5 1 0 0,-2 0-11008 16,-3 0-2208-16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6:13.5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11518 6055 7711 0,'0'0'336'0,"0"0"80"0,0 0-416 0,7-7 0 0,1 0 0 0,-8 7 0 0,6-7 320 0,-6 7-32 15,10-5 0-15,-2-1 0 0,-8 6 96 0,0 0 0 16,10-3 16-16,-10 3 0 0,8-3-16 0,-8 3 0 15,10-3 0-15,-10 3 0 0,0 0 32 0,10-2 0 16,-10 2 0-16,12-2 0 0,-3 1 16 0,1 1 0 16,-10 0 0-16,12 3 0 0,0-1-16 0,1-1 0 15,-1 2 0-15,4-1 0 0,3 4 128 0,1-4 32 16,2-1 0-16,2 2 0 0,2-3-16 0,2 1 0 0,2 0 0 16,5 1 0-16,5-2-32 0,2 0 0 0,-1 0 0 15,3 0 0-15,-2-2-48 0,0 1-16 16,0 1 0-16,-1-1 0 0,1 1 32 0,2-1 0 0,1 1 0 0,5 0 0 15,5 1-128-15,1 0-32 0,1 0 0 0,-5 1 0 16,1 0-80-16,1 1-32 0,-1 1 0 0,3-1 0 16,0 0-96-16,2 1-128 0,3 0 176 0,0 1-176 15,-1-3 192-15,-1 1-192 0,-2-1 192 0,1 2-192 16,1 2 208-16,3-2-64 16,4-1-16-16,0-1 0 0,-1 0 48 0,-1 0 0 15,-2 3 0-15,-1-3 0 0,1-4 16 0,1 2 16 0,4 2 0 0,2 0 0 16,-3-1 0-16,-2 1 0 0,-4 0 0 0,-4 1 0 15,1-2 32-15,1 0 0 0,-1-1 0 0,0 4 0 0,0-1-112 0,-3-1-128 16,-5-1 176-16,-2 2-176 16,-4-1 144-16,-1 4-144 0,-2-1 0 0,-3-2 144 15,-3 1-144-15,-2 3 0 0,-6-2 144 0,1-1-144 0,-2 1-240 0,0 1-112 16,-4-3-32-16,-7-1-8992 16,-1 1-1808-16</inkml:trace>
  <inkml:trace contextRef="#ctx0" brushRef="#br0" timeOffset="2599.67">13559 3877 11967 0,'0'0'1072'0,"0"0"-864"0,0 0-208 0,0 0 0 0,0-6 1024 0,0 2 176 16,3-3 16-16,-3 7 16 0,0 0-192 0,0 0-32 15,0 0-16-15,0 0 0 0,5-5-224 0,-5 5-32 16,0 0-16-16,0 0 0 0,0 0-208 0,0 0-32 15,6 12-16-15,-2 4 0 0,-2 3-64 0,0 2-16 16,-6 5 0-16,4 2 0 0,-3 3-64 0,-2 5 0 16,-1 1-16-16,0 1 0 0,-2 0-112 0,0 3 0 15,-1-1-16-15,0-1 0 0,3-4-176 0,0-4 0 16,-1-3 144-16,4-4-144 0,1-4 224 0,2-3-32 16,3-5 0-16,1 0 0 0,6-6 48 0,0-1 0 15,1-1 0-15,5-4 0 0,2-3-64 0,2-2-16 16,1 0 0-16,2-6 0 0,2-3-16 0,1-1 0 15,3-6 0-15,2 3 0 0,-1 3-144 0,1 0 0 16,2 0 0-16,-1-2 128 0,0 2-128 0,-2 1 0 16,-1 3 0-16,8-6 0 15,-10 2-1152-15,-4 6-304 0,-5 4-64 0</inkml:trace>
  <inkml:trace contextRef="#ctx0" brushRef="#br0" timeOffset="2850.8">13559 4486 22575 0,'3'-12'992'0,"2"1"224"0,2-1-976 0,10-15-240 0,1-2 0 0,2-2 0 0,3-2 864 0,2-4 128 16,3-5 32-16,3 0 0 0,4 0-144 0,3-3-32 15,2-5 0-15,2 4 0 0,4 1-352 0,2 0-80 16,3-2-16-16,-3 3 0 0,-2-5-208 0,0 5-32 15,1-1-16-15,-5 5 0 0,0-1-144 0,-1 3 0 16,0 4 0-16,0 6 0 0,-2 2 0 0,1 5 0 16,-4 3 0-16,3 1 0 15,-3 2-1744-15,0 2-240 0,-2 1-32 0</inkml:trace>
  <inkml:trace contextRef="#ctx0" brushRef="#br0" timeOffset="3571.21">15508 3061 10127 0,'0'-12'896'15,"0"-2"-704"-15,0-2-192 0,0 0 0 0,0-1 1248 0,2 1 224 16,0 3 32-16,0 0 16 0,1 5-352 0,-3 8-64 16,0 0-16-16,0 0 0 0,0 0-320 0,0 0-80 0,7 3-16 0,1 11 0 15,1 7-240-15,0 4-48 0,0 9-16 0,2 3 0 16,3 3-224-16,1 4-144 0,3 1 192 15,-3 4-192-15,2 1 128 0,1-1-128 0,-2-3 0 0,1 0 0 16,-2-8 144-16,3-2-144 0,-3-5 0 16,0-5 144-16,0-7-144 0,1-5 192 0,0-7-192 0,2-1 192 15,1-6 384-15,1-7 96 0,-2-3 16 0,3-6 0 16,-1-7 304-16,3-7 64 0,0-1 16 0,0-4 0 0,-2-4-528 16,1 1-96-16,-3 0-32 0,-3-2 0 15,-2-2-256-15,-3 2-160 0,-5 0 192 0,-1 1-192 0,-1-3 160 0,-3 5-160 16,-1 3 128-16,1 7-128 0,2 3 0 15,-2 9 0-15,-1 2 0 0,0 13 0 16,0 0-928-16,0 0-112 0,0 0-32 16</inkml:trace>
  <inkml:trace contextRef="#ctx0" brushRef="#br0" timeOffset="3900.7">16883 2633 21135 0,'0'0'928'0,"0"0"208"0,-9 1-912 0,9-1-224 15,-11 3 0-15,-3 4 0 0,0 4 592 0,-4 3 80 0,-4 0 16 0,1 5 0 16,-3 4-448-16,-3 3-96 0,-1 3-16 0,1 2 0 16,2-4-128-16,3 1 0 15,3-3 0-15,4 2 0 0,5-4 0 0,5 0 0 0,5 1 0 0,3-3 0 16,5-2 0-16,4 0 0 0,2-1 0 0,3-1 0 15,6-3 0-15,3-3 192 0,-1 2-64 0,2 0 0 16,-1-3 80-16,1 2 16 0,-3 1 0 0,-3-3 0 16,-4 2 0-16,-1 0 0 0,-4-3 0 0,-1-176 0 15,-3 361 144-15,-2-181 16 0,-6-1 16 0,-3 4 0 0,-2-6 160 0,-4 3 16 16,-4 2 16-16,-5 1 0 0,-6 2-320 0,-4 0-64 16,-5-1-16-16,-2-2 0 15,-2-5-1824-15,1 0-368 0,2-6-80 0</inkml:trace>
  <inkml:trace contextRef="#ctx0" brushRef="#br0" timeOffset="4201.3">17099 3017 17391 0,'0'0'768'0,"14"6"160"0,3-1-736 16,0-3-192-16,3-2 0 0,0-2 0 0,-1 1 1312 0,1-3 224 15,1-3 64-15,-1-1 0 0,-1-5-768 0,0 2-160 16,-2-1-32-16,-3-2 0 0,-2 2-336 0,0-1-80 16,-5-1-16-16,2-2 0 0,-2-1-208 0,-2-1 144 0,-3 0-144 0,0 2 128 15,-4 2 80-15,-3 4 16 16,5 10 0-16,-9-12 0 0,-3 1 624 0,-2 4 128 16,-2 7 32-16,-3 6 0 0,-4 2-400 0,0 6-80 15,-2 6-16-15,1 2 0 0,-1 4-352 0,0 3-160 0,2 4 128 0,6 0-128 16,1-2 128-16,5 0-128 0,3 1 0 15,6-1 128-15,4-6-128 0,5-1 0 0,4-1-160 0,4-4 160 32,4-2-1488-32,7-7-208 0,3-1-32 0</inkml:trace>
  <inkml:trace contextRef="#ctx0" brushRef="#br0" timeOffset="4584.31">18823 2564 19343 0,'0'0'848'0,"0"0"192"0,0 0-832 0,0 0-208 0,0 0 0 16,0 0 0-16,0 0 784 0,-3 13 112 15,-2 0 32-15,3 5 0 0,-3 5-192 0,1 2-32 0,1 7-16 0,-1 1 0 16,3-1-368-16,-1 1-64 0,-1 2 0 0,0-1-16 15,3 0-240-15,-1-1 0 0,0 0 0 0,1-4 0 32,1-2-1872-32,0-6-432 0,-3 3-64 0,3-6-32 0</inkml:trace>
  <inkml:trace contextRef="#ctx0" brushRef="#br0" timeOffset="4983.68">19312 2662 13823 0,'0'0'1216'0,"0"14"-960"0,0-1-256 0,-1 5 0 0,-2 2 912 0,1 3 144 16,-2 1 32-16,-1-1 0 0,-3 1 160 0,1 3 32 0,-2-3 16 0,0 1 0 15,0-3-560-15,0-2-112 16,-2-2-32-16,2-4 0 0,2-2-64 0,4-4-16 16,3-8 0-16,0 0 0 0,0 0 128 0,0 0 32 15,3-12 0-15,4-3 0 0,2-6 96 0,2 0 0 16,1-4 16-16,3-1 0 0,3 2-512 0,1-6-96 16,2 1-32-16,0 1 0 0,0 5-144 0,2-2 0 15,1 2 0-15,0 4 128 0,-3 2-128 0,-1 3 0 0,0 7 0 16,-1 2 0-16,1 7 0 0,-1 5 0 0,-2 8 0 0,-1 5 0 15,-6 9 192-15,-1 3 0 0,-4 5 0 0,0 5 0 16,-4 0-16-16,-2 5 0 0,-2-1 0 0,1-1 0 16,-1-4-1328-1,1-4-272-15,0-3-48 0,1-6-11968 0</inkml:trace>
  <inkml:trace contextRef="#ctx0" brushRef="#br0" timeOffset="5751.91">21191 1869 5519 0,'-5'-15'496'0,"-2"-2"-496"16,-1 0 0-16,-1 4 0 0,-1 3 2304 0,-1 5 384 15,-3 2 64-15,2 6 0 0,-1 3-1200 0,-4 7-240 0,-3 3-48 0,-4 6-16 16,-5 4-400-16,-2 9-80 15,-2 7 0-15,0 0-16 0,0 3-176 0,3 1-16 0,0 4-16 0,4 1 0 16,0 1-128-16,2 5-32 0,2 3 0 16,5 2 0-16,3-5-256 0,7-3-128 0,3-11 0 0,4-5 128 15,4-5-128-15,6-4 0 0,7-6 0 0,6-5 0 16,5-4 144-16,6-7 0 0,7-3 0 0,6-8 0 16,6-4 112-16,1-5 0 0,-1 1 16 0,7-8 0 0,-1-2-128 0,5 0-16 15,5-6-128-15,-1 0 192 0,1-5-192 0,-22 8 0 16,1-1 128-16,20-15-128 0,-6 0 0 0,-7 2 0 15,-3 2 0-15,-4-1 0 0,-2-1 0 16,-4-2 0-16,-5-1 0 0,-4-1 0 0,-5-6 0 0,-3-1-240 16,-3-5 48-16,-5-1 16 0,-3-1-32 0,-3-3-16 15,-4-5 0-15,-2 4 0 0,-2 0-32 16,2 7-16-16,-3 5 0 0,0 10 0 0,-4 10 96 0,-1 6 32 16,-2 8 0-16,-3 7 0 0,-2 7 144 0,-4 4 0 15,-4 10 0-15,-1 6 0 0,-5 12 160 0,-2 6-32 16,-2 5-128-16,2 8 192 0,-2 4 32 0,-3 7 0 15,2 4 0-15,-3 10 0 0,-1 7-224 0,1 2 0 0,3 0 0 16,2 0 0-16,5-3 0 0,1-1 192 0,5-5-48 0,3-7-16 16,4-14 64-16,4-5 0 15,5-11 0-15,0-9 0 0,4-6 112 0,1-7 16 16,1-5 16-16,4-6 0 0,3-7-16 0,0-4-16 16,1-7 0-16,2-3 0 0,3-6 80 0,2-2 0 0,0-6 16 0,2-5 0 15,0-4-272-15,-1-2-128 0,-1-1 0 0,2 2 128 16,1 1-128-16,2 4 0 15,-1 3 0-15,1 10 0 0,-2 7 0 0,-3 8 0 0,0 1-160 0,-2 8 160 16,0 4-160-16,-1 6 160 0,-3 8-160 0,-6-5 160 16,1 8 0-16,-2 1-144 0,2 5 144 0,0 15 0 15,-4 3 0-15,1-4 0 0,-1 3 0 0,0-4 0 16,1-2-1440 0,2 0-208-16,3-4-32 0</inkml:trace>
  <inkml:trace contextRef="#ctx0" brushRef="#br0" timeOffset="6487.51">24181 1199 18543 0,'0'0'816'0,"0"0"176"0,-3-10-800 0,3 10-192 0,0 0 0 0,0 0 0 15,0 0 192-15,0 0 0 0,0 0 0 0,0 0 0 16,-10 12 48-16,0-5 0 0,-3 3 0 0,-4 1 0 15,1 4-64-15,-2 4-16 0,-5 2 0 0,-2 4 0 0,-3-3 96 0,-1 8 32 16,-4 0 0-16,0 11 0 0,-4 2 112 0,0 8 32 16,-1 1 0-16,0 8 0 0,-1 10-64 0,3 5-16 15,-8 4 0-15,4 1 0 0,-1 3-192 16,7-1-32-16,3 0-128 0,8-4 192 0,6-6-192 0,9-4 128 16,7-6-128-16,8-9 0 0,6-8 304 0,7-7-48 15,8-7 0-15,5-2 0 0,7-5 320 0,0-4 64 16,0-7 16-16,2-8 0 0,1-2-272 0,3-1-64 15,3-2-16-15,3-5 0 0,2-6-176 0,-2-2-128 16,1-1 192-16,-3-4-192 0,-3 0 128 0,-1-3-128 16,-3-7 0-16,-1 0 0 0,-2-10 144 0,1 5-144 15,0-3 0-15,-2-3 144 0,-2-2 144 0,-5 2 32 16,-4 0 0-16,-5 1 0 0,-5 3 0 0,-6 3 0 16,-3 7 0-16,-6 5 0 0,-7 8 400 0,-6 3 96 15,-8 5 16-15,-5 8 0 0,-6 6-240 0,-9 5-32 16,-6 4-16-16,-1 7 0 0,-4 7-176 0,0 4-48 0,-1 5 0 0,-1 3 0 15,-2 2-96-15,1 0-32 0,1 3 0 0,3-5 0 16,3-2-192-16,7-4 0 16,5 2 128-16,5-4-128 0,3-3 0 0,9 0-240 0,8 1 48 0,4-4 16 31,4 1-1984-31,6-4-400 0,8 1-64 0,9-4-32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6:37.7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11153 6439 7359 0,'0'0'656'0,"0"0"-528"0,-4-11-128 0,0 4 0 0,4 7 1472 0,-2-9 256 16,2 9 48-16,0 0 16 0,0 0-864 0,0 0-160 15,0 0-48-15,0 0 0 16,0 0-272-16,0 0-48 0,0 0-16 0,0 0 0 16,0 0-64-16,0 11-32 0,0 0 0 0,2 4 0 0,1 3-48 15,2 2-16-15,4 5 0 0,3 5 0 0,4 8-48 0,-1 1-16 16,-1 3 0-16,1 8 0 0,4 4-160 16,7 2 0-16,0 1 144 0,5 4-144 0,2-1 0 0,1 1 144 15,2 1-144-15,2-4 0 0,1-4 128 0,0-4-128 16,-4-2 0-16,2-7 0 0,0-6 144 0,1-3-144 15,-2-4 0-15,2-1 144 0,4-6 176 0,1-1 16 16,6-4 16-16,1-4 0 0,0-7 144 0,-1-4 16 16,-1-2 16-16,-1-8 0 0,-1-1-240 0,4-6-48 15,-1 0-16-15,2-3 0 0,1-4-224 0,0-6 176 16,1-2-176-16,-5-3 160 0,-4-6-320 0,-2 0-64 16,-4-6-16-16,-3-1 0 0,-6-4 240 0,-1-2 0 15,-3-3 0-15,0-1 0 0,-3-4 0 0,0 2 208 16,-2-3-32-16,-1 1-16 0,1-3-160 0,-3 4 0 15,0 8-160-15,-2 5 160 0,-2 3 0 0,-2 6 0 0,-3 2 0 16,-3 6 160-16,-4 2 48 0,-2 4 16 0,-4 3 0 0,-3 6 0 16,-3 3-32-16,-1 2-16 15,0 5 0-15,-1 3 0 0,-2 2-176 0,-1 3 160 0,-3 6-160 0,-1 4 160 16,-3 4-160-16,0 4 0 0,0 5 0 0,-3 5 0 16,-4 10 0-16,4 5 0 0,-3 9 0 15,-2 8 0-15,1 6 0 0,-2 6 0 0,1 7 0 0,-2 3 0 16,-1 6-144-16,0 4 144 0,0 0 0 0,1 5 0 15,-1-4 0-15,1 5 0 0,3-5 0 0,-6 3 0 16,0-2 128-16,-3-2 48 0,0 2 0 0,-5-2 0 0,-5-2 208 0,-3-2 32 16,-6 1 16-16,1-1 0 0,0 0 16 0,-1-2 0 15,-3-4 0-15,-3 0 0 0,-3 0-192 0,-5-3-48 16,3-4 0-16,-3-3 0 0,2 0-80 0,6-3 0 16,1-6-128-16,15-19 192 0,-7 1-32 0,-4 2-16 15,-2 0 0-15,-25 18 0 0,13-7 0 0,7-8 0 16,5-5 0-16,2-6 0 0,3-6-144 0,2-4 0 15,0-9 0-15,3-3 0 0,4-4 176 0,3-5-48 16,1-9-128-16,4-3 192 0,4-4-32 0,3-7-16 16,3-5 0-16,5-6 0 0,2-8-144 0,7-3 0 15,3-6 0-15,6-4-176 0,2 1 176 0,6-6-128 16,1 2 128-16,7 0-128 0,4 7 128 0,6-1 0 16,4 3-144-16,2 4 144 0,5 4 0 0,6 1 0 15,3 5-144-15,7 1 144 0,6 4 0 0,3 6 0 16,3 2 0-16,4 6 0 0,-2 0 0 0,5 9 128 15,4 2-128-15,2 9 0 0,0 4 192 0,-3 8-64 16,-3 1-128-16,-4 7 192 0,-2 5-192 0,-3 8 0 16,-1 3 0-16,0 4 0 0,-2-2 0 0,-3 3 0 15,-3 2 0-15,-1 0 0 0,-4-7 0 0,-4-2 0 16,-2 2 0-16,0-7 0 0,3 0 0 0,-1-4 0 0,2 0 0 16,2-5 0-16,1 0 128 0,3-5-128 0,4-3 0 0,-2-2 144 15,-4-4-1312 1,-1-1-272-16,-5-4-48 0</inkml:trace>
  <inkml:trace contextRef="#ctx0" brushRef="#br0" timeOffset="599.28">14788 6052 8287 0,'0'0'736'0,"0"0"-592"0,0 0-144 0,-10 0 0 15,1 0 1904-15,0 3 336 0,-1 1 80 0,-3 4 16 16,-1 0-1008-16,-2 4-208 0,-2 0-32 0,-1 5-16 15,-4 2-496-15,-2 2-80 0,-3 0-32 0,-1 4 0 16,-3 6-96-16,-3 3-32 0,0 4 0 0,-3 7 0 16,0 0 112-16,-3 11 0 0,2 7 16 0,-6 5 0 15,-5 6 32-15,1 5 0 0,-3 7 0 0,1 6 0 16,3 7-96-16,2 3-16 0,1 3 0 0,0 8 0 0,-4 3-192 0,5 5-32 16,-2-1-16-16,-1 0 0 0,-4-3-144 0,2-2 160 15,0 5-160-15,7-4 160 0,3-1-160 0,5-4 192 16,4-1-192-16,14-29 192 0,3 1 160 0,4 11 32 15,3 2 16-15,6-1 0 0,6 3 16 0,6-3 0 16,7-3 0-16,4 2 0 0,5-1-416 0,7-1-256 16,8-3 48-16,22 29 0 0,-5-19 32 0,1-9 16 15,0-5 0-15,5-11 0 16,5-5-496-16,9-5-112 0,8 1 0 0,0-7-12256 0</inkml:trace>
  <inkml:trace contextRef="#ctx0" brushRef="#br0" timeOffset="1509.44">16638 6067 3679 0,'0'0'160'0,"10"-5"32"0,3-1-192 0,-1 2 0 0,1 2 0 0,1 0 0 16,1 0 2016-16,2 1 352 0,-2-2 80 0,3 3 16 15,1 0-1248-15,1 5-256 0,1-2-64 0,1 2 0 0,1 5-144 0,3-1-48 16,0 4 0-16,4 4 0 0,0 1-32 0,3 5-16 16,3 8 0-16,1 2 0 0,2 5-144 0,3 5-16 15,4 5-16-15,-2 4 0 0,0 2-96 0,-3 2 0 16,0 2-16-16,0 3 0 0,0 0-128 0,-1 4-32 15,1-1 0-15,-3 2 0 0,-1 4 16 0,0-1 0 16,-2 3 0-16,1 0 0 0,1 1 80 0,-3 1 16 16,-2 5 0-16,-3-1 0 0,-3-2-48 0,-2 4 0 15,-1-1 0-15,-3 5 0 0,-1-3-144 0,1 3-128 16,1 4 192-16,-4-3-192 0,-4-4 144 0,-1 7-144 16,-4 0 0-16,-1 2 144 0,-3-1-144 0,-3 0 160 15,-4 0-160-15,-2 0 160 0,-1 2-160 0,-5 0 128 16,-6 0-128-16,-1-1 128 0,2-1 384 0,-3-1 64 15,-3 1 0-15,7-23 16 0,-4 4 128 0,-4 4 32 16,-3 2 0-16,0 4 0 0,-4-2-176 0,1 4-48 16,-1-4 0-16,-2 1 0 0,1-1-192 0,0-1-32 15,-2 0-16-15,0 1 0 0,-1-3 48 0,1-2 16 16,-1 0 0-16,0-1 0 0,-2-2-96 0,1 0 0 16,-2-4-16-16,1-5 0 0,1-3-240 0,3-3 176 15,3-5-176-15,4-3 160 16,6-9-928-16,4-2-176 0,4-11-32 0,2-1-15216 0</inkml:trace>
  <inkml:trace contextRef="#ctx0" brushRef="#br0" timeOffset="7167.36">16834 4457 5519 0,'0'0'496'0,"0"0"-496"0,-9 1 0 0,1 1 0 0,8-2 976 0,-11 2 112 15,-1-2 0-15,1 0 16 0,0 0-320 0,1 0-64 16,-1 1-16-16,-2-2 0 0,0 1-192 0,1 1-32 16,0 1-16-16,1 0 0 0,-4 2-176 0,-1-1-32 15,2-2-16-15,5 1 0 0,1 0-240 0,-1 0 0 16,0-1 0-16,0-1 0 0,1 3 256 0,-1-2-32 15,2 2-16-15,-1-3 0 0,0 0 224 0,2 0 32 16,0 0 16-16,-1 0 0 0,1 0 96 0,1 0 0 16,0 1 16-16,5-1 0 0,0 0-176 0,0 0-32 0,0 0-16 0,0 0 0 15,0 0 48-15,0 0 16 0,0 0 0 0,0 0 0 16,9 0-16-16,1 0 0 0,1 1 0 0,3-1 0 16,0 0 64-16,5 0 16 0,3 2 0 0,2-1 0 15,2 0-112-15,3 2 0 16,5-2-16-16,2 2 0 0,1 2-112 0,1-3-32 0,1-1 0 0,3 1 0 15,4-2 32-15,0 0 0 0,3-2 0 0,3 1 0 16,2-1 80-16,0-1 32 0,0 2 0 0,0 0 0 16,0-2-48-16,0 0 0 0,1 2 0 0,1-3 0 0,1 3-64 15,2-3-32-15,-1 2 0 0,-1-1 0 0,-1 1-48 0,0 0-16 16,0 1 0-16,3 0 0 0,-2 0-32 0,1-1-128 16,1 1 192-16,1-2-64 0,-1 1-128 15,2-1 128-15,-2 1-128 0,2 1 128 0,0 1-128 0,1 0 0 16,0 0 0-16,2 0 128 0,1 0-128 0,0 0 0 15,-3 0 0-15,0 0 0 0,2 0 128 0,-2 0-128 16,4 0 128-16,-1 0-128 0,1 0 0 0,-1-2 0 16,-3 0 0-16,-1-1 0 0,-1 1 0 0,0 0 0 15,-1 2 0-15,2 0 0 0,0-1 0 0,-1 0 0 16,1-3 0-16,-2 3 0 0,-2-4 0 0,1 1 0 16,1 3 0-16,-1 1 0 0,2 1 0 0,0-2 0 15,1-2 0-15,-3 1 0 0,-2-1 0 0,1 2 0 16,-2 1 0-16,2-2 0 0,-1 2 0 0,0 2 128 15,-1-2-128-15,-2 0 0 0,-1 0 0 0,-1-2 0 16,-1 1 0-16,-1 2 0 0,-3-1 0 0,0-1 128 16,-4-4-128-16,1 5 0 0,0 3 0 0,-1-2 0 15,-1-1 0-15,-2-1 0 0,-1-2 0 0,0 1 0 0,-3-1 0 0,-2 0 0 16,-1 1 0-16,-1-1 0 0,0-2 0 0,-1 1 0 16,1 2 128-16,-2-2-128 0,-1 2 128 15,1 0-128-15,2 2 0 0,1-1 0 0,-4-2 0 0,0 2 0 16,-1 0 0-16,1 0 0 0,-1-2 0 0,-1 2 0 15,-1-3 0-15,-2-1 0 0,2 0 0 0,-1 2 128 16,2 0-128-16,-1 0 0 0,-1 0 0 0,1 2 0 16,-1-1 0-16,1 0 0 0,-2 0 0 0,1 1 0 0,2-1 0 15,-2 2 0-15,0 0 0 0,0 0 0 16,-4-1 128-16,-1 0-128 0,-1 1 128 0,0 0-128 0,-1-3 144 0,-1 1-144 16,1-2 160-16,-1 3-160 15,-4-1 128-15,0 1-128 0,1-2 0 0,0 1 0 0,-2 2 0 0,1-1 128 16,-1 1-128-16,3-2 0 0,-3 0 0 0,2 1 0 15,0 1 128-15,0-3-128 0,-2 1 0 0,4-1 0 16,-2 0 0-16,1 2 0 0,0 1 128 0,-1-1-128 16,-2 0 0-16,1 1 144 0,-1 0-144 15,0 1 0-15,0-1 0 0,-1 0 0 0,0 0 128 0,-4 0-128 16,2 0 128-16,-8 0-128 0,6 1 128 0,-6-1-128 16,0 0 0-16,0 0 128 0,0 0-128 0,0 0 0 15,0 0 144-15,0 0-144 0,0 0 144 0,-4 7-144 16,-3 0 192-16,-1-2-192 0,-2 0 0 0,-1 3 0 15,-3-2-192-15,-2 3-10400 16,1-2-2080-16</inkml:trace>
  <inkml:trace contextRef="#ctx0" brushRef="#br0" timeOffset="15092.09">18120 3942 5519 0,'0'0'496'0,"0"0"-496"0,0 0 0 0,0 0 0 15,0 0 1328-15,0 0 160 0,0 0 48 0,0 0 0 16,0 0-736-16,0 0-144 0,0 0-16 0,0 0-16 16,-6-5-160-16,6 5-16 0,0 0-16 0,0 0 0 15,-3-10-32-15,3 10 0 0,0 0 0 0,0 0 0 16,0 0-48-16,0 0-16 0,0 0 0 0,0 0 0 15,9-4 32-15,-9 4 0 0,10 3 0 0,0 2 0 16,0 1-48-16,2 1-16 0,-1 1 0 0,3 1 0 16,4 3-80-16,1-1-16 0,0 3 0 0,4 1 0 0,0 2-208 0,2-3 176 15,3-1-176-15,0-1 160 0,-4 2-160 0,1 0 0 16,-1-4 0-16,1 2 128 0,1-6 0 0,-1 2 0 16,2-2 0-16,1-1 0 0,1 2 224 0,1-2 32 15,1-1 16-15,2 1 0 0,1 0-48 0,2-3-16 16,-2-2 0-16,2 2 0 0,1-2-64 0,-4 0-16 15,-3 0 0-15,1-3 0 0,-2-3-96 0,0 2-32 16,2-1 0-16,-1 1 0 0,-1-4-128 0,1 3 0 16,-1 1 144-16,-1 1-144 0,2-2 0 0,1-1 0 15,-1 3 0-15,0-1 128 0,-4-1-128 0,1 2 0 16,1-1 0-16,-4 2 0 0,-2-3 0 0,-2-2 0 0,-2 2 0 0,-2 2 128 16,0-4 80-16,-4 2 32 15,0 1 0-15,-1-1 0 0,2-2-32 0,0 3 0 0,-2-1 0 16,1-3 0-16,-5-1-80 0,1-1 0 0,-1 2-128 0,1 1 192 15,0 2-192-15,-8 5 128 0,10-5-128 16,-1-3 0-16,-2 2 0 0,1 2 0 0,-2-3 0 0,1 2 0 16,-1 2 0-16,2-3 0 0,-8 6 0 0,9-6 0 15,-9 6 128-15,7-5-128 0,2 0 0 0,-9 5 0 16,0 0 0-16,0 0 0 0,0 0 0 0,0 0 0 16,0 0 0-16,0 0 0 0,0 0 0 0,0 0 0 0,0 0 0 15,0 0 0-15,0 0 0 0,0 0 0 16,-6 9 0-16,1 2 128 0,-2-3-128 0,0 2 144 15,-3-5-144-15,-1 4 0 0,1-3 144 0,-1 3-144 0,-2 1 128 0,0 1-128 16,-1-3 128-16,-2 3-128 0,-2-5 128 0,0 2-128 16,-1 1 160-16,0-1-160 0,-6 1 128 0,-1-2-128 15,0 2 0-15,-4-2 144 0,0 2-144 0,-2-3 0 16,-1 1 0-16,0-1 0 0,0-2 128 0,1 1-128 16,0-1 0-16,2 0 128 0,-1-3-128 0,2 2 0 15,-1-3 0-15,-2 0 0 0,3 0 0 0,-2 0 0 16,-2-3 0-16,0-2 0 0,0 0 0 0,-1 0 0 15,-1-3-192-15,3 0 192 0,1 2-240 0,1-3 80 16,1 3 16-16,1-4 0 0,2 3 144 0,0 2-128 16,2-1 128-16,1 2-128 0,2 0 128 0,0-1 0 0,1-1-144 0,1 1 144 15,1 0-176-15,0-3 48 16,0 3 0-16,1-1 0 0,-4-3-64 0,2 4-16 16,0-2 0-16,1 2 0 0,2 1 80 0,1 1 128 0,-1 0-208 15,0-2 80-15,4-1 128 0,0 3 0 16,-1-1 0-16,3 0 0 0,1 2 0 0,9 2-128 0,-8-3 128 15,8 3 0-15,0 0 0 0,0 0-160 0,0 0 160 16,0 0 0-16,0 0-160 0,0 0 160 0,10 0-128 0,6 3 128 16,1-1-144-16,4 5 144 0,2-3-160 0,3 2 160 15,2 3-128-15,2-2 128 0,-1 4 0 16,1-4-144-16,1 3 144 0,1-1 0 0,-1 0 0 0,2-4-128 0,3 0 128 0,1 2 0 16,-2-3 0-16,6-2 0 15,5 1 0-15,1-1 256 0,0-1-64 0,-1-1-16 0,-8-1 96 0,1-1 32 16,2-3 0-16,0 1 0 0,-6-3-48 0,5 1-16 15,-4-4 0-15,6 1 0 0,3-4 0 16,-3 6 0-16,1-4 0 0,-2 4 0 0,-3-5-112 0,-4 5-128 16,1-2 176-16,-9 4-176 0,-2-2 144 0,-5 1-144 15,-1 2 0-15,-1 3 144 0,-6-2-304 0,-3 1-64 16,-8 2-16-16,0 0-12608 16</inkml:trace>
  <inkml:trace contextRef="#ctx0" brushRef="#br0" timeOffset="153889.29">10383 11650 12895 0,'0'0'576'0,"-8"5"112"0,8-5-560 0,0 0-128 16,0 0 0-16,0 0 0 0,0 0 2272 0,0 0 416 16,0 0 96-16,0 0 16 0,4-9-1328 0,2-4-272 15,0 2-48-15,5-4-16 0,0-4-432 0,3-5-64 16,3-2-32-16,2-2 0 0,1-1-96 0,-5 5 0 0,0-2-16 0,10-12 0 16,0 0-48-16,-2 1-16 15,0 0 0-15,-2 4 0 0,-2 2-272 0,-1 4-160 16,-1 4 192-16,-2 5-192 0,-1 4 0 0,-1 7 0 15,-2 3 0-15,-11 4 0 0,15 6 192 0,-2 9-64 16,-1 6 0-16,-1 8-128 0,-1 5 240 0,-3-6-64 0,-1 8-16 16,2 22 0-16,-5 3-32 0,1-2-128 15,-4 4 192-15,0-2-64 0,-2 4-128 0,-3-5 160 0,-3-2-160 0,0 0 160 16,2-6-32-16,0-5-128 16,-3-3 192-16,1-7-64 0,2-5-128 0,-1-4 0 0,4-4 144 0,-3-5-144 31,6-2-528-31,-1-7-176 0,1-10-48 0,0 0 0 15,0 0-2416-15,0 0-480 0</inkml:trace>
  <inkml:trace contextRef="#ctx0" brushRef="#br0" timeOffset="154189.01">10791 11468 11967 0,'0'0'528'0,"0"0"112"0,-8 2-512 0,8-2-128 16,-9 6 0-16,4 2 0 0,-1-1 2304 0,1 5 448 15,-1 2 64-15,0 2 32 0,0 4-1168 0,-4 12-224 16,-1-3-48-16,2 4-16 0,1 4 512 0,-1 5 96 16,0 5 32-16,-4 3 0 15,-2 1-2032-15,0 5-416 0,1 2-80 0,0 7-16 0,-3 1 512 0,2 3 128 16,0 1 16-16,2-3 0 0,1-2-144 0,4-3 128 16,1-3-128-16,3-4 128 0,2-1 192 0,4-3 48 15,2-3 0-15,4 0 0 0,2-7-208 0,4-2-32 16,1-1-128-16,3 1 192 0,2 0-192 0,3-2 0 15,1-7 128-15,-3-4-128 0,3 1 0 0,5 2 0 16,4-3 0-16,5 1 0 0,7-1-256 0,4 0-32 16,1-3-16-16,21 9-9952 15,-6-8-2000-15</inkml:trace>
  <inkml:trace contextRef="#ctx0" brushRef="#br0" timeOffset="154718.34">13053 13276 14735 0,'-9'-7'1312'0,"-1"-3"-1056"0,-1 3-256 0,-1-2 0 16,-2 0 1632-16,-2-4 272 16,-1 4 48-16,2-2 16 0,-4-2-880 0,-1 4-160 15,-3-1-32-15,0 6-16 0,0 2-352 0,-1 2-64 16,0 2-16-16,-3 3 0 0,-2 8-64 0,1 1 0 0,-3 4-16 0,-3 3 0 16,-6 7-176-16,0 5-48 0,-2 4 0 0,4 4 0 15,3 0 112-15,6 2 0 0,2 1 16 0,8 2 0 16,5 7 32-16,7-3 0 0,2 0 0 0,6-3 0 15,5-4-128-15,6-4-32 0,4-3 0 0,5-6 0 16,4-7 48-16,6-3 0 0,5 0 0 0,4-9 0 16,3-3-192-16,0-5 160 0,0-9-160 0,3 0 160 15,1-4-160-15,2-1-224 0,0-4 48 0,2 0 16 16,1-4-1504-16,-1 0-320 0,0 0-48 16</inkml:trace>
  <inkml:trace contextRef="#ctx0" brushRef="#br0" timeOffset="155084.37">13698 13367 23775 0,'0'0'1056'0,"-9"2"224"0,-4-2-1024 0,2 2-256 15,-1 2 0-15,1 0 0 0,-1-1 800 0,0 4 112 16,-2 2 32-16,-2 0 0 0,0 3-464 0,-2 4-96 15,-1 0 0-15,0 3-16 0,0 2-368 0,0 4 0 16,1 0 0-16,0 7 128 0,0-5-128 0,3 3 0 16,2 1 128-16,3-4-128 0,4-1 0 0,3-3 0 15,2-4 0-15,5-2 0 0,2-6 160 0,4-3-32 16,3-1-128-16,4 0 192 0,-1-7 160 0,4-3 32 0,3-2 0 0,-2 0 0 16,2 0 32-16,-2-5 16 0,0 1 0 0,-2-1 0 15,0 1-48-15,-3 0 0 0,-1 0 0 0,1-1 0 16,-4 4-192-16,-1 0-64 0,-11 6 0 15,10 3 0-15,-10-3-128 0,10 6 0 0,-1 3 144 0,-2 3-144 16,0 0 0-16,0 2 0 0,2-1 0 0,1 0 0 16,1 1 0-16,1-4 0 0,2 0 0 0,2-4 0 15,1-2-1584 1,2-4-272-16,3-4-64 0,2-2-6992 0,-1-7-1392 0</inkml:trace>
  <inkml:trace contextRef="#ctx0" brushRef="#br0" timeOffset="155370.94">14708 12486 25791 0,'0'0'1152'0,"-7"0"224"0,7 0-1104 15,-11 7-272-15,2 3 0 0,1 4 0 0,-1 5 704 0,-1 4 96 0,-4 5 16 0,-2 4 0 16,-2 7-192-16,-2 5-48 16,-1 9 0-16,0 3 0 0,0 6-304 0,0 1-64 0,0 6-16 0,2 2 0 15,-2 0 64-15,3 1 0 16,3-1 0-16,4-4 0 0,2-2-256 0,3-5 0 0,-1-11 0 16,6 0 0-1,2-9-704-15,0-6-224 0,1-7-48 0,0-6-8048 0,2-7-1616 0</inkml:trace>
  <inkml:trace contextRef="#ctx0" brushRef="#br0" timeOffset="155827.04">15185 12348 22111 0,'0'0'1968'0,"0"0"-1584"0,0 0-384 0,0 0 0 16,0 0 576-16,0 0 48 0,-1 15 0 0,-1 4 0 15,-2 4 32-15,-1 6 16 0,-2 7 0 0,0 5 0 16,-1 2-256-16,-1 4-48 0,-2 6-16 0,-1 8 0 15,-2 1-208-15,0 6-144 0,-1 2 192 0,2 1-192 16,-2 4 144-16,2-3-144 0,0 0 0 0,4-5 144 16,2-1-144-16,3-8-256 0,3-7 64 0,1-7 16 15,0-9-1040 1,2-3-224-16,1-9-32 0,0-5-9472 0</inkml:trace>
  <inkml:trace contextRef="#ctx0" brushRef="#br0" timeOffset="156019.18">15585 13208 26719 0,'0'0'1184'0,"-4"16"240"0,-1 0-1136 0,0 4-288 16,1 6 0-16,1-1 0 0,-2 7 1168 0,-2 0 176 15,1-2 48-15,-2 1 0 0,1-1-720 0,-1 0-144 16,2 1-16-16,1 0-16 15,-1-7-1568-15,3 0-304 0,0-1-64 0</inkml:trace>
  <inkml:trace contextRef="#ctx0" brushRef="#br0" timeOffset="156572.51">16851 13147 10127 0,'0'-10'896'0,"0"1"-704"15,0-2-192-15,-2 3 0 0,2-5 848 0,-3 5 144 16,-2-4 32-16,-1 2 0 0,-3 2-192 0,-1-2-16 15,-3 1-16-15,-1-2 0 0,-3 5 144 0,0 3 16 16,-4-2 16-16,-2 5 0 0,-2 6-32 0,0 1-16 16,-2 7 0-16,0 2 0 0,-1-1-96 0,0 6 0 15,0 3-16-15,3 6 0 0,-2 6-176 0,3 1-48 16,1-2 0-16,4 4 0 0,5 0-208 0,5-5-32 16,5-3-16-16,6-7 0 0,4-4-144 0,4-2-48 15,5-3 0-15,6-5 0 0,4-8-144 0,4-2 128 16,5-7-128-16,5-4 128 0,3-2 0 0,2-3 0 15,2-5 0-15,-1 0 0 0,-2-6-128 0,-6 0 128 16,-4 1-128-16,-1 0 128 0,-6 3-128 0,-2-1 128 16,-1 4-128-16,-5 2 128 0,-4 2-128 0,-1 4 0 15,-1 1 144-15,-3 7-144 0,-9 4 176 0,0 0-48 16,0 0 0-16,9 15 0 0,-4 7 16 0,-3 4 0 16,-4 10 0-16,-1 5 0 0,-3 1-144 0,0 7 128 0,-2 3-128 0,-3 4 128 15,-6 3 64-15,1 0 16 0,-3 2 0 16,-1 2 0-16,-2 4 0 0,-1-2 0 15,-2-5 0-15,-3-1 0 0,-3 0-80 0,2-6 0 0,-3-10-128 0,2-4 192 16,-1-5-32-16,2-4-16 0,0-7 0 0,1-2 0 16,0-4-144-16,6-5-272 0,-2-8 64 0,1-7-10144 15,-2-2-2016-15</inkml:trace>
  <inkml:trace contextRef="#ctx0" brushRef="#br0" timeOffset="156953.34">17906 12939 29823 0,'0'0'1328'0,"0"0"272"0,0 0-1280 0,0 0-320 15,-9 6 0-15,1 2 0 0,-3 5 832 0,2 2 96 16,-2 4 32-16,0 3 0 0,-2-2-448 0,-2 5-64 0,1 3-32 0,-2 1 0 16,1-1-224-16,-1 3-32 15,-2-2-16-15,3-1 0 0,2 1-16 0,1-3 0 16,1-1 0-16,5-6 0 0,-1-1-128 0,2-5 160 16,4-3-160-16,1-10 160 0,0 0 32 0,0 0 0 15,0 0 0-15,9-9 0 0,-2-4 368 0,4-3 80 16,1-3 0-16,2-4 16 0,0 0-400 0,3 0-64 15,2 5-32-15,0-2 0 0,0-2-160 0,4 5 0 0,-3 0 0 0,2 2 0 16,-2 0 0-16,1 3 0 0,-2 6 0 0,1-3-176 16,2 0 176-16,-1 4-192 0,1 0 192 0,1 2-192 15,-1 1-2320-15,0-1-480 16</inkml:trace>
  <inkml:trace contextRef="#ctx0" brushRef="#br0" timeOffset="157303.88">18616 13027 24879 0,'0'0'2208'0,"0"0"-1760"16,0 0-448-16,-9 1 0 0,-1-1 1216 0,-1 4 176 16,0 3 16-16,0 0 16 0,-6 2-816 0,2-1-160 15,-6 8-48-15,4 1 0 0,-4 3-272 0,3 0-128 16,-2 0 0-16,2 2 128 0,2-3-128 0,4-1 0 15,3-3 0-15,6-4 0 0,1 0 0 0,2-11 0 0,8 6 0 0,3-2 0 16,2-4 128-16,1-3-128 16,1-2 128-16,2-1-128 0,1-6 256 0,0-2-16 0,-1-1-16 0,2-1 0 15,-1-1 96-15,1 2 0 16,-5-2 16-16,1 2 0 0,-1 1-160 0,2 6-48 16,-6 1 0-16,3 5 0 0,-1 2-128 0,-4 6 0 15,2 4 0-15,-4 4 0 0,3 4 0 0,-2 2 0 16,-2 0 0-16,4 2 0 0,0 3 0 0,-1-2 0 0,1-1 0 0,2-2 0 31,1-3-1168-31,1-3-224 0,1 1-32 0,2-9-16 16,4-1-1696-16,-1-5-352 0</inkml:trace>
  <inkml:trace contextRef="#ctx0" brushRef="#br0" timeOffset="157686.13">19236 13065 13823 0,'-5'20'1216'0,"2"-2"-960"0,1 5-256 0,-2 2 0 0,0 7 2512 0,-1 5 464 0,-4 6 96 0,-1 3 0 0,-3 6-1456 0,-1 1-288 15,-1 4-64-15,0-1-16 0,-3-1-800 0,4-4-144 16,-4-5-48-16,3-8 0 0,2-9-96 0,2-5-32 16,3-6 0-16,4-9 0 0,4-9 80 0,0 0 16 15,0 0 0-15,0 0 0 0,0-18 32 0,3-4 16 16,1-2 0-16,1-5 0 0,0-3-96 0,1-1-32 15,3-2 0-15,0-5 0 0,1-3-16 0,0-3 0 16,1 2 0-16,0-5 0 0,4 1-128 0,2 8 0 16,2 4 0-16,1 8 0 0,1 3 0 0,-1 8 0 15,1 7 0-15,2 3-176 0,0 5 176 0,-1 4 0 16,-2 7 0-16,-2 0 128 0,-3 3-128 0,-2 4 128 16,-2 2-128-16,-3 2 128 0,-5 6-128 0,-3 0 0 15,-3 1 0-15,-3 1 0 0,-6-4-272 0,-3 2-32 0,-5-6 0 0,-2-1 0 16,-1-2-80-16,0-5 0 0,3-3-16 0,-4-4 0 15,1-3 272-15,1-5 128 0,2-2-128 16,0-3 128 0,2-4-832-16,6-5-96 0,2-1-16 0,4-1-11856 0</inkml:trace>
  <inkml:trace contextRef="#ctx0" brushRef="#br0" timeOffset="158087.59">20456 12125 27583 0,'0'0'1216'0,"-6"9"256"0,-2 4-1168 0,2 2-304 0,-2 4 0 0,-1 4 0 0,0 5 656 0,1 6 80 16,-3 5 16-16,0 1 0 0,-2 5-464 0,1 4-96 15,-4 7 0-15,1 4-16 0,-3-4-176 0,-1 1 0 16,-1 3 0-16,1-2 128 0,1-3-128 0,3-11 128 16,1-5-128-16,4-8 128 0,1-3 0 0,4-7 0 15,2-6 0-15,2-7 0 0,1-8 256 0,0 0 64 16,0 0 0-16,10-4 0 0,1-6 192 0,2-2 32 16,1-4 16-16,3-1 0 0,-1-1-416 0,2 1-80 15,-2 1 0-15,2 4-16 0,0 0-176 0,0 2 0 0,-2 5 0 0,0 2 0 16,0 5 0-16,-3 3 0 0,-2 6 0 0,-1 6 0 15,-1 4 0-15,-2 5 0 0,-1 7 0 0,-3 0 0 16,-3 2 0-16,-4 0 0 0,-3 0 0 16,0-3 0-16,-3-3 0 0,-1 2 0 0,-1-2 0 0,-1-6 0 31,0-1-2112-31,3-5-288 0,3-1-64 0,0-8-11184 0</inkml:trace>
  <inkml:trace contextRef="#ctx0" brushRef="#br0" timeOffset="158653.4">21134 12799 8287 0,'0'0'736'0,"0"0"-592"16,0 0-144-16,0 0 0 0,0 0 2192 0,0 0 416 15,0 0 80-15,0 0 0 0,0 0-816 0,0 0-160 16,0 0-48-16,-5 6 0 0,5-6-224 0,-8 7-48 16,3 4-16-16,1 1 0 0,0 3-288 0,2 1-48 15,-1 1-16-15,3 2 0 0,0 5-384 0,4 0-64 0,0 2-32 0,2 2 0 16,1-2-256-16,1 2-48 15,1-1-16-15,3 0 0 0,2-6-224 0,1-2 0 0,2-5 0 16,2-1 0-16,1-7 128 0,2 1-128 0,0-5 0 16,5-4 144-16,0-1 64 0,3-1 16 0,2-3 0 0,0-6 0 15,-2-5-16-15,1 1 0 0,-2-1 0 16,-2-4 0-16,-6-2-80 0,1 0-128 0,-4 1 176 0,-2-1-176 16,-3 1 144-16,0 0-144 0,-3 1 0 0,0 1 144 15,-1 0-144-15,0 5 0 0,-1 5 0 16,-1-2 128-16,0 8-128 0,-7 5 0 0,0 0 0 0,0 0 0 0,3 11 0 0,-3 7 0 15,-2 5-144-15,-2 2 144 0,-1 11 0 0,-1 5 0 16,-3 4 128-16,-3 7-128 0,0 6 352 16,-4 10-32-16,-2 5 0 0,-1 2 0 0,-2 2-48 0,-2 3-16 15,-1-3 0-15,0-2 0 0,-6-6-64 16,1-1-32-16,-3-5 0 0,2-3 0 16,-1-3 288-16,1-3 64 0,-2-7 16 0,2-7 0 0,-2-1-96 15,4-4-32-15,0-3 0 0,2-9 0 0,1-4-400 0,0-6 0 16,-2-6 0-16,0-8 0 15,-2-7-2064-15,-2-6-496 16,3-3-112-16</inkml:trace>
  <inkml:trace contextRef="#ctx0" brushRef="#br0" timeOffset="159661.78">23808 12325 12895 0,'-11'14'1152'0,"6"-5"-928"15,-2 4-224-15,5 1 0 0,-5-3 1904 0,2 5 336 16,0 6 64-16,1 4 0 0,1-2-768 0,-1 5-176 15,-1-2-16-15,3 4-16 0,4 4-576 0,0 2-112 16,2-1-32-16,1 4 0 0,1 0-336 0,3 1-64 16,0-1-16-16,3-2 0 0,3-7-16 0,3 1-16 15,1-6 0-15,4-1 0 0,3-3 352 0,4-4 80 16,1-5 16-16,5-1 0 0,2-1 16 0,0-4 0 16,2-5 0-16,-3-3 0 0,-2-4-176 0,1-3-16 15,-2-4-16-15,2-4 0 0,1-4-192 0,-1 0-32 16,3-1-16-16,-1-2 0 0,-1 1-176 0,-1-1 192 0,0-7-192 0,-2 1 192 15,-2-1-192-15,-3-2 0 0,-3 3 0 0,-2 1 0 16,-3-3 0-16,0 5 0 0,-3-1 128 16,-4 3-128-16,-2-3 0 0,0 4 0 0,-2 4 0 0,-4 4 0 15,-2 6 0-15,-4 9 0 0,4-9 0 0,-4 9 0 16,0 0 0-16,-5 14 0 0,-3 2 0 0,-2 5-176 16,-1 8 176-16,-5 3 0 0,-1 6 0 0,-5 4-128 15,-4 1 128-15,-1 11 0 0,-4 8 0 16,-3 5 0-16,-4 7 0 0,-2 5 0 0,-1 7 0 0,1 3 0 15,-1 1 0-15,2 6 0 0,1 2 160 0,-1-2-160 0,1 2 336 16,0-3-16-16,-2-1-16 0,-4-2 0 0,-4-8 176 0,0 1 32 16,-3-2 16-16,3-2 0 0,-2 2-128 0,2-6-16 15,1-3-16-15,-2 1 0 0,-2-4-160 0,-1-1-16 16,-6-4-16-16,1-8 0 0,1-3 0 0,2-4 0 16,2 0 0-16,18-19 0 0,-2 2 32 0,1-5 16 15,-3-1 0-15,0-8 0 0,-1-2-80 0,0-8-16 16,0-5 0-16,0-7 0 0,1-7-128 0,-13-11 0 15,7-7 0-15,5-3 0 0,7-7-320 0,4-7 0 16,6 0 0-16,4-6 0 0,3-3 128 0,6 5 48 16,8 3 0-16,2 2 0 0,6 1-16 0,4 5 0 15,9 5 0-15,1 6 0 0,3-1 16 0,4 3 0 16,6 1 0-16,4 4 0 0,8 4 144 0,4 1-192 16,4 1 192-16,1 5-192 0,-2-1 192 0,5 8 0 0,1 9-144 15,5 3 144-15,3 8 0 0,1 8 0 16,-2 5-144-16,-3 6 144 0,-4 0 0 0,-2 7 0 15,-4 3 0-15,4 1 0 0,3 0 0 0,4-2 0 16,4 1 0-16,-3-2 0 0,-1-3 0 0,-1-4 224 16,3 1-32-16,7-5-16 0,6-3 272 0,5-1 64 0,2-8 16 15,2-3 0-15,1-4-16 0,6 0-16 0,9-9 0 0,1 1 0 16,-4-6-208-16,5 1-32 0,3 0-16 16,2-3 0-16,-2-2-240 0,-4 2 0 0,-4 0 128 0,1 2-128 15,1-4 0-15,-4 1 0 0,-8-2 0 0,-1 2 0 16,-2-1-1056-1,0-1-96-15,1-3-32 0,-5-1-17600 0</inkml:trace>
  <inkml:trace contextRef="#ctx0" brushRef="#br0" timeOffset="162415.94">11918 2028 24879 0,'0'0'2208'0,"-6"-3"-1760"15,6 3-448-15,0 0 0 0,0 0 176 0,0 0-48 16,0 0-128-16,-7 6 192 0,1 4 128 0,1 0 0 16,2 3 16-16,1-1 0 0,-1 2-336 0,1 4 128 0,-3 2-128 15,2 3 0-15,-1 1 352 0,-1 7 0 0,-1 1 0 0,2 6 0 16,-1 4 32-16,0 9 16 0,-3 6 0 0,2 5 0 16,-2 2-80-16,3 7 0 0,-4 8-16 0,-2 2 0 15,-4 5-80-15,-1 5-16 0,0 1 0 0,-2 1 0 16,-1 1-48-16,0-1-16 0,1-3 0 0,0 2 0 15,1-4 64-15,-1-2 16 0,1-3 0 0,1-3 0 16,-2-7-32-16,5 0-16 0,-1-2 0 0,1-2 0 16,-1-6 0-16,4-2 0 0,-1-6 0 0,1-2 0 15,0-3 144-15,1-3 16 0,2 1 16 0,2-5 0 16,1-2-80-16,3-7-16 0,4-3 0 0,3-2 0 16,3 0-80-16,2-4-32 0,3-6 0 0,4 0 0 15,2-4-144-15,2-4 0 0,1-2 0 0,1-4 128 16,0 0-128-16,7-2 0 0,1 0 0 0,1-2 128 15,0 0-128-15,3 0 0 0,5 1 0 0,4 1 0 0,3 4 0 0,3-5 0 16,2-3 128-16,1 0-128 0,-1-2 0 16,4 2 160-16,4 1-160 0,5-3 160 0,3 3-160 0,3 0 128 15,3-1-128-15,2 0 128 0,-2-2-128 0,3 2 0 16,4 1 0-16,4 3 0 0,3 0 0 16,0 1 0-16,-4-2 0 0,4 1 0 0,3 2 160 0,2-1-160 15,0 0 192-15,0-1-192 0,-2-3 0 0,3 2 0 16,3-1 0-16,1 1 0 0,-1-4 0 0,2 1 0 15,1-1 0-15,3 0 0 0,3 2 0 0,-3-1 0 16,-5-5 0-16,4 3 0 0,2 1 0 0,1 0 0 16,-2-1 0-16,-2-3 0 0,0 3 0 0,2 1 0 15,3 4 0-15,-4-4 0 0,-4 0 0 0,2 1 0 16,4 1 0-16,-1 0 0 0,-1 0 128 0,-1 0-128 0,-3 0 0 16,4 1 0-16,1 0 0 0,-1-1 0 0,-3-1 0 0,2 1 0 15,2 2 0-15,2 1 0 0,0-1 0 0,-1 1 0 16,-4-3 128-16,1 4-128 0,2 1 0 0,-1-1 0 15,-1-3 0-15,0 3 0 0,-2 0 0 16,4-2 0-16,4-2 0 0,-2 0 0 0,-4 0 128 0,2 0-128 16,1 0 0-16,-2 0 0 0,-1-2 128 0,-4-1-128 15,1-1 0-15,3 2 0 0,2-1 0 0,-2 1 0 16,-7 0 160-16,3 0-160 0,0-1 128 0,1-1-128 16,-1 1 128-16,0-2-128 0,-3 1 128 0,3-1-128 15,1 2 0-15,-3-3 0 0,-1-1 128 0,-1-3-128 16,0 4 0-16,1-3 0 0,2 4 0 0,-5-3 0 0,-3 3 0 15,-1 0 0-15,0-3 128 0,0 3-128 16,2 2 0-16,-4 0 0 0,-3-1 0 0,-1 0 128 16,2 1-128-16,-1-1 0 0,1 0 0 0,-3 1 0 0,-3 0 0 0,-3 0 0 15,-3 1 0-15,1-1 0 0,0 3 0 0,1-1 0 16,2-1 0-16,-7 2 0 0,-5 2 0 0,0-1 0 16,1-1 0-16,1 0 0 0,3 3 0 0,1-1 0 15,0-1 0-15,-4 2 0 0,-6 1 0 0,1-2 0 16,0 1 0-16,0 1 0 0,1 1 0 0,-1 2 0 15,-1-3 128-15,-3 5-128 0,-4-3 0 0,-4 2 0 16,-6 2 0-16,0-3 0 0,-4 1 0 0,-2 0 0 16,-2 3 0-16,-4-2 0 0,-3 2 0 0,0 0 0 15,-2-2 144-15,-2 2-144 0,0-3 240 0,-4 2-32 0,-2-4 0 16,-1 3 0-16,-1-2-48 0,-3-1-16 0,-2 0 0 0,-2-2 0 16,-9-4-144-16,9 2 192 0,-1-2-192 15,-8 0 192-15,7-6-64 0,0-2 0 0,-3-1 0 0,-2-4 0 16,-2-1 0-16,0-4 0 15,0-6 0-15,-1-3 0 0,-2-1-128 0,1-3 160 0,-1-4-160 0,1-3 160 16,0-9-160-16,1-1 0 0,0-2 144 0,0-4-144 16,-1-7 0-16,1-2 0 0,0-5 0 0,0-4 128 15,1-3-128-15,0-5 0 0,1 2 0 0,0-4 0 16,0-2 0-16,1-2 0 0,-1-3 0 0,-1 2 0 16,0 5 0-16,0 2 0 0,0-3 0 0,0 4 0 15,-1 2 0-15,-1-2 0 0,1 5 0 0,-1 1-128 16,-1-1 128-16,3 0 0 0,-3 0 0 0,2-2 0 15,1 1 0-15,0 0 0 0,0 3 0 0,0 1 0 0,0-1 0 0,0 1 0 16,0-3 0-16,0 3 0 0,0 1-192 0,0 3 64 16,-1 6 0-16,1-1 0 0,-1 2 128 0,1 3-160 15,-2 2 160-15,2 3-160 0,0 1 160 0,0 3 0 16,0 8 0-16,2 5 0 0,-4-2-144 16,1 6 144-16,-1 6-160 0,-1 0 160 0,-3 2-192 0,2 2 192 15,-1 4-208-15,-2 0 80 0,0 4 128 0,-1 5-208 16,-2-4 80-16,0 7 128 0,-2 0-176 0,0 0 176 15,-4 1-128-15,0 1 128 0,-1 3-192 0,0 2 64 16,-4 2 0-16,0 2 0 0,-4-1 128 0,0 1-128 16,-2 5 128-16,-1-1-128 0,0 2 128 0,-1 2 0 15,-1-1-144-15,-3 0 144 0,-4 2 0 0,-1-1 0 0,-3-3 0 0,-4-2 0 16,1 3 0-16,1-5 0 0,-3 4 0 0,0-3 0 16,0 4 0-16,-1-2 0 0,2-1 0 0,-6 1 0 15,-5-1 0-15,-4 0 0 0,-3 0 0 0,-2-3 0 16,-1 2 0-16,0-3 0 0,0 5 0 0,-7-2 0 15,-10-1 0-15,-3 1 0 0,-3-3 0 0,0 4 0 16,-1-3-128-16,-9 1 128 0,-9-1-160 0,-3-2 160 16,-2 1-144-16,-5 1 144 0,-7-1-128 0,-1-2 128 15,0 1 0-15,-3 0 0 0,-9 2 0 0,4-2 0 16,-1 1 0-16,-2 2 0 0,-6-3 0 0,4 3-128 16,-3 0 128-16,3-3 0 0,-4 0 0 0,1 1 0 15,0 1 0-15,-1-1 0 0,-1-1 0 0,0 1 0 16,-4-1 0-16,5-1 0 0,-6 0 0 0,-1 2 0 0,-4 1 0 15,3-1 0-15,3 1 0 0,-3 0 0 16,-4-2 0-16,1 1 0 0,2 4 0 0,-3 0 128 0,-3 0 0 16,-1-1 0-16,-2 3 0 0,4-1 0 0,2 5 32 0,0-1 16 15,-8-2 0-15,2 2 0 0,2 4 0 0,0-2 0 16,0-2 0-16,2 1 0 0,0 3 16 0,6 1 0 16,5 0 0-16,1 0 0 0,0-2-64 0,6 1 0 15,6 2 0-15,1 0 0 0,1 3-128 0,9-2 0 16,10-1 0-16,5-1 128 0,4 1-128 0,9-2 0 15,3-3 0-15,9 2 0 16,10-4-1904-16,11-3-352 16,10 3-80-16</inkml:trace>
  <inkml:trace contextRef="#ctx0" brushRef="#br0" timeOffset="164724.59">16745 4423 16063 0,'-37'2'704'0,"11"0"160"0,0-2-688 0,0 0-176 15,2 1 0-15,2-1 0 0,1 0 896 0,0 0 160 16,5 0 32-16,3 0 0 0,3 1-400 0,1-1-80 16,9 0-16-16,0 0 0 0,0 0-240 0,0 0-48 15,0 0-16-15,0 0 0 0,0 0 160 0,17 9 48 0,-1-4 0 0,12-1 0 16,3-3-16-16,8 0 0 16,8 1 0-16,6-2 0 0,6-4-336 0,3-1-144 15,0-4 128-15,8 4-128 0,7 1 224 0,5 3-32 0,7-3-16 0,0-4 0 16,-4 2 144-16,6 1 16 0,1 1 16 0,5 4 0 15,3-3 176-15,-3 1 48 0,0-1 0 16,3 3 0-16,3 2-128 0,3-2 0 0,-1 0-16 16,1 1 0-16,-1 3-192 0,1 1-48 0,0-3 0 0,0 0 0 0,-4-2 0 15,1 0 0-15,3 1 0 0,-4-2 0 0,0-6-64 16,-2 6 0-16,-1 1-128 0,2 0 192 0,-2-1 0 16,-3-2-16-16,-3-2 0 0,1 4 0 0,2 1 16 0,0 0 0 15,0-1 0-15,-2-1 0 0,-3 1 0 0,3 1 0 16,0 1 0-16,2-1 0 0,-1-4-192 0,0 2 192 15,1 1-192-15,-1-1 192 0,3 1-192 16,-3-1 0-16,-2-3 144 0,0-1-144 0,0 5 0 0,1 0 144 16,0-2-144-16,-7 0 0 0,-5-9 128 0,-5 4-128 15,3 1 0-15,-1 3 0 0,0 0 160 0,-4 0-160 16,-4-4 128-16,-5 1-128 0,-3-3 0 0,-5 2 0 16,-1 3 0-16,0 0 0 0,-1 3 0 0,-2-1 0 15,-6 1 0-15,-1 2 0 0,-1-2 0 0,-6 2 0 16,-5-1 0-16,-3 1 0 0,-6 0 0 0,0 1 0 0,-2 1 0 0,-4 1 0 15,-2 0 0-15,-4-1 0 0,-3 1 0 0,-11-3 0 16,0 0 0-16,0 0 0 0,0 0 0 0,0 0 0 16,0 0 0-16,-10 6 0 0,-2-2 0 0,-5 1 0 15,-3 2 0-15,-5-2 0 0,-2 1 0 0,-7 2 0 16,-6-3 0-16,-7 0 0 0,-9-1 0 0,-3-2 0 16,0 1 0-16,-4-1 0 0,-3 5 0 0,-5 2 0 15,-6-2 0-15,-7 1 0 0,-9-6 0 0,-1 3 0 16,-2 4-128-16,-7-2 128 0,-10 0 0 15,-1 1 0-15,-3-2 0 0,-6 3 0 16,-7-4 0-16,-1 3 0 0,1 1 0 0,-4-3 0 0,-11 3 0 0,41-4 0 16,-12 4 0-16,-12 0 0 0,-14 4 0 0,-4-4 0 15,-2 2 0-15,-8 0 0 0,0 0 0 0,-3 1 0 16,-3-2 0-16,3 2 0 0,4 2 0 0,2-4 0 16,2 1 0-16,5 2 0 0,4-3 0 0,6 1 0 15,7-3 0-15,7 3 0 0,7 3 0 0,6-4 0 0,2 1 0 16,9 1 0-16,7-3 0 0,8 2 0 0,7-3 0 0,6 2-144 15,7-3 144-15,4 2 0 0,6-4-176 16,4 0 176-16,7-2-160 0,7-2 160 0,7 3-144 16,4-3 144-16,6-1-128 0,6-1 128 0,4-3 0 0,8 4-128 15,0 0 128-15,8-2 0 0,5-2 0 0,6 1 0 16,5 0 0-16,4-3 0 0,3 3 0 0,4-2-208 16,4 1 48-16,5-3 16 0,4 4 144 0,7-1 0 15,5 2-144-15,7-1 144 0,8-4 0 0,5 2 0 16,3 0 0-16,7-1 0 0,7-1-144 0,6 2 144 15,5-2 0-15,5 0 0 0,6 4-128 0,3-4 128 16,4 1 0-16,4 2 0 0,1-1 0 0,2 0-128 16,2 0 128-16,4 2 0 0,0 1 0 0,1-1-128 15,-1-1 128-15,3 4 0 0,-1 0 0 0,-1-1 0 0,-4-1 0 16,1-1 0-16,1 2 0 0,-4-2 0 16,-1 1 0-16,-1 0 0 0,0 0 0 0,-2 1 0 15,-5-1 0-15,0 2 0 0,0 0 0 0,-6 0 0 16,-6 0 0-16,-1 2 0 0,-3 1 0 0,-2 0 0 0,-6-2 0 0,31 0 0 15,-27-1 0-15,-8 0 0 16,-11-1 0-16,-7 1 0 0,-8 0 0 0,-6-1 128 0,-8 0-128 0,-7-3 0 16,-9 1 128-16,-8 1-128 0,-7 0 0 15,-3 0 0-15,-8 1 176 0,-4-2-176 0,-11 3 192 0,0 0-192 16,0 0 224-16,-12-8-64 0,-2 5-16 0,-6 0 0 16,-7-2-16-16,-10 0-128 0,-8 1 192 0,-10 0-64 15,-7 2-128-15,-7-2 0 0,-5-1 0 0,-5 0 0 0,-2-2 0 0,-12 1 0 16,-8 2 0-16,-5 0 0 0,-1-3 0 0,-7 2 192 15,-11 1-192-15,0 3 192 16,-1-3-192-16,-5 3 0 0,-5 1 0 0,0 0 0 0,2-3 0 16,-6 3 0-16,-6 4 0 0,-1-2 0 15,-1-3 0-15,-3 5 0 0,-3 1 0 0,-2 4 0 0,-2-8 0 0,2 3 0 16,1 2 0-16,-4 3 0 0,-4-4 0 0,4 4 0 16,2-4 0-16,3 2 0 0,-2-1 0 0,3-1 0 0,4 1 0 0,8 2 0 15,8-4 0-15,3 2 0 0,2 2 0 0,8-3 128 16,6-1-128-16,8 2 0 0,7-1 0 15,1-1-176-15,6 0 176 0,5 1 0 0,8-2 0 0,9 0 0 16,9 1 0-16,9 1 0 0,8 0 0 16,7-1 0-16,8-3 0 0,6 2 0 0,6-1 128 0,8 0-128 15,9-2 0-15,0 0 0 0,0 0-160 0,19 0 160 16,4 0-256-16,8 1 64 0,6-4 16 0,8 1 0 16,6 1 48-16,10-1 0 0,9 2 0 0,6-1 0 15,5-3 128-15,6-3-128 0,6 4 128 0,7 1-128 16,10 0 128-16,2 0 0 0,-2-5 0 0,12 5 0 15,5 1 0-15,4-1 0 0,-1 1-144 0,7 0 144 16,6 1 0-16,2 2 0 0,-3-2 0 0,4 2 128 16,5-1-128-16,4 1 0 0,3 2 0 0,0-1 0 15,-2-3 0-15,2 1 0 0,4 0 0 0,-7 2 0 16,-3-2 0-16,0 2 0 0,2-2 0 0,-4 1 0 0,-5 4 0 0,-3-4 0 16,-3-2 0-16,-2 3 0 0,0-1 0 0,-7 1 0 15,-10-1 0-15,-5 1 0 0,-5-2 0 0,-4 0 0 16,-1 1 0-16,-11-2 128 0,-12-2-128 0,-6 0 0 15,-3-2 144-15,-4 3-144 0,-5 1 0 0,-5 0 128 16,-10-2-128-16,-2 1 0 0,-7-1 128 0,-7-1-128 16,-6 1 128-16,-6-1-128 0,-7-2 128 0,-5 1-128 15,-9 4 128-15,0 0-128 0,-4-7 128 0,-6-2-128 16,-4 4 160-16,-10-2-160 0,-5-2 128 0,-12 3-128 16,-7-3 0-16,-6 4 0 0,-3-1 0 0,-3-2 0 0,-4 3 0 15,-10 0 0-15,-10-2 0 0,-6 2 0 16,-9 2 0-16,-3-4 0 0,-5 0 0 0,-6 3 0 15,-8 1 0-15,-3-2 0 0,-6-1 0 0,-3 4 0 0,-5 1 0 16,-5 0 144-16,-5-2-144 0,-4 1 0 0,-3 6 0 0,-6-2 128 16,-5 1-128-16,-1 1 0 0,0 4 144 15,-4-1-144-15,-2 0 0 0,-3 4 0 0,-4-1 0 0,3 0 0 16,1 4 0-16,2 0 0 0,-1-3 0 0,3 1 0 16,0-1 0-16,5-1 0 0,9 3 0 0,3 0 0 15,2-6 0-15,8 6 0 0,7 0 0 0,3 0 128 16,5-1-128-16,12-2 0 0,11 2 0 0,10-1 0 15,8-2 0-15,11-1 192 0,11-7-64 0,12 0 0 16,13 1 16-16,10-1 16 0,9-1 0 0,9 1 0 16,14-1-160-16,0 0 128 0,0 0-128 0,22-2 128 15,9-2-128-15,12-2 0 0,10-1 0 0,9 2 0 16,10-3 0-16,9 3 0 0,9-4 0 0,12 2 0 0,10 0 0 16,7-1 0-16,6 1 0 0,11-3 0 0,11 0 0 0,8-2 0 15,6 5 0-15,8-3 0 0,9-1 0 0,8 1 0 16,6-2 0-16,9 3 0 0,1-1 0 0,3 2 0 15,1-4 0-15,2 5 0 0,2-5 0 0,2 6 0 16,1-3 0-16,0 4 0 0,2-4 0 0,0 3 0 16,-2 1 0-16,1-2 0 0,-3 2 0 0,-4 3 0 15,-3 2 0-15,-6 2 0 16,-6 3-400-16,-5 3-176 0,-1-2-16 0,-5 5-10480 16,-11-5-2080-16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7:01.99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24828 1578 11055 0,'0'0'976'0,"-7"-6"-784"0,7 6-192 0,-7-4 0 15,-4 0 944-15,5 3 144 0,6 1 16 0,-9-3 16 16,0 2-80-16,9 1-16 0,-9-1 0 0,1 1 0 16,-1 0-464-16,9 0-112 0,-11 0 0 0,4-2-16 15,7 2 112-15,0 0 32 0,0 0 0 0,0 0 0 16,0 0 112-16,0 0 16 0,0 0 16 0,0 0 0 0,0 0-224 0,0 0-48 15,0 0-16-15,10-2 0 16,3 2 144-16,2 2 16 0,3 0 16 0,5 0 0 0,3 0-80 0,5-1-16 16,2-1 0-16,6 2 0 0,6-2-48 0,3 3-16 15,4-1 0-15,0 0 0 0,0 0-144 0,-2 0-48 16,-2-2 0-16,1 1 0 0,1 0-16 0,3 2-16 16,0-2 0-16,0 1 0 0,1 2-96 0,-2 1 0 15,-3-1-128-15,-4 0 192 0,-6-2-192 16,-1 1 0-16,-2 0 128 0,-4 0-128 0,0 1 0 0,-2-1 128 15,-2 1-128-15,-1-2 0 0,-2 3 0 0,-1-1 0 16,-2-3 0-16,-2 2 0 0,-2 1 128 0,-4-2-128 16,-3 1 0-16,-2-2 144 0,-9-1-144 0,0 0 160 15,0 0-160-15,0 0 160 0,0 0 16 0,0 0 0 16,0 0 0-16,0 0 0 0,-9-1-16 0,-2-3 0 0,-5 1 0 16,-4 0 0-16,-1 0-160 0,-5 2 128 0,-2-1-128 0,-3 0 128 15,-5-2-128-15,-1 2 0 0,-2-1 0 0,-6 0 0 16,-3 1 0-16,-7-2 128 0,-7-4-128 0,0 5 0 15,0-1 0-15,3 1 0 0,3-1 128 0,4 3-128 16,0 0 0-16,1 1 0 0,0 0 0 0,0 0 0 16,2-1 0-16,3 1 0 0,7 0 0 0,0 0 0 15,6 0 0-15,7 1 0 0,4 0 0 0,4 3 0 16,6-3-128-16,3 1 128 0,9-2 0 0,0 0 0 16,0 0 0-16,0 0-176 0,12 2 176 0,8-1-128 15,4-2 128-15,5 0 0 0,9 0 0 0,7-2-128 16,5-2 128-16,4 1 0 0,0 0 0 0,4 1-128 15,-1-3 128-15,3 3 0 0,1-1 0 0,2 3 0 16,4 1 0-16,0 0 0 0,-5 0 0 0,-2 0 0 16,-6 0 0-16,2 1 0 0,0-1 0 0,1 2 0 15,1 1 0-15,-4-1 0 0,0 2 0 0,-4-2 0 0,-5-1 128 0,-4 1-128 16,-5 0 128-16,-4 0-128 0,-6 1 0 0,-3-1 128 16,-4 2-128-16,-4-1 0 0,-1-1 0 15,-14-2 144-15,0 0-144 0,2 6 0 0,-2-6 0 0,-2 13 0 16,-5-4 0-16,-1 1-144 15,-3 4-1776-15,1-2-336 0,-5 2-80 0</inkml:trace>
  <inkml:trace contextRef="#ctx0" brushRef="#br0" timeOffset="1937.31">4422 1818 11919 0,'0'0'512'0,"13"-6"128"0,0 1-512 0,-2-3-128 0,1 3 0 0,-2 0 0 16,-3-1 1024-16,-7 6 192 0,7-5 16 0,-7 5 16 15,0 0-448-15,4-11-96 0,-3 4 0 0,-1 7-16 16,0 0-240-16,-9-7-64 0,-3 0 0 0,0 3 0 15,-2-1-208-15,-2-1-48 0,-1 2-128 0,-2 1 192 16,-2-1-192-16,1-1 0 0,0 0 0 0,-3 1 0 16,-1-4-160-16,-1 0 160 0,0 0-128 0,-3-2 128 0,-2 4 0 15,-2-3 0-15,-3 1 0 0,0-2 0 0,-1 2 0 0,1 0 0 16,-2 1 0-16,0 2 0 0,-2-3 320 16,-2 3 32-16,-1 2 16 0,0-3 0 0,-4 3 48 0,-3-1 16 15,-5 3 0-15,0-3 0 0,-1-1-128 0,2 2-32 16,-1 1 0-16,1 0 0 0,1 1-112 0,-2 0-32 15,-2 0 0-15,-2-1 0 0,-3 1-128 0,1 0 160 16,3-1-160-16,1 0 160 0,3 1-160 0,0-1 0 16,4 1 0-16,-3 1 128 0,-7-1-128 0,2 1 0 15,-5 0 0-15,5 0 0 0,1 1 0 0,5 0 0 16,0 2 0-16,4 1 0 0,2-2 0 0,0 0 0 16,-5-1 0-16,1-1 0 0,-4 1-208 0,5 0 80 0,4-1 128 15,2 2-208-15,1 0 208 0,3 1 0 0,2-1 0 0,2 1 160 16,1 1-160-16,1-1-144 0,0 2 144 15,-2 3-208-15,1-3 208 0,0 4 0 0,1-3 0 0,2 3 0 16,0-1 0-16,4 2 0 0,0-1 0 0,1 2-144 16,1 1 144-16,1 1 0 0,0 1 0 0,3-3 0 15,1 2 0-15,0 2 0 0,-2 3 0 0,1-2 0 16,1 0 0-16,1 0 0 0,0 1 0 0,3-2 0 16,0 1 0-16,-1 1 0 0,1-2-128 0,-1 2 128 15,0-1 0-15,1 2 0 0,0 1 0 0,2-1 0 16,-1 0 0-16,3-1 0 0,1 3 0 0,-1-1-128 15,1-2 128-15,1 1 0 0,-2 0 0 0,2 1 0 16,0 0 0-16,0 1 0 0,0 3 0 0,3-2 0 16,-3-2 0-16,1 0 0 0,1 2 0 0,-2 0 0 15,1-1 0-15,3 3 0 0,0 0 0 0,0 1 0 16,3 0 0-16,-1-1 0 0,-2 4 0 0,2-1 0 0,2 0 0 0,1 2 0 16,1-3 0-16,3 2 0 0,0-4 0 0,1 5 0 15,1-2 0-15,-1 4 0 0,2-4 0 0,2 4 0 16,2 0 0-16,1-2 0 0,0 1 0 0,4-3 0 15,1 0 0-15,1-1 0 0,0 1 0 0,2 0 0 16,2 2 0-16,1-3 0 0,1 3 0 0,0-4 0 16,0-1 0-16,2 1 0 0,-1-2 0 0,2-1 0 15,2 2 160-15,2 1-160 0,2-1 0 0,2-1 128 16,1 0-128-16,3 0 0 0,4 0 0 0,-1-2 0 16,3-2 0-16,-2 1 0 0,-1-2 0 0,-1-3 0 15,1-3 0-15,0-1 0 0,5-1 144 0,1 0-16 16,3-1 0-16,2-1 0 0,2-3-128 0,-1 0 0 0,1 0 0 0,-3 1 0 15,-1-5 0-15,1-1 0 0,3-3 0 0,2 0 0 16,3-1 0-16,0 1 0 0,-1-2 0 0,0-2 128 16,-5-3-128-16,1-1 0 0,0 0 0 15,-1-4 0-15,2 1 128 0,3 0-128 0,3 1 0 0,-1-6 128 16,-1-2-128-16,-4-2 0 0,0-3 0 0,-2 0 128 16,1 3-128-16,0-2 160 0,-1 1-160 0,1-3 160 15,-2 3-160-15,-2-6 0 0,-1 0 144 0,-6-1-144 16,-2 1 144-16,-5-2-144 0,0 2 192 0,0-1-192 15,-2 0 240-15,0 0-64 0,-4 0-16 0,0 1 0 16,-2-2-160-16,-1 1 192 0,0-1-192 0,-1 0 192 16,-2-3-192-16,-1 1 128 0,-1-2-128 0,-1 1 128 15,-3 1-128-15,-2-1 0 0,-4-1 144 0,0 0-144 0,-3 2 208 0,-1-3-16 16,-2-2-16-16,-2 3 0 0,-1 2 96 16,-1-1 32-16,-3 3 0 0,-2-3 0 0,-3 1 208 15,-3 2 32-15,-2 2 16 0,-5 6 0 0,-4-3-64 0,-4 5-16 16,-4 1 0-16,-5 1 0 0,-6-1-128 0,-3 2-32 15,-1 1 0-15,-1 5 0 0,-4 0-320 0,-1 5 128 16,-2 0-128-16,0 3 0 0,-6 3 0 0,-3 1-128 16,-4-1 0-16,0 4 0 15,2 3-1472-15,0 3-272 0,0 5-64 0,0 2-16 0</inkml:trace>
  <inkml:trace contextRef="#ctx0" brushRef="#br0" timeOffset="11827.39">13865 2994 6447 0,'8'19'272'0,"-3"-6"80"0,3 2-352 0,2 3 0 0,3 0 0 0,3 1 0 16,2 0 768-16,2 0 96 0,3 0 16 0,1 0 0 16,2-2-304-16,3-4-48 0,2-1-16 0,-1-1 0 15,1-4-112-15,-1-1-16 0,-3-3-16 0,2-2 0 16,-1-2 96-16,-1-3 32 0,-2-3 0 0,0 2 0 16,1-4-192-16,-2 1-48 0,-1-6 0 0,0-2 0 15,-2 0-128-15,0-2-128 0,-1-2 144 0,-2-3-144 0,2-4 208 16,-5 0-48-16,-1-3-16 0,-2 1 0 15,-3-2 128-15,-2-2 32 0,1 0 0 0,-4-4 0 0,-3-1-80 16,-1 1-16-16,-1 0 0 0,-2 3 0 0,1 6-64 0,-2 5-16 16,-1 5 0-16,-1 4 0 0,-2 6 256 0,-1 2 64 15,0 3 0-15,-2 6 0 0,-1 4-224 0,-1 6-32 16,1 6-16-16,-3 5 0 0,-1 6-176 0,1 6 128 16,-3 4-128-16,2 11 128 0,-2 4-128 0,-4 6 0 15,2 5 0-15,-4 7 0 0,-3 3 0 0,-3 5 0 16,-6 1 0-16,-3 1 0 0,-5 3 0 0,-1-5 0 15,-2-1 0-15,0-8 0 0,0 0 192 0,1-5-64 16,4-6 0-16,0-4 0 0,1-5 336 0,3-5 64 16,0-3 16-16,0-1 0 0,1-4 96 0,0-3 0 0,1-4 16 0,3-6 0 15,2 1-384-15,-1-5-80 16,3-3 0-16,1-2-16 0,1-3-176 0,-1-5 0 16,6-1 0-16,1-6 0 0,-1-3 0 0,3-5-304 0,3-2 48 15,3-3 16-15,1-1 48 0,5-3 0 0,3-1 0 16,4-2 0-16,1 2-176 0,7 3-16 0,1 1-16 15,2 1 0-15,2 4 256 0,2 1 144 0,4 2-160 0,3 3 160 16,1 2 0-16,2 4 0 0,2 4 0 0,3 1 0 16,3 4 0-16,3 1 0 0,2 2 0 0,0 1-144 15,-1 1 144-15,0 0 0 0,1-1 0 0,-1 0 0 16,0-2 0-16,0 1 0 0,-2-2 0 0,1-1 0 16,-2-1-320-16,-1-1-16 0,0 0-16 0</inkml:trace>
  <inkml:trace contextRef="#ctx0" brushRef="#br0" timeOffset="12145.27">14821 2876 20271 0,'0'0'1792'0,"0"0"-1424"15,-4 9-368-15,-1 0 0 0,-1 5 0 0,-3 7-192 16,-1 7 32-16,-5 6 0 0,-4 5 608 0,-2 8 112 16,-2 2 16-16,-2 11 16 0,-4 4-144 0,-3 8-48 0,-2 8 0 0,-1 1 0 15,1 6-96-15,2 3-32 0,2 3 0 16,4 0 0-16,5-4-32 0,4-4-16 15,5-4 0-15,6-5 0 16,5-4-640-16,5-5-128 0,5-6-32 0,6-3-6496 0,5-8-1312 16</inkml:trace>
  <inkml:trace contextRef="#ctx0" brushRef="#br0" timeOffset="12727.24">19678 2656 10479 0,'0'0'448'0,"12"0"128"0,-2-3-576 0,1 3 0 0,2-1 0 0,1 2 0 16,0 2 928-16,0 1 80 0,3 2 16 0,-2 2 0 15,1 7-384-15,2 3-64 0,0 2 0 0,0 8-16 0,-1-1-112 0,3 7 0 16,-1 5-16-16,1 10 0 15,-1 5-16-15,-1 6 0 0,-2 5 0 0,-3 5 0 0,-2 2-176 0,1 6-48 16,-3 6 0-16,0 1 0 16,-5 3-192-16,-1-3 176 0,0 1-176 0,-2 1 160 0,-2-3-160 0,-2-7 0 15,-2-4 144-15,-1-6-144 0,-2-6 176 0,-2-5-48 16,-4-4 0-16,-2-6 0 0,-2-7 256 0,-4-3 32 16,2-3 16-16,-2-1 0 0,1-6-288 0,-1 0-144 15,0-5 160-15,-6 5-10192 0</inkml:trace>
  <inkml:trace contextRef="#ctx0" brushRef="#br0" timeOffset="13469.07">20821 2726 14735 0,'0'0'640'0,"-4"9"160"0,0 2-640 0,2 3-160 0,-1 3 0 0,2 2 0 0,1 1 288 0,1 3 32 15,2 2 0-15,1-3 0 0,2-2-112 0,3 1-16 16,1-1 0-16,5-2 0 0,1-3-64 0,1-2 0 16,1-4-128-16,3-2 192 0,1-4 176 0,3-2 16 15,1-2 16-15,1-3 0 0,-2-6 32 0,1 1 0 16,-2-2 0-16,0-2 0 0,-1-5-224 0,0 0-32 15,-3 0-16-15,1-1 0 0,-5 0 32 0,-1-1 0 16,-1 0 0-16,-1-1 0 0,-3 0 160 0,-2-3 32 16,-2-1 16-16,-1 5 0 0,0 1-128 0,-1 4-16 15,-3 1-16-15,1 6 0 0,-2 8-240 0,0 0 0 16,0 0 0-16,-8 10 0 0,-1 8 0 0,-4 5 0 16,2 5 0-16,-3 9 0 0,-1 10 0 0,-3 6 0 15,-2 7 0-15,-3 9 0 0,-1 2 0 0,-4 4 0 16,-3 6 0-16,-2 2 0 0,-1 4 0 0,-2-1 0 0,1-3 0 15,2-5 0-15,-1-3 128 0,5-5-128 16,3-3 0-16,1-10 144 0,4-3-144 0,0-6 0 0,5-7 0 0,-1-4 128 16,2-6 208-16,0-5 48 0,0-2 0 0,1-4 0 15,1-7-64-15,2-3 0 0,-1-2 0 16,1-3 0-16,-1-6-64 0,1-7-32 0,-2-1 0 0,-1-5 0 16,1-2-224-16,-3-5-192 0,-1-5 48 0,-6-15 0 15,3 2-240 1,5 3-32-16,3 4-16 0,5 16 0 0,-1 2 208 0,3 4 32 0,1-2 16 0,2 7 0 0,2 5 176 0,0 0 0 15,0 0 0-15,9 8 0 0,1 3 0 16,4 6 0-16,2 0-144 0,3 4 144 16,0 2 0-16,2 2 0 0,0-1 0 0,5 3 0 0,2-3 0 0,1 0 240 15,1 0-48-15,2-2 0 0,0-3-384 0,4 1-64 16,-2-3-32-16,0-2 0 0,1-5 0 0,-2 0 0 16,-2-3 0-16,10-2 0 15,-5-6-1280-15,-7-8-256 16</inkml:trace>
  <inkml:trace contextRef="#ctx0" brushRef="#br0" timeOffset="13830.73">21933 2281 17391 0,'0'0'768'0,"0"0"160"0,0 0-736 0,0 0-192 0,-5 9 0 0,-1 0 0 16,-2 5 576-16,-3 2 64 0,-3 5 32 0,-4 5 0 15,-4 9 96-15,-2 5 32 0,-5 2 0 0,-4 12 0 16,-3 2-192-16,-2 7-32 0,-2 2-16 0,-5 9 0 15,1 7-176-15,-3 7-48 0,-1 2 0 0,3 3 0 16,2 6-336-16,2-3 144 0,5-1-144 0,4-4 0 16,6-6 0-16,4-3 0 0,4-9 0 0,1 21 0 15,6-19-384-15,8-11-128 16,1-11-16-16,6-10-16 0,5-3-64 0,4-7-16 0,5-4 0 0,1-5 0 16,5-1-416-16,6-4-96 15,6-6-16-15</inkml:trace>
  <inkml:trace contextRef="#ctx0" brushRef="#br0" timeOffset="14284.02">22355 2170 20271 0,'8'7'1792'0,"1"4"-1424"0,2 6-368 0,2 0 0 16,2 1-480-16,6 8-160 0,3 7-48 16,2 5 0-16,0 6 688 0,3 8 272 0,0 9-16 0,1 12 0 0,-3 7-256 0,-1 6 128 15,-2 11-128-15,-2 9 0 0,-5 7 192 0,0 10-192 16,-7 4 192-16,-5 4-192 0,-5 4 0 0,-2-3 0 16,-2 3 0-16,-4-6 0 0,-4-4 128 0,-2-6 0 15,-3-9 16-15,-5-2 0 0,-6 0 432 0,-6-3 96 16,-5-6 16-16,-7 1 0 0,-6-1-256 0,-5 2-48 15,-7 6-16-15,-3 1-10576 0</inkml:trace>
  <inkml:trace contextRef="#ctx0" brushRef="#br0" timeOffset="16382.03">16321 10309 3679 0,'-6'-4'320'0,"0"3"-320"16,0-3 0-16,0-1 0 0,-2 0 1920 0,1 2 320 16,0-2 64-16,0 0 16 0,-2 0-1344 0,3 3-272 15,-3 0-48-15,0 0-16 0,0-3-16 0,1 2-16 16,-1 1 0-16,9 2 0 0,-7-4 0 0,2 3 0 0,1 1 0 0,4 0 0 15,-4 0 48-15,4 0 16 0,0 0 0 0,0 0 0 16,0 0 0-16,0 0 0 0,0 0 0 0,0 0 0 16,0 0-176-16,0 0-48 0,14 1 0 0,1 0 0 15,1-2 0-15,1 2 0 0,1 0 0 0,1-1 0 0,2-1-112 16,0 1-16-16,2 0-16 0,1 0 0 0,3-1-112 0,0 0-32 16,1 1 0-16,3 0 0 0,2 0-32 0,4 0 0 15,1 0 0-15,2 1 0 0,2-2-128 0,1 2 128 16,3 0-128-16,-2 0 128 0,2-1-128 0,-3 0 0 15,4 0 0-15,0-1 128 0,2 0-128 0,0 0 128 16,3 1-128-16,2 0 128 0,-2 0-128 0,-3 0 0 16,0-3 144-16,-1 2-144 0,-4 1 192 0,0 0-48 15,-5 0 0-15,2-2 0 0,-3-1 48 0,1 1 16 16,1 2 0-16,-4 0 0 0,-1-1 80 0,0 0 16 16,1 1 0-16,-3 0 0 0,-4-1-96 0,-1 1-16 15,-1-2 0-15,-2 5 0 0,-1-1-64 0,-1 0 0 16,-2-2-128-16,-2 1 192 0,-3 3-16 0,0-2-16 15,-4 0 0-15,0-2 0 0,-2 1 112 0,0-1 32 16,-10 0 0-16,10 0 0 0,-10 0-16 0,0 0 0 16,0 0 0-16,10 4 0 0,-10-4-32 0,0 0 0 15,0 0 0-15,0 0 0 0,0 0-64 0,0 0-32 16,0 0 0-16,0 0 0 0,0 0-32 0,0 0 0 16,0 0 0-16,0 0 0 0,0 0-128 0,0 0 128 0,0 0-128 15,0 0 128-15,0 0-128 0,0 0 0 0,0 0 144 0,0 0-144 16,0 0-128-16,0 0-112 0,0 0-16 0,0 0 0 31,-10-2-2864-31,1 0-576 0</inkml:trace>
  <inkml:trace contextRef="#ctx0" brushRef="#br0" timeOffset="17549.68">19053 14624 4607 0,'0'0'192'0,"0"0"64"0,0 0-256 0,0 0 0 16,0 0 0-16,0 0 0 0,0 0 2176 0,0 0 400 15,0 0 80-15,0 0 16 0,0 0-1264 0,0 0-256 0,6 7-64 0,-6-7 0 16,0 0 80-16,13 0 16 16,-2-2 0-16,2 1 0 0,0 0-128 0,1-2-32 0,2 0 0 0,3 0 0 15,3 2-96-15,2-1-32 16,0 1 0-16,6 0 0 0,-1 0-256 0,3-1-64 0,1 2-16 0,2-1 0 16,1-4-160-16,-2 1-16 0,-1 0-16 0,0 3 0 15,-1 1-80-15,0 0-16 16,-2 0 0-16,1 0 0 0,-1 3-128 0,0 0-16 0,-3 3-128 15,3-4 192-15,-4 1-192 0,1 0 0 0,-3 6 0 16,-2-2-10096-16,-4-5-1984 0</inkml:trace>
  <inkml:trace contextRef="#ctx0" brushRef="#br0" timeOffset="19947.41">7384 8697 8287 0,'0'0'736'0,"-5"-7"-592"15,0-5-144-15,0 2 0 0,-2 1 1088 0,4-2 192 0,0 2 48 16,2-3 0-16,-2 5-496 0,2-3-112 15,1 1-16-15,0-1 0 0,0-1-336 0,2 1-80 16,1-1-16-16,1-3 0 0,0-1 80 0,1-2 16 16,0 2 0-16,2-3 0 0,0-1-80 0,2-1-16 0,0-5 0 0,-1 4 0 15,1 2-32-15,2 0-16 0,0 0 0 0,3-2 0 16,1 2-224-16,2-2 176 0,-1-1-176 0,2-1 160 16,1 2-160-16,3-1 128 0,2-4-128 0,-1 5 128 15,2-3-128-15,2 0 0 0,1 2 0 0,2 2 0 16,2-6 128-16,1 3 0 0,3 2 0 0,-2-1 0 15,-5 0 0-15,2 0-128 0,-1 1 192 0,0 2-64 16,-4 0-128-16,1 3 0 0,0 0 0 0,-1 5 0 16,2-1 0-16,-1 2 0 0,0 3 0 0,1-2 0 15,2 2 0-15,1 5 0 0,-1-1 0 0,-2 2 0 16,0 0 0-16,-2 2 0 0,2 3 0 0,-6-2 0 16,0 1 0-16,-2 3 0 0,1 1 0 0,-2 4 0 15,0 1 0-15,-1 4 0 0,-1 2 0 0,0 0 0 16,-2 2 208-16,-1 5-32 0,0-3-16 0,0 5 0 0,-2 1 128 0,-1 3 32 15,-2 0 0-15,0 2 0 0,-2-2-128 16,1 2-32-16,-2 0 0 0,-2-3 0 0,-1 1-32 0,-3-2 0 16,0-5 0-16,-2 5 0 0,1-1-128 15,0 0 0-15,-2-6 0 0,1-1 0 0,-1 2-272 0,1-1-96 16,1-2-16-16,-2-1-6464 16,0-2-1280-16</inkml:trace>
  <inkml:trace contextRef="#ctx0" brushRef="#br0" timeOffset="20281.41">8463 8429 19343 0,'-9'4'1728'0,"0"2"-1392"0,3 1-336 0,6-7 0 16,-3 11 464-16,3-1 32 0,0-10 0 0,3 16 0 16,1-1-272-16,1-3-48 0,3 0-16 0,0 1 0 15,3-3-160-15,0-1 0 0,2-2 0 0,1 1 0 16,-2-4 0-16,4-2 0 0,-1 1-160 0,3-3 160 16,1 0 0-16,0 0 0 0,0-1-128 0,0-2 128 15,1-1 0-15,1-3 0 0,0-2 0 0,1 0-144 16,1-1 144-16,0-2 0 0,0-3 0 0,-2 1 0 15,-2-1 0-15,0-3 0 0,-1-1 0 0,-1-4 128 0,-3-2-128 16,-2 0 0-16,-2 0 0 0,-2 2-6272 16,0-4-1360-16</inkml:trace>
  <inkml:trace contextRef="#ctx0" brushRef="#br0" timeOffset="21137.36">8068 7658 15663 0,'0'0'1392'0,"0"0"-1120"0,0 0-272 0,0 0 0 15,0 0 560-15,0 0 48 0,10-3 16 0,3 1 0 16,-3-4-304-16,3 1-64 0,1 0-16 0,2-4 0 16,3 2-96-16,2-3-16 0,-1 2 0 0,5-1 0 15,3 1-128-15,3-2 0 0,1 1 0 0,1-3-176 0,-2 3 176 16,2-4 0-16,-1-1 0 0,0 0 0 15,0-1 0-15,1 3 0 0,2 0 0 0,2 4 0 0,1-5 0 0,4 3 0 16,2 1 0-16,0-1 0 0,4 1 0 16,-2-2 0-16,-3-1 0 0,2 1-128 0,1-1 128 0,-1 5 0 15,1-3 0-15,1 2 0 0,0-2 0 0,3 3 0 16,3 1 0-16,0 0 0 0,0 1 0 0,-1 1 0 16,-3-4 0-16,2 3 0 0,0 3 0 0,2-2 0 15,1-1 0-15,3 2 0 0,1 2 0 0,1 0 0 16,-3 1 0-16,0-2 0 0,-3 0 0 0,2-1 0 15,-2 1 0-15,2-1 0 0,1 3 0 0,0 3 0 16,0-2 0-16,-3 2 0 0,-3-1 0 0,-1 1 0 0,-1 2 0 0,-2 2 0 16,-3-2 0-16,1 4 128 0,-1 0-128 0,-1 4 176 15,2-2-176-15,0 5 0 16,-4 0 0-16,-2 1 0 0,-3-3 0 0,-4 1 0 0,0-4 0 0,-4 6 0 16,-3 1 0-16,0 1 0 0,-1 0 0 0,-2 1 0 15,-1-1 160-15,-3 2-160 0,0-1 192 0,-1 0-192 16,-3 3 128-16,2 3-128 0,-2-5 0 0,0 3 0 15,-1 2 0-15,1-5 0 0,-3 1 0 0,2 3 0 16,-2 1 144-16,1 3-16 0,-2-4-128 0,0 2 192 16,-2-3-64-16,0-1 0 0,0 3-128 0,-1-4 192 15,-2 0-192-15,1 0 176 0,-4-2-176 0,3 2 160 16,-3-6-160-16,0-1 192 0,-1 6-192 0,0-2 192 16,0-3-32-16,0 0 0 0,-1 0 0 0,0 1 0 15,0-1 64-15,-1-1 16 0,0 1 0 0,-1-1 0 16,1 0 0-16,-1 0 0 0,-1 6 0 0,1-3 0 15,0-1-112-15,-2 1-128 0,0 0 176 0,1 0-176 0,1-1 128 0,-2 1-128 16,0-2 0-16,-1 1 0 0,0 4 144 16,-1-4-144-16,1-1 0 0,-1 0 144 0,0 0-144 15,-1 0 0-15,1-1 0 0,0 3 0 0,1-1 0 0,0-1 0 16,-1-1 0-16,2-2 128 0,1 1-128 0,0 1 0 16,1 1 0-16,-1-4 0 0,1 0 0 0,2 0 0 15,0-3 0-15,0 0 0 0,1-9 0 0,0 12 0 16,0-12 0-16,2 7 0 0,-2-7 0 0,4 10 0 15,-4-10-224-15,0 0 80 16,11 7-1584-16,-11-7-320 0</inkml:trace>
  <inkml:trace contextRef="#ctx0" brushRef="#br0" timeOffset="21492.64">11101 8435 11055 0,'1'13'976'0,"-1"1"-784"0,1 0-192 0,3-1 0 16,1 1 912-16,2 2 144 0,0 2 32 0,3 0 0 0,2-2-336 0,-2 2-64 15,1 0-16-15,3-4 0 0,0-1-176 0,0-1-48 16,0 1 0-16,0-5 0 0,0-1-48 0,3-1-16 16,-1-3 0-16,0 0 0 0,-1-3-112 0,0-1-16 15,2-2-16-15,2 1 0 0,0-1-240 0,0-5-208 16,0-1 32-16,-1-1-9104 0</inkml:trace>
  <inkml:trace contextRef="#ctx0" brushRef="#br0" timeOffset="22490.4">9241 7636 10127 0,'18'-17'896'0,"-3"6"-704"0,5 2-192 0,6-2 0 0,4 1 432 0,3 1 48 15,3-2 16-15,1 0 0 0,-2-3 80 0,2-1 0 16,3 1 16-16,0 2 0 0,5 0-400 0,3-1-192 15,1 4 160-15,3-2-160 0,2-2 0 0,1 0 0 16,-2-2 0-16,1 0 0 0,-2-1 0 0,3 2 0 16,0-1 0-16,4 2 0 0,2-1 0 0,4 2 0 15,0-2 0-15,-3 2 0 0,-4 0 0 0,1 3 0 16,-1-3 0-16,3 3 0 0,2 1 0 0,0 1 0 16,3-2 0-16,-2 3 0 0,-4-4 144 0,-2 2-144 0,-1-2 128 0,0 4-128 15,2-2 320-15,1 3 0 0,3 1-16 0,-1 3 0 16,-2-2-80-16,-1-1-16 0,-3 3 0 0,-2 0 0 15,-2 0-80-15,2-1 0 16,2 2-128-16,1 0 192 0,-2 0-192 0,-1 0 0 0,0 2 128 0,-4-1-128 16,0 0 0-16,0 3 0 0,-7-1 0 15,3-1 0-15,1-2 0 0,1 3 0 0,0 0 0 0,1 1 0 16,-1 1 0-16,-1-2 0 0,-5 1 0 0,-2-1 0 16,-1 3 0-16,0-1 0 0,-1-2 0 0,0 4 0 15,-2 0 128-15,1-1-128 0,-2-1 0 0,1 2 0 16,1-2 0-16,-3 3 0 0,-2 0 0 0,-3 2 0 15,0-3 0-15,-3 5 0 0,-2-3 0 0,0 2 0 16,-1-2 0-16,0 2 0 0,1 5 0 0,-1-5 0 16,-2 1 176-16,1 0-176 0,-2-2 192 0,-1 4-192 0,1 3 144 0,-1 0-144 15,-3-1 0-15,2 1 144 16,-2-1 256-16,2 1 48 0,-1-3 16 0,1 1 0 0,-1 0-96 0,0 0-32 16,-3 1 0-16,4-1 0 0,-1 0-128 0,1 0-16 15,-1 2-16-15,-1 1 0 0,-2-2-176 0,-1 2 128 16,-2 1-128-16,1 0 128 0,1-1-128 0,-2 0 0 15,-1 3 0-15,-1-2 0 0,0-1 144 0,0 1-144 16,0 2 160-16,-2-1-160 0,0-1 224 0,0 0-48 16,1-1-16-16,1 2 0 0,0 1-32 0,-3 1-128 15,-1-1 192-15,-1-1-64 0,2 2-128 0,1-1 0 16,-2 5 144-16,1-5-144 0,-1 2 160 0,0 3-32 16,0-3-128-16,1 2 192 0,-3 0 0 0,2-2-16 0,-2-1 0 15,0 3 0-15,-2 1-176 0,-1-1 192 16,-1-1-192-16,-1 0 192 0,1 3-64 0,-2-3 0 0,1 3 0 0,-2-2 0 15,0 5 64-15,-1-1 0 0,0 1 0 0,-1 2 0 16,-1-5 0-16,2 2 0 0,0 3 0 0,0-3 0 16,-2 2-16-16,0 0 0 0,2-1 0 0,0 0 0 15,-1 1-176-15,1-5 192 0,-1 2-192 0,1-4 192 16,3 2-192-16,-2-2 0 0,0-2 0 0,2 0 128 16,-1-1-128-16,-1-3 0 0,-1-4 0 0,1 0 0 15,2 0 128-15,2 1-128 0,0-15 0 0,-1 9 128 16,1-9-368-16,0 0-80 0,0 0 0 0,0 0-11536 15</inkml:trace>
  <inkml:trace contextRef="#ctx0" brushRef="#br0" timeOffset="22806.14">13474 8955 11967 0,'-12'0'1072'0,"1"7"-864"16,3 2-208-16,1 2 0 0,0 3 3712 0,4 1 688 16,0 4 144-16,3 0 16 0,3-1-3408 0,0 0-704 15,4 1-128-15,0 0-16 0,4 0-304 0,1-1 128 16,2-3-128-16,5-3 0 0,5-2 0 0,2-1 0 0,-1 0 0 15,3-4 0-15,3-1 0 0,-4-2 0 0,-1-4 0 0,1 0 0 16,-2 0 128-16,6-2-128 0,1-1 0 0,-1-5 0 31,2-4-240-31,3 1-144 0,-3 0-48 0,5-2 0 16,0 0-608-16,2 0-128 0,2 2-32 0</inkml:trace>
  <inkml:trace contextRef="#ctx0" brushRef="#br0" timeOffset="28958.57">1351 7144 2751 0,'0'0'256'0,"-4"-4"-256"0,2 0 0 0,-1-3 0 16,1-1 1920-16,0-1 320 0,0 3 80 0,-1 2 16 15,0-2-1568-15,-1 1-304 16,0 1-64-16,0 0-16 0,-1-1-384 0,5 5 0 16,-2-3 0-16,2 3 0 0</inkml:trace>
  <inkml:trace contextRef="#ctx0" brushRef="#br0" timeOffset="29477.46">625 7039 14975 0,'0'0'656'0,"0"0"144"0,0 0-640 0,0 0-160 0,0 0 0 0,11 2 0 16,0-2 880-16,0 0 144 0,5-1 16 0,1-2 16 16,4-1-288-16,3-1-64 0,3-1-16 0,3 0 0 15,3-4-240-15,13-4-32 0,-4-3-16 0,-1 2 0 16,-2-2-80-16,-3-1-32 0,-3 2 0 0,-2 2 0 16,0 1-16-16,-2 4 0 0,-6 2 0 0,0-2 0 15,-1 2-144-15,-5 1-128 0,-1 4 144 0,-4 0-7504 16,-2 2-1488-16</inkml:trace>
  <inkml:trace contextRef="#ctx0" brushRef="#br0" timeOffset="29712.54">1133 6833 11967 0,'0'0'1072'0,"0"0"-864"16,0 0-208-16,-3 10 0 0,2 1 1520 0,-1 6 256 15,2 1 48-15,0 6 16 0,0 8-944 0,0 1-192 16,-1 2-48-16,-1 3 0 0,-2 4-144 0,-1 5-16 16,-3 4-16-16,-1 4 0 0,3 2-48 0,-6 7-16 15,1-2 0-15,-3 3 0 0,-1-7-256 0,1-5-160 0,1-4 192 0,2-6-192 16,0-4 0-16,1 0 0 0,-1-6-240 0,1-4 80 31,0-6-864-31,1-4-192 0,0-7-16 0</inkml:trace>
  <inkml:trace contextRef="#ctx0" brushRef="#br0" timeOffset="29873.7">894 7773 15375 0,'0'0'672'0,"0"0"160"0,0 0-672 0,12 7-160 16,-2-2 0-16,3-1 0 0,1 3 640 0,3-2 112 0,0-2 16 0,4-1 0 16,0-2-400-16,4 0-80 0,0-2-16 0,2 0 0 15,1-1-144-15,2-2-128 0,2 0 144 16,1-1-144-16,0-2 0 0,-2 1-160 0,8 1 0 15,-7-3 0-15</inkml:trace>
  <inkml:trace contextRef="#ctx0" brushRef="#br0" timeOffset="30190.07">1660 7243 26719 0,'0'0'1184'16,"0"0"240"-16,0 0-1136 0,5 14-288 0,-2 3 0 0,-1 4 0 0,1 3 352 0,-3 3 16 15,-5 5 0-15,0 1 0 0,-3 1 16 0,-1 1 16 16,-2-2 0-16,2-3 0 0,-1 2-208 0,-1-3-64 16,1-5 0-16,1-3 0 0,0-6-128 0,4-4 0 15,5-11 0-15,0 0 0 0,0 0 144 0,5-9-144 16,3-1 160-16,2-5-160 0,-1-3 128 0,1 0-128 0,2-2 0 0,0 0 0 15,2 1 176-15,0 2-176 16,-1-1 192-16,2 6-192 0,3 2 304 0,-3 6-48 16,-2 4-16-16,1 7 0 0,0 4 80 0,0 6 0 0,-1 6 16 0,0 5 0 15,-3 6-80-15,-1 1-32 16,-2-1 0-16,0-1 0 16,-2-4-1792-16,-2 1-352 0</inkml:trace>
  <inkml:trace contextRef="#ctx0" brushRef="#br0" timeOffset="30923.35">3408 6537 15887 0,'-10'-8'704'0,"3"3"144"0,0 1-672 0,-2 1-176 15,-1 2 0-15,-1 2 0 0,1 3 880 0,-2 4 144 0,-5 1 16 0,-1 6 16 16,3 0-336-16,-3 4-64 16,-2 4-16-16,2 5 0 0,0 4 48 0,-2 4 0 0,-3 3 0 0,4 7 0 15,3 8-80-15,2 6-16 0,1-1 0 0,4 8 0 16,1 3-384-16,4 1-80 0,7 0 0 0,1-9-128 16,5-6 0-16,3-7-320 0,5-11 32 0,2-6 16 15,0-13-32-15,4-8 0 0,2-6 0 0,6-9 0 16,5-7 608-16,4-6 112 0,5-4 32 0,2-6 0 15,2 0-32-15,1-6 0 0,-3-1 0 0,-4-3 0 16,-2 0-240-16,-7 1-48 0,-5-4-128 0,-2-2 192 16,-4 1-192-16,-1-2 128 0,-3-5-128 0,-2 0 0 15,0-3 160-15,-3 0-160 0,-4-4 160 0,-1-3-160 0,-3-1 0 0,3 5 0 16,-2 4 0-16,-1 8 0 0,0 3 0 0,1 8 0 16,-2 7 0-16,-3 6-160 0,1 7 160 0,-3 2 0 15,0 9-144-15,0 0 144 0,0 0 0 0,-7 18 288 16,0 5-48-16,-2 2-16 0,0 7-224 0,-1 5 128 15,-2 3-128-15,1 5 0 0,-2-1 0 0,1 6 0 16,-2 3 0-16,1 2 0 0,3 2 0 0,1-7 0 16,0-7 0-16,3-9 0 0,4-4 0 0,1-8-192 15,1-4 192-15,3-6-208 0,-3-12 208 0,0 0 0 16,0 0 192-16,11-3-192 0,-1-8 688 0,3-2 16 16,1 0 16-16,0-3 0 0,1-1-336 0,-1 1-80 15,0 3-16-15,0 5 0 0,1 2-288 0,1 9 160 16,0 2-160-16,2 4 128 0,-2 3 128 0,2 7 32 0,1 4 0 0,2 6 0 15,-1 4 64-15,-1 3 16 0,-3 0 0 0,1 1 0 16,-2-2-176-16,-1 1-48 0,-1-2 0 0,2-3 0 16,4-6-368-16,-1 0-80 0,-1-6-16 0,0-3-10144 31,1-4-2032-31</inkml:trace>
  <inkml:trace contextRef="#ctx0" brushRef="#br0" timeOffset="32206.45">5526 5856 13823 0,'0'0'1216'0,"0"0"-960"16,0 0-256-16,0 0 0 0,0 0 272 0,0 0 16 16,0 0 0-16,0 0 0 0,0 0 32 0,-4 13 0 0,-4 2 0 0,-3 3 0 15,-5 1 64-15,-1 3 0 16,-6 5 16-16,0 4 0 0,0 6 80 0,-2 6 16 15,-3 2 0-15,0 7 0 0,-2 7 400 0,2 4 64 16,2 7 32-16,0 2 0 0,6 3-448 0,3 4-96 16,5 1 0-16,4-5-16 0,6-5-304 0,4-9-128 15,6-5 0-15,3-13 128 0,4-4 0 0,6-5-128 0,3-2 192 0,1-8-64 16,2-6 192-16,1-6 48 0,3-3 0 0,2-2 0 16,1-7 176-16,3 0 32 0,-2-6 16 15,2-2 0-15,1-6-208 0,-1-2-64 0,-2 0 0 0,-4 1 0 16,-1-3 0-16,-6 1 0 0,-5 1 0 0,-5-3 0 15,-4-3 64-15,-8 0 16 0,-5 2 0 0,-6 2 0 16,-4 2 432-16,-3 2 64 0,-6 2 32 0,-4 3 0 0,-1 7-320 0,-4 4-64 16,-1 6-16-16,0 3 0 0,-2 5-368 0,-1 5-160 15,-1 7 128-15,-1 3-128 0,-2 1 0 16,-1 3-192-16,0 5 0 0,-1-2 16 16,4 0-1536-16,1 1-304 0,2-1-64 0</inkml:trace>
  <inkml:trace contextRef="#ctx0" brushRef="#br0" timeOffset="32864.28">1396 9232 11055 0,'-7'-6'976'0,"-2"-3"-784"0,-1 2-192 0,0-5 0 0,-1 1 1344 0,-1 2 240 15,1-1 32-15,-2 3 16 0,3 3-512 0,-3 3-96 16,-1 1-32-16,0 4 0 0,-1 1-224 0,-2 7-64 16,1 1 0-16,-2 5 0 0,-3 1-160 0,0 3-32 15,3 0-16-15,1 2 0 0,1 2-192 0,4-3-48 16,0 3 0-16,3-5 0 0,4-2-48 0,3 0-16 16,2-2 0-16,5-3 0 0,0-3 96 0,2 1 16 15,1-3 0-15,2 0 0 0,6-2 176 0,0 3 32 16,2 3 16-16,6-1 0 0,-1-1-208 0,2 3-32 15,-1-4-16-15,-1 4 0 0,1 1-112 0,-2 2-32 16,-2-1 0-16,-2 1 0 0,-5 1 0 0,-3 0-128 16,-4-1 192-16,-2 2-64 0,-4 0 256 0,-5 1 32 0,-5-3 16 0,-5 2 0 15,-4 0 80-15,-4 2 32 0,-5-1 0 16,-1 0 0-16,-1 2-272 0,-1-2-48 0,-1-4-16 0,3-6 0 16,1-1-208-16,0-5 144 0,0-4-144 15,4-6 128-15,4-6-1568 16,6-1-320-16,6-2-64 0</inkml:trace>
  <inkml:trace contextRef="#ctx0" brushRef="#br0" timeOffset="33207.54">2180 9311 20271 0,'0'0'1792'0,"-6"9"-1424"0,-1-3-368 0,0 6 0 0,-2-2 1056 0,0 4 144 16,2 0 16-16,-1 3 16 0,-4-1-432 0,5-2-96 16,1-1 0-16,4 2-16 0,-3-1-352 0,4-1-64 15,2-2-16-15,1 1 0 0,1 0-256 0,5 0 128 16,-1-1-128-16,2-3 0 0,1 1 176 0,0-3-176 16,-1 0 160-16,1-3-160 0,3-3 256 0,-1-1-64 15,-2-1 0-15,-1-3 0 0,2 0 272 0,-1 0 48 16,-2-4 16-16,1 2 0 0,-4-3 112 0,1 1 32 15,1-5 0-15,-6 0 0 0,-2 3-272 0,-3 0-48 16,-1-2-16-16,-2-1 0 0,-3-1-112 0,0-3-32 16,-5 1 0-16,0 0 0 0,-3 0-192 0,-1 2 176 15,1 1-176-15,-2 5 160 0,-5-1-160 0,1 4 0 16,0-1 0-16,2 5 0 16,2-1-1120-16,2 2-208 0,1 0-32 0,6 1-13136 0</inkml:trace>
  <inkml:trace contextRef="#ctx0" brushRef="#br0" timeOffset="33578.51">3136 8297 22111 0,'0'0'976'0,"0"0"208"0,0 0-944 0,0 0-240 16,0 0 0-16,-4 9 0 0,2 4 1088 0,0 4 160 16,0 4 32-16,-2 5 16 0,-1 5-400 0,-2 3-96 15,1 4-16-15,0 6 0 0,-1-1-304 0,1 8-64 16,-4 2-16-16,2 2 0 0,-3 2-128 0,1 1-16 15,-3 3-16-15,1-3 0 0,0-1-112 0,2 0 0 16,1 0-128-16,1-9 192 16,2-3-1632-16,2-8-336 0,0-7-64 0,2-6-6608 15,2-5-1344-15</inkml:trace>
  <inkml:trace contextRef="#ctx0" brushRef="#br0" timeOffset="33823.25">3357 8971 18431 0,'-3'17'1632'0,"3"-3"-1312"0,0 5-320 0,3 2 0 15,1-1 1088-15,2 4 128 0,1 0 48 0,-1 4 0 0,0-1-240 0,1 1-32 16,-1-4-16-16,-1-2 0 0,-1-3-400 0,0-4-64 16,0-2-32-16,-4-13 0 0,3 11-224 0,-3-11-32 15,0 0-16-15,0 0 0 16,0 0 384-16,10-11 80 0,-2-3 16 0,-2-4 0 0,1-2-64 0,-2-2-16 15,0-3 0-15,-2-1 0 0,-2 0-112 0,0-1-32 16,-1 1 0-16,0-3 0 0,0-1-80 16,0 2-32-16,-1 0 0 0,1 5 0 0,1 4-224 0,0 2-128 15,2 3 128-15,1 4-128 0,0 3 0 0,-4 7 0 16,0 0-192-16,0 0 64 16,8-3-1568-16,-8 3-304 0,12 0-64 0</inkml:trace>
  <inkml:trace contextRef="#ctx0" brushRef="#br0" timeOffset="34122.3">3876 8958 19343 0,'0'0'1728'0,"0"0"-1392"0,0 0-336 0,11 9 0 16,1-3 1216-16,2 2 192 0,1-6 16 0,0 2 16 15,3-1-288-15,0-2-64 16,-1-2-16-16,1-4 0 0,-1-3-368 0,1-3-80 0,-1 0-16 0,1 0 0 15,-3-6-320-15,-2 0-64 0,-5 0-16 0,-2 3 0 16,-2 1-80-16,-3 2 0 0,-2-4-128 0,-3 3 192 16,-4 2 0-16,0 0 0 0,-3 5 0 0,-4 5 0 15,0 0 336-15,-3 4 64 0,-2 6 16 0,3 0 0 16,-3 5-192-16,1 4-32 0,1 4-16 0,1 4 0 16,2 2-224-16,3-1-144 0,1 4 192 0,4-2-192 15,3-2 0-15,3 2 0 0,3-5 0 0,5 2 0 0,3-6-128 16,6 2-144-16,2-4-32 0,4-4-10256 15,3-1-2064-15</inkml:trace>
  <inkml:trace contextRef="#ctx0" brushRef="#br0" timeOffset="34559.83">6337 6770 23951 0,'0'0'2128'0,"0"0"-1696"0,6 11-432 0,2 4 0 16,-2 6 896-16,2 5 80 0,-1 4 32 0,1 7 0 0,-1 6 80 0,0 6 32 15,-2 2 0-15,-1 1 0 0,-2 1-560 0,1 2-112 16,-1 3-32-16,-2 2 0 0,0-2-240 15,-2 1-48-15,-1-2-128 0,-1-1 192 16,-1 0-1936 0,1-8-400-16,-2-3-80 0</inkml:trace>
  <inkml:trace contextRef="#ctx0" brushRef="#br0" timeOffset="35491.33">2408 10704 11055 0,'-9'-12'976'0,"6"3"-784"15,1 1-192-15,-1-2 0 0,0 2 2544 0,1-1 464 16,2 6 80-16,0 3 32 0,0 0-1536 0,0 0-304 15,0 0-64-15,0 7-16 0,4 7-480 0,-2 4-80 16,0 9-32-16,-1 1 0 0,1 5-96 0,1 4-32 16,-1 8 0-16,-2 1 0 0,-1 2-112 0,0 6-32 15,-2-1 0-15,0 2 0 0,-3-2-80 0,1 1 0 16,0-6-16-16,0-4 0 0,-1 2-240 0,1-8-240 16,-2-3 48-16,-3 4 16 15,1-12-1872-15,3-6-384 0,1-4-80 0,2-10-9168 0</inkml:trace>
  <inkml:trace contextRef="#ctx0" brushRef="#br0" timeOffset="35757.6">2324 10687 18431 0,'0'-22'1632'0,"1"14"-1312"0,1-2-320 0,5 1 0 0,-2-3 2096 15,2-2 336-15,4 1 80 0,0 1 16 0,6-2-1504 0,2 3-320 16,1 1-48-16,3 0-16 0,2 3-272 0,2 3-64 15,0-1-16-15,1 7 0 0,2 4-96 0,-1 3-32 16,-1 6 0-16,0 3 0 0,0 4-32 0,-1 6-128 16,-5 2 192-16,-2 6-64 0,-1 0-128 0,-1 4 160 15,-3 1-160-15,-2 6 160 0,-4 0-32 0,-4 2 0 16,-4 1 0-16,-3 2 0 0,-2-3-128 0,-5-2 192 16,-3 2-192-16,-3-9 192 0,-5 0 64 0,-1-3 32 15,1-4 0-15,0 0 0 0,-2-3-48 0,-2-6-16 16,-1-2 0-16,-10 4 0 15,5-10-592-15,2-11-112 0,0-6-32 0,10-4-9472 16,-2-9-1920-16</inkml:trace>
  <inkml:trace contextRef="#ctx0" brushRef="#br0" timeOffset="36076.64">3468 10528 21183 0,'0'0'944'0,"0"0"192"0,0 0-912 0,0 0-224 15,0 0 0-15,7 6 0 0,1 3 1376 0,-3 4 224 16,-1 4 64-16,-2 1 0 0,-2 4-720 0,-1 5-144 0,0 0-32 0,-2 5 0 16,-1 3-288-16,-1 0-64 15,-1 2-16-15,0 2 0 0,-1 0 0 0,3-1 0 0,1-3 0 0,0 3 0 16,1-5-208-16,2 1-64 0,2-4 0 0,3-1 0 15,5-5 0-15,3-2 0 0,2-3 0 0,3-1 0 0,2-2 192 0,3-3 48 16,3-5 0-16,2-1 0 16,2-2-176-16,-1-2-48 0,1-3 0 0,0-3 0 0,2 2-144 0,-3-5 0 15,-2-2 0-15,9-2 0 16,-9-4-384-16,-2-1-128 0,-4 2 0 0,-9 4-9728 16,-2-5-1920-16</inkml:trace>
  <inkml:trace contextRef="#ctx0" brushRef="#br0" timeOffset="36242.43">3380 10849 18431 0,'0'0'1632'0,"0"0"-1312"16,9 2-320-16,2 0 0 0,5-2 1184 0,3 0 160 16,3-2 48-16,5-1 0 0,1 0-832 0,3 0-176 15,0-2-16-15,1-3-16 0,1 2 16 0,-4-5 0 16,2 4 0-16,8-7 0 15,-3 2-1200-15,-8 2-256 0</inkml:trace>
  <inkml:trace contextRef="#ctx0" brushRef="#br0" timeOffset="36403.58">3330 10469 23039 0,'5'-14'2048'0,"2"8"-1648"0,4-4-400 0,7 1 0 16,2-4 2176-16,10-1 336 0,6 1 80 0,5-1 16 15,4-1-1840-15,0 0-384 0,1-2-64 0,4 1 0 16,1-2-16-16,6 0 0 0,5-2 0 0,33-8-10416 16,-1 0-2096-16</inkml:trace>
  <inkml:trace contextRef="#ctx0" brushRef="#br0" timeOffset="37308.96">941 13412 15663 0,'-12'-10'688'0,"8"6"144"0,1-1-656 0,-4-4-176 0,2 1 0 0,0-1 0 16,0 3 1536-16,1-2 256 0,2 2 64 0,2 6 16 15,0 0-688-15,0 0-144 0,0 0-16 0,0 0-16 16,2 15-512-16,3 2-112 0,2 2 0 0,1 4-16 16,3 7-48-16,3 3-16 0,2 3 0 0,-2 3 0 0,1 1-96 0,1-1-16 15,-1 2 0-15,1-1 0 0,-2 0 32 16,0-3 0-16,0-4 0 0,-1-3 0 16,0-7 224-16,0-1 32 0,-2-7 16 0,2-4 0 0,1-4 480 0,0-6 112 15,1-5 0-15,-1-6 16 0,0-4-96 0,2-9-32 16,2-5 0-16,-1-5 0 0,-1-3-592 15,1 0-128-15,-1-5-32 0,0-1 0 0,-4 1-224 16,-2 2 0-16,-2-6 128 0,0 4-128 0,-2 1 0 0,-1 2 0 16,-1 2 0-16,0 6 0 0,1 2-176 0,0 5-128 15,0 5-16-15,0-2-16 16,-1 5-1744-16,0 10-352 0,-4 5-64 0</inkml:trace>
  <inkml:trace contextRef="#ctx0" brushRef="#br0" timeOffset="37503.85">1773 13187 17503 0,'0'0'1552'0,"0"0"-1232"16,0 0-320-16,0 0 0 0,0 0 3168 0,0 0 576 0,3 9 112 0,1 3 32 16,-4 7-2576-16,0 7-512 0,-3-1-96 0,-1 7-32 15,-2 2-240-15,-3 4-48 0,-1 4-16 0,0 0 0 16,-2-3-240-16,-3 1-128 0,1 6 160 0,-3 11-160 15,5-9-1920 1,2-7-496-16</inkml:trace>
  <inkml:trace contextRef="#ctx0" brushRef="#br0" timeOffset="37959.78">2896 13177 28623 0,'0'0'1264'0,"-5"-8"272"0,-1 2-1232 0,0-3-304 16,0 1 0-16,-2-2 0 0,0 2 160 0,0-3-32 16,-4 2 0-16,1-1 0 0,-2 2-128 0,-1 1 192 15,-1 1-192-15,0 5 192 0,1 0-192 0,-2 2 0 16,1 4 0-16,-2 8 0 0,5 0 192 0,-3 4-32 0,-2 3-16 0,-1 1 0 15,0 3-144-15,2 4 0 16,-1 0 0-16,3 3 0 0,3 0 0 0,2 1 0 16,4-4 0-16,2-1 0 0,5-5 0 0,3-5 0 0,2 0 0 0,6-7 0 15,1-2 256-15,3-7 64 16,-1-1 0-16,2-4 16 0,0-4 80 0,1-2 16 0,1-4 0 0,2-5 0 16,-2-1 32-16,3 0 16 0,-3-6 0 15,-1 3 0-15,0 0-128 0,-1-1-32 0,-1 3 0 0,-3 0 0 16,-2 4-32-16,0 1-16 0,-2 2 0 0,-1 7 0 15,-3 2-32-15,3 2-16 0,-9 3 0 0,9 9 0 16,0 5-80-16,0 1-16 0,0 0 0 0,2 7 0 16,1 1-128-16,2 2 0 0,1 5 144 0,1-6-144 0,1 1 0 0,2-3 0 15,3-1 0-15,9 9 0 16,-3-11-384-16,-2-5-160 0,-1-7-32 16,-2-2 0-16,0-3-560 0,-1-5-112 0,-2-5-32 0,-1-6-13408 15</inkml:trace>
  <inkml:trace contextRef="#ctx0" brushRef="#br0" timeOffset="38137.04">2381 12390 35007 0,'-43'5'3120'0,"26"-3"-2496"15,2 3-496-15,2 2-128 0,3-2 704 0,2-1 112 16,2 2 16-16,3 2 16 0,3-1-528 0,0 2-128 15,0-9 0-15,3 10-11584 16,1 1-2304-16</inkml:trace>
  <inkml:trace contextRef="#ctx0" brushRef="#br0" timeOffset="38976.87">1628 14998 17903 0,'7'-20'784'0,"-7"11"176"0,3-5-768 0,0-1-192 16,2-3 0-16,-2 0 0 0,-1-1 1024 0,-1-1 144 15,-1-1 48-15,0 0 0 0,-1-1-208 0,-3 0-48 16,-1 0 0-16,-2 1 0 0,0-3 32 0,0 2 0 16,-2 3 0-16,0 4 0 0,0 0-256 0,-1 3-48 15,-3 1-16-15,2 6 0 0,1 2-16 0,-2 3 0 16,1 3 0-16,-3 2 0 0,-2 8-256 0,1 3-48 15,-3 5-16-15,2 4 0 0,-2 5-128 0,1 7-16 16,2 7-16-16,1 0 0 0,2 6-176 0,-1 0 160 16,3 0-160-16,1 6 160 0,0 2-160 0,4 2 0 15,0 4 0-15,0-2 0 0,2 2 0 0,3-3 0 16,3 1 0-16,-2-4 0 0,0-2 0 0,2-1-272 0,1-6 64 16,-1-5 16-1,0-4-528-15,1-8-112 0,-1-4 0 0,3-6-16 16,-1-5-1776-16,0-3-368 0</inkml:trace>
  <inkml:trace contextRef="#ctx0" brushRef="#br0" timeOffset="39123.43">1167 15575 20271 0,'0'0'1792'0,"8"1"-1424"0,0-1-368 0,3 0 0 0,0 0 1392 15,4 0 208-15,3 0 32 0,2 0 16 0,6-1-1136 0,2-1-208 16,4-5-48-16,15 0-16 15,-3-5-864-15,1 3-160 0,-3-3-48 0</inkml:trace>
  <inkml:trace contextRef="#ctx0" brushRef="#br0" timeOffset="39377.65">1945 15317 11967 0,'-8'18'1072'0,"4"-4"-864"0,-1 2-208 0,0 5 0 0,0 4 1984 0,-1-1 336 16,-3 3 80-16,1 1 16 0,-2 4-1136 0,6-11-240 15,-2 5-32-15,2 2-16 0,-1-7-16 0,0 2 0 0,1 0 0 0,3-4 0 16,1-4 320-16,2-2 64 0,2-3 16 0,1-2 0 16,3 0-336-16,2-6-64 15,-1-3-16-15,5-3 0 0,1-4-448 0,-1 1-80 16,-1-5-32-16,0-2 0 0,1-4-208 0,-8 1-32 16,-1-2-16-16,-1 0 0 0,-2 0-144 0,-5 1 128 15,-1 0-128-15,-3 1 128 0,-3 1-128 0,-1-1 0 0,-2 5-192 16,2-2 192-1,-1 1-1792-15,0 4-224 0,1-2-48 0,2 2-12752 0</inkml:trace>
  <inkml:trace contextRef="#ctx0" brushRef="#br0" timeOffset="39673.43">2409 15059 11055 0,'0'0'976'0,"0"0"-784"0,-1 14-192 0,-1-1 0 0,0 2 2944 0,2 3 528 16,-3 2 112-16,1 6 32 0,-2-1-2336 0,0 3-448 16,-1-3-112-16,0 3-16 0,-2-1-128 0,1 2-16 15,-2-3-16-15,2-1 0 0,-2-6-272 0,3-2-48 16,2-6-16-16,0-1 0 0,3-10 112 0,0 0 0 16,0 0 16-16,0 0 0 0,0 0 448 0,4-15 96 15,0-2 16-15,2-2 0 0,4-2-272 0,-1-2-48 16,3-1-16-16,-1 1 0 0,2-1-128 0,1 0-32 15,0 1 0-15,0 4 0 0,1 2-176 0,1 3-32 16,0 0-16-16,1 3 0 0,-1-1-176 0,-1 5 0 16,2-2 0-16,-1 4 0 15,2 1-1280-15,-3 1-256 0,-1 1-32 0,0 1-13648 0</inkml:trace>
  <inkml:trace contextRef="#ctx0" brushRef="#br0" timeOffset="40278.41">2883 14936 21183 0,'-4'-13'944'0,"4"13"192"0,0 0-912 0,4-8-224 0,-2-2 0 0,-2 10 0 0,0 0 1856 16,0 0 320-16,0 0 64 0,0 0 0 0,8 10-1504 0,-3 1-304 15,-2 1-64-15,-3 5-16 0,0 3 16 0,-2 3 0 16,1 2 0-16,-1 0 0 0,-1 3-32 0,2-2 0 16,-2 3 0-16,2 1 0 0,-3-5-32 0,4 1-16 15,-1 0 0-15,0-2 0 0,-1-3-160 0,2-5-128 16,0-3 144-16,0 1-144 0,0-4 192 0,0-10-64 16,0 0-128-16,0 0 192 0,0 0 400 0,0 0 80 15,0-10 16-15,3-4 0 0,-2-1-256 0,3-1-48 16,-3-1-16-16,2-1 0 0,-1-2-368 0,1 0 0 15,2-1 0-15,1-1 0 0,3 2 0 0,3-4 0 16,-1 1 0-16,6-4 128 0,0 4-128 0,2 3 0 0,2 1 0 0,0 2 0 16,0 2 0-16,0 5 0 15,1 0 0-15,0 7 0 0,-2-1 0 0,-1 4 0 16,-2 4 0-16,0 1 128 0,-3 6-128 0,2-1 0 16,-4 2 0-16,-4 6-128 0,3 5 128 0,-2 2-160 15,-1 0 160-15,-2 1-160 0,-2-3-128 0,1-2-32 16,-1 0 0-16,-3-2 0 0,-1-6 320 0,-1-2-192 15,1-11 192-15,0 0-160 0,0 0 160 0,0 0 0 0,0 0 160 0,0 0-160 16,5-11 336-16,0 1-16 0,1-3-16 0,1-3 0 16,-2-4-160-16,1 1-16 0,2-3-128 0,2 0 192 15,0 0-192-15,-2-1 176 0,3 1-176 0,2 0 160 16,0-1-160-16,1 1 0 0,1 1-192 16,1 4 192-16,1 3-160 0,0 2 160 0,-2 3 0 0,-1 4-144 15,2 5 144-15,0 5 0 0,-2 1-144 0,0 8 144 0,-3 4-128 16,-1 0 128-16,-1-1-160 0,-1 4 160 0,-2 2-256 0,0 1 32 15,1-3 16-15,-2 1 0 16,-4-2-1888-16,3-1-368 0,0-2-80 0,2-4-11456 16</inkml:trace>
  <inkml:trace contextRef="#ctx0" brushRef="#br0" timeOffset="40645.64">4107 14528 21183 0,'-15'10'1888'0,"7"-4"-1504"15,3 6-384-15,0-2 0 0,0 3 1632 0,0 3 256 16,0 1 48-16,2 2 16 0,2 0-1200 0,-2 4-240 15,0 3-64-15,0 0 0 0,0 2-32 0,1 5-16 0,-1-1 0 0,3 4 0 16,3 3-128-16,1-6-16 0,0-4-16 0,4-5 0 16,1-5-96-16,4-4-16 0,0-3 0 0,2-7 0 15,0-6 304-15,3-3 48 0,0-8 16 16,1 1 0-16,1-4 112 0,-1-7 32 0,-1-6 0 0,-1-3 0 16,0 1-144-16,-1-2-32 0,-2 0 0 0,-3 1 0 15,-3 0-336-15,1 1-128 0,-2 0 0 0,-3 6 144 16,-3-5-144-16,-1 0 128 0,-1-2-128 0,-1 1 128 15,-1 3-464-15,2 0-112 16,-2 5 0-16,3 2-16 0,0 1-1968 0,1 3-400 0,2-2-80 16</inkml:trace>
  <inkml:trace contextRef="#ctx0" brushRef="#br0" timeOffset="40894.94">4809 13638 25103 0,'0'0'1104'0,"0"0"240"0,0 0-1072 0,0 0-272 16,0 0 0-16,-4 10 0 0,1 7 512 0,-1 2 64 0,-1 1 0 0,-2 9 0 16,-2 4-128-16,0 4 0 15,-1 6-16-15,1 6 0 0,1-2-144 0,1 7-32 16,-1 6 0-16,0-1 0 0,-2-1-96 0,1 6-32 15,2-2 0-15,2 1 0 16,2-4-928-16,2-2-192 0,1-5-32 0,2-3-16 16,3-9-1648-16,1-8-320 0,0-9-64 0</inkml:trace>
  <inkml:trace contextRef="#ctx0" brushRef="#br0" timeOffset="41279.82">5298 14268 18431 0,'0'0'816'0,"-9"-5"160"0,0 0-784 15,0 1-192-15,-1-1 0 0,-1 2 0 0,-3 0 2768 0,-3 0 512 16,-1 1 112-16,-1-1 0 0,-4 1-2320 0,2 4-480 16,-1 2-80-16,2 4-32 0,0 2-352 0,-1 5-128 15,1 4 0-15,2 2 144 0,2 2-144 0,2 3 0 16,2-2 0-16,3 4 0 0,3-5 0 0,3 3 0 15,3-1 0-15,3-3 0 0,5-1-160 0,2-3 160 16,2-4 0-16,2-1-144 0,0-9 144 0,2-4 128 16,-1-3-128-16,0-7 176 0,0-3 144 0,3-5 16 15,0 1 16-15,-3-4 0 0,-1 1 32 16,-1 0 0-16,1-2 0 0,-4 0 0 0,-1 3-256 0,-3 0-128 16,-1 1 160-16,1 2-160 0,-4 2 192 0,2 4-48 15,-4 10-16-15,0 0 0 0,0 0-128 0,0 0 160 16,0 0-160-16,6 11 160 0,-1 4-160 0,-1 2 0 0,-1 2 0 0,0 0 0 15,1-1 0-15,1 1 0 16,2-3 0-16,-1 0 0 16,0-4-656-16,1 2-64 0,-1 0-16 0,3-1-14608 0</inkml:trace>
  <inkml:trace contextRef="#ctx0" brushRef="#br0" timeOffset="42352.68">2265 16081 6447 0,'0'0'272'0,"0"0"80"0,-2-10-352 0,2 2 0 0,0 8 0 0,0 0 0 0,0 0 3872 0,0 0 704 16,0 0 144-16,0 0 16 0,0 15-3072 0,2 4-608 15,1 3-128-15,0 10-32 0,1 5-64 0,1 10-32 16,2 1 0-16,2 8 0 0,-2 4-320 0,1 1-64 15,-2 4-16-15,-2-17 0 0,-1 3-144 0,0 2-16 16,0 0-16-16,1 0 0 0,-3-4-224 16,2-1 144-16,-2-7-144 0,0-3 128 15,-1-2-512-15,1-4-96 0,-1-7-32 0,2-3 0 16,-1-8-1680-16,0-3-352 0,0 3-64 0,-1-14-16 0</inkml:trace>
  <inkml:trace contextRef="#ctx0" brushRef="#br0" timeOffset="42729.45">2335 16666 27647 0,'0'0'1216'0,"14"-7"256"0,0-3-1168 0,4-3-304 0,2 2 0 16,7 1 0-16,2-7 128 0,5 2-128 0,2 1 144 0,-2 1-144 16,-2 1 208-16,-4-2-48 0,-3 1-16 0,-2 2 0 15,-2-3-352-15,2 2-80 0,-3 2-16 0,-1-3 0 16,-1 2 144-16,0-1 32 0,-1 0 0 0,-1-1 0 15,-1 1 320-15,1 0 64 0,-3-1 0 0,0 5 16 16,0 1 288-16,-2 2 48 0,-11 5 16 0,0 0 0 16,10 1-160-16,-10-1-16 0,7 10-16 0,-4 2 0 0,-3 3 48 0,-2 3 16 15,-2 1 0-15,-2 2 0 0,-3 2-16 0,-1 0 0 16,-3 4 0-16,0-2 0 0,0 3 64 0,-1-2 16 16,2-2 0-16,0 0 0 0,2-5-96 0,5-8-16 15,-4 3 0-15,3 0 0 0,3-1-192 0,-1-5-64 16,-1 1 0-16,2-2 0 0,3-7-192 0,0 0 144 15,0 0-144-15,0 0 128 0,12-2-128 0,-4-2 160 16,-1-4-160-16,4 4 160 0,0 2-160 0,2-1 0 16,1 2 0-16,2 1-176 0,2 4 176 0,1 0 0 15,2 5 0-15,-6-4-128 0,3 2 128 0,2 2-128 16,1-1 128-16,2 1-128 0,2-4-192 0,-3-1-48 16,0 1 0-16,9-3 0 15,-6-4-736-15,-3-5-160 0,-1-2-16 0,-3-6-14384 0</inkml:trace>
  <inkml:trace contextRef="#ctx0" brushRef="#br0" timeOffset="43163.83">3535 15548 20271 0,'-13'-7'1792'0,"13"7"-1424"0,-5-7-368 0,5 7 0 16,0 0 1648-16,0 0 256 0,0 0 48 0,0 0 16 16,-5 13-832-16,4 4-176 0,-2 3-16 0,1 5-16 15,0 0-240-15,1 6-48 0,-1 5-16 0,-1 2 0 16,-1 3-96-16,3 7-16 0,-1 3 0 0,-1 2 0 0,-1 1-128 0,-1-1-16 16,-1 0-16-16,-1 1 0 0,2-6-128 15,0-2-32-15,0-3 0 0,1-6 0 0,2-7-192 0,2-7 128 16,-2-6-128-16,2-4 0 0,0-13 224 15,0 0-48-15,0 0-16 0,12 0 0 0,-1-7 96 0,3-6 0 16,0-2 16-16,4-3 0 0,2-1-272 0,2 0 128 16,-2 0-128-16,2 1 0 0,0-1 0 0,1 2 0 15,-1 0 0-15,0 7 0 0,-4 1 0 0,1 1 0 16,0 7 0-16,0 6 0 0,-1 2 0 0,-2 8 0 16,1 1 0-16,-3 3 0 0,-5 0 0 0,-2 4 0 15,-3 4 0-15,-3-3 0 0,-2 2 0 0,-5 0 208 16,-6 1-64-16,-2 0-16 0,-1-1-128 0,-3 1 0 0,1-2 0 0,-5 0 128 15,0-5-128-15,-1-2 160 16,-2-7-160-16,-2-3 160 0,1-3-320 0,0-4-64 16,0-3-16-16,5-5 0 15,1-7-2256-15,3-2-464 0,3-5-96 0</inkml:trace>
  <inkml:trace contextRef="#ctx0" brushRef="#br0" timeOffset="43450.55">4257 15363 27647 0,'0'0'2448'0,"0"0"-1952"0,0 0-496 0,0 0 0 0,0 10 688 0,0 3 32 16,-3 1 16-16,2 6 0 0,0 4-80 0,-2 3-16 15,1 3 0-15,-2 3 0 0,0 9-128 0,2 2-16 16,-2 4-16-16,0 3 0 0,-2-3-128 0,-2 5-32 16,0 5 0-16,2-2 0 0,0-3-128 0,2 2-48 15,1-1 0-15,1-2 0 0,-1-2-320 0,2-7-64 16,1-3-16-16,1-11 0 16,3-4-2512-16,-1-1-512 0,0-6-112 0</inkml:trace>
  <inkml:trace contextRef="#ctx0" brushRef="#br0" timeOffset="43882.09">4535 15961 18431 0,'0'0'1632'0,"0"0"-1312"0,0 0-320 0,0 0 0 16,0 0 3056-16,12 11 528 0,1-8 128 0,2 0 0 16,3-2-2640-16,2-3-544 0,2-3-96 0,2-4-32 15,4-4-112-15,0-3-32 0,2-2 0 0,1-4 0 16,-1-3-112-16,2 3-16 0,1-6-128 0,-1 1 192 16,-2 2-192-16,-3 0 0 0,-3 3 0 0,0-5 0 0,-5 2 0 0,-2 1 0 15,-3 0-160-15,-3 2 160 0,-6 2 0 0,0 1 144 16,-2 1 0-16,-4 3 0 0,-2 4 224 15,3 11 32-15,-7-3 16 0,-2 3 0 0,-4 5-80 0,-1 5-16 16,-4 6 0-16,-1 2 0 0,-1 2-32 0,-1 5-16 16,2 1 0-16,-4 7 0 0,-3 2-80 0,2 0-32 15,1 1 0-15,4-1 0 0,1 1-160 0,3-4 128 16,3 0-128-16,3-3 128 0,2-6-128 0,3-2 0 16,3 1 0-16,4-3 0 0,2-4 0 0,3-1 0 15,0-1 0-15,3-7 0 0,3 1 0 0,4-7-224 16,1-4 48-16,3-1 16 15,2-3-272-15,5-3-48 0,0-2-16 0,2 1 0 16,2-1-1728-16,2-1-336 0,6-3-80 0</inkml:trace>
  <inkml:trace contextRef="#ctx0" brushRef="#br0" timeOffset="45015.61">1440 18876 3679 0,'0'0'320'0,"0"0"-320"0,-7-9 0 0,3 2 0 0,0 0 2928 0,1 1 512 0,-3-4 96 0,1 2 32 15,-1-3-1392-15,-1 2-256 0,1-1-64 0,-3 1-16 16,0-3-384-16,-4-1-80 0,1 3-16 0,-1-1 0 16,0 5-480-16,1-1-112 0,-1 3 0 0,0 4-16 15,2 3-352-15,-3 3-64 0,4 1-16 0,3 1 0 16,0 4-320-16,-1 4 128 0,0 5-128 0,1 3 0 0,2 4 0 0,-3 4 0 16,0-1 0-16,3 0 0 0,1 3 0 0,2-2-128 15,2 0 128-15,4-4 0 0,3-2 0 0,1-5 0 16,1-3 0-16,1-4 128 0,3-6 0 15,1-1 0-15,0-6 0 0,3-6 0 16,1-3 96-16,0-6 32 0,0-3 0 0,0-5 0 0,-1-2-16 0,1-5 0 16,-1 3 0-16,-2-3 0 0,-2 1-240 0,-1 3 128 15,-3-2-128-15,-1 4 0 0,-3 1 0 0,-2 2 0 16,-2 4 0-16,1 0 0 0,1 5 0 0,1 3-160 16,-4 8 32-16,0 0 0 0,0 0-128 0,6 5 0 15,3 5-16-15,1 2 0 0,2 2-48 0,0 2 0 16,2 4 0-16,0 0 0 15,0 1-128-15,-1 0-16 0,0-3-16 0,1-2 0 16,1-2-1392-16,0-1-288 0,0-2-48 0</inkml:trace>
  <inkml:trace contextRef="#ctx0" brushRef="#br0" timeOffset="45337.55">1921 18563 25103 0,'-4'19'1104'0,"3"-6"240"0,1 1-1072 0,0 4-272 0,1 4 0 0,1 0 0 16,2 1 640-16,-1 4 80 0,-2-2 16 0,-1 2 0 15,-1-3 288-15,-1-1 64 0,-1-3 16 0,-1-2 0 16,0-4-144-16,2 0-48 0,0-7 0 0,2-7 0 16,0 0-416-16,0 0-96 0,0 0-16 0,0-9 0 0,4-7-256 0,0-1-128 15,2-2 0-15,2-4 128 0,-1-3-128 0,5 3 0 16,1-1-160-16,1 0 160 0,-4 2 0 0,2 5 0 15,4 4 0-15,0 5 0 0,-2 5 0 0,1 3 0 16,1 5 0-16,-1 4 0 0,-1 4 0 0,-1 4-144 16,-3 5 144-16,0 2 0 0,-4 0-192 0,-1 4 64 15,-1-1 0-15,-4 1 0 16,0-3-336-16,0 2-64 0,0-3-16 16,0-4 0-16,3-5-560 0,-2-1-112 0,0-7-32 0,-1-7 0 15,7 4-1312-15,-1-7-272 0,4-2-48 0</inkml:trace>
  <inkml:trace contextRef="#ctx0" brushRef="#br0" timeOffset="45732.63">2688 18510 18431 0,'0'0'1632'0,"0"0"-1312"0,0 0-320 0,-6-5 0 15,6 5 1392-15,-10-8 208 0,2 3 32 0,-2 3 16 16,-1 0-880-16,-1 5-160 0,3-1-32 15,-2 6-16-15,-3 4-368 0,1 3-64 0,-2 3 0 0,2 2-128 16,1 8 384-16,-1 1-16 0,-2 3-16 0,3 1 0 16,1-5 240-16,8-6 48 0,1-1 16 0,4-1 0 15,3 1-192-15,4-5-32 0,3 0-16 0,3-6 0 16,0-3-416-16,2-3 0 0,-2-4 0 0,10-4-176 16,-2-7 176-16,-3-4 0 0,-3-8 0 0,-2-1 0 0,-1-4 256 0,0 0 16 15,1-3 16-15,-2-2 0 0,-4 1 80 16,4-1 16-16,-2 0 0 0,-2 2 0 0,-4-4 128 0,-2 1 16 15,1-3 16-15,-3 0 0 0,-4-2-208 0,-1-4-32 16,-2 1-16-16,-1-3 0 0,-2 2-160 0,2 6-128 16,2 3 144-16,3 8-144 0,2 5 0 0,0 8 0 15,-3 4 0-15,3 9 0 0,0 0 0 0,5 18 0 16,-5 7-160-16,1 6 160 0,3 6 0 0,0 5 0 16,0 0 0-16,2 7-128 0,-2 3-64 0,2 3-16 15,2-2 0-15,1 2-10624 16,-1-2-2128-16</inkml:trace>
  <inkml:trace contextRef="#ctx0" brushRef="#br0" timeOffset="46330.01">4125 18084 15663 0,'-23'9'688'0,"11"-5"144"15,-3-2-656-15,0 6-176 0,-2 2 0 0,0 5 0 0,-2 3 1664 0,-2 1 288 16,1 2 64-16,-2 3 16 0,3 4-816 0,-5 0-176 16,2 4-16-16,2-2-16 0,1 3-176 0,1-4-48 15,3 2 0-15,5-2 0 0,0-5-80 0,2-2-32 16,3-4 0-16,2-4 0 0,2-2 16 0,4-5 0 15,-3-7 0-15,7 1 0 0,1-5-224 0,2-2-32 0,3-7-16 0,1-2 0 16,0-3 16-16,1-4 0 0,0-2 0 16,6-2 0-16,-4-1-240 0,1-2-64 15,-3-2 0-15,2 3 0 0,-2-2-128 0,-2 3 0 16,0-1 0-16,-2 1 0 0,-1 2 0 0,2 2 0 0,-1-1 0 0,-1 5 0 16,-1 4 0-16,0 4 0 15,-3 2 0-15,2 6 0 0,4 3 0 0,-2 5-192 16,-1 5 64-16,0 6 128 0,1 3-224 0,0 4 80 0,0 7 16 0,0-1 0 15,2 1 128-15,-3 2-128 0,1 1 128 0,-1-1-128 16,-2-5-64-16,1-1 0 0,-2-3 0 16,2-4 0-16,-2-2-128 0,2-6-16 0,-6-2-16 0,3-3 0 15,-5-6 16-15,7 0 0 0,-1-5 0 16,2 0 0-16,1-7-496 0,0-2-80 0,-2-3-32 0,1-2 0 16,-1-1-1936-1,0-3-384-15</inkml:trace>
  <inkml:trace contextRef="#ctx0" brushRef="#br0" timeOffset="46603.51">4523 17020 18431 0,'0'0'816'0,"0"0"160"0,-5-9-784 0,5 9-192 0,0 0 0 0,0 0 0 16,-3 11 2704-16,-1 3 496 16,2 7 112-16,-1 6 16 0,3 5-2128 0,-1 6-432 15,0 9-64-15,-1 6-32 0,1 6-208 0,1 2-32 16,-1 2-16-16,0 6 0 0,-1-3 32 0,2-16 0 0,0 4 0 16,0 2 0-16,0 3-144 0,0-4-32 0,2 0 0 0,1 0 0 31,2-2-1616-31,3-2-336 0,-2-3-64 0</inkml:trace>
  <inkml:trace contextRef="#ctx0" brushRef="#br0" timeOffset="46983.35">4973 17571 29599 0,'-17'3'1312'0,"7"-3"272"0,-1 0-1264 0,-2 3-320 16,0 1 0-16,-1 5 0 0,0 3 656 0,-1 2 80 16,-2 4 16-16,1 1 0 0,-1 5-384 0,6-5-80 15,-1 7-16-15,0-3 0 0,-2 5-16 0,2-3-16 16,5 3 0-16,0-5 0 0,2 0-112 0,5-1 0 16,4-2-128-16,4-5 192 0,-2-5-192 0,5-2 144 15,1-2-144-15,3-3 128 0,0-3-128 0,3-4 160 16,3-5-160-16,-1 1 160 0,-1-4 32 0,0-1 0 15,0 0 0-15,0 1 0 0,-2-4 16 0,-2 4 16 16,-1 3 0-16,-3-1 0 0,-2 3-32 0,-1 2-16 16,-8 5 0-16,0 0 0 0,0 0 0 0,6 8 0 0,-2 6 0 15,-3 1 0-15,-2 5-176 0,-2 3 160 16,-2 3-160-16,-2-1 160 0,-2 4-32 0,-1-1 0 16,-2 4 0-16,0 0 0 0,-2-3-128 0,0 0 0 15,-2 2 0-15,1-5 0 16,-1 4-528-16,2-6 16 0,1 1 0 0,1-3-10560 0,2-4-2112 0</inkml:trace>
  <inkml:trace contextRef="#ctx0" brushRef="#br0" timeOffset="47421.38">5165 17348 20271 0,'-11'8'1792'0,"1"1"-1424"0,1-4-368 0,4 4 0 0,5-9 2240 0,-2 11 368 16,0 2 80-16,4 1 0 0,2-5-1984 0,-4-9-416 16,7 9-80-16,3-6-16 0,-10-3-64 0,13 2 0 15,0-4-128-15,-1 0 192 0,2-6-32 0,2-1-16 16,0-2 0-16,1 1 0 0,-1-4-16 0,2-3-128 15,0-1 192-15,0 1-64 0,-1-1-128 0,3-1 160 16,-1 0-160-16,-2 0 160 0,1 0-160 0,-1 2 0 16,-5-1 0-16,-1 4 128 0,-1 3-128 0,-3 2 0 15,0 0 0-15,-7 9 0 0,0 0 0 0,0 0 0 16,0 0 0-16,-2 12 0 0,0 2 0 0,-3 3 0 16,-2 4-144-16,1 4 144 0,-2 3-128 0,3 5 128 0,-1 1 0 0,-3 1 0 15,2 0 0-15,-1-2 0 0,2 2 0 0,0-2 0 16,4-3 0-16,1-3 0 15,1-2 0-15,3-6 0 0,3-5-176 0,0-5 176 16,0 1-160-16,6-7 160 16,0-6-1552-16,4-5-224 0,0-4-32 0,6-4-16 0</inkml:trace>
  <inkml:trace contextRef="#ctx0" brushRef="#br0" timeOffset="47819.71">5922 16230 29663 0,'-11'-13'1312'0,"6"5"272"0,5 8-1264 0,0 0-320 0,0 0 0 0,-9-1 0 0,1 5 240 0,0 5-16 16,1 0 0-16,1 6 0 0,-2 3 48 0,0 6 16 16,1 1 0-16,0 8 0 0,0 2-96 0,2 4 0 15,-1 2-16-15,1 6 0 0,2-1-32 0,-1 3 0 16,-4 2 0-16,2 1 0 0,-2-1 128 0,-1-4 32 15,0 0 0-15,3-1 0 0,1-6-160 0,1-4-16 16,2-6-128-16,-2-5 192 0,4-5-16 0,0-3-16 16,0-5 0-16,0-12 0 0,6 7 336 0,-6-7 64 15,10-2 16-15,0-2 0 0,-1-6-64 0,4 0 0 16,-2-4 0-16,1-2 0 0,1-1-512 0,1-1 0 16,1 1 0-16,1-1 0 0,1 0 0 0,1 4-144 15,1 5-16-15,0 1 0 0,-1 3 160 0,-1 5-128 16,1 5 128-16,-2 6-128 0,-3-1 128 0,-1 6-128 0,-4 3 128 0,-2 4-128 15,-4-1 128-15,-2-2 0 16,-3 4 0-16,-6 3 0 0,-1-3 160 0,-6 3-32 16,-1-3-128-16,-1-1 192 0,-1 0-192 0,0-3 0 0,0-2-144 0,2-3 144 15,0-7-384-15,5-3 0 0,0-4 16 0,2-3 0 32,1-7-2192-32,2-7-448 0,0-1-96 0</inkml:trace>
  <inkml:trace contextRef="#ctx0" brushRef="#br0" timeOffset="48114.7">6245 15978 17503 0,'0'0'1552'0,"0"0"-1232"15,0 0-320-15,0 0 0 0,0 0 1040 0,0 0 160 16,0 0 16-16,0 0 16 0,0 11-32 0,-3 6-16 15,1 2 0-15,-2 9 0 0,-1 6 16 0,-1 8 0 16,-1-1 0-16,2 6 0 0,-4 3-368 0,0 7-64 16,1 1 0-16,-1 2-16 0,0 2-80 0,1-1-16 15,2 5 0-15,-1-5 0 0,1 4-336 0,2-8-80 16,2-3-16-16,3-6 0 0,0-9-224 0,3-4 0 16,-3-10 0-16,2-2-160 15,-1-8-288-15,5-2-48 0,0-8-16 0,4-2 0 16,-1-8-384-16,2-2-96 0,2-3-16 0,0-3-8560 0,-1-3-1712 15</inkml:trace>
  <inkml:trace contextRef="#ctx0" brushRef="#br0" timeOffset="48472.17">6259 16795 11167 0,'0'0'496'0,"0"0"96"0,0 0-464 0,0 0-128 0,-5-6 0 0,2-3 0 16,3 9 1472-16,-1-10 288 0,-1-3 48 0,0-1 16 0,0 0-320 0,0-2-64 15,2-3-16-15,0-3 0 0,0-2-400 16,0-4-64-16,-1 0-32 0,2-1 0 15,1 3-224-15,0-2-32 0,3-1-16 0,2 4 0 0,0-2 0 0,6 2 0 16,0 4 0-16,0 0 0 0,0-1-16 0,1 3 0 16,-1 1 0-16,1 3 0 0,0-3-256 0,0 4-64 15,0 1-16-15,-1 4 0 0,-2-1-304 0,1 5 160 16,-1 0-160-16,-1 4 128 0,0 5-128 0,1 0 0 16,-11-4 0-16,11 7 0 15,-1 2-544-15,-3-3-96 0,-1 3 0 0,0-2-9200 0,-6-7-1824 16</inkml:trace>
  <inkml:trace contextRef="#ctx0" brushRef="#br0" timeOffset="48883.74">6761 16038 7359 0,'0'0'656'0,"0"0"-528"0,-1-10-128 0,1 10 0 16,-8-7 2704-16,8 7 512 0,-10 3 112 0,0 1 0 15,-3 1-1856-15,0 6-368 0,-2 6-80 0,0 2 0 16,1 6-144-16,-1 2-32 0,-2 0 0 0,1 2 0 16,-1 3 0-16,2 1 0 0,0-2 0 0,3 2 0 15,2-2-80-15,4-2 0 0,1-5-16 0,2-3 0 16,2-2-320-16,3-5-64 0,2-3-16 0,1-5 0 15,3 0 96-15,2-5 32 0,3-4 0 0,1-1 0 0,1-6-32 16,3 0 0-16,2-5 0 0,-1-3 0 0,1 0-176 0,-2 0-32 16,-2 1-16-16,-1 0 0 0,-1 1-64 0,0 0-16 15,-2 5 0-15,-3-2 0 0,-2 4 144 16,-7 9 32-16,9-3 0 0,-9 3 0 0,10 7-32 0,0 3 0 16,-2 9 0-16,-3 6 0 0,-2 0-160 0,1 8-128 15,1-2 192-15,0-2-192 0,2 0 128 0,-1-2-128 16,4-1 0-16,1-3 0 15,1 0-704-15,6 0-240 0,1-6-48 0,4-3-15968 0</inkml:trace>
  <inkml:trace contextRef="#ctx0" brushRef="#br0" timeOffset="52353.23">7289 14300 11455 0,'0'0'512'0,"-7"-4"96"0,2-1-480 0,5 5-128 0,-7-2 0 0,7 2 0 15,0 0 1120-15,-8 2 208 0,8-2 32 0,-6 7 16 16,0 3-592-16,3 0-112 0,-1 1-32 0,1 5 0 16,3 1-224-16,0 5-48 0,2 5-16 0,1 1 0 15,2 2-96-15,2 2 0 0,2 2-16 0,2 3 0 16,1 1-64-16,3-1-16 0,3-1 0 0,1-3 0 15,4-5-160-15,2 1 160 0,2-2-160 0,2-3 160 16,4-6 160-16,3-6 16 0,2-1 16 0,1-5 0 16,3-1 128-16,1-4 32 0,4-3 0 0,2-3 0 15,-1 0-96-15,-2-1-16 0,-3-6 0 0,0 2 0 0,-1-1-64 16,1-4-16-16,1 1 0 0,-1-1 0 0,0-2-128 16,3 3-48-16,1 0 0 0,-1-1 0 0,-1-4-144 0,-1 3 0 15,-9-1 144-15,-1 3-144 0,1 5 0 16,-5-2 128-16,-6 3-128 0,3 4 0 0,-4 4 0 15,-1 4 0-15,-2 2 0 0,-1 5 0 0,-1-1 0 0,0 6 0 16,-2 3 0-16,-1 0 0 0,-1 1 0 0,-1-1-160 16,-3 1 160-16,2-1 0 0,-3 1-144 0,-3-1 144 15,-1-2 0-15,-1-3-144 0,1-3 144 0,-1 2 0 16,-4-13-144-16,0 0 144 0,0 0 0 0,0 0 0 16,0 0 0-16,0 0 0 0,0 0 192 0,0 0-32 15,0 0-16-15,0 0 0 0,0 0 0 0,4-10 0 16,-2 2 0-16,3-1 0 0,-5 9-144 0,8-7 128 15,-8 7-128-15,7-4 128 0,-7 4-128 0,14-1 0 16,-1 4 0-16,1 1 128 0,1 5-128 0,3 0 0 0,-4 4 0 16,3 0 0-16,-1-1 0 0,2 0 0 0,1-2 0 15,1-3 0-15,-1 0 0 0,3-3 0 16,0-4 0-16,1-3 0 0,2-2 224 0,2-1 112 16,-1-5 32-16,2-1 0 0,-1-3-128 0,1-2-32 0,1-1 0 0,-1 0 0 31,-1-1-1888-31,-2-1-384 0,-2 1-80 0</inkml:trace>
  <inkml:trace contextRef="#ctx0" brushRef="#br0" timeOffset="53097.58">8705 14839 14735 0,'0'0'1312'0,"0"0"-1056"0,-3-11-256 0,3 11 0 15,0 0 2496-15,0 0 448 0,0 0 96 0,0 0 16 16,0 0-2048-16,8 11-416 0,-4-2-80 0,-1 6 0 16,0 2-288-16,-2 2-48 0,-1 2-16 0,0 4 0 15,0 0-160-15,-1 3 0 0,0 3 144 0,-2 2-144 16,-1 2 0-16,0 3 0 0,1 6 0 0,1-3 0 15,0 4 0-15,-1 3 0 0,3 6 0 0,0-2 0 16,0-1 0-16,0 1 0 0,0 1 0 0,2 4 0 16,1 0 0-16,2 6 0 0,3-4 0 0,-2 0 0 15,2 3 0-15,4-1 0 0,-1 4 0 0,2-5 0 16,1-2 0-16,0 2 0 0,1-1 0 0,0-1 0 16,0-1 0-16,2 3 0 0,-1-3 0 0,4 0 0 15,-3 1 0-15,0-1 0 0,1-3 0 0,-4 4 0 0,-2-3 144 0,2 1-144 16,0 0 192-16,0 2-192 0,-1-1 208 15,2-1-64-15,-1 0-16 0,1-2 0 0,-1 1 96 0,0 0 16 16,0 0 0-16,0 1 0 0,4-1 0 0,-1 0 0 16,-2-3 0-16,0 0 0 0,0 0-240 0,1-1 176 15,0 0-176-15,0-2 160 0,-6-3 16 0,4 2 0 16,0-4 0-16,0 1 0 0,0-5-16 0,0-1 0 16,-2-1 0-16,0 2 0 0,-2-2-160 0,-1-3 192 15,2 0-192-15,-2-1 192 0,0-2-192 0,1 2 0 16,0-1 144-16,2-1-144 0,-5-2 0 0,1-4 128 15,0 2-128-15,-1-5 0 0,-2-4 128 0,1-1-128 16,-3-1 160-16,1-1-160 0,-3-5 144 0,1-1-144 16,-2-10 128-16,1 12-128 0,-1-3 128 0,0-9-128 0,0 0 0 0,0 0 128 15,0 0-128-15,0 0 0 0,0 0-160 0,0 0 160 32,0 0-544-32,0 0-16 0,0 0 0 0,-4-9 0 15,2-3-1664-15,-1 1-336 0</inkml:trace>
  <inkml:trace contextRef="#ctx0" brushRef="#br0" timeOffset="53390.28">9114 18624 20271 0,'-14'17'1792'0,"6"-4"-1424"0,1 3-368 0,3 1 0 15,3-2 2432-15,2 1 432 0,4 4 80 0,1 0 0 0,3 3-1968 0,3 1-400 16,0 0-64-16,2-1-32 0,2 0-336 0,0 1-144 16,2-2 128-16,1-3-128 0,0-2 160 0,3-1-160 15,1-6 192-15,-1 0-192 0,1-6 592 0,3-3 16 16,-1-3 0-16,4-5 0 0,1-7 192 0,0-5 32 16,-2-4 16-16,0-5 0 0,4-6-304 0,1-4-64 15,1-4-16-15,2-5 0 0,1-3-464 0,0-3 128 16,-2-2-128-16,2 1 0 15,0-1-896-15,-2-1-208 0,1-1-48 0,-4-4-10064 16,-4 0-2016-16</inkml:trace>
  <inkml:trace contextRef="#ctx0" brushRef="#br0" timeOffset="55160.37">7343 19974 13823 0,'0'0'1216'0,"0"0"-960"0,2-10-256 0,-2 10 0 16,0 0 832-16,0 0 128 0,6-6 32 0,-6 6 0 16,4-9-608-16,-4 9-128 0,0 0-32 0,0 0 0 15,0 0-96-15,10-3-128 0,-10 3 176 0,0 0-176 16,0 0 176-16,0 0-176 0,0 0 160 0,0 0-160 16,9 3 336-16,-9-3-16 0,0 0-16 0,0 0 0 15,0 0 80-15,7 9 0 0,-7-9 16 0,0 0 0 16,4 10-48-16,-4-10-16 0,5 11 0 0,-5-11 0 15,4 13-16-15,1-4 0 0,-5-9 0 0,7 10 0 0,-7-10-192 0,10 8-128 16,0-1 160-16,1-2-160 0,1-1 0 0,1 3 0 16,0-4 0-16,3 0 0 0,0-2 0 0,1 2 128 15,3-1-128-15,2 1 0 0,2-1 0 16,-1 0 128-16,1 0-128 0,3 1 0 0,3 1 128 0,2 1-128 16,1 1 0-16,1 0 0 0,4 2 0 0,-2-2 0 15,-2-2 0-15,3 1 0 0,1 0 0 0,3-1 0 16,3-1 0-16,5-1 0 0,3-2 128 0,4 0 16 15,4-1 16-15,-1 0 0 0,0-1-160 0,2 1 160 16,0 0-160-16,1 0 160 0,3-1-160 0,0 1 0 0,7 0 144 0,-3 1-144 16,-3-3 0-16,1 3 0 15,2-1 0-15,2-2 0 0,0 2 128 0,4 0-128 0,2 2 160 0,-2-1-160 16,-3 0 176-16,0 1-176 0,5 1 192 16,2 0-192-16,3 2 192 0,-2-3-192 0,-2 1 192 15,2-1-192-15,0 0 144 0,1-1-144 0,6-1 0 0,-3-2 144 16,0 1-144-16,-1-3 192 0,0 2-192 0,3-1 192 15,3-1-192-15,-1-1 128 0,-1 1-128 0,-2 2 128 16,-4 1-128-16,3-1 0 0,1-2 0 0,0 4 128 16,-2-2-128-16,-3 1 0 0,-2 0 0 0,0 1 0 15,2 0 0-15,4 1 208 0,0 0-48 0,-4 0-16 16,-5 0-144-16,-2 4 0 0,-1-3-192 0,3 4 192 16,4 4-128-16,0-3 128 0,-3 3 0 0,-1-2 0 15,-4 3 0-15,3-3 0 0,0 5 0 0,1-2 0 16,2 3 0-16,-3 1 128 0,-7-5-128 0,3 2 192 0,-1-2-192 15,1 2 192-15,1 2-192 0,-2-3 192 0,2 2 64 0,-4-5 0 16,-3 4 16-16,1-5 0 0,-1 4 96 16,1-2 16-16,1 2 0 0,0-3 0 0,3 2-208 15,-3-1-48-15,-5-3 0 0,2 3 0 0,0-2 0 16,-2 4-128-16,1-1 192 0,3 3-64 0,1-6 0 0,-3 3 0 16,-6-5 0-16,-1 2 0 0,1 0 752 0,-1-2 144 15,-1 3 16-15,4-1 16 16,1-1-1632-16,0-3-320 0,-2 1-64 0,-1 1 0 0,-3-2 960 0,-2 1 0 15,0-1 144-15,0 1 0 0,-2 1-16 0,3 2-128 16,0 1 192-16,0-4-64 0,-4 4-128 0,-2-2 0 16,-4-3 0-16,1 2 128 0,-2 0-128 0,0 1 0 0,-1-1 144 15,1-2-144-15,-2 2 192 0,3-1-16 0,-2-1-16 16,1 1 0-16,0-3 32 0,-4 1 16 0,-1-2 0 16,-3-2 0-16,-2 2 64 0,1 0 16 0,-1-2 0 0,1 2 0 15,-3 0-32-15,-2 1 0 0,0-2 0 0,0 1 0 16,0 1-112-16,0 0-16 0,0 0-128 0,0 0 192 15,-3-1-192-15,3 0 0 0,-4-1 128 0,1 1-128 16,-4-3 0-16,0 2 0 0,-2-1 128 0,-3 1-128 16,-2-1 0-16,-2-1 128 0,-2-1-128 0,-1 3 0 15,-9 2 160-15,10-4-160 0,-3 3 160 0,-7 1-160 16,9-3 240-16,-9 3-48 0,0 0-16 0,9-4 0 16,-9 4-48-16,0 0-128 0,0 0 192 0,0 0-64 15,0 0-128-15,0 0 128 0,9-6-128 0,-9 6 128 16,0 0-128-16,0 0 0 0,0 0 0 0,0 0 0 15,0 0 0-15,0 0 0 0,0 0 0 0,-13-1 0 16,3-1-224-16,0 2-80 0,0 2-16 0,-4-1 0 16,-3-1-1856-1,-2-1-368-15,-4-2-80 0</inkml:trace>
  <inkml:trace contextRef="#ctx0" brushRef="#br0" timeOffset="56734.42">11537 14332 20559 0,'-16'-5'896'0,"9"1"208"0,0 2-880 0,2-2-224 0,5 4 0 0,0 0 0 16,0 0 640-16,0 0 96 0,0 0 16 0,0 0 0 16,0 0-496-16,0 0-80 0,0 0-32 0,3 14 0 15,1 0-16-15,0 0-128 0,1-2 192 0,-2 4-64 16,4-1-128-16,-1 0 0 0,2 4 144 0,1 0-144 15,0 3 0-15,1 2 0 0,0-1 0 0,0 0 0 16,0 2 128-16,0-2-128 0,4-4 160 0,2 1-160 16,0 3 320-16,3 0-48 0,4-4 0 0,0 0 0 15,-1-1 112-15,2-1 0 0,2-2 16 0,5-2 0 16,0-1 16-16,3 2 0 0,4-2 0 0,3-1 0 0,1 2-48 16,-2-2-16-16,0 0 0 0,-1 0 0 0,0-3-160 15,1 2-16-15,1-5-16 0,2-1 0 0,-3-2 32 0,4 1 0 16,0-3 0-16,1-2 0 0,-1 1 96 0,1-3 32 15,-3 1 0-15,-3-5 0 0,-1 0-112 0,-1 2-16 16,-3-4 0-16,2 1 0 0,-2-4-64 0,-1-1 0 16,-2 0-128-16,-2 3 192 0,-2-3 0 0,-1-3-16 15,0 2 0-15,-2 0 0 0,0-2 48 0,-2-1 16 16,-3-1 0-16,0 3 0 0,-1-1-96 0,-2 1-16 16,1 1 0-16,-2 1 0 0,-2 0-128 0,-2 6 0 15,2-3 0-15,-2 3 0 0,1 0 0 0,2 4 0 16,-3 3 0-16,2-1-176 0,-2-3-48 0,1 2-16 0,-2 3 0 0,3 0 0 15,-13 0-16-15,11 3-16 0,-1 0 0 0,0 1 0 16,-1 0 96-16,0 1 32 0,-9-5 0 0,12 12 0 16,-3 2 144-16,-1 1-128 0,0 1 128 0,0 3-128 15,-1-3 128-15,0 5-128 0,-1 3 128 16,-1 1-128-16,0-1 128 0,-1-3-192 0,0-3 192 0,-2 2-192 16,2 1 192-16,0-5 0 0,-2-4 0 0,-2-12 0 15,3 10 0-15,-3-10 192 0,4 10-32 0,-4-10-16 16,0 0 128-16,0 0 32 0,0 0 0 0,0 0 0 15,0 0 0-15,0 0 0 0,10-5 0 0,-1-6 0 16,-1-2 112-16,0-2 32 0,0-1 0 0,0-1 0 16,2-4-128-16,0 2-32 0,-1-1 0 0,1-3 0 15,3-5-64-15,-2 1-16 0,-1-1 0 0,2 2 0 16,-1-4-80-16,2 6-128 0,-4-2 176 0,1 4-176 0,0 3 0 16,0 0 0-16,1 0 0 0,-3 1 0 0,-1-1 0 0,-1 1-176 15,-1 2 0-15,0-1 0 16,0 2-2192-16,-2 0-448 0</inkml:trace>
  <inkml:trace contextRef="#ctx0" brushRef="#br0" timeOffset="57989.37">12987 14736 28559 0,'0'0'2544'0,"0"0"-2032"0,0 0-512 0,0 0 0 16,8 8 512-16,2 3 0 0,5-2 0 0,0 3 0 15,1 0-384-15,-4 1-128 0,1 5 0 0,0 0 144 16,1-2-144-16,1 2 0 0,0 4 0 0,-1-2 0 15,-1-1-256-15,0 1-48 0,-2-2 0 0,1 2 0 16,-2 5 112-16,0 1 0 0,-1 0 16 0,2 0 0 16,1-5 176-16,-1 3 0 0,2 4-144 0,1-3 144 15,1 4 0-15,2-2 0 0,-1 1 0 0,2 5 0 16,0 1 0-16,1 2 0 0,0 1 0 0,1 1 0 0,0 0 160 0,2 3-160 16,2 2 192-16,2-2-192 0,0-3 176 0,1 0-176 15,-2-2 160-15,3-1-160 0,2 0 0 16,0-1 128-16,1 0-128 0,0 0 0 0,5 1 0 0,0-5 0 15,2-3 128-15,1 2-128 0,2 0 128 0,3 1-128 16,5 0 176-16,3-6-176 0,0-2 320 0,1 0-32 16,-1-5-16-16,-1 1 0 0,3-1 48 0,0-2 16 15,2 0 0-15,4 0 0 0,4-3-160 0,-1-2-48 16,-2 3 0-16,3-7 0 0,-3 4-128 0,1-5 0 16,0-1 0-16,3 3 0 0,4-4 0 0,-1 0 0 15,0 1 128-15,-2 0-128 0,-1 1 0 0,-1-2 0 16,0-1 0-16,2-2 128 0,4 0 0 0,-1 0-128 15,-2-2 192-15,-1 0-64 0,-2-1 0 0,-1-2 0 16,2 1 0-16,4 1 0 0,2-2 0 0,0-2-128 0,-2 2 192 16,-2 1-64-16,0-3-128 0,3 0 0 0,2 3 0 15,3-2 0-15,2 2 128 0,-1-1-128 0,1 0 0 0,-4 0 128 16,4 3-128-16,0 0 0 0,6 0 144 0,-3 0-144 16,-8-1 0-16,1 0 0 0,-1-1 0 0,-1 3 128 15,-1 0-128-15,2-1 0 0,-1 0 0 0,-4-1 0 16,-3-2 224-16,-1 0-32 0,-2 3 0 0,-1 0 0 15,0 2 16-15,1 2 0 0,1-2 0 0,-1 1 0 16,-1-1-208-16,-1 1 128 0,-4-1-128 0,1 5 0 16,0-2 0-16,1-1 128 0,2 0-128 0,0 1 0 15,1 5 0-15,-1-3 0 0,-5-4 0 0,0 3 0 16,-1 4 0-16,-1-2 0 0,-2 2 0 0,1 2 0 16,-1-4 0-16,0 2 0 0,-2-2 0 0,-2 2 0 0,-4 0 0 15,-3 4 0-15,-2 0 0 0,-1 0 0 0,-2-4 0 16,1 2 0-16,-4 2 0 0,1-2 0 0,-3 4 0 0,2-1 0 15,-2-2 0-15,2 2 0 0,-2 1 0 16,0 0 0-16,-1-2 0 0,0 5 0 0,-1-2 0 0,-3 2 0 16,-1-1 0-16,-2 1 0 0,-2-1 0 0,0 2 0 15,0-3 0-15,1 1 0 0,-1 0 0 0,-2 1 0 16,4-1 0-16,-1 1 0 0,-1 0 0 0,0 0 0 16,0-2 0-16,-1 0 0 0,-1-3 0 0,-1 2 0 15,1-1 128-15,0 2-128 0,1-5 0 0,0 4 0 16,0 0 0-16,0 1 0 0,-2-2 0 0,-1 1 0 0,3 0 0 15,-1 1 0-15,-1-1 0 0,1-1 0 0,-1 1 0 0,1 0 0 16,-2-3 0-16,-1 1 0 0,-1 0 0 16,-2 2 0-16,1-1 0 0,-1 0 0 0,-1 1 0 0,2 0 0 15,-3-1 0-15,1 0 0 0,0 1 0 0,0 2 0 16,-1-2 0-16,1 0 0 0,0 1 0 0,2 0 0 16,-1 0 0-16,1 1 0 0,-1 0 0 0,2-1 0 15,1-2 0-15,-1 1 128 0,-1 0-128 0,1 0 0 16,0-1 0-16,1 2 0 0,0 0 0 0,0 2 0 15,0-1 0-15,1 2 0 0,0 1 0 0,0 0 0 16,-2 0 0-16,2 0 0 0,-3 1 0 0,2-1 0 16,0 0 0-16,-2 2 0 0,2 0 0 0,-1 0 0 15,0 2 0-15,1 3 0 0,-3-6 0 0,1 0 0 16,-2 4 0-16,0 2 0 0,-1-2 0 0,0-1 0 16,-2 0 176-16,1 1-16 0,-2-1 0 0,1 2 0 0,-2-2-32 15,0 2-128-15,1 2 192 0,-1-4-64 0,0-1-128 0,-1 0 0 16,0 0 0-16,0-2 128 0,0 3 0 0,-3 1-128 15,-1-1 192-15,0-2-64 0,-1-1 0 0,-1 3 0 16,0 0 0-16,-1-2 0 0,1 2-128 0,-1-1 192 16,1-1-192-16,-1-1 192 0,1-3-192 0,0 0 0 15,1-4 144-15,1 1-144 0,-2 1 0 0,2-2 0 16,0-5 0-16,0-8 128 0,0 0-128 0,0 0 0 16,2 13 128-16,-2-13-128 0,0 0 0 0,0 0-240 15,0 0 48-15,0 0 0 16,0 0-592-16,0 0-112 0,0 0-32 0,10-5-9936 15,-2-6-1984-15</inkml:trace>
  <inkml:trace contextRef="#ctx0" brushRef="#br0" timeOffset="58376.81">20685 18314 12895 0,'0'0'1152'0,"-8"-5"-928"0,2-2-224 0,6 7 0 15,0 0 3008-15,0 0 544 0,0 0 112 0,0 0 32 16,0 0-2480-16,-3 12-480 0,2 5-96 0,1 1-32 16,1-1-368-16,2 5-80 0,1 1-16 0,1 4 0 15,1-3-144-15,1 4 128 0,-2-4-128 0,2 2 128 16,2-3 64-16,1-2 0 0,2 2 0 0,2-4 0 0,-1-4 320 0,2 0 64 15,1 0 0-15,5-2 16 0,2-5 192 0,1-3 48 16,5-1 0-16,0-4 0 0,4-7 16 16,3-2 16-16,1-5 0 0,0-3 0 0,-1-4-240 0,3 0-48 15,0-5-16-15,0 1 0 0,-1-4-240 0,-1 1-32 16,-4-2-16-16,-1 0 0 0,-3 2-64 0,2-1-16 16,-2-1 0-16,-3 5 0 0,-2 1-64 0,0 0-128 15,0 2 176-15,-2 3-176 0,-2 1-160 0,-2 3-144 16,-3 1-16-16,-2 4-16 15,-2-2-2432-15,-2 5-496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58:50.5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14013 4814 3679 0,'0'0'160'0,"0"0"32"0,-5-13-192 0,1 6 0 0,1-1 0 0,3 8 0 16,0 0 1360-16,-3-6 240 0,0-2 32 0,3 8 16 15,0 0-1152-15,0 0-240 0,-1-9-32 0,1 9-16 16,0-9-16-16,0 9 0 0,0 0 0 0,4-8 0 16,-1 1 48-16,-3 7 0 0,0 0 0 0,7-7 0 15,-7 7-112-15,0 0 0 0,0 0-128 0,0 0 192 16,0 0-192-16,0 0 144 0,0 0-144 0,0 0 128 15,0 0 128-15,0 0 32 0,0 0 0 0,0 0 0 16,0 0 400-16,0 12 80 0,0-3 0 0,-3 1 16 16,2 2-80-16,1-2-32 0,-3 3 0 0,1-1 0 15,-1 0-128-15,1 2-32 0,-1 2 0 0,-1 0 0 16,1 1 0-16,-1 2 0 0,1 1 0 0,-2 1 0 0,-2 2 0 0,-1 4 0 16,0-1 0-16,1 5 0 0,-1 2-32 0,0 0-16 15,1 0 0-15,-2-1 0 0,1 1-144 0,1 2-48 16,-2 2 0-16,1 0 0 0,2-3-64 0,-3 2-16 15,1 2 0-15,-2-2 0 0,0-1 0 0,0 2 0 16,-3 4 0-16,0-3 0 0,1-1 16 0,-1-1 0 16,0-1 0-16,2 2 0 0,-1 1 32 0,3 0 0 15,2-1 0-15,-3-3 0 0,2-1 32 0,2 1 16 16,-2-4 0-16,2-3 0 0,-1-1 0 0,2-3 0 16,1-1 0-16,-1 1 0 0,-1 1 32 0,1-4 0 0,1-2 0 15,2-1 0-15,-1 0-48 0,0 0 0 16,0-2 0-16,1-2 0 0,2 0-80 0,2 1-32 0,-1-3 0 15,3 0 0-15,0 2-160 0,1-3 128 0,1 3-128 16,0-3 128-16,-6-10-128 0,12 9 0 0,-1 3 0 0,1-5 0 16,-2 1 0-16,0-3 128 0,1-1-128 0,1 1 0 15,1 0 0-15,1-3 0 0,1 1 0 0,3-3 0 16,-1 2 0-16,4 1 0 16,0 0 0-16,3 0 0 0,2-3 0 0,1 2 0 0,1-2 0 0,3 1 0 15,4 1 0-15,4 0 0 0,3-2 0 0,1 0 0 16,-3 0 0-16,0 1 0 0,2-1 0 0,1 1 0 15,1-2 0-15,4 1 0 0,0 3 0 0,4-1 0 16,3 1 0-16,2-1 0 0,-1-1 0 0,0 1 0 16,-1-1 0-16,1 0 0 0,3 1 0 0,2-2 0 15,3 0 0-15,3 2 0 0,3 2 0 0,0-2 0 0,-1-4 0 16,0 2 0-16,-1 2 0 0,5 3 0 0,7-1 0 16,-3-1 0-16,-2-2 0 0,2 0 0 0,0 1 0 15,3-1 0-15,7 3 0 0,-1-2 0 0,-1 1 0 0,-1-1 0 16,-3 1 0-16,6-1 0 0,-3 1 0 0,5 0 0 15,1-2 0-15,-2 1 0 0,-2-2 0 0,3 3 0 16,4 2 0-16,-2-1 0 0,0-2 0 0,-2 0 0 16,-3-1 0-16,3 1 0 0,1 1 0 0,1 1 0 15,-1-3 0-15,-1 2 0 0,0 0 0 0,2 0 128 16,3-1-128-16,0 0 0 0,-2-1 144 0,-1 0-144 16,0 2 160-16,1 2-160 0,3-1 192 0,-4-2-64 15,-1 1-128-15,-2-1 192 0,0 2-192 0,3 1 144 16,3-1-144-16,-2-1 128 0,-4-1-128 0,-1 1 0 15,-2 2 144-15,3 0-144 0,2-1 0 0,-3-1 128 16,-3 3-128-16,-2-3 0 0,1 0 128 0,2 1-128 0,3 0 128 0,-3 1-128 16,-4-3 192-16,1-1-48 0,0 3 0 15,1-1 0-15,2-2-144 0,-1 2 192 0,-1-1-192 0,-1 1 192 16,2-2-192-16,-3 2 0 0,3-2 144 0,2 1-144 16,-4 0 0-16,2 0 0 0,0 2 0 0,0-3 128 15,2-1-128-15,-1 2 0 0,-1-1 0 0,0-1 0 16,-1-1 0-16,1-1 128 0,-2-2-128 0,2 2 128 15,1-1-128-15,-3 1 0 0,-6 1-128 0,2-3 128 16,0-4 0-16,2 3 0 0,4 0 0 0,-4-3 0 16,-3 1 0-16,0 3 0 0,3-4 0 0,3 2 0 15,-2 2 0-15,-1-4 0 0,-2 2 0 0,-2 1 0 0,0-3 0 0,1 3 0 16,0 1 0-16,3-1 128 0,-2 2-128 16,-3-1 0-16,-4-1 0 0,0-2 0 0,0 4 0 0,2 0 0 15,1 2 0-15,-2-3 0 0,-2-2 0 0,0 0 0 16,-3 3 0-16,1-1 0 0,-1 0 0 0,3 3 0 15,4-1 0-15,-3 0 0 0,-5-2 0 0,-1 2 0 16,-3-5 0-16,2 3 0 0,-1 1 0 0,5 1 0 16,1 0 0-16,-1-1 0 0,-3-2 0 0,-2 3 0 15,-3-1 0-15,1 1 0 0,3-1 0 0,0 0 0 16,2 0 0-16,-3 0 0 0,-2 1 0 0,0-2 0 16,-3 0 0-16,1-1 128 0,-1 4-128 0,3-1 0 15,-1 2 0-15,2 2 0 0,0-2 0 0,-3 0 0 0,-6 0 0 16,1-3 0-16,-1 0 0 0,3 3 0 0,-1 4 0 0,2-1 0 15,0-1 0-15,3 1 0 0,-4-1 0 16,-2 0 0-16,-3-2 0 0,0 0 0 0,-1 0 0 0,-1 2 0 16,0 3 0-16,-1 3 0 0,0-2 0 0,0 6 0 15,-2-6 0-15,-3 2 0 0,-2-3 0 0,-3-1 0 16,-3-1 0-16,-2 4 0 0,0-2 0 0,-2 1 0 16,-3 3 0-16,0-2 0 0,-1 1 0 0,0-3 0 15,-2 2 0-15,-1 0 0 0,-1-3 0 0,-2 0 128 16,-1 0-128-16,-1 0 0 0,-4-2 128 0,1-2-128 15,0-1 128-15,-3 0-128 0,-1-3 128 0,-1 1-128 16,-2-2 160-16,-2 0-32 0,1-4-128 0,1 0 192 16,-4-3-48-16,1-4-16 0,2 0 0 0,-2-3 0 15,0-3-128-15,1-3 128 0,-2-2-128 0,1-2 128 16,2-5-128-16,-1-2 0 0,-1-1 0 0,2-4 0 0,1-1 0 0,0-3 0 16,0 2-192-16,0-5 192 0,0 3-144 0,0-2 144 15,-3-2 0-15,2 5 0 0,-2-1 0 0,-1 2 0 16,0 0 0-16,0 1 0 0,-1 0 0 0,0 0-128 15,-3 4 128-15,2 1 0 0,-2 0 0 0,0 0 0 16,1 2 0-16,-1-2 0 0,0 0 0 0,2 2 0 16,-1-4 0-16,1 4 0 0,1-1 0 0,0-1 0 15,-1-1 0-15,1 1 0 0,0 2 0 0,0 0 0 16,0 2 0-16,1 0 0 0,0 2 0 0,0-1 0 16,-1 0 0-16,1 2 0 0,1-2 0 0,-2 5 0 15,1-1 0-15,0 4 0 0,-1-5 0 0,0 5 0 0,-2-3 0 16,2 3 0-16,0-4 0 0,0 2 0 0,-4 6 0 0,2 0 0 15,2-3 0-15,0 2 0 0,-2 1 0 0,3 1 0 16,-1 3-128-16,0-1 128 0,-1 2 0 0,-1 2 0 16,-1-1 0-16,3 0 0 0,-4 3 0 0,2 0 0 15,-2-1-128-15,1 3 128 0,-2-4 0 0,-1 3 0 16,2 2 0-16,0 8-128 0,-4-9 128 0,2 3 0 16,-1 1 0-16,3 5-128 0,-5-8 128 0,1 2 0 15,-3 1 0-15,0-1 0 0,7 6 0 0,-8-4 0 16,-3 0 0-16,1 3 0 0,0-1 0 0,-1 2 0 15,-1 0 0-15,-1 2 0 0,0-4 0 16,-3 5 0-16,0-2 0 0,-2 2 0 0,-1-2 0 0,-1 2 0 16,-2 0 0-16,-2 1 0 0,-3-1 0 0,-1-2 0 15,-4 0 0-15,-1 2-128 0,-6-1 128 0,2 3 0 16,-1-1 0-16,0-2 0 0,-3-1 0 0,2 1 0 16,-6 1 0-16,2-1 0 0,-2 1 0 0,-3-2 0 0,0 2 0 0,-6-2 0 15,-1-1 0-15,-3 0 0 0,1 0 0 0,0 0 0 16,0 1 0-16,-4 1 144 0,-3 0-144 0,-2 1 0 15,-3-2 0-15,2-1 0 0,1-1 0 0,1 1 0 16,0 0 0-16,-2-2 0 0,-3 1 0 0,-2 0 0 16,-5 0 0-16,2-1 0 0,0-1 0 0,0 0 0 15,2-2 0-15,-7 1 0 0,-3 3 0 0,0-2 0 16,1-4 0-16,2 2 0 0,1 3 0 0,-4 0 0 16,-5 2 0-16,1-4 0 0,3-1 0 0,-1 4 0 15,3 1 0-15,-2 0 0 0,-7-2 0 0,2 1 0 0,1-1 0 0,3 2 0 16,2 0 0-16,-3 1 0 15,-6 0 0-15,3-1 0 0,2 0 0 0,2 1 0 16,2 1 0-16,-3-1 0 0,-7 1 0 0,3 0 0 16,1-1 0-16,3 1 0 0,2 0 0 0,-1-2 0 0,-4 0 0 0,2 2 0 15,-1 1 0-15,5-1 0 0,2 2 0 0,-2-1 0 16,-2-1 0-16,0 0 0 0,-1 0 0 0,3 2 0 16,4 2 0-16,2-1 0 0,-2 3 0 0,-3 0 0 15,-3-3 0-15,3 0 0 0,0 4 0 0,3-2 0 16,1 5 0-16,-2-5 0 0,-3 2 0 0,-1-2 0 15,0 2 0-15,0-2 0 0,4 5 0 0,-2-4 0 16,-4 1 0-16,2-2 0 0,2 3 0 0,1-2 0 16,-1 3 0-16,0-3 0 0,-10 2 0 0,8-3 0 15,2 2 0-15,0-1 0 0,1 2 0 0,-2-2 0 16,-3 2 0-16,-2-3 0 0,3 2 0 0,4-2 0 16,0 0 0-16,0 2 0 0,-3-2 0 0,2 2 0 0,0-6 0 0,5 2 0 15,-1 2 144-15,1-3-144 0,-2-2 0 0,0 2 0 16,0-2 0-16,2 4 0 0,2-4 0 0,1 1 0 15,3-2 0-15,-3-1 0 0,-2 1 0 0,-1 0 0 16,1 1 0-16,2 0 0 0,1 0 0 0,-1-1 0 16,0 1 0-16,-2 1 0 0,1-2 0 0,3 2 0 15,2-3 0-15,1 2 0 0,0 1 0 0,-1-2 0 16,-1 2 0-16,1-1 0 0,0-1 0 0,3 1 0 16,2-2 0-16,2 2 0 0,-1-2 0 0,-1 0 0 15,-2 0 0-15,-2 0 0 0,3-1 0 0,3 0 0 16,2-1 0-16,2 1 0 0,1-1 0 0,-2 0 0 15,-1 1 0-15,-1 0 0 0,-2 0 0 0,3-1 0 16,1 2 0-16,2 2 0 0,-1 0 0 0,5-1 0 16,-2 3 0-16,0-1 0 0,-4-1 0 0,2 0 0 0,-1-1 0 0,2 1 0 15,1 0 0-15,1 0 0 0,2-1 0 16,1 3 0-16,1-2 0 0,-1 0 0 0,-3-1 0 0,3-1 0 16,1 0 0-16,3 0 0 0,2 2 0 0,1-1 0 15,0 1 0-15,3 0 0 0,1-1 0 0,1 0 0 16,-2 0 0-16,-1 2 128 0,-2-3-128 0,1 1 0 15,0 2 128-15,2-2-128 0,3 0 160 0,0-1-160 16,-1 0 0-16,2 3 0 0,0-1 0 0,2 1 0 16,1 1 0-16,-1-3 0 0,-2-1 0 0,2 1 0 15,-4 2 0-15,2-3 0 0,1 2 0 0,1 1 0 16,1 0 0-16,0 2 0 0,0-2 128 0,-1 0-128 16,0 0 0-16,3 0 0 0,2 2 0 0,0-1 0 15,-1-1 0-15,1 2 128 0,-1 1-128 0,-1-1 0 0,1-2 0 0,1 1 0 16,0-1 128-16,4 3-128 0,0-3 0 0,3 0 144 15,0 1-144-15,2 1 128 0,1-1-128 16,2-2 0-16,1 1 0 0,1 1-176 0,1 2 176 16,2-2 0-16,2-2 0 0,2 2 0 0,1 0-160 15,9-4 160-15,-6 6-192 0,6-6 192 16,0 8-1280-16,5 3-160 0,4-3-32 0,5 1-14560 0</inkml:trace>
  <inkml:trace contextRef="#ctx0" brushRef="#br0" timeOffset="3715.24">18182 5896 10591 0,'0'0'464'0,"0"0"112"0,0 0-576 0,0 0 0 0,0 0 0 0,0 0 0 15,8-4 880-15,-8 4 64 0,7-5 16 0,-7 5 0 16,11 0-272-16,-11 0-48 0,10-6-16 0,-10 6 0 15,10 2-272-15,-10-2-48 0,11 5-16 0,-11-5 0 16,9 5-144-16,-9-5-16 0,7 12-128 0,-2-2 192 16,-4 3 48-16,2 1 0 0,-2-4 0 0,-1 3 0 15,-1 1 240-15,-2 1 48 0,0 1 16 0,2 3 0 16,0 2 0-16,2-1 0 0,0 3 0 0,2 2 0 16,1-2-224-16,0 0-64 0,-1 0 0 0,1-3 0 0,1 1-256 15,2-2 128-15,0 2-128 0,2 1 0 0,-2 2 192 16,1-4-64-16,1-2 0 0,2-1-128 0,-1-2 288 0,2-1-48 15,4 0-16-15,-1 1 0 0,0-1-16 0,2-2 0 16,-3-1 0-16,1 2 0 0,-1-4-16 0,1 2-16 16,0-3 0-16,3 2 0 0,1-2-176 0,0 2 0 15,-1-4 144-15,2 3-144 0,1-3 128 0,0 2-128 16,2-3 128-16,-1-2-128 0,2-1 160 0,1 2-32 16,3 1-128-16,0-1 192 0,0-3-192 0,2 2 144 15,1-2-144-15,0 0 128 0,-2-1-128 0,0 0 160 16,1 1-160-16,0-1 160 0,1 0-160 0,-1-1 192 15,-2-1-192-15,1-1 192 0,2 2-192 0,-1-2 128 16,1 1-128-16,2-1 128 0,4 1-128 0,0-1 0 16,-3 1 0-16,2 0 128 0,-1-2-128 0,1-1 0 15,-3 2 0-15,0-3 0 0,0 1 0 0,1-1 128 16,1 1-128-16,-1 1 0 0,0 0 0 0,3 1 0 0,1 0 0 0,0 0 0 16,-2 1 0-16,1-2 0 0,1-2 0 0,-1 2 0 15,-4 0 0-15,1 2 0 0,2-5 0 0,-1 3 0 16,1 2 0-16,1 1 0 0,0-1 0 0,1 2 0 15,4-2 0-15,0 0 0 0,0 0 0 0,2-3 0 16,-1 0 0-16,-1 1 0 0,-2 0 0 0,-1-1 0 16,3 0 0-16,0 2 0 0,1 0 0 0,2 1 0 15,0 2 0-15,4-2 0 0,-1-1 0 0,2 1 0 0,-2-2 0 0,0 1 0 16,-1 0 0-16,3-3 0 0,-3 1 0 0,0 3 0 16,1-2 0-16,2 3 0 0,2-2 0 15,0 2 0-15,1 0 128 0,-2-2-128 0,-4-1 0 0,2 3 0 16,0-3 0-16,2 3 0 0,0 1 0 0,1 1 0 15,4 3 0-15,0-3 0 0,-3-2 0 0,-5 0 0 16,-2 0 0-16,0-1 0 0,0-2 0 0,1 4 0 16,-3 3 0-16,3 1 0 0,2-2 0 0,-2 3 0 15,-2 3 0-15,-1-3 0 0,-2 1 0 0,-3 2 0 16,-6-3 0-16,0 2 0 0,-1 0 0 0,0 0 0 16,-1 3 0-16,0-1 0 0,-1 2 0 0,0-1 0 0,-5 3 0 15,0 1 0-15,5 4 0 0,-4-2 160 16,-1 1-160-16,-4-1 160 0,-2-2-160 0,-2 3 0 15,-3-1 144-15,-2 1-144 0,1-2 0 0,-1 0 144 0,-2 1-144 16,-1-2 0-16,0-6 144 0,-2 4-144 0,0-4 0 16,-1 2 144-16,0-1-144 0,-1 1 0 0,0-4 144 0,1 3-144 15,-1-3 0-15,0 5 0 0,0-5 0 0,-5-6 128 16,0 0-128-16,7 5 0 0,-7-5 0 0,11 4 128 16,-11-4-128-16,10 5 0 0,-10-5 128 0,10-3-128 15,-1 0 128-15,-9 3-128 0,10-6 128 0,-1 3-128 16,1-2 0-16,1-2 128 0,3 2-128 0,2-4 0 15,-4 2 144-15,2 0-144 0,2-2 192 0,0 4-192 16,2-4 160-16,0 2-160 0,0 0 128 0,1-2-128 16,0 2 0-16,2-2 128 0,3 3-128 0,1-3 0 15,-3 1 128-15,1-2-128 0,3 2 128 0,-3-2-128 16,2 2 0-16,-1 0 0 0,0 2 0 0,-1 0 0 0,-1-4 0 0,2 5 0 16,0-3 0-16,2 3 0 0,-1 0 0 0,0 0 0 15,1-1 0-15,1 2 0 0,1 1 0 0,2 1 0 16,1 0 0-16,0 2 0 0,1 2 0 15,0 0 0-15,-2 3 0 0,2 3 0 0,0 0 0 0,-2 2 0 16,0-5 0-16,-1 2 0 0,3 4 0 0,-1-4 0 16,1 3 0-16,1-2 0 0,2 1 0 0,-1-1 0 15,2 2 0-15,0-3 0 0,3 2 0 0,-1-2 0 16,1-1 0-16,-1 2 0 0,-5-6 0 0,2 2 0 16,-2-1 0-16,2 0 0 0,2 0 0 0,0-1 0 15,0 0 0-15,2-2 0 0,3 0 0 0,0 0 128 16,0 0-128-16,3-3 192 0,-3 1-192 0,-2-3 192 0,-3-1-192 15,1 1 192-15,2-5-64 0,-1 1 0 0,-1-3 0 0,5-1 0 16,1-4 32-16,0 3 0 0,3-2 0 0,1-2 0 16,1-1 0-16,-2-3 0 0,-2 0 0 0,1-3 0 15,-1-4 0-15,0 2 0 0,4-1 0 0,0 2 0 16,2-5 32-16,0-1 0 0,-1-1 0 0,-1 0 0 16,1 2-192-16,-2-4 0 0,-2 0 0 0,0-3 128 15,1-2-128-15,-4 3 128 0,-1 3-128 0,0 5 128 16,-2-2-128-16,-1 7 0 0,-8-1 0 0,-4 3 0 15,-4 2 0-15,-4-2 0 0,-3 2 0 0,-3-1 0 16,-4 6-256-16,-3 0-96 0,0 0-16 0,-4 1-14752 16</inkml:trace>
  <inkml:trace contextRef="#ctx0" brushRef="#br0" timeOffset="5349.52">20695 7325 12895 0,'0'0'1152'0,"3"-8"-928"16,-3 8-224-16,1-13 0 0,2 4 960 0,0 0 128 16,-3 9 48-16,0 0 0 0,0 0-192 0,0 0-48 15,5-7 0-15,-5 7 0 0,0 0-256 0,0 0-64 16,0 0-16-16,0 0 0 0,0 0 16 0,0 0 16 16,0 0 0-16,0 0 0 0,11 5-64 0,-4 3-16 15,-2 4 0-15,-2 3 0 0,-1 3 80 0,0 1 16 16,-4 0 0-16,1 6 0 0,0 3-48 0,-2 3-16 15,-2-1 0-15,1 1 0 0,-3 2-96 0,-2 2-32 16,-1-4 0-16,-4 0 0 0,-5-1-48 0,2 1-16 16,2-7 0-16,-2 2 0 0,1-5 48 0,1-2 16 15,2-2 0-15,1-2 0 0,1-2-96 0,2-1 0 16,3 0-16-16,-1-7 0 0,7-5-144 0,0 0-32 0,0 0 0 16,0 0 0-16,0 0 0 0,9-3-128 0,3-4 192 0,2 0-64 15,2 1 64-15,5-3 16 0,0 3 0 0,5 1 0 16,2-2-208-16,1 4 128 0,1 1-128 0,1 1 0 15,3 1 0-15,0 3 0 0,1 3 0 0,-1-1 0 16,-1-1 0-16,-1-2 0 0,-2 3 0 0,0 1 0 16,-7-3-1232-1,-4 0-352-15,-2 1-64 0,0-1-13344 0</inkml:trace>
  <inkml:trace contextRef="#ctx0" brushRef="#br0" timeOffset="5787.2">21474 7272 14735 0,'0'0'1312'0,"0"0"-1056"0,0 0-256 15,0 0 0-15,-6 8 1136 0,1-3 160 0,-3 5 48 0,2 2 0 16,-3 3-160-16,0 4-32 0,-2 1 0 0,1 3 0 16,-2-1-288-16,2 3-64 0,-1 5-16 0,-1-1 0 15,1 1-288-15,-1 2-64 0,1 4-16 0,1-5 0 16,-1-4-176-16,4 2-48 0,0-3 0 0,2-2 0 15,0-5-192-15,1-1 128 0,1-5-128 0,0-1 0 16,2 0 0-16,1-12 128 0,0 7-128 0,0-7 0 16,4 9 0-16,-4-9 0 0,0 0 0 0,0 0-160 15,11 0-240-15,-1-1-48 16,0-4-16-16,-2 0 0 0,0 0-336 0,-1-4-64 0,0 4-16 0,-1-4 0 16,-2 1-256-16,0 1-48 0,-2-5-16 0,-1 2 0 15,-1 1-64-15,0-2-16 0,-1 2 0 0</inkml:trace>
  <inkml:trace contextRef="#ctx0" brushRef="#br0" timeOffset="5961.68">21253 7660 1839 0,'0'0'160'0,"0"0"-160"0,0 0 0 0,0 0 0 0,0 0 3072 0,0 0 576 16,0 0 112-16,0 0 16 0,0 0-2144 0,12-1-432 16,3 1-96-16,-1-1-16 0,1-1-128 0,3 0-48 15,2-3 0-15,2 1 0 0,2 1-112 0,1 2-32 16,2-3 0-16,-3 2 0 0,0-2-320 0,1 1-64 15,-1 0 0-15,-3 0-16 0,-2-2-368 0,-1-1 128 0,-3 0-128 0,1 4 0 32,-4-2-1376-32,1-1-352 0,-1 2-64 0</inkml:trace>
  <inkml:trace contextRef="#ctx0" brushRef="#br0" timeOffset="6199.75">21880 7288 19807 0,'0'0'880'0,"0"0"176"0,0 0-848 0,0 0-208 0,0 0 0 0,0 0 0 16,0 0 1280-16,-4 14 224 0,-1-2 32 0,-1 2 16 0,-5 4-384 0,4 4-80 15,-3-1 0-15,-2 4-16 16,-1 5-128-16,0 3-32 0,-3 0 0 0,2 4 0 16,-1 1-240-16,0 0-48 0,0-2-16 0,1 1 0 0,2 0-336 0,3-1-64 15,0 0-16-15,3-3 0 0,2-1-384 0,2-7-96 16,2 2-16-16,0-5 0 15,2-5-1664-15,6-3-336 0,-2-5-64 16,6 0-6368-16,-1-5-1280 0</inkml:trace>
  <inkml:trace contextRef="#ctx0" brushRef="#br0" timeOffset="6565.94">22491 7415 20783 0,'0'0'912'0,"0"0"208"0,0 0-896 0,0 0-224 15,0 0 0-15,0 0 0 0,-2-5 1072 0,-3 2 160 16,0 3 48-16,-4 0 0 0,-1 0-576 0,-3 1-128 16,-1-1 0-16,-1 4-16 0,-3 0-272 0,-1 4-48 0,-2-4-16 15,-7 7 0-15,3-1 224 0,3 3 32 0,2 1 16 0,5-4 0 16,0 0 16-16,4-1 16 0,5 2 0 0,2-2 0 15,4-9-208-15,0 14-64 0,3-1 0 0,2 2 0 16,1-1 64-16,4 0 16 0,3 2 0 0,-3-4 0 16,2 4 16-16,0-2 0 0,1-1 0 15,0 3 0-15,-1 0-64 0,1 2-16 0,-1 0 0 0,-2-2 0 0,-1 1-64 16,-3-1-16-16,-2-2 0 0,-3 0 0 0,-2 0 240 16,-4 0 32-16,-4 0 16 0,-9 4 0 15,-4-4-16-15,-2-2 0 0,-4 0 0 0,2 0 0 16,-1-6-272-16,2 0-48 0,0 1-16 0,3-2 0 15,-1-5-1568-15,5-4-320 16,0-5-64-16</inkml:trace>
  <inkml:trace contextRef="#ctx0" brushRef="#br0" timeOffset="7302.57">23630 7792 10127 0,'-15'5'448'0,"6"-1"96"0,0-1-544 0,-1 2 0 0,-4 2 0 0,1 1 0 16,1 4 2368-16,-1-2 352 0,-1 1 80 0,1 2 16 16,0 0-1600-16,3 1-304 0,0-2-64 0,1 1-16 15,2-4-272-15,2 1-64 0,-1-4-16 0,5 5 0 16,1-11-128-16,0 8-32 0,0 3 0 0,0-11 0 15,0 0-32-15,10 3-16 0,1-1 0 0,1 0 0 0,2 0-48 16,0-1-16-16,-1-1 0 0,0-1 0 0,-2-2-32 0,-1 2-16 16,-10 1 0-16,10-2 0 0,-10 2-160 15,11-3 192-15,-11 3-192 0,0 0 192 0,0 0-192 0,7-8 160 16,-7 8-160-16,0 0 160 0,0 0-160 0,0 0 0 16,5-8 144-16,-5 8-144 0,0 0 0 0,0 0 0 15,0 0 0-15,-1-12 128 0,-3 3-128 0,4 9 0 16,0 0 0-16,0 0 0 0,-2-10 0 0,2 10 0 15,1-7 0-15,-1 7 0 0,0 0 0 0,9-11 0 16,0 2 0-16,2-3 0 0,1 2 0 0,3 1 0 16,3-5 0-16,-1-1 0 0,1-1 0 0,3-3 0 0,-1-2 0 0,3 0 0 15,2-5 0-15,-6 7 0 0,3-4 128 0,2-2-128 16,1-4 0-16,2-2 128 0,2-1-128 16,15-19 0-16,-6 1 0 0,-1-1 144 15,-3-3-144-15,-2 4 0 0,-3 3 208 0,-2 1-64 0,-4 5-16 16,-3 6 0-16,-4 5-128 0,-2 9 0 0,-2 4-192 0,-5 7 192 15,-2 2-128-15,-5 8 128 16,0 0 0-16,-1 18 0 0,-4 5 128 0,-5 8 112 0,-3 4 16 0,-5 8 0 16,-3 7-256-16,-5 6 0 0,1 6 0 0,-9 0 0 15,-6 2 0-15,1 5 0 0,-3 3 0 0,0 3 0 16,0 3 0-16,3 2 0 0,3-4 0 0,3-6 0 16,2-4 0-16,9-10 0 0,1-9 128 0,5-3-128 15,0-8-160-15,5-7-80 0,3-1-16 0,3-8 0 16,2-6-1936-16,3-14-400 15,0 0-80-15</inkml:trace>
  <inkml:trace contextRef="#ctx0" brushRef="#br0" timeOffset="7420.42">23825 8011 19983 0,'17'-10'880'0,"-3"7"192"0,2-1-864 0,2 1-208 0,1 0 0 0,2 1 0 0,2 2 1184 16,4 1 192-16,2 1 32 0,2 2 16 0,-1-3-560 0,2 1-112 15,0-1-32-15,-1 0 0 16,-1-1-1552-16,-2-2-320 0</inkml:trace>
  <inkml:trace contextRef="#ctx0" brushRef="#br0" timeOffset="7958">24925 7421 19407 0,'0'0'848'0,"0"0"192"0,-2-9-832 0,2 9-208 16,4-7 0-16,2-2 0 0,4 2 736 0,3-2 96 16,1 2 32-16,4-2 0 0,1-1-208 0,4-2-32 15,3 5-16-15,0-1 0 0,2 4-64 0,-3 0-16 16,-1 3 0-16,-1 2 0 0,-2 6-208 0,-2 4-32 15,-3 6-16-15,-3 2 0 0,-3 2-272 0,-2 6 128 16,-5-1-128-16,-1 5 0 0,-4 2 192 0,-3 4-192 16,-3 3 192-16,-4-2-192 0,-2-1 208 0,-1-3-64 15,-5-1-16-15,2-2 0 0,-1-6 208 0,-2 0 48 16,-2 1 0-16,3-7 0 0,2 0 288 0,7-1 64 16,1-4 16-16,3-4 0 0,7-10-256 0,2 11-48 15,4-3-16-15,5 0 0 0,3-6-240 0,5 2-32 16,3-3-16-16,2-1 0 0,0-1-144 0,3-3 192 0,2-2-192 0,2-3 192 15,-2 1-192-15,-4-2-176 0,3 2 48 16,-2-6 0 0,1-1-2240-16,-1 0-448 0,-2 0-96 0,-3 2-9552 0</inkml:trace>
  <inkml:trace contextRef="#ctx0" brushRef="#br0" timeOffset="8335.27">25576 7213 22575 0,'0'0'992'0,"0"0"224"0,0 0-976 0,0 0-240 0,0 0 0 0,0 0 0 0,0 0 320 0,0 0 0 16,-1 12 16-16,-5-1 0 0,1 0 96 0,0-1 16 16,-2 3 0-16,1 1 0 0,-1 1-192 0,0-1-16 15,-1-1-16-15,2 1 0 0,1-1-224 0,1-7 0 16,4-6 0-16,0 0 0 0,0 0 176 0,0 0-16 15,0 0 0-15,0 0 0 0,0 0 464 0,8-9 80 16,0-2 32-16,3-2 0 0,-1 0-176 0,1-1-48 0,-1-1 0 0,3 2 0 16,1-1-272-16,0 3-64 15,0-4-16-15,-1 2 0 0,-2 3-160 0,1-2 0 16,-3 6 0-16,-2 1 0 0,-7 5 0 0,10 4 0 0,-1 1 0 0,-4 2 0 16,-1 5 0-16,-1 2 0 0,-2 1 0 0,-1 3 0 15,0 2 0-15,-1 0 0 0,-2-1 0 0,-1 1 0 16,4 0 0-16,0-2 0 0,0-4 0 0,4-2-176 31,1-5-480-31,3-1-112 0,1-1 0 0,1-2-16 16,4-5-496-16,1-3-80 0,0-1-32 0,1 0-10016 0</inkml:trace>
  <inkml:trace contextRef="#ctx0" brushRef="#br0" timeOffset="8725.94">26157 7153 16415 0,'0'0'720'0,"0"0"160"0,3-13-704 0,-2 1-176 0,-2 1 0 0,-1 0 0 0,0 3 704 0,-2-3 96 16,-1-1 32-16,1 4 0 0,0-6-288 0,-1 3-48 15,-4 2-16-15,3-1 0 0,0 4 0 0,-1 3 0 16,0 0 0-16,7 3 0 0,-12 2-32 0,1 2 0 16,-3 2 0-16,4 4 0 0,-2 3 0 0,0 1-16 15,-2 3 0-15,0 2 0 0,1 4-48 0,0-2-16 16,0 1 0-16,1 1 0 0,4 0-48 0,3-3-16 15,2-1 0-15,5-2 0 0,2-6-144 0,2-1-32 16,3-2 0-16,2-1 0 0,3-5-128 0,3-5 192 0,2-3-192 16,11-4 192-16,2-7 208 0,0-1 48 15,0-1 16-15,-2-2 0 0,-1-5-192 0,-2 2-32 16,-3-5-16-16,-2 1 0 0,-3-3-32 0,-1 0 0 0,-4-4 0 16,0-3 0-16,-3-3 64 0,-1-3 0 15,0-1 0-15,-2 9 0 0,-2 4-256 0,0 10 0 16,-1 6 128-16,-2 3-128 0,-3 7 0 0,0 6 0 0,0 0 0 0,-5 12 0 15,-1 2 0-15,0 12 0 0,-6 6 128 0,2 4-128 16,0 3 0-16,0 1 0 16,0 6 0-16,-3 1-160 15,-1 3-864-15,1 2-160 0,2 1-32 0,4 3-16 0</inkml:trace>
  <inkml:trace contextRef="#ctx0" brushRef="#br0" timeOffset="9124.27">26877 7490 12895 0,'0'0'576'0,"0"0"112"0,-7-5-560 16,1 0-128-16,6 5 0 0,-8-11 0 0,2 4 1920 0,-2-1 336 15,2 4 80-15,6 4 16 0,-11-3-1344 0,-1 3-272 16,1 1-48-16,-2 5-16 0,2 3-208 0,-3 5-32 16,-3 1-16-16,-1 3 0 0,-1 0 144 0,1 2 16 15,3 2 16-15,4 1 0 0,-1 3-80 0,7-4-32 16,4-3 0-16,2 0 0 0,5-1-160 0,5-3-48 16,3-1 0-16,1-4 0 0,1 1-80 0,2-6 0 15,1-3-16-15,0-1 0 0,2-1 224 0,-2-2 48 16,-1-3 16-16,-1-4 0 0,-1-1 64 0,-1-3 16 15,-1 0 0-15,-1 1 0 0,-3-4-192 0,-1 0-32 16,-3 1-16-16,-1-3 0 0,-4-1-80 0,-1 0-16 16,-2 1 0-16,-2-1 0 0,-2 1-208 0,-1 1 176 0,1 1-176 0,0 5 160 15,-2 0-352-15,2 1-80 0,6 10-16 0,-8-6 0 16,8 6-2096-16,0 0-432 0,-6-5-64 0</inkml:trace>
  <inkml:trace contextRef="#ctx0" brushRef="#br0" timeOffset="9384.7">27179 7384 15663 0,'0'0'688'0,"0"0"144"0,0 0-656 0,-1 8-176 0,-2 5 0 0,0-2 0 0,-3 2 2112 0,1 2 384 16,0 2 64-16,-1 0 32 0,-3 1-1552 0,0 0-304 16,-1 0-64-16,-1 0-16 0,-1-2 32 0,1 1 0 15,-2-5 0-15,4 0 0 0,0-2-144 0,2-4-32 16,0-2 0-16,7-4 0 0,0 0-128 0,0 0-48 15,0 0 0-15,3-4 0 0,2-7-80 0,1 1-32 16,3-4 0-16,2 1 0 0,3-1-80 0,2 1-16 16,0-2 0-16,5 0 0 0,1 2 32 0,1 3 0 15,0-2 0-15,0 6 0 0,0-3-160 0,0 3 160 16,0 2-160-16,0 0 160 16,-4 4-1040-16,0 4-208 0,-3-1-32 0,5-1-13312 0</inkml:trace>
  <inkml:trace contextRef="#ctx0" brushRef="#br0" timeOffset="9802.24">27693 7351 23951 0,'0'0'2128'0,"-3"7"-1696"0,-1-2-432 0,-1 2 0 15,-2 0 736-15,-4 3 64 0,-1 0 16 0,-2 4 0 16,-3 1-48-16,1 1 0 0,-2 1 0 0,-7 6 0 15,-1-2-368-15,6-2-80 0,2-2 0 0,9-4-16 16,-2 0-304-16,4-3 0 0,1 1 128 0,3-3-128 0,3-8 0 0,0 0 0 16,5 8 0-16,3-6 0 0,4-3 144 0,2-3-16 15,3-4-128-15,4 1 192 0,0-7 144 0,2 0 32 16,3-3 0-16,2 1 0 0,-1-1-16 0,1 0 0 16,-1-4 0-16,1 0 0 0,-2-2-128 0,-2-7-32 15,-1 0 0-15,-2-3 0 0,0-9-48 0,-1-1-16 16,-4-8 0-16,0-2 0 0,-2-3-128 0,-2-2 160 15,2 0-160-15,-1 8 160 0,-2 5-160 0,1 8 0 16,-1 6 0-16,-2 7 0 0,-1 8 0 0,-1 4 0 16,-4 6 0-16,-3 6 0 0,0 0 0 0,-3 16 0 15,-2 6 0-15,-1 8 128 0,-3 6-128 0,0 5 0 16,-2 7 0-16,-4 4 0 0,1 5 0 0,-4 4-144 16,-4 4 144-16,3 4-208 15,-1-2-416-15,2-2-80 0,3-7 0 0,2-2-16 16,4-9-368-16,3-1-64 0,3-8 0 0,2-2-16 15,2-7-1488-15,3-6-288 0</inkml:trace>
  <inkml:trace contextRef="#ctx0" brushRef="#br0" timeOffset="10118.49">28056 7378 20271 0,'0'0'1792'0,"0"0"-1424"0,0 0-368 0,0 0 0 0,5 9 1264 0,3-4 176 15,2 0 32-15,3 0 16 0,1-2-208 0,2-2-64 16,2-2 0-16,0-2 0 0,1-2-496 0,3 1-96 16,-2 0-32-16,2-5 0 0,-3 1-352 0,-2-5-80 15,0 3-16-15,-1-3 0 0,-3-1-144 0,-3-1 160 16,-1 1-160-16,-2 1 160 0,-2-1 80 0,-3 0 16 16,-2 1 0-16,-2 3 0 0,-2 1 144 0,-5 6 48 15,-1 1 0-15,-3 5 0 0,-2 4-192 0,-5 1-48 16,-1 5 0-16,1-2 0 0,1 7-48 0,1 5-16 15,0 1 0-15,4 3 0 0,3-2-144 0,4 3 128 16,4-1-128-16,3 1 128 0,3-3-128 0,5 1 0 16,2 0 0-16,4-4 0 15,3-2-304-15,3-2-144 0,3-3-16 0,2-1-10224 16,2-2-2032-16</inkml:trace>
  <inkml:trace contextRef="#ctx0" brushRef="#br0" timeOffset="10640.59">28889 7051 30575 0,'0'0'1344'0,"0"0"304"0,4 13-1328 0,-1 0-320 16,3 5 0-16,-4 3 0 0,-2-3 352 0,-1 4 0 16,-2 2 0-16,-1 4 0 0,-2-5-16 0,-2 2 0 15,0 3 0-15,-1 2 0 0,-5 1-176 0,-2 1-32 16,-1-2-128-16,4-12 192 0,-1-1-192 0,3-2 144 16,-2-1-144-16,1-4 128 0,6-2 64 0,0-1 0 15,1-4 0-15,5-3 0 0,0 0 432 0,2-10 80 16,2-2 32-16,4-3 0 0,2 0-208 0,1-3-32 15,6-1-16-15,0-3 0 0,1-6-176 0,1 3-48 0,4-3 0 16,1 1 0-16,1-2-256 0,1 3 160 0,1 1-160 0,2 3 128 16,2 2-128-16,-1 4 0 0,3 2 0 15,-2 3 0-15,-1 2-160 0,1 6 160 0,-2-2-208 16,-1 3 80 0,-1 4-1744-16,-3 1-352 0,0 1-64 0</inkml:trace>
  <inkml:trace contextRef="#ctx0" brushRef="#br0" timeOffset="11038.34">30488 6648 17215 0,'9'-16'768'0,"-3"8"144"0,3-2-720 15,0 1-192-15,-1 3 0 0,-1-2 0 0,2 3 1376 0,-4 3 240 16,-5 2 48-16,0 0 16 0,0 0-720 0,1 8-128 0,-3 5-48 0,-2 5 0 15,-6 5-112-15,0 5-32 16,-3 4 0-16,-1 1 0 0,0 7-16 0,-2 2-16 16,-2 5 0-16,-3 2 0 0,-1 3-224 0,-1 2-64 15,-3 1 0-15,2 3 0 0,-1 0-320 0,1-4 128 16,1 1-128-16,2-5 0 0,1-7 0 0,5-4 0 0,-1-5-192 0,4-4 64 31,2-10-272-31,2-2-48 0,3-3-16 0,2-2 0 0,3-7-1616 16,0-6-320-16,0 0-64 0,21-7-16 0</inkml:trace>
  <inkml:trace contextRef="#ctx0" brushRef="#br0" timeOffset="11369.45">30250 6534 25567 0,'0'0'1136'15,"-1"-5"224"-15,2-4-1088 0,3 4-272 0,4 0 0 0,-1 1 0 0,3-1 272 0,6 1 0 16,2 2 0-16,4-1 0 0,5 3-80 0,4 1 0 16,2 1-16-16,1 0 0 0,2 1 16 0,-1 6 0 15,-1 2 0-15,2 6 0 0,0 2 0 0,-5 5 16 16,0 0 0-16,-4 6 0 0,-4 3-208 0,-4 6 176 16,-5 2-176-16,-4 3 160 0,-5 3-160 0,-5 4 192 15,-5-1-192-15,-4 3 192 0,-1-3-32 0,-6 1 0 16,1 0 0-16,-5-1 0 0,-1-5 224 0,-1 0 32 15,-3-6 16-15,3-2 0 0,-4-4 160 0,1-1 48 16,-5-7 0-16,1 0 0 0,-1-6-320 0,1-3-64 16,-1-3-16-16,2 0 0 0,4-3-432 0,3-4-96 15,3-3-16-15,4-3-9744 16,2-3-1968-16</inkml:trace>
  <inkml:trace contextRef="#ctx0" brushRef="#br0" timeOffset="11686.53">31342 6777 24239 0,'0'0'1072'15,"0"0"224"-15,0 0-1040 0,-1 7-256 0,-2 5 0 0,-2-1 0 0,-1 4 640 16,-3 5 80-16,0 1 16 0,-4 6 0 0,-1-2-16 0,-2 5 0 15,-2 0 0-15,0 2 0 0,2 6-144 0,-1-1-16 16,1 0-16-16,2-3 0 0,2-4-256 0,3 2-48 16,3-1-16-16,2-6 0 0,3 2-96 0,3-4 0 15,4-3-128-15,1-1 192 0,2-4-16 0,3 1-16 16,1-4 0-16,4-1 0 0,1 0 112 0,1-5 32 16,0 2 0-16,0-3 0 0,4-2-128 0,-1-1-32 15,-2-2 0-15,1 0 0 0,0-1-144 0,-1-2 0 0,-1 1 0 0,-1-2 128 31,-1-5-1472-31,-3 1-288 0,-2-2-64 0,3-8-12128 0</inkml:trace>
  <inkml:trace contextRef="#ctx0" brushRef="#br0" timeOffset="11859.91">31111 7031 15663 0,'0'0'1392'0,"0"0"-1120"16,0 0-272-16,4-6 0 0,1 1 3088 0,2 1 560 0,3 2 128 0,3 0 0 15,1-1-2624-15,3 0-544 0,0 0-96 0,4 2-32 16,0-1-80-16,5 1-16 0,1 0 0 0,2 1 0 16,1 0-256-16,0 0-128 0,-3-3 128 0,-1 1-128 15,-3-3-1856-15,-4 2-464 16,-4-1-96-16</inkml:trace>
  <inkml:trace contextRef="#ctx0" brushRef="#br0" timeOffset="12011.33">31093 6795 22111 0,'6'-13'976'0,"2"5"208"0,3 1-944 0,6-1-240 0,5-2 0 0,3 2 0 0,4-2 1728 0,0 2 288 16,6-2 64-16,2-1 16 0,5 2-1328 0,3-3-256 15,4 4-48-15,-1-4-16 0,0 4-208 0,3 0-48 16,0 1-16-16,20-4 0 16,-7 2-1504-16,-2 0-288 0</inkml:trace>
  <inkml:trace contextRef="#ctx0" brushRef="#br0" timeOffset="39138.44">14579 4884 8287 0,'0'0'368'0,"0"0"80"0,2-9-448 0,-2 9 0 0,0 0 0 0,1-9 0 16,1-1 1088-16,-2 10 128 0,0 0 16 0,5-7 16 16,0-2-480-16,-5 9-80 0,5-7-32 0,-5 7 0 15,7-5-16-15,-7 5-16 0,8-5 0 0,-8 5 0 16,0 0-16-16,0 0 0 0,10-1 0 0,-10 1 0 15,0 0-32-15,0 0 0 0,7 9 0 0,-4-3 0 16,-3-6 144-16,0 12 32 0,0-12 0 0,0 11 0 16,-3 2-112-16,0 1 0 0,-1-2-16 0,0 0 0 0,1 1-16 0,-1 2 0 15,0-3 0-15,0 5 0 0,-1 1-48 16,0 3-16-16,-3 5 0 0,2 3 0 0,0 0-96 16,-1 2 0-16,1 1-16 0,-2-1 0 0,2 2-176 0,-2 2-16 15,1-2-16-15,-2 1 0 0,0-1-96 0,3-1-128 16,-5-5 176-16,4 2-176 0,-2-5 192 0,0 3-192 15,3-2 192-15,-2-1-192 0,0-1 320 0,1-3-32 16,0 0-16-16,-1-3 0 0,-1-1-32 0,0-2-16 16,0-3 0-16,0 2 0 0,0 2-96 0,0-5 0 15,-2 0-128-15,3 2 192 0,-2-5-192 0,4 1 128 16,0 1-128-16,0-3 0 0,6-6 128 0,0 0-128 0,-4 9 0 16,4-9 0-16,0 0 128 0,0 0-128 15,0 0 0-15,0 0 144 0,0 0-16 0,8 5 0 16,2-2 0-16,2-3 0 0,-2-1-128 0,5 1 192 15,0-2-192-15,3 4 192 0,1-4-192 0,3 2 0 0,1 0 0 16,1 0 128-16,2 0-128 0,2 2 0 16,0-1 0-16,3 1 0 0,-1 0 0 0,2 1 128 0,0-3-128 0,0 2 128 15,-2-1-128-15,1 0 0 16,-1 0 0-16,-3-1 0 0,-2 2 0 0,1 0 0 0,-3 1 0 0,-2 1 0 16,-2 1 0-16,-1-3 0 0,-1 2 0 0,-2 1 0 15,-1 0 0-15,-1-1 0 0,-3-3 0 0,-10-1 0 16,10 3 0-16,-10-3 0 0,0 0 0 0,9 2 0 15,-9-2 0-15,0 0 0 0,0 0 144 0,0 0-144 16,0 0 0-16,0 0 0 0,0 0 0 0,0 0 128 0,0 0-128 16,0 0 128-16,0 0-128 0,-8 4 128 0,-1 0 0 15,-1-1 0-15,-1-2 0 0,-1-1 0 0,-3 0-128 0,0 1 0 16,-3-1 0-16,0 0 0 0,-1 4 0 16,-3-2 0-16,0 0 0 0,-1-1 0 0,-1 4 0 0,-1-2 0 15,0-2 0-15,-2-1 128 0,-2 2-128 0,-1 1 0 16,-1-2 0-16,1-1 0 0,-2-1 0 0,1 1 0 15,-1 1 0-15,3-1 128 0,0 0-128 0,2 0 0 16,2 0 0-16,2 2 0 0,3-1 0 0,1 1 0 16,0-2 0-16,2 2 0 0,4-6 0 0,3 4 0 15,10 0 0-15,-9 0 0 0,0-4 0 0,9 4 0 16,0 0 0-16,0 0 0 0,0 0 0 0,0 0 0 16,0-8 0-16,0 8 0 0,0 0 0 0,4-9 0 15,0-1 0-15,1 1 0 0,-5 9 0 0,9-6 0 16,-1-4 0-16,-2 2 0 0,3-3 0 0,-2 2 128 15,1 0-128-15,-2 3 0 0,0-8 0 0,-1 4 0 16,1-2 0-16,0-2 0 0,-1-1 0 0,2-2 128 0,-1 0-128 0,0-4 0 16,1-2 0-16,0-5 144 15,-1-1-144-15,1-4 0 0,1-3 128 0,-1 1-128 0,1-1 0 0,-2 1 0 16,2-1 0-16,1 1 0 0,0-5 0 0,1 5 0 16,1 2 0-16,-2-2 0 0,1 1 0 15,2 3 0-15,-1 3 0 0,0 3 0 0,0 5 0 0,-2 3 0 16,-2 2 0-16,1 5 0 0,-2 0 0 0,-6 10-144 15,8-7 144-15,-8 7 0 0,4-4 0 0,-4 4-128 16,0 0 128-16,0 0 0 0,0 0-144 0,0 0 144 0,0 0 0 16,0 0 0-16,2 9 0 0,-2-9 0 0,0 0-128 15,-2 13 128-15,1 0 0 0,1-13 0 0,-3 9-128 0,3-9 128 16,0 0-160-16,-1 12 160 16,1-12-1888-16,0 0-288 15,0 0-48-15</inkml:trace>
  <inkml:trace contextRef="#ctx0" brushRef="#br0" timeOffset="39872.71">14243 6408 11967 0,'0'0'528'0,"0"0"112"0,0 0-512 0,0 0-128 0,0 0 0 0,0 0 0 0,0 0 1712 0,-1-6 304 16,2-3 64-16,3 1 16 0,-2-4-1040 0,5-2-208 15,0-3-32-15,3-1-16 0,2-1 64 0,-1-1 16 16,2-1 0-16,1 0 0 0,0-2-64 0,0 1-16 15,1 1 0-15,1 0 0 0,-3 0-176 0,0 2-48 16,1-2 0-16,1 4 0 0,-3 5-160 0,-1 1-32 16,-1 4-16-16,-2 4 0 0,-8 3-112 0,0 0-32 0,0 0 0 0,10 8 0 15,-3 5-32-15,-5 5 0 0,-3 2 0 16,-2 4 0-16,1 4-48 0,-5 0-16 0,0 2 0 0,-1 3 0 16,-1 0-128-16,0-1 128 15,1-5-128-15,0 4 128 0,0-4-128 0,2 1 128 16,2-7-128-16,-1-2 128 0,0-2-128 0,1-2 128 15,0-3-128-15,-1-4 128 0,5-8-128 0,-2 12 0 0,2-12 0 16,0 0 128-16,0 0-128 0,0 0 0 0,0 0 0 0,0 0-176 31,0 0-656-31,0 0-144 0,0 0-32 0,0 0 0 0,-2-13-640 0,1 3-128 0,0 1-16 0,0-4-16 16,-1 2-1264-16,1 0-240 0</inkml:trace>
  <inkml:trace contextRef="#ctx0" brushRef="#br0" timeOffset="40105.87">14317 6306 14047 0,'0'0'624'0,"-2"-8"128"0,1-3-608 0,0 5-144 0,1 6 0 0,-3-10 0 0,1 3 1072 0,2 7 176 16,0 0 32-16,0 0 16 0,0 0-16 0,0 0-16 15,0 0 0-15,0 0 0 0,0 0-112 0,2 14 0 16,1 2-16-16,-1 2 0 0,-2 3 32 0,-1 1 16 16,0 2 0-16,-3 5 0 0,-2 2-320 0,-4 0-64 15,-1 4-16-15,-4 0 0 0,-4 1-80 0,-5 2 0 16,-2 1-16-16,0-2 0 0,-3-1-336 0,-1-1-64 0,-1 0-16 15,0-5 0-15,1-2-144 0,-1-1-128 0,-2 0 144 0,1-2-144 16,-1 3 0-16,1-4 0 16,-1 0-208-16,2-5 64 15,0-1-1520-15,1-4-320 0,-1 0-48 0,-1-1-12688 0</inkml:trace>
  <inkml:trace contextRef="#ctx0" brushRef="#br0" timeOffset="41161.89">11066 7092 12031 0,'0'0'528'0,"0"0"112"0,0-6-512 0,0 6-128 0,0 0 0 0,-7-8 0 0,-2 3 1024 16,-3 1 192-16,1-2 16 0,-3 1 16 16,0 2-400-16,-4 1-80 0,-2 0 0 0,-4 1-16 0,-3 1-112 0,-1 1-32 15,-1 1 0-15,-2 4 0 16,1 4 64-16,-2 2 16 0,2-1 0 0,-3 3 0 0,-2 2-80 0,2 2-16 15,0 3 0-15,1 1 0 0,1 3-176 0,0-2-32 16,6 3-16-16,3 2 0 0,5 3 48 0,6-6 16 16,3-2 0-16,6 1 0 0,4-4-192 0,6 1-48 15,2-3 0-15,5-3 0 0,6 0 64 0,3-3 16 16,4-2 0-16,2-5 0 0,1-3-272 0,2 0 0 16,1-2-176-16,2-3 176 15,1-1-592-15,0 0-16 0,-1-3 0 0,1 2 0 16,1 0-1360-16,1-4-272 0,-1 0-48 0</inkml:trace>
  <inkml:trace contextRef="#ctx0" brushRef="#br0" timeOffset="41525.82">11366 7138 17903 0,'0'0'784'0,"0"0"176"0,-9 2-768 0,1 1-192 16,-3 2 0-16,-3 3 0 0,0-1 944 0,-2 6 144 0,-2 0 16 16,-2 4 16-16,-2 2-256 0,2 2-48 0,-2-1-16 0,3 0 0 15,3 2-352-15,0 2-80 0,5-2-16 0,0-3 0 16,4-4-128-16,5-3-32 0,2 0 0 0,2-2 0 16,-2-10 0-16,10 4-16 0,3-4 0 0,0 0 0 15,-1-1 0-15,2-3 0 0,2-3 0 0,0-1 0 0,1-4 64 0,1 2 16 16,-1-1 0-16,1-3 0 15,0-1-64-15,-2 2 0 0,-2 0 0 0,3 0 0 0,-3 5-192 0,-3-1 0 16,-2 2 0-16,0 4 0 0,-9 3 0 16,0 0 0-16,0 0 0 0,10 6 0 0,-2 5 0 0,-4 2 0 15,-3 4 0-15,0 0 0 0,-1 2 0 0,0-1 0 16,-1 0 0-16,1 0 0 0,0 0 0 0,3-3-128 16,0-1 128-16,4-1-208 15,0-3-2240-15,5-1-448 0</inkml:trace>
  <inkml:trace contextRef="#ctx0" brushRef="#br0" timeOffset="41893.08">11815 7252 16575 0,'-5'15'1472'0,"-1"3"-1168"16,-2 2-304-16,-1 2 0 0,0 0 1248 0,0-1 192 15,-1 1 32-15,-3 3 16 0,-1 2 0 0,2 0 0 0,-5-1 0 0,3-1 0 16,-1 1-768-16,1-3-144 0,0-1-48 0,3-4 0 16,0-3-368-16,5-4-160 0,6-11 128 15,0 0-128-15,0 0 208 0,0 0-32 0,0 0-16 0,1-10 0 16,3 0 48-16,1-3 16 0,5-2 0 0,1-3 0 16,0-1-80-16,0-1-16 0,2-4 0 0,1 1 0 15,0 0 0-15,0 0 0 0,-1 1 0 0,1 3 0 0,0 0 0 16,1 1-128-16,0 2 192 0,-1 6-64 0,0-4-128 15,-1 6 0-15,-3-2 0 0,0 6 0 0,-1 2-128 0,-9 2 128 16,0 0 0-16,0 0 0 0,0 0 0 0,4 10 0 16,-4 2 160-16,-4-3-160 0,-2 2 144 15,-3 0-144-15,-4-2 0 0,-1 4 144 0,-4-5-144 0,3 3-272 16,0-5 64-16,1 2 16 16,0-5-1472-16,3 1-272 0,-1-4-64 0</inkml:trace>
  <inkml:trace contextRef="#ctx0" brushRef="#br0" timeOffset="42124.03">12252 6788 25679 0,'0'0'1136'0,"0"0"240"0,0 0-1104 0,-3 13-272 16,-1 2 0-16,-1 2 0 0,-3 0 784 0,0 5 112 15,0 1 0-15,-3 6 16 0,0 3-288 0,-3 4-64 16,-1-1-16-16,1 1 0 0,-4-3-384 0,0 5-160 0,0 0 128 16,2 0-128-16,1-1 0 0,3 0-256 0,2-2 48 15,4 1 0 1,-1-4-1072-16,5-7-224 0,2-3-32 0,2-3-10432 0</inkml:trace>
  <inkml:trace contextRef="#ctx0" brushRef="#br0" timeOffset="42317.41">12050 7098 25103 0,'13'-6'1104'0,"-2"3"240"0,5 1-1072 0,-1 2-272 16,1 1 0-16,1 0 0 0,-2-3 1056 0,2 1 160 15,-1-2 16-15,2 2 16 0,1 0-800 0,0-2-144 16,-1 2-48-16,0-1 0 15,0 1-1600-15,-2 1-320 0,-1-1-64 0,1 0-10096 0</inkml:trace>
  <inkml:trace contextRef="#ctx0" brushRef="#br0" timeOffset="43103.46">12132 6994 7359 0,'0'0'656'0,"0"0"-528"0,0 0-128 0,10 0 0 0,-10 0 1952 0,10 1 352 15,-10-1 80-15,0 0 16 0,0 0-816 0,8 12-176 16,-3 2-16-16,-3 2-16 0,-4 2-320 0,0 4-64 16,-1 3-16-16,-3 1 0 0,-1 3-80 0,-3-1-32 15,-3 4 0-15,-1 1 0 0,-3 1-32 0,0 0-16 16,0-3 0-16,-1-1 0 0,-2 1-304 0,2-5-64 15,0 0-16-15,3-5 0 0,1-1-240 0,3-5-32 16,2-1-16-16,3-5 0 0,6-9-144 0,0 0 0 16,0 0-192-16,0 0 192 15,0 0-2048-15,13-2-272 0,3-3-64 0</inkml:trace>
  <inkml:trace contextRef="#ctx0" brushRef="#br0" timeOffset="43450.06">12696 6730 8287 0,'0'0'736'0,"0"0"-592"0,0 0-144 0,0 0 0 16,0 0 1808-16,0 0 336 0,0 0 64 0,0 0 16 0,5 11-784 0,-1-1-160 16,-8 3-16-16,0 5-16 0,-3 2-96 0,-4 8-32 15,0-1 0-15,-2 5 0 0,-2 1-64 0,-1 3-16 16,-2 3 0-16,0 0 0 0,-1 3-304 0,0 2-64 16,0 5-16-16,0-5 0 0,1 1-400 0,1-3-64 15,3-5-32-15,2-1 0 0,0-3-432 0,3-2-96 16,3-4-16-16,2-7 0 15,2-5-784-15,-1-1-176 0,6-5-16 16,-3-9-6736-16,0 0-1344 0</inkml:trace>
  <inkml:trace contextRef="#ctx0" brushRef="#br0" timeOffset="44125.44">12378 7206 16415 0,'0'0'720'0,"14"-5"160"0,3 1-704 0,3 1-176 16,2-1 0-16,4-1 0 0,0 1 544 0,0 1 80 16,1 2 16-16,0 0 0 0,-2 1-256 0,-1 0-32 15,1 1-16-15,-4 2 0 0,0 0-336 0,-1 3 144 0,0-1-144 0,-2 0 0 32,-3 2-256-32,-2 0-176 0,-2-2-16 0,0 1-16 15,-3-1-512-15,0 0-112 0,-8-5 0 0,12 4-16 16,-12-4 480-16,11 4 112 0,-11-4 0 0,10 0 16 0,-10 0 496 0,0 0 320 0,0 0-64 0,0 0 0 15,0 0 720-15,0 0 144 0,0 0 32 0,0 0 0 16,0 0-112-16,0 0-16 0,0 0 0 0,0 0 0 16,0 0-128-16,-10 4-48 0,-3-2 0 0,3 0 0 0,10-2-112 15,-11 5-32-15,-3 1 0 0,0-1 0 0,-2 3-80 16,2 2-32-16,4 4 0 0,0-3 0 0,0-1-48 16,1 3-16-16,4-3 0 0,1 3 0 15,2-5-112-15,2-8-32 0,0 0 0 0,1 10 0 0,-1-10-144 0,0 0-48 16,0 0 0-16,8 5 0 0,-8-5 0 0,6 4 0 15,1 0 0-15,-7-4 0 0,0 0-192 0,0 0 176 16,11-7-176-16,-11 7 160 0,0 0-160 0,10 3 0 16,-10-3 0-16,7 7 0 0,-1 4 0 0,-1-1 0 15,-2 0 0-15,4-1 0 0,-5 2 0 0,3-1 0 16,2 2 0-16,0-3 0 0,2-3 0 0,4-2 0 16,0 0 0-16,2-3 0 0,3-4 0 0,1 0 0 0,0-6 0 15,3 0 0-15,2-3 128 0,1 1-128 0,3-4 0 16,-1-3 128-16,-2-4-128 0,1-2 0 15,-1 1 0-15,-2 2 0 0,-3-3 0 0,-2 1 0 16,0 1 128-16,-2-3-128 0,1-2 0 0,-3 3 0 16,-1-4 0-16,-3-3 128 0,-3 0-128 0,1-5 0 15,-3-2 0-15,1 1 0 0,-4-1-192 0,-2 2-32 0,0 3 0 0,-2 5 0 16,1 0 32-16,-1 4 16 0,-2 6 0 0,0 3 0 16,0 7 176-16,-1 2 0 0,-3 4-144 15,-2 3 144-15,-1 6 0 0,-2 4-144 0,-2 4 144 0,0 4 0 16,-4 4 0-16,1 3-128 0,-5 6 128 15,1 0 0-15,-2 6 0 0,1 2 0 0,0-1 128 0,3 7-128 0,4 1 160 0,2 1-160 16,3-6 160-16,5 1-160 16,3 0 192-16,3-3-64 0,4-3-128 0,3-2 192 0,0-2-192 15,5-1-288-15,3 0 64 0,3-7-9632 16,0-3-1920-16</inkml:trace>
  <inkml:trace contextRef="#ctx0" brushRef="#br0" timeOffset="45345.04">14310 7083 2751 0,'0'0'256'0,"0"0"-256"0,12 0 0 0,-2 0 0 0,0-2 2176 0,-10 2 384 16,12 0 64-16,-2 2 32 0,-10-2-1040 0,9 6-208 16,-9-6-32-16,0 0-16 0,3 14-80 0,-3-3-32 15,-1-1 0-15,-3 1 0 0,-3-2 160 0,-2 5 16 16,-1 3 16-16,-4 2 0 0,-4 0-224 0,-2 2-32 15,-1 6-16-15,-4 2 0 0,-6 7-368 0,-1-2-80 16,-4-2-16-16,0 1 0 0,-2-4-256 0,2 2-64 16,3-2-16-16,3-2 0 0,2 1-64 0,4-4-16 0,2-4 0 0,5-3 0 15,4-6 64-15,1 1 16 16,3-5 0-16,3-1 0 0,6-6-48 0,0 0 0 0,0 0 0 0,0 0 0 16,10 4-64-16,4-4 0 0,2 0-16 15,5-2 0-15,3 0-240 0,4 2 176 0,2 2-176 16,4 2 160-16,1-1-160 0,3 1 0 0,2 1 0 0,-1 3 0 15,-2-4 0-15,-3 2 0 0,-2 3 0 16,0-3 0-16,0 3 0 0,-2-2 0 0,-2-2 0 0,0 2 0 16,-1-2 0-16,-2 2 0 0,-1 0 0 0,0-3 0 0,1 0 0 15,-4 0 0-15,0 2 0 0,-1-3 0 0,-1-2 0 16,-3 0 0-16,-3-1 0 0,-1 2 0 16,-1-1 0-16,-1-1 0 0,-1 0 128 0,-9 0-128 0,0 0 0 15,12 0 0-15,-12 0 0 0,0 0 0 0,0 0 0 16,0 0 0-16,0 0 0 0,0 0 0 0,0 0 0 0,0 0 128 15,0 0-128-15,0 0 0 0,-8 6 0 16,-1-1 0-16,-1-4 128 0,-2 2-128 0,-2 0 0 0,-1-1 0 16,-3-1 0-16,-1-1 0 0,-2 0 0 15,-2 0 0-15,1 0 128 0,-3 0-128 0,1 0 0 0,-2-1 0 16,1-1 0-16,-2-1 0 0,-2 0 0 0,2 0 0 16,0-4 128-16,1 2-128 0,0 3 0 0,0-3 0 15,-2-3 0-15,1 2 0 0,0-3 0 0,2 1 0 16,2 2 0-16,3-3 128 0,-1 2-128 0,5 0 0 0,3 1 0 0,3 0 0 15,2-4 0-15,2 4 0 16,1-2-144-16,1 1 144 0,2 0-128 0,2 7 128 16,-2-10-192-16,2 0 192 0,0 0-176 0,3-2 176 15,-1 5-160-15,1-3 160 0,-1 1 0 0,2-2-144 0,1 5 144 0,-1-3 0 16,4 3 0-16,-1-3-128 16,0 1 128-16,0 2 0 0,0-4 0 0,-1 2-160 15,2-5 160-15,-1 3 0 0,1-2 0 0,2-2 0 0,0-2 0 16,2 0 0-16,0-3 0 0,1-2-128 0,1-1 128 15,1-4 0-15,1 3 0 0,0-1 0 0,1-3 0 0,-1 2 0 16,-3-5-160-16,2 3 160 0,2 1-128 0,-1 4 128 16,-1-4 0-16,1 2-160 0,-2 2 160 0,1 2 0 0,-2 2 0 0,-2 3-128 15,-1 0 128-15,-2 5 0 0,-2 3 0 16,-6 7 0-16,7-6 0 0,-7 6 0 16,0 0-128-16,0 0 128 0,0 0 0 0,0 0 0 0,0 0 0 0,0 0 0 15,0 0 0-15,0 0 0 0,-11 2-128 0,1 1 128 16,0 1 0-16,2 1 0 15,1 2-144-15,1 0 144 0,-1 2 0 0,7-9-144 0,-7 7 144 0,1 3-208 16,1-3 80-16,5-7 128 16,0 0-784-16,-3 10-48 0,3-10 0 0,0 0-15040 0</inkml:trace>
  <inkml:trace contextRef="#ctx0" brushRef="#br0" timeOffset="45789.21">15331 7462 10127 0,'0'0'896'0,"0"0"-704"16,0 0-192-16,0 0 0 0,0 0 2400 0,0 0 448 16,-9 14 96-16,0-1 0 0,0 1-1584 0,-2 3-320 15,-4 2-64-15,-3 6-16 0,0-1-112 0,-2 1-16 16,-1 3-16-16,2 1 0 0,0-2-384 0,0 1-80 16,-1-5-16-16,3 1 0 0,5 0-336 0,1-4-128 15,4 1 0-15,2-7-8208 16,2-7-1648-16</inkml:trace>
  <inkml:trace contextRef="#ctx0" brushRef="#br0" timeOffset="46134.71">15594 7529 18431 0,'0'0'1632'0,"-4"8"-1312"15,-1 1-320-15,-1 1 0 0,-3 4 1120 0,-1 1 160 0,-2 3 16 0,-2-2 16 16,-1-3-64-16,0 2-16 0,-2-1 0 0,2 2 0 16,2-4-672-16,-1-1-144 0,2-3-32 0,0-2 0 15,2-1-256-15,10-5-128 0,0 0 0 0,0 0 128 16,0 0 176-16,3-8 16 0,2-5 16 0,4 3 0 16,2-3-112-16,3-3-32 0,3-2 0 0,-1 0 0 15,2 0-48-15,0 2-16 0,1 1 0 0,0 5 0 16,2-2-128-16,-1 6 128 0,-1-2-128 0,0 4 128 0,0 3 160 0,-4 2 32 15,-1 2 0-15,-3 6 0 0,-4 0-64 0,0 6-16 16,-3 5 0-16,-3 4 0 0,-3 3-96 0,-3 2-16 16,-2-1 0-16,0 3 0 0,-3-6 0 0,0 2-128 15,-3-4 192-15,3 0-64 0,-3 0-304 0,3-4-64 16,2-5-16-16,3-3 0 16,5-11-1904-16,0 0-384 0</inkml:trace>
  <inkml:trace contextRef="#ctx0" brushRef="#br0" timeOffset="46376.07">15412 6956 31327 0,'-11'-3'2784'0,"5"2"-2224"0,6 1-560 0,0 0 0 16,0 0 544-16,0 0 0 0,-9-4 0 0,9 4 0 15,0 0-400-15,0 0-144 0,0 0 0 0,0 0 144 16,0 0-2528 0,0 0-512-16</inkml:trace>
  <inkml:trace contextRef="#ctx0" brushRef="#br0" timeOffset="47061.94">16520 7269 12895 0,'-4'-12'1152'0,"0"1"-928"16,-2-3-224-16,-1 1 0 0,1 2 1536 0,-1 0 256 15,0 8 48-15,-2-2 16 0,-2 1-464 0,-1 5-96 16,2 5-16-16,-3 2 0 0,-1 5-448 0,-1 2-80 0,0 3-32 0,-1 2 0 15,2 4-16-15,2 4 0 0,-3 3 0 16,1-2 0-16,0 3-256 0,5 1-48 0,0-1-16 0,2-3 0 16,4-3-256-16,1-4-128 0,5-3 128 0,2-2-128 15,3-2 0-15,2-5 0 0,2 0 0 0,2-6 0 16,-1-3 0-16,4-2 0 0,-2-3 0 0,3-2 0 16,1-4 224-16,4 0 16 0,1-1 0 0,0-4 0 15,-1-1-112-15,-3-2-128 0,1 0 176 0,-1 2-176 0,0 0 128 16,1 1-128-16,-2 1 0 0,0-4 0 0,2-1 128 0,-3-4-128 15,1 0 0-15,-1 2 0 0,-2-5 0 16,2 2 0-16,-5 0 0 0,-2 0 0 0,1 5 0 0,-5 4-176 16,-1 3 0-16,-4 5 0 0,-2 7 176 0,0 0-160 15,0 0 160-15,-11 8-160 0,-2 1 32 0,-1 8 0 16,-1 7 0-16,-3 4 0 0,-4 5 128 0,-1 3 0 16,-1 2 0-16,0 5-128 0,-1 1 128 0,-1 5 0 15,2-3 0-15,3-2-128 0,1-6 128 0,5-4 0 16,1-3 128-16,5-8-128 0,2-7 416 0,2-2 16 15,2-5 0-15,3-9 0 0,0 0-80 0,0 0-16 16,10 0 0-16,0-2 0 0,2-2 16 0,1-6 0 16,1 0 0-16,2-4 0 0,2-3-352 0,1 2 128 15,1 0-128-15,1 3 0 0,-2 1 0 0,0 4 0 16,1 1 0-16,-2 3 0 0,-4 3 0 0,-1 4 0 16,-2 4 0-16,-2 2-128 0,-3 8 128 0,-1 1 0 15,-2 1 0-15,-2 3 0 0,-2 0 0 0,-2 1-160 0,-2 0 160 0,0-2 0 31,-1-4-1376-31,2 2-160 0,1-2-48 0,1-4-12224 0</inkml:trace>
  <inkml:trace contextRef="#ctx0" brushRef="#br0" timeOffset="47595.32">17208 7271 17103 0,'0'0'752'0,"0"0"160"0,0 0-720 0,3-7-192 0,1-4 0 0,-4 11 0 0,6-7 784 0,-6 7 128 0,10-8 32 0,1 4 0 15,-11 4-144-15,14-2-32 0,-2 1 0 0,0 2 0 16,-12-1 96-16,11 6 16 16,-1 4 0-16,2 3 0 0,-2 1-48 0,-2 4 0 0,-2 0 0 0,-1 6 0 15,-4-3-496-15,-2 3-96 16,-3 2-32-16,-1-3 0 0,-5-3-80 0,0 2 0 0,-4-1-128 0,-2-2 192 15,0-1-192-15,-1-1 176 16,0-6-176-16,1 2 160 0,2-5 0 0,4 0 0 16,3-3 0-16,7-5 0 0,0 0 96 0,0 0 0 0,2 12 16 15,-2-12 0-15,12 5-272 0,2 0 128 0,1 0-128 0,1 0 0 16,2-1 128-16,0 5-128 0,-2-1 0 0,2 4 0 16,0 0 0-16,-1 2 0 0,-1 2 0 0,-1 1 0 15,-3-2 0-15,-3 2 0 0,-3-3 0 0,-1-3 0 16,-4 2 0-16,-2-1 160 0,-3-1-160 0,-2 0 128 0,-3-1 64 0,-4 0 0 15,-3 2 0-15,1-6 0 0,-1 2-192 16,2-2 160-16,2-6-160 0,-2-1 160 16,0-2-1424-16,2-3-272 0,3-2-64 15</inkml:trace>
  <inkml:trace contextRef="#ctx0" brushRef="#br0" timeOffset="48051.02">17890 7219 22575 0,'0'0'992'0,"0"0"224"0,0 0-976 0,0 0-240 15,-3 12 0-15,-2-1 0 0,0-2 960 0,-1 4 160 16,-3-2 32-16,0 3 0 0,0-178-448 0,-1 365-64 0,0-182-32 16,0-1 0-16,-1-1-320 0,2 0-64 0,1 0-16 0,0-1 0 15,2 1-64-15,1-2-16 0,1-1 0 0,-1-3 0 16,3 1-128-16,2-12 0 0,2 11 144 0,-2-11-144 16,5 9 128-16,1 0-128 0,2-4 160 0,-8-5-160 15,10 1 256-15,1 1-64 0,-2-2 0 0,-9 0 0 16,12-3-192-16,-2-1 0 0,-10 4 0 0,10-6-160 15,-2-1 160-15,-8 7 0 0,6-8 0 0,-6 8 128 16,0 0-128-16,6-9 0 0,-6 9 0 0,0 0 0 16,0 0 0-16,-5-5 0 0,-2 0 0 0,-2 3 0 15,-1 2 0-15,-2 2 0 0,-3-1 0 0,0 4 0 0,-1 0 208 0,1 3-16 16,0-1-16-16,2-2 0 0,2 3-176 0,-1-2 192 16,3 2-192-16,3 2 192 0,0-1-192 0,2 1 0 15,0 0 0-15,4-10 0 0,-1 10-192 0,1 3-128 16,1 0-32-16,2-3-9008 15,-1 2-1808-15</inkml:trace>
  <inkml:trace contextRef="#ctx0" brushRef="#br0" timeOffset="48836.15">18246 7168 20959 0,'0'0'928'0,"0"0"192"0,0 0-896 0,-3-10-224 0,3 10 0 0,0 0 0 15,0 0 1216-15,0 0 192 0,0 0 32 0,0 0 16 16,-5 8-448-16,-1 4-96 0,-2 4-16 0,0 1 0 0,0 3-160 0,1 0-32 15,0 1-16-15,-1 5 0 0,0 1-80 0,3 1-16 16,0-6 0-16,0 5 0 0,0-5-240 0,2-2-48 16,-3 2-16-16,4-2 0 0,0-1-288 0,2-1 160 15,0-3-160-15,3-1 128 0,-1 0 0 0,3-4 0 16,1 2 0-16,2-5 0 0,3 3-128 0,1-4 0 16,2 1 0-16,4-3 0 0,4-3 0 0,1-1 0 15,-1 0-144-15,4 0 144 16,1-2-640-16,-1-1 0 0,-2-3-16 0,-2 2 0 15,-2 0-608-15,-2-1-112 0,-3-4-32 0,-2 2-11904 0</inkml:trace>
  <inkml:trace contextRef="#ctx0" brushRef="#br0" timeOffset="48990.43">18561 7303 21183 0,'0'0'1888'0,"-1"15"-1504"16,-1-1-384-16,1 3 0 0,-3 1 1984 0,2 2 320 15,-2 1 64-15,0 5 0 0,-1 2-864 0,0 0-176 0,0 4-48 16,-3 2 0-16,-1 4-640 0,0-1-144 16,1-4-32-16,-1 0 0 0,-1 0-224 0,2-6-48 0,2-1-16 0,0-1 0 31,3 1-1568-31,1-4-304 0,2-2-64 0</inkml:trace>
  <inkml:trace contextRef="#ctx0" brushRef="#br0" timeOffset="49629.84">19602 7397 14735 0,'0'0'1312'0,"0"0"-1056"0,-8 3-256 0,8-3 0 15,0 0 1024-15,-10 3 160 0,1-1 32 0,9-2 0 16,-9 1 16-16,9-1 16 0,-8 0 0 0,8 0 0 15,0 0-240-15,0 0-48 0,-4-8-16 0,4 8 0 16,0-7-368-16,0 7-80 0,5-9-16 0,1 0 0 16,2 4-160-16,1-3-16 0,1 3-16 0,0 1 0 0,4 2-48 0,-3-1-16 15,-11 3 0-15,11 0 0 0,-11 0-16 16,0 0 0-16,9 9 0 0,-4-3 0 0,-5-6 0 0,1 12 0 16,-4-1 0-16,-2-2 0 0,-5 4 48 0,0-4 0 15,-2 0 0-15,1-3 0 0,-2 3 176 0,2-4 32 16,-2 0 16-16,2-2 0 0,-1-3 160 0,3-2 48 15,0 1 0-15,9 1 0 0,-8-6-192 0,1-4-48 16,3 2 0-16,2-2 0 0,-1 2-128 0,3 8-48 16,-1-11 0-16,1 3 0 0,0 8-272 0,0 0 0 15,0 0 0-15,0 0 0 16,4-10-1136-16,-4 10-272 0,0 0-64 0,0 0-9424 16,0 0-1888-16</inkml:trace>
  <inkml:trace contextRef="#ctx0" brushRef="#br0" timeOffset="50048.59">19550 7789 3679 0,'0'0'320'0,"-10"3"-320"0,0 5 0 0,1-4 0 15,0-2 4640-15,-1 0 864 0,-1-2 160 0,0 1 32 16,0-1-3312-16,0-1-656 0,4-3-144 0,7 4-32 16,-5-7-688-16,3-3-144 0,2-1-16 0,4-1-16 15,1-4-192-15,3-1-48 0,2 0 0 0,3 1 0 0,2 4-160 0,3 0-32 16,0-1-16-16,1 2 0 0,-1 2 16 0,1 3 0 16,0 1 0-16,-2 3 0 0,-1 2 0 0,-4 4 16 15,-1 3 0-15,-4-1 0 0,-7-6-96 0,7 15-32 16,-6 3 0-16,-4 0 0 0,-3 0 16 0,-4-1 0 15,-4 0 0-15,-3 1 0 0,-2-4 64 0,0-3 16 16,-1 0 0-16,-1 1 0 0,1-4 48 0,2-2 16 16,-3 0 0-16,3-3 0 0,1-2 96 0,5-1 32 15,0-2 0-15,5-5 0 0,2 0-112 0,1-4 0 16,1 1-16-16,3-2 0 0,1 1-32 0,3 0 0 16,3-3 0-16,0 1 0 0,2 3-272 0,1 0 0 15,0 2 128-15,1 3-128 0,0-2-208 0,1 3-112 16,-2 2 0-16,-10 2-12368 15,11 0-2480-15</inkml:trace>
  <inkml:trace contextRef="#ctx0" brushRef="#br0" timeOffset="72311.97">2807 10275 911 0,'0'0'0'0,"0"0"0"0,0 0 0 0,0 0 0 0,0 0 1408 0,0 0 192 16,0 0 32-16,0 0 16 0,0 0-1200 0,0 0-224 16,0 0-48-16,0 0-16 0,0 0-160 0,0 0 0 15,0 0 0-15,0 0 0 0,0 0 0 0,0 0 0 16,0 0 0-16,0 0 0 0,0 0 160 0,0 0-160 16,0 0 192-16,0 0-192 0,0 0 512 0,0 0-16 15,0 0 0-15,0 0 0 0,0 0 32 0,0 0 16 16,0 0 0-16,0 0 0 0,0 0-32 0,0 0 0 15,0 0 0-15,0 0 0 0,0 0-16 0,0 0-16 16,0 0 0-16,0 0 0 0,0 0-192 0,0 0-32 0,0 0-16 16,0 0 0-16,0 0-240 0,0 0 176 0,1 11-176 0,-1-11 160 15,0 0-160-15,9 7 0 0,-9-7 0 0,9 8 128 16,2-4 0-16,2 0-128 0,0-1 192 0,1-2-64 16,1-1 16-16,3 0 0 0,1 0 0 15,1 0 0-15,2 0-144 0,0 0 160 0,5 0-160 0,0 0 160 16,3-1-16-16,1-1 0 0,2 1 0 0,-3 0 0 15,0-2 16-15,0 2 0 0,1-3 0 0,2-1 0 16,-1 3 0-16,1-1 0 0,1 0 0 0,3 1 0 16,1 1 80-16,1-1 16 0,3 1 0 0,3 1 0 15,-1-2-256-15,-2 2 128 0,-4 0-128 0,2-2 0 16,-1 0 192-16,3 0-64 0,-1 2-128 0,1 3 192 16,1-2-192-16,5 3 0 0,-1 1 0 0,0-4 0 15,0 1 144-15,-2 0-144 0,-2 1 128 0,0-2-128 0,-1-2 144 0,0 0-144 16,0-1 160-16,3 0-160 15,-1 0 256-15,3-1-32 0,0-5-16 0,1 2 0 0,1-3 96 0,-2 1 16 16,-3 3 0-16,-3-1 0 0,1 1-80 0,-1 0-16 16,2-4 0-16,0 1 0 0,0 0-16 0,2 3 0 15,2 0 0-15,0 1 0 0,-3-2-208 0,-2 1 0 16,-4 2 0-16,0 0 0 0,1-3 0 0,-3 3 0 16,1-1 128-16,0 1-128 0,-1 0 0 0,1-3 0 15,1 3 0-15,0 0 0 0,0 1 128 0,-1-2-128 16,-3-1 0-16,-1 2 144 0,-6 2 32 0,-2 0 0 15,0-1 0-15,-1 2 0 0,0-1 16 0,-1 1 16 16,-2 0 0-16,0 0 0 0,-2 0 128 0,-1 0 32 16,-2 0 0-16,1-1 0 0,-3-2 144 0,-2 2 48 15,0 0 0-15,-1-2 0 0,-1 2-64 0,-10 1-16 0,10-1 0 16,-10 1 0-16,0 0-208 0,0 0-32 0,11 0-16 0,-11 0 0 16,0 0-224-16,0 0 128 0,0 0-128 15,0 0 0-15,0 0 0 0,0 0 0 0,-5 12 0 0,-1 1 0 31,-4-4-2288-31,0 2-400 0</inkml:trace>
  <inkml:trace contextRef="#ctx0" brushRef="#br0" timeOffset="73381.05">10313 10103 8287 0,'0'0'736'0,"0"0"-592"0,-3-9-144 0,3 9 0 0,0 0 1088 0,0 0 192 16,0 0 48-16,0 0 0 0,-2-10-240 0,2 10-64 16,0 0 0-16,-8-6 0 0,8 6-384 0,0 0-64 15,0 0-32-15,0 0 0 0,-9 1-304 0,9-1-64 16,0 0-16-16,0 0 0 0,-1 11-160 0,3-2 0 0,3 0 0 0,3-2 0 16,2 1 0-16,4-2 0 0,5 0 0 0,5 0 0 15,3-3 0-15,4-3 128 0,4 0-128 0,-2 0 128 16,-1 0-128-16,0 0 0 0,1-1 0 0,1 1 0 15,3-2 0-15,1 2 128 0,0 0-128 0,4 0 0 16,1 0 176-16,6 2-48 0,2-1-128 0,1-1 192 16,-1 0-16-16,-2 1-16 0,2 2 0 0,-4-2 0 15,1 3-32-15,2 2-128 0,-1-5 192 0,5 1-64 16,2 1-128-16,0 0 192 0,-2 2-192 0,1-2 192 16,0-1-64-16,-1-1-128 0,0 2 192 0,3-2-64 15,3-2 64-15,4 0 0 0,3-1 0 0,-5 2 0 16,-6-2-192-16,-2 1 0 0,2-1 0 0,-1 1 0 15,1-3 0-15,2 3 160 0,3 0-160 0,0-1 160 16,-2-1-160-16,-3 1 0 0,-3 1 144 0,1-1-144 0,-5-4 128 16,1 3-128-16,-1 0 160 0,0 1-160 0,2-1 0 0,-2 0 128 15,-1-2-128-15,-4 2 0 0,-6-1 176 0,-1-1-16 16,-1-2 0-16,0 3 0 0,-3 2 48 16,0-2 16-16,-1 0 0 0,1 2 0 0,-3 0-48 0,2 0-16 15,0 1 0-15,0-1 0 0,0 0-160 0,-2-1 160 16,-1-2-160-16,-2 3 160 0,-3-2-160 0,-3 1 0 15,-2 0 0-15,-2-3 0 0,-1 3 0 0,-1 0 0 16,0 2 144-16,-1-2-144 0,-1-1 0 0,-2 1 0 16,3 3 0-16,-2 1 128 0,-3 3-128 0,-9-4 0 15,10 0 0-15,-10 0 128 0,0 0-128 0,0 0 0 16,7 6-176-16,-7-6 176 16,0 0-1600-16,0 0-240 0</inkml:trace>
  <inkml:trace contextRef="#ctx0" brushRef="#br0" timeOffset="74330.14">18025 10197 4607 0,'-12'-9'192'0,"12"9"64"0,-10-4-256 0,2 1 0 0,8 3 0 0,0 0 0 0,-9-4 2496 0,9 4 464 15,0 0 96-15,0 0 16 0,0 0-1760 16,0 0-352-16,0 0-64 0,0 0 0 0,0 0-560 0,12-1-96 16,1 1-32-16,1 0 0 0,2 1-208 0,2-1 0 15,0 0 128-15,2 1-128 0,3-1 0 0,1 1 144 16,5-1-144-16,3 0 128 0,6 0-128 0,8 0 0 15,4-1 0-15,2 0 0 0,0-2 240 0,1-1-48 16,3-1 0-16,3 2 0 0,0-4 64 0,9 1 16 16,4 2 0-16,1 2 0 0,-5-6 80 0,1 4 16 15,-2 0 0-15,3 3 0 0,3-2-96 0,2 1-16 16,2-2 0-16,-2 3 0 0,-2 0-256 0,-2-1 0 16,-3 2 128-16,5 0-128 0,3 2 0 0,0-1 160 15,-1-1-160-15,-2 1 128 0,-3-1-128 0,0 3 160 0,0-2-160 0,2-1 160 16,3 0-160-16,-5 0 0 0,-5-1 144 15,-2-2-144-15,0 2 176 0,-2 0-48 0,-2-2 0 0,4 0 0 16,0 3 32-16,-1-1 0 0,-3-1 0 0,-2-1 0 16,-3-1 16-16,-5 3 0 0,-2 0 0 0,-2 1 0 15,-3-2-176-15,0 2 192 0,1 2-192 0,-1-2 192 16,-3 0-192-16,-1 0 160 0,-3-2-160 0,-5 2 160 16,-5 2-160-16,-2 0 0 0,-1 2 0 0,-4-1 128 15,1-2-128-15,-3 0 0 0,-3 2 0 0,0 1 0 16,-2 1 0-16,-2-2 0 0,-9-3 0 0,0 0 0 15,8 7-288-15,-8-7 16 0,0 0 0 0,0 14-7568 16,0-5-1504-16</inkml:trace>
  <inkml:trace contextRef="#ctx0" brushRef="#br0" timeOffset="75347.02">25696 10109 11967 0,'0'0'1072'0,"0"0"-864"0,0 0-208 0,0 0 0 16,5-10 800-16,0 3 112 0,-5 7 32 0,10-3 0 15,-1-1-368-15,2 1-80 0,2 0-16 0,0 2 0 16,0 1-336-16,-1 1-144 0,4 0 128 0,-1 1-128 16,0-2 0-16,0 3 0 0,1 0 128 0,1-1-128 15,1-2 288-15,3 3 32 0,1 1 0 0,3 1 0 16,4-4 112-16,1 2 16 0,3-1 16 0,5 3 0 15,6-1 48-15,3 1 0 0,0-1 0 0,1-1 0 16,-2 0-128-16,2 2-32 0,2-1 0 0,2 1 0 16,0-1-16-16,5 3 0 0,3-2 0 0,2-3 0 15,2 2-144-15,-2 2-16 0,-2-1-16 0,2-1 0 0,3 0-160 0,1 2 192 16,5-2-192-16,3 1 192 0,1-1-192 0,0 1 0 16,-3-1 144-16,3 1-144 0,3-1 160 0,3 0-32 15,3-2-128-15,-3 0 192 0,-4 0-192 0,0-1 0 16,2 1 0-16,2-1-160 0,5-1 160 0,1 1 176 15,-5 0-48-15,-1-1 0 0,-1 0 80 0,3 0 16 16,2 0 0-16,-3 0 0 0,-3 0 16 0,-2 0 0 16,-5 0 0-16,-1 0 0 0,-1-1-96 0,-1 1-16 15,-1-1 0-15,-4 0 0 0,-7-1 16 0,-3 1 0 16,-6 0 0-16,-4 1 0 0,-3-3 80 0,-2 1 16 16,-4-2 0-16,-2 3 0 0,-1-1-112 0,-3 2-128 0,-3 0 176 0,2 0-176 15,-3 0 128-15,-4 3-128 16,-3 1 0-16,0-3 0 0,-3 0 0 0,-1 1 0 0,-1-1 0 0,-13-1 0 15,0 0 0-15,9 0 0 0,-9 0 0 0,0 0-144 32,0 0-352-32,0 0-64 0,0 0-16 0,-12 4-7936 0,-2-1-1600 15</inkml:trace>
  <inkml:trace contextRef="#ctx0" brushRef="#br0" timeOffset="77218.95">19125 5734 11567 0,'0'0'512'0,"0"0"112"0,-1-8-496 0,1 8-128 16,0-11 0-16,0 11 0 0,0 0 720 0,0 0 128 16,0 0 32-16,0 0 0 0,0 0-448 0,0 0-96 15,0 0-16-15,0 0 0 0,5 12-192 0,-2-2-128 16,1 7 160-16,-3 0-160 0,-1 1 208 0,-1 1-48 15,-1 4-16-15,0 0 0 0,-2 1-16 0,-1 3-128 16,-3-3 192-16,1 4-64 0,-1-4 16 0,0 0 0 16,-1-3 0-16,4 0 0 0,-2-1 16 0,0 2 0 15,1-3 0-15,1 0 0 0,-1-1 112 0,-1-1 32 0,0-3 0 0,0-3 0 16,1-1-32-16,1 2 0 16,-2-5 0-16,7-7 0 0,-6 12-64 0,2-6-16 0,4-6 0 0,0 0 0 15,-2 10-192-15,2-10 176 0,0 0-176 0,0 0 160 16,0 0 0-16,10 3 0 0,-10-3 0 0,14-2 0 15,0 0 0-15,-1-1 0 0,-1-2 0 0,2 1 0 16,0 1-160-16,3-2 0 0,1-1 144 0,-1 3-144 16,1-1 128-16,1 0-128 0,2-1 160 0,-1 2-160 15,-1 0 128-15,4 1-128 0,2 0 0 0,2 0 0 16,0 2 0-16,1 0 0 0,0 2 0 0,3-1 0 16,-1 0 0-16,-2 3 0 0,-2 0 0 0,0 4 0 15,-3-3 0-15,1 4 0 0,1-2 0 0,-1 3-160 0,-1-3 160 0,0 0 0 16,0 1 0-16,-2-2 0 0,0 4 0 0,-1-2 0 15,2-5 0-15,-1 2 0 0,1 0 0 0,0-4 144 16,-2 2-144-16,-1-3 160 0,-1 0 32 0,-2-3 16 16,0 1 0-16,-1-5 0 0,0 0-32 0,-1-1-16 15,-1-4 0-15,0-1 0 0,-3 0 80 0,0 1 16 16,-1-3 0-16,0-3 0 0,-2-5 32 0,1-3 16 16,0-1 0-16,-1-3 0 0,-1 2 16 0,2 1 0 15,0-2 0-15,-1 1 0 0,1-3-64 0,0 6-16 16,-2-1 0-16,0 5 0 0,-1 0-112 0,1 1 0 15,-1-2-128-15,0 7 192 0,-3 2-192 0,2 2 0 0,-4 11 0 16,3-8 0-16,-3 8 0 0,0 0-288 0,0 0 64 0,0 0-8192 16,0 0-1632-1</inkml:trace>
  <inkml:trace contextRef="#ctx0" brushRef="#br0" timeOffset="78216.36">22398 5741 19343 0,'2'-9'1728'0,"-2"9"-1392"0,0 0-336 0,0 0 0 31,7-4-784-31,-7 4-240 0,12 0-32 0,-2 3-16 0,-10-3 896 0,11 10 176 0,1 0 0 0,-2 4 0 0,-1 4 0 0,0 2 128 16,-2 2-128-16,1 2 0 0,-2-1 0 0,1 1 128 16,-2 4-128-16,0-1 0 0,-2 1 0 0,0 1 128 15,1 1-128-15,0 2 0 0,0 2 0 0,-3 1 0 16,2-2 0-16,-2-3 0 0,0 2 0 0,2-2 0 16,2-5 0-16,1 0 0 0,2-5 128 0,1-2-128 15,1-3 0-15,1-3 128 0,2-1 288 0,-2-6 48 16,3-1 16-16,0 1 0 0,-1-2-80 0,1-2-16 15,0-1 0-15,-1-1 0 0,-1 0-80 0,1-2-32 16,0-1 0-16,1-1 0 0,0-2 48 0,1-2 0 16,0 4 0-16,3-1 0 0,0-4-64 0,0 4 0 0,1-3 0 0,0 1 0 15,0 1-256-15,0-2 128 0,0-3-128 0,3 5 0 16,2-2 0-16,0 1 0 16,-2 2 0-16,-1-3 0 0,1 1 0 0,-1 0 0 0,1 4 0 15,-2-3 0-15,-4 0 0 0,-1 3 0 0,-1-1 0 16,-1-2 0-16,-2 2 0 0,-1 3 0 0,-1-1 0 0,-9 3 0 15,10-5 0-15,-10 5 0 0,8-5 0 0,-8 5 0 16,0 0 0-16,9-5 192 0,-9 5-16 0,5-10 0 16,-1 4-176-16,-4 6 192 0,0-11-192 0,0 4 192 15,-2-3-16-15,0-1 0 0,-2 0 0 0,0 1 0 16,0-4-176-16,2-3 160 0,-1 1-160 0,2-1 160 16,0-1 96-16,1-1 0 0,0-1 16 0,1-3 0 15,-1-2-80-15,3 2 0 0,-2 0-16 0,3 1 0 16,-3 2-176-16,1 1 0 0,2 0 0 0,0 2 128 15,-1 3-128-15,-1 4-192 0,-1-1 32 0,-1 11 16 16,0 0-528-16,6-7-96 0,-6 7-32 16,0 0 0-16</inkml:trace>
  <inkml:trace contextRef="#ctx0" brushRef="#br0" timeOffset="78949.38">25547 5789 10127 0,'-5'-13'896'0,"0"1"-704"15,-1 0-192-15,0 5 0 0,4-1 1280 0,2 8 240 16,0 0 32-16,0 0 16 0,0 0-912 0,0 0-176 15,0 0-32-15,0 0-16 0,0 0-432 0,-6 10 0 16,0 4 128-16,3 1-128 0,-1 3 0 0,1 1 0 16,2 2 0-16,0-1 128 0,-1 3 16 0,1 4 0 15,1-2 0-15,0 3 0 0,0-4-144 0,0 4 0 0,1-3 0 0,2 3 128 16,-2-3 0-16,4-3-128 0,-1-1 192 16,1-2-64-16,-1-3 208 0,2-2 48 0,0-1 0 0,0-4 0 15,0 1 48-15,2-2 16 0,0 1 0 0,2-3 0 16,1 3-80-16,4-3-16 0,3 4 0 0,2-5 0 15,2 1-96-15,4-3-32 0,0 4 0 16,5-5 0-16,1-2-224 0,-1-2 176 0,-1-5-176 0,0 1 160 16,2 0-160-16,2-4 160 0,2 1-160 0,-1-3 160 15,1 1-160-15,1 1 0 0,1-6 0 0,3 1 0 16,2-4 0-16,-1 1 0 0,1-1 0 0,-2 0 0 16,-3-3 0-16,0 1 128 0,0 2-128 0,-1-2 0 15,-2 1 0-15,1 0 128 0,0 1-128 0,1-2 0 16,1 2 0-16,-1 2 0 0,-2 1 0 0,-2 0 0 15,-5 3-432-15,-4 4-64 16,-5 0-16-16,-5 4 0 0</inkml:trace>
  <inkml:trace contextRef="#ctx0" brushRef="#br0" timeOffset="80431.32">2735 10037 10367 0,'0'0'448'0,"0"0"112"0,0 0-560 0,-7-4 0 0,0-2 0 0,7 6 0 0,-8-3 576 0,8 3 0 0,-9-6 0 0,2 1 0 16,7 5-96-16,-9-4-16 15,9 4 0-15,-8-4 0 0,8 4-144 0,-9-2-48 0,9 2 0 0,-11 0 0 16,11 0-272-16,0 0 128 0,-11 4-128 0,2 2 0 15,1-1 0-15,8-5 0 0,-6 6 0 0,6-6 0 16,-1 13 0-16,0-4 0 0,1 1 0 0,2-2 0 16,-2-8 0-16,8 9 0 0,-1 0 0 0,2-1 0 15,-9-8 0-15,14 4 0 0,2 4 0 0,-2-2 0 16,-2-1 272-16,3 3-48 0,3-3-16 0,1 1 0 16,2 2 48-16,0-3 0 0,2 1 0 0,0 3 0 15,2-2-16-15,3 2 0 0,2-3 0 0,3 4 0 16,2-4 48-16,2 3 16 0,1-1 0 0,0-3 0 15,1 0 112-15,-3 0 32 0,1-2 0 0,1-2 0 16,3 2-64-16,2-2-16 0,2-2 0 0,2 1 0 16,2 0-112-16,5 0 0 0,2 0-16 0,-2 0 0 15,-3-2-64-15,1 1-16 0,0 0 0 0,2 1 0 0,1-4-16 0,3 0 0 16,2 2 0-16,1-2 0 0,-3 0 48 0,-1-1 0 16,1-1 0-16,-6-1 0 0,4 1-32 0,0-3 0 15,1 6 0-15,3-2 0 0,1-2-32 0,-3 2-128 16,-2 0 192-16,-1-3-64 0,-2 2 32 0,2-3 0 15,-1 1 0-15,4 3 0 0,1-1-160 16,0 0 0-16,0 1 0 0,-4-1 0 0,-5 1 0 0,-1 2 0 16,0 0 0-16,-1 1 0 0,0 2 0 0,2 2 128 15,-1-1-128-15,3 1 0 0,2-2 0 0,-7 0 0 16,-1 0 0-16,-3 0 0 0,0 3 0 0,-5-2 0 16,-1-1 0-16,0 0 0 0,0 1 0 0,0-1 0 15,-3 2 0-15,2-2 0 0,0-2 0 0,3 1 0 16,-4 0 128-16,-1-2-128 0,-3 0 144 0,-1-2 0 15,-2-1 0-15,-1 3 0 0,-1-1 16 0,-4-1 0 16,1 0 0-16,-1 1 0 0,-2 1-160 0,1 1 192 16,-4-2-192-16,1 1 192 0,0 0-192 0,-1 0 128 15,-1 2-128-15,1-2 128 0,-5 2 16 0,1 0 0 16,-2-3 0-16,0 3 0 0,1-1-144 0,0 1 192 16,-12 1-192-16,12-1 192 0,-1 0-192 0,-11 1 0 15,0 0 144-15,11 1-144 0,-1-2 0 0,-10 1 128 16,0 0-128-16,0 0 0 0,0 0-240 0,0 0-112 0,0 0-32 0,0 0-8000 15,0 0-1600-15</inkml:trace>
  <inkml:trace contextRef="#ctx0" brushRef="#br0" timeOffset="85804.99">15377 8494 1839 0,'0'-13'160'0,"0"-1"-160"16,1-2 0-16,2 0 0 0,-2 2 2640 0,3-1 496 15,0-1 112-15,-1-1 16 0,1 2-2560 0,0 2-512 16,-2 3-192-16,1-3 128 0,0 6 0 0,-2-2-128 0,-1 2 192 0,0-1-64 16,-1 0-256-16,1 8-64 15,-3-10-16-15,-2 3 0 0,1 4-64 0,-2-4-16 0,-1 3 0 0,-1 1 0 16,-1-1 112-16,0 3 32 0,0 1 0 0,-4 0 0 15,2 1 16-15,-1 0 0 0,-4-2 0 0,-1 3 0 16,-2 1 128-16,-2 1 0 0,0 0 0 0,0 1-128 16,-2-2 128-16,1 1 0 0,-1 1 128 0,2 2-128 15,-1-2 256-15,0 0 0 0,2 2-16 0,-3 1 0 16,0 2-80-16,2-2-16 0,0 2 0 0,-2-2 0 16,-1 3-144-16,1-3 0 0,1 2 0 0,1 0 128 15,2 2-128-15,0 2 0 0,1-3 0 0,0 0 128 16,1 1 128-16,0-3 32 0,1 2 0 0,-1 2 0 15,3 1-112-15,-1 2-32 0,0 1 0 0,-1 1 0 16,1-2-144-16,-1 2 0 0,0 1 144 0,2 1-144 16,2 6 0-16,-1-2 0 0,1 0 0 0,1 3 0 0,0-3 0 15,0 4 0-15,3-4 0 0,0 3 0 0,0-2 0 0,2-1 0 16,0 2 0-16,3-1 0 0,-2 4 0 16,2 1 0-16,1 0 0 0,1-1 0 0,-1-3 0 0,4 1 0 15,0-6 0-15,2 3 0 0,1 2 0 16,0-6 304-16,3-2-48 0,2 0-16 0,3-1 160 0,-2 0 48 15,3-3 0-15,4-4 0 0,3 3 96 0,2-4 32 16,1 0 0-16,2 2 0 0,2-3-288 0,0 3-48 16,-1-2-16-16,-1-1 0 0,1-5-224 0,0 1 176 15,-1 3-176-15,2-2 160 0,1-3-160 0,2-2 0 16,0-1 144-16,0 0-144 0,1 1 144 0,1-4-144 16,1-1 192-16,1 1-192 0,0-1 144 0,2-3-144 15,-1 2 0-15,-2-3 144 0,-2 1-144 0,0-4 0 16,-2-2 144-16,1 0-144 0,-1-4 176 0,1-5-48 0,-2-1 0 0,0-2 0 15,0-3 80-15,1 0 16 0,-4 0 0 0,2-6 0 16,0-3 208-16,-4-2 32 0,-2-4 16 0,-4 3 0 16,-5-3 64-16,-3 2 16 0,-4-1 0 0,-5 1 0 15,-1 3-80-15,-2 1-16 0,-2 0 0 0,-4 2 0 16,-2 2-304-16,-3-1-160 0,-1 0 160 0,-1 2-160 16,-1 3 0-16,-2 4 0 0,0-1 0 0,2 3 0 31,2 2-336-31,3 3-64 0,3 1-16 0,1 1 0 15,5-1-1680-15,-3-1-336 0,3-7-64 0,1 5 0 0</inkml:trace>
  <inkml:trace contextRef="#ctx0" brushRef="#br0" timeOffset="86905.99">14847 8423 4607 0,'0'0'192'0,"10"-9"64"0,-2-1-256 0,3 0 0 0,-2 2 0 0,0-1 0 15,-3 4 944-15,2-4 144 0,-2 3 16 0,-2-1 16 16,-4 7-608-16,5-7-112 0,-5 7-16 0,0 0-16 16,1-13-32-16,-2 4 0 0,-2-1 0 0,0 1 0 15,-4 1 48-15,0 1 0 0,-4 0 0 0,1-1 0 16,-1 0-192-16,1-4-48 0,0 5 0 0,-2-3 0 15,-1 1-144-15,2-3 0 0,0 1 0 0,-2 1 128 16,0-6-128-16,-1 4 0 0,-2 0 0 0,-2-2 0 16,-1-1 0-16,-3-1 0 0,1 0 0 0,-2 1 128 15,-2 0 48-15,0 1 0 0,0 0 0 0,0-3 0 16,1 0 176-16,1-1 32 0,-1 0 16 0,0 1 0 0,0 2-64 16,0 1-16-16,-3 3 0 0,2-5 0 15,-1-1-320-15,0-1 144 0,-4 3-144 0,-1 1 0 0,-5 3 0 0,-1-1 0 16,-2-1 0-16,1 3 0 0,1-3 0 0,2 2 0 15,2-1 0-15,2-3 0 0,-1 1 0 0,-1 3 0 16,0 0 0-16,1-1 0 0,1 3 0 0,2-1 0 16,-1 3 0-16,-3-3 0 0,-3 3 0 0,-1-4 0 15,-1 1 0-15,2 0 0 0,3 4 0 0,3-3 0 16,-1 2 0-16,2-1 0 0,1 1 0 0,2 1 0 16,-1-3 0-16,-1 4-144 0,0 0 144 0,4 0-160 0,-2 2 160 15,-2-1-160-15,-3-1 32 0,-1-1 0 16,-1 1 0-16,-2 3 0 0,0 0 128 0,2 1 0 15,1-1 0-15,1 1 0 0,1-1 0 0,1 0-128 0,1 4 128 0,-3 1 0 16,3 1 0-16,0-1 0 0,0 1 0 0,2-1 0 16,-2 1 0-16,-3-1 0 0,-4-1 0 0,-1 1 0 15,-2 1 0-15,1 1 0 0,1-1 0 0,3-2 0 16,2 2 0-16,0 1 0 0,2 3 0 0,0-3 0 16,-1 4 0-16,2-2 0 0,3 3 0 0,0-1 0 15,-1 3 0-15,1-3 0 0,-2 2 192 0,0 1-64 16,1-1-128-16,-2 2 192 0,0-2-64 0,0 1 0 15,-1 0 16-15,2 2 16 0,1-2 0 0,4 0 0 16,-1 1-160-16,1-3 0 0,0 2 0 0,2 2 0 16,0 1 0-16,1 3 0 0,0-4 176 0,1 2-176 0,0 2 208 15,2 0-48-15,0-2-16 0,2 1 0 16,0-2-144-16,2 3 160 0,-1 2-160 0,1-2 160 0,1-4-160 16,0 1 0-16,0-2 0 0,1 2 128 0,0-1-128 15,1 0 0-15,2-1 0 0,0-2 0 0,1 2 0 0,1 0 0 16,0-2 0-16,0 1 0 0,5-12 0 0,-3 12 192 15,0-3-192-15,3-9 192 0,0 14-192 0,0-14 0 16,0 13 0-16,0-4-176 0,0-9 176 0,0 0 0 16,6 13 0-16,-6-13 0 0,5 10 0 0,0-1 0 15,-5-9 0-15,0 0 0 0,6 9 0 0,-6-9 0 16,6 8 0-16,-6-8 0 0,7 8 0 0,-7-8 0 16,0 0 0-16,4 9 0 0,-4-9 0 0,0 0 128 15,0 0-128-15,3 9 128 0,-3-9 16 0,0 0 16 16,0 0 0-16,-1 11 0 0,-1-2-160 0,2-9 160 0,-3 12-160 0,1-1 160 15,2-11-160-15,-4 8 128 0,1 2-128 16,1-4 128-16,2-6-128 0,-4 13 0 0,0-4 0 0,1 2 0 16,1-2 0-16,-1 1 0 0,2 2 0 0,0-5 0 15,0 4 0-15,-1-3 0 0,1 5 0 0,-2-4 0 16,3-9 0-16,0 10 0 0,-1 2 0 0,0-5 0 16,1-7 0-16,0 12 0 0,0-12 0 0,0 0-5712 15,0 0-1232-15</inkml:trace>
  <inkml:trace contextRef="#ctx0" brushRef="#br0" timeOffset="87258.4">11460 8122 13823 0,'-14'1'608'0,"4"1"128"0,-1 5-592 0,-1 3-144 0,2 3 0 0,1 1 0 0,2 3 816 0,0 4 128 16,-2-1 16-16,4 0 16 0,2-1-720 0,0 0-128 15,2 2-128-15,2 2 144 0,3 5-144 0,1-5 0 16,1-2 0-16,3 2 0 0,3-5 0 0,2 0 0 15,1-1 0-15,3 1 128 0,1-5-128 0,1 2 0 0,0-1 0 0,2 1 0 16,0-7 0-16,1 1 0 16,-1-4 0-16,3 1 0 0,-3 1 0 0,4-5 128 15,2 2-128-15,1-1 0 0,2-3 144 0,2 0-144 0,1-2 160 0,4 1-160 16,4 0-192-16,2-2-128 0</inkml:trace>
  <inkml:trace contextRef="#ctx0" brushRef="#br0" timeOffset="88006.42">14900 8435 11055 0,'0'-11'480'0,"-1"0"112"0,-2-3-464 0,1-2-128 0,-1 2 0 0,1-2 0 16,-2-3 400-16,0 1 64 0,-1 0 16 0,0 0 0 16,-1-1-64-16,2 0-16 0,-3-1 0 0,0 1 0 15,0-1-112-15,1 0-32 0,2 1 0 0,-3 0 0 16,-1 2-64-16,2-1 0 0,-1 0-16 0,0 1 0 16,-1 0-32-16,-1 0 0 0,0 1 0 0,-1 2 0 15,-1 2-144-15,-1 1 128 0,-1 3-128 0,1-2 128 16,-2 1-128-16,0-1 0 0,-1 5 0 0,1 0 0 0,0 1 0 0,0 3 0 15,0-1 0-15,-2 1 0 0,2 0 0 0,-1 0 0 16,0-1 0-16,1 5 0 0,0 2 160 0,0 3-160 16,0-2 192-16,0 1-192 0,-1-1 240 0,1 0-64 15,0 4-16-15,0 0 0 0,0 4 16 16,-2 4 0-16,1 0 0 0,-1 1 0 0,4 0-16 0,0 0 0 16,-1 0 0-16,1 7 0 0,1-2-16 0,0 5 0 15,0 0 0-15,1 0 0 0,0 1-16 0,0-1 0 16,0 4 0-16,0 1 0 0,1-1-128 0,-3 3 128 15,1-1-128-15,2-2 128 0,-3-3-128 0,2 0 160 0,-1-1-160 16,1-2 160-16,2 2-160 0,-1-2 0 0,4 1 0 0,0-3 0 16,1 2 176-16,3-5-48 0,-2-1-128 15,3 4 192-15,3-5-192 0,1 0-160 0,-1-1 32 0,4-1 0 32,-1-4-640-32,1-6-112 0</inkml:trace>
  <inkml:trace contextRef="#ctx0" brushRef="#br0" timeOffset="88339.22">13986 8594 19343 0,'-9'-2'1728'0,"9"2"-1392"0,-10-3-336 0,1 3 0 0,9 0 128 16,-9 5-128-16,2 2 160 0,2-1-160 0,-3 7 0 16,2-1 0-16,2 5-128 0,-3 0 128 0,2-2 0 0,2 3-128 15,0-1 128-15,-1 1 0 0,3 0 0 0,2 0 0 16,0-3 0-16,3 0 0 0,0-5 0 0,1 2 0 16,3 3-128-16,-1-5 128 0,1-1 0 0,1-1-160 15,2-1 160-15,-2-3-128 0,3 0 128 0,-1 0 0 16,2 1 0-16,1-2 0 0,1-5 0 0,4 2 144 15,3-5-16-15,2 3-128 0,0-2 176 0,3 1-176 0,2-2 160 0,0-1-160 16,-1 1-128-16,3 1-128 16,-3-4-32-16</inkml:trace>
  <inkml:trace contextRef="#ctx0" brushRef="#br0" timeOffset="89748.42">22757 8273 1839 0,'1'-8'160'0,"0"-3"-160"0,-1 1 0 0,0-3 0 0,0 1 1808 0,-1 2 336 16,-1-4 64-16,-2 4 16 0,0 1-1344 0,-1-1-272 15,-1 1-48-15,-3-1-16 0,-1 4-224 0,-2 1-32 16,-1-1-16-16,-1 3 0 0,-1-1-64 0,-1 0-16 16,-3 0 0-16,-2 4 0 0,-3 3-48 0,-1-1-16 15,-3 2 0-15,0 0 0 0,0 0-128 0,0 6 0 16,0-1 0-16,0 2 128 0,2 3-128 0,1 0 0 15,0 3 0-15,0 0 0 0,3 3 272 0,-3 0-16 16,3 1-16-16,0 4 0 0,-1 1 144 0,3 1 48 16,-2 2 0-16,0 6 0 0,0 1-176 0,1 0-16 0,0-3-16 15,0 0 0-15,1 3-224 0,1 1 176 16,1 2-176-16,3-1 160 0,1 2-160 0,4-1 0 0,0 5 0 16,3-2 128-16,3 3-128 0,2-1 0 0,4 2 144 0,6-8-144 15,5-3 0-15,6-4 0 0,5-1 0 0,5 0 0 16,3-5 0-16,2 1 0 0,2-6 0 0,2-1-192 15,1-2-16-15,2-4-16 0,1-3 0 0,3 1 0 16,0-5 224-16,5 2 0 0,5-4 0 0,0-2 0 16,1-2 0-16,-5-1 0 0,-2 0 0 0,-2-3 0 15,-2-2 0-15,1-1 0 0,-1-1 0 0,-1-1 0 16,-1-4 176-16,2-1 80 0,2-1 0 0,-3-6 16 16,-3 0 304-16,-3-2 48 0,-2-1 16 0,-2-4 0 15,-4-1 64-15,-2 1 0 0,-2-8 16 0,-5 3 0 16,-3 1-176-16,-2 0-32 0,-5 1-16 0,-6-2 0 15,-2-2-112-15,-3 2 0 0,-4 1-16 0,0 4 0 0,-6-1-176 16,0 4-16-16,-2-3-16 0,-2 6 0 16,-1 2-160-16,-2 2 0 0,0 0 0 0,-2 3 0 15,-2 1-528 1,1 3 16-16,0 0 0 0,-1 1 0 0,0 1-768 0,-1 0-128 0,-1 2-48 16</inkml:trace>
  <inkml:trace contextRef="#ctx0" brushRef="#br0" timeOffset="90360.71">21959 8611 6447 0,'-12'-14'576'0,"5"5"-576"0,-2-2 0 0,0-3 0 16,2-4 2768-16,0 3 448 0,2-2 96 0,0 2 16 16,0 0-2448-16,-1 1-496 0,1 0-80 0,0 0-32 15,0-3-128-15,0-1-16 0,-1-1-128 0,-1 1 192 16,1 3-352-16,0-1-80 0,-1-1-16 0,1-1 0 31,-2 0-192-31,-1-1-32 0,1-1-16 0,-3 1 0 0,1 1 80 0,-1-1 16 0,-2-4 0 0,0 4 0 0,-2 0 224 0,0 1 176 16,0 1-208-16,-2 0 80 0,-2 4 128 0,-1 1 0 15,-4-2 0-15,-3 1 0 0,-2 0 0 0,-3-1 0 16,-1 2 0-16,-2 3 0 0,0-2 128 0,-1 4-128 16,-1-3 160-16,1 3-160 0,-3 1 144 0,4 2-144 15,-3 3 128-15,1 3-128 0,-1 6 128 0,-2-2-128 16,-2 3 128-16,-1-1-128 0,0-2 0 0,1 4 0 15,3 3 0-15,2-1 0 0,0-1 0 0,1 3 0 16,1-4 0-16,0 7 0 0,2-2 0 0,2 1 0 16,-1 0-176-16,-1-1 176 0,-3 2 0 0,2-2-160 15,-1 1 160-15,1 2 0 0,0 1-128 0,3 3 128 16,1-3 0-16,1 1 0 0,1 0 0 0,1 3 0 16,1-1 0-16,1 5 0 0,0 3 0 0,-1-1 0 0,3 2 160 15,0-1-32-15,1-2 0 0,-3 0 16 0,0-3 0 16,2 0 0-16,-2-2 64 0,1-2 16 0,-2 1 0 0,2-2 0 15,1 1-32-15,0-2 0 0,2 0 0 0,2 0 0 16,3-1-192-16,2-2 144 0,0-3-144 0,3 1 128 16,2 0-128-16,4 0-256 0,1-4 64 0,2 0 16 15</inkml:trace>
  <inkml:trace contextRef="#ctx0" brushRef="#br0" timeOffset="90660.2">19713 8636 20783 0,'-16'-6'912'0,"6"2"208"0,0 2-896 0,1 0-224 0,0 4 0 0,3 1 0 15,0 6-384-15,-1 1-128 0,1 6-32 0,1 0 0 0,1 0 384 0,-1 3 160 16,2 1-128-16,-1 3 128 0,1 2 0 0,1-2-128 16,1 0 128-16,1 2 0 0,3 2-160 0,0 0 160 15,3-3-192-15,2-4 192 0,3-3-288 0,0-1 48 16,2 0 16-16,2-2 0 0,3 0 0 0,2 1 0 16,-1-3 0-16,3 0 0 15,-1-4-160-15,5-2-48 0,2 0 0 0,4-2-4208 16,1 1-848-16</inkml:trace>
  <inkml:trace contextRef="#ctx0" brushRef="#br0" timeOffset="91208.82">22082 8882 10127 0,'-5'-19'448'0,"2"8"96"0,-2 0-544 0,3 1 0 0,-1 1 0 0,1 0 0 0,-1-1 1744 0,-1 0 240 15,2 2 64-15,-3-2 0 0,0 1-1584 0,-1-2-304 16,0 0-160-16,-1-1 160 0,-2-1-160 0,0 4 0 16,-1-4 0-16,-1 1 128 0,1 1-128 0,-1-1 0 15,-1-1 0-15,1 3 0 0,-2-4-144 0,2 2 144 0,-2 4 0 16,-1-4 0-16,3 2 0 0,-3-3 0 0,0 2 0 15,0 3 0-15,0 2 256 0,-2 3 0 0,1 1 0 0,1 0 0 16,-1 1 64-16,1 2 0 0,-3 2 16 0,2 3 0 16,-1 2-64-16,0 5-16 0,0-3 0 0,1 3 0 15,-2-1-112-15,-1 5-16 16,-1 1-128-16,-1 2 192 0,0 0-192 0,0 2 0 0,1 1 128 0,2 0-128 16,-1-4 0-16,3 1 0 0,2 2 0 0,0-2 0 15,0 0 144-15,3 2-144 0,3 0 128 0,2-2-128 16,1-1 0-16,1 0 0 0,1 0 128 0,2-1-128 15,0-3 0-15,2 0 0 0,2-1 0 0,2-2 0 16,2-1-688 0,-2 3-16-16,1-1 0 0</inkml:trace>
  <inkml:trace contextRef="#ctx0" brushRef="#br0" timeOffset="91505.73">21388 8976 11967 0,'0'0'1072'0,"0"0"-864"15,0 0-208-15,0 0 0 0,0 0 576 0,0 0 64 16,0 0 0-16,4 12 16 0,0 2-144 0,-2 2-48 15,1-4 0-15,-1-1 0 0,-2-11-304 0,7 12-160 16,-2 1 160-16,1-4-160 0,0 2 0 0,-1-3 0 0,3 1 0 0,1-5 0 16,-9-4 0-16,14 3 0 0,0 0 0 0,0-2 0 15,0-2-224-15,1 0 16 0,3-2 0 0,0 1 0 16,0-2-112-16,1-3 0 0,-2 1-16 0</inkml:trace>
  <inkml:trace contextRef="#ctx0" brushRef="#br0" timeOffset="94527.15">8595 12582 6447 0,'0'0'576'0,"0"0"-576"0,11 1 0 0,-1 0 0 16,-10-1 896-16,12 4 64 0,-1-3 0 0,-1 1 16 16,-10-2-368-16,14-2-80 0,-5 4-16 0,1-2 0 15,-10 0-128-15,12-3-16 0,0 2-16 0,-2 1 0 16,-10 0 32-16,13 2 0 0,-3 0 0 0,1 0 0 16,2-1-64-16,0 5 0 0,-3 1 0 0,5-3 0 15,1 0-128-15,1 1-48 0,2 1 0 0,3-1 0 16,1-1-144-16,2 1 160 0,2-1-160 0,0-1 160 0,-2-2-160 0,2 0 0 15,2-1 144-15,3 1-144 0,1 2 160 0,0-1-32 16,1 4-128-16,4-5 192 0,4-1 80 16,3 0 16-16,1 2 0 0,-2-2 0 15,1 0 48-15,-4 0 16 0,-1-1 0 0,-1 1 0 0,2 0-192 0,1 1-32 16,-1-1-128-16,2 2 192 0,3-1-64 0,2 1 0 16,3 0-128-16,-3-2 192 0,0-4-192 0,-2 1 176 15,-1 3-176-15,-2-1 160 0,0 0-32 0,-1 0-128 16,-1-2 192-16,1 3-64 0,1 1-128 0,0 1 192 15,2-2-192-15,-2 0 192 0,-1-2-48 0,-4 1 0 16,-1-2 0-16,-2 3 0 0,1-2-16 0,-1-1 0 16,0 0 0-16,-2 0 0 0,-1-3 0 0,1 2-128 15,1 0 192-15,-2 1-64 0,2 0 0 0,-1-2 0 0,-1-3 0 0,-4 4 0 16,1 2-128-16,-5-2 0 0,-3 1-160 0,-4 1 160 16,-1-1-320-16,-4 3 48 0,-1 3 0 0,-11-3-9552 15</inkml:trace>
  <inkml:trace contextRef="#ctx0" brushRef="#br0" timeOffset="95514.61">16896 12722 13823 0,'-4'-9'608'0,"4"9"128"0,-3-11-592 0,3 11-144 15,0-7 0-15,0 7 0 0,0 0 704 0,0 0 96 0,8-8 32 0,2 3 0 16,0 1-512-16,2-1-112 0,-1 3-16 0,2 0 0 16,1 0-192-16,1 1 0 0,2-1 128 0,1 2-128 15,-1 3 0-15,2-1 0 0,0 1 0 0,3 2 0 16,0-1 0-16,2 0 0 0,1 1 0 0,6 1 0 15,2-2 0-15,1 1 0 0,2 0 0 0,1 1 0 16,-1-2 0-16,0 1 0 0,-2 3 128 0,1-2-128 16,2 1 0-16,-1 2 128 0,1-4-128 0,1 4 0 15,2-4 160-15,4 1-160 0,5 2 160 0,0-5-160 16,-1 3 208-16,1-1-48 0,-3-3-16 0,1-1 0 16,1-1-144-16,1 0 160 0,0-2-160 0,4-4 160 15,4-1-160-15,3-3 160 0,0 2-160 0,-4-2 160 16,-5 3-32-16,-2 0 0 0,1-3 0 0,-3 4 0 15,-1-4-128-15,1 4 0 0,1 0 144 0,-1 1-144 0,-1 0 128 0,-2 0-128 16,-4-2 160-16,-5 2-160 0,-3 2 160 16,-2-1-160-16,-3 0 160 0,-3 3-160 0,-2-1 128 15,-4 2-128-15,-4 3 0 0,-3 1 144 0,-2-3-272 0,-9-1-64 16,0 0-16-16,5 6 0 16,-5-6-464-16,0 0-96 0,-4 14 0 15</inkml:trace>
  <inkml:trace contextRef="#ctx0" brushRef="#br0" timeOffset="96684.98">24300 12507 14223 0,'0'0'624'0,"0"0"144"0,14 5-624 0,0 4-144 0,1-2 0 0,2 5 0 16,-2-5 0-16,5 5-144 0,1 3 144 0,2 0-208 15,1-2 208-15,1 1 0 0,2 0 0 0,3 3 0 16,5-3 0-16,2-2 0 0,1 1 0 0,0-2 0 16,0-2 0-16,-1 3 128 0,-3 0-128 0,2-3 0 15,1 0 304-15,2-2-48 0,0-1-16 0,5 3 0 16,3-4 80-16,1 1 0 0,2-1 16 0,2-2 0 15,0-2-32-15,-1-1-16 0,-3 0 0 0,0-1 0 16,1-3-48-16,3-1-16 0,1 1 0 0,2 0 0 16,1-2-32-16,-2-2 0 0,0 2 0 0,-3-3 0 15,-6 2 32-15,1-4 0 0,1 4 0 0,-2-3 0 0,-2 2 32 0,0-2 16 16,0 1 0-16,-1-3 0 0,-2 5 48 0,-4-1 0 16,-2 1 0-16,-5-4 0 0,-4 1-96 0,-3 0-16 15,-4 5 0-15,-3 1 0 0,-1-3-208 0,-1 3 176 16,-13 4-176-16,10-3 160 0,-10 3-400 0,0 0-80 15,0 0 0-15,0 0-16 0</inkml:trace>
  <inkml:trace contextRef="#ctx0" brushRef="#br0" timeOffset="98083.29">12552 12052 4895 0,'5'-30'208'0,"1"14"48"0,-1-2-256 0,0 0 0 16,0-1 0-16,0 0 0 0,1 0 1008 0,2 0 144 16,-2 1 16-16,1 2 16 0,-2-1 0 0,-2 3 0 15,1 3 0-15,0-2 0 0,-1 3-160 0,-2 4-48 16,3 2 0-16,-4 4 0 0,0 0-224 0,0 0-48 0,0 0-16 15,0 0 0-15,0 0-304 0,6 9-64 0,-1 3-16 0,0 5 0 16,-1-1-80-16,-1 3-16 0,-1 2 0 0,-1 4 0 16,1 3-16-16,0 5 0 15,2 0 0-15,-3 3 0 0,-1 2-48 0,0-2-16 0,0-2 0 0,0 3 0 16,0-2-128-16,0 4 0 0,-1-3 144 0,-2 2-144 16,3-4 128-16,-1 1-128 0,-1 1 160 0,-1 1-160 15,1-2 192-15,2-2-48 0,-3-5-16 0,2 3 0 16,-2 0-128-16,1-4 0 0,0 1 0 0,1-4 128 15,1 2-128-15,1-2 0 0,1 0 144 0,2 1-144 16,-1-2 0-16,1-1 0 0,1-2 0 0,2 1 0 16,0-4 0-16,1-3 0 0,2 0 0 0,0 0 0 15,2-2 0-15,0-5 0 0,1 0 0 0,2-1 0 0,2-2 0 0,1-3 0 16,1-1 0-16,2-1-192 0,3 0 192 16,3-2 0-16,4-1 0 0,3 0 0 0,4-2 0 15,4 1 0-15,3-4 0 0,-1 4 0 0,-1 0 0 0,2-1 0 16,-2 1 0-16,-1-1 0 0,2 0 0 0,1 2 0 15,-1 2 0-15,5-2 0 0,1-1 0 0,4 2 0 16,-5 1 0-16,0 0 0 0,-2 1 0 0,-1 1 0 16,-1-1 0-16,1 3 0 0,-1 1 144 0,0 3-144 15,2-1 192-15,2 2-192 0,-1 2 128 0,0-2-128 16,-2 5 0-16,-4-3 0 0,-3 1 0 0,0-1 0 16,-3 1 0-16,-1 0 0 0,-2-1 0 0,-1 2 0 15,-1-2 0-15,1 4 0 0,-1-2 0 0,-1 1 192 0,-1-2-64 16,3-4-128-16,-4 1 176 0,0 2-176 15,-1-2 160-15,-3 0-160 0,0-7 176 0,-6-2-176 16,0-1 192-16,-1-1-192 0,1 0 352 0,-3 0-32 0,3-6-16 0,0 1 0 16,0-4 144-16,0-2 48 0,-1-4 0 0,3-1 0 15,-3-1-112-15,4-3-32 0,-2-1 0 0,0-3 0 16,0-1-64-16,0-4-16 0,0 0 0 0,-1 1 0 16,0-1-48-16,-1 0-16 0,-1-2 0 0,-4 4 0 15,2-1-32-15,-2 4-16 0,-3 0 0 0,0 6 0 16,-1 2-160-16,0 3 128 0,-3 3-128 0,0 4 128 15,-1 1-128-15,-4 9 0 0,9-1-192 0,-9 1 192 32,10 0-2256-32,0 3-336 0</inkml:trace>
  <inkml:trace contextRef="#ctx0" brushRef="#br0" timeOffset="99299.99">20404 11947 14223 0,'-2'-19'624'0,"0"8"144"0,1 0-624 0,1 0-144 0,1 1 0 0,1 3 0 15,-2 1 544-15,0 6 80 0,0 0 16 0,0 0 0 16,0 0-304-16,0 0-48 0,0 0-16 0,0 0 0 16,-4 14-272-16,0 8 160 0,0 2-160 0,-2 7 128 15,-3-1 128-15,0 3 0 0,0 0 16 0,0 0 0 16,0 3-32-16,2-3-16 0,-1-3 0 0,3 1 0 16,-1 2-32-16,2 0 0 0,0-5 0 0,3-1 0 15,-1-2 144-15,1 1 32 0,1-5 0 0,0 1 0 0,0-2 32 0,0 3 16 16,0-1 0-16,0-3 0 0,0-3-144 0,0 1-16 15,0-6-16-15,3 2 0 0,-1 0-240 0,2-2 0 16,1 2 128-16,3-1-128 0,-1-1 0 0,5-2 144 16,2-1-144-16,2-1 128 0,3-5-128 0,6 0 128 15,1 0-128-15,5-2 128 0,-1-2-128 0,2-1 0 16,-1-1 0-16,2-1 0 0,1 0 0 0,0 3 0 16,2-2 0-16,-1-1 0 0,2 7 0 0,1-2 0 15,4 0 0-15,2 0 0 0,3 1 0 0,0 1 0 16,-2-1-144-16,1 2 144 0,-1 0 0 0,0 2 0 15,2 3 0-15,3-2 0 0,0 6 0 0,3-2 0 16,3 0 0-16,0 2 0 0,0-3 0 0,-3 1 0 16,-3 0 0-16,-2 3 0 0,-2 1 0 0,-2-3 0 0,-1-1 0 15,2 2 0-15,-1-3 0 0,0 3 0 16,-2-3 0-16,-3 3 0 0,-2-4 0 0,-3 3 0 0,-5 1 0 0,3-3 0 16,-4 4 0-16,-1-4 0 0,0 0 0 0,-2 0 144 15,0 0 0-15,1-3 0 0,-2 2 0 0,-1-5 0 16,-4-3 128-16,0 0 32 0,-2-3 0 0,0-5 0 15,2 0 336-15,-1-4 80 0,-1-4 16 0,1-3 0 16,-1-4-64-16,1-5-16 0,-1-1 0 0,-1-3 0 16,-2-2-320-16,0 0-64 0,0-1-16 0,-1 2 0 15,0-2-256-15,-2 0 0 0,-2 5 128 16,1-1-128-16,0 6 0 0,-2 0 0 0,-2 2 128 0,-1 5-128 16,0 0 0-16,0 0 0 0,-1 3 0 0,1 1 0 15,-2 4-480 1,-2-3-160-16,-1 13-16 0,0 0-16 0,0-6-2016 0,0 6-416 15,0 0-80-15,0 0-16 0</inkml:trace>
  <inkml:trace contextRef="#ctx0" brushRef="#br0" timeOffset="100465.51">27577 12064 16239 0,'-8'-16'704'0,"6"7"176"0,-2 3-704 16,4 6-176-16,-2-12 0 0,0 3 0 0,-2 0 448 0,2 4 64 0,2 5 16 0,0 0 0 15,-3-10-144-15,3 10-16 0,-2-5-16 0,2 5 0 16,0 0-96-16,0 0 0 0,0 0-16 0,0 0 0 15,1 10-80-15,0 2-16 0,2 0 0 0,-1 0 0 16,2 2 144-16,-1 2 32 0,1 3 0 0,1 2 0 16,1-1-64-16,-2 5-16 0,0-2 0 0,1 7 0 15,0 0-240-15,-3 2 0 0,1 0 0 0,-1 1 0 16,1 1 0-16,0 0 0 0,-2 3 0 0,0-1 0 16,0-3 0-16,-1-1 0 0,4 1 0 0,-1-2 0 15,-2-1 128-15,0-5-128 0,2 2 0 0,-1-3 144 16,0-4-144-16,0 3 128 0,1-3-128 0,-1 2 128 0,2-5 16 15,0-3 0-15,1 0 0 0,1 0 0 0,1-6 176 0,-2 1 48 16,2-1 0-16,1 0 0 0,1-6-112 0,1 1-32 16,-1-3 0-16,4 0 0 0,2-3-32 0,3 2 0 15,0-4 0-15,2-3 0 0,0 2 64 0,6-4 0 16,2 1 0-16,0-3 0 0,0 3-256 0,1-1 128 16,1 3-128-16,2-2 0 0,1 0 0 0,3 1 0 15,2 4 0-15,1 1 0 0,2 0 0 0,3 0 0 16,2 2 0-16,5 2 0 0,-4 3 0 0,0 0 0 15,-4-1 0-15,2 2 0 0,-2 2 0 0,0 1 0 16,0 0 0-16,1-2 0 0,-2 2 0 0,2 2 0 16,-2 1 0-16,-1-1 0 0,-1 3 0 0,0 0 0 0,-5-1 0 0,0 5 0 15,-4 2 0-15,0 1 0 16,2 5 0-16,-1-4 0 0,1 3 0 0,-1 4 0 0,1-5-128 16,-3 0 128-16,2-1 0 0,0-5 0 0,1 0 0 0,-3-3 0 15,-2-1 0-15,-1 1 0 0,-2-8 0 16,-2 2 0-16,-2-2 0 0,-1-1 0 0,-1-2 0 0,1-1 0 15,1-2 0-15,-1 0 0 0,0-5 0 0,1-1 0 16,-1-4 192-16,0-1-48 0,2-3-16 0,0-1 0 16,-2-4 320-16,-1-3 64 0,-1-9 16 0,3-1 0 15,4-2 64-15,0-2 16 0,-1-2 0 0,0-4 0 16,3-4-192-16,0 3-32 0,-2-3-16 0,1 0 0 16,-4-4-112-16,3-3-32 0,-1 0 0 0,1 2 0 15,-2 6 32-15,-1-4 16 0,0 7 0 0,-2-1 0 16,-4 5 48-16,-3 6 0 0,-4 8 0 0,-2 2 0 15,-2 3-320-15,-1 4 0 0,-1 4 128 0,-2 2-128 16,-1-3-1024-16,0 12-256 16,0 0-48-16,0 0-13552 0</inkml:trace>
  <inkml:trace contextRef="#ctx0" brushRef="#br0" timeOffset="103201.54">8714 15245 17215 0,'-6'-11'768'0,"6"11"144"0,0 0-720 0,0 0-192 0,0 0 0 0,0 0 0 16,0 0 272-16,0 0 32 0,0 0 0 0,0 0 0 15,11 4-64-15,-2 1-16 0,-2 3 0 0,3-2 0 16,2-2-224-16,-1 1 0 0,4 4 128 0,1-3-128 16,0 1 0-16,3-3 0 0,0-1 0 0,2 3 0 15,0 0 0-15,1-2 0 0,0 0 0 0,-1-1 0 16,-1 2 0-16,2-1 0 0,0-1 0 0,2-1 0 16,3 0 192-16,-1-1-48 0,1-1-16 0,1-1 0 0,0-2-128 15,1 2 0-15,2-1 0 0,2 1 0 0,1-3 0 0,2-1 0 16,-1 0 0-16,-1 1 0 0,0-1 0 0,-4-2 0 15,-1 0-128-15,1 1-5696 16,-5 1-1152-16</inkml:trace>
  <inkml:trace contextRef="#ctx0" brushRef="#br0" timeOffset="104051.57">20042 15029 23263 0,'0'0'1024'0,"4"-9"224"0,1 0-992 0,-5 9-256 0,11-4 0 0,3 4 0 0,0 0-240 0,4 2-80 16,1 2-32-16,1 1 0 0,2 0 352 0,1 1 0 16,0 1 0-16,2 0 0 0,2 1 0 0,1 4 0 15,1 2 0-15,4-1 0 0,1-2 0 0,3 2 0 16,1 2 0-16,1-4 0 0,-4 0 0 0,2-1-176 16,1-4 48-16,2 2 0 0,0 2-224 0,2-4-32 15,1-3-16-15,6-3 0 16,4-2-240-16,3-1-32 0,2-2-16 0,-2-9 0 0</inkml:trace>
  <inkml:trace contextRef="#ctx0" brushRef="#br0" timeOffset="106822.66">18087 17159 19343 0,'-3'-22'848'0,"3"6"192"0,0-5-832 0,0 5-208 0,4 1 0 0,1 4 0 16,0 0 640-16,2 6 64 0,0-4 32 0,1 5 0 0,-8 4-736 0,11 0 0 16,1 3 0-16,0 3 0 0,-3 0-144 0,2 6 144 15,-1 1 0-15,0 4-144 0,-1 4 144 0,0 5 0 16,-3 2-144-16,0 4 144 0,1 1 0 0,-3 2 0 16,-2-1 0-16,1 0 128 0,-1 2 112 0,2-2 16 15,0-1 0-15,0-2 0 0,-1-2-256 0,0-4 0 16,3 1 0-16,-1-6 0 0,1-3 144 0,-1-3-16 15,0-3 0-15,0 0 0 0,-5-11 240 0,0 0 32 16,0 0 16-16,10 0 0 0,-10 0 288 0,11-8 48 16,-2-5 16-16,3-5 0 0,-3-2-96 0,3-6-16 15,2-2 0-15,4-3 0 0,0-5-224 0,5-3-48 0,0-5-16 16,3-1 0-16,4-5-144 0,4-5-32 0,3-4 0 16,2 0 0-16,4-1-64 0,6 2-128 0,0-1 176 0,5 2-176 15,2 1 0-15,-4 0 0 0,-4 0 0 0,0 6 0 16,-1 1 0-16,-1 7 0 0,-1 2 0 0,-1 2 0 15,1 5 0-15,0 3-144 0,2 2 144 16,-1 7-9472-16,1 0-1776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0:52.1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3269 8800 6447 0,'0'0'272'0,"0"0"80"0,0 0-352 0,0 0 0 0,0 0 0 0,0 0 0 0,0 0 1472 0,0 0 208 15,0 0 48-15,0 0 16 0,0 0-1040 0,0 0-192 16,0 0-64-16,0 0 0 0,0 0-64 0,0 0 0 15,0 0-16-15,0 0 0 0,0 0 144 0,0 0 16 16,0 0 16-16,0 0 0 0,0 0-96 0,0 0-32 16,5-7 0-16,-5 7 0 0,0 0-112 0,12-2-32 15,-1 2 0-15,1 2 0 0,-2-1-80 0,3 3-32 16,1 0 0-16,1-2 0 0,1 3-160 0,3 2 160 16,1-4-160-16,1 1 160 0,2-1 32 0,4 1 0 15,3-1 0-15,1 1 0 0,2-1 0 0,1-1 16 16,0-2 0-16,1 3 0 0,-4-1-64 0,1 5-16 15,1-5 0-15,2 1 0 0,-4-5 0 0,1 4-128 16,3 0 192-16,-1 2-64 0,0 1-128 0,2-2 160 0,1-1-160 0,1 1 160 16,0 1-160-16,0-2 192 0,-1-2-192 0,0 0 192 15,-2-2-16-15,3 0 0 0,2 1 0 0,-1 1 0 16,2-1 16-16,3 0 16 0,3 2 0 0,3-2 0 16,2-1-64-16,-1-2-16 0,0-2 0 0,-5 4 0 15,1 2-128-15,0 0 0 0,0 1 144 16,1 0-144-16,3 4 128 0,-3-2-128 0,2-1 160 0,-2 2-160 15,-1 0 208-15,-2 2-48 0,-2-2-16 16,0-1 0-16,0 0 0 0,2 4 0 0,-2-2 0 0,0 1 0 0,3 3-144 0,1-3 0 16,0 0 144-16,0 1-144 0,-1-2 0 15,-2 3 128-15,-3-2-128 0,1-3 0 0,0-1 0 0,1 1 0 16,-1 6 0-16,2-4 128 0,2-1-128 0,1-1 0 16,-1-1 0-16,-1-1 128 0,-2 0-128 0,-1-1 0 15,-3-4 128-15,0 1-128 0,1 3 144 16,1 0-144-16,-1 0 192 0,-2 0-192 0,3 0 192 0,1 0-64 15,2-2 0-15,0 2-128 0,3-1 176 0,-3-1-176 0,-3-1 160 0,-2-2-160 16,-1-3 144-16,1 3-144 16,-3-5 128-16,1 6-128 0,-1 2 128 0,2 0-128 15,3 2 0-15,-1-3 128 0,0-2-128 0,-1-1 0 0,1 3 144 0,-2-4-144 16,-1-3 0-16,-2 3 128 0,3-4-128 0,-2 5 0 16,-1 0 0-16,1 1 0 0,-4-1 0 0,3 0 0 15,2 1 0-15,0 1 0 0,-1-3 0 16,3 1 128-16,1 1-128 0,-4 0 0 0,-3-1 0 0,-2 1 0 15,0 1 0-15,-1-2 0 0,2 2 0 0,-2 1 128 16,-2 1-128-16,-1 2 0 0,-2-3 0 0,0 3 0 16,-1 0 0-16,-4 0 0 0,0 0 0 0,2 3 128 15,0-2-128-15,-2-1 0 0,-1-1 0 0,-1 1 0 16,0 1 0-16,-2-1 0 0,1 0 0 0,-1 0 0 0,-1 0 0 16,1 0 0-16,-4-1 0 0,0 0 0 15,-12 1 0-15,10 1 144 0,-10-1-144 0,10 0 0 0,-10 0 128 0,0 0-128 16,0 0 0-16,0 0 0 0,0 0 0 15,0 0 160-15,0 0-160 0,0 0 128 0,0 0 16 0,0 0 0 16,0 0 0-16,-10-1 0 0,-4 1-144 0,0 0 0 16,-3 0 0-16,-3 1 128 0,-3 0-128 0,-1 2 0 15,-3-3 0-15,-2 0 128 0,1 0-128 0,-1 0 0 16,-3 1 0-16,0-1 128 0,-3 0-128 0,-2 0 0 16,-2 0 0-16,-2 2 0 0,-1 5 0 0,-5-5 0 15,-5-2 0-15,-4 0 0 0,-1 0 176 0,-1 0-48 16,0 0-128-16,2 0 192 0,-2 2-192 0,-5-2 0 15,-7 0 0-15,0 0-160 0,1 0 160 0,-1 0 0 0,1-2 0 0,0 1 0 16,1 2 0-16,-5-1 0 0,-4-2 0 0,0-2 0 16,4 0 0-16,-2 2 0 0,4 0 0 0,-2 1 128 15,-1 0-128-15,-2 0 0 0,-4-3 0 0,1 0 0 16,2 3 0-16,2 1 0 0,2 0 0 0,-4 0 0 16,-6 0 0-16,3 0 0 0,2-2-128 0,3 1 128 15,2 1-144-15,3 0 144 0,-5-1-160 0,0 0 160 16,-1-2 0-16,2 2 0 0,1-2-128 0,5 2 128 15,2 0 0-15,1-2 0 0,-6 1 0 0,-1-1 0 16,3-1 0-16,0 2 0 0,3-2 0 0,2 0 0 16,5 2 0-16,-5 0 0 0,-5 0 0 0,2 0 0 15,1 0 0-15,1-1 0 0,3-2 0 0,3 5 0 16,3-1 0-16,0 1 0 0,-1-1 0 0,-1-1 0 16,1 1 0-16,3 0 0 0,2 0 0 0,5 1 0 0,3-2 0 15,3 2 0-15,1 2 0 0,5 0 0 0,1-1 0 0,2 1 0 16,3 0 0-16,-1 2 0 0,1-1 0 0,4-1-144 15,3-1 144-15,3 2 0 0,2 0-160 0,5-1 160 16,-1 2-192-16,3-2 192 0,1 1-240 0,9-3 64 16,0 0 16-16,0 0 0 0,0 0-32 0,0 0 0 15,0 0 0-15,4 9 0 0,-4-9 192 0,11 11-208 16,2-3 80-16,2 1 128 0,2-3-144 0,2 2 144 16,4-4 0-16,1 2 0 0,0 3 0 0,3-3-128 15,1 3 128-15,1-3 0 0,1 1 0 0,5 3 0 16,1-1-128-16,4 1 128 0,1-2 0 0,6-1 0 0,3-3 0 15,4 4 0-15,1 1 0 0,-1-2 0 0,1 2 0 0,2-4 0 16,1 0 0-16,4 4 0 0,-1 0 128 0,5 0-128 16,4-3 0-16,-3 1 0 0,-4-3-128 0,2-2 128 15,0 1 0-15,2 0 0 0,5 3 0 0,-1-3 0 16,1 1 160-16,1 0-16 0,-6 1 0 0,2-1 0 16,-2-2 16-16,7 2 0 0,3 0 0 0,-2 0 0 15,-3-3-160-15,0 0 0 0,0-1 144 16,5 3-144-16,0-1 0 0,2 1 128 0,0-3-128 0,-3-1 0 15,-3-2 0-15,-1 1 0 0,1-1 0 0,2 3 128 16,3 3-128-16,-1-3 0 0,-4-3 0 0,0-2 128 16,-1 1-128-16,2 2 0 0,1 0 0 0,1 2 0 15,1-2 0-15,-3-1 0 0,-1 0 0 0,-3 0 0 16,-4-1 0-16,3 3 0 0,3 0 0 0,1-1 0 0,-2-3 0 0,-5-2 0 16,-1 0 0-16,-3 0 128 15,-1 3-128-15,2 1 0 0,1 2 0 0,1 1 128 0,-4-4-128 0,-4-1 0 16,-5 1 128-16,-1-1-128 0,0 0 0 0,-3-1 144 15,-2 2-144-15,0 1 0 0,1 3 144 0,-2 0-144 16,0 0 0-16,-3-3 144 0,-4-5-144 0,-2 3 0 16,-5 2 0-16,-1 0 0 0,-7-6 128 0,-2 4-128 15,1-3 0-15,-4 4 128 0,-6 3 736 0,0 0 144 16,-12 1 16-16,0 0 16 16,0 0-1584-16,0 0-320 0,0 0-64 0,0 0-16 0,1-8 1648 0,-1 8 320 15,-9-6 64-15,-2 2 0 16,-2 1-1664-16,-1 3-320 0,-3 0-80 0,-2-1-16 0,-5-2 800 0,-1 2 192 15,-6-4 0-15,-3 6 0 0,-5 4 0 0,-2-1 0 16,-4-2 0-16,3-1 0 0,-1-1 0 0,-1 0 0 0,-2 1 0 16,-1 3 0-16,-3 4 0 0,-3-5 0 0,-5 1 0 15,-2 0-144-15,-1 0 144 0,0-2 0 0,0-2 0 0,0 3 0 16,0 2 0-16,-7 5-128 0,-2-4 128 0,-2 0 0 16,-2-4 0-16,1-1 0 0,-2 2 0 0,-2 1 0 15,0 6-144-15,-5-4 144 0,-4 1-160 0,1-2 160 16,1-3-208-16,1 2 48 0,1 0 16 0,-5 1 0 15,-4 3 144-15,0-3 0 0,4 0-144 0,0 2 144 16,3-2 0-16,-3 1 0 0,-6-1 0 0,3-2 0 16,2 1 0-16,3 5 0 0,0-1 0 0,-2-3 0 15,-4-1 0-15,2-3 0 0,3-1 0 0,5 2 0 16,5 2 0-16,-3 0 0 0,-5-1 0 0,5-2 0 16,6-1 0-16,1 0 0 0,3 2 0 0,0-2 0 15,0 0 0-15,2-2 0 0,0 1 0 0,7-1 0 16,1 1 0-16,6 0 0 0,1-2 0 0,3 1 0 15,6-1-160-15,1 1-16 0,0-2 0 0,2 3 0 0,2-1 32 16,1 0 0-16,2-1 0 0,5 1 0 0,2-6 144 0,5 2-128 16,4 2 128-16,4-2-128 0,3 2 128 0,2 0-160 15,4 0 160-15,6 4-160 0,0 0 160 0,0 0 0 16,0 0 0-16,0 0 0 0,0 0-160 0,11-2 160 16,2 0-192-16,2 2 192 0,3 0-192 0,4 3 192 15,2 1-192-15,6-3 192 0,2 0-176 0,1-1 176 16,3 0-160-16,0 0 160 0,3-1 0 0,3 0 0 15,3 1-128-15,4 2 128 0,4 3 0 0,7 2 0 0,6-4 0 0,1-1 0 16,1-4-160-16,2 2 160 0,-1-1-160 16,6 1 160-16,6 3 0 0,0-1-144 15,1-2 144-15,4 0 0 0,-5-1 0 0,5 1 0 0,3 4 0 0,2-2 0 16,0-2 0-16,-1 0 0 0,-1 0 0 0,4 3 0 16,4-1 128-16,-3 0-128 0,1-4 160 0,-1 1-160 15,-1 0 176-15,5-2-176 0,5 2 192 0,-4-3-192 16,-6-2 160-16,0-2-160 0,-2 4 128 0,3 1-128 15,4-1 160-15,-4-3-160 0,-6 2 192 0,0 3-192 16,-5-3 144-16,5-2-144 0,4 1 0 0,-6 1 144 16,-5-4-144-16,-2 4 0 0,-2-3 144 0,1 5-144 15,1 1 0-15,-3-2 128 0,-4-4-128 0,-6-1 0 16,-4 2 0-16,-4-2 0 0,-3 6 0 0,-1-2 128 16,-1-1-128-16,-1 3 0 0,-4-1 0 0,-3-5 128 15,-4 0-128-15,-3-1 0 0,-7 2 128 0,-1 3-128 16,-6 0 0-16,-3 2 0 0,-2 1 0 0,-2 1 128 15,-4-1-128-15,-3 1-208 0,-10 1 48 0,0 0-8608 16,0 0-1712-16</inkml:trace>
  <inkml:trace contextRef="#ctx0" brushRef="#br0" timeOffset="10102.65">11890 8952 3679 0,'0'0'320'0,"0"0"-320"16,0 0 0-16,-1-8 0 0,1 8 1824 0,0-12 288 16,0 12 64-16,0 0 16 0,-1-8-1248 0,-1-3-256 0,2 11-48 0,0 0-16 15,-4-6-96-15,4 6-16 0,-5-9 0 0,5 9 0 16,0 0 32-16,0 0 0 0,-9-5 0 0,2 4 0 16,7 1-96-16,-10 0-32 0,1 1 0 0,0 4 0 15,-1 3 0-15,-2-2 0 0,0 6 0 0,-1-2 0 16,-2 2-16-16,-1 6 0 0,1 4 0 0,-1 3 0 0,-5-1 112 15,2 6 32-15,-2 1 0 0,2 8 0 16,-2 4 16-16,2 1 0 0,1 5 0 0,-1 1 0 0,1 1-48 16,2 3 0-16,2 0 0 0,1 2 0 0,3-2-160 15,4-1-32-15,-1 0-16 0,4-3 0 0,1-6-176 0,4 1-128 16,1-6 192-16,2-2-192 0,3 1 208 0,1-3-64 16,2-9-16-16,2 1 0 0,2-3-128 0,2-1 0 15,1-9-160-15,1-1-13024 0</inkml:trace>
  <inkml:trace contextRef="#ctx0" brushRef="#br0" timeOffset="10804.23">12529 9041 8287 0,'0'0'736'0,"0"0"-592"16,-10 3-144-16,1 1 0 0,1-3 1696 0,0 3 304 16,3 1 64-16,-4 5 16 0,1 1-944 0,1 3-192 15,-1 1-48-15,2 5 0 0,1 4-240 0,1 6-48 16,1 3-16-16,1 2 0 0,-2 1-144 0,3 2-48 16,-2 3 0-16,1 2 0 0,-2-1 0 0,-1-2 0 15,0 2 0-15,-1-5 0 0,1-4-208 0,0-3-32 0,-1-1-16 0,1-6 0 16,-2-4 240-16,5-5 32 15,-2-4 16-15,4-10 0 0,0 0 448 0,0 0 80 0,0 0 32 0,-1-12 0 16,2-4-80-16,2-4-16 16,0-3 0-16,1-4 0 0,0 3-528 0,2-7-112 0,1-2-32 0,2 0 0 15,0 1-224-15,0-6 128 0,-1-2-128 0,3-1 0 16,1-5 0-16,4 3 128 0,0-1-128 0,2 2 0 16,1 0 0-16,3 4 0 0,0 3 0 15,3 5 0-15,-4 6 0 0,1 2 0 0,-2 8-160 0,-1 4 160 16,0 7-144-16,-1 6 144 0,0 3-160 0,-3 8 160 15,-1 6-160-15,-4 6 160 0,-3-1-160 0,-4 7 160 16,-3 4-144-16,-5 1 144 0,-5 1-128 0,-3-3 128 0,1 0-256 0,-4-2 48 16,-1-4 0-16,-1-4 0 0,0-2-16 0,0-4 0 15,-2-2 0-15,1-5 0 16,1 0-1184-16,4-6-256 0,1-1-32 0</inkml:trace>
  <inkml:trace contextRef="#ctx0" brushRef="#br0" timeOffset="11106.13">13002 9388 6447 0,'-16'13'576'0,"7"0"-576"16,1 2 0-16,-1 5 0 0,-2 0 3520 0,1 5 608 15,0-1 112-15,-1 2 32 0,0 1-2544 0,0-3-496 16,-1 2-96-16,2-3-32 0,1-1-592 0,1-2-128 15,2-2-32-15,1-3 0 0,0-1-352 0,1-5 144 16,4-9-144-16,0 0 0 0,0 0 336 0,0 0-32 16,0 0-16-16,0 0 0 0,9-7 320 0,-1-1 64 15,2-4 16-15,0-4 0 0,1-3-240 0,3 0-32 16,-1 0-16-16,2-2 0 0,2 1-208 0,2-2-64 16,4 1 0-16,1-1 0 0,-2 4-128 0,0 1 0 0,3-1 0 0,-1 4 0 15,-3 5 0-15,-2-1 0 0,-3 2 0 0,-2 2 0 31,-3 5-976-31,2 1-80 0,-3 0-16 0</inkml:trace>
  <inkml:trace contextRef="#ctx0" brushRef="#br0" timeOffset="11291.33">13633 9465 11967 0,'0'0'1072'0,"0"0"-864"0,0 0-208 0,0 0 0 0,0 0 2592 0,0 0 480 16,0 0 80-16,0 0 32 15,10 3-3680-15,-10-3-720 0,0 0-160 0</inkml:trace>
  <inkml:trace contextRef="#ctx0" brushRef="#br0" timeOffset="11541.63">13642 9466 8287 0,'0'0'736'0,"-5"12"-592"0,1-6-144 0,4-6 0 0,-5 12 1808 0,5-12 336 16,0 0 64-16,0 0 16 0,2 8-640 0,-2-8-128 0,7 9-32 0,-7-9 0 15,11 5-176-15,2-3-32 16,-2-4-16-16,3-3 0 0,-2 0-448 0,-1-1-96 16,-1-4-16-16,0 1 0 0,-1 0-304 0,3 1-64 15,-3-3-16-15,-2-1 0 0,-2-3-128 0,-2-1-128 16,1 3 192-16,-3 2-192 0,-1-3 144 0,0 1-144 16,0 3 0-16,-3-1 144 0,-2 5-144 0,5 6 0 15,-9-5 0-15,-1 4 128 0,-1 2 64 0,-1 7 0 16,1 1 0-16,-2 2 0 0,-2 7-192 0,0 1 128 0,0 4-128 15,-1 3 128-15,2-1-128 0,2 4 0 0,0 0 144 16,4 0-144-16,5-1 0 0,1-4 0 0,6-5 0 0,0 2 128 16,5-2-128-16,4-1 0 0,2-4 0 15,3 0 128-15,1-7-1472 16,2 1-304-16,2-4-48 0</inkml:trace>
  <inkml:trace contextRef="#ctx0" brushRef="#br0" timeOffset="11875.24">14289 9424 16575 0,'0'0'736'0,"0"0"160"0,0 0-720 0,0 0-176 0,-2 9 0 0,2 4 0 0,-1-3 2432 0,0 4 448 16,-2 3 80-16,2-1 32 0,-1 2-1728 0,-1 1-352 15,-2 1-64-15,1 1-16 0,-2 2-496 0,3-3-96 16,-3-2-32-16,1 1 0 0,1-1-208 0,1-2 128 16,1-4-128-16,1-2 0 0,1-10 176 0,0 0-176 15,0 0 192-15,0 0-192 0,0 0 672 0,10 1 32 16,1-2 0-16,-1-6 0 0,2-7 0 0,1 0 16 0,1-1 0 0,1-3 0 16,0-1-400-16,2 0-96 15,-2-1-16-15,0 1 0 0,-1 1-208 0,1 0 0 0,1 3 128 0,-2 2-128 16,-1 2 0-16,1 1-208 0,0 5 32 15,0-3 16 1,-1-1-2208-16,0 0-432 0</inkml:trace>
  <inkml:trace contextRef="#ctx0" brushRef="#br0" timeOffset="12093.37">14908 9361 23039 0,'0'0'2048'0,"0"14"-1648"16,-2-1-400-16,0 0 0 0,-3 5 1760 0,0 5 272 15,-3 3 48-15,-2 2 16 0,-3 0-1200 0,2 2-256 16,-2-1-32-16,0-3-16 0,-1-1-384 0,-1 2-80 0,1-2 0 0,0 1-128 31,1-6-512-31,2-2-224 0,2-3-32 0,3-4-16 16,2 0-1952-16,4-11-384 0</inkml:trace>
  <inkml:trace contextRef="#ctx0" brushRef="#br0" timeOffset="12432.41">15349 9446 16575 0,'0'0'736'0,"0"0"160"0,-10 6-720 0,2 6-176 0,-2-3 0 0,2 5 0 16,-4 2 2624-16,-1 3 480 0,-2 0 96 16,-3 3 32-16,-4 1-2064 0,1-2-400 0,-1-2-96 0,0 3-16 15,3 0-368-15,1-1-80 0,3-2-16 0,5-6 0 16,4 0-192-16,4-2 144 0,2-11-144 0,0 0 128 16,9 7 48-16,4-5 0 0,2-3 0 0,3-3 0 15,0-2 112-15,2-6 32 0,2-2 0 0,1-1 0 16,-2-3-32-16,0 0 0 0,-2-1 0 0,-3 0 0 15,-1 0 80-15,-1 0 16 0,-2-1 0 0,-2 1 0 16,-4 0-128-16,-2 2-32 0,-1 1 0 0,-2 0 0 0,-2 4-224 16,0 3 176-16,-2-3-176 0,-2 5 160 0,-3-3-400 0,1 4-80 15,-1 1 0-15,0 2-16 16,-1 3-1888-16,9 0-368 0,-8 5-80 0</inkml:trace>
  <inkml:trace contextRef="#ctx0" brushRef="#br0" timeOffset="12727.6">15753 9371 21183 0,'0'0'1888'0,"-1"11"-1504"16,0 3-384-16,-1 4 0 0,0 1 1456 0,-2 2 208 16,-1-1 64-16,-2 5 0 0,-1 1-560 0,-1-1-96 0,-2-3-32 15,3-1 0-15,-1 0-528 0,0 2-128 16,2-4 0-16,1 0-16 0,2-3-368 0,3-4 144 0,1-12-144 0,0 0 0 15,8 10 240-15,2-6-64 0,0-4-16 0,3-2 0 16,1-4 464-16,2-4 80 0,2-2 32 0,1 0 0 16,0-5-224-16,0-1-64 0,0 2 0 0,-1-4 0 15,-1-5-128-15,-6 11-16 0,2-3-16 0,4-10 0 16,1 4 0-16,-4 1 0 0,-2 1 0 0,-2 3 0 0,-2 2-288 0,-2 4 128 16,-1-1-128-16,0 7 0 0,-5 6 0 15,5-9-352-15,-5 9 48 0,4-5 16 16,-4 5-2256-16,0 0-448 0</inkml:trace>
  <inkml:trace contextRef="#ctx0" brushRef="#br0" timeOffset="13037.69">16550 9250 25791 0,'0'0'1152'0,"0"0"224"15,0 0-1104-15,0 0-272 0,0 0 0 0,0 0 0 0,0 0 992 0,-8 4 144 16,1 5 16-16,-3-4 16 0,-2 3-688 0,-8 3-144 16,-2 2-16-16,3-3-16 0,1 3-160 0,3 2-16 15,2-1-128-15,3-1 192 0,3 1-192 0,2 0 0 16,2 1 0-16,3-4-160 0,3 2 160 0,2 2 176 0,2 2-48 0,1-7 0 16,-1 3 336-16,4 2 64 0,0 4 16 0,1 0 0 15,0-1-240-15,-2 2-48 16,1 1-16-16,-1 0 0 0,-3-1-80 0,-2 1-16 15,-1-3 0-15,-4-1 0 0,-2-1 96 0,-3-4 16 16,-3 1 0-16,-8 5 0 0,-5-4 64 0,-3 0 32 0,0-4 0 0,-4-2 0 16,-1-6-560-16,-1-3-112 0,0-3-32 0,1-5-15856 15</inkml:trace>
  <inkml:trace contextRef="#ctx0" brushRef="#br0" timeOffset="13806.17">17699 9277 6447 0,'-2'-9'576'0,"0"-5"-576"0,1 0 0 0,0 1 0 0,0-2 2592 0,-2 0 416 16,3-2 64-16,0 6 32 0,0 3-1312 0,0 8-272 16,0 0-48-16,0 0-16 0,0 0-432 0,0 0-64 15,0 13-32-15,0 3 0 0,-1 4-144 0,-2 4-16 16,-1 7-16-16,1 6 0 0,-4 3-240 0,2 6-32 16,-5-3-16-16,-3 6 0 0,-1 2-16 0,-1-1 0 15,0 2 0-15,-3-3 0 0,0 1-96 0,0-7-32 16,1 0 0-16,1-6 0 0,2-4-160 0,3-7-32 15,1-3-128-15,2-8 192 0,4-4-48 0,4-11-16 16,0 0 0-16,0 0 0 0,3-12 288 0,3-7 48 16,4-6 16-16,3-4 0 0,0-1-288 0,-1-2-48 15,1-4-16-15,1-4 0 0,0-2-128 0,0-4 0 16,1 0 0-16,2-1 0 0,1 3 0 0,2 0 0 0,3 5 0 0,4 5 0 16,1 7 0-16,2 2 0 15,-1 5 0-15,1 5 0 0,-1 4-160 0,-3 2 160 0,-3 5 0 16,-1 3-144-16,-3 5 144 0,-4 5 0 0,-3 1 0 0,-6 5-128 15,-2 4 128-15,-4 5 0 0,-6 4 0 0,-5 3 0 16,-4-2 0-16,-5 3 0 0,-6-1-144 0,-4 0 144 31,-4-6-448-31,-2 0 0 0,-1-4-16 0,4-4 0 0,3-6-160 16,4-2-16-16,6-5-16 0,4-4-9056 0,5-4-1808 0</inkml:trace>
  <inkml:trace contextRef="#ctx0" brushRef="#br0" timeOffset="14114.59">18621 8912 19583 0,'0'0'864'0,"5"-10"176"0,0 1-832 15,0-1-208-15,-1 2 0 0,-2 2 0 0,-2 6 960 0,0 0 128 16,0-12 48-16,0 6 0 0,0 6-192 0,0 0-48 15,0 0 0-15,-10-2 0 0,0 5-96 0,0 1-32 16,-2 4 0-16,-2 5 0 0,-5 4-288 0,2 4-64 16,-5 2-16-16,0 6 0 0,-1 5 80 0,-2 2 16 15,0-1 0-15,-2 7 0 0,0 5-32 0,2 2 0 16,2-2 0-16,0 1 0 0,0 3-256 0,3-4-48 0,3-3-16 0,3-6 0 16,3-1-144-16,2-4-192 15,3-5 32-15,2-6 16 16,1-4-688-16,1-3-144 0,-1-6-32 0,3-9 0 15,0 0-1424-15,0 0-304 0,0 0-48 0,0 0-16 0</inkml:trace>
  <inkml:trace contextRef="#ctx0" brushRef="#br0" timeOffset="14254.77">18167 9309 17503 0,'10'-2'1552'0,"3"1"-1232"0,0-1-320 0,2 2 0 16,3 0 1520-16,2 0 240 0,3 0 48 0,3 2 16 15,1-1-496-15,0-1-112 0,2 0 0 0,-2 2-16 16,1-2-608-16,0 0-112 0,-2 0-32 0,1 0-9120 15,-1-3-1824-15</inkml:trace>
  <inkml:trace contextRef="#ctx0" brushRef="#br0" timeOffset="14573.1">19348 9123 23951 0,'0'0'2128'0,"0"0"-1696"0,0 0-432 0,0 0 0 16,-3-9 1312-16,3 9 176 15,0 0 48-15,0 0 0 0,0 0-800 0,4-7-160 0,-4 7-16 16,6-11-16-16,-6 11-544 0,9-5 0 0,-9 5-160 0,10 0 160 16,-1 4-2560-16,-9-4-384 15</inkml:trace>
  <inkml:trace contextRef="#ctx0" brushRef="#br0" timeOffset="14710.63">19158 9639 18431 0,'0'0'816'0,"0"0"160"0,-7-1-784 0,7 1-192 0,0 0 0 0,-4-8 0 0,1 1 2816 0,2-4 512 16,1 3 96-16,1-5 32 0,1 0-2880 0,0 4-576 16,1-1 0-16,-1 4-9152 15,-2 6-1728-15</inkml:trace>
  <inkml:trace contextRef="#ctx0" brushRef="#br0" timeOffset="15274.7">20299 9152 13823 0,'0'0'1216'0,"0"0"-960"0,0 0-256 0,0 0 0 0,0 0 1920 0,0 0 352 16,6 13 64-16,-4 2 16 15,-3 2-1008-15,-1 4-208 0,-3 7-48 0,0 2 0 16,-2 1-256-16,-2 4-64 0,-2 4-16 0,-3 3 0 16,-3 0-208-16,1 1-32 0,-6 4-16 0,-2 0 0 0,1-3-272 0,2-3-48 15,0-6-16-15,2-6 0 0,1-6-32 0,3-5-128 16,2-4 192-16,4-7-64 0,9-7 400 15,0 0 80-15,0 0 16 0,-1-9 0 0,4-5 208 0,4-6 32 16,5-4 16-16,4-7 0 0,1-4-608 0,2-1-112 16,3-3-32-16,2-3 0 0,0-1-128 0,3 2-192 15,2-2 32-15,3 5 16 0,3 5-32 0,1 6 0 16,-3 0 0-16,4 6 0 0,-2 3 176 0,-2 5-192 16,-3 4 192-16,-5 7-192 0,-3 2 192 0,-7 2-128 15,-2 6 128-15,-6 3-128 0,-3 6-48 0,-4 1 0 16,-4-1 0-16,-5 4 0 0,-3 4 176 0,-2 2-192 15,-9 0 192-15,-3-1-192 0,-3-4-64 0,-3-2 0 0,2-1-16 0,0-5 0 32,3-2-1264-32,1-7-256 0,4-1-64 0,3-7 0 0</inkml:trace>
  <inkml:trace contextRef="#ctx0" brushRef="#br0" timeOffset="15523.03">21098 8680 22111 0,'0'0'1968'0,"0"0"-1584"0,0 0-384 0,-6 15 0 16,-1 3 1152-16,1 2 128 0,-3 4 48 0,-2 4 0 16,-5 0-256-16,-1 4-48 0,-5 3-16 0,0 3 0 0,0 2-480 0,-3 1-80 15,-1 2-32-15,-2 3 0 0,2-2-240 0,0 3-48 16,3-4-128-16,2 0 192 0,5-4-192 0,3-4-208 15,3 0 32-15,2-10 16 16,2-3-1152-16,2-5-224 0,3 0-64 0,2-4-6864 16,3-5-1392-16</inkml:trace>
  <inkml:trace contextRef="#ctx0" brushRef="#br0" timeOffset="15789.98">21223 9215 15663 0,'-7'14'688'0,"4"-4"144"0,-5 4-656 0,2 2-176 16,-2 5 0-16,0-1 0 0,2 3 2048 0,1-2 368 15,0 0 80-15,1-2 0 0,0-1-1312 0,2-3-272 0,0-5-48 0,6 2-16 16,-4-12-288-16,5 7-64 0,3-2-16 0,2-3 0 16,3-4 304-16,-2-3 64 0,3-2 16 0,-1-4 0 15,1-1-144-15,0-4-16 0,0-1-16 0,0-2 0 16,-3-1-80-16,1 1-16 0,-3-3 0 0,-1 1 0 15,-1 1-256-15,-2 0-48 0,-1 0-16 0,-2 3 0 16,1-1-272-16,-2 3 160 0,0 6-160 0,-1 9 128 0,0-12-320 16,0 6-80-16,0 6-16 0,0 0 0 15,0 0-1872-15,0 0-368 0,0 0-80 0</inkml:trace>
  <inkml:trace contextRef="#ctx0" brushRef="#br0" timeOffset="16165.81">21895 9061 23903 0,'0'0'1056'0,"0"0"224"0,-2-8-1024 0,2 8-256 16,-6-9 0-16,6 9 0 0,0 0 928 0,-8-1 144 16,-3 2 16-16,0 3 16 0,-2-1-384 0,-2 0-80 15,-2 5 0-15,1 4-16 0,-2 2-240 0,0 0-64 16,1 0 0-16,0-1 0 0,2 1-64 0,3 2 0 15,2-5-16-15,4 1 0 0,1-1-240 0,5-11 128 16,0 0-128-16,0 0 0 0,0 0 256 0,0 0-32 16,11 5-16-16,3-1 0 0,1-4 288 0,3 0 48 0,1-1 16 0,2-1 0 15,-1 1-288-15,0 0-48 0,-1 0-16 0,0 1 0 16,-2 1-80-16,-2 3 0 0,0-2-128 0,-2 7 192 16,-3 0-192-16,-1 4 0 0,-2 3 0 0,-4-1-160 15,0 2 304-15,-6 0 64 0,0 0 16 0,-2 2 0 16,-2 0-48-16,0 2-16 0,-2-1 0 0,-2 0 0 15,-1-2-32-15,-1-1-128 0,-2-1 192 0,0 1-64 16,-2-3-128-16,0-1 128 0,1 1-128 0,1-2 128 0,2 1-128 16,-1-4-272-16,-2 1 64 0,2-4 16 15,1 1-1952 1,0-2-384-16,2-3-80 0</inkml:trace>
  <inkml:trace contextRef="#ctx0" brushRef="#br0" timeOffset="16564.58">23218 8897 23039 0,'0'0'2048'0,"0"0"-1648"0,-5 10-400 0,3 0 0 15,-2 4 704-15,0 4 48 0,0 2 16 0,0 4 0 16,1 1 32-16,-1-1 16 0,-1 4 0 0,0-2 0 16,2 2-496-16,-2 0-80 0,0 0-32 0,1 0 0 15,-2-4-208-15,1 1 128 0,1-5-128 0,1 0 0 16,1-6-384-16,-1 0-160 0,1 0-32 0,0-2-7872 16,2-12-1552-16</inkml:trace>
  <inkml:trace contextRef="#ctx0" brushRef="#br0" timeOffset="16910.46">23567 9054 23439 0,'0'18'1024'0,"0"-4"240"0,0-1-1008 0,-2 7-256 15,1 2 0-15,0 1 0 0,-3 3 992 0,-2 0 160 16,-2 2 16-16,-2-4 16 0,-3-2-240 0,2-2-48 15,-1-1-16-15,1-2 0 0,1-5-480 0,1 0-80 16,1-5-32-16,8-7 0 0,0 0-112 0,0 0-32 16,0 0 0-16,0 0 0 0,0 0 320 0,0 0 64 15,5-15 16-15,5 0 0 0,3-2-240 0,4 2-48 16,2-3-16-16,1-2 0 0,0 1-240 0,3 2 0 0,0 5 0 0,-1-1 0 16,-1-1 128-16,1 8-128 0,0 3 0 0,-3 6 144 15,-2 0 0-15,-1 8 0 0,0 0 0 0,-2 7 0 16,-2 5-144-16,-2 1 0 0,-3 0 0 0,1 4 0 15,-4 0 0-15,-2-1 128 0,-4-3-128 0,1 0 0 16,-2-1-224-16,-1-4-128 0,0-1-32 0,2-2 0 16,-2-3-2800-1,2-4-560-15,2-9-112 0,0 0-32 0</inkml:trace>
  <inkml:trace contextRef="#ctx0" brushRef="#br0" timeOffset="17100.89">23190 8664 34431 0,'0'0'1536'0,"0"0"304"0,0 0-1472 0,0 0-368 16,-3 12 0-16,3-12 0 0,-4 7 240 0,4-7-32 16,-3 12 0-16,3-12 0 0,-2 9-208 0,2-9-128 15,-2 10 128-15,2-10-208 16,0 13-2864-16,0-13-576 0</inkml:trace>
  <inkml:trace contextRef="#ctx0" brushRef="#br0" timeOffset="17492.49">24904 8918 11055 0,'-5'-10'976'0,"-4"-1"-784"16,-1 3-192-16,0-1 0 0,1 3 2112 0,-3 2 384 15,0 3 80-15,-1 3 16 0,-1 2-960 0,-1 3-192 16,-2 4-32-16,-2 3-16 0,-3 4-528 0,2 2-96 16,-4 2-32-16,1 2 0 0,0 1-96 0,1 0 0 15,3 1-16-15,3-4 0 0,3-2-32 0,4 2 0 16,3-2 0-16,5-1 0 0,3-2-192 0,6-2-32 16,1-2-16-16,3-1 0 0,1-3-96 0,4 0 0 15,2-4-16-15,5-2 0 0,3-2-240 0,-2-1 128 16,-1 0-128-16,2-2 0 15,-1-2-1296-15,0-4-368 0,1 0-64 0,-1 2-11968 0</inkml:trace>
  <inkml:trace contextRef="#ctx0" brushRef="#br0" timeOffset="17685.53">25172 9204 23951 0,'-4'13'1056'0,"4"-3"224"0,-2 2-1024 0,-2 3-256 0,-1 3 0 0,1 2 0 16,-1 4 1472-16,0-1 224 0,-2 3 48 0,2 0 16 16,-1-3-928-16,-2 1-176 0,1-2-32 0,0-2-16 15,1 1-608-15,1-4 0 0,-1 1 0 0,-1 4 0 16,3-4-2624-16,3-4-432 0</inkml:trace>
  <inkml:trace contextRef="#ctx0" brushRef="#br0" timeOffset="18110.54">25886 8983 16575 0,'0'0'1472'0,"0"0"-1168"0,0 0-304 0,-7-1 0 16,7 1 1552-16,-10 0 256 15,-1 1 48-15,0 2 16 0,0-2-1424 0,-2 3-304 16,-1 4-144-16,-3-1 160 0,-3 6-32 0,-2 2-128 16,1 0 192-16,-2 3-64 0,-2 1 352 0,0 2 64 15,1-2 16-15,4 4 0 0,2 3 96 0,4-3 32 0,4-1 0 0,5-1 0 16,4 1-352-16,4-3-64 0,5-6-16 15,2-1 0-15,7 0 256 0,3-6 32 0,4-1 16 0,0-1 0 16,4-5-240-16,3-4-32 0,1 1-16 0,-1-4 0 0,0-3-32 0,-1-2-16 16,1-2 0-16,-3 1 0 0,-3-1-64 15,-1-1-16-15,-2 0 0 0,-3-1 0 0,-4-2-16 0,-2 0-128 16,-3 0 192-16,-2 1-64 0,-4 1-128 0,-3-4 160 16,-4 1-160-16,-2-2 160 0,-2 2-160 0,-2 2 0 15,-3 3 144-15,0 0-144 16,-4-1-320-16,1 1-128 0,0-1-16 15,0 3-9504-15,1 5-1888 0</inkml:trace>
  <inkml:trace contextRef="#ctx0" brushRef="#br0" timeOffset="18361.37">26073 8694 24351 0,'-12'3'1088'0,"3"1"208"0,0 0-1040 0,-3 5-256 0,0-3 0 0,-2 6 0 16,-3 3 992-16,-2 3 144 16,-1 2 16-16,-2 7 16 0,-1 2-256 0,0 5-48 15,0 2-16-15,1 3 0 0,-4 2-272 0,-1 3-48 0,0-2-16 0,-1 5 0 16,-2 4-256-16,2 0-64 16,0-4-16-16,2 3 0 0,3 1-176 0,0-7 0 15,6 1 0-15,3-9 0 16,0-3-1136-16,6-7-96 0,0-3-32 0,3-2 0 15,2-7-1328-15,2-2-272 0,1-12-48 0</inkml:trace>
  <inkml:trace contextRef="#ctx0" brushRef="#br0" timeOffset="18566.54">26066 9407 27647 0,'-4'14'1216'0,"4"-2"256"0,1 6-1168 0,-1 2-304 0,0 6 0 0,-2 1 0 0,-3 3 1136 0,-1 2 160 16,-2-3 48-16,-1 0 0 0,-2 1-784 0,1-5-160 15,0-3-16-15,0-2-16 16,1-1-1152-16,3-1-240 0,-1-3-32 0,2-2-12896 0</inkml:trace>
  <inkml:trace contextRef="#ctx0" brushRef="#br0" timeOffset="19168.18">27238 8831 11967 0,'1'-10'1072'0,"1"-1"-864"16,1 4-208-16,-3 7 0 0,5-7 3104 0,-5 7 576 15,0 0 112-15,0 0 32 0,0 0-2512 0,0 0-496 0,0 11-112 0,-2 4 0 16,-4 4-144-16,0 4-32 0,-3 4 0 0,0-2 0 15,0 5-208-15,-1 2-32 16,-1 4-16-16,-1-2 0 0,1-2-272 0,1 1 160 16,1 0-160-16,0 0 128 0,1-4-128 0,5-2 0 0,-3 1-160 0,3-5-9088 15,-2-2-1824-15</inkml:trace>
  <inkml:trace contextRef="#ctx0" brushRef="#br0" timeOffset="19312.96">27072 9133 24703 0,'0'0'1088'0,"0"0"240"0,0 0-1072 0,13 0-256 16,1 0 0-16,3 4 0 0,2-1 480 0,2-2 32 15,3-1 16-15,4-1 0 0,3-1-240 0,3-1-48 16,-2 0-16-16,0 2-8240 16,-3-2-1648-16</inkml:trace>
  <inkml:trace contextRef="#ctx0" brushRef="#br0" timeOffset="19612.27">28116 8967 21711 0,'0'0'960'0,"0"0"192"0,0-4-912 0,0 4-240 0,0 0 0 0,0 0 0 16,-8-3 960-16,-4 3 128 0,-5 3 48 0,-1 2 0 16,-3 5-432-16,-3 2-96 0,-2 3-16 0,-2 4 0 15,-1 1-208-15,-2 4-32 0,0-1-16 0,3 2 0 16,2-1 48-16,3-1 16 0,4 1 0 0,5 2 0 16,5-1-160-16,4-1-48 0,3-4 0 0,6-2 0 15,3-3-192-15,5-2 144 0,2-2-144 0,3 1 128 16,4-6-464-16,2-1-112 0,1-2 0 0,0-5-8608 15,0 1-1712-15</inkml:trace>
  <inkml:trace contextRef="#ctx0" brushRef="#br0" timeOffset="19879.12">28152 9269 20271 0,'0'0'896'0,"0"0"192"0,0 0-880 0,7-1-208 15,2 2 0-15,0 1 0 0,1-2 1328 0,2 2 208 16,-1 1 64-16,-2 0 0 0,2 1-608 0,-2 0-112 16,-1 2-32-16,-2 3 0 0,-2-1-544 0,-3 3-112 15,-1 2-32-15,-3 0 0 0,-1 1 80 0,-4 2 16 16,-1 2 0-16,0-1 0 0,-1 0-16 0,0 0 0 16,0-4 0-16,1-3 0 0,3 3 256 0,0-5 48 15,3 3 16-15,1-2 0 0,4-1-48 0,1-1-16 16,4 2 0-16,-1-6 0 0,3 1-272 0,3-1-48 0,-1 1-16 0,4-4 0 31,0-3-1648-31,1 1-336 0,0-2-64 0,7 0-12128 0</inkml:trace>
  <inkml:trace contextRef="#ctx0" brushRef="#br0" timeOffset="20293.45">28814 8930 13823 0,'0'0'1216'0,"0"0"-960"0,2-8-256 0,0 1 0 0,-2 7 1008 0,0 0 144 15,-7-4 48-15,7 4 0 0,-10 1-80 0,-1 4-16 16,-3 3 0-16,0 2 0 0,-4 3-384 0,-1 3-80 15,0 2 0-15,1 4-16 0,0 3 16 0,2-1 0 16,0 0 0-16,6 4 0 0,3-1 48 0,3 1 16 16,3-5 0-16,3-3 0 0,2-1-160 0,4-1-32 15,2-3 0-15,5-1 0 0,1-1 0 0,4-5-16 16,0-1 0-16,4-2 0 0,3-3-208 0,2-2-32 16,0-2-16-16,0-3 0 0,-1 0-48 0,0-1 0 15,-1-7 0-15,-3 3 0 0,-3-3-64 0,-2-2-128 16,-2 2 176-16,-3-1-176 0,-2-2 176 0,-3-2-176 15,-3-1 160-15,-2-3-160 0,-4-1 160 0,-1 2-160 16,-4-1 160-16,-3 3-160 0,-1 1 0 0,-2 4 0 0,-5 2 0 0,-1 4 0 16,-3-1-256-16,-4 4-80 0,-2 4-32 15,-4-2-9856-15,1-2-1968 0</inkml:trace>
  <inkml:trace contextRef="#ctx0" brushRef="#br0" timeOffset="20512.28">29081 8677 25455 0,'0'0'1120'0,"0"0"240"0,-5 8-1088 0,0 3-272 0,0 3 0 0,-4 3 0 0,-3 2 784 0,-1 1 112 16,-2 0 0-16,-1 4 16 0,-3 4-144 0,-2 5-48 15,-4 4 0-15,-2-1 0 0,0-1-80 0,-4 0 0 16,-2 0-16-16,2 1 0 0,-1-4-304 0,6 2-48 15,0 0-16-15,3 1 0 16,2-3-1152-16,3-2-256 0,3-5-32 0,3 5-8320 16,1-6-1664-16</inkml:trace>
  <inkml:trace contextRef="#ctx0" brushRef="#br0" timeOffset="20812.23">29174 9324 20271 0,'0'0'1792'0,"0"0"-1424"0,8 0-368 0,1 0 0 16,2 1 1328-16,0 2 192 0,-1 2 32 0,0-1 16 16,0-1-656-16,-1 4-128 0,-1 3-16 0,-3-1-16 15,-1 5-416-15,-2 1-80 0,-3 2 0 0,-3 0-16 16,-3 3 32-16,-3 0 16 0,-3 5 0 0,-1-2 0 15,-4-1 32-15,-6 11 16 0,1-3 0 0,3-6 0 16,1-2 96-16,3-2 16 0,4-2 0 0,4-3 0 0,3-1 128 0,5-2 48 16,3-2 0-16,3-1 0 0,3-4-240 0,1-1-32 15,1-2-16-15,3 0 0 0,7-2-336 0,0 0-288 16,2-4 48-16,4 0-10528 16,3-2-2112-16</inkml:trace>
  <inkml:trace contextRef="#ctx0" brushRef="#br0" timeOffset="21309.83">30277 9006 22751 0,'0'0'1008'0,"-4"12"208"0,-1 2-976 0,0 2-240 16,-1 3 0-16,-1 3 0 0,1 2 272 0,0 5 16 16,-1 2 0-16,1 0 0 0,-2 3-32 0,2 0-16 15,-2-1 0-15,1 1 0 0,0-1-240 0,2-4 0 16,1-1 0-16,2-5-7264 16,0-2-1504-16</inkml:trace>
  <inkml:trace contextRef="#ctx0" brushRef="#br0" timeOffset="21500.32">30232 8910 23039 0,'-8'-8'2048'0,"8"8"-1648"0,0 0-400 0,0 0 0 15,0 0 1664-15,0 0 256 0,0 0 64 0,0 0 0 16,0 0-1600-16,0 0-384 0,0 0 0 0,0 0 0 31,0 0-1584-31,0 0-336 0,0 0-80 0</inkml:trace>
  <inkml:trace contextRef="#ctx0" brushRef="#br0" timeOffset="21828.06">30609 9232 22111 0,'-7'16'1968'0,"0"-1"-1584"0,-2 1-384 0,1-2 0 0,-1 2 1040 0,3-4 128 16,-4-3 32-16,2 0 0 0,2-2-112 0,6-7 0 15,0 0-16-15,0 0 0 0,0 0-544 0,0 0-96 16,0 0-32-16,0 0 0 0,1-8-16 0,4-4 0 16,-1 4 0-16,4-6 0 0,2-3-144 0,0 1-48 15,1-2 0-15,2 3 0 0,0-1-192 0,1 4 144 16,-2-2-144-16,2 0 128 0,0 2-128 0,2 3 0 15,-5 5 0-15,-2 3 0 0,-1 1 0 0,-1 4 0 16,0 1 0-16,-1 5 0 0,0 0 0 0,-2 4 0 16,-1 4 0-16,-2 1 0 0,-1 3 0 0,-1 1 0 15,-2-3 0-15,-1 0 0 0,1 1-256 0,-1 2 0 16,0-3 16-16,1-2 0 16,1-3-1744-16,4-4-336 0,1-2-80 0,1 0-5936 0,1-6-1200 0</inkml:trace>
  <inkml:trace contextRef="#ctx0" brushRef="#br0" timeOffset="22129.78">31303 8776 22111 0,'0'0'1968'0,"0"0"-1584"0,0 0-384 0,0 0 0 0,0 0 288 0,0 0-32 16,0 0 0-16,0 0 0 0,0 0 96 15,0 9 16-15,-3 2 0 0,-1 0 0 0,1 3 48 0,-3 2 16 16,0 1 0-16,0-1 0 0,-1 1-288 16,1 2-144-16,0-1 160 0,-1 1-160 0,1 0 0 0,0 1 0 15,-1 3 0-15,0 4 0 0,-1-5 0 0,0 4 0 16,1 1 0-16,0-5 0 0,2 1 0 0,0 2 0 16,-1-5 0-16,1-1 0 0,1 0 0 0,0-1 0 15,0-3 0-15,1 2 0 0,-1-3 0 0,0-2 128 16,1 3-128-16,1-2 0 0,-1-1 0 0,1-3 0 15,0 3 128-15,1-4-128 0,1-8-240 0,0 0-80 16,0 8-32-16,0-8-7264 0,0 0-1440 0</inkml:trace>
  <inkml:trace contextRef="#ctx0" brushRef="#br0" timeOffset="22547.17">31019 9179 23263 0,'12'-6'1024'0,"-5"2"224"0,2 0-992 0,3 2-256 0,0 0 0 0,4 1 0 0,-1-2 0 0,1 1 0 16,2-2 0-16,3 2 0 0,1-2 144 0,1 1-144 16,1-2 128-16,1 0-128 0,-1 1 0 0,-1 0 0 15,-2 2 0-15,1-1 0 0,-3 0-288 0,-1 1-32 16,-4 1-16-16,-3 1 0 0,-1 0 144 0,-10 0 48 15,4 8 0-15,0-1 0 0,-4 5 144 0,-4 0 0 16,0 6 0-16,-1 2 0 0,0 2 0 0,0-2 256 16,0 1-48-16,0 0 0 0,2-3 304 0,0 0 48 15,1-2 16-15,2-2 0 0,2 0 256 0,1-3 64 16,4 1 16-16,2-1 0 0,-1-6 96 0,4-3 16 16,2 2 0-16,2-4 0 0,1-1-416 0,1-2-80 15,-2-1-16-15,1-3 0 0,-1-1-192 0,-2-1-64 16,-1-1 0-16,-2 0 0 0,-2 0 128 0,-2-3 32 15,-2 0 0-15,-3 1 0 0,-2-4 0 0,-1 0 0 16,-3 1 0-16,-3 1 0 0,-4-2-128 0,0 4-32 0,-2-1 0 0,-1 4 0 16,-1 1-256-16,0 5-192 0,-2 0 16 15,1-1 16 1,1 3-2272-16,-2 0-464 0</inkml:trace>
  <inkml:trace contextRef="#ctx0" brushRef="#br0" timeOffset="24679.44">31957 9484 20271 0,'0'0'896'0,"0"0"192"0,0 0-880 0,0 0-208 16,7-1 0-16,2 1 0 0,-1-1 1408 0,4-2 256 15,1 2 32-15,1-3 16 0,0 0-864 0,2-1-160 16,3-1-48-16,2-6 0 0,-1-2-304 0,1 0-64 16,2 0-16-16,0-1 0 0,0 0 0 0,-4 0-16 0,2-1 0 0,0-2 0 15,2-3 720-15,0-1 128 0,-1-4 48 0,-2 0 0 16,0-3-1712-1,13-23-320-15,-6 9-80 0,-5-3-16 0,-5 0 816 0,0-6 176 0,-2-6 0 0,-2-4 0 16,-3 3 0-16,0 2 0 0,-1 4 128 0,-3 5-128 0,0 7 0 0,-3-2 144 16,0 0-144-16,-2-4 128 0,-2-4 64 0,-2 0 0 15,-2-2 0-15,0 1 0 0,-1 1-192 0,-3 3 0 16,-1 4 0-16,0 0 0 0,-4 1 0 16,0-8 0-16,-2-5 0 0,-1-8 0 0,-1 1-224 0,-3-1-80 15,-3 6-16-15,-2 4 0 0,-2 5 112 0,12 22 16 16,-3-6 0-16,-1-5 0 0,-4-6 192 0,0 0 0 15,-3-1 0-15,0 1 0 0,-5-3 0 0,-32-37 0 16,6 12 0-16,5 10 160 0,5 8-160 0,-3 1 128 16,1 3-128-16,2 3 128 0,0 0-128 0,-2 0 0 0,-5 2 0 15,-3-3 128-15,0 4-128 0,-1-2 0 0,2 2 0 0,1-2 0 16,0 5 0-16,3-1 0 0,1 3 0 16,-4 2 0-16,-3 2 0 0,-2 0 0 0,-4 1 0 0,2 1 0 15,-2 1 0-15,3 2 0 0,1 3 0 0,0 3 0 16,-4 1 0-16,-4-4 0 0,-5 0 0 0,2 5 0 15,-1 0 0-15,4 4 0 0,1 4 0 0,-3-1 0 16,-4 0 0-16,-3-1 0 0,1 0 0 0,1 2 0 16,2 1 0-16,0 0 0 0,-1 5-144 0,-4-1 144 15,-3-1 0-15,0 2 0 0,1-1 0 0,2 4 0 16,0 2 0-16,-3 2 0 0,-3-3 0 0,0-1 0 16,-1 3 0-16,4 2 128 0,2 0-128 0,-4 1 0 15,-5-1 0-15,0 4 0 0,1-2 0 0,2 2 0 16,0-1 0-16,-2 0 0 0,-5 0 0 0,0 2 0 15,0-1 0-15,4 4 0 0,0 2 128 0,-2-3-128 16,-5 3 0-16,4-1 0 0,1 4 0 0,2 1 0 16,3 0 0-16,-6-4 0 0,-2 2 0 0,1-3 0 0,3 2 0 15,1 4 0-15,0 1 0 0,-4-5 0 0,-3 0 0 0,3 3 0 16,5-2 0-16,-1 3 0 0,-1 2 0 0,-4-2 0 16,-3 0 0-16,7-1 0 0,3-1 0 0,-1 2 0 15,-2 3 0-15,-1 0 0 0,0-2 0 0,4-1 0 16,5-1 0-16,-1-2 0 0,-1 2 0 0,-1-1 0 15,-1-2 0-15,3-1 0 0,3 2 0 0,1-2 0 16,0 1 0-16,-2 1 0 0,-5-5 0 0,2 5 0 16,1-3 0-16,4 3 0 0,3 0 0 0,-2-3 0 15,-6 2 0-15,4-3 0 0,2 2 128 16,5-4-128-16,3 2 0 0,0-1 144 0,0 1-16 0,-1-2 0 16,-1-2 0-16,2-2 0 0,2-2-128 0,5 2 192 15,3 3-192-15,2-1 192 0,-1-3-192 0,-3-1 0 0,-3-1 144 0,3-2-144 16,1 2 0-16,4 0 0 15,1 1 0-15,2 1 128 0,2 3-128 0,0-3 0 16,-3-2 128-16,1-2-128 0,-2 1 160 0,2 1-32 16,4 1-128-16,0 0 192 0,0-2-48 0,5 2-16 0,1 3 0 0,0-2 0 15,-2-1 16-15,-1-1 0 0,1-3 0 0,2 0 0 16,1 2-144-16,2-3 0 16,0 1 0-16,2 1 128 0,-2 1-128 0,3 0 160 0,1 1-160 15,2-1 160-15,-2-7-160 0,1 2 0 0,1 0 0 0,-1 0 0 16,-1 2 0-16,2-4 0 0,0 1 128 15,2-3-128-15,3 5 0 0,0-3 192 0,1 1-192 16,0 0 192-16,2 0-32 0,1 3 0 0,0-3 0 0,2 2 0 16,1-3-32-16,3 0-128 0,1 0 192 0,0 0-64 15,-2-1-128-15,2 1 192 0,2-2-192 0,-1 1 192 16,1-2-192-16,2 5 192 0,-2-4-192 0,2 4 192 16,-1-6-192-16,3 2 0 0,-2 2 0 0,2-1 128 15,2 3-128-15,-1-2 0 0,2 3 0 0,0 1 0 0,1-4 0 16,0 4 128-16,1-1-128 0,2-2 0 15,1 3 0-15,0 0 128 0,0-2-128 0,1 2 0 0,4 5 176 0,-5-4-48 16,5 4-128-16,0 0 192 16,-5-7-192-16,5 7 0 0,0 0-144 0,0 0 144 0,0 0 0 15,0 0 0-15,-7-3 0 0,7 3 0 0,0 0 0 0,0 0-144 16,0 0 144-16,0 0 0 0,0 0 0 0,0 0 0 16,-7 4 0-16,7-4-128 0,0 0 128 0,0 0 0 15,-7 8 0-15,7-8 0 0,-5 5 0 0,5-5 0 16,-5 6 0-16,5-6 0 0,-6 8 0 0,6-8 0 15,-5 6 0-15,-2 2 0 0,7-8 0 0,-5 5 0 16,5-5 0-16,-6 5 0 0,6-5 0 0,0 0 0 16,-8 5 0-16,8-5 0 0,-7 6 0 0,7-6 0 15,0 0 0-15,-7 5 0 0,0 1 0 0,7-6 0 16,-8 6 0-16,-1-2 0 0,9-4 0 0,-5 5 0 16,5-5 0-16,0 0 0 0,-7 2 0 0,7-2 0 0,0 0 0 15,0 0 0-15,-8-1 0 0,8 1 0 16,0 0 0-16,-6-4 128 0,0 0-128 0,6 4 0 15,-3-7 0-15,3 7 128 0,-4-9-128 0,4 9 0 0,-4-10 0 0,1 1 0 16,1 0 0-16,2 9 144 0,-3-9-144 0,3 9 0 16,-3-13 0-16,0 4 0 0,3 9 0 15,-1-10 0-15,-2 3 128 0,1-2-128 0,2 9 0 16,-3-9 0-16,-1-3 0 0,2 5 0 0,2 7 0 0,-3-10 0 16,1 3 0-16,2 7 0 0,0 0 0 0,-3-12 0 15,1 4 0-15,2 8 0 0,-2-10 0 0,2 10 0 16,-2-8 0-16,2 8 0 0,0 0 0 0,0 0 0 15,0 0 0-15,0 0 0 0,0 0 0 0,0 0 0 0,0 0 0 16,0 0 0-16,0 0 0 0,-7 8-144 0,2-1 144 0,2 5 0 16,-1 3-144-16,1 3 144 0,1 1 0 0,0 3-176 15,2 2 176-15,0 0-128 16,2 4 128-16,0 0 0 0,1 0-144 0,-3-2 144 0,0 2 0 0,1-1 0 16,0 5 0-16,-1-3 0 0,0-1 0 0,2 1 0 15,-2-7 0-15,0 0 0 0,0-2 0 0,0-1 0 16,0-3 0-16,0 0 0 0,0-1 0 0,0 0 0 15,0-5 0-15,0-1 0 0,0-9 0 0,0 0 0 16,3 9 0-16,-3-9 0 0,0 0 0 0,0 0 128 16,0 0-128-16,0 0 0 0,0 0 176 0,0 0-48 15,0 0-128-15,2-10 192 0,0-4-192 0,-1 1 176 16,1 1-176-16,-1-4 160 0,-1-1-160 0,0-2 160 16,-1-2-160-16,-1-3 160 0,1 0-160 0,0-4 128 15,-2 1-128-15,0-3 128 0,-1 2-128 0,0-1 0 0,-1 1 0 0,2 2 0 16,1 3 0-16,-1 0 0 0,-1 3 0 0,2 1 0 15,-1 0 0-15,2 2 0 16,0 1 0-16,-1-1 0 0,1 0 0 0,1 0 0 0,1 3 0 0,-1 0 0 16,-1-2 0-16,1 2 0 0,1-2 0 0,1 5 0 15,-2-2 0-15,0 3 0 0,1 1 0 0,0 0 0 16,-1 9 0-16,3-7 0 0,-3 7 0 0,0 0 0 16,0 0-144-16,0 0 144 0,10-3 0 0,0 2 0 15,-10 1-160-15,15-2 160 0,-1 2-128 0,2 3 128 16,-1 0 0-16,3 2-128 0,0 1 128 0,1-1 0 15,1 0 0-15,2 3 0 0,0-2 0 0,1 2-128 16,1-1 128-16,3 1 0 0,-3 2 0 0,2-3 0 0,-1 0 0 16,2 0 0-16,-2-4 0 0,1 5 0 15,0-2 0-15,0 2-256 0,-2 1 64 0,0-2-10784 16,-1 5-2144-16</inkml:trace>
  <inkml:trace contextRef="#ctx0" brushRef="#br0" timeOffset="27181.3">11082 5062 12207 0,'-9'-14'528'0,"2"4"128"0,2 2-528 0,-2-1-128 16,-3 2 0-16,1-3 0 0,-2 2 848 0,1 3 144 16,-1-3 32-16,2 2 0 0,4 1-320 0,-1-2-48 15,-1 4-16-15,1-1 0 0,-2-4-240 0,2 3-48 16,1 1-16-16,-3 3 0 0,0 0-208 0,1-1-128 15,-2 1 160-15,1 2-160 0,2 2 0 0,0 0 0 16,-2-1 0-16,8-2 0 0,0 0 0 0,-8 5-160 0,8-5 160 16,-3 9-192-16,3-9 192 0,0 0 0 0,-6 9 0 0,5 1-128 15,1-10 128-15,1 15 144 0,5-1-16 0,-4 0-128 16,3 4 336-16,0 1-32 0,0 2-16 16,4 0 0-16,1 2-112 0,1 4-32 0,-3-2 0 0,3 3 0 15,-1 0-144-15,1 4 0 0,1 0 144 0,0 2-144 16,0-2 192-16,4 1-16 0,0-1-16 0,-2 2 0 15,-3-1 144-15,2 3 16 0,1 0 16 0,0 1 0 16,1 0-32-16,2-1-16 0,0-2 0 0,2 0 0 0,0-1-128 16,2-2-32-16,3-2 0 0,1 2 0 0,2-5 0 0,2 4-128 15,2-5 192-15,2 0-64 0,2-2 80 0,4-2 16 16,-3 0 0-16,3 1 0 0,-1 1 32 0,2-2 16 16,1-2 0-16,2 0 0 0,0 1-32 0,2-3-16 15,3 1 0-15,3 0 0 0,3-2-96 0,0 1 0 16,0-2-128-16,0-1 192 0,0-1-48 0,-1 1-16 15,0 1 0-15,5 0 0 0,-1-3 16 0,4 1 0 16,1 2 0-16,-1-2 0 0,-1-6 0 0,1 5 0 16,0-4 0-16,1 4 0 0,4 2-16 0,3-1-128 15,1-1 192-15,0 0-64 0,-3-6 0 0,3 2 0 16,1-2 0-16,2-1 0 0,2 2-128 0,1-2 160 16,1-2-160-16,1 1 160 0,-4-2-160 0,-1 1 160 15,2 0-160-15,4 1 160 0,4-2-160 0,-3 1 160 16,-1-3-160-16,-2 0 160 0,1 0-160 0,2 1 0 0,0 2 144 0,0-3-144 15,-2-3 144-15,-2-1-144 16,0 0 192-16,2 1-192 0,0-2 144 0,4 1-144 0,-3 0 0 0,-3-5 144 16,-5 0-144-16,0-1 0 0,0 2 144 15,3 2-144-15,2-3 0 0,-4 4 128 0,-2-4-128 0,-2 1 0 16,1-3 128-16,-2 5-128 0,1 3 160 0,-1-3-160 16,2-1 128-16,-3 2-128 0,-4 0 0 0,-1 0 144 15,-4 0-144-15,2 0 0 0,-2-3 0 0,0 6 128 16,3 2-128-16,0-3 0 0,1 1 0 0,-3-5 128 15,-3 1-128-15,-2 2 0 0,2-2 0 0,-1 1 128 16,1 1-128-16,1 1 0 0,0-3 0 0,1 2 128 0,2 0-128 0,-6 1 0 16,-3-5 0-16,0 4 0 0,2 0 128 0,-2 3-128 15,0 1 128-15,2-1-128 0,0 0 0 0,0-1 0 16,0 1 0-16,-2-3 0 0,-3 0 0 0,-2 2 0 16,1-1 0-16,0-1 0 0,0-3 0 0,0 2 128 15,-1 1-128-15,0-2 0 0,1 1 128 0,-1 1-128 16,2-5 0-16,-2 1 128 0,-2 1-128 0,0-4 0 15,2 1 0-15,-1 0 0 0,1-4 160 0,-1 0-160 16,1 1 192-16,0-1-192 0,1-1 128 0,-1-1-128 16,-1-1 0-16,-3 2 0 0,-3 0 208 0,0 1-64 15,-1-3-16-15,0 2 0 0,0-2 112 0,-2 2 16 16,1-1 0-16,3-1 0 0,-3 2 16 0,2 2 16 16,0-1 0-16,-1-2 0 0,-1-4-128 0,-3 0-32 15,0 1 0-15,-4 0 0 0,-1-1-128 0,0 1 128 16,-1 0-128-16,-2 2 128 0,-3 2-128 0,-2-1 0 15,-1 1 0-15,-1 1 128 0,-4 3-128 0,-2 2 0 16,-1-3 0-16,-2 5 128 0,-3-2-128 0,-6 9 0 0,4-6 0 16,-4 6 0-16,0 0 0 0,0 0 0 15,0 0-144-15,0 0 144 16,0 0-1984-16,-10 6-272 0,1 3-64 0</inkml:trace>
  <inkml:trace contextRef="#ctx0" brushRef="#br0" timeOffset="32367.89">1750 13255 1839 0,'0'0'0'0,"0"0"160"0,-2-7-160 0,2 7 0 15,0 0 0-15,0 0 0 0,-1-12 3296 0,1 12 624 16,0 0 128-16,0 0 32 0,0 0-2592 0,0 0-512 15,0 0-96-15,0 0-32 0,0 0-112 0,6 13-32 0,-2 0 0 16,1 5 0-16,-4 2 16 0,2 5 0 0,-2 1 0 0,0 5 0 16,-1 6-224-16,0 3-48 0,0 4-16 0,-2 2 0 15,-2 5-32-15,-1 1 0 0,-2-1 0 16,-2 0 0-16,-3-6-192 0,-2 0-32 0,0-4-16 0,0-5 0 16,0-3 144-16,0-1 16 0,4-6 16 0,-2-2 0 15,1-5 144-15,2-8 32 0,4-1 0 0,5-10 0 16,0 0-112-16,0 0-16 0,0 0 0 0,0 0 0 15,0 0-16-15,0-13-16 0,4-4 0 0,1 2 0 16,2 3-192-16,0-2-32 0,2-2-128 0,2 2 192 0,2 2-192 0,1 2 0 16,0 6 0-16,1 2 0 0,0 1 0 15,3 4 0-15,0 5 0 0,0 3-160 0,-1 3 160 16,0 3-160-16,3-2 160 0,-2 6-160 0,-3-1 160 0,3 0 0 16,-4 1 0-16,0-2-128 0,-1-4 128 0,-1 3-208 15,6-1 80-15,-2-1 128 16,-5-6-1408-16,0-1-144 0,1-4-48 0,1 0-11616 0</inkml:trace>
  <inkml:trace contextRef="#ctx0" brushRef="#br0" timeOffset="32748.6">2270 13759 21535 0,'0'0'464'0,"0"0"112"0,0 0 0 0,0 0 48 0,0 0-496 0,0 0-128 0,10 10 0 0,-3-4 0 16,-7-6 896-16,11 10 144 0,-1-6 48 0,-10-4 0 15,13 5-400-15,0 3-80 16,-1-3-16-16,2-4 0 0,0-1-272 0,0 0-64 0,0-2-16 0,2-5 0 16,-1 1 240-16,0 1 48 0,0-3 16 0,1 1 0 15,-2-5 16-15,0 2 0 0,-4-3 0 0,0 2 0 16,-2 0-304-16,-2-1-48 0,-2 1-16 0,0 2 0 15,-4-1-192-15,-3 2 144 0,-2-4-144 0,-1 6 128 16,-1 0 48-16,-3 1 0 0,-3 2 0 0,-1 6 0 0,-2 3 128 0,-2 0 16 16,0 6 16-16,0 1 0 0,1 4-208 0,-1 6-128 15,3 1 160-15,1 4-160 0,0-1 128 16,5 2-128-16,-1-3 0 0,6 3 0 0,3-4 0 0,3 3 0 16,3-5 0-16,4-1 0 0,4-3 0 0,1-1 0 15,2-3 0-15,3 0 0 0,3 0-192 0,5-4 32 16,2-5 0-16,3-4 0 15,1 0-1376-15,0-6-256 0,0-7-64 16,1-3-7360-16,-2-3-1456 0</inkml:trace>
  <inkml:trace contextRef="#ctx0" brushRef="#br0" timeOffset="33075.85">3356 13203 26079 0,'0'0'1152'0,"0"0"256"0,4-6-1136 0,-4 6-272 0,0 0 0 15,0 0 0-15,0 0 688 0,0 0 80 16,0 0 0-16,0 0 16 0,0 0 384 0,-4 16 80 0,1 3 16 0,-3 3 0 16,-2 2-672-16,2 5-128 0,1 2-16 0,-3 1-16 15,-3 3-112-15,-1 5-32 0,5 2 0 0,-3-2 0 16,2 5-80-16,0-3-16 0,2 6 0 0,0-5 0 15,0 2-192-15,1-5 144 0,-1-1-144 0,1-3 128 16,1-2-128-16,2-3 0 0,-2-4 0 0,0-3 0 16,1-5 0-16,1-2 0 0,-1-2 0 0,2-2 0 15,1-2 0-15,0-11-272 0,0 0 32 0,0 0 16 16,0 0-704-16,0 0-144 0,0 0-16 0,-1-13-16 16,-2-3-1248-16,2-2-240 0,0 0-48 15,-3-1-9040-15</inkml:trace>
  <inkml:trace contextRef="#ctx0" brushRef="#br0" timeOffset="33223.75">3051 13691 16575 0,'0'0'1472'0,"0"0"-1168"16,0 0-304-16,0 0 0 0,10 0 1728 0,3 2 272 15,2 0 64-15,1 1 16 0,2-1-608 0,2 0-128 16,2 0-32-16,1 1 0 0,-3-2-416 0,7 1-64 16,2 4-32-16,2-4 0 0,-3-1-480 0,2 2-80 15,1-2-32-15,1 2 0 0,1-1-208 0,-2 3-192 0,0-2 48 16</inkml:trace>
  <inkml:trace contextRef="#ctx0" brushRef="#br0" timeOffset="33986.15">5345 13057 13823 0,'0'0'1216'0,"1"-10"-960"0,2 1-256 0,-2 0 0 15,-1 9 1200-15,0 0 192 16,0 0 32-16,0 0 16 0,7-9-224 0,-7 9-64 0,0 0 0 0,0 0 0 15,0 0-64-15,0 0-32 0,0 0 0 0,0 12 0 16,-2 3-208-16,0 0-32 0,-3 3-16 0,0 4 0 0,-1 6-288 0,0-2-48 16,-2 2-16-16,1 7 0 0,-2 1-128 0,-1 4-16 15,0-1-16-15,-2 4 0 0,-2-3-32 16,-1 2-16-16,0 1 0 0,-2-4 0 0,-4-2 16 0,-1-2 16 16,-3-2 0-16,2-4 0 0,-2-1 48 0,4-3 0 15,-1 1 0-15,4-6 0 0,2 0 16 0,3-2 16 16,3-4 0-16,2 1 0 0,3-4-160 0,3-1-48 15,2-10 0-15,4 10 0 0,-4-10 32 0,12 11 0 16,5-1 0-16,1-2 0 0,3 2 48 0,6-2 16 16,5 1 0-16,1-2 0 0,0 1-80 0,1 1-16 15,0 2 0-15,2-4 0 0,-4-1-144 0,2 2 0 0,0-2 0 16,1 3 128-16,-2-3-128 0,1-2 160 0,0-1-160 16,-2 2 160-16,-1 0-160 0,-2-1 192 15,0-4-192-15,-5 1 192 0,1 3-384 0,-4-3-64 0,0-2 0 0,-4-1-11456 31,-3-3-2272-31</inkml:trace>
  <inkml:trace contextRef="#ctx0" brushRef="#br0" timeOffset="35588.25">6813 13119 12207 0,'0'0'528'0,"0"0"128"0,0 0-528 0,0 0-128 0,3-7 0 0,-1 0 0 0,-2-2 672 0,2 4 96 15,-2-3 32-15,2 1 0 0,-2 2-16 0,1-3 0 16,-1 8 0-16,0 0 0 0,3-6 80 0,-1-2 16 16,0 2 0-16,-2 6 0 0,0 0-48 0,0 0-16 15,1-4 0-15,-1 4 0 0,0 0-112 0,0 0-32 16,0 0 0-16,0 0 0 0,-4 7-16 0,-1 4 0 16,-3-1 0-16,0 4 0 0,-4 1-96 0,-2 2-32 15,-2 2 0-15,-2 3 0 0,-2 2-96 0,-1 1-32 16,0 7 0-16,-1 1 0 0,-1 3 256 0,0 4 48 15,0 0 16-15,2 4 0 0,-1 1-160 0,0 4-48 16,2 3 0-16,0-2 0 0,2-2-240 0,1 1-48 16,2-1-16-16,3-4 0 0,1 0-64 0,4-5-16 15,0-2 0-15,4-2 0 0,0-2-128 0,4-2 128 16,2-4-128-16,2-3 128 0,3 1-128 0,2-4 0 16,2-2 144-16,5-2-144 0,1-3 0 0,3-3 0 15,6-1-160-15,11-1 160 16,2-3-2096-16,4-5-304 0</inkml:trace>
  <inkml:trace contextRef="#ctx0" brushRef="#br0" timeOffset="36487.9">7927 13248 6447 0,'0'0'272'0,"0"0"80"0,0 0-352 0,0 0 0 16,0 0 0-16,0 0 0 0,0 0 1664 0,0 0 256 16,7-8 48-16,-7 8 16 0,0 0-832 0,5-6-176 15,-5 6-16-15,6-10-16 0,-6 10 128 0,3-9 16 16,-3 9 16-16,0 0 0 0,3-14-208 0,-2 2-32 16,-1 2-16-16,0-1 0 0,0 11-192 0,-2-12-32 15,-3 0-16-15,-1-1 0 0,0 5-64 0,6 8-16 16,-9-9 0-16,-1 5 0 0,-3 1-144 0,1 1-48 15,-1 2 0-15,-1 5 0 0,0-1-128 0,-1 6-16 16,-2 1-16-16,1 3 0 0,-5 3 16 0,2 5 16 0,-2 3 0 0,2 1 0 16,-1 6 224-16,0 1 32 0,0 2 16 0,1 3 0 15,-2 2-96-15,2 3-32 0,2 3 0 0,-1 2 0 16,0-5-192-16,4 4-32 0,0-6-128 0,3-2 192 16,-1-2-192-16,2-2 0 0,1-5 0 0,4-2 0 15,2-1 0-15,2-6 128 0,0-3-128 0,1-3 0 16,1-2-304-1,2-4-96-15,0-1-32 0,-3-8-9440 0,0 0-1904 0</inkml:trace>
  <inkml:trace contextRef="#ctx0" brushRef="#br0" timeOffset="36686.43">7304 13714 26719 0,'0'0'1184'0,"0"0"240"0,0 0-1136 0,0 0-288 0,9 4 0 0,3-3 0 0,4-1 832 0,-1 0 96 16,3 0 32-16,0-1 0 0,3-1-256 0,5-4-64 16,0 0 0-16,5 1 0 0,1-4-192 0,1 3-32 15,1-3-16-15,0 1 0 16,-1 2-960-16,0-2-192 0,0 3-32 0,-1-1-13488 0</inkml:trace>
  <inkml:trace contextRef="#ctx0" brushRef="#br0" timeOffset="37071.61">8518 12999 11055 0,'0'0'976'0,"0"0"-784"16,0 0-192-16,0 0 0 0,-3-8 2272 0,3 8 416 15,0 0 64-15,0 0 32 0,0 0-1296 0,0 0-256 16,5 14-48-16,0 3-16 0,1-1-112 0,1 3-32 16,3 0 0-16,3 5 0 0,1 6-272 0,4-4-64 15,-2 3-16-15,2 6 0 0,-3 3-80 0,3 1-16 16,0 5 0-16,-2-1 0 0,-2 4-256 0,-1 2-48 15,-3 2-16-15,-3 6 0 0,-5-3-112 0,0-3-16 16,-4-1-128-16,-2-1 192 0,-1-5-48 0,-4-1-16 16,-3-6 0-16,-4-4 0 0,0-3 128 0,-2-2 32 15,-1-3 0-15,-1 0 0 0,-3-6-160 0,3-1-128 0,0 0 144 16,1-5-144 0,0-4-384-16,2-3-160 0,0-2-32 0,2-4-15104 0</inkml:trace>
  <inkml:trace contextRef="#ctx0" brushRef="#br0" timeOffset="37421.75">9362 13416 1839 0,'0'0'160'0,"0"0"-160"16,0 0 0-16,0 0 0 0,0 0 4320 0,0 0 832 15,0 0 160-15,10 2 48 0,0 1-3168 0,2-2-624 16,-1-1-128-16,3 0-32 0,4 0-464 0,0 1-112 15,1-1 0-15,1 0-16 0,2-1-256 0,1 0-48 16,-3-1-16-16,1 2 0 0,2 2-288 0,-1-2-48 16,-3 0-16-16,-1 0 0 15,-4 0-1200-15,-1 0-240 0,-5 1-48 0,-8-1-16 0</inkml:trace>
  <inkml:trace contextRef="#ctx0" brushRef="#br0" timeOffset="37574.68">9363 13698 28959 0,'0'0'1280'0,"0"0"272"0,0 0-1232 0,15 4-320 0,3 1 0 0,0-2 0 16,2 1 784-16,1-2 112 0,0-1 0 0,2-1 16 15,1 0-448-15,0-1-80 16,1-2-32-16,1-1 0 16,2 3-2192-16,0-2-432 0,10-3-96 0,-6 2 0 0</inkml:trace>
  <inkml:trace contextRef="#ctx0" brushRef="#br0" timeOffset="38444.3">11099 13133 5519 0,'0'0'240'0,"-2"-9"64"0,-3-3-304 0,5 0 0 0,-3 0 0 0,3 0 0 0,-1 2 2608 0,1 10 464 15,0-8 80-15,0 8 32 0,0-9-1952 0,0 9-384 16,0 0-80-16,0 0 0 0,0 0-48 0,0 0 0 16,0 0 0-16,-3 13 0 0,0 2 48 0,-1 4 16 15,-1 1 0-15,0 5 0 0,0 0-224 0,-2 6-48 16,3-6-16-16,-1 7 0 0,0 1-112 0,1 1 0 0,1 2-16 0,1-5 0 16,2-3-224-16,4-3-144 15,1 0 192-15,3-4-192 0,-2-6 224 0,7-4-64 16,0-2-16-16,1-5 0 0,0-1 352 0,2-5 64 15,2-1 16-15,4-4 0 0,2-3-96 0,1-3-16 0,-1-1 0 0,3-2 0 16,0-2-256-16,-1-1-48 16,0-5-16-16,-1 2 0 0,-1 3-144 0,-1-2 0 0,-4-2 144 15,-1 4-144-15,-3 1 0 0,-1 4 144 16,-2 1-144-16,-2 2 0 0,-2 4 0 0,-8 7 0 0,0 0 0 16,0 0 0-16,0 0 0 0,0 0 0 0,0 13-160 0,-3 5 160 15,-2 5-160-15,-3 5 160 0,-1 5 0 0,-1 5-144 16,-2 5 144-16,-2 3 0 0,-4 3 0 0,-4 5 0 15,1-1 0-15,-4 3 256 0,0 4-64 0,-2-2-16 16,1-4 96-16,-2-1 32 0,-2-2 0 0,2-5 0 16,0-8 336-16,4-4 80 0,1-2 16 0,2-4 0 0,3-5-288 15,0-3-64-15,3-3-16 0,1-5 0 0,1-5-368 0,3-2-208 16,10-5 16-16,0 0 16 16,-10-5-2144-16,5-3-432 0,5 8-96 15</inkml:trace>
  <inkml:trace contextRef="#ctx0" brushRef="#br0" timeOffset="38807.28">12158 12922 12895 0,'0'0'576'0,"0"0"112"0,0 0-560 0,0 0-128 0,0 0 0 0,0 0 0 15,0 0 2688-15,0 0 496 0,0 0 96 16,-2 11 32-16,-1 4-1552 0,-3 0-304 0,1 3-64 0,-3 2-16 15,-1 1-480-15,-1 0-80 0,0 2-32 0,-2 1 0 16,2-2-320-16,0 2-64 0,1-4-16 0,2 1 0 16,-1-6-256-16,2 0-128 0,2-1 0 0,0 3 128 15,3-5-544-15,1-12-112 0,0 0-32 16,0 0 0-16,0 0-2256 16,14-1-448-16</inkml:trace>
  <inkml:trace contextRef="#ctx0" brushRef="#br0" timeOffset="38999.18">12421 12852 26207 0,'0'18'1152'0,"0"-9"256"0,-1 8-1136 0,0 2-272 0,-3 1 0 0,0-2 0 0,-1 2 976 0,-1 3 144 15,-3-1 32-15,-3-1 0 0,2 0-688 0,0 0-128 16,-1 0-16-16,-3 4-16 15,2-5-1952-15,6-2-384 0,-3-1-80 0,6-7 0 0</inkml:trace>
  <inkml:trace contextRef="#ctx0" brushRef="#br0" timeOffset="39389.8">13536 12968 21935 0,'-6'13'960'0,"2"-8"224"0,0 4-944 0,-2 1-240 16,2 7 0-16,-2 2 0 0,2-2 960 0,-1 6 160 16,-2 5 32-16,-3 10 0 0,0-1-256 0,0 0-32 15,-2 0-16-15,2 1 0 0,1 0-400 0,-1 2-96 16,0-4-16-16,1 4 0 0,0-2-336 0,0-1 128 15,1-3-128-15,-1-1 0 16,1-7-320-16,2-1-128 0,2-6-16 0,-1-2-16 16,-2-3-1632-16,1-4-336 0</inkml:trace>
  <inkml:trace contextRef="#ctx0" brushRef="#br0" timeOffset="39591.11">13164 13346 23951 0,'0'0'2128'0,"0"0"-1696"0,0 0-432 0,0 0 0 16,11 6 1552-16,2-1 240 0,1-1 32 0,4 0 16 15,-1 0-592-15,8 3-112 0,0-3-32 0,3 0 0 16,4 1-336-16,-2 2-64 0,3-4 0 0,4 1-16 16,4 0-448-16,-3 1-96 0,-2-1-16 0,-1-3 0 15,1 0-1216-15,-6 0-256 16,-2 1-64-16,-4-5-13840 0</inkml:trace>
  <inkml:trace contextRef="#ctx0" brushRef="#br0" timeOffset="40293.85">14730 13236 20383 0,'0'0'896'0,"0"0"192"16,0 0-864-16,0 0-224 0,0 0 0 0,0 0 0 0,0 0 832 0,6 9 112 16,-6-9 16-16,0 18 16 0,-5 4 0 15,0 0 0-15,-1 5 0 0,-2 4 0 0,-1 2-272 0,-1 2-64 16,-2 6-16-16,-1 5 0 0,-3-3 16 0,-2 3 16 15,-2-2 0-15,0 3 0 0,-1-1-304 16,4-2-64-16,-1-2-16 0,1-3 0 16,2-6-272-16,1-2 0 0,1 2 128 0,3-8-128 0,3-4 0 0,1-4 0 15,1-6 0-15,2-1 0 0,3-10 0 0,0 0-176 16,0 0 32-16,0 0 0 16,5-10-656-16,1-3-128 0,0-4-32 0,2-2 0 15,1 0 160-15,0-2 32 0,0 0 0 0,0-5 0 16,-4 1 768-16,2-4 0 0,1-1 0 0,0 0 0 0,-1-1 512 0,0 1 64 15,0-5 16-15,2 1 0 0,3 0-112 0,0-2-32 16,3 1 0-16,2-2 0 0,1 1-176 0,1 3-32 16,1-1-16-16,1 3 0 0,-1 2 144 0,0 0 16 15,1 6 16-15,-1 0 0 0,0 1 32 0,2 5 0 16,-1 4 0-16,1 2 0 0,-2 0-96 0,-1 8-16 16,1 3 0-16,-3 3 0 0,0 5-192 0,-2 3-128 15,-1 6 128-15,-1 3-128 0,-3 4 160 0,-1-1-32 0,-3 4-128 0,-2-2 192 16,-3 5-192-16,-2-4 144 15,-3 2-144-15,-6-2 128 0,-1 0-128 0,-3-1 192 0,-4-5-192 0,0-1 192 16,-4-2-64-16,0-2 0 0,-4-1 0 0,2-4 0 0,1 0-128 16,0-5 0-16,2-1-160 0,-4-4 160 15,4-3-2336 1,2-3-368-16</inkml:trace>
  <inkml:trace contextRef="#ctx0" brushRef="#br0" timeOffset="40957.18">15852 13358 13823 0,'1'-12'1216'0,"1"0"-960"0,-1 1-256 0,2-2 0 16,-1 3 1360-16,-2 10 240 0,4-6 32 0,-4 6 16 15,0 0-640-15,0 0-128 0,0 0-32 0,2 10 0 16,-2 0-16-16,0 5-16 0,-2 4 0 0,-1 4 0 16,1 4-112-16,-1-1 0 0,1 7-16 0,-1 2 0 15,1 2-176-15,-5 2-16 0,2 2-16 0,1-4 0 16,-1-3-144-16,2 0-16 0,0-6-16 0,2 0 0 16,1-6-176-16,1-3-128 0,0-4 144 0,2-5-144 15,2-1 304-15,-5-9-48 0,0 0 0 0,11 0 0 0,1-2 368 0,0-9 64 16,1 0 16-16,1-3 0 0,0-1-400 15,0 0-80-15,0-1-16 0,-1 1 0 0,-2 2-208 0,1 1 128 16,-2 5-128-16,-1 0 0 0,0 2 0 0,-9 5 0 16,0 0 0-16,9 5 0 0,-3 5 0 0,-2 4 144 15,-3 5-144-15,-1 4 192 0,-1 3 64 0,-3 5 32 16,-2 1 0-16,-3-1 0 0,-3 4-160 0,-3 0-128 16,-4 3 144-16,0-1-144 0,-3-1 176 0,-2 0-176 15,-3-1 192-15,-3-1-192 0,-4-3 160 0,-2-3-160 16,0-3 128-16,1-1-128 0,0-4 128 0,4-4-128 15,1-3 128-15,5-3-128 0,2-5 144 0,4-4-144 16,3-3 160-16,3-5-160 0,-1-4 0 0,1 0 128 16,7-3-128-16,1-2 0 0,2-1-160 0,4-4-80 15,2-4-16-15,3 1 0 16,4 5-176-16,2-1-32 0,4 0-16 0,2 2 0 16,0 1-112-16,4 1-32 0,-2 0 0 0,4 3 0 15,3 3-1040-15,0-3-192 0,0 0-64 0</inkml:trace>
  <inkml:trace contextRef="#ctx0" brushRef="#br0" timeOffset="41310.82">17020 12807 21183 0,'0'0'1888'0,"3"-9"-1504"16,-3 9-384-16,0-8 0 0,0 8 1232 0,0 0 176 15,0 0 48-15,0 0 0 0,-12 8-128 0,1 5-32 16,-2 2 0-16,-2 3 0 0,1 6-400 0,-1 4-96 15,-2 3-16-15,1 1 0 0,-1 3 0 0,1-1 0 16,-1 0 0-16,1-1 0 0,-1 2-400 0,2-5-96 16,-2-3-16-16,6-1 0 0,-2-4-272 0,3-2-176 0,1 1 32 0,3-3 0 31,-1-3-1616-31,2-3-320 0,2-3-64 0,3-9-12240 0</inkml:trace>
  <inkml:trace contextRef="#ctx0" brushRef="#br0" timeOffset="41647.08">17548 13203 10127 0,'0'0'896'0,"0"0"-704"0,0 0-192 0,0 0 0 0,0 0 2816 0,0 10 544 16,-5-2 96-16,0 6 32 0,0-4-1552 0,0 8-304 16,-1 5-64-16,0 0-16 0,-2 2-384 0,3 3-80 15,0-1 0-15,1 3-16 0,-2 2-304 0,2 1-64 16,1-1-16-16,-1-4 0 0,0 2-400 0,-1-3-80 15,1 2-16-15,-4-6 0 0,3-1-368 0,-1-2-80 16,0-5 0-16,-1-1-16 16,0-1-2592-16,0-7-512 0</inkml:trace>
  <inkml:trace contextRef="#ctx0" brushRef="#br0" timeOffset="41797.71">17283 13477 21183 0,'0'0'1888'0,"0"0"-1504"0,12 3-384 0,-1 0 0 15,2-1 1648-15,2 0 256 16,4 0 48-16,0 2 16 0,1-1-688 0,1 0-128 16,5-1-16-16,2-2-16 0,2 0-432 0,1-2-96 15,-1 1-16-15,1-1 0 16,-1-1-1200-16,1 2-240 0,-1 0-48 0</inkml:trace>
  <inkml:trace contextRef="#ctx0" brushRef="#br0" timeOffset="42641.91">19061 13320 4607 0,'0'0'400'0,"3"-10"-400"0,2-1 0 0,0 2 0 0,-5 9 4352 0,6-10 768 16,0 1 176-16,-2-3 16 0,-2 3-3152 0,-2 9-640 0,0 0-128 0,2-14-32 15,-2 3-592-15,0 11-112 16,-3-10-16-16,-1 0-16 0,4 10-112 0,-7-7 0 16,-2 3-16-16,1-1 0 0,-1 4-80 0,0 1-16 0,-1 3 0 15,-1 2 0-15,-2-2-224 0,0 3-48 16,-1 4-128-16,-4-3 192 0,-2 5-192 0,0-3 0 0,1 2 0 0,-3 2 0 16,-2 0 128-16,1 2-128 0,0-3 0 0,4 5 0 0,1-3 0 0,2-3 128 15,6 2-128-15,1 0 0 0,0-6 0 0,2 2 128 16,4 0-128-16,3-9 0 0,0 0 144 0,0 0-144 15,0 0 128-15,0 0-128 0,0 0 256 0,3 12-16 16,-3-12-16-16,0 0 0 0,9 5 32 0,-1 0 0 16,-8-5 0-16,14 5 0 0,-1-4-256 0,-1-1 128 15,2-1-128-15,0-2 0 0,0 2 192 0,2 0-64 16,0-2-128-16,2 1 192 0,-2 1-192 16,1 1 176-16,0-3-176 0,-5 2 160 0,1 2-160 0,-2 0 0 15,0 1 0-15,-11-2 0 0,11 2 0 16,-1 2 0-16,0 1 0 0,-1 0 0 0,-9-5 0 0,10 6 0 15,-2 3 0-15,1-1 0 0,-3 6 0 0,1-1 0 16,-1-3 0-16,0 4 0 0,-1 2 0 0,-1 2 0 16,0 2 0-16,-1 2 0 0,-1-2 0 0,-1 5 0 15,-1-1 0-15,-1 0 0 0,0 1 0 0,-2 1 160 16,-1 0-160-16,-1 1 160 0,-2 2-160 0,-2 2 192 0,0-2-192 0,-1 2 192 16,-3-1-192-16,-1 1 128 15,0 0-128-15,-1 2 128 0,-5 2-128 0,0 0 0 16,1 5 144-16,0-2-144 0,-4-6 0 0,1 1 0 0,0-3 0 0,2-2 0 15,1 1 0-15,2-5 0 0,2 1 0 16,3-4 0-16,2 0 0 0,4-6 0 0,-1-2 0 16,4-2 0-16,0 0 0 0,3-11 0 0,1 7 0 0,-1-7 128 15,0 0-128-15,16-1-192 0,3-3 64 16,2-5 0-16,5-1 128 0,2-3 0 0,3-4 128 16,3 1-128-16,2-1 176 0,-1 2-48 0,-3-1 0 0,2 0 0 15,1 2 48-15,1-1 0 0,-4 4 0 0,3 2 0 16,-2-1 96-16,0 5 32 0,-1-2 0 0,-1 1 0 15,-3 1-304-15,-3 2 160 0,-1-3-160 0,-1 1 128 16,-2 1-1616 0,-2 0-336-16,-4-1-64 0</inkml:trace>
  <inkml:trace contextRef="#ctx0" brushRef="#br0" timeOffset="43499.13">20267 13094 14735 0,'-1'-9'1312'0,"1"0"-1056"0,0-4-256 0,0 3 0 0,-3 0 1856 0,2 4 304 16,-1-4 64-16,0 5 16 16,2 5-896-16,0 0-160 0,0 0-32 0,0 0-16 0,-8 3-352 0,1 4-64 15,-1 2-16-15,0 3 0 0,2 2-224 0,-2 8-48 16,1 1-16-16,0 2 0 0,2 4-96 0,2 3 0 15,0 0-16-15,2-2 0 0,1 2-304 0,4 1 0 16,1-2 128-16,2-6-128 0,3-1 0 0,2-1 128 16,2-2-128-16,2-5 0 0,1-4 240 0,2-2-64 15,3-8-16-15,3 1 0 0,3-3 208 0,2-5 32 16,2-4 16-16,0-1 0 0,4-6-32 0,-3 0-16 0,-3-4 0 0,-1 0 0 16,-2-1-224-16,-1-1-144 15,-2 2 192-15,-3-2-192 0,-2 1 160 0,0-2-160 16,-1-1 128-16,-1 3-128 0,-1 2 0 0,-2 3 128 0,-1 2-128 0,0 5 0 15,-3 1 0-15,0 6 0 16,-10 2 0-16,9 5 0 0,-9-5 0 0,8 11 0 0,-2 7 0 0,-2 4 0 16,-3 4 0-16,-1 7 0 0,0 4 0 0,-3 4 0 15,0 6 0-15,-4 1 0 16,0 6 0-16,-4 5 0 0,-1 0 0 0,-4 4 0 0,-1-3 0 16,-2-1 0-16,-3-1 128 0,-1 2-128 0,0-6 0 15,0 0 128-15,1-6 0 0,0-5-128 0,2-3 192 0,2-5-64 16,-1-4 80-16,1-8 16 0,0-7 0 0,0 0 0 0,-1-8 32 0,4 1 16 15,1-9 0-15,0 0 0 0,1-4-80 0,2-4 0 16,-1 0-16-16,4-9 0 0,1-4 80 16,3-3 32-16,3 0 0 0,4-4 0 0,6-4-144 15,3 1-16-15,2 2-128 0,8 5 192 0,3 0-192 0,2 3 0 16,1 7 0-16,1 0 0 0,3 3 0 16,-2 5 0-16,7-2 0 0,1 4 0 0,1 3 0 0,3 2 0 15,1 2 0-15,1 2 0 0,2-1-144 0,0 3 144 16,-2 5 0-16,-3 2-144 15,-6 2-896-15,1 2-176 0,-2 0-48 0,1 1-15472 16</inkml:trace>
  <inkml:trace contextRef="#ctx0" brushRef="#br0" timeOffset="48032.09">1827 15576 8975 0,'0'0'384'0,"0"0"112"0,0 0-496 0,0 0 0 0,2-9 0 0,1 4 0 0,-3 5 816 0,0 0 64 16,0 0 16-16,2-6 0 0,1-3-112 0,-1 3-16 15,-2 6 0-15,0 0 0 0,4-10 0 0,0 3 0 16,-4 7 0-16,2-7 0 0,4 0-48 0,-3 1-16 16,1-2 0-16,-4 8 0 0,0 0 64 0,4-7 0 15,-3 2 0-15,-1 5 0 0,4-9-96 0,-4 9-16 16,0 0 0-16,-4-8 0 0,0-2-112 0,-1 5-32 15,0-3 0-15,-1 2 0 0,-3 1 64 0,-1-2 0 16,-2 1 0-16,1 3 0 0,0 0-240 0,-2 0-32 16,0 1-16-16,2 4 0 0,1 1-288 0,-4 2 160 0,-4 5-160 0,2 0 128 15,1 4-128-15,0 4 0 16,-3 0 0-16,2 1 0 0,2 4 0 0,0 5 0 16,-2-3 0-16,4 5 0 0,0 2 0 0,2 1 0 15,1 3 0-15,4-3 0 0,0 0 0 0,4-1 0 0,3 0 0 0,3-7 0 16,2 0 0-16,3-4 0 15,3-2 0-15,2-5 0 0,0-5 0 0,3 0 0 16,2-4 192-16,4-5-64 0,2-3 192 0,1-1 16 0,2-5 16 16,3 2 0-16,-2-6-64 0,2-1-16 15,-2-1 0-15,3-2 0 0,0-2-128 0,1 0-16 0,-5 0-128 0,0-3 192 16,-4 3-192-16,0-3 144 0,-6-3-144 0,-8 9 128 16,1-4-128-16,-2-2 192 0,-1-1-192 0,-2-1 192 15,-2 1-16-15,2 1 0 0,-5-3 0 0,-1 3 0 16,-2 1-176-16,-1 2 160 0,-2 1-160 0,-1 1 160 0,-3 1-160 0,0 2 0 15,0 2 0-15,-8-3 0 16,-1 2-336-16,-1 7-112 0,-1 0 0 16,0 3-16-16,-2 1-1792 0,1 0-368 0</inkml:trace>
  <inkml:trace contextRef="#ctx0" brushRef="#br0" timeOffset="48312.95">2111 15032 23327 0,'0'0'1024'0,"0"0"224"0,0 0-992 16,0 0-256-16,-6 9 0 0,1-2 0 0,-1 5 880 0,-2 2 128 15,0 2 16-15,-1 3 16 0,-2 2-192 0,-2 5-32 16,-1 4-16-16,-2 4 0 0,-2 5-208 0,-1 3-32 15,0 5-16-15,-4 3 0 0,0 3 32 0,-1 1 0 16,-2 1 0-16,1 1 0 0,1 1-336 0,0-1-64 16,0-3-16-16,2-2 0 0,0-3-160 0,3-4 0 15,0-2 0-15,5-4 0 0,0-5-160 0,3-5-112 0,1-2-32 0,2 5 0 32,5-8-2256-32,7-10-448 0</inkml:trace>
  <inkml:trace contextRef="#ctx0" brushRef="#br0" timeOffset="48984.59">2700 15824 911 0,'0'0'0'0,"0"0"0"0,0 0 0 0,0 0 0 0,0 0 0 0,0 0 0 0,0 0 4224 0,-4 5 752 16,0 0 144-16,0 4 48 0,1-1-3088 0,-1 5-608 15,-1 2-128-15,0 3-32 0,-2 3-352 0,1 3-80 16,-2 4-16-16,1 3 0 0,-1-1-80 0,0 5-16 16,1 2 0-16,-2-3 0 0,0-1-96 0,1 0-32 15,1-3 0-15,2-3 0 0,1 0-352 0,3-4-80 16,-1-4-16-16,5-3 0 0,1 1-192 0,2-7 0 16,3 0 128-16,2-6-128 0,2-3-160 0,2-2-80 15,3-4-16-15,0-5-9424 16,4-2-1904-16</inkml:trace>
  <inkml:trace contextRef="#ctx0" brushRef="#br0" timeOffset="49138.05">2724 15579 7359 0,'-11'0'656'0,"0"0"-528"0,3 0-128 0,1 0 0 16,7 0 6080-16,0 0 1168 0,-5 0 240 0,5 0 64 15,0 0-5984-15,0 0-1184 0,0 0-256 0,0 0-128 32,0 0-1808-32,0 0-464 0,0 0-96 0</inkml:trace>
  <inkml:trace contextRef="#ctx0" brushRef="#br0" timeOffset="49514.05">4140 15437 12895 0,'0'0'576'0,"-5"-3"112"0,0-1-560 0,5 4-128 0,-4-6 0 0,4 6 0 15,0 0 3568-15,0 0 672 0,0 0 144 16,-4 6 32-16,-1 1-3072 0,0 4-592 0,1 2-128 0,0 2-32 16,-1 1-208-16,2 5-32 0,0 4-16 0,-1-2 0 15,-1 3-80-15,0-1-32 0,0-1 0 0,0 3 0 16,0-2-224-16,0 2 176 0,0-3-176 0,0-2 160 15,2 1-432-15,-1-2-96 0,0-3-16 0,1 4 0 16,-1-7-2272-16,4-6-464 16</inkml:trace>
  <inkml:trace contextRef="#ctx0" brushRef="#br0" timeOffset="49705.33">4009 15259 28559 0,'-18'-4'2544'0,"8"2"-2032"0,1 2-512 0,3 3 0 0,-2-2 896 0,2 2 64 16,0 2 32-16,-2 3 0 0,0-3-416 0,-1 1-64 15,1 0-32-15,0 1 0 0,0 0-480 0,2 0-192 16,1-2 16-16,0 4 0 16,5-9-2288-16,0 0-464 0,5 6-80 0,1-3-32 0</inkml:trace>
  <inkml:trace contextRef="#ctx0" brushRef="#br0" timeOffset="50014.25">4928 15390 26719 0,'0'0'2368'0,"0"0"-1888"0,0 0-480 0,0 0 0 15,0 0 1088-15,-5-4 112 16,-1 1 16-16,-4 2 16 0,-1 1-496 0,-1 2-96 0,-2 1-32 0,-2 3 0 15,0 1-416-15,-1 4-64 0,-2 2-128 0,2 0 176 16,-3 1-176-16,4-3 0 0,-1 2 0 0,5 1 0 16,2 3 128-16,3-1-128 0,3-1 128 0,3 0-128 15,4 3 0-15,2 0 128 0,1 2-128 0,4-2 0 16,-1 0 144-16,3 1-144 0,-1-1 160 0,0-1-160 0,0 0 192 16,-2-2-64-16,-2 0-128 0,-1 2 192 0,-2-3-192 0,-2 1 176 15,-4-3-176-15,-2 2 160 0,-2 0-16 16,-1 1 0-16,-4-2 0 0,-3-3 0 15,-3 1-144-15,-4-3 128 0,-2 1-128 0,-6-6 128 16,5-3-1936-16,4-2-400 0</inkml:trace>
  <inkml:trace contextRef="#ctx0" brushRef="#br0" timeOffset="50486.88">6419 15444 18431 0,'-9'-9'1632'0,"0"5"-1312"0,0-2-320 0,3 4 0 0,-1-1 1536 0,-2 3 224 0,-3 0 48 0,-2 4 16 16,-1 2-768-16,-3 1-160 0,-2 4-16 0,-1 0-16 15,1 5-496-15,-1 1-112 0,-2 5 0 0,2 1-16 0,3 0 240 0,2 0 48 16,2 3 16-16,3-3 0 0,2-1-64 0,2-1-16 16,3-3 0-16,4-1 0 0,4-3-256 0,3 0-48 15,0-8-16-15,5 2 0 0,0-4-16 0,4-2-128 16,0-2 192-16,-1-1-64 0,1-4 80 0,-1 0 16 15,-1 0 0-15,0 0 0 0,-3-4 96 0,2 2 0 16,-3-2 16-16,-1 4 0 0,-1 4-96 0,-2 1-32 16,-6 0 0-16,6 6 0 0,0 5-48 0,-3 4-16 15,0 3 0-15,-1 1 0 0,1 1-144 0,0 3 160 16,-1 2-160-16,2 10 160 16,0-5-1056-16,2-2-224 0,4-8-32 0</inkml:trace>
  <inkml:trace contextRef="#ctx0" brushRef="#br0" timeOffset="50897.58">7966 15435 18015 0,'0'0'800'0,"0"-6"160"0,0-3-768 0,-2 3-192 0,2-3 0 0,-4 2 0 0,-3-1 992 0,0 1 160 16,-2 2 16-16,-4 0 16 0,-3 2-160 0,-5 3-48 15,-2 3 0-15,-3 3 0 0,-5-1-384 0,1 7-80 16,-1-1 0-16,3 3-16 0,2 0 272 0,3 2 48 15,2-3 16-15,6 0 0 0,4 1-336 0,4 1-64 16,5-1-16-16,3-1 0 0,4 2-256 0,4-1-160 16,2 2 192-16,5-2-192 0,3-3 160 0,2 2-160 15,5 1 128-15,-1-4-128 0,-1 0 0 0,-1-1 0 16,-1 0 128-16,-2 2-128 0,-2-2 128 0,-1 3-128 16,-3-5 192-16,-4 3-64 0,-3-2 48 0,0 6 0 15,-5-1 0-15,-3-2 0 0,-5 2 144 0,-3 1 48 16,-7-1 0-16,-1-1 0 0,-4 2-80 0,-4-1-16 15,-1-4 0-15,0 0 0 0,2-4-272 0,1-1 0 16,1-2 128-16,-5-3-128 16,7-4-1344-16,4-1-320 0,3-5-64 0,5 4-12608 0</inkml:trace>
  <inkml:trace contextRef="#ctx0" brushRef="#br0" timeOffset="51671.45">8625 15508 20559 0,'0'0'896'0,"0"0"208"0,-7 0-880 0,0 2-224 0,-2 2 0 0,-1 2 0 0,-2 0 1072 0,1 5 160 15,-1 0 48-15,-1 2 0 0,1 2-416 0,-2 1-80 16,4-2-16-16,-1 2 0 0,4-2-192 0,-1 0-64 15,6 1 0-15,-1-3 0 0,2 0-160 0,2 0-32 16,2-4-16-16,2 2 0 0,4-4-48 0,0 3-16 16,1-4 0-16,1-2 0 0,3-2 16 0,0-1 0 15,0-1 0-15,0 1 0 0,0-2-16 0,1 1 0 16,-5 0 0-16,2 0 0 0,-3-1-112 0,-2 1 0 16,-7 1-128-16,0 0 192 0,0 0-192 0,0 0 144 15,0 0-144-15,0 0 128 0,0 0-128 0,0 0 0 16,0 0 0-16,0 0 0 0,0 0 0 0,8-1 128 15,0-3-128-15,-1 0 0 0,4 0 0 0,-3-2 0 16,4-4 0-16,3 0 0 0,-1-2 0 0,5-3 0 16,4-2-144-16,0 0 144 0,1-5-224 0,-1-3 64 15,2 0 16-15,1 1 0 0,-2-4 144 0,0 2-208 16,-1-4 80-16,-1 1 128 0,-3-1 0 0,1-3 0 16,0-1 0-16,1-1 0 0,-2-5 0 0,-1 0 0 15,-2 2 0-15,-1 0 0 0,-3-2-224 0,-2 5 32 16,-1 2 0-16,-3 5 0 0,-1 2 0 0,0 5 0 0,-5 4 0 0,0 4 0 15,-2 6 912-15,1 0 192 0,-3 2 48 0,4 5 0 16,-8 9-752-16,-1 3-208 0,-1 5 0 0,-7 14 128 16,0 2-912-16,0 4-176 0,2 2-48 0,3-7 0 15,0 4 816-15,-1 2 192 0,0 0 0 0,1 0 0 16,3 4 0-16,1-4 0 0,2-2 0 0,2-5 0 0,1-5 176 16,3-3-176-16,3-3 160 0,1-3-160 0,2-5 368 0,0 0-32 15,5-7 0-15,3-1 0 0,0-4 48 0,2-3 0 16,2-1 0-16,1-3 0 0,1-1-240 0,2 2-144 15,0-5 192-15,-2 5-192 0,0-3 160 16,1 4-160-16,-1 3 128 0,0 2-128 0,1 1 0 0,-2 4 0 16,-2 5-144-16,-1 3 144 0,-5 5-160 0,-2 4 160 15,0 1-128-15,-3 3 128 0,-1 0 0 0,-2 1 0 16,-3 0 0-16,-3-4 176 0,0 2-48 0,-1-4-128 16,1-4 192-16,1-1-64 0,0-6-128 0,4 0 160 15,1-4-160-15,3-2 160 0,0-3 288 0,3-2 48 16,1-3 16-16,4-1 0 0,0-4-208 0,2 2-48 15,0-5 0-15,-1 3 0 0,-1-1-256 0,1 3 0 16,-1-2 0-16,0 5 0 0,-1 1 0 0,0 2 0 16,-1 2 0-16,0 6 0 0,-1 3 0 0,1 0-144 15,-2 4 144-15,-1 1-192 16,-2 2-1760-16,0 0-352 0</inkml:trace>
  <inkml:trace contextRef="#ctx0" brushRef="#br0" timeOffset="52916.18">11708 15175 8287 0,'0'0'736'0,"0"0"-592"0,8-4-144 0,0 0 0 0,-1 2 1728 0,-7 2 304 15,7-7 64-15,-7 7 16 0,3-6-544 0,-3 6-96 16,0 0-32-16,0 0 0 0,0 0-448 0,0 0-96 16,0 0 0-16,0 0-16 0,-3 6-96 0,-5 3-16 15,-2-3 0-15,-3 6 0 0,-2 1-320 0,-3 1-80 16,-2 1-16-16,-6 1 0 0,0 1 32 0,-6 1 0 15,-4 1 0-15,-2 1 0 0,-1 0 80 0,-1 2 32 0,1-4 0 16,1 2 0-16,1-1-80 0,1-1-16 16,3-1 0-16,4-2 0 0,2-3-48 0,4 1-16 15,4 0 0-15,4-3 0 0,1 0-160 0,4-1-48 16,2 1 0-16,4-3 0 0,4-7-128 0,3 9 0 16,3-4 0-16,5 1 0 0,5 0 0 0,4-1 0 0,5 2 0 15,3 2 0-15,6-3 0 0,4 5 0 0,3 3 0 16,6-2 0-16,1 1 0 0,2 2 0 15,-2 0 0-15,0 2 0 0,0-5 0 0,-2 2 0 0,-1 2 0 0,-2-1 0 16,-2 1 0-16,-5-2 0 0,0-2 0 0,12 4 0 16,-8-2-1552-1,-7-1-304-15,-6-4-48 0,-12-4-7168 0,0-1-1424 0</inkml:trace>
  <inkml:trace contextRef="#ctx0" brushRef="#br0" timeOffset="53249.21">11216 15456 4607 0,'-20'0'192'0,"14"0"64"0,-1-2-256 0,7 2 0 15,-5-1 0-15,5 1 0 0,0 0 4128 0,0 0 784 16,10-2 144-16,4-1 48 0,3-2-3744 0,3 1-736 15,7 0-160-15,7-1-16 0,6-2 320 0,7 1 64 16,6-2 0-16,3 0 16 0,0 2-80 0,5-3 0 16,5 4-16-16,5-3 0 0,4 2-224 0,4 2-32 15,-3 0-16-15,3 0 0 0,-4-1-256 0,3 1-48 0,2 3-16 0,-1 0 0 16,1-2-160-16,-2 2 128 0,-3-2-128 0,-2 2 128 16,-3 0-128-16,0 1 0 15,1 0 0-15,-4 0 128 0,-1 0-128 0,-6 0 0 16,-6 0-160-16,15-1 160 15,-10-1-2784-15,-11 2-464 0,-7 0-80 0,-6-1-7824 0</inkml:trace>
  <inkml:trace contextRef="#ctx0" brushRef="#br0" timeOffset="53550.82">11838 15659 28559 0,'-13'4'2544'0,"3"-2"-2032"15,0 1-512-15,0-2 0 16,10-1-336-16,0 0-176 0,0 0-16 0,11 3-16 0,6-2 544 0,6-1 176 16,7-1 0-16,8-2 0 0,7 1 128 0,3-3 16 15,4-3 16-15,4 4 0 0,5-2 160 0,5-1 16 16,4 5 16-16,4-1 0 0,2-1-48 0,2-1-16 15,-3 2 0-15,0-1 0 0,0 1-272 0,1 1-48 16,3-1-16-16,-6-1 0 0,-5 2-128 0,-3-1 0 16,-7 1 144-16,-2 2-144 0,-6-3-240 0,-6 2-112 15,-4 1-32-15,-4-1-9056 16,-1-4-1824-16</inkml:trace>
  <inkml:trace contextRef="#ctx0" brushRef="#br0" timeOffset="53867.82">13048 14863 23951 0,'19'5'1056'0,"-1"2"224"0,5 0-1024 0,7 6-256 0,6 0 0 0,5 6 0 0,3 5 1040 0,6 1 160 16,2 6 16-16,5 3 16 0,1 1-672 0,0 0-144 16,-2 2-32-16,-4-3 0 0,-8-4-224 15,-7 0-160-15,-4 2 192 0,-2 0-192 0,-3-2 304 0,-6 3-48 16,-2-2-16-16,-5 0 0 0,-3-4-32 0,-4 2 0 16,-3-1 0-16,-4 0 0 0,-3 3-64 0,-6-3-16 15,-3-2 0-15,-6-1 0 0,-4-3-128 0,-3 4 0 16,-4-3 0-16,-3 0 0 0,-2-3 0 0,-1 2-320 15,-7-5 48-15,-1 1-9136 0,1 0-1840 16</inkml:trace>
  <inkml:trace contextRef="#ctx0" brushRef="#br0" timeOffset="54767.63">15837 15018 16527 0,'0'0'720'0,"0"0"176"0,0 0-720 0,0 0-176 0,0 0 0 0,0 0 0 0,4-5 1184 0,-4 5 208 16,0 0 32-16,0 0 16 15,0 0-240-15,0 0-48 0,0 0-16 0,-2 12 0 0,0 3-32 0,-2 4 0 16,0 0 0-16,-1 3 0 0,-1 3-368 0,-2 1-80 16,-1 4-16-16,-1-1 0 0,-1 1-160 0,-2 3-32 15,-1 1-16-15,-1 0 0 0,-3 3-48 0,-1 0 0 16,-3 0 0-16,1 0 0 0,-2-2-176 15,1 1-32-15,1-4-16 0,0-4 0 0,2 0-160 0,1-4 128 16,1 1-128-16,1-5 128 0,4-2 64 0,0-4 0 16,3 1 0-16,3-2 0 0,1-1 0 0,2-3 0 0,6 2 0 0,1-3 0 15,3 0-16-15,5-1 0 0,3 2 0 16,5-3 0-16,4 0-16 0,6 2 0 16,3-3 0-16,4 2 0 0,1 0 64 0,0-2 16 0,0 0 0 0,0 0 0 15,0-1 0-15,0-1 0 16,-1 1 0-16,0-2 0 0,-1 2 16 0,-2-2 16 15,-2 2 0-15,-2-2 0 0,1 0-272 0,-4 1 0 16,-3-1 0-16,8-2 0 16,-7-1-1600-16,-5-2-368 0,-3 0-80 0</inkml:trace>
  <inkml:trace contextRef="#ctx0" brushRef="#br0" timeOffset="55518.02">17269 14934 8287 0,'0'0'736'0,"0"0"-592"0,6-3-144 0,-1-4 0 16,-3 2 1536-16,3 1 288 0,-1-3 48 0,0 2 16 16,-4 5-576-16,5-5-112 0,-5 5-32 0,5-5 0 0,-5 5-112 15,0 0-32-15,3-8 0 0,-3 8 0 0,0 0-64 0,0 0 0 16,0 0-16-16,0 0 0 0,-8 4-304 0,0 2-64 15,-1 0-16-15,-2 6 0 0,-3-1 16 16,0 6 16-16,-4 3 0 0,-2 6 0 0,1 2-32 0,-1 5-16 16,-2 2 0-16,-1 7 0 0,0 3 16 0,2 5 0 15,-2 3 0-15,0 2 0 0,-1 1-304 0,2 2-48 16,0 3-16-16,5-5 0 0,-1-4-192 0,4-4 176 16,1-4-176-16,7-3 160 0,-1-1-160 0,5-7 0 15,-1-3 0-15,8-3 128 0,1-1-128 0,1-3 0 0,3-2 144 0,4-5-144 16,4-2 0-16,4-1 0 15,2-3 0-15,15 0 128 16,-1-8-1984-16,4-4-400 0</inkml:trace>
  <inkml:trace contextRef="#ctx0" brushRef="#br0" timeOffset="56113.48">18084 15341 7359 0,'0'0'320'0,"0"0"80"16,0 0-400-16,0 0 0 0,-2-11 0 0,2 11 0 0,0 0 2432 0,0 0 384 15,-5-7 96-15,0 1 16 0,-1 0-1456 0,-2 1-272 16,0 1-64-16,2 0-16 0,-3 1-96 0,0 1 0 15,0 2-16-15,0 0 0 0,-1 5-240 0,-2 3-64 16,1-3 0-16,-2 4 0 0,-1 3-208 0,-2 5-48 16,-3 2-16-16,0 3 0 0,1 4 64 0,1 0 16 15,0 3 0-15,1-1 0 0,4 2-176 0,1 2-16 0,4-1-16 16,3-2 0-16,4-1-176 0,4-2-128 0,3 0 144 16,6-4-144-16,6-3 176 0,3-2-176 0,1-1 192 0,1-7-192 15,4-1 256-15,2-2-64 0,3-5-16 0,0-2 0 16,3-2 48-16,0-1 16 0,-1-3 0 0,3 0 0 15,-5-3-96-15,3-1-16 0,0-6 0 0,-2 1 0 16,-2-2 64-16,-4-1 16 0,-3 0 0 16,-3-3 0-16,-2-3 192 0,-2 2 48 0,-6-4 0 0,-1 0 0 0,-5-6-128 0,-3 3 0 15,-5-2-16-15,-2 1 0 0,-3 1-176 0,-1 6-128 16,-3 2 192-16,-5 4-192 0,-1 3 0 0,-4 1 0 16,-2 3 0-16,-2 3 0 0,-4 3 0 0,2 1-320 15,0 3 32-15,-7 0 16 16,4-1-1744-16,7 5-352 0,6 2-64 0,4-1-12016 15</inkml:trace>
  <inkml:trace contextRef="#ctx0" brushRef="#br0" timeOffset="56418.02">18365 14913 19407 0,'-2'-14'848'0,"2"14"192"0,0-6-832 0,1-1-208 15,-1 7 0-15,0 0 0 0,0 0 992 0,0 0 160 16,0 0 16-16,0 0 16 0,0 0-304 0,-4 13-64 0,0 5-16 0,-2 1 0 16,-2 4 208-16,1 7 32 0,-5 3 16 0,0 3 0 15,-4 2-224-15,-1 3-64 0,-3 7 0 0,0 3 0 16,-2 2 64-16,0 4 16 0,-4 2 0 0,-1 2 0 15,1-3-368-15,-3 3-80 0,1-1-16 0,1-4 0 16,1-4-240-16,2-2-144 0,0-6 160 0,5-3-160 0,1-7 0 0,6-2-160 16,0-3 0-16,1 2 0 15,4-10-2144-15,7-4-448 16</inkml:trace>
  <inkml:trace contextRef="#ctx0" brushRef="#br0" timeOffset="57853.01">18984 15705 17503 0,'0'0'1552'0,"4"-10"-1232"16,-1 1-320-16,2-3 0 0,-4 2 2112 0,2 1 384 16,-3 9 64-16,0 0 0 0,2-6-1072 0,-2 6-208 15,0 0-64-15,0 0 0 0,0 0-448 0,-4 7-112 16,-1 5-16-16,-1 4 0 0,-2 5-112 0,1 4-16 15,-1 3-16-15,0 4 0 0,-1-2 32 0,2 3 16 16,0 3 0-16,2 0 0 0,2-2-144 0,0-1-16 16,6-1-16-16,-1-4 0 0,4 0-64 0,3-3-16 0,1-2 0 0,2-5 0 15,-1-2-144-15,3-4-16 16,2-1-128-16,1-6 192 0,1 0-192 0,3-2 144 0,0-6-144 0,1 0 128 16,1-3-128-16,-1-2-144 15,4-1 144-15,-6-5-208 16,-1-2-1536-16,-1-1-304 0,-4-5-64 0,-1 0-8400 0,-4 0-1680 0</inkml:trace>
  <inkml:trace contextRef="#ctx0" brushRef="#br0" timeOffset="58054.56">18960 15362 17503 0,'-18'-2'768'0,"8"1"176"0,0-3-752 0,1 2-192 0,3-1 0 0,6 3 0 0,0 0 4096 0,0 0 768 15,0 0 176-15,0 0 16 0,0 0-3680 0,0 0-736 16,0 0-160-16,0 0-32 0,0 0-320 16,0 0-128-16,0 0 0 0,0 0 0 15,0 0-416-15,0 0-176 0,0 0-48 0,15 0 0 16,0 0-2768-16,0-1-560 0</inkml:trace>
  <inkml:trace contextRef="#ctx0" brushRef="#br0" timeOffset="58540.62">19868 14768 12895 0,'-9'-13'1152'0,"5"3"-928"0,1 1-224 0,3 9 0 16,3-13 1280-16,0 6 192 0,0-3 64 0,-3 10 0 0,0 0-320 15,9-5-64-15,-1-7-16 0,1 7 0 0,-9 5-48 0,12 0 0 16,0 0 0-16,-1 3 0 0,2-2-48 0,2 3-16 15,3 7 0-15,1-2 0 0,0 0-288 0,3 6-64 16,2 6-16-16,3 3 0 0,1 7-208 0,1 5-32 16,1 1-16-16,1 4 0 0,-1 2-112 15,1 1-32-15,-1 6 0 0,-2 1 0 16,-1 2 0-16,-2 2 0 0,-2 3 0 0,-2 2 0 0,-3-2-32 0,-6 2-16 16,1 4 0-16,-4-3 0 0,-5-3 176 0,-4-1 48 15,-4-3 0-15,-4-6 0 0,-2 0 16 0,-4 1 0 16,-5-7 0-16,-4-2 0 0,-4 1-64 0,1-4 0 15,-1-2 0-15,-2 0 0 0,0-6-192 0,1-1-32 16,2-5-16-16,1 1 0 0,1-2-144 0,2-3-144 16,4-7 144-16,4-1-208 15,0-4-1808-15,4-3-352 0,10-4-80 0,-10-10-13392 0</inkml:trace>
  <inkml:trace contextRef="#ctx0" brushRef="#br0" timeOffset="58986.14">21329 15287 8287 0,'0'0'368'0,"-11"5"80"0,11-5-448 0,0 0 0 16,0 0 0-16,0 0 0 0,0 0 3760 0,0 0 656 16,9 1 144-16,4-1 32 0,1-4-2944 0,9-1-592 15,3 1-112-15,5-1-32 0,2 0 64 0,4-5 16 16,-1 1 0-16,4-1 0 0,-3-3-112 0,2 2-32 16,3-3 0-16,0 1 0 0,0 7-192 0,0 1-32 15,-1-3-16-15,-2 4 0 0,-2 2-464 0,-4 2-144 16,-4 1 0-16,-6 0 0 15,-5 0-1696-15,-7 3-448 0,-11-4-96 0</inkml:trace>
  <inkml:trace contextRef="#ctx0" brushRef="#br0" timeOffset="59173.28">21336 15617 23951 0,'0'0'1056'0,"0"0"224"0,18-4-1024 0,7-1-256 0,6-1 0 0,5 1 0 16,5 0 3040-16,4-2 544 0,3 2 128 0,3 0 0 15,1-5-2400-15,1 2-480 0,2-3-112 0,2 4-16 16,2 0-272-16,-2 2-64 0,-4 1-16 0,-5-2 0 16,-4 2-944-1,-5 1-192-15,-2 2-48 0,-3 0-10864 0,-2-1-2176 0</inkml:trace>
  <inkml:trace contextRef="#ctx0" brushRef="#br0" timeOffset="63510.32">23434 15037 2751 0,'0'0'256'0,"0"0"-256"15,0 0 0-15,0 0 0 0,0 0 2896 0,0-10 544 16,0 10 96-16,-1-11 32 0,1 2-1792 0,0 9-368 16,0-10-64-16,0 10 0 0,1-8-448 0,-1 8-64 15,-1-11-32-15,0 3 0 0,1 8-224 0,0 0-32 16,-6-8-16-16,0 3 0 0,6 5 16 0,-8-3 0 0,8 3 0 0,-12 0 0 16,-1 2-288-16,2 3-64 15,-3 3-16-15,0 1 0 0,-1 2-176 0,0 6 192 0,-1 0-192 0,-2 4 192 16,-1 4 32-16,0 3 16 15,0-2 0-15,1 3 0 0,-1 4-96 0,2 0-16 0,-1-3 0 0,3 2 0 16,-2 0-128-16,3 2 0 0,3-1 0 16,3-3 0-16,2-2 0 0,4-4 0 0,4-1 0 0,4-4 0 15,2-2 0-15,4-4 128 0,4-1-128 0,-1-2 0 16,3-4 288-16,1 2-32 0,5-2 0 0,0-3 0 16,1-5-64-16,1 0-32 0,-1-2 0 0,2 0 0 15,2-1-160-15,-2 0 192 0,0-5-192 0,1 3 192 0,1-3-64 16,0 1-128-16,0-3 192 0,-1-1-64 0,-1 2 0 15,1-3-128-15,-4-3 192 0,-2 1-64 0,-5-2-128 16,0-1 128-16,-3 0-128 0,-3 0 128 0,-2-2-128 0,1 0 192 16,-1-1-192-16,-2-1 192 0,-2 0-192 0,-1-2 160 15,-1 1-160-15,0 2 160 0,-2-1-160 0,-2 2 0 16,-2-1 144-16,1 3-144 0,-2-1 0 0,0 0 144 16,-1 3-144-16,0 0 0 0,-1 2 128 0,-2 2-128 15,-1 3 0-15,-1-1 0 0,0 3 0 0,-3-1 0 16,-3 4 128-16,-2-1-128 0,0 1 0 0,0 1-176 15,-1 2 32-15,-1 2 0 16,1-2-1600-16,0 2-320 0,-3 1-64 0,7 0-10448 0</inkml:trace>
  <inkml:trace contextRef="#ctx0" brushRef="#br0" timeOffset="63841.75">23699 14640 16575 0,'0'0'736'0,"0"0"160"0,1-8-720 0,-1 8-176 0,0 0 0 0,0 0 0 15,0 0 1152-15,0 0 208 0,-1 16 48 0,-3 2 0 16,-1 5-464-16,-3 4-96 0,-1-2-16 0,-1 8 0 15,0 5 16-15,1 4 0 0,-4 5 0 0,-1 6 0 16,-2 2 128-16,-4 3 32 0,-2 0 0 0,-2-1 0 16,-3-1-368-16,0 4-64 0,0 4 0 0,0-3-16 0,0 1-320 0,3-4-64 15,0-2-16-15,1-2 0 0,3-7-160 0,2-7 0 16,3-2 0-16,3-5 0 0,2-3-240 0,2-7-80 16,3-6 0-16,3-3-16 15,2-5-1264-15,0-9-256 16,0 0-64-16</inkml:trace>
  <inkml:trace contextRef="#ctx0" brushRef="#br0" timeOffset="64138.66">24107 15559 20095 0,'-13'19'896'0,"3"-3"176"0,-3 6-864 0,1 2-208 0,-4 1 0 0,1 1 0 15,-1 3 1152-15,-1 0 192 0,0 3 48 0,2 1 0 16,0 0-112-16,2-2-32 0,2-6 0 0,2 2 0 16,3-3-400-16,3-4-80 0,3-1 0 0,4-1-16 15,2-1-272-15,2-2-48 0,2 0-16 0,4-5 0 0,-1-1-272 0,3-5-144 16,2 0 160-16,2-3-160 0,1-3 0 0,4-4-160 15,-1-1 0-15,0-3 0 16,1-3-1760-16,-4-1-368 16,-2 0-64-16</inkml:trace>
  <inkml:trace contextRef="#ctx0" brushRef="#br0" timeOffset="64328.7">24009 15316 26719 0,'0'0'2368'0,"0"0"-1888"0,-8-3-480 16,8 3 0-16,0 0 1952 0,0 0 288 15,0 0 64-15,0 0 16 0,0 0-1600 0,0 0-320 16,0 0-64-16,0 0-16 16,0 0-1312-16,0 0-272 0,0 0-48 0,0 0-13472 0</inkml:trace>
  <inkml:trace contextRef="#ctx0" brushRef="#br0" timeOffset="64771.14">24760 14451 20271 0,'0'0'1792'0,"0"0"-1424"16,0 0-368-16,0 0 0 0,-7 6 848 0,-1 2 112 16,8-8 0-16,-8 14 16 0,-1 7 112 0,3-1 0 15,-3 0 16-15,0 2 0 0,0 0-384 0,1 3-80 16,-1-2 0-16,0 2-16 0,-1 1-368 0,1-5-80 15,1 1-16-15,0-2 0 0,2-2-160 0,1-1 160 16,1-1-160-16,3-1 160 16,2-1-1248-16,3-5-256 0,-4-9-64 0,8 8-10896 0</inkml:trace>
  <inkml:trace contextRef="#ctx0" brushRef="#br0" timeOffset="64962.18">24986 14437 28047 0,'0'0'1232'0,"-5"13"272"0,0-1-1200 0,0 3-304 0,-1 8 0 0,0-2 0 0,-3 0 832 0,-2 3 96 15,-1 1 32-15,-3 2 0 0,1 2-256 0,-2-2-64 16,1 1 0-16,2-3 0 0,2 2-464 0,5-4-176 16,-1-7 0-16,3 3-9952 15,2 1-2096-15</inkml:trace>
  <inkml:trace contextRef="#ctx0" brushRef="#br0" timeOffset="65344.95">25691 14810 17503 0,'0'0'768'0,"0"0"176"0,0 0-752 0,0 0-192 0,1 14 0 0,-1-1 0 16,-3 3 1728-16,1 3 320 0,-2 3 64 0,0 1 16 16,0 3-912-16,-2 4-176 0,1 3-32 0,-5-2-16 15,-2 4-304-15,0-2-64 0,-2 0-16 0,0 0 0 16,-2-1-176-16,2-1-48 0,1-1 0 0,-1-1 0 0,0-2-384 0,1-1 0 16,-1-4 0-16,0 0 0 15,1-3-2352-15,2-4-336 0,1-2-80 16,-1-6-8704-16</inkml:trace>
  <inkml:trace contextRef="#ctx0" brushRef="#br0" timeOffset="65483.08">25444 15189 17503 0,'0'0'1552'0,"12"-2"-1232"16,-2 0-320-16,6 2 0 0,2 0 1824 0,1 0 304 16,1 0 64-16,6 0 16 0,2 0-832 0,4 1-160 15,-1 4-48-15,1-1 0 0,-4-1-560 0,1-2-112 16,-2-1-32-16,-2 1 0 15,0 2-1648-15,-2-2-336 0,-3-2-64 0</inkml:trace>
  <inkml:trace contextRef="#ctx0" brushRef="#br0" timeOffset="66010.87">26369 14920 11967 0,'-6'12'528'0,"1"-6"112"0,-1 6-512 0,-1 0-128 0,-2 6 0 0,2 5 0 0,0 1 2752 0,0 9 512 16,-2 3 96-16,3 2 32 0,-3-1-1984 0,1 0-384 15,-5 0-64-15,4-2-32 0,1 1-224 0,-3 1-64 16,1 1 0-16,0 0 0 0,0-3-384 0,1-3-96 16,-1 3-16-16,1-5 0 0,1-6-144 0,1-1 0 15,0-5 144-15,3-5-144 0,2-1 160 0,1-4-32 16,1-8-128-16,0 0 192 0,0 0 240 0,0 0 32 16,0 0 16-16,3-14 0 0,0-5-160 0,1-4-48 15,1-1 0-15,-1 1 0 0,2-5-96 0,0-2-32 16,1-6 0-16,0-1 0 0,-1-2-144 0,2 1 0 0,3 1 144 0,-1-1-144 15,2-1 0-15,4 3 0 16,0 1 0-16,2 2 128 0,0 0-128 0,1 5 0 0,1 4 0 0,2 4 0 16,-1 2 0-16,1 3 0 0,2 3 0 15,-1 3 0-15,0 3 128 0,-1 1-128 0,-3 4 160 0,-2 2-160 16,0 5 144-16,-4-1-144 0,-3 4 128 0,-5 3-128 16,-1 0 0-16,-6 2 0 0,-1 0 0 0,-6 3 0 15,-3 1 0-15,-4-1 0 0,-3 1 0 0,-5 0 0 16,-3 0-208-16,-2 0 80 0,-2 1 128 0,-1-3-208 15,-1-3-384 1,-2-4-80-16,-2-2-16 0,0-5-9072 0,0-5-1824 0</inkml:trace>
  <inkml:trace contextRef="#ctx0" brushRef="#br0" timeOffset="66700.08">27407 14321 9215 0,'0'0'816'0,"0"0"-656"15,0 0-160-15,0 0 0 0,0 0 1264 0,0 0 208 16,0 0 64-16,0 0 0 0,0 0-512 0,0 0-80 16,-7 10-32-16,-2 4 0 0,1 0 112 0,-4 3 32 15,-2 4 0-15,-1 2 0 0,-3 5 144 0,0 1 16 16,-1 4 16-16,0 5 0 0,-1 5-224 0,2 0-48 15,0 6-16-15,-1-3 0 0,0 2-384 0,3 3-80 16,3 0-16-16,3-1 0 0,2 0-272 0,3-3-64 16,1-1-128-16,3-4 192 0,2-4-192 0,2 0 128 15,1-5-128-15,2-1 0 0,3-8-160 0,0 3-128 0,2-6-32 0,1-2 0 32,-2-3-1456-32,5-5-288 0,0-2-64 0</inkml:trace>
  <inkml:trace contextRef="#ctx0" brushRef="#br0" timeOffset="68377.03">27454 14359 11343 0,'0'0'496'0,"0"0"112"0,0 0-480 0,0 0-128 0,0 0 0 0,0 0 0 0,0 0 912 0,-7-7 176 16,7 7 16-16,0 0 16 0,-9-2-272 0,9 2-48 16,-7 1-16-16,7-1 0 0,-10 8 16 0,2-3 0 15,0 6 0-15,2 1 0 0,0 2 32 0,-2 3 0 16,-1 0 0-16,0 1 0 0,0 5-112 0,-1 2-16 16,-2-2 0-16,-1 4 0 0,-1 2-80 0,-1 3-32 15,-2-1 0-15,2 2 0 0,-4-1-144 0,0 0-48 16,0 2 0-16,1 1 0 0,0 0-128 0,3 0-16 15,0-2-16-15,2-3 0 0,3 2-48 0,2 0-16 16,2-6 0-16,3 2 0 0,1-2-176 0,2 0 128 16,2-1-128-16,3 0 128 0,2-5-128 0,3-1 0 15,1 0 144-15,6 1-144 0,2-3 160 0,5-3-32 16,4-4-128-16,2 2 192 0,1-4-192 0,1 2 144 0,-2-4-144 16,1 0 128-16,-1-4-128 0,2-2 0 15,0-5 144-15,0-2-144 0,-1-2 0 0,0-2 144 16,-1-2-144-16,1-2 0 0,1-3 160 0,-2-1-160 0,-1-1 128 0,-2-1-128 15,-2 2 160-15,-3-4-160 0,-4-7 192 0,-3 1-192 16,-5 1 160-16,0-4-160 0,-2 0 128 16,-3-5-128-16,-2-3 256 0,-2-2-48 0,-1 0 0 0,-1 2 0 15,-3 1 160-15,-1 1 16 0,-3 2 16 0,1 4 0 16,-4 2-144-16,0 7-48 0,-3 0 0 0,-3 7 0 16,-3 2-64-16,-4 4-16 0,-1 2 0 0,-3 4 0 0,-2-2-128 0,-1 3 160 15,-1 4-160-15,1 5 160 16,-3-1-480-16,5 0-80 15,3 2-32-15,1 1 0 0,5 2-1264 0,3-2-256 16,4 2-48-16,4-4-7456 0,9-6-1488 0</inkml:trace>
  <inkml:trace contextRef="#ctx0" brushRef="#br0" timeOffset="68712.02">27813 14155 17503 0,'0'0'1552'0,"0"0"-1232"16,0 0-320-16,-3 9 0 0,-4-1 992 0,2 5 144 16,-1 1 16-16,0 1 16 0,-2 0-80 0,-1 7 0 15,-2 1-16-15,-1 7 0 0,1 4-112 0,-6 4 0 16,-1 2-16-16,1 6 0 0,-4 2 80 0,-2 3 0 0,-2 1 16 15,-2 4 0-15,1 5-208 0,-2 2-32 16,-2 5-16-16,4-3 0 0,-1 3-464 0,0 2-80 0,1-3-32 0,-1-4 0 16,-1-1-208-16,0-7 128 0,0-2-128 0,1-3 0 15,3-8 0-15,3-3 128 0,0-6-128 0,6 0 0 16,3-7 0-16,4-1-208 0,2-5 32 0,4-1 16 31,2-3-1184-31,1-8-256 0,2 1-32 0,-3-9-8032 0,10 3-1600 0</inkml:trace>
  <inkml:trace contextRef="#ctx0" brushRef="#br0" timeOffset="69366.31">27858 15471 4607 0,'0'0'192'0,"0"0"64"0,0 0-256 0,0 0 0 16,0 0 0-16,0 0 0 0,-8 6 4288 0,-1 6 832 15,1 0 144-15,-3 2 48 0,1 4-3280 0,-1 5-656 16,-1-1-128-16,0-2-32 0,-2 3-128 0,1 4-16 0,-1-1-16 0,5 3 0 15,-2-3-256-15,2 2-48 16,1-1-16-16,3 0 0 0,1-2-272 0,3 0-48 0,1-2-16 0,2-1 0 16,4-2-224-16,1-2-48 15,5-3-128-15,2-2 192 0,1-4-192 0,3-2 0 16,-2-4 0-16,3 1 0 0,0-4 0 0,2-3-240 0,-1-1 32 0,-1-5 0 31,-1 0-1936-31,0-5-384 0,-3-2-80 0</inkml:trace>
  <inkml:trace contextRef="#ctx0" brushRef="#br0" timeOffset="69464.25">27764 15411 20271 0,'0'0'1792'0,"0"0"-1424"0,0 0-368 0,0 0 0 16,0 0 1856-16,11 3 288 0,1-1 64 0,0-1 16 0,2-1-1792 0,2 0-432 15,0-1 0-15</inkml:trace>
  <inkml:trace contextRef="#ctx0" brushRef="#br0" timeOffset="70285.98">28474 14107 17503 0,'0'0'1552'0,"0"0"-1232"0,0 0-320 0,0 0 0 15,0 0 1328-15,0 0 208 0,0 0 32 0,0 0 16 16,0 0-560-16,9 5-96 0,-9-5-32 0,4 14 0 16,-4-1-32-16,0 3-16 0,-2 2 0 0,-3 1 0 15,-2 0-96-15,0 2-32 0,-1-2 0 0,-1 0 0 16,-1-2-80-16,-2 0 0 0,0 2-16 0,-2-1 0 15,-2-3-144-15,1-2-32 0,0 0 0 0,0-1 0 0,-1 0-256 0,4-1-48 16,-1-2-16-16,3 0 0 16,1-4-1152-16,9-5-256 0,0 0-32 0,0 0-13536 15</inkml:trace>
  <inkml:trace contextRef="#ctx0" brushRef="#br0" timeOffset="70681.93">28924 14812 9215 0,'0'0'400'0,"0"0"96"0,0 0-496 0,0 0 0 0,0 0 0 0,0 0 0 15,-5 11 3296-15,0-1 560 0,-1 2 112 0,0 2 32 16,-1 3-2176-16,2 2-432 0,0 3-96 0,-1-1-16 0,-1 2-336 0,2 4-80 15,0 0-16-15,0 3 0 16,-1 3-320-16,-1-4-64 0,5-2-16 0,-2 2 0 0,3-6-224 0,-1-1-48 16,1-3-16-16,1-1 0 0,1-4-288 0,2-2-64 15,2-4-16-15,-5-8 0 16,0 0-2224-16,6 9-432 0</inkml:trace>
  <inkml:trace contextRef="#ctx0" brushRef="#br0" timeOffset="70843">28801 15095 23039 0,'0'0'2048'0,"0"0"-1648"15,0 0-400-15,12-2 0 0,0 4 1200 0,2-1 144 0,2-2 48 16,1 1 0-16,4 1-432 0,0-1-64 16,2-3-32-16,0 1 0 0,-1-5-480 0,-1 5-112 15,0-1-16-15,1 2-9632 16,-1 0-1936-16</inkml:trace>
  <inkml:trace contextRef="#ctx0" brushRef="#br0" timeOffset="71374.28">29882 14865 7359 0,'0'0'656'0,"-13"-4"-528"0,-1-8-128 0,-1 5 0 0,-1-3 2224 0,1 3 400 16,0 0 96-16,-3 3 16 0,0 0-1168 0,1 4-224 15,-1 0-64-15,-3 2 0 0,0 5-256 0,-2 3-64 16,-1 1-16-16,0 0 0 0,1 1-272 0,1 5-48 15,0-1-16-15,0 2 0 0,1 0-32 0,2-2-16 16,3-2 0-16,3 2 0 0,3-4-112 0,5 1-32 16,0-4 0-16,3 2 0 0,5-4-96 0,2 0 0 15,-5-7-16-15,13 3 0 0,-1-3 16 0,4 0 16 16,-1-3 0-16,4-3 0 0,1 0 80 0,4-3 16 16,-1 1 0-16,1 2 0 0,2-3-256 0,-1 3-48 0,2-1-128 0,-3 3 192 15,-2 2-192-15,-1 1 0 0,0 1 0 0,-3 3 0 16,-6 5 0-16,1 1 128 0,0 5-128 0,-3 1 0 15,-3 4 128-15,-1 3 0 0,-3 6-128 0,-3-3 192 16,-3 2-48-16,-5 0-16 0,-2 6 0 0,-3 1 0 16,-3 0 48-16,-2 2 0 0,-3 2 0 0,1-1 0 15,0 1 32-15,-3 0 16 16,0 0 0-16,1 0 0 0,-2 2-224 0,5-3 0 0,3-4 0 16,-2-2 0-16,4 3 0 0,1-4 128 0,2-6-128 0,2 2 0 15,1-4 160-15,3-4-160 0,1-2 160 16,3-5-160-16,2 0 0 0,-1-11-208 0,0 0 16 0,12 3 0 15,0-4-1232 1,1-2-240-16,1-1-64 0,1-3-13152 0</inkml:trace>
  <inkml:trace contextRef="#ctx0" brushRef="#br0" timeOffset="71828.48">30272 14743 12895 0,'0'0'1152'15,"-4"-4"-928"-15,4 4-224 0,0 0 0 0,0 0 1936 0,0 0 352 16,-8 1 64-16,2 4 16 0,0 5-1264 0,-3 0-240 15,1 3-48-15,-2 2-16 0,2 2-144 0,-2 3-16 16,0 2-16-16,-1 2 0 0,-3 1 144 0,2 5 16 0,1-4 16 0,1 6 0 16,1 2-160-16,4-1-16 0,1-3-16 0,1 0 0 15,7 1-352-15,2-5-64 16,6 2 0-16,1-7-16 0,1-3 0 0,2-2 0 0,2-3 0 0,2-3 0 16,4-2 192-16,2-6 32 0,2-3 16 0,0-3 0 15,3 0 176-15,0-1 48 0,-3-4 0 16,-1-1 0-16,-3-3-400 0,-3-1-80 0,-2 0-16 0,-2-2 0 15,-4-3-16-15,-2 0-128 0,-6-2 192 0,-2 0-64 16,-3-3 0-16,-3-4 0 0,-2 1 0 0,-4 0 0 16,0 3 0-16,-3 4-128 0,-4-2 192 15,1 4-64-15,0 4-128 0,-2 0 0 0,0 7 0 0,-3 0 0 16,0 5-320 0,0 2-80-16,-2 0-32 0,3 1 0 0,1 0-2256 0,3 2-464 0,-4 0-96 0,6-1-16 15</inkml:trace>
  <inkml:trace contextRef="#ctx0" brushRef="#br0" timeOffset="72096.14">30563 14474 23039 0,'0'0'1024'0,"0"0"192"0,0 0-960 0,0 0-256 0,0 0 0 0,0 0 0 16,-9 4 880-16,0 6 128 0,-1 6 16 0,-1 3 16 15,-2 1-80-15,-2 8-32 16,-2 2 0-16,1 5 0 0,-2 2-96 0,-3 5 0 0,-3 0-16 0,4 7 0 16,-2 3-112-16,1 2-32 15,-3-5 0-15,-1 5 0 0,2 4-224 0,2-3-32 16,1-1-16-16,-1 0 0 0,2-2-272 0,1-4-128 0,1 0 0 0,0-3 128 16,6-7-384-16,0-2-64 0,3-6-32 0,1-2 0 31,2-1-1584-31,3-6-320 0,2-7-64 0</inkml:trace>
  <inkml:trace contextRef="#ctx0" brushRef="#br0" timeOffset="72634.16">30839 15403 22511 0,'0'0'992'0,"0"0"224"0,0 0-976 0,-10 12-240 15,1-4 0-15,-1 4 0 0,-1 0 1168 0,0-1 192 0,-2 3 48 0,-1 3 0 16,-1 0-336-16,0 3-64 0,-1 0-16 0,1 1 0 0,0 5-224 0,1-1-32 16,1 2-16-16,3-3 0 0,1 4-288 0,0-4-64 15,3-2-16-15,2-1 0 0,3 0-176 0,1 0-48 16,4-4 0-16,1-4 0 0,1-2-128 0,2 1 0 16,3-4 0-16,2-1 128 0,1-2-128 0,1-4 0 15,2-1 0-15,0-4 0 16,3-5-1536-16,-1 2-176 0,1-3-32 0,-2 1-7696 15,0-8-1536-15</inkml:trace>
  <inkml:trace contextRef="#ctx0" brushRef="#br0" timeOffset="72778.64">30750 15176 24879 0,'-17'-3'2208'0,"8"3"-1760"0,0 0-448 0,9 0 0 16,0 0 1664-16,0 0 256 0,0 0 64 0,0 0 0 15,0 0-1408-15,0 0-256 0,0 0-64 0,0 0-16 16,0 0-240-16,0 0-192 0,0 0 48 0,11 2 0 31,-11-2-2512-31,12-4-496 0</inkml:trace>
  <inkml:trace contextRef="#ctx0" brushRef="#br0" timeOffset="73110.57">31247 14769 26783 0,'0'0'1184'15,"0"0"240"-15,0 0-1136 0,0 0-288 0,0 0 0 0,0 0 0 0,0 0 896 0,11-5 128 16,6 1 32-16,1 2 0 0,1 1-368 0,6-2-80 0,0-1-16 16,3 0 0-16,3 3-272 0,-3 0-48 0,0 0-16 0,-1 2 0 15,-2-2-256-15,-2-1 0 0,-3 5-128 0,-2-1 128 31,-4 0-2272-31,-3 3-352 0,-11-5-80 0</inkml:trace>
  <inkml:trace contextRef="#ctx0" brushRef="#br0" timeOffset="73264.67">31272 15048 22111 0,'10'-3'1968'0,"7"1"-1584"0,3 2-384 0,4-3 0 0,4-3 896 0,5 1 80 16,2 1 32-16,0-1 0 15,2 0-576-15,0-1-112 0,-3 0-32 0,-2-2 0 16,-3 3-976-16,-1 2-192 16,0-5-32-16</inkml:trace>
  <inkml:trace contextRef="#ctx0" brushRef="#br0" timeOffset="73745.83">32340 14684 7359 0,'0'0'320'0,"0"0"80"0,-9-8-400 0,4 2 0 0,-3 1 0 0,8 5 0 15,-3-1 4160-15,-5-1 768 0,0 1 128 0,-1 1 48 16,-1 1-3344-16,-1 2-672 0,-2 1-128 0,0 2-16 16,-12 7-480-16,1 3-80 0,0 3-32 0,3 4 0 15,0 5 32-15,-1 5 0 0,0-1 0 0,1 4 0 16,4 4 0-16,1 0 0 0,1 2 0 0,6 1 0 16,2 1-384-16,6 0 144 0,2-6-144 0,7-3 0 15,3-7 0-15,2-1 0 0,4-8 0 0,2-2 0 16,0-2 192-16,2-6-64 0,1 1 0 0,1-6-128 15,4 0 576-15,-2-3 0 0,0-2 0 0,-9-2 0 0,0-1 192 0,3-3 64 16,2-2 0-16,0 0 0 0,1 0-288 0,-1-4-48 16,-2 2-16-16,16-15 0 0,-9 3 16 0,-4-5 0 15,-5-1 0-15,-5-6 0 0,-2-7 64 0,-3-4 16 16,-5-6 0-16,-3 0 0 0,-1 3-256 0,-6 7-64 16,-1 7 0-16,-2 4 0 0,-3 7-96 0,-3 3-32 15,-2-1 0-15,-3 4 0 0,-2 3-128 0,-2 0 0 16,-2-1 0-16,11 11 128 15,-2-4-976-15,0 4-208 0,-5-2-32 0</inkml:trace>
  <inkml:trace contextRef="#ctx0" brushRef="#br0" timeOffset="76610">10864 4899 8287 0,'16'-11'736'0,"-8"7"-592"0,1-2-144 0,0 1 0 16,1 0 1152-16,1 1 192 0,-1-1 32 0,0 2 16 15,1 1-592-15,-2 0-112 0,-9 2-32 0,10 2 0 16,-2 0-240-16,1-1-48 0,-9-1-16 0,9 3 0 16,0 2-32-16,-2 0-16 0,1 8 0 0,-2-4 0 15,-1 2 96-15,3 1 32 0,-4 3 0 0,0 4 0 16,-2 1 0-16,1 6 0 0,-3-1 0 0,-3 6 0 15,3 3-128-15,-2-1-32 0,-1 0 0 0,-3 4 0 16,-3 4-16-16,-1 1-16 0,-2 2 0 0,1-1 0 16,1 4 16-16,-2-2 0 0,-2-2 0 0,5-1 0 15,2 2 0-15,-2-3 0 0,4-4 0 0,1-3 0 16,4-1-80-16,0-2-16 0,2-2 0 0,1 0 0 16,0-3-160-16,-1-2 192 0,2-1-192 0,1-4 192 15,0-3-192-15,1 0 192 0,-2-2-192 0,1 0 192 0,0 0-64 16,2-1 0-16,0-4 0 0,2 3 0 0,3-5-128 0,0 4 192 15,1-5-192-15,2 2 192 0,1-3-192 16,1-4 0-16,3 1 144 0,2 0-144 0,5-2 144 0,2-2-144 16,-1 0 192-16,5-1-192 0,3 0 144 0,5-4-144 15,2 2 0-15,4 3 144 0,1-3-144 0,0-2 0 16,0 3 0-16,0 3 128 0,1-1-128 0,1 2 0 16,0 1 144-16,3 0-144 0,3 0 160 0,6 3-32 15,3 3-128-15,-5-1 192 0,-3-1-48 0,1 3-16 16,1-3 0-16,2 2 0 0,2 3-128 0,5-1 192 15,3 2-192-15,-1-3 192 0,-3 1-192 0,2-1 0 16,1 1 144-16,2-2-144 0,2 4 0 0,2-4 0 0,2 2 0 16,-3-4 128-16,-4 0-128 0,0 3 0 0,2-2 128 0,2 2-128 15,1-4 144-15,-1-2-144 0,-1 1 192 0,-2-1-192 16,1 0 224-16,4-1-64 0,4 0-16 0,1-1 0 16,2-1-144-16,1 0 192 0,-4-1-192 0,3 1 192 15,2 0-192-15,2 1 0 0,-3 1 0 0,1-1 0 16,-6 0 0-16,-2 0 0 0,3 1 0 0,4 1 0 15,0-4 0-15,-3 1 128 0,-3 0-128 0,0 1 0 16,1 0 128-16,2 0-128 0,3 1 0 0,-3-2 128 16,-3-2-128-16,1 2 0 0,0-3 0 0,3 0 0 15,2 2 0-15,-2-1 0 0,-3 0 0 0,-1 0 0 16,-3-3 0-16,1 2 0 0,0 1 0 0,1 1 0 16,1-3 128-16,-2-3-128 0,-5 3 0 0,0-1 128 15,0-2-128-15,3 3 0 0,3-3 144 0,-3 2-144 0,-2 1 0 16,-2-3 144-16,-1 2-144 0,-3 1 0 0,-1-4 0 15,2 2 0-15,-1 0 0 0,-1 3 0 0,-2 0 128 0,-4 2-128 16,-4-3 0-16,-3 0 0 0,-4 2 0 0,1 2 128 16,-2-1-128-16,-1 0 0 0,0-1 128 0,0 0-128 15,-2-1 0-15,-2 2 0 0,-6 1 128 0,0 1-128 16,0 0 144-16,-3 1-144 0,-1 1 0 0,0 2 0 16,-2-2 0-16,-1 2 0 0,1-2 0 0,-3 2 0 15,0-1 128-15,-3-2-128 0,-2-1 0 0,-1 0 144 16,-2-1-144-16,-1-2 128 0,-5-1 272 0,0 1 48 0,1-5 16 15,-2 3 0-15,-2-1 128 0,-1-5 32 0,-2 1 0 0,0-2 0 16,-1-4-112-16,2 1-32 16,-2-3 0-16,-1-1 0 0,-2 1-96 0,0-2-32 0,-1-2 0 0,1 1 0 15,0-2-32-15,-1 0 0 16,-1 1 0-16,1 2 0 0,-1 0-64 0,2-1 0 0,0 4-16 16,1-1 0-16,1 3-240 0,1 2 0 0,-2 0 128 0,0 6-128 15,-5 7 0-15,0 0-128 0,4-9 128 0,-4 9-208 31,0 0-2144-31,0 0-416 0,0 0-96 0</inkml:trace>
  <inkml:trace contextRef="#ctx0" brushRef="#br0" timeOffset="77967.11">21005 5133 15375 0,'0'0'672'0,"0"0"160"0,-2-10-672 0,2 10-160 0,-7-6 0 0,7 6 0 0,0 0 960 0,0 0 144 16,0 0 48-16,0 0 0 0,0 0-544 0,0 0-96 15,0 0-32-15,0 0 0 16,0 0-160-16,-6 4-48 0,6-4 0 0,-6 11 0 0,1-1 32 0,0 4 0 16,-2-1 0-16,3 1 0 0,1 4-48 0,-1 3-16 15,-3 0 0-15,2 1 0 0,-1 4-112 0,0 2-128 16,-3-3 176-16,0 2-176 0,-1 0 144 0,1-1-144 16,0-3 0-16,1 1 144 0,3-2-144 0,0-3 128 15,4-4-128-15,2-1 128 0,4-1 160 0,1 0 32 16,2-6 0-16,2 1 0 0,2-4 96 0,-1-3 32 15,2 0 0-15,1-1 0 0,2-1 0 0,2 0 0 16,-3-2 0-16,3-1 0 0,3-2-224 0,-4 1-32 0,-1 1-16 16,-2-2 0-16,0 1-176 0,0 2 0 0,0-1 0 15,0-1 0-15,0 3 0 0,2-1 0 0,3 1 0 0,1-1 0 16,1 1 0-16,0-4 0 0,4 3 0 0,0 0 0 16,0 1 0-16,3 0 128 0,3 2-128 15,2-1 0-15,1-3 0 0,3-1 0 0,1 1 0 0,-2 0 0 16,-3 1 0-16,-1-4 0 0,-1 1 0 0,2 2 0 15,-1-5 0-15,0 3 0 0,0-3 0 0,-2 1 0 16,-2 3 0-16,0-2 0 0,1 0 0 0,-1-2 0 16,-1 2 0-16,-1 3 0 0,-6-2 128 0,0 1-128 15,-2-1 0-15,-3 1 0 0,-2-2 144 0,-2 2-144 16,-3-4 160-16,-8 9-32 0,6-8-128 0,-6 8 192 16,0 0 16-16,0 0 0 0,0 0 0 0,0 0 0 15,0-11 80-15,0 11 16 0,-2-9 0 0,2 9 0 16,0 0-304-16,-1-12 0 0,1 3 128 0,1-3-128 0,0-1 0 0,2 2 0 15,-2-3 128-15,2-2-128 0,-1 1 0 16,-1-1 160-16,-1-3-160 0,3-2 128 0,-3-2 32 0,4-3 0 16,-2 0 0-16,-1-2 0 0,-1 3-16 0,-1-3 0 15,-3 4 0-15,1 1 0 0,-2-1 16 0,-3 3 0 16,-2 2 0-16,-2 1 0 0,1 2 32 0,-2 1 0 16,-2 2 0-16,2 2 0 0,-2 4-384 0,-3 1-80 15,-2 3-16-15</inkml:trace>
  <inkml:trace contextRef="#ctx0" brushRef="#br0" timeOffset="85678.43">15842 14735 2751 0,'0'0'256'0,"0"0"-256"0,0 0 0 0,0 0 0 16,5-12 1952-16,-1 5 352 0,-4 7 64 0,5-12 0 15,-1 1-1056-15,-2 2-224 0,1-1-32 0,-3 10-16 16,0 0-112-16,0 0-32 0,4-10 0 0,-4 10 0 16,2-12-64-16,-2 12 0 0,0 0-16 0,0 0 0 15,0-7-96-15,0 7-16 0,0 0 0 0,0 0 0 16,0 0-144-16,0 0-48 0,0 0 0 0,0 0 0 15,-9 3-144-15,9-3-48 0,-7 6 0 0,2 5 0 16,-3 4 16-16,4-1 0 0,-1 3 0 0,1-1 0 0,-1 1-96 0,0 2-32 16,0 4 0-16,0 1 0 0,-1 6-16 0,-1 1 0 15,1 2 0-15,-2 1 0 0,-1 3-192 0,0-1 144 16,1 1-144-16,-3-1 128 0,0 1 32 0,0 0 0 16,-1 0 0-16,3 1 0 0,-4-7 32 0,1 3 0 15,-2 2 0-15,4-2 0 0,-3-2 0 0,1-1 16 16,2-4 0-16,1 1 0 0,1-5-80 0,0 1 0 15,0-1-128-15,2-3 192 0,1-1-64 0,-2-1 0 16,1-3-128-16,0 1 192 0,-1-5-16 0,2 2-16 16,0-2 0-16,0-1 0 0,0 2-160 0,0-4 160 15,0-1-160-15,5-7 160 0,-5 8-160 0,0 2 160 16,5-10-160-16,-5 6 160 0,0 2-160 0,5-8 0 0,-4 9 0 0,4-9 0 16,0 0 128-16,0 0-128 0,0 0 128 15,0 0-128-15,0 0 128 0,0 0-128 0,0 0 0 16,11 5 128-16,-11-5-128 0,12 2 0 0,-12-2 0 0,14 2 128 15,1-1-128-15,-2-1 0 0,-1 3 0 0,4-3 128 16,0 0-128-16,2 1 0 0,1 0 0 0,1-1 0 16,2 0 0-16,1 0 0 0,3 0 0 0,0 0 0 15,-2 0 128-15,1 0-128 0,1 0 128 0,-2 1-128 16,0 1 128-16,-1-1-128 0,1 1 128 0,0 2-128 16,2 1 160-16,-1-1-160 0,-1 0 192 0,3 0-192 15,-2-2 176-15,1 3-176 0,-1-1 160 0,-1-1-160 16,-2 1 144-16,0-1-144 0,-3 4 128 0,0-3-128 15,-1 1 0-15,-2 2 128 0,-1 0-128 0,-2 2 0 16,-1-3 128-16,-2 2-128 0,-1-3 128 0,-1-2-128 16,-8-3 192-16,12 4-64 0,-12-4 0 0,11 5 0 0,-11-5 16 0,12 5 0 15,-12-5 0-15,11 4 0 0,-11-4-144 0,0 0 192 16,10 1-192-16,-10-1 192 0,12 3-192 0,-12-3 128 16,9 3-128-16,-9-3 128 0,0 0-128 0,0 0 0 15,0 0 0-15,11 1 128 0,-11-1-128 0,0 0 0 16,0 0 0-16,0 0 0 0,0 0 0 0,0 0 0 15,0 0 128-15,0 0-128 0,0 0 0 0,0 0 0 16,0 0 144-16,0 0-144 0,-9 5 0 0,0-1 0 16,-2-4 0-16,-3 0 128 0,-3 0-128 0,-2 0 0 15,-2 0 0-15,-5 0 128 0,-3 0-128 0,-4 0 0 16,-3-2 0-16,0 0 0 0,-1-3-144 0,-1 4 144 0,-2-1-160 0,3 1 160 16,2 0-160-16,-1-1 160 0,1 2-160 0,2-1 160 15,2 0-128-15,1-2 128 0,-2 0 0 0,-1 0-144 16,2 0 144-16,2 2 0 0,4 0 0 15,0 0 0-15,5-1 0 0,0 0 0 0,4-1 0 0,1 0 0 16,4-1 0-16,2 1 0 0,1 1 0 0,8 2-128 16,-6-4 128-16,6 4 0 15,-3-8 0-15,3 8-128 0,0-6 128 0,3-3 0 0,-1 1 0 0,2-1 0 16,0 0 0-16,1 1 0 0,-5 8 0 0,6-11-128 16,0-1 128-16,-1 3 0 0,-2-3 0 15,3 1 0-15,-1 0 0 0,0-5 0 0,-1 2 0 0,1-1 0 16,0 2 0-16,1-4 0 0,0-5 0 0,2 0 0 15,-3 1 0-15,1-2 0 0,2-3 0 0,1 2 0 16,0-4 0-16,1 0 0 0,0-5 0 0,2-2 0 16,-2-1 0-16,3 3 0 0,1 1 0 0,-2 3 0 15,0-3 0-15,-1 2 0 0,2 4 0 0,-2 0 0 16,-1 1 0-16,-1 6 0 0,-1 3 0 0,-3-2 0 0,0 0 0 0,0 2 0 16,-1-1 0-16,0 2 0 0,-3 1 0 0,2 3 0 15,-1-5 0-15,1 2 0 0,-2 2 0 16,0-1 0-16,-1-2 0 0,0-1 0 0,0 1 0 0,0 1 0 15,0 1 0-15,0-1 0 0,-1-2 0 0,1 2 0 16,0 4 0-16,1-2 0 0,1 5 0 0,-2 7 0 16,2-9 0-16,-2 9 0 0,0 0 0 0,0 0-160 15,0 0 160-15,0 0 0 0,0 0-176 0,0 0 176 16,-6 9-160-16,1 1 160 0,1 5-160 0,-4 2 160 16,2-2-160-16,0 4 160 0,-2 1-144 0,0 4 144 15,-1 2-128-15,0 1 128 0,2 3 0 0,-2 3-160 16,0 0 160-16,0-1 0 0,-1 2 0 0,1 3-128 0,0-1 128 15,2-3 0-15,-5-3 0 0,2 2 0 0,1 2 0 16,1 2 0-16,-2 0 0 0,0-6 0 0,-1-2 0 0,-1 0 0 16,2 0 0-16,-1-3 0 0,0-2 0 0,1-2 0 15,3-4 0-15,0 0 0 0,1-1 128 0,1-4-128 16,0-2 0-16,1 2 0 0,1-4 0 0,2 3 0 16,1-11 0-16,0 0 0 0,0 0 0 0,4 8 0 15,-4-8 0-15,8 9 0 0,-8-9 0 0,12 4 0 16,2-3 0-16,2 1 0 0,0-2 0 0,2 0 0 15,0-2 0-15,-1 2 0 0,0 2 0 0,5 0 0 16,-1 1 0-16,2 2 0 0,0 1 0 0,1-1 0 16,2 3 0-16,1-3-128 0,5 1 128 0,-1 1 0 15,1-2 0-15,1 1 0 0,1 1 0 0,3-2 0 0,0 0 0 0,-1 0 0 16,0 2 0-16,-2-3 0 0,1 0 0 0,-4 1 0 16,-3-1 0-16,-2-2 144 0,-3-2-16 15,-2 0 0-15,0 0 0 0,-2 2 0 0,-3-2 0 0,0 0-128 16,-2 0 192-16,-4 0-64 0,-10 0-128 0,0 0 160 15,0 0-160-15,0 0 160 0,0 0-32 0,0 0-128 16,0 0 192-16,0 0-64 0,-4 10-128 0,4-10 160 16,-6 9-160-16,0 0 160 0,-2-4-160 0,8-5 0 15,-9 6 0-15,9-6 0 16,0 0-2016-16,-8 3-288 0</inkml:trace>
  <inkml:trace contextRef="#ctx0" brushRef="#br0" timeOffset="86664.93">15876 14918 8287 0,'0'0'368'0,"0"0"80"0,0 0-448 0,-7 6 0 0,7-6 0 0,-5 10 0 15,-2-4 1264-15,7-6 160 0,-4 11 48 0,1-1 0 16,-2 2-1136-16,1 0-208 0,1-3-128 0,1 4 128 16,-2 0-128-16,0-3 0 0,0 3 0 0,0-2 0 15,-1-1 0-15,0 4 0 0,-1 3-128 0,2 0 128 16,-2 0 0-16,-2 2-128 0,-2 1 128 0,2 4 0 16,-2 3 0-16,1-3 0 0,-3 2 0 0,0 0 0 0,1 6 0 15,0 0 0-15,1 0 0 0,0 0 176 0,0-3-176 0,0-4 0 16,1 2 0-16,3-4 0 0,-2-2 0 0,3-2 0 15,-3-3 0-15,4-1 0 0,2 0 144 0,-1-6-144 16,3-9 160-16,-4 10-160 0,2-1 560 0,2-9 16 16,0 0 0-16,0 0 0 0,0 0 32 0,0 0 16 15,1 9 0-15,-1-9 0 0,0 0-176 0,0 0-16 16,0 0-16-16,0 0 0 0,0 0-208 0,0 0-32 16,0 0-16-16,0 0 0 0,0 0-160 0,0 0 160 15,0 0-160-15,0 0 160 0,0 0-160 0,9 5 0 16,0-1 144-16,-9-4-144 0,0 0 176 0,10 6-48 0,2-3 0 15,-5 1 0-15,-7-4 192 0,12 3 16 0,-2-3 16 0,3 2 0 16,1 3 16-16,0-3 0 0,3 0 0 0,1-2 0 16,2 1-96-16,0 1-16 0,-1 4 0 0,3 0 0 15,-1-2-16-15,4 3-16 0,-2 2 0 0,1 0 0 16,-1 1 0-16,4 3 0 0,-4-4 0 0,1 4 0 16,-3-4 128-16,1 1 32 0,-2-1 0 0,1-1 0 15,-1-2 64-15,0 0 32 0,-2-2 0 0,-4-2 0 16,-1-2 16-16,-2 0 0 0,0 0 0 0,-11 0 0 15,11 0-176-15,-11 0-48 0,0 0 0 0,10 0 0 16,-10 0-144-16,0 0-128 0,0 0 144 0,0 0-144 16,0 0 0-16,0 0 0 0,0 0 0 0,0 0-160 15,0 0-1568-15,0 0-304 16,10-2-64-16</inkml:trace>
  <inkml:trace contextRef="#ctx0" brushRef="#br0" timeOffset="92628.43">1875 17527 10127 0,'0'0'448'0,"0"0"96"0,0 0-544 0,0 0 0 0,0 0 0 0,-5-3 0 0,5 3 2112 0,-5-9 304 16,2 4 64-16,3 5 16 0,0 0-1296 0,0 0-256 15,0-11-48-15,0 11-16 0,4-7-16 0,-4 7 0 16,0 0 0-16,6-7 0 0,-6 7-64 0,0 0-16 0,9-6 0 15,-9 6 0-15,0 0-272 0,0 0-64 0,9 4-16 0,-1 4 0 16,-3-2-176-16,0 7-16 0,-2-2-16 16,2 4 0-16,-3 6 48 0,1 2 16 0,-3 2 0 0,0 8 0 15,0 1-48-15,0 4-16 0,-3 3 0 0,-1 4 0 16,-2 2-32-16,-2 0 0 0,1 2 0 0,-1 2 0 16,0-4 0-16,-2 1-16 0,-1 1 0 0,-1-5 0 15,0 2 0-15,-1-2 0 0,-1 1 0 0,0-4 0 16,3 2 32-16,-2-4 16 0,1-1 0 0,2-3 0 15,1-6-32-15,0 0-16 0,1 0 0 0,-1-3 0 16,0-3-16-16,2-2 0 0,0-2 0 0,2-3 0 16,1-5-32-16,1 2-128 0,1-4 192 0,2-9-64 15,0 0 112-15,0 0 16 0,-5 9 0 0,5-9 0 16,0 0 0-16,0 0 0 0,0 0 0 0,0 0 0 0,0 0-256 16,0 0 128-16,0 0-128 0,0 0 0 15,0 0 0-15,0 0 0 0,0 0 0 0,0 0 0 0,0 0 0 16,0 0 0-16,14-5 0 0,0-1 0 0,-2 3 0 0,4-1 0 15,1 1 0-15,4-1 0 0,0 2 0 0,4 1 0 16,1-1 0-16,3 2 0 0,3 0 0 0,3 3 0 16,-1-3 0-16,4 0 0 0,4-1 272 0,-4-1-32 15,0 0-16-15,-1 1 0 0,-1-2 64 0,-2 3 16 16,2 0 0-16,-5 0 0 0,2 1-48 0,-2 3-16 16,-3 2 0-16,-1 0 0 0,-2-4-64 0,-3 2-16 15,-3 2 0-15,-5-2 0 0,-4-1-160 0,-3 2 128 16,-7-5-128-16,7 9 128 0,-7-9-128 0,1 10 0 15,-2 0 0-15,-3-4 0 16,-5 1-1712-16,-2-4-368 0,-1 0-80 0</inkml:trace>
  <inkml:trace contextRef="#ctx0" brushRef="#br0" timeOffset="93311.3">3666 17034 16175 0,'0'0'704'0,"0"0"176"0,0 0-704 0,0 0-176 0,0 0 0 0,0 0 0 15,0 0 1120-15,-9 5 192 0,-1 0 32 0,-2 2 16 16,0 3-336-16,-5 3-64 0,-1 2 0 0,-4 3-16 16,-3 3-112-16,1 1 0 0,-1 0-16 0,-2 6 0 15,-1 1-16-15,0 5 0 0,0 2 0 0,0 3 0 16,-1 4-80-16,1 2-16 0,0 3 0 0,1 4 0 0,2 3-192 0,1 1-64 16,-3 3 0-16,0 1 0 0,-1-3-112 0,3 2-16 15,1 3-16-15,4-5 0 0,3-2 80 0,4-5 0 16,7-7 16-16,3 0 0 0,6-4-80 0,3-4-32 15,6-5 0-15,0 1 0 0,2-3-96 0,4-5 0 16,0-2-16-16,4 0 0 0,1-1-176 0,-1-4 160 16,1-2-160-16,1 0 160 0,2-5-160 0,-1 0 0 15,1-4 0-15,-1-2-176 16,2-3-1424-16,-1-1-304 0,2-3-48 0,-1-3-13280 16</inkml:trace>
  <inkml:trace contextRef="#ctx0" brushRef="#br0" timeOffset="93816.43">4308 17782 5519 0,'0'0'496'0,"0"0"-496"0,-7-7 0 0,1 0 0 0,-1-1 2688 0,-1 3 448 16,-1-1 96-16,3 2 16 0,-5 0-1648 0,4 1-320 15,-2 1-64-15,-3-1 0 0,-1 7-144 0,-1 0-32 16,-2 1 0-16,0 5 0 0,-2-1-144 0,-1 5-16 16,0 4-16-16,-3 2 0 0,-1 1-176 0,3 4-48 15,0 2 0-15,2 3 0 0,1 1-64 0,5-2 0 16,-2 1-16-16,3 2 0 0,3-3-48 0,5 1 0 15,-1 0 0-15,4-4 0 0,4-3-208 0,0-2-48 0,3-2-16 16,4-1 0-16,3-2 16 0,1-3 16 0,5-1 0 16,1-3 0-16,4-2-64 0,3-4-16 0,1-2 0 0,2-4 0 15,-1 0-192-15,1-8 0 0,-2 3-192 0,1-6 192 32,2-4-2176-32,-1 1-336 0,-2-1-64 0</inkml:trace>
  <inkml:trace contextRef="#ctx0" brushRef="#br0" timeOffset="94060.53">4753 18141 14735 0,'0'0'1312'0,"4"13"-1056"0,-1 2-256 16,2 2 0-16,-2 2 2832 0,1 3 512 0,-2 3 112 0,1 2 0 0,-3 2-1568 0,-1 0-320 15,-1 2-64-15,-1 2-16 0,-1-2-432 0,-3 0-96 16,0 1 0-16,-1 0-16 0,2-7-400 0,1 2-80 16,1-5-16-16,-3 1 0 0,4 0-288 0,-2-2-160 15,2-4 160-15,1-1-160 16,4-5-1328-16,3 2-352 0,0-2-80 0,0-4-13312 16</inkml:trace>
  <inkml:trace contextRef="#ctx0" brushRef="#br0" timeOffset="94745.88">5765 17689 8287 0,'0'0'736'0,"-3"-5"-592"15,-2-5-144-15,5 10 0 0,-6-4 2320 0,6 4 432 16,-9-4 96-16,9 4 16 0,-10 0-1552 0,1 1-304 15,0 2-64-15,0 1-16 0,-3 7-176 0,3-2-48 16,-1 2 0-16,-1 6 0 0,-3 2-48 0,0 1-16 16,-1 2 0-16,1 3 0 0,1-1 160 0,2 4 32 0,-1 2 0 15,2 1 0-15,0 4-208 0,3-1-48 0,4-1 0 16,0-1 0-16,2 1-144 0,2-1-48 0,0-2 0 16,6-4 0-16,2-1 0 0,2-3 0 0,0-3 0 0,5-1 0 15,1-4 64-15,4-3 16 0,0-1 0 0,5-2 0 16,-2-6-160-16,3 1-48 0,-1-6 0 0,1 1 0 15,-2-6-64-15,1-5 0 0,1 1-16 0,-2 0 0 16,0-3-176-16,0 0 192 0,-1 0-192 0,0-2 192 16,-2 1-192-16,-3-4 160 0,-2 0-160 0,-1 0 160 15,-4-1-160-15,-1-3 160 0,-5-4-160 0,-5-1 160 16,-3-1 16-16,-5-3 0 0,-2-3 0 0,-2 2 0 16,-3 2-16-16,-1 5 0 0,-1 2 0 0,1 4 0 15,-3 4-160-15,4 3 0 0,0 3 0 0,-1 3 0 16,-3 1 0-16,4 5-224 0,2 0 32 0,1-1 0 15,4 1-1568-15,7 2-304 16,0 0-64-16,0 0-13216 0</inkml:trace>
  <inkml:trace contextRef="#ctx0" brushRef="#br0" timeOffset="95034.39">6044 17348 26207 0,'0'0'1152'0,"0"0"256"0,-9 8-1136 15,2 2-272-15,0 4 0 0,1 4 0 0,-2 2 864 0,-2 4 112 0,1 7 32 0,-1 3 0 16,-1 4-144-16,-1 3-32 16,0 5 0-16,-4 1 0 0,-2 6-272 0,1 4-64 0,-6 3-16 0,2 0 0 15,1 2 48-15,0-2 16 0,-1 0 0 16,-1-1 0-16,-1-7-240 0,1-5-48 0,2-1-16 0,3-3 0 15,1-1-112-15,0-5-128 0,4-2 176 0,2-6-176 16,1-1 0-16,4-8 0 0,3-2 0 0,5-2-192 31,4-5-1680-31,2-3-336 0,5-6-64 0</inkml:trace>
  <inkml:trace contextRef="#ctx0" brushRef="#br0" timeOffset="95384.53">6396 18345 2751 0,'0'0'128'15,"0"0"16"-15,0 0-144 0,0 0 0 0,0 0 0 0,0 0 0 0,0 0 5696 0,-4 14 1088 0,1 0 240 0,-1 3 32 16,-1 3-4688-16,0 2-960 0,0 3-176 0,0 1-32 16,-2 4-544-16,1 1-96 0,-2-1-32 0,1-1 0 15,-1 1-176-15,2-2-32 0,-2 0-16 0,2-4 0 16,-2-1-176-16,4-2-128 0,0-4 144 0,2-1-144 15,-1-2-160-15,3-3-128 0,0-11-32 0,4 8-10080 16,2-1-2016-16</inkml:trace>
  <inkml:trace contextRef="#ctx0" brushRef="#br0" timeOffset="95879.45">7216 17521 16575 0,'0'0'1472'0,"7"-10"-1168"0,-2 4-304 0,-5 6 0 16,0 0 2096-16,7-7 352 0,-7 7 80 0,9 0 16 16,-9 0-1168-16,6 7-224 0,-6-7-64 0,6 11 0 15,-1 6-512-15,0 2-96 0,-3 5-32 0,0 2 0 16,-2 9-160-16,-2 3-32 0,-3-1-16 0,0 0 0 16,0-1-48-16,-1 0 0 0,-2 0 0 0,2-2 0 15,-4-1-192-15,2 0 176 0,-1-1-176 0,3-5 160 16,1-1-304-16,1-4-64 0,1-2-16 0,1-1 0 31,-1-1-1408-31,2-4-288 0,0-1-48 0,1-13-10400 0</inkml:trace>
  <inkml:trace contextRef="#ctx0" brushRef="#br0" timeOffset="96090.09">6984 17849 25631 0,'0'0'1136'0,"0"0"224"0,0 0-1088 0,0 0-272 16,8-3 0-16,4 1 0 0,3 1 832 0,4 1 96 15,3 0 32-15,3 1 0 0,2 0-288 0,2 2-48 16,5-2-16-16,3 2 0 0,5-2-400 0,-1 0-80 16,-2 0 0-16,0-1-128 0,-5 0 0 0,0 0-144 0,-1-1-16 15,-1-1-13760-15</inkml:trace>
  <inkml:trace contextRef="#ctx0" brushRef="#br0" timeOffset="96498.09">8464 17616 19343 0,'-14'-3'1728'0,"6"0"-1392"0,-3-2-336 0,0 2 0 0,-3 2 816 0,-3 2 80 16,0 2 32-16,-2 3 0 0,-2-1 0 0,-2 7 0 15,-2 1 0-15,-2 2 0 0,-2 1-288 0,0 5-64 16,0 5-16-16,3 4 0 0,-1-1 64 0,5 4 16 16,1 4 0-16,2 0 0 0,-1 2-80 0,6 0-16 15,2 0 0-15,5 0 0 0,3-3-224 0,4-5-64 16,1 1 0-16,6-4 0 0,0-6 16 0,3-1 0 16,4 0 0-16,2-2 0 0,0-2-16 0,3 0-16 0,2-4 0 0,1-1 0 15,4-4-240-15,2 0 0 0,1-3-192 16,2-4 192-1,0-1-2592-15,1 0-416 0,13-10-64 0,-6 2-32 0</inkml:trace>
  <inkml:trace contextRef="#ctx0" brushRef="#br0" timeOffset="96802.77">8637 18118 25631 0,'0'0'1136'0,"0"0"224"0,12-3-1088 0,-2-1-272 0,-10 4 0 0,13 0 0 16,-2 2 912-16,-1 2 128 0,-10-4 32 0,12 4 0 0,-3 4-288 15,-2-1-48-15,0 3-16 0,-4 1 0 0,0 1-384 0,-3 1-80 16,0 1 0-16,-4 1-16 0,-1 3 16 16,-3 0 0-16,-2 2 0 0,1 1 0 0,-2 1-80 0,1 0-16 15,-2-3 0-15,3 0 0 0,2 0 128 0,3-2 32 16,4 2 0-16,0-4 0 0,1 0 128 0,4-1 16 15,2-1 16-15,2 1 0 0,1 0-48 0,4-1-16 16,1-2 0-16,4 1 0 0,1-5-160 0,3 1-48 16,1-6 0-16,-2 2 0 0,-2-1-208 0,2-3 0 15,-3-2-144-15,4 0 144 16,0-3-1904-16,-2-5-272 0,1 1-64 0</inkml:trace>
  <inkml:trace contextRef="#ctx0" brushRef="#br0" timeOffset="97240.33">9497 17802 13823 0,'-9'0'1216'0,"-1"0"-960"0,-1 1-256 0,-3 3 0 16,-2 2 1376-16,-2 3 224 0,-1 1 64 0,0 7 0 15,-1 1-496-15,-1 3-80 0,1 7-32 0,1 3 0 16,0 2-224-16,2 3-32 0,2-1-16 0,6 3 0 0,3 2-32 0,3-2-16 16,3-3 0-16,5 0 0 0,4-4-272 0,4 0-48 15,5-4-16-15,5-189 0 0,5 361 160 0,5-188 16 16,5-1 16-16,0-6 0 0,-3-2-128 0,2-2-16 15,0-5-16-15,-1-1 0 0,-3-5-48 0,0-5 0 16,-3 1 0-16,-2-1 0 0,-4-2-144 0,-1 0-48 16,-1-2 0-16,-6 1 0 0,-3 0 16 0,-1-1 0 15,-3-1 0-15,-4-5 0 0,-5 0 48 0,-3-3 16 16,-5 1 0-16,0-3 0 0,-5-2-128 0,-2 1-16 16,-2 6-128-16,-1 0 192 0,0 3-192 0,-1 5 0 0,-2 4 128 15,-2 6-128-15,-1-1-272 0,0 5-112 0,-1 3 0 16,3 2-16-1,-3 0-2208-15,4 0-432 0</inkml:trace>
  <inkml:trace contextRef="#ctx0" brushRef="#br0" timeOffset="97516.47">9807 17487 24879 0,'0'0'2208'0,"-8"7"-1760"0,-1 4-448 0,0 1 0 16,0 6 1024-16,-2 5 128 0,-3 1 32 0,-1 7 0 15,-3-1 112-15,0 8 32 0,2 4 0 0,-3 1 0 0,-2 4-624 0,-2 3-112 16,-3 2-16-16,1 4-16 0,0 1-16 0,0 0 0 16,-3 4 0-16,-2-1 0 0,-3 0-208 0,2 0-32 15,1-4-16-15,5-3 0 0,2-2-288 0,5-5 128 16,4-4-128-16,4-2 0 0,2-3 0 0,5-3 0 15,1-3-192-15,6-3 48 16,3-3-2016-16,4-3-400 0,6-7-64 16,2-5-11904-16</inkml:trace>
  <inkml:trace contextRef="#ctx0" brushRef="#br0" timeOffset="97915.11">10036 18455 15663 0,'0'0'1392'0,"0"0"-1120"0,0 0-272 0,0 0 0 16,6-9 1968-16,3 4 336 0,1 3 64 0,1-2 0 15,2 1-1040-15,1 3-224 0,1 3-32 0,1 1-16 16,-1 2 16-16,0 4 0 0,0 0 0 0,2 4 0 16,-3 4-544-16,0 0-96 0,-3 4-32 0,-1 2 0 15,-1-1 0-15,-1 1 0 0,-3 1 0 0,-2-1 0 16,-2 3-64-16,-4-3-16 0,-3 0 0 0,-2 3 0 16,-1 1 0-16,-2-1-16 0,-3-3 0 0,4 0 0 0,-3-4-48 15,3-2-16-15,2-1 0 0,2-3 0 0,0-2 128 16,3 0 16-16,3-12 16 0,1 7 0 0,-1-7-192 0,8 8-32 15,3-4-16-15,3-3 0 0,4-3-160 0,3-2 0 16,3-5 0-16,2 1 0 0,4-4 0 0,1-1-256 16,4 3 64-16,-1-4 16 15,2-3-2048-15,-1-1-400 0,-2 2-96 0</inkml:trace>
  <inkml:trace contextRef="#ctx0" brushRef="#br0" timeOffset="98715.43">10751 17114 2751 0,'0'0'128'0,"0"0"16"0,5-9-144 0,-1 2 0 0,0-6 0 0,-2 5 0 15,-2 8 1536-15,4-10 256 0,-4 10 64 0,9-9 16 16,-4-1-368-16,-5 10-80 0,7-6-16 0,-1-2 0 16,0 2-240-16,-6 6-48 0,8-6-16 0,0-1 0 15,-8 7-304-15,11-4-64 0,-11 4-16 0,11-2 0 16,-11 2-64-16,13 0-16 0,0 0 0 0,0 0 0 16,-1 2-16-16,1 3-16 0,1 2 0 0,1-1 0 15,3 6-96-15,4-2-32 0,-1 4 0 0,2 4 0 16,1 3 16-16,3 2 0 0,2-1 0 0,3 4 0 15,0 9-80-15,2 4-16 0,2 3 0 0,1 1 0 16,-2 4-192-16,1 0-32 0,-1 4-16 0,-3 1 0 16,-3 3 64-16,-2 1 16 0,-2-2 0 0,-2 1 0 15,-2-1 80-15,-4 4 0 0,0-1 16 0,-3-1 0 16,-1-2 0-16,-2-1 0 0,-2 2 0 0,0-2 0 16,-5-1 48-16,-2 0 0 0,-2 0 0 0,0 0 0 15,-4 1 112-15,-1-5 16 0,-1 0 16 0,-2 0 0 0,-1-3 64 16,-1-1 16-16,-5-3 0 0,-1 0 0 0,-5-2-16 15,1-1 0-15,-2-5 0 0,1 3 0 0,-4-1-80 0,0 1 0 16,-2 0-16-16,1-2 0 0,-1 0-64 0,0-1-16 16,-1-1 0-16,2-4 0 0,3 0-176 0,-3 0-48 15,5-5 0-15,0-1 0 0,2 0-192 0,3 0 0 16,1-8 0-16,3-1 0 0,3-1-320 0,2-7-64 16,7-5-16-16,0 0 0 15,0 0-2288-15,0 0-448 0,3-11-80 0</inkml:trace>
  <inkml:trace contextRef="#ctx0" brushRef="#br0" timeOffset="100081.85">3597 9001 1839 0,'0'0'160'0,"0"0"-160"0,0 0 0 0,10-2 0 16,4-1 3312-16,2-2 624 0,4 1 128 0,-1 2 32 16,1 0-2528-16,3 1-496 0,4-2-112 0,1 1 0 15,2-3-528-15,6 2-112 0,5 1 0 0,3-1-16 16,3 2-48-16,5 0-16 0,4-1 0 0,2 0 0 16,-1-4 96-16,1 0 32 0,2 0 0 0,2 1 0 15,4 4 16-15,4 1 16 0,4 0 0 0,0 0 0 16,-3-3-16-16,0 1-16 0,1 2 0 0,5 0 0 15,3 3-80-15,-3 0-16 0,-2-2 0 0,-1 1 0 16,-1 0 16-16,0 1 0 0,2 0 0 0,3 1 0 16,2 4-64-16,-1-4-16 0,-3-2 0 0,0 1 0 15,1 1-16-15,3 3-16 0,3 0 0 0,0-1 0 16,-3-6-32-16,0-1 0 0,-1 4 0 0,2-1 0 16,3 0-16-16,-1-2-128 0,0-1 192 0,-5-2-64 15,-3 0 0-15,0 3-128 0,-2 3 192 0,1 1-64 16,-1 0 32-16,-2 1 0 0,-2 0 0 0,-4 2 0 0,-2-6-160 0,1 4 192 15,-2 4-192-15,-3-1 192 0,1 2-192 16,-3-4 0-16,-3-1 144 0,-3 1-144 0,-5-3 0 0,0 0 0 16,-4-1 0-16,-3 1 128 0,-1 2-128 0,-1-1 0 15,-3-1 0-15,2 2 128 0,-4 1-128 0,-2-4 0 16,-3-2 0-16,-3 1 128 0,-4 1-128 0,0 0 0 16,-4 1 0-16,-3-2 128 0,-13-1-128 0,0 0 0 15,0 0 0-15,0 0 0 0,0 0 0 0,0 0 176 16,0 0-176-16,-13-3 192 0,-3 1-48 0,-5 1 0 15,-3-3 0-15,-4 0 0 0,-5 1 0 0,-1 1 0 16,1-2 0-16,-8 3 0 0,-2-3-16 0,-2-1-128 16,0 1 192-16,-8 2-64 0,-6-1-128 0,-6 2 0 0,-4-3 0 0,-1-4 0 15,-3 2 0-15,-4-2 0 0,-3 5 0 16,-6-1 0-16,-7-1 0 0,-2 0 0 16,-3 2 0-16,-4 2 0 0,-11-2 0 0,0 1 0 0,-4-2-176 15,-3 3 176-15,-2 3 0 0,-2 1-128 0,-1 0 128 0,2 0 0 16,1-2 0-16,4-2 0 0,2-3 0 0,9 4 0 15,11 4 0-15,3 2 0 0,3-1 0 0,4-2 176 16,5-2-176-16,7 1 0 0,6-4 144 0,12 4-144 16,5 0 0-16,8 3 0 0,3-1 0 0,6-3 128 15,3-2-128-15,9 1 0 0,6-1 0 0,7-1 0 16,9 2-192-16,0 0-48 0,0 0-16 0,21-1 0 31,5 0-704-31,6-3-160 0,5 0-32 0,8 0-12464 0</inkml:trace>
  <inkml:trace contextRef="#ctx0" brushRef="#br0" timeOffset="101789.53">12632 18008 22223 0,'0'0'976'0,"0"0"224"0,0 0-960 0,0 0-240 0,0 0 0 0,13 1 0 16,0-1 1392-16,5 1 224 0,5 2 48 0,4 0 16 0,7 0-464 0,7 2-80 16,8 1-32-16,4 4 0 0,6-1-320 0,2 2-64 15,3-2-16-15,0 4 0 0,-2 3-352 0,1-1-80 16,-1 1-16-16,1-1 0 0,1 3-128 0,-3-2-128 15,-4-1 144-15,-3-2-144 0,-7 0 144 0,-4-4-144 16,-4 2 128-16,-2-3-128 0,-3-1-144 0,-3 0-112 16,-4-2-32-16,-3-1 0 15,-4 0-2272-15,-2-4-464 0,-5-4-96 0</inkml:trace>
  <inkml:trace contextRef="#ctx0" brushRef="#br0" timeOffset="102041.82">12788 18528 23951 0,'-34'10'2128'0,"19"-2"-1696"0,1-1-432 0,4 2 0 0,1-4 1712 0,9-5 256 0,-2 9 48 0,4-3 16 16,5 1-832-16,6-2-176 0,8-3-16 0,7 2-16 15,1-4-80-15,10 0-16 0,8 0 0 0,7 3 0 16,4 1-240-16,2-3-48 0,1 0-16 0,0-1 0 15,0 3-240-15,0-2-48 0,0 1-16 0,1 1 0 16,-3 1-160-16,1-2-128 0,-6-2 144 0,-3 2-144 0,-4 3 0 0,-2-4 0 16,-3-1 0-16,-2 1 0 15,-2 2-2352-15,-5-3-560 16</inkml:trace>
  <inkml:trace contextRef="#ctx0" brushRef="#br0" timeOffset="108488.32">15237 17894 13183 0,'0'0'576'0,"0"0"128"0,0 0-560 0,6-7-144 0,-6 7 0 0,7-7 0 0,-7 7 880 0,6-11 144 16,-6 11 16-16,6-7 16 0,-6 7-32 0,8-10 0 15,-3 2 0-15,-5 8 0 0,5-12-96 0,-5 12-32 16,0 0 0-16,7-6 0 0,-7 6-16 0,5-9-16 15,-5 9 0-15,0 0 0 0,0 0-160 0,0 0-16 16,0 0-16-16,0 0 0 0,0 0-160 0,0 0-16 16,-9-4-16-16,-1 4 0 0,-3 3-160 0,-1 1-48 15,-4 5 0-15,-1-2 0 0,-1 5 48 0,-4-2 0 16,-4 1 0-16,0 3 0 0,0 4-64 0,-4 1-16 16,-1-1 0-16,2 4 0 0,0 0-48 0,1 4 0 15,1-3 0-15,1 3 0 0,1 0-16 0,3 2-16 0,3-1 0 16,3-1 0-16,1-3 16 0,3 0 0 0,2 2 0 0,1-3 0 15,3-2-48-15,4-2-128 0,2 0 192 16,4-3-64-16,2-2-128 0,4 1 128 0,0-1-128 16,2 1 128-16,2-4-128 0,2 1 128 0,0-3-128 0,3 1 128 15,1-3-128-15,1 3 192 0,0-4-192 0,0 1 192 16,0 0-192-16,1-1 160 0,0-3-160 0,2 1 160 16,-1-3-160-16,-1 1 0 0,1 0 144 0,-1-1-144 15,-2-1 0-15,0-2 0 0,0 0 0 0,-1-4 128 31,0-2-1600-31,-1 3-320 0,1-4-64 0</inkml:trace>
  <inkml:trace contextRef="#ctx0" brushRef="#br0" timeOffset="108787.54">15508 18232 14735 0,'0'0'640'0,"0"0"160"0,0 0-640 0,2 11-160 0,-4 2 0 0,2-3 0 0,-2 3 2432 0,-1 2 464 16,-1 0 96-16,-1 2 16 0,-2 3-1296 0,0 3-256 16,-3 2-48-16,-1 3-16 0,0 3-224 0,0-2-32 15,-3 3-16-15,0 0 0 0,0-1-144 0,0-1-16 16,1 0-16-16,0 2 0 0,0-5-416 0,2 1-80 15,1-4 0-15,4 0-16 0,-1-5-304 0,3 0-128 0,2-5 128 0,3-3-128 32,-1-11-896-32,6 9-256 0,3-5-48 0,4-5-9856 0,1-7-1968 0</inkml:trace>
  <inkml:trace contextRef="#ctx0" brushRef="#br0" timeOffset="110025.54">16467 17409 16575 0,'0'0'1472'0,"0"0"-1168"16,0 0-304-16,0 0 0 0,-6 9 1312 0,0-4 208 15,-1 2 32-15,1 0 16 0,0 6-544 0,-2-3-128 16,2 4 0-16,-2 1-16 0,0 2-256 0,1 3-48 16,-1 2-16-16,1 6 0 0,-4 4-48 0,4 1 0 15,-2 2 0-15,-1 3 0 0,-3 4 0 0,-2-1-16 16,-2 1 0-16,-2 2 0 0,-1 0-208 0,-2-1-32 15,3-4-16-15,-1-2 0 0,-1 0 64 0,2-3 16 0,3 1 0 16,1-9 0-16,-1 0 48 0,4-6 16 0,0 0 0 0,3-1 0 16,3-3-96-16,2-1-16 0,3-5 0 0,1-10 0 15,5 12-128-15,3-1-16 0,2-5-128 0,4 1 192 16,3 0-16-16,4-2-16 0,2 4 0 0,2-2 0 16,2-1-32-16,2 4-128 0,2-2 192 0,-1 2-64 15,-1-4-128-15,2 4 0 0,2-1 0 0,-1 2 128 16,-4-6-128-16,-2 2 0 0,1 0 0 0,1-4 128 15,0 0-128-15,-3-2 0 0,1-1 0 0,-2 0 0 32,-2 0-1696-32,-2-1-272 0,-2-3-48 0,-3 0-12368 0</inkml:trace>
  <inkml:trace contextRef="#ctx0" brushRef="#br0" timeOffset="110546.4">17571 17288 19119 0,'0'0'832'0,"-5"-7"192"0,-5 0-816 0,3 1-208 0,7 6 0 0,-9-2 0 16,-1 0 1024-16,0 5 176 0,-2 3 16 0,0 2 16 16,-2 3-80-16,-1 5-32 0,-3 3 0 0,-1 3 0 15,-3 8-208-15,-1 2-32 0,-1 4-16 0,-3 6 0 16,-1-1-128-16,2 7-32 0,-4 6 0 0,4-1 0 16,-2 0-144-16,1 3-48 0,0 2 0 0,6-3 0 15,2 1-256-15,3-3-64 0,4-5-16 0,4-4 0 16,4-2-176-16,3-5 128 0,1-3-128 0,5-3 128 0,3-4-128 15,2-3-192-15,3 0 32 0,2-5 16 16,4-4-592-16,3-3-112 0,2-2-32 0,5-6-9088 16,4-2-1808-16</inkml:trace>
  <inkml:trace contextRef="#ctx0" brushRef="#br0" timeOffset="110939.11">18028 17826 21023 0,'0'0'928'0,"-2"-13"192"0,-2-2-896 0,0 2-224 0,2 3 0 0,-3 1 0 16,5 9 768-16,-7-6 128 0,0 2 0 0,-2 3 16 15,0 4-144-15,-1 2-48 0,-2 5 0 0,1 1 0 16,-3 4-128-16,-3 6-16 0,-1 3-16 0,-1 0 0 15,-4 5 208-15,2 2 32 0,-1 3 16 0,-1 0 0 16,3 1-96-16,1-2-16 0,1 1 0 0,5-1 0 16,5 0-320-16,2-4-80 0,4-2-16 0,4-5 0 15,4-4-288-15,4-1 128 0,2 0-128 0,5-6 0 16,2 0 240-16,3-6-64 0,3 0-16 0,-1-4 0 16,2-2 176-16,0-6 48 0,0 2 0 0,-1-6 0 15,1 1-112-15,-2-4-16 0,-3 0 0 0,2-2 0 16,0-3-64-16,-4 0 0 0,-2 0-16 0,-3-2 0 15,-3-4 16-15,-4-1 0 0,-2 2 0 0,-7-4 0 0,0 2-64 16,-3 0-128-16,-4 1 192 0,-3 5-64 0,-2-2-128 16,0 5 160-16,-1 0-160 0,-1 4 160 0,-3-1-160 15,1 6 0-15,-1-3 0 0,1 4 0 16,0-2-1808-16,3 4-240 0,0-3-64 16,4 3-13696-16</inkml:trace>
  <inkml:trace contextRef="#ctx0" brushRef="#br0" timeOffset="111190.77">18278 17366 22111 0,'-18'-3'1968'0,"6"5"-1584"16,1 0-384-16,-1 3 0 0,0 2 1952 0,-1 2 304 0,-2 5 64 0,-2 3 16 15,-2 4-1104-15,-2 4-208 0,-2 3-64 0,-2 6 0 16,0 2-224-16,-2 7-48 0,1 3-16 0,-1 2 0 15,0 3-32-15,1 3 0 0,-2-1 0 0,3 0 0 16,-1-1-192-16,4 1-64 0,1-3 0 16,1 1 0-16,4 0-384 0,1-6 128 0,-1-1-128 0,4-6 0 15,0-1 0-15,3-1-320 0,2-3 48 0,2-4 16 32,0-2-640-32,2-5-112 0,2-1-16 0,1-5-9984 0,-1-2-2000 0</inkml:trace>
  <inkml:trace contextRef="#ctx0" brushRef="#br0" timeOffset="111434.48">18199 18421 22111 0,'-4'17'1968'0,"-1"2"-1584"15,-2 1-384-15,0 4 0 0,-2 3 1552 0,-1-3 240 16,-2 1 32-16,-2-1 16 0,0 4-832 0,-1-3-176 16,0-4-16-16,2 0-16 0,0-2-544 0,3-2-96 0,4 0-32 0,1-3 0 31,1-3-432-31,4-11-80 0,-1 9-32 0,1-9-13424 0</inkml:trace>
  <inkml:trace contextRef="#ctx0" brushRef="#br0" timeOffset="111974.65">18445 17083 13823 0,'0'0'1216'0,"0"0"-960"0,0 0-256 0,16 0 0 16,-1 2 1504-16,3 2 256 16,6 2 48-16,0 2 16 0,-1 5-912 0,6 2-176 0,2 3-32 0,2 2-16 15,2 3-192-15,3 6-48 0,0 4 0 0,2 3 0 16,-1-1 160-16,-2 6 32 0,-4 7 0 0,-2 2 0 15,-2 2-64-15,-2 4-16 0,-2 5 0 0,-3 0 0 16,-6 5-256-16,-1-4-48 0,-2 2-16 0,-3-3 0 16,-3-3 0-16,-5-2 0 0,-2-1 0 0,-4-3 0 15,-3-2 144-15,-5-3 48 0,-4-2 0 0,-3-3 0 16,-4 0-32-16,-3 0 0 0,-2-4 0 0,-2-2 0 16,-3 0-192-16,-3-5-32 0,-2-3-16 0,1 0 0 31,2-5-480-31,2-1-112 0,2-3-16 0,4-5-9376 0,3-4-1888 0</inkml:trace>
  <inkml:trace contextRef="#ctx0" brushRef="#br0" timeOffset="112341.56">19883 17708 29087 0,'0'0'1280'0,"0"0"272"0,0 0-1232 0,-8 10-320 0,-2-4 0 0,3 8 0 15,1 3 720-15,3 1 96 0,-4 1 16 0,2 4 0 16,-1 5-208-16,2 3-48 0,-1 9 0 0,1 2 0 16,-2 1-304-16,1 4-64 0,0-4-16 0,-1 3 0 15,0-4-16-15,1 1-16 0,3-3 0 0,-4-4 0 16,4 1-160-16,-1-2 0 0,1-1 0 0,1-6 0 31,1-3-1872-31,1-6-304 0,0-1-64 0,0-6-11200 0</inkml:trace>
  <inkml:trace contextRef="#ctx0" brushRef="#br0" timeOffset="112500.15">19514 18106 30399 0,'0'0'1344'0,"0"0"288"0,7-5-1312 0,4 1-320 0,7-2 0 0,2 2 0 0,7 1 1008 0,3 1 128 16,5 0 16-16,2 0 16 0,-1-3-928 0,5 1-240 15,2-1 0-15,2 0-10208 16,1-3-2080-16</inkml:trace>
  <inkml:trace contextRef="#ctx0" brushRef="#br0" timeOffset="112792.63">21130 17820 27007 0,'-15'-3'1200'0,"3"2"240"0,-3 0-1152 0,-3 3-288 0,-2 2 0 0,-3 4 0 16,-2-3 960-16,-6 5 144 0,-3-1 32 0,-2 5 0 15,-2 1-304-15,0 4-48 0,0 3-16 0,1 6 0 16,1 0-224-16,3 2-48 0,4 1-16 0,4-1 0 15,3 3-48-15,4 2-16 0,4 0 0 0,4 1 0 16,4-2-224-16,3 0-32 0,6 2-16 0,2-4 0 0,4-3-144 0,3 0 0 16,6 0-160-16,4-3 160 15,2-2-1440-15,1-1-192 16,6-4-32-16,2-5-8384 0,2-3-1680 0</inkml:trace>
  <inkml:trace contextRef="#ctx0" brushRef="#br0" timeOffset="113174.7">21403 18291 26031 0,'0'0'1152'0,"13"2"240"0,-2-2-1120 0,2 1-272 0,0 0 0 0,-1 2 0 16,1 2 1024-16,-1 2 160 0,-2-1 32 0,-3 1 0 15,-1 3-752-15,-1 3-144 0,-2 0-16 0,-3 2-16 16,-2 0-128-16,-3 4-32 0,-3 3 0 0,1 1 0 16,-6-2 384-16,-2 4 80 0,-2 0 16 0,-1-3 0 15,-1 0 160-15,3-1 48 0,-2-2 0 0,4-3 0 16,1 1 0-16,3-2 0 0,2 0 0 0,3-2 0 15,3-3-480-15,2 2-80 0,2-2-32 0,5-1 0 16,3-4-224-16,3 1 0 0,3-3 0 0,6-2 0 16,4-2 0-16,2-2 0 0,3-1 0 0,3-1-160 31,-1 0-1440-31,0-4-304 0,-1 0-48 0,0-3-14112 0</inkml:trace>
  <inkml:trace contextRef="#ctx0" brushRef="#br0" timeOffset="113692.83">22409 17262 17503 0,'0'0'1552'0,"0"0"-1232"0,0 0-320 0,0 0 0 15,0 0 1952-15,0 0 336 0,0 0 64 0,-5 10 16 16,5-10-1136-16,-6 10-208 0,3 3-64 0,-1 0 0 15,-1-1-320-15,1 5-64 0,0 2 0 0,2 6-16 16,-1 1-16-16,-1 4 0 0,0 6 0 0,-1 1 0 16,-1 0 32-16,-2 3 0 0,1 3 0 0,-6 1 0 15,0 4-128-15,1-5 0 0,-1 0-16 0,3-2 0 16,3-3-128-16,0-2-32 0,-2-3 0 0,4-3 0 0,0-4-16 0,3-2-16 16,2-1 0-16,2-3 0 15,0-2 0-15,2-3 0 0,0-2 0 0,3-2 0 0,1-1 32 0,1-3 16 16,2 2 0-16,2-3 0 0,0-3-16 0,1-3 0 15,0 0 0-15,1 0 0 0,-1 0-96 0,3-2-32 16,-2 0 0-16,0-1 0 0,-1-1-144 0,0 3 0 16,-1 1 0-16,1-1 128 0,-2 0-128 0,1-1-176 15,0 0 48-15,-2 1 0 16,1-5-1680-16,-3-1-336 0,1 2-64 0,1-4-14240 0</inkml:trace>
  <inkml:trace contextRef="#ctx0" brushRef="#br0" timeOffset="114144.68">23542 17243 21183 0,'0'0'1888'0,"-7"-7"-1504"0,2-3-384 0,-2 5 0 0,7 5 736 0,-10-2 80 15,-1 0 16-15,-2 2 0 0,0-2-288 16,-1 2-48-16,0 2-16 0,-2 2 0 0,-2-1 448 0,0-1 96 15,1 3 0-15,-3 7 16 0,1 4-240 0,-2 2-48 16,-1 2-16-16,1 3 0 0,-2 5-144 0,0 5-16 16,0 5-16-16,1 6 0 0,-1 3-96 0,1 2-16 15,-3 5 0-15,5-1 0 0,-2 2-208 0,3-3-48 16,-1-3-16-16,5 2 0 0,3 0-176 0,3-4 192 16,2-8-192-16,4-2 192 0,5 0-192 0,4-3 0 15,4 0 0-15,3-6 0 0,1-2 0 0,2 0 0 16,2-2 0-16,2-4 0 0,3-1 0 0,1-1-272 0,-1-3 32 15,3-3 16 1,-2-2-1952-16,0-4-384 0,4 2-64 0</inkml:trace>
  <inkml:trace contextRef="#ctx0" brushRef="#br0" timeOffset="114544.83">23809 17547 23615 0,'-10'-4'1040'0,"10"4"224"0,-7 1-1008 0,-2 2-256 0,-3 0 0 0,1 4 0 0,-2-1 528 0,-2 3 64 15,0 5 16-15,-4 4 0 0,-4 2 64 0,0 5 16 16,-1 2 0-16,0 5 0 0,-2 1 80 0,1 0 32 15,2 3 0-15,4 0 0 0,3 1 32 0,5 0 0 16,2-4 0-16,7-2 0 0,3-2-512 0,5-1-112 16,4-5-16-16,4-4 0 0,4-3-192 0,1-2 128 15,2-5-128-15,3 0 0 0,1-5 208 0,-1-3-48 16,-1-2-16-16,0-4 0 0,-1-5 512 0,-1 1 112 16,1-3 0-16,-1-2 16 0,2-1-176 0,-1-1-32 15,-2-1-16-15,-2-2 0 0,-1-3-240 0,-3-2-64 16,-3-1 0-16,-1-2 0 0,-2-3-64 0,-3 2-32 15,-3-3 0-15,-2 5 0 0,-1 0-160 0,-1 6 0 0,-2 2 0 16,-1 1 0 0,-3 3-336-16,-1 4-112 0,-2-1 0 0,-1 5-16 15,0-2-1712-15,-2 4-352 0,1 3-64 0,0 0-16 0</inkml:trace>
  <inkml:trace contextRef="#ctx0" brushRef="#br0" timeOffset="114809.42">24140 17215 15663 0,'0'0'1392'0,"0"0"-1120"0,-9-7-272 0,0 5 0 16,2 4 3248-16,-2 2 592 0,-2 4 112 0,0-1 16 0,-2 6-2576 0,-1 4-528 15,-2 3-96-15,-1 4-32 0,-1 5-288 0,1 7-48 16,-2 0-16-16,-2 6 0 0,0 5-80 0,-4 2-32 15,0 5 0-15,-2 4 0 0,-3 0 112 0,2 6 32 16,-3 0 0-16,0 0 0 0,-1 3-288 0,1-6-128 16,1 0 128-16,2-3-128 15,0-6-1264-15,6-7-336 0,3-5-64 0,5-3 0 16,4-8-768-16,6-2-160 0</inkml:trace>
  <inkml:trace contextRef="#ctx0" brushRef="#br0" timeOffset="115161.14">24187 18155 25791 0,'0'0'2304'0,"0"0"-1856"0,13 2-448 0,-2 0 0 16,2 3 1024-16,-2 2 96 0,-1-1 32 0,1 5 0 16,-3-3-560-16,0 3-96 0,-2 3-32 0,0 2 0 15,-4 1-304-15,1 3-160 0,-6 1 160 0,-2 0-160 16,-3 1 320-16,-2 3-48 0,-1-3 0 0,-6 1 0 16,-2 3 304-16,-2-3 64 0,-4-1 16 0,3 3 0 15,-1-5 96-15,2-1 16 0,4-4 0 0,1-2 0 16,7 0-80-16,3-2-16 0,6-11 0 0,0 0 0 0,6 10-352 0,6 2-80 15,3-7-16-15,5-3 0 0,5-3-224 0,1-1 0 16,5-1 128-16,1-3-128 0,-1-5-224 0,1 4-96 16,4-2 0-16,-1 1-16 15,1-3-2192-15,-1 1-432 0</inkml:trace>
  <inkml:trace contextRef="#ctx0" brushRef="#br0" timeOffset="115743.3">24558 16814 21135 0,'0'0'928'0,"0"0"208"0,0 0-912 0,0 0-224 0,0 0 0 0,0 0 0 0,0 0 592 0,0 0 80 15,0 0 16-15,0 0 0 0,0 0-384 0,0 0-80 16,0 0-16-16,0 0 0 0,12 9 336 0,0-2 64 16,2 4 16-16,4 1 0 0,1 3-32 0,1 4 0 15,3 4 0-15,0 5 0 0,0 6-144 0,3 2-48 16,-1 0 0-16,2 8 0 0,-2 0-208 0,-1 3-32 16,-1 5-16-16,-1 3 0 0,-2 2-144 0,-5 0 128 15,1 1-128-15,-4 1 128 0,0 5-128 0,-3-4 0 16,-4 1 0-16,-2-3 0 0,0-2 0 0,-2-1 128 15,-2-2-128-15,1-3 128 0,-4-2 224 0,-1-5 32 0,-1 3 16 0,-3-4 0 16,1-4-16-16,-2 0-16 16,0-1 0-16,-2 1 0 0,1-2-176 0,-2-1-48 15,-1 0 0-15,-1-2 0 0,-3-2 64 0,2 2 16 0,-1-6 0 16,2 1 0-16,-3-4 80 0,0 2 16 0,-2-5 0 0,-2 0 0 16,0-2-64-16,1-3 0 0,2-2 0 0,1-2 0 15,1-1-256-15,0-3 128 0,3-2-128 0,3-3 0 31,2-5-448-31,9 2-192 0,0 0-32 0,-4-12-15312 0</inkml:trace>
  <inkml:trace contextRef="#ctx0" brushRef="#br0" timeOffset="116335.28">25415 17533 3679 0,'0'0'320'0,"0"0"-320"0,0 0 0 0,0 0 0 16,0 0 2720-16,0 0 480 0,0 0 80 0,0 0 32 0,10 6-1376 0,-10-6-272 15,13 1-48-15,-1-1-16 0,1-1 96 16,2-2 16-16,3 2 0 0,1-1 0 0,2-2-176 0,4 1-48 16,4-1 0-16,2-1 0 0,1 3-528 0,-1-2-96 15,1 0-32-15,-1 0 0 0,-3 0-512 0,-2 1-96 16,0 0-32-16,-3 2 0 0,-3 0-192 0,-1-1-192 16,0 2 48-16,-2 3 0 15,-3-2-2096-15,-4 3-432 0,-10-4-80 0,0 0 0 16</inkml:trace>
  <inkml:trace contextRef="#ctx0" brushRef="#br0" timeOffset="116498.84">25477 17830 28559 0,'0'0'2544'0,"0"0"-2032"0,0 0-512 0,0 0 0 16,0 0 1664-16,13 1 224 0,2 0 48 0,3-1 16 16,2-1-864-16,7 1-192 0,5-2-16 0,2-2-16 15,3-4-352-15,2 3-80 0,1-2-16 0,3-1 0 16,-1 0-288-16,0-1-128 0,1 6 128 0,-1 0-128 31,-4 2-2784-31,0-1-640 0</inkml:trace>
  <inkml:trace contextRef="#ctx0" brushRef="#br0" timeOffset="118315.47">27065 17403 3679 0,'0'0'320'0,"0"0"-320"0,-3-8 0 0,-2-3 0 15,1 1 3264-15,4 10 576 0,-7-8 112 0,7 8 16 16,-12-9-2240-16,3 5-448 0,9 4-80 0,-14-1-32 0,-2 2-256 16,-1 3-48-16,2 4-16 0,-1-2 0 0,-1 3-64 0,1 1-16 15,-2 5 0-15,2 2 0 0,0 1 0 0,-2 2-16 16,-1 3 0-16,-1 2 0 0,2 0-144 0,1 2-32 16,-3-1 0-16,2 2 0 0,3-3-160 0,0 3-32 15,3-6-16-15,5-1 0 0,5 0-144 16,2-2-32-16,6-3 0 0,2 0 0 0,5-2-16 0,4 0-16 15,0-3 0-15,4-1 0 0,0-5-32 0,2 3-128 16,1-3 192-16,1-1-64 0,-3-2-128 0,3 0 0 16,0-1 0-16,-1-1 0 15,0 0-1840-15,0-3-288 0,-1 1-64 0</inkml:trace>
  <inkml:trace contextRef="#ctx0" brushRef="#br0" timeOffset="118489.57">27379 17797 24879 0,'0'0'2208'0,"0"0"-1760"0,-2 15-448 0,1 0 0 15,0 1 1520-15,0 1 208 0,-2 3 64 0,1 1 0 16,-3 1-864-16,1 2-160 0,0 1-48 0,0-2 0 16,-1 0-208-16,-3 1-64 0,1-3 0 0,-1-2 0 15,2 1-256-15,1-4-48 0,1 1-16 0,0-2 0 16,3-1-320-16,2-2-80 0,3-1-16 0,-4-11-10208 15,5 6-2032-15</inkml:trace>
  <inkml:trace contextRef="#ctx0" brushRef="#br0" timeOffset="118918.21">28139 17039 20271 0,'0'0'1792'0,"-10"-1"-1424"0,0 1-368 0,-1 3 0 16,1-1 1216-16,-1 3 160 0,-2 5 32 0,-1 2 16 16,-4 2-528-16,0 5-128 0,1 3 0 0,-1 4-16 15,-2 2-16-15,2 4 0 0,-1 4 0 0,0 2 0 16,-2 2-96-16,2 2-32 0,1 5 0 0,4-2 0 15,4 1-224-15,4-3-64 0,2 1 0 0,4-2 0 16,6-2-192-16,2-4-128 0,6-4 128 0,1-1-128 16,2-6 0-16,2-1 0 0,0-1-160 0,1-5 160 15,2-3-2288-15,2-3-336 16,2-2-80-16</inkml:trace>
  <inkml:trace contextRef="#ctx0" brushRef="#br0" timeOffset="119296.62">28490 17320 27231 0,'0'0'1216'0,"0"0"240"0,0 0-1168 0,-8-5-288 0,8 5 0 16,-10 0 0-16,0 4 800 0,0 5 96 0,-1 1 32 0,-1 5 0 15,-4 2-496-15,2 2-112 0,0 3 0 16,1 4-16-16,-3 2-32 0,4 1 0 0,-1 2 0 0,4-3 0 16,3 1-112-16,4 3-32 0,7-3 0 0,4 2 0 15,0-3-128-15,5-6 192 0,4 0-192 0,1-2 192 16,0-3-64-16,3-4 0 0,-1-4 0 0,2-2 0 16,-1-4 320-16,2-3 48 0,1-2 16 0,2 0 0 15,-2-7-96-15,2 1-16 0,-3-2 0 0,-2-1 0 16,-4-4-208-16,-2-2-32 0,-2 0-16 0,-4-2 0 15,-3-3-16-15,-5-4 0 0,-2 1 0 0,-2-3 0 16,-5 1-128-16,0-3 0 0,-3 0 144 0,-2 5-144 16,-1-3-176-16,1 5-96 0,-3 3-32 0,-1 2 0 15,0 3-1520 1,-1 4-304-16,1 1-64 0</inkml:trace>
  <inkml:trace contextRef="#ctx0" brushRef="#br0" timeOffset="119636.06">28675 16828 23039 0,'0'0'1024'0,"0"0"192"0,2-10-960 0,-2 10-256 0,8-5 0 0,-8 5 0 15,12 1 1472-15,1 3 256 0,-1 4 64 0,2-2 0 16,2 6-896-16,1 0-160 0,4 6-32 0,2 6-16 16,-1 2-176-16,0 5-16 0,-3 5-16 0,1 2 0 15,2 4-160-15,-2 3-16 0,-1 3-16 0,1 0 0 16,-4 2-48-16,-1 2-16 0,-1 1 0 0,-5 2 0 16,-4 0-96-16,-3 2 0 0,-4 3-128 15,-2-2 192-15,-4-5-48 0,-3 1-16 0,-1-3 0 0,0-7 0 16,-6 1-128-16,1-6 192 0,-5-3-192 0,2-5 192 15,-1-6-192-15,2-3 0 0,0-1 0 0,1-1 0 16,1-5-1728 0,0-3-448-16,1-3-64 0</inkml:trace>
  <inkml:trace contextRef="#ctx0" brushRef="#br0" timeOffset="120235.1">29499 17283 9215 0,'0'0'816'0,"9"-5"-656"0,-3 0-160 0,1-5 0 0,-1 1 1728 0,0 0 304 15,-6 9 64-15,10-7 16 0,-4-5-688 0,-1 5-128 16,-5 7-16-16,0 0-16 0,0 0 176 0,0 0 32 15,0 0 16-15,0 0 0 0,0 0-256 0,0 0-48 16,-2 7-16-16,1 7 0 0,-3 1-400 0,0 7-96 16,-1 2-16-16,0 7 0 0,-2 3-224 0,-1 3-48 15,0 2-16-15,0 2 0 0,-3 0-224 16,0-2-144-16,-3-1 192 0,2 0-192 0,1 0 176 0,1-1-176 16,1-5 160-16,1-3-160 15,1-5-256-15,2-2-160 0,3-3-32 0,1-4-9728 16,-1-2-1936-16</inkml:trace>
  <inkml:trace contextRef="#ctx0" brushRef="#br0" timeOffset="120397.83">29271 17608 32127 0,'0'0'1424'0,"0"0"304"0,0 0-1392 0,12-7-336 0,6 5 0 0,2-2 0 16,3-1 896-16,2 2 96 0,3 1 32 0,2 0 0 15,-1 1-512-15,1 0-80 0,1 0-32 0,-1-2 0 16,1 2-400-16,-1-1 0 0,0 0 0 0,-2 2-11088 16,-2-1-2112-16</inkml:trace>
  <inkml:trace contextRef="#ctx0" brushRef="#br0" timeOffset="120814.09">30307 17433 16575 0,'0'0'1472'0,"0"0"-1168"0,-8-1-304 0,-1-1 0 16,-2 4 2288-16,0 2 400 0,-3-2 64 0,-1 6 32 16,0 1-1392-16,-6 1-288 0,0 4-48 0,-4 0-16 15,0 3-400-15,0 2-64 0,-2 0-32 0,1 4 0 16,0 2 112-16,2 1 32 0,-1 0 0 0,5-3 0 15,2 1-176-15,6 3-16 0,3-5-16 0,4-1 0 16,3-2-336-16,5-1-144 0,2-1 128 0,4-2-128 16,2-1 0-16,3-4 0 0,2 0 128 0,1 0-128 15,1-3-496 1,3-1-128-16,-4 0-16 0,2-2-16 0,0-3-1456 16,2-1-272-16,0 0-64 0,-2-1-16 0</inkml:trace>
  <inkml:trace contextRef="#ctx0" brushRef="#br0" timeOffset="121130.67">30244 17838 16575 0,'0'0'1472'0,"0"0"-1168"0,0 0-304 0,15-3 0 0,-3-1 2912 0,4 3 528 15,2-2 96-15,2 2 32 0,-1 2-2272 0,4 1-448 16,3-2-80-16,-4 2-32 0,-1 2-352 0,-3 4-80 15,-3-2-16-15,-2 7 0 0,-3-4-288 0,-4 5 0 16,-2 0 128-16,-4 3-128 0,-4 2 0 0,-1 2 0 16,-4-1 0-16,-1 2 0 0,-3 2 192 0,-2-3-64 0,-3-3 0 0,0 3-128 15,-1-2 496-15,2-2-16 0,-1 0 0 0,5-2 0 16,3-5 288-16,5 2 48 0,2 2 16 0,3-5 0 16,0-9-384-16,8 9-80 0,5-6-16 0,1 3 0 15,0-1-224-15,3-4-128 0,5-2 160 0,1-3-160 16,4 1 0-16,-3-1-336 0,-1 1 48 0,-1-6 16 31,1 1-2672-31,-1-5-512 0</inkml:trace>
  <inkml:trace contextRef="#ctx0" brushRef="#br0" timeOffset="122464.54">31211 16760 19407 0,'0'0'848'0,"0"0"192"0,0 0-832 0,0 0-208 0,0-8 0 0,0 8 0 16,0 0 1008-16,0 0 144 0,0 0 48 0,0 0 0 15,-4 9-448-15,1 6-96 0,-1-1-16 0,-4 5 0 16,-2 2 0-16,-1 4-16 0,-1 7 0 0,1 5 0 15,-2 2 80-15,-4 6 0 0,2-2 16 0,0 6 0 0,-3 3-112 0,-2 3-32 16,-2 0 0-16,2-2 0 0,-1 1-224 0,2-2-48 16,4 1-16-16,1-3 0 0,1-7-160 0,7 1-128 15,2-2 192-15,4-4-192 0,4-6 128 0,1 1-128 16,5-6 0-16,2 0 0 0,-1-6 0 0,3 1 0 16,4-4 0-16,0-4 0 15,2-2-1152-15,0-4-224 0,0-3-48 0,-1 0-12400 0</inkml:trace>
  <inkml:trace contextRef="#ctx0" brushRef="#br0" timeOffset="122871.36">31584 17150 24015 0,'0'0'1056'0,"-9"1"224"0,0 2-1024 0,0 3-256 0,-1 4 0 0,-2 4 0 16,0 3 656-16,-5 1 80 0,-1-1 16 0,-1 2 0 16,0 3-48-16,0 2 0 0,-1 4 0 0,3-1 0 15,3 1-256-15,4-1-64 0,2 2-16 0,6 1 0 16,2-3-208-16,4 1-32 0,2-6-128 0,4-1 192 15,4 1-192-15,3-2 0 0,2-5 0 0,1-1 0 16,2-1 256-16,2 0-64 0,0-7 0 0,0 0 0 16,-2-2 352-16,-2-4 64 0,-2-4 16 0,0-1 0 0,-3-1-48 0,-2-4 0 15,-2 0 0-15,-1-3 0 0,-2-2-64 0,-3-1 0 16,0-1-16-16,-5-2 0 0,-4-2-208 0,-1 0-32 16,-2-5-16-16,-2 2 0 0,-1 0-240 0,-4 0 176 15,-2 3-176-15,1 4 160 0,0-1-304 0,-2 4-64 16,-2 2-16-16,1 1 0 15,2 5-1280-15,1-3-256 0,2 2-48 0,0 0-13344 16</inkml:trace>
  <inkml:trace contextRef="#ctx0" brushRef="#br0" timeOffset="123253.16">31913 16471 13823 0,'0'0'1216'0,"0"0"-960"0,0 0-256 0,0 0 0 16,0 0 3136-16,11 3 576 0,1 3 112 0,0 4 16 15,1 3-2240-15,1 0-448 0,-4 3-80 0,3 8-32 16,0 3-272-16,-1 7-64 0,1 3-16 0,0 3 0 16,-2 5-304-16,2 1-64 0,0 6-16 0,-1 4 0 15,2 4 80-15,-2 1 0 0,-2 5 16 0,-1 3 0 0,-4 4-16 0,-1 0-16 16,-4-1 0-16,-3 3 0 0,-2 2-144 0,-2-1-32 16,-2-1 0-16,-3-7 0 0,-2-5-64 0,2-2-128 15,-1-3 176-15,-1-4-176 0,4-6 0 0,-2-6 0 16,1-4 0-16,1-1-192 15,1 0-1408-15,-3-7-256 0,2-4-64 0</inkml:trace>
  <inkml:trace contextRef="#ctx0" brushRef="#br0" timeOffset="124123.08">25770 19290 6447 0,'0'0'576'15,"0"0"-576"-15,-11-2 0 0,11 2 0 0,0 0 3200 0,0 0 544 16,0 0 96-16,0 0 32 0,0 0-1872 0,0 0-368 16,0 0-80-16,0 0-16 0,0 0-32 0,13 4-16 15,2-6 0-15,2 0 0 0,2 1-368 0,3-2-80 16,2-2-16-16,4 2 0 0,5 2-336 0,4 0-80 16,3 0-16-16,5 1 0 0,2 0-320 0,1 0-64 0,-1 0-16 15,-2 0 0-15,-3 1-192 0,-6-1-160 16,-3 0 32-16,-2 2 0 15,-6 1-2480-15,-4 1-480 0</inkml:trace>
  <inkml:trace contextRef="#ctx0" brushRef="#br0" timeOffset="124282.72">25472 19573 28559 0,'-9'3'2544'0,"9"-3"-2032"0,0 0-512 0,0 0 0 16,0 0 1536-16,14 2 224 0,4-2 32 0,6 1 16 15,10 0-1392-15,7-1-288 0,6 0-128 0,4 0 128 16,2-1 16-16,2 0 0 0,2-3 0 0,3 0 0 16,2 0-144-16,3 3-256 0,2-2 64 0,-3 0-10304 15,-6-4-2080-15</inkml:trace>
  <inkml:trace contextRef="#ctx0" brushRef="#br0" timeOffset="125056.01">28374 18885 16575 0,'-10'-8'1472'0,"0"2"-1168"16,0 1-304-16,-3-1 0 0,-1 2 2032 0,-3 1 336 16,1-1 80-16,-2 4 16 0,-1-1-1344 0,0 2-272 15,-1 3-48-15,-5 1-16 0,4 2-256 0,-3 0-48 16,-1 6-16-16,0 2 0 0,0 3 144 0,-1 1 32 16,2 1 0-16,0 5 0 0,0 4 80 0,0 4 32 15,-2 0 0-15,5 4 0 0,-1 3-240 0,0 0-64 0,1-1 0 0,2 3 0 16,1-5-208-16,3 0-48 15,6-3-16-15,4 2 0 0,3-2-176 0,6-2 160 0,6-2-160 0,7 0 160 16,2-5-16-16,6 2 0 0,5-3 0 0,1 0 0 16,2-5 0-16,6 1 0 0,4-2 0 0,5-3 0 15,5-3 0-15,0-1 0 0,6-3 0 0,-1-4 0 16,-1-3-144-16,-5-3 160 0,-5-6-160 0,-1-4 160 16,-2 4 16-16,1-8 0 0,-1-3 0 0,-1-2 0 15,-1-5 208-15,0-3 32 0,-1-5 16 0,-7-3 0 16,-6-4 48-16,-5-1 16 0,-4-7 0 0,-7-5 0 15,-7-4 16-15,-5 2 0 0,-7 2 0 0,-4 2 0 16,-6 4-112-16,-6 7-16 0,-7 6 0 0,-2 4 0 16,-2 6-192-16,-3 5-64 0,-2 4 0 0,-2 4 0 15,-2 4-384-15,1 0-96 0,1 4-16 0,0 3 0 16,2 0-2688-16,1 2-528 16</inkml:trace>
  <inkml:trace contextRef="#ctx0" brushRef="#br0" timeOffset="126233.95">31155 19209 11055 0,'-2'-11'480'0,"2"4"112"0,-3 2-464 0,2-4-128 0,-2 2 0 16,2-1 0-16,-1 2 1008 0,0 2 176 0,2 4 32 16,-2-10 16-16,-1 0-144 0,2-1-48 0,1 4 0 0,-3-3 0 15,3 10 0-15,-2-8 0 0,2-1 0 0,0 3 0 16,-1-4 144-16,1 3 32 0,0 1 0 0,0-3 0 16,0 3-64-16,0-2 0 0,0 8 0 0,0 0 0 15,0 0-384-15,0 0-64 0,0 0-32 0,0 0 0 16,0 0-352-16,-8 11-80 0,0 5-16 0,2 1 0 15,-2 4-64-15,1 4-16 0,0 6 0 0,1 2 0 16,0 0-16-16,-1 2 0 0,1 0 0 0,-2-1 0 16,-1-2-128-16,1 1 128 0,-1 1-128 0,0 0 128 15,-1 1-128-15,1-3 128 0,0-6-128 0,1 2 128 16,2-4-128-16,1 2 0 0,1-5 144 0,1-3-144 0,1-5-208 16,1 0-112-16,-1 1-32 0,1-7 0 15,1-7-480 1,0 0-80-16,6 9-32 0,-6-9 0 0,0 0-2080 0,12-1-432 0</inkml:trace>
  <inkml:trace contextRef="#ctx0" brushRef="#br0" timeOffset="126857.92">31108 18961 17503 0,'0'0'1552'0,"-2"-9"-1232"0,0-3-320 16,2 5 0-16,0 7 1808 0,4-10 304 0,-4 10 64 0,12-8 16 16,-2 0-736-16,4 0-160 0,2-2-16 0,6 3-16 15,6 1-368-15,2 1-64 0,6 0 0 0,6 1-16 16,2-1-240-16,3 2-32 0,1 2-16 0,-1-3 0 15,-3 2-144-15,-2-3-48 0,-4 2 0 0,-2 1 0 16,-3-2-144-16,-3 3-48 0,-2-1 0 0,-4 4 0 16,-3-2-144-16,-5 0 160 0,-4 1-160 0,-12-1 160 15,0 0-160-15,0 0 160 0,0 0-160 0,0 0 160 16,-3 14-32-16,-3-3 0 0,-4 1 0 0,-1 2 0 16,-3 0-128-16,-1 0 0 0,-3 2 0 0,2 1 0 15,-1-1 0-15,2 3 0 0,1 5 0 0,-1 1 0 0,2 5-128 16,0 1 128-16,1-1 0 0,0 3 0 0,1 1 0 0,1 0 0 15,0-4 0-15,2-1 0 0,-1-1 0 0,1-2 0 16,2-1 0-16,5 0 0 0,-1-3 0 0,2 2 0 16,3 2 0-16,2-1 0 0,0 4 0 0,3-2 0 15,1 1 0-15,0 1 0 0,1-2 0 0,0 5 0 16,0-4 0-16,0 0 128 0,0-4-128 0,1 0 0 16,1-1 144-16,-3-4-144 0,0 2 192 0,0-3-16 15,0 0-16-15,-4-4 0 0,0 0 208 0,-1 0 32 16,0-5 16-16,-4 2 0 0,0-3 96 0,0-8 32 15,-5 6 0-15,0 1 0 0,5-7 32 0,-12 3 0 16,-1-1 0-16,-1-2 0 0,-1-2 80 0,-3 0 32 16,-2-1 0-16,-5-2 0 0,-5-2-16 0,-3 0 0 0,-1-3 0 15,-3 3 0-15,-4-4-128 0,1 4-32 0,-2-1 0 0,0 2 0 16,0 1-288-16,5-2-64 0,3 6-16 0,3 0 0 16,3 1-144-16,4 0 0 0,4 0 0 0,3 1 0 31,3 2-1072-31,5-2-80 0,9-1-32 0,0 0 0 15,0 0-1760-15,11 5-368 0,3-3-64 0</inkml:trace>
  <inkml:trace contextRef="#ctx0" brushRef="#br1" timeOffset="131612.49">1175 18473 6447 0,'0'0'576'16,"0"0"-576"-16,0 0 0 0,0 0 0 0,0 0 1888 0,-8-5 272 0,8 5 48 0,0 0 16 15,0 0-800-15,0 0-144 0,0 0-48 0,0 0 0 16,0 0-224-16,0 0-48 0,0 0-16 0,0 0 0 16,-9 4-192-16,3 3-48 0,-1 6 0 0,1 1 0 15,0 4 0-15,0 1 0 0,0 1 0 0,-1 5 0 16,-2 5-128-16,2 1-48 0,0-1 0 0,-4 3 0 15,4-1-16-15,-3 0 0 0,-2-3 0 0,2 1 0 16,-4 0 0-16,4-4-16 0,-2 1 0 0,1-4 0 16,0-2-48-16,0 1-16 0,3 0 0 0,1-3 0 15,3-4-48-15,3-4-16 0,2 2 0 0,3-5 0 0,-4-8-192 16,4 10-48-16,2-5 0 0,1 3 0 16,-7-8-128-16,11 5 0 0,1 0 144 0,0 0-144 0,1 0 0 0,0-2 128 15,-1-1-128-15,2 1 0 0,0-2 0 0,3 0 0 16,1 4 0-16,1-1 128 0,2-1-128 0,1 2 0 15,-2 1 0-15,3-1 0 0,5-1 0 0,-1 1 0 16,1 0 0-16,2 0 0 0,2 3 0 0,1 1 0 16,-1-3 0-16,4 2 0 0,-1-4 0 0,-1-1 0 15,-2 6 0-15,3-2 0 0,1-4 0 0,1 1 0 16,-1 0 0-16,3 0 0 0,3 0 0 0,3-1 128 16,0 0-128-16,2 2 128 0,1 0-128 0,-1 0 0 15,0-2 128-15,-2 1-128 0,4-2 0 0,0 2 0 0,1-1 0 16,1 2 128-16,1 1-128 0,2-2 0 15,1 1 0-15,0 4 0 0,-3-5 0 0,2-1 128 0,-3 0-128 16,3 2 0-16,0 0 0 0,4-1 128 0,0 1-128 0,2 0 0 16,2-2 0-16,-1-2 144 15,-4 0-144-15,3-1 0 0,4 1 160 0,2 2-160 0,1 0 128 0,2-2-128 16,1 1 0-16,-2-2 0 0,-2-1 0 0,3 1 0 16,-2 0 0-16,5 0 0 0,1 0 128 0,0 0-128 15,0 0 0-15,-1 1 0 0,-1-2 0 0,-1 0 0 16,3-2 0-16,1 2 0 0,0 1 0 0,-2 0 0 15,-2-1 0-15,3-1 0 0,-1 1 0 0,2 0 0 16,1 0 0-16,2-1 0 0,0 1 0 0,-2 0 0 16,-3-3 0-16,1 0 0 0,0 0 0 0,2 3 0 15,3-1 0-15,-1-1 0 0,0-5 128 0,-2 5-128 16,0-4 0-16,1 2 0 0,3 1 0 0,2 2 128 0,0-2-128 16,-4-4 0-16,-4 1 0 0,2 2 0 0,0 2 0 0,3 3 0 15,1 0 0-15,-2 0 0 0,-2-1 0 16,-1 1 0-16,0 0 0 0,0 1 0 0,-1 3 0 0,1-3 0 15,1 0 0-15,-4 1 0 0,-5-2 0 0,2 1 0 16,-1 2 0-16,3 0 0 0,0 2 0 0,0 1 0 16,-2-5 0-16,0 1 0 0,-7 1 0 0,2 1 0 15,2-1 0-15,1 1 0 0,2-1 0 0,-1-2 0 16,0-1 128-16,-3 0-128 0,-3 0 0 0,1 0 0 16,-1 1 0-16,5 2 0 0,-1-1 0 0,0 2 128 15,0 1-128-15,-4-3 0 0,-5 0 0 0,0 1 0 16,-2 2 0-16,1 0 0 0,-2 0 0 0,1 0 0 15,-1 1 0-15,1-2 0 0,-1 1 0 0,-2 2 0 16,-4-2 0-16,-3-1 0 0,-1-1 128 0,2 4-128 0,-1-3 128 16,1 1-128-16,1-2 192 0,2 3-64 0,0-3 0 15,-1 0 0-15,-2 2-128 0,-2 0 128 0,-4-1-128 16,2-2 128-16,0 1-128 0,1 1 0 16,-2-2 0-16,4 1 128 0,-4-2-128 0,4 0 0 15,-4-1 0-15,2 2 0 0,1-1 0 0,-2 0 0 0,-3-1 128 0,2 0-128 16,2 3 0-16,-4-3 0 0,0-2 0 0,1 1 128 15,2-1-128-15,1-1 0 0,0-1 0 0,0 2 0 16,-2-1 0-16,1 2 128 0,-3 0-128 16,-3 1 0-16,-4 0 0 0,0 0 0 0,1 0 128 15,-4 0-128-15,-3 0 0 0,0 1 0 0,0-1 144 0,-1 1-144 16,-4 2 0-16,3-2 0 0,-1-1 0 0,-2 1 128 16,-1 2-128-16,0-2 0 0,1-1 0 0,-2 1 128 0,-1-1-128 15,-1 0 0-15,-1 0 0 0,1 2 0 0,-1-1 0 16,0-1 0-16,-2 0 0 0,1 0 0 0,0 1 0 15,0-1 128-15,-3 0-128 0,1 0 0 0,-3 1 0 16,3-1 0-16,0 0 0 0,-1 0 0 0,1 0 0 0,-2 0 0 16,0-1 0-16,0 1 128 0,0 0-128 0,1 0 0 15,0-1 0-15,-11 1 0 0,0 0 0 0,9-1 0 16,-9 1 0-16,11-2 0 0,-11 2 0 0,12-1 0 16,-12 1 0-16,10-1 128 0,-10 1-128 0,11-4 144 15,0 1-144-15,-3 1 160 0,-8 2-160 16,12-3 0-16,-3 0 0 0,1-2 0 0,0 2 0 0,-1-1 0 15,-9 4 0-15,11-2 0 0,0-3 0 0,-1-1 0 16,-1 4 0-16,0-2 0 0,-1 2 0 0,1-1 0 16,-9 3 0-16,12-3 0 0,-2-2 0 0,-1 2 0 15,-9 3 0-15,10-4 0 0,-1 1 144 0,-9 3-144 0,0 0 160 0,8-7-160 16,-8 7 128-16,7-6-128 16,-7 6 0-16,0 0 144 0,0 0-144 0,5-5 128 0,-5 5-128 0,5-8 128 15,-5 8-128-15,7-9 192 0,-3-3-192 0,-1 5 192 16,1-4-64-16,0 2-128 0,0-2 192 0,0-2-64 15,-1 1 16-15,4-4 0 0,-1 1 0 0,2-1 0 16,-2-3 32-16,2-1 0 0,1 1 0 0,-3 0 0 16,0 0-16-16,1-1 0 0,-2 1 0 0,1 4 0 15,-1-1-160-15,-2 1 160 0,-1 0-160 0,1 5 160 16,-1 2-160-16,-2 8 0 0,-1-5 0 0,1 5 128 16,0 0-128-16,0 0 0 0,0 0 0 0,-9 4-176 15,0 1-1504 1,3 2-304-16,2 2-64 0,-2 4-9808 0,2 0-1968 0</inkml:trace>
  <inkml:trace contextRef="#ctx0" brushRef="#br1" timeOffset="133093.84">27164 19668 13823 0,'0'0'608'0,"0"-12"128"0,0 1-592 0,0 0-144 16,2-2 0-16,1 4 0 0,-2-2 1664 0,2 0 288 16,1 2 64-16,1-1 16 0,0 3-752 0,1-3-128 15,1 3-48-15,-1 1 0 0,-1-2-144 0,1 4-48 16,-6 4 0-16,10-5 0 0,-2-1-32 0,-8 6-16 0,0 0 0 0,10 2 0 16,-10-2-256-16,10 11-48 0,-4 3-16 0,0 2 0 15,-2 4-96-15,0 1 0 0,-1 4-16 0,0 6 0 16,1 2-112-16,-4 2-32 0,-2 1 0 0,2-2 0 15,-2 2-32-15,-1-2-16 0,0-1 0 0,-3 0 0 16,1 3-64-16,2-1-16 0,-1 0 0 0,2-2 0 16,2-1-160-16,-2-3 128 0,1-4-128 0,1 2 128 15,0-4-128-15,3-4 0 0,-3-1 144 0,3-3-144 16,1-4 160-16,0 1-32 0,1 1-128 0,-1-3 192 16,1-3-192-16,1-3 144 0,2-1-144 15,0-1 128-15,3-2 96 0,0-1 16 0,2-2 0 0,1 2 0 16,0-5-48-16,0-3-16 0,2 3 0 0,3-3 0 0,-1 2-176 15,2-2 0-15,3 1 144 0,2-3-144 0,0 4 0 16,3-2 0-16,1 1 0 0,3 2 0 0,1-1 0 0,6 4 0 16,1 0 0-16,2 2 0 0,2 1 0 0,-1-1 0 15,-2-1 0-15,2 1 0 0,4-1 0 0,3 2 0 16,3 2 0-16,5-2 0 0,1 0 0 0,0 0 0 16,-1 1 0-16,-3 1 0 0,-3-1 0 0,1 0 0 15,2 2 0-15,0 2 0 0,-2 2 0 0,2 0 0 16,-1 2 0-16,0-3 0 0,-6 0 0 0,-2 1 0 15,-4-3 0-15,-3-2 0 0,-1 3 0 0,-2-2 0 16,-2 0 0-16,-1 0 0 0,-1 0 0 0,-1-3 0 16,-5 0 0-16,0 1 0 0,-1 1 0 0,-2 0 0 0,-1-2 0 15,-2 0 0-15,-2-2 0 0,-3 2 0 0,0 0 0 16,-2-1 0-16,-3-1 192 0,-1-1-48 0,-9 3 0 0,10-6 0 16,-3-2 176-16,-1 0 16 0,0-2 16 0,-1 0 0 15,-2-1 112-15,-1-5 32 0,1-1 0 16,-1-1 0-16,-2-1 32 0,0-3 16 0,0-5 0 0,0-1 0 15,2-5 0-15,-1 0 0 0,0-1 0 0,2 2 0 16,-1 1-256-16,1 1-48 0,-1 0-16 0,0 7 0 16,-2 3-224-16,0 0 0 0,0 4 128 0,0 2-128 15,-2 1 0-15,1 6 0 0,1 7 0 16,0 0 0-16,-5-8-144 0,5 8-32 0,-10 5 0 0,1 0 0 31,0 7-1904-31,3-2-384 0,-1 5-80 0,2 2-16192 0</inkml:trace>
  <inkml:trace contextRef="#ctx0" brushRef="#br1" timeOffset="135292.81">4444 19667 3679 0,'0'0'160'0,"0"0"32"0,0 0-192 0,0 0 0 0,4-9 0 0,-4 9 0 15,0 0 3408-15,0 0 640 0,0 0 128 0,0 0 32 0,0 0-2448 0,0 0-480 16,0 0-112-16,0 0-16 0,0 0-64 0,0 0-32 16,0 0 0-16,0 0 0 0,0 0-160 15,0 0-48-15,-8 5 0 0,3 4 0 0,1 0-272 0,0 2-64 16,1 3-16-16,-1 1 0 0,0 3-304 0,0 1-48 15,-2 0-16-15,1 2 0 0,-3 1-128 0,-1 4 0 16,-1-3 144-16,0 1-144 0,-2 1 128 0,2-3-128 16,1 0 128-16,-1-2-128 0,-1-1 192 0,0-3-16 15,3 1-16-15,0-2 0 0,0 0-32 0,2-2-128 16,2-4 192-16,2 0-64 0,2-9-128 0,-5 8 0 16,5-8 0-16,0 0 0 0,0 0 0 0,0 0 128 15,0 0-128-15,11 5 0 0,2-4 128 0,3-2-128 0,1-2 128 16,4-1-128-16,0 1 144 0,2-4-144 0,1 2 160 0,4 1-160 15,0-1 0-15,-3 0 0 0,0 3 0 0,2-1 0 16,0 2 0-16,-2 1 0 0,-2-2 0 0,-2 2 0 16,-4-1 0-16,1 0-128 0,-4-2-16 0,-1 0-9904 15,-3-1-1968-15</inkml:trace>
  <inkml:trace contextRef="#ctx0" brushRef="#br1" timeOffset="135705.04">5133 19644 6447 0,'0'0'272'0,"-9"0"80"0,0-1-352 0,0 1 0 0,9 0 0 0,-9 6 0 0,0-1 4992 0,0 3 944 15,-1 2 176-15,1 4 32 0,0 0-4288 0,2 3-848 16,-3 4-176-16,-1-2-48 0,1 1-320 0,0 1-64 0,-1 1-16 0,-1 4 0 15,1-5-64-15,1-1 0 0,-1 0-16 0,4-1 0 16,2-4-112-16,2 2-32 0,1-3 0 0,2-3 0 16,1 1-160-16,-1-12 0 0,0 0 0 0,0 0 0 15,0 0-192-15,10 5 0 0,-2-2-16 0,-8-3 0 32,0 0-592-32,0 0-112 0,10-3-32 0,-10 3 0 15,6-8-2016-15,-6 8-416 0</inkml:trace>
  <inkml:trace contextRef="#ctx0" brushRef="#br1" timeOffset="135889.19">4924 19890 18367 0,'0'0'816'0,"0"0"160"0,0 0-784 0,0 0-192 0,14 3 0 0,-1-2 0 0,0 3 1088 0,-1-3 160 15,1-1 32-15,1 0 16 16,1 0-336-16,2 2-64 0,-1-4 0 0,4 2-16 16,1-1-240-16,-1 1-64 0,0 1 0 0,0-1 0 0,1 0-160 0,-1 3-32 15,1-3-16-15,-2 0 0 0,0 0-368 0,-1 1 144 16,-4-1-144-16,0 1 0 15,0-1-304-15,-3 0-160 0,1 0-48 0,-2 0 0 16,-10 0-816-16,12-5-160 0,-2-2-48 0,-3 0-9344 0</inkml:trace>
  <inkml:trace contextRef="#ctx0" brushRef="#br1" timeOffset="136073.81">5467 19684 4607 0,'0'0'400'0,"0"0"-400"15,0 0 0-15,0 0 0 0,0 0 3248 0,0 0 560 16,0 0 112-16,0 0 32 0,0 0-1568 0,3 14-304 0,-3 3-64 0,-3-1-16 15,-1 2-592-15,-1 1-128 0,-2 2-32 0,-1 2 0 16,0-1-368-16,1 3-80 16,-1 1-16-16,-1-2 0 0,-1 3-160 0,0-3-48 0,-2 0 0 0,2 2 0 15,1-2-384-15,0-2-64 0,1-3-128 0,2-2 176 32,-1-1-1264-32,3-4-240 0,0 0-48 0,4-12-8384 0,0 9-1680 0</inkml:trace>
  <inkml:trace contextRef="#ctx0" brushRef="#br1" timeOffset="136504.07">6246 19599 12895 0,'0'0'1152'0,"0"0"-928"15,0 0-224-15,0 0 0 0,0 0 1616 0,0 0 288 16,0 0 48-16,0 0 16 0,0 0-432 0,0 0-96 16,-9-10-16-16,9 10 0 0,-10-5-464 0,-2 2-112 15,-2 2-16-15,0 1 0 0,1 0-32 0,-1 3-16 16,-1-2 0-16,-2 3 0 0,1 0-256 0,-1 3-48 16,-1 1-16-16,-1 3 0 0,0-2-208 0,0 3-32 15,0 0-16-15,1-1 0 0,2 0-80 0,3 2 0 16,2-2-128-16,3 1 192 0,3-1 48 0,5-3 0 0,2-1 0 15,2 5 0-15,0 0 16 0,4-1 16 16,2 0 0-16,4 4 0 0,1 1 32 0,2 0 0 0,-1 2 0 16,1 0 0-16,2-1-112 0,-3 3-32 0,-2-1 0 0,-1 0 0 15,-3 0 48-15,-4 0 16 0,-3-1 0 16,-4-1 0-16,-3 2 240 0,-3 1 48 0,-5-3 16 0,-6 1 0 16,-5-1 48-16,-2 0 0 0,-3 2 0 0,-2-2 0 15,0-2-256-15,2-2-64 0,-3-2 0 0,2 1 0 16,-1-10-256-16,1 1 0 0,-2-4 0 0,2-2 0 31,0-6-1856-31,2 0-496 0,3-7-80 0</inkml:trace>
  <inkml:trace contextRef="#ctx0" brushRef="#br1" timeOffset="137762.26">27637 20417 18431 0,'0'0'1632'0,"0"0"-1312"0,0 0-320 0,0 0 0 0,-8 3 1424 0,1 1 224 15,-4 1 32-15,4 4 16 0,-2 0-608 0,0 4-128 16,0 3-32-16,0 5 0 0,0 2-272 0,0 3-48 15,2-2-16-15,-1 3 0 0,2-4-112 0,1 0-32 16,-3 2 0-16,2-2 0 16,-1 1-128-16,1 0-48 0,0-2 0 0,-1-4 0 0,2-4 16 0,0-3 0 15,1 2 0-15,4-13 0 0,0 0 32 0,-2 9 0 16,2-9 0-16,0 0 0 0,0 0-48 0,0 0 0 16,0 0 0-16,0 0 0 0,11-9-48 0,-1-2-16 15,-2-2 0-15,1-4 0 0,1 0-32 0,1-3-16 16,1-1 0-16,-1 0 0 0,1 0-160 0,-1-1 160 15,2-4-160-15,0 0 160 0,-1-2-160 0,1 3 128 16,2-2-128-16,1 5 128 0,0 5-128 0,1 1 0 16,-1 5 0-16,1 0 0 0,-2 4 0 0,1 1 0 0,-2 2-128 15,0 4 128-15,-1 4 0 0,0 2-144 0,-2 1 144 0,-3 5 0 16,-2 0-192-16,-2 3 64 0,-1 3 128 0,-3 0-208 16,-3-1 80-16,-2 1 128 0,-1 0-208 0,-3 0 80 15,-3-3 128-15,1-1 0 0,-7 0 0 0,2-4-128 16,-1 2 128-16,0-1 0 0,0-3 0 0,0-1 0 15,3 0 0-15,1-5 0 0,2 1 0 0,1-2 128 16,1-1-128-16,9 0 0 0,-10-3 0 0,10 3 128 16,0 0-128-16,-3-6 0 0,3-2 0 0,0 8 128 15,8-5-128-15,2 0-160 0,-1 0 160 0,5 4-208 16,1 1 208-16,3 1-192 0,1 7 192 0,1-2-192 16,1 6 192-16,-1-1 0 0,0 6-160 15,-1 2 160-15,-1 2 0 0,-1 0-144 0,-2-2 144 0,-4 1 0 0,0 0-240 0,-4 2 64 16,-2-2 16-16,0 1 0 15,-2-6-208-15,0 0-32 0,-2-1-16 0,-1 0 0 16,0-5-1504-16,0-9-288 0,0 0-64 0</inkml:trace>
  <inkml:trace contextRef="#ctx0" brushRef="#br1" timeOffset="138031.88">28316 20486 8287 0,'0'0'736'0,"0"0"-592"0,0 0-144 0,0 0 0 16,-6-3 4320-16,6 3 832 0,0 0 160 0,-11 10 48 16,2-3-3312-16,3 6-640 0,-1 4-144 0,1 1-32 15,-2 1-592-15,0 1-128 0,2-1-32 0,-1 1 0 16,-2 1-224-16,1 2-64 15,2-3 0-15,1-1 0 0,0-1-192 0,0 0 176 0,0-2-176 0,1-2 160 16,1-4-432-16,1 2-96 0,-2-3-16 0,4-9 0 31,0 0-1984-31,0 0-416 0,0 0-80 0,0 0-16 0</inkml:trace>
  <inkml:trace contextRef="#ctx0" brushRef="#br1" timeOffset="138225.68">28199 20676 18431 0,'0'0'1632'0,"0"0"-1312"0,12 0-320 0,1-1 0 0,2 1 1888 0,1 0 304 15,0 0 64-15,2 0 16 0,0-2-944 0,1 2-192 16,2-1-48-16,2-3 0 0,-1-1-432 0,-2 1-80 16,-1 1-32-16,-1 1 0 0,-3 0-544 0,-1 0 0 15,-1-3 0-15,-3 3 0 16,0-1-1840-16,-10 3-416 0,8-4-96 0</inkml:trace>
  <inkml:trace contextRef="#ctx0" brushRef="#br1" timeOffset="138410.46">28574 20478 17503 0,'0'0'1552'0,"0"0"-1232"0,0 0-320 0,0 0 0 0,0 0 1952 0,0 0 336 15,-7 12 64-15,1 1 16 0,0 5-928 0,-1 1-176 0,0 1-48 16,0 1 0-16,-2 0-384 0,2 1-64 0,-2 4-32 0,1-1 0 15,1 0-256-15,-1 2-48 0,-1-3-16 0,1 0 0 16,1-4-224-16,2-1-32 0,2 0-16 0,1-1 0 31,2-2-1280-31,2-6-256 0,-2-10-48 0</inkml:trace>
  <inkml:trace contextRef="#ctx0" brushRef="#br1" timeOffset="138808.04">29100 20424 26367 0,'0'0'1168'0,"0"0"240"0,-9-4-1120 0,0 2-288 0,-1 2 0 0,-3 0 0 0,3 2 752 0,-3 1 80 15,-1 1 32-15,0 1 0 0,-1 1-384 0,-1 1-80 16,-1 1-16-16,2 0 0 0,0 0-128 0,3 1-48 16,3-2 0-16,3 3 0 0,3-1 48 0,3-9 16 15,4 13 0-15,4 0 0 0,1-3-80 0,2 1 0 16,1 2-16-16,1-2 0 0,1 2-48 0,0 1 0 0,2-2 0 0,-1-4 0 16,1 5-128-16,0-1 128 0,-2 0-128 15,-2 2 128-15,0 3 0 0,-3-3 0 16,-4-1 0-16,-3-1 0 0,-3 2 320 0,-5-2 48 0,-2 0 16 0,-3 1 0 15,-6-4 64-15,-1 1 32 16,-3 3 0-16,-5-4 0 0,-4 0-208 0,-2-4-32 0,-2-3-16 0,-2-2 0 16,-1-1-208-16,3-2-144 0,5-2 192 0,2-1-192 31,2 0-1376-31,4-2-384 0,3 2-80 0,6 1-16 0</inkml:trace>
  <inkml:trace contextRef="#ctx0" brushRef="#br1" timeOffset="144881.87">11115 5199 11055 0,'0'0'480'0,"-2"-7"112"0,1-5-464 0,1 5-128 0,0-4 0 0,0 4 0 0,0-5 1184 0,0 5 224 16,0-5 32-16,0 5 16 0,-2-3-784 0,-1 2-160 15,1-2-16-15,-1 2-16 0,0-2-352 0,3 10-128 16,-5-8 0-16,5 8 144 0,-2-11 16 0,-1 5 0 15,3 6 0-15,0 0 0 0,-4-9-160 0,4 9 0 16,0 0 0-16,0 0 0 0,0 0 0 0,0 0 0 0,-7-5 0 0,7 5 0 16,0 0 0-16,-9 3 160 0,-1 6-32 0,2 3-128 15,-1 0 384-15,0 6-16 0,0 5-16 0,1 4 0 16,-3-3 160-16,2 6 48 0,1 2 0 16,-1 4 0-16,-3 2-16 0,6 1 0 0,-4-1 0 0,1-1 0 15,0-1-256-15,0 0-48 0,0-2-16 0,-1 0 0 16,2-2-96-16,-1-4 0 0,1 2-128 0,-1-2 192 15,0-3-192-15,1-3 144 0,1 0-144 0,-1 0 128 16,-1-5-128-16,3 1 0 0,-1-4 0 0,3 0 128 16,2 0-128-16,1-1 0 0,1-6 144 0,0-7-144 15,3 11 0-15,4-4 128 0,-1 2-128 0,4-2 0 16,3-5 0-16,2 2 144 0,3-2-144 0,2 4 0 16,2-3 144-16,2-3-144 0,2 0 0 0,2 2 144 15,0-1-144-15,2 0 128 0,-1-3-128 0,2 0 128 16,-1 2-128-16,3-1 160 0,-1 1-160 0,5 0 160 0,0 0-160 15,4 0 0-15,-1 0 0 0,3 0 128 0,6 0-128 0,-2-1 0 16,-3-3 0-16,2-1 0 0,0 1 0 16,1 2 0-16,0 0 0 0,2 1 0 0,4 1 0 0,2 0 0 15,6 0 0-15,-3 0 0 0,-4-3 0 0,1 2 0 16,0-4 0-16,4 4 0 0,1 1 0 0,4 0 0 16,4 0 0-16,0-1 0 0,-1-2 0 0,0 2 0 15,1-3 0-15,2 1 0 0,1-2 192 0,4 3-64 16,8-2 0-16,-3 3 0 0,-7-3-128 0,2 0 192 15,0 1-192-15,2 2 192 0,3 1-192 0,-2-1 0 16,0-3 144-16,-4 3-144 0,-2 0 128 0,3-1-128 16,0 0 160-16,4-2-160 0,2 1 0 0,-1 0 0 15,-5 0 0-15,2-1 0 0,-1-2 0 0,4 1 0 16,3 2 128-16,-3 1-128 0,-4-5 0 0,-1 4 0 0,-1-3 0 0,3 3 0 16,1-1 0-16,1 1 0 0,-1 2 0 0,-3-1 0 15,-2-1 128-15,-2 3-128 0,2 1 0 0,2 2 0 16,5-2 176-16,-4 0-176 0,-4 1 192 0,1 1-192 15,-1 0 160-15,4-1-160 0,3 0 128 0,0 0-128 16,-1 1 0-16,-3-2 128 0,-2-2-128 0,0 1 0 16,-1 0 0-16,3 1 0 0,4 0 128 0,-3-1-128 15,-3-2 0-15,-2-1 0 0,-1 2 0 0,1 0 0 16,-1-1 0-16,1 2 0 0,3-1 0 0,-5-1 128 16,-6 0-128-16,-1 0 0 0,1 1 0 0,-2 1 0 15,-2 0 0-15,4 0 0 0,-1 0 0 0,-2 1 0 16,-3 1 0-16,-4 0 0 0,-2-2 0 0,-1 2 0 15,-2-1 0-15,-1 2 128 0,-2 0-128 0,0 0 0 0,2 2 0 16,2-2 0-16,-2-2 128 0,-7-1-128 0,-1 0 0 0,-4 2 0 16,-1 1 0-16,-1-1 128 0,-2-2-128 15,-1 1 0-15,-2 1 0 0,-1 2 0 0,-3-1 208 0,-1-1-32 16,-1 1-16-16,-1-1 0 0,0 5 64 0,-2-3 16 16,1-3 0-16,-2 0 0 0,-3 3-240 0,2 0 144 15,-1 0-144-15,-2-1 128 0,0-3-128 0,-4 0 128 16,-10 0-128-16,12-3 128 0,-3-3-128 0,-2 1 192 15,0-1-192-15,-1-3 192 0,-2 2 64 0,0-4 0 16,-2 2 16-16,3-3 0 0,-3-2-16 0,1-1 0 16,0-2 0-16,1-1 0 0,0-2-64 0,-1-2-32 0,1 1 0 0,3-6 0 15,-1 0-160-15,-2 1 128 0,2 1-128 16,2 4 128-16,-4-1-128 0,1 1 0 0,0 2 0 16,-3 1 0-16,3 1 0 0,-1 6 0 15,0 1 0-15,0 2 0 0,0-2 0 0,-4 10 0 0,0 0 0 0,6-8 0 16,-6 8-288-16,6-7 16 0,1 0 0 0,-7 7 0 31,7-4-528-31,-7 4-96 0,7-3-32 0,-7 3-8544 0,11-6-1728 0</inkml:trace>
  <inkml:trace contextRef="#ctx0" brushRef="#br1" timeOffset="146502.84">10956 5016 10127 0,'-18'-11'896'0,"8"5"-704"0,0 0-192 0,1-1 0 16,1 2 1520-16,2 1 272 0,6 4 48 0,0 0 16 16,-8-4-912-16,8 4-176 0,0 0-48 0,0 0 0 15,-7 1-288-15,7-1-64 0,-9 5-16 0,4 6 0 16,1-2-192-16,-1 4-32 0,2 3-128 0,-1 4 192 15,1 2 0-15,-3 6-16 0,-2 1 0 0,-1 4 0 16,-2 0 32-16,1 4 16 0,-2 4 0 0,-2 3 0 16,0-5-224-16,0 7 176 0,0-4-176 0,0 0 160 15,2 3-160-15,2-6 0 0,4-3 0 0,2-5 0 0,0-4 128 0,4 0 0 16,1-6 0-16,4-2 0 0,2 0 320 0,3-1 64 16,1-1 16-16,3-1 0 0,4-2-32 15,1-1-16-15,-1 0 0 0,7 1 0 0,2-4-240 0,2 0-48 16,3 0-16-16,2-2 0 0,3 3-176 0,1-3 192 15,1 3-192-15,0-4 192 0,4-1-192 0,2 2 0 16,2-1 144-16,5 3-144 0,4-2 128 0,5 1-128 16,5-3 128-16,-3-1-128 0,2 2 0 0,1-5 128 15,3 1-128-15,6-1 0 0,4 0 0 0,0-4 0 16,-3-3 0-16,1 0 128 0,-2-4-128 0,6 4 0 16,1-2 0-16,0 0 128 0,0 0-128 0,-1-2 0 0,-2 1 0 15,4 0 0-15,2 5 0 0,3 0 0 16,1-1 0-16,-3 2 0 0,-3-3 192 0,2 2-16 0,3 2-16 15,3 0 0-15,3-1 32 0,-1 0 0 0,-4-1 0 0,4 2 0 16,2-2-64-16,3 2 0 0,0 0 0 0,1-3 0 16,-1 0-128-16,4 0 128 0,3-2-128 0,-2 1 128 15,-2 0-128-15,0-1 0 0,3 0 0 0,3 1 0 16,-3-5 0-16,-1 4 0 0,-1-2 0 0,-1 3 128 16,3 3-128-16,-4-1 0 0,-6 1 0 0,0 0 0 15,0 5 0-15,2-2 0 0,0 2 128 0,-2-1-128 16,-3 1 0-16,-2-2 0 0,-3 0 0 0,2 3 0 15,8-3 0-15,-4 1 0 0,-6-1 0 0,-1 0 0 0,1 2 0 16,3-1 0-16,2 2 176 0,-2 0-176 0,-5-3 160 0,-4 0-160 16,-1 1 160-16,2 1-160 0,-2 6 128 0,-1-4-128 15,-2-3 0-15,-6 3 144 16,-3 2-144-16,1 0 0 0,-5 0 144 0,2 2-144 0,1-4 144 0,-2 3-144 16,-3-4 192-16,-3-3-192 0,1 2 192 15,-5 0-64-15,0 3 0 0,1-3-128 0,1 1 208 0,-1 1-64 16,-2-2-16-16,0 2 0 0,-4-5-128 0,-3 1 0 15,-3 0 0-15,-2 1 0 0,-2-4 0 16,-1 2 0-16,-2 2 0 0,-3 0 0 0,-2 1 0 0,0-1 0 16,0 0 144-16,-2 0-144 0,-1-1 128 0,-3-1-128 15,0-1 128-15,-3 1-128 0,1 0 224 0,-5 0-32 16,-3-2 0-16,1 0 0 0,-5 1-64 0,1 1 0 16,-5 0-128-16,3 0 192 0,-10 0-192 0,10-1 144 0,-10 1-144 0,12-1 128 15,-3-2-128-15,-9 3 0 0,10-3 144 0,-1 0-144 16,-1-4 0-16,-8 7 144 0,8-6-144 0,0-3 0 15,-2-1 160-15,1-4-160 0,-1 0 128 0,2-3-128 16,-3-2 128-16,0-1-128 0,1-3 128 0,1 1-128 16,0-3 224-16,2 1-32 0,0-3-16 0,1-1 0 15,2-4 16-15,-1 1 0 16,2-4 0-16,1 4 0 0,1-2-192 0,0-1 0 0,2 4 144 0,-3 3-144 16,-2 1 0-16,1 4 0 0,-3 3 0 0,-1 1 0 15,-1 5 0-15,-2 2 0 0,-1 0 0 0,-1-1 0 16,1 6 0-16,-5 6-208 0,0 0 80 0,0 0 128 31,0-10-800-31,0 10-32 0,0 0-16 0,0 0-9440 0,0 0-1872 0</inkml:trace>
  <inkml:trace contextRef="#ctx0" brushRef="#br1" timeOffset="148418.97">11214 4775 9263 0,'0'0'400'0,"-5"-9"112"0,-2 1-512 0,1 1 0 0,-2 2 0 15,0 1 0-15,-3-3 336 0,2 2-16 0,1 1-16 0,-1-1 0 16,0 0 48-16,0 3 16 0,1-2 0 0,1 3 0 16,7 1 176-16,-9-3 32 0,9 3 16 0,-10-2 0 15,10 2-64-15,0 0-16 0,-11 0 0 0,11 0 0 16,-9 2-288-16,9-2-64 0,-10 3-16 0,1-1 0 15,9-2-144-15,-8 7 0 0,0-1 0 0,8-6 0 16,-9 9 0-16,3 2 0 0,-1-1 0 0,2 6 0 16,-1 2 0-16,2 1 0 0,-1 3 0 0,1 3 128 15,-1 4 288-15,-1 0 48 0,-3 2 16 0,1 4 0 16,1 5 32-16,-1 4 16 0,-1-1 0 0,0 6 0 16,0-2-272-16,-1 2-64 0,-1 5-16 0,-1-2 0 0,1-1-176 0,-1 2 128 15,0 0-128-15,0 2 128 0,1 0-128 0,-2-1 0 16,-1 0 0-16,0-1 0 0,0-1 0 0,0-1 0 15,0-1 0-15,1-3 0 0,1 1 128 0,1-5-128 16,3 0 128-16,-1-5-128 0,-1-6 288 0,2-1-32 16,3-1 0-16,0-2 0 0,-4-5 128 0,4-3 0 15,1-2 16-15,1-3 0 0,1-1-16 0,1-5 0 16,1-9 0-16,0 0 0 0,6 9 160 0,2-4 32 16,-8-5 0-16,11 0 0 0,-1 0-240 0,3-1-32 15,2 1-16-15,3-2 0 0,1-5-288 0,3 3 128 16,-1-1-128-16,3 3 0 0,3-5 128 0,4 1-128 15,2-2 0-15,2-1 0 0,3 3 0 0,0-4 0 0,-1 0 0 0,4-3 0 16,2 2 0-16,2 2 0 0,0-3 0 16,5 3 0-16,2-3 0 0,5 0 0 0,1 6 0 0,0-6 0 15,1 4 0-15,-1-5 0 0,2-1 0 0,5 4 0 16,1-3 0-16,4 3 0 0,5 1 0 0,0-1 0 16,-6 2 0-16,5 2 0 15,-1-4 0-15,3 3 0 0,3-2 0 0,2 3 0 0,3-4 0 0,-4 3 0 16,-1 0 0-16,6 0 0 0,3 1 0 0,2-1 0 15,0 0 0-15,2 1 0 0,-1-4 0 0,5 3 0 16,3-2 0-16,-3 0 0 0,-4-4 0 0,1 1 0 16,-1 3 0-16,5 0 0 0,4 4 0 0,-5-1 0 15,-4-4 0-15,-1 3 0 0,1 0 0 0,2 0 0 16,1 2 0-16,-1-4 0 0,-5 2 0 0,1-1 0 0,3 4 0 0,1 2 0 16,-2-2 0-16,1-4 0 15,-2 2 0-15,1 0 0 0,-1 0 0 0,1 1 0 16,-2-1 0-16,0-2 0 0,-2 2 0 0,3 1 0 0,2-1 0 15,1-1 0-15,-2-2 0 0,-3 2 0 0,-2 0 128 16,4 0-128-16,-1 2 0 0,1-2 0 0,0 0 0 0,0 2 0 16,-3 1 0-16,2-1 0 0,0 1 0 0,1 0 0 15,-4 2 0-15,0-2 0 0,-1-1 0 0,2 1 0 16,-2 1 0-16,3 2 0 0,-2-2 0 0,-3 1 0 16,-2-3 0-16,2 2 0 0,0 0 0 0,1 1 0 15,-1 0 0-15,-1-1 0 0,-4-1 0 0,-2 3 0 16,-1 1 128-16,1 1-128 0,-1 3 0 0,-2 1 0 15,-10-2 0-15,-1 2 0 0,-3 1 0 0,-2-1 0 16,-2 0 0-16,-1 3 0 0,-1-3 0 0,-2-1 0 0,-2 1 0 16,-4 0 0-16,-7-2 0 0,-2-2 0 0,-4 1 0 0,-1 2 0 15,-3 1 0-15,-1-2 0 0,-3-3 0 0,-2 0 0 16,-2 0 128-16,-2 0-128 0,0-1 0 0,-1-6 0 16,-3 1 384-16,1-4-48 0,1-2 0 0,-1-2 0 15,1-3 240-15,-4-4 32 0,-1-4 16 0,0-1 0 16,-1-5-144-16,2 0-32 0,-2-1 0 0,2-2 0 15,-1-3-176-15,-4 2-32 0,1 0-16 0,-2 3 0 16,-2 2-32-16,0 3-16 0,-4 3 0 0,-1 6 0 16,-1 6-176-16,-3-1 192 0,-1 5-192 0,-4 2 192 31,-2 3-1488-31,-6 6-304 0,-5 3-48 0</inkml:trace>
  <inkml:trace contextRef="#ctx0" brushRef="#br1" timeOffset="151447.4">4739 13615 11967 0,'-2'-5'1072'0,"1"-4"-864"0,-1 1-208 0,-1-2 0 16,-1 3 1024-16,2-2 176 0,-2 1 16 0,1-1 16 15,-2 3-400-15,2 2-96 0,0-1-16 0,3 5 0 16,-4-8-416-16,0 3-96 0,4 5-16 0,0 0 0 15,0 0-192-15,0 0 0 0,-3-4 128 0,3 4-128 16,0 0 0-16,0 0 0 0,0 0 0 0,0 0 0 16,0 0 0-16,-4 11 0 0,4-11 0 0,0 15 0 15,-2 1 0-15,1 2 0 0,0 0 0 0,0 0 144 16,-2-2-144-16,2 3 0 0,1 2 144 0,-1-1-144 16,-1 0 0-16,1 5 0 0,-4-3 0 0,4 3 0 15,-3 1 0-15,0 2 144 0,-1 0-144 0,1 0 0 16,0-2 176-16,1 3-176 0,-3-2 160 0,0 2-160 0,-3-3 192 15,0 2-64-15,-3-2-128 0,3 1 192 0,0-5 0 0,0 0 0 16,0 0 0-16,1-1 0 0,2-2-48 0,0 0-16 16,-1-1 0-16,2-1 0 0,0-1 0 0,0 1 0 15,2-3 0-15,2 1 0 0,0-2-128 0,1-1 0 16,1 0 0-16,3 1 128 0,0 1-128 0,0-4 0 16,-4-10 0-16,7 11 0 0,2 1 0 0,1-6 128 15,1 0-128-15,0 2 0 0,2-3 240 0,1 0-48 16,1 1 0-16,1-2 0 0,3-1-48 0,1 1-16 15,0 3 0-15,3-3 0 0,-4-3-128 0,0 1 128 16,1-1-128-16,1 1 128 0,0 1 0 0,2 1-128 16,-3-2 192-16,5 1-64 0,0-1 16 0,2 2 0 0,1 0 0 15,1 0 0-15,3-2-144 0,1 1 128 16,2 3-128-16,2 1 128 0,1-4-128 0,-1-1 0 0,0 2 0 16,0-2 0-16,-2 1 0 0,2-1 128 0,1-4-128 0,2 2 0 15,1 2 0-15,4 1 0 0,1-1 128 0,4-2-128 16,2-2 0-16,-1 0 0 0,-3 1 0 0,-1-1 0 15,0-2 0-15,1 0 0 0,2 1 0 0,2 0 128 16,1-1-128-16,5 1 0 0,1-3 0 0,0 3 0 16,-3 0 0-16,1-3 0 0,-1 3 0 0,2 0 0 15,2-2 0-15,4 0 0 0,2 1 0 0,0 2 0 16,-1 0 0-16,-2 2 0 0,-2-1 0 0,1 1 0 16,1 1 0-16,2-1 0 0,1 0 0 0,1 0 0 15,-1 5 0-15,-1-2 0 0,-3-2 0 0,1 4 0 16,-1-1 0-16,1 2 0 0,2 2 0 0,-1-4 0 15,-1-3 0-15,1 2 0 0,-7-2 0 0,0 0 0 16,-1 2 0-16,3 1 0 0,0-4 0 0,4 2 0 0,0 1 0 16,0-1 0-16,-4 0 0 0,0-2 0 0,-1-2 0 15,2 1 0-15,1 0 0 0,5-1 0 0,4-1 0 0,-1-2 0 16,-5 2 0-16,3-2 0 0,-3 1 160 16,3-4-160-16,0 2 192 0,3 0-192 0,2-2 0 0,-2 3 0 15,-2-3 0-15,-5 2 0 0,1 1 0 0,-2-1 0 16,0 3 0-16,3-1 0 0,1 0 0 0,-2 1 0 15,-5-1 0-15,1 1 0 0,-4 1 0 0,1-1 0 16,-1 2 0-16,3-3 0 0,4 3 0 0,0 0 0 16,-4-2 0-16,1 3 0 0,-1-3 0 15,-1 1 0-15,0-2 0 0,3 2 0 0,2-2 0 0,3-1 0 16,0 1 0-16,-4 0 0 0,-5-4 0 0,3 2 0 16,-3 1 0-16,2-3 0 0,-1 2 0 15,3 1 0-15,4-3 0 0,-3 2 0 0,-4 1 0 0,-2-3 0 0,-2 2 0 16,1 1 0-16,1-4 0 0,1 4 0 0,0 0 0 15,3-2 0-15,1 2 128 0,-1-1-128 0,-6-3 144 0,1 4-144 16,0-3 352-16,1 3-32 0,1 1 0 0,3-1 0 16,2 0-128-16,1 0-48 0,-2 1 0 0,-2-3 0 15,-3 0-144-15,0 2 0 0,-2-2 144 0,1 2-144 16,1 1 0-16,2-3 0 0,3 1 0 0,-2 1 128 16,-6-3-128-16,-1 1 0 0,1-3 0 15,0 2 128-15,0 4-128 0,2 2 0 0,1-3 0 0,1-1 0 16,0-1 0-16,-3-2 0 0,-3 3 0 0,-2-3 0 15,1 2 0-15,-1-2 0 0,1 3 0 0,2 3 0 16,1 0 0-16,2 0 128 0,0-1-128 0,-2 2 0 16,-2-2 0-16,-2 3 0 0,-1-1 0 15,0 1 128-15,-1-5-128 0,0 3 176 0,0 1-176 0,1-1 192 0,1 2-48 16,1-2 0-16,-1-3 0 0,-2 3 0 16,-3 2 32-16,1 0 0 0,-1-3 0 0,1 3 0 0,-2 0-48 15,3-1 0-15,-2 2 0 0,4-1 0 0,1-3-128 0,0 4 160 16,0 0-160-16,-2 0 160 15,-7-1-160-15,4 1 0 0,-3-1 144 0,3 2-144 16,-2 3 0-16,2-2 0 0,1 1 0 16,0-2 0-16,2 2 0 0,-3 0 0 0,-2 0 0 0,0 1 128 15,-3-4-128-15,0 2 0 0,1 1 0 0,-1-2 0 0,4 2 0 16,-1-2 0-16,2 0 0 0,-1 4 128 16,-1 0-128-16,1-2 0 0,0-3 0 0,-3 3 0 0,-1 0 0 15,-1 1 0-15,1-3 160 0,1 1-160 0,-2-1 144 0,0 3-144 16,0 2 128-16,3 0-128 0,2-4 128 0,0-1-128 15,-1 0 0-15,0 1 128 0,-2-1-128 16,-1 1 0-16,-2 1 0 0,0-1 0 16,1 2 0-16,0 0 0 0,4 1 0 0,-4-1 0 0,0 0 0 15,3-2 128-15,1 1-128 0,0-3 0 0,0 0 0 0,1 0 0 16,-5-1 0-16,0 1 0 0,2 0 0 0,-1 0 0 16,1 0 128-16,-1 1-128 0,-1 1 0 0,1 2 0 0,3-1 144 15,2-2-144-15,0 2 0 0,-1-1 0 0,-1 1 0 0,-1-2 128 16,-2-1-128-16,1-1 0 0,-2-1 0 15,0 5 0-15,0-1 0 0,-1 4 0 16,0-8 0-16,2 7 128 0,3 0-128 0,0-1 0 0,0 3 0 16,-1-2 0-16,-3-4 0 0,-1 0 0 0,-2 1 0 0,2 0 0 15,-1-1 0-15,-2 2 0 0,-1-1 0 16,0 4 0-16,0-1 0 0,2 0 0 0,-1 0 0 0,0 0 0 0,1-3 0 0,-1 2 0 16,0 0 0-16,-2 0 0 0,-3-2 0 15,-1 1 128-15,0-2-128 0,1 3 0 0,1-1 0 16,-2 0 0-16,0 0 0 0,0 1 0 15,0-2 0-15,1 2 0 0,1-3 0 0,1 3 0 16,1-1 0-16,1-1 0 0,-2 0 0 0,4-1 128 0,-2 0-128 16,-1-1 0-16,-3 1 0 0,-1 2 0 0,0-4 0 0,-2 2 0 15,1 0 0-15,0 3 0 0,-2-3 0 0,2-1 0 16,-2 0 0-16,1-1 0 0,-1 3 0 16,2 2 0-16,2-4 0 0,-1 0 0 0,3 2 0 0,-2-1 0 15,3 1 0-15,-2-2 0 0,1-1 0 0,-3 1 144 16,-2 1-144-16,2 2 0 0,3-2 0 0,-2-1 0 15,-1-1 0-15,0 1 0 0,0 0 0 0,0 1 0 16,-1 2 0-16,0-1 0 0,0 0 0 0,1 0 0 16,1-1 0-16,1 1 0 0,-2-2 0 0,1 0 0 15,-1 0 0-15,0 1 0 0,-2-1 0 0,1 1 0 16,-1-1 0-16,2 3 0 0,-2-2 0 0,0 4 0 0,2-2 0 16,-3-2 0-16,2 1 0 0,-1 0 0 15,1 2 0-15,0-1 0 0,2 0 0 0,-1-1 0 16,0 0 0-16,0-2 0 0,0 0 0 0,-1 2 0 0,-2-2 0 15,-1 0 0-15,-2 0 0 0,-1 0 0 0,1 1 0 16,0-1 0-16,-1 0 0 0,0 0 0 0,-1 0 0 0,-1 2 0 16,0-4 0-16,-1 2 0 0,1 0 0 0,-1 0 0 0,-1 0 0 15,0 2 0-15,-2-4 0 0,1 4 0 16,-1-2 160-16,3 0-160 0,-4 0 128 0,1 0-128 0,0 0 0 16,-1 0 0-16,0 0 0 0,-1 0 0 15,-2-2 0-15,1 1 0 0,-2 0 0 0,0 0 0 16,0-2 160-16,0-1-160 0,-2-1 192 0,0-1-192 0,-8 6 176 15,7-4-176-15,-2-5 160 0,3 3-160 0,-1-3 176 0,0 1-176 16,-2-1 192-16,0 1-192 0,-1-3 160 16,1 4-160-16,0-6 128 0,0-1-128 0,-2 0 0 15,4-2 128-15,-2-1-128 0,0 0 0 0,1 2 144 0,-1-1-144 16,1-2 160-16,0 0-160 16,1 2 144-16,-1-1-144 0,0 1 128 0,2-1-128 15,-2-1 0-15,3 3 0 0,0 0 128 0,-1 1-128 16,-1-3 0-16,1 2 0 0,-2 0 0 0,2 2 0 0,-2-1 0 15,1 0 0-15,0 3 0 0,1 2 0 0,-3-5 0 0,3 6 0 16,-2-1 0-16,2 4 0 0,-1-3-384 0,0 1 32 16,3 3 16-16,-3 1 0 15,5 1-544-15,-2 2-96 0,0 2-32 0,2 1-12944 0</inkml:trace>
  <inkml:trace contextRef="#ctx0" brushRef="#br1" timeOffset="159508.01">1818 17244 5519 0,'0'0'240'0,"5"-8"64"0,0-2-304 0,1 4 0 16,2-4 0-16,2 2 0 0,1-2 1792 0,2 2 288 15,0-2 64-15,1 1 16 0,4-4-1472 0,-1 2-304 16,4 1-48-16,-2-3-16 0,1 4-192 0,1-2-128 0,0-3 160 0,-1 5-160 15,0-1 0-15,-3 2 0 16,0-3 0-16,1 3 0 0,-1-2 0 0,1 0 0 0,-1 2 0 0,2-2 0 16,2-1 0-16,0-2 0 0,-6 1 0 0,3 3 0 15,2-2 144-15,1 2-144 0,-4-4 128 0,5 1-128 16,1 2 256-16,2-3-16 0,1 4-16 0,2-3 0 16,1 2 80-16,0 1 16 0,2-1 0 0,-2 1 0 15,-1-3-80-15,1 1-16 16,-1-1 0-16,3-2 0 0,-1 0-224 0,1 5 176 0,-2-4-176 0,1 6 160 15,1-2-160-15,1 2 0 0,-1 0 0 0,6 0 128 16,3 1-128-16,2-3 0 0,1 4 0 0,-4-4 0 16,-3 1 0-16,-1-2 0 0,2 1 0 0,0-2 0 15,0 1 0-15,1-3 128 0,4 2-128 0,-1 2 0 0,2 2 0 16,1 1 0-16,3 0 0 0,-1-2 0 16,-3 2 0-16,-1 1 0 0,-1-3 128 0,0 3-128 0,-2 0 176 15,3 0-48-15,0 1-128 0,1 0 192 0,2 2-64 16,0-1 0-16,1 0-128 0,0 0 192 0,-3 1-192 0,0 1 176 15,-4 0-176-15,-1 0 160 0,-1 1 16 16,1 0 0-16,0 1 0 0,1-1 0 0,1 0-176 0,-3 0 0 16,2 2 0-16,0 1 128 0,2 2-128 0,-3-1 0 15,-4-2 0-15,-1 2 128 0,-3 4-128 0,-4-4 0 16,0-1 0-16,-1 3 128 0,-1 0-128 0,1-1 0 16,-3 5 0-16,1-2 0 0,-1-1 208 0,-2 2-32 15,1 3-16-15,-4-2 0 0,1 3-160 0,0-1 160 16,-3 0-160-16,-1 2 160 0,0 2-16 0,0 2 0 15,0-1 0-15,-1 0 0 0,-3 1 32 0,0 1 0 16,-1-2 0-16,-1-1 0 0,-1 0-48 0,0 0 0 16,-1-1 0-16,-1 3 0 0,0 1-128 0,0 2 128 0,-1-4-128 0,-1 1 128 15,-2 2-128-15,-1-2 0 0,-1-1 0 0,-1-1 0 16,1 5 128-16,-1-2-128 0,-3 1 128 0,3-2-128 16,-2 1 128-16,1 0-128 0,-2 0 128 0,-1 0-128 15,3-4 144-15,-1 1-144 0,1-8 160 0,-1 3-160 16,1 0 128-16,-1-5-128 0,4-6 0 0,0 0 0 15,-4 12-128-15,4-12-128 0,0 0-32 0,0 0-6704 16,0 0-1344-16</inkml:trace>
  <inkml:trace contextRef="#ctx0" brushRef="#br1" timeOffset="159860.18">4980 17224 2751 0,'0'0'256'0,"-10"5"-256"16,0-1 0-16,4 2 0 0,0 0 3408 0,3 7 640 16,0 0 128-16,2-1 32 0,0 2-3056 0,1 3-624 15,1 1-112-15,0 1-32 0,3-1-112 0,-2 1-16 16,1 1-16-16,1 0 0 0,1-2-112 0,0 0 0 15,0 0-128-15,1-3 192 0,1-2 0 0,-1-4 0 16,1-1 0-16,-7-8 0 0,0 0 64 0,12 3 16 0,0-3 0 0,2-3 0 16,-3-2 80-16,3-5 16 15,0-3 0-15,0-3 0 0,0-3-160 0,3-3-16 16,0-1-16-16,1 2 0 0,1-3-176 0,0 2 0 0,0 3 144 0,2 0-144 16,-6 0 0-16,3 2 0 0,-2 2 0 0,-3 6 0 15,-4-1 0-15,-2 5 0 0,0-1 0 0,-7 6-7232 16,0 0-1392-16</inkml:trace>
  <inkml:trace contextRef="#ctx0" brushRef="#br1" timeOffset="161065.43">2725 16664 11967 0,'0'0'1072'0,"13"-12"-864"0,-3-6-208 0,3 1 0 15,2 3 512-15,3-1 64 0,2-3 16 0,4 3 0 16,2-1-240-16,2-2-48 0,2 1-16 0,6-1 0 16,3 1-112-16,3 0-32 0,1 1 0 0,1-2 0 15,-4-4-144-15,2 3 128 0,2 1-128 0,1 2 128 16,2-2-128-16,4 1 0 0,3 1 144 0,3-1-144 0,3 1 0 0,-3-1 0 15,-4-2 0-15,-1 3 0 0,0-2 0 0,2 1 0 16,2 4 0-16,2 1 0 0,3-1 288 16,0 1 32-16,-1-1 16 0,-4 1 0 0,-4 4 128 0,0 1 32 15,0 2 0-15,2 1 0 0,-2 1-128 0,4 0-32 16,2 2 0-16,1-1 0 0,-4 0-96 0,1-1-32 16,-1 0 0-16,0-1 0 0,-1 1-80 0,4 3 0 15,0 0-128-15,2-1 192 0,1 1-192 0,-3-1 0 16,-3-1 0-16,1 1 0 0,-5 0 128 0,2 0-128 15,0-1 0-15,2 2 0 0,5 2 0 0,0-1 0 16,-2 0 0-16,-3 0 0 0,-4-1 128 0,-1 0-128 0,-1-1 0 0,0 4 0 16,2 0 0-16,1 4 0 0,3-3 0 0,1-2 0 15,-3 1 0-15,-1 1 0 0,-1 2 0 16,-2-4 0-16,-1 1 0 0,0 2 0 0,-1 3 0 0,1-1 0 16,1 3 0-16,3-2 0 0,1 2 0 15,-3-2 0-15,-6 1 224 0,0-3-48 0,-4 2-16 0,3 1 0 16,-2-3 0-16,0 4 0 0,-1-2 0 0,2 2 0 15,0-1-32-15,3 1 0 0,3-1 0 0,-2 1 0 16,0 0-128-16,-6-3 0 0,-2-1 144 0,1 2-144 16,-3-3 0-16,1 2 128 0,0 1-128 0,0-2 0 15,-3 4 128-15,2-3-128 0,2 2 128 0,-1-3-128 16,1 0 0-16,-2 2 0 0,-1-2 0 0,-4 5 0 16,-2-4 0-16,-1 5 0 0,-1-2 0 0,-1 1 0 15,1-3 0-15,-1 2 0 0,-2-1 0 0,0 1 176 16,0 2 64-16,0-2 16 0,0 2 0 0,2 2 0 15,-2-5-256-15,0 4 0 0,0 0 0 0,0-3 0 16,0 3 0-16,-3-1 0 0,2-1 0 0,-3 1 0 0,0 5 0 0,1-3 0 16,-2-3 128-16,-1 3-128 0,-2-1 0 0,-1-2 128 15,1 2-128-15,0 0 0 0,-3-4 0 0,3 2 128 16,0 2-128-16,-2-3 0 0,-2 1 0 0,1-2 0 16,0 3 128-16,-2-1-128 0,1-4 0 0,-1 4 0 15,0-2 128-15,1 2-128 0,-2-2 128 0,2 3-128 16,-4-3 176-16,3 1-176 0,-1 1 208 0,0-1-64 15,0 2-16-15,0-1 0 0,0 2-128 0,3 1 0 16,-3-1 144-16,0-1-144 0,2 2 0 0,-1 0 144 16,1 2-144-16,-2-5 0 0,-2-2 144 0,0 4-144 0,0-2 0 15,-3 2 144-15,3-1-144 0,-3 0 0 0,0 1 144 16,-1 2-144-16,0-1 0 0,1-1 144 0,-3-1-144 16,1 2 0-16,1 4 144 0,-1-3-144 0,2 1 0 0,-2-3 144 15,-2 3-144-15,1-1 0 0,-2 0 0 0,2-1 128 16,3-2-128-16,-1 0 0 0,-1 4 0 0,-1-5 0 15,-1-2 0-15,-1-9 0 0,0 13 0 0,0-13 0 16,0 14 0-16,3-4 128 16,-3-10-128-16,0 13 0 0,0-3 0 0,-3 1 0 0,2 1 0 0,1-4 0 15,0-8-160-15,0 0-16 0,4 13 0 0,-4-13 0 32,2 13-656-32,-2-13-144 0,0 0-32 0</inkml:trace>
  <inkml:trace contextRef="#ctx0" brushRef="#br1" timeOffset="161929.97">8768 17441 11567 0,'0'0'512'0,"0"0"112"0,0 0-496 16,0 0-128-16,0 0 0 0,0 0 0 0,10 4 1136 0,-10-4 208 0,0 0 32 0,11 6 16 16,-4-2-496-16,-7-4-80 0,7 6-32 0,-7-6 0 15,7 8-320-15,0-3-64 0,-7-5-16 0,5 6 0 16,-5-6-16-16,0 0-16 0,0 0 0 0,6 8 0 15,-6-8-80-15,6 5-16 0,-6-5 0 0,0 0 0 16,0 0-64-16,0 0 0 0,2 10-16 0,-2-10 0 16,0 0-176-16,0 0 160 0,2 7-160 0,-2-7 160 15,0 0-160-15,0 0 0 0,0 0 0 0,0 0 0 16,0 0 0-16,0 0 0 0,0 0 0 0,0 0 128 16,-2 9-128-16,2-9 192 0,0 0-192 0,0 0 192 15,0 0 64-15,0 0 32 0,0 0 0 0,0 0 0 16,0 0-48-16,0 0-16 0,0 0 0 0,0 0 0 15,0 0-96-15,0 0-128 0,0 0 176 0,0 0-176 16,0 0 0-16,0 0 0 0,0 0 0 0,0 0-192 0,-7-9 192 0,2-3-176 16,0 5 176-16,0-4-160 15,-1 3 160-15,-2-4 0 0,-1 2 0 0,0-3 0 0,0-2 0 0,0 1 0 16,-1-1 0-16,0 2 0 0,0-1 0 16,0 0 0-16,-2-1 0 0,2 0 128 0,-1 1-128 0,1 0 0 15,-2 0 0-15,2 0 128 0,1-2-128 0,0 4 0 16,0-2 0-16,2 2 0 0,0 3 0 0,1-2 0 15,0 3 0-15,-1 1-128 0,7 7 128 0,-10-4 0 16,2 0 0-16,8 4-128 0,-10-8 128 0,10 8 0 16,0 0 0-16,0 0-128 0,-7-2 128 0,7 2 0 15,0 0 0-15,0 0 0 0,0 0 0 0,0 0-128 16,0 0 128-16,0 0 0 0,-3 10-128 0,3 0 128 0,3-1-128 0,2 3 128 16,0-5 0-16,1 6 0 0,-1-2 0 0,2 2 0 15,-1 0 0-15,2-2 0 0,-1 2 0 0,1 1 0 16,1-3 0-16,1-1 224 0,0 2-48 0,0-3-16 15,0 1 96-15,1-4 0 0,-1 3 16 0,0-4 0 16,-10-5-16-16,15 8-16 0,-2 0 0 0,0-3 0 16,-1 0-48-16,1 1 0 0,-2-3 0 0,1 0 0 15,-1 0-192-15,1 0 144 0,-3-3-144 0,2 0 128 16,0 0-128-16,1-2 0 0,-1 0 144 0,0-2-144 16,-1 1 0-16,0-2 144 0,-1-2-144 0,0 0 0 15,1-3 192-15,-1 1-192 0,-2-2 192 0,1-2-192 16,0-3 256-16,1-2-48 0,-3 2-16 0,0-1 0 15,1 0-16-15,-1-1-16 0,-1-3 0 0,1 2 0 16,1 1 0-16,-2 0 0 0,-1 2 0 0,1 2 0 0,-1-3-160 16,-1 2 160-16,1 2-160 0,0 3 160 15,1-1-160-15,0 3 0 0,0-2-160 0,3 3 160 16,-1 0-1296-16,2 2-176 0,2-2-16 16</inkml:trace>
  <inkml:trace contextRef="#ctx0" brushRef="#br1" timeOffset="178703.65">3661 6510 21071 0,'0'0'928'0,"-10"1"208"0,1 3-912 0,1 0-224 0,1 1 0 0,1 4 0 16,6-9 0-16,-6 12 0 0,0 1 0 0,1 4 0 15,1-1 0-15,0 4 176 0,1 1-176 0,2 4 160 16,-1 1-160-16,2 2 0 0,1 0 144 0,-2 5-144 16,-2 5 0-16,-1 4 0 0,0 0 0 0,-1 3 0 15,-5-1 0-15,0 4 0 0,-4-2 0 0,0 2 0 16,-1 3 0-16,-2-3 0 0,-2 0 0 0,0 2 0 16,-1 1 160-16,0 0-32 0,-3-6-128 0,1 2 192 15,2-2 224-15,-1-1 32 0,0 1 16 0,2-1 0 16,1-4 80-16,1 2 16 0,1 2 0 0,2-1 0 15,-3 3-192-15,3 1-48 0,-2-2 0 0,-3 3 0 0,-2-1-32 16,-1 1-16-16,0 1 0 0,-1-2 0 0,-1 1-144 0,1 3-128 16,0 2 144-16,3 1-144 0,-1-1 0 0,1-2 128 15,2 0-128-15,-1-4 0 0,1-1 0 0,3-5 0 16,-3-1 128-16,3-2-128 0,1 0 0 0,3-5 0 16,-1-2 0-16,2-2 0 0,1-4 0 0,-2 1 0 15,1-3 0-15,3-3 0 0,1-2 0 0,0 0 0 16,-2-1 0-16,0-1 0 0,3-2 128 0,-1-3-128 15,-2 2 0-15,3-2 0 0,1-2 128 0,1 0-128 16,-1-3 0-16,4-6 144 0,0 0-144 0,0 0 192 16,-2 8-192-16,2-8 192 0,0 0-192 0,0 0 0 0,0 0 144 0,0 0-144 15,11 6 0-15,0-4 0 0,0-2 0 0,3-2 0 16,2 0 0-16,2-2 0 0,-1 0 0 16,5 0 0-16,1 2 0 0,2-1 0 0,2 1 0 0,2-1 0 15,3 2 0-15,4 0 0 0,2-1 0 0,4 1 0 16,2 0 0-16,-1 1 0 0,-2-1 0 0,1-1 0 15,0 2 0-15,1-1 0 0,5 0 0 0,2-1 0 16,5 1 0-16,1 0 0 0,2-2 0 0,-1 2 0 16,-7 1 0-16,2-1 0 0,0 1 0 0,3 0 0 15,1 0 0-15,2 0 0 0,3 1 0 0,0-1 0 16,3 0 0-16,-5 0 0 0,0 0 0 0,1 0 0 16,2-1 0-16,1 1 144 0,5 0-144 0,-2 1 0 15,3-2 128-15,-2 0-128 0,-5-1 0 0,2 1 0 16,1 1 0-16,3 0 0 0,5-1 0 0,0-1 0 15,0 1 0-15,-2 2 0 0,-2-1 128 0,2 3-128 16,1-2 0-16,5 2 0 0,3 2 0 0,-4-3 0 0,-4 1 0 0,2 0 0 16,-3 0 0-16,2 5 0 0,2-3 0 15,0-1 0-15,-1 1 0 0,-3 0 0 0,-5-1 0 16,0-2 0-16,-1 3 0 0,3 2 0 0,5-3 0 0,-3-2 0 16,-3 3 0-16,-1 2 0 0,-2-4 0 0,-1 1 0 15,1 1 0-15,2 2 0 0,1-3 144 0,1 1-144 16,0 1 0-16,-2-2 144 0,-6-2-144 0,2 2 160 15,-2 2-160-15,1 0 160 0,2-4-160 0,-1 2 0 16,0 0 144-16,-5 1-144 0,-5-1 128 0,-1-2-128 16,-1 2 128-16,-2 1-128 0,-1-4 0 0,1 2 0 15,-2-2 0-15,4 0 128 0,-3 1-128 0,-1 0 144 0,-7-1-144 16,-2 2 160-16,-3-2-160 0,-1 3 128 16,0-3-128-16,-1 2 128 0,-3-2-128 0,-1 0 192 0,0 3-192 15,0-1 192-15,-2-2-192 0,-1 3 192 0,-2-2-192 0,0 1 192 16,0-2-192-16,0 2 0 0,-1-2 0 0,-1 0 128 15,-5-1-128-15,-3 0 192 0,1-1-192 0,-1 0 192 16,-4-3 64-16,-9 4 0 0,10-4 16 0,0-2 0 16,-10 6 48-16,6-8 0 0,-1 3 0 0,-1-4 0 15,-4 0-128-15,3-2 0 0,-6 1-16 0,1-2 0 16,-1-3-48-16,-2 0-128 0,0 0 192 0,-1-3-64 16,-1-3-128-16,0 1 160 0,-1-2-160 0,0-2 160 15,-1 0 80-15,1-1 16 0,0-6 0 0,0 1 0 16,-1-5-64-16,-1 1-16 0,0-2 0 0,-1 0 0 15,4-3-176-15,1 1 128 0,1 0-128 0,-2-1 128 16,0-6-128-16,0 2 0 0,2-4 0 0,0-1 0 16,-1-3 0-16,1-4 128 0,-1 2-128 0,0-3 0 0,4 0 0 15,-1 0 0-15,1-1 128 0,-1 0-128 0,2-8 0 16,0 4 0-16,-2-1 0 0,-1 2 0 0,3-2 0 0,0 1 0 16,-2 3 0-16,1 0 0 0,-1-2 0 0,2 2 0 15,0-5 0-15,-1 5 0 0,1-1 0 0,1 2 0 16,-2-2 0-16,4 4 0 0,-1 3 0 0,3 1 0 15,0-1 0-15,0 0 0 0,-2 0 0 0,2-1 0 16,0 3 0-16,1 1 0 0,0 1 0 0,2-2 0 16,-1 6-128-16,0 2 128 0,-1 4-128 0,0-3 128 15,0-3-160-15,1 4 160 0,-1 3-176 0,1 3 176 16,0 1-192-16,1 0 192 0,0 4-208 0,1-2 64 16,-2 3 16-16,-1 3 0 0,4-2 128 0,-2 4-208 0,-1 3 80 15,-1 1 128-15,0 1-192 0,-1 2 192 0,1-1-160 16,0 3 160-16,-2 3 0 0,-2-3-144 0,-1 2 144 0,1 2 0 15,1-1 0-15,-1 3 0 0,-1 8 0 0,2-11 0 16,-2 3 0-16,-2-1 0 0,2 9 0 0,0 0 0 16,0 0 0-16,-4-8 0 0,-1 1 0 0,5 7 0 15,-10-3 0-15,0 1 0 0,-2 0 0 0,-1 1 0 16,3 0 0-16,-2 0-128 0,-5 1 128 0,-1-2 0 16,0 0 0-16,-1 1 0 0,0-1 0 0,-1 2 0 15,-3 0 0-15,-1 3 0 0,-2 1 0 0,0-2 0 16,-5 1 0-16,-1 1 0 0,-1-2 0 0,-2 4 128 15,-5 1-128-15,-1 0 0 0,-8 2 0 0,2-4 0 16,-2-1 0-16,-2 4 0 0,0-1 0 0,0 4 0 0,0-5 0 0,-2 4 0 16,-3-1 0-16,-5 3 0 0,-3-4 0 15,0 1 0-15,0 0 0 0,0 0 0 0,0 3 0 16,-3-4-128-16,-1 3 128 0,-2-4 0 0,-1 1 0 0,2-1 0 16,2-3 0-16,1 3 0 0,1 0 0 0,-4 0 0 15,-2 2 0-15,0-2 0 0,-2 1 0 0,1-2 0 16,1 3 0-16,2 1 0 0,-1 0 0 0,-2 1 0 15,-5 0 0-15,1-1-128 0,1 0 128 0,3 2 0 16,1-3 0-16,1 3 0 0,0-3 0 0,-3 3 0 16,-3-3 0-16,2 2 0 0,3 3 0 0,2-1 0 15,3-3 0-15,-1 4 0 0,-3 2 0 0,-1 0 0 16,-3-5 0-16,2 1 0 0,3-4 0 0,2 3 0 16,1 0 0-16,-2 0 0 0,-2 2 0 0,-1 0 0 0,2-4 0 0,5 0 0 15,1-2 0-15,4 2 0 0,0-1 0 0,3 2 128 16,-4-4-128-16,2 1 144 0,-2-1-144 0,3-2 160 15,1-3-160-15,3 2 160 0,2-1-160 0,3 3 160 16,2-2-160-16,3-1 160 0,1 0-160 0,-2-1 160 16,1-2-32-16,0 1 0 0,5 0 0 0,4 1 0 15,2 0-128-15,1 1 0 0,3-1 0 0,3 1 0 16,2 2 0-16,3-1 0 0,2-1 0 16,3 1 0-1,1 1-656-15,2 2-16 0,3 0 0 0,3 1-14912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4:19.6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1253 6113 9503 0,'-23'7'416'0,"7"-5"96"0,-2-2-512 0,2 0 0 16,-1 0 0-16,1 1 0 0,0 1 832 0,0 0 80 16,-1 1 16-16,-1 2 0 0,1-3-352 0,-1 1-64 0,-4-2 0 0,2 2-16 15,0-2 0-15,-1-1 0 16,1 0 0-16,1-1 0 0,0-1 144 0,1 1 16 16,1 0 16-16,3-2 0 0,0 1 96 0,2-2 0 15,0 0 16-15,3 2 0 0,1-1-96 0,0 2-32 0,2-3 0 0,6 4 0 16,0 0-208-16,0 0-64 0,-9-5 0 0,9 5 0 15,0 0-16-15,0 0-16 0,0 0 0 0,0 0 0 16,12-5-352-16,2 1 128 0,5 0-128 0,3-1 0 16,2 3 128-16,3-1-128 0,3-1 128 0,5 0-128 15,4 1 128-15,2-1-128 0,-1 0 128 0,7 1-128 0,6 0 128 16,6-2-128-16,9 1 160 0,4 1-160 0,7 1 0 0,-1 2 128 16,0 2-128-16,5-1 0 0,3-1 0 0,5 0 0 15,3 3 128-15,-4-2-128 0,-2-1 0 0,2 0 0 16,4 2 0-16,0-2 0 0,0 0 0 0,0 0 0 15,-1 1 0-15,1-1 0 0,1 0 160 0,1 2-160 16,-6 0 160-16,-1-2-160 16,-3-4 320-16,0 3-16 0,-3 1-16 0,1 1 0 0,0 1 96 0,-27-2 0 15,2-2 16-15,4 1 0 0,5-1-112 0,3 1-32 16,3 0 0-16,34-1 0 0,-14 1-112 0,-5 0-16 16,-5 0-128-16,2-1 192 0,2 2-192 0,-2-1 0 15,-2-1 0-15,4-1 0 0,-4 2 128 0,1 1-128 16,0 4 0-16,-6-3 0 0,-8 0 128 0,-6-1-128 15,-9 0 0-15,-8 1 0 0,-6 1 128 0,-6-1-128 16,-5 0 0-16,-8 2 0 0,-2-1 144 0,-6 0-144 0,-5-1 128 0,-10-1-128 16,0 0 256-16,0 0-48 15,0 0 0-15,0 0 0 0,0 0 224 0,0 0 32 16,-10 5 16-16,-3-3 0 0,-3 2-192 0,-5 0-32 0,-2 1-16 0,-3-1 0 16,-6-1-240-16,-2 0 0 15,-2 1 128-15,-6 1-128 0,-5-1 0 0,-6-3 0 0,-6 2 128 16,0-1-128-16,-4 1 0 0,1 1 0 0,-3-2 128 0,-4 2-128 15,0-1 0-15,-8-1 0 0,0-2 0 0,-1 3 0 16,-1 2 0-16,-1-1 128 0,2-1-128 0,-5 1 0 16,-4 1 0-16,1 0 0 0,-2-1 0 0,-1 0 0 15,2 1 0-15,-4-2 0 0,-1-1 0 0,-2 1 0 0,1 1 0 0,-1 2 0 16,-2-5 128-16,0 2-128 0,-2-1 0 0,4 1 0 16,1 2 0-16,-4 0 0 0,-4 0 0 0,0-2 0 15,2 0 0-15,4 4 0 0,3-1 0 16,2-1 0-16,0 0 0 0,3-1 0 0,6-1 0 0,6 1 0 15,4-1 0-15,2 2 0 0,2-1 0 0,2-3 0 16,1 2 0-16,5-2 0 0,3 1 0 0,5-1-128 16,5 0 128-16,4 3 0 0,4-2-128 0,4 0 128 15,2-1-192-15,1 0 192 0,5-1-128 0,2 3 128 16,1 1 0-16,5-2 0 0,3-2-160 0,5 0 160 16,10 0-128-16,-7 4 128 0,7-4-240 0,0 0 48 15,0 0 0-15,7 5 0 0,5 0-64 0,6-1 0 16,2 0 0-16,7-2 0 0,4 1 256 0,5-3-144 15,8 1 144-15,6 0-128 0,8 1 128 0,8 0 0 0,5 1 0 16,5-2 0-16,4-1-128 0,9 0 128 0,7 0-128 16,7-1 128-16,5-2 0 0,1-1 0 0,-1-1 0 0,4 2-128 15,4 0 128-15,-3 2 0 0,-5-2 0 0,1 1 0 16,3 2 0-16,-2-2 0 0,1 1 0 0,0-1 0 16,-1-1 0-16,2 2 0 0,1 1 0 0,-2-3 0 15,-3 1 0-15,1-1 0 0,-3 1 0 0,-3 0 0 16,-5 0 0-16,2-1 0 0,-6-1 0 0,-2 3 0 15,-5 1 0-15,-4-1 0 0,-8-3 0 0,-5 1 128 16,-8 0-128-16,-6 0 192 0,-6 1-64 0,-6 0 0 16,-7 1 0-16,-7 0 16 0,-5 0 0 0,-6 1 0 15,-4 1 32-15,-4 0 0 0,-11-1 0 0,0 0 0 0,0 0-32 16,0 0 0-16,-10 5 0 0,-1-2 0 16,-3-3-1296-1,-3-3-272-15,-1-2-48 0</inkml:trace>
  <inkml:trace contextRef="#ctx0" brushRef="#br0" timeOffset="1151.26">18180 4397 15599 0,'-14'-9'688'0,"3"3"144"0,-4-5-656 0,4 6-176 16,-3-4 0-16,-9 2 0 0,-1 5 208 0,0 2 16 15,-1 4 0-15,-1 2 0 0,0 5 240 0,-4 7 48 16,-4 5 16-16,-2 4 0 0,-1-2-48 0,-1 7-16 15,0 3 0-15,2 4 0 0,2 1 0 0,3 4 0 16,7-4 0-16,3 3 0 0,3 3-80 0,3-3 0 0,3 3-16 0,5-6 0 16,1-2-112-16,5-3-32 0,2-3 0 0,3-12 0 15,3-2 96-15,3 0 0 0,2-3 16 0,6 0 0 16,4-4 16-16,5-2 0 0,4-3 0 0,6-1 0 16,5-5-96-16,1-3-32 0,1 0 0 0,0-2 0 15,2-1-224-15,-2-2 0 0,1 1 0 0,-2-4-8000 16,-1 1-1616-16</inkml:trace>
  <inkml:trace contextRef="#ctx0" brushRef="#br0" timeOffset="1567.73">18761 4512 5519 0,'0'0'496'0,"0"0"-496"15,0 0 0-15,0 0 0 0,1-9 2624 0,-1 2 416 16,-1 2 96-16,-2-1 0 0,3 6-1616 0,-4-5-336 16,-2 2-64-16,-1 2-16 0,0 2-400 0,-2 2-64 15,-3 3-32-15,0 7 0 0,-2 2-160 0,-1 2-48 16,-1 3 0-16,-9 13 0 0,2-1 48 0,3-2 0 15,1 1 0-15,3 1 0 0,4-1-112 0,4-1-16 16,0-4 0-16,7-8 0 0,1 0-144 0,3-1-48 16,2-6 0-16,4-1 0 0,3-2 240 0,2-2 32 0,2-5 16 0,1-2 0 15,4-5-32-15,-1-1 0 0,0-4 0 16,1 0 0-16,-1-3-64 0,-1-4-32 0,-2 0 0 0,-3-2 0 16,-4-2-128-16,-1-2-32 0,-5 2 0 0,-4 1 0 15,-6-6 32-15,-1 3 0 0,-1 1 0 0,-2-1 0 16,-3 5-160-16,1 1 128 0,-2 1-128 0,1 3 128 15,1 0-128-15,2 2-176 0,1 0 48 16,2 5 0-16,2 2-2096 16,2-1-400-16,3 6-96 0</inkml:trace>
  <inkml:trace contextRef="#ctx0" brushRef="#br0" timeOffset="2034.73">19223 4226 15999 0,'0'0'704'15,"5"7"160"-15,0 5-688 0,-1 3-176 0,-1 0 0 0,-2 4 0 0,0 3 944 0,-2 2 144 16,-3 4 48-16,-1-1 0 0,-3 2-272 0,0 3-48 16,-3 3-16-16,0-2 0 0,-2-2 80 0,1-1 16 15,0 0 0-15,-1-7 0 0,3-2-160 0,1-3-32 16,2-3 0-16,2-2 0 0,2-7-208 0,3-6-48 16,0 0-16-16,0 0 0 0,6-2 128 0,3-6 16 15,2-2 16-15,1-4 0 0,2-3-320 0,3-4-64 16,1 0-16-16,2-4 0 0,3-2-64 0,3 1 0 15,5 0-128-15,1 5 192 0,-1 0-192 0,1 2 144 16,-1 1-144-16,-3 4 128 0,0 2-128 0,-7 7 0 16,0 1 0-16,-4 4 0 0,-3 2 0 0,-3 5 0 15,-4 5 0-15,-2 2 0 0,-3 2 0 0,-4 5 0 16,-3 2 0-16,-4 1 128 0,-2 3-128 0,-2-4 128 0,0 0-128 16,1-4 128-16,-1-4-128 0,3-2 0 0,1-3 0 0,3-4 0 15,6-6 128-15,0 0-128 0,0 0 128 0,5-9-128 16,1-1 128-16,2-5-128 0,1-2 128 0,3 0-128 15,1-2 0-15,4 0 128 0,-1-2-128 0,3 1 0 16,0-2 0-16,2 4 0 0,-2 4 0 0,2 2 0 0,0 0 0 16,-1 6 0-16,-1 5 0 0,0 1 0 0,-1 2 0 15,-2 5 0-15,0 3 0 0,-2 5 0 0,0 5-128 0,2 16 128 16,-6 0 0-16,-6-12 0 0,-3 5 0 0,-1 3 0 16,-1-1 0-16,-1 4 0 0,-2 0 0 0,1 1-224 15,3-2 80-15,1-3 16 16,3-3-2304-16,3-4-448 15,4-6-80-15,2-2-5328 0,2-6-1056 0</inkml:trace>
  <inkml:trace contextRef="#ctx0" brushRef="#br0" timeOffset="2503.75">20668 4156 22111 0,'0'0'1968'0,"-5"-1"-1584"0,5 1-384 0,0 0 0 15,-5 0 384-15,5 0-16 0,-5 5 0 0,0 5 0 16,-1 0 192-16,1 8 32 0,1 5 16 0,0 1 0 16,0 5-224-16,2 3-64 0,-3 7 0 0,1 3 0 15,-1 1-80-15,-2 26-32 0,1-4 0 0,1-23 0 16,1 5-48-16,-3 0-16 0,-1 4 0 0,0 1 0 15,1-1-144-15,-1-3 128 0,-1-6-128 0,3-4 128 16,-1-6-128-16,1-9 0 0,1-4 144 0,1-7-144 16,2-4 496-16,2-8 16 0,0 0 16 0,3-9 0 0,2-6 176 0,2-4 48 15,-1-2 0-15,1-8 0 16,0-3-480-16,1-1-80 0,-1-7-32 0,2-2 0 0,-5-1-160 0,5-6 0 16,0-4 0-16,2 1 128 0,3 0-128 0,3 3 0 15,2 5 0-15,0 3-176 0,1 8 176 0,-1 5-208 16,-1 8 80-16,3 5 128 0,-2 6-192 0,-2 4 192 15,0 5-160-15,-2 6 160 0,-2 3 0 0,-3 6 0 16,-4 4 0-16,-3 7 160 0,-4-2-160 0,-7 8 0 16,-3 4 0-16,-6 4-176 0,-4 3 48 0,-6 3 0 15,-2 2 0-15,-2-2 0 16,2-2-640-16,2-6-128 0,3-4-32 0,5-12 0 16,4-5-32-16,3-6-16 0,6-4 0 0,6-7 0 15,1-12-1696-15,4-4-336 0</inkml:trace>
  <inkml:trace contextRef="#ctx0" brushRef="#br0" timeOffset="2735.96">21369 3581 17503 0,'0'0'1552'0,"-8"0"-1232"0,1 0-320 0,-5 4 0 16,2 4 832-16,2 1 96 0,1 3 32 0,-2 2 0 15,-1 7-320-15,-2 2-48 0,0 3-16 0,-1 7 0 16,-1 4-64-16,1 5 0 0,-2 0-16 0,0 6 0 16,-1 1-320-16,2 3-176 0,2 2 192 0,-1 1-192 15,2 3 0-15,0 0 0 0,2-2 0 0,3-3-7360 16,0-1-1568-16</inkml:trace>
  <inkml:trace contextRef="#ctx0" brushRef="#br0" timeOffset="3055.61">21402 4364 12895 0,'0'0'576'0,"8"5"112"0,-1-1-560 0,6 0-128 15,3 1 0-15,6-2 0 0,0-3 1280 0,2-2 240 16,2-3 32-16,2 0 16 0,0-1-352 0,2-4-80 15,-1 2-16-15,0-3 0 0,-2-2-656 0,-2 1-128 0,-2-2-16 16,-4 0-16-16,-2-1-176 0,-5 1-128 0,-3-1 192 0,-4 0-192 16,-2 1 704-16,-4-3 16 15,-6 7 16-15,-2 1 0 0,-2 5-80 0,1 6-16 16,-4 0 0-16,-4 7 0 0,-2 1 16 0,-3 7 0 0,0 3 0 0,-1 2 0 16,-2 2-224-16,1-1-48 0,-2 5-16 15,3-3 0-15,4 4-192 0,3-5-48 0,3-1 0 0,5 0 0 16,6-2-128-16,3-2 0 0,2-2 0 15,7 0 0 1,4-4-1536-16,3-2-176 0,6-1-32 0,1-5-6960 0,1-3-1408 0</inkml:trace>
  <inkml:trace contextRef="#ctx0" brushRef="#br0" timeOffset="3302.75">22397 3841 18431 0,'0'0'1632'0,"-4"8"-1312"16,1 1-320-16,0 5 0 0,1 3 1056 0,-1 2 144 16,0 0 16-16,2 8 16 0,0 1 112 0,1 2 0 15,0 3 16-15,1 0 0 0,2-1-784 0,1 4-144 16,1 0-48-16,1 0 0 0,3-3-384 0,1 0 128 16,1 0-128-16,3 0 0 15,3-1-576-15,2-4-208 0,1 0-48 0,2-5 0 16,-3-3-1024-16,0-3-224 0,1-5-32 0,0-4-16 15,-3-2 1248-15,1-4 256 0,-1-6 48 0,-2-3-4608 16,-1-1-912-16</inkml:trace>
  <inkml:trace contextRef="#ctx0" brushRef="#br0" timeOffset="3468.86">22918 3698 23951 0,'-3'7'2128'0,"-5"0"-1696"0,-1 7-432 0,-4 1 0 16,-2 4 880-16,-4 3 80 0,-4 6 32 0,-1 4 0 15,-5 2 160-15,-2 7 48 0,-4 2 0 0,-5 7 0 16,-3 2-320-16,-3 1-64 0,-3 2-16 0,0 1 0 16,0 1-416-16,2 3-96 0,4 1-16 0,4-4 0 15,6-1-2368-15,5 0-464 16</inkml:trace>
  <inkml:trace contextRef="#ctx0" brushRef="#br0" timeOffset="4002.78">25041 3556 21183 0,'0'0'1888'0,"-5"-3"-1504"0,-1 1-384 0,-1 2 0 15,1 1 816-15,-2 4 80 16,-1 3 32-16,-1 6 0 0,-1 4-432 0,-1 4-96 16,-2 5-16-16,-1 5 0 0,-1 3-48 0,-1 5-16 15,1 6 0-15,-1 1 0 0,1-2-320 0,-2 5 144 0,0 3-144 0,0 1 0 16,0-5 176-16,-1-2-176 0,-1-1 160 0,1-6-160 16,4-6 128-16,1-4-128 0,1-7 0 0,3-4 144 15,2-2 240-15,3-7 64 0,5-10 0 0,0 0 0 16,8-10 176-16,2-5 32 0,3-7 16 0,1-2 0 15,2-5-368-15,1-6-80 0,-1-2-16 0,1-2 0 0,-1-7-208 16,2-3 0-16,0-5 128 0,2 3-128 0,3 3 0 0,11-18 0 16,-1 14 128-16,-10 25-128 0,1 2 0 15,2 6 0-15,2 3 0 0,1 5-160 0,0 1 160 0,-1 5 0 16,-1 2-144-16,0 3 144 16,-2 3-1600-16,-1 1-240 0,-2 3-48 0</inkml:trace>
  <inkml:trace contextRef="#ctx0" brushRef="#br0" timeOffset="5170.14">25932 3501 22111 0,'0'0'976'0,"-6"9"208"0,0 0-944 0,-3 5-240 0,-2 4 0 0,-1 3 0 15,-4 6 416-15,-1 1 32 0,-5 4 16 0,0 5 0 16,-4 0 224-16,-1 1 32 0,-1 2 16 0,-10 18 0 15,5-6-448-15,16-19-96 0,5 2 0 0,4 0-16 16,7-2-368-16,6-5-64 0,8-4 0 0,4-5-16 31,6-4-208-31,4-2-32 0,1-9-16 0,2-3 0 0,1-5 976 0,-1-2 208 0,1-8 48 0,-1-3 0 16,0-2 352-16,-1-1 80 0,-1-6 16 0,-1 2 0 0,-2 1-384 0,-2-5-64 16,-2 3 0-16,-3-4-16 15,-4-1-368-15,-4 1-80 0,-6-3-16 0,-2 2 0 16,-5 2-224-16,-3 0 144 0,-3 5-144 0,-4 0 128 0,-2 2-128 0,-3 3 0 15,-2 3 0-15,-5 1 0 0,1 1-128 0,1 5 128 16,2-1-160-16,2 4 160 0,1-2-384 16,3 3 32-16,2 1 0 0,3 2 0 15,1-1-624-15,4 0-128 0,5 2-32 0,0 0 0 16,0 0 368-16,6-6 80 0,3 2 16 0,4 0 0 16,2 2 432-16,5-1 96 0,1 1 16 0,5-2 0 0,4 1 128 0,4 2 192 15,4 0-32-15,3-2-16 0,2 1 96 0,-1-3 16 16,1 0 0-16,-5 1 0 0,0 0 112 0,-2-4 16 15,-3 2 16-15,-1 2 0 0,-3 2 48 0,-1-4 16 16,-4 3 0-16,-1-1 0 0,-4 1-272 0,-2 2-64 16,-3 0-128-16,-4 1 192 0,-3 1-192 0,-7-1 144 15,2 6-144-15,-6 8 128 0,-1-5 16 0,-1 3 0 0,-2 3 0 16,-1 3 0-16,-2 2-16 0,-2 5 0 16,-4 6 0-16,2 1 0 0,-4 8-128 0,5 2 160 15,1-5-160-15,4-4 160 0,4-3-160 0,4-4 0 0,1-3 0 0,5-3 0 16,5-3 160-16,3-3 0 15,2-4 0-15,2-1 0 0,1-5 32 0,3-2 0 0,2-2 0 0,2-1 0 16,2-1 0-16,0-1 0 0,0-3 0 16,-3 1 0-16,-1-3-64 0,-3-2 0 0,-2 2 0 0,-4-3 0 15,-4-2 0-15,-2 0-128 0,-3-1 192 0,-4-3-64 16,-2 0 0-16,-4-2-128 0,-3-1 192 0,-5-6-64 16,-5 1-128-16,2-3 0 0,1 0 144 0,1-1-144 15,1 2 0-15,3 0 0 0,1 4 0 0,2 2 0 0,2-1 0 16,3 7-128-16,2 0 128 0,2-1-192 0,3 2-64 0,2 0 0 15,2 2-16-15,3-2 0 0,6-2 64 0,0 2 16 16,1 0 0-16,1 1 0 0,3-4 16 0,0 0 16 16,0-2 0-16,1-1 0 0,2-4 160 0,0 0 0 15,5-4 0-15,-3 0-128 0,2-5 128 0,3-3 0 16,2-4 0-16,2-8 0 0,2 0 0 0,2-5 0 16,-1-7 0-16,0-5 0 0,-3-2 0 0,-3-4 0 15,-2 1 0-15,-2 1 0 0,-2 0 0 0,0 2 0 16,-2 7 0-16,-5 10-192 0,-1 3 192 0,-3 3 0 15,-3 6-144-15,-3 3 144 0,-3 3 0 0,-2 6 0 16,-2 4 0-16,-2 4 0 0,-2 5 0 0,-2 4 0 16,2 9 0-16,-6 4 0 0,-2 5-192 0,-4 7 192 15,-4 3-160-15,0 12 160 0,-3 7 0 0,-2 8-144 16,0 7 144-16,-2 11 0 0,-1 4 0 0,1 5-128 16,0 2 128-16,3 5 0 0,3-1 0 0,4-7 0 15,7 1 0-15,5-9-128 0,6-5-16 0,1-7 0 16,6-8 0-16,2-4 0 0,2-6 144 0,2-6 128 0,1-7-128 0,1-5 176 15,1-2 272-15,0-8 48 0,5-3 16 16,-1-4 0-16,2-4-64 0,1-2-16 0,1-3 0 16,2-3 0-16,-1 1-304 0,3-4-128 0,0 1 128 15,1 0-128-15,-3 2 0 0,-1 3 0 0,2-1 0 0,-5 5 0 16,-2 4 0-16,0 3 0 0,-3 3 0 0,0 4 0 16,-2 2 0-16,-2 4 0 0,-4 1 0 0,-2 4 0 0,-2 1 0 0,-3 2 0 15,-4 3 144-15,-4 3-144 16,-3 4 0-16,-4-3 0 0,-2 3 0 0,-3 0 128 0,-1-5-128 15,-2-1 0-15,-2-4 0 0,-2-2 0 16,-2-2 0-16,0-1 0 0,3-3 0 0,-5-3 128 16,-4-5 0-16,3 0 0 0,7-4 0 0,-1-2 0 0,-1-2-128 15,2-2 192-15,1-1-64 0,2-6 0 0,-1 1-320 0,4-2-48 16,2-1-16-16,0-4 0 16,2 5-160-16,4 0-32 0,4 3-16 0,2 2 0 0,1 0 224 15,-3 7 48-15,0 0 16 0,12 0 0 0,2 0 176 0,1 2-160 16,-1 0 160-16,3 1-160 15,-1 0-1216-15,1 4-240 0,-1-1-48 0</inkml:trace>
  <inkml:trace contextRef="#ctx0" brushRef="#br0" timeOffset="5421.78">26667 2643 34431 0,'0'0'1536'0,"6"-1"304"0,7-2-1472 0,6 3-368 0,-1 0 0 0,6 3 0 0,5-2 0 0,6 0-192 15,3-2 32-15,5 1 0 0,5-1 160 0,6 1 0 16,4 0 0-16,26-1 0 0,0-1 0 0,-4 1-320 15,-1 1 64-15,28 0-9664 16,-11 0-1952-16</inkml:trace>
  <inkml:trace contextRef="#ctx0" brushRef="#br0" timeOffset="6624.71">29270 1643 23039 0,'-1'-17'2048'0,"-2"7"-1648"0,-2-3-400 0,1 3 0 0,-2-2 768 16,0 1 64-16,-4 1 0 0,-2-1 16 15,-2 3-528-15,-2-2-128 0,-5 1 0 0,-3-1-16 16,-5 4-176-16,-3-5 128 0,-5 4-128 0,-7-3 128 0,-8 3-288 0,-9 0-64 16,-5 0-16-16,-3 3 0 0,-4 1 96 0,-8-1 16 15,-4 0 0-15,-8 2 0 0,-7 0 128 16,-3 1 0-16,0 0 0 0,-9 1 0 0,-11 1 0 0,-1 0 0 15,0 3 144-15,-7 5-144 0,-8-1 368 0,2 3-48 16,2-2 0-16,-7 4 0 0,-9 2-64 0,-2 3 0 16,-1 1-16-16,-2 0 0 0,0 0-112 0,-8 2-128 15,-5 2 176-15,2 3-176 0,3 0 128 0,-6 1-128 16,-7-5 0-16,-2 4 0 0,0-1 128 0,2 5-128 16,3-1 0-16,-5 3 0 0,-6-3 0 0,0 2 0 15,-2 4 0-15,2 2 0 0,5 1 0 0,2-2 0 0,-1 0 128 0,0-1-128 16,-2 0 0-16,4 5 0 15,5 0 0-15,-1-1 0 0,2-1 0 0,0-1 0 0,-3-1 0 16,3 2 0-16,5 4 0 0,-2-3 0 0,-1 0 0 16,-1 3 0-16,-1 0 0 0,3 5 0 0,6-1 0 0,-1 4 0 15,-2-6 0-15,3 3 0 0,3 3 0 0,7-1 0 16,4 0 0-16,4 2 0 0,0-1 0 0,5 0 0 16,3-3 128-16,4 1-128 0,-1 2 0 0,4-4 0 15,5-1 0-15,0 4 0 0,0-2-192 0,2 0 48 16,2 1 144-16,5 0-208 0,2 6 80 0,-3-5 128 15,-1 0-144-15,6-4 144 0,7 4 0 0,-1 2 0 16,-7-2 0-16,9-2 0 0,5 3 0 0,6 1 0 16,9-1 0-16,-4 2 0 0,-6-4 0 0,8 0 0 15,5 0 0-15,8-1 128 0,4 3 0 0,2 1 16 16,3-3 0-16,2-2 0 0,1 2 0 0,6 0 0 0,6-3-144 16,5 2 160-16,3 0-160 0,5-1 160 15,6-1-160-15,5 2 0 0,4 2 0 0,9-6 0 0,2 0 0 0,9-4 0 16,5 2 0-16,7-1 0 0,4 0 0 0,7-3 192 15,8 0-192-15,8-1 192 0,7-2-192 0,10-2 0 16,1 1-160-16,8 0 160 0,1 0 0 0,6-3 0 16,6-2 0-16,11 1 0 0,9-6 0 0,-1 3 0 15,0-2 0-15,6-1 0 0,10 2 0 0,7-3 0 16,-2-2 0-16,10 0 0 0,8 1 0 0,5-2 0 16,2-4 0-16,7-1 0 0,7 3 160 0,5-7-32 15,-1-1 0-15,6-4 0 0,7-3 112 0,5 2 16 16,7-1 0-16,-1 1 0 0,0-3-64 0,0 0-16 15,3-1 0-15,3-1 0 0,2 0-16 0,5-1 0 0,6 0 0 16,-1 0 0-16,2-1-16 0,-2-2 0 0,-3-3 0 16,8-5 0-16,3 0-16 0,2 1-128 0,0-2 192 0,4-1-64 15,5-3-128-15,-2 0 160 0,-2-1-160 0,0-1 160 16,-5-3-160-16,1 0 128 0,-1 0-128 0,-1-1 128 16,3-3-128-16,0 0 0 0,0-3 144 0,1-2-144 15,1 2 128-15,-4-1-128 0,-7-2 160 0,-4-3-160 16,-5-4 0-16,0-5 128 0,1 2-128 0,0-3 0 15,2-1 192-15,-8 0-16 0,-9-6 0 0,-4-1 0 16,-1 0-176-16,0-2 0 0,0-3 0 0,-8 2 0 16,-10-1 0-16,-1-2 128 0,0-1 0 0,-2 3 0 15,-6-2-128-15,-6-5 0 0,-4 1 144 0,-5-2-144 0,-3-4 0 16,-3-3 0-16,-9-6 0 0,-7 0 128 16,-5 0-128-16,-2 0 0 0,0-6-128 0,-12 4 128 15,-11-2-176-15,-7 1 176 0,-6 2-208 0,-8 1 80 0,-7-3 128 16,-6 6 0-16,-8-3 160 0,-8 7-160 0,-7 1 432 15,-11 1-16-15,-8-3 0 0,-7 1 0 0,-7 0 80 0,-7-2 16 16,-10-1 0-16,-5 2 0 0,-7 2-160 0,-6 3-32 16,-5 3 0-16,-5 5 0 0,-6 4-96 0,-5 0-32 15,-9 3 0-15,-7 1 0 0,-7-2-192 0,-1 6 0 16,-3 3 0-16,-9 2 0 16,-10 5-464-16,-3 1 16 0,-1 0 0 0,-5 3-11072 15,-6 4-2192-15</inkml:trace>
  <inkml:trace contextRef="#ctx0" brushRef="#br0" timeOffset="11307.88">3846 14329 8399 0,'0'0'368'0,"0"0"80"0,0 0-448 0,0 0 0 0,-5-7 0 0,5 7 0 16,0 0 576-16,-7-8 32 0,0 3 0 0,0-1 0 16,7 6-48-16,-7-4-16 0,7 4 0 0,-9-4 0 15,2 0-64-15,7 4-16 16,0 0 0-16,-9-4 0 0,0 2-160 0,9 2-48 0,-9-4 0 15,9 4 0-15,0 0 16 0,-9 0 0 0,9 0 0 0,-9 0 0 16,9 0 160-16,0 0 16 0,0 0 16 0,0 0 0 16,0 0 112-16,0 0 32 0,0 0 0 0,0 0 0 15,0 0-96-15,0 0-32 0,0 0 0 0,0 0 0 16,0 0 0-16,0 10 0 0,0-10 0 0,0 0 0 16,7 9-112-16,0 0-32 0,1-4 0 0,1 2 0 0,0-2-128 0,2-2-16 15,2 3-16-15,2-1 0 0,-1-3 0 0,1 1 0 16,3-2 0-16,1 3 0 0,0 0-176 15,3 2 192-15,1-2-192 0,1 1 192 0,3 1-192 0,1-1 160 16,1-2-160-16,3 2 160 0,1 1-160 0,-2-2 192 16,0 0-192-16,-1 0 192 0,1-2-16 0,1 2 0 15,0 0 0-15,-1-3 0 0,5 2 16 0,0 0 0 16,2 3 0-16,-3-3 0 0,3 0-32 0,1-2 0 16,-1 2 0-16,-12-1 0 0,5 1-16 0,-1 1 0 15,2-2 0-15,0-1 0 0,1 1 64 0,0-2 16 16,0 1 0-16,0 0 0 0,1 1-80 0,-1-1-16 15,1-1 0-15,-3 1 0 0,4 0 64 0,-2 1 0 16,0-2 0-16,0 0 0 0,-1 0-64 0,-1-2 0 16,-1 2 0-16,0-1 0 0,1 0 0 0,12-2-128 15,-6 1 192-15,-13 2-64 0,0-3-128 0,15-1 192 16,-7-2-192-16,6 3 192 0,-2 1-192 0,1-2 128 16,-3 2-128-16,0-4 128 0,-1 1-128 0,-1 2 192 0,-1-4-192 15,-2 2 192-15,-1 0-192 0,1-3 0 0,0 3 144 0,1 0-144 16,-1 0 0-16,-4-1 128 0,-1 1-128 15,3 1 0-15,0-4 0 0,1 3 144 0,-2 1-144 0,2-3 0 16,2 3 144-16,0 0-144 0,1 2 0 16,-5-3 144-16,1-3-144 0,-3 3 0 0,-1 0 0 15,0-2 0-15,-1 4 0 0,0-1 128 0,3 0-128 0,-4-1 0 16,-2 0 128-16,2 2-128 0,-4-2 0 0,2 0 128 16,-1 1-128-16,1 2 128 0,-1 0-128 0,0 0 128 0,-2-1-128 15,4 1 160-15,-1 1-160 0,0-1 160 0,-3 0-160 16,1 0 128-16,1 1-128 0,-1 1 128 0,1-1-128 0,1 1 0 15,0-3 144-15,0 2-144 0,-2-1 0 0,-1-1 0 16,0 2 0-16,-2-1 128 0,0 0-128 0,0-1 0 16,0 2 0-16,1 1 0 0,-1-2 0 0,0 0 0 15,0 1 0-15,-3 0 0 0,-11 1 0 0,10-3 144 16,-10 3-144-16,11-1 0 0,-11 1 160 0,0 0-160 16,0 0 128-16,0 0-128 0,0 0 192 0,0 0-32 15,0 0-16-15,0 0 0 0,0 0 64 0,0 0 16 0,0 0 0 16,0 0 0-16,-12-1-224 0,1 1 176 0,-1 0-176 15,1 2 160-15,-2 3-160 0,0-1 0 0,-1-3 0 0,2 3 0 16,-4 0 0-16,0 1 0 0,-2-1 0 0,-2 0 0 16,-2-2 0-16,-1 3 0 0,-2 0 0 0,-2-2 0 15,-1 1 0-15,-1 2 0 0,0-1 0 0,-1 0 128 16,0 4-128-16,-2-2 0 0,2 4 0 0,-3-2 0 16,0 2 0-16,0-3 0 0,-3 0 0 0,-1-3 0 15,-4 2 0-15,-2 3 0 0,0-1 0 0,-2 3 0 16,0 1 0-16,-2-5 0 0,0 4 0 0,-2-2 0 15,0 3 0-15,-2 1 0 0,0-3 0 0,-5 2 0 0,-1 1 0 16,-2 1 0-16,0-1 0 0,2-2 0 16,-1-1 0-16,4 3 0 0,3 0 0 0,-1-4 0 15,1 2 0-15,-3-4 0 0,-1 1 0 0,1-2 0 16,3 2 0-16,3-2 0 0,0 1 0 0,1-1 0 0,0-3 0 0,3 3 0 16,1 0 0-16,-1 0 0 0,-2-6 0 15,-2-1 0-15,1-1-144 0,1-1 144 0,3 0 0 0,3 1 0 16,-2-1 0-16,5 1 0 0,3-2 0 0,1-2 0 15,1 0 0-15,3 1 0 0,1-1 0 0,0-1 0 16,-2 2 0-16,2-2 0 0,-4-7-128 0,3 2 128 16,-2 1 0-16,1-3 0 0,3 1-160 0,0 3 160 15,2-3-128-15,-1 4 128 0,0-1 0 0,2 3 0 16,1-4 0-16,-1 2-128 0,1 4 128 0,0-2 0 16,1 0 0-16,3 1 0 0,0-6 0 0,1 4 0 0,2-3 0 15,0 2 0-15,0-2 0 0,3 1 0 0,3-4 0 0,1 3 0 16,0 0-128-16,-1-2 128 15,2 0-128-15,1 1 128 0,2 3-192 0,1 0 32 0,0 2 16 0,4-3 0 16,-1 2 144-16,1 0-128 0,0 7 128 0,1-8-128 16,3-1 128-16,-4 9 0 0,2-9-144 0,-2 9 144 15,0 0 0-15,9-4 0 0,0-1-144 0,-9 5 144 16,12-3 0-16,0 1-128 0,1 2 128 0,1 0 0 16,-1 0-160-16,1 3 160 0,0-1-128 0,0 3 128 15,1-1 0-15,2 3-160 0,3 2 160 0,-2-3 0 16,1 3-128-16,1-2 128 0,2 2 0 0,2-1 0 15,0 3-144-15,3 1 144 0,-1 1 0 0,4 1-144 16,1-3 144-16,2 2 0 0,3 1 0 0,2-2-128 16,0-1 128-16,0 1 0 0,-1-4 0 0,1 3 0 15,2-2 0-15,0 0 0 0,4-5 0 0,1 4 0 16,3-1 0-16,4 5 0 0,0-2 0 0,1 0 0 0,-3-8 0 16,1 0 0-16,-2 2 0 0,3-1 0 0,2 2 0 0,0-2 0 15,3-2 0-15,2 3 128 0,2 1-128 16,-3-5 0-16,-2-4 0 0,2 1 0 0,0 0 0 0,-2-1 0 15,2-2 0-15,2-1 0 0,1-1 0 0,-2-1 128 16,-2-1-128-16,-4 1 128 0,-2-7-128 0,-1 2 0 16,-1 0 128-16,-3 3-128 0,1-3 128 0,-1 1-128 15,-2 1 160-15,1-2-160 0,-1-3 176 0,-1 3-176 16,-2 0 192-16,-3 3-192 0,-2-3 128 0,-1 2-128 16,1 2 0-16,-5-1 0 0,-3-1 128 0,-2 3-128 0,0-3 0 15,-2 4 0-15,-3-1 0 0,0 3 128 16,-5 1-128-16,2-2 0 0,4 3 0 0,-5 2 0 0,-4 2 0 15,-3-3 0 1,-10 3-1952-16,0 0-288 0,0 0-64 0</inkml:trace>
  <inkml:trace contextRef="#ctx0" brushRef="#br0" timeOffset="14527.66">13155 14295 9263 0,'0'0'400'0,"0"0"112"0,0 0-512 0,0 0 0 0,0 0 0 0,0-8 0 16,-1-2 720-16,1 10 48 0,-4-9 16 0,0-1 0 15,0 3 16-15,4 7 0 0,0 0 0 0,-6-9 0 16,-1 4-96-16,7 5-32 0,-5-8 0 0,5 8 0 16,0 0-224-16,0 0-32 0,-5-6-16 0,5 6 0 15,0 0-112-15,0 0-32 0,0 0 0 0,0 0 0 16,0 0-256-16,0 0 0 0,0 0 0 0,5 9 0 16,-5-9 0-16,11 7 160 0,0 5-160 0,2-3 128 15,-1 1 96-15,4-3 16 0,-2 3 0 0,0 1 0 16,6 3 48-16,0 0 16 0,1-7 0 0,3 5 0 0,1 0-48 15,2 0 0-15,1 1 0 0,1 1 0 0,2-3-96 16,2 2-32-16,0 2 0 0,2-2 0 0,0-1-128 0,-2 0 0 16,1 1 0-16,-2-2 128 0,-3 3-128 0,2 0 128 15,-1 0-128-15,2-1 128 0,-2 2-128 0,6 0 0 16,-1-1 0-16,4 0 0 0,-3-4 0 0,6 3 192 16,3 1-64-16,1-3 0 0,2-2 64 0,-1-1 16 15,-3-2 0-15,2 1 0 0,3 4-64 0,0-3-16 16,2 1 0-16,4-3 0 0,7 2-128 0,-1 2 0 15,-3-4 144-15,0 3-144 0,-1-4 0 0,-1 4 128 16,0-3-128-16,2 2 0 0,3 0 0 0,3-2 0 0,1 3 0 16,-3-2 128-16,-5 2-128 0,1-2 0 0,2-1 0 0,3 3 128 15,0-3-128-15,2 2 176 0,1-3-176 16,-1-1 192-16,-2 2-48 0,3 1 0 16,1-5 0-16,0 3 0 0,4 2-16 0,3-1-128 0,0-2 192 0,-2-1-64 15,-2 3-128-15,0-1 0 0,-3-5 144 0,3 3-144 16,5 1 0-16,0-1 0 0,0 2 0 0,-1-4 128 15,-2-1-128-15,3 1 0 0,0-1 0 0,4 0 0 16,1 0 0-16,0 0 0 0,-1-1 0 0,-4 0 128 16,-2 0-128-16,3-1 128 0,4 0-128 0,-1 1 128 15,-3-1-128-15,-1 1 0 0,-3-2 0 0,3 1 0 16,-1 1 0-16,2-1 176 0,4 2-176 0,-1-1 192 16,-5-1-192-16,1-2 0 0,-1 2 144 0,2 0-144 15,4-1 0-15,-1 2 144 0,-3 0-144 0,-2-3 0 16,0-1 208-16,1 1-64 0,0 2-16 0,1-1 0 15,1 2-128-15,0-2 192 0,-4-2-192 0,0 3 192 0,-2-1-64 16,3 1-128-16,3 0 192 0,-3 1-64 16,1-2-128-16,-1 1 160 0,-2-2-160 0,3 3 160 0,0-2-160 0,3 2 192 15,-2-2-192-15,-1 3 192 0,-4 0-192 16,-1 0 128-16,-1-2-128 0,2 1 128 0,5-1-128 16,-2 1 0-16,-2-3 0 0,1 2 0 0,-3 1 128 0,-2-1-128 15,-2-2 0-15,4-1 128 0,5-1-128 0,-2 2 0 16,-2 2 0-16,0-2 0 0,-1-4 0 0,1 3 0 15,2 4 144-15,-1-4-144 0,1-3 128 0,-3 3-128 16,-4-4 160-16,1 2-160 0,2-2 0 0,1 1 128 16,0 2-128-16,-1-5 0 0,1 4 0 0,-4-5 0 15,-3 1 0-15,-4 2 0 0,5-1 128 0,0 2-128 16,2 3 0-16,0-2 0 0,0-2 0 0,-4-3 0 0,-5 0 0 0,-1 3 0 16,1-3 0-16,1 3 128 0,0-3-128 0,4 4 0 15,3-1 0-15,-1 0 0 0,-1-5 128 0,-2-1-128 16,-2 1 0-16,1 1 0 0,1 1 0 0,2-4 0 15,3-2 144-15,-2 1-16 0,-3-2 0 0,-5-2 0 16,-4-2 208-16,-1 3 48 0,0 0 0 0,-3-1 0 16,-1 2-16-16,1 3 0 0,-1-1 0 0,-2 2 0 15,-3-2-80-15,-5 2-16 0,-4 3 0 0,-2-2 0 16,-4-3-144-16,-4 4-128 0,-4 3 192 0,-1-1-192 16,-2-1 0-16,1 3 0 0,-3 4 0 0,-3-2 0 31,-1 3-1168-31,-2 1-352 0,-8 3-64 0,0 0-8096 0,8-7-1632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4:37.8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4301 16691 911 0,'0'0'0'0,"0"0"0"0,0 0 0 0,3-8 0 16,-3 8 2096-16,1-8 336 0,-1 8 64 0,0 0 0 15,0 0-1280-15,0 0-256 0,0-8-48 0,0 8-16 16,0 0 48-16,0 0 0 0,0 0 0 0,0 0 0 16,0 0-288-16,-7 4-48 0,0 6-16 0,2-1 0 15,1 4-144-15,-2-2-48 0,1 7 0 0,-1 2 0 0,-5 2-400 0,4-2 0 16,-3 2 128-16,-2 4-128 16,-2 2 0-16,-2 5 0 0,-1 3 0 0,1 1 0 0,-1 1 192 0,-1 6-32 15,-3 2-16-15,-1 4 0 0,3 1-16 16,0 1 0-16,0 1 0 0,2 3 0 0,1 1-128 0,2 2 0 15,0 2 0-15,4-5 128 0,2 2-128 0,4-1 0 16,3-3 0-16,5-2 0 0,2-4 0 0,6 2 0 16,2-5 0-16,6 1 0 0,5-3 0 0,7 3 0 15,6-5 0-15,3-2 0 0,1-4-256 0,2-2-64 16,5-3-32-16,2-4-5776 16,2-1-1152-16</inkml:trace>
  <inkml:trace contextRef="#ctx0" brushRef="#br0" timeOffset="652.76">8663 16577 7359 0,'0'0'320'0,"0"0"80"0,-5-7-400 0,5 7 0 0,0 0 0 0,0 0 0 16,0 0 1664-16,0 0 240 0,11-1 48 0,3 5 16 15,3 1-1280-15,2 1-256 0,2 6-48 0,6 2-16 16,3 1 112-16,5 5 32 0,4 3 0 0,1 3 0 16,-2 3-144-16,1 1-32 0,2 6 0 0,-1 5 0 15,-1 3-80-15,1 7-32 0,0 6 0 0,-1 9 0 16,-1 9-224-16,-3 4 0 0,-5-3 0 0,-8 8 0 15,-7 1 0-15,-6 7 0 0,-5-3 144 0,-8-8-144 16,-10-6 208-16,-8-5-32 0,-2-4-16 0,-3-7 0 16,-1-7 656-16,-2-3 128 0,-2-5 16 0,-3-2 16 15,0-4-304-15,0-3-64 0,-2 0-16 0,-4-5 0 16,-5-2-1424-16,-5-6-304 16,-4-5-48-16,-1-1-16 0</inkml:trace>
  <inkml:trace contextRef="#ctx0" brushRef="#br0" timeOffset="1498.8">2749 16118 12895 0,'0'0'576'0,"0"0"112"0,12-1-560 0,1-1-128 15,-1 2 0-15,2 0 0 0,3 4 1152 0,1 0 192 16,1 0 32-16,2 0 16 0,2-1-592 0,1 4-112 15,6 0-32-15,0-2 0 0,2 1-272 0,1 0-64 16,6-2-16-16,-3 1 0 0,-2-1-16 0,-1 1 0 16,4-3 0-16,-1 1 0 0,6 2-160 0,0 2-128 15,2-1 144-15,4 0-144 0,3 3 256 0,3-4-32 0,0 4-16 0,0-4 0 16,-2-3-16-16,1 3-16 0,2 1 0 0,3-1 0 16,3 0 64-16,7 2 16 0,4-3 0 0,-2-3 0 15,-3 2-80-15,2-2-16 0,1 1 0 0,2 0 0 16,5 2-160-16,-1-3 128 0,-1-2-128 0,-1-4 128 15,-3-2 0-15,0 4-128 0,2 0 192 0,3-2-64 16,4 1 80-16,-5-1 16 0,-5-4 0 0,-2 3 0 16,1 1-96-16,1 0 0 0,1 2-128 0,3 2 192 15,0-2-192-15,-4 3 176 0,-4-1-176 0,-3-1 160 16,1-1-160-16,1 2 0 0,-1 2 0 0,6 0 0 16,-4 1 0-16,-2-2 128 0,-7-3-128 0,-2 3 0 15,-3 3 0-15,-3-1 0 0,-1-1 128 0,0 3-128 0,1 2 0 16,1 0 0-16,2-3 0 0,-7 2 0 0,-2-1 0 0,-4 0 192 15,-3-1-192-15,-2-1 192 0,2 1-48 0,-5-1 0 16,1 0 0-16,-1 1 0 0,-3 1-144 0,-2-3 160 16,0 3-160-16,-1-1 160 0,1-2-160 15,0 0-192-15,1-1 32 0,-2 0 16 16,1-1-1984-16,2-4-400 16</inkml:trace>
  <inkml:trace contextRef="#ctx0" brushRef="#br0" timeOffset="2187.46">13741 15959 3679 0,'0'0'320'0,"0"0"-320"0,0 0 0 0,0 0 0 0,0 0 512 0,0 0 48 15,0 0 0-15,0 0 0 0,0 0-560 0</inkml:trace>
  <inkml:trace contextRef="#ctx0" brushRef="#br0" timeOffset="2886.67">13550 15922 2751 0,'-14'1'256'0,"5"-2"-256"0,-1 1 0 0,-1 1 0 0,2 1 1312 0,-3-1 224 16,0-1 32-16,-1 0 16 0,1 1-800 0,0 2-144 16,-1-2-48-16,0-1 0 0,1 0 112 0,-1 1 0 15,0 1 16-15,2-2 0 0,-1 0 112 0,3 0 32 0,1 0 0 16,8 0 0-16,-9 1-160 0,9-1-48 0,-9 1 0 0,9-1 0 16,0 0-208-16,0 0-32 0,0 0-16 0,0 0 0 15,0 0-16-15,0 0-16 0,5 8 0 0,1 1 0 16,-6-9 112-16,12 5 32 0,0 0 0 0,4 1 0 15,1-3 112-15,1 2 16 0,1-1 16 16,4 1 0-16,3-2-80 0,3 1-32 0,4 1 0 0,2 3 0 16,4-4-96-16,-1 2-32 0,-1 3 0 0,1-4 0 15,-1 3-96-15,1-3 0 0,5 0-16 0,0 3 0 16,0-3-160-16,6 1-16 0,4-2-128 0,4 1 192 16,2-1-48-16,0-2-16 0,-1 1 0 0,0-3 0 15,2-1-128-15,3 2 0 0,5 3 0 0,2-4 128 16,1-3-128-16,-1 1 0 0,-3-1 144 0,1 2-144 15,-2-1 0-15,4 2 144 0,3 0-144 0,0 0 0 16,0 0 144-16,-1 0-144 0,-5-1 0 0,0 0 144 0,1 1 32 16,0 1 0-16,4 0 0 0,-1 1 0 0,-4-2 64 0,1 2 16 15,-2 2 0-15,1 4 0 16,-1-5 0-16,4 0 16 0,4-2 0 0,-3 1 0 0,-4 1-48 0,1 0-16 16,-1-2 0-16,2 0 0 0,-3-1-80 0,5 0-128 15,3 0 176-15,-3 0-176 0,-5-5 176 0,0 2-176 16,3-1 160-16,-3 1-160 0,2 1 176 0,2-3-176 15,3 0 192-15,-5-1-192 0,-4 4 128 0,-3-3-128 16,-1 2 0-16,-1 1 0 0,1 0 192 0,0 0-192 16,1 1 192-16,-4-2-192 0,-3-2 240 0,-4 2-64 15,-1 1-16-15,-4 1 0 0,-3-1 16 0,-1 1 0 16,-5 0 0-16,1 1 0 0,-2 1-48 0,-2 0 0 16,2-1 0-16,-4 2 0 0,-3-1-128 0,-1 0 0 0,-3-1 0 15,-4 0 128-15,-2 0-128 0,-3 0 128 0,-1 0-128 16,-2 1 128-16,-12-1-128 0,11 0 160 0,-11 0-160 0,0 0 160 15,0 0-160-15,0 0 128 0,0 0-128 0,0 0 128 16,0 0-128-16,0 0 0 0,0 0 0 0,2 11 0 16,-2-11 0-16,0 0 0 0,-5 6 0 0,-1 3 0 15,0-3-288-15,6-6 64 0,-10 7 16 0,1 0 0 32,0-2-288-32,1 0-48 0,-2-1-16 0,0-1 0 15,-1-1-1280-15,1-2-256 0,-2 2-48 0</inkml:trace>
  <inkml:trace contextRef="#ctx0" brushRef="#br0" timeOffset="4401.05">12316 16160 5519 0,'0'0'496'0,"0"0"-496"0,0 0 0 0,0 0 0 0,0 0 1712 0,0 0 240 15,0 0 48-15,0 0 16 0,0 0-880 0,0 0-176 16,0 0-48-16,0 0 0 0,-9 5-336 0,0-1-64 16,-1-3 0-16,1 4-16 0,-1 6-176 0,0 1-48 15,-4-1 0-15,-2 3 0 0,0 3 64 0,-2 3 16 16,0 2 0-16,-3 7 0 0,-2 2-32 0,-4 4 0 16,-3 5 0-16,-2 3 0 0,0 5-80 0,0 2-32 15,-2 2 0-15,2 1 0 0,2 2-48 0,2-1-16 0,1 1 0 0,3 1 0 16,4-1-144-16,3 3 0 0,6 6 0 15,3-6 0-15,4-1 128 0,3 4-128 0,2-1 128 0,7 4-128 16,5-5 128-16,6 5-128 0,2 1 0 16,7 2 128-16,4-1-128 0,7-2 0 0,6-4 0 0,2 1 0 15,1-2-128-15,-1 5-64 0,-2-4-16 0,3-1 0 32,0 1-208-32,2-3-32 0,-1-1-16 0,6-1 0 15,4-1-368-15,-1-4-80 0,1-3-16 0,-5-6-7280 0</inkml:trace>
  <inkml:trace contextRef="#ctx0" brushRef="#br0" timeOffset="5140.38">16990 16655 11967 0,'0'0'1072'15,"0"0"-864"-15,13 2-208 0,-1-1 0 0,4 2 1280 0,1 3 192 16,4-2 64-16,-1 7 0 0,4-1-432 0,3 7-80 16,2 3 0-16,3 4-16 0,1 1-752 0,1 6-256 15,1 2 144-15,-2 7-144 0,-2 3 0 0,0 7 0 16,-4 4 128-16,2 8-128 0,-1 2 0 0,-3 6 160 15,-2 5-160-15,-3 6 160 0,-3 1 112 0,-4 7 32 0,-4 6 0 0,-3-1 0 16,-4 4 304-16,-4 1 64 0,-6-4 16 16,-3 4 0-16,-6-2 192 0,-6 3 32 0,-6 0 16 0,-6 1 0 15,-5 4-192-15,-12-1-32 0,-11-5-16 0,-7 3 0 16,-7 3-320-16,1-6-64 0,-3-3-16 0,-7-6 0 31,-8-2-1680-31,-2-5-336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2:57.96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3365 8166 17503 0,'-5'-6'1552'0,"-2"-5"-1232"0,1 3-320 0,2-5 0 15,0 3 672-15,3-2 80 0,0-2 16 0,1 5 0 16,0-3-272-16,0-1-48 0,0 13-16 0,0-14 0 15,-2 4-96-15,0 0-16 0,-2 2 0 0,4 8 0 16,-5-11-320-16,0 3 0 0,0-1 0 0,-2 3 128 16,-3 3-128-16,1-1 0 0,-2-2 0 0,-2 1-128 15,-3 0 128-15,-3 0 0 0,-3 2 0 0,-5 1 0 16,-4-1 0-16,-5-1 0 0,-2-3 0 0,-2-1 0 16,-2 2 272-16,2-3 96 0,-3 1 16 0,-2-1 0 15,-2 3 32-15,0-3 16 0,0 1 0 0,-5-1 0 16,-3 3 48-16,-1 1 16 0,2-4 0 0,2 2 0 15,1-4-32-15,2 5 0 0,1-2 0 0,4 1 0 16,-1 0-128-16,-2-1-16 0,0 2-16 0,-3-2 0 0,-2 2-80 16,4 4-16-16,2-2 0 0,3-2 0 0,1 2-80 15,1 1 0-15,1 1-128 0,2 1 192 0,1-2-192 16,0 2 0-16,-1-3 128 0,1 0-128 0,0 2 0 0,1-1 0 16,1 2 0-16,3-2 0 0,2 2 0 0,2 1 0 15,0 0 0-15,2 1 0 0,3 2 0 0,0-1 0 16,4 2 0-16,0 0 0 0,2 2 0 0,0-2 0 15,3 5 0-15,3 1 0 0,0 2 0 0,3-1 0 16,-1 4 0-16,1 6 0 0,0 4 0 0,3 2 176 16,0 2-176-16,0 4 160 0,0 4-160 0,1 1 0 15,0 1 0-15,1 7 128 0,-4 2-128 0,3 5 0 0,2 0 0 16,-2 4 0-16,-4 5 0 0,5-1 0 0,-1 3 0 0,0 3 0 16,-2-1 0-16,2 4 0 0,0 2 0 15,0 3 0-15,4 5 0 0,-1 0 0 0,0 0 0 16,1-1 0-16,1 2 0 0,1 4 0 0,2 2 0 0,0 0 0 15,-1 2 0-15,2 0 0 0,-1 0 0 16,-2 3 0-16,1 4 0 0,-1-3 0 0,-1 0 0 0,2 1 0 16,-2 3 0-16,-2-3 0 0,-2 3 0 0,3 1 0 15,-2 1 0-15,-1 2 0 0,0 2 0 0,-1 0 0 16,-1-8 160-16,1 4-160 0,0-2 192 0,0-1-192 16,-2 1 256-16,2-2-48 0,-1 5-16 0,0 0 0 15,1 5 64-15,-1-2 16 0,-1-2 0 0,-1 1 0 16,3 0-272-16,-1 4 160 0,-1 1-160 0,0-2 128 15,-2-2-128-15,-1 5 0 0,-1 4 0 0,0-4 0 16,2-2 0-16,1 0 0 0,-2 1 128 0,0-3-128 16,0-3 0-16,0 2 0 0,-1 2 0 0,1 3 128 15,1 3-128-15,1-2 0 0,-1-3 144 0,2 0-144 0,1-1 0 0,1-1 0 16,1-6 0-16,2 1 128 0,0-6-128 0,1 2 0 16,0-1 0-16,2-2 0 0,1-1 0 15,-1 1 0-15,1-3 0 0,-1 3 0 0,0-1 0 0,-1-4 0 16,-1 0 0-16,0 1 0 0,0 3 0 0,0-1 0 15,0 1 0-15,1-4 0 0,2 1 0 0,-1 0 0 16,0-1 0-16,0-1 0 0,1-3 0 0,-1 1 0 16,2-7 0-16,0-2 0 0,0-2 0 0,2 4-128 15,-1-2 128-15,3-3-192 0,-2-2 192 0,0 0-128 0,1-5 128 16,-1 3-128-16,0 5 128 0,0-2 0 16,-1-1 0-16,1-2 0 0,0 1 0 0,-1-4 0 0,1-3 0 15,-3 4 0-15,1 0 0 0,-1 2 0 16,3-1 0-16,-1-2 0 0,-2 0 0 0,-1-3 0 0,-1-3 0 15,5-4 0-15,-4 3 0 0,1 3 0 0,-1-3 0 0,-1-3 128 16,-1-2-128-16,2-1 0 0,-1-2 0 0,0-3 0 16,-1-1 0-16,0-1 0 0,3 4 0 0,-3-2 0 15,-4-3 0-15,0 2 0 0,-1-4 0 0,-3 0 0 16,1-3 0-16,-3-1 0 0,2 1 0 0,-1-3 0 16,-5 0 0-16,0 2 0 0,-1 2 0 0,1 0 0 15,0 1 0-15,1-3 0 0,1 0 0 0,-1-5 0 16,0-2 0-16,0-6 0 0,2-1 0 0,0-1 0 15,0-3 0-15,1 0 0 0,0-5 0 0,0-2-128 16,2-1-720-16,1 1-144 0,-1-3-32 16,0 2 0-16,2-2 864 0,3-6 160 0,0-2 0 0,0 2 0 0,1 2 128 15,2-6-128-15,0 0 0 0,0 0 128 0,0 0 768 0,1 5 128 16,-1-5 48-16,4 4 0 0,1 1-848 0,0 0-224 16,1-1 0-16,2-1 0 0,-1-1 0 0,9 2 0 15,-2 0 0-15,2-2 0 0,-2 0 0 16,1-1 0-16,1-1 0 0,1 1 0 0,3-1 0 0,1 1 0 15,1 1 0-15,1-1 0 0,1 0 0 0,1 1 0 16,2-1 0-16,-2 3 0 0,-1-3 0 0,1 0 0 16,0-1 0-16,0 1 128 0,2-1 0 0,2 0 0 15,2 0 0-15,1-1 0 0,2 0 0 0,2 1 0 16,3 0 0-16,4 0 0 0,4 0-128 0,0 0 160 16,0 1-160-16,-1 0 160 0,2 2-160 0,1-3 0 15,-1 0 0-15,3 0 128 0,2-1-128 0,4-2 0 16,3 1 0-16,1-2 0 0,-1-1 0 0,1 0 0 0,-1-4 0 15,2 4 0-15,3 0 0 0,3-3 0 0,9 2 0 0,-4 2 0 16,-4-4 0-16,0 4 128 0,-2-1-128 0,2 1 128 16,1 1 32-16,2 0 0 0,4-1 0 0,-3 2 0 15,-5 0-32-15,-1 1-128 16,-4-1 192-16,4-1-64 0,1 2-128 0,-1 0 0 0,-1-1 0 0,0 1 0 31,-5-2-368-31,-3 1-96 0,-1 2-32 0,1-1-10272 0,-3-1-2064 0</inkml:trace>
  <inkml:trace contextRef="#ctx0" brushRef="#br0" timeOffset="1671.07">29277 8441 24879 0,'5'-14'2208'0,"4"-2"-1760"0,3 0-448 0,3 3 0 15,3 4 1024-15,4 0 112 0,3 4 16 0,5 1 16 0,1-1-1008 0,4-2-160 16,-1-1 0-16,3 0-192 16,2 2 192-16,1 1 0 0,0-3-160 0,4 2 160 0,1-5-192 15,4 2 48-15,3-4 0 0,2 0 0 0,1 1 144 0,4-2 0 16,-4-2-144-16,4 2 144 0,-1-3 0 0,3 1 0 15,4 5 0-15,0-1 0 0,-3 4 0 0,-3-3 0 16,-6 6 0-16,-3-2 0 0,-3 2 368 0,-1 2-16 16,-2 0 0-16,-2 2 0 0,1 1 80 0,-3 3 16 15,-1-1 0-15,-2 0 0 0,-3 0-128 0,-2 3 0 16,-4 3-16-16,-3-1 0 0,-2 5-176 0,-2 1-128 16,-1 1 144-16,-5 2-144 0,0 1 0 0,1 2 0 15,-1 4 0-15,-2-1 0 0,-2 1 0 0,-1 7 0 0,-1 1 0 0,-1 6 0 16,-2 1 0-16,-1 4 0 15,2 7 0-15,-2 0 0 0,-2 1 0 0,0 4 0 0,1 5 0 16,-3-1 0-16,-1 5 128 0,0 0-128 0,0 4 0 16,-1 1 0-16,0 1 0 0,-2 3 0 0,3 5 0 0,-1 1 0 15,-2 6 0-15,2 2 0 0,0 0 0 16,-1 2 0-16,1 3 0 0,1 3 0 0,0 0 0 0,0 6 0 16,0 2 0-16,0 0 0 0,-1 2 0 0,1 0 0 15,0 0 0-15,0 1 144 0,1-4-144 0,2 2 192 16,-1-1-192-16,2 3 0 0,4 0 144 0,-1 1-144 15,1 2 128-15,3 2-128 0,2-4 128 0,0 4-128 16,-2 4 208-16,2-2-16 0,1 0-16 0,1 4 0 16,0 1-176-16,2 1 160 0,-4 1-160 0,2-1 160 15,1 3-160-15,2 1 160 0,0-2-160 0,0 3 160 16,1-1-32-16,1 0-128 0,-1 0 192 0,0 1-64 0,-1-6-128 0,0 7 0 16,0 0 144-16,0 2-144 15,-2-4 144-15,1 1-144 0,-2 3 192 0,0-1-192 0,-2-1 288 0,0 1-48 16,-1 2-16-16,1-3 0 0,0 2 112 15,-1-1 32-15,1 1 0 0,0-3 0 0,-1-9-112 0,1 6 0 16,-1-2-16-16,-1-4 0 0,1-4-240 0,-1-2 144 16,0-3-144-16,1 1 128 0,1-3-128 0,-3-4 0 15,1-2 0-15,1 0 0 0,-4 3 0 0,4-5 0 16,-3 0 128-16,1-5-128 0,0-1 0 0,0-1 0 16,2 2 144-16,-2 1-144 0,-1-5 0 0,2-2 128 15,1-9-128-15,-1 2 0 0,1 0 0 0,-1-5 128 16,0-1-128-16,1-5 0 0,-1 2 0 0,1-1 0 15,-1-2 0-15,2 2 0 0,0 3 0 0,-1-2 0 0,1-2 0 16,-1-5 0-16,-1 1 0 0,-1-6-128 16,-1-8 128-16,-4-20 0 0,0 4-128 0,2 1 128 0,-2-2-128 0,0 0 128 15,0 1-128-15,0-4 128 0,0 3-128 0,5 21 128 16,-1-10 0-16,1-4-128 16,-2-8 128-16,1 0 0 0,-2-6 0 0,1 4 0 0,0-3 0 0,-2 3 0 15,0-4 144-15,1 2 16 0,-1-4 0 16,-1-2 0-16,-1-1 0 0,0-3 0 0,-3-3 0 0,-1-13 0 15,5 10-32-15,-5-10-128 0,0 0 192 0,0 0-64 16,0 0 64-16,0 0 0 0,0 0 0 0,0 0 0 16,0 0 224-16,0 0 48 0,-9 9 16 0,-1-5 0 15,-1-4-16-15,-2 0 0 0,-2 0 0 0,3-3 0 16,-2-3-208-16,-5-1-64 0,-5 1 0 0,-7-5 0 16,-4-1-192-16,-10 0 0 0,-11-2 0 0,-59-16 0 15,5 5 0-15,1-1 0 0,1 7 0 0,-5 5 0 16,0 3 0-16,6 1 0 0,4 5 0 0,0 3-160 0,-4 4 160 0,7 0 0 15,7 1-144-15,5-3 144 16,5 0-1152-16,3-3-144 0,-2-2-48 0,6-9-16912 16</inkml:trace>
  <inkml:trace contextRef="#ctx0" brushRef="#br0" timeOffset="4335.92">8325 6373 11967 0,'-4'-6'1072'0,"0"-2"-864"0,1 0-208 0,2-1 0 15,0 1 1280-15,1 8 192 0,2-7 64 0,-2 7 0 16,11-5-992-16,0 3-192 0,0 5-32 0,3-2-16 15,4-3-176-15,0 0-128 0,4 4 144 0,2-1-144 16,0 0 176-16,1-1-176 0,3 0 192 0,3 2-192 16,1-1 0-16,2 3 0 0,3-3 0 0,2-2 0 15,3-2 0-15,4 1 0 0,4-1 0 0,-1-1 0 16,2-1 0-16,0-4 0 0,-2 2 0 0,3-2 0 16,1 4 0-16,3-1 160 0,2-4 0 0,4 4 0 15,6-2 224-15,2 2 32 0,-7 0 16 0,4-2 0 16,1 2 96-16,6-2 32 0,4 2 0 0,1 2 0 0,-3 0-112 15,-1-1 0-15,0 1-16 0,0 2 0 0,0 0-160 0,4 2-16 16,4 0-16-16,-4 0 0 0,-6 0-240 0,0 3 128 16,-2 1-128-16,3 1 0 0,2-3 160 15,-1 2-160-15,-4-1 160 0,-2 0-160 0,-4 3 0 16,-2-3 128-16,0 0-128 0,0 1 0 0,3 1 0 0,-2 1 0 16,-1-3 0-16,-4 1 0 0,-6-2 0 0,-1 1 0 15,-2-1 128-15,-2 1-128 0,-1-1 0 0,0-1 0 16,0 2 0-16,-1 0 0 0,-3 0 128 0,-1 4-128 15,-9-3 0-15,-1-1 144 0,-5-3 16 0,-3 3 0 16,-4 2 0-16,-2-2 0 0,-3-2-160 0,-2-1 192 16,-3 0-192-16,-10 0 192 0,0 0 0 0,0 0 16 15,0 0 0-15,0 0 0 0,0 0 384 0,-11-5 80 16,-3-3 16-16,-4 4 0 0,-5-1-352 0,-4-1-64 0,-4-1-16 16,-8 2 0-16,-6-3-256 0,-5 1 128 0,-1 0-128 0,-2 0 0 15,-3 1 0-15,-1-3 0 0,-3 3 0 0,-5-5 0 16,-6 4 0-16,-3-6 0 0,2 2 0 0,-3 0 0 15,1-3 0-15,0 6 0 0,1-4 0 0,-5 1 0 16,-3-1 0-16,2 1 0 0,1 3 0 0,3-2 0 16,0 0 0-16,-3 1 0 0,-6 0 0 0,1 1 0 15,4 5 0-15,0-5 0 0,1 3 0 0,-2 1 0 16,-6 3 0-16,2-3 0 0,2-2 0 0,2 3 0 16,2 2 0-16,3 1 0 0,-1-1 0 0,1 2 0 15,-4-1 0-15,5 0 0 0,8 0 0 0,2 0 0 16,2 0-192-16,1 0 192 0,0-1-208 0,3 1 80 15,0 0-16-15,2 0 0 0,3-2 0 0,5 1 0 16,2 1 144-16,6 0 0 0,3-1 0 0,5-1-128 0,3 1 128 16,3 0 0-16,4 1 0 0,4 0 0 0,4 1 0 0,2 0 0 15,12-1 0-15,-9 3-128 0,9-3 128 16,0 0 0-16,0 0-144 0,0 0 144 0,7 9-192 0,3 0 48 16,4-3 0-16,5 4 0 0,3-2 144 0,6 1 0 15,5-4-144-15,5 3 144 0,4 0 0 0,6 3 0 16,7-4 0-16,7 1 0 0,7 1 128 0,2-3-128 15,1 3 128-15,5-4-128 0,5 0 144 0,3-1-144 16,9 2 160-16,2-1-160 0,-4 1 128 0,6 1-128 16,5-2 0-16,0 2 144 0,0-2-144 0,3-1 0 15,-1-1 0-15,2 1 0 0,1 2 0 0,-5-2 0 16,-1-2 128-16,-1-1-128 0,0 1 0 0,-1 2 0 0,-4 1 0 16,-6-2 128-16,-2-2-128 0,-2 2 0 15,-2-2 0-15,-4 1 0 0,-5 4 0 0,-5-1 0 0,-8-2 0 0,-6 3 0 16,-5 0 0-16,-4-2 0 0,-8 0 0 15,-2-1 0-15,-4 2 0 0,-5-2 0 0,-4-1 0 0,-6 1 0 16,-8 0 0-16,-10-3 128 16,0 0-128-16,0 0 0 0,0 0 256 0,0 0-48 0,-16 0 0 0,-5 0 0 15,-4-2-32-15,-7 2-16 0,-7 0 0 0,-6 0 0 16,-2 2-160-16,-10-2 0 0,-5-3 0 0,-8 2 0 16,-9-1 0-16,-2 2 0 0,-4 0 128 0,-4 0-128 15,-5 2 0-15,-8-1 0 0,-6 0 144 0,-3-1-144 16,-1 0 0-16,-5 2 144 0,-5-1-144 0,5 4 0 15,2 1 192-15,-1 1-192 0,-3 0 192 0,7-3-192 16,8 2 208-16,3 3-64 0,5-1-16 0,0 3 0 0,0 5-128 0,4-4 0 16,4 4 144-16,3 1-144 15,1 2-272 1,-1 1-128-16,0-1-32 0,1 2-9232 0,3 2-1840 0</inkml:trace>
  <inkml:trace contextRef="#ctx0" brushRef="#br0" timeOffset="7380.13">10254 4673 10127 0,'0'0'896'0,"-7"-4"-704"0,7 4-192 0,-8-4 0 15,-1 2 1088-15,9 2 176 0,-10-4 32 0,10 4 16 16,-9-2-576-16,9 2-112 0,-9-2-32 0,9 2 0 16,-9-3-128-16,9 3-16 0,-5-7-16 0,5 7 0 15,-8-6 0-15,8 6 0 0,-2-8 0 0,1-1 0 16,-1 2-48-16,2-4-16 0,2 3 0 0,1-4 0 15,3-3-80-15,1 0-16 0,2-3 0 0,2-1 0 16,2-3-16-16,2 1-16 0,5-5 0 0,-1 1 0 16,2-7-48-16,5 0-16 0,2 0 0 0,2-1 0 15,2-1-176-15,0 1 0 0,2-1 0 0,-1-1 0 16,0 2 0-16,1 0 0 0,1 0 0 0,2 0 128 16,-1 0-128-16,5 0 192 0,1 0-192 0,4 2 192 0,2 4-192 15,4-5 0-15,5-1-160 0,1-2 160 0,-2-1 0 16,3 0 0-16,2 2-128 0,7-1 128 0,4 2 0 0,4-2 0 15,3-1 0-15,1 0-144 0,0 0 144 0,6 0 0 16,4 2 0-16,3-6-128 0,-3 1 128 0,0-1-128 16,-2 2 128-16,2 2-128 0,4 1 128 0,0 0 0 15,-1-1 0-15,-3 0-128 0,-1 0 128 0,4 3 0 16,1 1 0-16,-2 2 0 0,-5 0 0 0,1 1 0 16,-4 3 0-16,5-2 0 0,1 2 0 0,-1-2 0 15,-2 2 0-15,-2 1-128 0,-1 3 128 0,3 2 0 16,5 1 0-16,-1 0 0 0,1-3 0 0,-3 2 0 15,-1-2 0-15,6 1 0 0,5 0 0 0,-1 3 0 0,-4 1 0 16,-2-1 0-16,0 0 0 0,3 0 0 0,7 3 0 16,-4-3 0-16,-3-3 0 0,-2 2 0 0,2 1 0 15,3 0 0-15,0 0 0 0,-4 2 0 0,-4 0 0 0,2 1 0 16,5-3 0-16,-3 2 0 0,-3 2 0 0,2 0 0 16,-4-1 0-16,1 2 0 0,7 4 0 0,-2-4 0 15,-2 2 0-15,-3 1 0 0,2-3 0 0,2 4 0 16,5-2 0-16,-5 1 0 0,-4 1 0 0,-2-2 0 15,-4 4 144-15,3 0-144 0,5 1 192 0,-2 1-192 16,-3 2 128-16,-3 0-128 0,-3-2 0 0,7 2 0 16,2 0 128-16,-2 2-128 0,-4 1 0 0,-2-1 0 15,-2 0 128-15,3-1-128 0,2 1 0 0,-1 1 0 16,-4 0 0-16,-4 1 0 0,-1 1 0 0,0-1 0 16,2 0 0-16,-1 0 0 0,1 2 0 0,-2 1 0 15,-2 2 0-15,-5 1 0 0,-1 3 0 0,0-3 0 16,3 4 0-16,-2-3 0 0,4 4 0 0,-5-3 0 0,-2 2 0 15,-3 3 0-15,-1-2 0 0,1 2 0 0,4 0 0 0,-1 1 0 16,-1-2 0-16,-2 2 0 0,-3 0 0 0,-2 3 0 16,-1 1 0-16,-3-1 0 0,-2-2 0 0,2 2 0 15,3 0 0-15,-1 1 0 0,-2-1 0 0,-4 1 0 16,-5 0 0-16,-1 0 0 0,-2 2 256 0,-3 2-16 16,0 0 0-16,-2 3 0 0,-1-2-96 0,1 0-16 15,2 0 0-15,0-1 0 0,-2-1-128 0,0 0 128 16,-2 3-128-16,1-4 128 0,-4 3 0 0,-2 2 0 15,-1-3 0-15,-1 0 0 0,-3 1-128 0,1-1 0 0,-2-2 0 16,-2 5 0-16,-1-2 0 0,-2-1 192 16,-2 1-192-16,-2 0 192 0,-1 3-192 0,-2 1 192 0,1-2-192 15,-3 2 192-15,0 0-192 0,-3-2 160 0,-2-1-160 0,0 2 160 16,-2-3-160-16,2 3 192 0,-3-3-192 0,-1 2 192 16,-1-3-192-16,0 3 160 0,1 0-160 0,-2-3 160 15,0-1-160-15,-3 1 192 0,2-2-192 0,-1 1 192 16,1 3-192-16,0 1 192 0,-2-5-192 0,4 2 192 15,-3 2-192-15,0-5 0 0,0-1 144 0,-1 0-144 16,1-1 0-16,1 0 0 0,-1 1 0 0,1-2 128 16,-1 0-128-16,1-2 0 0,-1-5 128 0,1 4-128 15,1 3 0-15,-1-2 128 0,1-2-128 0,2-4 0 16,0-9 0-16,-2 11 0 0,1-4 0 0,1-7 0 16,-2 10-704-1,2-10-64-15,0 0-16 0,0 0 0 0,0 0-704 0,0 0-144 16,-9-10-32-16</inkml:trace>
  <inkml:trace contextRef="#ctx0" brushRef="#br0" timeOffset="7691.15">21574 3590 11055 0,'0'0'976'0,"0"0"-784"0,0 0-192 0,0 0 0 0,0 0 1456 0,0 0 240 16,0 0 48-16,0 0 16 0,-6 13-832 0,6 2-160 15,0-2-48-15,0 2 0 0,0 0-272 0,4 4-48 0,-2 6-16 16,0 0 0-16,1 7-96 0,0 3-32 16,1 0 0-16,3-1 0 0,-1-1-48 0,3-1-16 15,1 1 0-15,3 0 0 0,2 0-192 0,2 0 144 0,2-4-144 0,2-2 128 16,3-8-128-16,2-1 0 0,-1-3 0 16,3-1 0-16,3-6 208 0,0-3-32 0,1-3-16 0,4-6 0 15,3-3 32-15,3-6 0 16,1-1 0-16,1-4 0 0,-1-5 0 0,0-1 16 0,0-5 0 0,-1 4 0 15,0-3-48-15,-1 4-16 0,-3-4 0 0,0 5 0 16,0-3 64-16,-2 5 16 0,-4 2 0 0,-6 3 0 16,-3 6-224-16,-4-1-256 0,-4 6 48 0,-4-2-11440 15</inkml:trace>
  <inkml:trace contextRef="#ctx0" brushRef="#br0" timeOffset="9109.89">12243 4927 12207 0,'0'0'528'0,"0"0"128"0,0 0-528 0,0 0-128 0,0 0 0 0,0 0 0 0,0 0 480 0,0 0 64 16,0 0 16-16,0 0 0 0,0 0-256 0,0 0-48 16,0 0-16-16,0 0 0 0,3-7-240 0,-3 7 0 15,0 0 0-15,3-12 0 0,-3 12 144 0,3-9-144 16,1-2 128-16,0 2-128 0,-4 9 256 0,6-10-48 16,-1-5 0-16,1 2 0 0,0 0 112 0,3-1 32 15,-3-2 0-15,6-2 0 0,-2 0-80 0,2-1-16 16,2 0 0-16,2-1 0 0,0-2 16 0,1-1 0 15,3-1 0-15,4-3 0 0,3 1-144 0,2-1-128 16,0 3 144-16,3-3-144 0,2 0 144 0,1-1-144 16,-2 2 128-16,1-1-128 0,0 0 0 0,2 1 128 15,3-1-128-15,2 0 0 0,0 1 144 0,5-2-144 0,4 2 160 16,5-2-160-16,1 3 128 0,0-4-128 0,-1 1 0 0,2-3 144 16,3 2-144-16,2 2 160 0,3 3-160 0,5-4 160 15,3-2-32-15,0 0-128 0,-3-1 192 0,0 0-64 16,1 4 48-16,6-1 0 0,7 3 0 0,-1-4 0 15,-1 2-32-15,0-2 0 0,0 1 0 0,6 2 0 16,6-2-144-16,-6 2 160 0,1-3-160 0,-1 4 160 16,-1 4-32-16,9-2-128 0,2 3 192 0,-2-3-64 15,-3-3-128-15,1 0 0 0,3 4 0 0,0-1 128 16,4-1 0-16,-1 1-128 0,-3 1 192 0,5-3-64 16,3 1-128-16,-1 1 0 0,-1-2 0 0,-1 2 0 15,-3 0 0-15,2-4 0 0,5 4 0 0,-4-1 0 16,-7-1 0-16,1 2 0 0,0 2 0 0,-2 1 128 0,4-2 80 15,-4 2 16-15,-6-1 0 0,0 3 0 0,1 2 32 0,1 0 0 16,3-1 0-16,-2 0 0 0,-2-1-96 0,1 1-16 16,3 2 0-16,1-1 0 0,2-1-144 0,-2 2 128 15,-4-3-128-15,7 3 128 0,2 2-128 0,-4 0 0 16,-2-1 0-16,-4-1 0 0,-4-1 0 0,3 2 0 16,3 1 0-16,-2 0 0 0,-4-2 0 0,-2 1 0 15,-2 0 0-15,3 2 0 0,5 0 0 0,-4-1 0 16,-2 2 0-16,-2-5 0 0,-1 5 0 0,3 3 0 15,1-1 0-15,1 1 0 0,-1-6 0 0,-1 1 0 16,-3 3 0-16,0-2 0 0,1 6 0 0,2-4 0 16,-1 1 0-16,-2-3 0 0,-3 0 0 0,-5 3 0 15,1-1 0-15,2 2 0 0,1-1 0 0,-1 1 0 16,-3-2 0-16,0 3 0 0,-3-5 0 0,0 5 0 16,1-4 0-16,0 5 0 0,0-3 0 0,-3 3 0 0,-3 2 0 15,-2-1 0-15,2-4 0 0,-3 4 0 0,-2 1 0 0,4-1 0 16,3 0 0-16,-4 1 0 0,-3-4 0 0,-4 3 0 15,1 2 0-15,-2-3 0 0,-2 0 0 0,1 2 0 16,1 2 0-16,0-2 0 0,1-1 0 0,-3 1 0 16,-5-1 0-16,-2 2 0 0,-5 1 0 0,2 1 0 15,-2-2 0-15,-2 2 0 0,0 1 0 0,-1-1 0 16,2 2 0-16,-2 3 0 0,2-2 0 0,0 2 0 16,-1 1 0-16,-3 4 0 0,-2-4 0 0,-1 1 0 15,-4 2 0-15,-1-2 0 0,-2 3 0 0,-2-1 0 16,1 2 0-16,-2-2 0 0,-2 3 0 0,-1-1 0 15,0 4 128-15,-2 2-128 0,-2-2 0 0,-1 0 128 0,-1 1-128 16,-3 4 192-16,0 4-192 0,0 0 192 0,-3-2-32 16,-1 5 0-16,2-2 0 0,-2 0 0 0,-1 3-32 0,-1-1-128 15,-2 5 192-15,0 2-64 0,0-5-128 0,-2 2 160 16,-2 2-160-16,2 2 160 0,0 5-160 16,0-1 0-16,0 4 0 0,0-2 0 0,-3-3 0 0,1 0 128 15,-1-1-128-15,2 0 0 0,-2 1 0 0,1 0 0 16,-2-1 0-16,1-1 0 0,1-2 0 0,-2 0 0 15,0-1 128-15,0 1-128 0,1-1 0 0,-3 1 0 16,1 0 0-16,2-5 0 0,-4 0 0 0,1-4 0 16,-2 3 0-16,2-3 128 0,1 3-128 0,1-3 160 15,-2 0-160-15,2 2 160 0,0-5-160 0,0-2-224 16,2-1 48-16,-1-4 16 16,2-3-688-16,0 1-144 0,1 1-32 0,0-13-6640 15,0 0-1328-15</inkml:trace>
  <inkml:trace contextRef="#ctx0" brushRef="#br0" timeOffset="9391.68">23614 3490 23039 0,'-9'-9'1024'0,"9"9"192"0,0 0-960 0,0 0-256 0,-12 6 0 0,6 2 0 15,0 6 864-15,3 1 128 0,2 3 32 0,3 1 0 0,2 3-832 16,4 2-192-16,-3 2 0 0,4 1 0 0,1 4 0 0,1 2 0 16,2 1 0-16,2 0 0 0,-1-5 0 0,3 1 0 15,-1-2 0-15,1-2 0 0,-1 0 0 16,2-1 0-16,1-4 0 0,4-4 0 0,3-1 0 0,3-6 0 16,4 0-160-16,4-4 160 0,1-1 0 0,6-5 0 15,6-5 0-15,3-1 0 0,2-8-336 0,0 1 16 16,-3 1 0-16,0-2-7328 15,-1 0-1456-15</inkml:trace>
  <inkml:trace contextRef="#ctx0" brushRef="#br0" timeOffset="10093.25">25880 5476 16575 0,'0'0'736'0,"-1"-14"160"0,-4-1-720 0,2 4-176 0,1-1 0 0,-1 6 0 15,3 6 960-15,0 0 176 0,0 0 16 0,-9-4 16 16,-1 3-704-16,-1 3-144 0,-3 5-16 0,-5 0-16 15,-4 6-288-15,-5 0 0 0,-2 0 0 0,-4 2 0 16,-3 3 208-16,0 2-16 0,1 4 0 0,-1-1 0 16,0 2 192-16,-1 3 48 0,2 3 0 0,3-2 0 15,0 2-112-15,1 0 0 0,2-1-16 0,0 0 0 16,1 1-160-16,4-6-16 0,1 0-128 0,2-2 192 16,3 0-192-16,2-2 128 0,2-5-128 0,5-1 0 15,5-1 192-15,4-1-64 0,1-13-128 0,5 14 192 16,2 0-48-16,6-1-16 0,1-4 0 0,6 1 0 15,1-3-128-15,3 4 0 0,4 0 0 0,1-3 0 16,-1-1 0-16,3 1 0 0,-1-4 0 0,4-1-176 16,3 3-368-16,3-4-80 15,2-2-16-15,0-1 0 0,3-3-336 0,1 3-80 0,-1-1-16 0,-3 0-8560 16</inkml:trace>
  <inkml:trace contextRef="#ctx0" brushRef="#br0" timeOffset="10374.66">25471 6151 24703 0,'0'0'1088'0,"0"0"240"0,0 0-1072 0,0 0-256 15,0 0 0-15,0 0 0 16,0 0-320-16,0 0-112 0,0 0-16 0,0 0-16 0,13 0 288 0,2 2 176 0,3-1-192 0,4-1 192 15,3 1-320-15,6-1 32 0,7 0 16 0,4 0 0 16,4-1 80-16,1-2 0 0,0 0 16 0,3-1 0 16,2 0 176-16,4 1 0 0,2 0 0 0,7-3 0 15,5 1 0-15,-1 0 0 0,-2-4 0 16,-1 3-128-16,0-4 128 0,2 4-160 0,-1 3 160 0,4-3-160 31,3-2-288-31,-4 2-48 0,-5-3-16 0,-3 4-5312 0,-4 0-1056 0</inkml:trace>
  <inkml:trace contextRef="#ctx0" brushRef="#br0" timeOffset="10744.82">27902 4896 19343 0,'0'0'848'0,"-8"-6"192"0,-1 3-832 0,9 3-208 0,-12 1 0 0,2 8 0 15,0 6 784-15,0 7 112 0,-3 6 32 16,-1 6 0-16,-1 3-928 0,0 6 0 0,-2 4 0 0,2 6-176 16,-3 5 176-16,4 3 0 0,0-3 0 15,1 2 0-15,1-2 0 0,1 2 0 0,-1 0 0 0,2-3 0 16,1-4 0-16,1-3 0 0,0-3 0 0,3-5 0 31,1 1-416-31,2-3-48 0,-1-6-16 0,3-7-8944 0</inkml:trace>
  <inkml:trace contextRef="#ctx0" brushRef="#br0" timeOffset="11216.55">27489 5523 25391 0,'0'0'1120'0,"7"-10"240"16,0-1-1088-16,5 2-272 0,2-1 0 0,4 5 0 0,3 1 0 0,6 1-256 16,1 1 64-16,5 2 0 0,4 0 192 0,3 0 0 15,4-1 144-15,-1 1-144 0,0 1 0 0,-5 3 0 16,0-2-128-16,-2 1 128 0,-3-3-384 0,-1 0 48 16,-4 0 0-16,-3 0 0 15,-3 0-112-15,-4 0-32 0,-2 0 0 0,-6-2 0 0,-1-1 224 0,-9 3 32 16,0 0 16-16,0 0 0 0,0 0 208 0,-2-9 256 0,-1 2-48 15,-3 1-16-15,-4 1 112 0,-3 2 16 0,-2 2 0 16,-2 1 0-16,-1 4-48 0,-1 6 0 0,-1 0 0 0,-1 2 0 16,1 0-16-16,0 1 0 0,-1 2 0 0,2 3 0 15,-1 3-128-15,2-2-128 0,2 2 144 0,3 0-144 16,3-2 128-16,4 0-128 0,2-3 0 0,2-2 0 16,4-4 0-16,2 0 0 0,2-1 0 0,1 2 0 15,4-6 0-15,0 0 0 0,1 0 0 0,0-1-160 16,1-3 160-16,0 0 0 0,-1 0 0 0,1 2 0 15,0 0 0-15,1 3 144 0,-1-1-144 0,0 3 0 16,1 2 192-16,2 4-192 0,-2 1 192 0,1 0-192 16,0 2 128-16,2-1-128 0,-1 2 0 0,2-1 0 15,2-3 0-15,1 1 0 0,-1-2-160 0,4-5 160 16,3 3-704 0,2-8-32-16,3-4 0 0</inkml:trace>
  <inkml:trace contextRef="#ctx0" brushRef="#br0" timeOffset="11509.14">29034 4930 11967 0,'0'0'528'0,"0"0"112"0,-8-5-512 0,8 5-128 16,-11 5 0-16,1 8 0 0,-2 4 2560 0,-1 6 464 0,-2 6 112 0,0 6 0 16,-2 3-2560-16,0 4-576 0,-4 5 0 0,1 6 0 15,0 2 0-15,2 2 0 0,1-3 0 0,1-1 0 16,-1 0 0-16,2-1 0 0,1 1 0 0,1-4-128 16,3-6 0-16,1 1 0 0,3-4 0 0,2-7 0 31,1-10-1952-31,3-4-384 0,4-1-80 0,-4-18-4896 0</inkml:trace>
  <inkml:trace contextRef="#ctx0" brushRef="#br0" timeOffset="11849.88">29624 5047 9215 0,'0'0'400'0,"0"0"96"0,-11-7-496 0,0 6 0 0,-3 6 0 0,-3 2 0 0,-2 5 3216 0,-1 1 560 16,-3 2 96-16,-5 4 32 0,-4 4-3232 0,-1 0-672 15,-2-1 0-15,-1 3-176 0,1-1 176 0,0 3-128 16,0 1 128-16,-1 1-128 0,2-5 128 0,1 2-192 16,1-1 192-16,1-3-192 0,2 1 192 0,1-4-208 15,3-3 80-15,1-2 128 0,2 0 0 0,6-7 0 16,4-2 0-16,2 0 0 0,2 0 0 0,8-5 0 15,0 0 0-15,0 0 0 0,0 0 192 0,0 0 48 0,0 0 16 16,13 2 0-16,0 0 192 0,1-1 64 0,0 0 0 0,1 3 0 16,0-4-112-16,3 0-16 0,1 1 0 15,1 3 0-15,1-1-384 0,0 3 128 0,2 2-128 0,1-5 0 32,4 0-576-32,2 1-192 0</inkml:trace>
  <inkml:trace contextRef="#ctx0" brushRef="#br0" timeOffset="12209.84">30010 5386 27583 0,'1'-18'1216'0,"1"7"256"0,-2 3-1168 0,0 8-304 0,0 0 0 0,7-9 0 15,2 4-288-15,1 2-112 0,0 0-32 0,3 0 0 0,0 2 144 0,2 0 32 16,2 1 0-16,2-3 0 16,1 0-432-16,2-3-80 0,-1-2 0 0,1 0-16 15,1-1 192-15,-2 1 32 0,-3-6 16 0,-1 0 0 0,-3 3 416 0,-2-2 128 16,-2-1 0-16,-3 4 0 0,-2-1 272 0,-3 1 176 16,-2 10 16-16,-3-8 16 0,-4 3 160 0,-5 0 16 15,-4 3 16-15,-4 4 0 0,-5 3-224 0,-5 1-64 16,-1 4 0-16,-4 2 0 0,0 3-80 0,-2 5-32 0,0 6 0 0,0-2 0 15,0 0-272-15,2 0 128 0,3-2-128 16,6-3 0-16,5 4 0 0,7-2 0 0,4 1 0 0,7-3 0 16,8-1-176-16,9-2-144 0,7-2-16 0,9 2-16 31,9-4-464-31,8 2-80 0,7-3-32 0,6 0-9536 0</inkml:trace>
  <inkml:trace contextRef="#ctx0" brushRef="#br0" timeOffset="13342.03">27681 6976 12895 0,'-6'-19'1152'0,"0"3"-928"0,-3-7-224 0,-1 2 0 15,-1 1 1904-15,1 1 336 0,0 1 64 0,0 2 0 16,0 2-1840-16,-2 2-464 0,2 0 0 0,-4 4 0 15,0 0 0-15,-2 5 0 0,-2 0 0 0,-3 3-160 16,0 3-192-16,-3 4-32 0,-2 3-16 0,-2 6 0 16,-2-1 272-16,-1 3 128 0,1 3-128 0,1 3 128 15,1 4 0-15,2-2 0 0,2 2 0 0,4-3 128 16,3 4-128-16,3-3 0 0,3-1 0 0,3-2 0 16,3 0 0-16,2-4 128 0,2-4-128 0,4-2 128 15,-3-13-128-15,10 4 128 0,0-3-128 0,3-2 128 0,3-3 176 16,3-7 32-16,3-1 16 0,5-3 0 0,-1-5-224 0,5-5-128 15,1 1 160-15,-1-2-160 0,-1-1 0 0,-1-4 128 16,-2 3-128-16,-1-5 0 0,0-3 0 0,-2 0 0 16,-1 0 0-16,-2 1-160 0,0-3 160 15,-1-3 0-15,0-1 0 0,-1 3 0 0,0-5 0 0,1 1 0 16,2-4 0-16,0 1 128 0,-2-2-128 0,-1 6 0 16,-1 4 0-16,-1 5-128 0,-2 4 128 0,-2 7 0 15,-4 6 0-15,-2 5 0 0,-3 6 320 0,-4 5 112 16,0 0 16-16,0 0 0 0,-2 18-448 0,-5 2 0 15,-3 7 0-15,-3 6 0 0,-3 8 0 0,-1 2 0 16,-1 4-192-16,-1 3 192 0,0-3 0 0,2 1 0 16,0 2 144-16,0-5-16 0,2 1-368 0,3-4-64 0,1 0-16 15,4-4 0 1,2-5-368-16,2-6-80 0,3-4 0 0,3-4-8160 0</inkml:trace>
  <inkml:trace contextRef="#ctx0" brushRef="#br0" timeOffset="13785.38">28197 6845 2751 0,'0'0'256'0,"8"-6"-256"16,0 1 0-16,1-1 0 0,1 2 2800 0,4 0 512 15,1 0 96-15,3-5 32 0,2 2-2480 0,3-4-480 16,-1 4-96-16,-1-3-32 0,-1 3-16 0,0-2 0 16,-4 2 0-16,-2-3 0 0,-5-1-336 0,-1-4 144 15,-3-1-144-15,-2-1 0 0,-1-1 336 0,-2-1-32 16,-3-1-16-16,-2 1 0 0,-3-3 80 0,-2 2 16 15,-1 0 0-15,-4 4 0 0,-2 2-80 0,-2 2-16 16,-1 5 0-16,-3-2 0 0,-3 3 256 0,-2 2 48 16,2 4 16-16,-2 4 0 0,-1 2-240 0,-1 6-48 0,1 1-16 0,0 2 0 15,1 8-176-15,2 0-128 0,2 2 144 0,4 2-144 16,2 1 176-16,5 0-176 0,3-3 192 16,5 0-192-16,4-6 128 0,3 1-128 0,4-3 0 0,6 0 0 15,2 1 0-15,4-3 0 0,4-1 0 0,3-3 0 16,2 2 0-16,3-7-176 0,3 1 176 0,4-2-160 31,4-1-608-31,3-2-112 0,5-3-16 0</inkml:trace>
  <inkml:trace contextRef="#ctx0" brushRef="#br0" timeOffset="14129.65">28992 6599 20271 0,'0'0'896'0,"0"0"192"0,-8 5-880 0,-1 1-208 0,-1 6 0 0,-1 5 0 0,-3 3 720 0,1 1 112 15,-2 1 0-15,-1 4 16 0,0 2-464 0,-2 2-112 16,0 0-16-16,1-1 0 0,-1-1-64 0,0-1-32 16,4-2 0-16,0-5 0 0,3-1-160 0,0-3 0 15,1 1 0-15,3-7 128 0,2-3-128 0,5-7 0 16,0 0-160-16,0 0 160 0,0 0-368 0,-2-14 32 15,2-2 0-15,3-2 0 0,3-2 128 0,3-3 16 16,2-5 16-16,2-1 0 0,1-6 176 0,4 1 176 16,0 0-48-16,0 1 0 0,2-2 128 0,2 4 0 15,-1-1 16-15,2 4 0 0,0 1-272 0,-2 3 0 16,0 2 0-16,-1 5 0 0,1 0 0 0,0 6 0 0,1 3-192 0,-1 3 192 16,0 1-224-16,-1 5 48 0,0 4 16 0,1 3 0 31,-2 4-496-31,-1-1-112 0,-1 2 0 0</inkml:trace>
  <inkml:trace contextRef="#ctx0" brushRef="#br0" timeOffset="14392.12">29631 6478 27759 0,'-7'-13'1216'0,"7"13"272"0,-11-2-1184 0,4 4-304 0,-3 6 0 0,3 2 0 0,0 4 0 0,-2 4 0 15,-1 1-176-15,-1 3 176 0,2 6 0 0,-2 1 0 16,0 3 0-16,0 1 0 0,1 0-240 0,1 0 16 16,-1 1 0-16,3-2 0 15,1 0-640-15,4-3-128 0,2-5-32 0,2-2 0 16,2-3-368-16,3-7-80 0,2-3 0 0,1-4-16 0</inkml:trace>
  <inkml:trace contextRef="#ctx0" brushRef="#br0" timeOffset="14764.15">29978 6403 3679 0,'0'0'160'0,"0"0"32"0,-7-1-192 0,7 1 0 0,-9 6 0 0,0 8 0 16,0 1 4928-16,0 6 928 0,1 2 192 0,2 1 32 16,1 1-4912-16,1 1-976 0,0 3-192 0,0-1 0 15,-1 0 0-15,5-2 0 0,-1 1 0 0,1-7 0 16,0 0-128-16,1-4 128 0,4-2-160 0,-1-5 160 15,-4-9 0-15,0 0 0 0,12 1 0 0,0-2 0 16,1-4 384-16,1-3 32 0,3-5 0 0,2-4 0 16,0-7 32-16,1-6 16 0,0 0 0 0,1 1 0 0,-2-2-16 0,0 1 0 15,-1 2 0-15,-2-3 0 0,0 1-176 0,-1 2-32 16,-1-2-16-16,0 8 0 0,0-1-224 0,-2 4 0 16,1 5 0-16,-1 1 0 15,-1 1-688-15,-1 5-16 0,0-2-16 16,1 4-12208-16</inkml:trace>
  <inkml:trace contextRef="#ctx0" brushRef="#br0" timeOffset="15243.87">30939 6412 20271 0,'-4'-18'896'0,"-1"5"192"0,-4-2-880 0,-1 2-208 0,1 3 0 0,-1 4 0 16,0 2 1408-16,0 3 256 0,-2 1 32 0,1 4 16 15,-4 5-1712-15,-3 3-256 0,-1 2-80 0,-3 5-32 32,2 2-144-32,-3 5-16 0,-1 1-16 0,0 5 0 0,-2 0 176 0,2 3 48 0,-1 1 0 0,-1 1 0 15,0-3 160-15,4-6 160 0,4-5-208 0,4-5 80 16,4-6 128-16,5-2 0 0,5-10 0 0,0 0 0 15,0 0 544-15,0 0 192 0,0 0 32 0,0 0 16 16,6-10 160-16,3 0 16 0,1-3 16 0,4-3 0 0,-2-4-736 0,2-5-240 16,0 0 128-16,0 3-128 15,-2-2 0-15,0 4-176 0,-1 1 32 0,1-1 0 0,-2-2 144 16,0 3-160-16,-1 0 160 0,-1 2-160 0,-1 2 160 0,0 4 0 16,-2 2 0-16,-5 9 0 0,0 0 0 0,0 0 0 15,0 0-144-15,0 0 144 0,0 0-128 0,0 0 128 16,1 17-160-16,-1 3 160 0,-3-1-176 0,1 2 176 15,-2 1-192-15,2 1 192 0,-1-4 0 0,0 0 0 16,3-1 0-16,0-2 0 0,0-1 0 0,4-3 0 16,-4-12 0-16,5 13 0 0,2-5 0 0,-7-8 0 15,10 9 0-15,0-4 0 0,0-1 0 0,0-1 0 16,3-3 128-16,2-3-128 16,2 1-288-16,1-2-96 0,1 0-32 0,2-5 0 15,3 2-2176-15,2-4-432 0</inkml:trace>
  <inkml:trace contextRef="#ctx0" brushRef="#br0" timeOffset="15662.76">31417 5621 21023 0,'0'0'928'0,"-6"14"192"0,-2 4-896 0,-2 4-224 16,0 4 0-16,1 6 0 0,3 4 0 0,-5 4 144 15,1 5-144-15,0 5 128 0,0-3 128 0,-2 3 0 16,1 4 16-16,0-1 0 0,-1 1-80 0,2-2-32 16,0-2 0-16,0-1 0 0,-1-6-160 0,5-1 128 0,-2-1-128 0,2-3 128 31,0-5-448-31,1-4-80 0,0-1-32 0,2-8 0 0</inkml:trace>
  <inkml:trace contextRef="#ctx0" brushRef="#br0" timeOffset="15850.12">31050 6214 29247 0,'5'-16'1296'0,"-5"16"272"0,6-7-1248 0,6 0-320 0,-1 5 0 0,4 1 0 15,3-1-352-15,2 2-128 16,2 0-32-16,2 3 0 0,2 3 48 0,2-1 0 0,1 0 0 0,-1 3-7392 16,2-3-1472-16</inkml:trace>
  <inkml:trace contextRef="#ctx0" brushRef="#br0" timeOffset="16089.5">31575 6226 19343 0,'0'0'848'16,"0"0"192"-16,0 0-832 0,-5 7-208 0,-3 5 0 0,4 6 0 0,-3 4 1664 0,0 8 272 0,1 1 64 15,1-1 16-15,-2 1-1536 0,4 2-304 0,-2 0-176 0,1-1 192 16,-1 1-192-16,2 0 0 0,1 0 0 0,-1-1 0 31,2-4-528-31,-1-3 16 0,1-5 0 0,1-2 0 16,1-4-1568-16,2-4-304 0,-3-10-64 0,0 0-16 0</inkml:trace>
  <inkml:trace contextRef="#ctx0" brushRef="#br0" timeOffset="16590.14">31690 6273 6447 0,'0'0'272'0,"0"0"80"16,0 0-352-16,-1-9 0 0,1 9 0 0,0-8 0 0,-2-1 2048 0,2 9 352 16,0-9 64-16,0 9 16 0,0 0-1184 0,0 0-224 15,0 0-48-15,0 0-16 0,0 0-464 0,0 0-96 16,0 0 0-16,0 0-16 0,0 0-160 0,-7 14-16 0,0 4-16 0,2 1 0 15,-2 1 48-15,2 5 16 0,-1-2 0 0,1 5 0 16,1-2 64-16,1 3 16 0,2-1 0 0,0-1 0 16,1-6-176-16,0 0-16 0,1-2-16 0,2-2 0 15,0 0-48-15,2-2 0 16,2-1 0-16,0-4 0 0,2 0 48 0,2-6 0 0,0 0 0 0,3-1 0 16,-3-3-176-16,3-3 0 0,2-2 0 0,0-3 0 15,1-3 0-15,0-2 0 0,3-1 0 0,-1 0 128 16,-2-2-128-16,1-1 0 0,0 1 0 0,1-2 0 15,3-2 0-15,-2 0 0 0,-1 3 0 0,1-4 0 16,1-2 128-16,-2 2-128 0,-1-1 128 0,-3 2-128 16,0 2 0-16,-2 2-304 0,-2-1 48 0,-1 4 16 15,-2 6-352 1,-3 0-80-16,-5 7-16 0</inkml:trace>
  <inkml:trace contextRef="#ctx0" brushRef="#br0" timeOffset="16935.18">32229 6549 25567 0,'0'0'1136'0,"0"0"224"0,0 0-1088 15,9-4-272-15,0-1 0 0,3 5 0 0,0 2 0 0,-3-2 0 0,1 0-208 0,3 0 80 16,1-3 128-16,0 1 0 15,0-1 0-15,0 0 0 16,0 0-400-16,9-6-160 0,-7 2-16 0,-4-4-16 16,-6 1-80-16,-1-3-16 0,-2-1 0 0,-4 1 0 0,-5 2 464 0,-1-3 96 0,-3 1 128 0,-3 2-208 15,-4-3 544-15,0 1 112 0,-2 4 32 0,6 5 0 16,-2 3 96-16,-3 1 32 0,-3 3 0 0,1 3 0 16,-1-1-144-16,-2 7-16 0,-1-1-16 15,-21 17 0-15,7 2-432 0,9-3 0 0,6 0 128 0,8-3-128 16,4 0 0-16,8 2 0 0,0-5 0 0,8 1 0 15,5-2-192-15,4-2 0 0,3-2-16 0,2 0 0 16,2-2-160-16,1-5-16 0,3-1-16 0,0-2 0 16,-1-3-1136-1,-9-1-240-15</inkml:trace>
  <inkml:trace contextRef="#ctx0" brushRef="#br0" timeOffset="17148.96">31978 5992 21183 0,'-2'-16'1888'0,"1"1"-1504"15,-5 1-384-15,3 5 0 0,2 1 3104 0,1 8 544 16,0 0 128-16,0 0 0 15,1 12-5168-15,-1 0-1040 0,-1 0-192 0</inkml:trace>
  <inkml:trace contextRef="#ctx0" brushRef="#br0" timeOffset="17369.75">29460 6300 37087 0,'2'-24'1648'0,"1"12"336"0,-1 1-1600 0,-2 11-384 0,13 5 0 0,6 8-10912 15,4 10-2272-15</inkml:trace>
  <inkml:trace contextRef="#ctx0" brushRef="#br0" timeOffset="20281.75">21669 5019 8287 0,'0'0'736'0,"-8"-4"-592"0,8 4-144 0,-9-1 0 16,9 1 736-16,0 0 112 0,0 0 32 0,0 0 0 16,0 0-560-16,0 0-128 0,-6 5 0 0,6-5-16 15,0 0-32-15,-1 13 0 0,1-5 0 0,1 3 0 16,-1-11-144-16,3 14 128 0,0-4-128 0,2 0 128 15,-5-10-128-15,8 11-192 0,0-3 32 0,-8-8 16 16,10 10-336-16,0-3-64 0,-1-2-16 0,-9-5 0 16,13 3-288-16,-2 1-64 0,1-4-16 15,-1-1 0-15,-11 1 512 0,10-4 96 0,-1 0 32 0,-9 4 0 0,10-3 288 0,0 1 0 16,-10 2 0-16,12-1 0 0,-2 0 544 0,-1-1 64 16,4 2 16-16,-2 2 0 0,0 0-160 0,5 0-16 15,0 0-16-15,5 2 0 0,3 1-240 16,2-1-64-16,2-2 0 0,4 3 0 0,1 2-128 0,2-2 0 15,-1-3 0-15,3 2 0 0,1-1 0 0,1 1 0 16,3-2 0-16,4 1 0 0,2-2 0 0,7 1 0 16,6 0 0-16,2-2 0 0,0-2 0 0,0 1 0 15,1 0 0-15,3-2 0 0,6 0 0 0,4-4 0 16,6 2 0-16,-3-1 0 0,-5-3 0 0,-1 3 0 0,2-2-144 0,3 2 144 16,3-1 0-16,0 0 0 0,-6 3 0 0,-4 0 0 15,0-4 160-15,-1 4 96 0,0 2 0 0,-1 2 16 16,4-1-16-16,-7 2-16 0,-3 0 0 0,-5 2 0 15,-2-2-240-15,2 2 0 0,-4 0 0 0</inkml:trace>
  <inkml:trace contextRef="#ctx0" brushRef="#br0" timeOffset="20953.09">21089 6825 5519 0,'0'0'240'0,"0"0"64"0,10-5-304 0,2 1 0 0,1-2 0 0,-2 3 0 16,4 1 1504-16,4-1 240 0,2 2 48 0,2-2 16 0,-1 0-1120 0,4-3-240 15,1 3-32-15,2 0-16 0,0 2-128 0,5 0-16 16,4-1-16-16,3 0 0 0,2-2 16 0,1 3 0 16,0-1 0-16,2 1 0 0,0-1-16 0,3 0 0 15,-1 1 0-15,7-2 0 0,5 1-240 0,2-2 128 16,2 3-128-16,1 1 0 0,-2 1 128 0,3 0-128 15,2 2 0-15,5-2 0 0,7 3 256 0,0 0-64 16,-1 2 0-16,3 3 0 0,1-5-192 0,8 5 176 16,4-2-176-16,3 2 160 0,-1-2-160 0,0 2 0 15,1-1 0-15,7 5-5120 16,4-3-1072-16</inkml:trace>
  <inkml:trace contextRef="#ctx0" brushRef="#br0" timeOffset="37692.08">7878 14272 18431 0,'-28'-5'816'0,"11"-1"160"0,-2-1-784 0,1 0-192 16,3 0 0-16,3 1 0 0,3-7-160 0,3 7-80 16,1-2-16-16,5 8 0 0,-5-7 256 0,0-2 192 15,1 3-48-15,4 6 0 0,0 0 48 0,-4-6 0 16,1-4 0-16,0 6 0 0,3 4 32 0,0 0 16 16,-3-10 0-16,3 10 0 0,0 0 80 0,0 0 32 0,0 0 0 0,0 0 0 15,12-5-160-15,0 4-16 0,1 0-16 0,2 1 0 16,4 0 224-16,3 1 64 0,3 3 0 15,1-2 0-15,3 0 128 0,3 1 48 0,1 0 0 0,4 1 0 16,1-2-144-16,5 3-32 0,1 2 0 0,4-3 0 16,1-1-176-16,7 0-32 0,4-3-16 0,0-1 0 15,-7-2-48-15,3 1-16 0,1-2 0 0,1 1 0 16,4 3-32-16,4-2 0 0,4-2 0 0,-2 0 0 16,-2 3-128-16,0-2 0 0,2 3 144 0,0 0-144 15,4-1 144-15,3 0-144 0,1 1 192 0,1-4-192 16,-4-1 192-16,-1 1-192 0,-1 3 192 0,4-1-192 0,3 2 256 15,0 0-48-15,-1-1-16 0,1 0 0 16,-5 0 16-16,4 1 0 0,3 2 0 0,2-2 0 16,2 0 16-16,-1-1 0 0,-3-3 0 0,1 3 0 0,1 5 48 15,4-3 16-15,6-1 0 0,-5 0 0 0,-4 0-48 16,0 2-16-16,0 1 0 0,4-2 0 0,4 0-32 16,-5 1-16-16,-4-1 0 0,2 2 0 0,2 2 16 0,6-2 0 15,2 0 0-15,-2 1 0 0,-5-2 0 0,2 5 0 16,3 2 0-16,3 1 0 0,3-5-192 0,-3 4 192 15,-3-3-192-15,3 2 192 0,3-1-192 0,-1-2 0 16,-1 1 0-16,0 0 128 0,-5-1-128 0,3 0 0 16,4 3 0-16,-3-4 0 0,-2-2 0 0,-6 2 0 15,-3 2 0-15,3-2 0 0,5-1 0 0,-2-1 0 16,-2-2 0-16,-6 1 0 0,-2 2 128 0,2 1-128 0,2-2 0 16,-3 1 128-16,-3-3-128 0,-2 0 0 0,-1-1 0 15,-1 1 128-15,-1 0-128 0,5 0 0 0,3 0 144 0,-2 0-144 16,-3 0 144-16,-3 1-144 0,-2 0 192 0,5 0-192 15,3 1 160-15,-4 0-160 0,1-2 128 0,-3 0-128 16,-3-1 0-16,-4 0 0 0,-3-1 128 0,5 1-128 16,2-1 0-16,-4-5 0 0,-5 0 0 0,-4 1 0 15,-4-1 0-15,-3 1 0 0,-3-1 0 16,-4 0 0-16,0 1 0 0,-2 1 0 0,3-1 0 0,-2 1 0 16,-1-5 0-16,-7 2 0 0,1-1 0 0,-6 2 0 15,-1-1 0-15,-4-1 128 0,-2 3-128 0,-2-1 128 16,-2 5 32-16,-3-1 0 0,-2 1 0 0,-1 2 0 15,-4-2-160-15,-8 2 0 0,0 0 0 0,10 0 0 16,-10 0-256-16,0 0-96 0,0 0-16 0,0 0 0 31,0 0-1248-31,0 0-256 0,0 0-48 0,-6 17-12512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4:54.3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3318 7396 4607 0,'0'0'400'0,"0"0"-400"0,0 0 0 0,0 0 0 0,0 0 1584 16,0 0 224-16,0 0 48 0,0 0 16 15,0 0-912-15,0 0-192 0,9-4-48 0,-9 4 0 16,0 0-112-16,0 0-32 0,6-1 0 0,-6 1 0 0,0 0 0 15,8 0-16-15,-8 0 0 0,0 0 0 0,0 0-176 0,0 0-16 16,0 0-16-16,0 0 0 0,6 6 32 0,-2 2 0 16,-4-8 0-16,2 11 0 0,-2-11-16 15,0 13 0-15,0 2 0 0,-4 2 0 0,1-2 128 0,-2 8 16 16,1 0 16-16,-1 3 0 0,-3 1-144 16,2 2-16-16,-2-2-16 0,3 0 0 0,0-5-80 0,1 0-16 15,3-2 0-15,-1-2 0 0,1-1-64 0,0-2 0 16,-2-1-16-16,3 1 0 0,0-5 16 0,0 2 0 15,-1-1 0-15,1-3 0 0,0-8-192 0,0 0 192 16,0 0-192-16,1 11 192 0,-1-11-192 0,0 0 160 16,0 0-160-16,0 0 160 0,0 0 32 0,0 0 16 15,9 2 0-15,-9-2 0 0,0 0-48 0,12-4-16 16,-12 4 0-16,10-5 0 0,-1 1-144 0,0 0 0 16,-2 2 0-16,5-1 0 0,-1 2 0 0,3-2 0 15,0 1 0-15,1-1 0 0,2 1 0 0,1 0 0 16,1 0 0-16,2-1 0 0,5-1 0 0,1 2 0 15,-1-1 0-15,2 2 0 0,3 0 0 0,-1 1 0 0,1 0 0 0,-1 1 0 16,-1 0 0-16,-7 1 0 16,2 0 0-16,3 2 0 0,2-2 0 0,2 2 0 0,0-2 0 0,2 0 128 15,2 1-128-15,-1-1 192 0,0 2-192 0,1-1 192 16,-1-3-48-16,-1 1 0 0,0-5 0 16,0 3 0-16,-5-2 16 0,3 3 0 0,0-2 0 0,14-1 0 15,-7 2-32-15,-12 0-128 0,0-1 192 0,3 2-64 16,-1-2-128-16,0 0 192 0,2 0-192 0,-2-2 192 15,2 2-64-15,-1-1-128 0,2 0 192 0,-3 0-64 0,0 0 32 0,-3-1 0 16,1 1 0-16,-1 0 0 0,0 2-160 0,1 1 160 16,-1-3-160-16,11 1 160 15,-4 0 32-15,-11 2 0 0,2 0 0 0,1 0 0 0,2 0-192 0,0 2 0 16,1-2-160-16,0 1 160 0,0 0 0 0,-1 0 0 16,1-1 0-16,0 0 0 0,-1 0 0 0,1 0 0 15,-3 0 0-15,2 0 0 0,0 0 0 0,1 0 0 16,0 0 0-16,7 2 0 0,-1-2 0 0,-13 0 0 15,3 0 0-15,1 1 0 0,3 0 192 0,-3-1-192 16,2 0 192-16,-1 0-192 0,-1 2 128 0,0-2-128 16,-1 0 0-16,0 1 0 0,-1 0 0 0,-1-1 0 15,0 0 0-15,-1 0 0 0,-1 0 128 0,0 1-128 16,-1 1 0-16,0 0 0 0,0-1 128 0,-1 1-128 16,0-2 0-16,-1 1 0 0,1 0 0 0,-2 0 0 15,3 1 128-15,-3-1-128 0,0 0 0 0,1-1 0 16,-2 0 0-16,-3 0 0 0,3-1 0 0,-1 0 0 15,0 1 0-15,-2 0 0 0,0-2 128 0,1 2-128 0,-2-1 0 16,3 0 0-16,-1 1 0 0,-5 0 0 0,0 0 0 16,0 0 0-16,-7 0 128 0,0 0-128 0,7-1 0 0,1-1 0 15,-8 2 128-15,5-3-128 0,1 0 0 16,-6 3 0-16,6-2 0 0,-6 2 128 0,6-3-128 0,-6 3 0 16,0 0 144-16,5-3-144 0,-5 3 0 15,4-5 144-15,-4 5-144 0,2-7 0 0,-2 7 0 0,4-8 128 16,0-2-128-16,-1 5 0 0,-2 0 0 0,0-3 128 15,2 2-128-15,-1-4 0 0,-2 1 0 0,3-4 0 0,-2 4 0 16,2-2 0-16,-2-3 128 0,0 1-128 0,2 0 176 0,-1-2 0 16,2-2 0-16,0 0 0 0,-2-1 96 15,2 0 32-15,1 0 0 0,-2 2 0 0,2 1-112 0,-3 1-32 16,1 1 0-16,-1 0 0 16,0 3-160-16,-1 2 160 0,2 2-160 0,-3 6 160 0,2-9-160 0,-2 9 0 15,0 0 0-15,0 0 0 0,1-5-208 0,-1 5-80 16,0 0-16-16,0 0 0 15,0 0-2864-15,-6 6-576 0</inkml:trace>
  <inkml:trace contextRef="#ctx0" brushRef="#br0" timeOffset="2536.01">3246 9297 6447 0,'0'0'576'0,"0"0"-576"0,2-10 0 0,-2 2 0 15,0-2 896-15,0 10 64 0,0-7 0 0,-2-3 16 16,2 10 32-16,0-8 0 0,0 8 0 0,0-10 0 16,0 10-32-16,0 0 0 0,0 0 0 0,0 0 0 15,0 0-272-15,0 0-48 0,3-8-16 0,-3 8 0 16,0 0-160-16,0 0-32 0,0 0-16 0,0 0 0 16,5 12 0-16,-2 2 0 0,-3 1 0 0,0 1 0 0,-2 2 32 0,1 2 16 15,0 6 0-15,0 2 0 0,-2-2-112 16,0 4-32-16,0 2 0 0,0-3 0 0,-2 1-80 0,0 2-32 15,0-5 0-15,0-1 0 0,-2-1 64 0,1-1 16 16,1-1 0-16,0-4 0 0,0 0 80 0,0-1 0 16,0-2 16-16,1-3 0 0,1-3-48 0,2 0-16 15,1-10 0-15,0 0 0 0,0 0-144 0,0 0-16 16,0 0-16-16,0 0 0 0,8 3-16 0,2-3 0 16,-10 0 0-16,11-4 0 0,1-3 16 0,-1 1 0 15,1 0 0-15,-1-3 0 0,0 2-160 0,2 0 0 16,2 1 144-16,-6 3-144 0,3-1 0 0,-1-2 0 15,2 1 0-15,1 2 0 0,0-1 0 0,1-1 0 16,0 3 0-16,1 0 0 0,1 1 0 0,1 1 0 16,0 0 0-16,6 1 0 0,2-1 0 0,-2 2 0 15,-3-1 0-15,2 0 0 0,0 1 0 0,3-2 0 0,-2 0 0 16,0 2 0-16,0-1 0 0,0 1 0 16,0-1 0-16,2 0 0 0,-1 0 0 0,-3-1 0 15,-2 0 0-15,3 2-128 0,4-2 128 0,-2 0 0 0,4 0 0 0,2-2 0 16,1 0 0-16,2-1 0 0,1 0 0 0,19-1 0 15,-8-3 0-15,-3 4 128 0,-4-3-128 0,3 1 128 16,-2-1-128-16,0-2 0 0,1 1 0 0,1 3 128 16,1-1-128-16,2 1 0 0,-3 0 0 0,2 2 0 15,1-2 0-15,-2-1 0 0,-3 0 0 0,-1 2 0 0,0-1 0 16,3-1 0-16,0 0 0 0,-1 1 0 16,-2 3 0-16,2-1 0 0,1-1 0 0,1-1 0 0,-1 2 0 15,-12-1 0-15,3 1 0 0,14-2 0 16,-5-4 0-16,-12 6 0 0,4 0 0 0,-2 1 0 0,1 0 0 0,19 1 0 15,-3-1 0-15,-3 1 0 0,-3 0 0 0,-12 0 0 16,1-2 0-16,-1 2 0 0,1 0 0 0,-1 0 0 16,-1-1 0-16,-1 1 0 0,1-1 0 0,-1-1 0 15,-1 4 0-15,0-2 128 0,-1 0-128 0,-2 1 0 16,-1 0 128-16,2 1-128 0,-4-1 0 0,1-1 144 16,-1-1-144-16,-2-1 0 0,-1 2 144 0,-1 0-144 15,0 0 0-15,-2-1 144 0,-3 0-16 0,-1-1-128 16,-2 4 192-16,-1-4-64 0,-2 0-128 0,0 1 160 15,-1-1-160-15,-6 2 160 0,0 0-160 0,8-1 192 16,-8 1-192-16,0 0 192 0,0 0-64 0,6-1 0 16,-6 1 0-16,0 0 0 0,4-4 48 0,-4 4 0 15,6-4 0-15,-6 4 0 0,5-7 0 0,0 0 0 16,-1-4 0-16,0 3 0 0,1-1 48 0,-1 2 16 16,-2-5 0-16,1 3 0 0,-1-3-16 0,1-1 0 15,0 0 0-15,-1-2 0 0,-1-3-32 0,1 2-16 16,-1-1 0-16,0 2 0 0,-1 0-48 0,0 3-128 0,-1-1 192 15,0 3-64-15,1 3-128 0,-2 2 0 0,0-1 144 16,2 6-144-16,0 0 0 0,0 0 0 0,-7 2-192 0,0 3 64 31,-1 1-1616-31,1 6-320 0,-2-2-64 0</inkml:trace>
  <inkml:trace contextRef="#ctx0" brushRef="#br0" timeOffset="6303.66">1588 1461 10079 0,'0'0'448'0,"-11"8"80"0,3-2-528 0,-4 6 0 0,-3-2 0 0,-3 4 0 16,-4 2 640-16,-3 3 0 0,-5 2 16 0,-4 4 0 15,-1-1-192-15,-3 2-32 0,-3 3-16 0,0 1 0 16,1-2 80-16,19-10 16 0,-1 4 0 0,-4 4 0 16,-2 4 160-16,0 3 32 0,-2 7 16 0,3 1 0 0,-1 2-256 0,-6 16-48 15,6-1-16-15,4-1 0 0,-1 2-208 0,10-1-64 16,4-3 0-16,4-4 0 0,5-5 0 0,4-2-128 16,5-7 192-16,3-7-64 0,5-2-128 0,0-5-272 15,3-4 64-15,3-3 16 0,1-4 192 0,3-3 0 16,-1-4-160-16,-1-3 160 0,1-5 0 0,-1-2 0 15,0-1 0-15,-1-3 0 0,1 0 128 0,-1-4-128 16,-2-1 128-16,-1 0-128 0,-1-4 128 0,-3 1-128 16,-2-1 0-16,-4 0 128 0,0 0-128 0,-3 0 0 15,-2-1 144-15,-3-1-144 0,-1 1 128 0,-2 1-128 16,-2-1 128-16,1 1-128 0,1 0 0 0,-1 4 144 16,2 2-144-16,1 0 0 0,0 6 0 0,0-2 0 15,0 8 0-15,0 0 0 0,0 0 0 0,10 7 0 0,2-1 0 16,-1 7-144-16,2 2 144 0,-1 3 0 15,1 1-144-15,0 1 144 0,1 1 0 0,-3 3 0 16,5 2 0-16,-5 1 0 0,0 1 0 0,2-5 0 16,-4 1 0-16,1-5 0 0,0-2 0 0,-1-2 0 0,0-1 0 0,0-1 0 15,-1-2 0-15,1-2-304 0,-3 0 48 0</inkml:trace>
  <inkml:trace contextRef="#ctx0" brushRef="#br0" timeOffset="6647.06">1740 2149 18431 0,'0'0'816'0,"0"0"160"0,0 0-784 0,-1 7-192 0,-2 2 0 0,1 1 0 0,-1 6 224 0,1 2 0 16,-1 1 0-16,-1 5 0 0,1 4-16 0,-4 5 0 15,3 0 0-15,-2 1 0 0,2 0-208 0,2 1 176 16,0-1-176-16,2-2 160 0,0-4-160 0,4-5 0 16,3-4 0-16,0-4 128 0,2-2-128 0,1-8 0 15,3-4 0-15,1-2 128 0,1-4-128 0,2-7 192 16,1-3-192-16,-1-5 192 0,1-3-48 0,5-13 0 0,-1 1 0 16,-10 10 0-16,1 1 32 0,-2 0 0 15,1-3 0-15,-3 2 0 0,-3-3 304 0,-2 3 64 0,0-3 16 0,-4 5 0 16,0 0-240-16,0 4-32 15,-4 4-16-15,0 1 0 0,-1 3-272 0,0 5 0 16,0 4 128-16,0-1-128 16,-2 2-1120-16,0 1-288 0</inkml:trace>
  <inkml:trace contextRef="#ctx0" brushRef="#br0" timeOffset="6989.17">2109 2248 13935 0,'0'0'608'0,"0"0"144"0,9 1-608 0,1-1-144 0,0-2 0 0,1-1 0 0,1-1 448 0,1-3 48 15,-1 0 16-15,1 1 0 0,-2-4-224 0,1 2-32 16,-1-3-16-16,1 1 0 0,-2-1-112 0,-1-1-128 15,-3 3 176-15,-1-3-176 0,0 3 192 0,-3-2-64 16,-1 1 0-16,-1 1-128 0,-3-3 496 0,1 5-16 16,-2-2 0-16,-4 4 0 0,1 2 64 0,-2 2 16 15,-1 2 0-15,-2 2 0 0,1 3-192 0,-2 4-48 16,-2-1 0-16,2 4 0 0,0 2-128 0,1 2-16 0,-1 2-16 0,3 1 0 16,0 2-160-16,2 1 0 15,3-4 144-15,2 1-144 0,3-1 0 0,3 0 0 16,3-1 0-16,3-3 0 15,-1-5-640-15,3 1-160 0,3-4-32 0,2 0 0 0</inkml:trace>
  <inkml:trace contextRef="#ctx0" brushRef="#br0" timeOffset="7421.46">2852 1923 11967 0,'0'0'1072'0,"0"0"-864"15,-6 3-208-15,-2 1 0 0,0 1 1072 0,-3 0 160 16,0 3 48-16,-2 2 0 0,-1 2-400 0,0-2-80 15,-1 2-16-15,0 4 0 0,-2-1-176 0,2-2-32 16,0-1-16-16,3 2 0 0,-2-1-144 0,3-2-32 16,2 0 0-16,1-5 0 0,7 3-128 0,2-3-48 15,2 2 0-15,2 0 0 0,1-3-64 0,3-2-16 16,0 1 0-16,1-1 0 0,2-2-128 0,3 2 128 16,-1-1-128-16,1 2 128 0,0 0-128 0,1 2 0 15,-2-3 0-15,-3 4 0 0,-1 2 0 0,-1 0 0 16,-1 0 0-16,-6 1 0 0,0 2 224 0,-5 2 16 15,-2-2 0-15,-4 1 0 0,-5 2 96 0,-2 0 32 16,-3 3 0-16,-3 0 0 0,-4-1-176 0,1 0-16 16,-4-3-16-16,-2-1 0 0,0-4-160 0,-1-3 0 15,1-1 0-15,-7-5-12016 0</inkml:trace>
  <inkml:trace contextRef="#ctx0" brushRef="#br0" timeOffset="7788.51">3292 1845 13823 0,'0'0'1216'0,"0"0"-960"15,0 0-256-15,0 0 0 0,0 0 752 0,-6 5 96 16,0 1 32-16,-3 3 0 0,-2-4-192 0,0 6-48 15,0-3 0-15,-2 5 0 0,-4 0-192 0,-6 7-64 16,4-1 0-16,3 0 0 0,1 0 192 0,7-6 16 16,3 1 16-16,4 0 0 0,1-1-192 0,0 1-32 15,2-4-16-15,6 1 0 0,-1 2-48 0,4-3-16 16,0 3 0-16,0-4 0 0,1 1-64 0,1 3-16 16,-2-3 0-16,0 1 0 0,0 2-96 0,-2-3 0 15,-3 3-128-15,2-4 192 0,-3 0-192 0,-2-3 0 16,-1 6 0-16,-2-5 0 0,0 2 272 0,-4-3-32 0,-4 3-16 0,-2-1 0 15,-5 5 48-15,-5-2 16 16,-6 1 0-16,-3 0 0 0,-4-3-288 0,-2 1 0 16,0-3 0-16,-1 0-8400 15,1-2-1664-15</inkml:trace>
  <inkml:trace contextRef="#ctx0" brushRef="#br0" timeOffset="8389.67">4282 1813 15599 0,'0'0'688'0,"0"0"144"0,0 0-656 0,0 0-176 15,0 14 0-15,0-5 0 0,0 4 336 0,-2 5 48 0,-1-2 0 0,1 3 0 16,1 5 192-16,-1 4 32 16,2 0 16-16,2 0 0 0,1-1-432 0,2 0-192 0,-1-1 160 0,4 2-160 15,2 1 0-15,3-3 128 16,1-6-128-16,2-2 0 0,1-4 0 0,1-3 144 16,1-5-144-16,1-5 128 0,0-4 96 0,2-3 16 15,0 0 0-15,-1-3 0 0,-1-4 384 0,1-4 80 16,0 1 0-16,-4-1 16 0,1 0-144 0,0-1-48 0,-4 0 0 0,-3 1 0 15,-1 2-272-15,3 3-64 0,-3-1-16 0,-1 4 0 16,-1 3-176-16,-2 4 160 0,-6 2-160 0,8 10 160 16,2 2 96-16,-4 7 0 0,-1 6 16 0,-1 3 0 15,-2 5-32-15,-2 6-16 0,-2 6 0 0,-3 1 0 16,-4 5 64-16,-4 1 16 0,-1 3 0 0,-2-1 0 16,-6 1-48-16,1-3-16 0,-4-4 0 0,0-4 0 15,2 0 80-15,-1-6 0 0,1-5 16 0,0-6 0 0,4-2-144 0,1-6-16 16,3-5-16-16,1-5 0 15,3 0-464-15,2-8-80 16,1-4-32-16,3-5-8704 0,0-5-1744 0</inkml:trace>
  <inkml:trace contextRef="#ctx0" brushRef="#br0" timeOffset="8625.9">5282 1948 23263 0,'0'0'1024'0,"0"0"224"0,0 0-992 0,8 5-256 15,4-1 0-15,-3 2 0 0,2 1 448 0,1-2 64 0,2 0 0 16,0-1 0-16,0 1-256 0,1-3-64 15,-1-1 0-15,1 1-7744 16,-1-2-1536-16</inkml:trace>
  <inkml:trace contextRef="#ctx0" brushRef="#br0" timeOffset="8780.69">5382 2047 22111 0,'0'0'976'0,"0"0"208"0,0 0-944 0,9 6-240 0,0 1 0 0,1-2 0 0,3 0 512 0,-1 3 48 15,1-5 16-15,0 2 0 0,3-1-352 0,1 3-64 16,-1-5-16-16,10 3 0 16,-3-2-1168-16,-7-3-256 0</inkml:trace>
  <inkml:trace contextRef="#ctx0" brushRef="#br0" timeOffset="9389.59">6381 1902 18431 0,'0'0'1632'0,"-5"4"-1312"0,-3 0-320 0,2 1 0 0,-2-1 512 0,5 0 16 0,-4 2 16 0,0 3 0 0,1-2-144 0,1 5-16 16,0-1-16-16,3-2 0 0,0 3-176 0,4-3-16 15,2 1-16-15,2-3 0 0,2 2-160 0,2-4 128 16,2-1-128-16,4-3 128 0,1-1 80 0,3-3 16 16,2 0 0-16,3-3 0 0,0-5-32 0,-1 0 0 15,0 0 0-15,-1-3 0 0,-1 1-192 0,-3 1 128 16,-3-2-128-16,-3 1 0 0,-1 1 128 0,-4 2-128 15,-1-2 0-15,-5 2 144 0,-2-2 96 0,-2 0 16 16,-5 2 0-16,-1-1 0 0,-4 3 32 0,-2-1 16 0,-4 5 0 0,-1 2 0 16,-1 2-112-16,-3 2 0 15,-1 6-16-15,0 3 0 0,0 6 48 0,1 1 16 0,0 1 0 0,2 6 0 16,0 4-48-16,2 4 0 16,1 2 0-16,3-1 0 0,6 0-16 0,4 2-16 15,4-1 0-15,4-1 0 0,4-1-160 0,3-3 160 0,3-2-160 0,2-4 160 16,4 0-160-16,2-3-256 0,5-5 64 0,13 3 16 31,-1-9-864-31,1-4-176 0,4-6-48 0,-11-4 0 0</inkml:trace>
  <inkml:trace contextRef="#ctx0" brushRef="#br0" timeOffset="9923.98">7416 1386 2751 0,'0'0'128'0,"0"0"16"0,-9 0-144 0,9 0 0 16,-9-2 0-16,3 0 0 0,1 1 3376 0,5 1 640 0,-8-5 128 15,2 1 16-15,-1 0-2896 0,2 1-592 16,0-5-112-16,1 0-32 0,-2-1-80 0,1 0 0 0,0-2-16 0,1 1 0 16,0-3-128-16,3 0-32 15,-1 1 0-15,2-1 0 0,-1 0-80 0,1 4-32 0,1-1 0 0,2 5 0 16,-3 5-160-16,0 0 0 0,0 0 0 0,6 5 0 15,-1 5 0-15,3 3 0 0,0 10 0 0,-1-1 0 16,0 0 144-16,-2 8 0 16,0 1 0-16,-3 3 0 0,0 0 176 0,-2 0 48 0,-2-2 0 0,1-2 0 15,-1-7-16-15,0-2 0 0,0-5 0 0,2-2 0 16,-1-6 0-16,1-8 0 0,0 0 0 0,0 0 0 16,0 0 176-16,11-13 48 0,2-6 0 0,-4 1 0 15,2-6-304-15,2-3-48 0,-1-4-16 0,2-2 0 0,0-2-208 0,0 1 0 16,3 0 0-16,-3-3-160 0,0 0 160 0,1 0 0 15,0 0 0-15,2 4-128 0,-1 6 128 0,2 2 0 16,0 3 0-16,0 3 0 0,-2 5-144 0,0 5 144 16,1 1-160-16,6 2 160 0,-4 5-384 0,-7 2 32 15,-1 3 0-15,-1 1-8128 16,-1 3-1632-16</inkml:trace>
  <inkml:trace contextRef="#ctx0" brushRef="#br0" timeOffset="10213.31">8361 651 22687 0,'-1'-10'1008'0,"1"10"208"0,0 0-976 0,0 0-240 15,0 0 0-15,0 0 0 0,-4 10 272 0,-1 6 16 16,-1 0 0-16,-2 3 0 0,-2 2 288 0,-3 3 48 0,-2 6 16 0,0 5 0 15,-2 1-272-15,-3 23-48 0,1 1-16 0,9-20 0 16,1 5-304-16,-4 27 0 0,4-6 0 0,6-21 0 16,0-1 0-16,2 6 0 0,3-3 0 0,2-1 0 31,2-7-352-31,3-3-128 0,1-6-32 0,3-1 0 0,4-6 288 0,2-4 48 0,1-5 16 0,0-3 0 16,1 0-32-16,-1-7 0 0,-2-3 0 0,0-3-7008 15,-3-2-1408-15</inkml:trace>
  <inkml:trace contextRef="#ctx0" brushRef="#br0" timeOffset="10380.67">7938 1229 18431 0,'0'0'816'0,"0"0"160"0,0 0-784 0,8 2-192 16,3-1 0-16,4 3 0 0,5 0 2528 0,4 0 464 15,2 1 80-15,5 0 32 0,-1-1-2432 0,7-3-480 16,5 3-192-16,24-2 128 15,-2-2-1984-15,-2-3-384 0,21-6-96 0,-15 2-16 0</inkml:trace>
  <inkml:trace contextRef="#ctx0" brushRef="#br0" timeOffset="13189.31">10197 3439 6447 0,'0'0'272'0,"0"0"80"0,0 0-352 0,0 0 0 0,-6-5 0 0,6 5 0 16,-7-10 1136-16,2 5 144 0,0-4 48 16,5 9 0-16,0 0-288 0,0 0-48 0,-5-7-16 0,5 7 0 15,0 0-320-15,0 0-64 0,0 0-16 0,0 0 0 16,0 0-320-16,0 0-80 0,0 0-16 0,0 0 0 15,0 0-160-15,0 0 0 0,0 0 0 0,0 0 128 16,11 0 0-16,5 2-128 0,-2 1 192 0,2 2-64 16,2 3 112-16,2-2 16 0,1 5 0 0,4-4 0 15,3 3-128-15,3-1 0 0,-1 3-128 0,2-3 192 16,6 0 0-16,-2 2 0 0,-3-2 0 0,2 2 0 0,3-4 112 0,-1 2 16 16,3-3 0-16,2 0 0 0,1 3 160 15,5-2 32-15,3 1 16 0,2-2 0 0,2 0-240 0,-2 0-48 16,-1-2-16-16,2-1 0 0,-1 0-80 0,2 1-16 15,1 1 0-15,1-1 0 0,0-1-128 0,0-1 128 16,-2 2-128-16,-2 0 128 0,-2-3-128 0,3 0 0 16,-2-1 0-16,0 0 0 0,0 0 0 0,1 2 0 15,3-1 0-15,-2-1 0 0,-6 0 176 0,-2 0-48 16,-3 0-128-16,0 0 192 0,0 0 96 0,-1 0 16 16,-1 0 0-16,1 0 0 0,1 0 96 0,0 0 32 15,-3-1 0-15,-2-1 0 0,-1 1-240 0,-3 1-32 16,-3-4-16-16,-5 3 0 0,-1 0 48 0,-5-1 0 15,-2 1 0-15,-2 0 0 0,1 0-16 0,-5 1 0 0,2 0 0 0,-3 0 0 16,-11 0-48-16,0 0-128 0,0 0 192 0,0 0-64 16,0 0-128-16,0 0 160 0,0 0-160 0,0 0 160 15,0 0-160-15,0 0 128 0,0 0-128 0,0 0 128 16,0 0-384-16,0 0-64 0,-8 7-32 0,8-7-12784 16</inkml:trace>
  <inkml:trace contextRef="#ctx0" brushRef="#br0" timeOffset="14308.78">20311 3214 6447 0,'0'0'576'0,"0"0"-576"0,0 0 0 0,0 0 0 0,0 0 1008 0,0 0 80 15,0 0 32-15,0 0 0 0,0 0-272 0,0 0-48 16,0 0-16-16,8 11 0 0,-8-11-256 0,9 7-48 0,4 2-16 16,-2-3 0-16,0-2 48 0,2 3 0 0,1 0 0 0,1 4 0 15,1-1-16-15,3 1 0 16,1-1 0-16,3 0 0 0,2 1-64 0,2-1-16 16,1 3 0-16,5 1 0 0,4-2-96 0,2 3-32 15,5 1 0-15,3 0 0 0,3-2-144 0,5-3-16 0,4 2-128 0,-4 1 192 16,0-3 112-16,1-3 16 0,1 3 0 0,0-3 0 15,1-2 272-15,3 1 64 0,5-4 16 16,-3 1 0-16,0-1-208 0,-1 1-32 0,1-2-16 0,-2 1 0 16,-1-2-144-16,2 0-16 0,2 3-16 0,1 1 0 0,-3 1-48 15,-6-2-16-15,-1 1 0 0,1 3 0 16,2-2 48-16,3 3 16 0,0-1 0 0,1-1 0 0,1 2-96 0,-4-4-16 16,0-1 0-16,-22 0 0 0,3-1-128 0,5-1 128 15,2-2-128-15,27 1 128 0,-4 2-128 0,-4-3 128 16,-4-3-128-16,-2 2 128 0,-7-3-128 0,2-1 0 15,-1 0 0-15,0 0 0 0,-1-3 0 0,2 1 0 16,3-1 128-16,-2-3-128 0,-1-2 0 0,-5 2 0 16,-6-2 0-16,1 0 128 0,-2 4-128 0,-1-3 160 15,-2-1-160-15,-10 5 160 0,-2-2 64 0,2 2 16 16,3-3 0-16,14 0 0 0,-9-1-48 0,-2 3 0 16,-6 2 0-16,-3 0 0 0,-3-4-32 0,-3 3-16 15,-4 1 0-15,0 0 0 0,-4-2-144 0,-2 3 192 16,-1-3-192-16,-2 4 192 0,-8 5-192 0,7-4 0 0,-7 4 0 15,8-5 128-15,-8 5-128 0,0 0 160 16,0 0-160-16,0 0 160 0,0 0-160 0,0 0 0 0,0 0 0 0,0 0 0 16,0 0 0-16,0 0 0 0,0 0 0 0,0 0 0 31,0 0-496-31,0 0-128 0,0 0-16 0,0 0-16 16,0 0-2112-16,0 0-432 0</inkml:trace>
  <inkml:trace contextRef="#ctx0" brushRef="#br0" timeOffset="16212.33">3260 7331 9215 0,'0'-9'816'0,"0"1"-656"0,-1-2-160 0,0 3 0 16,-2-4 1024-16,2 5 192 0,0-3 16 0,1 9 16 15,-3-6-400-15,3 6-80 0,0 0 0 0,0 0-16 16,-2-9-128-16,2 9-32 0,0 0 0 0,0 0 0 15,0 0-16-15,0 0-16 0,0 0 0 0,0 0 0 0,-4 13-64 0,0 2-16 16,0 4 0-16,0 3 0 0,-2 4-160 0,4 1-16 16,-4 3-16-16,1 4 0 0,-1-1-160 0,-2-2-128 15,1 2 144-15,-1-1-144 0,-2 1 128 16,1-5-128-16,0-1 0 0,0-4 144 0,0-2-144 0,2 1 0 16,0-4 0-16,4-4 128 0,-1 1-128 0,3-1 0 15,1-1 0-15,1-3 128 0,3 1-128 0,-1 1 0 16,1-3 0-16,3 1 0 0,0-4 144 0,2 0-144 15,-9-6 160-15,10 8-160 0,0-4 192 0,1 0-48 16,0-3-16-16,2 0 0 0,1 1 0 0,4-2 0 16,1 0 0-16,1 0 0 0,0 0-128 0,4 3 0 15,2 1 0-15,1 0 128 0,1 0-128 0,1 3 0 16,3 1 0-16,-1 4 0 0,4-2 0 0,0 1 0 16,2 2 0-16,3-4 0 0,-4 1 0 0,2-2 0 15,2-1-144-15,2-2 144 0,0 0 0 0,2 3 0 16,2-3 0-16,4 1 0 0,2-2 0 0,0 0 0 15,1-1 128-15,-1-3-128 0,-2-2 0 0,-14 2 128 0,2 2-128 0,2-1 0 16,5-1 0-16,3 1 0 0,4 0 0 0,-1-1 0 16,0-1 0-16,-1 0 128 0,-3 0-128 15,2-3 0-15,-1-1 0 0,1 2 128 16,0 1-128-16,1 2 0 0,-1 0 0 0,0 1 0 0,-1 0 0 0,-2 2 0 16,-2-2 0-16,-2 3 0 0,-1-2 0 0,16 1 0 15,-9 1 128-15,-3-1-128 0,-3 3 0 16,-3-4 0-16,-2 1 0 0,0-2 0 0,-3-1 0 0,-1 0 0 0,-2 1 128 0,-4-1-128 15,-2-1 0-15,-2 1 0 0,-3 0 0 0,-2 0 128 16,-5 0-128-16,-2 0 0 0,-1 0 0 0,-10 0 0 16,8 2 128-16,-8-2-128 0,0 0 0 0,0 0 0 15,10 6 0-15,-10-6 0 0,10 5 0 0,-10-5 128 16,0 0-128-16,10 3 0 0,1 0 0 0,-11-3 128 16,10 0-128-16,0 0 0 0,0 0 0 0,2-1 0 15,2-2 128-15,-2-3-128 0,-2-1 0 0,2 0 176 16,-2-3-176-16,1 1 160 0,2-4-160 0,0-1 128 15,-2-2-128-15,2-2 128 0,0 0 240 0,-1-2 32 16,1-2 16-16,1-1 0 0,0-4-48 0,-2 10-16 16,-1-4 0-16,0-2 0 0,1-5-112 0,-2 4-32 15,0-1 0-15,-1 1 0 0,-1 1-208 0,-2 3 176 16,0 3-176-16,-2 4 160 0,-2 2-160 0,-1 4 0 16,-1 1 0-16,0 6 0 15,0 0-2192-15,-10 5-480 0</inkml:trace>
  <inkml:trace contextRef="#ctx0" brushRef="#br0" timeOffset="17263.6">3216 9124 8287 0,'0'0'736'0,"0"0"-592"16,0 0-144-16,0 0 0 0,0 0 1408 0,0 0 240 15,0 0 48-15,0 0 16 0,0 0-720 0,0 0-144 0,0 0-16 0,0 0-16 16,0 0-176-16,6 9-16 0,-2 5-16 15,0 3 0-15,0 2-144 0,0 6-16 0,-1 1-16 0,0 2 0 16,-3-2-224-16,4 7-32 0,-2 2-16 0,0 2 0 16,-2-1-160-16,0 4 192 0,0 3-192 0,0-1 192 0,-2-6-192 0,2-11 192 15,0 3-192-15,0 0 192 0,0 0-48 0,2 0 0 16,-1-4 0-16,1-4 0 0,1-1 80 16,1 1 16-16,5-1 0 0,0-3 0 0,-1-2 128 0,4-1 16 15,1-4 16-15,2 1 0 0,1-6-64 0,3-1-16 16,2 0 0-16,12 1 0 0,1-2-128 0,0-2-48 15,3-2 0-15,-1-2 0 0,-1 0-144 0,1 0 0 16,-2-1 0-16,3-1 0 0,-2 0 0 0,1 2 128 16,4-4-128-16,1 2 128 0,3 3-128 0,3 1 0 15,0 0 0-15,3 2 0 0,2 2 0 0,-1-2-176 0,-1-2 176 16,0-1-128-16,2 0 128 0,3 2 0 0,1 0 0 16,5-1 0-16,-3 1 0 0,1-3 0 0,0-2 0 0,0 1 0 15,-3 1 0-15,0-1 128 0,0-1-128 16,-2 0 176-16,2 3-176 0,0-4 0 0,0 3 0 0,-1 1-176 15,-4-2 176-15,-3-3 0 16,-1 3 0-16,0 0 0 0,0-3 160 0,0 3-32 0,-2 0-128 16,3-1 192-16,-1 1-192 0,0 2 176 0,-1-1-176 0,-2 0 160 15,-2 2-160-15,0 1 0 0,-3-1 0 16,1 1 0-16,-5-2 0 0,2 2 128 0,0-1-128 0,-1-1 0 16,-4-2 0-16,2 2 0 0,-1 2 128 0,-1 0-128 0,-4-2 0 15,-2 2 0-15,1-1 0 0,-7 0 128 0,-2 0-128 16,-4 0 0-16,3 1 0 0,-6 1 0 0,-3-2 0 0,-8 2 128 15,0 0-128-15,0 0 0 16,0 0 192-16,9-4-32 0,-9 4-16 0,0 0 0 0,2-10 240 0,-1 1 32 16,-1 0 16-16,0 0 0 0,-1-1-176 0,1 0-16 15,-1-4-16-15,-2 1 0 0,1-5-64 0,-1-1-16 16,1-1 0-16,0-2 0 0,0-5-16 0,-2 1-128 16,0-6 192-16,1 5-64 0,-3-3-128 0,3 2 160 15,-1 2-160-15,0 4 160 0,0-3-160 0,0 5 0 16,-1 1 0-16,0 2 128 0,0 3-128 0,-1 3 0 15,-2 0 0-15,0 6 0 0,2 1-144 0,6 4-112 0,-11 2-32 16,-1 5-9168 0,-2 4-1824-16</inkml:trace>
  <inkml:trace contextRef="#ctx0" brushRef="#br0" timeOffset="20379.77">1175 13318 2751 0,'0'0'256'0,"0"0"-256"0,0 0 0 0,0 0 0 15,-2-9 2112-15,2 9 384 16,-1-10 80-16,1 10 16 0,0-9-1488 0,0 9-288 0,0 0-64 0,0 0-16 16,3-10-272-16,-3 10-48 0,0 0-16 0,0 0 0 15,0 0-144-15,10-4-48 0,0 4 0 0,-10 0 0 16,0 0-80-16,0 0 0 0,13 0-128 0,-1 1 192 15,1-1 0-15,1 3 0 0,1 3 0 0,3-4 0 16,1-4 64-16,1 1 16 0,2-2 0 0,3 3 0 16,3 0 160-16,3 0 16 0,2-1 16 0,0 2 0 15,1-1-16-15,1 3-16 0,-2-1 0 0,4 1 0 16,1-3-48-16,0 1-16 0,0 0 0 0,1 1 0 16,3 0-144-16,4 2-32 0,2 1 0 0,3-1 0 15,1-2 0-15,-2 1 0 0,-2-1 0 0,2 2 0 16,-2-1-48-16,3-1-16 0,0 0 0 0,3 0 0 15,6 1-128-15,-1 0 0 0,-3 1 144 0,-2-1-144 16,0-1 0-16,-1 0 0 0,-2 0 0 0,5 1 128 0,-3-1-128 16,6 2 0-16,0 0 0 0,4-3 128 0,-2-1-128 0,1 0 0 15,-5 0 0-15,4 0 0 0,1 0 128 0,2 0-128 16,2 0 160-16,0 0-160 0,-1 0 240 0,-1-1-48 16,-3-2-16-16,2 1 0 0,-2-1 32 0,5 3 16 15,3 0 0-15,-2 0 0 0,-2 3 48 0,-1-2 16 16,-1 0 0-16,3 2 0 0,0-2-32 0,2 0 0 15,3 2 0-15,0 0 0 0,0-2-128 0,2 0-128 16,-3-1 192-16,3 0-192 0,4 3 128 0,0-6-128 16,2 6 0-16,-3-3 0 0,-2-3 0 0,-3 2 0 15,-1 1 0-15,1 0 0 0,2 1 0 0,-1 2 0 16,-1-3 0-16,-2 1 0 0,-3 0 0 0,0 2 0 0,0-2 0 16,2 1 0-16,2 1 192 0,-2 0-192 15,1 2 192-15,-2-3-192 0,-2 1 208 0,1-2-64 0,-1 0-16 0,1 2 0 16,3-1-128-16,-1 2 192 0,1-3-192 0,-3 2 192 15,-2 0-192-15,-1-2 128 0,0 3-128 0,3-1 128 16,1 4-128-16,2-3 0 0,-2 2 0 0,2-1 128 16,-3-1-128-16,1-2 0 0,3 2 0 0,0 0 0 15,1 1 0-15,0-4 128 0,-2-2-128 0,-2 1 0 16,1 0 0-16,0 0 0 0,-2 0 0 0,6-1 0 16,4 0 0-16,-2-2 0 0,-6 2 128 0,1-2-128 15,1 1 0-15,0 0 160 0,2 1-160 0,1 1 160 16,0-1-160-16,1 0 0 0,-5-2 0 0,-1 2 0 15,0 1 128-15,3 0-128 0,4 0 0 0,1-3 128 16,-1 2-128-16,1-2 0 0,-3 1 0 0,1 1 0 16,1-1 0-16,1 1 0 0,3-1 0 0,-2 0 0 0,0 1 0 0,-2-2 0 15,-3 1 0-15,4 1 0 0,4-1 0 0,-3 1 0 16,-2 0 0-16,1 0 0 0,-2 1 0 16,2-2 0-16,0 2 0 0,3 0 0 0,1-1 0 0,-1 0 0 15,-4-1 0-15,1 1 0 0,0 1 0 0,4 0 0 16,4-2 0-16,-4 0 0 0,-5 1 0 0,2 0 0 15,0 0 0-15,3 1 0 0,2-2 0 0,2 2 0 16,-6-1 0-16,1 0 0 0,-3 1 128 16,3 0-128-16,0 0 0 0,0 0 128 0,3 0 0 0,-1-2-128 15,-4 1 192-15,-1 0-64 0,1 1 16 0,3-1 0 16,1-1 0-16,0 0 0 0,-6 2-144 0,2-1 192 16,0-1-192-16,2 1 192 0,1 0-192 0,0-2 0 15,-1 2 144-15,-1-2-144 0,-2 1 0 0,0 1 0 0,0-2 0 16,4 2 128-16,3 0-128 0,-2-2 0 15,-4 0 0-15,-2 2 0 0,0 0 0 0,2-2 0 0,5 3 0 0,-4-2 0 16,0-3 0-16,-1 2 128 0,0 1-128 0,2 0 0 16,-1 0 0-16,2-1 0 0,-1-1 0 0,-3 2 0 15,-1-1 0-15,-2 2 0 0,1 0 0 0,1 0 0 16,2-2 0-16,-2 2 0 16,-2-1 0-16,-2 2 128 0,-1 0-128 0,1 0 0 0,1-1 0 0,2-1 0 15,0-1 0-15,-4 2 0 0,-2 1 128 0,0-1-128 16,-2-2 0-16,0 2 144 0,4-1-144 15,0 2 0-15,0 0 0 0,-2 0 0 0,-3 0 0 0,-1-1 0 16,-2-1 0-16,2 0 0 0,2 0 0 0,1-1 0 16,-2 1 128-16,-3 1-128 0,-2-1 0 0,-2 0 0 0,-2-1 0 15,0-2 0-15,-1 3 128 0,1-1-128 16,2 0 0-16,-2 1 0 0,-1-1 0 0,-2 2 0 0,-1 0 0 16,-1-2 0-16,-1 1 0 0,-2-1 0 0,-1 1 0 0,1 0 0 15,3 1 160-15,0 1-160 0,0-2 0 16,-3 0 0-16,-1 1 0 0,0 0 0 0,-2-2 0 0,-1 2 0 15,0 0 0-15,-1-1 0 0,0 2 0 0,1 0 0 16,3-1 0-16,-1 0 0 0,0 0 0 16,-3-1 0-16,-2 1 0 0,-2 0 0 0,1-1 0 0,0 2 0 15,-1-1 0-15,-3 0 0 0,3-2 0 0,-3 3 0 16,4 0 0-16,0-1 0 0,1-1 0 0,1 0 0 16,-4 1 0-16,-1 0 0 0,-1 0 0 0,-2 1 0 15,0-3 0-15,1 2 0 0,-1 1 0 0,-1 0 0 16,0 0 0-16,-1-3 0 0,1 3 128 0,1-2-128 0,1 2 128 15,-1-2-128-15,1 1 176 0,-3 0-48 16,1-2-128-16,-1 3 192 0,-1-1-16 0,0 0-16 0,0 1 0 16,2-2 0-16,-3 1 16 0,0 0 0 0,1 1 0 15,2 1 0-15,0 0-32 0,3 1 0 0,1 0 0 0,0-2 0 16,-2 0-144-16,1 0 160 0,-2 0-160 0,1 0 160 16,-2-1-160-16,0 1 0 0,0 0 0 0,0 0 0 15,0 0 0-15,-1 1 0 0,-2 2 128 0,2-1-128 16,1 2 0-16,0-3 0 15,0-1 0-15,0 0 0 0,0 2 0 0,-1-2 0 0,-2 0 0 0,0 1 128 16,-2-2-128-16,0 2 0 0,0 0 0 0,1 1 0 16,-2 0 0-16,-1 1 0 0,0-1 0 0,-1 3 0 15,0-1 0-15,0-1 0 0,-1 0 0 0,1 1 0 16,2 0 0-16,2-1 0 0,0-1 0 0,-1-2 0 0,-1 1 0 16,0 2 0-16,-1-2 0 0,0 2 0 15,-2-1 0-15,1 1 0 0,0-2 0 0,0-1 0 0,2-1 0 0,-2 1 0 16,-1 0 0-16,3-3 0 0,-2 1 0 15,2-1 0-15,1 2 0 0,1 0 128 0,-1-1-128 0,0 2 192 16,0-1-192-16,0 1 192 0,0-1-192 16,0 1 128-16,-1-1-128 0,-1 1 128 0,1 2-128 15,-1 1 0-15,-1 0 0 0,0 1 0 0,1 1 0 0,-1-2 0 16,-1-3 0-16,2 2 0 0,-3 1 0 0,0 0 0 16,-2-1-160-16,1 3 160 0,-1-2-320 0,1 2 16 15,-3 0 16-15,0 1 0 16,0-2-240-16,-2 1-48 0,-2 1-16 0,-1 0 0 15,-1-3-1328-15,-2 5-256 0,-1-3-48 0</inkml:trace>
  <inkml:trace contextRef="#ctx0" brushRef="#br0" timeOffset="24651.05">24205 12368 6447 0,'0'0'272'0,"0"0"80"0,-7 0-352 0,0 0 0 16,0 0 0-16,1 0 0 0,0 0 1824 0,-1 0 288 16,0 0 64-16,0 0 16 0,2 0-896 0,5 0-176 15,-6 4-32-15,1-1-16 0,5-3-96 0,-5 3-16 16,0 0 0-16,1 2 0 0,1 3-128 0,2-2-16 0,1 5-16 0,3 1 0 15,2 4-160-15,2 1-16 0,3-1-16 0,4 2 0 16,2 1-32-16,2 0-16 16,-1-1 0-16,14 10 0 0,-3-5-144 0,-8-8-32 15,3 2 0-15,4-2 0 0,2-1 0 0,3-1 0 0,2 1 0 16,-1 0 0-16,5-4-32 0,-2-1-16 16,-2-3 0-16,2 0 0 0,-2-2-80 0,-2-1-32 15,-3-2 0-15,-1-2 0 0,-3-3-32 0,1-4-16 16,-1 1 0-16,-2-3 0 0,-3-2-16 0,1-1 0 0,-2-1 0 0,-3-2 0 15,1-2-160-15,-3-1 0 0,-4-1 0 16,2-1 128-16,-4-2 0 0,-1-2 0 0,-2 1 0 0,-1-2 0 16,-2 2-128-16,-2 3 0 0,0-2 0 0,-2 0 128 15,-1 4-128-15,-1 0 0 0,-1 2 0 16,-1 5-176-16,0-2 176 0,-1 1 0 0,0 5 0 16,-2-1-128-16,-2 3 128 0,1 0 0 0,0 3 0 0,-3 3 0 15,-1 0 0-15,-2 3-160 0,-2 3 160 0,0-1 0 16,-1 4-192-16,0 0 192 0,-5 4-192 0,0 2 192 15,-3 3-144-15,-3 1 144 0,-5 2 0 0,1 2-144 16,0 8 144-16,-2-1 0 0,-1-1 0 0,-14 20-128 0,8-2 128 0,5-3 0 16,2 3 128-16,10-3-128 0,-1 0 0 0,8-2 0 15,4 0 0-15,2 0 0 0,5-3 0 0,5-1 0 16,1-1 0-16,6-1 0 0,3-2 128 0,5-2 0 16,3-4 0-16,5 0 0 0,2-5 144 0,-2-8 48 15,4 2 0-15,6 0 0 0,4-4 0 0,7-2 16 16,4 2 0-16,2-1 0 0,0-6-144 0,-2 0-48 15,-1 1 0-15,-2-5 0 0,0-1-144 0,-2-1 0 16,0 0 0-16,-2-3 0 16,-1-5-1664-16,0 2-400 0,-2 1-96 0</inkml:trace>
  <inkml:trace contextRef="#ctx0" brushRef="#br0" timeOffset="25694.91">25686 11795 7359 0,'0'0'320'0,"0"0"80"0,0 0-400 0,0 0 0 0,0 0 0 0,0 0 0 0,0 0 1680 0,-7-1 256 16,7 1 48-16,-6 0 16 0,-2-3-848 0,-1 2-192 16,0 1-16-16,-1-1-16 0,-1 1-128 0,-4-3-32 15,-2 2 0-15,7 2 0 0,-2 2-352 0,1-1-80 16,-2 3-16-16,1 3 0 0,-2-3-128 0,0 5-48 15,-2 0 0-15,2 3 0 0,0 2 0 0,-3 7 0 16,3 2 0-16,2 3 0 0,0-2 48 0,0 4 0 16,3-6 0-16,3 4 0 0,2-3-192 0,0 0 128 0,5-5-128 15,2-1 128-15,2-4 0 0,3-1-128 0,2-6 192 0,-2-2-64 16,-1-2 320-16,3-3 64 16,3-3 16-16,2-3 0 0,3 0 256 0,2-6 48 15,2 2 16-15,1-5 0 0,1-3-352 0,3-4-80 16,1-4-16-16,-2 0 0 0,0-3-208 0,8-13-64 15,-5 2 0-15,-11 14 0 0,-1-1-128 0,-2-3 0 0,-1-4 0 0,5-19 0 16,-4 5 128-16,-1 0-128 0,-4-2 0 16,-1-2 128-16,-1-2-128 0,1 3 0 0,-3 5 0 0,-1 7 0 15,2 9 0-15,-4 2 0 0,1 4 0 0,0 5 0 16,-1 6 0-16,-2 8 0 0,-1 5 0 0,0 0 0 16,0 0 0-16,0 0 0 0,-5 12 0 0,0 3 0 15,0 4 0-15,0 6 0 0,-2 1 0 0,1 7 0 16,-2 5 0-16,1 1 0 0,-1 5 0 0,3-15 0 0,0 7 0 15,0 5 0-15,1 0 0 0,-1-1 0 0,-2-2 0 16,2-1 192-16,2-2-192 0,0-2 192 0,0-2-192 0,2-7 0 16,1-1 0-16,1-2 128 0,2-2-128 15,0-2 0-15,-1-6 0 0,2 0 128 16,1-5-752-16,1 0-144 0,1-3-48 16,2-3-8128-16,-2-5-1616 0</inkml:trace>
  <inkml:trace contextRef="#ctx0" brushRef="#br0" timeOffset="26032.56">26439 11162 11055 0,'0'0'976'0,"0"0"-784"16,0 0-192-16,0 0 0 0,0 0 1856 0,0 0 336 0,0 0 64 0,0 0 16 16,0 0-976-16,-5 4-192 0,-1 2-32 15,0 6-16-15,-3 4-32 0,1 4-16 0,-2 2 0 0,0 6 0 16,0 2-336-16,-1 4-64 0,1 5-16 0,0 2 0 16,-1 1-144-16,-5 20-16 0,4-8-16 0,4-19 0 15,2-1-240-15,2 0-48 0,0-1-128 0,3 1 192 16,0-4-192-16,2 1 144 0,0-9-144 0,3 0 128 15,1-3-128-15,1-4 0 0,1-1 0 0,0-3-176 16,1-3-464 0,0-3-112-16,-1-3-16 0,5-2 0 0,-12 0-1584 15,8-4-320-15,0-1-64 0</inkml:trace>
  <inkml:trace contextRef="#ctx0" brushRef="#br0" timeOffset="26175.76">26352 11597 5519 0,'0'0'496'0,"0"0"-496"16,0 0 0-16,0 0 0 0,0 0 3712 0,6-4 656 15,2 1 128-15,1 1 32 0,1-3-2928 0,2 1-592 16,1 1-112-16,2 1-32 0,2-2-352 0,1-1-80 16,0 1-16-16,-1 0 0 0,2 5-416 0,-1-1-304 15,-1 0 48-15,-2-1-11264 0</inkml:trace>
  <inkml:trace contextRef="#ctx0" brushRef="#br0" timeOffset="26419.42">26962 11396 18431 0,'0'0'816'0,"-5"11"160"0,1 1-784 0,0-1-192 16,-1 2 0-16,-4 8 0 0,0 0 1152 0,3-3 192 0,-2 1 48 0,1 2 0 15,-2 3-496-15,0 1-112 0,0-3-16 0,1 4 0 0,-2-2-496 0,4-1-96 16,-1 4-32-16,-1 7 0 0,4-5-400 16,0-2-64-16,1-7-32 0,3-7-11168 15</inkml:trace>
  <inkml:trace contextRef="#ctx0" brushRef="#br0" timeOffset="26581.5">26809 11607 14735 0,'0'0'1312'0,"0"0"-1056"16,0 0-256-16,0 0 0 0,9 2 2304 0,0 0 384 15,1 0 96-15,7 1 16 0,-1-5-1568 16,-4 1-304-16,-1 0-64 0,3 1-16 16,0-1-1488-16,1-1-320 0,1 2-48 0</inkml:trace>
  <inkml:trace contextRef="#ctx0" brushRef="#br0" timeOffset="26835.24">27319 11426 19295 0,'0'0'848'16,"-5"10"176"-16,-3 3-816 0,2 0-208 0,0 0 0 0,-2 3 0 0,-1 1 1408 0,-1 2 256 0,-2 1 32 0,1 4 16 15,-2-2-304-15,2 1-48 0,-4 2-16 0,3-2 0 16,1 1-656-16,4 2-144 0,2-5-32 0,3 0 0 16,0-1-512-16,4 7 0 0,2-6 0 0,3-6 0 15,2-4 0-15,0-4 0 0,1-4-160 0,3-1 160 16,1-2-448-16,0-1 16 0,1-2 16 0,2-4 0 16,0-2-1680-16,0-1-336 0,-2-2-64 0,-1-3 0 15</inkml:trace>
  <inkml:trace contextRef="#ctx0" brushRef="#br0" timeOffset="27007.23">27372 11172 27759 0,'0'0'1216'0,"0"0"272"0,0 0-1184 0,0 0-304 16,0 0 0-16,0 0 0 0,0 0 448 0,0 0 16 15,0 0 16-15,0 0 0 0,0 0-480 0,0 0 0 16,0 0 0-16,0 0 0 15,0 0-1888-15,0 0-320 0,0 0-64 0,7 6-16 0</inkml:trace>
  <inkml:trace contextRef="#ctx0" brushRef="#br0" timeOffset="27706.83">27562 11476 10127 0,'0'0'896'0,"0"0"-704"0,0 0-192 0,0 0 0 0,0 0 1920 0,0 0 336 15,0 0 80-15,0 0 16 0,0 0-1136 0,5-6-208 16,0-1-48-16,1-2-16 0,1 3-400 0,0-4-80 15,1 2-16-15,1-1 0 0,0 3-64 0,2 0 0 0,-2-2-16 0,-9 8 0 16,0 0-192-16,0 0-48 16,9 0 0-16,-9 0 0 0,5 6-128 0,-2 3 0 0,-2 3 0 15,-1 0 0-15,-3 5 0 0,0 1 128 0,-3-1-128 16,0 5 0-16,0 1 240 0,-2 0-48 16,-2-2 0-16,1 0 0 0,-1-1 128 0,1-5 32 15,0-1 0-15,0 3 0 0,3-4 320 0,6-13 64 0,-3 3 16 0,3-3 0 16,0 0-208-16,0 0-32 0,9-3-16 0,3-5 0 15,3 0-192-15,0 1-48 0,0-5 0 0,2-2 0 16,2 2-256-16,1 0 128 0,-1-3-128 0,3 2 0 16,-3 0 0-16,6-4 0 0,-5 5 0 0,-8 6 0 15,1 1 0-15,3 1 0 0,-7 1 0 0,-9 3 0 0,9 7-144 16,-4 3 144-16,-2 0-128 0,-2 5 128 16,-1 2-176-16,-1 2 176 0,-3 3-208 0,0-1 80 15,-5-1 128-15,2 1 128 0,-1 2-128 0,2-2 176 0,-3 0-176 16,-3 3 0-16,2-5 0 0,4-3 0 15,2-3 0-15,4-7 0 0,0-6 0 0,0 0 0 0,0 0 0 16,3 7 0-16,3-1 0 0,0-3 0 0,-6-3-224 0,9 0-128 16,3-3-32-16,-2-2 0 15,3 1-832-15,1-1-192 0,0 0-16 16,-2-3-16-16,1 3-1312 0,3-5-272 0</inkml:trace>
  <inkml:trace contextRef="#ctx0" brushRef="#br0" timeOffset="28071.93">28330 11006 18831 0,'0'0'832'0,"0"0"176"0,0 0-816 0,0 0-192 0,-6 0 0 0,6 0 0 0,-5 8 832 0,-2 1 128 16,-2 5 32-16,-4 4 0 0,3 4 96 0,-3 2 32 16,-1 5 0-16,0 4 0 0,-1 4-304 0,1 2-64 15,0 5-16-15,1 0 0 16,2 6-128-16,-7 21-32 0,3-10 0 0,7-18 0 0,2-3-384 0,1 0-192 15,0 0 160-15,1-1-160 16,0-3-448-16,2-7-192 0,0-1-48 0,1-5 0 16,1-3-368-16,0-2-80 0,0-2-16 15,0-3 0-15,0-7-208 0,0-6-48 0,0 0-16 0,0 0-5088 16,0 0-1008-16</inkml:trace>
  <inkml:trace contextRef="#ctx0" brushRef="#br0" timeOffset="28183.01">28097 11594 24239 0,'5'-9'528'0,"3"-4"112"0,1-2 32 0,1 4 16 0,1 3-560 15,3-1-128-15,-2 2 0 0,2 2 0 0,1-2 1360 0,3 3 240 16,-1 2 64-16,2 1 0 0,-2-2-880 0,3 0-160 16,6 0-48-16,0 1 0 0,0 2-384 0,-2 0-192 15,0 0 160-15,0 2-14592 0</inkml:trace>
  <inkml:trace contextRef="#ctx0" brushRef="#br0" timeOffset="28938.21">29036 12221 11967 0,'0'0'1072'0,"3"-5"-864"0,-2-4-208 0,0 1 0 0,-1 8 1152 16,4-8 176-16,-1 2 32 0,-2 2 16 0,-1 4-368 0,0 0-80 15,0 0-16-15,0 0 0 0,0 0 224 0,0 0 32 16,0 0 16-16,0 8 0 0,-1 3-144 0,-1 2-16 16,0 1-16-16,-3 14 0 0,-2 3-192 0,4-9-48 15,-2 8 0-15,1 4 0 0,-3 5-304 0,2 3-64 16,0 7-16-16,-1-2 0 0,-2 4-112 0,2-1-16 15,-2 1-16-15,-1 20 0 0,0-12-240 0,6-25 128 16,-2 0-128-16,-2 14 0 0,2-10 128 0,4-7-128 16,-3-6 0-16,3-8 144 0,1 1-144 0,1-10 0 0,0 1 0 15,-1-9 0 1,0 0-976-16,0 0-80 0,5 2-16 0,-5-2-12656 0</inkml:trace>
  <inkml:trace contextRef="#ctx0" brushRef="#br0" timeOffset="29110.48">28693 12700 28223 0,'0'0'1248'0,"0"0"256"0,6-4-1200 0,7-1-304 0,5 4 0 0,-2-2 0 0,5-2 752 0,6 4 80 16,3-2 32-16,3-2 0 0,1-1 32 0,5 1 16 16,-3-4 0-16,22 3 0 0,-5 0-384 0,-15 3-80 15,-1 1 0-15,1 2-16 16,3 2-1472-16,-2 1-304 0,-2 1-48 0,-3-2-13264 15</inkml:trace>
  <inkml:trace contextRef="#ctx0" brushRef="#br0" timeOffset="29808.86">29897 12486 6447 0,'-17'8'576'0,"11"-4"-576"0,-2-2 0 0,-1 2 0 0,1 0 2208 0,0 1 336 16,2 0 64-16,2-1 16 0,0 1-1440 0,4-5-288 15,-1 9-48-15,4-4-16 0,-3-5-48 0,8 4-16 16,4 0 0-16,0-1 0 0,4-1-128 0,3-4-48 16,2-3 0-16,11-1 0 0,-3 1 144 0,-1-4 32 15,-1 3 0-15,-8-2 0 0,1 0-256 0,2 2-32 16,1-3-16-16,-2 3 0 0,-2-3-208 0,-1 1-64 15,0 1 0-15,-1 0 0 0,-3 2-192 0,-2-2 0 16,-2-1 0-16,-1 3 0 0,-2-3 192 0,-2 2-48 16,-1 1-16-16,-2-2 0 0,-2 1-128 0,-1 1 128 0,-2-4-128 15,-2 3 128-15,0-4-128 0,-5 5 128 16,0-2-128-16,-3 2 128 0,-1 4-128 0,-2 3 0 16,-4 3 0-16,0 3-176 0,-4 5 176 0,2 1-128 15,-2 4 128-15,-2 2-128 0,-4 4 128 0,1 4 0 16,-1 3 0-16,-2 2 0 0,0 1 0 0,-11 18 0 0,8-4 128 0,15-18-128 15,2 1 128-15,4 2-128 0,3 2 128 0,3-4-128 16,3-3 144-16,4 2-144 0,3-5 192 16,5 2-192-16,2-4 160 0,3-2-160 0,4 0 128 0,3-5-128 15,2-2 0-15,15 1-144 0,-2-6 0 0,-11-5-13264 16</inkml:trace>
  <inkml:trace contextRef="#ctx0" brushRef="#br0" timeOffset="30559.35">30737 11825 6447 0,'0'0'576'0,"0"0"-576"0,0 0 0 0,0 0 0 15,0 0 1840-15,0 0 256 0,-1-5 48 0,1 5 16 16,-3-6-1008-16,1 2-208 0,-2 0-48 0,-1 2 0 16,1-1-224-16,-2-1-48 0,6 4-16 0,-11 0 0 0,0 4 32 15,0 1 0-15,-2 0 0 0,0 4 0 16,0 0-80-16,-1 4-16 0,-1 1 0 0,0 0 0 0,0 1-160 0,1 2-16 15,0 0-16-15,0 3 0 0,-1-1-192 0,2-2-32 16,1 0-128-16,1-2 192 0,2-2-64 0,1-3-128 16,6-1 176-16,1-1-176 0,1-8 384 15,0 0-16-15,0 0-16 0,0 0 0 0,14-2 80 16,1-1 16-16,0-5 0 0,0-2 0 0,3-2-192 16,-3 1-16-16,3-4-16 0,-1-2 0 0,-1 1-224 0,1-1 144 15,1 0-144-15,-6 7 128 0,1-4-128 16,6-6 0-16,-1 0 0 0,0-2 128 0,-1 3-128 0,-5 6 0 15,-1-2 144-15,8-12-144 0,-1 2 0 0,-6 7 0 16,0-2 0-16,1-4 0 0,-2-2 0 0,0-2 0 16,-2 0 0-16,-2-5 0 0,-3-1 0 0,2-14 0 0,-1 8 0 0,-1 16 0 15,-1-4 0-15,-1-6 0 0,-4 7 0 16,0 9-192-16,1 2 192 0,-1 3 0 16,-1 4 0-16,-1-1 0 0,1 6 0 0,-3 3-160 0,0 2 160 0,0 2 0 15,-3 3-176-15,-4 8 176 0,0 5-160 0,2 7 160 16,1-1-128-16,3-2 128 15,1 6 0-15,0 5-144 0,-2 5 144 16,2 0 0-16,-1 3-144 0,1 0 144 0,-2 1 0 16,5 0 0-16,-1-5 0 0,0-2 0 0,3-2 0 0,-1 10 0 15,2-10 144-15,2-14-144 0,0 1-240 0,3 5-112 0,0-8-32 0,-1-10-8048 16,1 1-1616-16</inkml:trace>
  <inkml:trace contextRef="#ctx0" brushRef="#br0" timeOffset="30869.7">31200 11270 18143 0,'0'0'800'0,"0"0"160"0,-4 8-768 0,0 3-192 0,0 4 0 0,0-5 0 0,-1 4 784 0,-3 14 112 16,-3 0 32-16,4-5 0 0,-2 3-32 0,-4 17-16 16,2 1 0-16,3-14 0 0,0 0-368 0,1 4-64 15,-1 3 0-15,-2 18-16 0,2-4-176 0,2-5-16 16,1-7-16-16,2-14 0 0,2 3-224 0,2 9 0 16,2-5 0-16,-2-9 0 0,3-5-128 0,0-2-128 15,1-4-32-15,0-6 0 16,3-1-448-16,-8-5-96 0,6 0 0 0,4-4-9904 15</inkml:trace>
  <inkml:trace contextRef="#ctx0" brushRef="#br0" timeOffset="31034.23">30954 11724 15663 0,'-14'-4'1392'0,"14"4"-1120"0,0 0-272 0,0 0 0 16,0 0 1968-16,0 0 336 0,0 0 64 0,13-4 0 15,1-1-1792-15,4 1-352 0,4 0-80 0,0 2-16 0,3-1-128 16,-9 1 0-16,4-1 0 0,10-2-10912 16</inkml:trace>
  <inkml:trace contextRef="#ctx0" brushRef="#br0" timeOffset="31552.37">31346 11791 11967 0,'0'0'1072'0,"0"0"-864"0,0 0-208 0,0 0 0 16,0 0 1344-16,0 0 208 0,0 0 48 16,0 0 16-16,0 0-320 0,0 0-64 0,0 0-16 0,0 0 0 0,0 0-384 15,0 0-64-15,8-4-32 0,-1 0 0 16,3-1-64-16,1 2-16 0,-1 0 0 0,4 3 0 0,1-1 176 15,-1 1 48-15,-3 0 0 0,1 0 0 16,-1 0-336-16,-2 1-64 0,3-1-16 0,0 1 0 16,-12-1-320-16,0 0-144 0,10 4 128 0,-10-4-128 0,0 0 128 0,0 0-128 15,0 0 0-15,0 0 128 0,0 0-128 0,0 0 0 16,0 0 144-16,-3 10-144 0,3-10 240 0,0 0-32 16,-5 5 0-16,-3 0 0 0,-2 1 96 0,10-6 16 15,-10 2 0-15,-1-1 0 0,3 1-144 0,8-2-32 16,-11 0 0-16,11 0 0 0,0 0-144 0,0 0 0 15,0 0 0-15,0 0 0 0,0 0 0 0,0 0-304 16,0 0 48-16,7-7 16 16,-1-2-1616-16,4 4-320 0,3-2-64 15</inkml:trace>
  <inkml:trace contextRef="#ctx0" brushRef="#br0" timeOffset="31879.1">31894 11537 12895 0,'0'0'1152'0,"0"0"-928"0,0 0-224 0,0 0 0 0,0 0 1536 0,-10 6 256 16,2 2 48-16,-2 1 16 0,2 5-576 0,-2 0-96 16,2-2-32-16,-2 4 0 0,3 1-128 0,-4 3-48 15,4-1 0-15,0 4 0 0,1-2-352 0,2-1-80 16,0 0-16-16,3-3 0 0,1 0-320 0,3-2-64 16,-1-1-16-16,3-2 0 0,0 0-128 0,3 0 128 15,1-6-128-15,-1-2 128 0,-1 0-128 0,2-1 0 16,0-1 0-16,4-2-176 15,-1-2-336-15,1-1-80 0,-1-1-16 0</inkml:trace>
  <inkml:trace contextRef="#ctx0" brushRef="#br0" timeOffset="32069.25">31866 11378 20271 0,'0'0'896'0,"0"0"192"16,0 0-880-16,0 0-208 0,0-6 0 0,0 6 0 0,0 0 1056 0,0 0 160 0,0 0 48 16,0 0 0-16,0 0-1136 0,11-5-128 15,-11 5-240-15</inkml:trace>
  <inkml:trace contextRef="#ctx0" brushRef="#br0" timeOffset="32465.04">32145 11574 11967 0,'0'0'1072'0,"-3"14"-864"0,-1-2-208 0,-1 2 0 0,0 0 1360 0,-2 3 240 0,-2-2 32 0,-1 2 16 0,-1-5-176 0,-1 5-48 15,-2 1 0-15,2-2 0 0,0 0-528 0,2-1-96 16,-1 0-32-16,2-5 0 0,1 0-448 0,8-10-80 0,0 0-32 0,0 0 0 16,0 0 400-16,0 0 80 0,0 0 16 0,9-9 0 15,1 1 0-15,2-4 0 0,0 1 0 0,0-3 0 16,0-3-512-16,1 1-192 0,0 2 128 0,0 0-128 16,-1 1 0-16,0-1 128 0,-1 3-128 0,1 2 0 15,-2-3 0-15,-1 7 0 16,0 0 0-16,-9 5 0 0,10-2 0 0,-10 2 0 0,0 0-128 15,9 10 128-15,-4 4-144 0,-1 1 144 0,-2 1-192 0,-2 4 192 16,-2 1 0-16,-2-1 0 0,0 1 0 0,0-1 0 16,0 0 0-16,1 1 0 0,-3-3 0 0,4-4 0 15,-1-2-256-15,3 1-64 0,0-5 0 0,0-8 0 16,0 0-1184 0,0 0-240-16,0 0-48 0</inkml:trace>
  <inkml:trace contextRef="#ctx0" brushRef="#br0" timeOffset="32771.94">32632 11205 18431 0,'0'0'1632'16,"0"0"-1312"-16,0-182-320 0,0 364 0 0,0-182 976 0,-4 12 128 0,-1-1 32 0,-1 0 0 16,2 3 160-16,-2 6 48 0,0 2 0 15,-3 8 0-15,1 4-512 0,-2 4-112 0,-4 1-16 0,2 6 0 16,2-3-368-16,1-1-80 0,-3-5 0 0,3-3-16 16,2-2-80-16,2-2-16 0,0-2 0 0,1 1 0 15,2-4-144-15,1-1 0 0,-1 0 0 0,2-4 0 16,0-3-144-16,2-3 144 0,0-1-192 0,-2-12 192 15,0 0-416-15,0 0 32 0,0 0 0 0,0 0 0 32,0 0-1792-32,0 0-368 0</inkml:trace>
  <inkml:trace contextRef="#ctx0" brushRef="#br0" timeOffset="32920.98">32417 11536 27583 0,'0'0'1216'0,"0"0"256"0,13 2-1168 0,0 3-304 0,0 3 0 0,1-2 0 16,1 1 704-16,3 3 64 0,2-1 32 0,0 0 0 0,-1-3-368 0,2 3-80 16,-3-2-16-16,-2 5 0 15,2-3-1184-15,-2 2-240 0,-2 1-64 0</inkml:trace>
  <inkml:trace contextRef="#ctx0" brushRef="#br1" timeOffset="38582.42">15295 14495 12895 0,'4'-8'1152'0,"1"-2"-928"15,0 1-224-15,2-4 0 0,-1 1 1008 0,0-1 144 16,1-1 48-16,-2 0 0 0,-3 0 64 0,2 1 16 16,-1-2 0-16,-1-2 0 0,0 1 64 0,-2-1 0 0,0 1 16 0,0 1 0 15,0-1-128-15,0 5-16 16,-2 1-16-16,2-3 0 0,0 4-368 0,0 9-64 15,0 0 0-15,0 0-16 0,0 0-384 0,0 0-80 16,0 0-16-16,0 0 0 0,0 0-80 0,2 8-32 0,-2 3 0 0,0 6 0 16,0 1 96-16,0 4 0 15,0 6 16-15,-2 4 0 0,0 1-112 0,-1 7-32 0,-1 2 0 0,-1 1 0 16,-1 4 16-16,-5 25 0 0,-1-3 0 16,3-26 0-16,-1 4-144 0,-1 3 192 0,-3-6-192 0,1 2 192 15,0-4-192-15,2-3 128 0,-1-2-128 0,5-5 128 16,-1-4 80-16,2-7 16 0,-2 0 0 15,6-6 0-15,-1-1 144 0,2-6 16 0,1-8 16 0,0 0 0 16,0 0-48-16,0 0-16 0,0 0 0 0,9-14 0 16,0-4-144-16,-3 1-16 0,2-3-16 0,-1-2 0 0,1-2-160 15,-1-5 0-15,1-3 144 0,0-3-144 0,-2-3 0 16,2-2 0-16,1 1 0 0,-1-4 0 16,0-2 0-16,1-2 0 0,0 3 0 0,1-4 0 15,-1 4 0-15,0 0 0 0,0 4 0 0,1-17 0 16,-1 10 0-16,-4 21 0 0,-1-3 0 0,-2 5 0 0,1 0 0 15,-2 4 0-15,-1 2 0 0,0 6 0 0,0 1 0 0,0 6-128 16,0-3 128-16,0 8 0 0,0 0 0 0,0 0-128 16,-4 13 128-16,2 1 0 0,-3 4 0 0,1 5-128 15,0 5 128-15,0 2 0 0,-1 4 0 0,0 7-128 16,-1 5 128-16,-1 6 0 0,-2 1 0 0,1 3 0 16,-3 4 0-16,0-2 0 0,-1-3 0 0,1-2 0 15,1-4 0-15,-2-5 0 0,1-4 192 0,1-5 112 16,1-4 16-16,1-7 16 0,2-1 64 0,1-3 16 15,0-6 0-15,0 4 0 0,1-3-160 0,3-7-16 0,1-8-16 0,0 0 0 16,0 0-224-16,0 0 176 16,0 0-176-16,0 0 160 0,2-12-160 0,2 2 0 15,0 0-192-15,0-3 192 16,-2 3-752-16,2-1-16 0,0-1-16 0,0 6 0 16,-1 0-1728-16,-3 6-352 0,0 0-64 0,4-8-12816 0</inkml:trace>
  <inkml:trace contextRef="#ctx0" brushRef="#br1" timeOffset="39130.55">14782 14730 6447 0,'-13'-13'576'0,"8"7"-576"0,0 1 0 0,-5 1 0 0,2 1 3712 16,-1 2 640-16,3 0 128 0,6 1 32 0,0 0-2496 15,0 0-496-15,0 0-112 0,0 0 0 0,0 0-464 0,8 4-96 16,3-2-16-16,3-2 0 0,4 0 64 0,3-4 16 16,5 2 0-16,6-1 0 0,4 3-144 0,24 4-48 15,-1-1 0-15,-19-1 0 0,7-1-192 0,-2 4-32 16,2 2-16-16,-1-2 0 0,-1-3-96 0,0 4-32 16,-4 0 0-16,-2-1 0 0,-3 1-144 0,-3 1-16 15,-3-3-16-15,-2 1 0 0,-2 1-176 0,-4-2 160 16,-6-2-160-16,-5-2 160 0,-2 4-160 0,-9-4 192 15,0 0-192-15,0 0 192 0,-8 3-64 0,-8 2 0 16,-7-3 0-16,4 0 0 0,-6-1-128 0,-5-1 128 0,-3-1-128 16,-5-1 128-16,-3 1-128 0,-7 0 0 15,-4-4 0-15,-3 1 128 0,-1 0-128 16,0 0 0-16,2-1 0 0,0 3 128 0,2-2-128 0,-16 3 0 16,13-1 0-16,9 1 128 0,6 0-128 0,17 1 160 0,1 0-160 15,7 0 160-15,2 0-160 0,0 0 0 0,13 0 0 0,0 0 0 16,0 0 0-16,9 4 0 15,5-3 0-15,4 0 0 0,6 0 128 0,8 1-128 0,4-1 128 0,3 1-128 16,6 2 128-16,26 0-128 0,-3-3 128 16,0 2-128-16,-3-1 128 0,-22 1-128 0,-1-2 128 0,0 2-128 15,-4-2 176-15,0 0-48 0,-4 2-128 0,-3-2 192 16,-2 2-192-16,-6-1 144 0,-5-1-144 16,-4 2 128-16,-4 0-128 0,-10-3 192 0,0 0-192 0,0 0 192 15,0 0-192-15,-8-3 0 0,-2-1 144 0,-3 0-144 16,-1 2-1152-16,-2-3-320 15,-2-3-48-15,0 0-16 0,0 0-1568 16,2 0-320-16</inkml:trace>
  <inkml:trace contextRef="#ctx0" brushRef="#br1" timeOffset="39445.01">15430 14120 23551 0,'0'0'1040'0,"0"0"224"0,0 0-1008 0,0 0-256 0,0 0 0 0,0 0 0 16,-2 7 1232-16,-2-2 208 15,-1 6 32-15,1-1 16 0,-2 5-304 0,-2 3-64 0,3 3-16 0,0 7 0 16,0 4-240-16,-2 6-48 0,0 3-16 0,2 7 0 16,-4 1-176-16,1 4-48 15,-1 5 0-15,-1 2 0 0,-3 5-48 0,2-4-16 16,-3 0 0-16,0 1 0 0,0-2-304 15,0 0-64-15,-1-7-16 0,1-3 0 0,1-5-128 0,4-5 128 0,0-5-128 16,3-3 128-16,-1-4-128 0,4-1 0 16,0-8 0-16,2-3 0 0,3-4-256 0,1-6-64 0,-3-6-32 15,8-2 0-15,0-6-2256 16,3-2-448-16,0-5-80 0</inkml:trace>
  <inkml:trace contextRef="#ctx0" brushRef="#br1" timeOffset="39662.87">14741 14688 22111 0,'0'0'1968'0,"-9"2"-1584"15,9-2-384-15,0 0 0 0,0 0 2384 0,11 4 400 16,5 3 80-16,-3-6 16 0,6-1-1472 0,4-1-304 16,6 1-48-16,7 1-16 0,5 0 128 0,6 2 32 15,4 0 0-15,3 4 0 0,2-3-560 0,1-3-96 16,0 1-32-16,23 1 0 0,-14 3-320 0,-9-1-64 15,-3-2 0-15,-2 2-128 0,-4 1 0 0,-1-3-256 16,-1 0 32-16,-7-1 0 16,-4 1-2256-16,-2-3-448 0,-3-2-80 15,0 1-12608-15</inkml:trace>
  <inkml:trace contextRef="#ctx0" brushRef="#br1" timeOffset="40996.8">29029 12254 6447 0,'-2'-14'576'0,"2"10"-576"0,2-2 0 0,-2-3 0 0,-2 0 1632 0,1-6 224 16,-1-1 32-16,2 6 16 0,0 1-288 0,0-3-48 16,0-2-16-16,0 2 0 0,0-1-288 0,0 3-64 15,0 1-16-15,0 0 0 0,0 2-160 0,0 7-16 16,0 0-16-16,0 0 0 0,0 0-224 0,0 0-32 15,0 0-16-15,-5 2 0 0,-2 6-160 0,1 2-48 16,-2 5 0-16,-3 15 0 0,-1 0-256 0,5-2-48 16,-2 5-16-16,0 5 0 0,0 4-16 0,-4 29-16 0,3-2 0 0,1-23 0 15,0-3 32-15,2 5 0 16,-1 1 0-16,-1 18 0 0,3-11-64 0,3-23-128 16,1-1 192-16,2 0-64 0,0-5 112 0,0 0 16 0,4-5 0 15,-2 7 0-15,1-9 224 0,-1-11 48 0,1 3 16 16,0-7 0-16,-3-5-48 0,0 0-16 0,8-3 0 0,0-2 0 15,-2-5-16-15,2-3 0 0,1-1 0 0,-2-2 0 16,1-3-272-16,-3-4-64 0,0-3-128 16,0-2 192-16,0-1-192 0,3-18 144 0,-3 3-144 0,-1 12 128 15,0-6-128-15,1-5 0 0,0-2 0 0,1-3 0 0,-1-1 0 16,2 2 0-16,0-1 128 0,0 2-128 16,-2-1 0-16,1 3 0 0,0 3 0 0,2-12 0 15,-3 11 0-15,-1 16 0 0,-2 5 0 0,1 2 0 16,-2 2 0-16,2-2 0 0,-2 6-144 0,-1 6 144 0,0 7 0 0,0 0 0 15,0 0-128-15,0 0 128 0,-4 7 0 0,0 11 0 16,-1 5-128-16,1-5 128 0,-1 4 0 16,3 8-128-16,-2 6 128 0,-1 4 0 0,-1 9-128 0,-1 1 128 15,0 9 0-15,-1-1 0 0,0 3 0 0,-3 26 0 16,1-12 0-16,2-28 0 0,-1 4 0 0,0-3 0 16,2-5 0-16,-1-1 0 0,0 0 240 0,0-5 0 15,0-3 0-15,0-4 0 0,1-4 16 16,-1-4 0-16,0-1 0 0,2-4 0 0,0-3-64 15,-2 4 0-15,3-7 0 0,5-11 0 0,0 0 80 0,0 0 16 16,0 0 0-16,0 0 0 0,3-9 64 0,0-2 16 16,1-1 0-16,1-5 0 0,0-8-192 0,2-1-48 15,0-3 0-15,2-3 0 0,0-6-128 0,0-4 0 16,1-2 0-16,0-4 128 0,1-4-128 0,0-1 0 16,-1-3 0-16,2 1 0 0,-2 0 0 0,5-18 0 0,-2 14 0 15,-2 15 0-15,-3 9-176 0,-3 18 176 16,-3 0-128-16,3 6 128 0,-2 2-128 0,-3 9 128 0,0 0-128 15,0 0 128-15,-4 15-144 0,0-1 144 0,-1 4-160 16,-1 5 160-16,0 3 0 0,-2 7-144 0,0 6 144 16,1 3 0-16,-2-1 0 0,-5 27 0 15,0-11 0-15,0-2-128 0,0-4 128 0,5-17 0 0,0 0 0 0,-1-1 0 16,2-2 0-16,-1 13 0 0,3-9 0 0,3-15 0 16,1-1 0-16,1-1 0 0,1-2 0 0,1-2 0 15,1-7-176-15,0-1-48 0,3 0-16 0,0-2 0 16,-5-4-912-16,8-4-192 15,-2-5-48-15,2 0 0 0,-1-3-1920 0,1-2-384 0,-2-3-80 16</inkml:trace>
  <inkml:trace contextRef="#ctx0" brushRef="#br1" timeOffset="41560.83">28483 12611 22975 0,'-19'-11'1024'0,"12"8"192"0,-2 3-960 0,-4-1-256 16,2-2 0-16,4 3 0 0,0 0 1184 0,-2 0 192 16,9 0 32-16,0 0 16 0,0 0-464 0,0 0-112 15,0 0-16-15,0 0 0 0,16 0-192 0,-3-1-32 16,5-2-16-16,15 1 0 0,2-2-176 0,-5 3-32 16,7-1-16-16,6 2 0 0,8 2 80 0,3 0 32 15,3 3 0-15,29-2 0 0,-13-3-112 0,-26 1-32 16,0-1 0-16,4 4 0 0,-1 0-80 0,-2 1-32 0,-1-4 0 15,-4 3 0-15,-5-2-224 0,-4 1 144 0,-5-2-144 16,-6 1 128-16,-6-1-128 0,-4 3 160 0,-4-1-160 16,-9-3 160-16,0 0 16 0,-13 3 0 0,-7 2 0 15,-9 0 0-15,-7-2-48 0,-6-2 0 0,-4-1 0 16,11 1 0-16,-7 1-128 0,-3 0 128 16,-2-1-128-16,-3 1 128 0,-6-2 80 0,-31 0 16 0,6 0 0 0,30 0 0 15,0-2-16-15,0 1 0 0,4 1 0 0,3 1 0 0,6 1-80 0,-11-4 0 16,14-1-128-16,17 3 192 0,5 0-192 0,3-2 144 15,10 2-144-15,0 0 128 0,0 0-128 0,12-2 0 16,4-1 0-16,7-2 128 0,6 0-128 16,5 4 0-16,6-1 144 0,6 2-144 0,6-1 0 15,4 0 128-15,1 0-128 0,-2 1 0 0,-3 1 0 0,-1 1 0 16,-6 0 0-16,-5-2 128 0,-6 1-128 0,-6 2 0 16,-3-1 0-16,-7 1 0 0,-8 0 0 0,-10-3 0 15,0 0 0-15,0 0 0 0,0 0 0 0,-11 4 0 16,-7-2 0-16,-2 1 0 0,-4 2 0 0,-4 2 0 15,-5-5 0-15,-3 0 0 0,-1-1 0 0,-19 0 0 16,4-1-128-16,9-2 128 16,6-3-544-16,14-1-32 15,0 4 0-15,2-3 0 0,3-2-2096 0,-8-5-416 0,9-1-96 16</inkml:trace>
  <inkml:trace contextRef="#ctx0" brushRef="#br1" timeOffset="41925.11">29092 12075 13823 0,'-2'-18'608'0,"2"13"128"0,0-3-592 0,1 0-144 0,-1 8 0 0,1-7 0 16,-1 2 2784-16,0 5 528 0,0 0 96 0,0 0 32 15,0 0-1952-15,0 0-384 0,-7 2-80 0,-1 5 0 16,2-1-384-16,-6 9-64 0,2 0 0 0,0 3-16 15,-2 4-48-15,2 3 0 0,-1 5 0 0,6-6 0 0,-2 6-112 16,2 5-16-16,-4 1-16 0,3 9 0 0,0 4-48 16,-1 4 0-16,0 1 0 0,-1 1 0 15,0-2-128-15,1 2-48 0,0 1 0 0,1-3 0 16,1-4-144-16,1-2 0 0,2-4 0 0,-1-5 128 0,1-5 0 0,0 13-128 16,2-15 192-16,0-10-64 0,2-6-128 15,-1-1 0-15,1-1 144 0,2-2-144 0,-1-3 0 16,-3-8 0-16,0 0-192 0,0 0 64 15,0 0-976-15,7-4-192 0,0-5-48 0,-2 0 0 16,0-6-2144-16,-3-8-432 0</inkml:trace>
  <inkml:trace contextRef="#ctx0" brushRef="#br1" timeOffset="42177.7">28610 12565 3679 0,'-7'-4'320'0,"-2"1"-320"0,-1 1 0 0,0-2 0 16,-3-2 3344-16,-4 1 608 0,2 2 112 16,5 2 32-16,-1-1-2432 0,-3-2-496 0,1 1-80 0,6 2-32 15,7 1 160-15,0 0 48 16,0 0 0-16,0 0 0 0,0 0 64 0,0 0 16 0,12-1 0 0,11-2 0 16,5 2-576-16,-7 0-128 0,10 2 0 0,3-1-16 15,4 0-128-15,6-1-32 0,4-2 0 0,0-2 0 16,0 5 96-16,3-1 16 0,-4 0 0 15,0-2 0-15,-2 0-16 0,-2 2 0 0,-5 1 0 0,-2 0 0 0,-2 0-288 0,-5 0-48 16,-3 0-16-16,-6 1 0 16,-5 1-208-16,1-2 128 0,-16 0-128 0,0 0 0 15,0 0-528 1,-7 4-208-16,-4-2-32 0,-4 2-10784 0,-3-3-2144 0</inkml:trace>
  <inkml:trace contextRef="#ctx0" brushRef="#br1" timeOffset="46700.61">7448 7534 7359 0,'-9'-9'656'0,"9"9"-528"0,-4-7-128 0,4 7 0 16,-4-8 1088-16,4 8 176 0,0 0 32 0,3-9 16 16,-3 9-496-16,0 0-112 0,8-4 0 0,4 1-16 15,-1-1-432-15,3 3-96 0,2-2-16 16,1 3 0-16,1 1-16 0,2 2-128 0,2 1 192 0,4-1-64 15,1 0-128-15,3 2 160 0,3 0-160 0,5 0 160 16,3-1-16-16,3 1 0 0,1 0 0 0,-1-1 0 16,-1-3-16-16,3 2-128 0,0-2 192 0,6 2-64 15,0-2 0-15,5 0-128 0,5-1 192 0,1 0-64 16,2 0 0-16,-3 0-128 0,-1 0 192 0,1 3-64 16,0-2 48-16,5 0 0 0,4 2 0 0,1-2 0 15,-1-1 16-15,-1 0 0 0,-2 0 0 0,2 3 0 16,2 0-64-16,4 3-128 0,6-4 192 0,-5 2-64 15,1-2-128-15,-3 2 160 0,-4-1-160 0,8 1 160 0,5-2-160 16,-2 1 0-16,-3-2 0 0,1 0 0 16,-2 0 128-16,6 2-128 0,5 0 0 0,-4 0 128 15,-1 0-128-15,-2-1 0 0,-2 4 0 0,4-3 0 0,4 1 0 0,0-1 0 16,1-1 0-16,-4 0 0 0,-1 0 128 0,2 1-128 16,2-2 0-16,2 0 128 0,-1 2-128 0,-1-3 128 15,-2-3-128-15,3 3 128 0,3 0-128 0,-1 0 192 16,-1 0-192-16,-2 0 192 0,-1-1-192 0,2 1 160 15,-2 1-160-15,5 2 160 0,-2-2-160 0,-4-1 160 16,1 1-160-16,-1 1 160 0,2 0-160 0,1 1 0 16,0-1 0-16,-3 1 128 0,-3-3-128 0,5 1 0 15,1 3 0-15,0-3 128 0,0 0-128 0,-4-1 0 16,-4-1 0-16,2 0 0 0,2 0 0 0,1-2 128 0,1 0-128 0,-3 0 0 16,-4-1 0-16,1 0 0 0,2-2 0 0,1 1 0 15,1-1 128-15,-4 1-128 0,-3 2 0 0,-1-3 128 16,1 0 80-16,5-2 16 0,4 3 0 15,-4 2 0-15,-7-1-224 0,-1 1 0 0,-1-1 0 0,2 2 0 16,5-2 192-16,-4-1-64 0,-2 2-128 0,-3 0 192 16,-2 0-192-16,-1 1 0 0,-2 2 0 0,4-2 0 15,6 2 0-15,-4-5 192 0,-5 0-16 16,-2 1-16-16,-3 4 16 0,1-1 0 0,-6 0 0 0,5-1 0 16,0 1 80-16,-1-3 32 0,-3 1 0 0,-4-1 0 15,-6 1 48-15,1 1 16 0,-3-1 0 0,1 1 0 16,-5 0-32-16,4 2 0 0,0 0 0 0,2 0 0 15,-1 0-160-15,-4 0-32 0,-3 0-128 0,-4-1 192 16,-1 0-192-16,-1 1 128 0,-1 0-128 0,-3 0 0 0,-2 0 128 16,-1 1-128-16,-2 0 0 0,0-1 0 0,1-1 0 0,1 0 128 15,0 1-128-15,0 0 0 16,0 0 0-16,1 0-128 0,0-1 128 0,-2 2-208 16,-2-4-496-16,-3 3-80 15,-3 4-32-15</inkml:trace>
  <inkml:trace contextRef="#ctx0" brushRef="#br1" timeOffset="48038.56">21360 10144 13823 0,'15'-9'1216'0,"-2"3"-960"0,5 0-256 0,3 0 0 15,5 1 208-15,3 1 0 0,4-1 0 0,1 0 0 0,2-1-208 16,1 1 176-16,5-4-176 0,1 4 160 16,3 1-160-16,2-1 160 0,5 2-160 0,6 2 160 0,3-2-160 0,-2 1 128 15,-3-2-128-15,0-2 128 0,1 2 0 16,3 3-128-16,0-2 192 0,6 2-64 0,5-2 160 15,0 1 32-15,-5-3 0 0,3 0 0 0,1-1 64 0,5 1 0 16,8 4 16-16,0-3 0 0,-1-2-208 0,-1-3-32 16,2 3-16-16,4 1 0 0,6-1 96 0,-1 3 16 15,0-4 0-15,-4 1 0 0,-2 2-112 0,9 3-16 16,1 0 0-16,-1-2 0 0,-7-2-128 0,0 0 128 16,1 2-128-16,3 2 128 0,2 0-128 0,-2-2 0 15,-5 1 0-15,-2 0 0 0,2 4 0 0,3-2 0 0,5-3 0 16,-6 1 0-16,-6-1 0 0,0 3 128 0,1 0-128 15,4 0 0-15,5-2 128 0,-4-1-128 0,-8 0 0 16,3 2 128-16,0 1 128 0,3-1 0 0,1 1 16 0,-3 0 0 16,-3-1 16-16,-2-1 0 0,-1 1 0 0,5 1 0 15,3 0 32-15,-2-1 16 16,-3-4 0-16,1 1 0 0,-4 0 48 0,4 0 0 0,5-1 0 0,-1-1 0 16,-2 0-96-16,0-2-16 0,1 3 0 0,1 0 0 15,2 0-64-15,-3 0-16 0,0-1 0 0,-3 0 0 16,-3 2-64-16,3 2-128 0,2-1 176 0,1-1-176 15,-2-1 0-15,-5 2 0 0,-5-3 0 0,5 3 0 16,3-5 0-16,1 2 0 0,1-1 128 0,-4-2-128 16,-6 4 0-16,3-1 0 0,-1 2 0 0,7 2 0 15,4-1 0-15,-4 2 0 0,-7-3 0 0,1 0 0 16,-1 3 144-16,5 0-144 0,3-2 0 0,-2 2 144 16,-3 0-144-16,-4-1 0 0,-1 1 0 0,0 0 128 0,0-1-128 15,0 1 0-15,-1-3 0 0,-4 3 0 0,-6-1 0 0,0 0 0 16,0 0 0-16,-2 0 0 0,4 0 128 0,-1-1-128 15,2 2 0-15,-6-1 128 0,-4 0 16 16,-2 2 0-16,0 0 0 0,-2-1 0 0,-1-2-144 0,2 2 0 16,0 1 144-16,1-1-144 0,0 2 0 0,-3-1 128 15,-3-1-128-15,-1 0 0 0,-2-1 0 0,-1 1 0 16,-1-1 0-16,-1-2 128 0,-4 2-128 0,0 1 0 16,0 0 0-16,-2-3 128 0,-5 3-128 0,-1 0 176 15,0-2-176-15,-7 2 192 0,-3-3-64 0,-2 1-128 0,-4 3 192 16,-1 0-64-16,-1-1-128 0,-3 0 192 15,-10 1-192-15,10 1 192 0,-10-1-192 0,0 0 0 0,0 0 0 0,0 0 0 32,0 0-512-32,0 0-144 0,0 0-32 0,-11 9 0 0</inkml:trace>
  <inkml:trace contextRef="#ctx0" brushRef="#br1" timeOffset="50619.34">15185 7609 1839 0,'0'0'160'0,"0"0"-160"0,0 0 0 0,0 0 0 15,0 0 1040-15,11-4 176 0,3-1 48 0,2-5 0 16,1 1-768-16,4-3-160 0,2-5-16 0,3-1-16 0,5-5-112 16,4-6-32-16,5-1 0 0,4-1 0 0,3-3-160 0,9-2 0 15,6-1 0-15,2-3-176 0,1-1 0 0,-2 0 0 16,2-4 0-16,-2 3 0 0,1 0 544 0,6-1 96 16,7 2 32-16,-4-6 0 0,-4-3 128 0,-4 4 16 15,0 2 16-15,-3 3 0 0,-2 2-320 0,3 2-64 16,2 0-16-16,-3 4 0 0,-2 4-256 0,-4 2 0 15</inkml:trace>
  <inkml:trace contextRef="#ctx0" brushRef="#br1" timeOffset="51524.04">30576 8554 4607 0,'-17'-3'400'0,"-3"2"-400"16,-6 3 0-16,-2 4 0 0,-3 1 2048 0,-5 3 320 15,2 6 64-15,-7 4 0 0,-1 5-1360 0,-2 5-288 16,-3 4-48-16,-3 4-16 0,-3 6-272 0,-3 4-64 0,-4 4-16 0,-1 0 0 16,1-1-176-16,2 3-16 0,-1 2-16 0,3 0 0 15,3-3-32-15,1 1 0 0,0 3 0 0,0-2-5504 16,-3-1-1120-16</inkml:trace>
  <inkml:trace contextRef="#ctx0" brushRef="#br1" timeOffset="55258.44">9547 15510 8287 0,'-8'2'368'0,"8"-2"80"0,-9 5-448 0,1 0 0 0,8-5 0 16,0 0 0-16,-6 2 1568 0,6-2 224 0,0 0 64 0,0 0 0 16,0 0-928-16,0 0-176 0,0 0-48 0,0 0 0 15,0 0-176-15,0 0-32 0,0 0-16 0,0 0 0 16,0 0-32-16,0 0-16 0,0 0 0 0,0 0 0 15,12 3-16-15,1-2 0 0,2-2 0 0,1 0 0 16,3-1 64-16,1-2 16 0,4-2 0 0,3 1 0 16,7-1 80-16,3-6 0 0,6 5 16 0,7-6 0 15,4-2-80-15,4-2-32 0,-1-1 0 0,3-3 0 16,1 0-80-16,3 0-16 0,8-2 0 0,5 1 0 16,3 1-64-16,2-5 0 0,-4 2-16 0,6 0 0 15,5-4-80-15,7 0-16 0,3-4 0 0,1-1 0 0,2 3 112 0,6 0 0 16,5-1 16-16,0-4 0 0,-1 2-112 0,6 0-32 15,4 3 0-15,2-1 0 16,-5-1-64-16,4 6 0 0,4-2-128 0,-1-1 192 0,-1-2 0 0,-2 1 0 16,0 5 0-16,-4-4 0 0,-1-1 48 0,-2 3 0 15,-7 0 0-15,1 4 0 0,1 3 96 0,-5 0 32 16,-6 1 0-16,-5 1 0 0,-1 1-192 0,-2 2-48 16,-3 0 0-16,-5 2 0 0,-9 4-128 0,-7-1 0 15,-5 0 0-15,-6 0 0 16,-4 3-304-16,-4 1-80 0,-6 2-32 15,-5 2 0-15,-6-1-2880 0,-3 2-576 0</inkml:trace>
  <inkml:trace contextRef="#ctx0" brushRef="#br1" timeOffset="56124.21">22860 15384 13823 0,'-18'-5'1216'0,"8"3"-960"0,0-3-256 0,0 2 0 16,2 1 1344-16,2-1 240 0,6 3 32 0,0 0 16 16,-5-4-512-16,5 4-96 0,-3-7-32 0,3 0 0 15,0 7-352-15,5-9-64 0,4 0 0 0,1-1-16 16,4 3-160-16,4-3-16 0,2 2-16 0,4-2 0 0,4 1 256 15,5-3 48-15,4 6 16 0,5-7 0 16,3-1 16-16,2-2 16 0,0-2 0 0,5 3 0 0,5-2-160 16,7-1-48-16,6-2 0 0,5-4 0 0,6 1-128 15,2-4-48-15,-3 1 0 0,4-2 0 0,4 1 16 0,1-6 0 16,6 1 0-16,-5-1 0 0,-4 1 48 0,3-2 16 16,5 2 0-16,-1-2 0 0,0 1-48 0,-4 0-16 15,-4 2 0-15,-2 1 0 0,1 2 16 0,-3 4 0 16,-4 1 0-16,-5-1 0 0,-10 3-112 0,-1 2 0 15,-1 0-16-15,-1 1 0 0,0 2-240 0,-2 1 144 16,-2-1-144-16,-4 4 128 0,-4-4-128 0,-5 4 0 0,-4-2 0 16,-7 5 0-16,-4 0 0 0,-3 3 0 15,-3-2 0-15,-7 0 0 0,-4 3 0 0,-10 5-224 0,0 0 80 16,0 0 16-16,-5-10-224 0,-7 4-32 0,-3 2-16 16,-4 0 0-1,-5 0-240-15,-7 4-64 16,-6 0 0-16,-5 4 0 0,-3-1-1104 0,-2 1-240 0,0 3-32 15</inkml:trace>
  <inkml:trace contextRef="#ctx0" brushRef="#br1" timeOffset="58745.93">4951 15547 13695 0,'0'0'608'0,"0"0"128"0,0 0-592 0,0 0-144 0,0 0 0 0,0 0 0 15,-9-2 1072-15,9 2 176 0,0 0 32 0,0 0 16 16,0 0-592-16,0 0-112 0,0 0-16 0,0 0-16 16,0 0-304-16,0 0-48 0,0 0-16 0,0 0 0 15,0 0-192-15,0 0 128 0,10-3-128 0,-10 3 0 16,12-4 128-16,-1 3-128 0,-1 1 0 0,1 2 0 16,-1 0 0-16,1 0 0 0,1 1 0 0,-2 2 0 15,4 4 0-15,0-3 0 0,3 3 0 0,4-1 144 16,-2 4 80-16,1-1 16 0,1 1 0 0,1 1 0 15,1-3 240-15,3 2 48 0,-1-1 16 0,-1-2 0 16,2 2-32-16,2 0 0 0,2 0 0 0,1 3 0 16,1-4-80-16,2 2-32 0,3 0 0 0,3 0 0 0,5-1-144 15,2 2-48-15,1-4 0 0,2 1 0 0,-2-5-208 16,0 1 176-16,1 1-176 0,0-3 160 0,2-2-160 16,2 1 0-16,5 2 0 0,0-3 0 0,1 0 144 0,-2 0-144 15,-3-2 160-15,0 0-160 0,-1-1 176 16,2-2-176-16,0-2 192 0,2 1-192 0,3-1 240 0,1 1-64 15,0-2-16-15,-3 1 0 0,-1-3-16 0,-3-2 0 16,-5 1 0-16,1-2 0 0,-3 1 48 0,2 0 0 16,0-2 0-16,-2 3 0 0,-7-2 64 15,0-1 32-15,-6 1 0 0,-3-3 0 0,-5 1 48 16,-3 3 16-16,0 0 0 0,-1 2 0 0,-2-3-96 0,-2 3-32 16,-5-1 0-16,0 3 0 0,-2-2-96 0,-1 2-128 15,-1 2 176-15,-9 4-176 0,9-1 0 0,-9 1 0 16,10 0 0-16,-10 0-144 15,0 0-1584-15,0 0-320 0,7 8-64 0</inkml:trace>
  <inkml:trace contextRef="#ctx0" brushRef="#br1" timeOffset="59746.96">17548 15304 15663 0,'-15'-10'688'0,"6"8"144"0,1-2-656 0,8 4-176 0,0 0 0 0,-9-4 0 0,9 4 1216 0,0 0 192 16,0 0 64-16,0 0 0 0,0 0-768 0,0 0-160 15,0 0-32-15,3 15 0 0,3 1-192 0,3-1-32 16,2 1-16-16,3-3 0 0,3-3-16 0,3 3 0 16,4 0 0-16,4-1 0 0,2 1 32 0,6 1 0 0,8 0 0 0,3-4 0 15,1 2-96-15,2-5 0 0,-2 2-16 0,3-3 0 16,5 1 32-16,3 0 16 0,4-3 0 0,5-1 0 16,6-1 48-16,1-2 16 0,0-1 0 0,0 0 0 15,0-3 32-15,5 1 16 0,4 0 0 0,-3-2 0 16,-1-2-16-16,-3 3 0 0,-2-2 0 0,1 1 0 15,0 0 176-15,1 1 16 0,-1-2 16 0,-4 1 0 16,-2 0 0-16,-2-3 0 0,-2 2 0 0,1 2 0 16,0-3-192-16,-2 1-32 0,1 1-16 0,-5-4 0 15,-7 1-288-15,-5 0 0 0,0 0 128 0,-6-1-128 16,0-1 0-16,-5-3 128 0,-1 4-128 0,-4-2 0 16,-2 3 128-16,-2-2-128 0,-2 2 0 0,-2-1 0 0,-2 3 0 15,0-3 0-15,-4 3 0 0,-1-2-144 16,-4 2-256-16,-3 1-48 15,-2-3-16-15,-1 3 0 0,-8 5-1520 0,0 0-288 0,0 0-64 16</inkml:trace>
  <inkml:trace contextRef="#ctx0" brushRef="#br1" timeOffset="61551.45">5690 19559 6447 0,'-16'-3'272'0,"16"3"80"0,-10-2-352 15,0-1 0-15,-1 0 0 0,0 2 0 0,2-1 2048 0,9 2 352 16,-8-4 64-16,1-1 16 0,7 5-1520 0,-5-4-288 15,5 4-64-15,0 0-16 0,-4-5-208 0,4 5-32 16,0 0-16-16,0 0 0 0,7-9-112 0,-7 9-32 16,7-6 0-16,3 3 0 0,1 0-16 0,-1 0-16 0,0 1 0 15,3 1 0-15,-1 1 0 0,2 0 0 0,4 3 0 0,4-1 0 16,-2 1 0-16,2-1 0 0,-2 1 0 16,2 1 0-16,1-1 48 0,2 4 16 0,2-3 0 0,-1 2 0 15,2 2-16-15,4-2 0 0,1 3 0 0,3-3 0 16,2 1-80-16,4-1-128 0,4-2 176 0,-1 2-176 15,1-1 240-15,-1-2-64 0,-1-1-16 0,2 0 0 16,1-2-160-16,2 0 160 0,4-2-160 0,2 0 160 16,4-3-160-16,2 2 0 0,1 1 144 0,-3-1-144 15,-1 0 0-15,1 0 0 0,-1-2 0 0,3 2 0 16,3 1-208-16,-1-1 32 0,2 3 16 0,-3 0 0 16,-2-1 160-16,-1 1 0 0,-2 1 0 0,3 0 0 15,3 2 0-15,2 1 0 0,1 1 0 0,-2-2 0 16,-5 0 0-16,2 1 0 0,0 0 0 0,3 1 0 0,-1-3 0 15,5 0 0-15,3 0 0 0,-2 2 0 0,-1 1 0 16,-3-1 128-16,0-2-128 0,2 0 0 16,2 0 0-16,2 1 0 0,0-1 0 0,-2 3 128 0,-4-3-128 0,0 0 0 15,1-2 0-15,0 1 128 0,1-1-128 0,3 0 0 16,-1 0 0-16,-1 0 0 0,-3-1 160 0,-2 0-32 16,-1-2-128-16,1-2 192 0,3 1 192 0,2 1 48 15,2-2 0-15,-4-1 0 0,-4 1 64 0,3 2 16 16,-4-4 0-16,1 0 0 0,2 0-128 0,1-2 0 15,-1 2-16-15,-1-3 0 0,-5 1-96 0,-1-2-16 16,1 3 0-16,-1-3 0 0,-1 2-256 0,1-2 128 16,0 1-128-16,0 1 0 0,-2-4 144 0,-2 3-144 0,-6-3 0 15,-1 2 144-15,-4 2-144 0,1-2 0 16,1 0 0-16,-5 1 128 0,-2 0-128 0,0 0 0 0,-2 0 0 16,1 1 0-16,-2-1 0 0,-1 1 0 0,-4-3 128 0,-3 3-128 15,-6-1 0-15,-1 3 0 0,-2-3 144 0,-4 3-144 16,-2 0 272-16,-3 0-16 0,-3-3 0 0,-5 10 0 15,0 0 128-15,2-8 0 0,-2 8 16 0,-4-9 0 16,4 9-80-16,-10-6-32 0,-1 2 0 0,-4 3 0 16,-3 0-288-16,-5 3-272 0,-5 2 48 0,-5 0 16 31,-5 1-2208-31,-2-4-432 0</inkml:trace>
  <inkml:trace contextRef="#ctx0" brushRef="#br1" timeOffset="62423.21">3313 15269 2751 0,'0'0'128'0,"0"0"16"0,0 0-144 0,0 0 0 0,0 0 0 0,0 0 0 0,0 0 1584 0,0 0 272 16,0 0 64-16,0 0 16 0,-9-5-1296 0,9 5-272 0,-9-5-48 15,9 5-16-15,-9-2 208 0,9 2 32 16,-10 0 16-16,1 0 0 0,9 0 16 0,-9 4 16 0,1-1 0 16,8-3 0-16,-9 5-288 0,9-5-64 15,0 0-16-15,-6 5 0 0,6-5-16 0,0 0 0 0,0 0 0 0,-1 9 0 16,1-9 112-16,2 11 0 0,3 1 16 0,2-5 0 15,-7-7 16-15,12 12 0 0,4-2 0 0,0-3 0 16,1-3 48-16,3-1 16 0,4 1 0 0,0-2 0 16,3-3-16-16,4-2 0 0,0-2 0 15,6 1 0-15,3-2-112 0,0 0-32 0,2-1 0 16,-1-1 0-16,-3 1-48 0,0-2-16 0,0 0 0 0,0-1 0 16,1 3 0-16,0-2-16 0,0 2 0 0,5-2 0 15,-4 3-176-15,2 2 192 0,-1-3-192 0,1 2 192 16,-5-1-64-16,-3 3 0 0,-2-4 0 0,-4 3 0 15,0 1-128-15,-2 1 0 0,0 2 0 0,-3-1 128 16,-2-1-128-16,0 2 0 0,-2 3-160 0,-3 1-10944 16</inkml:trace>
  <inkml:trace contextRef="#ctx0" brushRef="#br2" timeOffset="70788.52">28351 13217 19119 0,'-16'-2'832'0,"4"2"192"0,-1 0-816 0,-2 1-208 0,3-1 0 0,1 1 0 16,1-1 800-16,1 2 112 0,9-2 32 0,-7 2 0 15,7-2-448-15,0 0-96 0,0 0-16 0,0 0 0 16,0 0 80-16,0 0 16 0,12 1 0 0,2-1 0 15,4 0 32-15,4-1 16 0,2 0 0 0,4 0 0 16,0 1-144-16,2-2-16 0,2 0-16 0,1-1 0 16,1 3-96-16,3 0-32 0,1 3 0 0,1-2 0 15,-1 0 64-15,2 1 16 0,2-2 0 0,-1 2 0 0,-4 1-64 0,-1-2-16 16,-1-1 0-16,-3 0 0 0,-5 1-48 16,-3 3-16-16,-5-2 0 0,-1 0 0 0,-6-4-160 0,-2 2 192 15,-10 0-192-15,0 0 192 0,0 0 0 0,0 0 0 16,0 0 0-16,0 0 0 0,0 0 64 0,0 0 32 15,-14 3 0-15,-2-2 0 0,-4 1-80 0,-5-1-16 16,-6 0 0-16,-2 0 0 0,-4-1 64 0,-6 3 16 16,-3 1 0-16,-1-2 0 0,-2 1 48 0,2-3 0 15,0-1 0-15,4 2 0 0,3-1-64 0,0-1 0 0,2 1 0 16,7 0 0-16,1 1-16 0,7-1-16 16,5 0 0-16,3 1 0 0,5 0-224 0,10-1 0 15,0 0 128-15,0 0-128 0,0 0 0 0,14 2 0 16,4-1 0-16,6-1 0 0,6-1 0 0,3 1 128 0,2 0-128 0,3 0 0 15,1 0 0-15,3 1 0 0,1 0 0 0,3 0 0 16,1-1 0-16,0 3 0 0,-2 1 0 0,-2-2 0 16,-2 0 0-16,-5-1 0 0,-3-1 0 0,-3 1 0 15,-4 4 0-15,-4 2 128 0,-5-4-128 0,-3 0 0 16,-4 0 0-16,-10-3 128 0,0 0-128 0,0 0 0 16,0 0 176-16,-9 11-176 0,-3-5 192 0,-4 1-192 15,-6-1 160-15,-4-2-160 0,-5 2 128 0,-6 2-128 16,-6-3 128-16,-4-1-128 0,-4-2 128 0,1 1-128 15,1-3 272-15,2 1-16 0,2 2-16 0,5-2 0 16,2 0 112-16,5 0 32 0,3 3 0 0,6-1 0 16,4-2-208-16,5 3-48 0,6 0 0 0,9-4 0 15,0 0-128-15,0 0 0 0,9 3 0 0,7 0 0 0,6-2 0 16,4-1 0-16,5-1 0 0,6 0 0 0,6-2 0 0,5 2 0 16,6 1 0-16,0 0 0 0,7 0 0 15,-1-1 0-15,-3-2 0 0,-1 2 0 0,-4 1 0 0,-1 0 0 16,-3 0 0-16,-3 2 0 0,-3 1 0 0,-4-2 0 15,-4 2 0-15,-3-2 0 0,-6 0 0 0,-9 1 0 16,-6-1 0-16,-10-1 0 0,0 0 0 0,0 0 0 16,-9 5 0-16,-6-1 128 0,-7-4-128 0,-5 1 0 15,-5 0 0-15,-3 1 0 0,-5-2 0 0,-4 0 0 16,-3-2 128-16,-4 2-128 0,-1 0 0 0,-4-1 0 16,-1 0 0-16,2-2 0 0,3-1 176 0,5 1-48 0,4 1-128 15,5 1 192-15,5 1-192 0,6 0 128 16,5 0-128-16,7 1 0 0,5-1 0 0,10 0 128 15,0 0-128-15,0 0 0 0,0 0 0 0,15-1 0 0,7-3 0 16,5 3 0-16,2-2 0 0,5 2 0 0,5 0 0 0,6 0 0 16,3-2 0-16,1 3-128 0,1 0 128 0,-3 3 0 15,-3-6 0-15,-2 3 0 0,-2 0 0 16,-3 3 0-16,-5-3 0 0,-4 2 0 0,-4 2 0 0,-5-2 0 16,-5 0 0-16,-14-2 0 0,0 0 0 0,0 0 0 15,0 0 0-15,-10 4 0 0,-7-1 0 0,-4 0 0 16,-7-1 0-16,-5 0 0 0,0-1 128 0,-8 2-128 15,-6-2 0-15,-5-1 0 0,-5-1 0 0,-2-1 0 16,-2 1 160-16,1 0-160 0,-1 1 160 0,3 0-160 16,1 0 176-16,3-2-176 0,4 1 192 0,4 1-192 15,5-2 128-15,7 0-128 0,8-1 0 0,7 1 0 16,7 1 144-16,12 1-144 0,0 0 0 0,0 0 144 16,12 0-144-16,9 1 0 0,5-1 0 0,9 2 0 0,3-2-160 0,5 0 160 15,1 0 0-15,5 0-144 0,3 1 144 16,3 1 0-16,1 1 0 0,2-1 0 0,3 1 0 15,-3 1 0-15,-3-2 0 0,-5 2 0 0,-7-3 0 0,-5 1 0 16,-4-2 0-16,-6 0 0 0,-7 0 0 16,-7 0 0-16,-5 0 0 0,-9 0 0 0,0 0 0 0,0 0 0 15,-12-2 128-15,-4 2-128 0,-6 0 0 0,-3 2 128 16,-7-4-128-16,-5 1 0 0,-6-3 0 0,-4 2 0 16,-4-1 0-16,3 2 0 0,2 0 0 0,4-2 0 15,4 1 0-15,3-2 128 0,5 1-128 0,7 1 0 16,6-2 0-16,7 3 0 0,3-2 0 0,7 3 0 15,0 0 0-15,7-6 0 0,5 1 0 0,4 2 0 0,5-1 0 16,4-1-128-16,3 3 128 0,6-2-128 0,4-1 128 0,3 1-128 16,2-1 128-16,2 4 0 0,-1-1 0 0,1 2-128 15,-3 2 128-15,-3 0 0 0,-2 2 0 0,-3-3 0 16,-3 1 0-16,-6 0 0 0,-4-1 0 0,-7 1 0 16,-4-1 0-16,-10-1 0 0,0 0 0 0,0 0 0 15,-12 4 0-15,-3-2 0 0,-5 1 160 0,-6-1-160 16,-4 1 0-16,-1-2 0 0,-2 0 0 0,-2-1-160 15,-4-1 160-15,0-1-160 0,1-2 160 0,1-1-160 16,3 0-48-16,5 0-16 0,3-3 0 0,6 3 0 31,2 2-1984-31,5-2-400 0,4-5-80 0,4 2 0 0</inkml:trace>
  <inkml:trace contextRef="#ctx0" brushRef="#br2" timeOffset="75320.63">15040 16860 4607 0,'0'0'400'0,"0"0"-400"0,-9 0 0 0,-1-1 0 16,1-2 2560-16,0 3 448 0,9 0 64 0,-11 4 32 16,-3-3-1632-16,2 1-336 0,2-2-64 0,1 2-16 15,0 1 80-15,9-3 16 0,-9 5 0 0,9-5 0 16,-9 6-288-16,9-6-48 0,-3 5-16 0,3-5 0 15,0 0-224-15,-4 8-64 0,4-8 0 0,0 9 0 16,0-9-144-16,4 7-48 0,-4-7 0 0,11 9 0 0,2-4 96 0,2 0 16 16,3 1 0-16,3-3 0 0,4-1 128 0,5 0 16 15,4 1 16-15,6-1 0 0,4 2-144 0,3-3-16 16,-2 1-16-16,1 0 0 0,-2-1-224 0,-2 1-32 16,-3 0-16-16,-2 1 0 0,-4 2-144 0,-3 0 160 15,-5-4-160-15,0 3 160 0,-3 0 16 0,-2 1 0 16,-4-2 0-16,-2-1 0 0,-7-2 32 0,-7 0 16 15,0 0 0-15,0 0 0 0,0 0 80 0,0 0 16 16,-7 4 0-16,-7-2 0 0,-4 1 16 0,-1 1 16 16,-2-3 0-16,-4 2 0 0,1-2-128 0,-3 1-32 15,-1 1 0-15,-4 1 0 0,-3 2 0 0,-2-1 0 16,-1 0 0-16,-2 2 0 0,0-4-48 0,0 0-16 0,2 2 0 16,1 0 0-16,3-2-128 0,5-2 128 0,3-1-128 0,6 0 128 15,4 0-128-15,4 0 0 0,3 0 0 16,9 0 0-16,0 0 0 0,0 0 0 0,0 0 0 0,0 0 0 15,0 0 0-15,15-3 0 0,3 2 0 0,5 0-176 16,5-3 176-16,4 0 0 0,2 3 0 0,3 0-128 16,2 1 128-16,-2-2 0 0,1 2 0 0,-2-1 0 15,0 0 0-15,-3 1 0 0,-3-1 0 0,-3-1 0 16,-2 1 0-16,-3 1 0 0,-2 0 0 0,-2-2 0 16,-3 0 0-16,-3 1 0 0,-12 1 0 0,0 0 0 15,0 0 0-15,0 0 128 0,0 0-128 0,0 0 0 16,-10 0 128-16,-3 3-128 0,-7 0 160 0,-5 1-160 15,-4-3 128-15,-3 3-128 0,-7 1 0 0,-2 3 144 16,-3-2-144-16,-5 3 0 0,-4-5 0 0,0 5 0 16,-2 1 0-16,3 0 0 0,1-3 0 0,5 2 128 15,4-1-128-15,6 3 0 0,2 0 0 0,8-1 128 0,4-5-128 16,6 0 0-16,5 2 0 0,11-7 0 0,0 0 0 0,0 0 0 16,0 0 0-16,18 2 0 0,6-2 0 0,4-1 0 15,7-4 0-15,7 2 0 0,5 1 0 16,5-1 0-16,4 1 0 0,1-2 0 0,0-2 0 0,-3-1 0 15,-1 2 0-15,-2-3 0 0,-2 3 0 0,-3-1 0 16,-3 0 0-16,-3 1 0 0,-5 0 0 0,-4-2 0 16,-6 2 0-16,-3 3 0 0,-8-2 0 0,-4 0 0 15,-10 4 0-15,0 0 0 0,0 0 0 0,-9-5 160 16,-6 1-160-16,-8 3 160 0,-4-2-160 0,-5 1 128 16,-3-2-128-16,-5 3 128 0,-4 1-128 0,-2 0 0 0,-1 0 0 15,-1 1 0-15,-5 3 160 0,5-2-160 0,1-1 192 0,6 1-192 16,2-2 208-16,6 1-64 0,4-1-16 15,5 0 0-15,5 0-128 0,5-1 0 0,4-1 0 0,10 2 0 16,0 0 128-16,0 0-128 0,0 0 0 0,10-6 128 16,5 1-128-16,5 1-144 0,3-1 144 0,5 0-208 15,5 1 208-15,4 2 0 0,3 0 0 0,2 0-144 16,0-2 144-16,-1 0 0 0,0 3 0 0,-3 0 0 16,-3-1 0-16,-5 2 0 0,-4-1 0 0,-6 1-128 15,-5 1 128-15,-3-1 0 0,-12 0 0 0,0 0 0 16,0 0 0-16,0 0 128 0,-13 3-128 0,-5 0 0 15,-6 0 0-15,-4 0 144 0,-4-1-144 0,-1 2 0 16,-2 0 128-16,-5 0-128 0,-3-2 0 0,-2 1 0 16,2-2 0-16,0 1 0 0,1-1 0 0,4 0 0 0,2 0 144 15,5-1-144-15,-1 0 0 0,5 0 144 0,4-1-144 16,7 0 128-16,4 0-128 0,3-1 128 0,9 2-128 0,0 0 0 16,0 0 0-16,0 0 0 0,12 0 0 0,2-2 0 15,7-2-160-15,5 0 160 0,2 2 0 16,4-1-144-16,6 2 144 0,1-1 0 0,3 0 0 15,1 1 0-15,2-1 0 0,-2 1-128 0,-2-3 128 0,-3 2 0 16,-5-1 0-16,-3 1 0 0,-2 0 0 0,-6 1 0 16,-7-1 0-16,-5 0 0 0,-10 2 0 0,0 0 0 15,0 0 0-15,0 0 0 0,-11-4 144 0,-7 2-144 16,-5 1 192-16,-4-1-192 0,-6 2 144 0,-5-1-144 16,-5 0 0-16,-3 0 144 0,-3-1-144 0,2 0 0 15,-3-5 0-15,3 2 0 0,4 4 128 0,3-1-128 16,6-2 128-16,5-1-128 0,6 1 208 0,5 1-32 15,6 1-16-15,12 2 0 0,-8-4-160 0,8 4 0 0,0 0 0 0,0 0 0 16,10-5 0-16,5 2 0 0,4 1 0 16,4 0 0-16,4 2 0 0,5-1 0 0,3 1 0 0,3 0 0 15,2 0 0-15,2 1-176 0,1 2 16 0,2 0 0 32,-2-1-2320-32,-4 2-464 0</inkml:trace>
  <inkml:trace contextRef="#ctx0" brushRef="#br2" timeOffset="78922.34">8486 16174 15663 0,'0'0'1392'0,"0"0"-1120"16,10-9-272-16,-2-1 0 0,-8 10 704 0,0 0 96 15,10-4 16-15,-10 4 0 0,10-4-224 0,-10 4-32 16,0 0-16-16,0 0 0 0,0 0-304 0,0 0-64 15,0 0-16-15,0 0 0 0,3 10 48 0,-6 2 16 16,-3-3 0-16,-2 3 0 0,-6 2 96 0,-5 2 0 16,-5 0 16-16,-5 1 0 0,-7-3 0 0,-3 2 0 15,-4 2 0-15,-1 2 0 0,2 3-16 0,-2-1-16 16,-2 2 0-16,0 0 0 0,1 1 144 0,-2 2 48 0,-4-3 0 0,-3 0 0 16,-2 3 48-16,0 0 16 0,2 2 0 0,-2 2 0 15,-1-7-128-15,-1 5-32 0,1 3 0 0,-5 1 0 16,-7-1-144-16,2 1-16 0,2 1-16 0,2 1 0 15,2 1-32-15,1 0-16 0,1-2 0 0,-2 3 0 16,0 1-176-16,0 0 0 0,0-1 144 0,4-3-144 16,4 1 0-16,2-2 128 0,1-3-128 0,3 2 0 15,4-2 0-15,-1 0 0 0,-1-2 0 0,-1 3 128 16,1 0 32-16,1-3 16 0,4 1 0 0,-2-2 0 16,2 2 112-16,2 0 32 0,0 2 0 0,1-1 0 15,2 1-112-15,0-3-16 0,3 1 0 0,-1-1 0 16,-3-1-32-16,1-2-16 0,0-2 0 0,0 0 0 15,5-2-144-15,-2 2 160 0,3-1-160 0,2-2 160 0,2-1-160 16,1 0 0-16,1-1 144 0,2-1-144 0,6-6 0 0,1 1 0 16,1-1 0-16,2-5 0 15,5-1-1520 1,6-5-272-16,0 0-48 0,0 0-12224 0</inkml:trace>
  <inkml:trace contextRef="#ctx0" brushRef="#br2" timeOffset="79864.87">20417 16043 14735 0,'-3'-12'1312'0,"1"2"-1056"0,-3-2-256 0,3 1 0 16,-1 4 1216-16,3 7 192 0,-6-10 48 0,1 2 0 15,-1 3-800-15,0-3-144 0,6 8-48 0,-9-5 0 16,0 3-176-16,3-1-32 0,6 3-16 0,-12 1 0 0,3 1-240 0,9-2 0 16,-10 3 0-16,1 4 0 0,0 0 256 0,-1 0 0 15,0 2 0-15,0 0 0 0,0 2 128 0,-1-1 16 16,0 2 16-16,-1 2 0 0,-1 2-96 0,-4 3 0 16,-2 1-16-16,-1 6 0 0,-5 2 128 15,1 6 16-15,-2-1 16 0,-4 2 0 0,-3 0 16 0,-4 5 0 16,-3-1 0-16,-3 4 0 0,-4 2 32 0,-1-1 0 15,3 1 0-15,-5-2 0 0,-3 1 32 0,-4 0 16 16,-4 4 0-16,-4-5 0 0,-5 0-128 0,0 1-32 16,1 3 0-16,1-2 0 0,-1 1-160 0,-1 1-48 15,-4-1 0-15,2 1 0 0,-1-3 64 0,4 1 16 16,4-4 0-16,0 0 0 0,1 4-32 0,2-3-16 16,0 4 0-16,2-4 0 0,0 2-224 0,2-2 0 15,4 5 0-15,5-2 0 0,-1 2 0 0,4-3-160 0,3 3 32 16,-1 0 0-1,2 3-2240-15,-5 2-432 0</inkml:trace>
  <inkml:trace contextRef="#ctx0" brushRef="#br2" timeOffset="82104.38">10402 17367 1839 0,'0'0'0'0,"0"0"160"0,0 0-160 0,0 0 0 0,0 0 0 0,0 0 0 15,0 0 960-15,0 0 176 0,0 0 16 0,0 0 16 16,0 0-928-16,0 0-240 0,-4-5 0 0,4 5 0 0,0 0 0 16,0 0 0-16,0 0 0 0,0 0 0 0,0 0 368 0,0 0 16 15,0 0 16-15,1-11 0 0,0 4 480 0,-1 7 80 16,0 0 32-16,4-8 0 0,-4 8-256 0,0 0-48 15,7-7-16-15,-7 7 0 0,8-5-256 0,-8 5-48 16,0 0-16-16,0 0 0 0,0 0 0 0,11-4 0 16,-4 3 0-16,-7 1 0 0,0 0-64 0,0 0-16 15,0 0 0-15,0 0 0 0,9 6 80 0,-9-6 16 16,8 5 0-16,-1 2 0 0,-7-7-16 0,8 9 0 16,-2-3 0-16,2 4 0 0,-8-10-80 0,10 8-16 15,-1 6 0-15,4-5 0 0,-2 1-96 0,1 1-32 16,2-2 0-16,0 5 0 0,1-1-128 0,1 0 160 15,1 3-160-15,1 1 160 0,1-1-160 0,1 1 0 16,2 1 144-16,2-1-144 0,-1 1 224 0,2 1-32 0,2 2 0 0,2-1 0 16,3-4 112-16,2 1 16 0,2-2 0 0,2 0 0 15,-1-1 48-15,0-3 16 0,-2 0 0 16,2-2 0-16,0 1-176 0,0-1-16 0,1-1-16 0,0-3 0 16,1 4-176-16,3-4 0 0,3 0 144 0,2-1-144 15,0 1 0-15,-3-2 128 0,-3-3-128 0,-1 0 0 16,-4 0 0-16,1 0 0 0,0 0 0 0,-1 0 128 15,-1 2-128-15,1-1 0 0,0 0 0 0,0 1 0 16,3-2 0-16,-3 0 0 0,1 0 0 0,1 1 128 16,-5-2 32-16,0-1 16 0,-3 0 0 0,0-1 0 15,-1-1 48-15,1-2 16 0,-2 0 0 0,0 1 0 16,0-2-48-16,0 3 0 0,0 1 0 0,-1-1 0 0,4-3 32 16,-1 2 0-16,2-1 0 0,1-3 0 0,2 3-48 15,-2-4-16-15,-2 1 0 0,-1-2 0 0,1 1-160 0,3-1 192 16,-3 1-192-16,0 1 192 0,-2-3-192 0,0 3 0 15,2-2 144-15,-3 3-144 0,0-2 0 0,2 4 128 16,2-3-128-16,0 1 0 0,-3-4 0 16,-1 3 0-16,-1-1 0 0,-1 2 128 15,0-2-128-15,-2 2 192 0,-2-1-64 0,-2 3 0 16,0-4-128-16,-1 2 176 0,2-3-176 0,-2 3 192 0,-3-1-192 16,-1 3 0-16,-1-3 144 0,-1 3-144 0,0 2 0 0,-3 0 0 15,-10 4 0-15,9-5 0 16,-9 5-448-16,0 0-144 0,0 0-48 0,0 0 0 0</inkml:trace>
  <inkml:trace contextRef="#ctx0" brushRef="#br2" timeOffset="83392.4">23759 17427 4607 0,'0'0'192'0,"-9"-9"64"0,4-4-256 0,-2 5 0 0,3-1 0 0,-1 4 0 0,-1-3 2576 0,6 8 480 0,0 0 80 0,0 0 32 16,0 0-1968-16,0 0-400 0,0 0-80 0,0 0-16 15,0 0-192-15,0 0-32 0,0 0-16 0,0 0 0 16,6-4-464-16,5 3 0 0,3 1 0 0,-1 0 0 16,3 2 176-16,2 1-176 0,2 2 192 0,1-2-192 15,1-1 256-15,1 3-48 0,0 3-16 0,1-1 0 16,-1 4 128-16,1-4 32 0,1 5 0 0,3-2 0 16,0 3-176-16,2 2-48 0,-1-1 0 0,1 0 0 15,1 1 0-15,-1 0 0 0,0 2 0 0,0-1 0 16,1 1-128-16,2 1 0 0,4-1 0 0,1 1 0 15,2-1 0-15,6-1 192 0,5 0-32 0,1-5 0 0,0 0 96 16,0-3 32-16,-3 0 0 0,0-3 0 0,2 1-48 16,1 2-16-16,2-4 0 0,5 2 0 0,7-1-48 15,0-4-16-15,-2-2 0 0,0-3 0 0,-2-1-160 0,3 1 0 16,1 2 0-16,5-5 128 0,4 2-128 0,-3-2 0 16,-4-7 144-16,-5 1-144 0,-2 3 128 0,-2-4-128 15,-2 0 160-15,2 0-160 0,-1 0 320 0,-1-1-16 16,-3-1-16-16,-5 0 0 0,-3-1 192 0,-3 1 32 15,-2-1 16-15,-2-1 0 0,-2 1-128 0,-1 0-16 16,-3 3-16-16,-3 1 0 0,-2-3-144 0,1 1-32 16,2 1 0-16,-4 2 0 0,-5 1-192 0,-1-1 144 0,-3 3-144 15,-1-2 128-15,-4 1-128 0,0-2 0 16,-2 4 144-16,-3-1-144 0,-3-2 0 0,0 4 0 0,-1-3 0 0,-4 10 0 16,2-9 0-16,-2 9 0 0,0-13 0 0,0 13 0 15,-5-9 0-15,5 9 0 0,-9-6 0 0,1 1 0 16,-3 2-176-16,0 1 176 0,1 2-208 0,-2 3 80 31,-3-1-400-31,-3 3-80 0,-2 2-16 0,-2 1-8384 0,-2 5-1680 16</inkml:trace>
  <inkml:trace contextRef="#ctx0" brushRef="#br2" timeOffset="85328.11">16587 19740 8175 0,'0'0'352'0,"0"0"96"0,0 0-448 0,0 0 0 0,5-7 0 0,-5 7 0 0,0 0 0 0,0 0 0 16,0 0 0-16,0 0 0 0,0 0 0 0,0 0 0 0,0 0 0 0,0 0 0 15,4-7 256-15,-4 7 64 16,0 0 0-16,0 0 16 0,0 0 416 0,0 0 80 0,0 0 0 0,0 0 16 15,0 0-160-15,0 0-48 0,0 0 0 16,0 0 0-16,0 0-112 0,0 0-16 0,0 0-16 0,0 0 0 16,0 0-16-16,0 0 0 0,0 0 0 0,0 0 0 15,0 0-32-15,0 0 0 0,0 0 0 0,0 0 0 16,10 3-64-16,0-1 0 0,3-2-16 0,2-1 0 16,4 0 16-16,2 0 16 0,3-1 0 0,-3 0 0 15,1-2-256-15,-1-1-144 0,1 1 160 0,-3 2-160 16,-1 0 176-16,-2 0-176 0,-3-1 192 0,-3-1-192 15,-10 4 144-15,0 0-144 0,0 0 0 0,0 0 144 16,0 0-16-16,0 0 0 0,0 0 0 0,0 0 0 0,0 0 176 16,-11 6 16-16,-4-3 16 0,-3 1 0 0,-4 2-160 15,-1 2-48-15,-2-5 0 0,-2 0 0 0,-2 1 64 0,1 0 16 16,-4-1 0-16,1-3 0 0,-1 0 0 0,-1 0 0 16,1 0 0-16,-1-2 0 0,0 0-64 0,1-2-16 15,0 3 0-15,-2-1 0 0,1 1 0 0,0 0 0 16,1-2 0-16,3 1 0 0,1 2 0 15,4 0-128-15,3-1 192 0,5-1-64 0,2-2-128 16,2 4 0-16,2 0 0 0,10 0 128 0,-9 3-128 16,9-3 0-16,0 0 0 0,0 0 0 0,0 0 0 0,0 0 0 15,0 0 0-15,0 0 0 0,17 5-144 0,4-2 144 16,5-1 0-16,6 1 0 0,5-1 0 0,1 2-128 16,-1-1 128-16,3-1 0 0,1-2 0 0,1 3 0 15,0 1-128-15,0-2 128 0,-2 2 0 0,2-2 0 16,2 0 0-16,-2-2 0 0,-3 1 0 0,-1-2 0 15,-1-2 0-15,-4 1 0 0,-4-5 0 0,-3 3 0 0,-2 2 0 0,-4-2 0 16,-2-2 0-16,-3 2 0 0,-3 1 0 0,-2 2 0 16,-10 1 128-16,0 0-128 0,0 0 0 0,0 0 0 15,0 0 0-15,0 0 128 0,0 0-128 0,0 0 0 16,-13 1 0-16,-2 2 176 0,-2 1-176 0,-1 2 160 16,-1-3-160-16,-3-1 128 0,-1 2-128 15,-3 0 128-15,-3 1-128 0,1-1 0 0,-2-3 0 0,0 2 128 16,1 0-128-16,4 2 0 0,0-2 0 0,4 0 0 15,1-2 0-15,2 1 128 0,0 1-128 0,7-2 0 16,-1-1 0-16,3 1 0 0,9-1 128 0,0 0-128 16,0 0 0-16,0 0 0 0,0 0 0 0,0 0 0 15,0 0 0-15,0 0 0 0,0 0 0 0,0 0 0 0,0 0 0 0,0 0 0 16,0 0 0-16,12 2 0 0,-1-2 0 16,3 0 0-16,1 2 0 0,3-1 0 15,2 2-128-15,3 0 128 0,1-2 0 16,4 1 0-16,2 1 0 0,1-1 0 15,4-2 0-15,-2 0 0 0,-1 0 0 0,-1 3 0 0,1 0 0 0,-1-1 0 16,0-2 0-16,2 1 0 0,1 1 0 0,0-1 0 0,0 0 0 0,4 2 0 16,2-1 0-16,0 2 0 0,1-1 0 0,-2-1 0 15,1 2 0-15,-3-1 128 0,-3-1-128 0,0 2 0 16,1 0 0-16,0-2 128 0,-3 2-128 0,0 0 0 16,-2 2 0-16,2-3 0 0,1 1 0 0,0-2 128 15,-1-1-128-15,-1 1 0 0,-4 0 208 0,1-2-32 16,2-2-16-16,-6-1 0 0,-1 1 0 0,-2 0 0 15,1 2 0-15,-2 0 0 0,-1-1-160 0,0 1 160 0,2 0-160 0,-2 1 160 16,-1-3-160-16,-2 2 0 0,-1 0 0 16,1 1 0-16,-1 2 0 0,-1-2 0 0,-3 0 0 0,-1 2 0 15,-1 0 0-15,-9-3 0 0,0 0 128 0,9 4-128 16,-9-4-240-16,0 0-80 0,0 0 0 0,0 0-8656 16,0 0-1728-16</inkml:trace>
  <inkml:trace contextRef="#ctx0" brushRef="#br2" timeOffset="87162.97">15965 19673 6447 0,'0'0'272'0,"0"0"80"0,0 0-352 0,-3-5 0 0,3 5 0 0,0 0 0 15,-4-10 448-15,1 5 32 0,3 5 0 0,0 0 0 16,-1-9-144-16,1 9-16 0,-1-7-16 0,1 7 0 0,0 0 240 16,1-6 48-16,-1 6 16 0,0 0 0 0,1-9-32 0,-1 9-16 15,0 0 0-15,0 0 0 16,5-6 0-16,-5 6 0 0,0 0 0 0,0 0 0 0,5-7-96 0,-5 7-16 15,0 0 0-15,7-5 0 0,-7 5 96 0,0 0 16 16,0 0 0-16,7-3 0 0,-7 3-112 0,0 0 0 16,0 0-16-16,0 0 0 0,0 0-96 0,0 0-16 15,0 0 0-15,0 0 0 0,0 0-16 0,0 0-16 16,10 6 0-16,-10-6 0 0,8 8-48 0,0-2-16 16,-8-6 0-16,10 13 0 0,1-4-48 0,1 2-16 15,-1-2 0-15,2 1 0 0,3-1-160 0,2 1 0 16,0 2 0-16,4-4 0 0,-2 3 0 0,3-4 160 0,0 5-160 15,1-5 160-15,1 2-160 0,1-4 0 16,0-1 144-16,0 2-144 0,-2-2 272 0,3-1-16 0,-1 2 0 16,2-3 0-16,2 2 64 0,1 0 0 0,-1 1 0 0,1 4 0 15,1-1-96-15,2 2-16 0,3-4 0 0,1 2 0 16,-1 1-208-16,1-3 144 0,1 3-144 0,-3-4 128 16,-1 1-128-16,-1 2 0 0,2-3 0 15,1 1 128-15,1 1-128 0,0-3 0 0,0-1 0 16,4 3 0-16,1 0 128 0,4-2-128 0,0-2 0 0,-2 1 128 15,-5-1-128-15,5 2 160 0,-3-3-160 0,0 2 160 16,0-3-16-16,0 2 0 0,0 1 0 16,3 0 0-16,5-2-144 0,1-1 192 15,1 0-192-15,-3 0 192 0,0-1-192 16,-1-1 192-16,-1 0-192 0,0-1 192 0,-1 2-192 0,1 1 128 0,1-3-128 16,2 3 128-16,-1-1-128 0,1 1 0 0,-3-1 144 0,-3-2-144 15,-2 2 0-15,0 1 144 0,-2 0-144 16,2 0 0-16,-4 0 144 0,1 1-144 0,4 2 0 0,-2-2 144 15,2-1-144-15,-1 0 0 0,0-1 0 0,-4 1 0 0,-1-3 0 0,1 3 0 16,-2 0 0-16,0 0 0 0,-2-1 0 0,0 1 128 16,1 0-128-16,-1 0 0 0,1 0 0 15,2 1 0-15,0 2 128 0,0-2-128 0,-3 0 0 0,2-1 0 16,-4-1 0-16,0 0 0 0,-6-2 0 0,3 3 0 16,1 0 0-16,-2 0 0 0,-2-1 0 0,1 0 0 15,0-1 0-15,-1 4 0 0,-1-4 0 0,0 1 0 16,0 0 0-16,2 0 0 0,-3 1 0 0,0 0 0 15,-2-2 0-15,2 1 0 0,-1 1 0 0,-1 0 0 0,1-1 0 16,-4 0 0-16,-2-2 0 0,1-1 0 0,-1 3 0 0,-2 0 128 16,1-1-128-16,1 0 0 0,0-1 0 0,-1 2 0 15,1 0 0-15,-1-2 0 0,1-2 0 0,-1 1 0 16,1 3 0-16,-1 1 0 0,1-2 0 16,2 2 0-16,-1-2 0 0,-1 1 0 0,1 0 0 0,3 1 0 15,-1-3 0-15,1-1 0 0,2 2 0 16,-1-1 0-16,0 1 0 0,-1 0 0 0,1 0 0 0,-1-1 0 15,0-2 0-15,-2 2 128 0,0 0-128 0,1-1 0 16,-1-2 0-16,2 2 0 0,-1 1 0 16,2 2 0-16,-3-3 128 0,2 3-128 0,1-3 0 15,-1 3 128-15,2 0-128 0,-1-2 128 16,0 1-128-16,0 0 128 0,3 2-128 0,-1 0 0 0,0 0 144 0,1-2-144 16,-2-1 0-16,3-1 0 0,-5 3 0 0,2-1 0 15,-1-3 0-15,-2 1 0 0,0-3 0 0,1 4 128 16,0-1-128-16,-2 0 0 0,2-4 0 0,0 5 0 0,2 0 0 0,-1 2 0 15,1-3 0-15,-2-1 128 0,1 2-128 0,0 2 128 16,0 0-128-16,3-2 128 0,0-1-128 16,0-1 0-16,2 1 0 0,-1 1 0 0,-4-1 0 0,3-3 144 15,-1 1-144-15,-1 0 0 0,-2-3 256 0,1 3-64 16,-2 2-16-16,1-3 0 0,-2 2 32 0,-2 1 16 16,1 1 0-16,-1-4 0 0,-1 1-32 0,-2 3-16 15,-1-2 0-15,-2 2 0 0,0-1-176 0,-3 1 128 16,0-1-128-16,-8 4 128 0,0 0-128 0,0 0-176 15,4-7 48-15,-4 7 0 16,0 0-624-16,-3-7-112 0,-3 2-32 0</inkml:trace>
  <inkml:trace contextRef="#ctx0" brushRef="#br2" timeOffset="88168.33">9639 17522 9263 0,'-10'-6'400'0,"10"6"112"0,-9-4-512 0,3 2 0 0,6 2 0 0,-7-4 0 0,7 4 1104 0,-4-8 128 16,4 8 32-16,0 0 0 0,3-6-400 0,2-1-80 0,3 1-16 16,-1 1 0-16,5 0-384 0,-1 0-64 0,2 0-32 0,5 1 0 15,-1 0 16-15,4 0 0 0,0 2 0 0,5-1 0 16,0 1-48-16,5 0-16 0,2 1 0 0,4 1 0 16,1 0-112-16,1 0 0 0,0 1-128 0,-1 2 192 15,1-2-192-15,1 2 0 0,0-1 128 16,3 2-128-16,1 0 0 0,6 0 0 0,5 1 0 0,1 1 0 15,1-2 0-15,-2 2 0 0,-3 3 0 0,0-2 0 16,2 3 0-16,0-3 0 0,2 4 128 0,6-2-128 16,5 3 128-16,-4-4-128 0,-1 2 176 0,-1-2-176 15,3 1 368-15,1-2-48 0,0 3 0 0,6-6 0 16,4-1 64-16,-3-2 16 0,-4 2 0 0,0-3 0 16,3-2-80-16,4 1 0 0,4-2-16 0,0 0 0 15,-1-1-80-15,-5-4-16 0,-2 2 0 0,3-3 0 0,-5 3-16 16,3-1-16-16,5-2 0 0,-5 2 0 15,-5-3 0-15,-1 2 0 0,-3-2 0 0,-2 2 0 0,-3-2-176 16,3 2 192-16,0-3-192 0,-1 5 192 16,-4-5-192-16,-5 5 0 0,-7-3 0 0,-1 3 128 15,-3 2-448-15,-3-4-112 0,-4 2-16 0,-3 0-10976 0</inkml:trace>
  <inkml:trace contextRef="#ctx0" brushRef="#br2" timeOffset="89261.47">3311 17422 9727 0,'0'0'432'0,"-9"-4"80"0,2-1-512 0,-1-1 0 0,-1 1 0 0,0 0 0 0,2-2 704 0,-2 3 48 16,0 2 0-16,0-2 0 0,0 1-368 0,0 0-80 15,0 0-16-15,3-1 0 0,-3 2-128 0,9 2-32 16,0 0 0-16,-8-3 0 0,1 2 48 0,7 1 0 15,0 0 0-15,0 0 0 0,-9-1-16 0,9 1 0 16,0 0 0-16,0 0 0 0,0 0-16 0,0 0 0 16,-5 6 0-16,5-6 0 0,-4 13 80 0,3-2 16 0,2 1 0 0,3 0 0 15,0-3 80-15,2 3 0 0,-2-3 16 0,2 2 0 16,2 2-48-16,-1-3-16 16,2 3 0-16,3-3 0 0,0 1-64 0,4 1-16 0,2-6 0 15,-1 3 0-15,1-3 0 0,1 2-16 0,2-1 0 16,3-1 0-16,1-1-176 0,2 0 128 0,-1-1-128 0,2-3 128 15,3 0 32-15,2 0 0 0,1-2 0 0,3 0 0 16,1 0 0-16,-1-2 0 0,-1-2 0 0,2 1 0 16,0 0-16-16,3 0 0 0,1-3 0 0,2 1 0 15,3-1-144-15,1-2 0 0,2 2 144 0,0-4-144 16,-2 3 0-16,0-4 144 0,-6 1-144 0,0-1 0 16,0-2 224-16,-1 2-64 0,-2-2-16 0,1 1 0 15,0-2 64-15,-2 1 16 0,1 3 0 0,-3 0 0 16,-5 1-80-16,-3 2-16 0,-3 3 0 0,-2 0 0 15,-5 0-128-15,-4 1 0 0,-3 0 144 0,-11 4-144 16,11 0-1184 0,-11 0-304-16</inkml:trace>
  <inkml:trace contextRef="#ctx0" brushRef="#br1" timeOffset="75580.89">1223 13818 10127 0,'-13'-16'896'0,"8"4"-704"0,5 12-192 0,0 0 0 0,-4-11 1152 0,4 11 192 0,0 0 32 0,0 0 16 16,7-6-880-16,-7 6-192 0,0 0-16 0,6-5-16 15,2-2-144-15,-8 7-16 0,12-1-128 0,0-2 192 16,-1 1 16-16,2-1 0 0,1 2 0 0,0 0 0 15,-1 1-208-15,1-1 128 0,-1-2-128 0,5 3 0 16,1 0 160-16,2 0-160 0,2 0 160 0,2 0-160 16,2 3 240-16,3-2-48 0,1-2-16 0,-1-3 0 15,-2 1-16-15,1 2 0 0,2 0 0 0,1 1 0 0,-1-3 144 0,3 3 16 16,0 0 16-16,4 0 0 0,3 0-80 0,4 0 0 16,5 1-16-16,0 2 0 0,-3-2 96 0,-2 0 32 15,0 1 0-15,1 2 0 0,-1-2-96 0,4 1-16 16,0-1 0-16,3 2 0 0,3-1 0 0,0 2-16 15,2-2 0-15,-4 0 0 0,-3 1 16 0,-1 2 0 16,1 0 0-16,2-3 0 0,0 0-64 0,5 0-16 16,3 4 0-16,1-3 0 0,-1-1-176 0,-2 1 192 15,-2 3-192-15,2-4 192 0,-4-4-64 0,3 2-128 16,3 2 192-16,0-1-64 0,1 1-128 0,-1 2 0 16,-2-2 0-16,-1-1 0 0,-2 1 0 0,1 1 208 15,1 2-16-15,3-1-16 0,0 1-176 0,1 3 128 0,-2-4-128 0,0 2 128 16,-2 0 0-16,-1-2 0 0,-1 3 0 15,1-2 0-15,5-2 0 0,0 1-128 0,0 3 192 16,-2-3-64-16,1 3-128 0,-3-3 0 0,-2-2 0 0,2 1 128 16,2 3-128-16,0-2 0 0,4 1 0 0,0-1 0 15,-3-4 0-15,-2 3 0 0,0-2 0 0,0-2 0 16,-3 1 0-16,2-1 128 0,0-1-128 0,4 1 0 16,3 1 0-16,-2 0 0 0,-5-2 128 0,0 1-128 15,1 0 0-15,0 2 0 0,2 1 0 0,1-3 128 16,2-1-128-16,0 1 0 0,-4 0 0 0,2 0 0 15,-2-3 0-15,-1 3 0 0,1 1 0 0,1 2 0 16,-1-1 0-16,4 1 0 0,-2-3 0 0,-4 0 0 16,-1-3 0-16,-2 2 0 0,0 1 0 0,-2 1 0 15,1-3 0-15,2 2 0 0,3 1 0 0,1 0 0 16,-2-3 0-16,-1-2 128 0,0-1-128 0,-1 2 0 0,-1 3 0 16,2-1 0-16,1-3 0 0,3 3 0 0,4 0 0 15,-3 0 0-15,-4-2 128 0,0 0-128 0,0 0 0 16,-1 1 0-16,-1 0 0 0,1 1 128 0,1-1-128 0,3 1 0 15,-3 1 0-15,-4 0 0 0,-1 0 0 16,-2 1 0-16,0 4 0 0,-2-2 0 0,0-2 0 0,2 2 0 16,2-2 0-16,0 2 0 0,-2-1 0 0,-2 1 0 15,-1 2 0-15,-1-3 0 0,-2 0 0 0,2-2 0 16,-3 0 0-16,0 2 0 0,-1 2 0 0,3 1 0 16,3-5 0-16,-2 2 0 0,0 2 0 0,-2-1 0 15,-1 1 0-15,-2-2 0 0,-2-2 0 0,1 0 0 16,-1 3 0-16,1-3 0 0,-2-3 0 0,1 2 0 0,2 0 0 0,1-1 0 15,0 2 0-15,0 0 0 0,-2-2 0 0,-2-1 0 16,-3 2 0-16,-1 0 0 0,-3-1 0 0,2 0 0 16,-3-3 0-16,-1 4 128 15,3 1-128-15,-4 0 0 0,-2-2 0 0,-1 1 0 0,0 0 0 0,2 1 0 16,-1 0 0-16,-1-1 0 0,-2-1 128 0,-2 1-128 16,1 1 0-16,-2 0 0 0,-1-1 0 0,-2-1 0 15,-3 1 0-15,-1-1 0 0,-3 2 0 0,-1 0 128 16,-9 0-128-16,0 0 0 0,0 0 0 0,7-3 0 15,-7 3 0-15,0 0 0 0,0 0 0 0,0 0 0 16,0 0 0-16,0 0 0 0,0 0 0 0,0 0 0 16,-8-1 0-16,-4 1 0 0,-2 1 144 0,-2 0-144 15,-5-1 0-15,-2 0 0 0,-1 0 0 0,-3 2 0 16,-3 0 0-16,-1-2 0 0,0-4 0 0,-1 3 0 0,-1 1 0 16,-3 0 0-16,-1 0 0 0,-1 1 0 0,-2 1 0 15,-1 1 0-15,-6 0 0 0,-4-3 0 0,-4-1 0 0,-1-1 0 16,1-1 0-16,-1 1 0 0,-2 2 0 0,4 0 0 15,-2 0 0-15,-8-1 0 0,-7 1 0 0,-5 0 0 16,3 0 0-16,1-1 0 0,-2-2-144 0,-2 2 144 16,-5 1-160-16,-3 0 160 0,-3-1-144 0,1-1 144 15,-1 1-128-15,-2 2 128 0,-5 1 0 0,-1-2-160 16,-2 0 160-16,3 0 0 0,2 2-128 0,-6 1 128 16,-8-2 0-16,2 2 0 0,2 0 0 0,1 3-128 15,-2-3 128-15,0 1 0 0,-4-6 0 0,3 3-128 16,3 4 128-16,-6-1 0 0,-6-2-192 0,3 1 192 15,3-1-192-15,0 2 192 0,0 3-176 0,-2-4 176 0,-2 1-160 0,2 0 160 16,7 1-128-16,-6-1 128 16,-7-2 0-16,3 4-144 0,5-1 144 0,0 0 0 0,-1-1 0 0,-1 3 0 15,-2-2 0-15,6 2 0 0,3-4 0 0,-3 6 128 16,-7 0-128-16,5 1-128 0,5-1 128 0,-2 3-192 16,0 2 192-16,0-4 0 0,2-1-144 0,5 0 144 15,6 1-224-15,-4 1 32 0,-7-3 0 0,3 1 0 16,7-3 192-16,6 2 0 0,3 1-160 0,-3-2 160 15,-8 2 0-15,6-1 0 0,7 2-144 0,3-4 144 16,4-1 0-16,1 2 0 0,-1-2 0 0,0 0 0 16,-1 0 0-16,5 0 0 0,3 0 0 0,5 3 0 15,2-3 0-15,1-3 0 0,-3 0 0 0,2 2 0 0,2-1 0 0,2 0 0 16,4-1 0-16,5 0 0 16,2 0 0-16,5 1 128 0,-4-2-128 0,5 0 0 0,1 1 0 15,0-2 128-15,-2 0-128 0,1 0 0 16,-2 0 0-16,3 0 0 0,2 0 128 0,3-2-128 0,3 2 0 0,3 0 0 15,2-1 0-15,2 1 0 0,4 0 0 16,1 0 0-16,0 0 128 0,2 0-128 0,2-1 0 0,1-1 0 16,3 1 0-16,2 0-160 0,2 1 160 0,6 0 0 15,0 0 0-15,0 0 0 0,0 0 0 0,0 0-128 16,0 0 128-16,0 0 0 0,10 2-128 0,3 0 128 16,2-2-128-16,3 0 128 0,2 0-144 0,4 0 144 15,3 0-160-15,5-2 160 0,1 1 0 0,5-1-144 16,5-1 144-16,-1 2 0 0,4 1 0 0,1 0 0 15,-3-5 0-15,3 0 0 0,3-2 0 0,1 0 0 16,2-1 0-16,6-1 0 0,4 2 0 0,2 1 0 0,0 0 128 0,-2-1-128 16,2-2 0-16,1 1 144 0,2 2-144 15,6-5 0-15,6 8 128 0,-2-8-128 0,-8 1 0 16,7-2 0-16,-1 0 128 0,5 5-128 0,3-4 0 0,3 1 0 16,-2-6 0-16,1-1 0 0,-1 3 0 0,9-1 0 15,4-3 0-15,-1-1 0 0,-4-1 128 0,-1 1-128 16,-1 1 0-16,8 0 160 0,4 0-160 0,-4 2 128 15,-6 0-128-15,2 1 0 0,3 1 0 0,1-1-176 16,0-2 176-16,2 1 0 0,-7 3 0 0,6-2 0 16,4-2 0-16,1 2 0 0,-5 1 0 0,2-1 0 15,-1 0 0-15,4 2 0 0,3 2 128 0,-3-2-128 16,-3 1 0-16,2 4 0 0,4 2 0 0,-2-2-128 16,-7-3 128-16,-1 2 0 0,-2 6 0 0,5-1-128 15,3 0 128-15,-4-1 0 0,-4 0 0 0,0 1 0 16,2 4 0-16,1-1 0 0,2-3 128 0,-3 1-128 15,-6 2 0-15,4 2 0 0,2 6 0 0,-4-5-128 0,-3-4 128 16,-1-1 0-16,-2 6 0 0,1-1 0 0,3 1 0 0,-2-2 0 16,-5-2 0-16,-4 1 0 0,1 1 0 0,-1 3 0 15,-1 1 0-15,2 0 0 0,-2-2 0 0,-3-1 0 16,-4 3 0-16,-2 2 0 0,3-4 0 0,-3 0 0 16,4 1 0-16,-3-2 0 0,-2 2 0 0,-4-3 0 15,-2-1 0-15,-2 3 0 0,3 0 128 0,1-2-128 16,1 1 160-16,-3 0-160 0,-2-2 0 0,-2 0 0 15,-2 0 0-15,-2 0 0 0,-1 0 0 0,0 1 0 0,3 1 0 16,-2 1 0-16,0-3 0 0,-4 0 0 0,-6-3 0 16,0 1 0-16,-4 1 0 0,-2-1 0 15,-2 1 0-15,-2 0 0 0,-3 0 0 0,-3 2 0 0,-2 0 0 0,-1-1 0 16,0-2 0-16,-2 0 128 0,-4 1-128 0,-4 0 0 16,-3-1 192-16,-2 1-64 0,-12 1-128 0,0 0 192 15,0 0 96-15,0 0 16 0,0 0 0 0,-3-9 0 16,-4 4-48-16,-6-1-16 0,-5 1 0 0,-5 1 0 15,-3-6-240-15,-5 5 128 0,-2 2-128 0,-5 2 0 16,-4-3 0-16,-1 0 0 0,-3 3 0 0,-7 0 0 16,-8-1 128-16,-6 0-128 0,-1-1 0 0,-3 0 0 15,-3 1 0-15,-2 2 0 0,-4 4 0 0,-6-4 0 16,-3-1 0-16,-2 1 0 0,-1-1 0 0,-4 1 0 16,-7 0 0-16,-5-2 0 0,0-4 0 0,-3 5 0 15,-2 2 0-15,-5-2 0 0,-6-4 0 0,0 1 144 16,-1 4 0-16,-6-2 0 0,0-3 0 0,-3 4 0 0,-1 1-16 0,-2 0-128 15,-3-2 192-15,-5 2-64 0,0 3-128 0,0-1 0 16,3-5 0-16,-3 4 128 0,-5 3-128 0,4-1 0 16,3-3 0-16,-2 0 0 0,-7 0 0 0,3 1 0 15,4 0 0-15,-5-1 0 0,-6-2 0 0,5 2 0 16,2 2 0-16,-2-2 0 0,-3-2 0 0,1-1 0 16,1-1 0-16,3 2 0 0,7-2 0 0,-3 0 0 15,-3-2 0-15,7 2 0 0,8 2 0 0,-1-1 0 16,-3 0 0-16,5 1 0 0,6-3 0 0,-1 2 0 15,-1 2 0-15,4 0 0 0,7-2-128 0,3 4 128 16,-1 3-160-16,5-1 160 0,1 1-192 0,7-1 48 16,8 1 16-16,-1 3 0 0,-3 0-32 0,6-3 0 0,6 1 0 15,11 3 0-15,5-2-144 0,4 4-16 0,1-2-16 0,1 1 0 16,2-4 112-16,7-3 32 0,6 3 0 0,7 2 0 16,5-3 16-16,6-2 16 0,6 1 0 0,3-1 0 15,3 5 160-15,5-2-128 0,2-1 128 0,12-4-128 16,0 0 0-16,0 0 0 0,5 14 0 0,5-2 0 15,3-5-48-15,6 3 0 0,6-3 0 0,6 1 0 16,4 0 176-16,8-5 0 0,6-1 0 0,5 0-128 16,5 1 128-16,2 1 0 0,0-2 0 0,5-1 0 15,4-2 128-15,6 1-128 0,8-1 160 0,1 1-160 16,-1-1 128-16,3-3-128 0,2 0 0 0,6 0 144 16,8 3-144-16,0 1 160 0,-7-6-160 0,7 0 160 15,5 4-160-15,3-1 0 0,0 2 0 0,4 0 0 0,6 0 0 0,1-1 128 16,0 2-128-16,1 2 0 15,3-4 0-15,3 1 0 0,0 0 128 0,3-2-128 0,2 1 0 0,1-1 128 16,1-1-128-16,3 1 128 0,3 0-128 0,-3-2 0 16,-1 0 0-16,4 1 128 0,3 1-128 0,-3-3 0 15,-4 0-192-15,5 3 192 0,6-3-128 0,-4 1 128 16,-8 1 0-16,8-1 0 0,6-3 0 0,-2 3 0 16,-4-1 0-16,2-2 0 0,5 3 0 0,1 0 0 15,0 0 0-15,-3 0 128 0,-4 0-128 0,3-2 160 16,5 6-160-16,-6 0 160 0,-5-4-160 0,0 3 0 15,4 1 0-15,-6 0 0 0,-7-4 160 0,2 2-160 0,2 1 192 16,-9 1-192-16,-7-3 0 0,-2 2 0 0,-1 0 0 16,-7-3 0-16,-6 0 0 0,-8 1 0 0,-2 3 0 15,0 1 0-15,-1-2 0 0,-7 1 0 0,-7-5 128 0,-7 6-128 16,-4 2 0-16,-3 6 0 0,-2-2 0 0,-4 3-12048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6:41.9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4538 2134 8287 0,'0'0'736'0,"0"0"-592"16,-5-6-144-16,-3-1 0 0,3 0 1312 0,0 0 224 16,0 2 64-16,5 5 0 0,-4-7-512 0,2 0-112 15,-1 0-16-15,3 7 0 0,0 0-96 0,0 0-32 16,0 0 0-16,0 0 0 0,0 0-240 0,0 0-48 16,0 0-16-16,0 0 0 0,0 0-320 0,-1 14-64 15,1-1-16-15,0 5 0 0,0 3 96 0,0 2 16 16,-3 4 0-16,1 4 0 0,-2 2 16 0,0 7 16 15,-1 9 0-15,-1 7 0 0,-1 5 96 0,1 3 16 16,0 5 0-16,-1 2 0 0,1-1-240 0,-3 3-144 16,0 0 192-16,1-2-192 0,1-3 240 0,0-8-64 15,1-5-16-15,1-4 0 0,-1-4-16 0,1-6 0 0,-1 0 0 16,3-4 0-16,-2-4 352 0,-1-2 64 0,3 0 16 0,0-13 0 16,-1-4-128-16,2 1 0 15,2-1-16-15,0 0 0 0,0-5-112 0,1 1 0 0,-1-10-16 0,0 0 0 16,0 0-112-16,0 0 0 0,9 0-16 0,4 0 0 15,-1-5 16-15,2-5 0 0,3-3 0 0,-1 0 0 0,1-1-192 0,2 0 0 16,1 0 0-16,2 3 0 0,1-2 0 16,0 3 0-16,3 2 0 0,1-2 0 15,0 3 0-15,2-4 0 0,-2 4-144 0,3 0 144 0,-2 4 0 0,0 1 0 16,0 1-128-16,0 2 128 0,0-2 0 16,1 2 0-16,2 2-128 0,2 3 128 0,0-1 0 0,1 6 0 15,2-1 0-15,2 1 0 0,0-3-128 16,3 2 128-16,1-1 0 0,-2 1 0 0,0-4 0 0,0 3 0 15,4-2 0-15,0 0 0 0,4-2 0 0,-1 2-128 16,4 4 128-16,1-3 0 0,2 1 0 0,-2-2 0 16,1 3 0-16,-2-2 0 0,0 3 0 0,1-2 0 15,2 2 0-15,1-1 0 0,3-1 0 0,-1-1 0 0,0 1 0 0,-2-2 0 16,-2-2 0-16,1-1 0 0,1-2 0 0,1 3 0 16,0 2 0-16,1-2 0 0,1-3 0 0,-1 3 0 15,-1 3 0-15,-2-4 0 16,0 0 0-16,-1-1 0 0,1 2 0 0,-1-1 0 0,-1 0 0 0,3 1 0 15,2 2 0-15,0-5 0 16,2-1 0-16,-1 1 0 0,1-4 0 0,-1 2 0 16,1-1 0-16,0 0 0 0,2 0 0 0,0-1 0 15,-1-2 0-15,-1 2 0 0,-5 1 0 0,5-1 0 0,-2 1 0 0,0 0 0 16,-1 0 0-16,1-1 0 0,3 2 0 0,0-1 0 16,-2-2 0-16,1 0 0 0,-1 0 0 0,1 1 0 15,0-1 0-15,4 2 0 0,0-3 0 0,2-1 0 16,0 0 0-16,-2 0 0 0,-2-3 0 0,2 2 0 0,-1 3 0 15,2-1 0-15,-1-1 0 0,3 1 0 0,0 1 0 0,-2 0 0 16,-4-2 0-16,-1-1 0 16,0 1 0-16,1 2 0 0,2-3 0 0,0 2 0 0,-2-1 0 15,1 1 0-15,-1-5 0 0,-1 3 0 0,-1-2 0 0,-1 2 0 16,0 1 0-16,1-3 0 0,2 0 0 0,0 2 128 16,0-4-128-16,-3 5 0 0,-4-3 0 0,-15 4 0 15,6-1 0-15,3-2 0 0,2-1 0 0,2 3 0 16,5-3 0-16,-3 2 0 0,1 0 0 0,-3-2 0 15,1 3 0-15,-1-3 0 0,-1 2 0 0,1 2 144 16,-1-1-144-16,1 0 128 0,1 2-128 0,-3 0 0 16,0 0 0-16,-4-3 0 0,-1-1 0 15,-1 5 0-15,-1-1 0 0,-2 1 0 0,0-2 0 0,15 1 0 16,-7 1 0-16,-15 1 0 0,-1 1 0 0,2 1 0 16,-1 0 0-16,0 3 0 0,0 0 0 0,-1-2 0 15,-2 1-144-15,0-3 144 0,-5 1 0 0,3 2 0 16,-3-1 0-16,2 3 0 0,-5 0 0 0,-2-1 0 15,0 1 0-15,1 2 0 0,-2-4 0 0,-1 1 0 16,-2 0 0-16,1 2 0 0,-2-1 0 0,5 7 0 16,-2-6 0-16,-6-2 0 0,0-1 0 0,5 2 0 15,-5-2 0-15,0 0 0 0,-3 0 0 0,-9-3 128 16,9 2-128-16,-9-2 0 0,9 1 0 0,-9-1 128 16,8 0-128-16,-8 0 0 0,11-1 128 0,-11 1-128 15,9-2 0-15,-9 2 0 0,10-3 0 0,-10 3 128 0,9-4-128 16,-3-2 0-16,0 0 0 0,-6 6 144 0,8-7-144 0,-4-3 128 15,-2 2-128-15,1-4 0 0,-2-1 144 0,-1-2-144 16,1-3 128-16,-3-4-128 0,-3-1 128 0,0 1-128 16,0-4 128-16,-2-1-128 0,1-6 128 0,-3-2-128 15,0-3 160-15,0-7-32 0,2-2-128 16,-1-4 192-16,2-1-192 0,-2-1 176 0,-1-2-176 0,0 0 160 16,0 0-160-16,2-5 0 0,-2-1 0 0,0-1 0 15,-1-1 0-15,1 5 0 0,0-2 0 0,0 3 0 16,0 0 0-16,0 3 0 0,-1 3 0 0,0-1 0 0,0-2 0 15,1 2 0-15,1 4 0 0,-2 1 0 0,0 6 0 0,0 0 0 16,-1 5 0-16,1 2 0 0,0 2 0 0,1 0 0 16,0 2 0-16,0 6 0 0,1 2 0 0,1 3 0 15,3-1 0-15,1 1 0 0,-1 0-128 0,1 2 128 16,1 4 0-16,0-1 0 0,2-1 0 0,0 2-144 0,0 2 144 16,0 1 0-16,0 10-128 0,0 0 128 15,0-5 0-15,0 5 0 0,0 0-176 0,0 0 176 0,0 0-160 0,0 0 160 16,0 0-160-16,0 0 160 0,0 0-160 0,0 11 160 15,0 2 0-15,-1 0 0 0,0-5-128 0,0 4 128 16,-2 2 0-16,1-3 0 0,-2 2-160 0,-1 1 160 16,-4-3 0-16,-1 0 0 0,-1 1 0 0,-3-2 0 15,-2 2 0-15,-6 1 0 0,-4-3 0 0,-5 3 0 16,-1-2 0-16,-6-2 0 0,-6 0 0 0,-3-2 0 16,-2 5 128-16,-2-2-128 0,-3 1 0 0,-6-2 128 15,-5 2-128-15,-3-5 0 0,-7-1 144 0,0-1-144 16,1-2 0-16,-1 5 144 0,-1 2-144 0,-6-6 0 15,-5 0 0-15,-2-3 0 0,0-1 0 0,0 3 0 0,-2 5 0 16,-1-4 0-16,-5-4 0 0,0 1 0 0,2 0 0 16,-2 0 0-16,2 0 0 0,-2-1 0 0,0-2 128 15,-1 3-128-15,0 2 0 0,-1-1 0 0,-3-1 128 0,-1-1-128 16,0-5 0-16,1 6 0 0,2 6 0 0,-2-5 0 16,-4-4 0-16,1 3 0 0,2 4 0 0,0-1 0 15,-2 0 0-15,2 0 0 0,-3-3 0 0,5 5 0 16,0 1 0-16,0-1 0 0,-5-2 0 0,3-2 0 15,1 4 0-15,1 0 0 0,-3 6 0 0,2-5 0 16,0-3 0-16,2 3 0 0,1 3 0 0,-3 0 0 16,-2-2 0-16,2-2 0 0,2 2 0 0,3 2 128 0,0 0-128 0,1 1 0 15,-1-3 0-15,3 5 0 16,0 2 0-16,2 0 0 0,0 0 0 0,0 1 0 0,1-1 0 16,2 1 0-16,2-2 0 0,2 0 0 15,2-1 0-15,0 1 0 0,-1-7 0 0,1 5 0 0,0-4 0 0,6 3 0 16,4-3 160-16,2 2-160 0,-2-3 128 0,4-2-128 15,2 0 128-15,4 2-128 0,3-2 128 0,5 3-128 16,4 2 0-16,6-2 128 0,1 3-128 0,4-4 0 16,5 1-208-16,4 0-128 0,6 1-32 0,4-2-15056 15</inkml:trace>
  <inkml:trace contextRef="#ctx0" brushRef="#br0" timeOffset="1132.59">4773 3542 6447 0,'0'0'576'0,"0"0"-576"0,0 0 0 0,-5 7 0 0,5-7 1472 0,-6 11 176 15,-1-5 32-15,0 3 16 0,-5-1-784 0,1-1-144 16,-2 2-48-16,-1-1 0 0,-1 2-208 0,-2-3-32 15,-2 4-16-15,-1-1 0 0,-4 4-208 0,-2 4-64 16,0-1 0-16,-2 2 0 0,-2 1-64 0,-1 0 0 0,-1 0-128 0,-2 2 192 16,-3-2 0-16,0 3-16 15,0 4 0-15,-4-3 0 0,-4 1-16 0,-4 3 0 16,-2 5 0-16,-1 0 0 0,-1 0-32 0,-2-1 0 16,1 2 0-16,-2 3 0 0,-2 1 0 0,-1 2-128 0,-4-2 192 0,-3 0-64 15,0 0-128-15,0 4 128 0,0 4-128 16,0 1 128-16,0-3-128 0,-2 5 0 15,1-9 0-15,0 6 0 0,1-1 0 0,2 2 128 0,2-1-128 16,2 1 0-16,-2 2 176 0,1-1-48 0,-2 1-128 16,2 2 192-16,0 2-64 0,3-1-128 0,1 0 176 15,1 0-176-15,1-3 176 0,4 3-176 0,4 0 160 0,14-17-160 16,-4 5 144-16,0 3-144 0,-1 0 128 0,1 4-128 16,-1-2 0-16,2 1 0 0,0 1 0 0,-15 20 0 15,9-5 0-15,5-6 128 0,3 0-128 0,14-19 0 0,-2 2 0 16,0 5 0-16,1-5 0 0,2 0 0 0,1 2 0 15,-8 19 0-15,7-9 0 0,3-4 0 0,2 1 208 0,6-15 16 16,2 4 0-16,1 1 0 0,4 4-80 0,-2 0-16 16,3-1 0-16,3-1 0 0,-3 5-128 0,5-3 192 15,1 0-192-15,3 0 192 0,1-4-192 0,2 0 160 16,2-1-160-16,-1 1 160 0,5-3-160 0,0-2 160 16,0-1-160-16,5-5 160 0,5 0-160 0,2-6 192 15,3 0-192-15,4-2 192 0,4-3-192 0,2-1 128 16,2 1-128-16,3-6 128 0,3 1 112 0,1-1 16 15,-4-5 0-15,3 1 0 0,-1 0 64 0,2 0 32 16,1-2 0-16,2 0 0 0,-1 1-192 0,1-2-32 16,-2-1-128-16,-2-1 192 0,-4-1-192 0,-1-1-160 15,-3 0 32-15,-1-2-11776 0</inkml:trace>
  <inkml:trace contextRef="#ctx0" brushRef="#br0" timeOffset="1706.08">3583 6625 18431 0,'-6'-16'816'0,"2"11"160"0,4 5-784 0,0 0-192 0,0 0 0 0,0 0 0 0,0 0 640 16,0 0 96-16,-7 9 16 0,3 7 0 0,-3 5-368 16,2 4-64-16,0-1 0 0,1 8-16 15,2 5-112-15,1 0 0 0,-1 1-16 0,2 4 0 0,0 0-176 0,4-2 0 16,2-1 0-16,1-12 128 0,3 5-128 0,8 10 0 16,0-5 0-16,4-9 0 0,1-10 144 0,-7-12-144 15,0 1 160-15,4-7-160 0,1-6 256 0,3-1-32 16,1-7-16-16,2-3 0 0,0-2 128 0,1-5 32 15,1-5 0-15,1 0 0 0,-3 1-224 0,0-4-144 16,-2 1 192-16,1 2-192 0,-2-3 176 0,-3 1-176 16,-2-2 160-16,7-8-160 0,-6 10 0 0,-7 16 128 15,-2 2-128-15,-2 2 0 0,1 6 0 0,-2 4 0 16,-8 1 0-16,8 7 0 0,-2 8 0 0,0 5 0 16,-3 9 144-16,1 3-144 0,0 3 304 0,-2 8-32 15,-3 2 0-15,-2 10 0 0,0 8 16 0,-3 6 0 16,-5 2 0-16,-3 4 0 0,-4 9-48 0,-2 1-16 15,-2 5 0-15,-2-3 0 0,-1-5 32 0,-3-3 0 16,1-3 0-16,-1-7 0 0,1-7 288 0,1-5 64 0,-1-6 16 16,0-10 0-16,1-7 176 0,1-4 32 0,3-10 16 0,0-2 0 15,2-4-224-15,1-9-48 16,-1-4-16-16,-7-4 0 0,1-9-256 0,10-2-48 0,-2-7-16 0,1-3 0 16,1-6-384-16,3 1-80 0,3-2-16 0,4 0 0 15,2 1-96-15,5 3-32 0,4 4 0 0,5 3 0 16,5 2 112-16,6 3 32 0,4 1 0 0,1 3 0 15,3 3-1824 1,3-1-352-16,36-4-80 0,-12 4-16 0</inkml:trace>
  <inkml:trace contextRef="#ctx0" brushRef="#br0" timeOffset="1987.13">5167 6590 18143 0,'-13'-4'800'0,"13"4"160"0,0 0-768 0,0 0-192 16,0 0 0-16,0 0 0 0,0 0 208 0,0 0 0 15,0 0 0-15,9 9 0 0,3-3-80 0,3-3-128 16,5-2 176-16,2-1-176 0,0 0 176 0,2 0-176 16,1 0 160-16,2-1-160 15,0 0-448-15,-8-1-176 0</inkml:trace>
  <inkml:trace contextRef="#ctx0" brushRef="#br0" timeOffset="2155.96">5151 6997 26079 0,'-22'7'1152'0,"16"0"256"0,-3-2-1136 0,4-1-272 0,1 3 0 0,4 1 0 0,1 4 928 0,4-3 128 16,2 3 32-16,3-3 0 0,1 2-464 0,6 1-96 15,2-6-16-15,6 2 0 0,2-2-272 0,2-4-64 16,2 0-16-16,3-2-9696 16,3-2-1920-16</inkml:trace>
  <inkml:trace contextRef="#ctx0" brushRef="#br0" timeOffset="2754.36">6779 6407 14735 0,'-17'-17'640'0,"8"6"160"0,3 1-640 0,0-3-160 0,2 0 0 0,3-4 0 0,-1-3 528 0,4 3 80 16,2-1 16-16,3-1 0 0,3 2-160 0,7 2-16 16,3 1-16-16,2 0 0 0,-1-2-128 0,5 4-32 15,0 4 0-15,-6 6 0 0,5 1 0 0,0 4 0 16,3 4 0-16,0 6 0 0,0 4-272 0,0 4 128 15,-4 9-128-15,-2 4 0 0,-5 3 0 0,-5 4 0 16,-4 7 0-16,-6 3 0 0,-4 4-176 16,-7 2 16-16,-6-2 0 0,-7 3 0 0,-2 1 160 0,-5 0 256 15,-3-3-64-15,-4 0-16 0,-2 1 464 0,-2-3 80 16,-4-5 32-16,-1-3 0 0,1-6 144 0,1-6 16 16,1-5 16-16,4-1 0 0,4-5 16 0,2-4 0 15,8-4 0-15,3-2 0 0,4-5-304 0,4-1-48 16,4-2-16-16,9-5 0 0,0 0-288 0,0 0-64 15,8 3-16-15,4-1 0 0,6 0-208 0,5-2 0 16,5 0 0-16,5 1-160 0,7 4 160 0,3-1 0 0,4-2-144 0,2 1 144 16,1-3 0-16,1 0 0 15,0 0-144-15,-1 0-9472 16,-1 1-1904-16</inkml:trace>
  <inkml:trace contextRef="#ctx0" brushRef="#br0" timeOffset="3192.62">7823 6938 11055 0,'-8'12'976'0,"5"-5"-784"16,0 1-192-16,0 2 0 0,2-1 576 0,2 1 80 16,0-2 16-16,3 1 0 0,2-3 288 0,3 0 64 15,3-1 16-15,2-1 0 0,1-3-304 0,3-1-64 16,0 0-16-16,2-1 0 0,2-3-64 0,-1-3-16 16,2-1 0-16,1-2 0 0,-2 1-256 0,3-5-48 15,-1-1-16-15,-2-2 0 0,-2 1-112 0,-2 1-16 0,-4 1-128 0,-1-4 192 16,-4-4-64-16,-4 2-128 0,-5-1 176 0,-4-9-176 15,-4 5 304-15,-1 8-48 16,-6 1-16-16,-1 0 0 0,-3 6 224 0,-2 2 48 0,-3 7 16 0,0 8 0 16,-1 1 32-16,-1 8 0 0,-1 5 0 0,1 9 0 15,0 4-304-15,1 5-64 16,-1 4-16-16,2 6 0 0,1 2-176 0,4-1 0 0,4-1 0 16,5-1 0-16,4 0 0 0,6-4 0 0,5-1 0 0,5-6 0 15,4-7 144-15,5-2-144 0,4-5 160 0,3-4-160 31,4-6-240-31,3-6-144 0,2-1-16 0,2-6-12112 0</inkml:trace>
  <inkml:trace contextRef="#ctx0" brushRef="#br0" timeOffset="3890.72">8984 6034 4607 0,'-10'-11'192'0,"4"2"64"0,-2-5-256 0,1 0 0 0,-1-4 0 0,-1 1 0 15,0-1 3424-15,-1 1 640 16,0 2 128-16,0 2 32 0,1 1-2976 0,0 5-592 16,-1-3-112-16,-2 6-32 0,-2 3-368 0,0 3-144 0,-2 4 0 0,-1 4 144 15,1-1-144-15,-2 6 160 0,-1 5-160 0,0 4 160 16,0 3-32-16,1 5-128 0,-1 3 192 0,2 1-64 15,3-2-128-15,4 1 0 0,-1-4 0 0,7-9 0 16,1-3 0-16,1 1 0 0,4 0 0 0,1-4 0 0,2-5 0 16,3-4 256-16,2-2-32 0,4-1-16 15,1-7 144-15,2-1 32 0,0-2 0 0,1-5 0 0,2-1-112 0,1-4-16 16,2-3 0-16,-2-4 0 0,0-1-128 0,1-1-128 16,-1-3 192-16,7-10-192 0,-5 3 160 15,-4-1-160-15,-4 1 128 0,-4 0-128 0,-2 0 128 0,-1-2-128 16,-2-5 0-16,-1-3 128 0,-2 3-128 0,-1-3 0 15,2-1 0-15,0 1 0 0,-3 6 0 0,1 5 128 16,-2 3-128-16,1 6 0 0,1-2 0 0,1 7 0 16,-2 2 0-16,-1 6 0 0,0 2 0 0,0 10 0 15,0 0 0-15,0 0 0 0,0 0-128 0,-1 16 128 16,0 1-160-16,-1 4 160 0,1 5 0 0,0 4 0 16,1 4 0-16,0 4 0 0,-1 5 0 0,-1-1-144 15,2 4 144-15,0-3 0 0,-1 4 0 0,1-1 0 16,-2 1 0-16,0-5 128 0,1-4-128 0,1-1 128 15,0-3-128-15,1-12 128 0,3 1-128 0,-3-3 144 16,3-1-144-16,1 0 160 0,0-2-160 0,2-5 0 16,0-3 144-16,4 0-144 0,0-4-256 0,2-5-112 0,1 0-16 0,1-6-11104 15</inkml:trace>
  <inkml:trace contextRef="#ctx0" brushRef="#br0" timeOffset="4108.09">9705 5293 20783 0,'0'0'912'0,"0"0"208"0,0 0-896 0,0 0-224 0,-8 4 0 0,3 4 0 16,-2 3 496-16,-1 3 48 0,-1 4 16 0,-2 4 0 15,-2 2 208-15,0 6 32 0,1 5 16 0,-2 1 0 0,0 4-368 0,1 2-64 16,1 2 0-16,4-2-16 0,-3 4-368 0,3-3 144 15,0 3-144-15,0 19 0 0,2-4 0 0,3-24-352 16,2-2 48-16,2 0-7600 16,-1-7-1520-16</inkml:trace>
  <inkml:trace contextRef="#ctx0" brushRef="#br0" timeOffset="4252.7">9391 5815 7359 0,'-15'-25'656'16,"8"16"-528"-16,0 1-128 0,2 0 0 0,2 3 3088 0,3 5 592 15,0 0 112-15,0 0 32 0,0 0-2352 0,13 0-448 16,2 2-112-16,4 1-16 0,5 1-480 0,-3 0-96 16,3 1-32-16,3-2 0 0,3 4-288 0,3 0 128 15,-2 0-128-15,4 0-7488 16,5 1-1584-16</inkml:trace>
  <inkml:trace contextRef="#ctx0" brushRef="#br0" timeOffset="4868.79">10822 6516 11967 0,'-21'-13'528'0,"5"5"112"0,-3-6-512 0,-1 1-128 0,-2 0 0 0,0-1 0 16,0 3 1088-16,-1 3 176 0,0 2 32 0,0 3 16 15,-1 3-272-15,-1 8-48 0,-2-2-16 0,-2 9 0 16,-2 5-320-16,-2 1-64 0,-2 5-16 0,9-5 0 16,-3 6 48-16,0 6 0 0,-2 4 0 0,3 2 0 15,3 6-256-15,5-2-48 0,2 3-16 0,4-3 0 16,4-1-144-16,2-4-32 0,4-3 0 0,4-1 0 15,5-5 112-15,4-1 16 0,4-7 0 0,3-2 0 0,3-3-128 0,6-2 0 16,3-7-128-16,5 1 192 0,3-4-192 0,5-3 0 16,0-1 0-16,5-4-8080 15,-3-5-1664-15</inkml:trace>
  <inkml:trace contextRef="#ctx0" brushRef="#br0" timeOffset="5204.76">11608 6399 23615 0,'0'0'1040'0,"0"0"224"0,-8 4-1008 0,-1 0-256 0,0 2 0 16,-2 6 0-16,-4 2 384 0,-3 2 16 0,-2 3 16 0,-4 3 0 16,-3 1 0-16,-1 5 0 0,-1-2 0 0,1 5 0 15,0 2-192-15,4 0-32 0,1-1-16 0,5 0 0 16,4-1-176-16,4-1 0 0,5-6 0 0,3-1 128 15,6-4-128-15,5-3 0 0,4-1-160 0,3-2 160 16,5-4-128-16,3-3 128 0,2-3 0 0,4-3-144 16,0-3 144-16,2-4 176 0,0 0-48 15,11-9 0-15,-9-2 64 0,-13 3 16 0,-1 0 0 0,-2-3 0 0,-3-1 128 16,0 0 32-16,-2 0 0 0,-3-1 0 16,-7 3 16-16,-3-2 16 0,-3 0 0 0,-7-2 0 15,-3 0-128-15,-4 2-16 0,-6 5-16 0,-5 1 0 0,0 1-240 16,-17 2 0-16,3 1 128 0,5 7-128 15,4 3-992-15,7 4-240 16,3 3-48-16</inkml:trace>
  <inkml:trace contextRef="#ctx0" brushRef="#br0" timeOffset="5533.83">12418 6245 18431 0,'0'0'1632'0,"0"0"-1312"16,0 0-320-16,0 0 0 0,0 0 1328 0,-4 8 192 16,0 3 32-16,-4-2 16 0,-1 4-784 0,-5 1-144 15,1 1-48-15,-4 2 0 0,-1 1-320 0,-1 1-64 16,0 2-16-16,1 1 0 0,0 1-192 0,3 0 128 16,2-2-128-16,5-2 0 0,-3 2 0 0,5-1 0 15,2 3 0-15,3-4 0 0,2-1 0 0,3 0 0 0,1 1 128 0,4-2-128 16,1 3 128-16,2-3 0 15,-2 2-128-15,0-1 192 0,0 1-32 0,-2 0-16 16,-2-1 0-16,-2 0 0 0,0 0 240 0,-4-2 64 16,-5-3 0-16,-4 0 0 0,-4 1 128 0,-2 1 48 15,-3 0 0-15,-2-3 0 0,-3 0-176 0,-3 2-48 0,-2-6 0 0,-2-1 0 16,-3-3-400-16,-3-1 0 0,-1-4 0 0,3-2-9920 16,1-6-1888-1</inkml:trace>
  <inkml:trace contextRef="#ctx0" brushRef="#br0" timeOffset="6132.74">13672 5553 11055 0,'0'0'976'0,"-4"-4"-784"0,-3 0-192 0,-1 0 0 0,-1 2 1680 0,0 3 304 16,-2 3 48-16,-3 2 16 0,-1 2-1168 15,-3 3-240-15,-1 6-32 0,-3 1-16 0,-2 3-192 0,-3 7-32 16,-1 5-16-16,0 5 0 0,-8 17 16 0,1 5 0 16,1 7 0-16,1 2 0 0,5 1-176 0,-9 36-16 15,9-10-16-15,14-39 0 0,3 5-160 16,3-2 0-1,3 1 0-15,5-3 0 0,5-7-512 0,4-4-176 16,1-6-32-16</inkml:trace>
  <inkml:trace contextRef="#ctx0" brushRef="#br0" timeOffset="6571.2">13726 6446 13823 0,'0'0'608'0,"0"-6"128"0,2-2-592 0,5-3-144 0,3-6 0 0,4 3 0 16,1 0 2352-16,-2 8 432 0,2-7 96 0,1 1 0 16,2 1-2416-16,0 0-464 0,0 3-128 0,-2 1-16 15,0 3-592 1,-1 3-112-16,-4 3-32 0,1 5 0 0,-2-1 448 0,-1 8 96 0,-2 2 16 0,-2 5 0 15,-1 2 320-15,-1 16 160 0,-6-1-16 0,-1-10 0 16,-1 6 464-16,-2 1 96 0,-3 0 0 0,-2 0 16 16,-1-6 112-16,2-1 0 0,0-7 16 15,0-1 0-15,4-5 272 0,2-3 48 0,2-6 16 0,3-6 0 16,0 0-480-16,0 0-80 0,5-8-32 0,2-4 0 0,1-3-272 16,9-9-48-16,0-5-16 0,-6 9 0 15,0-2-256-15,10-12 0 0,-3-1 0 0,-3 15 0 16,1-5 0-16,5 2 0 0,-4 2 0 0,3 4 0 0,-1 3 0 0,-2 3 0 15,1 1 0-15,0 8 0 0,-3 0-144 0,0 6 144 16,-2 4-128-16,2 10 128 0,-4 7 0 16,-6-5-160-16,-3 6 160 0,1 17 0 0,-4-2 0 0,-2 1 0 15,-1-2 0-15,2-13 0 0,-6 6 0 0,2 0 0 16,-1-4 0-16,3-3 0 16,2-5-560-16,2-3 0 0,1-3 0 0,4-3 0 15,2-6-1360-15,2-2-288 16</inkml:trace>
  <inkml:trace contextRef="#ctx0" brushRef="#br0" timeOffset="6889.79">15349 5536 7359 0,'0'0'656'0,"0"0"-528"0,0 0-128 0,0 0 0 0,0 0 3536 0,0 0 688 15,0 0 128-15,-3 10 16 0,-2 3-3344 0,-1 9-688 16,-3 2-128-16,-4 19-16 0,-3 2 256 0,4-9 48 16,-2 6 16-16,0 5 0 0,-1 5-272 15,-7 32-48-15,2 0-16 0,2 0 0 16,2-5-176-1,4-24 160-15,0 6-160 0,0 0 160 0,1 3-160 0,3-3 0 0,3-1-192 16,4-9 192-16,3-5-864 0,3-3-48 16,3-5-16-16,2-9 0 0,4-4-176 0,3-8-48 15,2-7 0-15</inkml:trace>
  <inkml:trace contextRef="#ctx0" brushRef="#br0" timeOffset="7072.16">15053 6247 16575 0,'0'0'736'0,"0"0"160"0,0 0-720 0,0 0-176 0,-4 7 0 0,5 2 0 16,-1-9 2288-16,13 9 416 0,2 1 96 0,7-2 16 16,1 1-2080-16,5-5-416 0,5-1-64 15,1 0-32-15,3 0-224 0,1-6 128 0,4 0-128 0,0 0-12240 16</inkml:trace>
  <inkml:trace contextRef="#ctx0" brushRef="#br0" timeOffset="7344.9">16462 5288 24879 0,'0'0'1088'0,"0"0"256"0,0 0-1088 0,2 13-256 0,-2-13 0 0,6 17 0 0,2 3 320 0,0 4 16 16,3 4 0-16,3 6 0 0,-3 3 176 0,4 8 16 15,1 4 16-15,-6-7 0 0,2 4-352 0,0 10-192 16,-1 7 192-16,3 31-192 0,-4 1 192 16,-2 0-192-16,-4 0 192 0,-5 1-192 15,-7-2 0-15,-2-3 0 0,-4-2 0 16,-3-6 0-16,0-6-384 0,-5-9-48 0,0-6 0 16,1-9 0-16,-3-10 432 15,8-15 0-15,0-6 0 16,-6 11 0-16,3-10-1072 0,4-5-128 15</inkml:trace>
  <inkml:trace contextRef="#ctx0" brushRef="#br0" timeOffset="7699">18715 6159 4607 0,'-13'-1'192'0,"13"1"64"0,-10 6-256 0,0 6 0 0,2 0 0 0,2 6 0 0,-1 5 4640 0,2 6 880 15,-2 3 176-15,0 4 48 0,3 2-4208 0,-3 2-832 16,-1 0-160-16,3 2-32 0,0 1-320 0,0-4-48 16,1-2-16-16,0-1 0 0,2-2-128 0,1-3 0 15,1-7 0-15,1 1 0 16,1-2-1920-16,2-9-272 0,0-4-48 0,-4-10-16 0</inkml:trace>
  <inkml:trace contextRef="#ctx0" brushRef="#br0" timeOffset="7887.18">18674 5869 31503 0,'0'0'1392'0,"0"0"288"0,-9-4-1344 0,9 4-336 0,0 0 0 0,0 0 0 15,0 0 256-15,-6 7-32 0,6-7 0 0,0 0 0 16,0 0-224-16,0 0-256 0,0 0 48 0,0 0-13968 16</inkml:trace>
  <inkml:trace contextRef="#ctx0" brushRef="#br0" timeOffset="8196.44">19906 6074 23039 0,'0'0'1024'0,"-7"-5"192"0,1 1-960 0,-2 1-256 0,0 1 0 0,-3 4 0 0,0 2 2096 0,-4 1 368 16,-3 5 80-16,-4-1 16 0,-4 3-2016 0,-1-2-400 16,-2 3-144-16,-1 2 0 0,1 1 0 0,4 2 0 15,1-1 0-15,11-7-144 0,0 3 144 0,6 2 0 16,2 1-144-16,2 1 144 0,3 1-192 0,5 2 48 15,3 0 0-15,2 2 0 0,4 2-48 0,2 0 0 16,2 0 0-16,1 2 0 0,0-4 192 0,0-1 0 16,-1-2 0-16,4 7 0 0,-6-6 0 15,-4-5 0-15,-5-3 160 0,-2-1-160 0,-5-1 240 16,-3-1-48-16,-5-3-16 0,-3 1 0 16,-3-3 80-16,-4-1 0 15,-3 0 16-15,0-3 0 0,-2-3-1360 16,0-2-256-16,0-6-64 0</inkml:trace>
  <inkml:trace contextRef="#ctx0" brushRef="#br0" timeOffset="8620.2">21535 6102 23951 0,'-5'-22'2128'0,"1"9"-1696"0,-2 1-432 0,-1 2 0 0,-1-3 336 0,-2 7-16 15,-2-3 0-15,-2 7 0 0,-4 5 368 0,-2 5 64 16,-4-1 16-16,-3 10 0 0,-1 0-416 0,-1 9-80 16,0 3-16-16,0 4 0 0,-1-4-16 0,5 4-16 15,3 2 0-15,3 0 0 0,3 2-32 0,6-4 0 16,2-1 0-16,5-5 0 0,5-3-192 0,3-5 0 15,4-5 128-15,5-5-128 0,3 0 0 0,4-5 128 0,3-4-128 0,1-4 0 16,3-4 320-16,0 0-16 16,2-3-16-16,-2 2 0 0,-2-2 64 0,1 2 16 15,-3 0 0-15,-4-3 0 0,-3 4-176 16,-3-3-48-16,-3 6 0 0,0 2 0 16,-11 3-16-16,8 3 0 0,-8-3 0 0,8 13 0 15,-4 1-128-15,1 6 128 0,-1 3-128 16,-2-1 128-16,1 1-128 0,-1 2 192 0,2 1-192 15,0 0 192-15,2-3-368 0,5 1-64 0,1 0-16 0,0-11-14816 16</inkml:trace>
  <inkml:trace contextRef="#ctx0" brushRef="#br0" timeOffset="9017.52">23957 5892 27647 0,'-20'-8'2448'0,"7"2"-1952"0,1 1-496 0,-4 2 0 16,-1 1-288-16,0 2-160 0,-3 2-16 0,-1 2-16 0,-2 5 480 0,0 0 240 15,0 1-32-15,-1 3 0 0,-1 2-208 0,-1 0 0 16,1 1 0-16,2-1 0 0,4 1 0 0,4 1 0 16,2 1 0-16,7 0 0 0,3 1 0 0,6 0 0 15,4 2 0-15,7 3 0 0,3 3 0 0,3-4 0 0,3 0 176 0,1 2-176 16,-1-3 128-16,-7-4-128 16,2 2 0-16,1 0 0 0,-1 1 128 0,0 0-128 15,-3 0 0-15,0 0 0 0,-2 3 176 16,-1 2-176-16,-4-4 160 0,-1-1-160 0,-3-2 512 15,-4 0 16-15,-4 2 0 0,-4-1 0 0,-3-5-32 0,-10 8-16 0,0-5 0 0,-3-2 0 16,-4 0-96-16,-4-4-32 0,-5-1 0 0,-4-8 0 16,-2 0-352-16,-1-6 0 0,0 0 0 0,5-8 0 15,2 1-2048 1,5-3-416-16</inkml:trace>
  <inkml:trace contextRef="#ctx0" brushRef="#br0" timeOffset="9919.77">24840 6178 29135 0,'-25'14'1280'0,"8"-4"288"0,1 4-1248 0,-1 4-320 0,1 1 0 0,2 5 0 0,-3 2 0 0,3 3 0 15,2-4 0-15,1 3 0 0,4-2 0 0,2 0 0 16,2-1 0-16,3-4 0 16,3 1-576-16,2-4-32 0,2-2 0 0,4-1 0 15,1-1 96-15,2-1 0 0,3-7 16 0,-2 1 0 0,3-2 368 0,2-3 128 0,-1-2 0 0,-2-1-144 16,-1 0 288-16,6-3 64 16,-2 0 16-16,2 0 0 0,-1 1 64 0,1-4 16 0,1 1 0 0,-1-1 0 15,-1-1 16-15,1 1 0 0,-1-3 0 0,0 1 0 16,-2-5-128-16,-1 0-32 0,-2 0 0 15,-2 0 0-15,-1-2-160 0,-3-2 0 0,-2-2 144 16,-3-5-144-16,2 1 0 0,-3-6 0 0,-1-2-160 0,-2-1 160 16,0-5-224-16,1 0 64 0,-2-3 16 15,3 4 0-15,1 4 144 0,1 1-192 0,0 2 192 0,3-1-192 16,1 2 192-16,1 5 0 0,1 1 0 0,2-1 0 16,0 0 0-16,2 0-128 0,0-2 128 0,2 3 0 0,-1 2 0 15,2-3 0-15,3-1 0 0,0 1 0 16,2-5 0-16,-1 0 0 0,1-3 0 0,-1-1 0 0,0-1 0 0,0-3 0 15,-1-3 0-15,1-2-128 0,-2 2 128 16,-1 0 0-16,-1 0 0 0,-1 3-128 0,-1 5 128 16,-2 2 0-16,-4 3 0 0,0 3 0 0,1 3 0 15,-3 4 0-15,-1 4 0 0,-2 6 0 0,-5 7 0 0,0 0 0 16,0 0 0-16,2 16 0 0,0 5 0 0,-1 6 144 16,-1 9-144-16,-1 4 0 0,-3 1 0 0,0 3 0 15,-1 5 0-15,-1 4 0 0,-5 6 0 0,1 2 0 16,1-4 0-16,-1 1 0 0,0 2 0 0,2-9 0 15,3-5 0-15,3-6 0 0,1-4 0 0,3-6 208 16,3-5-64-16,4-4-16 0,3-7 384 0,3-1 64 16,4-2 0-16,2-7 16 0,2-4-96 0,1-1-32 15,1-7 0-15,0 1 0 0,3-4-272 0,-3 1-64 0,3-4-128 0,-2 0 192 16,1-2-192-16,-2 3 0 16,0 0 128-16,-2 2-128 0,-1 5 0 0,-1 2 0 0,0 2 0 15,-2 4 0-15,-1 0 0 0,-2 5 0 16,-1 0 0-16,-1 5 0 0,0 5 0 0,-5 4 0 0,0 2 0 15,-4 0 0-15,0 7 0 0,0 1 0 0,-1 0 0 16,0 2 0-16,0 2 0 0,1 0 0 0,1 0 0 0,5-9 0 16,4-2 0-16,3-3 0 0,-1-5 128 0,5-3-128 15,2-3 192-15,5 0 0 0,4-5 0 0,21 1 0 16,-1-5 96-16,4 1 16 0,2-2 0 0,-2 2 0 16,-2 1-176-16,-2 0-128 0,-1 0 144 0,2 2-144 15,-1 4 496-15,2 2 0 0,-2 5 0 0,3 4 0 16,1 6-112-16,0-2 0 0,-1 3-16 0,-2 0 0 0,-2 3-368 15,1-2 0-15,2 0 0 0,2 4-10960 16,2-3-2304-16</inkml:trace>
  <inkml:trace contextRef="#ctx0" brushRef="#br0" timeOffset="10626.22">2716 9311 11967 0,'-12'2'1072'0,"-5"1"-864"0,1 0-208 0,2-1 0 16,1-2 1728-16,1 0 320 15,1 3 48-15,2-1 16 0,9-2-960 0,0 0-192 0,-6 8-48 0,6-8 0 16,0 0-224-16,0 0-48 0,14 3-16 0,0-1 0 16,5 1-64-16,5-1-16 0,6 1 0 0,6 2 0 15,7 0-160-15,7 1-48 0,7 6 0 0,5-2 0 16,6 0-336-16,2 0 144 0,0-2-144 0,1 3 0 16,1-2 128-16,-1 3-128 0,-1-3 0 0,-2 2 0 15,-5-5 160-15,-7 3-160 0,-6-5 128 0,-6 1-128 16,-3 2 0-16,-7-2 0 0,-5 1-144 0,-4-1 144 15,-6-4-1056-15,-4-1-96 16,-5-1-32-16</inkml:trace>
  <inkml:trace contextRef="#ctx0" brushRef="#br0" timeOffset="10781.48">2813 9724 19343 0,'-23'13'1728'0,"0"1"-1392"16,3 3-336-16,5-3 0 0,6-4 1632 0,5 2 256 0,0 1 48 15,5-3 16-15,4 3-1104 0,6-4-208 16,4 0-64-16,5-2 0 0,6 1-192 0,7-5-64 16,9-3 0-16,6 0 0 0,5 1-160 0,6-2-32 15,3-2-128-15,2-3 192 0,-5-3-192 0,1 0 128 16,0 1-128-16,0 2 0 16,-2-3-496-16,-3 3-192 0,-4-4-32 0,-7 2-11952 0</inkml:trace>
  <inkml:trace contextRef="#ctx0" brushRef="#br0" timeOffset="11084.21">3159 9000 22511 0,'23'0'992'0,"1"-1"224"0,8-1-976 0,10 5-240 0,6 1 0 0,9 8 0 16,7 5 224-16,4 2 0 0,3 0 0 0,-1 4 0 0,-2 6-16 0,-2 3 0 16,0 0 0-16,1 5 0 0,-2 3-80 15,-1 2 0-15,-5 6-128 0,-9 3 192 0,-11-1-32 0,-7 5-16 16,-6 3 0-16,-7-2 0 16,-9-4-16-16,-6-5-128 0,-6-2 192 0,-5-6-64 15,-6 2-128-15,-7-2 0 0,-7-1 0 0,-4-7 0 16,-4-3 128-16,-5-2-128 0,-3 2 0 0,-1-2-11280 15</inkml:trace>
  <inkml:trace contextRef="#ctx0" brushRef="#br0" timeOffset="11873.25">5693 9319 17215 0,'-14'-14'768'0,"5"6"144"0,-1-3-720 0,0-2-192 0,1 3 0 0,-1-1 0 0,2 3 928 0,2 0 160 15,0 4 16-15,6 4 16 0,0 0-608 0,0 0-128 16,-8 9-32-16,3 5 0 0,0 4-352 0,4 6 0 15,1 2 0-15,5 8 0 0,5 8 176 0,3 5-48 16,2 1 0-16,1 3 0 0,2 5-128 0,4 0 0 16,3 1 144-16,3-6-144 0,-1-9 0 0,-2-4 144 15,1-7-144-15,0-6 0 0,1-3 256 0,1-8-48 16,0-5-16-16,1-7 0 0,1-3 432 0,0-3 80 16,-1-9 0-16,1-2 16 0,-3-3 96 15,0-2 16-15,-3 1 0 0,-1-4 0 16,-4-4-512-16,-1 3-80 0,-3-3-32 15,1 2 0-15,-5-3-208 0,-1 3 144 0,-5-3-144 16,2 2 128-16,-1 2-128 0,-1 1 0 0,0 4 144 0,-1 5-144 16,4 5 0-16,-8 9 0 0,0 0 0 0,10 4 0 0,0 6 0 15,-2 7-160-15,2 4 160 0,-4 10-208 0,0 7 208 16,1 5 0-16,-1 8-160 0,-1 6 160 0,-2 11 0 0,-2 8 0 0,-2 6 0 16,-3 6 0-16,-4 4 192 0,1-21-64 0,-1 6 0 0,-6 9 0 15,-6-3 64-15,-1 0 0 0,-4 2 0 0,-2 0 0 16,-3-7 16-16,-2-4 16 0,-1-4 0 0,-1-4 0 0,-2-7 256 15,0-4 48-15,1-5 16 0,1-7 0 16,1-2 32-16,1-10 0 0,-1-4 0 0,0-8 0 16,0-2-192-16,1-6-16 0,-1-7-16 0,0-7 0 0,0-7-160 0,2-5-16 15,2-8-16-15,2-9 0 0,3-6-160 16,6-5 0-16,3-7 144 0,4-20-144 0,8 12 0 0,8 3 0 16,9 3 0-16,6 8-128 0,7 7 0 0,5 4 0 15,2 4 0-15,4 1 0 0,8 6 128 16,1 2-192-16,0 1 192 0,3 3-192 0,2 5 192 0,1 5 0 15,-1-3 0-15,6 5-11072 16,0 4-2192-16</inkml:trace>
  <inkml:trace contextRef="#ctx0" brushRef="#br0" timeOffset="12362.83">7477 9548 11055 0,'0'0'480'0,"0"0"112"0,-5-11-464 0,5 11-128 0,-4-7 0 0,4 7 0 0,-3-10 2416 0,3 10 464 15,0 0 80-15,0 0 32 0,4-8-1600 0,-4 8-320 16,5-10-64-16,-5 10-16 0,7-5-608 0,4-2-112 15,-1 2-16-15,-2 2-16 0,-8 3-240 0,11-8 0 16,1 3 128-16,-1 1-128 0,1 2 0 0,0-1 0 16,2-2 0-16,2 2 0 0,0 1 0 0,3-1 144 15,1 1-144-15,5-1 128 0,5 2 224 0,4 1 32 16,5 0 16-16,0 0 0 0,-1 0-128 0,3 2-16 16,-1 0-16-16,2 0 0 0,-1 0-240 0,-2 3 0 15,0 1 0-15,-4-1 0 0,-2-4 128 0,-1 2-128 0,-1-1 0 0,-5 5 0 31,-4-2-384-31,-3-1-192 0,-4 1-16 0,-3-1-11728 0</inkml:trace>
  <inkml:trace contextRef="#ctx0" brushRef="#br0" timeOffset="12534.47">7430 9895 22111 0,'0'0'1968'0,"0"0"-1584"0,0 0-384 0,4 12 0 16,4-5 2032-16,8 2 320 0,5-2 64 0,5 0 16 0,5 0-1280 16,3-4-240-16,5-2-48 0,3 0-16 0,5 1-320 0,0-4-64 15,1 0-16-15,1-1 0 0,-2-6-288 0,-2 3-160 16,0-5 160-16,-2 2-10720 16,-1-4-2160-16</inkml:trace>
  <inkml:trace contextRef="#ctx0" brushRef="#br0" timeOffset="14492.25">9837 8646 11967 0,'0'0'1072'0,"5"-6"-864"0,-3-4-208 0,0 2 0 16,2-3 1408-16,0 3 256 0,0-2 32 0,-1 4 16 16,1-2-192-16,-4 8-48 0,0 0 0 0,0 0 0 15,0 0-560-15,0 0-112 0,0 0-32 0,0 0 0 16,0 0-192-16,0 9-32 0,0 0-16 0,-1 7 0 16,-2 5-80-16,1 5 0 0,-2 1-16 0,0 5 0 15,0 4-48-15,-1 2 0 0,0 4 0 0,0 0 0 0,-1 6-64 0,-1-2-32 16,0-1 0-16,2-1 0 0,-3 0-112 15,3-5-32-15,-3-2 0 0,2-1 0 0,0-3-144 0,-1-5 160 16,0-1-160-16,-2 8 160 16,1-8-480-16,3-3-80 0,0-5-32 0,2-9-9040 15,2 0-1824-15</inkml:trace>
  <inkml:trace contextRef="#ctx0" brushRef="#br0" timeOffset="14724.84">9284 9518 13823 0,'-12'7'1216'0,"12"-7"-960"0,0 0-256 16,0 0 0-16,0 0 2416 0,0 0 432 0,0 0 96 0,12 0 0 16,5 0-1664-16,3-1-320 15,3-1-80-15,5-2-16 0,4-1-208 0,5-2-32 16,2-1-16-16,3-3 0 0,2 0-256 0,4 0-48 0,0-2-16 0,8 4 0 15,2-2-288-15,-1 5 0 0,-2-5 128 0,15-1-128 32,-14 2-2224-32,-12 1-496 0</inkml:trace>
  <inkml:trace contextRef="#ctx0" brushRef="#br0" timeOffset="15185.01">9470 10165 14735 0,'0'0'1312'15,"0"0"-1056"-15,0 0-256 0,6-3 0 0,3 0 1472 0,0-3 256 16,2 1 32-16,1-2 16 0,1-2-960 0,2 3-192 15,1-4-48-15,5 1 0 0,2-6-64 0,2 1-32 16,0 2 0-16,3 0 0 0,0-5 208 0,2 4 32 16,0 4 16-16,1 2 0 0,-2 2-16 0,-4 3 0 15,-2 4 0-15,-1 4 0 0,-3 4-448 0,-3 7-80 16,-4 2-32-16,-5 1 0 0,-4 4 128 0,-6 6 32 0,-4 3 0 0,-7 2 0 16,-8 2-192-16,-1 1-128 15,-5 2 144-15,-2-2-144 0,-2 0 192 0,0-5-48 16,1-1-16-16,-1-2 0 0,0 2 448 0,3-5 64 15,2-1 32-15,2-3 0 0,4-2-96 16,4-4 0-16,3-1-16 0,5-2 0 0,4-7-336 0,5-7-64 16,0 0-16-16,7 5 0 0,3 0-144 0,6-5 0 0,1-5 0 0,5 0 128 15,3 0-128-15,5-3 0 0,3 2 0 0,5 0 0 16,5-3 0-16,3 4 0 0,1 1 0 0,2-4 0 16,-2 1 0-16,2-2 0 0,-3 4 0 0,17 0 0 15,-10 1-1840 1,-3 0-288-16,-4 4-64 0</inkml:trace>
  <inkml:trace contextRef="#ctx0" brushRef="#br0" timeOffset="15979.3">11356 8685 8287 0,'0'0'736'0,"0"0"-592"16,0 0-144-16,0 0 0 0,0 0 1264 0,0 0 208 15,0 0 64-15,0 0 0 0,0 0-192 0,0 0-16 16,0 0-16-16,0 0 0 0,-5-5-160 0,-4 2-48 16,2 2 0-16,-4 2 0 0,4 0-432 0,-6 6-96 15,-2 4 0-15,1 4-16 0,-3 4 32 0,-2 7 16 16,-4 3 0-16,1 9 0 0,-1 9 80 0,1 9 16 0,3 5 0 15,-4 8 0-15,0 7-32 0,2 7 0 0,-4 2 0 16,3 5 0-16,0 4-304 0,0 0-64 0,1-2-16 16,3 0 0-16,7-1-288 0,4-7 128 0,3-2-128 0,8-9 0 15,3-5 0-15,5-10 0 0,5-5 0 0,-1-5 0 16,8-8-624 0,1-6-16-16,1-2-16 0,1-9 0 0,1-4-1968 0,1-8-384 15</inkml:trace>
  <inkml:trace contextRef="#ctx0" brushRef="#br0" timeOffset="16490.59">11707 9254 18431 0,'0'-6'1632'0,"5"-6"-1312"0,3 3-320 0,4-2 0 16,2 3 832-16,4-2 80 16,4 0 32-16,3 1 0 0,5-1 48 0,5 2 16 0,7 2 0 0,1 1 0 15,2 5-496-15,-5 7-80 0,0 4-32 0,-3 1 0 16,-6 2-208-16,-3 3-64 0,0 3 0 0,-6 3 0 16,-4 5-128-16,-5-1 192 0,-5 4-192 0,-5 4 192 15,-6-1-192-15,-3 4 128 0,-3 3-128 0,-4 1 128 16,-2-3-128-16,-3-1 0 0,-3 1 144 0,-3-3-144 15,1-1 256-15,-8-2 0 0,1-5-16 0,6-8 0 16,-6 3 272-16,-14 7 48 0,3-3 16 0,4 1 0 16,3-4-112-16,5 3-16 0,3-2 0 0,6-6 0 15,4-1-208-15,3 0-48 0,3 0-16 0,6 0 0 16,4-1-176-16,2 0 160 0,2 1-160 0,4-3 160 0,5 0-32 0,2-2 0 16,4 0 0-16,4 1 0 0,3-4 32 0,5 0 0 15,3 0 0-15,4-2 0 0,2-2-32 16,-2-3 0-16,1-3 0 0,1 0 0 0,-1-2-384 0,-2-1-96 15,-3-2-16-15,-2-7-14864 0</inkml:trace>
  <inkml:trace contextRef="#ctx0" brushRef="#br0" timeOffset="16967.41">12683 9596 16575 0,'-6'8'1472'0,"-2"-1"-1168"0,1 5-304 0,0 2 0 16,0-3 1376-16,4 7 224 0,2 1 32 0,3 0 16 0,4-2-528 0,2-2-96 15,4 0-32-15,2-4 0 0,1-4-416 0,5-2-64 16,2-1-32-16,2-4 0 0,2-3-96 0,0-2 0 16,2 0-16-16,0-5 0 0,1-3 0 15,1-1 0-15,-1-4 0 0,-1 1 0 0,-1 0 112 0,-2 2 32 16,-5-3 0-16,-1 3 0 0,-2-1-160 0,-4 3-32 16,-6 0 0-16,-2-1 0 0,-3 2-96 0,-5 3-32 15,-2-1 0-15,-6 4 0 0,-6 1 0 16,-5 1 0-16,-3 8 0 0,-7 3 0 15,-2 10-192-15,0 5 0 0,-1 7 0 0,1 4 0 0,0 3 0 0,1 3 0 16,2 2 144-16,4 7-144 0,3 1 192 0,4 1-32 16,3 0-16-16,3 0 0 0,4-8-144 0,5-3 0 15,5-6 0-15,4 0 0 0,5-3 0 0,5-7 0 16,4-5 0-16,4-4 0 16,5-8-464-16,6 0-128 0,0-8-32 0,5-4-9536 15,6-6-1904-15</inkml:trace>
  <inkml:trace contextRef="#ctx0" brushRef="#br0" timeOffset="17565.59">13704 8865 20271 0,'0'0'1792'0,"0"0"-1424"16,-10-1-368-16,2-2 0 0,-2-1 576 0,0 3 64 16,-3 0 0-16,0 0 0 0,-1-1-48 0,-3 2 0 15,-4 0 0-15,1 3 0 0,0 1-176 0,-1 3-32 16,-3 2-16-16,4 5 0 0,1 4-208 0,-2 1-32 16,0 1-128-16,3 7 192 0,0 4 128 0,4 2 32 0,3 4 0 0,1-1 0 15,-1 0-32-15,6-3-16 0,3-6 0 0,3-1 0 16,3-4-64-16,2-2-16 15,2-3 0-15,5-4 0 0,-1-6 96 0,5 1 0 16,1-6 16-16,3-3 0 0,5-3-64 0,0-3-16 16,2-1 0-16,0-7 0 0,0-3-96 0,0-5-32 15,-2-4 0-15,-1 1 0 0,-2-3-128 0,-3-1 128 0,-2 1-128 16,-3-3 128-16,-2 2-128 0,-2 1 0 16,0-2 0-16,-2-5 0 0,-1 0 128 0,-1-5-128 0,-2-2 128 15,-1 1-128-15,2-3 176 0,-2 1-48 0,0-3-128 0,-1 6 192 16,0 5-192-16,0 9 0 0,-2 2 0 0,1 9 0 15,1 6 0-15,-3 10 0 0,0 0 0 0,0 0 0 16,0 0 0-16,-1 20 192 0,1 4 0 0,-2 7 0 16,-1-1-64-16,0 4-128 0,0 3 176 0,2 5-176 15,-3 2 0-15,1 4 0 0,-1 5 0 0,-1 1 0 0,2-2 0 16,1-3 0-16,0-3 0 0,2-1 0 0,2-7 144 16,0-5-144-16,1-5 0 0,1-3 144 0,-1-5-320 0,5-7-64 15,3-1-16-15,2-6 0 16,0-1-1792-16,2-5-352 0,3-5-80 15,-4-1-9792-15</inkml:trace>
  <inkml:trace contextRef="#ctx0" brushRef="#br0" timeOffset="17826.29">14491 8235 23039 0,'0'0'1024'0,"0"0"192"0,0 0-960 16,-8 5-256-16,3 5 0 0,0 4 0 0,-4-1 752 0,0 8 96 0,-2 3 32 0,-1 8 0 16,-3 4 112-16,1 3 32 0,-2 8 0 0,-1 1 0 15,2 3-512-15,0 1-80 0,1 2-32 0,1-2 0 16,3-1-144-16,2 0-16 0,3-4-16 16,2 1 0-16,3 0 528 15,3-8 96-15,2-5 32 0,1-4 0 0,1-8-3440 16,0-3-672-16,1-5-144 0</inkml:trace>
  <inkml:trace contextRef="#ctx0" brushRef="#br0" timeOffset="18004.93">14131 8910 23951 0,'0'0'1056'0,"15"2"224"0,6-2-1024 0,3-1-256 0,4-2 0 0,2 3 0 0,3 3 1312 0,3-3 208 16,2-1 32-16,1-1 16 0,3 4-976 0,4-1-192 15,4 1-32-15,-2-2-9344 16,0-2-1872-16</inkml:trace>
  <inkml:trace contextRef="#ctx0" brushRef="#br0" timeOffset="18394.46">15895 9516 18431 0,'-16'-20'1632'0,"4"8"-1312"0,-4 4-320 0,-2 2 0 0,-3 0 1056 0,-2 5 144 16,-2 3 16-16,-4 3 16 0,-6 7-240 0,-3 4-48 15,-3 4-16-15,1 6 0 0,-3 2-368 0,3 6-80 16,-1 4-16-16,3 3 0 0,6 1-16 0,4-1 0 15,3-3 0-15,4 5 0 0,0 3 48 0,7-3 0 16,2-2 0-16,3-2 0 0,7-5-352 16,2-4-144-16,5-5 128 0,4-5-128 15,2-1-304-15,4-1-144 0,1-4-16 0,4-6-16 16,0-2-1440-16,6-5-304 0,2-1-48 16,2-5-16-16</inkml:trace>
  <inkml:trace contextRef="#ctx0" brushRef="#br0" timeOffset="18765.86">16451 9463 16575 0,'0'0'1472'0,"0"0"-1168"0,-6 7-304 0,-2 6 0 15,-2 0 2272-15,-2 1 400 0,1 7 80 0,-7 2 0 16,-2 4-1552-16,-4 3-320 0,-6 3-64 0,0 3-16 15,-4 2-128-15,0 0-32 0,5-1 0 0,4 4 0 16,3 1-256-16,6-4-48 0,4-1-16 0,7-3 0 16,5 0-192-16,7-5-128 0,3-7 128 0,7-3-128 15,6-2 0-15,5-7-128 0,4-1 0 0,2-7 0 0,2-3 128 16,0-4-128-16,-1-7 128 0,1 0-128 0,1-5 128 16,-2-1 176-16,-3 1-48 0,-1-1 0 0,0 0 32 15,-1-1 0-15,-4-3 0 0,-2 1 0 0,-3-2-32 16,-6-3 0-16,-4 4 0 0,-7-6 0 0,-6-2 32 0,-7 0 0 15,-4 1 0-15,-3 3 0 0,-2-3-160 0,-4 5 0 16,1 5 0-16,-5 4 0 16,-1 7-464-16,-2 4-32 0,0 7 0 0,-2 0 0 15,2 0-1504-15,1 1-304 0,2 2-64 16</inkml:trace>
  <inkml:trace contextRef="#ctx0" brushRef="#br0" timeOffset="19133.34">17642 9360 4607 0,'0'0'400'0,"0"0"-400"0,-8-3 0 16,8 3 0-16,-10 5 5728 0,-1 4 1056 0,-3 0 224 0,-4 4 32 15,-4 1-5168-15,-2 2-1040 0,-3 2-192 0,-2 2-64 16,-1 2-320-16,0 3-80 0,1 2-16 0,4-3 0 15,2 0-160-15,6-3 0 0,7-1 0 0,4-1 0 16,3 1 0-16,6 2 0 0,3-2 0 0,4-1 0 16,6 2-128-16,1-4 128 0,3 1 0 0,0 0 0 15,0-4 0-15,1 1 0 0,-4 1 0 0,4-1 0 16,-4 0 304-16,1 0-32 0,-2-1 0 0,-4 3 0 16,-4-2 48-16,-3-1 16 0,-4 0 0 0,-2-1 0 0,-4-1 96 15,-4 2 16-15,-6 3 0 0,-4-1 0 0,-5-2-112 0,-3-1-16 16,-4 0 0-16,-3-2 0 0,-7-4-320 15,1-4-256-15,-1-1 32 0,4-5-10784 16,4-3-2144-16</inkml:trace>
  <inkml:trace contextRef="#ctx0" brushRef="#br0" timeOffset="19486.28">18501 8488 20959 0,'0'0'928'0,"0"0"192"0,0 0-896 0,-7-3-224 0,-2 4 0 0,0 6 0 16,-3 0 832-16,-4 9 128 0,-5 1 32 0,-4 6 0 15,-4 4 32-15,-4 5 16 0,-3 7 0 0,3 6 0 16,1 5-368-16,1 5-80 0,-1 2-16 0,3 9 0 0,2 7-128 16,0 1-16-16,3 4-16 0,4 1 0 15,2-3-224-15,4 5-64 16,5-1 0-16,4-4 0 0,4-4-384 0,3-6-64 0,5-7-32 0,7-10 0 15,0-5-832-15,2-7-160 0,3-10-48 16,3-2-11024-16</inkml:trace>
  <inkml:trace contextRef="#ctx0" brushRef="#br0" timeOffset="19877.79">18499 9541 21183 0,'0'0'1888'0,"-9"-5"-1504"0,2-6-384 0,2 3 0 16,2-2 2048-16,1 4 352 0,2 6 64 0,3-16 16 16,2-3-1376-16,3 0-272 0,0-2-48 0,4 0-16 15,2 1-528-15,2 2-112 16,2 3-128-16,1 1 176 0,-2 1-176 0,-2 6 0 16,-1-4 0-16,-1 8 0 0,-2 3 0 0,1 2-144 0,-2 7 144 0,-1 2 0 15,-3 6-160-15,-1 6 160 0,-1 4-128 16,-4 6 128-16,-4 2 0 0,-2 5 304 15,-2 0-48-15,-3 0-16 0,0-2-240 0,0-6 144 0,-3-3-144 0,1-4 128 16,2-3 80-16,-3-3 16 0,1-8 0 0,2 0 0 16,6-8 336-16,5-3 64 0,0 0 16 0,0 0 0 15,0 0-48-15,7-9 0 0,3-5 0 0,3-2 0 16,0-3-400-16,1 0-192 0,2-5 160 0,2 1-160 16,3 0 0-16,0-2 0 0,1 2-176 0,1 4 176 0,-2 3-176 15,2 6 176-15,0 0-128 0,0 6 128 16,-4 3 0-16,-1 3-160 0,-2 6 160 0,0 7 0 15,-2 6-160-15,-3 7 160 0,-1-2-128 0,-2 4 128 0,-3 3-144 0,-3 1 144 16,0 1-160-16,-2 0 160 16,-2-2-560-16,0-1-16 0,-3 2 0 0,2-2 0 15,1-7-1984-15,2-3-384 16,1-6-96-16,5-3-9888 0</inkml:trace>
  <inkml:trace contextRef="#ctx0" brushRef="#br0" timeOffset="20205.3">19704 8523 25791 0,'-13'1'2304'0,"2"3"-1856"0,-2 3-448 0,0 3 0 15,0 10 1024-15,2 3 128 0,0 9 0 0,-2 3 16 16,0 5-864-16,-1 3-176 0,-1 7-128 0,1 5 144 16,1 8-16-16,0-1 0 0,3 5 0 0,-1 6 0 15,5 6-128-15,-1 1 192 0,6-1-192 16,2-4 192-16,2-6-192 0,2-2 128 0,1-8-128 16,4-4 128-16,0-4-128 0,3-7 0 0,1-7 0 0,0-5 0 0,0-5-240 15,3-5-80-15,-1-1 0 0,2-3-16 31,-1-6-304-31,-2-1-64 0,-1-10-16 0,-2-6-11952 0</inkml:trace>
  <inkml:trace contextRef="#ctx0" brushRef="#br0" timeOffset="20385.34">19250 9253 24879 0,'0'0'2208'0,"0"0"-1760"16,0 0-448-16,0 0 0 0,15 4 1216 0,4-3 144 15,5 0 48-15,4-1 0 0,3 0-928 0,3-1-176 16,4-2-48-16,2 0 0 0,-1-1 0 0,3-4-16 16,3 2 0-16,0 1 0 0,1-4-240 0,5 0-256 15,2-5 48-15,-1-4-13712 0</inkml:trace>
  <inkml:trace contextRef="#ctx0" brushRef="#br0" timeOffset="20692.38">20250 8082 26719 0,'0'0'1184'0,"0"0"240"0,12-2-1136 0,0 2-288 0,2 5 0 0,2 0 0 0,1 9 320 16,5 2 16-16,3 5 0 0,1 4 0 15,1 8 176-15,1 6 48 0,0 7 0 0,0 8 0 16,-3 4-64-16,-1 9-16 0,-2 7 0 0,-3 4 0 0,-1 3 112 16,-4 7 32-16,-6 3 0 0,-1 2 0 15,-7 5-208 1,-4-3-32-16,-5-2-16 0,-5 5 0 0,-4-3-144 0,-5-6-32 16,-3-5 0-16,-5-9 0 0,-4-10-192 0,-2-4 0 0,-3-9 128 0,2-7-128 0,3-7 0 15,2-7-288-15,3-4 64 0,6-8-10336 16,0-6-2080-16</inkml:trace>
  <inkml:trace contextRef="#ctx0" brushRef="#br0" timeOffset="21092.45">22140 8918 21183 0,'0'0'1888'0,"0"0"-1504"0,0 0-384 0,0 0 0 0,0 14 1680 0,0 3 272 16,0 2 48-16,0 6 16 0,-1 1-896 0,0 6-176 16,-2 2-48-16,0 5 0 0,-3 6-368 0,-1 1-80 15,-2-2 0-15,-1 1-16 0,0 3-208 0,1-6-32 16,-3 0-16-16,5-2 0 15,-1-6-1120-15,3-3-208 0,2-3-64 0,3-7-12608 0</inkml:trace>
  <inkml:trace contextRef="#ctx0" brushRef="#br0" timeOffset="21267.44">22010 8603 31327 0,'-21'-5'2784'0,"11"4"-2224"0,1 0-560 0,9 1 0 16,0 0 544-16,0 0 0 0,0 0 0 0,0 0 0 16,-4 11-416-16,4-11-128 0,0 12 0 0,0-12 0 15,0 0-1840 1,13 3-416-16</inkml:trace>
  <inkml:trace contextRef="#ctx0" brushRef="#br0" timeOffset="21606.14">23201 8639 23039 0,'0'0'1024'0,"0"0"192"0,0 0-960 0,-9 7-256 0,2 5 0 0,-3-2 0 0,-1 2 2592 0,-5 3 480 16,-1-182 80-16,-5 368 32 0,-3-181-2336 0,-5 2-464 15,-1 0-80-15,0 3-32 0,2-3-144 0,6 2-128 16,1 4 144-16,6-2-144 0,3 5 0 0,4 2 0 15,4 3 0-15,1-2 0 0,3-2 0 0,1 0 0 16,1-1 0-16,3 0 0 0,-3-6 0 0,1 1 0 16,-1-5 0-16,-1-3 0 0,0 0 0 0,-1-3 0 15,-2-1 0-15,-1-3 0 0,-1 2 448 0,-4-4-16 16,-1 0 0-16,-1-3 0 0,-2 1-80 0,0-5-16 16,-2-2 0-16,0-2 0 0,0-5-336 0,1 1-288 0,1-5 48 15,1-2-11040-15,2-5-2224 16</inkml:trace>
  <inkml:trace contextRef="#ctx0" brushRef="#br0" timeOffset="21988.7">24470 8728 11967 0,'0'0'528'0,"0"0"112"0,-1-12-512 0,-1 3-128 0,-1-2 0 0,-3-2 0 0,-3-2 1536 0,-1-1 256 16,-2 0 64-16,-1 0 16 0,-2 1-416 0,0 2-96 16,0 6-16-16,-2 2 0 0,-1 8-176 0,-1 2-32 15,-1 3-16-15,-2 4 0 0,1 5-352 0,-6 3-80 16,0 3-16-16,-2 5 0 0,2 3-160 0,2-1-48 15,1 3 0-15,5 3 0 0,4 2-144 0,4-1-48 16,4-3 0-16,7-2 0 0,5-2-112 0,6-7-32 16,6-2 0-16,3-4 0 0,3-5 112 0,5-7 16 15,-1-1 0-15,2-7 0 0,-1-3-256 0,1-8 128 16,-1-4-128-16,3-1 0 0,-5 0 320 0,0 1-48 16,-3-1 0-16,-2 0 0 0,0 0-80 0,-4 1-32 15,-1 0 0-15,-2 3 0 0,-2 1 64 0,0 5 16 16,-3 1 0-16,-9 8 0 0,0 0-240 0,10 2 176 15,-10-2-176-15,7 9 160 0,0 2-160 0,-5 6 0 16,1 2 0-16,-2 0 0 0,-1 1 0 0,0 2 0 0,0-3 0 16,1-1-176-16,1-3-1648 15,3 0-336-15,2-1-64 0</inkml:trace>
  <inkml:trace contextRef="#ctx0" brushRef="#br0" timeOffset="22410.48">26001 8477 21183 0,'0'0'1888'0,"-5"-8"-1504"0,0 2-384 0,5 6 0 0,-8-5 2096 0,-2 4 336 16,-3 1 80-16,-3 5 16 0,-5-2-1504 0,-2 7-288 15,-2 0-64-15,-4 3-16 0,-6-3-256 0,0 3-48 16,-5 1-16-16,1 3 0 0,1 0-336 0,4-1 128 15,4 0-128-15,7-1 0 0,8 3 0 0,4 0 0 16,6-1 0-16,3 1 0 0,6-3 0 0,3 3 0 16,3 1 0-16,5 3 0 0,0-2 0 0,6 2-160 15,-1-2 160-15,3 4 0 0,-2 3 0 0,2-4-128 16,-5 2 128-16,0-1 0 0,-2-1 0 0,-3-1 0 16,-1 0 0-16,-6-5 0 0,-2-4 240 0,-6 1 48 15,-1-3 16-15,-7-3 0 0,-3 2 368 0,-8-2 80 16,-7 0 16-16,-5-5 0 0,-5-3-256 0,-2-2-64 0,-2-5 0 15,0 1 0-15,0 1-320 0,4-3-128 0,0 2 0 0,7-7 144 32,2-2-1488-32,2 1-288 0,3-1-64 0,5 0-14048 15</inkml:trace>
  <inkml:trace contextRef="#ctx0" brushRef="#br0" timeOffset="23516.79">26628 7743 16175 0,'0'0'704'16,"0"0"176"-16,0-12-704 0,0 12-176 0,0 0 0 0,0 0 0 0,0 0 1264 0,0 0 208 15,0 0 64-15,0 0 0 0,-3 13-400 0,-2 4-80 16,-1 3-16-16,-1 9 0 0,0 13-96 0,-1 5-32 15,-1 6 0-15,-1 7 0 0,-2 0-464 0,0 1-80 16,-2 1-32-16,0-1 0 0,-2 4 48 0,-1-4 0 16,-1 1 0-16,0-1 0 0,2-1-192 0,0-3-16 0,1-2-16 15,1-5 0 1,3-10-560-16,2-4-112 0,5-1-32 0,1-7-8592 0,3-1-1712 0</inkml:trace>
  <inkml:trace contextRef="#ctx0" brushRef="#br0" timeOffset="24051.06">27146 8424 26719 0,'0'0'2368'0,"3"-9"-1888"0,-3 3-480 0,0 6 0 0,-3-9 272 15,2 1-32-15,-4-1-16 0,0 2 0 0,5 7-48 0,-9-3-16 16,-1-1 0-16,-1 1 0 0,-1 0-160 0,2 2 0 15,-2 1 0-15,1 2 0 0,-1 0-192 0,0 1-32 16,-1 0 0-16,-2-1 0 0,1 2 224 0,0 1 0 16,0 2 0-16,0-1 0 0,-4 4 0 0,3 0 208 15,-2 3-16-15,1 5 0 0,-2 2 176 0,0 6 16 16,0-1 16-16,3 1 0 0,2-1 0 0,3-1 0 16,1 3 0-16,4-3 0 0,4 0 16 0,2 0 0 15,3-2 0-15,1-4 0 0,6-1-96 0,2-3 0 16,1-3-16-16,1-1 0 0,-1-5-160 0,2-1-16 15,-2-1-128-15,1-1 192 0,1-6-192 0,1 0 176 0,-3-2-176 16,4-4 160-16,1 1-16 0,1-3 0 16,-2 2 0-16,0-1 0 0,-2-3 0 0,2 0 0 0,-2 0 0 15,1 0 0-15,-3-2-16 0,-3 4-128 0,-3 2 192 16,0-3-64-16,-2 1 16 0,-2 2 0 0,-4-1 0 0,-1 2 0 16,-2-4 144-16,-3 1 32 0,-3-2 0 15,-3 1 0-15,-3-1-128 0,-3 0-32 16,-2 0 0-16,-4 0 0 0,-3-3 32 0,2 3 0 0,-1 0 0 0,2 3 0 15,0 1-192-15,1 0-144 0,1 3 144 0,2-2-208 32,2 0-1776-32,1 3-336 0,4-4-80 0</inkml:trace>
  <inkml:trace contextRef="#ctx0" brushRef="#br0" timeOffset="24640.14">28766 8287 9215 0,'-4'-7'400'0,"1"1"96"0,-1 0-496 0,3-4 0 0,-3 1 0 16,0-4 0-16,-1 4 2048 0,0-2 320 0,-1 2 64 0,-2 0 16 16,-1 6-1168-16,1 2-256 0,-4 0-32 0,1 3-16 15,-2 2-112-15,-1 4-32 0,-4 2 0 0,0 6 0 16,-1 7-160-16,0 4-32 0,0-2-16 0,0 6 0 16,-1 3-112-16,2 1 0 0,0-2-16 0,4 2 0 0,0 2 16 0,3-5 0 15,1-3 0-15,2-2 0 16,3-6-64-16,4-2 0 0,3-3 0 0,3-4 0 0,3 0 0 15,3-3 0-15,2-5 0 0,2-6 0 0,3-4-80 0,2-2-32 16,2-6 0-16,1 0 0 0,1 0-80 0,-1-2 0 16,1-3-16-16,-2-3 0 0,-1-1-64 0,0 2-16 15,-4 2 0-15,0 2 0 0,-2-1 32 0,-2 4 16 16,-3 4 0-16,0 0 0 0,0 6-48 0,-10 4-16 16,12 0 0-16,-3 4 0 0,1 6-144 0,-2 3 0 15,-1 3 0-15,0 3 0 0,-4 2 0 0,5 3 0 16,-2-1 0-16,1 0 0 0,0-3-320 0,3 2 48 0,1-2 16 15,3 0 0 1,2-2-2624-16,2-3-512 0</inkml:trace>
  <inkml:trace contextRef="#ctx0" brushRef="#br0" timeOffset="25380.94">30231 8218 10127 0,'5'-5'896'15,"2"-4"-704"-15,-1 0-192 0,2 0 0 0,-1 0 1632 0,-2-2 288 0,-3 3 64 0,-1-3 16 16,-1 2-272-16,-3-1-64 0,-2 2-16 0,-2 1 0 16,-4 3-368-16,0 4-64 0,-3 2 0 0,-1 5-16 15,-6-1-304-15,1 3-64 0,-3 5-16 0,-5 1 0 16,0 2-272-16,-4 3-48 0,-1 3-16 0,-1 2 0 0,0-2-160 0,1 5-16 15,2-2-16-15,6 4 0 0,6-1-16 0,6 4 0 16,5-2 0-16,8-1 0 0,7 0-144 0,5-2-128 16,4-3 144-16,2-2-144 0,2-5 144 0,0-3-144 15,6 1 128-15,-4 1-128 0,0 1 128 0,0-3-128 0,-3-1 0 16,-1-3 128-16,-4-2-128 0,-3 0 0 16,-2-2 0-16,-3-1 0 0,-6-6 0 0,0 0 0 0,-1 11 0 15,-3-3 128-15,-3 1 0 0,-5-3 0 16,-3 2 0-16,-5-3 0 0,-6 0 0 0,-2-1 0 15,-2 0 0-15,-3-3 0 0,-3-1-128 0,3 0 0 16,4 0 0-16,1-1 0 0,5 1-320 0,4-2-32 16,4 0-16-16,3 1 0 15,4-1-1600-15,8 2-320 0,0 0-64 0,4-6-10656 0</inkml:trace>
  <inkml:trace contextRef="#ctx0" brushRef="#br0" timeOffset="26064.29">30691 8428 7359 0,'0'0'656'0,"0"0"-528"0,0 0-128 0,0 0 0 0,-7 5 2688 16,-1 1 496-16,-1-1 96 0,-1 2 32 16,-3 4-1792-16,-1 4-368 0,0 2-64 0,-3 1 0 15,-1 0-64-15,0 1-16 0,-5 1 0 0,4 0 0 16,1 1-320-16,3 0-64 0,3 2-16 0,5-4 0 0,3-5-272 15,3 1-48-15,3 1-16 0,3-2 0 0,7 0-80 0,1-4 0 16,2 0-16-16,1-8 0 0,2 0-48 0,1-4 0 16,0 0 0-16,2-3 0 0,-2-4 64 0,1 3 0 15,2-5 0-15,-2 3 0 0,-2-5-16 16,-3 0 0-16,-2-2 0 0,-4 2 0 0,1 0-176 0,-3-1 128 16,-2 2-128-16,-1-1 128 0,-4-2-128 15,-1-3 0-15,-2-2 0 0,-2 1 128 0,2 0-128 0,-4 1 0 16,0-1 0-16,2 5 128 0,-2 2-128 15,1 5-272-15,6 7 64 0,-5-9 16 0,1 4-64 0,4 5-16 0,0 0 0 16,0 0 0-16,5-13-80 0,3 5-16 16,2-2 0-16,4 1 0 0,2-3 64 0,3-2 16 15,3-2 0-15,2 4 0 0,2-1 32 0,2-2 0 0,2-1 0 0,-1-3 0 16,-2 0 256-16,-2-1-192 0,1 0 192 16,-2-3-160-16,-2-3 160 0,-1 1 0 15,-2-2 0-15,0 3 0 0,-1-5 0 0,0-3 0 0,-2-4-144 16,0 0 144-16,-2-4 0 0,-3-1 0 0,-3 1 128 0,-2-1-128 15,-2 2 176-15,-2 4-48 0,-2 6-128 0,-1 1 192 16,-1 5 0-16,-1 3 0 0,-1 7 0 0,-3 4 0 16,-2 6 64-16,-1 5 16 0,1 6 0 15,-4 2 0-15,-4 4-272 0,1 6 128 0,-2 7-128 16,2 3 0-16,-2 9 0 0,3 4 0 0,-3 10 0 0,0 3 0 0,-2 3 0 16,-1 3 0-16,0 5-160 0,-1-1 160 15,-1 2 0-15,4-1 240 0,-1-5-48 16,5 2 0-16,2-8 336 0,3-4 64 0,2-5 16 15,4-5 0-15,3-5 64 0,2-3 16 0,2-7 0 0,2-3 0 0,4-4-432 16,1-6-64-16,1-4-32 0,3 1 0 16,4-6-32-16,0-2-128 0,-2-1 192 0,0-5-64 15,-2-1-128-15,0-1 0 0,-2-5 0 0,0 4-176 0,-3-3-16 0,-2 2-16 16,-7 7 0-16,5-6 0 0,0-3-48 0,-5 9 0 16,0 0 0-16,0 0 0 15,0 0-1632-15,0 0-336 0,-5-4-64 16</inkml:trace>
  <inkml:trace contextRef="#ctx0" brushRef="#br0" timeOffset="26714.76">31382 8373 20671 0,'0'0'912'0,"0"0"192"0,-8 1-880 0,2 2-224 0,0 3 0 0,0 3 0 0,-3 0 736 0,2 1 96 15,-4 2 32-15,1 2 0 0,-2 6-80 0,-1 4-16 16,0 0 0-16,0 4 0 0,1-3-128 0,-4 2-16 15,5 0-16-15,-2 1 0 0,-1-5-48 0,4-1-16 16,2-2 0-16,2-5 0 0,0-2-160 0,6-13-48 16,0 0 0-16,0 0 0 0,0 0 176 0,0 0 48 15,0 0 0-15,14-3 0 0,2-7-176 0,2-1-16 16,-1-4-16-16,2-3 0 0,1-3-208 0,2-2-144 16,1 1 192-16,-1 1-192 0,3 2 160 0,-1 1-160 15,2-2 128-15,2 2-128 0,0 2 144 0,-1 1-144 16,-2 3 160-16,0 6-160 0,-3 4 256 0,-1 4-64 0,-2 5 0 15,-1 4 0-15,-3 2 16 0,0 7 0 0,-2 2 0 0,-2 10 0 16,-3 8-48-16,-3-1-16 0,-1-3 0 16,-2 0 0-16,-3 1-144 0,-1 1 160 0,-2 1-160 0,-1-1 160 15,-2-3-160-15,1 0 0 0,0-1 0 0,2-5 0 16,0 0-224-16,1-7-128 0,2-2-32 0,1-2 0 16,3 0-1504-16,1-7-304 15,-4-11-64-15,0 0-11904 0</inkml:trace>
  <inkml:trace contextRef="#ctx0" brushRef="#br0" timeOffset="26921.65">31651 7627 34559 0,'0'0'1536'0,"-9"0"304"0,0 0-1472 0,2 4-368 0,0 6 0 0,0 2 0 16,-2-2 272-16,0 4-16 0,-1-2 0 0,1 1 0 15,0 2-256-15,2 2 0 0,2-2 0 0,3 2-10480 16,1-3-2112-16</inkml:trace>
  <inkml:trace contextRef="#ctx0" brushRef="#br0" timeOffset="29162.23">6004 12743 16575 0,'-3'-6'1472'0,"2"-1"-1168"16,-2-1-304-16,3 8 0 0,-1-4 1024 0,1 4 128 15,0 0 48-15,0 0 0 0,0 0-464 0,-3 9-96 16,1 5 0-16,-1 2-16 0,1 6-240 0,-1 6-32 15,2 3-16-15,-2 4 0 0,3 2-160 0,-1 1-48 0,1 0 0 0,1 0 0 16,2 0 0-16,2-1 0 0,1-3 0 0,5-2 0 16,3-3-128-16,1-4 0 0,6-4 144 0,4-3-144 15,2-4 320-15,4-8 0 0,2-3 0 0,3-7 0 16,2-4 256-16,0-6 64 0,-1-1 0 0,2-6 0 0,-1-4-176 16,-2-3-16-16,-2 0-16 0,-1 2 0 15,-2-5-176-15,-3 5-16 0,-3-5-16 0,-1 3 0 16,0 1 128-16,-2 3 32 0,-3-1 0 0,-4 2 0 0,-1 4-176 0,-1 2-16 15,-4 3-16-15,0 5 0 0,-3 2-176 0,-6 7 0 16,0 0 144-16,4 9-144 0,-3 6 0 0,-1 7 0 16,0 3 0-16,-2 9-128 0,-2 11 128 0,-1 4 0 15,-5 10 0-15,-2 3 0 0,-2 8 0 0,-4 5 0 16,-2 5 128-16,-3 4-128 0,-2 4 128 0,-2 2-128 16,-2-1 128-16,-2-1-128 0,-2-4 128 0,2-2-128 15,0-8 128-15,-2-8-128 0,0-6 480 0,1-8 32 16,2-8 0-16,-1-6 0 0,-1-5 144 0,4-5 48 15,4-6 0-15,0-7 0 0,1-6-416 0,2-2-80 16,0-5-16-16,4-7 0 0,0-4 0 0,3-4-16 16,1-2 0-16,4-4 0 0,4-4-176 0,3 0 0 15,3-3-192-15,4 2 192 0,3 1-320 0,3 0 48 16,3 2 16-16,10-3 0 16,3 3-176-16,2 4-16 0,3 3-16 0,2 3 0 15,2 3-1840-15,-3-3-384 0</inkml:trace>
  <inkml:trace contextRef="#ctx0" brushRef="#br0" timeOffset="29491">7946 12967 10127 0,'0'0'896'0,"0"0"-704"0,0 0-192 0,0 0 0 0,0 0 2848 0,0 0 544 15,0 0 96-15,11 0 32 0,3 1-1584 0,3-1-304 16,2 0-64-16,1 0-16 0,3 0-624 0,2-1-128 15,2 0-32-15,2-1 0 0,2 1-432 0,2 1-80 16,1 0-32-16,13 0 0 16,-7 0-544-16,-7 1-128 0,-3 2 0 0,-12-2-8752 15,-3 3-1744-15</inkml:trace>
  <inkml:trace contextRef="#ctx0" brushRef="#br0" timeOffset="29653.72">8028 13416 20271 0,'-16'16'896'0,"11"-10"192"0,0 3-880 16,1-1-208-16,3 2 0 0,-1-1 0 0,4 2 1824 0,3-2 320 16,4 2 64-16,1-3 16 0,1 1-1248 0,3-4-240 0,1 0-48 0,5-1-16 15,2-4-416-15,5-1-64 0,1-3-32 0,5-1-9360 16,3 0-1872-16</inkml:trace>
  <inkml:trace contextRef="#ctx0" brushRef="#br0" timeOffset="30197.65">9358 12638 22111 0,'-1'-5'1968'0,"1"-1"-1584"16,1-2-384-16,7 0 0 0,2-3 320 0,4 0-32 15,2-1 0-15,5-1 0 0,2 0 0 0,1-2 0 0,1-2 0 0,3 0 0 16,1 1 16-16,-1 2 0 16,4 4 0-16,1 0 0 0,0 5 368 0,3 2 80 15,-3 6 16-15,0 2 0 0,-1 7-384 0,-3 7-64 0,-2 5 0 0,-5 7-16 16,-1 6-304-16,-6 1 128 0,-6 3-128 16,-7 6 0-16,-5 7 176 0,-8 3-176 0,-4 6 160 15,-6-3-160-15,-6 1 176 0,-4 1-176 0,-2 3 192 16,-3-1-192-16,-3-2 144 0,0-5-144 15,-3-3 0-15,3-5 144 0,-2-3 144 0,2-3 32 16,-1-5 0-16,2-2 0 0,0-7 464 0,5-1 112 0,6-6 0 16,6-1 16-16,5-4-448 0,6-3-80 0,5-1-32 0,6-6 0 15,6 1-352-15,5-3 144 0,6-3-144 0,5 2 0 16,8-4 0-16,0 0 0 16,4-1 0-16,1 0 0 0,5 1 0 0,2 0 0 15,3 0 0-15,2 0 0 0,3 0 0 0,1 0-144 0,1-2 16 0,15 1 0 16,-11-3-2128-16,-8 3-432 0,-7-3-64 15</inkml:trace>
  <inkml:trace contextRef="#ctx0" brushRef="#br0" timeOffset="30694.58">10622 13060 17391 0,'-11'12'768'0,"5"-7"160"0,1 3-736 0,-1 2-192 0,2 2 0 0,1-3 0 16,2 2 976-16,3-1 176 0,4 2 16 0,1-1 16 15,3-5-288-15,3-1-48 0,5-2-16 0,5-3 0 16,0-3 96-16,6 0 16 0,5-2 0 0,6-6 0 16,3 1-176-16,3-2-16 0,-1-4-16 0,-3 1 0 15,1-5-192-15,-2 1-32 0,-1 0-16 0,-4-2 0 0,-3 1-160 0,-2 2-16 16,-3 2-16-16,-6-1 0 16,-2 2-144-16,-4 2-32 0,-4 2 0 0,-2-2 0 0,-5 1 0 0,-5 5 0 15,-5-2 0-15,-5 4 0 0,-5 2-128 16,-3 5 0-16,-4 3 0 0,-3 5 0 15,-4 4 0-15,-3 5 0 0,-4 4-192 0,-5 7 192 0,1 5 0 0,-3 3 0 16,-3 5 144-16,3 5-16 0,1 2 48 0,5-1 16 16,5 2 0-16,8-1 0 0,4-2-192 0,4-3 0 15,4-6 0-15,5-3 0 0,5-5 128 0,5 0-128 16,4-7 128-16,8-2-128 0,5-2-128 0,5-6-128 16,3-3 0-16,21 1-16 15,6-10-1424-15,-1-8-288 0</inkml:trace>
  <inkml:trace contextRef="#ctx0" brushRef="#br0" timeOffset="31381.88">12317 12172 19231 0,'0'0'848'0,"-2"-5"176"0,0 0-816 0,0-4-208 0,-2 0 0 0,-1 1 0 0,0 0 944 0,-3 2 144 15,1-3 16-15,-4 2 16 0,0 0-304 0,0 0-64 16,-2 4-16-16,0-3 0 0,-1 4-224 0,-1 1-64 16,0 2 0-16,-2 4 0 0,-1 1-80 0,-1 3-32 15,-1 1 0-15,-2 6 0 0,-2 0-32 0,-1 3-16 16,-1 0 0-16,2 4 0 0,1 5 16 0,2 1 0 16,0 4 0-16,4 0 0 0,1 1-112 0,5-1 0 15,2-3-16-15,3-1 0 0,2-1-48 0,3-5-128 16,2-6 192-16,4-2-64 0,2-2 64 0,4-3 16 15,1 0 0-15,5-5 0 0,2-4-64 16,3-1-16-16,-1-1 0 0,3-4 0 0,2-6 32 16,-1-3 0-16,-1-4 0 0,-1-3 0 0,-1 1-160 0,-1-3 160 15,0-1-160-15,-1 0 160 0,0-3-32 0,0 1-128 0,-1-2 192 0,-2 0-64 16,1-5 0-16,0-3 0 0,0-1 0 16,0-2 0-16,-1-7-128 0,1 0 128 15,-3-5-128-15,2-2 128 0,-2-7-128 0,0 4 0 0,1 0 144 16,-2 3-144-16,-2 0 0 0,2 7 0 0,-1 3 0 15,-3 6 0-15,-1 4 0 0,-1 9 0 16,-1 2 0-16,-3 7 0 0,-1 3 0 0,-2 7 0 0,-1 5 0 0,0 0-128 16,-3 12 128-16,0 3 0 0,-2 8-144 0,-3 3 144 0,2 6 0 15,-2 8 0-15,-2 5 0 0,0 2 0 16,-1 6 0-16,3 5 0 0,-1 2 0 0,0 1 0 16,0 2 0-16,1-4 0 0,2 2 0 0,2-5 0 15,3-7 0-15,0-3 0 0,1-5 0 0,2-3 0 0,2-4 0 16,1-2 0-16,0-3 0 0,4 4 0 15,1-7-432-15,2-6-112 0,0-2-32 16,0-9-9424-16,2-7-1904 0</inkml:trace>
  <inkml:trace contextRef="#ctx0" brushRef="#br0" timeOffset="31604.57">13315 11363 18431 0,'-1'-14'1632'0,"1"14"-1312"16,0-10-320-16,0 10 0 0,0 0 1312 0,0 0 192 15,0 0 32-15,-7 5 16 0,-3 7-560 0,-1 4-112 16,-3 4-32-16,0 7 0 0,-4 6 48 0,-2 7 0 16,1 7 0-16,-3 3 0 0,0-3-288 0,2 6-48 0,1 8-16 15,2 0 0-15,5 4-160 0,2-2-16 16,2-2-16-16,3-4 0 0,4-1-160 0,1 0-16 15,2 0-16-15,2-3 0 0,4-5-416 0,-1-5-64 0,3-1-32 0,1-11 0 32,0-6-2128-32,-1-3-416 0</inkml:trace>
  <inkml:trace contextRef="#ctx0" brushRef="#br0" timeOffset="31759.09">12985 12129 17503 0,'0'0'1552'0,"10"-1"-1232"0,5 1-320 0,4 0 0 0,4 0 2368 0,5 0 400 16,6 0 96-16,-1 0 16 0,3 0-1472 0,1-1-272 16,5-2-64-16,1 2-16 0,3 1-640 0,6 2-128 15,5 1-32-15</inkml:trace>
  <inkml:trace contextRef="#ctx0" brushRef="#br0" timeOffset="32389.55">14795 12706 16575 0,'-7'-7'1472'0,"0"-7"-1168"16,-2 0-304-16,-4 2 0 0,-3 0 1024 0,-1 0 160 15,-1 6 32-15,-1 4 0 0,-2-1-256 0,-4 3-32 16,-1 3-16-16,-4 5 0 0,0 4-96 0,-3 3-32 16,0 4 0-16,-3 5 0 0,-3 7 160 0,1 5 16 0,1 0 16 0,1 5 0 15,1 3-80-15,2 1-32 16,1 3 0-16,0-2 0 0,3-1-160 0,6-1-48 15,3 0 0-15,3-4 0 0,6-1-288 16,3-1-64-16,5-2-16 0,7-3 0 0,5-4-288 0,3-2 160 0,3-4-160 16,4-2 128-16,1-3-320 0,6-3-80 0,0-3-16 15,4-3 0 1,-4-7-1472-16,5-1-288 0,2-1-64 0,0-3-11904 0</inkml:trace>
  <inkml:trace contextRef="#ctx0" brushRef="#br0" timeOffset="32739.37">15242 12808 23039 0,'0'0'2048'0,"-4"-11"-1648"0,0 3-400 0,1 0 0 16,3 8 1392-16,-9-4 192 0,1 4 32 0,-3 7 16 0,-3 0-928 0,-3 9-192 15,-4 3-48-15,-4 4 0 0,-3 5-112 0,-2 1-32 16,-1 9 0-16,3-4 0 0,-2 4 64 0,3 1 0 15,3-1 0-15,6-1 0 0,4-2-112 0,8 1-16 16,2-2 0-16,7-6 0 0,6-1-128 0,3-7-128 16,5-2 144-16,4-3-144 0,5-6 208 0,4 0-48 15,3-8-16-15,4-1 0 0,5-2-144 16,-1-6 192-16,1 0-192 0,-3-4 192 0,-4-2 16 16,-4 1 16-16,-1-4 0 0,-2 0 0 0,-3 0 32 0,-3-1 16 15,-6 2 0-15,-4-1 0 0,-2 1-16 0,-5-2-16 16,-3 0 0-16,-3-1 0 0,-3-1-96 0,-5 1-16 0,-5-4 0 0,-1-1 0 15,-1 0-128-15,-1-2 0 16,-1 3-160-16,0 3 160 16,3 2-1520-16,1 4-208 0,2 5-32 0,1-1-8432 15,2 5-1696-15</inkml:trace>
  <inkml:trace contextRef="#ctx0" brushRef="#br0" timeOffset="33079.96">16335 12619 25791 0,'0'0'1152'0,"-10"-6"224"0,-4 0-1104 0,1 1-272 0,-1 3 0 0,-1 4 0 16,-4 4 912-16,-4-1 128 0,-7 2 32 0,-1 3 0 0,1 4-400 0,-1 3-80 16,1 0-16-16,4 5 0 0,3 0-288 0,6 0-64 15,5 1-16-15,4-1 0 0,6-3 48 0,4 1 16 16,5 3 0-16,3 3 0 0,3-4 32 0,3 3 0 15,3 0 0-15,3 0 0 0,2 5-48 0,-1-4-16 16,2 1 0-16,1-4 0 0,-2 0-48 0,-2-2-16 16,-5-1 0-16,-3-1 0 0,-2-2 96 15,-6-1 32-15,-3-5 0 0,-5 4 0 0,-3-1-16 16,-5-1 0-16,-6-5 0 0,-6 4 0 0,-6-1 80 0,-2 1 16 0,-4 0 0 0,1-7 0 16,-1-3-384-16,0-2 0 15,-2-4 0-15,3-1-192 16,6-6-2400-16,3-2-480 0</inkml:trace>
  <inkml:trace contextRef="#ctx0" brushRef="#br0" timeOffset="33529.37">17638 11769 19343 0,'0'0'1728'0,"-9"-3"-1392"0,-1-2-336 0,0 3 0 0,-2 4 976 0,0 3 128 16,-2 0 32-16,-4 7 0 0,-5 5-144 0,-4 7-32 15,-4 7 0-15,-2 7 0 0,-3 6-128 0,-2 6-16 0,-2 5-16 0,1 4 0 16,-2 2-208-16,4 2-32 0,-1 3-16 0,9 4 0 16,1 1-224-16,5-3-64 0,5-2 0 15,4 1 0-15,4-1-256 0,4-7 160 16,5-3-160-16,3-4 128 0,5-3-576 16,4-7-112-16,6-5-16 0,3-7-16 0,5-7-1872 0,7-4-368 15</inkml:trace>
  <inkml:trace contextRef="#ctx0" brushRef="#br0" timeOffset="33952.94">17792 12685 23951 0,'-10'-4'1056'0,"5"-4"224"0,2-2-1024 0,3-3-256 0,4 1 0 0,4 0 0 0,2-3 736 0,2 2 96 15,5-2 0-15,2 1 16 0,3-3-480 0,1 2-112 16,-1 0 0-16,0 5-16 0,-2 1 48 0,2 0 16 16,0 4 0-16,-2 7 0 0,-1 7-112 0,-2 2 0 15,-4 3-16-15,-1 6 0 0,-4 7-48 0,-3-1-128 16,-3 5 192-16,-3-1-64 0,-4-1 128 0,-3 3 32 16,-2 0 0-16,-3-3 0 0,-2-2 64 0,0-3 16 15,2-4 0-15,2-4 0 0,0-5 256 16,3-5 48-16,8-6 16 0,0 0 0 0,0 0 80 0,0 0 32 15,0-7 0-15,3-6 0 0,4-3-416 0,7-1-64 0,2-1-32 16,3-2 0-16,0-3-288 0,4 0 0 0,-2-1 0 16,3 2 0-16,2 3 0 0,-1 2 0 0,-1-1-144 15,1 5 144-15,1 5 0 0,-2 3-160 0,-1 2 160 0,-3 8 0 16,-1 0-144-16,-4 6 144 0,-1 7 0 0,-5 4-144 16,0 2 144-16,-6 8-160 0,-5 1 160 0,1 3-160 0,-5 1 160 15,-1 0-128-15,-3-3 128 0,1 1-128 16,2 0-944-1,-1 0-176-15,2-6-32 0,2-1-9088 0,8-5-1824 0</inkml:trace>
  <inkml:trace contextRef="#ctx0" brushRef="#br0" timeOffset="34418.14">19580 11506 11055 0,'0'0'976'0,"0"0"-784"16,0 0-192-16,0 0 0 0,4-7 1168 0,-4 7 192 16,0 0 48-16,0 0 0 0,0 0-320 0,-2 9-64 15,-6 3-16-15,-2 7 0 0,-3 11-96 0,-1 0-16 16,-1 6 0-16,-3 8 0 0,-2 7 256 0,-1 6 64 0,4 7 0 0,-1 3 0 15,0 1-224-15,-1 1-32 0,-3 0-16 0,3 2 0 16,-1 3-320-16,1-2-64 0,0 0-16 0,2-2 0 16,2-1-272-16,1-4-48 0,1-4-16 0,4-7 0 15,4-7-208-15,3-4 0 0,1-7 128 0,3-9-128 16,4-1 0-16,3-6 0 0,4-4-144 0,1-8 144 16,4-1-464-16,2-5 0 15,6-4 0-15,0-6-9136 0,1-2-1808 0</inkml:trace>
  <inkml:trace contextRef="#ctx0" brushRef="#br0" timeOffset="34618.61">19090 12376 27759 0,'-24'2'1216'0,"11"0"272"0,-1-1-1184 0,1 0-304 15,3 3 0-15,2 1 0 0,8-5 288 0,0 0 0 16,0 0 0-16,0 0 0 0,0 0-160 0,0 0-128 15,17 1 144-15,3-2-144 0,3-3 128 0,4-1-128 16,2 0 0-16,4-4 0 16,4 2-1776-16,6-4-448 0,4 4-80 0,3-5-32 0</inkml:trace>
  <inkml:trace contextRef="#ctx0" brushRef="#br0" timeOffset="34956.61">19868 11306 24879 0,'14'0'2208'0,"3"5"-1760"0,4 5-448 0,4 3 0 0,6 7 832 0,-1 4 96 16,1 10 16-16,-2 3 0 0,-2 8-144 0,-1 4-32 15,-1 5 0-15,-3 7 0 0,-3 5-160 16,-7-14-32-16,-1 10-16 0,1 28 0 15,-5-8-32-15,-7 0 0 0,-1 2 0 16,-6-2 0-16,-5 3-64 0,-3-4-16 0,-3 0 0 16,-1 1 0-16,-1-6-256 0,-1-5-64 0,2-8-128 15,1-8 192-15,2-5-416 0,-1-4-96 0,2-6 0 0,-1-6-16 16,0-12-2352-16,2-5-448 16</inkml:trace>
  <inkml:trace contextRef="#ctx0" brushRef="#br0" timeOffset="35534.94">22917 11714 13823 0,'0'0'1216'0,"10"3"-960"0,3 4-256 0,0 7 0 16,2 6 3248-16,0 8 592 0,-1 5 128 0,0 5 32 16,0 2-2960-16,-2 3-592 0,-7 4-112 0,-2-1-16 0,-4-3-16 15,-4-3 0-15,-4-1 0 0,-2 0 0 0,-1 0-96 16,-2-3-16-16,0-4 0 0,2-6 0 16,-1 1-1344-1,2-5-256-15,2-4-64 0</inkml:trace>
  <inkml:trace contextRef="#ctx0" brushRef="#br0" timeOffset="35723.42">23448 12039 30399 0,'-11'27'2704'0,"3"-6"-2160"16,-1 3-544-16,2 9 0 0,-1 1 1408 0,-1 6 160 15,0 11 32-15,1-1 16 0,-3-2-1056 0,1 0-224 16,0-1-32-16,0-5-16 15,0-5-1376-15,5-3-256 0,2-7-64 0</inkml:trace>
  <inkml:trace contextRef="#ctx0" brushRef="#br0" timeOffset="38305.24">25621 12045 22511 0,'0'0'992'0,"0"0"224"0,-1-10-976 0,-1-1-240 0,-2 3 0 0,1-2 0 16,-4 2 992-16,1-2 160 16,1 2 16-16,-5-3 16 0,2 0-160 0,0 3-16 0,1-2-16 0,-6 1 0 15,-1-1-480-15,0 5-112 16,3 2-16-16,-2 3 0 0,-1 3-144 0,-1 3-48 15,3 5 0-15,-6 6 0 0,-1 3-192 0,2 7 176 0,-1 1-176 0,0 4 160 16,0 3-160-16,3 1 192 0,0 1-192 0,3-2 192 16,3 1-192-16,3 0 160 0,1-3-160 0,4-4 160 15,3-4-160-15,3-6 0 0,2-5 0 0,3-4 128 16,3 1-128-16,2-9 0 0,3-3 0 0,2-4 0 0,2-4 176 0,4-1 0 16,1-8 0-16,3-5 0 0,1 0 80 0,-9 5 0 15,0-1 16-15,13-11 0 16,-5 3-144-16,-4-1-128 0,-5 4 192 0,-3-1-192 0,-5 2 224 0,-1 1-64 15,0 1-16-15,-2 3 0 0,-2 4 48 0,-2 2 16 16,-6 12 0-16,0 0 0 0,0 0-16 0,0 0 0 16,8 12 0-16,-1 3 0 0,-3 3-192 0,0 5 0 15,-1 5 0-15,-1-3 0 0,2 3 0 0,0-1 0 16,-2 5 0-16,2-6 0 0,1 2 0 0,1-4-160 16,2 2 32-16,1-6 0 15,0-2-1408-15,1-3-288 0,2-3-48 0,0-4-7936 16,1-5-1584-16</inkml:trace>
  <inkml:trace contextRef="#ctx0" brushRef="#br0" timeOffset="39143.18">25140 8080 2751 0,'3'-16'256'0,"-2"5"-256"0,-1-4 0 0,0 3 0 0,0 2 3200 16,-1-3 608-16,-2 3 112 0,1-3 32 0,0 3-1840 0,2 10-352 15,-3-9-80-15,-4-2-16 0,2 1-336 0,0 0-80 16,5 10-16-16,0 0 0 0,-9-3-256 0,9 3-48 16,-9 5-16-16,0 8 0 0,-1 3-240 0,0 6-48 15,0 7-16-15,2 11 0 0,2 4-64 0,0 7-16 16,-1 2 0-16,3 6 0 0,2 3-80 0,-3 8-32 16,-2 0 0-16,1 1 0 0,1 0-48 0,-1-2-16 15,-1-3 0-15,2-2 0 0,-2-9-352 0,0 0 0 16,1-4 0-16,2-8 128 0,0-5-128 0,2-5 192 15,-1-2-64-15,2-2 0 0,1-6-256 0,4-4-64 16,2-4 0-16,3-6-10944 16,4-1-2208-16</inkml:trace>
  <inkml:trace contextRef="#ctx0" brushRef="#br0" timeOffset="41063.39">26455 7776 13823 0,'0'0'1216'0,"0"0"-960"0,0 0-256 0,0 0 0 0,0 0 1408 0,0 0 224 16,0 0 48-16,0 0 16 0,0 0-336 0,0 0-64 15,7-7-16-15,1 4 0 0,-2-2-528 0,2-2-112 16,0 2-32-16,2 1 0 0,0-3-176 0,-1 0-48 15,3 2 0-15,0 0 0 0,-2 3 0 0,0 0 0 16,-10 2 0-16,0 0 0 0,9 4-224 0,-9-4-160 16,5 12 192-16,-7 0-192 0,-5 1 0 0,-7 7 0 0,-3 1 0 0,-9 2 0 15,-4 6 128-15,-1-3-128 16,-2 4 0-16,0-5 0 0,-1-1 192 0,-1-3-192 0,0-4 192 16,2 0-192-16,2-3 512 0,5-1 0 0,1 1 0 0,8-9 0 15,5 0 16-15,12-5 0 0,0 0 0 0,0 0 0 16,18 0-240-16,5-1-48 0,4-2-16 15,2-1 0-15,6-1-96 0,1-3-128 0,2 1 176 0,0-2-176 16,0 4 128-16,-2 1-128 0,-3 0 0 0,-3 3 0 16,-2 3 0-16,-3 4 0 0,-6 5 0 0,-7 0 0 15,-5 3 0-15,-3 2 0 0,-8 1 0 0,-8 4 0 16,-6 6 160-16,-6-3-160 0,-2 0 128 0,-9 3-128 0,-4-2 176 0,0 2-48 16,-2-3-128-16,0 1 192 0,-1 2-192 0,2-3 144 15,-1 0-144-15,8-6 128 0,4-4-128 16,6-1 192-16,7-1-192 0,5-3 192 15,7 1-192-15,7 2 0 0,3-6 144 0,8 1-144 0,6-1 0 0,6-1 128 16,3 0-128-16,3 3 0 0,1-3 0 0,0 1 128 16,-1 6-128-16,-1 0 0 0,0 0 0 0,-2 4 0 15,-2 6 0-15,-3 3 0 0,-4-3 0 16,-4-2 0-16,-6 1 0 0,-4 1 0 0,-3 1 0 16,-6-1 0-16,-4 1 0 0,-5 2 0 0,-4-2 128 0,-3 3 48 0,-3-2 16 15,-1-3 0-15,-1 1 0 0,1-2 0 16,-2-1 0-16,2-1 0 0,1-5-32 0,4 0 0 15,2-6 0-15,3 3 0 0,3-3-160 0,5 3 0 0,5-10 144 16,0 0-144-16,0 0 0 0,0 0 0 0,13 0 0 0,1-1 0 16,1-2 0-16,1-1 0 0,2 3-144 0,0-2 144 15,1 1 0-15,0 1 0 0,-1-1 0 0,1 4 0 16,-1 0 0-16,-1 5 0 0,0 1 0 16,-3 1 0-16,-3-1 0 0,-2-2 0 0,-9-6-144 0,0 0 144 15,0 12 0-15,0-12 0 0,-6 9 0 0,-5-2 0 16,-5-3 0-16,1-1 128 0,-2-2-128 15,2-1 192-15,-3-1-64 0,2-2-128 0,-2-1 176 0,2-6-176 16,0 0 144-16,0-5-144 0,-1-2 0 0,2-3 144 0,2-6-144 16,2-2 128-16,1-6-128 0,2-1 128 15,2-4-128-15,2-1-272 0,1-4 64 0,6-4 16 16,1 1 0-16,5-4 16 0,0-1 0 0,5 4 0 0,5 1 176 16,1-1-192-16,4-1 192 0,1 5-192 0,3-2 192 0,4 7-128 15,-1 2 128-15,3 2-128 0,0 0 128 0,1 3 0 16,-2 7-144-16,-1 2 144 0,-2 5 0 0,-3 4 0 15,-6 0 0-15,-3 1 0 0,-5 3 0 0,-6-1 0 16,0 6 0-16,-7 5 0 0,0 0 0 0,0 0 192 16,0 0-192-16,0 0 192 0,-9 5-192 0,0 1 0 15,-1 2 0-15,0-2 0 0,-2 7 128 16,1-3-128-16,-2 1 0 0,2 2 128 0,1 0-128 16,-1-1 0-16,1 2 0 0,3 0 0 0,-1 2 0 0,3-1 0 15,2 0 0-15,2 0 0 16,1-1-960-16,4 3-288 0,1-3-48 0</inkml:trace>
  <inkml:trace contextRef="#ctx0" brushRef="#br0" timeOffset="41845.51">26326 11170 24879 0,'0'0'2208'0,"0"0"-1760"0,0 0-448 0,0 0 0 0,-2-7 576 0,2 7 16 15,0 0 16-15,-8 5 0 0,0 7 160 0,1 4 48 16,-2 6 0-16,-1 7 0 0,-2 5-176 0,3 5-48 15,-2 1 0-15,0 7 0 0,0 3-272 0,-1 2-48 16,-2 3-16-16,-2-2 0 0,1-1-48 0,-1 1-16 16,-2 0 0-16,3-3 0 0,1 1-64 0,1-4-128 15,1-1 176-15,2 0-176 16,5-4-320-16,3-3-192 0,0-6-16 0,6-2-16 16,1-10-1888-16,4-2-368 0,3-7-80 0,5-6 0 0</inkml:trace>
  <inkml:trace contextRef="#ctx0" brushRef="#br0" timeOffset="42102.01">26832 11647 30287 0,'-14'-2'1344'0,"14"2"272"0,-11-1-1296 0,-2 1-320 0,0 2 0 0,-2 2 0 16,-3 0 448-16,-2 2 32 0,-3-1 0 15,1 3 0-15,-3 1-96 0,1-2 0 0,0 4-16 0,2-3 0 16,2 3-192-16,3 1-48 0,5-1 0 0,3 0 0 15,4 0-128-15,3-2 192 0,4 1-192 0,3-2 192 16,-5-8-192-16,12 14 128 0,1-4-128 0,2 4 128 16,2 1-128-16,1 1 192 0,-2 0-192 0,1 1 192 0,-1 1-192 15,-2-1 128-15,-1 0-128 0,-3 2 128 16,-2-1 16-16,-3 1 0 0,-3-1 0 0,-4-1 0 16,-7-3 176-16,-1-1 48 0,0 2 0 0,-6-1 0 0,-3-2-128 15,-2-1-32-15,-6 1 0 0,3-3 0 0,-3-1-208 0,0-2 176 16,-1-1-176-16,3 0 160 15,1-4-480-15,2-2-80 0,2-3-32 16,5-1 0-16,1 0-1504 0,5-7-304 16,2 1-64-16</inkml:trace>
  <inkml:trace contextRef="#ctx0" brushRef="#br0" timeOffset="42395.12">27220 11664 12895 0,'0'0'1152'0,"0"0"-928"16,0 0-224-16,0 0 0 0,0 0 3376 0,-12 5 624 16,0 4 128-16,-2 1 32 0,0 2-2576 0,-2 5-512 15,-1 1-112-15,-1 3 0 0,-1 1-416 0,1 5-80 0,0-3-16 0,3 3 0 16,2-4-176-16,3 1-32 0,2 1-16 0,6-4 0 16,3-3 32-16,3-2 0 15,2-2 0-15,5-3 0 0,3 1 64 0,3-7 0 16,4 0 16-16,2-1 0 0,2-5 80 0,3-4 16 0,0-2 0 15,1-3 0-15,0-1 64 0,-2-3 16 0,-3-3 0 0,-3 1 0 16,-4-2-240-16,-3 1-32 0,-1-1-16 0,-4-1 0 16,-5 0-224-16,1 0 128 0,-4 0-128 0,-2 1 0 15,-4 1-176-15,0-1-128 0,-4 4-16 0,0 0-16 16,-4 1-2192 0,4 0-432-16,-1 3-96 0</inkml:trace>
  <inkml:trace contextRef="#ctx0" brushRef="#br0" timeOffset="42874.54">28916 11607 1839 0,'-13'-15'160'0,"5"8"-160"0,-1-3 0 16,-1 0 0-16,0 1 4320 0,-1 0 832 15,-1 0 160-15,1 4 48 0,-1 0-3232 0,-1 4-640 16,0-1-128-16,-1 4-16 0,-4 0-608 0,1 8-112 15,-1 6-32-15,-1 3 0 0,-2 0-80 0,-1 5 0 16,2 4-16-16,1 0 0 0,2 5-32 0,4-1 0 16,2-3 0-16,5-2 0 0,2 1-208 0,5-7-32 0,4-3-16 0,3-3 0 15,2-5-64-15,1-2-16 0,5-4 0 0,2-3 0 16,2-5 48-16,3-3 0 0,1-3 0 16,3-4 0-16,2-4 128 0,0-3 16 0,-2 0 16 0,-2-5 0 15,-2 4-144-15,-3 1-48 0,-2 2 0 0,-4 0 0 16,-1 0-144-16,-4 4 0 0,0 1 144 15,-2 5-144-15,-2-3 0 0,-5 12 0 0,0 0 0 0,0 0 0 0,0 0 0 16,11 2 0-16,-11-2 0 0,0 0-128 16,7 12-240-16,0 0-32 0,-1-2-16 0,-1 1 0 15,-5-11-2288-15,9 8-464 16</inkml:trace>
  <inkml:trace contextRef="#ctx0" brushRef="#br0" timeOffset="43212.39">29843 11111 20271 0,'0'0'896'16,"-7"-1"192"-16,-5 1-880 0,1 2-208 0,0 2 0 0,-3 5 0 0,-2 3 1888 0,-2 4 336 15,-2 3 64-15,-1 5 16 0,-2-1-1328 0,-1 1-256 0,-2 2-48 0,2-2-16 16,2 4-160-16,5-3-48 15,0 1 0-15,7-2 0 0,1 0-288 0,5-1-160 0,3-3 160 0,3-1-160 16,3 2 0-16,1-5 0 0,2-2 0 0,3-2 0 16,-1 1-192-16,4 1 32 0,1-1 0 0,0 1 0 15,-1-1 160-15,-1 1 0 0,0-4 0 16,-3 4 0-16,-4 0 0 0,-1-1 0 0,-3-2 0 16,-2 2 0-16,-3 2 176 0,-3 2 16 0,-3-1 0 0,-3-1 0 15,-7-3-192-15,0 1 160 0,-2-2-160 0,2-2 160 16,-3 0-160-16,0-5-256 0,2-3 64 0,1-4 16 15,1-3-2192-15,3-2-448 16,-3-11-96-16,12 3-16 0</inkml:trace>
  <inkml:trace contextRef="#ctx0" brushRef="#br0" timeOffset="43862.3">30216 11340 23039 0,'0'0'2048'0,"-3"8"-1648"0,-3 2-400 0,0 0 0 0,-3 4 880 0,-1 4 80 16,-4 2 32-16,-2 3 0 0,1-2-224 0,0 2-32 15,0 1-16-15,1 3 0 0,1-5-144 0,0 3-48 16,2-3 0-16,2-2 0 0,4-2-176 0,2 0-32 0,3-3-16 0,5-4 0 16,0 0-304-16,4-5 160 0,4-1-160 0,0-4 128 15,1-2 0-15,0-3 0 0,3-1 0 16,3-1 0-16,-1-4 48 0,-7 5 0 0,2-6 0 0,2 2 0 15,-1-5-176-15,-1 2 192 0,-2-1-192 16,-1-1 192-16,-2-1-192 0,-2 0 128 0,0-2-128 0,-2-7 128 16,-3-2-128-16,1 5 0 0,-1 2 0 0,0 6 0 15,-2 2-272-15,1-3 64 0,1 2 16 0,2-4 0 16,3 4 16-16,0 1 16 0,5 3 0 0,4-5 0 16,3 3-32-16,5-1 0 0,2-4 0 0,0-1 0 15,2 0 64-15,3-2 0 0,-3-4 0 16,1 0 0-16,-1-6 128 0,3 1-128 0,0-2 128 15,-8 8-128-15,3-5 128 0,2-1 0 0,0-1 0 0,2 0-128 16,2-5 128-16,1 0 176 0,3-3-48 0,-5-1 0 0,0-1 0 16,-3 0-128-16,-3-2 192 0,-3 3-64 0,-4 4-128 0,-3 2 0 15,-4 4 0-15,-2 8 128 0,-2 8-128 0,-4 3 0 16,-3 8 0-16,0 0 0 0,-2 13 0 0,-3 5 0 16,-3 5 0-16,-1 6 0 0,-1 4 0 0,-1 3 0 15,-3 0 0-15,1 3 0 0,-2-1 0 16,-2 1 0-16,-1-1 0 0,-1 2 0 0,-1-1 0 0,2-3 0 15,2-6 0-15,4-2 128 0,5-5-128 16,3-4 0-16,4-5 0 0,4-3 0 0,3-5 256 0,5-4-48 16,4-2 0-16,3-4 0 0,0-2-16 0,2-4-16 0,0-2 0 0,1 2 0 15,-2-3-176-15,-1 6 0 16,-1-5 144-16,-1 5-144 0,-2-2 128 0,0 5-128 16,-1 1 128-16,-1 6-128 0,-2 2 336 0,1 8 0 0,-2 1 0 15,-1 4 0-15,-2 1-96 0,0 1-32 16,-2 4 0-16,-1 3 0 0,-4-2-80 0,0 2 0 15,0-5-128-15,0 2 192 0,0 0-192 16,2-1 0-16,1-4 128 0,3 4-128 16,0-6-288-16,3-1-96 0,1-1-32 0,2-7-10176 0,1-3-2032 0</inkml:trace>
  <inkml:trace contextRef="#ctx0" brushRef="#br0" timeOffset="46423.53">32472 9968 26031 0,'0'0'1152'0,"0"0"240"0,0 0-1120 0,0 0-272 0,0 0 0 0,0 0 0 16,-9 0 624-16,0 3 64 0,-1 3 16 0,-1-1 0 16,-3-2-384-16,-3 1-64 0,-3-2 0 0,5 0-16 15,-3-2-112-15,-4 0 0 0,-3 0-128 0,-4 0 192 16,-4-3-192-16,-4 0 176 0,-5 0-176 0,-45-2 160 15,7-2-160-15,5 2 0 0,1 3 144 0,2-2-144 16,0-1 128-16,-6 1-128 0,-5 1 160 0,0 3-160 16,-5 0 304-16,-1 2-48 0,-3 0 0 0,-6 1 0 15,-6 2 96-15,-1-1 16 0,-2 1 0 0,-4 0 0 16,-3 1-176-16,0-1-48 0,-2-2 0 0,0 1 0 0,1-1-144 16,-4-1 160-16,-4-1-160 0,1 1 160 0,1 0-160 15,-5-1 0-15,-6-4 0 0,3 5 0 0,-1 4 0 16,-2 0 0-16,-9-7 0 0,1 5 0 0,0 1 0 15,-2 0 0-15,-5 0 0 0,-1-1 0 0,-5 0 0 16,3 1 0-16,0 4 0 0,-5-3 0 0,-10 2-144 0,2 2 144 16,2 4 0-16,-3 1 0 0,-5 0 0 0,-2-1 0 15,-3-1 0-15,5 2 0 0,5 4 0 0,-1 3 0 16,-3 1 0-16,0-4 144 0,1 0-144 16,3 1 0-16,3-1 0 0,-3 1 128 0,-6-3-128 15,2 0 0-15,-1 1 144 0,4-1-144 0,2 1 0 0,-6 1 0 16,-7 0 0-16,-2 2 0 0,3-1 0 0,3 2 0 15,0-1 0-15,-5-2 0 0,-7-1 0 0,0 1 0 0,3 2 128 16,1-2-128-16,2-3 0 0,0 1 0 0,-1-1 0 16,-1 2 128-16,1-5 32 0,4 1 16 15,3 1 0-15,-2 1 0 0,-4 0-16 16,1 0 0-16,1 2 0 0,4-1 0 0,4-3-160 16,-1-2 128-16,-2 2-128 0,-1 0 128 0,0 0-128 0,5-1 192 15,0 0-192-15,4 1 192 0,-2-2-192 0,5-2 128 16,4 3-128-16,-1-4 128 0,1 0-128 15,-1-3 0-15,4 4 0 0,5-4 0 0,7-4 0 0,0 3 0 0,0 0 128 0,5-3-128 16,6-2 0-16,1 1 0 0,-4 0 0 0,4 2 0 16,4-2 0-16,1 0 128 0,-1-1-128 0,3 4 0 15,0 0 128-15,1 1-128 0,1 3 0 0,0-1 128 16,-1-4 32-16,4 3 0 0,2 3 0 0,-1-4 0 16,-2-1-160-16,5 2 0 0,5-1 0 0,-2-1 0 0,-2-1 0 15,3-5 0-15,9-3 0 0,2 5 0 0,0 4-272 16,-1-3-48-16,-3-3 0 0,4-1 0 0,4 2 48 15,1 0 0-15,-1 1 0 0,3 0 0 0,-2-2 272 16,3 2 0-16,3 0 0 0,-2 3 0 0,-2 0 0 0,-2-1 0 16,-1-4 0-16,4 4 144 0,2 6-144 0,-1-3 128 15,-1-1-128-15,-2 1 128 0,-1 1-128 0,4-3 128 16,4-1-128-16,0 1 128 0,0-1-128 0,-1 0 0 16,-3 0 0-16,3 1 0 0,5-1 0 0,1 1 0 15,-3-1 0-15,-2 2 0 0,-1 1 0 0,2-1 0 16,1-2 0-16,2 4 0 0,3 2-128 0,-3-1 128 15,-4-2 0-15,2 4 0 0,2-4 0 0,2 4 0 16,1-3 0-16,-3 3 0 0,-7-3 0 0,6 2 0 0,2 2 0 16,2-1 0-16,3-1 0 0,-2-2 0 0,-5 3 0 15,-2 0 0-15,-1 2 0 0,5-1 0 16,3 4 0-16,-2-1 0 0,-1 0 128 0,-2-3-128 16,0 4 0-16,0-1 128 0,5-3-128 0,3 3 0 0,3-5 144 0,-3 4-144 15,-3 1 0-15,2-4 128 0,3-1-128 0,4 0 0 16,2 1 0-16,0 0 144 0,-2 4-144 15,0-6 0-15,-4 1 0 0,3-2 0 0,-1 3 0 16,1-1 0-16,2 2 0 0,-2-1 0 0,-2 2 0 0,-4-2 0 16,-1 1 0-16,1 0 0 0,1 3 0 0,1 1 0 15,1-1-128-15,-4 0 128 0,-6 1 0 0,3 1-144 16,2-1 144-16,3 1 0 0,2-1 0 0,1 3 0 16,-1-1 0-16,-3 2 0 0,-3-2 0 0,1 3 0 15,5 2-160-15,2 0 160 0,3 0-192 0,-2-1 192 0,-2-1-144 16,0 0 144-16,1 0 0 0,2 0-144 0,3-1 144 0,6 1 0 15,3-1 0-15,0 0 0 0,-1-2 0 0,1 0 0 16,-1-1 0-16,3-1 0 0,5-2 0 0,4 1 0 16,3 0 0-16,3-2 128 0,-1 1-128 0,5 1 144 15,2-3-144-15,2 1 160 0,1-3-160 16,0 1 128-16,1-4-128 0,-1 1 128 0,-2 0-128 16,5 0 192-16,1 0-192 0,0 3 192 0,2-5-192 0,1 3 128 15,3-2-128-15,2 0 128 0,0 4-128 0,2-1 0 16,2 3 0-16,0 0 0 0,2 1 0 0,2 5 0 0,1 1 0 15,-2-1 0-15,1 2 0 0,-2 3 0 16,2 3-128-16,-2 2 128 0,1 6 0 0,1 1 0 0,0 3 0 16,-2 3 0-16,0 4-128 0,-2 2 128 0,-2 5 0 15,0 2 0-15,-2 4 0 0,-1 3 0 0,-1 1-144 0,-1 4 144 16,1-3 0-16,0 2 0 0,-1-4 0 0,1 2 0 16,2 0 0-16,0 0 0 0,4 1 0 15,2-4 0-15,-1 5 128 0,3-6-128 16,-2 2 176-16,5-1-176 0,0-5 128 0,2 0-128 0,1-2 0 0,3-3 0 15,2-4 0-15,3-2 0 0,1 0 128 0,3-3-128 16,1-5 0-16,1 1 0 0,3-4 0 0,5-2 0 16,4 1 0-16,3-1 0 0,-1-4-160 0,5 0 160 15,0-4-144-15,0 0 144 0,1 0-192 0,0 0 192 16,1-3 0-16,2-1-128 0,1 0 128 0,3 2 0 16,1-1 0-16,4-1 0 0,2 0 0 0,5-1 0 0,2 3 0 15,1-3 0-15,0 0 0 0,1-4 0 0,-2-5 0 0,4 5 128 16,4-1-128-16,5-1 0 0,3 0 0 15,3-2 128-15,0 4-128 0,-1-4 0 0,2 0 0 0,4-3 128 16,5-1-128-16,5 0 0 0,3-1 0 16,0 1 0-16,-2 3 0 0,4-6 0 0,6-2 0 15,0 0 128-15,1 0-128 0,0 0 0 0,2-2 0 16,2-1 0-16,7 0 0 0,-1 1 0 0,-4 0 0 16,6-1 0-16,0-3 128 0,2-2-128 0,3 6 0 15,1-2 0-15,1-1 0 0,5-2 0 0,3 2 0 0,1 2 128 16,-1-4-128-16,5 3 0 0,4-1 0 0,1 0 0 15,-1 0 0-15,3 0 0 0,0 0 0 0,3-1 0 16,1 1 128-16,-1 1-128 0,1-1 0 0,3-3 0 0,0 3 0 16,0 0 0-16,-2-7 0 0,2 6 0 0,6-2 0 15,-3 2 0-15,-3-5 0 0,4 3 0 16,7 0 0-16,-3 2 0 0,-5 2 0 16,4-5 0-16,4-1 0 0,4 0 0 0,6 5 128 0,-3-4-128 15,-3 0 0-15,4-1 0 0,7 0 128 0,-1-2-128 0,-4 5 0 0,1-6 144 16,2-2-144-16,3 2 128 0,3 4-128 0,-6-2 128 15,-7 1 16-15,1-2 0 0,3 3 0 0,4-1 0 16,0 2-144-16,-4-2 0 0,-5 0 0 16,2 1 0-16,3 4 0 0,-1-3 0 0,-3 2 0 0,0 1 0 15,-1 0 0-15,1 1 0 0,0 0 0 0,-1 3 0 16,-7-2 0-16,4 0 0 0,3 0 0 0,2-1 0 16,-1-1 0-16,3-2 128 0,-3 0-128 0,4 2 0 15,4-4 288-15,-4 3-32 0,-4 1 0 0,2-4 0 0,2 3-256 0,3-2 0 16,1 0 0-16,-3 2 0 0,-3-5 128 15,-1 0 32-15,3 2 0 0,0-1 0 0,-4 4 32 16,0 0 16-16,1-6 0 0,1 1 0 0,4 4 48 0,-4-4 0 16,-4-1 0-16,3 1 0 0,2-2-80 0,0 4-16 15,1-2 0-15,1 1 0 0,-1-4-160 0,2-1 128 16,4 1-128-16,-3 2 128 0,0-2-128 0,-2-1 128 16,-1-2-128-16,3 3 128 0,2 0-128 0,-4 0 0 15,-2-1 0-15,-2-1 0 0,0-1 0 0,3-1 0 16,2-1 0-16,-6 0 0 0,-8 0 0 0,3 0-272 15,6 0 64-15,-6 0 16 0,-7-1 192 0,2 2 0 16,4 0 0-16,-4 3 0 0,0-2 0 0,-5 1 0 16,0-1 0-16,-1 2 0 0,2 0 0 0,-1 1 0 0,-4-2 0 15,2 2 0-15,4 0 0 0,-5-2 0 0,-5-2 0 16,3 2 0-16,4 2 0 0,-2 1 0 0,-6-4 0 16,3 1 0-16,3 2 0 0,-5 0 0 0,-4 1 0 15,0 3 0-15,4-3 0 0,-3 1 0 0,-8-1 0 16,2 0 0-16,3 2 0 0,-5 2 0 15,-7 0 0-15,2 1 0 0,4-2 0 0,-6 4 0 0,-3 2 0 16,-3-4 0-16,0 1 0 0,0 2 0 0,-4 0 0 0,-1 1 0 16,-1 0 0-16,1 3 0 0,0-1 0 0,-3 0 0 15,-8 1 0-15,1-2 0 0,-4 1 0 0,0 0 0 16,0 1 0-16,-6 0 0 0,-4-1 0 0,-5 1 0 16,-5 0 0-16,-1 0 0 0,0-2 0 0,-3 2 0 0,-9-2 0 15,-3 2 0-15,-7 0 0 0,-4-1 0 0,-2 0 0 16,-3 2 0-16,-4-3 0 0,-4 2 0 0,-2-1 0 15,-3-1 0-15,-1-1 0 0,-3 3 0 0,-3-2 0 16,-2 1 0-16,-2-1 0 0,-1 2 0 16,-1-3 144-16,-1-1-144 0,-1 0 0 0,-2 1 144 0,1-3-144 0,-2-1 0 15,0-2 0-15,0 0 0 0,-4-6 0 16,3-1 0-16,-2-2 0 0,1-6 0 0,-3-1 0 0,1-4 0 16,-1-1 0-16,0-6 0 0,-1-5 0 0,3-3 128 15,-3-3-128-15,0-4 0 0,0-4 192 0,-1-2-32 16,0-6-16-16,1-3 0 0,0-2 112 0,0-7 32 15,2-3 0-15,-2-6 0 0,4-5-64 0,1-2-16 16,1-1 0-16,-2 41 0 16,0-5-208-16,1-7 0 0,2-2 128 0,-1-2-128 15,0-5 0-15,1-1 0 0,-2 6 0 0,7-52 0 0,-7 31 0 16,-4 16 128-16,-3 7-128 0,-5 8 0 0,0 6 144 0,-2 5-144 0,-2 4 128 16,-1 4-128-1,1 3-1104-15,1 4-304 0,1 8-64 0</inkml:trace>
  <inkml:trace contextRef="#ctx0" brushRef="#br0" timeOffset="54601.99">1589 13327 3679 0,'-14'0'160'0,"8"1"32"0,-2 0-192 0,0 2 0 0,1-1 0 0,-1-1 0 16,-2 2 2384-16,2-2 432 0,-1 1 96 0,2-1 16 15,-1 0-1504-15,0 0-288 0,1-1-64 0,-1 0-16 16,1 0-32-16,0 0-16 0,1 0 0 0,6 0 0 0,0 0-288 0,0 0-48 16,0 0-16-16,0 0 0 0,-6 0-160 0,6 0-48 15,0 0 0-15,0 0 0 0,0 0 64 0,0 0 0 16,0 0 0-16,7 0 0 0,3 0-48 0,4 0 0 15,3 0 0-15,2 0 0 0,4 2-176 0,1-2-32 16,3 1-16-16,2-1 0 0,1 0-112 0,3 0-128 16,4 0 176-16,3 0-176 0,2-1 192 0,2-1-192 15,3 1 192-15,0-1-192 0,1-4 240 0,1 3-64 16,-1 0-16-16,2 1 0 0,1-1 16 0,1 0 0 16,2-2 0-16,2 3 0 0,1-1-32 0,-2 2 0 15,2 0 0-15,-2-1 0 0,-2 2-144 0,-3 0 0 16,-2 0 144-16,-2 0-144 0,-2 2 144 0,0-2-144 15,-4-2 192-15,0 2-192 0,-2 0 336 0,0 2-32 16,1-2-16-16,-3 0 0 0,-5 1 0 0,0 0 0 16,1-1 0-16,-3 0 0 0,1 0-96 0,-4 0-32 15,1 0 0-15,0 0 0 0,-1 0-16 0,1 0 0 16,-4 0 0-16,-1 0 0 0,-2 0-144 0,0 0 0 16,-2-1 0-16,-3 1 128 0,-1-1-128 0,-1 1 0 0,-3 0 144 15,-1 0-144-15,0 1 0 0,-1-1 144 0,-1 0-144 0,-7 0 0 16,0 0 128-16,0 0-128 0,0 0 0 15,0 0 0-15,0 0-144 0,0 0-144 0,0 0-32 16,0 0 0 0,0 0-1600-16,0 0-320 0,0 0-64 0,0 0-6832 0,0 0-1360 0</inkml:trace>
  <inkml:trace contextRef="#ctx0" brushRef="#br0" timeOffset="54969.78">2992 12976 12895 0,'-7'-7'576'0,"7"7"112"0,0 0-560 0,0 0-128 16,0 0 0-16,0 0 0 0,0 0 1280 0,0 0 240 16,0 0 32-16,12-1 16 0,2 1-560 0,2 1-112 15,1 2-32-15,4 2 0 0,4 0 80 0,2-1 16 16,1-3 0-16,1 4 0 0,-4 3-112 0,5 0-16 15,1 0 0-15,1 0 0 0,-3 0-128 0,1 2-16 16,0 5-16-16,-1-2 0 0,-1-3-80 0,0 4-16 16,0 2 0-16,-2 1 0 0,-5 0-32 0,0-1-16 15,-5 2 0-15,-2 0 0 0,-5-2-144 0,1-1-48 0,-3 1 0 0,-4 0 0 16,-1 2 32-16,-4 0 0 16,-3 0 0-16,-1 2 0 0,-3 0-16 0,-4 2 0 0,-4-2 0 0,-4 1 0 15,-3 1-64-15,-3 3-16 16,-2-3 0-16,-1 0 0 0,-2 3-128 0,0 2-16 0,0-1-128 15,1 2 192-15,-2-3-192 0,2 3 0 0,2 1 0 0,-2-2-11824 32,-1 0-2256-32</inkml:trace>
  <inkml:trace contextRef="#ctx0" brushRef="#br1" timeOffset="61690.92">15157 1733 25791 0,'-8'-15'1152'0,"4"3"224"0,2-2-1104 0,-2 2-272 0,3 2 0 0,0 1 0 16,1 9 800-16,0 0 96 0,0 0 32 0,0 0 0 15,0 0-464-15,0 0-80 0,0 0-32 0,0 0 0 16,-6 11-352-16,1 4 0 0,-1 1 0 0,-2 3 0 16,0 1 0-16,-3 3 0 0,1 4 0 0,0 1 0 15,0 3 0-15,-3 9 0 0,0 7 0 0,1 1 0 16,0 2 0-16,0 3 0 0,-2 4 0 0,-2 0 0 15,4 1 192-15,-2-2-16 0,0 2-16 0,1 2 0 16,-1-2 96-16,0-1 0 0,-1-3 16 0,-2-1 0 0,1-1 48 16,0 0 0-16,2-3 0 0,0-4 0 0,-1 3 64 15,0-5 32-15,-2 4 0 0,2-7 0 0,0 0-144 0,2-3-16 16,0-3-16-16,2-1 0 0,1-2-112 0,1-1-128 16,-1-7 176-16,1 1-176 0,0 2 144 0,1-5-144 15,1-2 0-15,-1-1 144 0,4-1-144 0,2-3 0 16,0-4 144-16,2 1-144 0,0-11 0 0,4 10 144 15,0-1-144-15,4-1 0 0,-8-8 0 0,14 7 0 16,0-3 0-16,2 0 0 0,3-1 0 0,3 0 0 16,1-3 0-16,1 2 0 0,1 0 0 0,3 1 0 15,3-3 0-15,1 0 0 0,1 0 128 0,2 0-128 16,3 0 144-16,4 0-144 0,4-3 144 0,4 2-144 0,3 0 128 0,-1-3-128 16,-2 1 128-16,2 1-128 0,3-2 128 0,3 3-128 15,2-1 192-15,6 1-64 0,4 1 0 0,-2 0 0 16,0 0-128-16,0 1 0 0,1 2 0 0,3-2 0 15,3 2 0-15,0 1 0 0,2 1 0 0,-4-2 128 16,-3 0-128-16,0 1 0 0,0-3 0 0,3 2 0 16,3 2 0-16,3-1 0 0,-2-2 0 0,0 2 128 15,0-2-128-15,2 2 160 0,1-2-160 0,3 0 160 16,0-1-160-16,-2 1 0 0,-1 0 0 0,0 2-176 16,2-3 176-16,2 4 0 0,3-2 0 0,-3 1 0 15,-2 1 0-15,0 0 0 0,1-3 0 0,4 1 0 16,1 1 0-16,-1 1 0 0,-2 0 0 0,2-1 0 15,-1 1 0-15,3 0 144 0,3 0-144 0,-3-2 160 16,-4-1-160-16,0 1 0 0,0-1 0 0,4 1 0 16,4 1 0-16,-3-3 0 0,-2-2 128 0,1 1-128 0,-1 2 0 15,2 1 128-15,2-2-128 0,-2 0 0 0,-3 0 0 16,1 2 128-16,-1 2-128 0,4-1 0 0,-2-2 0 16,-1 1 128-16,-3-1-128 0,-1 1 0 0,0-2 0 0,1 2 0 15,3-2 0-15,-3-1 0 0,-4 0 0 0,-1 1 0 16,-1-1 128-16,2 0-128 0,1-1 0 0,-3 1 0 15,-1-1 0-15,1 1 0 0,1 0 0 0,0-3 0 16,2 1 128-16,-2 2-128 0,-5-2 0 0,0 0 160 16,-2 1-160-16,0-1 160 0,-1-1-160 0,1-3 0 15,3 3 0-15,-6-1 0 0,-5 0 0 0,-3 0 0 16,-1-1 0-16,-2 1 0 0,-2 1 0 0,1 1 0 16,1 0 0-16,-5 0 0 0,-4 0 0 0,-4 2 0 0,-7-1 0 0,-2 1 0 15,-4 1 0-15,-1 1 0 0,-2 0 0 16,0-1 0-16,-5 0 0 0,-1 1 0 0,-1-2 0 0,-1 1 0 15,-2 1 0-15,0 0 0 0,1-2 0 0,-1 1 128 16,-1 0-128-16,-2 0 0 0,-3-1 0 0,-2 2 0 16,1 0 0-16,-13-2 0 0,9 0 0 0,-9 0 0 15,0 0 0-15,0 0 0 0,0 0 0 0,2-10 0 16,-2 2 0-16,-1-2 0 0,-1 0 0 0,-1-1 0 16,-1-6 0-16,2-1 0 0,-3 1 0 0,3-4 0 15,2 0 0-15,-1-5 128 0,0 1-128 0,1-6 0 16,0-3 0-16,0-3 0 0,1-1 0 0,2-1 0 15,0-7 0-15,1-3 0 0,0-4 128 0,1 2-128 16,2-1 0-16,-1-1 0 0,3-3 0 0,-4-1 0 0,3 2 0 0,-1-1 0 16,2-1 0-16,0 2 0 0,1-2 0 0,0 2 0 15,-1 3 0-15,0-2 0 0,0-6 0 0,0 4 0 16,0 4 0-16,0-2 128 0,0-2-128 0,-1 1 0 16,1-1 0-16,0 1 0 0,0 0 0 0,3 2 0 15,-4 0-144-15,4 0 144 0,-3 4-144 16,1 1 144-16,-1 2-208 0,0 0 80 0,0 3 128 0,-3 1-128 15,0 0 128-15,-1 6-128 0,-1 3 128 0,-1 4 0 16,-2 0 0-16,0 5 0 0,-1 0 0 0,-1 4 0 16,0 4 0-16,1 2 0 0,-3 0 0 0,-1 0-128 15,-1 5 128-15,0-1 0 0,-1 5 0 0,0-2 0 16,-2 2 0-16,-1 3-128 0,0 1 128 0,-1 1 0 16,-3 0 0-16,-1 1 0 0,-2 3 0 0,-3 1-128 15,-4 2 128-15,-3-2 0 0,-2 3-128 0,-6-2 128 0,-7 0-128 16,2 1 128-16,-3-2 0 0,0 4 0 0,-4 0 0 0,1 0-128 15,-4 0 128-15,-2 2 0 0,-1-2 0 0,-5 1-128 16,-4-2 128-16,-4 2 0 0,-1-4 0 0,0 2 0 16,0 1 0-16,-1 4 0 0,-3-2 0 0,-5 1 0 15,-7-6 0-15,1 3 0 0,0-2 0 0,-1 4 0 16,2-4 0-16,-5 2 0 0,-5-4 0 0,1 0 0 16,-1 2 0-16,-1-2 0 0,0 1 0 0,-2 0 0 15,-2 0 0-15,-1-3 0 0,2 2 0 0,-2 2 0 16,-6-3 0-16,0-3 0 0,2 1 0 0,-3 2 0 15,0 4 0-15,-4-4 0 0,-3-2 128 0,0 1-128 16,2-2 0-16,-4 3 0 0,1-2 0 0,-1 1 0 16,1-2 0-16,3 1 0 0,0-1 0 0,0-2 0 0,-3-3 0 15,6 0 0-15,-1 0 0 0,0 2 0 0,-4-4 0 16,-2 4 0-16,4-2 0 0,0-1 0 0,-1 1 0 16,0 0 0-16,1-1 0 0,1-1 0 0,0 2 0 15,-1 0 0-15,-4-2 0 0,4 1 0 0,4 1 0 0,-2 3 0 16,0-2 0-16,0-2 0 0,2-1 0 0,1 3 128 15,3 2-128-15,-3-3 128 0,-3-2-128 0,3 2 176 16,4 1-176-16,4 2 192 0,-3 1-32 0,1 0 0 16,1-1 0-16,1 1 0 0,5 0 48 0,1 1 16 15,3 4 0-15,1 0 0 0,2 0 48 0,8-2 16 16,4 2 0-16,3 3 0 0,9-2-96 0,2 2 0 16,2-1-16-16,5 0 0 0,5 2-176 0,1-3 0 15,9 0 0-15,3 4 128 0,5-2-256 0,7 2-64 0,3-1-16 0,5 0-12064 16,3-1-2400-1</inkml:trace>
  <inkml:trace contextRef="#ctx0" brushRef="#br1" timeOffset="63571.78">2013 17080 18543 0,'0'0'816'0,"-3"-5"176"0,-2-5-800 0,-1 3-192 0,1-1 0 0,0 1 0 0,0-2 1136 15,1 3 176-15,1 2 32 0,-2-4 16 16,-1 3-432-16,6 5-96 0,0 0 0 0,0 0-16 0,-6-2-320 0,6 2-64 16,0 0-16-16,-6 9 0 15,-1 3-240-15,2 6-48 0,-1 3-128 0,1 8 192 0,0 5-32 0,0 4-16 16,2 4 0-16,-1 4 0 0,1-2-144 0,-1 5 0 15,2 3 144-15,2-1-144 0,2-2 0 16,2-2 144-16,2 2-144 0,4-9 0 0,4-3 0 0,4-6 0 16,0-6 0-16,2-6 0 0,4-2 144 0,3-7-144 15,-2-5 0-15,2-6 144 0,2-4 48 0,4-7 0 16,2-3 0-16,1-4 0 0,1-4 0 0,1 0 0 0,0-5 0 0,1 3 0 16,-3-5-192-16,-1 5 128 0,-3-3-128 15,-4 4 128-15,-3-4 32 0,-2 3 0 16,-3-2 0-16,-1 3 0 0,-2 2 128 0,-5 0 32 0,-1 1 0 0,-2 7 0 15,-1 0-320-15,-2 2 160 16,-6 12-160-16,0 0 128 0,0 0-128 0,0 0 0 16,1 13 0-16,-2 6 0 0,-2 10-128 0,-1 8 128 0,-1 5 0 0,-3 10 0 15,-3 4 0-15,-2 10 0 0,1 6 0 0,-2 4 0 16,-4 4 0-16,-1 4 0 0,-3 2 0 16,1 3 0-16,-2-1 0 0,2-2 0 0,-3-3 0 0,0-2 0 15,0-6 0-15,-2-4 128 0,-2-4-128 0,9-27 0 0,-1 1 320 16,-3 1-32-16,-1-9 0 0,0-1 0 15,2-3 608-15,1-6 112 0,-1-5 16 16,0-4 16-16,2-3-304 0,-1-6-64 0,-2-7-16 0,0-6 0 0,1-1-336 0,1-6-80 16,-2-3-16-16,-7-12 0 0,5-4-224 15,5 4 128-15,2-3-128 0,5 1 0 0,4 3 0 0,4 5 0 16,1 5 0-16,4 2 0 0,4-1-192 0,4 4 192 16,1 3-192-16,3-1 192 0,6 5-224 0,6-1 64 15,3 4 16-15,6 1 0 16,5-2-1472-16,-1 2-304 15,-1-1-48-15</inkml:trace>
  <inkml:trace contextRef="#ctx0" brushRef="#br1" timeOffset="63934.61">3314 17332 24191 0,'0'0'1072'0,"0"0"208"0,0 0-1024 0,0 0-256 0,-4 10 0 0,4-10 0 16,0 0 800-16,8 11 96 0,1 1 32 0,3-5 0 15,3 1-432-15,6-3-96 0,2 1-16 0,3 2 0 16,1-5-208-16,4 2-48 0,2-1-128 0,0 2 192 16,-5-1-192-16,0 0 128 0,-2 1-128 0,-2-2 0 15,-2 1-416-15,-5 0-176 0,-3 2-48 16,-4-2-11824-16</inkml:trace>
  <inkml:trace contextRef="#ctx0" brushRef="#br1" timeOffset="64070.55">3346 17768 21183 0,'0'0'1888'0,"0"0"-1504"0,3 10-384 0,6-5 0 0,4 1 1904 0,5-2 304 16,2-1 64-16,6-3 16 0,4 0-1200 0,6-2-224 15,1-3-48-15,2-2-16 0,5-2-528 0,-2-4-96 0,-2-1-32 0,3-1-9808 16,-4-3-1952-1</inkml:trace>
  <inkml:trace contextRef="#ctx0" brushRef="#br1" timeOffset="64727.75">5182 16331 15887 0,'-1'-14'704'0,"0"7"144"0,1-5-672 0,0 5-176 0,2-5 0 0,0 2 0 16,-4-1 624-16,4-2 80 0,-2 3 32 0,0-3 0 15,-3 2 80-15,1 2 16 16,-2-3 0-16,4 5 0 0,-3-4 192 0,3 11 32 16,-2-7 16-16,2 7 0 0,0 0-112 0,-5-9 0 0,5 9-16 0,0 0 0 15,0 0-336-15,0 0-64 0,0 0-16 0,0 0 0 16,-3 16-288-16,-2 4-64 0,4 1-16 0,2 6 0 15,-1 2 48-15,2 4 16 0,-2 8 0 16,2-1 0-16,-1 5 96 0,-1-1 0 0,1 1 16 0,-1 2 0 16,-1 1 368-16,0-3 80 0,-1 1 16 0,0-6 0 15,-3-2-48-15,-3-1-16 0,-1 1 0 16,0-2 0-16,1-3-336 0,-1-3-64 16,0 0-16-16,1-6 0 0,3 0-320 0,-3-1 128 0,3-4-128 0,0-3 0 15,0-3 0-15,1 1 0 0,2 0 0 0,-1-5 0 16,3-9-512-16,0 0-80 15,0 10-16-15,0-10 0 0,0 0-1792 0,0 0-352 0,0 0-80 0,0 0-11120 16</inkml:trace>
  <inkml:trace contextRef="#ctx0" brushRef="#br1" timeOffset="64980.98">4533 17281 13823 0,'0'0'608'0,"0"0"128"0,0 0-592 0,0 0-144 16,0 0 0-16,0 0 0 0,0 0 2944 0,13-1 544 15,4-2 112-15,5 2 32 0,2-2-2064 0,8-3-416 0,1-2-64 0,5 4-32 16,1 2-224-16,6-2-32 16,3 3-16-16,7 2 0 0,3 3-304 0,6 0-64 0,-1 0-16 15,0-1 0-15,-2-1-192 0,-3-1-32 16,-3-1-16-16,0 4 0 0,-2-2-160 0,2 1 128 15,1-2-128-15,-2 2 128 0,1 0-272 0,-3 0-64 0,-8-1-16 0,-4 0 0 16,-7-2-2048 0,1 0-416-16,-5 0-64 0</inkml:trace>
  <inkml:trace contextRef="#ctx0" brushRef="#br1" timeOffset="65596.47">4467 18046 12895 0,'-13'0'576'0,"13"0"112"0,-9 0-560 0,9 0-128 0,0 0 0 0,0 0 0 15,0 0 2352-15,0 0 432 0,0 0 96 16,10-6 0-16,3-3-1744 0,2 1-368 0,3-3-64 0,2 1 0 15,5-1 96-15,1 1 32 0,3 3 0 0,-1-2 0 16,-1 0-144-16,4 8-32 0,-3-1 0 0,0 5 0 16,-3 2-352-16,3 6-80 0,-3 3-16 0,-3 4 0 15,-4 1-208-15,-2 4 176 0,-4 6-176 0,-1 1 160 16,-4 0-160-16,-2 4 0 0,-5 2 0 0,-3-2 0 0,-2 2 0 16,-4 1 128-16,0-2-128 0,-4 1 128 0,-3-2-128 0,-4-1 160 15,-2-2-160-15,-1 1 160 0,-1-1-160 0,-5-1 192 16,-8 0-192-16,0 3 192 0,3 0-64 0,-2-5 0 15,1-2 0-15,3-6 0 0,3-1 96 0,3-3 16 16,3-3 0-16,10-8 0 0,2 0-112 0,2-2-128 16,2-3 176-16,7 0-176 0,0 0 128 0,0-9-128 15,5 0 0-15,4 1 0 0,7 1 0 0,6-2 0 16,1 5 0-16,4-1 0 0,4-1 0 0,2 2 0 16,3 3 176-16,1 1-48 0,1 0-128 0,0-2 128 15,-4 2-128-15,-1 2 128 0,-1 0-128 0,-2 1 0 16,0-2 128-16,-2 1-128 0,-2 4 0 0,-2-4 0 15,-3-1 0-15,-3 1 128 16,-3 0-1568-16,-4 1-304 0,1-5-64 0</inkml:trace>
  <inkml:trace contextRef="#ctx0" brushRef="#br1" timeOffset="65921.61">5456 18258 29599 0,'0'0'1312'0,"-4"9"272"0,1 1-1264 0,-1 4-320 0,2 3 0 0,-1 2 0 16,2 4 752-16,-1 1 80 0,-1 5 32 0,1 2 0 0,-1-1-48 16,-1 2-16-16,-1 0 0 0,1 0 0 15,2-2-96-15,0 2-32 0,1-2 0 0,1-4 0 16,3 0-256-16,2-5-48 0,0-5-16 0,3-2 0 0,-1 0-224 15,5-2-128-15,-2-1 160 0,2-4-160 0,1-2 128 0,1-3-128 16,0 1 0-16,4-6 0 0,2-2-192 16,-2-1-144-16,4-8-32 0,-1-3 0 15,2-3-2176-15,0-2-432 16,-4-4-96-16</inkml:trace>
  <inkml:trace contextRef="#ctx0" brushRef="#br1" timeOffset="66016.85">5350 18040 29951 0,'-15'2'1328'0,"6"-1"272"0,-1 1-1280 16,10-2-320-16,0 0 0 0,0 0 0 0,0 0 192 0,0 0 0 15,0 0-16-15,0 0 0 0</inkml:trace>
  <inkml:trace contextRef="#ctx0" brushRef="#br1" timeOffset="66682.28">7407 16056 21535 0,'0'0'960'0,"0"0"192"0,0 0-928 0,0 0-224 0,-4-9 0 0,4 9 0 16,-4-4 464-16,4 4 48 0,0 0 16 0,0 0 0 15,-11 0-48-15,-1 1-16 0,0 3 0 0,-2 6 0 16,-2 3-80-16,0 3 0 0,-2 3-16 0,-4 7 0 16,-2-1 144-16,0 7 16 0,-1 4 16 0,-3 6 0 15,2 6 128-15,-2 5 32 0,0 7 0 0,2 6 0 16,-1 8-128-16,0 8-32 0,1 6 0 0,-1 5 0 16,0 3-160-16,1 6-48 0,-1 1 0 0,-1 1 0 15,0 2-192-15,1-3-144 0,2-3 192 0,3-4-192 0,2-9 320 16,2-2-32-16,4-4-16 0,5-6 0 15,5-8 272-15,4-1 48 0,4-6 16 0,5-18 0 0,3-2-240 16,3 6-48-16,3-4-16 0,4-4 0 0,1 2-304 0,3-4 160 16,-1-1-160-16,2-3 128 0,1-5-128 0,0-4 0 15,-1-1-160-15,11 2 160 16,-1-9-2672-16,-6-6-432 0</inkml:trace>
  <inkml:trace contextRef="#ctx0" brushRef="#br1" timeOffset="67638.77">7680 16907 6447 0,'-13'9'576'0,"6"-5"-576"16,-2 1 0-16,0 1 0 0,-1-2 1136 0,10-4 112 15,-9 3 32-15,9-3 0 0,0 0-560 0,-9 2-96 0,9-2-32 0,0 0 0 16,0 0 272-16,0 0 48 0,-6 0 16 0,6 0 0 16,0 0-160-16,0 0-48 0,0 0 0 15,0 0 0-15,0 0 112 0,0 0 32 0,0 0 0 0,1-7 0 16,3-4-80-16,1 4-16 0,2-5 0 0,1 1 0 15,4-2-128-15,3-1-48 0,3-2 0 0,4-1 0 0,3-1-16 0,1 1-16 16,1 0 0-16,2-2 0 16,4-1-48-16,-1-1-16 0,-1 4 0 0,0-1 0 15,-1 1-192-15,1 2-48 0,-3 4 0 0,2 3 0 0,0 4-128 16,-1 3-128-16,-2 2 144 0,0 4-144 16,-2 9 0-16,-2 3 0 0,0 3 0 0,-4 3 0 0,-3 6 0 15,-4 3 0-15,-7 0 0 0,-4 8 0 0,-6 2 0 16,0 3 0-16,-5 1 144 0,-4 3-144 0,-3 2 128 15,-3-3-128-15,-4-1 128 0,-3 0-128 0,-1-2 128 16,-2 1-128-16,-2-3 128 0,-2-1-128 0,-2 1 304 0,0-6-32 16,1-4 0-16,-1-3 0 0,-2 1 144 0,1-3 32 15,2-5 0-15,4 0 0 0,2-4 0 0,7-5 0 16,5-3 0-16,3-5 0 0,2 3-64 0,5-4 0 16,7-5 0-16,0 0 0 0,0 0-208 0,0 0-48 15,7 9-128-15,5 1 192 0,4-1-192 0,3 2 0 0,7 1 0 16,2-2 0-16,3 3 0 0,2-1-128 15,0-5 128-15,0 3 0 0,1-3 0 0,1-2 0 0,3-3-128 16,2 2 128 0,0-4-496-16,2 0-32 0,-2 0-16 0,2 0 0 15,2 0-2528-15,-3-4-512 0</inkml:trace>
  <inkml:trace contextRef="#ctx0" brushRef="#br1" timeOffset="67888.3">8874 17259 23951 0,'0'0'2128'0,"0"0"-1696"16,0 0-432-16,0 0 0 0,0 0 2032 0,0 0 320 16,-2 12 64-16,1 0 16 0,-1 2-1472 0,-1 4-304 15,-1 4-48-15,-1 3-16 0,-1 1 0 0,-3 5 0 16,-1 2 0-16,0 2 0 0,-1-1-80 0,3 2-32 15,-1-3 0-15,0 0 0 0,0 4-144 0,4-4-16 16,1-2-16-16,3 0 0 0,3-6-304 0,3-2 0 16,0-4 128-16,3-2-128 0,1-6-192 0,2-3-112 15,5-3-16-15,1-4 0 16,4-2-1696-16,2-7-352 0,2-2-64 0,-2-5-12352 0</inkml:trace>
  <inkml:trace contextRef="#ctx0" brushRef="#br1" timeOffset="68078.67">8913 16837 33167 0,'-18'5'2944'0,"2"-1"-2352"0,4-3-464 0,2 3-128 16,3 0 224-16,0 2 32 0,7-6 0 0,0 0 0 15,-6 4-1728-15,6-4-352 16,0 0-64-16</inkml:trace>
  <inkml:trace contextRef="#ctx0" brushRef="#br1" timeOffset="68742.14">9647 17357 23039 0,'-16'17'2048'0,"9"-7"-1648"0,0 3-400 0,1-5 0 0,0 4 880 0,2-3 80 16,4-9 32-16,4 11 0 15,-1-2-320-15,6 0-64 0,0-5-16 0,6-2 0 16,3-3 48-16,3-1 16 0,4-2 0 0,6-5 0 16,4-1-112-16,2-4-32 0,6 0 0 0,0 0 0 0,-1 0-128 0,-2-2-48 15,-3 0 0-15,-6-2 0 0,0 0-176 16,-7 1-32-16,-2 0-128 0,-2-1 192 0,-5 2-64 0,-2 2 0 16,-4 2-128-16,-7 1 192 0,1-2-48 0,-6 3-16 15,-2-3 0-15,-5 4 0 0,-3 4 0 0,-3 3-128 16,-4 2 192-16,-3 4-64 15,-5 4-128-15,-4 4 0 0,-4 6 0 0,-2 3 0 0,-1 2 0 0,-1 3 0 16,2 3 0-16,-1 6 0 0,5 1 0 0,3 2 0 16,4 2 0-16,6-1 0 0,3 0 128 0,4-1 32 15,5-1 16-15,7-14 0 0,2 4-32 16,3-3 0-16,4 1 0 0,3 1 0 16,3-6-144-16,4-1-144 0,6-1 144 0,13 2-208 15,3-4-496-15,2-5-112 0,2-6-16 0,-1-5-14560 0</inkml:trace>
  <inkml:trace contextRef="#ctx0" brushRef="#br1" timeOffset="69491.95">10850 16408 3679 0,'0'0'320'0,"-3"-7"-320"0,-3 1 0 0,1-3 0 0,-1 3 3840 0,-2-2 704 16,-1 2 144-16,1 2 32 0,-3-1-2864 0,0 4-560 15,-2 1-112-15,-1 3-32 0,-1 1-320 0,0 2-64 0,-1 8 0 0,-1 0-16 16,-5 4-240-16,0 3-64 16,2 1 0-16,0 6 0 0,1 0 0 0,1 4-16 0,4 1 0 0,-3-1 0 15,2 0-48-15,5 0-16 0,1-2 0 0,3 1 0 16,3-6-192-16,2-2-48 0,1-4 0 15,4-3 0-15,2 0 0 0,2-5-128 16,1-4 192-16,1-4-64 0,3-3 96 0,3-2 16 0,1-5 0 0,2-5 0 0,1-2 48 0,3-4 16 16,0-2 0-16,1-3 0 0,-1 0-96 15,-3-4-16-15,0 0 0 0,1-3 0 16,-3-2-64-16,-3 3 0 0,0-2-128 0,-3-3 192 0,-1-3-64 0,-3 0-128 16,-2-2 176-16,-2-6-176 0,-4 4 192 15,0-4-64-15,-3 6 0 0,2 3-128 0,-2 4 128 0,2 7-128 16,-1 5 0-16,-1 4 0 15,1 2 128-15,-1 9-128 0,3 5 144 0,0 0-144 0,-4 10 0 0,-1 8 0 16,-1 6 0-16,3 3 0 0,-2 7-160 0,1 6 160 16,0 4-128-16,2 2 128 0,-3 2 0 0,4 2 0 15,-1-2 0-15,2-2-128 0,0 1 0 0,2-5 0 16,-1-1 0-16,4 9 0 16,1-8-704-16,3-11-144 0,1-4-32 0,-1-13-9072 15,3-4-1824-15</inkml:trace>
  <inkml:trace contextRef="#ctx0" brushRef="#br1" timeOffset="69713.67">11711 15724 23951 0,'0'0'2128'0,"0"0"-1696"0,-9 5-432 0,-1 4 0 16,2-2 1680-16,-3 6 256 0,-1 4 48 0,1 2 16 0,-2 6-1040 0,-2 6-224 16,-2 4-32-16,-2 5-16 0,-1 3-384 0,0 3-80 15,1 6-16-15,2 0 0 0,-1-1-80 0,2 0-128 16,0-4 176-16,5 2-176 0,2 1 160 0,3-3-160 16,2-3 128-16,3 2-128 15,3-4 0-15,3 0-256 0,4-1 48 0,1-10 0 16,4-1-864-16,2-2-160 15,-1-8-48-15,1-4 0 0,1-2-1632 0,-3-5-336 0</inkml:trace>
  <inkml:trace contextRef="#ctx0" brushRef="#br1" timeOffset="69873.42">11038 16363 11055 0,'0'0'976'0,"0"0"-784"0,0 0-192 0,0 0 0 16,12-1 4800-16,2 0 896 15,4-1 192-15,5 0 48 0,5 1-4544 0,2-1-912 16,1 0-176-16,2-1-48 0,2 1-256 0,3 0 128 16,3 2-128-16,1 0-9856 15,1 2-2032-15</inkml:trace>
  <inkml:trace contextRef="#ctx0" brushRef="#br1" timeOffset="70361.87">12334 16922 15663 0,'0'0'688'0,"1"-5"144"0,-2-5-656 0,-2 1-176 0,-1-2 0 0,-1 2 0 0,-1-3 2704 0,0 5 512 15,-5-2 112-15,1 5 0 0,-1 2-1936 0,-3 2-400 16,-4 1-80-16,-2 3-16 0,-2 3-240 0,-2 5-48 16,-3 3-16-16,-1 3 0 0,-1 1-96 0,0-1-32 0,0 2 0 15,2 0 0-15,4-1-208 0,1-1-32 16,5-1-16-16,3 1 0 0,2-1-208 0,3 1 0 15,7-1 0-15,0-1 0 0,5 2 0 0,5-2 0 16,3 1 0-16,4 0 0 0,4-3 0 0,3 3 0 16,0 1 0-16,0-3 0 0,1 2 0 0,0-2 0 0,-4 2 0 15,-2 0 0-15,-3 0 0 0,-3 1 0 0,-3 0 0 16,-1 1 0-16,-3 0 256 0,-5 2-32 0,-3 2-16 16,-2 0 0-16,-4-4 224 0,-6 3 32 0,-4-1 16 15,-5 1 0-15,-1-3-272 0,-3-1-48 0,-3-2-16 0,0-3 0 16,1 1 16-16,0-1 0 0,2-7 0 15,1 0 0-15,3-3-160 0,3-3-176 0,4-5 48 16,0-4 0 0,4-2-1776-16,8-2-336 0,5-5-80 0,5 5-16 0</inkml:trace>
  <inkml:trace contextRef="#ctx0" brushRef="#br1" timeOffset="70755.2">13156 16728 29999 0,'0'0'1328'0,"0"0"272"0,-2 10-1280 0,-2-1-320 15,1 4 0-15,-1 3 0 0,-1 1 704 0,0 2 80 0,0 2 16 0,-1 7 0 16,-2 2-352-16,-3 3-80 0,-1 2-16 16,0 3 0-16,-4 3-96 0,-3-2-32 15,0 2 0-15,-1 2 0 0,1 1-32 0,-2-2-16 16,1-3 0-16,0 0 0 0,1-2-176 0,1-2 0 15,0-6 0-15,-3 8 0 16,3-11-512-16,5-7-64 0,5-5-32 0,2-5 0 16,6-9-2528-16,0 0-496 0,0 0-96 0,0 0-32 0</inkml:trace>
  <inkml:trace contextRef="#ctx0" brushRef="#br1" timeOffset="71177.87">13494 16844 10127 0,'0'0'896'0,"-6"3"-704"0,1 4-192 0,-3 4 0 0,-1 3 3024 0,0 3 576 15,-1 2 112-15,-1 1 32 0,-3 3-2144 0,-1 1-448 16,-2 3-64-16,1 0-32 0,-4 2 16 0,1 3 0 15,-1-4 0-15,2 2 0 0,-1-1-256 0,1-3-48 16,1-1-16-16,3-2 0 0,1-5-160 0,3-3-16 16,1-5-16-16,4 0 0 0,1-3-176 0,4-7-48 15,0 0 0-15,0 0 0 0,0 0-64 0,10-7-16 16,3-4 0-16,1-3 0 0,2-4-80 0,2-1-32 16,1 0 0-16,2 0 0 0,0-4-144 0,1 3 0 15,1-1 0-15,-3 2 128 0,3 0-128 0,1 1 0 16,1 4 0-16,1 2 0 0,-1 4 128 0,1 2-128 15,-2 3 128-15,0 5-128 0,-2 5 0 0,-2 3 0 16,-2 7 128-16,-3 4-128 0,-1 4 0 0,-4 0 0 0,-2 6 0 0,-1 8 128 16,-3-1-128-16,-5-1 0 0,-3-4 0 0,-2 0 128 15,-2 0-128-15,-3-2 160 0,-2-1-160 0,2-1 160 16,0-7-160-16,4-3 0 0,0-4 0 0,5 0 0 31,-1-4-1504-31,3-11-176 0,0 0-48 0,0 0-14080 0</inkml:trace>
  <inkml:trace contextRef="#ctx0" brushRef="#br1" timeOffset="72239.45">14697 16245 11055 0,'0'-9'976'0,"-2"-2"-784"0,1-2-192 0,-1 1 0 0,0-2 1808 16,-3 2 320-16,3 0 64 0,-2 1 16 0,-1 1-720 0,5 10-144 15,-6-7-16-15,6 7-16 0,-11-1-448 0,1 4-96 16,0 6 0-16,-1 3-16 0,-5 6-304 0,0 7-64 15,-2 3-16-15,0 8 0 0,0 2-112 0,-1 9-32 16,0 5 0-16,0 5 0 0,-1 4 96 0,-2 2 0 16,-2 5 16-16,-1 4 0 0,-1 0 16 0,1 6 0 15,-1 3 0-15,1-4 0 0,1 4-192 0,3-4-32 16,2-1-128-16,5-1 192 0,2-3-192 0,5-5 128 16,7-4-128-16,5-5 0 0,6-9 0 0,3-7-320 0,1-8 64 15,5-4 0 1,6-11-1904-16,0-9-368 0,7 0-80 0,3-7-16 0</inkml:trace>
  <inkml:trace contextRef="#ctx0" brushRef="#br1" timeOffset="72622.93">14645 17235 27871 0,'-13'-14'1232'0,"9"4"256"0,2 1-1184 0,2-5-304 0,2-1 0 0,2-2 0 0,5 1 576 0,2-1 48 16,2 1 16-16,2 0 0 0,3-1-240 0,-1 1-32 15,-1 2-16-15,1 2 0 0,-1 2-48 0,-1 1-16 16,1 5 0-16,-1 3 0 0,-1 2-96 0,-1 5 0 16,-3 6-16-16,2 2 0 0,-3 3-176 15,-4 5 128-15,-1 7-128 0,-1-1 128 0,-3 1-128 0,-1-1 192 16,-3 3-192-16,-1-1 192 0,-3-2-64 15,0-1 0-15,-1-5 0 0,2-3 0 0,-1-4 80 0,3-2 16 16,5-13 0-16,0 0 0 0,0 0 160 0,0 0 16 16,0 0 16-16,0 0 0 0,6-13 16 0,5 0 0 15,1-2 0-15,5-4 0 0,-3-3-240 0,1 2-32 16,3-2-16-16,2 3 0 0,1 2-144 0,-1 0 0 16,-1 2 0-16,1 3 0 0,-1 3 0 0,0 2 0 15,1 4 0-15,-1 5 0 0,-2 4 0 0,0 4 0 16,-2 7 0-16,-1 4 0 0,-1 5 0 0,-3-1 0 0,-2 4 0 15,-3-2 128-15,-3 2-128 0,-3 0 0 0,-3 1 144 16,-1 0-144-16,1 2 0 0,-2-5 0 0,-2-2 0 0,5-3 0 31,-1-5-1344-31,2-1-192 0,4-5-48 0,2-1-8912 0,-4-10-1792 0</inkml:trace>
  <inkml:trace contextRef="#ctx0" brushRef="#br1" timeOffset="73053.19">16354 16167 20271 0,'-4'-5'1792'0,"1"-1"-1424"16,-1 1-368-16,-1 4 0 0,5 1 912 0,0 0 112 16,-9 9 32-16,-1 3 0 0,-2 3-96 0,0 6-32 15,-2 7 0-15,-3 2 0 0,-2 5-288 0,-1 10-48 0,-3 6-16 16,1 4 0-16,-1 2-48 0,2 8-16 0,-5 1 0 15,3 5 0-15,-2 3 80 0,3 3 16 0,-1 0 0 16,2 0 0-16,2 2-256 0,2-4-48 16,3-1-16-16,4-3 0 0,1-5-288 0,4-9 160 0,4-2-160 0,2-8 128 15,5-5-128-15,5-8 0 0,-2-7 0 16,5-2 0-16,3-6-192 0,4-5-32 0,3-5 0 0,2 0 0 16,2-6-496-1,4-3-112-15,4-5 0 0,-1-4-8704 0,0-5-1744 0</inkml:trace>
  <inkml:trace contextRef="#ctx0" brushRef="#br1" timeOffset="73255.88">15812 16903 23951 0,'-13'-5'2128'0,"13"5"-1696"0,-3-7-432 0,5 0 0 0,1 1 2016 0,8-3 320 16,4 3 64-16,8-2 16 0,3 2-1584 0,6-1-320 15,4-2-64-15,4 4-16 0,6-2-224 0,4 0-32 16,6 2-16-16,2-4 0 0,2 0-160 0,-2-3 0 16,0-2 144-16,-3 1-144 15,-1-2-2304 1,-2-2-544-16</inkml:trace>
  <inkml:trace contextRef="#ctx0" brushRef="#br1" timeOffset="73735.25">16953 15608 21071 0,'0'0'928'0,"0"0"208"0,0 0-912 0,8 6-224 0,1 1 0 0,2 6 0 0,2 6 912 0,-1 9 144 16,4 1 32-16,0 9 0 0,2 8-192 0,2 7-16 15,1 2-16-15,2 8 0 0,-2 7-64 0,2 5-16 16,1 1 0-16,-1 7 0 0,-3 5-208 16,1 7-32-16,-4 0-16 15,1 6 0-15,-5 1-224 0,-2 3-48 0,-2 7-16 0,-1-4 0 16,-5-1-48-16,-5-4-16 0,0-4 0 0,-6-5 0 0,-5-6 288 16,-1-6 64-16,-5-7 16 0,-1-7 0 0,-5-7 160 0,-2-4 16 15,0-3 16-15,-2-1 0 0,-2-5-336 0,1-6-64 16,1-5-16-16,-2-2 0 0,2-4-320 0,2-5 0 15,3-7-160-15,4-5 160 16,-2-5-2512-16,4-7-400 0</inkml:trace>
  <inkml:trace contextRef="#ctx0" brushRef="#br1" timeOffset="74306.31">17657 15279 6447 0,'-9'-17'576'0,"5"10"-576"0,1-3 0 0,0 3 0 16,3 7 3072-16,0 0 512 0,0-4 112 0,0 4 16 16,0 0-2368-16,10 9-480 0,3 5-96 0,4 2 0 15,3 4-192-15,5 10-16 0,3 10-16 0,5 8 0 16,4 7-192-16,0 5-32 0,-3 9-16 0,3 4 0 16,0 6-128-16,0 5-32 0,-1 3 0 0,-2 4 0 15,0 6-144-15,-3 1 160 0,-7 0-160 16,-3 3 160-16,-3-2-32 0,-5-4-128 0,-4-5 192 0,-7-2-64 0,-2-2 704 0,-2-4 144 15,-7-1 32-15,-2-6 0 0,-2-1 368 16,-2-3 80-16,-3 0 16 0,-4-3 0 16,-2-7-528-16,-1 3-112 0,-5-4 0 0,0 2-16 0,-3-4-496 0,-3-4-80 15,-1 0-32-15,-3-5 0 0,-5-3-208 0,-1-2 0 16,-1-4 0-16,2-6 0 16,1-3-1584-16,4-7-400 0,2-8-96 0</inkml:trace>
  <inkml:trace contextRef="#ctx0" brushRef="#br1" timeOffset="76316.8">17003 3276 11567 0,'0'0'512'0,"0"0"112"0,0 0-496 0,0 0-128 15,-6-6 0-15,0 1 0 0,0 1 1072 0,6 4 192 16,-9-5 32-16,9 5 16 0,-9-4-240 0,9 4-48 0,0 0-16 16,-9-1 0-16,9 1-320 0,-9 5-64 15,9-5-16-15,-6 5 0 0,6-5-192 0,-7 6-32 0,1 4-16 0,4-2 0 16,2-8-48-16,2 13-16 0,2 1 0 0,2 1 0 15,4 0-80-15,3 3-16 0,4 0 0 0,3 0 0 16,3-2-48-16,4-1-16 0,1 1 0 0,3-1 0 16,5-2 32-16,1-1 0 0,1 2 0 0,1 0 0 15,2-5 96-15,0 1 32 0,-2 2 0 0,0-5 0 16,1 5 0-16,-2-4 0 0,0 2 0 0,0-1 0 16,-1 1-128-16,-1-3-32 0,-1 2 0 0,0-4 0 0,-1-1-144 15,-1 1 160-15,0-1-160 0,-5-1 160 0,-1-2-160 16,-1-1 0-16,-4 0 144 0,-2-1-144 0,1-1 0 0,-2 0 144 15,-1-5-144-15,-2 4 0 0,-1 0 192 0,-1-1-192 16,0-2 192-16,-1 1-192 0,-2 0 176 0,1-3-176 16,-2 2 160-16,-2 1-160 15,-2-3 128-15,0 2-128 0,-6 6 0 0,7-5 0 0,-2-3 128 0,-5 8-128 16,4-5 0-16,-4 5 144 0,0 0-144 0,0 0 0 16,0 0 0-16,0 0 0 0,0 0 160 0,0 0-160 15,0 0 192-15,0 0-192 0,0 0 128 0,0 0-128 16,-9 6 0-16,0 4 0 0,-1-1 0 0,-2 2 0 15,1-3 0-15,-2 3 0 0,-1 0 0 0,-1-1 128 16,-3 3-128-16,0-3 0 0,-1 0 192 0,0 3-192 16,-2-3 192-16,-4 3-192 0,-1 2 240 0,-4-1-64 0,-3 0-16 15,0-2 0-15,0-1-32 0,-1-3 0 16,0 0 0-16,-1-2 0 0,2-1-128 0,0 2 0 0,-2-2 144 16,0 0-144-16,2-1 128 0,2 0-128 0,-1-3 128 0,-1-2-128 15,-4-3 0-15,1 0 144 0,2-2-144 0,1-4 0 16,-3 0 144-16,2-4-144 0,2-4 0 0,2 1 144 15,-2 2-144-15,3-1 192 0,2-2-192 16,2 0 192-16,-1-2-192 0,3-1 0 0,2-1 0 0,2-3 0 16,-1 1 0-16,4 1 0 0,1-2 0 15,-1 5 0-15,2 1 0 0,2 2 0 0,0 4 0 16,2 3 0-16,3-3 0 0,0 5 0 0,2-4 0 16,1 1 0-16,2 3 0 0,2 2 0 0,0 6 0 0,0 0 0 15,1-9-144-15,-1 9 144 0,0 0 0 0,0 0 0 16,0 0-144-16,6-4 144 0,-6 4 0 0,0 0-144 0,0 0 144 0,13 1 0 15,-3 3 0-15,-10-4 0 0,0 0 0 0,13 9-160 16,-2-1 160-16,1 4 0 0,-3-2-144 16,1 3 144-16,0 2 0 0,0 2-144 0,3 1 144 0,1 1 0 15,4-1 0-15,2-1-128 0,-1 2 128 0,4 0 0 16,1-1 0-16,3 0 0 0,1-1 0 0,1-2 0 16,2-1 0-16,0 0 0 0,5 0 0 15,2 0 0-15,-1-3 0 0,1-3 0 0,1-2 0 16,1 1 0-16,-1-4 0 0,1 1 0 0,-1 0 160 0,1 0-32 15,-1-2-128-15,0-2 192 0,2-2-192 0,-3-5 128 16,-2 1-128-16,-2-3 0 0,0 3 176 0,-3-2-176 16,-3-3 192-16,-3 1-192 0,-2-1 176 0,-1-1-176 15,-3 0 160-15,-1 2-160 0,-2-3 0 0,-1 3 128 0,-1-2-128 0,0-1 0 16,-2 3 0-16,-2-1 128 16,-2 6-128-16,-1-2 0 0,-2 0 128 0,-5 7-128 0,5-5 0 15,-5 5 0-15,0 0 0 0,0 0 0 0,0 0 0 0,0 0 0 16,0 0 0-16,0 11 0 0,-2 0-128 15,-1 4 128-15,-3 0 0 0,1-1 0 0,-2 0 0 16,-1 0 0-16,-5 2 0 0,-1-2 0 0,0-2 0 16,-3 4 0-16,-2 0 0 0,-2 1 0 0,-3-1 192 0,-4 1-48 15,-5-2 64-15,-3-4 16 0,-3 0 0 0,-2 0 0 16,-1-2-32-16,0 1-16 0,0-2 0 16,0-3 0-16,1 0-32 0,3-3 0 0,0 1 0 15,3-3 0-15,-1 0-16 0,0-1-128 0,3-3 192 0,0-5-64 16,0 0-128-16,3-4 160 0,0-1-160 0,3-1 160 0,1-1-160 15,3-2 128-15,2-1-128 0,2-3 128 0,1-1-128 16,2-2 128-16,5-1-128 0,2 5 128 0,2-2-128 0,0 4 0 16,2 0 0-16,3 5 0 0,-1 2 0 0,2 2 0 15,2 3 0-15,-1 7 0 0,5-9-176 16,-5 9 176-16,0 0-128 0,13 2 128 0,0 3-160 16,0 2 160-16,1 4-192 0,0 2 192 15,-1-2-560-15,1 7 0 0,0 2 0 16,0 3-10064-16,0-1-2000 0</inkml:trace>
  <inkml:trace contextRef="#ctx0" brushRef="#br1" timeOffset="80672.17">19224 16761 17503 0,'0'0'1552'0,"0"0"-1232"16,0 0-320-16,11 3 0 0,0-2 1344 0,1 0 224 16,3 0 32-16,4-1 16 0,2 0-336 0,5-1-80 0,1-1-16 0,2 0 0 15,-1 0-208-15,1 0-32 0,2 0-16 0,0 1 0 16,0 1-432-16,1 0-96 16,-1 0-16-16,-1 2 0 0,0-1-208 0,-3 3-48 0,-2 1-128 0,8 3 192 31,-7-3-1616-31,-7 4-336 0,-5-3-64 0</inkml:trace>
  <inkml:trace contextRef="#ctx0" brushRef="#br1" timeOffset="80840.14">19292 17179 26607 0,'0'0'1168'0,"0"0"256"0,10 7-1136 0,1-6-288 0,5 1 0 0,3 1 0 0,2-2 928 0,6 0 128 15,0 1 32-15,1-4 0 0,2 0-256 0,5-2-64 16,-1 0 0-16,3-1 0 0,2 0-368 0,1 0-80 15,0 1 0-15,3-3-10368 16,2 0-2080-16</inkml:trace>
  <inkml:trace contextRef="#ctx0" brushRef="#br1" timeOffset="81821.67">20951 16934 16575 0,'-18'9'1472'0,"8"1"-1168"0,0-1-304 0,1 2 0 16,2 2 928-16,3-3 128 0,4 2 32 0,6-2 0 16,0 0-128-16,5 1 0 0,3-3-16 0,5 1 0 15,4-3-176-15,4-3-16 0,1-1-16 0,5-2 0 0,4-2 208 0,4-1 32 16,2-1 16-16,5-2 0 0,5-2-96 0,3 2 0 16,3-4-16-16,-2 0 0 0,-2 1-304 0,-1-3-64 15,-2 2-16-15,-3-1 0 0,-5 2-304 0,-1-3-64 16,-1 4-128-16,-3-1 192 0,-4-7-192 0,-3 5 176 15,-3 1-176-15,-5 0 160 0,-5-1-32 0,-2-1-128 16,-3 3 192-16,-4-3-64 0,-1 1-128 0,-3 1 192 16,-2-3-192-16,-3 3 192 0,-2-2-64 0,-4 0-128 15,-3 0 192-15,-3 2-64 0,-4-4-128 0,-6 3 160 16,-3 1-160-16,-2-1 160 0,-5 5-160 0,2 1 0 16,-6 1 0-16,1 3 128 0,0 6-128 0,-2 1 0 15,-2 8 144-15,0 5-144 0,-4 2 128 0,1 4-128 16,-3 3 128-16,-1 5-128 0,0 1 0 0,0 3 144 15,2 3-144-15,2 3 0 0,3 3 208 0,4 2-64 16,2-1-16-16,7 3 0 0,4 0 64 0,7 3 0 0,4-1 0 16,8-3 0-16,3-3 0 0,8 2 16 15,6-4 0-15,3-1 0 0,1-4-32 0,8-3-16 16,0-6 0-16,9-2 0 0,1 3-160 0,4-7 160 16,6-1-160-16,2-5 160 0,5-3-160 0,-1-3 0 15,2 0 144-15,3-6-144 0,3 1 0 0,1-1 128 0,6-3-128 16,-3-5 0-1,-2-2-1728-15,-6-6-432 0,-6-2-80 0,-8-1 0 0</inkml:trace>
  <inkml:trace contextRef="#ctx0" brushRef="#br1" timeOffset="82622.64">23272 15813 6447 0,'0'0'272'0,"0"0"80"0,-9-4-352 0,1-2 0 0,8 6 0 0,-10-4 0 16,0 1 2528-16,0 1 432 0,-2-1 96 0,2 2 16 0,0-2-1824 0,-5 1-352 16,-1-1-80-16,-1 2-16 15,-2 0 160-15,-3 2 48 0,-2 0 0 0,-2 2 0 16,0-1-304-16,-4 0-64 0,0 1-16 0,-1 1 0 16,0 1 208-16,0 5 64 0,-2 3 0 0,3 0 0 0,-1 3-368 0,3 4-64 15,0 1-16-15,1 3 0 0,5 0-80 0,3 4-32 16,2-3 0-16,3 5 0 15,1 2-32-15,4 0-16 0,4 1 0 0,4-2 0 0,2 2-112 0,4-6-32 16,6 0 0-16,1-8 0 0,2-1-16 0,4-2 0 16,2-7 0-16,6 0 0 0,2-5 0 0,4-5-128 15,3-2 192-15,5-8-64 0,-4 0 16 0,6-4 0 16,-1-4 0-16,-2-3 0 0,0-3-16 0,-4-3 0 16,-4-7 0-16,-2-1 0 0,-5-2 0 0,0 0 0 15,-1-2 0-15,-3 0 0 0,0-6-128 0,-1 0 128 0,-2-4-128 16,0-2 128-16,-4-4 0 0,1-3-128 15,-4-7 192-15,1-4-64 0,-1-1-128 0,-1-2 128 0,-2 2-128 16,-1 6 128-16,-1 7-128 0,0 9 0 0,-1 7 0 16,-3 8 0-16,2 7 0 0,-3 4 0 15,0 11 0-15,0 0 0 0,-3 9 0 0,3 3 0 0,0 0 0 0,-5 8 0 16,-2 9 0-16,-1 8 0 0,-2 5-144 0,0 6 144 16,-1 9 0-16,1 5 0 15,0 2 0-15,-3 9 0 0,-3 2 0 0,1 8 0 16,-2 7 0-16,2 2 0 0,-2 3 0 0,2-2 0 0,1 0 0 0,1-7 0 15,3-4 0-15,3-8 0 16,0-3 0-16,5-11 0 0,2-4 0 0,5-8 0 0,1-7 0 0,4-5 0 31,2-4-640-31,3-4-64 0,1-10 0 0,5 1-16 0,4-7-2208 0,-1-8-432 16</inkml:trace>
  <inkml:trace contextRef="#ctx0" brushRef="#br1" timeOffset="82950.16">24040 14825 17503 0,'0'-10'1552'0,"2"2"-1232"16,-2 8-320-16,5-10 0 0,-5 10 1536 0,0 0 256 15,0 0 64-15,0 0 0 0,0 0-576 0,-1 14-128 16,-3 5 0-16,-2 9-16 0,-2 4-288 0,-2 7-48 16,1 3-16-16,-2 7 0 0,-2-1-144 0,0 7-48 15,-1 3 0-15,-1 3 0 0,-3 6 16 0,2 1 0 16,-1-1 0-16,3 3 0 0,1 3-320 0,1-2-64 0,-2-1-16 16,4-7 0-16,-1-8-208 0,4-6 176 0,3-4-176 0,4-6 160 15,2-4-160-15,5-5-192 16,0-6 32-16,1-3 16 15,-2-10-416-15,3-5-80 0,1-3 0 0,4-8-14688 0</inkml:trace>
  <inkml:trace contextRef="#ctx0" brushRef="#br1" timeOffset="83119.98">23726 15673 24879 0,'19'0'2208'0,"7"-3"-1760"0,9 0-448 0,9-1 0 0,9 0 496 0,10 3 16 16,7-1 0-16,0-1 0 0,-6-5-224 0,-3-2-32 16,-3 5-16-16,-2-5-12368 15</inkml:trace>
  <inkml:trace contextRef="#ctx0" brushRef="#br1" timeOffset="83872.3">25412 16947 15263 0,'0'0'672'0,"7"-9"144"0,-2-3-656 0,0 2-160 16,-4-1 0-16,3 2 0 0,-2-1 1232 0,1 2 224 15,-3 8 32-15,0-12 16 0,-1 5-224 0,1 7-32 16,-3-12-16-16,-2 4 0 0,-4 0-128 0,-1 4-16 15,-1 0-16-15,-2 0 0 0,-1 3-304 0,-1 4-48 16,-4 4-16-16,-3 2 0 0,-2 5-384 0,-5 5-64 16,-6 3-32-16,-5 5 0 0,-5-1-224 0,-1 5 0 15,-1 2 128-15,2 1-128 0,0 4 0 16,4 2 176-16,3-1-176 0,5 2 160 0,4-2-160 0,6-2 128 0,5-4-128 0,7-5 128 16,5 0-128-16,6-4 160 15,5 2-160-15,7-5 160 0,7-3 80 0,8 0 16 0,5-3 0 16,7-4 0-16,6 2-80 0,6 1-16 0,5-4 0 15,-1 2 0-15,-1-1-160 0,-5-1 0 16,-5 2 0-16,-8 2 128 0,-2-3-128 0,-8 3 192 0,-4 3-192 16,-3-1 192-16,-4 2 0 0,-6 0 16 0,-8-2 0 15,-2 3 0-15,-7 4 48 0,-4 3 16 0,-4-5 0 0,-5 0 0 16,-6 0 0-16,-7 0 0 0,-9-4 0 16,-7 0 0-16,-7-3-112 0,0 0-32 0,-1-1 0 0,6-4 0 15,4-3-128-15,4-2 0 0,5-6 0 0,8-3 128 16,1-1-1264-16,8-3-256 15,2-2-48-15,6-5-14208 0</inkml:trace>
  <inkml:trace contextRef="#ctx0" brushRef="#br1" timeOffset="84212.58">26479 16875 24703 0,'0'0'1088'0,"-10"7"240"0,1-3-1072 0,0 3-256 0,-1 2 0 0,2 5 0 16,2 3 816-16,-2 3 96 0,-1 3 32 0,2 6 0 15,-1 2-144-15,0 8-32 16,1 3 0-16,-1 5 0 0,-1-1-192 0,0 3-64 0,-1 1 0 0,0 2 0 16,0-2-80-16,-2 0-32 15,0 0 0 1,0 1 0-16,1-2-256 0,1-4-144 0,-1-1 160 0,5-6-160 16,-2-3-336-16,5-9-176 0,1-4-16 0,5-3-16 15,2-7-2496-15,3-6-496 0</inkml:trace>
  <inkml:trace contextRef="#ctx0" brushRef="#br1" timeOffset="84561.11">26944 17033 26719 0,'-10'13'1184'0,"4"-1"240"0,-2 4-1136 0,0 4-288 16,1 3 0-16,-2 6 0 0,1 3 768 0,-2 2 112 0,2 2 16 16,-3 1 0-16,-3-4-304 0,0 1-48 15,-4-1-16-15,0 1 0 0,2-2-144 0,1-5-48 0,-1 1 0 0,2-8 0 16,2-5 64-16,3-4 16 0,4-3 0 16,5-8 0-16,0 0 208 0,0 0 32 15,11-3 16-15,0-7 0 0,6-6-128 0,3-3-32 16,2-2 0-16,5-6 0 0,-1 0-192 0,1-2-32 15,0 1-16-15,2-4 0 0,0-1-272 0,0 1 128 16,-1 3-128-16,3-1 0 0,1 2 128 0,-2 4-128 0,2 2 0 16,1 4 0-16,0 2 0 0,-4 7 0 0,-1 4 0 15,-1 6 0-15,-2 7 0 0,-3 6 0 0,-4 10 128 0,-4 1-128 16,-3 7 0-16,-3 1 0 0,-3 4 0 16,-4 1 0-16,-3 1 0 0,-5 1 0 0,-3 0 0 0,-3 0 0 15,-3-3-1216 1,-2 0-256-16,0-2-64 0,3-1-14736 0</inkml:trace>
  <inkml:trace contextRef="#ctx0" brushRef="#br1" timeOffset="84965.1">28646 15837 22751 0,'-13'8'1008'0,"7"-3"208"0,-2 1-976 0,1 4-240 0,-2 5 0 0,-1 4 0 16,-2 4 384-16,-2 8 16 0,-2 6 16 0,-2 6 0 15,-1 7 0-15,-1 5 0 0,-5 9 0 0,1 3 0 16,-8 5 160-16,-2 3 16 0,-3 1 16 0,-2 5 0 16,-4 0 0-16,2 2 0 0,2-3 0 15,4 3 0-15,3-3-320 0,6 0-64 0,4-6-16 0,4-3 0 0,4-5-208 16,7-6 0-16,5-7 0 15,4-5 0-15,4-7-816 0,6-4-96 0,2-5-32 16,6-8-11792-16</inkml:trace>
  <inkml:trace contextRef="#ctx0" brushRef="#br1" timeOffset="85433.52">28581 17142 5519 0,'0'0'496'0,"-6"-7"-496"15,3 0 0-15,3-5 0 0,3-5 5856 0,6 1 1072 16,3-1 224-16,6 1 32 0,4-2-5728 0,2-1-1152 16,3-3-304-16,3-1 0 0,3-1 128 0,0 4-128 0,0 2 0 0,-2 4 128 15,-4 2-128-15,-3 2 0 16,-3 5 0-16,-3 5 0 0,-1 3 0 0,-5 4 0 15,-1 6 0-15,-5 7 0 0,-2 10 0 0,-4 3 0 0,-3 2 0 16,-3 3 0-16,-4 7 0 0,-4 1 0 16,-4-3 0-16,-2 1 0 0,-2-2 0 0,-1-4 0 15,0-4 0-15,2-4 0 0,-1-3 0 0,5-6 0 16,6-7 0-16,3-4 0 0,8-10 576 0,0 0 16 0,0 0 16 0,0 0 0 16,12-1-160-16,1-3-16 0,0-8-16 0,3-1 0 15,0-4-272-15,2 1-144 0,2-2 160 0,1-3-160 16,-1-4 128-16,0 0-128 0,-1 2 0 0,1 1 0 15,-1 5 0-15,0-1 0 0,0 6 0 0,0 6 0 0,-1 5 0 16,-3 2 0-16,-2 5 0 0,-1 7-160 16,0 5 160-16,-2 6 0 0,-1 4 0 0,-4 6-128 0,-1 2 128 15,-2 1 0-15,-2 1 0 0,-2 1-128 0,-3-1-32 0,-2 2 0 16,-2-2 0-16,0-1 0 16,1 0-512-16,0-7-96 0,0-6-32 15,5-5-9008-15,-1-2-1808 0</inkml:trace>
  <inkml:trace contextRef="#ctx0" brushRef="#br1" timeOffset="85790.17">30090 15817 22111 0,'0'0'976'0,"0"0"208"0,0 0-944 0,0 0-240 16,-5-8 0-16,5 8 0 0,0 0 1376 0,-5 11 224 0,-3 5 64 16,-1 9 0-16,-1 6-880 0,-1 12-160 0,-2 5-48 0,-2 8 0 15,-3 2-112-15,-2 7-16 0,-3 0-16 0,-1 5 0 16,-3 6 144-16,0 2 16 0,-2-1 16 0,5 5 0 15,-2 0-304-15,6 1-64 0,0-3-16 0,6 1 0 16,5-4-224-16,4-4 0 0,4-4 128 0,4-7-128 16,4-8 0-16,2-9 0 0,1-1 0 0,2-11 0 15,2-5-128-15,4-3 128 0,3-3-192 0,0-8 192 16,1-4-1536 0,2-4-208-16,0-7-48 0</inkml:trace>
  <inkml:trace contextRef="#ctx0" brushRef="#br1" timeOffset="85950.99">29490 16800 30399 0,'0'0'2704'0,"0"0"-2160"0,0 0-544 0,6-7 0 0,6-3 448 0,3 3-32 16,5 5 0-16,8-2 0 0,7-1-16 0,5 2 0 15,5 1 0-15,6-1 0 0,3-1 0 0,2-1 0 16,-1 1 0-16,-4 2 0 0,-3-1-400 0,-12 1 0 15,3-3-192-15,21 1-15168 0</inkml:trace>
  <inkml:trace contextRef="#ctx0" brushRef="#br1" timeOffset="86453.96">30656 15165 2751 0,'-4'-11'256'0,"0"4"-256"0,4 7 0 0,0 0 0 0,-1-9 3920 0,1 9 752 16,0 0 128-16,0 0 48 0,0 0-3008 0,0 0-608 15,14 11-112-15,2 6-32 0,2 3 112 0,4 9 16 16,3 2 0-16,6 6 0 0,3 6-128 0,4 8-32 16,7 7 0-16,-14-8 0 0,5 7-432 0,2 9-96 15,3 9-16-15,1 6 0 0,-2 10-352 0,0 4-160 16,-3 3 128-16,-6 5-128 15,-4 2 160-15,-7 1-160 0,-4-1 192 0,-7-2-192 0,-7-2 240 16,-4-1-64-16,-5-5-16 0,-3-4 0 0,-5-5 224 0,-3-6 64 16,-2-1 0-16,-2-10 0 0,0-7 96 0,-3-2 32 15,-3-2 0-15,-4-6 0 0,-6-3-160 16,-2-2-32-16,-4-9 0 0,-21 13 0 16,6-12-80-16,2-6-32 0,1-6 0 0,6-2 0 0,3-6-272 0,3-1 128 0,-4-5-128 15,3-4 0 1,-1-4-2048-16,3 0-512 0,2-6-96 0</inkml:trace>
  <inkml:trace contextRef="#ctx0" brushRef="#br1" timeOffset="88060.21">31697 16494 16575 0,'0'0'1472'0,"0"0"-1168"0,-8 3-304 0,8-3 0 16,0 0 1456-16,0 0 224 0,0 0 48 0,0 0 16 15,0 0-224-15,0 0-48 0,0 0-16 0,12 6 0 0,3-2-320 16,3-2-64-16,1-2-16 0,4-1 0 16,2 0-400-16,-10 0-80 0,2-1 0 0,1 1-16 15,2 0-336-15,2-2-64 0,-2 3-16 0,1 0 0 0,2 3-144 0,13-1 0 16,-6 1 0-16,-3-1 0 16,-5 2-1488-16,-3 4-240 0,-4-3-32 0</inkml:trace>
  <inkml:trace contextRef="#ctx0" brushRef="#br1" timeOffset="88213.9">31659 16906 20271 0,'0'0'896'0,"0"0"192"0,0 0-880 0,0 0-208 0,7 5 0 0,7 0 0 0,4-4 2192 0,2-2 400 0,5-1 80 0,1-4 16 15,3 1-1552-15,6 0-304 0,2-2-64 0,2-1-16 16,0 0-592-16,-2 2-160 0,-2 1 0 0,-4 0 0 31,-3 0-1888-31,-2 1-448 0,-5 0-96 0</inkml:trace>
  <inkml:trace contextRef="#ctx0" brushRef="#br1" timeOffset="88857.63">32513 16311 17503 0,'0'0'1552'0,"-7"-4"-1232"0,7 4-320 0,0 0 0 0,-10-5 848 0,1 9 112 0,-1 0 32 0,0 2 0 0,-1 7-32 0,-3 5 0 16,-2 3 0-16,1 12 0 0,0 7-240 0,0 8-48 15,1 4-16-15,1 0 0 0,1-2-144 0,1-3-16 16,3-5-16-16,2-2 0 0,4-3-112 0,-1 0-32 16,6 0 0-16,0-3 0 0,6-4-336 0,4-4 144 15,3-4-144-15,4-4 0 0,1-4 320 0,2-9-64 16,1-3 0-16,2-3 0 0,-2-5 576 0,0-5 96 16,0 0 32-16,-1-5 0 0,-4-2-144 0,0-1-32 0,-2-2 0 15,-2 0 0-15,0 2-400 0,-1 0-96 0,-2 1-16 16,-2 1 0-16,-1 3-272 0,-2 3 160 15,-3 1-160-15,-4 10 128 0,0 0-128 0,0 0 0 16,0 0 0-16,0 0 0 0,0 11 0 0,0 8 0 0,-3 5 0 0,0 11 0 16,-5 10 0-16,0 10-144 0,-2 5 144 0,-2 5 0 15,-4 2 0-15,-2-5 0 0,-3 1 0 16,-6 1 0-16,-5 9 0 0,-3 1 0 0,-5 2 0 0,0-6 144 16,-3-8-144-16,20-29 160 0,-4 4-160 0,-2 4 160 15,-1 4-160-15,1-1 160 0,3 0-160 0,-2-5 160 16,2-2-160-16,-17 22 192 0,10-21-192 0,6-14 192 15,4-10 0-15,6-9 16 0,1-9 0 0,2-6 0 16,4-5 96-16,0-7 16 0,1-8 0 0,1-8 0 16,3-7-192-16,3-3-128 0,1 0 192 0,4 2-192 0,4-3 0 15,-3 22 0-15,1-9 0 0,2 3 0 0,3 1 0 16,2 0 0-16,1 6 0 0,2-1-144 16,3 7 144-16,15-12-128 0,-4 10 128 15,1 7-128-15,0 7 128 0,-10 5 0 0,3 0 0 0,4 3-128 16,3 1 128-16,3 3 0 0,1 1 0 0,2 0-128 15,1 4-128-15,25 8-32 0,-16-5 0 0,-10 1 0 16,-10 0-1712-16,-4-4-352 16,-3 1-64-16</inkml:trace>
  <inkml:trace contextRef="#ctx0" brushRef="#br1" timeOffset="91127.31">32533 14199 13823 0,'0'0'1216'15,"0"0"-960"-15,0 0-256 0,-9-2 0 0,9 2 2288 0,0 0 400 0,0 0 96 0,0 0 16 16,-9-4-1648-16,9 4-320 0,-9 3-64 0,1 0 0 16,-4-3-416-16,-2 2-80 0,-2-1-16 15,-5 2 0-15,-3-1-256 0,-4 2 0 0,-4 1 0 0,12-2 0 16,-2-2 0-16,-4-1 0 0,-5 0-160 0,-2-1 160 16,-4 0 0-16,-5-2 0 0,-5-2 160 0,-42 0-160 15,12 0 0-15,6-3 0 0,2 1 0 16,3 4 0-16,0 3 0 0,-5-1 208 0,-7-4-16 0,1 1 0 15,0-1 48-15,1 2 0 0,-2 4 0 0,-3-2 0 16,-10-3-112-16,3-2 0 0,-4 1-128 0,3 2 192 16,6 2-48-16,-8 1-16 0,-5-2 0 0,-1-3 0 15,3-1 32-15,1 4 0 0,4 1 0 0,-2-3 0 0,-6-6-160 16,3 3 192-16,3 1-192 0,2-2 192 0,2 3-192 16,-2-5 0-16,-4 2 0 0,2 0 0 0,6 0 0 15,-1-1 128-15,1 1-128 0,-2 1 0 0,-5 2 160 16,3 0-160-16,1 1 192 0,2-1-192 0,1 0 0 15,-5 2 0-15,-7-2 0 0,2-1 0 0,4 1 0 16,1 3 0-16,-1-2 0 0,-1-1 0 16,-5-1 0-16,6 2 0 0,3-2 128 0,-1 1-128 0,-1 0 0 0,-2 0 0 15,0-2 0-15,3 3 0 0,4 1 0 16,-3-1 0-16,-5 0 0 0,0 1 0 0,0 0 0 0,2 1 0 16,2 2 0-16,-1 0 0 0,-7 0 0 0,0 2 0 15,3-1 0-15,4 3 0 0,2 3 0 0,-4-2 0 16,-6 0 0-16,1 3 0 0,2-2 0 0,5 5 0 15,3-1 0-15,-4 0 0 0,-8-4 0 0,1 4 0 16,4 2 0-16,2 1 0 16,2-2 224-16,-4-2-64 0,-7 1-16 0,6 0 0 0,3 4 0 0,0 2 0 15,-4 0 0-15,-2-2 0 0,-2-2-144 0,5 1 0 0,3 5 0 0,-2-1 0 16,-5-1 0-16,0 0 0 0,3-2 0 0,6 0 128 16,4 1-128-16,-6 0 0 0,-3 0 144 0,1 1-144 15,5 0 128-15,6-1-128 0,4-2 128 0,-3 0-128 16,-7 2 0-16,2-1 0 0,5-1 0 0,3 1 0 15,3 0 0-15,1-4 0 0,-3 0 0 16,-1 1 128-16,-1-3-128 0,4 2 0 0,4-3 0 0,0 4 128 16,4 0-128-16,-3 1 0 0,1-3 0 15,1 0 0-15,3 0 144 0,4-1-144 16,2 5 192-16,4-4-192 0,3 0 176 0,-1-3-176 0,1 2 160 16,1-2-160-16,1-3 224 0,4-1-48 0,2-2-16 0,5 0 0 0,2 2 32 15,1-1 0-15,2-1 0 0,5 1 0 16,2-1-48-16,2 3 0 0,4 1 0 0,1-4 0 0,1-2 0 15,1 0 0-15,0-1 0 0,1 2 0 0,1 1-16 0,3-1-128 16,2-3 192-16,-1 4-64 0,4 1-128 16,0 3 0-16,0 0 0 0,3 1 128 0,6-5-128 15,-9 6 0-15,0 6 0 0,3-2 0 16,-1 1 0-16,1 5-144 0,1 1 144 0,0 4 0 0,-3-1-128 16,3 9 128-16,1 2 0 0,2 6 0 0,-1 7-144 0,2 4 144 15,-1 1 0-15,2 5-144 0,0 7 144 16,-3 2 0-16,2 3 0 0,-1 6 0 0,0 3 0 0,-2 4-128 15,2-1 128-15,-1 2 0 0,2 1 0 0,-4 3 0 0,1 0 0 16,0 1 0-16,0 0 0 0,0-1 0 0,1-3 0 16,-1 4 0-16,0-1 0 0,0-2 0 0,-1 0 0 0,0 1 0 15,-1 0 0-15,-2 3 0 0,0-1 0 16,1 0 0-16,-2 3 0 0,-1 0 0 0,-2-2 0 16,0 2 0-16,-1 0 0 0,-1 1 144 0,0-3-144 15,0-1 0-15,-1 2 0 0,1-1 0 0,0-1 0 16,1-4 0-16,0 1 0 0,2-2 0 0,1-1 0 15,1-6 0-15,0-1 128 0,1-2-128 0,1-3 0 16,-1-2 0-16,3-2 0 0,2-6 128 0,2-3-128 0,0-6 0 16,1-6 128-16,2-2-128 0,2-6 0 0,2-1 0 15,1-1 128-15,2-4-128 0,1 1 0 0,1 0 0 0,1-5 0 16,2 0 0-16,2 2 0 0,3-5 0 0,2-2 0 16,3 1 0-16,1-3 0 0,4 1 0 15,5 0 0-15,1-2 0 0,2-2 0 0,6-2 0 0,4 1 0 16,2-1 0-16,-2-4 0 0,3 2 0 15,4-2 0-15,4-1 128 0,5-3-128 0,4-1 0 16,5 1 160-16,3-4-160 0,-1-3 128 0,2 2-128 16,3 1 0-16,5 0 0 0,4-2 128 0,-1 1-128 15,0-1 0-15,3-2 0 0,4-3 0 0,5 4 0 0,6 1 0 0,-4 0 0 16,-3-2 0-16,5 1 0 0,8 3 0 0,-6 0 128 16,-1-2-128-16,2 2 0 0,1 2 0 0,5 2 0 15,5-2 0-15,-3-2 0 0,-5-2 0 0,8 2 0 16,7 0 128-16,-5 0-128 0,-3-1 0 0,6-2 0 15,7 2 0-15,-4 1 0 0,-7-1 0 0,7 1 0 16,6 0 0-16,-3 0 128 0,-6-1-128 0,6 1 0 16,6 1 0-16,-6 1 128 0,-6 1-128 0,4 0 0 0,5-3 0 15,-4 2 128-15,-5 1-128 0,4 0 0 16,4 0 0-16,-3 1 128 0,-3-3-128 0,4 2 0 16,2-1 0-16,0-1 0 0,-4-1 0 0,2 0 0 0,3 2 128 15,-1-1-128-15,-2-2 0 0,2-1 0 0,1 2 144 16,-4 0-144-16,0-1 0 0,-1 0 0 15,-3 0 0-15,2 1 128 0,-1 0-128 0,0 0 0 0,-10 0 0 16,4 0 0-16,3 0 0 0,-7-2 0 0,-7 1 0 0,3 0 0 16,3 1 0-16,-4 0 0 0,-6-4 0 15,0 3 128-15,-1-1-128 0,3 1 0 0,3 0 0 0,-5-2 128 16,-6 1-128-16,2 1 0 0,1 2 128 16,-1-1-128-16,-3 0 0 0,-3 2 0 0,-3 1 0 0,1 2 0 15,2 3 0-15,-3-2 0 0,-3 3 0 0,-6-4 0 16,-5 1 0-16,1 2 0 0,0-3 0 0,1 1 0 0,-1 1 0 15,-4-2 0-15,-7 1 0 0,-3 2 0 0,0-2 0 16,-1 1 0-16,-1 1 0 0,1-1 128 16,-2 2-128-16,-3-3 0 0,-3 4 0 0,-5-1 128 15,-2 3-128-15,-21-7 0 0,2 2 0 16,2 0 0-16,3-2 0 0,0 4 128 0,-1-3-128 0,0 4 0 16,-2-2 128-16,22 8-128 0,-12-2 128 0,-8-4-128 0,-6 1 128 0,-3-4-128 15,-5 1 128-15,-5-4-128 0,-1-1 0 0,0 1 144 16,-2 1-144-16,-10-5 0 0,9 3 160 0,-9-3-160 15,10 1 128-15,-1 0-128 0,-9-1 0 0,10 0 0 16,-10 0 128-16,12-1-128 0,-12 1 0 0,8-4 0 0,1-2 0 16,-2 0 0-16,-2-1 0 0,-1-3 0 0,-3-1 0 15,1-2 0-15,0-4 0 0,-1-2 128 0,-2-1-128 0,1-4 0 16,0 1 128-16,0-4-128 0,-2 1 0 16,1-1 128-16,0 0-128 0,0-6 192 0,-1-6-192 15,2-11 192-15,-1-7 16 0,2-8 16 0,2-7 0 0,1 1 0 16,-2 1-224-16,2-10 128 0,1-9-128 0,1-11 0 15,1 0 0-15,-1-2 0 0,2 7 0 0,-1-8 0 16,1-5 0-16,1 4 0 0,-3 8 0 0,2-4 0 16,-2-4 0-16,1-3 0 0,-4-4 0 0,0 5 0 15,0 5 0-15,-3-9 128 0,-3-10-128 16,-1 3 0-16,-2 9 0 0,-2-9 0 0,-2-12 0 0,0 5 0 16,-2 10 0-16,1-8-128 0,0-5 128 0,0 10-160 15,2 10 160-15,2-2 0 0,-1-3 0 0,4 1 0 0,1 3 0 16,1 5 0-16,2 8 0 0,2-3 0 0,-1-1 0 15,3 8-160-15,1 5 160 0,1 10 0 0,0 5-240 16,1 1 64-16,-2-1 16 0,0 1 0 16,-1-1-352-16,1 8-64 0,-3 9 0 15</inkml:trace>
  <inkml:trace contextRef="#ctx0" brushRef="#br1" timeOffset="100037.46">5827 14418 8975 0,'0'0'384'0,"0"0"112"0,0 0-496 0,0 0 0 0,0 0 0 0,0 0 0 15,0 0 128-15,0 0-128 0,0 0 0 0,-5-7 0 16,1-1 512-16,4 8 0 0,0 0 0 0,-9-6 0 16,0-2 176-16,9 8 32 0,-7-6 16 0,-4 2 0 15,4-2 160-15,-1 2 16 0,-2 0 16 0,0 1 0 16,2 0-32-16,-2 0-16 0,2-1 0 0,-2 2 0 16,3-1-64-16,-4 1-16 0,4 2 0 0,-2-2 0 15,0 2-160-15,0 0-48 0,9 0 0 0,-9 0 0 16,9 0-144-16,-9 0-16 0,3 2-16 0,6-2 0 15,0 0-80-15,0 0-16 0,0 0 0 0,0 0 0 16,0 0 0-16,0 0 0 0,11 0 0 0,2 0 0 16,-3-2 144-16,3 2 32 0,1 0 0 0,1-1 0 15,3 1-224-15,4 0-32 0,-1 0-16 0,1 0 0 0,-2 1-96 16,2 1-128-16,-1 0 176 0,3 2-176 0,2 1 176 0,1-1-176 16,2-2 160-16,0-2-160 0,2 2 224 0,3-2-48 15,4 1-16-15,1 2 0 0,0-3 80 0,1 0 16 16,3 0 0-16,-1 0 0 0,-3 0-32 0,4 0 0 15,-3 1 0-15,4 0 0 0,-5-2-16 0,4 3 0 16,1 2 0-16,4 1 0 0,0-3-16 0,2 1-16 16,1 0 0-16,-1-1 0 0,0 1-48 0,-2-3 0 15,1 0 0-15,0 0 0 0,2 0 0 0,4 0-128 16,1-3 192-16,3 2-64 0,0-1-128 0,-1-1 192 16,-2 1-192-16,1 0 192 0,1-2-192 0,0-1 160 15,2 0-160-15,1 1 160 0,1 2-32 0,-2-2-128 0,-3-1 192 0,2 2-64 16,-1 1-128-16,3 1 192 0,0-6-192 0,3 2 192 15,0 1-192-15,0 2 128 0,0 1-128 0,-1-2 128 16,1 1-128-16,0-5 0 0,4 1 144 0,0-3-144 16,2 3 0-16,-1 2 144 15,-3-3-144-15,0 1 0 0,0 1 128 0,0-1-128 0,3 1 0 0,1 1 0 16,0 0 0-16,-1-1 0 0,-1 1 0 0,0-1 0 16,-5-1 0-16,3-1 0 0,2 3 0 0,3 3 0 15,-1-4 0-15,-2-1 0 0,-3-1 0 0,1 5 0 16,-1-2 128-16,2 0-128 0,1 0 0 0,2 2 0 15,1 1 0-15,-1-2 0 0,-2-3 128 0,2 2-128 0,-2-1 0 16,2 3 0-16,2 1 128 0,1 0-128 16,-2-7 0-16,0 2 128 0,-1 1-128 0,0 0 0 15,0 1 144-15,2 1-144 0,4 2 0 0,-2 0 144 0,-4-2-144 0,-1 2 160 16,-1 1-160-16,3 1 160 0,1-1-160 0,1 0 0 16,1 0 0-16,-1-1 128 0,-7-4-128 0,1 1 128 15,0 0-128-15,2 3 128 0,2 4-128 16,0-3 160-16,2-4-160 0,-2 1 160 0,-1-1-16 0,1 3 0 15,2-1 0-15,2-1 0 0,2-1-16 0,1 2-128 16,-3-6 192-16,1 2-64 0,1-1 0 0,2 0 0 16,1 2 0-16,2 0 0 0,-1-4-128 0,-1 4 160 15,-1-3-160-15,1 3 160 0,3 1-160 0,2 2 0 16,1-5 0-16,-1 1 0 0,-5-1 0 0,2 1 0 0,-1 2 128 16,2 1-128-16,1-3 0 0,-3-1 0 0,-2 2 0 0,-3 0 0 15,-2 0 0-15,2 1 128 0,2 0-128 0,-2 0 128 16,-4-1-128-16,1 1 0 0,-2-1 0 0,1 3 0 15,0-2 0-15,0-1 160 0,2 0-160 0,-4 0 160 16,-2-6-160-16,2 6 128 0,3-4-128 0,0 3 128 16,4 1-128-16,-1-3 0 0,-1 2 0 0,0 1 128 15,-1-3-128-15,-1 2 0 0,-1 2 0 0,-2-4 0 16,7 1 0-16,-2-2 0 0,-1 3 0 0,-3 2 0 16,-1 0 0-16,-1-2 0 0,-2 0 128 0,2 0-128 15,0-1 0-15,-1 3 0 0,-3-3 0 0,-1-2 0 16,1 4 0-16,-1-1 0 0,-2 2 0 0,2 0 0 15,-1 1 0-15,0-4 0 0,-1 1 0 0,-2 1 128 16,-1-3-128-16,0 2 0 0,-3 1 0 0,3-2 0 16,0 4 128-16,3-1-128 0,-1-6 0 0,-2 2 128 15,-3 4-128-15,0-1 192 0,0 1-192 0,1 0 192 0,-4 2-192 0,0-2 0 16,0-1 0-16,0 1 128 0,-2 0-128 16,-4-1 0-16,-3-2 144 0,0 2-144 0,-2 2 0 15,-3-1 144-15,-2-2-144 0,-3 2 0 0,-1 3 176 0,0 1-176 16,-2 0 160-16,-3 0-160 0,-2-3 192 0,0 1-64 15,-5-2-128-15,0 3 192 0,-3-4-192 0,-3 1 176 16,-1 1-176-16,-2 2 160 0,0 0-160 0,-12 1 128 16,0 0-128-16,0 0 128 0,0 0-128 0,0 0 160 15,0 0-160-15,0 0 160 0,0 0-160 0,0 0 0 16,-4 6 0-16,-4 2-176 16,-4 0-400-16,-5-1-64 0,-3 2-32 0,-4-2 0 15,-7 2-2528-15,-1-1-496 0</inkml:trace>
  <inkml:trace contextRef="#ctx0" brushRef="#br1" timeOffset="101418.29">20986 18563 17503 0,'0'0'768'0,"-7"-5"176"0,2 0-752 0,5 5-192 0,0 0 0 0,0 0 0 0,0 0 1424 0,0 0 256 0,0 0 48 0,14 0 16 16,1 0-960-16,3 1-192 0,-1 3-32 0,2-1-16 15,1-2-32-15,1-1 0 0,2-1 0 0,2 2 0 16,3 0-144-16,3 1-48 0,2-1 0 0,3 0 0 16,0 0 0-16,6 1 0 0,4-1 0 0,4-1 0 15,2-1 32-15,-1-1 0 0,2 1 0 0,7-1 0 16,1 0 32-16,5 0 16 0,4-1 0 0,1-1 0 16,3 1-80-16,-1-1-32 0,0 1 0 0,2 1 0 15,4-2-16-15,3 0 0 0,5 3 0 0,-3 1 0 16,-3-4-16-16,2 3-16 0,1 1 0 0,3 1 0 15,5 0-32-15,-2-1 0 0,-5 0 0 0,3 3 0 16,1-1-64-16,4 1-16 0,2 1 0 0,-1-3 0 16,-5-1 16-16,3 1 0 0,4 1 0 0,1-1 0 0,-2 0-16 15,0 0-128-15,-3-1 192 0,2 0-64 0,5 2-128 0,-1-1 160 16,-1-1-160-16,-2 1 160 0,-1 0-160 16,4 3 160-16,4 0-160 0,-3-3 160 0,-9-1-160 0,0 0 0 15,0 3 0-15,6-1 128 0,2 1-128 0,-4 0 0 16,-7 0 0-16,2 0 0 0,2-1 144 0,0 2-144 15,3-1 160-15,-3 2-160 0,-6-1 0 0,1-2 0 16,3 3 0-16,0-1 0 0,1 1 0 0,-3-1 0 16,-6 0 0-16,3 1 0 0,-3 1 0 0,3-2 0 15,3 0 0-15,-3 0 0 0,-6 0 0 0,4-2 0 16,-1-1 0-16,2 1 0 0,2 4 0 0,-4-1 0 16,-4-2 0-16,-1-1 0 0,-1-1 0 0,1 4 0 15,-1 4 0-15,1-5 0 0,-1-3 0 0,-1 2 0 16,-8 1 0-16,-1 1 0 0,0-3 0 0,1 1 0 15,1 1 0-15,-2 1 0 0,-1 4 0 0,-2-5 0 0,-2-4 0 0,-1 2 0 16,0 1 0-16,-1 2 0 16,5 0 0-16,-1 0 0 0,0 0 0 0,-2-2 0 0,-3-3 0 0,-1 0 0 15,0-2 0-15,-1 2 128 0,-1 0-128 0,0 2 0 16,-1 0 0-16,0-1 0 0,0-1 128 0,-4 0-128 16,-3 0 0-16,-3-2 144 0,-2-1-144 0,-2-2 128 15,1 0-128-15,-2 3 160 0,0 0-160 0,-1 1 160 16,1 2-160-16,-2-2 192 0,-3-3-192 0,2 2 192 15,1 2-192-15,-3-2 160 0,-1-1-160 0,-3 0 160 16,-3 1-160-16,0 0 192 0,-2 2-192 0,0 2 192 16,-1-4-192-16,-1 1 0 0,-2 2 0 0,0 1 0 15,-3-1 0-15,-2-1 0 0,-1 0 0 0,-1 1 0 16,-3 2 0-16,-10-3 0 0,0 0 0 0,0 0 0 16,0 0-576-16,3 10 0 0,-3-10 0 0,-12 10-10976 15,-4 1-2192-15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8:44.6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24711 740 4607 0,'7'-11'192'0,"0"5"64"0,-2-3-256 0,1 0 0 0,2-3 0 0,-3 5 0 0,0-2 1616 0,-1 3 288 16,0 0 48-16,-4 6 16 0,5-7-816 0,-5 7-144 16,5-8-48-16,-5 8 0 0,0 0-96 0,0 0-32 15,2-4 0-15,1-1 0 0,-3 5-96 0,1-4-32 16,0 1 0-16,-1 3 0 0,0 0 64 0,0 0 0 16,0 0 0-16,0 0 0 0,0 0-320 0,0 0-48 15,0 0-16-15,0 0 0 0,0 0-240 0,0 0-144 16,5 9 160-16,-1 5-160 0,-1 5 336 0,1 3-16 15,-1 3-16-15,1 4 0 0,0 4-16 0,0 8 0 16,-2 1 0-16,1 7 0 0,-2 3-32 0,-1 2-16 16,-1 0 0-16,1 2 0 0,-1 0-80 0,-1 0-16 15,0-1 0-15,-2-1 0 0,-2 1 32 0,-1 0 0 16,0-2 0-16,-1-3 0 0,0-2 80 0,2-5 32 0,-2 4 0 0,2-6 0 16,2-2 80-16,-1-4 16 0,0-4 0 0,4 1 0 15,-2-5-64-15,3 1 0 0,3-4 0 0,1 1 0 16,1-3-16-16,-1-3-16 0,1-1 0 0,-3 0 0 15,2-4-112-15,1-4-32 0,1 1 0 0,1 1 0 16,0-5-144-16,4 1 192 0,1 0-192 0,1-3 192 16,0 0-192-16,2 0 128 0,1-3-128 0,5 1 128 15,3 1-128-15,3-1 128 0,2 1-128 0,6 0 128 16,5 0-128-16,2 1 192 0,2 3-192 0,1-3 192 16,-1-3-192-16,0 2 160 0,-1 4-160 0,4-6 160 15,2 1-32-15,6 1-128 0,2-2 192 0,3 3-64 16,0-1 0-16,-1 1 0 0,-1-5 0 0,-1 1 0 0,-3 4 32 0,5 1 0 15,2-3 0-15,3 1 0 0,2 1-160 0,-3-1 160 16,-1 0-160-16,-2-3 160 0,-1-2-160 16,2 1 128-16,1 1-128 0,5 2 128 0,5-1 0 15,-1 5-128-15,-1-4 192 0,-4 4-64 0,-1-2 0 0,2 0 0 16,3 1 0-16,0 4 0 0,3-2-128 0,-1 2 160 16,-4-3-160-16,1 2 160 0,-2-3-160 0,3 5 0 15,1-1 0-15,4 2 0 0,2-4 0 0,-5-1 0 16,-3-3 128-16,1-3-128 0,2 2 0 0,3 1 0 15,1 1 144-15,1-3-144 0,-1 0 0 0,-2-1 0 16,-4 1 0-16,2 1 128 0,4-2-128 0,-2 2 0 16,1 0 0-16,-3 1 0 0,-3-2 0 0,0 0 0 15,-2 1 0-15,0-2 128 0,2-2-128 0,0 1 0 0,-2 2 0 0,-2-2 0 16,-4-4 0-16,0 2 0 0,-1 2 0 0,2-1 0 16,2-2 0-16,2 0 0 0,1 3 0 0,-1 0 0 15,-1-3 0-15,-3 1 0 0,1 0 0 0,-1 1 0 16,0-1 0-16,2 2 0 0,4 0 0 0,-4 0 0 15,-2-1 0-15,-1 1 0 0,-1 0 0 0,0 1 0 16,-2 1 0-16,2 0 0 0,-2 2 0 0,0 0 0 16,-4 0 0-16,-3-1 0 0,-4 1 0 0,-1 1 0 15,-5-1 0-15,-1-1 0 0,0 2 0 0,-1 1 0 16,-1-2 0-16,2 0 0 0,-1 2 0 0,0 3 0 16,2-4 0-16,0 3 0 0,-3-3 0 0,-1-1 0 15,-4 1 0-15,-3 1 0 0,-2-2 0 0,0-2 0 0,0 3 0 16,-2 2 0-16,-4-3 0 0,1 1 0 0,-4-1 0 15,0 1 0-15,-2-2 0 0,-2-1 0 0,2 0 0 0,-2-1 144 16,-2-1-144-16,-1 0 0 0,2 0 0 0,-1-1 0 16,-3-1 0-16,-1 0 0 0,-1-1 128 0,-2-5-128 15,1 0 0-15,-2-3 0 0,-2 1 160 0,1-4-160 16,0-3 128-16,2-2-128 0,-2-2 128 0,1-6-128 16,3-5 0-16,-3 2 128 0,0-3-128 0,0-4 0 15,0-8 0-15,2 2 0 0,-1-5 128 0,3-4-128 16,0-4 128-16,0-2-128 0,0 0 0 0,-1-4 0 15,0-2 128-15,0 1-128 0,-1 3 0 0,-2-6 0 16,3-4 0-16,-3 0 0 0,-1 1 0 0,0 2 0 16,1-3 0-16,-1 3 0 0,-2 3 0 0,1 3 0 15,-2 5 0-15,-1 4 0 0,0 0-144 0,0 5 144 0,-1 4 0 0,1-2 0 16,-2 2 0-16,1 5-128 0,-1 0 128 0,0 1 0 16,1 4 0-16,0-2-160 0,1 1 160 0,-1 15-128 15,-1-1 128-15,0-3-192 0,-1 0 192 0,-1 3-192 16,1-2 64-16,-1 4 0 0,0 0 0 0,-4-12 0 15,1 7 128-15,0 5 0 0,1 4-144 0,1 4 144 16,-4 0 0-16,0 5-176 0,0-1 176 0,-1 2-128 16,-3 0 128-16,1 1-128 0,-1 0 128 0,-1 0-128 15,-3 2 128-15,1 1 0 0,-3 1 0 0,-3 2-128 16,-2-2 128-16,-3 1 0 0,-2 0 0 0,-1-1 0 16,-1 3 0-16,-3 0-128 0,-3 2 128 0,-1-4 0 15,-2 3 0-15,-2 3 0 0,-2-2 0 0,-2-2 0 16,-2 0 0-16,-5 0 0 0,-5-3 0 0,-1 3 0 15,-2 0 0-15,-2 2 0 0,1-1 0 0,-5-1-128 0,-6 0 128 0,-3-2 0 16,-5 1 0-16,-1 3 0 0,1 2 0 16,-2 0 0-16,-2-5 0 0,-5 0 0 0,-7 2 0 0,3 4 0 15,1-3 0-15,-3 2 0 0,-5-3 0 0,0 0 0 16,-2 5 0-16,2-2 0 0,0 1 0 0,43-4 0 16,-10 1 0-16,-9 3 0 0,-4-3 0 0,-7 3 0 15,-4-4 0-15,-2 2 0 0,-2 2 0 0,-88 2 0 16,25-1 0-16,22 2 0 0,13-6 0 0,14 2 0 15,7 1 0-15,1-3 0 0,-2-2 0 0,5 2 0 16,3-3 0-16,2 2 0 0,0 1 0 0,3-1 0 16,-2-2 0-16,5 1 0 0,3 2 0 0,4-2 0 15,-2-2 0-15,1 3 0 0,-4-2 0 0,4 2 0 16,2-2 0-16,3-1 0 0,2 3 0 0,-1 2 0 0,-3-5 0 16,3 1 0-16,2-2 0 0,6 0 0 0,3 2 0 0,3-1 128 15,-1 1-128-15,-2 1 0 0,-2-4 0 0,1 2 0 16,0 1 0-16,4-2 0 0,2 3 0 0,3-2 0 15,3 2 0-15,0-3 0 0,-4-2 0 0,1 1 0 16,-1 1 0-16,2-1 128 0,2-1-128 0,4-1 128 16,4-1-128-16,3 2 0 0,1-2-128 0,0 2 128 15,-1 0 0-15,-1 1 0 0,1 0 0 0,2 0 0 16,5 0 0-16,2 0 0 0,5 1 0 0,5 1 0 16,3 0 0-16,1 0 0 0,5 0 0 0,5 1 0 15,-1 0 0-15,11-3 0 0,-9 4 0 0,9-4 0 16,0 0 0-16,0 0 0 0,0 0-176 0,0 0 176 15,11 0 0-15,3 0 0 0,1-2-128 0,6 0 128 16,3-1 0-16,4-2-192 0,4 0 192 0,2 1-192 16,4-3 192-16,0-1 0 0,2 1-160 0,-1-4 160 0,-1 1 0 0,4 1 0 15,4 3 0-15,2-3 0 0,4 3 0 16,3-3 0-16,6 1 0 0,0-1 0 0,-3 3 0 0,2 1 0 16,-1-4 0-16,2 4 0 0,1-3 0 0,4 4 0 15,5 1 0-15,0 0 0 0,1-1 0 0,-3-1 0 16,0 0 0-16,4 1 0 0,2 2 0 0,5-2 0 15,0-4 0-15,-36 4 0 0,2-2 0 0,9-2 0 16,6 2 0-16,3-2 0 0,4 1 0 0,-1-2 0 16,-1 1 0-16,61-6 0 0,-17 4 0 0,-12 1 0 0,-9 5 0 0,-7 3 0 15,-3-1 0-15,-4-5 0 0,-1 3 0 16,5 2 0-16,-1 1 0 0,0 2 0 16,-2 1 0-16,-2 0 0 0,-3-4 0 0,2 1 0 15,3 0 0-15,1 1 0 0,0 1 0 0,-2-1 0 16,-3-1 0-16,1 0 0 0,-5-1 0 0,3 0 0 0,2 1 0 0,-2-1 0 15,-1 2 0-15,-3-2 0 0,-2-2 0 0,0 0 0 16,0 0 0-16,1-2 0 0,1 1 0 0,1 2 0 16,-2 2 0-16,-4 0 0 0,-1-4 0 0,1-2 0 15,-1 2 0-15,2 1 0 0,0-1 0 0,-1 3 0 16,1 1 0-16,-2-1 0 0,0 1 0 0,-3-2 0 16,-2-2 0-16,1-2 0 0,3 2 0 0,-1 2 0 15,-2 2 0-15,-3 0 0 0,-1-1 0 0,-4-3 0 16,2 0 0-16,-4 1 0 0,-3-2 0 0,0 1 0 15,-1 0 0-15,0 1 0 0,0-2 0 0,1 2 0 16,-1 0 0-16,-3-2 0 0,-1-3 0 0,-1 4 0 16,-1-3 0-16,-3 4 0 0,-1-1 0 0,-1-4 0 0,-2 2 0 0,2 2 0 15,-1-2 0-15,0 2 0 0,2 1 0 16,-1-2 0-16,-1 1 0 0,-1 1 0 0,1-1 0 16,-3-3 0-16,-2 3 0 0,1-4 0 0,1 2 0 0,0 0 0 15,-1-2 128-15,-2 4-128 0,0-2 0 0,-2 2 0 16,0 1 0-16,1 1 0 0,1-4 0 0,-1 2 0 15,1 1 0-15,-1 0 0 0,0 0 0 0,-2 2 0 16,0-2 0-16,-2 1 0 0,-1 2 0 0,-1-2 0 16,-2-2 0-16,0 4 0 0,-5-1 0 0,4 0 0 15,-3 0 0-15,-3 0 0 0,-9 2 0 0,11-1 0 16,-2 0 0-16,-9 1 0 0,0 0 0 0,9 0 0 16,-9 0 0-16,0 0 0 0,0 0-128 0,9 1 128 15,-9-1 0-15,0 0 0 0,0 0 0 0,0 0 0 16,9 4 0-16,-9-4 0 0,0 0 0 0,10 6 0 15,-10-6 0-15,9 9 0 0,-2-1 0 0,0 2 0 0,-2-2 0 0,1 3 0 16,-3 3 0-16,0 0-192 0,3 0 64 0,0 4 128 16,-4 3 0-16,2 4 0 0,1 0 0 0,-1 2 0 15,0-7-128-15,0 3 128 0,0 1-160 0,2 0 160 16,-2 3 0-16,-2-9 0 0,1 5 0 0,-1 2 0 16,1 7-128-16,1 2 128 0,0 2 0 0,-1 1-144 15,2 3 144-15,2 37 0 0,2-11 0 0,-3-8 0 16,-1-6 0-16,2 2 0 0,-1 5 0 0,-1-1 0 15,0-3 0-15,-1 5 0 0,0 3 0 0,1-2 0 16,-3 2 0-16,1-2 0 0,-1 4 0 0,1-7 0 16,-2-2 0-16,-1-1 0 0,0-2 0 0,1 3 0 15,1-1 0-15,-1-2 0 0,-2-3 0 0,-1 2 0 0,0 0 0 16,1-2 0-16,-1-6 0 0,1 1 0 0,-1-5 0 0,-1 2 0 16,-1 0 0-16,3-4 0 0,-2-1 0 0,1-1 0 15,-2-1 0-15,-1-2 0 0,-1-2 0 0,-1 1 0 16,0-1 0-16,0 1 0 0,0-4 0 0,-2-1 0 15,0-5 0-15,-1-2 0 0,0-1 0 0,-1-3 0 16,1 1 0-16,-1-3 128 0,-3-3-128 0,-1 0 0 16,-2 0 0-16,0-6 0 0,0-1 0 0,-2 0 0 15,-2 1 0-15,-2-3 0 0,-1-3 0 0,-1 0 0 16,-3 0 0-16,-3 1 128 0,0 2-128 0,-4-1 0 0,-2 1 0 16,-6-1 128-16,-5 0-128 0,-4-2 0 15,-7-2 0-15,0 3 0 0,-2 0 0 0,1 0-160 0,0 0 160 0,-4 0 0 16,-5 0-208-16,-4-2 64 0,-2-5 16 0,-4 1 0 15,2 1-64-15,-3-1-16 0,-3 1 0 0,-7 1 0 16,-9-8-32-16,0 3 0 0,-3-2 0 0,-6 5 0 16,-10-3 48-16,3 2 16 0,3 1 0 0,-2-2 0 15,-4 3 176-15,-1-2 0 0,-1 2 0 0,1 1-128 16,0 0 128-16,-2-1 0 0,-3 0 0 0,0 2 0 16,5 2 0-16,-6-3 0 0,-4-1 0 0,3 1 0 15,8-1 0-15,-4 3 0 0,-4-5 0 0,6 3-128 16,7 1 128-16,-1-1 0 0,-4-4 0 0,6 3 0 15,5-1 0-15,6-2 0 0,5 2 0 0,-1-1 0 16,1-3 0-16,4 0 0 0,6 2 0 0,3 5 0 16,4-1 0-16,-1 0 0 0,-1 0 0 0,2 2 0 15,4-1 128-15,6 3-128 0,5-1 160 0,1 1-160 0,1 1 0 0,-3 0 128 16,-2 1-128-16,-1 0 0 0,4 1 0 0,1 2 128 16,7-1-128-16,0-1 0 0,3 3 0 0,-2 0 0 15,-2-1 0-15,1-2 0 0,5 0 192 0,4-1 0 16,5 1 0-16,6-1 0 0,3-2 16 0,2 0 0 15,6-2 0-15,2 0 0 0,4-2-32 0,1 0-16 16,3 0 0-16,1-3 0 0,1-1-32 0,0 2-128 16,3-4 192-16,0 2-64 0,0-5-128 0,1 2 0 15,2-3 0-15,2 1 128 0,-2-3-128 0,2-3 128 16,1-2-128-16,0-7 128 0,0-6-128 0,4-5 128 16,4-7-128-16,-1-4 128 0,-1-8-128 0,4-7 192 15,3-7-192-15,2-3 192 0,-1 0-192 0,2 6 0 0,-1 5 144 16,-1 8-144-16,1 6 0 0,1 1 0 0,-2 7 0 0,0 4 0 15,-1 6-336-15,2 6 16 0,2 3 0 16,1 1-10720-16,-1 3-2144 0</inkml:trace>
  <inkml:trace contextRef="#ctx0" brushRef="#br0" timeOffset="1235.74">8778 2023 17503 0,'0'0'384'0,"-5"-4"64"0,5 4 32 0,-5-1 32 0,-1-2-512 0,6 3 0 0,0 0 0 0,0 0 0 0,-5 3 224 0,5-3-48 16,0 0-16-16,0 0 0 0,-3 7 32 0,3-7 16 16,-4 7 0-16,4 2 0 0,3-3 176 0,1 2 16 15,0 1 16-15,1-2 0 0,1 1-112 0,0-2-32 16,2 4 0-16,1-2 0 0,0 1-112 0,4-3-32 16,-1 4 0-16,3-1 0 0,5 3 384 0,1-3 80 15,2 2 16-15,2-1 0 0,3 4-608 0,4 0 0 16,3 3-144-16,3-1 144 0,4 2 176 0,6 1 144 15,5 3 48-15,3-1 0 0,1 2-112 0,-1-2 0 16,0-2-16-16,0-3 0 0,-1-1 240 0,0-2 48 16,-2 0 16-16,0 0 0 0,1-5-96 0,-1 1-32 15,2-5 0-15,-4-1 0 0,-4-3 32 0,1-3 0 0,-1-1 0 16,-1-5 0-16,-2 2 0 0,-1-3 0 16,1 1 0-16,-2-3 0 0,-4 3-224 0,-3-2-32 0,-2 0-16 0,0 0 0 15,-3-3-48-15,-1 3-128 16,-5 2 192-16,0-4-64 0,-3 2-128 0,-2 2 0 0,-2 0 0 0,0 3-9968 31,-1 1-1904-31</inkml:trace>
  <inkml:trace contextRef="#ctx0" brushRef="#br0" timeOffset="1931.94">12341 2159 23039 0,'-25'-20'2048'0,"15"15"-1648"0,0-1-400 0,-1-1 0 31,1 0-400-31,0-1-176 0,1 0-16 0,0 0-16 0,2 2 800 0,0 2 176 0,2 0 16 0,1 1 16 16,4 3-160-16,0 0-48 0,0 0 0 0,0 0 0 15,0 0-192-15,-2 8 0 0,2 4 0 0,1-2 0 16,2 4 0-16,3-1 0 0,3-1 0 0,2 2 0 0,2 4 0 0,2 1 0 15,2-2 0-15,3 1 0 16,2 1 224-16,3 1 0 0,4 3 0 0,6-3 0 0,3-2 256 16,3-3 48-16,2-3 16 0,3-1 0 0,1-6 32 0,2 0 16 15,2 0 0-15,1-1 0 0,3-1-112 0,2-1-32 16,1 1 0-16,0-4 0 0,0-5 0 0,2 1-16 16,0-5 0-16,-2 3 0 0,-1-5-96 0,1 5-16 15,0-2 0-15,0 0 0 0,-2-4-144 0,0-4-48 16,-5 0 0-16,0-1 0 0,-5 0 32 0,0-1 0 15,-2-1 0-15,17-10 0 0,-8 6 48 0,-6 3 16 16,-6 3 0-16,-1 3 0 0,-9-1-224 0,0 4 0 16,-3 2 0-16,-5-2 0 0,-4 4 0 0,-10 2 0 15,0 1 0-15,-1 1 0 0,-3-2 0 0,1 2 0 0,-3 0 0 0,1 2 0 32,-4 2-896-32,0 0-80 0,0 0-16 0,-11-3-13072 0</inkml:trace>
  <inkml:trace contextRef="#ctx0" brushRef="#br0" timeOffset="4209.71">1914 7680 5519 0,'-3'-20'496'0,"1"10"-496"0,1-3 0 0,-2-2 0 16,1-2 208-16,1 1-48 0,-1-1-16 0,4 1 0 15,-1-2-144-15,1 0 0 0,1-1 0 0,0 1 0 16,-1 1 448-16,1 0 48 0,-1 2 16 0,1 1 0 0,-1-3 192 16,-2 1 32-16,1 1 16 0,-1-1 0 0,-1 5 208 0,-1 2 32 15,2-5 16-15,-2 5 0 0,2-1-16 0,0 4 0 16,0-3 0-16,2 4 0 0,-2 5-400 0,0 0-80 15,3-8 0-15,3 2-16 0,-1 1-176 0,2-2-48 16,2 3 0-16,1 2 0 0,-1 2-80 0,1-1-32 16,2 1 0-16,2 1 0 0,1 0-32 0,2 2 0 15,0 2 0-15,2 0 0 0,1-1 144 0,0 5 32 16,1 1 0-16,2 0 0 0,3-4 112 0,0 6 32 16,4-2 0-16,1 3 0 0,3 1-176 0,1-3-16 15,3 2-16-15,3 1 0 0,1 1 32 0,2-5 16 16,2 0 0-16,1 0 0 0,1 2-48 0,25 6-16 15,-8-2 0-15,-3 1 0 0,-1-1-96 0,1-1 0 16,1-2-128-16,-2 1 192 0,-2-1-64 0,1 1-128 16,1-3 176-16,1 1-176 0,-3-1 208 0,2-2-64 0,0 1-16 0,0-2 0 15,-1 0 32-15,-1-2 0 0,0-1 0 0,1 1 0 16,1-2 224-16,1 0 32 16,3 0 16-16,-2 0 0 0,1 1-240 0,1-2-64 0,-2-3 0 0,0 3 0 15,-2 0-128-15,1-1 192 0,1-1-192 0,1-1 192 16,0 0-192-16,-5-1 0 15,0-1 144-15,-2-2-144 0,0 1 0 0,0-2 144 16,-1-1-144-16,1 1 0 0,2 1 192 0,-1-4-192 0,-4 2 192 16,-2 1-192-16,0-2 208 0,-1 2-64 0,0 0-16 0,1-2 0 15,0 0 16-15,0 2 0 0,-1 0 0 0,2 1 0 16,1 0-144-16,-2 2 0 0,-3-4 0 0,0 0 128 16,-2 0-128-16,0 0 0 0,-1 1 144 0,2 0-144 0,1 0 0 0,1-1 0 15,0 1 0-15,-2 3 0 0,-5-3 0 0,0-2 128 16,3 4-128-16,-3-3 0 0,-2-2 0 15,-2 2 128-15,-1 5-128 0,2-1 0 0,-1-1 0 0,1-1 0 16,-1 2 0-16,-2-2 0 0,1-1 0 0,-4-1 0 16,-2 0 0-16,-1 3 0 0,-2 0 0 0,0-2 128 0,0 1-128 15,-1 2 0-15,0-2 0 0,-1 0 128 0,0 3-128 16,-1-2 0-16,-1 1 0 0,0 0 0 0,0 1 0 16,0 0 0-16,-4 0 0 0,1-2 0 0,-2 1 0 0,0 0 0 15,0 2 0-15,-3 3 0 0,0-3 0 16,-3 0 0-16,-4-3 0 0,-10 3 0 0,0 0 0 0,0 0 128 15,9-4 64-15,-9 4 32 0,0 0 0 0,0 0 0 16,0 0 160-16,0 0 16 0,0 0 16 0,-9 7 0 16,-5-3-160-16,1 1-48 0,-2 1 0 0,-3-2 0 15,-3-3-208-15,-2 3 176 0,0 0-176 0,-4 1 160 16,-3-1-160-16,-2-2 0 0,-1 2 0 0,-3 2 128 16,-2-1-128-16,-3-1 0 0,-1 0 0 0,-5 4 0 15,-5-1 0-15,-4 2 0 0,-3-4 0 0,-1 2 0 16,3-1 0-16,-3-1 0 0,-2-1 0 0,-2 4 0 15,-2-2 0-15,-5 2 0 0,-4 0 0 0,1-4 0 16,2 0 0-16,-2 1 0 0,4-2 0 0,-6-1 0 16,-4-1 0-16,0 3 0 0,-2 0 0 0,3-3 0 0,1-3 0 0,-1-1 0 15,-1-1 0-15,-3 2 0 0,-1-6 0 16,2 3 0-16,-2 0 0 0,2 1 0 0,-2-1 0 0,-2 1 0 16,-4 2 0-16,2-2 0 0,3-2 0 0,1 2 0 15,-1 1 0-15,0 2 0 0,-4-3 0 0,5-1 0 16,0 1 0-16,1 2 0 0,4 1 0 0,-3-1 0 15,-3-2 0-15,3-2 0 0,5 0 0 0,2 2 0 16,1 0 0-16,0-1 0 0,-1 1-144 0,2 0 144 16,1-4 0-16,3-1 0 0,1-2-176 0,6 4 176 15,3-2-160-15,2 3 160 0,0 1-192 0,1-6 48 0,0 1 16 16,3-3 0-16,2-1 128 0,4 4-160 0,5-1 160 16,3-1-160-16,2 6 160 0,2-3 0 0,5 2 0 0,3 0 0 15,4-2 0-15,3 4-160 0,0 0 160 0,3-1 0 16,3 2 0-16,1 1-128 0,1 0 128 0,3-1 0 15,2 1 0-15,7 3-128 0,0 0 128 0,0 0 0 16,0 0-224-16,0 0 64 0,0 0 16 0,0 0 0 16,11-1-64-16,3 1-16 0,5 3 0 0,0 0 0 15,-1 1 224-15,1 0-144 0,2 1 144 0,5 3-128 16,2-2 128-16,2 4 0 0,2-3 0 0,2 3 0 16,6 1 0-16,0 3-160 0,5 1 160 0,3 1-160 15,3-1 160-15,0-1 0 0,-3 1 0 0,2 2 0 16,2-3 0-16,2 3 0 0,5 0 0 0,4 1 0 15,6 0 0-15,2-1 0 0,0 0 0 0,4-2 0 16,0-2 0-16,5 0 144 0,4-1-144 0,2-2 160 0,-1 2-160 16,1-5 0-16,2 2 0 0,2-2 128 0,2 2-128 0,2-6 0 15,1-1 144-15,0-1-144 0,1-1 160 0,3 0-32 16,1-3-128-16,1 1 192 0,-2-6-192 0,1 1 0 16,3-5 0-16,1 2 0 0,1-3 160 0,-1 1-160 15,-2-4 160-15,3 1-160 0,3-1 144 0,-2-3-144 16,-5-4 128-16,4 2-128 0,-1 1 0 0,0 0 128 15,0-1-128-15,-2-3 0 0,-3 1 0 0,0 2 128 16,0-2-128-16,-1 0 0 0,-1 1 128 0,-6 2-128 16,-2 2 0-16,-1 0 128 0,0 1-128 0,-2-1 0 15,1 0 0-15,-7 1 128 0,-4 0-128 0,0 1 0 16,-5 2 0-16,-1 2 128 0,-2-4-128 0,-7 5 0 16,-7 2 0-16,0 0 0 0,-6 3 0 0,-5 1 0 15,-5 0 0-15,-3 2 0 16,-5 3-1952-16,-4 0-320 0</inkml:trace>
  <inkml:trace contextRef="#ctx0" brushRef="#br0" timeOffset="8580.43">857 17782 2751 0,'0'0'256'0,"-9"1"-256"0,-1 1 0 0,-2 2 0 15,1-1 1808-15,-1 1 320 0,0-2 64 0,1 2 16 16,1 2-784-16,1-2-144 0,1-3-48 0,8-1 0 15,-8 6-96-15,8-6-32 0,0 0 0 0,0 0 0 16,0 0-432-16,0 0-96 0,0 0 0 0,0 0-16 16,0 0-144-16,0 0-32 0,0 0 0 0,0 0 0 15,13 8-32-15,-2-4-16 0,-11-4 0 0,14 4 0 16,-3 0 0-16,5 1 0 0,-2-1 0 0,0 0 0 16,-2 1 0-16,4 1 0 0,4-2 0 0,-2-2 0 15,2 1-80-15,3 1 0 0,2 1-16 0,2-3 0 16,1 0 48-16,1 0 16 0,-2 1 0 0,1-2 0 0,1-1-48 15,-1 0-16-15,-2-1 0 0,0 1 0 0,2 0 112 0,1-2 32 16,3 0 0-16,3 1 0 0,0 1-128 16,3-2-32-16,0-1 0 0,2-3 0 0,-1 3-48 0,3-1-16 15,-2-1 0-15,2-2 0 0,-1 1-160 0,5 2 192 16,3-2-192-16,0 2 192 0,3 0-192 0,3 0 0 16,2-1 0-16,-1 2 0 0,-4-4 128 0,2 2-128 15,0 0 0-15,3 2 128 0,-1 2-128 0,4-1 0 16,1-1 0-16,0 1 0 0,-5-2 0 0,-1 2 0 15,-1 0 0-15,1 1 0 0,-2-1 0 0,2 1 240 16,2 1-64-16,3 3-16 0,4-1 16 0,-2-1 0 0,-4-2 0 0,1 1 0 16,-3 3-176-16,-3 1 160 15,4-2-160-15,0 1 160 0,2-1-32 0,-1 2 0 16,0-1 0-16,-5 0 0 0,-3-3 0 0,-1 2-128 0,2 0 192 16,0-1-64-16,0 1-128 0,1 0 192 0,1 1-192 15,2-2 192-15,-2-1-192 0,1 1 0 0,-7-2 0 16,0 1 128-16,0 0-128 0,0 0 0 0,0 0 144 0,4 1-144 15,-2 2 0-15,1-3 0 0,-2 0 0 0,-1 0 128 16,4-3-128-16,-3 1 0 0,-2-1 0 0,-3 2 128 16,2 1-128-16,1 0 0 0,-1 0 0 15,2 1 128-15,0 2-128 0,2-2 144 0,-2-1-144 16,-2 0 160-16,-3-1-160 0,0 1 0 0,0 0 0 0,-1 0 128 16,-2 0-128-16,1 1 0 0,3 3 0 0,0-2 0 15,0 1 0-15,2-2 0 0,1-2 0 0,-3 1 0 16,-4-1 0-16,3-1 0 0,0 1 128 0,-2 0-128 15,-2 1 0-15,0 0 0 0,1 0 0 0,3 0 128 0,0-3-128 16,1 3 0-16,-1 0 0 0,0 0 0 16,1-2 0-16,-1-1 0 0,-3-1 128 0,3 3-128 0,-3 0 0 15,3 0 0-15,-3-2 0 16,3 1 0-16,1 0 0 0,1 2 0 0,-1 0 0 0,1 2 0 16,2-5 0-16,-5 0 0 0,-2 0 0 0,-1 0 0 0,2 3 0 0,-3-2 0 15,-3-4 0-15,0 3 128 0,1 0-128 0,0 2 0 16,-1-2 0-16,3 2 0 0,4 0 0 0,-2-1 128 15,2-1-128-15,-4 0 0 16,-4-2 0-16,3 0 0 0,-2-1 0 0,-1 1 0 0,0 1 0 0,0-3 128 16,0 1-128-16,0 2 0 0,1 3 0 0,1 0 0 15,-1-2 0-15,2-1 0 0,-1 3 0 0,0-2 0 16,0 1 0-16,-3-1 0 0,-4-2 0 0,0 0 0 0,-1 3 0 16,1-1 0-16,1 1 0 0,-2 0 0 15,-3 1 128-15,0 0-128 0,0-2 0 0,0 3 128 16,0 0-128-16,-1 0 128 0,-1 0-128 0,-1 0 0 0,1 0 0 15,1 2 128-15,-3-1-128 0,3-1 0 16,-3 1 144-16,-2 0-144 0,0 1 0 0,-1-2 128 0,-2 0-128 16,-1 0 0-16,-2 3 0 0,1 0 128 0,-3-2-128 0,1 2 0 15,-3 2 0-15,1-1 0 0,0 1 0 0,1 1 0 32,-10-6-320-32,11 5-128 0,-3 3-16 0,-1-1-15728 0</inkml:trace>
  <inkml:trace contextRef="#ctx0" brushRef="#br0" timeOffset="9800.59">2962 17974 15663 0,'0'0'1392'0,"0"0"-1120"0,0 0-272 0,0 0 0 0,0 0 832 0,0 0 96 15,0 0 32-15,0 0 0 0,0 0-512 0,0 0-112 16,0 0-16-16,0 0 0 0,0 0 128 0,0 0 0 15,-4 8 16-15,-1 1 0 0,-2 2-144 0,1 0-16 16,0 0-16-16,-2 1 0 0,-1 2 176 0,0 1 48 16,-2 2 0-16,2 0 0 0,-5 1 0 0,1 0 0 15,-1 0 0-15,-1 0 0 0,1-1 80 0,0 0 32 16,0-3 0-16,1 2 0 0,-1 0-80 0,4-2-16 16,0-2 0-16,1 2 0 0,0-3-272 15,5 0-48-15,2-5-16 0,2-6 0 0,0 0-192 0,0 0 128 0,1 13-128 0,2-8 0 16,-3-5 192-16,0 0-64 15,9 4-128-15,1 0 192 0,0-4-32 0,1 1-16 0,1 2 0 0,2-2 0 16,-3-1-144-16,1 0 128 0,-1 2-128 16,2 0 128-16,1-2-128 0,0 1 0 0,1 1 0 15,2 0 128-15,-1-2-128 0,1 2 0 16,-2 1 0-16,3-2 128 0,1-1 0 0,1 0-128 0,-1 0 192 16,0 0-64-16,-1 0-128 0,1-1 128 0,0 0-128 0,0 1 128 15,-1-4-128-15,-3 2 0 0,-2 1 0 0,1-1 0 31,-3 0-560-31,1 0-144 0,-3 1-16 0,-9 1-8816 0,12-3-1776 16</inkml:trace>
  <inkml:trace contextRef="#ctx0" brushRef="#br0" timeOffset="10070.6">3436 17961 23439 0,'0'0'1024'0,"0"0"240"0,0 0-1008 0,0 0-256 0,0 0 0 0,0 0 0 0,-5 13 704 0,-2-1 112 16,1 0 16-16,0 0 0 0,1 4-112 0,-2-2-16 15,2-2 0-15,1 4 0 0,2 0-352 0,-1-1-80 16,1-1-16-16,0-1 0 0,1 2-256 0,1-1 0 0,0 2 0 0,0-1 0 15,1-4 0-15,-1 1 0 0,0 0 160 0,0-3-160 16,0-9 0-16,-2 12 0 0,-1 2-192 0,1-7 192 31,2-7-2032-31,0 0-272 0,0 0-64 0,0 0-16 0</inkml:trace>
  <inkml:trace contextRef="#ctx0" brushRef="#br0" timeOffset="10953.64">3445 17905 11967 0,'0'0'528'0,"0"0"112"0,0 0-512 0,0 0-128 0,0 0 0 0,0 0 0 0,-2 11 1552 0,1-3 288 16,1-8 48-16,-5 14 16 0,3-5-704 0,-1 1-144 15,0 0-32-15,1-1 0 0,2-9-384 0,-3 15-64 16,1-1-32-16,1-1 0 0,-1 2-96 0,1 1 0 16,0-1-16-16,1 3 0 0,0 2-48 0,0 2 0 15,0 0 0-15,0 0 0 0,0 0 0 0,-1-2-16 16,-1-1 0-16,1-1 0 0,0 0-96 0,1-2-16 16,1 1 0-16,-1-3 0 0,0-5-128 0,0-9-128 15,1 11 192-15,-1-5-192 0,0-6 176 0,0 0-176 16,0 0 160-16,0 0-160 0,0 0 144 0,0 0-144 15,0 0 128-15,0 0-128 0,0 0 0 0,0 0 0 0,0 0 128 16,0 0-128-16,0 0 0 0,0 0 0 0,0 0 0 0,0 0 0 16,0 0 0-16,0 0 0 0,0 0 0 0,0 0 0 15,0 0 0-15,0 0 0 0,0 0 0 0,7-10 0 16,-1-1 0-16,2 3 0 16,-1-1 0-16,1 2 0 0,2-4 0 0,-2 5 0 0,1-3 0 0,2 3 0 15,-2 1 0-15,2-3 0 0,2 2 0 0,0 2 0 16,-1-2-128-16,1 2 128 0,1 0 0 0,0 1 0 15,0 0 0-15,1-2 0 0,2 1 0 0,-1 1 0 16,0 2 0-16,-2-2 0 0,0 1 0 0,0-1 0 16,-2 3 0-16,1 3 0 0,1-2 0 0,-4 3 0 15,-1 1-144-15,0 3 144 0,-3-2 0 0,4 0 0 16,-3 3-496-16,-1-2 16 16,-1 1 0-16,0-1 0 0,-5-7-1584 0,0 0-320 15</inkml:trace>
  <inkml:trace contextRef="#ctx0" brushRef="#br0" timeOffset="11256.55">3932 17961 20271 0,'0'0'1792'0,"0"0"-1424"15,0 0-368-15,0 0 0 0,0 0 976 0,0 0 128 0,0 0 32 0,0 0 0 16,-3 13-48-16,-1-1-16 0,0-2 0 0,2 4 0 16,-1 4-240-16,1 3-32 0,-1 0-16 0,1 6 0 15,0 1-176-15,-3 4-32 0,3 1-16 0,-3 1 0 16,0 3-80-16,-3-2-16 0,2 1 0 0,-1-3 0 16,3-1-208-16,2-5-32 0,1-3-16 0,-1-1 0 15,0-4-208-15,1-3 0 0,1-3 128 0,1-2-128 16,-1-11-176-16,0 0-80 0,5 12 0 0,-5-12-16 15,0 0-2544 1,13-4-496-16</inkml:trace>
  <inkml:trace contextRef="#ctx0" brushRef="#br0" timeOffset="11720.94">4970 17988 17903 0,'0'0'784'0,"0"0"176"0,-10-6-768 0,-2 5-192 0,1 0 0 0,-5 3 0 0,-5 4 848 0,-2 0 128 16,0 2 32-16,-1 2 0 0,-1 2 0 0,-1-1 0 15,0 0 0-15,0 2 0 0,0-2-48 0,4 1-16 16,4 0 0-16,6-1 0 0,1 1-288 0,8 2-48 16,1-2-16-16,5 2 0 0,2 1-160 0,3 1-48 15,3 1 0-15,3-1 0 0,4 0 96 0,3 1 16 0,2 3 0 16,-1-1 0-16,-1-2-192 0,1 2-48 0,-2 1 0 16,3-1 0-16,0-2-96 0,-3 2-32 0,-2-1 0 0,-2-1 0 15,-4-2 224-15,-3-4 32 0,-3 2 16 0,-2 1 0 16,-5-2 256-16,-3-3 48 0,-5 2 16 15,-6-2 0-15,-5 4-48 0,-6-3-16 0,-3 0 0 0,-7 0 0 16,-4-4-336-16,-2 0-80 0,-8 0-16 0,2-4 0 16,-2-2-96-16,3-1-128 0,3-4 176 0,2 0-176 15,3 0-1104 1,4-5-336-16,5 0-64 0,7-4-10272 0,5-2-2048 0</inkml:trace>
  <inkml:trace contextRef="#ctx0" brushRef="#br0" timeOffset="13650.9">1209 16186 1839 0,'11'-12'0'0,"-1"4"160"0,1-3-160 0,1 2 0 0,0-5 0 0,0-3 0 16,4 1 1344-16,-1-2 224 0,0-1 48 0,2 1 16 15,-1 2-992-15,2-2-192 0,-1-1-32 0,2 0-16 16,1 1 48-16,0-1 16 0,1 2 0 0,-1-1 0 16,0-2 112-16,-3 1 0 0,3 1 16 0,-1 2 0 15,-1-2 128-15,0 0 32 0,0 0 0 0,1 1 0 16,1-2-16-16,0-1 0 0,-2 0 0 0,1 0 0 15,2 5-160-15,0-2-48 0,1 2 0 0,-1-2 0 16,1-1-192-16,0 2-32 0,-2-1-16 0,2 2 0 0,2 0-32 16,-1 2-16-16,-2 0 0 0,1-1 0 0,-1 2 80 0,2 0 0 15,3-2 16-15,-5 2 0 0,1-1 32 0,1 0 0 16,1-1 0-16,1 3 0 0,1 2-176 0,1-3-48 16,-2 2 0-16,4-2 0 15,0-2-144-15,3 3 160 0,-1 1-160 0,2 4 160 0,4-3-160 16,-3 4 0-16,-1 0 0 0,1 0 128 0,2 1-128 0,-3 0 0 15,-4 3 0-15,2-2 0 0,1 1 176 0,-2-1-48 16,-2 3-128-16,1 4 192 0,-2-3-64 0,3 3-128 16,2 0 176-16,1 1-176 0,0 1 144 0,0-1-144 15,2 2 0-15,-1 0 144 0,0-1-144 0,-2 4 0 16,-3-3 0-16,-1 5 0 0,-2-2 0 0,0 3 128 0,1 2-128 16,-1-1 0-16,-5-1 128 0,-1 3-128 0,2 2 128 15,-2 0-128-15,2 2 0 0,-4 3 0 16,1-3 0-16,-1 6 0 0,-2 3 0 0,-2-2 160 0,0 1-160 15,0 2 160-15,1-3-160 0,-2 2 128 0,-1-2-128 16,-2 2 128-16,0 1 0 0,-4 0 0 0,-2 0 0 0,0 3 0 16,0-1 32-16,-2-2 0 0,0 1 0 0,-2 2 0 15,0 3-32-15,-2-2 0 0,0-5 0 0,0-1 0 16,0-2-128-16,-1 0 192 0,1 0-192 0,1-2 192 16,-3-4-192-16,0-1 128 0,0-1-128 0,2 0 128 15,-2-3-128-15,2 0 160 0,2-2-160 0,0-2 160 16,-2 1-160-16,2-12 0 0,0 9 144 0,0-9-144 15,0 0 0-15,0 0 144 0,6 10-144 0,-6-10 0 16,10 3-1008 0,1-3-304-16,-11 0-64 0,12-8-10624 0</inkml:trace>
  <inkml:trace contextRef="#ctx0" brushRef="#br0" timeOffset="13937.59">3615 16311 11055 0,'0'0'976'0,"-4"9"-784"0,4-9-192 0,-6 13 0 0,0-1 1296 0,-1 0 224 15,1 2 32-15,2-2 16 0,3 1-672 0,1-3-144 0,1 3-32 16,0 0 0-16,-1-3-160 0,3 3-48 16,1-1 0-16,1 0 0 0,0-1 80 0,2 2 16 0,4-3 0 15,-1 4 0-15,-1 3-32 0,1-3 0 16,1-2 0-16,2 1 0 0,1 1-48 0,0-4-16 0,0 0 0 0,1-2 0 15,3-2 16-15,-1-4 0 0,0-2 0 0,1-2 0 16,2-5-64-16,1-2-16 0,0-4 0 16,1-2 0-16,3-3-128 0,-2-1-48 0,1-3 0 0,1-2 0 15,-5-6-528-15,0-1-128 0,-1 1 0 0,-2-1-16 32,-3-2-2160-32,-3 1-448 0</inkml:trace>
  <inkml:trace contextRef="#ctx0" brushRef="#br0" timeOffset="15002.84">1867 15740 7359 0,'-12'-1'320'0,"6"1"80"0,1-2-400 0,5 2 0 0,0 0 0 0,0 0 0 16,-1-8 2432-16,1 8 384 0,3-8 96 0,-1 2 16 16,3-4-1968-16,3 0-400 0,-2 1-80 0,3-3-16 15,0 3-144-15,1-2-48 0,2 1 0 0,2-3 0 16,3-4-144-16,1 1-128 0,3 3 144 0,1-2-144 15,3-3 144-15,0 0-144 0,0 1 128 0,1-1-128 16,2 0 128-16,1 1-128 0,2-4 0 0,0 3 128 16,0 2 32-16,2-2 0 0,3-1 0 15,2 1 0-15,5 0-160 0,1 4 160 0,2-1-160 0,-3 0 160 16,-1-2-32-16,3 2 0 0,-3 0 0 0,2 1 0 0,1 1-128 16,0-1 160-16,1 0-160 0,4 5 160 0,1-1-160 15,2 4 0-15,3-5 0 0,-3 5 0 0,-2-4 0 16,-1 3 0-16,-1 2 0 0,3 0 0 0,2 1 0 0,3 1 0 15,2-1 0-15,2 1 0 0,-3-2 0 0,0 0 0 16,1 0 0-16,-2-3 128 0,0 5 32 0,6 0 0 16,-2 2 0-16,2 0 0 0,2 3-32 0,-3-1 0 15,-3 1 0-15,1-1 0 0,-3-1-128 0,4 2 0 16,0 5 144-16,1-2-144 0,0-1 0 0,-2 0 0 16,-1-3 0-16,0-1 0 0,-2 4 0 0,2-1 0 15,-1 1 0-15,3 1 128 0,2 0-128 0,-1-1 0 0,-1 1 0 0,-2-1 0 16,-2-4 176-16,-1 1 16 0,-2 3 0 15,1 0 0-15,3-1 16 0,1 0 16 0,-1-1 0 16,-2 3 0-16,-2-1-96 0,-2-2-128 0,-3 1 176 16,0-2-176-16,-4 3 240 0,0 1-64 0,-1 0-16 0,1-1 0 15,-2 2-160-15,-1 2 0 0,-3-2 0 0,1 2 0 16,-1-2 0-16,-3 2 0 0,-3-1 128 0,-1 2-128 16,-1 1 0-16,-3-1 0 0,-1 0 0 0,0 3 128 15,0-4-128-15,-1 5 0 0,1-3 0 16,0 2 128-16,-3 0-128 0,2-3 0 0,0 3 0 15,1-3 0-15,-2 2 0 0,-1 3 128 0,-1-2-128 0,-1 2 0 16,-2 0 192-16,-1 1-32 0,0-1-16 0,-2-2 0 16,-1 4-144-16,-1 0 128 0,1 1-128 0,-4 1 128 0,1-1-128 0,1 1 0 15,0-1 144-15,-3 0-144 0,1 1 0 0,-3 0 144 16,-2 1-144-16,1 0 0 0,0 2 192 0,-2-2-192 16,0 0 192-16,0 0-192 0,-3 4 224 15,1-2-64-15,-1 1-16 0,0 1 0 0,0-2 0 0,0 1 0 16,-2 0 0-16,0 0 0 0,-1 4-16 15,0-3 0-15,0 0 0 0,0 1 0 0,0-1-128 16,1 0 160-16,-1-2-160 0,2 1 160 0,-2-2-160 0,1 0 160 16,-1-1-160-16,0 3 160 0,0-4-32 0,2 0 0 15,-2-2 0-15,0 1 0 0,0-1-128 0,0 2 192 16,0-1-192-16,0-2 192 0,0-2-192 0,0 0 128 0,0 0-128 16,3-4 128-16,-3-9-128 0,0 0 0 0,0 12 144 0,0-12-144 15,0 0 128-15,0 0-128 0,0 0 128 0,0 0-128 16,0 0 0-16,0 0 0 0,0 0-192 15,0 0 64 1,0 0-672-16,0 0-128 0,0 0-32 0,3-11-12176 0</inkml:trace>
  <inkml:trace contextRef="#ctx0" brushRef="#br0" timeOffset="15320.84">6900 16190 13823 0,'0'0'1216'0,"0"0"-960"0,0 0-256 0,0 0 0 16,-7 12 2384-16,3-2 432 0,3 1 96 0,1 3 16 0,1-4-1936 0,1 4-384 16,2 0-80-16,-2 3-16 0,-1-2-320 0,3-1-192 15,0 1 192-15,1 1-192 0,0-1 160 0,2 1-160 16,-1-2 128-16,3-3-128 0,1 0 480 0,3 1 16 15,1-6 0-15,1 0 0 0,-2 2 208 0,4-6 32 16,2 0 16-16,2-1 0 0,-1-1-112 0,3-1-32 16,-3-1 0-16,7 0 0 0,0-5-272 0,2 2-48 15,3 0-16-15,0-2 0 0,-2-1-128 0,1 3-16 16,-1-4-128-16,-2 4 192 0,0-3-192 0,0 3-160 16,1 1 32-16,-2-1-10128 15,-3-2-2032-15</inkml:trace>
  <inkml:trace contextRef="#ctx0" brushRef="#br0" timeOffset="17726.75">9266 16100 6447 0,'0'0'576'0,"0"0"-576"0,0 0 0 0,0 0 0 0,0 0 1008 0,0 0 80 15,7 11 32-15,-3-2 0 0,-3 4-464 0,-2 0-80 16,-2 0-32-16,2 3 0 0,0 3-64 0,-1 3-16 16,0-2 0-16,-1 2 0 0,1 2-144 0,0 2-16 15,1-3-16-15,0 0 0 0,1 0 48 0,2-4 16 16,2-5 0-16,1 0 0 0,0-1 288 0,2-7 64 15,-7-6 16-15,10 7 0 0,1-6 112 0,2-2 32 16,-1-5 0-16,0 0 0 0,0-1-160 0,0-5-16 0,2 1-16 0,0-2 0 16,0-2-288-16,2-1-64 0,1-1-16 15,-3-1 0-15,0 0-176 0,-2 0-128 0,-1 0 144 0,-1 1-144 16,-1-1 128-16,0 1-128 0,0 1 0 0,-1 3 0 31,-2 3-352-31,0 0-160 0,-6 10-48 0,0 0-10448 0</inkml:trace>
  <inkml:trace contextRef="#ctx0" brushRef="#br0" timeOffset="17952.95">9311 16377 18191 0,'0'0'800'0,"-4"-9"176"0,2 0-784 0,2-2-192 0,0-1 0 0,3 0 0 0,3-6 944 16,0-5 144-16,3 1 16 0,1-2 16 0,1-7-240 16,3 0-48-16,2 2-16 0,0-2 0 0,2 2-240 0,2 2-32 15,1-2-16-15,0 5 0 0,2-1-272 0,1 3-64 16,2 2-16-16,-2 1 0 0,-4-1-176 0,4 3-256 16,0-1 64-16,2-2-11952 15</inkml:trace>
  <inkml:trace contextRef="#ctx0" brushRef="#br0" timeOffset="18644.74">10446 15063 13823 0,'0'0'1216'0,"0"0"-960"0,-4-5-256 0,4 5 0 0,0 0 928 0,0 0 144 16,0 0 16-16,0 0 16 0,0 0-656 0,-6 10-128 15,1 3-16-15,2 2-16 0,-2-1-128 0,0 5-32 16,0 3 0-16,1 6 0 0,-5-3-128 0,-1 5 128 16,0-2-128-16,-3 3 128 0,-1 3-128 0,0-1 0 15,0 0 144-15,0-3-144 0,2-4 192 0,0-4-48 16,1-4 0-16,3-2 0 0,2-4 416 0,2-2 80 0,4-10 0 0,0 0 16 16,0 0 112-16,0 0 0 0,0 0 16 0,0 0 0 15,14-3-288-15,1-4-64 0,-1-4-16 0,4-1 0 16,1 2-256-16,0-3-160 0,3 0 192 0,-2 2-192 15,2-2 128-15,-2 2-128 16,-1 3 0-16,0 0 0 0,-1 6 0 0,-3 3 0 0,-3 5 0 0,-1 3 0 16,-2 5 0-16,-1 4 0 0,-2 1 0 15,-5 4 0-15,-2 2 0 0,-3 1 0 0,-3 2 0 0,-4-3 0 16,-3 2 0-16,-2-3 128 0,-3-2-128 0,-3-3 160 16,-1-1-160-16,-1-4 128 0,-1-2-128 0,3-2 128 15,3 1-128-15,3-6 160 0,2-2-160 0,3-3 160 16,11 0-448-16,-6-5-96 0,3-2 0 0,6-6-11696 15</inkml:trace>
  <inkml:trace contextRef="#ctx0" brushRef="#br0" timeOffset="18979.71">10658 15520 20271 0,'-15'8'896'0,"15"-8"192"0,-7 6-880 0,7-6-208 0,0 0 0 0,0 0 0 0,0 0-192 0,0 0-64 15,0 0-32-15,0 0 0 0,7 4 448 0,2-4 96 0,1-1 0 0,2-4 16 16,2-3 48-16,2 1 0 0,3-2 0 0,0 0 0 16,2-1 272-16,-1-1 64 0,0 3 16 0,3-4 0 15,-2 2-160-15,0-3-48 16,-1 2 0-16,-2 2 0 0,-2-4-240 0,-3 4-48 0,-2-2-16 0,-2 2 0 15,-4 0-32-15,-5 9-128 0,0-11 192 0,0 11-64 16,-5-8 80-16,-2 3 16 0,-2 1 0 0,-2 8 0 16,-2 1-32-16,-2 1 0 0,-3 5 0 0,0 0 0 15,1 6-64-15,-1 2-128 0,-1 2 176 0,1 1-176 16,1-2 176-16,2 4-176 0,2 2 160 16,3-3-160-16,1-3 128 0,4-1-128 0,4-1 0 0,3-2 144 15,4 0-144-15,2-1 0 0,4-6 0 0,3 1 0 16,5 1-192-16,5-4-112 0,1-5-16 0,6-2-12160 15</inkml:trace>
  <inkml:trace contextRef="#ctx0" brushRef="#br0" timeOffset="20085.47">10826 15299 6447 0,'0'0'576'0,"0"0"-576"0,0 0 0 0,0 0 0 16,0-7 1664-16,0 7 240 0,0 0 32 0,0 0 16 15,0-11-784-15,0 11-144 0,0 0-48 0,0 0 0 16,0 0-208-16,0 0-64 0,0 0 0 0,-5 13 0 16,1 4-192-16,0 0-64 0,1 3 0 0,-1 2 0 0,0 6 0 15,1 0-16-15,1 3 0 0,-1 3 0 0,1 1-112 0,-2-2-32 16,3-5 0-16,-2-1 0 0,2 0-16 0,0 0 0 16,1-7 0-16,2-1 0 0,2-2 128 15,1-3 32-15,3-5 0 0,-1 0 0 16,2-4 16-16,1-3 0 0,2-1 0 0,2-2 0 0,2-4 32 15,2-1 16-15,1-6 0 0,3 1 0 0,1-6-208 0,1 0-32 16,0-4-16-16,0 0 0 0,-2-1-112 0,-2-1-128 16,0-2 176-16,1 2-176 0,-2-4 128 0,-1 3-128 15,-1 1 0-15,-1 1 0 0,-4 2 0 0,1 5 0 16,-3 2 0-16,0 3 0 0,-2 4-128 0,-8 6 128 0,0 0 0 16,0 0-144-16,8 11 144 0,-4 2-160 15,-3 3 160-15,-1 5-160 0,-3 4 160 0,1 3 0 0,-6 5 0 0,0 1-128 16,-2 2 128-16,-2 3 0 15,-4 6 0-15,0-1 0 0,-2 3 0 0,-1-1 0 0,1-1 0 0,-3-6 0 16,0-2 384-16,-2-3 0 0,-1-2 0 0,0-4 0 16,1-3 416-16,0-6 96 0,0-1 0 0,2-2 16 15,-1-8-288-15,4 1-64 0,4-5-16 0,3-1 0 16,1-1-304-16,10-2-64 0,-10-6-16 0,3 1 0 16,3-7-368-16,2 1-80 0,1-7-16 0,3-2 0 15,2-4-1888-15,2 2-384 16,2-2-80-16</inkml:trace>
  <inkml:trace contextRef="#ctx0" brushRef="#br0" timeOffset="20745.82">11834 15027 6447 0,'0'0'576'0,"0"0"-576"0,0 0 0 0,0 0 0 16,0 0 2096-16,0 0 304 0,0 0 64 0,0 0 16 15,3-9-1360-15,-3 9-272 0,0 0-48 0,0 0-16 16,0 0-96-16,0 0-32 0,4-10 0 0,-4 10 0 15,0 0-80-15,0 0-32 0,0 0 0 0,0 0 0 16,0 8-96-16,-2 3 0 0,-2 3-16 0,1 1 0 16,-4 2 0-16,5 3 0 0,-5 3 0 0,-2 8 0 0,2-2-96 15,-2 5-16-15,-1 3 0 0,-2-1 0 16,1-4 128-16,1-1 0 0,1 0 16 0,0-5 0 0,-1 1 112 0,2-4 0 16,1-3 16-16,-1 1 0 0,2-3-272 15,-1-3-64-15,2-1-16 0,1-3 0 0,0 1-112 0,2-2 0 16,2-10-128-16,0 0 192 0,0 0-64 0,-3 7 0 15,3-7-128-15,0 0 192 0,0 0 0 0,0 0-16 16,0 0 0-16,0 0 0 0,0 0-176 0,12 0 128 16,-2-1-128-16,1 0 128 0,0 1-128 0,-11 0 0 15,10-1 0-15,-10 1 0 0,12 0 0 0,0 1-176 16,-1-1 176-16,1 1-192 0,1 2 48 0,-1-1 0 16,2 1 0-16,3 1 0 0,-2-4-176 0,3 1-48 0,0 1 0 15,-1-2 0 1,2-2-272-16,1-3-64 0,-1 1-16 15,-2 0-8000-15,1 3-1600 0</inkml:trace>
  <inkml:trace contextRef="#ctx0" brushRef="#br0" timeOffset="21005.73">12200 15274 21183 0,'0'0'1888'0,"0"0"-1504"0,0 0-384 0,0 0 0 15,0 0 0-15,0 0 0 0,0 0 0 0,0 0 0 0,-2 9 384 0,-3 3 64 16,0 4 16-16,-2-1 0 16,0 3-48-16,-2 1-16 0,-2 0 0 0,3 2 0 0,-3 1 16 0,1 1 0 15,-4-4 0-15,4-1 0 0,0 0-144 0,4-4-16 16,0-2-16-16,3 1 0 0,0-4-240 0,3-9 0 15,1 10 0-15,-1-10-160 16,0 0-720-16,12 4-144 0,-1-4-16 0</inkml:trace>
  <inkml:trace contextRef="#ctx0" brushRef="#br0" timeOffset="21387.2">12474 15243 19343 0,'-12'10'1728'0,"6"-3"-1392"0,-2 4-336 0,2-1 0 16,-1 2 464-16,1 2 32 0,0-3 0 0,-2 2 0 16,3 1 16-16,-1-4 16 0,-1 0 0 0,7-10 0 15,0 0-256-15,-2 11-48 0,2-11-16 0,0 0 0 16,0 0 384-16,0 0 80 0,0 0 16 0,0 0 0 15,10-3 80-15,0-1 32 0,-1-1 0 0,0 0 0 16,4-5-336-16,-2 2-64 0,-1-2-16 0,3 2 0 16,0-2-208-16,1 6-48 0,-4-1-128 0,1-4 192 15,1 3-192-15,0-2 128 0,1 3-128 0,0 3 0 16,-3-2 0-16,0 3 0 0,-1 2 0 0,0 4 0 16,-3 4 0-16,1 2 0 0,-2 3 0 0,-1 2 0 15,-1 1-320-15,1 1 64 0,-1 1 0 0,2 0-8752 16,-1 0-1744-16</inkml:trace>
  <inkml:trace contextRef="#ctx0" brushRef="#br0" timeOffset="21863.73">12987 15323 16575 0,'0'0'736'0,"0"0"160"0,0 0-720 0,0 0-176 0,0 0 0 0,13 3 0 15,0-2 720-15,-3 0 112 0,2-1 32 0,1 0 0 16,0 0-576-16,0-1-112 0,-1-1-32 0,2-1 0 16,1-1 48-16,2 1 0 0,-2-3 0 0,0 1 0 0,-2-1 512 0,0 1 96 15,0-4 32-15,-2 1 0 0,-1 2-192 0,-1-2-16 16,-3 1-16-16,2-3 0 0,-4 3-288 0,-4 7-48 15,0 0-16-15,-1-12 0 0,-1 3 32 0,2 9 0 16,0 0 0-16,-10-5 0 0,-1 3-80 0,-2 7-16 16,0 0 0-16,-2 3 0 0,1 2-192 0,-2 3 128 15,-2 1-128-15,0 1 0 0,0-1 128 0,4 3-128 16,3 0 0-16,1 0 144 0,1-2-144 0,4 1 0 16,3-4 0-16,4 2 0 0,0 1 0 0,3-3 0 15,2-3 0-15,3 0 0 0,1-3 0 0,3-1 0 16,4-1-192-16,0 0 192 15,1-6-704-15,1-1-32 0,2-1 0 0,1-1-11296 0</inkml:trace>
  <inkml:trace contextRef="#ctx0" brushRef="#br0" timeOffset="22282.29">13605 15248 11055 0,'-8'-1'976'0,"-2"0"-784"0,0-2-192 0,4 2 0 16,-2 0 1968-16,-1 2 336 0,0 0 80 0,0 3 16 16,2 1-1600-16,-2 0-320 0,-3 2-64 0,2 3-16 15,0-1-16-15,1 2 0 0,-1 3 0 0,1 1 0 16,0 3 112-16,3-5 16 0,1 0 0 0,2 1 0 0,3-4-32 0,1 1 0 16,-1-11 0-16,8 14 0 15,2-6-176-15,2-1-48 0,-1-3 0 0,2-2 0 16,1-2 128-16,-2-2 0 0,0 1 16 0,-1-4 0 0,2-3-16 0,-2 1-16 15,0-4 0-15,-1 3 0 0,1-4-176 16,-2 1-16-16,0 1-16 0,-4-3 0 0,1 1-160 0,1 3 128 16,-7 9-128-16,4-8 128 0,-4 8-128 0,0 0 0 15,0 0 0-15,0 0 0 0,0 0 0 0,0 0 0 16,2 10 0-16,1 2 0 0,-5 0 0 0,2 3 0 16,-1 3-144-16,0 0 144 0,0 0 0 0,2-1 0 15,1-1 0-15,4-1 0 0,2-2-320 0,4-3 0 16,-1 2 0-16,2-5 0 15,1-3-912-15,0-2-192 0,1-2-48 16,0-4-10032-16</inkml:trace>
  <inkml:trace contextRef="#ctx0" brushRef="#br0" timeOffset="22853.18">14207 15289 16415 0,'0'0'720'0,"0"0"160"15,-1-10-704-15,1 10-176 0,0 0 0 0,0 0 0 0,-1-8 960 0,1 8 144 0,0 0 48 0,0 0 0 16,0 0-496-16,-10 0-80 0,-1 0-32 0,1 5 0 16,-1 7 32-16,-1-2 16 0,0 1 0 0,0 2 0 15,1 0 64-15,-1 1 16 0,2 0 0 0,0-4 0 16,0 0-208-16,2 2-32 0,8-12-16 0,-4 8 0 15,4-8-240-15,0 0-48 0,0 0-128 0,0 0 192 16,14 4-48-16,2-4-16 0,-1-4 0 0,3-1 0 16,2-6 32-16,4 0 0 0,-2-5 0 15,1 1 0-15,-2-2-160 0,2 2 160 0,-4 0-160 0,4 1 160 16,1 1-160-16,-2-1 0 0,-6 2 0 0,1 3 0 16,-2 1 0-16,0 4 0 0,-1 2 0 0,0 0 0 15,-14 2 0-15,12 3 0 0,-2 1 0 0,-2 3 0 16,-8-7-912-1,0 0-224-15,6 12-32 0,-6-12-11120 0</inkml:trace>
  <inkml:trace contextRef="#ctx0" brushRef="#br0" timeOffset="23078.42">14764 15256 16575 0,'0'0'1472'0,"-8"8"-1168"15,0 3-304-15,-1-2 0 0,-1 4 2272 0,-2 3 400 16,-2 5 80-16,1-1 0 0,-3-2-1424 0,2 1-304 16,0-1-48-16,0-1-16 0,4 0-640 0,0-2-144 0,-1-2-32 15,5 0 0-15,1-6-144 0,5-7 0 16,0 0 0-16,0 0 0 16,4 12-464-16,-4-12-128 0,12 3-32 0,2-1-8048 0,3-4-1616 0</inkml:trace>
  <inkml:trace contextRef="#ctx0" brushRef="#br0" timeOffset="23297.66">15243 14951 15663 0,'-11'-4'1392'0,"11"4"-1120"0,-8 0-272 0,8 0 0 0,-10 4 2112 16,0 1 384-16,4 5 64 0,-3 0 0 0,0 6-1792 15,-3-1-352-15,2 1-80 0,-4 4-16 0,-1 4-128 0,0 4-48 16,-1-2 0-16,2 4 0 0,0 0-144 0,3-2 0 16,1 3 144-16,1-1-144 0,0-2 0 0,0 1 0 15,4-6 0-15,1 4 0 16,2-3-1280-16,0-1-336 0,-1-3-64 0</inkml:trace>
  <inkml:trace contextRef="#ctx0" brushRef="#br0" timeOffset="23497.03">14835 15262 13823 0,'0'0'1216'0,"0"0"-960"0,0 0-256 0,0 0 0 0,0 0 2736 0,8 9 496 0,3-4 96 0,2 3 32 16,1 1-2160-16,1-4-432 0,2 1-96 0,2-1-16 15,1-1-256-15,6 1-48 0,2-1-16 0,1 1 0 16,1 0-208-16,3 4-128 0,-2-1 160 0,1-2-160 31,-3-1-1376-31,-1-1-368 0,-3 0-80 0,-3 0-9568 0</inkml:trace>
  <inkml:trace contextRef="#ctx0" brushRef="#br0" timeOffset="23728.41">15467 15255 13823 0,'0'0'1216'0,"-5"7"-960"0,0 4-256 0,1 0 0 0,0 4 2752 0,0 3 512 15,-1-1 112-15,0 0 16 0,0 2-1968 0,1 2-384 16,2 3-80-16,1-1 0 0,-1-2-576 0,2 4-96 16,3-3-32-16,-1 0 0 0,0-2-96 0,1-1-32 15,3 2 0-15,2-5 0 16,4-3-560-16,-1 1-112 0,1-5-32 0,-2 1 0 15,6-5-704-15,0 2-160 0,-1-5-32 0</inkml:trace>
  <inkml:trace contextRef="#ctx0" brushRef="#br0" timeOffset="23946.72">15878 15276 3679 0,'0'0'320'0,"0"0"-320"0,-7 0 0 0,1 2 0 0,-2 0 4496 0,8-2 832 0,-7 13 176 0,-4 1 16 15,1 2-3456-15,0 3-688 0,-1 2-144 0,-1 2-16 16,0 5-272-16,-4-2-48 0,0 5-16 0,-1 1 0 16,2 2-176-16,-2-4-16 0,-2 1-16 0,2 1 0 15,0 0-384-15,2 1-80 0,-3 0-16 0,3-2 0 16,1 1-192-16,2-5-192 0,1 2 48 0,1-3 0 31,2-5-1552-31,2-2-304 0,1-1-64 0,1-7-6672 0,4-11-1328 0</inkml:trace>
  <inkml:trace contextRef="#ctx0" brushRef="#br0" timeOffset="24147.21">15053 14956 34095 0,'-23'-5'1504'0,"13"4"320"0,10 1-1456 0,0 0-368 0,0 0 0 0,0 0 0 0,-3 9 976 0,3-9 128 15,3 14 32-15,0 0 0 16,1-3-2576-16,-4-11-512 0</inkml:trace>
  <inkml:trace contextRef="#ctx0" brushRef="#br0" timeOffset="27446.07">11124 17563 10303 0,'0'0'448'0,"0"0"112"0,0 0-560 0,0 0 0 0,0 0 0 0,-4-6 0 0,4 6 1024 15,0 0 112-15,0 0 16 0,0 0 0 16,-3-8-48-16,3 8 0 0,0 0 0 0,0 0 0 0,0-8-208 0,0 8-64 16,-1-11 0-16,1 11 0 0,0 0-272 0,0 0-64 15,0 0-16-15,8-4 0 0,-8 4-224 0,10-1-32 16,-10 1-16-16,10 2 0 0,-10-2 48 0,11 6 0 15,0 1 0-15,0 1 0 0,-1-2 96 0,0 4 32 16,-1 3 0-16,4-2 0 0,-2 2-240 0,5 1-144 16,0-1 192-16,5-2-192 0,0 3 320 0,6 2-32 15,2-4-16-15,5-2 0 0,2 4-16 0,1-5-16 16,1 0 0-16,-1-1 0 0,-4-3 80 0,5-1 32 0,1-3 0 16,-2 3 0-16,-2-2-96 0,0 1 0 15,1 1-16-15,2 0 0 0,1-1 16 0,2 1 16 0,-2-1 0 0,1-2 0 16,-1 1-32-16,-2-2-16 0,-4 0 0 15,1-2 0-15,-1-1-64 0,-1 2-16 0,1 0 0 16,0 0 0-16,0-2-144 0,-1 2 160 0,-1-2-160 0,0-2 160 16,1 1-160-16,-1 1 128 0,-1 0-128 15,-1-1 128-15,1-5 64 0,-2 3 16 0,0-3 0 0,-3 3 0 16,-3-3 80-16,1 0 16 0,-3 1 0 0,0-2 0 16,2 4 16-16,-3-3 0 0,-4 1 0 0,0-2 0 15,-1 2-48-15,0 0 0 0,-1 2 0 0,0 0 0 16,-3-4 32-16,0 5 0 0,0-3 0 0,0 3 0 15,1 0-48-15,-2-1-16 0,-2-1 0 0,1 3 0 16,1-2-240-16,0 1 176 0,-2 1-176 0,-7 4 160 16,10-5-160-16,-2-1 0 0,0-1 0 0,-8 7 0 15,0 0 0-15,7-3 0 0,-7 3 0 0,0 0 0 0,8-5 0 0,-8 5 0 16,0 0 0-16,0 0 0 16,0 0-512-16,0 0 0 15,0 0 16-15,0 0 0 0,0 0-1792 0,0 0-352 0,0 0-80 0</inkml:trace>
  <inkml:trace contextRef="#ctx0" brushRef="#br0" timeOffset="28809.16">16640 17563 3679 0,'0'0'160'0,"0"0"32"0,-10 0-192 0,10 0 0 0,-8-4 0 0,8 4 0 0,0 0 3088 0,0 0 576 16,0 0 112-16,0 0 32 0,0 0-2480 0,0 0-496 15,2-10-112-15,-2 10-16 0,0 0-64 0,6-5-32 16,-6 5 0-16,10-5 0 0,-1 0-288 0,-9 5-48 15,0 0-16-15,12-1 0 0,-1 1-128 0,-11 0-128 0,9 6 144 0,1 0-144 16,0-1 192-16,2 7-48 0,0 0-16 0,1 4 0 16,5 0 64-16,0 3 16 0,1 4 0 0,1-1 0 15,2-2-80-15,2 0 0 0,1 1-128 0,3 2 192 16,3-3-64-16,2-1-128 0,-3-1 176 0,3 0-176 16,2-2 368-16,2-1-48 0,1-3 0 0,1 1 0 15,1 1 272-15,1-3 48 0,1 2 16 0,0-1 0 16,0-4-80-16,0 2-32 0,0-3 0 0,0 0 0 15,0-2-288-15,0-1-48 0,-1 1-16 0,2 2 0 16,0-4-192-16,0 0 128 0,-1 2-128 0,0-2 0 16,-2-1 192-16,-2-1-48 0,0 1-16 0,0-1 0 15,-1 0 64-15,0-1 16 0,0-1 0 0,0 0 0 0,1-1-16 16,0-1-16-16,-1-1 0 0,0-1 0 0,-1-2 64 16,-1-2 16-16,-2 3 0 0,-1-3 0 0,1 3-64 0,-3-4 0 15,-2 2 0-15,-1-3 0 16,2-2-48-16,-2 0-16 0,-1 0 0 0,1 5 0 15,-4-5 48-15,1 3 0 0,-1 1 0 0,2-1 0 0,-3 1 0 16,-3-1 0-16,0 3 0 0,-1-3 0 0,-2 2-16 0,1-2 0 16,-2 3 0-16,-1-2 0 0,-1 1-32 0,-2-2 0 15,0 1 0-15,-1 0 0 0,-1 1-128 0,-2 2 192 16,1-5-192-16,0 2 192 0,-2 1-48 0,2 3 0 16,-2-3 0-16,0 3 0 0,2-1-144 0,-2-2 192 15,-6 8-192-15,8-6 192 0,-1 0-192 0,2-2 128 16,0 4-128-16,-2-1 128 0,-7 5-128 0,10-6 0 15,-3 2 0-15,-7 4 128 0,0 0-128 0,7-4 0 0,-7 4 0 16,0 0 0-16,4-7 0 0,-4 7 128 0,0 0-128 16,0 0 128-16,0 0-128 0,0 0 0 15,-7-8 0-15,1 4 0 0,-2 0 0 0,-1 0-256 16,-1 3 48-16,0 0 0 16,-1-2-1248-16,-1 1-240 0,-1 1-48 0,1-3-13808 0</inkml:trace>
  <inkml:trace contextRef="#ctx0" brushRef="#br0" timeOffset="30128.26">11191 17524 10127 0,'0'0'448'0,"-8"2"96"0,8-2-544 0,0 0 0 0,0 0 0 0,0 0 0 15,0 0 1568-15,0 0 208 0,0 0 32 0,0 8 16 16,0-8-1040-16,8 9-208 0,2-4-32 0,0 1-16 16,4 2 96-16,4-2 16 0,2 4 0 0,5-1 0 15,0 3-16-15,3 2 0 0,2-2 0 0,5 5 0 16,2-1-48-16,0 0-16 0,-1-1 0 0,4 1 0 15,-3-5-144-15,2 1-32 0,2 1 0 0,2 1 0 0,3-5-64 0,2 2-32 16,3-1 0-16,2 1 0 0,3-5 64 0,-5 2 16 16,-1-5 0-16,0 1 0 0,-1 0 16 0,-1 1 0 15,0-1 0-15,1 0 0 0,-2 0-128 16,4 1 0-16,-2-3-16 0,1 1 0 0,-1-2 0 0,-2-4 0 16,-2 0 0-16,-2-4 0 0,-2 2-48 0,2 1-16 15,-1-3 0-15,0 0 0 0,-2-3 0 0,1 3 0 16,1 0 0-16,0-3 0 0,-1 2-48 0,-4-3-128 15,-2 0 192-15,-2 0-64 0,2-1-128 0,-4 0 128 16,0 2-128-16,-2-1 128 0,-1 2-128 0,0-3 0 16,-1 1 144-16,-1 2-144 0,0-2 128 0,-1 3-128 15,-1-1 128-15,1 1-128 0,-1-3 192 0,-1 3-48 16,-6-2 0-16,1 3 0 0,0-5 48 0,-3 4 0 16,-1 0 0-16,-1 1 0 0,-3-2-16 0,0 3 0 15,-2 0 0-15,-2-2 0 0,-6 8-16 0,7-6 0 0,-1 1 0 0,-6 5 0 16,8-8 48-16,-8 8 16 0,0 0 0 0,5-5 0 15,-2-2-16-15,-3 7 0 0,0 0 0 0,0 0 0 16,0-8-48-16,0 8-16 0,-1-7 0 0,1 7 0 16,0 0 0-16,0 0 0 0,0 0 0 0,0 0 0 15,-4-7-144-15,4 7 160 0,0 0-160 0,0 0 160 16,0 0-160-16,0 0 0 0,-6-5 0 0,6 5 0 16,0 0 0-16,0 0 0 0,-9-4 0 0,9 4 0 15,0 0-384 1,0 0-64-16,0 0-16 0,0 0 0 0,-6-9-1472 15,6 9-304-15,0 0-48 0</inkml:trace>
  <inkml:trace contextRef="#ctx0" brushRef="#br0" timeOffset="32300.12">19489 5479 1839 0,'0'0'160'0,"0"0"-160"0,0 0 0 0,0 0 0 15,0 0 2000-15,0 0 368 16,0 0 80-16,0 0 16 0,0 0-1392 0,0 0-288 0,0 0-48 15,0 0-16-15,-6 0-144 0,-1 1-16 0,0 1-16 16,-1-2 0-16,0-2-96 0,1 1 0 0,-1 0-16 16,2 1 0-16,-1 0 144 0,7 0 16 0,0 0 16 0,0 0 0 15,-6 1-160-15,6-1-16 0,0 0-16 0,0 0 0 16,0 0-144-16,0 0-16 0,0 0-16 0,0 0 0 16,8 1 0-16,0-2 0 0,4 0 0 0,2-1 0 15,0-1 112-15,2-2 32 0,2-1 0 0,3 4 0 16,0-2-128-16,3-1 0 0,3 0-16 0,1 1 0 15,0-2-240-15,0-1 128 0,0 2-128 0,1 3 0 0,0-5 0 16,12 1 0-16,-7 2 0 0,-12 2 0 16,0-3 0-16,-1 1 0 0,0-1 0 0,-4 2 0 0,-1-1 160 0,-2 1-160 15,-6 0 160-15,1 0-160 0,-9 3 144 0,0 0-144 16,0 0 128-16,0 0-128 0,-7 0 192 0,-3 3-64 16,-4 1 0-16,-4 2 0 0,-6-3 32 0,-12 1 0 15,-2-4 0-15,1 2 0 0,3 1 48 16,11 0 16-16,-3 1 0 0,-2-2 0 0,-1-1 16 15,1 1 0-15,0 1 0 0,3-2 0 0,-1 0 80 0,5 2 32 16,0 0 0-16,2-2 0 0,3-2-128 0,2-1-32 16,4 1 0-16,-2 1 0 0,12 0-192 0,0 0 176 15,0 0-176-15,0 0 160 0,0 0-160 0,10-4 0 16,3 2 0-16,2-1 0 0,2-1 0 0,2-1 0 16,1-1 0-16,5 1 0 0,1 1 0 0,2-1 0 15,1 1 0-15,2 1 0 0,-2 2 0 0,3 1 0 0,-3-1 0 16,0 2 0-16,-1 0 0 0,-2 1 0 15,-3 2 0-15,-3-3 0 0,-2 1 0 0,-3 1 0 0,-2-1 144 16,-3 0-144-16,-2-2 128 0,-8 0-128 16,0 0 160-16,0 0-160 0,0 0 336 0,-4 6-16 0,-4 3-16 15,-2-3 0-15,-3 2-112 0,-10 0 0 0,-3-1-16 0,7 0 0 16,-3-5 0-16,-1 2 0 0,-1 1 0 0,-12 3 0 16,2-5 96-16,11 1 32 0,-2 1 0 0,-1-1 0 15,2 1 16-15,3 2 0 0,0 0 0 0,3-4 0 16,3-1-96-16,4 1-16 0,3-1 0 0,3 2 0 15,5-4-208-15,0 0 144 0,0 0-144 0,6 5 128 16,5-5-128-16,1 0 160 0,5-1-160 0,3-2 160 16,3 0-160-16,2 0 0 0,2-1 0 0,2 0 0 15,1 3 0-15,1-1 0 0,2-2 128 0,0 0-128 16,1 0 0-16,-1 2 0 0,-2-3 0 16,-1 0 0-16,-2 1 0 0,-6 1 0 0,-1 2 0 0,-5-2 0 0,-2 1 0 0,-2-2 0 15,-5 3 0-15,-7 1 0 0,0 0 0 0,0 0 0 16,0 0 0-16,-6 7 128 0,-3-2-128 0,-4 2 0 15,-3-1 0-15,-3-1 0 0,-2 2 0 0,-1 0-272 16,-3-2 32-16,1 2 16 16,1-1-1520-16,2-2-304 0,0 1-64 15</inkml:trace>
  <inkml:trace contextRef="#ctx0" brushRef="#br0" timeOffset="33865.49">22395 17563 11967 0,'0'0'1072'0,"0"0"-864"0,0 0-208 0,0 0 0 16,0 0 1088-16,0 0 192 0,0 0 16 0,0 0 16 0,0 0-512 0,0 0-96 15,0 0-32-15,10 1 0 0,-10-1 192 0,11-1 32 16,-1 0 16-16,4-2 0 0,0 1-192 0,0-2-32 15,0 0-16-15,-2 2 0 0,2-1-112 0,0 0-32 16,0 1 0-16,0-2 0 0,-2 2-128 0,0-1-16 16,-2 0-16-16,0 3 0 0,0-1-16 0,-1 0 0 15,-9 1 0-15,9-3 0 0,-9 3-16 0,12-1 0 16,-12 1 0-16,10-2 0 0,-10 2-48 0,10-2-16 16,-10 2 0-16,0 0 0 0,10 0-80 0,-10 0 0 15,10 2-16-15,-10-2 0 0,10 0-176 0,-10 0 192 16,11 0-192-16,-11 0 192 0,0 0-192 0,0 0 192 0,10 0-192 0,-10 0 192 15,0 0-64-15,0 0-128 0,0 0 192 0,0 0-64 16,0 0 64-16,0 0 0 0,0 0 0 16,0 0 0-16,-7 8 96 0,-1-2 32 15,-3 0 0-15,0-1 0 0,0-2-112 0,-2 0-16 16,-2 0 0-16,-1 1 0 0,1 1-48 0,-3-3-16 0,-1 0 0 16,1 0 0-16,1 1-128 0,0 0 0 0,3 0 144 0,4 0-144 15,1-3 0-15,9 0 144 0,0 0-144 0,0 0 0 16,0 0 208-16,0 0-64 0,10-6-16 0,4 1 0 15,4 3 64-15,4-2 0 0,2-2 0 0,1-2 0 16,1 4-192-16,0-1 0 0,2-2 0 16,3 1 128-16,-1 1-128 0,3-1 0 0,-2 1 0 0,-1 2 0 15,3 1 0-15,-3 1 0 0,-1-1 0 0,-2 2 0 16,-3 2 0-16,-4-1 0 0,-5 1 0 0,-3 0 0 16,-12-2 0-16,0 0 0 0,0 0 0 0,0 0 0 15,-5 9 0-15,-6-1 0 0,-4 0 144 0,-5 1-144 0,-2-4 0 0,-3 3 128 16,-4-2-128-16,-1 0 0 0,1 2 0 15,0-3 144-15,0 1-144 0,-1 2 0 0,1-3 160 0,1 0-160 16,2 2 128-16,0-4-128 0,2 1 256 0,4-1-48 16,4-2 0-16,2 3 0 0,4-3-80 0,10-1 0 15,0 0-128-15,0 0 192 0,0 0-32 0,0 0-16 16,8-7 0-16,6 1 0 0,4 0-144 0,2-2 192 16,2 2-192-16,2-2 192 0,0 2-192 0,4 2 0 15,0-2 0-15,-2 2 0 0,1 0 0 0,-4 2 0 16,-1-1 0-16,-3 2 0 0,-3 1 0 0,-3 0 0 15,-13 0 0-15,0 0 0 0,0 0 0 0,0 0 0 0,-4 8 0 16,-7 2 0-16,-3-3 0 0,-3 4 0 16,-6-4 160-16,-1 2-160 0,-3-3 176 0,1 1-176 15,-2 0 160-15,0-3-160 0,-1 1 144 0,1-1-144 0,1 0 128 16,3-4-128-16,2 1 0 0,4-1 0 0,4-2 128 0,4-5-128 31,5 2-800-31,6-5-192 0,8 1-32 0</inkml:trace>
  <inkml:trace contextRef="#ctx0" brushRef="#br0" timeOffset="34714.75">26560 17684 15775 0,'0'0'704'0,"0"0"128"0,0 0-656 0,0 0-176 15,0 0 0-15,0 0 0 0,0 0 1120 0,0 0 192 0,0-7 32 0,0 7 16 0,0 0-272 16,10-3-48-16,0 0-16 0,2 2 0 0,4 0-64 0,4 1-32 15,1 0 0-15,5 0 0 0,2-2 48 16,1 2 16-16,0 0 0 0,-1 0 0 0,4 0-256 0,-4-1-48 16,-3 0-16-16,1-1 0 0,-4 0-80 0,1 2-16 15,-1 0 0-15,-4 2 0 0,-4 1-48 0,-3 0-16 16,-11-3 0-16,0 0 0 0,0 0-192 0,0 0-64 16,0 0 0-16,-5 8 0 0,-9 1-256 0,-2-4 0 15,-4 0 128-15,-1 4-128 0,-5-2 128 0,-2 0-128 16,-3-3 144-16,-1-1-144 0,0-1 192 0,2 0-48 15,-3-2-16-15,3-2 0 0,4 1 208 16,4 0 48-16,3-2 0 0,4 1 0 0,2-1-96 0,4-1-16 0,9 4 0 16,0 0 0-16,0 0-16 0,0 0-16 0,4-9 0 15,7 6 0-15,2-3-96 0,4 3-16 0,3-1 0 0,2 1 0 16,2 0-128-16,0-3 0 0,1 3 0 0,1-1 128 16,-1 1-128-16,-1-1 0 0,-2-1 0 15,-3 2 0-15,-3 3 0 0,-3 0 0 0,-13 0 0 0,0 0 0 16,0 0 0-16,0 0 0 0,-5 8 0 0,-8 0 0 15,-8 2 0-15,-8-2 0 0,-5-1 0 16,-6 2 0-16,-8-4-144 0,-2 1 144 0,0-1 0 0,2-2 0 16,0 4-256-16,2-1 48 0,3-2 16 15,1-3 0 1,1 2-1792-16,3-2-368 0,2-1-64 0</inkml:trace>
  <inkml:trace contextRef="#ctx0" brushRef="#br0" timeOffset="36515.44">28882 17698 13471 0,'-11'-5'592'0,"11"5"128"0,-10-2-576 0,1 1-144 0,9 1 0 0,-9-1 0 0,9 1 896 0,-9-1 128 16,9 1 48-16,-7-4 0 16,0-1-320-16,7 5-64 0,0 0-16 0,0 0 0 0,0 0 80 15,7-7 16-15,3 2 0 0,0-1 0 0,0 2-352 0,2 0-64 16,-1 2-16-16,2-1 0 0,-1 1-64 0,1-1-16 16,0 2 0-16,0 1 0 0,-2-1-32 0,0 1-16 15,2 0 0-15,0 0 0 0,0 0 112 0,1 0 0 16,1 1 16-16,3 3 0 0,1-2-16 0,2 1-16 15,2-1 0-15,3 2 0 0,1-1-80 0,0 0-16 16,2 0 0-16,4 0 0 0,-1-2 48 0,3 1 16 16,-1 0 0-16,0-2 0 0,1-2 368 0,-1 1 64 15,0 0 0-15,2 0 16 0,1 1 144 0,-1 0 32 0,-1-2 0 16,-1 2 0-16,-1 3-272 0,2-1-48 0,-4 2-16 16,-3 1 0-16,-2 0-128 0,-6-1-32 15,0 1 0-15,-4 2 0 0,-6-4-96 0,-10-3-32 0,0 0 0 0,0 0 0 16,0 0-96-16,-2 8-32 0,2-8 0 0,-10 8 0 15,-1-5-144-15,-3 1 0 0,-3-1 0 0,0-4 0 32,-4-2-2240-32,2-1-384 0</inkml:trace>
  <inkml:trace contextRef="#ctx0" brushRef="#br0" timeOffset="37598.75">31624 16457 8287 0,'0'0'736'0,"-2"-5"-592"0,2 5-144 0,0-9 0 15,0 9 1664-15,1-6 320 0,-1 6 48 0,0 0 16 16,3-12-688-16,-3 12-128 0,2-6-16 0,-2 6-16 16,4-10-160-16,-4 10-16 0,4-6-16 0,-3 2 0 0,-1 4-240 0,0 0-32 15,0 0-16-15,0 0 0 0,0 0-272 0,0 0-64 16,0 0-16-16,0 0 0 0,-8 6-64 0,2 6-16 16,-2 3 0-16,3 5 0 0,-2 4 96 0,0 8 0 15,1 2 16-15,-4 4 0 0,2 10-160 16,1-3-48-16,-4 5 0 0,1-2 0 0,-4 0-48 0,4 3-16 15,-1 1 0-15,2-1 0 0,-3-1-128 0,2-4 0 16,1-2 144-16,2-3-144 0,-1-3 256 0,2-4-32 16,-1-3 0-16,2-6 0 0,-1 2 272 0,1-6 48 15,1-2 16-15,-1 1 0 0,4-3-160 0,-1-1-16 16,1-1-16-16,2-6 0 0,-1-9-224 0,0 0-144 16,8 9 192-16,2-6-192 0,-10-3-192 0,15-1-160 15,1-1-32-15,-1-7-9984 16,3-3-2016-16</inkml:trace>
  <inkml:trace contextRef="#ctx0" brushRef="#br0" timeOffset="38232.74">31471 16386 21183 0,'-8'-18'1888'0,"5"11"-1504"0,1-4-384 0,3 4 0 16,4-3 944-16,5 3 112 0,-1 0 32 0,5 0 0 15,1 2-176-15,5-2-16 0,0 3-16 0,3 0 0 16,0-4-96-16,6 3-16 0,3 1 0 0,2 1 0 0,3-2-96 0,1 1-32 16,1 1 0-16,2 2 0 0,5 2-384 0,0-1-96 15,-6-1-16-15,0 0 0 16,-5-2-144-16,-3 1 0 0,-3-4 0 0,-2 3 128 0,-2-1-128 0,-3 1 0 15,-3 1 0-15,-9 0 128 0,0-1-128 0,1 1 160 16,-3 1-160-16,1 1 160 0,-1 0 16 0,0 0 0 16,-2 1 0-16,-6-1 0 0,0 0-48 0,0 0-128 15,0 0 192-15,5 12-64 0,-5-12-128 0,-1 15 0 16,-3-1 144-16,-1-5-144 0,0 6 0 0,-3 4 0 16,-1 2 0-16,0 5 0 0,-2 4 0 0,1 4 0 15,-2 4 0-15,-8 36 0 0,3-8 0 0,3-4 0 0,3-5 0 16,2-2 0-16,1-2 0 0,5-1 0 0,0-3 0 15,3-2 0-15,3-3 0 0,2-3 0 0,1-3 0 0,3 1 0 16,1 0 0-16,2-3 144 0,3 0-144 0,1-3 0 16,2-1 256-16,-8-16-64 0,2 2-16 15,1 1 0-15,-1-1-176 0,1 0 192 0,-2 0-192 0,1-2 192 16,-2 1-192-16,5 4 128 0,-5-4-128 16,-3-6 128-16,-7-11 128 0,0 0 32 0,0 0 0 0,0 0 0 15,0 0 384-15,-13 2 80 0,-1-4 16 0,5 0 0 16,-2-1-336-16,-3 1-64 0,-4-1-16 0,-2 2 0 15,-3-2 96-15,-4 1 0 0,-2-3 16 0,-32-2 0 16,4 5 224-16,2-2 32 0,-2 3 16 0,3-3 0 16,2 3-208-16,8 1-32 0,1-2-16 0,1 1 0 15,6 0-288-15,7-2-48 0,1 2-16 0,6 1 0 16,6-3-128-16,3 1 0 0,4-1 0 0,9 3-176 16,0 0-784-16,0 0-144 0,10-3-48 15,5-3 0-15,6 0-1984 0,7-3-416 16</inkml:trace>
  <inkml:trace contextRef="#ctx0" brushRef="#br0" timeOffset="40547.44">28896 18055 20271 0,'-14'8'1792'0,"4"-5"-1424"0,0 2-368 0,0 6 0 0,0 3 880 0,0 3 96 16,-1 5 32-16,-1 2 0 0,-1 4-624 15,2 3-128-15,-1 0-32 0,2 1 0 0,0-1-224 0,0-2 0 16,-2 3 0-16,3-1 0 0,2 1 144 0,0-3-16 16,0 1 0-16,2-6 0 0,1 0 208 0,3-4 48 15,-1-2 0-15,2-3 0 0,0-3 16 0,2-2 16 16,-2-10 0-16,3 8 0 0,-3-8-128 0,0 0-32 16,0 0 0-16,0 0 0 0,0 0 240 0,11-8 32 15,-3-3 16-15,-1-2 0 0,-1-4-32 0,-1-2-16 16,-2-5 0-16,1-1 0 0,3-6-16 0,0 1 0 15,0 0 0-15,3-3 0 0,2-2-160 0,-2-1-16 16,1-1-16-16,2 2 0 0,4-1-160 0,-1 1-128 0,1 2 192 0,0 2-192 16,3 4 192-16,0-1-192 0,0 4 192 15,1 3-192-15,-1 2 192 0,0 2-192 0,-1 7 192 0,0 4-192 16,6 0 256-16,-4 1-48 0,-2 5-16 0,-1 5 0 16,0 1-192-16,0 1 0 0,-3 5 0 0,-2 4 0 15,-5 3 0-15,-2 2 0 16,-4 0-128-16,-2 5 128 0,-6-2-256 0,-3 4 64 0,-3-4 16 15,0 1 0-15,-5-2 176 0,-1-3 0 0,-1 0 0 0,0-3-128 16,-2 0 128-16,0-4 0 0,2-2 0 0,1-1 0 16,1-5 192-16,1 0-48 0,2 2 0 15,3-5 0-15,1-2-16 0,1-1-128 0,9 1 192 0,0 0-64 16,-6-9-128-16,6 9 0 0,0 0 0 0,0 0 128 16,7-8-128-16,3 1 0 0,2 0 0 0,0 6-176 15,2 2 176-15,2 5 0 0,0 2 0 0,2 3 0 0,2 4 0 16,-1 4 0-16,-2 5 0 0,-2 0 0 0,-2-1 0 15,-2 4 0-15,-2-2 0 0,-1 3-128 0,-2-4 128 16,-2 4 0-16,-1-2 0 0,-2-2 0 0,-1-1-304 0,-1-3-16 16,-3-1-16-16,0-4 0 15,0-3-432-15,2-2-64 0,-1-2-32 0,3-8 0 16,0 0-1952-16,0 0-384 16</inkml:trace>
  <inkml:trace contextRef="#ctx0" brushRef="#br0" timeOffset="40796">29529 18047 3679 0,'0'0'320'0,"-10"3"-320"0,0-1 0 0,3 3 0 0,0 2 5824 0,2-1 1104 0,0 6 224 0,0 0 32 15,0 2-5072-15,2 4-1008 0,-2 4-208 0,1-2-32 16,2 0-544-16,-1 2-96 0,1 3-32 0,0 0 0 15,-3-5-192-15,3 3 0 0,-1 0 128 0,2-3-128 16,0-2 0-16,1 0-128 0,2-1 128 0,1 0-208 31,1-3-512-31,-1-1-112 0,-3-13 0 0,7 11-16 16,-7-11-1104-16,0 0-224 0,0 0-32 0,0 0-5344 0,0 0-1088 0</inkml:trace>
  <inkml:trace contextRef="#ctx0" brushRef="#br0" timeOffset="40967.18">29493 18188 11055 0,'0'0'976'0,"0"0"-784"16,0 0-192-16,0 0 0 0,0 0 1984 0,7 9 368 16,1 1 64-16,-3 2 16 0,1-4-1248 0,1 3-240 15,-1-2-48-15,2 0-16 0,1-3-80 0,1 0-16 16,0 1 0-16,1-3 0 0,2 1-336 0,0 1-80 16,-1-2-16-16,1-3 0 0,1-1-352 0,-1 0 0 15,0 0-192-15,-1 0 64 16,1-4-896-16,-2-2-160 0,1 0-32 0</inkml:trace>
  <inkml:trace contextRef="#ctx0" brushRef="#br0" timeOffset="41162.08">29863 17967 1839 0,'0'0'0'0,"0"0"160"0,0 0-160 0,0 0 0 16,0 0 0-16,0 0 0 0,1 10 5968 0,-1 4 1168 0,0 3 224 0,-1-1 64 15,-2 2-5088-15,-2 3-1008 0,-5 1-208 0,-2 8-32 16,0-2-352-16,-2 2-64 0,1 3-16 0,-4 0 0 15,2 2-256-15,-3-4-48 0,1 2-16 0,0-1 0 16,0 0-208-16,5-4-128 0,0-1 160 0,2-1-160 31,3 1-336-31,1-4-176 0,4-2-16 0,-1-1-9904 0,3-5-1968 0</inkml:trace>
  <inkml:trace contextRef="#ctx0" brushRef="#br0" timeOffset="41537.93">30366 18085 22111 0,'-15'-2'1968'0,"6"1"-1584"0,1-3-384 0,0-1 0 0,1 1 1456 0,-2 1 208 15,-1 1 32-15,0 2 16 0,-1 0-736 0,0 0-144 16,-3 0-16-16,-1 0-16 0,1 4-256 0,-3-1-48 15,1 3-16-15,-1-1 0 0,1 6-192 0,0-1-32 16,4 3-16-16,2 0 0 0,2-2 80 0,5 4 32 16,1 2 0-16,3-1 0 0,3 1-16 0,2 1 0 15,2 1 0-15,1 1 0 0,1 4-32 0,0 3-16 16,2-5 0-16,-2 2 0 0,0 2-64 0,0-1-16 16,-1-3 0-16,-1-1 0 0,-2-1 48 15,-2-1 0-15,-3-1 0 0,-3 0 0 0,-4-3 96 0,-2-2 32 16,-5-1 0-16,-5 1 0 0,-5-5 80 0,-2 2 32 0,-2-4 0 15,-2 4 0-15,-4-2-304 0,-3-2-48 16,-1-6-16-16,-1 0 0 0,1 2-304 0,2-4-64 0,2-5-16 16,5-1 0-1,6-3-2160-15,7-2-432 0,2-11-96 0,23 5 0 0</inkml:trace>
  <inkml:trace contextRef="#ctx0" brushRef="#br0" timeOffset="42784.57">30357 16565 13823 0,'0'0'1216'0,"0"0"-960"0,-5-4-256 0,5 4 0 0,-6-5 2464 0,6 5 448 16,0 0 96-16,0 0 0 0,0 0-1408 0,0 0-304 16,0 0-48-16,8-5-16 0,-8 5-400 0,12-1-96 15,-12 1-16-15,11 3 0 0,0 3-80 0,-3 0 0 16,-1 4-16-16,-1 2 0 0,0 4-96 0,1 3-16 16,-1 2 0-16,2 3 0 0,-1 0-144 0,0 3-48 0,-3-2 0 0,-2 3 0 15,-1-2-112-15,1 2-16 0,0-4-16 16,-2 0 0-16,-1 0-48 0,1-4-128 0,0-1 192 15,1-1-64-15,1-4 192 0,-1-4 16 0,-1-10 16 0,2 12 0 16,-2-12 128-16,0 0 32 0,0 0 0 0,0 0 0 16,10-3-128-16,1-6 0 0,0-2-16 0,1-6 0 15,0-4-48-15,2-3-16 0,1-1 0 0,2-6 0 16,1-5-96-16,3-1-16 0,4-3 0 0,1-6 0 16,-3-5-64-16,4-4 0 0,1-3-128 15,1-4 192-15,2-2-192 0,2-5 144 0,5-2-144 0,-3 5 128 16,1 5-128-16,-2 5 0 0,1 3 0 0,-4 6 0 15,-3 6 0-15,2 5 0 0,-4 2 0 0,1 5 0 16,-2 3-256-16,1 4 0 0,-3-1 16 0,2 5 0 16,-1 3-2400-16,0-2-496 15</inkml:trace>
  <inkml:trace contextRef="#ctx0" brushRef="#br0" timeOffset="53906.7">24584 869 12895 0,'-4'-8'1152'0,"0"-3"-928"0,0-2-224 0,3 3 0 16,0-2 976-16,-1 4 160 0,1-4 16 0,1 2 16 15,0 10-16-15,0-9 0 0,0 9 0 0,0 0 0 16,1-9-144-16,-1 9-48 0,0 0 0 0,7-6 0 16,2 3-448-16,2 2-112 0,0 0-16 0,2 2 0 15,2 1-384-15,-2 6 128 0,0 2-128 0,0 6 0 0,-2-1 0 0,-1 3 0 16,-2 2 0-16,-3 4 0 0,-1 8 128 0,-2 3 32 15,2 6 16-15,-7 7 0 0,1 5-176 0,-1 2 160 16,-2 5-160-16,0 4 160 0,-2-1-160 0,-1 5 192 16,0 3-192-16,2 1 192 0,2 3-64 0,-1-4-128 15,4-2 192-15,0-3-64 0,-3-5 160 0,1 0 32 16,1-4 0-16,-1-2 0 0,-1-4 0 0,0-3 16 16,2-2 0-16,-1 2 0 0,1-4-96 0,-1 0-32 15,2-8 0-15,4-2 0 0,-1-2-208 0,2-1 176 16,1-1-176-16,0-5 160 0,1 1-160 0,1-5 0 15,0-3 0-15,1-4 128 0,0-3-128 0,2-2 0 0,0-5 0 0,0 0 0 16,-1-4 0-16,4 0 0 0,-3-1 0 0,1-3 0 16,1-1 128-16,-1-3-128 0,2 3 0 15,1-1 128-15,0-2-128 0,3 4 0 0,2-1 0 0,1-1 128 16,-2 1-128-16,3 1 0 0,3 0 0 0,2-1 128 16,3 2-128-16,3 0 0 0,3-2 0 0,5-1 0 15,2 3 0-15,0-1 0 0,-3 1 144 0,3-4-144 16,1-1 0-16,4-1 144 0,2 0-144 0,4 3 0 15,6-3 128-15,4 4-128 0,3 1 0 16,-1-2 0-16,-4 1 0 0,3 3 0 0,2 0 0 0,2 3 0 16,5-1 0-16,1 1 0 0,1 1 0 0,-3 0 0 15,-2 1 0-15,1-1 0 0,0 2 0 0,4 0 0 16,2 0 0-16,-1 2 0 0,-6 2 0 0,-2-1 0 16,0 5 0-16,0-3 0 0,1 1 0 0,2-1 0 15,2 3 0-15,-3 0 0 0,-4-3 0 0,-2 2 0 0,3-3 240 0,-1 1-16 16,1-3 0-16,4 2 0 0,3-3 32 15,0-3 0-15,-10 2 0 0,4-1 0 0,2 1-128 0,3-2 0 16,4 1-128-16,-2-2 192 0,2 0-192 0,-4 0 0 16,-3-1 128-16,1-1-128 0,3 0 0 0,2 0 0 15,1 1 0-15,1-2 0 0,-6 2 128 0,2 0-128 16,-1-2 0-16,3 1 144 0,1-1-144 0,0 0 0 16,-2-1 0-16,-4 1 0 0,-4 2 0 0,2-2 0 15,-2 1 0-15,3 1 128 0,1-1-128 0,-1 1 0 16,-2 0 0-16,-2 0 0 0,-4 0 0 0,0 0 0 15,2-1 128-15,3-1-128 0,2 1 0 0,-2 0 0 16,-1-3 0-16,-2 1 0 0,-2 2 0 0,-1 0 0 0,-1 0 0 16,0-1 128-16,1 2-128 0,-2 0 0 0,1 2 0 15,-5 0 0-15,-7 1 0 0,-1 2 0 0,-4-3 0 0,-2 1 0 16,-2-1 0-16,1 2 0 0,-2-1 0 0,1 3 0 16,1-2 0-16,-1 2 0 0,1 3 0 0,-2 0 0 15,-1 1 0-15,-4 2 0 0,-3-5 0 0,-2 5 0 16,-1-2 0-16,-2 3 0 0,1-5 0 0,-2 4 0 15,-3 2 0-15,0-3 0 0,-2-2 0 0,-3-1 0 16,0-1 0-16,-2 0 0 0,-2 3 128 0,0-6-128 16,-12-4 0-16,10 4 128 0,-10-4-128 0,9 3 128 15,-9-3-128-15,0 0 160 0,0 0-160 0,0 0 160 16,0 0-32-16,7-7 0 0,0-5 0 0,-2 2 0 16,-1-4-128-16,-1-2 192 0,1-3-192 0,1-2 192 0,2-5-192 0,-2 0 0 15,-1-6 144-15,-1-1-144 0,6-5 0 16,-1-4 144-16,0-5-144 0,0-1 0 0,1-3 0 15,0-4 0-15,-1-6 0 0,0 3 0 0,0-4 128 16,3-1-128-16,0-5 0 0,2-1 0 0,-4-2 0 0,2 1 0 16,2-1 0-16,-1 3 0 0,2 1 0 15,-1 0 0-15,-1 1 0 0,0 1 0 16,1-3 0-16,1 2 0 0,0 2 0 0,0-4 0 0,0 0 0 0,0 1 0 16,1 5-160-16,-6 28 160 0,3-4-128 0,0-7 128 15,1-1-160-15,1-4 160 0,0-2-192 0,0 1 48 16,0 2 16-16,9-32 0 0,-7 17 128 0,-4 19-128 15,-3 7 128-15,-3 6-128 0,-2 4 128 0,-2 2 0 16,1 1 0-16,-2 1 0 0,0 1 0 0,-1 1 0 0,-1 1 0 16,0 3-128-16,0 3 128 0,-2 1-192 15,-1 0 192-15,0 2-192 0,-1 2 192 0,-1 0-192 0,0 5 192 16,-1-1-192-16,1-2 192 0,0 4 0 0,-3 3-144 16,0 0 144-16,0 1 0 0,0 0-144 0,0 1 144 0,0 0 0 15,0 2 0-15,0 0 0 0,-1 0 0 0,1 2 0 16,-2-1 0-16,-1 2 0 0,0 2 0 0,-2-3 0 15,-3 0 0-15,-1 3-128 0,-1-3 128 0,-2 2 0 16,-3 1 0-16,-6 0 0 0,-3 1 0 0,-4-2 0 16,1 3 0-16,-6-2 0 0,-3 1 0 0,-3 0 0 15,-2 2 0-15,-2-1 0 0,1 3 0 16,-6 0 0-16,0-7 0 0,-4 3 0 0,-1-3 0 0,-2 2 0 16,-5 0 0-16,1-2 0 0,0 3 0 0,-3-3 0 15,-4 3 0-15,-4-4 0 0,-3-4 128 0,-3 5-128 16,-2 4 0-16,1-3 0 0,-4 4 0 0,-3-5 0 0,-3 2 0 15,1-1 0-15,1 1 0 0,-1 1 0 0,-7-2 0 0,0 2 0 16,1-5 0-16,0 5 0 0,5-3 128 16,-5-1-128-16,-3 2 0 0,2-1 0 0,3-2 0 0,0 3 0 15,-1-3 0-15,-3-1 0 0,1-1 0 0,4 2 0 16,3 4 0-16,-2-4 0 0,-5-2 0 0,46 1 0 16,-6-1 0-16,-6 5 0 0,-6-4 0 0,-5 0 0 15,-4 1 0-15,-1 1 0 0,1-1 0 0,-76 2 0 16,24-1 0-16,18 1 0 0,11-3 0 0,12 1 0 15,8 0 0-15,1-2 0 0,-2 2 0 0,1-1 128 16,2-2-128-16,3-1 0 0,4 1 0 0,5 2 0 16,2-2 0-16,-2 1 0 0,-3 1 0 0,1 1 144 15,4-3-144-15,4 0 128 0,5-1-128 0,2 0 160 0,3 0-160 16,-1 0 160-16,-4-1-32 0,3-1-128 0,1-4 192 16,2 3-64-16,3-1 32 0,4-1 0 0,3-2 0 15,3 1 0-15,5 2-160 0,-5-1 128 0,-1 0-128 0,1 1 128 16,0-1-128-16,19 1 0 0,-2 1 144 0,-2-1-144 15,-1 1 0-15,-1 1 0 0,-2-1 0 0,1-1 0 16,-1 3 0-16,-21-2 0 0,10 1 0 0,8 1 0 16,5 1 0-16,5 0 0 0,2 0 0 0,3 0 0 15,0 0 0-15,1 0 0 0,2 0 0 0,0 0 0 16,1 0 0-16,1 0 0 0,3 0 0 0,0 0 0 16,1 0 0-16,10 0 0 0,-7 0 0 0,7 0-128 15,0 0 128-15,-7 0 0 0,7 0 0 0,0 0 0 16,0 0 0-16,-2 3-160 0,-1 3 160 0,1 1 0 15,-2-2-144-15,3 4 144 0,-2-1 0 0,2 4-144 16,0 0 144-16,-1 13 0 0,1-4 0 0,0 3-128 16,-1 3 128-16,2-1 0 0,0 5 0 0,0 3 0 0,0 2 0 0,0-1-160 15,0 6 160-15,0 5 0 0,-1-3-128 0,1 5 128 16,-1 2 0-16,-3 2 0 0,3 0 0 0,-2 4 0 16,1 0 0-16,-1 1 0 0,-1-4 0 0,2 5 0 15,1-1 0-15,-2-1 0 0,3-3 0 0,0-1 0 16,0-2 0-16,3 2 0 0,0 0 0 0,1-4 0 15,0-1 0-15,0-1 0 0,1-1 0 0,1-1 0 16,1-5 0-16,-2 1 0 0,-1-2 0 0,1-2 0 16,0-3 0-16,0 1 0 0,-1 3 0 0,-1-3 0 0,0-1 0 0,-1-2 0 15,1-6 0-15,0 3 0 16,-2-5 0-16,0 0 0 0,0 0 0 0,1-2 0 16,-1-2 0-16,1-1 0 0,0-3 128 0,0-2-128 0,1 2 0 0,-1-1 0 15,2-2 0-15,0-3 0 0,-4-9 0 0,8 11 0 16,1-4 0-16,1-1 0 0,1 2 0 0,2-5 0 15,1 1 0-15,0 1 0 0,4-1 0 0,-1-1 0 16,1-1 0-16,3 1 0 0,1-1 0 0,5 2 0 16,2 0 0-16,4-2 0 0,2-2 0 0,4-1 0 15,3 0 0-15,3-2 0 0,3-1 0 0,0 2 0 16,0-2 0-16,-1 2 0 0,-1-1 0 0,3 1 0 16,3-4 0-16,5 3 0 0,3-1 0 0,3 3 0 15,5-1 0-15,-4 1 0 0,-3-2 0 0,3 0 0 16,2-1 0-16,6 0 0 0,5 1 0 0,0-3 0 15,1 1 0-15,-1-1 0 0,0-3 0 0,3 1 0 16,6-2 160-16,1 2-160 0,-1 1 160 0,-2-2-160 0,-1-1 0 16,0 2 0-16,4-2 0 0,3 1 0 0,3-1 0 15,-4 1 0-15,-3-1 0 0,2 2 0 0,5-3 0 0,-2 4 0 16,2-4 0-16,-3 2 0 0,-2-4 0 16,4 6 0-16,2-4 0 0,0 5 0 0,-1-7 0 0,-3 3 0 15,-1 3 0-15,2-2 0 0,2 2 0 0,-1 2 0 16,-5-4 0-16,0 2 0 0,-5-5 0 0,6 6 0 15,0 1 0-15,-2-1 0 0,-2 0 0 0,-4 0 0 16,-2-2 0-16,-1 5 0 0,2 0 0 0,1-1 0 16,2-2 0-16,-5 2 0 0,-4 2 0 0,-1 0 0 15,-1 0 0-15,3-2 0 0,2-1 0 0,-2 2 0 16,-4 2 0-16,-3 1 0 0,-3-5 0 0,-1 1 0 0,1 0 0 16,2 3 0-16,0 1 0 0,-1 0 0 0,-4 0 0 15,-4 0 0-15,-4 0 0 0,1 1 0 0,-2 2 0 0,1 1 0 16,-1-4 0-16,2 2 0 0,-1 2 0 0,1 1 0 15,-2-1 0-15,-4 0 0 0,-5-2 0 0,-1 1 0 16,-1-3 0-16,0 0 0 0,-2-1 0 0,-1-1 0 16,-2 2 0-16,-2 2 0 0,0-1 0 0,1-2 0 15,-2-1 0-15,-2 2 0 0,0 2 0 0,-4-2 0 16,-3 0 0-16,-3-2 0 16,-3 2 0-16,0 0 0 0,-3-1 0 0,-1 1 0 0,-1-1 0 0,-2-1 0 15,0 2 0-15,-11 0 128 0,11-3-128 0,-2 0 0 16,-9 3 0-16,8-4 0 0,-8 4 128 0,0 0-128 15,0 0 0-15,8-1 0 0,-8 1 0 0,0 0 0 16,0 0 0-16,0 0 0 0,6-9 0 0,-6 9 0 0,0 0 0 0,0 0 0 16,0 0-208-16,0 0 64 15,1-7-368-15,-1 7-64 16,0 0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09:44.5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26588 579 13823 0,'-16'-3'608'0,"8"3"128"0,-2 0-592 0,-2-1-144 0,1 0 0 0,-2-2 0 16,0 3 1024-16,-2 3 192 0,-1-3 16 0,-2 0 16 15,0 0-608-15,-1 1-112 0,-1 2-16 0,1 1-16 16,-4 3-240-16,0 2-32 0,-5-1-16 0,3 3 0 16,-3 6-32-16,-2 0-16 0,-1-1 0 0,0 1 0 0,1 1 64 0,0 3 16 15,1-1 0-15,2 3 0 0,2 1 240 0,5-1 48 16,1 2 16-16,2 1 0 0,2-5-96 15,1 0-32-15,2-4 0 0,-3 10 0 0,6-5-48 0,7-3-16 16,2-1 0-16,5-3 0 0,7-1-128 0,4-1-32 16,0-1 0-16,5 2 0 0,8-2-16 0,3 0-16 15,1 4 0-15,2-1 0 0,3 1-160 0,-2-3 192 16,-4 1-192-16,-3 0 192 0,-2 3-192 0,-3-2 160 16,-5-1-160-16,-3-1 160 0,-3 1-160 0,-3 1 128 15,-2 3-128-15,-4-3 128 0,-3 0 96 0,-4 0 16 16,-2 3 0-16,-4 0 0 0,-5 0 272 0,-5 2 64 0,-6 2 16 0,-4-2 0 15,-2-2-224-15,-7 0-48 0,-3-1-16 0,-1-3 0 16,1-3-160-16,0-1-16 16,7-5-128-16,0-3 192 0,4-3-384 0,5-5-64 15,3-8-32-15,7-3-9504 0,5-4-1920 0</inkml:trace>
  <inkml:trace contextRef="#ctx0" brushRef="#br0" timeOffset="350.95">26476 1113 26719 0,'0'0'1184'0,"5"5"240"0,-5-5-1136 0,11 4-288 0,0-2 0 0,3 0 0 0,1-2 0 0,3-3 0 15,2-1 0-15,4-1-144 0,3-4 144 0,2 2 0 16,2-5 0-16,-1 3 0 0,1-2 0 0,-3-1 128 15,-1 1-128-15,-3-3 0 0,-4 1 0 0,-2 2 0 16,0-2 0-16,-4 3 0 0,-4 2 0 0,-4 2 0 16,-2-4 0-16,-4 10 128 0,-3-8 448 0,3 8 112 15,-8-4 16-15,-4 7 0 0,-3 2 32 0,-4 3 16 16,-5 3 0-16,-3 7 0 0,-2 2-464 0,-3 3-96 16,-2 1 0-16,1-1-16 0,1 2-176 0,3 2 0 15,2-1 0-15,5-1 0 0,4-5 0 0,4-1 0 16,4-1 0-16,6 0 0 0,3-1 0 0,4-3 0 0,6-4 0 15,2 1 0 1,3-5-640-16,5 2-96 0,3-5-32 0,4-3 0 16,5-3-768-16,3-3-144 0,3-1-48 0</inkml:trace>
  <inkml:trace contextRef="#ctx0" brushRef="#br0" timeOffset="635.93">27315 998 12895 0,'0'0'1152'0,"0"0"-928"0,0 0-224 0,-10 4 0 0,1-2 1904 0,9-2 336 16,-9 1 64-16,0 1 0 0,0 1-896 0,1 2-192 15,-3 1-48-15,1-1 0 0,0 3-608 0,0 3-128 16,-2 3-32-16,1-1 0 0,-2 2-144 0,2 2-16 16,-1 1-16-16,2-2 0 0,0 0 32 0,2 0 0 15,2-2 0-15,2-1 0 0,3-2-32 0,1 2 0 16,1-4 0-16,3 2 0 0,2-4-96 0,2 1-128 15,2-2 176-15,3 0-176 0,2-1 160 0,2-2-160 16,1-2 128-16,2-1-128 0,1-1 0 0,0-5-224 16,0-1 32-16,2-1 0 15,-1-3-1184-15,-3-2-224 0,1-3-64 0,-2 0-9696 0</inkml:trace>
  <inkml:trace contextRef="#ctx0" brushRef="#br0" timeOffset="900.84">27782 426 20271 0,'0'0'896'0,"0"0"192"0,0 0-880 0,0 0-208 0,0 0 0 0,0 0 0 16,0 0 960-16,-5 7 128 0,-2 0 48 0,0 6 0 15,-2 2-288-15,-1 3-48 0,1 3-16 0,-3 1 0 16,1 8-400-16,-10 26-64 0,5-4-32 0,2-5 0 16,3-2-288-16,0 5 160 0,1-3-160 0,5 0 128 15,1-1-128-15,3-4 0 0,0-3 144 0,1 1-144 16,2-6-208-16,2-2-112 0,1-3-32 0,0-5 0 16,0-4-1952-16,2-4-384 0</inkml:trace>
  <inkml:trace contextRef="#ctx0" brushRef="#br0" timeOffset="1064.95">27369 955 22111 0,'0'0'1968'0,"0"0"-1584"16,0 0-384-16,0 0 0 0,12 3 480 0,4-1 16 16,1 1 0-16,10-2 0 0,4-2 464 0,3 0 80 15,3-2 32-15,7 1 0 0,7 0-608 0,6 0-112 16,4-2-32-16</inkml:trace>
  <inkml:trace contextRef="#ctx0" brushRef="#br0" timeOffset="1929.14">28762 367 1839 0,'-14'0'160'0,"4"0"-160"0,1 0 0 0,-1 1 0 0,-1-1 2944 0,2 0 576 0,1 0 96 0,8 0 32 16,-11-1-1904-16,11 1-368 0,-7-3-80 0,7 3-16 16,0 0-192-16,0-10-32 0,0 10-16 0,9-9 0 15,2-1-464-15,4 2-112 0,3-2-16 0,2 4 0 0,1-3-128 0,2 4-48 16,2 0 0-16,1-3 0 0,-2 2 160 0,0 2 16 16,-3 0 16-16,1 2 0 0,0-1-64 15,-1 3-16-15,-2 1 0 0,-1 4 0 0,-3 0-192 16,-2 7-64-16,-3-2 0 0,-3 4 0 0,-5 4 192 0,-2 2 16 15,-2 4 16-15,-1-8 0 0,-2 4-48 0,-3 3-16 16,2 0 0-16,-5 1 0 0,-1 3-112 0,-2-5-32 16,0 3 0-16,-16 17 0 0,2-7-144 0,4-9 192 15,2-5-192-15,3-1 192 0,2-2-192 0,5-4 128 16,0-1-128-16,6-2 128 0,1-4-128 0,5-7 0 16,0 0 0-16,7 10 0 0,4-2 224 0,3 2-32 15,0-1-16-15,5 2 0 0,1-2-176 0,2 4 128 16,-2 1-128-16,-1-2 128 0,-1 2-128 0,0 2 0 15,-3 0 0-15,-1 1 128 0,-4-1-128 0,-1-1 0 0,-3 1 0 0,-3-2 0 16,-3 3 0-16,-4 0 128 0,-2-1-128 0,-3 1 128 16,-4 0 112-16,-1-1 16 0,-3-1 0 0,-2-1 0 15,-2-1 48-15,-2 1 16 0,-1 1 0 0,-3-1 0 16,-2-2-176-16,0-1-16 0,-1 1-128 0,2-5 192 16,3 0-192-16,0 0 0 0,2-4 0 0,2-1 0 31,4 1-1136-31,3-3-272 0,2-1-48 0,12 1-8496 0,-6-6-1696 0</inkml:trace>
  <inkml:trace contextRef="#ctx0" brushRef="#br0" timeOffset="2148.46">29306 1090 29247 0,'-18'6'1296'0,"8"-4"272"0,-2-2-1248 0,1 1-320 15,-2 0 0-15,1 0 0 0,0 1 1088 16,-1-2 176-16,1-2 16 0,1 0 16 0,1-2-672 0,10 4-144 16,-9-6-32-16,9 6 0 0,-6-7-448 0,6 7-256 15,0 0 16-15,0 0 16 16,1-11-480-16,-1 11-112 0,8-9-16 0,1 5 0 16,2-2-1344-16,-1 2-256 0,2 1-64 0</inkml:trace>
  <inkml:trace contextRef="#ctx0" brushRef="#br0" timeOffset="2768.13">29846 364 11055 0,'0'0'976'0,"0"0"-784"0,0 0-192 0,0 0 0 0,0 0 1968 0,9-5 336 16,0-1 80-16,5 1 16 15,0 0-1360-15,2-3-272 0,2 2-48 0,2-3-16 0,2 1-112 0,2 2-16 16,4-2-16-16,0 2 0 0,1-2-80 0,-1 3-16 16,-1 1 0-16,-3 0 0 0,-2 1-224 0,-4 0-48 15,-3 2-16-15,-5-2 0 0,-10 3-48 0,11-4 0 16,-11 4 0-16,0 0 0 0,0 0 0 0,0 0-128 16,0 0 192-16,-11 4-64 0,-2 0-128 0,-3 2 160 15,-2-1-160-15,-2 1 160 0,-5 4-160 0,1-1 0 16,-1 2 0-16,-1 1 0 0,1-2 0 0,1 4 0 15,0 1 0-15,0 1 0 0,-2 1 0 0,12-8 0 0,-1 5 144 16,-2 0-144-16,1-1 0 0,3 2 0 16,3 0 0-16,1 0 0 0,1 2 0 0,1 7 0 0,4-4 0 15,6-2 0-15,4-1 320 0,2-2-16 0,3 0 0 0,2 3 0 16,0 2 16-16,2-1 0 0,1-1 0 0,1 0 0 16,-2 1-80-16,1-1-16 0,-2 0 0 0,-1-1 0 15,-5 1 64-15,0 1 16 0,-3 0 0 0,-2 0 0 16,-4-3 32-16,-3-1 16 0,-2 0 0 0,-4 2 0 15,-2 0 96-15,-3-3 0 0,-3-3 16 0,-2 1 0 16,-1 2-176-16,-2-2-32 0,0 0-16 0,-4 2 0 16,-1-1-240-16,1-4 144 0,0 1-144 0,3-3 128 31,1 0-592-31,1 1-128 0,2-4-32 0,3-2 0 0,2 1-2384 0,1-3-496 0</inkml:trace>
  <inkml:trace contextRef="#ctx0" brushRef="#br0" timeOffset="3702.35">30864 282 1839 0,'0'0'160'0,"0"0"-160"15,0-14 0-15,-1 3 0 0,1 11 2976 0,-3-12 560 16,1-1 112-16,2 13 32 0,0 0-1952 0,-3-10-400 15,1-2-80-15,2 12-16 0,0 0-464 0,0 0-112 16,0 0-16-16,0 0 0 0,0 0-256 0,-4 8-48 16,-4-2-16-16,3 7 0 0,0-3-48 0,1 5-16 15,2 3 0-15,-1 4 0 0,1 3-128 0,0-8-128 0,0 3 144 0,-1 3-144 16,1 4 160-16,1-3-160 16,-1 1 160-16,1 1-160 0,2-5 128 0,-2 17-128 0,0-6 0 0,1-9 144 15,0-1 320-15,0-4 64 0,0-4 16 0,0-2 0 16,-2-3-144-16,2-9-16 0,-2 9-16 0,2-9 0 15,0 0-144-15,-6 6-32 0,-1 1 0 0,7-7 0 16,0 0-32-16,0 0-16 0,-9 1 0 0,9-1 0 16,-9-1-144-16,9 1 160 0,-7-7-160 0,7 7 160 15,-7-5-160-15,7 5 0 0,-8-2 0 0,8 2 0 16,-9-3 0-16,9 3 0 0,-11 3 0 0,3-1 0 16,-1 5 0-16,0 0 0 0,1-2 0 0,-1 4 0 15,2-1-160-15,0 3 160 0,3 0 0 0,2 1-144 16,-1 5 144-16,2-2 0 0,0-1-144 0,1 1 144 15,1 0 0-15,2 2 0 0,-2 1-144 0,1 0 144 16,1-2 0-16,-2 1 0 0,-1-1 0 0,0-2 0 16,0-4 0-16,0 3 0 15,-1 0 0-15,-2-2 0 0,3 2 208 0,0 0-48 0,-1-3-16 0,1 1 0 16,1 2-144-16,-1-4 160 0,3 2-160 0,0-2 160 0,0 3-416 16,1-2-96-16,0-1-16 0,1-3-12496 15</inkml:trace>
  <inkml:trace contextRef="#ctx0" brushRef="#br0" timeOffset="4224.7">31334 388 10127 0,'0'0'896'0,"0"0"-704"0,-2-7-192 0,2 7 0 16,1-9 2176-16,-1 9 384 0,5-7 96 0,2 2 16 15,0-1-1616-15,3 2-320 0,2 2-64 0,1-1-16 16,1 2-256-16,0 1-48 0,1 0-16 0,1 0 0 15,1 0 112-15,-1 0 0 0,1 0 16 0,-1 2 0 16,-2 0 96-16,2 3 16 0,-4 1 0 0,0 0 0 16,-5 6-192-16,-1-2-48 0,-5 4 0 0,-1-6 0 15,0 3-16-15,-1 4 0 0,-6 1 0 0,0 1 0 0,-4 1-96 0,0 1-32 16,-2 2 0-16,-16 13 0 16,2-9-48-16,1 1-16 0,-1-6 0 15,3-1 0-15,2-1 160 0,3 1 32 0,1-4 0 0,6-1 0 16,1-4-112-16,5 3-16 0,1 0 0 0,4-3 0 0,2 4-192 0,3-1 128 15,2-3-128-15,2 4 0 0,-1 0 0 16,5-3 0-16,-1 2 0 0,1 2 0 0,-1 2 0 16,1-1 0-16,-1 1 0 0,0-2 0 0,1-1 0 15,-6 1 0-15,1-1 0 0,-2 3 0 0,-4-2 0 0,-2 2 0 16,-3-5 0-16,-1 1 0 0,-2-2 0 16,-1-2 224-16,-4 0-32 15,1-1-16-15,-2 1 256 0,-1-3 48 16,-4 2 16-16,3 1 0 0,-3-4-368 15,0 4-128-15,1-4 0 0,0 1 144 0,3 0-144 16,0-2 0-16,-1 0 0 0,3-3 0 0,2-1-416 0,10 0-160 0,-9-5-48 0,9 5 0 16,-5-6-2192-16,5 6-448 0</inkml:trace>
  <inkml:trace contextRef="#ctx0" brushRef="#br0" timeOffset="4460.1">31707 1000 12895 0,'0'0'1152'0,"-6"7"-928"0,-1-3-224 0,2 3 0 0,-2 0 2416 0,1-2 432 16,1 3 96-16,5-8 0 0,-5 6-1712 0,5-6-336 16,0 0-80-16,0 0-16 0,0 0-608 0,0 0-192 15,0 0 128-15,0 0-128 16,0 0-448-16,0 0-128 0,0 0-48 0,0 0 0 15,0 0-480-15,0 0-112 0,0 0 0 0,0 0-8384 0</inkml:trace>
  <inkml:trace contextRef="#ctx0" brushRef="#br0" timeOffset="5017.42">32431 236 18431 0,'0'0'1632'0,"0"0"-1312"0,-1-12-320 0,1 12 0 15,0 0 448-15,-5-5 0 0,5 5 16 0,-9-5 0 16,0 4 48-16,-1 6 0 0,-3 0 0 0,2 4 0 16,-3 1-192-16,-1 4-16 0,-3 3-16 0,0 0 0 15,-1 3-64-15,-3 0-16 0,1 3 0 0,-2 5 0 0,0 3 80 16,13-9 16-16,-1 6 0 0,-2 4 0 0,-1 5-48 16,0 2 0-16,0 6 0 0,0-5 0 0,2 3-256 15,-3 30 128-15,6-18-128 0,7-15 0 16,2-8 208-16,6-8-64 0,3-3-16 15,-9-21 0-15,17 21 288 0,-1-3 48 0,-2-5 16 0,1-2 0 16,1-6 64-16,-2-4 16 0,1 1 0 0,0-6 0 0,-2 1-96 0,2-2-16 16,0-2 0-16,-5 3 0 0,2-5-128 0,-2 0-48 15,3-1 0-15,-3 1 0 0,1-4-96 0,1 1-32 16,-2 0 0-16,4-12 0 0,-4 5-144 16,-4 2 192-16,-3 5-192 0,-3-1 192 0,-1 3-32 0,-2 2 0 15,-2 2 0-15,-1-1 0 0,-3 4 272 0,1 0 48 16,-3 2 16-16,-1 1 0 0,0 0-208 15,4 0-32-15,-1 1-16 0,-1 2 0 0,0 0-240 0,0 4 0 16,-2-3 128-16,2 2-128 0,0 0-176 16,-8 4-80-16,5 1 0 0,3-4-16 15,0 2-1424-15,10-9-288 0,0 0-48 0,0 0-16 16,0 0-848-16,0 0-176 0</inkml:trace>
  <inkml:trace contextRef="#ctx0" brushRef="#br0" timeOffset="9765.42">27364 2540 24879 0,'0'0'2208'0,"-8"-6"-1760"0,0 1-448 0,1 4 0 16,7 1 560-16,-11-2 16 0,1 1 16 0,1 1 0 15,-1 0 112-15,0 1 0 0,-1 1 16 0,0-1 0 16,3 1-560-16,8-2-160 0,-8 7 0 0,2 2 0 16,-1-3-160-16,2 3-96 0,0-3-32 0,-1 6 0 15,2-3 288-15,-1 2 0 0,1-3-128 0,1 2 128 16,2 3 128-16,0-3 64 0,1 2 32 0,1 4 0 15,0-6 176-15,1 3 48 0,-1-1 0 0,2-4 0 16,-3-8-192-16,0 0-16 0,0 0-16 0,8 5 0 0,-8-5-96 0,12 0 0 16,-1-5-128-16,1-3 192 15,-2-3-560-15,0 1-112 0,-1-2-32 0,-1-2 0 16,-1 1-2144-16,-2 2-432 0,-2-7-96 0,-2 3-16 0</inkml:trace>
  <inkml:trace contextRef="#ctx0" brushRef="#br0" timeOffset="10710.24">26203 2348 8287 0,'0'0'368'0,"3"-9"80"16,-1 2-448-16,1-5 0 0,0 2 0 0,1-3 0 0,0 3 1984 0,0 0 304 16,-2-4 64-16,1 3 16 0,-3 1-896 0,0-2-160 15,-1 4-32-15,1-2-16 0,2 4-416 0,-2 6-80 16,0 0 0-16,0 0-16 0,0 0-160 0,0 0-16 0,-5 13-16 0,0 2 0 16,1 5-160-16,0 4-16 0,1 8-16 0,-1 1 0 15,1 0 128-15,2 9 16 0,0 1 16 0,1 4 0 16,0-1-64-16,0 0-16 0,0 1 0 0,0-1 0 15,0 3-112-15,0-4-16 0,1-2-16 0,-1-5 0 16,-1-6-48-16,2-4-16 0,3-3 0 0,0-4 0 16,1-2 32-16,-2-4 16 0,1-5 0 0,0 2 0 15,1-6-112-15,-5-6-32 0,0 0 0 0,0 0 0 16,0 0 32-16,0 0 0 0,0 0 0 0,5-8 0 16,0-3 112-16,-1-3 32 0,-3 0 0 0,1-3 0 15,0-7-144-15,0 0-32 0,-2 0 0 0,0-4 0 16,3 3-144-16,2-6 0 0,2 2 0 0,0 2 0 15,2 4 0-15,1-2 0 0,1-1 0 0,0 2 0 0,1 4 0 0,-1 0 0 16,3-2 0-16,2 0 0 16,0 2 0-16,2-3 0 0,1 2 0 0,0 0 0 0,1 2-128 15,0 1 128-15,2 1 0 0,1-1 0 0,1 1 0 16,0 5 0-16,0 1 0 0,3-1 0 0,1 0 0 0,-1 5 0 16,-2 4 0-16,-1 2 0 0,-2 0-160 0,-1 4 160 15,0 4 0-15,-1 2-144 0,-5-2 144 0,-1 7 0 16,2 1 0-16,-4 5-128 0,0 1 128 0,-1 8 0 15,1 2 0-15,-1 1 0 0,-3 1 0 0,2 1 0 16,-3 0 128-16,4 1-128 0,-2-1 192 0,-1-2-16 16,1-2-16-16,-2 2 0 0,-1 2 176 0,-1-3 48 15,0-6 0-15,-1 3 0 0,1-2-48 0,-1-1 0 16,0-2 0-16,1-5 0 0,-3-4-176 0,3-2-32 0,1 0-128 16,0-3 192-16,-6-9-192 0,8 9 0 0,-1-6 128 15,-7-3-128-15,10 0 0 0,-2-1-128 0,-8 1 128 16,11-11-208-1,-4-1-240-15,2-2-64 0,-4 3 0 0,-1-3 0 16,2-3-1840-16,-1 1-368 0,0 2-80 0,0 0-11200 0</inkml:trace>
  <inkml:trace contextRef="#ctx0" brushRef="#br0" timeOffset="11207.58">27736 2290 25631 0,'-14'-8'1136'0,"5"4"224"0,-1-4-1088 0,-2 4-272 16,1 4 0-16,0 1 0 0,0 0 160 0,-1 6-32 15,-2-1 0-15,-2 7 0 0,0-2 240 0,-1 7 32 16,-2 5 16-16,-1 0 0 0,0 1-128 0,-2 5-32 0,4 3 0 0,-1-2 0 16,-1 3 128-16,3 2 32 0,3-2 0 0,3 0 0 15,-1-3 80-15,5 0 16 0,2-1 0 0,2-4 0 16,3 2-128-16,3-7-32 0,1-5 0 0,2-3 0 15,2-1-48-15,4-2-16 0,1-5 0 0,1-3 0 16,0-3 32-16,4-3 0 0,2-3 0 0,2 0 0 16,-3-3-80-16,1-4-16 0,-1-2 0 0,1-1 0 15,0-2-96-15,-3 0-128 0,-3-2 176 0,-1 2-176 16,-3-2 128-16,-2 2-128 0,-4 0 0 0,-4-2 0 16,-3-1 192-16,-3-4-64 0,-3 3 0 0,-4-4-128 15,-2 2 240-15,-2 0-64 0,1 5-16 0,-2 5 0 16,0 6-160-16,0 1-144 0,2 4 144 0,1 5-208 15,-1 4-1296 1,2 5-256-16,0-2-48 0,3 4-8112 0,1-5-1600 0</inkml:trace>
  <inkml:trace contextRef="#ctx0" brushRef="#br0" timeOffset="11575.02">28139 2193 5519 0,'0'0'496'0,"0"0"-496"0,0 0 0 0,0 0 0 0,-1 13 4384 0,-2 1 784 15,-1 4 144-15,0 3 48 0,1 1-3824 0,-4 8-768 16,-2 0-160-16,0 3-32 0,1 0-112 0,-3 2-16 16,1 4-16-16,0 0 0 0,-5 0-160 0,1-7-16 15,0 0-16-15,1-2 0 0,2 0-80 0,-1-6-16 16,2-3 0-16,1-3 0 0,3-4 240 0,1-1 64 0,5-13 0 0,0 0 0 15,0 0 32-15,0 0 16 0,9-12 0 0,0-2 0 16,1-3-160-16,2-4-16 0,1-2-16 0,4-3 0 16,-1 2-144-16,2 1-32 0,1-3 0 0,3 3 0 15,1-1 0-15,1 0-128 0,-1 2 192 0,5 5-64 16,-3 1-128-16,2 8 0 0,-1-1 0 0,-1 5 0 16,-3 4 0-16,-1 5 0 0,-1 6 0 0,-2 3 0 15,-4 4 0-15,-1 2-144 0,-5 1 144 0,-1 4-208 31,-3 1-432-31,-3-2-96 0,-1 3-16 0,-1-3-9104 0,-2 0-1808 0</inkml:trace>
  <inkml:trace contextRef="#ctx0" brushRef="#br0" timeOffset="12150.65">29162 1680 3679 0,'0'0'320'0,"0"0"-320"15,0 0 0-15,0 0 0 0,0 0 4736 0,0 0 864 0,-9 9 176 0,0 3 48 16,2 1-4528-16,-2 6-896 0,0 3-176 0,-1 3-32 16,-2 8 128-16,0 4 16 0,-2 2 16 0,1 8 0 15,0 4 48-15,0 3 16 0,1-5 0 0,-2 5 0 16,1 0-96-16,-1 4 0 0,-1-1-16 15,0-5 0-15,2-6-16 0,-2-3 0 0,2-6 0 0,3-6 0 16,1-4 272-16,2-5 48 0,0-6 16 0,2-3 0 16,5-13 64-16,0 0 16 0,0 0 0 0,0 0 0 15,0 0-176-15,9-11-16 0,2-5-16 0,3-3 0 0,1-5-320 16,2 0-176-16,1-7 192 0,-1 3-192 0,1-1 0 16,-1-1 0-16,3 3 0 0,0 2 0 0,1 3 0 15,-1 5 0-15,-2 4 0 0,2 5 0 0,-1 5 0 0,0 5-144 16,0 1 144-16,-1 10-128 0,0 4 128 0,-1 4 0 15,-3 5 0-15,1 4-128 0,-1 2 128 16,-3 2 0-16,-3 2 0 0,-2-1 0 0,-1 1 0 16,-3-3 0-16,-2 0-144 0,-2 0 144 0,0-1-384 15,1 0-16-15,-2-7 0 0,3-2 0 16,-1-4-432-16,3-1-64 16,2-2-32-16,-1-2 0 0,-3-14-1440 0,10 8-272 0,0-4-64 0</inkml:trace>
  <inkml:trace contextRef="#ctx0" brushRef="#br0" timeOffset="12538.21">29857 2193 20271 0,'-15'-1'1792'0,"6"2"-1424"0,-2 2-368 0,1 3 0 16,-3 1 1808-16,0 4 304 0,1-1 48 0,-4 3 16 15,0 5-1152-15,-2-1-208 0,-1 2-48 0,2 4-16 16,0 4-256-16,-1-2-48 0,1 6-16 0,2-3 0 16,1 0-432-16,3 0 128 0,2-4-128 0,4-2 0 15,1-1 0-15,4-4 128 0,4-5-128 0,2-1 0 16,2-6 192-16,6-4-32 0,1-2-16 0,3-4 0 16,1-4 176-16,2 0 16 0,3-4 16 0,1-3 0 15,-3-3 32-15,1-2 16 0,2-2 0 16,-4 3 0-16,-3 0-64 0,0 1-16 0,-4-2 0 0,-3 2 0 0,-1 1 16 0,-5 1 0 15,-5-1 0-15,-1 0 0 0,-3-1-80 16,-1 1 0-16,-4-1-16 0,-1 4 0 0,0 2-240 16,-1 5 0-16,-2 1 0 0,1 3-160 15,1 0-544-15,1 3-96 16,1 1-32-16,-1 1 0 0,0 3-2368 0,10-4-464 0</inkml:trace>
  <inkml:trace contextRef="#ctx0" brushRef="#br0" timeOffset="13033.31">30230 2114 18431 0,'0'0'1632'15,"0"0"-1312"-15,0 0-320 0,0 0 0 0,0 0 1088 0,0 0 128 0,9 6 48 0,-9-6 0 16,0 0-256-16,0 15-48 0,0 1-16 0,-3 2 0 16,1 0-448-16,-5 1-96 0,-2 4-16 0,1-2 0 15,-3 4-48-15,1-1-16 0,-1 5 0 0,-2-2 0 16,-2 3 64-16,0-1 16 0,1-3 0 0,0-1 0 15,-2 1 192-15,5-6 48 0,-1-3 0 0,4-2 0 16,0-4-96-16,3-2-16 0,5-9 0 0,0 0 0 16,0 0-160-16,0 0-48 0,0 0 0 0,4-11 0 15,2-3-64-15,2 0-32 0,2-5 0 0,1-3 0 16,2-1-224-16,1 2 128 0,2-4-128 0,1 1 0 16,0 1 0-16,2 1 128 0,0-1-128 15,1 4 0-15,0 1 0 0,1 3 0 0,-2 2 0 0,0 1 0 16,1 7 128-16,-1 1-128 0,-4-1 0 0,-1 8 0 15,-1 3 0-15,-1 3 0 0,-5 4 0 0,0 2 0 16,-2 0 0-16,-3 2-192 0,-2-1 192 0,-1 0-208 16,-2 0 32-16,1-1 16 0,-2-1 0 0,0-1 0 15,-1-6 160-15,5-7 0 0,0 0 0 0,0 0 0 0,0 0 0 0,0 0 0 16,0 0 192-16,0 0-64 0,0 0-128 0,5-12 192 16,2-1-64-16,3-2 0 15,1-1-128-15,1 0 0 0,-2 1 0 16,1 1 0-16,3 0 0 0,0 1 0 0,0 1 0 0,-1 4 128 0,-2 2-128 15,-1 3 0-15,3 1-176 0,0 4 176 0,-3 6-128 0,2 1 128 16,-2 3 0-16,0 6-144 0,-1 4 144 0,0 5 0 16,0-1 0-16,-1 3 0 0,-1 1-256 0,-1 0 48 15,2 3 0-15,-2-6 0 16,1 0-624-16,-1-5-128 0,0-1-32 16,2-5 0-16,1-3-1408 0,1-3-288 0,1-3-48 0,2-6-16 0</inkml:trace>
  <inkml:trace contextRef="#ctx0" brushRef="#br0" timeOffset="13496.67">31440 2029 31327 0,'0'0'2784'0,"0"0"-2224"16,0 0-560-16,-9 0 0 0,0 4 0 0,-1 4 0 16,-1 1-240-16,-1 5 80 0,-1 2 160 0,-2 3 0 15,0 0 160-15,-2 4-160 0,2 5 0 0,0 1 0 16,-2 6 0-16,3-1 0 0,2 0 0 0,3-1 0 15,1 0 0-15,6-2 0 0,0-6 0 0,5-1 0 16,3-1 0-16,3-9 0 0,1-4 0 0,3-4 0 16,1-1 0-16,3-8 0 0,-2-2 272 0,3-3 16 0,-1-4 0 15,1-2 0-15,0-4 176 0,-2-1 48 16,1-1 0-16,-3-1 0 0,-1 1-128 16,-3-4 0-16,-4 0-16 0,-1 2 0 0,-2 0-48 0,-3-1-16 0,-3 1 0 0,-4 1 0 15,-1 2-96-15,-2 1-16 0,0 6 0 16,-2 4 0-16,3-1-192 0,-1 7 0 15,-2 0 128-15,1 4-128 16,1 0-432-16,3 1-128 0,7-3-16 0,0 0-16 16,-7 7-1632-16,7-7-320 0,0 0-64 0,0 0-10320 0</inkml:trace>
  <inkml:trace contextRef="#ctx0" brushRef="#br0" timeOffset="14009.17">32208 1947 27647 0,'2'-8'2448'0,"-2"8"-1952"0,-1-9-112 0,1 9 0 16,-6-4-16-16,6 4 0 0,-12 2 16 0,0 3 16 15,-2 0 0-15,-2 1 0 0,0 7-240 0,-3 1-160 16,-5 1 192-16,-3 3-192 0,1 1 0 0,-3 1-224 16,-4 3 16-16,3 4 0 0,3-3 48 15,3 1 16-15,2 3 0 0,6 0 0 0,0-1 144 0,6-2 0 16,4 0-144-16,5-8 144 0,4-5 0 0,8-3 0 15,3-5 0-15,5-2 0 0,5-3 0 0,5-3 192 16,5 0 0-16,-1-7 0 0,2-6 256 0,-1 1 64 16,-1-2 16-16,0 1 0 0,-1 2-144 0,-14 8-48 15,2 1 0-15,3 0 0 0,2 4-128 0,-1 0-16 0,1 4-16 0,-1 1 0 16,-1 5 16-16,14 12 0 16,-12 4 0-16,-7 4 0 0,-6-1-16 15,-3 5 0-15,-5 1 0 0,-4 4 0 16,-4 3 32-16,-3 6 16 0,-3 1 0 0,-4 2 0 0,-5-2 96 0,-4 1 0 15,-2-1 16-15,9-20 0 0,-4-1 48 0,-3 5 0 0,-1 1 0 16,-2 2 0-16,1-2 112 0,-4 2 16 16,-3-2 16-16,-31 24 0 0,5-8-80 15,7-11-32-15,5-4 0 0,6-8 0 0,2-1-240 16,3-4-48-16,6-9-128 0,5-3 192 0,4-8-352 0,4-8-80 0,5-3-16 0,3-3 0 16,3-4-64-16,4-3 0 0,3 0-16 0,5-1 0 15,7 3 80-15,0 0 32 0,4 1 0 0,2 2 0 16,4 1 32-16,3 4 16 0,-1 1 0 0,6 4 0 15,5 3 16-15,0 2 0 0,0 1 0 0,0 3 0 16,-2 0-688 0,-2 2-144-16,-1 4-32 0,-3-2 0 0,-2 3-2464 15,-3-4-496-15</inkml:trace>
  <inkml:trace contextRef="#ctx0" brushRef="#br0" timeOffset="15274.88">25110 610 25631 0,'0'0'1136'0,"7"-12"224"0,2 3-1088 0,-1 3-272 0,-8 6 0 0,10-3 0 16,-2-1 416-16,-8 4 32 0,0 0 0 0,0 0 0 15,0 0 96-15,0 0 32 0,4 9 0 0,-4 5 0 16,-3 3-192-16,0 4-16 0,1 7-16 0,-2 3 0 16,-1 5-352-16,0 5 144 0,0 3-144 0,0 5 0 15,-2 8 0-15,2 7 0 0,0 2 0 0,5 7 0 16,0 7 0-16,3 2 0 0,1 3 0 0,3 4 0 16,5-3 128-16,-1-1-128 0,1 0 192 15,2-5-192-15,1 1 768 0,0-6 32 0,0-5 16 0,1-6 0 16,0-1-80-16,1-2-16 0,-2-1 0 0,1 0 0 15,-2-4-400-15,2 1-64 0,-1-4-32 0,1-2 0 16,0-5-224-16,-1-5 0 0,1-1 128 0,0 1-128 16,-2-3 0-16,1-1 0 0,-2-5 0 0,-1-1 0 15,-1 3 0-15,-3-3 0 0,1-3 0 0,-2 2 0 0,-4 0 0 16,1-2 128-16,-1-1-128 0,-2-3 0 0,-3-1 0 0,0 1 128 16,1-4-128-16,0 2 0 0,-2-2 144 0,-1-1-144 15,-1-1 128-15,4-1-128 0,-2-2 128 0,2 0-128 16,-1-1 0-16,0-4 128 0,1 2-128 0,1-1 128 15,0-2-128-15,1 1 128 0,-1-10-128 0,4 9 192 16,0 1-192-16,-4-10 192 0,9 5-192 0,-1 2 192 16,-8-7-192-16,12 5 192 0,1-1-192 0,2-3 160 15,3 1-160-15,1 0 160 0,5-2-160 0,4 1 0 16,0 0 144-16,1 0-144 0,1 1 0 0,-1-2 0 16,-1 0 0-16,1 0 0 0,2 0 0 0,2-2 0 15,2 0 0-15,5 1 0 0,2 2 0 16,5 1 0-16,2 4 0 0,3-4 0 0,0-1 0 0,-1 1 0 15,-4-2 0-15,2 0 0 0,-1 0 0 0,4 2 0 16,1 2 0-16,6 1 0 0,3 0 0 0,2-1 0 0,-2 1 0 16,-4 3 0-16,-4-5 0 0,3 8 0 0,0-4 0 0,4 3 128 15,3-1-128-15,2 3 176 0,1-5-176 0,-3 6 192 16,-4-4-192-16,-1 1 128 0,4 2-128 0,1-4 128 16,5 3-128-16,2-2 160 0,2 2-160 0,-5-1 160 15,-3 2-160-15,3-1 160 0,3-2-160 0,5 2 160 16,4-3-160-16,-1 2 0 0,0-5 0 0,-2 5 0 15,-4-3 0-15,4 0 0 0,6 2 128 0,-1-1-128 0,2 2 0 16,-2-4 0-16,-6 1 0 0,3-1 0 0,1-1 128 16,4 3-128-16,2-3 0 0,-3 1 128 0,-8 1-128 0,2-2 0 15,3 1 0-15,4 0 128 0,4-2-128 16,-1-1 0-16,-6 2 144 0,1 1-144 0,2-1 0 16,3 3 144-16,3 1-144 0,-2-3 0 0,-6-1 128 0,4 3-128 15,-1-2 0-15,4 4 0 0,2-1 0 0,-2 2 0 16,-5-3 0-16,0 3 0 0,-1-6 0 0,3 4 0 15,2-3 0-15,-2 3 0 0,-2-3 0 0,-3-1 0 16,0-1 0-16,1 1 0 0,2-1 0 16,-1 1 0-16,-2-1 0 0,-36 0 0 15,4-2 0-15,6 1 0 0,3-3 0 0,4 2 0 0,2 1 0 0,1-1 0 0,-2 2 0 16,4 0 0-16,2-1 0 0,1-1 0 0,0 2 0 0,-4 1 0 16,-2-1 0-16,101 3 0 0</inkml:trace>
  <inkml:trace contextRef="#ctx0" brushRef="#br0" timeOffset="20055.14">23653 3501 8287 0,'0'0'368'0,"0"0"80"0,-9-5-448 0,3 1 0 0,6 4 0 0,-7-7 0 16,2 2 1456-16,5 5 208 0,-7-6 32 0,2 1 16 15,5 5-896-15,-5-7-176 0,-3 2-48 0,3 0 0 16,5 5-240-16,0 0-48 0,-5-8-16 0,5 8 0 15,-5-4-96-15,5 4-32 0,0 0 0 0,-9-4 0 16,2-1 160-16,7 5 48 0,-7-2 0 0,7 2 0 16,0 0 48-16,0 0 16 0,-7-4 0 0,7 4 0 15,0 0-16-15,0 0 0 0,0 0 0 0,0 0 0 16,12-1 32-16,2-1 16 0,5 2 0 0,3-2 0 16,2-1 32-16,2-1 0 0,2 1 0 0,3-1 0 15,4 0-240-15,7 0-32 0,2-1-16 0,5 1 0 16,5 2-208-16,-1-2 144 0,0 1-144 0,-2-3 128 0,-4 1 0 0,-2 0-128 15,-2-1 192-15,-5 0-64 0,-2 3 16 16,-2-1 0-16,-3 0 0 0,-5 3 0 0,-3 1-144 0,-5 0 0 16,-5 0 144-16,-13 0-144 0,10 5 144 0,-10-5-144 15,0 0 192-15,0 0-192 0,-4 7 320 0,-5 4-32 16,-4-4-16-16,-3 0 0 0,-3-1-16 0,-4-2 0 16,-3 1 0-16,-2 3 0 0,2-3 144 0,-5 1 32 15,-3 2 0-15,-5-3 0 0,-6 0 0 0,-4 0 0 16,-6-3 0-16,0 1 0 0,1-3-192 0,1 1-48 15,3 2 0-15,3-1 0 0,1 0 0 0,3-1-16 16,-1-1 0-16,5 0 0 0,3-1 0 0,6-1 0 16,4 1 0-16,9-2 0 0,5 2-176 0,12 1 192 0,0 0-192 0,0 0 192 15,0 0-192-15,14-4 0 0,5-1 0 16,8-1 0-16,3 0-192 0,3-3 192 0,3 2-160 0,3 0 160 16,5 0 0-16,0 4-144 0,1-3 144 0,3 1 0 15,2 2 0-15,-1 0 0 0,1 3 0 0,-2-1 0 16,-2-1 0-16,-7 1 0 0,-6-1 0 0,-5-2 0 15,-2 3 0-15,-6 1 0 0,-6 0 0 0,-4 0 0 16,-10 0 0-16,0 0 0 0,0 0 128 0,0 0-128 16,-10 11 224-16,-7-3-32 0,-3 2 0 0,-7-3 0 15,-6 1-32-15,-9-4-16 0,-5-2 0 0,-4 1 0 16,-1-2 48-16,0 0 0 0,4 3 0 0,3-1 0 16,5-1 0-16,4 0 16 0,6 1 0 0,6 0 0 15,3 1-400-15,7-2-96 0,5 0-16 0,9-2-10816 16,0 0-2160-16</inkml:trace>
  <inkml:trace contextRef="#ctx0" brushRef="#br0" timeOffset="20955.49">24807 4831 11807 0,'0'0'512'0,"-9"2"128"0,0 0-512 0,9-2-128 16,-8 3 0-16,8-3 0 0,-11 5 768 0,4 3 128 16,7-8 16-16,-9 3 16 0,9-3-192 0,0 0-32 15,-9 1-16-15,9-1 0 0,0 0 96 0,0 0 32 16,0 0 0-16,0 0 0 0,0 0-176 0,0 0-48 0,0 0 0 0,0 0 0 16,0 0 0-16,15 1 0 0,-1-2 0 0,4 0 0 15,1-1 64-15,3 2 16 0,3 0 0 0,3 0 0 16,4 0-128-16,3-1-32 0,4 0 0 0,1 1 0 15,2 0-80-15,0-1-32 0,-2-1 0 0,-4 1 0 16,-3-2-96-16,-2 3-32 0,-3 0 0 0,-3 0 0 16,-2 0-80-16,-1 4-32 0,-2 0 0 0,-5-1 0 15,-3-1-160-15,-12-2 128 0,10 4-128 0,-10-4 128 16,0 0 32-16,0 0 0 0,0 0 0 0,0 10 0 16,0-10 32-16,-9 12 16 0,-5-6 0 0,-2-1 0 15,-2-1-48-15,-2 2-16 0,-2-2 0 0,-6 2 0 16,-5 1-144-16,-5-3 128 0,-5-4-128 0,-3 2 128 15,-1-1 0-15,2-1-128 0,2 0 192 0,6 0-64 16,5 0 64-16,6 0 16 0,7-1 0 0,5-1 0 0,3-1-208 16,11 3 176-16,0 0-176 0,0 0 160 0,8-13-160 15,4 6-192-15,2-2 32 0,5 4 16 0,5-3-48 0,2 3 0 16,6 1 0-16,1 2 0 0,5 0 192 0,2 2-128 16,-1-1 128-16,-1 1-128 0,-2-1 128 0,-3-2 0 15,-3 3 0-15,-2 0 0 0,-2 0 0 0,-2 3 0 16,-1-1 0-16,-5 2 0 0,-6 1-352 0,-3 2 16 15,-9-7 0-15,8 8-9648 16,-8-8-1920-16</inkml:trace>
  <inkml:trace contextRef="#ctx0" brushRef="#br0" timeOffset="23571.56">25856 3402 13823 0,'0'0'1216'0,"6"-10"-960"0,1 2-256 0,0 1 0 16,2 0 304-16,0 3 16 0,-1-2 0 0,-8 6 0 16,12-2 208-16,-3 2 48 0,-9 0 16 0,0 0 0 15,0 0-336-15,0 0-64 0,9 11 0 0,-1-3-16 16,-8-8 112-16,7 14 32 0,0 0 0 0,-2 1 0 16,3 1 160-16,-1 5 32 0,2 0 16 0,0 3 0 15,1 2-144-15,2 1-48 0,-1 3 0 0,2 4 0 16,-1 3-48-16,1 3-16 0,1 4 0 0,0-1 0 15,-1 4-80-15,1-3-32 0,1 1 0 0,-1 1 0 16,-4 2-160-16,2 2 128 0,-1-6-128 0,-1 5 128 16,-2-1 96-16,-2-3 16 0,-1-1 0 0,-1-3 0 15,1-1 64-15,-5-1 16 0,0-4 0 0,0 1 0 16,0-2-96-16,0-1-16 0,0 0 0 0,1-4 0 16,1-4-48-16,0 0-16 0,1-5 0 0,-1 2 0 0,2-3-16 15,-1 0 0-15,1-2 0 0,-1-2 0 0,1-4-128 0,0 2 128 16,-1-4-128-16,2 0 128 0,-5-9-128 0,3 7 160 15,-3-7-160-15,3 12 160 0,-2-1-160 0,-1-2 0 16,0-9 0-16,0 12 0 0,3-5 0 0,-2 3 128 16,-1-2-128-16,0 3 0 0,0-11 0 0,4 9 0 15,0 2 0-15,0-1 0 0,-4-10 0 0,6 10 0 16,1-3 0-16,1 2 0 0,1 0 0 0,1 0 0 16,0-1 0-16,3 1 0 0,0-3 0 0,2 3 0 15,2-1 0-15,2 2 0 0,2-3 0 0,5 4 0 16,0-5 0-16,5 4 0 0,2-2 0 0,5 2 0 15,3-5 0-15,3 4 0 0,2 1 0 0,1 1 0 0,-3 0 0 16,4 1 0-16,0 0 0 0,4-2 0 0,1 3 0 16,6-3 0-16,4 1 0 0,5 5 0 0,-2-3 128 15,1 0-128-15,1 0 0 0,3 1 0 0,2 0 0 0,9 0 128 16,4 2-128-16,-1-3 0 0,-5-3 0 0,6 2 0 16,3 2 0-16,5 1 0 0,2 0 0 0,0-3 0 15,-6-1 0-15,4 3 0 0,5 0 0 0,3-3 0 16,2 1 0-16,0 1 0 0,-1-6 0 0,7 3 0 15,8-3 0-15,-5-1 0 0,-5 0 0 0,5-3 0 16,8-2 0-16,0-1 0 0,-6-2 0 0,6 2 0 16,4-2 0-16,-3 1 0 0,-5-3 0 0,1 2 0 15,1 1 0-15,1-2 0 0,-2 0 0 0,-4-2 0 16,-3-1 0-16,5 2 0 0,3 0 0 0,-6-1 0 0,-6-2 0 16,1 2 0-16,3 0 0 0,-52 1 0 15,7 1 0-15,6 1 0 0,3-1 0 0,1 3 0 0,1-1-272 0,0 0 16 16,-5-1 0-16</inkml:trace>
  <inkml:trace contextRef="#ctx0" brushRef="#br0" timeOffset="29838.51">26930 4001 11055 0,'-1'-18'480'0,"1"8"112"0,-1-4-464 0,1-4-128 0,0 0 0 0,0-2 0 16,0-2 1008-16,0 1 176 0,1 0 32 0,1 3 16 15,2 2-352-15,1 2-80 0,0 1-16 0,2 2 0 16,-4 3-128-16,-3 8-16 0,7-7-16 0,-7 7 0 15,0 0-320-15,0 0-64 0,0 0-16 0,5 11 0 16,-3 4 48-16,-2 4 16 0,0 3 0 0,-5 7 0 16,0 4 96-16,0 7 32 0,0 4 0 0,-1 4 0 15,-2 5-160-15,-1 1-16 0,-1 5-16 0,0 2 0 16,-2-2 112-16,2 0 32 0,0-4 0 0,1-5 0 16,2-1-224-16,-1-9-144 0,0-3 192 0,6-6-192 0,-1-8 368 15,1-4-48-15,0-4 0 0,2-1 0 0,2-4 64 16,-2-10 16-16,0 0 0 0,0 0 0 0,0 0 192 0,0 0 48 15,0 0 0-15,7-11 0 0,1-6-192 16,1-3-48-16,1-6 0 0,-1 1 0 0,2-4-272 0,1 3-128 16,-1-2 128-16,3 4-128 0,0 4 0 0,1 1 0 15,-1 2 0-15,4 3 0 0,-3 4 0 0,2 4 0 16,1 3 0-16,1 4 0 0,0 5-192 0,-1 4 192 16,2 5-160-16,-2 4 160 0,-3 1-160 0,0 7 160 15,-3 5-160-15,-3 1 160 0,1 1 0 0,-5 1 0 16,0 0 0-16,-2-1 0 0,-1 1-272 0,1-5 32 15,1-2 16-15,-2-4 0 16,2-2-544-16,-2-4-128 0,2-3 0 0,0-4-7840 0,-4-11-1568 0</inkml:trace>
  <inkml:trace contextRef="#ctx0" brushRef="#br0" timeOffset="30154.99">27691 4283 15663 0,'0'0'688'0,"0"0"144"0,0 0-656 0,9-1-176 0,4-1 0 0,1 2 0 0,3 0 1600 0,0-2 272 16,2-2 64-16,3-2 16 0,3 1-1360 0,-2-2-272 15,1-3-48-15,-1 5-16 0,3-1-256 0,-2 2 0 16,-2 0 0-16,-1 1 0 16,-3 1-1952-16,-2-2-448 0</inkml:trace>
  <inkml:trace contextRef="#ctx0" brushRef="#br0" timeOffset="30342.39">27660 4503 4607 0,'0'0'400'16,"0"0"-400"-16,11 0 0 0,1 0 0 0,4-1 3152 0,2 1 560 0,1-2 96 0,5 1 32 16,0 0-2288-16,3-2-448 0,2 1-80 0,2-2-32 15,-1-3-432-15,5 4-96 0,-2 0-16 0,1-1 0 16,-2 0-320-16,-1 2-128 0,1 1 0 0,-1-2-6960 15,-3 1-1456-15</inkml:trace>
  <inkml:trace contextRef="#ctx0" brushRef="#br0" timeOffset="30927.71">28796 4007 11567 0,'0'0'512'0,"0"0"112"0,0 0-496 0,0 0-128 0,8-5 0 0,-8 5 0 16,0 0 864-16,7-5 160 0,-7 5 16 0,0 0 16 15,0 0-128-15,0 0-32 0,0 0 0 0,0 0 0 16,0 0-48-16,0 0-16 0,0 0 0 0,-10-3 0 15,-3 3-256-15,-2 7-48 0,-3 4-16 0,-2 3 0 16,-2 3-128-16,1 3-48 0,-3 4 0 0,-3 5 0 16,0 1-96-16,2 6-32 0,1 4 0 0,3 1 0 15,2 2 32-15,4 3 0 0,4-6 0 0,3-2 0 16,4-5-32-16,4-1 0 0,5-3 0 0,2-4 0 16,2-4 176-16,3-3 48 0,6-3 0 15,2-2 0-15,8-5 0 0,3-3 0 0,3-2 0 0,6-3 0 16,4-6 80-16,3-2 0 0,0-6 16 0,0-1 0 0,-1-3-144 15,0-1-16-15,-2-1-16 0,-1 0 0 0,-3-3-160 16,-2-1-48-16,0 1 0 0,-1 1 0 0,-3-5-144 16,-1 2 160-16,-3-4-160 0,-8 1 160 15,-6-4 16-15,-6-1 0 0,-6 1 0 0,-6 3 0 16,-4 0-32-16,-5 6 0 0,-6 1 0 0,-5 6 0 0,-2-1-144 16,-8 6 0-16,-3 6 0 0,-5 0 0 15,-1 3-496 1,-3 2-176-16,1 2-32 0,0 3-9328 0,0-1-1856 0</inkml:trace>
  <inkml:trace contextRef="#ctx0" brushRef="#br0" timeOffset="31547.97">27833 3796 7359 0,'0'0'656'0,"0"0"-528"15,-9 9-128-15,1 2 0 0,2 5 3456 0,-1 3 672 0,2 6 128 0,0 6 32 16,-1 3-2848-16,2 7-560 0,1 7-112 0,2 5-32 15,-1 2-272-15,0 2-48 0,1 4-16 0,1-1 0 16,0 2-16-16,-2 2-16 16,-1-2 0-16,2-1 0 0,1-5-128 0,1-1-32 15,-1-2 0-15,3-6 0 0,-1-8-80 16,2-4-128-16,1-3 176 0,1-8-176 0,1-3 0 0,2-4 0 0,2-4-240 0,4-7-8384 16,4-1-1680-16</inkml:trace>
  <inkml:trace contextRef="#ctx0" brushRef="#br0" timeOffset="32724.67">27376 4363 6447 0,'0'0'576'0,"0"0"-576"0,0 0 0 0,0 0 0 0,0 0 672 0,0 0 32 16,0 0 0-16,5-9 0 0,-5 9-112 0,5-8-16 16,-5 8 0-16,5-8 0 0,-5 8-32 0,4-8-16 15,-4 8 0-15,4-9 0 0,-4 9 0 0,0 0 0 16,0 0 0-16,4-8 0 0,-2-2 80 0,-2 10 16 16,0 0 0-16,0 0 0 0,0 0 96 0,0 0 32 0,4-7 0 0,-4 7 0 15,8-8-32-15,0 3 0 0,2 0 0 16,2-2 0-16,2 4-32 0,4-1-16 0,3 1 0 0,3-1 0 15,4-2-192-15,3 1-32 16,2 0-16-16,4-1 0 0,3-1-240 16,-1 2-32-16,1-4-16 0,-2 3 0 0,-1-2-144 0,-3 1 0 15,-1-4 0-15,-1 4 128 0,-3 0-128 0,-1-1 0 0,-3 1 0 0,-1 0 0 16,-2 0-144-16,-3 3-112 0,-2 1-32 0,-5 0 0 31,-12 3-1760-31,0 0-336 0,0 0-80 0,0 0-16 0</inkml:trace>
  <inkml:trace contextRef="#ctx0" brushRef="#br0" timeOffset="33010.11">27577 4592 4607 0,'0'0'400'0,"-11"1"-400"0,-1 2 0 0,3-3 0 0,9 0 1792 0,-10 0 288 16,1-4 48-16,9 4 16 0,-7-5-1088 0,7 5-224 15,0 0-32-15,0 0-16 0,-4-13-32 0,2 3-16 16,5-2 0-16,1 5 0 0,1-5-272 0,3 3-48 16,0 0-16-16,3 2 0 0,-1-2 288 0,5 4 48 15,-2-4 16-15,3 3 0 0,2 2 80 0,4 0 0 0,2-1 16 16,3 2 0-16,0 2-320 0,5 2-64 15,-1 2-16-15,1-3 0 0,1 0-208 0,-2 0-48 16,1-1-16-16,0-1 0 0,0 0-176 0,1 1 0 0,1 1 144 0,0-2-144 31,1 0-880-31,-1-1-240 0,-3-1-48 0</inkml:trace>
  <inkml:trace contextRef="#ctx0" brushRef="#br0" timeOffset="33827.65">30394 4265 14735 0,'0'0'1312'0,"0"0"-1056"16,0 0-256-16,0 0 0 0,0 0 400 0,0 0 32 15,0 0 0-15,0 0 0 0,0 0 304 0,-6 6 64 16,6-6 16-16,-7 9 0 0,7-9-176 0,-6 12-16 0,-1-1-16 0,1 2 0 15,0 1-144-15,-1 1-16 0,0-1-16 0,2 5 0 16,2 5-48-16,-1-1 0 0,-1 1 0 0,1 4 0 16,1 2-192-16,0-1-64 0,1 3 0 0,-1-1 0 15,2-3-128-15,-1 0 0 0,1-2 144 0,0-1-144 16,-2-3 0-16,1-3 0 0,-1-1 0 16,1-1 0-1,-3 0-768-15,1-3-80 0,0-5-16 0,4-9-5984 0,0 0-1184 0</inkml:trace>
  <inkml:trace contextRef="#ctx0" brushRef="#br0" timeOffset="34255.07">30751 4216 7359 0,'0'0'656'0,"0"0"-528"15,0 0-128-15,0 0 0 0,0 11 3376 0,0 2 640 16,-1-3 128-16,-2 3 16 0,-1 2-3072 0,-1 0-608 16,-1 3-128-16,-2-2-32 0,-1 2-32 0,-2 0-16 15,1 1 0-15,-3 1 0 0,-2 1-128 0,-2-2-16 16,0 0-128-16,-1 0 192 0,-1 0-192 0,0-1 144 16,0-2-144-16,-1 0 128 0,0-1 0 0,-1-4-128 15,-1-1 192-15,2 1-64 0,-1-5 16 0,1-1 0 16,1-1 0-16,1 0 0 0,0-2 112 0,3-1 32 15,2-1 0-15,2 2 0 0,11-2-64 16,0 0-16-16,0 0 0 0,0 0 0 0,0 0 0 0,0 0 0 0,7 12 0 16,6-1 0-16,4 1-16 0,2 1-16 0,2 1 0 15,1 4 0-15,0-2-176 0,1 0 0 0,-1-2 0 16,0 1 0-16,-2 3 0 0,1-1 0 16,-5-5 0-16,1 1 0 0,-3 1 0 0,1 0 0 0,-2-4 0 0,-1 1 0 15,0-2 0-15,-2 0 0 0,-2-1-144 16,1-1 144-1,-9-7-1696-15,8 4-224 0,-8-4-64 0</inkml:trace>
  <inkml:trace contextRef="#ctx0" brushRef="#br0" timeOffset="34630.58">30984 4524 11967 0,'0'0'528'0,"0"0"112"0,0 0-512 0,0 0-128 0,0 0 0 0,0 0 0 0,0 0 1904 0,0 0 336 0,9 8 80 0,2-3 16 16,2 0-1296-16,1-1-256 0,-2-1-48 0,6-3-16 15,3 0-208-15,-2 0-32 0,2 0-16 0,2 0 0 16,3 0-112-16,-1-2-32 0,2-2 0 0,2 1 0 16,0 0-80-16,2 1-32 0,-1 0 0 0,2 1 0 15,1 1-208-15,-1 1 128 0,-7 1-128 0,-1 0 0 16,-3 1-192-16,-4 0-144 0,-3-1-32 0,-2 0 0 31,-12-2-688-31,0 0-144 0,0 0-16 0,0 0-16 0</inkml:trace>
  <inkml:trace contextRef="#ctx0" brushRef="#br0" timeOffset="34815.87">31074 4744 20271 0,'0'0'896'0,"0"0"192"16,-9 4-880-16,9-4-208 0,0 0 0 0,0 0 0 0,-4 12 640 0,3-6 96 0,1-6 16 0,1 11 0 0,-1-11-16 0,9 8 0 16,0 0 0-16,2-3 0 0,2-3-160 0,1 2-48 15,4-3 0-15,0 1 0 0,3-1-272 0,5-1-48 16,0-3-16-16,5-1 0 0,1 2-192 0,2-1 144 16,0 2-144-16,1-1 128 0,-1-3-384 0,-2 3-64 15,-3-2-32-15,-2 2 0 16,-3-2-1888-1,-1-2-384-15,-4-2-80 0</inkml:trace>
  <inkml:trace contextRef="#ctx0" brushRef="#br0" timeOffset="35249.78">31385 4190 5519 0,'0'0'240'0,"-2"-10"64"0,2 10-304 0,0 0 0 0,-1-8 0 0,1 8 0 0,0 0 3744 0,0 0 688 16,0 0 144-16,0 0 32 0,0 0-3120 0,-7 5-608 16,7-5-128-16,-6 14-32 0,-1 4 16 0,2 4 0 15,0 4 0-15,0 5 0 0,3 8-288 0,-2 3-48 16,-1 3-16-16,-2 3 0 0,4 2-144 0,-5-1-48 16,-1 1 0-16,-1-1 0 0,-2 1 0 0,1-6-16 15,0-3 0-15,-2-3 0 16,0-1-176-16,2-4 0 0,1-6 0 0,1 0 128 0,0-7-128 15,0 0 0-15,2-3 0 0,2-2 0 16,2-6-464-16,3-9-80 16,0 0-16-16,0 0 0 0,0 0-1808 0,6-6-384 0,4-12-64 0,4 0 0 0</inkml:trace>
  <inkml:trace contextRef="#ctx0" brushRef="#br0" timeOffset="35665.48">32205 4369 16815 0,'7'-11'736'0,"-7"11"160"0,6-9-704 0,-1 1-192 0,-5 8 0 0,0 0 0 0,0 0 720 15,0 0 112-15,0 0 32 0,0 0 0 0,0 0-80 0,-8 13-16 16,-2 2 0-16,-2 3 0 0,-4 5 0 0,0 2-16 16,-3 0 0-16,-3 1 0 0,-1 1-336 0,0 3-64 15,2 0-16-15,2 3 0 0,1 1-80 0,0 0-32 16,4 1 0-16,3-4 0 0,0-3-224 0,8 0 176 16,1-3-176-16,5-3 160 0,-3-22 64 0,15 25 16 15,3-10 0-15,0-4 0 0,2-2 80 16,5-6 32-16,2-3 0 0,2-5 0 0,3-6-80 0,1 3-16 15,4-3 0-15,-15 6 0 0,3-5-128 0,1 1-128 16,2-3 144-16,-1-1-144 0,0-1 144 0,-1-1-144 16,-2-7 128-16,13-19-128 0,-8 2 352 0,-10 2-16 0,-8 0 0 15,-4 3 0-15,-5 1 16 0,-4 7 0 0,-6 2 0 16,-2 6 0-16,-3 4-352 0,-2 6 0 0,-7 1 0 0,-2 3 0 31,-6 3-1440-31,12 2-304 0,-4 3-64 0</inkml:trace>
  <inkml:trace contextRef="#ctx0" brushRef="#br0" timeOffset="36731.78">29732 4662 13823 0,'0'0'1216'0,"9"-4"-960"0,1 1-256 0,-1 1 0 16,1-1 592-16,0-1 80 0,1 2 16 0,0-1 0 15,-11 3 112-15,13-1 32 0,3 0 0 0,-2 2 0 0,-2 0-256 0,1 3-64 16,-1 1 0-16,2 2 0 0,-4 4 0 0,1 3 0 16,1 4 0-16,-1 6 0 0,-2-2-128 0,-1 3-16 15,-2 3-16-15,-4-3 0 0,-2 3-112 0,-3-1-32 16,-4 0 0-16,-3-3 0 0,-4 1-16 0,-4-3-16 16,-3-2 0-16,-3 1 0 0,-2-2 16 0,-2 1 16 15,-2-1 0-15,-1 3 0 0,1-3-208 0,-3 0 128 16,1-1-128-16,3-3 0 15,2-2-1280-15,2-2-336 0</inkml:trace>
  <inkml:trace contextRef="#ctx0" brushRef="#br0" timeOffset="48229.92">4361 9343 9215 0,'0'0'816'0,"-2"-5"-656"0,-1-3-160 0,-1 1 0 15,1 0 1456-15,-1 0 256 0,1 2 48 0,1 0 16 16,-3-1-496-16,5 6-80 0,-3-5-32 0,-1 3 0 15,4 2-320-15,0 0-64 0,-5-3-16 0,5 3 0 16,-6-1-112-16,-1 1-16 0,7 0-16 0,0 0 0 16,-6 3-160-16,0 0-16 0,-1 6-16 0,2 0 0 15,1 4-16-15,-1 1 0 0,0 4 0 0,0 1 0 0,3 1-64 0,-3 2-16 16,-1 2 0-16,1 4 0 0,-1 0-80 0,-2 2 0 16,2 3-16-16,-5 2 0 0,-1 1-240 0,1 3 128 15,-2-1-128-15,3-3 0 0,0-3 128 0,-1-1-128 16,3-6 0-16,-1 2 144 0,0-6 80 0,2-2 16 15,1-1 0-15,1 0 0 0,0-3 48 0,2-2 16 16,1 2 0-16,1-3 0 0,-1-6-112 0,2 2-32 16,0-8 0-16,0 0 0 0,0 0-32 0,8 2 0 15,0-1 0-15,0-1 0 0,3 0 0 0,1-1-128 16,2-1 192-16,2-1-64 0,1-2-128 0,2 2 0 16,3 2 0-16,0 0 0 0,4 1 0 0,2 0 0 15,5 1 0-15,4 3 0 0,4 2 0 0,2-1 0 16,3 1 0-16,1 0 0 0,2-1 0 0,-1-1 0 15,-5-3 0-15,4 3 0 0,-3 1 0 0,-1-1 0 16,1-2 0-16,0 3 0 0,-1 4 0 0,1-4 0 16,-1 4 0-16,3-4 0 0,-2-3 0 0,-1 0 0 15,-3 2 0-15,-1 2 0 0,2-2 0 0,-1 0 0 16,-4 0 0-16,1 2 0 0,-2 0 0 0,2 1 128 0,0 2-128 16,1-4 128-16,-1 4 0 0,3-3 0 0,-1 0 0 0,-1 3 0 15,0-2-128-15,-2 3 128 0,-1-3-128 0,-1 4 128 16,-5-5-128-16,-3 0 0 0,-4 1 144 0,-3-5-144 15,-4 0 336-15,-2-2 0 0,-3-2 0 16,-1 1 0-16,-1-4 112 0,-1-1 32 0,-1 0 0 0,-3 3 0 16,0-6 0-16,-2 2 0 0,0 1 0 0,-1-4 0 15,-1 0-48-15,0-2-16 0,-2-3 0 0,1-3 0 16,-2-2 80-16,1 0 16 0,0-5 0 0,-1 4 0 0,0 0-144 0,0 1-32 16,0 1 0-16,2-4 0 15,-2 2-112-15,1-2-32 0,1 4 0 0,-1 1 0 0,0 1-192 16,0 3 144-16,2 0-144 0,-1 3 128 0,1-1-128 0,0 6 0 15,0-2 0-15,-1 3 0 0,2 5-192 0,0 0-32 16,0 0 0-16,0 0 0 16,0 0-1824-16,0 0-352 0,-2 12-80 0</inkml:trace>
  <inkml:trace contextRef="#ctx0" brushRef="#br0" timeOffset="51602.42">8672 9810 19231 0,'-13'1'848'0,"13"-1"176"0,0 0-816 0,0 0-208 0,-6 2 0 0,6-2 0 0,0 0 368 0,0 0 16 16,-3 8 16-16,3-8 0 0,0 0-16 0,4 9-16 15,-4-9 0-15,13 10 0 0,2-7 96 0,3 0 32 16,3 0 0-16,5 2 0 0,2-1-96 0,3-3-16 15,2-1 0-15,3 0 0 0,0 1-96 0,-1 1-32 0,-1-2 0 0,5 0 0 16,-1-3-16-16,-10 2-16 16,4 1 0-16,3 0 0 0,5 0 0 0,3 0 0 15,2 0 0-15,24 0 0 0,-7 0-16 0,-17-1 0 16,2-1 0-16,1 2 0 0,3-1-64 0,4 0-16 0,2-1 0 16,3 2 0-16,1-2-128 0,1 2 128 0,-1-1-128 15,0 1 128-15,0 0 64 0,1 0 0 0,2-2 0 0,2 2 0 16,-1 0 80-16,1 0 32 0,-3 0 0 0,2 0 0 15,-1 2 0-15,1-1 0 0,1 3 0 0,0-2 0 16,0 1-64-16,-4-2-16 0,-2 0 0 0,-2 2 0 0,3 1-16 0,-2 1 0 16,-1-4 0-16,28 3 0 0,-14 6-208 0,-7-5 176 15,-5-2-176-15,-7-1 160 0,-5 1-160 0,-16-1 128 16,2 2-128-16,3-1 128 0,-1-2-128 0,16 0 0 16,-6 2 144-16,-4 1-144 0,-4 1 0 0,-19-4 0 15,1 0 0-15,2 2 0 0,-3-1 0 0,0 3 0 16,-1-2 0-16,-2 1 128 0,0-3-128 0,9 0 0 15,-6-1 0-15,-5 2 128 0,-4-1-128 0,-10-1 0 0,0 0 128 16,0 0-128-16,0 0 176 0,0 0-48 0,0 0 0 16,0 0 0-16,-9 4 64 0,-2 1 0 15,-2 1 0-15,-5-3 0 0,-2-3-192 0,-5 0 0 0,-6 0 144 0,-3 0-144 16,-2-4 128-16,-7-1-128 16,-5 5 128-16,20 0-128 0,-7 0 144 0,-4 1-144 15,-7 1 192-15,-7 0-192 0,-8-4 208 0,-4 2-64 16,-2 2-16-16,-69 2 0 0,17-2 48 0,9 1 0 0,2-2 0 0,3 1 0 15,4 4-32-15,2-1 0 16,1 2 0-16,-1 1 0 0,1-8-16 0,5 1-128 0,5 0 192 16,3 7-64-16,2 2-128 0,5-2 0 0,3-2 144 0,10 1-144 15,6 3 0-15,7-1 0 0,8 1 0 16,7-5 128-16,8 0-128 0,8 3 0 0,7-3 0 0,4-2 0 16,10-3 0-16,0 0-192 0,0 0 192 0,14 4-192 15,4 0-16-15,6-1-16 0,5-2 0 0,7 0 0 16,6-1 224-16,7 3-192 0,7-1 192 0,7 0-192 0,3-4 48 15,4 1 16-15,2 0 0 0,8 1 0 16,4 0-320 0,4-2-64-16,2 0-16 0,0-2-10048 0,1-4-2016 0</inkml:trace>
  <inkml:trace contextRef="#ctx0" brushRef="#br0" timeOffset="53109.84">23593 9333 3679 0,'7'-12'160'0,"-3"7"32"0,1-4-192 0,-2 3 0 16,4-4 0-16,0 1 0 0,-3-4 2352 0,3 1 416 15,0 0 96-15,0-1 16 0,-2-1-1696 0,1 4-336 16,-2-1-64-16,0-1-16 0,-2 1-192 0,1 2-32 15,-2 4-16-15,-1-3 0 0,-1 2-48 0,-1 2-16 16,2 4 0-16,-3-4 0 0,-1-2-80 0,4 6 0 16,-4-4-16-16,4 4 0 0,-10 0-48 0,10 0-16 15,-8 0 0-15,2 1 0 0,1 2 32 0,5-3 16 0,-5 5 0 0,0 0 0 16,1 0 32-16,0 5 0 0,0-1 0 0,2 4 0 16,-3 2 0-16,2 1 16 0,0 3 0 0,2 1 0 15,0 0-128-15,0 4-16 0,1 4-16 0,0 2 0 16,-2-1-16-16,1 1 0 0,0 3 0 0,-2-3 0 15,2 0-32-15,-3 2 0 0,2-7 0 0,-2 5 0 16,0-1-64-16,0-4 0 0,-1-1-128 0,0-1 192 16,-1-2-32-16,-3 3-16 0,-1-5 0 0,5-8 0 15,1-3 256-15,1 2 48 0,3-10 16 0,0 0 0 0,0 0 112 16,0 0 32-16,0 0 0 0,0 0 0 0,0 0-160 0,5-9-48 16,-1 0 0-16,2-3 0 0,1 0-240 0,0 2-160 15,2-4 192-15,5-3-192 0,3 3 128 0,-6 6-128 16,4-1 0-16,3 1 0 0,3 3 0 0,3-3 0 15,0 2 0-15,4 2 0 0,5-2 0 0,1 2 0 16,4 0 0-16,4 3 0 0,4 1 0 0,1 1 0 16,1 3 0-16,1 0 0 0,-2 1 0 0,0 0 0 15,-5 3 0-15,-3 2 0 0,-1 4 0 0,-3 0 0 16,-13-4 0-16,4 1 0 0,-2-2 0 0,-2 4 0 16,1-3 0-16,-3 2 0 0,-1 2 0 0,-1-4 0 15,-3 1 0-15,2 3 0 0,-2-4 0 0,-4-1 0 16,2-1 0-16,-3 1 0 0,2-4 0 0,-6 2 0 15,2-3 0-15,-3-1 0 0,-5-3 128 0,3 5-128 16,-3-5 0-16,0 0 0 0,0 0 160 0,0 0-160 16,0 0 128-16,0 0-128 0,0 0 224 0,0 0-32 15,4-5-16-15,0-4 0 0,1 1 80 0,-2-2 0 0,-2-1 16 16,1-6 0-16,1-2 192 0,0-5 48 0,0-3 0 0,1-2 0 16,1-4-112-16,2 0-16 0,-1-3 0 0,-1 2 0 15,0 2-192-15,2 2-32 0,-4 0-16 0,0 4 0 16,-6 4-16-16,3 3 0 0,2 3 0 0,-2 4 0 15,-2 5-128-15,-1-1 0 0,-3 3 0 0,0 2 0 16,-3 2 0-16,-2 2-320 0,-5 1 48 0,1 1 16 16,-5 4-2944-1,1-2-592-15</inkml:trace>
  <inkml:trace contextRef="#ctx0" brushRef="#br0" timeOffset="54728.42">25422 9342 9087 0,'0'0'400'0,"0"0"96"0,0 0-496 0,0 0 0 0,0 0 0 0,0 0 0 16,0 0 704-16,0 0 32 0,0 0 16 0,0 0 0 15,0 0-208-15,0 0-32 0,0 0-16 0,0 0 0 16,0 0-176-16,0 0-16 0,0 0-16 0,0 10 0 16,2-2-160-16,-2-1-128 0,0-7 192 0,0 0-192 0,0 9 144 0,0-1-144 15,0-8 0-15,0 0 144 0,0 0 0 0,0 0 0 16,-3 9 0-16,1-2 0 0,2-7 352 0,-4 10 64 15,4-10 16-15,-4 5 0 0,-1 1-128 0,0 0 0 16,5-6-16-16,-6 4 0 0,-1 2-128 0,2 2-32 16,0-3 0-16,1 1 0 0,4-6 0 0,-5 7 0 15,0-1 0-15,1 1 0 0,4-7 64 0,0 0 16 16,-6 6 0-16,6-6 0 0,-5 5 96 0,5-5 0 16,0 0 16-16,-4 7 0 0,4-7-144 0,-3 7-48 15,3-7 0-15,0 0 0 0,0 0-16 0,0 7 0 16,3 2 0-16,-3-9 0 0,0 0 48 0,6 5 0 15,3 3 0-15,0-2 0 0,3-1 0 0,0 3 0 16,4-3 0-16,1 0 0 0,2 5-144 0,4-1-32 16,3 3 0-16,3-3 0 0,5-1 16 0,2 1 0 15,3 0 0-15,2 3 0 0,0-3-144 0,1 5 192 16,2 0-192-16,2-3 192 0,2 0 32 0,27 6 16 16,-6-3 0-16,-21-8 0 0,4 3-48 0,3 0-16 0,-3-1 0 15,0 1 0-15,0-2-32 0,0 2 0 0,0-4 0 16,3 2 0-16,2-1 112 0,0-2 0 15,1 2 16-15,-1 2 0 0,-6-6-80 0,2 2 0 0,0 1-16 0,5 3 0 16,-2-3 0-16,2 4 0 0,-1-3 0 0,-1 0 0 16,-1 2 16-16,-2-3 16 0,-3 1 0 0,-3 1 0 15,-1-5 80-15,-2 0 16 0,-1-1 0 0,-1 0 0 16,0 0 64-16,-4-1 16 0,-2-1 0 0,-2 1 0 0,-1 0-96 0,-1 0-16 16,-4 0 0-16,0 0 0 0,-3-1-128 0,-2 0-16 15,-1-1-128-15,-3 2 192 0,-1 0-192 0,-2 0 128 16,-2 0-128-16,0 0 0 15,-1-1 0-15,-3 1 0 0,2 0 0 0,-4 0 0 16,-1 0-1536-16,-7 0-192 16,0 0-32-16,0 0-8544 0,0 0-1728 0</inkml:trace>
  <inkml:trace contextRef="#ctx0" brushRef="#br0" timeOffset="55255.21">26387 10005 16415 0,'0'0'720'0,"0"0"160"0,0 0-704 0,0 0-176 0,0 0 0 0,0 0 0 16,0 0 880-16,0 0 144 0,0 0 16 0,0 0 16 0,0 0-224 0,3 14-64 15,-3 1 0-15,-1-4 0 0,-3 1-32 0,-1 4-16 16,-6-1 0-16,4 3 0 0,-5 1-96 0,1 0-32 16,-4 1 0-16,2 0 0 0,-2 0-160 0,0-3-48 15,1 4 0-15,0 0 0 0,2-2-144 0,1-2-48 16,-1-4 0-16,0 6 0 0,0-5-16 0,4-2-16 16,2-7 0-16,6-5 0 0,0 0 80 0,0 0 16 15,4 8 0-15,-4-8 0 0,9 1 0 0,1-1 16 16,3-1 0-16,1-1 0 0,0-2-272 0,1 1 160 15,1 1-160-15,1 0 128 0,-1-1-128 0,0-1 0 16,2 1 0-16,3-1 0 0,-2 2 0 0,-9-1 0 16,1-1-192-16,-1-1 192 15,-1 2-864-15,-2-1-48 0,0-1-16 0,-4-3-12432 0</inkml:trace>
  <inkml:trace contextRef="#ctx0" brushRef="#br0" timeOffset="55677.18">26355 9925 8287 0,'0'0'736'0,"0"0"-592"16,0 0-144-16,0 0 0 0,0 0 592 0,0 0 96 15,0 0 16-15,0 0-3584 16,2-6-720-16</inkml:trace>
  <inkml:trace contextRef="#ctx0" brushRef="#br0" timeOffset="56007.3">26605 9943 6447 0,'0'0'576'0,"0"0"-576"0,0 0 0 0,0 0 0 0,0 0 2592 0,0 0 416 15,0 0 64-15,0 0 32 0,2 8-1520 0,-2 3-304 16,0 0-64-16,-4 6-16 0,1-2-160 0,-1-1-16 16,-3 1-16-16,1 2 0 0,0 0-256 0,-1 3-48 15,0 1-16-15,-1 2 0 0,0 2-160 0,0-4-16 16,1-2-16-16,0 0 0 0,0 2-240 0,1-1-64 15,1 0 0-15,0-1 0 0,0-2-192 0,1-2 0 16,0 2 0-16,1-3 0 0,3-3 0 0,0-2 0 16,0 0 0-16,0-9 0 15,0 0-544-15,0 0-208 0,0 0-32 0,9-3-7792 16,-1 2-1568-16</inkml:trace>
  <inkml:trace contextRef="#ctx0" brushRef="#br0" timeOffset="56197.13">26536 10201 13823 0,'0'0'1216'0,"0"0"-960"0,0 0-256 0,5 6 0 16,1 2 1104-16,2-3 176 0,1 0 48 0,1 0 0 15,2-2-304-15,5 3-48 0,2 0-16 0,1-2 0 16,-1-2-352-16,3-1-80 0,0 1-16 0,-5 0 0 16,-1-2-512-16,1 0 0 0,2 0 0 0,0 0 0 15,-1 0 0-15,-1 0 0 0,-3-2 0 0,3 1 0 16,-4-1-480-16,-1 0-208 0,0 0-32 0,-2-5-9168 15</inkml:trace>
  <inkml:trace contextRef="#ctx0" brushRef="#br0" timeOffset="56364.31">27011 10015 17503 0,'0'0'1552'0,"0"0"-1232"0,0 0-320 0,0 8 0 0,-2 2 1104 0,-2 2 176 15,-1 0 16-15,-1 4 16 0,-3 1-416 0,0 1-64 16,0 0-32-16,-1 4 0 0,0 4-304 0,-1 0-64 15,3-1-16-15,-3 1 0 0,2-2-176 0,1 1-48 16,0-1 0-16,-2 11 0 16,5-19-1456-16,2-1-288 0,3 1-64 0,1-4-16 0</inkml:trace>
  <inkml:trace contextRef="#ctx0" brushRef="#br0" timeOffset="56713.34">27605 10109 24879 0,'0'0'2208'0,"0"0"-1760"0,0 0-448 0,0 0 0 16,0 0 320-16,0 0-32 16,0 0 0-16,0 0 0 0,0 0-160 0,0 0-128 0,-4-2 144 0,-1 1-144 15,-3 1 176-15,0 2-176 0,-3 3 192 0,1 3-192 16,-1-3 128-16,-1 3-128 0,0 2 0 0,3 3 0 15,0-2 240-15,1 2-16 0,1-1 0 0,4-1 0 16,-1 0 160-16,3 3 16 0,1-5 16 0,1 2 0 16,3-3 160-16,0 3 16 0,2-2 16 0,2 1 0 15,-2 3-96-15,2-3-32 0,-1 3 0 0,1-4 0 0,1 1-48 16,0 3-16-16,-3-4 0 0,1 1 0 16,-2-4-128-16,1 2-32 0,-2-3 0 0,0-1 0 0,-4-4 0 0,1 5 0 15,-2 2 0-15,-3-3 0 0,0 0 112 0,-5 0 16 16,0 1 0-16,-2-2 0 0,-3-3-256 0,-3 0-128 15,0 0 160-15,-3-3-160 16,1-3-2224-16,-1-2-528 0</inkml:trace>
  <inkml:trace contextRef="#ctx0" brushRef="#br0" timeOffset="58034.1">14493 9163 16527 0,'2'-7'720'0,"-2"7"176"0,0 0-720 15,0 0-176-15,0 0 0 0,2 10 0 0,-3 2 704 16,-2 0 128-16,1 0 0 0,-2 6 16 0,-2 3-16 0,-1 2-16 15,-2-2 0-15,2 0 0 0,-1 6-320 0,-2-2-64 16,0 1-16-16,0 0 0 0,-1 2 16 0,1 0 0 16,0 4 0-16,0-8 0 0,-1-2 64 0,0-1 16 15,0-1 0-15,6-6 0 0,1-1 144 0,1 0 48 16,3-13 0-16,3 12 0 0,-3-12-176 0,9 6-16 16,7-5-16-16,4-1 0 0,1-1-144 0,7 1-32 15,5-3 0-15,8 0 0 0,5-4-176 0,4 2-144 0,4 3 192 0,-1-1-192 16,-1-1 128-16,4 3-128 0,4 1 0 0,4 0 0 15,2-1 0-15,2 1 0 0,3-2 0 0,1 1 0 16,-2-1 0-16,1 2 0 16,2 1 0-16,4 1 0 0,4 0 0 0,0-1 0 15,-2-2 0-15,1 1 0 0,2 1 0 0,2 0 0 0,1 3 0 16,-1-4 0-16,-2-4 0 0,-2 2 0 0,-1-1 0 0,1 2 0 16,0 1 128-16,4 1-128 0,-1-1 144 0,-2-2-144 15,-1-1 0-15,0 1 0 0,3 2 0 0,2 0 0 16,3 0 0-16,-2 2 0 0,-2-1 0 0,0 2 0 15,-1 1 0-15,3-2 0 0,4 2 0 0,2-1 0 0,-4-1 0 0,1-1 128 16,-2 1-128-16,4-2 0 16,3-2 0-16,-3 1 0 0,-3 0 0 0,-3 0 0 0,3 1 0 15,-2 1 128-15,-1-2-128 0,-1-2 0 0,-6-5 0 0,-3 5 0 16,-3 1 0-16,3 2 0 0,3 0 0 0,-2 0 0 16,0 0 0-16,-3-2 0 0,-2-2 0 0,0 0 0 15,-1 6 0-15,1 0 0 0,0-2 0 0,-1 0 0 16,-4-4 0-16,-1 2 0 0,-1-1 0 0,-2 1 0 15,2 2 0-15,2-2 0 0,2 0 0 0,-3-1 0 16,-6-1 0-16,-1 3 0 0,-3-1 0 0,-4 0 0 16,-3 2 0-16,-16 2 0 0,1-4 0 0,4 4 0 15,1-1 0-15,1 0 0 0,1-1 0 0,-2-1 0 16,-4 0 0-16,-1-1 0 0,-1 1 0 0,0 0 0 0,-1-2 0 0,1-1 0 16,-1-2 0-16,-2 1 0 15,-1 2 0-15,2-3 0 0,0 1 144 0,1 1-144 16,0 0 128-16,-1-2-128 0,1-2 0 0,-1 0 0 15,1-1 0-15,-2 0 0 0,-2 0 0 0,0-1 0 16,-3 1 0-16,-3-3 0 0,-2 1 208 0,-1-2-32 16,0-1-16-16,-2 1 0 0,1 1 80 0,-3-2 16 0,-1 1 0 0,-2 3 0 15,-1-3-256-15,-1 3 144 0,-1 1-144 0,-2 0 128 16,-1 2-128-16,-2 2 0 0,-3 5 0 16,-3-8-10672-16,-1 3-2000 15</inkml:trace>
  <inkml:trace contextRef="#ctx0" brushRef="#br0" timeOffset="58540.9">17282 9910 16287 0,'0'0'720'0,"0"0"160"0,0 0-704 0,0 0-176 0,-2-8 0 16,2 8 0-16,0 0 880 0,0 0 144 16,-5 10 16-16,1 1 16 0,4-11-128 0,-7 10-32 0,1 4 0 0,1-4 0 15,0 5-160-15,-1 2-32 0,-1 1-16 0,0 1 0 16,-1 1-80-16,0 3-16 0,-1-2 0 0,2 2 0 15,-2 3-272-15,0-1-64 0,0 2-16 0,0-3 0 16,-1 1-112-16,-5 10-128 0,3-5 176 0,3-12-176 16,1-5 176-16,-1-1-176 0,0 1 160 0,0 0-160 0,1-3 128 15,2 0-128-15,-1-3 0 0,4-1 144 16,3-6-2064-16,0 0-432 0</inkml:trace>
  <inkml:trace contextRef="#ctx0" brushRef="#br0" timeOffset="58750.45">17125 10179 17503 0,'0'0'1552'0,"0"0"-1232"0,0 0-320 0,0 0 0 0,0 0 1120 0,0 0 160 15,8 0 48-15,4 2 0 0,1-2-624 0,3 0-128 16,5-2-32-16,3 1 0 0,2-3-288 0,4-2-48 15,1 1-16-15,0 1 0 0,-1-4-192 0,1 2 128 16,-1 4-128-16,-2-6 0 0,2 0-144 0,-4 2-128 0,0-3-32 0,-1 4 0 31,-2-3-592-31,-1 2-128 0,-2-2-32 0,-1-2 0 0</inkml:trace>
  <inkml:trace contextRef="#ctx0" brushRef="#br0" timeOffset="58952">17735 9858 18431 0,'0'0'816'0,"-5"11"160"0,2-3-784 0,1-1-192 0,-1 5 0 0,0 3 0 15,0 6 1632-15,-1 0 288 0,-1 5 48 0,-2-1 16 16,0 2-832-16,-6 11-176 0,0-3-16 0,4-12-16 16,1 5-496-16,0-4-112 0,-2 1-16 0,-3 9 0 0,3-4-320 0,5-12-320 15,0-1 64-15,1-1 16 16,1-1-2240-16,2-2-448 0,-1 10-80 15,3-12-32-15</inkml:trace>
  <inkml:trace contextRef="#ctx0" brushRef="#br0" timeOffset="59678.18">16431 9907 14847 0,'0'0'656'0,"0"0"144"0,0 0-640 0,0 0-160 16,8-2 0-16,-8 2 0 0,0 0 1072 0,0 0 176 15,7 11 32-15,-5 2 16 0,-2 2-288 0,-2 2-64 16,-2 2-16-16,-1 0 0 0,0 0-336 0,0 1-64 16,0 4-16-16,-3 2 0 0,-1-3 0 0,2 5 0 15,-2-3 0-15,4-7 0 0,-2 0-32 0,1 0-16 16,-1-1 0-16,1 1 0 0,1-1 112 0,0-3 32 15,0-3 0-15,0-1 0 0,1-1-32 0,0 0 0 16,4-9 0-16,0 6 0 0,3 3-240 0,-3-9-48 0,10 7-16 16,-1-2 0-16,1 2-128 0,4 0-16 15,4 3-128-15,3-4 192 0,5 3-192 0,4-1 0 16,2-2 0-16,2 0 0 0,6-3 0 0,23-2-192 16,1 1 16-16,-22-4-9760 0,1 0-1968 15</inkml:trace>
  <inkml:trace contextRef="#ctx0" brushRef="#br0" timeOffset="60125.04">18241 10031 10127 0,'0'0'896'0,"0"0"-704"0,-5-7-192 0,-2 4 0 0,0 1 2288 0,-4 1 416 16,1 2 96-16,-4 1 16 0,-4 1-1376 0,-1 4-272 16,-2-1-48-16,-5 5-16 0,1 0-224 0,0 3-48 0,0 2-16 0,4-1 0 15,2 1-176-15,-4 5-48 16,6-3 0-16,8-7 0 0,6 3-80 0,0-1-32 15,3 1 0-15,3-2 0 0,0 0-112 0,6 2-32 16,0-2 0-16,8 2 0 0,0 1-336 16,3 0 0-16,-3-1 0 0,0-2 256 0,-1 2 0 15,0 1-16-15,-4-1 0 0,1-4-16 16,-5 3 0-16,-2 1 0 0,-2-2 0 0,-3-3 224 16,-2 3 64-16,-4-5 0 0,-4 5 0 0,-4-2 64 0,-3 1 0 0,-6 1 16 0,-2-3 0 15,-4 5-336-15,-4-5-80 0,-3 0-16 16,-4-6 0-1,-1 0-1536-15,-1-2-304 0,3 0-64 16,1-4-16-16</inkml:trace>
  <inkml:trace contextRef="#ctx0" brushRef="#br0" timeOffset="61244.25">23412 10085 8287 0,'0'0'368'0,"0"0"80"0,0 0-448 0,0 0 0 16,0 0 0-16,0 0 0 0,0 0 2224 0,0 0 352 0,0 0 80 0,2 5 16 16,2 3-1328-16,-2 1-272 0,-2-3-48 15,0 4-16-15,-1-2-160 0,0 4-16 0,-2-2-16 0,0 13 0 16,-4-2-96-16,5-4-16 0,-1-1 0 0,1 3 0 15,-2 2-176-15,-1-1-32 0,0 2-16 0,0 3 0 16,-2-1-144-16,1 3-16 0,-2 0-16 0,1-1 0 16,-2-3-96-16,0-3-16 0,0 0 0 15,1-3 0-15,-1-1 64 0,2-4 0 0,0-3 0 0,1 3 0 0,6-12 160 0,0 0 32 16,0 0 16-16,0 0 0 0,1-9 160 16,3 1 16-16,1-3 16 0,0-2 0 0,4-5-368 15,0-2-80-15,0-1-16 0,2 1 0 0,-2 0-192 16,3-3 0-16,-1-1 0 0,2 0 0 0,1-1 0 0,1-3 0 15,2 3-192-15,8-13 192 0,-2 10-128 16,-5 10 128-16,2 2 0 0,4 3 0 0,0 2-208 16,2-1 64-16,-6 7 16 0,0-3 0 0,-2 5 128 0,-2 0 0 15,-1 3 0-15,-5 3 0 0,-1 2 0 0,-2 6-128 16,-3 2 128-16,-4-6-192 0,-2 6 0 0,-5 6-16 16,-3 2 0-16,1-6 0 0,-2 0 208 0,-2 2-176 15,0-3 176-15,1 1-160 0,-2-1 160 0,0-2 0 16,0-3 0-16,0 0-128 0,1-2 128 0,2 2 0 0,2-4 0 15,0 2 0-15,5 3 0 0,2-2 0 16,0 1 0-16,4-3 0 0,0 3 0 0,2 0 0 0,5 4 0 0,2 5 0 16,2-1 0-16,-3-5 0 15,3-3 0-15,-3 2 0 0,1-1 0 0,3 2-128 0,-3-6 0 16,1 6 0 0,1-4-784-16,-4 3-160 0,0-5-16 0,0 3-16 0,0-4-1872 15,2-1-368-15</inkml:trace>
  <inkml:trace contextRef="#ctx0" brushRef="#br0" timeOffset="61796.14">23944 10186 19695 0,'0'0'864'16,"0"0"192"-16,-1 9-848 0,-2-3-208 0,1 3 0 0,-2-3 0 0,0 2 896 0,-1 1 144 15,0 3 32-15,0 0 0 0,0 2-96 0,0 1-16 16,1 0 0-16,0-2 0 0,2 1-496 0,-1 1-96 16,1 2-32-16,-1-1 0 0,2 2-336 0,-1-4 144 15,0-1-144-15,2 0 0 0,-1-1 144 0,-1-2-144 16,1-1 0-16,1-1 144 0,0 1-144 0,0-3 0 15,1-1 0-15,-1-5 0 0,0 0 0 0,0 0 0 16,0 0 0-16,0 0 0 0,0 0 0 0,0 0-224 16,0 0 32-16,0 0 0 15,0 0-512-15,0 0-112 0,4-7-16 0,0 0 0 16,1 0-576-16,0 0-128 0,-1 1-32 0,2-5 0 16,-1 2 768-16,-5 9 160 0,5-5 16 0,1 0 16 0,-1-3 464 0,-2 3 144 0,1 1 0 15,-4 4 0-15,0 0 0 0,0 0 0 0,7-6 0 0,-7 6 0 0,0 0 0 0,0 0 0 16,0 0 0-16,0 0 0 15,0 0-560-15,0 0 0 16,0 0 0-16,0 0 0 0,0 0 560 0,0 0 0 0,0 0 0 0,0 0 0 0,0 0 240 16,0 0 144-16,0 0 48 0,0 0 0 0,0 0-48 15,6 3 0-15,-6-3 0 0,0 0 0 0,6 3-144 0,-6-3-48 16,0 0 0-16,0 0 0 0,8 1-32 0,0 1-16 16,-8-2 0-16,7 1 0 0,-7-1 256 0,9-1 48 15,1-1 16-15,0 2 0 16,-1 0-272-16,-1-1-48 0,0 1-16 0,-1-3 0 15,1 1-128-15,-1-2 0 0,0 2 0 0,-1-1 128 0,-1 0-128 0,-5 3-144 16,0 0 144-16,9 0-208 0,0-1-112 16,4-1 0-16,-6-5-16 0,-7 7 0 15,7 0-768-15,-7 0-160 0</inkml:trace>
  <inkml:trace contextRef="#ctx0" brushRef="#br0" timeOffset="61985.63">24276 10108 14735 0,'0'0'1312'0,"0"0"-1056"15,0 0-256-15,0 0 0 0,-3 7 1168 0,0 3 176 16,-3-1 48-16,0 2 0 0,0 4-112 0,-2 1-32 16,-2 3 0-16,-1 1 0 0,-2 2-256 0,1 0-48 0,-2 3-16 0,0-3 0 15,-1 4-160-15,1 1-48 0,0 2 0 16,-6 10 0-16,0-2-400 0,9-15-64 15,2 1-32-15,1-1 0 0,-1-4-416 0,1-2-64 0,2 0-32 0,3-3 0 32,2-1-608-32,2-5-112 0,-1-7-16 0,7 4-16 0,0-3-1040 0,5-2-208 0</inkml:trace>
  <inkml:trace contextRef="#ctx0" brushRef="#br0" timeOffset="62303.48">24631 10155 21823 0,'0'0'960'0,"0"0"208"0,0 0-928 0,0 0-240 0,0 0 0 0,0 0 0 0,0 0 512 0,0 0 64 15,0 0 16-15,0 0 0 0,-6 7 400 0,1-1 80 16,-3 3 16-16,-1-2 0 0,-2 4-528 0,1-1-112 16,3 0 0-16,-1 4-16 0,-1-1 112 0,0 1 32 15,0 0 0-15,3 1 0 0,2 1-80 0,3 1-16 16,2-1 0-16,2 5 0 0,-1-2-176 0,3 0-48 15,3 0 0-15,0 0 0 0,-2-4-64 0,2-2 0 0,-1-4-16 16,1 4 0-16,-1-2 160 0,0 1 48 0,-2-1 0 0,-1-3 0 16,-4 3 176-16,0-3 32 0,-5 1 16 0,-2-4 0 15,0-2-48-15,-5 1-16 16,-3 4 0-16,-2-6 0 0,-3-2-304 0,-2 0-64 16,0-1-16-16,-3-3 0 0,1-2-160 0,-10-3 0 15,5-4 0-15,11 7-176 16,-1-4-2384-16,2 0-496 0</inkml:trace>
  <inkml:trace contextRef="#ctx0" brushRef="#br0" timeOffset="63364.73">30428 9357 16527 0,'0'0'720'0,"-7"-1"176"16,7 1-720-16,-6-2-176 0,1 1 0 0,0 1 0 0,0 1 512 0,5-1 80 15,-6 8 16-15,0 1 0 0,-1-4 48 0,1 1 16 16,1 3 0-16,2-1 0 0,2 3 80 0,-3 6 16 15,2-3 0-15,-1 1 0 0,0 7-144 0,1-3-32 16,-1-1 0-16,0 8 0 0,-3 2-128 0,0-5-16 16,-2-1-16-16,5-8 0 0,0 0-80 0,1-3-16 0,-2 3 0 15,0 0 0-15,0-1 96 0,0-3 16 0,-1 1 0 16,3-4 0-16,2 3-128 0,0-5-32 0,0-5 0 0,0 0 0 16,1 8 0-16,-1-8 0 0,0 0 0 15,0 0 0-15,8 3-32 0,1 0-16 0,-2-3 0 16,5-1 0-16,2-2 32 0,2-2 16 0,1 1 0 0,2 1 0 15,1-1-288-15,4 0 0 0,0 0 0 0,2 0 0 16,-1 0 0-16,4-1 0 0,1-1 0 0,1 1 0 0,4 1 0 16,0-2 0-16,2 2 0 0,4-1 0 15,2-1 0-15,0-3 128 0,1 4-128 0,-1-3 0 16,-3 3 192-16,0 1-64 0,-10 1 0 0,0 1-128 16,-4-3 160-16,1 1-160 0,-2 1 128 0,0 2-128 0,-4 1 0 0,-1 0 0 15,0 0 0-15,0 0 0 0,-2 0 0 0,-3 0 0 16,-2 0 128-16,-3 0-128 0,-1 0 0 0,-3 0 0 15,-6 0 144-15,0 0-144 0,0 0 304 0,0 0-16 16,0 0 0-16,4-2 0 0,2-1 16 0,1-2 0 16,-7 5 0-16,2-5 0 0,-1 0-64 0,-1-4-16 15,0-1 0-15,-1-5 0 0,-3-2-48 0,2-1-16 16,-1-2 0-16,2-4 0 0,1-3-160 0,1 3 0 16,0-3 144-16,2 6-144 0,0 3 0 0,-2 0 0 15,-1 8 0-15,1 2 0 0,-1-1-304 0,-1 4-80 16,-2 1 0-16,-1 3-16 15,-1 1-2592-15,-1 1-512 0</inkml:trace>
  <inkml:trace contextRef="#ctx0" brushRef="#br0" timeOffset="64052.75">30510 9932 14735 0,'1'-6'1312'0,"1"-4"-1056"0,1 1-256 0,-1-2 0 0,0 2 1568 0,0-1 256 16,1 4 48-16,1-5 16 0,-4 11-96 0,0 0 0 15,0 0-16-15,0 0 0 0,0 9-528 0,-2-1-96 16,0 3-32-16,-1 2 0 0,-1 10-416 0,-1-1-96 15,-1-1-16-15,-2 3 0 0,-2 2-176 0,1-2-32 16,-3 4-16-16,0-4 0 0,-2-1-224 0,-1 2-144 16,-3-1 192-16,-7 9-192 0,4-8 160 0,9-11-160 0,0 0 128 0,3-4-128 15,0-1 128-15,1 2-128 0,1-5 128 16,7-6-128-16,0 0 128 0,0 0-128 0,3-6 128 16,2-5-128-16,2-2 128 0,4-2-128 0,0-3 128 15,9-8-128-15,1 2 0 0,-6 5 128 0,1-5-128 0,4 1 0 16,-1-3 0-16,11-13 0 0,-4 5 0 0,-2 6 0 15,0 1 0-15,-8 11 0 0,2 4 0 0,1 0 0 16,2 4 0-16,-1 2 0 0,-1 4 0 0,0 2 0 16,-1 2 0-16,-2 4 0 0,-2-1 0 0,-2 4 0 0,-5 3 0 15,0 3 0-15,-5 0 0 0,-2 2 0 0,-4-1 0 16,-2 2 0-16,-1-4 0 0,-5 1 0 16,-3 0 0-16,0 2 0 0,-6-1 0 0,3 1 0 0,-1-1-160 15,0-4 160-15,0-1 0 0,-2 3-144 0,0-4 144 16,5 2 0-16,3-2 0 0,4-2 0 0,3 2 0 0,2-1 0 15,4-9 0-15,4 9 0 0,0-3 0 0,2 3 0 16,2 0 0-16,6 6 0 0,0-3 0 16,1-1 0-16,1-1 0 0,-2-5 0 0,0 2 0 0,9 4 0 15,-11-6 0-15,0 3 0 0,4-3 0 0,-1 0 0 16,-1 1-160-16,-1-1 160 16,-2-2-848-16,0 1-64 0,1-2-16 0,-2 0 0 15,0-2-2352-15,-1-2-480 0</inkml:trace>
  <inkml:trace contextRef="#ctx0" brushRef="#br0" timeOffset="64385.82">30996 9987 14735 0,'0'0'640'0,"0"0"160"0,0 0-640 0,0 0-160 0,0 0 0 0,0 0 0 16,0 0 2128-16,0 0 400 0,-6 6 80 0,2 2 16 16,-1 0-1088-16,0 4-192 0,1 3-64 0,2 1 0 15,-1 2-512-15,-1 0-96 0,-5 1-32 0,3 4 0 16,1 6-304-16,0-6-64 0,-4 0-16 0,1 0 0 0,1-3-256 0,-2-2 160 15,-1 0-160-15,3-3 128 0,6-4-128 0,1 2 0 16,1-4 0-16,-2 0 0 16,-1-3-320-16,2-6-80 0,0 0-32 0,0 0 0 15,0 0-352-15,0 0-80 0,7-1-16 0,3-3 0 16,-5-2-1936-16,6-3-384 0</inkml:trace>
  <inkml:trace contextRef="#ctx0" brushRef="#br0" timeOffset="64696.94">31040 10068 12895 0,'0'0'576'0,"3"-6"112"0,2 0-560 0,1 2-128 16,-1 0 0-16,0 1 0 0,1 1 1728 0,0 1 320 16,1 1 64-16,0 0 16 0,2-1-1184 0,-1 1-240 15,2 1-64-15,-2 0 0 0,2-1-464 0,-2 2-176 16,2 1 0-16,0-1 144 0,0-2-16 0,0 0-128 16,-2-2 192-16,-1 2-64 15,-7 0-704-15,8-2-160 0,-2-2-32 0,1 0 0 0,-1 0 320 0,1-3 48 0,-1-1 16 0,2-1 0 16,-1 3 704-16,-2 3 128 0,-5 3 48 0,0 0 0 15,4-5 400-15,-4 5 96 0,0 0 16 0,0 0 0 16,0 0-48-16,4 5-16 0,-3 4 0 0,-1 2 0 16,-1 5-208-16,-3 2-32 0,-1 0-16 0,0 3 0 15,0-3-224-15,-2 2-32 0,5 3-16 0,-3-1 0 16,-2-2-224-16,1-1-64 0,0 0 0 0,-1 0 0 0,0 3-128 16,2 1 0-16,0-5 0 0,1-4 0 15,1-2-448-15,2 0-64 16,2-6 0-16,-1-6-8800 0,5 5-1760 0</inkml:trace>
  <inkml:trace contextRef="#ctx0" brushRef="#br0" timeOffset="65154.77">31866 9891 11967 0,'13'-12'528'0,"-8"9"112"0,1-4-512 0,0-2-128 16,-1 3 0-16,2-2 0 0,-3 2 2912 0,-2 0 544 16,-2-2 128-16,-2 4 0 0,-4 0-2272 0,6 4-464 15,0 0-80-15,-6-5-32 0,-10 4-128 0,0 1-32 16,1 1 0-16,0 4 0 0,-2-1-80 0,2 4-32 0,0-2 0 0,1 2 0 16,0 5-80-16,1-1 0 0,0 0-16 15,3 2 0-15,0 1-240 0,4 0-128 0,2-2 160 16,0 2-160-16,3-3 400 0,2 0-16 0,0 0 0 0,3 2 0 15,1 1-96-15,2 1-32 0,2 1 0 16,-3 1 0-16,2 2-48 0,-3-1-16 0,1 3 0 0,0-2 0 16,1-1-64-16,-2 0-128 0,-3-2 176 0,0-2-176 15,-2 2 464-15,-2-3-16 0,-2-4 0 0,1 0 0 16,-1 0 192-16,-4-2 48 0,-3-1 0 0,-2 2 0 16,-1-2-240-16,-2 0-64 0,-5-3 0 0,-2 1 0 0,-2-1-224 0,1 0-160 15,1-3 192-15,0-1-192 16,-1 0 0-16,0-1-144 0,-2-3-16 0,2 1 0 15,0 1-2320-15,1-1-464 16,7 2-80-16</inkml:trace>
  <inkml:trace contextRef="#ctx0" brushRef="#br0" timeOffset="68965.06">4104 12641 10079 0,'0'0'448'0,"0"0"80"0,0 0-528 16,0 0 0-16,-7-1 0 0,0 1 0 0,1 1 544 16,1 1 0-16,-1 0 0 0,6-2 0 0,0 0-160 15,-7 3-16-15,7-3-16 0,0 0 0 0,-2 5-352 0,2-5 128 16,0 0-128-16,0 0 0 0,0 0 0 0,0 0 0 16,-4 6 0-16,4-6 0 0,0 0 0 0,-4 4 0 15,4-4 0-15,0 0 0 0,-5 3 0 0,5-3 144 16,-6 3-144-16,6-3 0 0,-5 2 480 0,5-2-16 15,-5 2 0-15,-2 1 0 0,1-2 192 0,-2-1 48 16,1 0 0-16,-1-1 0 0,2 2-64 0,-2-1 0 16,2-4 0-16,-3 4 0 0,1 0-128 0,2 0-16 15,-1 3-16-15,1-3 0 0,0 0-32 0,1 0 0 16,5 0 0-16,0 0 0 0,-7-5 64 0,7 5 0 16,0 0 0-16,0 0 0 0,0 0-64 0,0 0 0 15,0 0 0-15,0 0 0 0,0 0-240 0,0 0-48 16,0 0-16-16,8-5 0 0,-2 0-144 0,1-1 0 15,0 5 0-15,5 0 128 0,2-2-128 0,-3 2 0 0,2 1 0 0,3 0 0 16,5 0 160-16,2 0-160 0,1-1 192 16,5 0-192-16,4-1 288 0,1 1-48 0,3-3-16 15,-10 2 0-15,5 2-64 0,3 0-16 16,3 2 0-16,2-1 0 0,0-2-144 0,5-1 128 0,1-1-128 16,2 2 128-16,2 1 48 0,2-3 0 0,-3 1 0 0,22-2 0 15,-7 1 0-15,-3 1 0 0,-3 1 0 0,-14-1 0 16,3 0-48-16,25-2-128 0,-7 3 192 0,-24-2-64 15,2-2-128-15,0 3 0 0,-1-1 144 0,0 2-144 16,0 1 128-16,0 1-128 0,-1 0 160 0,-2 2-160 16,2 1 144-16,-2-2-144 0,-5 1 128 0,2-1-128 0,-4-1 176 0,-3 1-48 15,-2 0-128-15,1 1 192 0,-3-1-16 16,-2 1-16-16,-1 1 0 0,-3 1 0 16,-2-1-16-16,0-1 0 0,-3 0 0 0,-1 0 0 15,-2-2 80-15,-2 1 16 0,0 0 0 0,-9-2 0 0,0 0 48 0,0 0 16 16,0 0 0-16,0 0 0 0,0 0-32 0,-6 1 0 15,-2 0 0-15,-2 3 0 0,-3-1-80 0,-2-1 0 16,-3-1-16-16,-2 1 0 0,-2 0-48 0,-2 2 0 16,-4 0 0-16,-3-2 0 0,-3 0 80 15,-3 0 16-15,-3-2 0 0,-4 0 0 0,0-1-224 0,-2 0 0 16,-2 1 0-16,-23 1 0 0,6 0 0 0,20 0 0 16,-6 1 0-16,-29 0 0 0,4 1 0 0,28 1 0 15,-6-2 0-15,0 1 0 0,-2-2 0 0,0 4 0 16,-1 3 0-16,-1-3 0 0,-1 0-128 0,3 2 128 0,2 0 0 0,-19 2 0 15,12 0 0-15,5-4-128 16,11 1 128-16,5-1 0 0,1-1 0 0,4 0 0 0,-1-3 0 16,4 3 0-16,3-4 0 0,1 0 0 15,2-4 0-15,3 3 0 0,4-1-160 0,1-1 160 16,3-2-128-16,3-1 128 0,3 3-192 0,3-1 64 0,2-1 0 0,3-3 0 16,1 8 128-16,5-7-160 0,4-1 160 0,5 0-160 15,5 2 160-15,5-2-208 0,4 3 80 0,4-1 128 16,7-4-192-16,3 2 192 0,4-3-192 0,1 4 192 15,5 0-144-15,-11 3 144 0,7 3 0 0,8-1 0 16,7 1-144-16,4 1 144 0,0-3 0 0,4 3-144 0,0 2 144 16,2 2 0-16,0 1-144 0,32 6 144 15,-19-7 0-15,-17 2 0 0,-16 2 0 0,-21-3 0 16,0 4 0-16,-3-2 0 0,-2 1 0 0,-7 4 0 0,-2 0 0 16,-4-2 0-16,-3 3 0 0,-2-1 0 0,-3-6 176 15,-3 4-48-15,-3-2-128 0,-3 3 192 16,-3-3 16-16,-4 3 0 0,-3-2 0 0,-3 3 0 0,-6-1-16 0,-12 4-16 15,-1-1 0-15,10-4 0 0,-4-1-176 0,-4 1 160 16,-3-2-160-16,-5 2 160 16,0-3-160-16,-3 0 128 0,0-2-128 0,-2 0 128 0,-1 2-128 0,0-3 0 15,-1-2 0-15,-2-1 0 0,-1-1 0 0,2-1 0 16,-2-3 0-16,-18-6 0 0,12 3 0 16,11-5 0-16,4 1 0 0,5 0 0 0,2-1 0 15,4 2 0-15,5-3 0 0,0 0 0 0,1 3 0 0,-1-1-224 16,0-1 80-16,2 3 16 0,2-1 128 0,0 5-128 15,1 4 128-15,0-2-128 0,0-2 128 16,0 3-160-16,4-2 160 0,0 1-160 0,1 3 160 16,3 1 0-16,1 1 0 0,2-2-128 0,0 0 128 0,10 0-192 0,0 0 192 15,0 0-192-15,0 0 16 0,0 0 0 0,0 0 0 16,13-7 0-16,2-2-48 0,4 4-16 0,4-1 0 16,1 0 0-16,2 1 240 0,4 2-192 0,3 0 192 15,1 2-192-15,-2-1 192 0,4 4 0 0,3 2-160 16,-13-3 160-16,3-1 0 0,14 2 0 0,-4-2 0 15,-13 2 0-15,2 3-160 0,0 2 160 0,-1-4 0 16,-2 2-144-16,-2 2 144 0,-4-2 0 0,-4 0 0 0,-5 3 0 0,-1-2 0 16,-5 3 0-16,-5 0 0 0,-4 2 0 15,-5-2 0-15,-6 4 128 0,-4-4-128 0,-3 2 128 16,-2-2-128-16,-6 1 0 0,-1 2 128 0,-15 0-128 16,3 1 0-16,6-3 144 0,2-5-144 0,1-2 0 15,-1-1 208-15,3 0-64 0,1-2-16 0,3-4 0 0,2-1-384 16,2-3-64-16,-1 1-32 0,3 4 0 15,6 0-480-15,0 0-112 16,3 0-16-16,3 1 0 0,3 0-1424 0,8 2-304 0</inkml:trace>
  <inkml:trace contextRef="#ctx0" brushRef="#br0" timeOffset="69827.11">3836 13037 10127 0,'-23'6'448'0,"11"-1"96"0,-1 4-544 0,3-4 0 0,-2 0 0 0,3 2 0 16,2-1 2832-16,7-6 464 0,0 0 96 0,0 0 0 16,0 0-1808-16,0 0-368 0,0 0-80 15,2-13-16-15,3-1-288 0,6-4-64 16,0-3-16-16,4-1 0 0,3-1-336 0,1 1-64 0,2-6-16 0,0 1 0 15,3-4 48-15,0 2 0 0,1 1 0 0,0-4 0 16,0 3-48-16,1 2 0 0,-1-2 0 0,2 3 0 16,-3-6-144-16,-2 5-16 15,-1 4-16-15,-3 7 0 0,-1 4-160 0,-6 2 0 0,1 5 0 0,-2 4 0 0,-1 4 0 16,-2 5 0-16,1 6 0 0,-2 4 128 16,2 4-128-16,-2 5 0 0,2 4 0 0,-2 1 128 15,-1 2-128-15,0 5 0 0,0 6 0 16,-1-2 0-16,-2-1 0 0,0-8 0 0,1-6 0 0,0-2 0 15,1-7 0-15,0-5 0 0,4-3 0 0,-1-4 128 16,3-5 176-16,-1-4 16 0,3-2 16 16,2-2 0-16,4-7 288 0,2-1 48 0,4-3 16 0,1-2 0 15,1 0-480-15,1-2-80 0,-1-4-128 0,1-3 176 0,-3-1-176 0,2 0 160 16,0 2-160-16,0 2 160 0,-2 2-160 0,0 0 0 16,-1 4 0-16,4-3 0 0,-5 5 0 0,-8 12 0 15,0 2 0-15,0 6 0 0,-2 0-176 0,-1 9 176 16,1 2-128-16,-3 5 128 0,-3 4 0 0,2 2-160 15,-5 4 160-15,0 6 0 0,-3-1 0 16,0 3-128-16,-3 2 128 0,1 15 0 16,1-15 0-16,2-17 0 15,1-2 0-15,3 2 0 0,3-8 0 0,0-9 0 16,2-4 0-16,9-2 0 0,1-4 0 0,-3-3 176 16,2-2 0-16,3-4 0 0,2-4-16 15,1-1 0-15,3-1 0 0,-4-2 0 0,0-2-160 16,0 0 128-16,-2-6-128 0,1 1 128 0,0 0-128 15,0-1 0-15,-4 4 0 0,-1 2 128 0,-2 6-128 0,1 5 0 0,-5 2 0 0,1 6 0 0,-3 4 0 0,0 2 0 0,-1 7-128 16,-1 6 128-16,1 2-128 0,-4 4 128 0,-1 1-160 0,-2 7 160 16,1 0-144-16,1 3 144 0,-7 4-128 0,2 0 128 15,-2 1-208-15,3 0 32 0,2-5 16 0,0-4 0 16,1-5 160-16,0-5 0 0,3-3-144 16,4 2 144-16,1-10 0 0,-2-5 128 15,2-3 0-15,3-3 0 0,4-2 192 0,0-5 16 0,0-2 16 16,11-8 0-16,-2 3-208 0,-3-1-144 0,-4-5 192 15,2 1-192-15,-1 3 128 0,0-2-128 0,-3 0 0 16,-1 4 0-16,1 1 128 0,0 7-128 0,-3 0 0 0,1 8 0 16,-3 1 0-16,-1 6 0 0,1 2 0 0,-2 6 0 0,1 2 128 0,-1 4-128 15,0 3 144-15,1 3-144 0,-1 4 128 0,2-1-128 16,2 2 0-16,-2 3 0 0,-2-3 0 16,1 1 0-16,-2-1 0 0,0-5 0 15,0 0 0-15,2-2-336 0,1-11 48 0,0 2 16 16,4-7-1664-16,2 1-336 0</inkml:trace>
  <inkml:trace contextRef="#ctx0" brushRef="#br0" timeOffset="72478.48">14779 12082 8639 0,'0'0'384'0,"0"0"64"0,0 0-448 0,0 0 0 16,-7-2 0-16,7 2 0 0,0 0 1056 0,0 0 112 16,0 0 32-16,0 0 0 0,0 0-160 0,0 0-16 15,0 0-16-15,0 0 0 0,-9 0-112 0,9 0-32 16,0 0 0-16,0 0 0 0,-7 12-320 0,4 0-64 15,-1-2-16-15,1 8 0 0,0 2-96 0,1 2-32 0,-2 1 0 16,3 1 0-16,-1 6-208 0,-1 2-128 0,-1 0 160 16,0 0-160-16,-1-2 192 0,3-5-64 0,1-3-128 0,-2 2 192 15,2-1 320-15,1-3 64 0,1-3 16 0,2-3 0 16,-1-5 0-16,4 1 0 0,-2 3 0 0,3-8 0 16,-7-5-304-16,12 4-64 0,2-2-16 0,3-2 0 15,2-2-80-15,2-3-128 0,4-1 176 0,3-1-176 16,2 0 144-16,3-3-144 0,4 1 0 0,5-2 144 15,5 5-144-15,1-1 0 0,2 5 0 0,-1-1 0 0,0 2 0 16,-15 1 0-16,5 1 0 0,5 2 0 0,3-1-128 0,29 2 128 16,-4-1 0-16,0-1 0 0,-4 3 0 0,1-2 0 15,-3-3 0-15,0 1 0 16,-1 3 0-16,6-2 0 0,4 1 192 0,-1-4-64 16,-4-7-128-16,0 2 192 0,-2 3-192 0,2-1 192 0,-1-3-192 15,6 2 192-15,4 2-192 0,-4-1 192 16,-5 0-192-16,-1 1 0 0,3-1 0 0,0 3 128 0,4-1-128 0,2 1 0 15,-1-3 0-15,0-1 0 0,-4 0 0 0,1 3 0 16,2-1 0-16,3 2 0 0,6-4 128 0,-2 1-128 16,-3-3 0-16,-4 4 128 0,-1 0-128 0,3 2 160 15,2 0-160-15,-2-1 160 0,-2 2-160 0,-2-1 0 16,-3 1 0-16,0-1 0 0,-2 1 0 0,0 0 0 16,4 0 128-16,-2 0-128 0,-7-2 0 0,-2 1 0 15,-1 0 0-15,0 1 128 0,1 1-128 0,3 2 0 16,2-1 0-16,0 1 0 0,-4-2 0 0,-1 3 0 0,-1 0 0 15,0 0 0-15,-1 1 0 0,2 1 128 0,2-2-128 16,-2 2 0-16,-3 1 0 0,-3-4 0 0,-4-3 128 0,0 3-128 16,-2 1 0-16,-2-2 0 0,0 2 0 0,2 0 128 15,2 0-128-15,0 1 0 0,-4 1 0 0,1-3 0 16,-6-3 0-16,0 0 0 0,3 2 0 0,-4-1 0 16,-3 1 0-16,0 0 0 0,0 1 0 15,-1 1 0-15,2-2 0 0,-3 1 128 0,-2-2-128 0,-2-1 0 0,-3 0 0 16,-2 0 128-16,-2 0-128 0,-4 0 0 0,-3-4 240 15,1 2-48-15,-3-1 0 0,0 1 0 0,-2-2 80 16,0 0 16-16,1-4 0 0,0 2 0 0,1 1-32 0,-3-5 0 16,0-2 0-16,-2 0 0 0,1 0 32 0,-1 1 0 15,-1-6 0-15,-1-2 0 0,-1-3 80 16,1 0 16-16,-2-1 0 0,-1-5 0 0,-1 0-96 0,-1-4-16 16,2 1 0-16,-2 4 0 0,0-1-144 0,1 3-128 15,-3 0 144-15,1 6-144 16,1 7 0-16,-2 0 0 0,-2 2 0 0,-1 10 0 15,0-8-480-15,0 8-32 0,0 0-16 16</inkml:trace>
  <inkml:trace contextRef="#ctx0" brushRef="#br0" timeOffset="73142.81">17461 12826 1839 0,'0'0'160'16,"0"0"-160"-16,0 0 0 0,0 0 0 0,0 0 3776 0,0 0 736 15,0 0 144-15,0 0 16 0,0 0-2976 0,0 0-608 16,0 0-112-16,-2 7-16 0,-1 5-208 0,1 1-48 16,-3-2 0-16,1 4 0 0,0 3 0 0,-2 2 0 0,-1 6 0 0,0-2 0 15,2 4-48-15,-3 0-16 0,-1 2 0 0,-5 11 0 16,5-4-256-16,0-14-64 0,3-2-16 16,-5 7 0-16,3-1-144 0,2-7-32 15,1-4 0-15,2-7 0 0,2 1 0 0,1-3 0 0,0 1 0 0,0-8 0 16,0 0 0-16,0 0-128 0,0 0 192 0,0 0-64 0,0 0 16 15,0 0 0-15,0 0 0 0,1-8 0 16,-1 1-288-16,0-3-64 0,0 2-16 0,0-1 0 16,-1 1-480-16,1 8-80 15,-2-11-32-15,2 11 0 0,0-6-640 0,0 6-128 16,0 0-16-16,0 0-9536 0</inkml:trace>
  <inkml:trace contextRef="#ctx0" brushRef="#br0" timeOffset="73524.52">17297 13248 5519 0,'0'0'496'0,"0"0"-496"16,0 0 0-16,0 0 0 0,4-5 2224 0,3 1 336 0,0 0 80 0,0 0 16 16,0-1-1120-16,2 1-240 0,1 1-32 0,2 0-16 15,-1-3 64-15,1 3 16 0,-1 2 0 0,2-2 0 16,1 1-240-16,1 0-64 0,2 4 0 0,2-2 0 15,1 1-320-15,2 0-80 0,-1 2-16 0,1-1 0 16,1 5-368-16,1-3-80 0,-3 1-16 0,1 1 0 0,-3-1-144 16,-1-1 0-16,-3 1 0 0,0 0 0 15,1-2-320 1,-4-2-160-16,0-1-32 0,-1 0 0 0,1-1-1536 16,-3-2-304-16</inkml:trace>
  <inkml:trace contextRef="#ctx0" brushRef="#br0" timeOffset="73777.93">17989 12824 3679 0,'0'0'160'0,"0"0"32"16,0 0-192-16,0 0 0 0,0 0 0 0,0 0 0 0,0 0 4336 0,1 9 816 15,-1 4 160-15,-1 2 48 0,-3 3-3392 0,-1 8-688 16,0 2-128-16,1-8-16 0,-2 3-560 0,-2 3-128 16,3 1 0-16,-1 2-16 0,-1-3-240 0,2 0-32 15,-2-1-16-15,0-1 0 0,4-3-144 0,-1 0 0 0,0-2 0 0,1-3 0 32,1 0-656-32,1-5-224 0,-1-1-32 0,2-2-11120 0</inkml:trace>
  <inkml:trace contextRef="#ctx0" brushRef="#br0" timeOffset="73976.45">17880 13018 9215 0,'0'0'816'0,"7"4"-656"0,1-4-160 0,1 1 0 0,4 1 2752 0,0 1 512 16,3-1 96-16,0 2 32 0,2-3-2128 15,1 1-432-15,0-1-64 0,0 0-32 0,0 2-544 0,-1-2-192 16,0 0 0-16,-2 1 144 0,0-2-400 0,-1-2-64 15,-2 0-32-15,-2 1 0 16,-1-2-1568-16,-1-1-304 0,6-5-64 0,-15 9-16 0</inkml:trace>
  <inkml:trace contextRef="#ctx0" brushRef="#br0" timeOffset="74192.57">18313 12772 13823 0,'0'0'1216'0,"0"0"-960"0,0 0-256 0,0 0 0 0,4 8 2016 0,-2 3 352 16,1 2 80-16,-3-4 16 0,-3 4-896 0,1 3-176 0,-2 1-48 16,-1 1 0-16,-1 2-240 0,-7 12-48 15,-2-2-16-15,5-7 0 0,-1 0-416 0,1 4-96 0,0-1-16 0,-1 4 0 16,-1-4-256-16,1 4-48 0,-1-6-16 0,2 2 0 16,1-1-192-16,-2 8 0 15,2-9-192-15,5-10 192 16,1 0-1024-16,2-4-112 0,1 1-16 0,1-4-8064 0,-1-7-1632 0</inkml:trace>
  <inkml:trace contextRef="#ctx0" brushRef="#br0" timeOffset="74721.86">18928 12852 5519 0,'0'0'496'0,"0"0"-496"0,0 0 0 16,4-5 0-16,0 2 3072 0,-4 3 512 15,0-6 96-15,-1-1 32 0,1 7-2112 0,-4-5-400 16,-2 3-96-16,-2 1-16 0,-2 1-256 0,-2 1-48 16,-2 2-16-16,-4 2 0 0,-1 4-288 0,-10 1-64 15,2 2-16-15,5 2 0 0,3-3 32 0,7-2 0 0,1 0 0 0,0 0 0 16,4 2-32-16,-2 2 0 0,1 0 0 0,6-2 0 15,2-2-32-15,2 2-16 0,1 0 0 16,2 1 0-16,1 1 80 0,3-2 16 0,1 3 0 16,3 0 0-16,0 2-240 0,0-1-32 0,1-1-16 15,3 10 0-15,-3-5-32 0,-5-6 0 16,0-2 0-16,-1 2 0 0,-2 2 64 0,-2-5 0 0,-2 1 0 0,-2 1 0 16,-3 0 384-16,-5-1 64 0,-2-1 32 0,-5 0 0 15,-3 3-96-15,-4-3-32 0,-3 0 0 0,-3-1 0 0,-1-1-336 16,-3-3-64-16,-1 0-16 0,-3-1 0 0,2-7-416 15,1 0-96-15,0-2 0 0,2-4-11072 16,3 0-2192-16</inkml:trace>
  <inkml:trace contextRef="#ctx0" brushRef="#br0" timeOffset="76298.78">23396 12472 3679 0,'0'0'160'0,"0"0"32"0,0 0-192 0,0 0 0 16,-2 9 0-16,-3-2 0 0,2-1 3120 0,1 2 576 16,2-8 112-16,-3 6 32 0,2 3-1888 0,1-9-368 15,0 0-80-15,0 0-16 0,-3 5 0 0,3-5 0 16,0 0 0-16,0 0 0 0,0 0-272 0,0 0-64 15,0 0-16-15,0 0 0 0,5-5-272 0,2-4-48 16,-1 1-16-16,2-3 0 0,1 2-336 0,-3-4-64 0,2 1-16 16,0 1 0-16,1-1-96 0,4-5-32 0,-1 3 0 0,-2 3 0 15,-3-1-128-15,-2 3-128 0,2 4 144 0,-7 5-144 16,5-3 0-16,-5 3 0 0,0 0 0 0,0 0 0 16,0 0 0-16,4 11 0 0,-2-1-128 0,-1 4 128 15,-1 4 0-15,0 0-160 0,0 2 160 0,0 2-128 16,0-2 128-16,0 3 0 0,-1-4 0 0,0 4 0 15,1-7 0-15,2 0 0 0,4-5 0 0,-4-2 0 16,-2-9 256-16,5 4 64 0,-5-4 32 0,10 2 0 0,0 0 192 16,3-4 32-16,0 0 16 0,1-2 0 0,2-1-160 15,0-4-48-15,-1 1 0 0,7-6 0 0,-2-2-256 16,-9 6-128-16,-1-2 128 0,1-2-128 0,-1 2 0 0,0 1 0 16,-1-1 128-16,1 4-128 0,-2-1 0 0,-1 4 0 15,1-1 0-15,-2 2 0 16,-6 4 0-16,0 0 0 0,5 9 0 0,0-3 0 0,-1 4 0 0,1 0-144 15,-2 4 144-15,-1 2 0 0,1-1 0 0,0 0-128 16,-2-2 128-16,0 0 0 0,2 2 0 0,2 0 0 16,1-3 0-16,-2-5 0 0,2-3 0 0,1 0 0 15,0-2 0-15,2-2 0 0,0-3 0 0,1-1 128 16,2-5-128-16,2 1 0 0,-2 2 208 0,2-4-48 0,0-2-16 0,0 3 0 16,0-1-144-16,7-3 0 15,-9-1 144-15,1 2-144 0,0-2 0 0,-4 6 128 0,1 2-128 0,2-3 0 16,-3 3 0-16,-2 4 0 0,-7 2 0 0,9 3 0 15,-9-3 0-15,7 6 0 0,-3 6-144 0,1-2 144 16,-2 3 0-16,-2 0-144 0,-1 1 144 0,0-1 0 16,0 0 0-16,0 6 0 0,4-3 0 0,-3-5 0 15,-1-11 0-15,4 5 0 0,0 0 0 0,1-1 0 16,2-2 0-16,2-6 0 0,1-1 0 0,2-1 0 16,1 0 0-16,2-2 144 0,1-6-144 0,0 1 192 0,0 2-192 15,1-4 192-15,-1-1-192 0,1 0 192 16,-2-1-192-16,0 1 0 0,1 3 0 0,3-3 0 0,-4 2 0 0,-1 5 0 15,-1 1 128-15,-5 7-128 0,1 2 128 16,0 4 0-16,-1 4 0 0,-1 1 0 0,1 3-128 0,0 3 0 16,-2 2 0-16,2 0 128 0,-2 0-128 15,0 0 0-15,0-1 0 0,0 1 128 0,0 0-128 16,2-3 0-16,1-3 0 0,2-1 0 16,3-2 0-16,1-3-176 0,1-3 48 0,8-1 0 15,-3-2-1920-15,-4-1-368 0,1-1-80 16</inkml:trace>
  <inkml:trace contextRef="#ctx0" brushRef="#br0" timeOffset="77233.73">23334 12964 4607 0,'0'0'400'0,"0"0"-400"0,0 0 0 0,0 0 0 0,0 0 2592 0,0 0 432 16,0 0 96-16,0 0 16 0,0 0-1216 0,-5 5-256 15,1 0-32-15,-1 6-16 0,0 0-336 0,0 3-64 0,0 1 0 16,0 2-16-16,0 1-240 0,0 2-32 0,-1 2-16 0,3 0 0 16,-2-1-208-16,-2-1-64 0,2 2 0 15,0-2 0-15,-1-1-192 0,-3 9-32 0,1-5-16 0,3-10 0 16,1-1-128-16,-1-3-16 0,0 1-16 0,0-2 0 16,1-2 0-16,0 1 0 0,4-7 0 0,0 0 0 15,0 0 16-15,0 0 0 0,0 0 0 0,0 0 0 16,2-8-16-16,0 1 0 0,2-7 0 0,2-7 0 0,2 2-240 0,-3 6 144 15,3-3-144-15,2-9 128 0,1-5-128 0,-4 11 0 16,3-2 0-16,1-1 128 0,-1-7-128 16,3 2 0-16,0-2 0 0,1 3 0 15,0 0-176-15,1 4 176 0,0 1-128 0,2 3 128 0,-1 2-144 0,1 4 144 16,-2 3-160-16,4-1 160 0,-5 7-144 16,-4 3 144-16,2 0-128 0,-1 5 128 0,-2 4-256 0,-2-1 48 15,-4 3 0-15,-1 1 0 16,-2 3 16-16,-3 1 16 0,-2 1 0 0,-1 2 0 0,-3 1 176 0,-3-2 0 15,2-3 0-15,-1-1 0 0,-1 2 0 0,0-5 0 0,-1 0 0 16,1 1 0-16,0-6 0 0,0 3 0 16,2-2 0-16,0-2 0 0,1 1 0 0,3-3 0 0,1-2 0 15,5-1 128-15,0 0-128 0,0 0 0 16,0 0 0-16,0 0 0 0,0 0 0 0,6 4 0 16,2 1 0-16,2 4 0 0,2-2 0 0,2 6 0 15,2 1 0-15,0-1-128 0,1 2 128 0,11 9 0 16,-4-1-144-16,-8-8 144 0,1 0 0 0,-2-1 0 0,-2 0 0 15,1 0 0-15,-4 3 0 0,0-3 0 0,-1-1 0 16,-1-3 0-16,-1-1-160 0,0 0-112 0,-1-4-32 16,-6-5 0-1,0 0-2512-15,0 0-496 0</inkml:trace>
  <inkml:trace contextRef="#ctx0" brushRef="#br0" timeOffset="77538.45">23834 12991 15663 0,'0'0'688'0,"0"0"144"0,0 0-656 0,0 0-176 0,0 0 0 0,0 0 0 0,0 0 1856 0,0 0 352 15,0 0 64-15,3 9 16 0,-1 1-1024 0,0 4-208 16,-2 0-32-16,-2 1-16 0,0 2-336 0,-1 2-64 15,-1 1-16-15,0 1 0 0,-1-1-224 0,-3 9-48 16,1-3-16-16,0-5 0 0,0-2-128 0,0-7-32 16,2-1 0-16,0-2 0 0,0 2-144 0,0-2 128 15,0 0-128-15,1-4 128 0,4-5-128 0,0 0 0 16,0 0 0-16,0 0-176 16,0 0-528-16,0 0-128 0,0-7 0 0,1-3-16 15,2 1-1568-15,1-2-304 0,-1 0-64 0</inkml:trace>
  <inkml:trace contextRef="#ctx0" brushRef="#br0" timeOffset="77901.38">23801 13127 8287 0,'0'0'736'0,"0"0"-592"0,0 0-144 0,0 0 0 15,0 0 2176-15,8 3 384 0,1-1 96 0,5 1 16 16,-1-1-1232-16,-4-1-240 0,1 3-48 0,3-2-16 16,-2-2-432-16,3 0-64 0,0-2-32 0,1 2 0 15,2-1-304-15,-3 1-64 0,0-5-16 0,1 4 0 16,0-2-224-16,1 2 0 0,-2 1 0 0,-2-1 0 15,0-1-160-15,-3 1-80 0,-2 1-16 0,0-1 0 16,-7 1-480-16,0 0-96 0,5-8-32 0,-1 3 0 16,-4 5-80-16,2-6-16 0,1-6 0 15,-1 2 0-15,0 1 512 0,-1-2 80 0,1 1 32 0,1-3 0 0,-1-1 336 0,1 2 0 16,1 0 192-16,0 2-64 0,-2 1 656 16,1 1 128-16,-3 3 32 0,0 5 0 0,0 0 208 15,0 0 64-15,0 0 0 0,0 16 0 0,-3 7-32 0,-1-5 0 16,-2 2 0-16,-2 3 0 0,-2-1-432 15,-1 1-96-15,-1 5-16 0,0-3 0 0,-2 2-144 0,0-2-48 16,0 5 0-16,-5 8 0 0,2-5-48 0,8-13-16 16,0-1 0-16,-2 8 0 0,1-4-384 0,5-12 0 15,1 1 0-15,1-1 0 16,3-5-688-16,0-6-16 0,0 0 0 0,0 0-8896 16,7 0-1776-16</inkml:trace>
  <inkml:trace contextRef="#ctx0" brushRef="#br0" timeOffset="78373.55">24628 12971 4607 0,'0'0'400'0,"0"0"-400"0,0 0 0 0,0 0 0 0,0 0 2304 16,0 0 384-16,0 0 80 0,0 0 16 0,0 0-1120 15,-4-3-240-15,4 3-32 0,-6-2-16 0,0-1 64 16,-1 2 16-16,0-2 0 0,-1 3 0 0,0 3-448 16,-2-2-96-16,1 0-16 0,-1 2 0 0,-1-1-192 0,-1 3-64 15,-1 4 0-15,-1-4 0 0,0 3-192 0,-5 5-64 16,2 1 0-16,6-5 0 0,1 0-80 0,1-2-32 15,2 3 0-15,0 2 0 0,4-3-16 0,-1 2-16 16,1-2 0-16,2 4 0 0,0 2-48 0,2 5-16 16,3-4 0-16,-2-8 0 0,2 4 96 15,-1 1 32-15,3-1 0 0,-1 4 0 16,0-2-144-16,0 1-32 0,-1-4 0 0,0 3 0 0,-2 0 0 16,1 0-128-16,-2-2 192 0,-1 0-64 0,-2 1 96 15,-2-3 16-15,-1-1 0 0,-3 0 0 0,-3 0 208 16,-2 0 32-16,-2 0 16 0,-11 2 0 0,0-4-192 0,8-4-48 15,-1-1 0-15,-3-4 0 0,-2 0-128 0,0-2-128 0,-3-6 144 16,3 0-144 0,2-3-1056-16,2-4-304 0,2 1-64 0,4-3-14928 0</inkml:trace>
  <inkml:trace contextRef="#ctx0" brushRef="#br0" timeOffset="80988.92">25299 12602 13183 0,'0'0'576'0,"0"0"128"0,0 0-560 0,0 0-144 0,0 0 0 0,0 0 0 0,-1 9 1136 0,1-3 192 15,0-6 32-15,0 9 16 0,0-9-304 0,-1 7-64 16,2 4-16-16,-1-6 0 0,0-5-240 0,0 0-48 16,0 9-16-16,0-9 0 0,0 0-48 0,0 0-16 15,0 0 0-15,0 0 0 0,0 0 96 0,0 0 32 16,0 0 0-16,0 0 0 0,0 0-48 0,6-6-16 15,1 1 0-15,3-11 0 0,0 0-144 0,-2 6-32 16,-1-3 0-16,3-4 0 0,2 0-128 0,2-5-16 16,-1-3-16-16,3 0 0 0,1 3-96 0,2-4-32 15,0 1 0-15,2-1 0 0,2 5-96 0,3-1 0 0,-1 3-128 16,9-8 192-16,-4 8-192 0,-6 9 0 16,-4 0 0-16,-8 7 0 0,2 3-144 0,-3 5 144 0,-1 6 0 0,-1 1-144 15,-1 1 144-15,-1 5 0 0,1 3 0 0,-2 1 0 16,-2 1 0-16,-1 5 0 0,-1 2 0 0,-2 0-128 15,-1-1 128-15,-2-2 0 0,0 3 0 0,-1-3 0 16,0-2 0-16,3 3 0 0,1-8 0 0,0-8 0 16,0-1 0-16,2-4 144 0,-2-7-144 0,9 1 0 15,1-2 512-15,3-3-16 0,1-4 0 0,2-2 0 16,4-6-64-16,0-2-16 0,1 0 0 0,4-1 0 16,-4-1-288-16,2-3-128 0,0 1 128 0,11-6-128 15,-4 1 0-15,-11 13 0 0,1 3 0 0,0 0 0 0,1 4 0 0,-4 0 0 16,0 3 0-16,3 0 0 15,-4 4 0-15,-8 2 0 0,1 2 0 0,-1 3 0 0,-2-2 0 16,-1 2 0-16,0 4 0 0,-1 1 0 16,0 0 0-16,0 5 0 0,-2 0 0 0,0-6 0 0,3-2 0 15,1 5 0-15,1 0 0 0,-1-9 0 0,0 0 0 0,2 2 0 16,1-5 0-16,0 2 0 0,0-4 0 0,5-1 0 16,0-2 144-16,-3 2-144 0,3-1 128 0,0-5-128 15,0 0 128-15,2 0-128 0,4 0 0 0,-1 0 128 16,-2-2-128-16,9-1 0 0,-2-3 0 0,-9 10 0 15,2-4 0-15,-1 3 0 0,0-1 0 0,-1 3 0 16,-1-1 0-16,0 3 0 0,-2 2 0 0,1-1 0 16,0 1 0-16,-6 2 0 0,5 4 0 0,-3-2 0 15,-2 3 0-15,1 0 0 0,-2-1 0 0,5 3 0 0,0 3 0 16,-2-5 0-16,0 1 0 0,1-4-128 16,1 3 128-16,-2-2 0 0,3 4 0 0,6 2 0 15,-2-4 0-15,-4 0-128 0,0 2 0 0,1 4 0 16,1-2 0-16,0-2 0 0,4 2-176 0,2 2-16 15,0-1-16-15,3 0 0 16,1 3-176-16,2-1-48 0,2 0 0 0,16 4 0 16,1-2-16-16,-15-8 0 0,5-5 0 0,0-1 0 0,3-4 384 0,0-3 192 0,-1 0-192 15,1-8 192-15,-1 1 208 0,3-5 160 0,-3-3 16 0,-2 0 16 0,-2-1 16 16,-1-2 0-16,-1-2 0 0,-2 1 0 0,-3 2 80 16,0 1 16-16,-5 1 0 0,0 3 0 0,-2 5-272 15,4-4-48-15,-5 0-16 0,-4 6 0 0,-2 2-176 16,0 4 128-16,-1 5-128 0,-2-1 128 0,-9-2-128 0,0 0 0 15,10 8 0-15,-1-3 0 0,-1 0 0 0,-8-5 0 16,10 5 0-16,0-1 0 0,0 3 0 0,0 0 0 16,1-3 0-16,-1 1 0 0,1-1 0 0,1 1 0 15,-1-1 0-15,3-3 0 0,4-2 0 0,-7-1 0 16,3 1 0-16,-2 0 0 16,3-2 0-16,0 0 160 0,-1-1-160 0,1 1 160 0,-2 2 48 15,0 1 16-15,0-1 0 0,-1-1 0 0,1 1-96 0,2 0-128 16,-3 1 176-16,-5 0-176 0,1 0 176 0,1 1-176 15,-9-1 160-15,9 3-160 0,2-3 0 0,-11 0 0 0,0 0-208 0,0 0-11776 32,0 0-2352-32</inkml:trace>
  <inkml:trace contextRef="#ctx0" brushRef="#br0" timeOffset="81426.89">26406 13023 22687 0,'0'0'1008'0,"0"0"208"0,0 0-976 0,0 0-240 0,-1 14 0 0,-1-8 0 0,-2 3 784 0,0-1 112 16,-1 3 32-16,0-1 0 0,0 3 48 0,-2 0 16 15,1-1 0-15,-3 10 0 0,0-3-384 0,4-9-80 16,0 3-16-16,-1 1 0 0,-3-4-128 0,2 2-16 16,0-1-16-16,-1-2 0 0,-1 2-112 0,2-3-32 15,-2 2 0-15,1-1 0 0,2 1-208 0,1-2 144 16,0 1-144-16,-1-3 128 0,3 2-128 0,-1-1 0 0,4-7 0 0,0 0 0 31,0 0-544-31,0 0 16 0,0 0 0 0,5 4-9088 0,3-1-1824 16</inkml:trace>
  <inkml:trace contextRef="#ctx0" brushRef="#br0" timeOffset="81915.33">26267 13335 2751 0,'0'0'128'0,"0"0"16"0,0 0-144 0,0 0 0 0,0 0 0 0,0 0 0 16,0 0 3008-16,0 0 560 16,0 0 112-16,0 0 32 0,0 0-1856 0,0 0-384 0,0 0-64 15,0 0 0-15,0 0-240 0,0 0-32 16,0 0-16-16,0 0 0 0,8 6-48 0,4-4-16 0,1-1 0 15,1 3 0-15,1 0-224 0,10 2-64 0,1-2 0 0,-7-1 0 16,4 2-224-16,15 4-48 0,-1-4-16 0,-13 2 0 16,2-2-144-16,13 1-16 0,-6 1-16 15,-12-3 0-15,0-1-304 0,-2-1 160 0,-2 1-160 0,0-1 128 16,-3-1-384-16,-1 2-96 0,-2-3-16 0,-2-3-9712 16,-1 1-1952-16</inkml:trace>
  <inkml:trace contextRef="#ctx0" brushRef="#br0" timeOffset="82152.73">26929 13103 11967 0,'0'0'528'0,"0"0"112"0,0 0-512 0,0 0-128 15,0 0 0-15,0 0 0 0,0 0 3056 0,0 9 576 16,0 3 112-16,-1-1 32 0,-1 1-2096 0,-2 4-400 15,1-1-96-15,-5 8-16 0,0-2-368 0,3-4-80 16,-1-2-16-16,-3 9 0 0,0 2-416 0,4-12-96 16,0 1 0-16,0 0-16 0,0-1-176 0,1 0 0 0,0-4 0 0,-2 6 0 31,1-4-512-31,2-5-64 0,3-7-32 0,0 0 0 16,-2 9-2592-16,2-9-528 0</inkml:trace>
  <inkml:trace contextRef="#ctx0" brushRef="#br0" timeOffset="82343.31">26814 13309 15663 0,'0'0'1392'0,"0"0"-1120"0,0 0-272 0,11 2 0 16,3 2 1296-16,5-1 208 0,0-3 32 0,-7 0 16 16,4 0-336-16,0 0-80 0,3-2-16 0,0 1 0 0,-1-4-576 15,0 2-112-15,0 0-32 0,1-4 0 16,0 2-400-16,-1 3 0 0,-1-3 0 0,1 0-176 15,0 1-656-15,-1 0-144 16,-4 0-32-16,-1-2 0 0</inkml:trace>
  <inkml:trace contextRef="#ctx0" brushRef="#br0" timeOffset="82536.58">27250 13123 13823 0,'0'0'608'0,"0"0"128"0,0 0-592 0,-1 8-144 16,-3-1 0-16,2 5 0 0,-1 4 2512 0,-2 1 480 0,-3 1 80 0,-3 11 32 15,-2-1-1488-15,4-8-288 16,2 1-64-16,-6 10-16 0,-1 1-400 0,5-14-80 16,2 2 0-16,-1 2-16 0,0 1-496 0,1-2-112 15,0-2-16-15,2-1 0 0,1-1-320 0,2-2-80 16,1-4-16-16,1 1-9216 16,1-4-1840-16</inkml:trace>
  <inkml:trace contextRef="#ctx0" brushRef="#br0" timeOffset="83002.36">27892 13094 19695 0,'-10'-10'864'0,"5"7"192"0,-1 2-848 0,-2-2-208 0,-3 2 0 0,-6-1 0 0,-1 2 1024 0,6 1 144 15,-4 0 48-15,-8 3 0 0,-1 0 112 0,2 2 16 16,1 2 16-16,3 3 0 0,3-1-528 0,6 1-96 16,1-4-32-16,2 3 0 0,2 3-352 0,5-2-80 15,0 2-16-15,3 1 0 0,2-2-48 0,2 2-16 16,2 1 0-16,3 1 0 0,4 2 96 0,1 1 16 0,1 0 0 0,-2 2 0 16,1 0-32-16,-3 2 0 15,0-4 0-15,-3 0 0 0,-1 0 16 16,-1 5 0-16,-5-4 0 0,-4-8 0 0,-1 4 304 15,-8-1 64-15,-3-4 16 0,-3-1 0 0,-7-1-240 0,-2-1-48 16,-4-2-16-16,0-2 0 0,-2 0-208 0,-2-3-32 16,0-6-128-16,-11-4 192 0,9 0-1392 15,7-3-272-15,5-9-64 0,7-3-14864 0</inkml:trace>
  <inkml:trace contextRef="#ctx0" brushRef="#br0" timeOffset="83957.52">30287 12667 11055 0,'0'0'480'0,"0"0"112"0,-8 6-464 0,2 2-128 0,-2-1 0 0,2 1 0 0,6-8 2160 0,-5 4 400 15,5-4 96-15,0 0 16 0,-5 6-816 0,5-6-176 16,0 0-16-16,0 0-16 0,0 0-288 0,0 0-48 16,0 0-16-16,0 0 0 0,0 0-336 0,0 0-64 15,0 0 0-15,10-6-16 0,-1-3-272 0,8-5-48 16,-3 0-16-16,0 1 0 0,1-2-176 0,1-3-48 16,0-1 0-16,8-9 0 0,-5 2-80 0,-7 8-32 15,1-3 0-15,0 2 0 0,0 0-64 0,4-7-16 16,-1 8 0-16,-7 9 0 0,-1 4-128 0,-1-3 0 15,-7 8 0-15,0 0 0 0,0 0 0 0,5 10-176 16,-1 2 176-16,-2 4-128 0,-2 9 128 16,0-3-160-16,2 3 160 0,-2 0-160 0,0-1 160 0,-2 3 0 0,1-3 0 15,1-2 0-15,1-5 0 0,2 0 0 16,-1-2 0-16,5-3 0 0,-1-5 0 0,2-3 128 16,1-1-128-16,1-5 176 0,1-2 224 0,10-3 48 15,-4-7 16-15,4-3 0 0,-1 1-80 0,-5 6-32 16,-1-2 0-16,4-3 0 0,-1 0-224 0,-1-2-128 0,2 1 128 0,0-2-128 15,-2 0 0-15,1 2 128 0,-1-1-128 16,-1 3 0-16,-1 3 0 0,2 4 0 0,-4 0 0 16,0 4 0-16,-1 3 0 0,2 5-160 0,0 5 160 15,-8-1-160-15,-4 4 160 0,-1 2-128 0,0 3 128 0,1-2-128 16,2 4 128-16,-2-1 0 0,3-2 0 0,0 2 0 16,-2 1 0-16,1-3 0 0,-2-1 0 0,3-2 0 15,2-6 0-15,3 1 0 0,5-5 0 0,1-3 0 16,3-2 400-16,6-3 16 0,3-5 0 0,-9 3 0 15,2 0-48-15,2-6-16 0,1 0 0 0,-2-4 0 16,5 4-112-16,-1-2-32 0,-1-3 0 0,3 3 0 0,2 1-32 16,-2 3-16-16,-3-2 0 0,-1 5 0 0,1-2-160 15,-4 3 0-15,-4 5 0 0,-4-1 0 0,1 2 0 0,-1 3 0 16,-4 1 0-16,1 3 0 0,2 0-320 16,-1 4 16-16,-3-3 0 0,5 7 0 15,-5-5-2000 1,4 3-384-16,0 1-96 0,0 1-16 0</inkml:trace>
  <inkml:trace contextRef="#ctx0" brushRef="#br0" timeOffset="84712.29">30583 13267 11967 0,'0'0'528'0,"0"0"112"0,0 0-512 0,0 0-128 0,0 0 0 0,0 0 0 0,0 0 2656 0,-2 7 496 15,-2 9 112-15,-1 1 0 0,0 3-1600 0,-2 2-336 16,1 5-64-16,-2 1-16 0,1 3-480 0,-1 3-112 16,-1 2-16-16,0-1 0 0,0 1-128 0,1-3-48 15,-1-4 0-15,-3 12 0 0,3-12-192 0,4-10-32 16,-2-4-16-16,4-2 0 0,1-2 16 0,-1-2 0 16,3-9 0-16,0 0 0 0,0 0 272 0,8-2 48 15,4-8 16-15,1-3 0 0,0-4-240 0,-3 2-32 16,1-5-16-16,3-3 0 0,-4-1-160 0,2-2-128 15,-1-4 144-15,1-1-144 0,1-2 128 0,1 1-128 16,-3-2 0-16,11-15 144 0,-1 7-144 0,-6 15 0 0,1 4 0 0,1 1 0 16,3 2 0-16,9-2 0 15,-4 7 0-15,-1 6-176 0,-3 4 176 0,-7 5 0 0,-14 0 0 16,6 5-128-16,3 4 128 0,0 6-208 0,-3 6 80 0,-3-6 128 16,-2 2-128-16,-2 3 128 0,-3 3 0 15,-4 1 0-15,-2-1 0 0,-3 4 0 0,-1-2-144 0,-2 3 144 16,-2-5-128-16,2-2 128 0,-1-3-192 0,2-3 192 15,1-2 0-15,-4 0 0 0,5-4 0 0,7-7 0 16,6-2 0-16,0 0 176 0,0 0-176 0,0 0 160 0,0 0-160 16,0 0 128-16,8 2-128 0,2 0 128 0,2 1-128 0,4 2 0 15,-1 0 0-15,3 2 0 0,1 2 0 0,1 3 0 16,1-2 0-16,1 3 0 16,4-3-128-16,-3 0 128 0,-3 3 0 0,0-6 0 0,-1 2-224 0,-1-2 32 15,-3 0 0-15,1 1 0 16,-4-3-1840-16,-1-1-352 0,0 1-80 0,-2-4-16 15</inkml:trace>
  <inkml:trace contextRef="#ctx0" brushRef="#br0" timeOffset="84945.55">31368 13203 11967 0,'0'0'1072'0,"0"0"-864"15,-7 5-208-15,1 4 0 0,1 0 2736 0,-2 3 496 0,1 3 96 0,-2 1 32 16,-2 3-1648-16,0 2-336 0,0 2-64 0,0 2-16 16,0 0-160-16,-6 15-48 15,7-20 0-15,1 6 0 0,0 0-512 0,0 2-128 0,1 0 0 0,0 3-16 16,-2-3-208-16,2-2-32 16,-1 2-16-16,2 4 0 0,-2-5-176 0,2 0 0 0,1-7-192 0,1-2 192 15,1-3-640 1,2-4 0-16,1-2 0 0,0-9 0 0,0 0-2176 15,0 0-432-15</inkml:trace>
  <inkml:trace contextRef="#ctx0" brushRef="#br0" timeOffset="85127.49">31196 13506 13823 0,'0'0'608'0,"0"0"128"16,0 0-592-16,8 4-144 0,0-1 0 0,1 4 0 0,2-5 2688 0,0 2 496 15,3 0 96-15,1 1 32 0,2-2-1872 0,1-2-368 16,1 0-80-16,2-1-16 0,2 0-400 0,1 1-96 15,0 1-16-15,1-2 0 0,-3 0-464 0,-1-2-192 16,-3 1 16-16,-2-3 0 16,1-1-1008-16,-2 0-208 0,-5 1-32 0,1-2-10608 0</inkml:trace>
  <inkml:trace contextRef="#ctx0" brushRef="#br0" timeOffset="85295.4">31805 13205 26895 0,'0'0'1184'0,"0"0"256"0,0 10-1152 0,-4 0-288 15,-2 4 0-15,1 4 0 0,-4 2 1392 0,-2 7 208 16,1-2 64-16,-4 7 0 0,-2 1-608 0,-1 3-112 16,-1 2-32-16,1-1 0 0,-2 2-352 0,0-1-80 15,-2-4-16-15,3-2 0 0,1 0-256 0,0-4-48 0,1 1-16 0,0-3 0 32,4-1-592-32,3-5-128 0,2-1-32 0,2-2 0 15,3-4-1920-15,0-6-384 0,2-7-80 0</inkml:trace>
  <inkml:trace contextRef="#ctx0" brushRef="#br0" timeOffset="85658.79">32271 13269 20271 0,'3'-6'1792'0,"-3"6"-1424"0,1-8-368 0,-1 5 0 0,0 3 2768 0,0 0 496 16,-5-7 80-16,-3 5 32 0,0-1-2112 0,-1 4-432 15,-2 3-64-15,0 4-32 0,-2-1-160 0,1 5-48 16,0 3 0-16,2-2 0 0,1 2-160 0,1 2-48 16,1 0 0-16,6 3 0 0,1 0 0 0,1 3 0 15,-1-3 0-15,4 2 0 0,-1 4-96 0,1-1-32 16,1-1 0-16,0 1 0 0,1-3-192 0,-1-1 128 16,-2 3-128-16,0-1 0 0,0-4 352 15,-2 0-32-15,-1 1 0 0,-1-3 0 0,-2 1 144 0,-3-1 32 16,1-1 0-16,-2-1 0 0,-2-2 16 15,-2-1 16-15,-4-4 0 0,-2 0 0 0,-1-2-176 0,-1 1-32 16,-2-5-16-16,-2-2 0 0,-1-2 0 0,-2-3 0 16,-2-3 0-16,1-1 0 0,1 0-528 0,0-2-96 15,3-1-32-15,2-2 0 16,1-2-1856-16,-1-2-368 0,1 0-80 0</inkml:trace>
  <inkml:trace contextRef="#ctx0" brushRef="#br0" timeOffset="91173.95">13010 2641 14735 0,'0'0'1312'0,"0"0"-1056"0,0 0-256 0,0 0 0 16,0 0 768-16,0-7 80 0,3-2 32 0,-1 2 0 15,1-2-96-15,0-1-16 0,4-6 0 0,0-1 0 16,2-4-80-16,-1-2-32 0,-3-2 0 0,1 0 0 16,1-6-144-16,-1 1-48 0,0 0 0 0,1-1 0 15,-3-4-272-15,-1 0-48 0,2-2-16 0,1-1 0 0,-3 0-128 16,2-1 0-16,1-1 0 0,0-1 128 0,0 2-128 0,1-1 0 15,-1 1 0-15,2 2 0 0,0 3-192 0,0 6 192 16,0 1-160-16,-2 5 160 0,-1 3 0 0,0 3 0 16,0 2 0-16,0 5 0 0,-5 9 0 0,0 0 0 15,0 0 128-15,0 0-128 0,7 5 0 0,-1 5 0 16,1-1 0-16,-2 4 0 0,0 3 0 0,1 2 0 16,0 1 0-16,1 2 0 0,0-1 0 0,2 1 0 15,1 2 0-15,1-1 0 0,-2-2 0 0,1 2 0 16,0 0 0-16,0 0 0 0,0 0 0 0,-1-2 0 15,0 1 0-15,-1-2 0 0,-2-1 0 0,-1-2 0 16,-1 2 0-16,-2 0 0 0,0-3 128 0,-2 0-128 0,-2-1 0 16,0-2 0-16,-2-1 144 0,-2 2-144 0,-3-3 0 0,-1 3 144 15,-4-6-144-15,-3 3 0 0,-1 4 144 0,-1-3-144 16,-4 0 0-16,0-2 0 0,1 2 0 16,-3 3 0-16,-4-6 0 0,0 1 144 0,0-5-144 0,1-1 0 15,1-3 128-15,2-1-128 0,2-1 0 0,2-3 0 16,2-6 0-16,4 1 0 0,2-2 0 0,3-4 0 15,3-2-160-15,4 1-144 0,2-2-16 0,5 0-16 16,2-4 160-16,3-1 48 0,1 2 0 0,1 0 0 16,7-3 128-16,3 1 0 0,0 1-144 0,2-3 144 15,0 1 0-15,2 2 0 0,2-4 0 0,0 6 0 16,-1-3 0-16,0 0 0 0,1 2 0 0,-1 2 0 16,2-2 0-16,2 4 0 0,0-1 192 0,2 4-64 15,0 3-128-15,-1 6 128 0,0-2-128 0,-1 3 128 16,1 3-128-16,-3 2 160 0,-4 2-160 0,-1 5 160 0,-3-1-160 15,-3 0 0-15,-5 6 0 0,-4 2 128 0,-4 4-128 16,-4 3 192-16,-5 2-192 0,-7 6 192 0,-7 1 192 16,-7 4 32-16,-9 2 16 0,-3-1 0 0,-3-1-80 15,1 1-16-15,-5-1 0 0,1 0 0 0,-2 1 160 0,0-6 16 16,4 0 16-16,2 2 0 0,-1-5-128 0,2 4-16 16,2-6-16-16,4 1 0 15,5-3-1872-15,5-3-368 16</inkml:trace>
  <inkml:trace contextRef="#ctx0" brushRef="#br0" timeOffset="92298.64">14310 4171 11055 0,'0'0'976'0,"0"0"-784"0,7 10-192 0,-7-10 0 15,3 10 1216-15,1 2 192 0,-4-12 32 0,3 9 16 16,-3-9-416-16,0 0-80 0,0 0 0 0,0 0-16 16,1 11-128-16,-1-11-32 0,0 0 0 0,0 0 0 15,0 0 112-15,0 0 0 0,0 0 16 0,0 0 0 16,-2-11-96-16,0-2-32 0,0-1 0 0,0-4 0 15,0-3-352-15,1-2-80 0,-2-3-16 0,2-4 0 16,-2-1-64-16,1 1-16 0,-1-5 0 0,1-1 0 0,-2-5-80 16,1-1-32-16,0 0 0 0,1 0 0 0,1 5-144 0,1 4 128 15,0 4-128-15,1 5 128 0,1 5-128 16,1 3 0-16,-1 5 0 0,0 0 0 0,1 4 0 16,-3 7 0-16,0 0 0 0,0 0 128 0,0 0-128 0,0 0 0 15,10 4 0-15,-1 4-176 0,-3 3 880 0,4 3 192 16,-2 0 16-16,1-1 16 15,-3 2-1680-15,1 3-336 16,0 1-64-16,2 1 0 0,0 1 880 0,1-2 272 0,2 0-128 0,0 0 128 0,1 0 0 0,0 0-144 16,1-1 144-16,0-2 0 0,0-4 0 0,0-1-128 0,-4 2 128 15,1-4 0-15,-1 0 0 0,-2-4-128 0,-8-5 128 16,0 0 0-16,0 0 0 0,0 0 0 0,0 0 0 16,-1 10 0-16,1-10-224 0,-12 5 64 0,-2-2 16 15,-3-1 0-15,-4 1-48 0,-2 2 0 0,-2-3 0 16,-1 0 0-16,2-1 192 0,0-1 0 0,0 0 0 15,1 2 0-15,2 2 0 0,4-3 0 0,-1-1 128 16,0-1-128-16,4-1 0 0,3-1 0 16,11 3 0-16,-9-5 0 0,4-6 0 0,4-2-128 0,3-4 128 0,5-2-192 15,2-1-16-15,2-2-16 0,2-1 0 0,3-3 0 16,-2-1-112-16,3-1-32 0,1 1 0 0,-1 1 0 16,1 3 144-16,2 2 32 0,2 0 0 0,1 0 0 15,0 4 192-15,0 4 0 0,0-1 0 0,-2 3 0 16,3 0 128-16,0 3 80 0,1 2 16 0,-1 5 0 15,0 4 16-15,-4 6 0 0,-3-1 0 0,-4 8 0 16,-1 4 0-16,-3 4 0 0,-5 3 0 0,-5 5 0 16,-6 5-96-16,-2 2-16 0,-6 5 0 0,-5 1 0 0,-3-3 0 15,-4-3-128-15,-2-3 192 0,1-3-64 0,0-3 96 16,1 0 16-16,-1-7 0 0,4-1 0 16,1-1 160-16,3-5 48 0,0-2 0 0,4-1 0 15,4-7-448-15,2-1-224 0,10-5 32 0,0 0-9072 16,0 0-1808-16</inkml:trace>
  <inkml:trace contextRef="#ctx0" brushRef="#br0" timeOffset="93060.17">14954 4035 25791 0,'-11'-4'2304'0,"11"4"-1856"0,0 0-448 16,0 0 0-16,0 0 608 0,0 0 32 0,0 0 0 0,0 0 0 15,-7-4-304-15,5-4-48 0,2 0-16 0,2-2 0 16,3 2-272-16,-1-6 0 0,1-2 128 0,-1-2-128 15,1 0 0-15,1-1-144 0,0-3 16 0,1-3 0 16,-2 1 128-16,0 0 0 0,0-6 0 0,0 0-128 16,0-2 128-16,-1-1 0 0,-2 0 0 0,1-1 0 15,1-2 0-15,1 3 0 0,-1 1 0 0,1 4 0 0,0 2 0 16,0 4 144-16,0 5-144 0,-1 6 0 0,-2 0 240 16,-2 11-64-16,0 0-16 0,0 0 0 15,0 0-16-15,0 0 0 0,-1 15 0 0,0 4 0 0,-2 1-144 16,2 6 0-16,-4 4 0 0,1 3 128 0,2 3-272 15,-2-1-64-15,1-3-16 0,3-4 0 0,-2 0-96 0,0-5 0 16,1-4-16-16,1 0 0 0,0 0 336 0,3-4-176 16,-3-2 176-16,0-13-128 0,0 0 128 0,0 0 144 15,0 0-16-15,4 8-128 0,-4-8 368 0,0 0-48 16,2 11 0-16,-2-11 0 0,0 0-176 0,0 0-144 16,0 0 192-16,0 0-192 0,0 0 0 0,-9 3 0 0,0-2 0 15,-1-1-192-15,0 1-160 0,0-2-32 0,-2-2 0 16,2 1 0-16,0-1 128 0,0-3 32 15,0-3 0-15,2-1 0 0,0 0 224 0,3-4-192 16,0-1 192-16,3-4-192 0,-2-3 48 0,3-1 16 0,1-2 0 0,2 2 0 16,2-4 128-16,2 2-128 0,2 0 128 0,2 1-128 15,2 3 128-15,0 2 0 16,2 1 0-16,0 3-128 0,1 1 128 0,2 2 0 0,-2-1 0 0,3 3 0 16,0 3 192-16,1 3-16 0,0-3-16 0,0 4 0 15,1-2 0-15,-2 3 0 0,-3 1 0 0,1 1 0 16,-1 3-160-16,0-1 128 0,-1 3-128 15,-2 2 128-15,-2-2-128 0,-1 2 0 0,0 3 0 0,-3 3 128 16,-1-1-128-16,-1 4 128 0,-3 3-128 0,-2 4 128 0,-3 0 96 16,-2 4 16-16,-3 1 0 0,-4 1 0 15,-5-1 96-15,-3 2 32 0,-5-2 0 0,-2 2 0 16,-4-1 16-16,1-5 0 0,-4-1 0 0,1 2 0 0,-3-3 48 16,2 2 16-16,-1 0 0 0,4-2 0 0,2-3-224 15,2 1-32-15,2 3-16 0,5-1 0 16,0-5-1408-16,4 1-288 0,1-3-48 15</inkml:trace>
  <inkml:trace contextRef="#ctx0" brushRef="#br0" timeOffset="95688.69">32281 8322 7311 0,'0'0'320'0,"0"0"64"0,0 0-384 0,0 0 0 0,0 0 0 0,0 0 0 0,0 0 1440 0,-8-2 208 0,-1 1 32 0,9 1 16 16,-12-2-336-16,1 4-64 0,-1 0-16 0,1 3 0 15,1 3-256-15,-3-2-64 0,0 4-16 0,1 2 0 16,-1 4-336-16,-1 1-64 0,1 3-16 0,-1 7 0 15,3 1-80-15,-3 1-32 0,0 3 0 0,0-4 0 16,0 1-208-16,1 4-32 0,2 3-16 0,-1 2 0 16,5 1-160-16,0 1 0 0,3-4 0 0,2-3 0 15,-1-1 0-15,6 0 0 0,-1-5 0 0,2-13 0 16,0-2-384-16,1 1 0 0,3 1 0 0,-1-1 0 16,4-2-576-16,-1-2-112 0</inkml:trace>
  <inkml:trace contextRef="#ctx0" brushRef="#br0" timeOffset="96347.15">32400 9084 21999 0,'0'0'960'0,"0"0"224"0,0 0-944 16,0 0-240-16,0 0 0 0,-4 9 0 0,4-9 448 0,-4 11 32 0,4-11 16 0,0 0 0 16,0 0-48-16,0 0 0 0,0 0 0 0,0 0 0 15,0 0 0-15,0 0-16 0,5-10 0 0,0 0 0 16,-1-4-48-16,1-5-16 0,-1-5 0 0,0-2 0 16,0-2-48-16,-2-1 0 0,-1-5 0 0,-1-5 0 15,0-5-32-15,0 2-16 0,-1-2 0 0,0 2 0 16,0 1-96-16,1 3-32 0,0 1 0 0,2 3 0 15,1 1-144-15,0 5 0 0,1 5 0 0,1 5 0 16,2 4 0-16,-1 6 0 0,-6 8 0 0,0 0 0 16,10 0 0-16,3 5 0 0,-3 8 0 0,3 5 0 15,0 4 0-15,-1 3 0 0,1 2-128 0,1-1 128 16,0 1 0-16,-1 1 0 0,-3 1-144 0,0 3 144 0,0 0 0 16,-1-2 0-16,-3-1 0 0,1 1 0 0,-2-4 0 15,0 1 0-15,-3-5 0 0,1-2 0 0,-3-2 0 0,0-3 0 16,0 0 0-16,-1-3 0 0,-2-1 176 0,-1-2-176 15,4-9 192-15,-6 9-192 0,-3-5 192 16,0-2-192-16,-1-3 192 0,-3-3-192 0,-3-2 160 0,-2-5-160 16,-2-2 128-16,-1 0-128 0,0-3 0 0,-1-3 0 15,1-4 128-15,-1-2-128 0,0-2 0 0,2 0 0 16,0-2 0-16,4 4-176 0,1 1-80 0,4 3 0 16,2 3-16-16,4 5 0 0,1 0 272 0,4 2-160 15,1 3 160-15,6-1-128 0,-2 3 128 0,5 2-160 16,2-2 160-16,5 1-160 0,2 1 160 0,3-1 0 15,2 0-144-15,3 0 144 0,2 1 0 0,0-1 0 0,0-1 0 16,-2 0 0-16,-4 3 0 0,-2-4 0 16,0 2 0-16,-3 1 0 0,-3-1 0 0,-1 0 0 0,-3 1 0 0,2 3 0 15,-13 1 0-15,10 4 128 0,-10-4 0 0,8 11 0 16,-4 3 0-16,-6 3-128 0,-4 2 192 16,-3 4-64-16,-2 1 48 0,-5 7 0 0,-1 3 0 0,-4 3 0 15,0 3 16-15,-4 2 0 0,-3-5 0 0,1-1 0 16,-1-2-192-16,2-5 0 0,2-1 0 0,4-6 128 15,3-4-128-15,4-3 0 0,3-5 0 0,10-10 0 32,0 0-1152-32,0 0-304 0,0 0-64 0</inkml:trace>
  <inkml:trace contextRef="#ctx0" brushRef="#br0" timeOffset="96636.62">32798 7968 20271 0,'0'0'1792'15,"-11"-2"-1424"-15,4 2-368 0,7 0 0 0,0 0 944 0,0 0 112 0,0 0 32 0,-4 12 0 0,3-2-608 0,2 3-112 16,3 1-32-16,1-3 0 0,2 3 32 0,1-1 0 16,4 0 0-16,0 3 0 0,2 3-192 0,3 4-48 0,2 8 0 15,2 3 0-15,4 4 32 0,18 37 0 0,-9-5 0 0,-3-10 0 16,-29-58-16-16,-2-2-144 0</inkml:trace>
  <inkml:trace contextRef="#ctx0" brushRef="#br0" timeOffset="97378.15">32138 11110 26031 0,'-14'14'1152'0,"2"-5"240"0,-2 3-1120 0,0 6-272 15,-2 1 0-15,-3 7 0 0,-4 3 0 0,0 5 0 16,-1 7-128-16,-1 3 128 0,3 2 0 0,0 2 0 16,2 3 128-16,2-7-128 0,4-3 144 0,8-18-144 15,-1 5 0-15,4 2 144 0,0 1 48 0,3 0 16 16,1-3 0-16,3 1 0 0,3-7-208 0,8 16-128 15,1-9 128-15,3-9-208 16,2-6-640-16,0-6-128 0,2-4-32 16</inkml:trace>
  <inkml:trace contextRef="#ctx0" brushRef="#br0" timeOffset="98026.64">32208 11993 25791 0,'0'0'1152'0,"-8"8"224"16,8-8-1104-16,0 0-272 0,0 0 0 0,0 0 0 0,0 0 784 0,0 0 112 16,0 0 0-16,0 0 16 0,0 0-464 0,1-14-80 0,2-3-32 0,1-2 0 15,0-2-32-15,1-3-16 0,0-3 0 0,-1-2 0 16,-1-3-112-16,0-4-32 0,-2-6 0 0,0 2 0 15,-2-5 48-15,1-1 16 0,-1-7 0 0,1 6 0 16,1 5 0-16,3 6 0 0,2 3 0 0,-1 9 0 16,4 5-208-16,-1 5 128 0,0 1-128 0,-2 10 0 0,-2 0 192 15,1 1-48-15,0 0-16 0,1 5 0 0,-6-3-128 0,0 0 0 16,9 13 0-16,8 17 0 0,-3 1 0 0,-4-1-176 16,1-1 48-16,-1 3 0 0,1 1 128 15,-1-5-208-15,0-1 80 0,-10-27 128 0,13 28-208 0,-13-28 80 16,14 26 128-16,-14-26-208 0,12 27 208 0,-12-27 0 15,0 0 0-15,13 26 0 0,-13-26 0 0,0 0 0 16,0 0 0-16,0 0 0 0,0 0 0 0,0 0 160 16,-5 19-160-16,-5-8 128 0,-2-5-128 0,-4-4 0 15,-4-4 0-15,-3 0 0 0,0-5-288 0,9 4 64 16,-1-1 16-16,-3-1 0 0,0-4 208 16,0 1-144-16,2-3 144 0,0 2-128 15,2-4 128-15,-10-7 0 0,6 5 0 0,4 2 0 0,4 0-176 16,3 0 176-16,3 2-208 0,0 5 80 0,4-2-32 0,4 2 0 0,1 1 0 0,1-4 0 15,4 2 160-15,1-3-160 16,1 1 160-16,2-2-160 0,2 2 160 0,-6 3 0 0,1-1 0 0,3 2 0 16,1-2 0-16,2 1-128 0,-3 3 128 0,1 0 0 15,0 2 0-15,11 3 0 0,-8 2 0 0,-3 5-128 16,-15-9 128-16,10 20 0 0,-6 3 0 0,-4 0-128 16,-5 3 128-16,-3-2 0 0,-3-1 0 0,-5 2 0 15,-1-1 1024-15,5-9 128 0,0 3 16 0,-5 3 16 16,-1 0-1680-1,0 2-336-15,1 1-64 0,0-3 0 0,1-1 704 0,-12 13 192 0,5-10 0 16,6-5 0-16,6-4-1792 16,3-7-256-16</inkml:trace>
  <inkml:trace contextRef="#ctx0" brushRef="#br0" timeOffset="98667.67">32597 11893 33167 0,'-10'10'2944'0,"3"-1"-2352"0,1-4-464 0,6-5-128 16,0 0-512-16,0 0-128 0,-4 9-32 0,4-9 0 0,0 0 544 0,0 0 128 0,4-13 0 0,0-3 0 15,-2-3 128-15,2-4 64 16,2-5 16-16,1 2 0 0,-2-3-208 0,0 0 0 0,0 1 0 0,0-5 0 15,0-5 0-15,-1-6 0 0,-2 0 0 16,2-3 0-16,1 2 256 0,2 3 0 0,-2 6 0 0,1 5 0 16,1 3 160-16,-1 8 32 0,0 3 16 0,1 6 0 15,-1 3-48-15,-6 8-16 0,0 0 0 16,10 3 0-16,-1 4-224 0,-1 4-48 0,-1 4-128 0,2 5 192 16,0 4-192-16,0 4 0 15,0 3 0-15,0-2 0 0,-2 3 0 0,0 0 0 0,-1-3-128 16,-1-3 128-16,-1 1 0 0,0-5-128 15,-2-3 128-15,1-3 0 0,-2-3 0 0,-1 0 0 16,-1 0 0-16,0-5 0 0,1-8 0 0,-3 12 0 0,1-2 0 0,2-10 0 16,-9 6 192-16,0 1-64 0,0-2-128 0,0-3 192 0,-1-2-192 15,-2-1 144-15,0-4-144 0,-1 1 128 0,-1-1-128 16,1-3 0-16,1 1 0 0,0 1 128 0,1-5-128 0,0 6 0 16,3-2 0-16,0 2 0 0,-1 2 0 0,9 3 0 15,-2-6 0-15,2 6 0 0,0 0 0 0,-3-9-176 16,3 9 176-16,0 0-128 0,4-9-96 0,0-1-16 15,-1 2 0-15,4 0 0 0,-2 3 80 0,4-2 16 16,0 0 0-16,1 2 0 0,1-4 144 0,2 3 0 16,-2 2-144-16,2 0 144 0,-1-1 0 0,-1 4 0 15,-1 1 0-15,-10 0 0 0,12 6-144 0,-3 1 144 16,-9-7 0-16,7 9 0 0,-3 2 0 0,0 3 0 0,-4-2 0 16,-3 0 0-16,-1 2 0 0,-1 1 0 0,-1 1 0 0,-4 0 0 15,0 2 0-15,-1 0 0 0,0 1 0 16,0 0 0-16,-1 0 144 0,2 0-16 0,0 0 0 15,0 0 0-15,1-1 0 0,0-1 0 16,-1 0 0-16,2-1 0 0,2-4-128 0,-2 1 0 0,-1-2 144 0,3-2-144 16,-1 0 0-16,7-9 0 15,-7 5 0-15,7-5-192 16,0 0-224-16,0 0-48 0,0 0-16 0,0 0 0 16,-5-7-480-16,5-5-112 0,1 0-16 0,3 0 0 15,0-2-384-15,1-1-96 0,1 1-16 0</inkml:trace>
  <inkml:trace contextRef="#ctx0" brushRef="#br0" timeOffset="99038.99">32866 10950 25791 0,'-6'-14'1152'0,"3"5"224"16,1-4-1104-16,-1 3-272 0,2 1 0 0,1 9 0 0,0 0 256 0,0 0 0 16,0 0 0-16,0 0 0 0,0 0 192 0,0 0 16 15,0 0 16-15,0 0 0 0,-4 13-112 0,4-1-32 16,1 5 0-16,2 2 0 0,1 4 80 0,1 2 16 16,4 8 0-16,0 2 0 0,1 0-48 0,3 3 0 15,-1 2 0-15,2 9 0 0,0 7 128 0,0 5 0 16,-2 2 16-16,0 1 0 0,1-3-240 15,0-2-48-15,-4-4-16 0,0 0 0 0,-4 5-224 16,-5-3 128-16,-7 1-128 0,-4-5 0 0,-1-3 128 0,-4-7-128 0,-4 0 0 0,-3-5 0 16,-2-5 128-16,3 0-128 0,-1-1 0 0,9-13 144 31,-4 4-608-31,-1 0-128 0,0 5-32 0</inkml:trace>
  <inkml:trace contextRef="#ctx0" brushRef="#br0" timeOffset="104907.2">6952 15476 1839 0,'0'0'0'0,"0"-6"160"0,0 6-160 0,0-12 0 0,0 5 0 0,0-5 0 16,0 3 576-16,0-2 96 0,1 1 16 0,0 1 0 15,1-3-16-15,0 5 0 0,-1-4 0 0,2 4 0 16,-1-3 320-16,-2 10 64 0,0-7 16 0,2-2 0 16,-1-1 0-16,0 0 0 0,-1 4 0 0,0 6 0 15,2-9 16-15,-2 9 0 0,0 0 0 0,0 0 0 16,3-9-256-16,-3 9-64 0,5-10 0 0,-5 10 0 0,0 0-160 0,7-7-32 16,-7 7-16-16,6-3 0 0,-6 3-112 0,0 0-32 15,0 0 0-15,0 0 0 0,12-2-80 0,-12 2-16 16,11 2 0-16,-1-1 0 0,-10-1-48 0,13 1-16 15,0-1 0-15,-1 1 0 0,1 1-16 0,0 1-16 16,2 0 0-16,3 2 0 0,1-5-16 0,4 4 0 16,2 0 0-16,2-2 0 0,0 1 16 0,1 2 0 15,3-1 0-15,1-2 0 0,-1 2-16 0,-1 2 0 16,1-1 0-16,-1 1 0 0,1-3-32 0,-2 2-16 16,-2-1 0-16,3 1 0 0,-1-1-16 0,1 1 0 15,-2-1 0-15,3-3 0 0,4 2 48 0,-1-1 0 0,-1 4 0 0,-1-3 0 16,-3 0 32-16,-1 1 16 0,-1-2 0 15,-3 3 0-15,0-3 0 0,-1 0 0 16,-3 1 0-16,1-1 0 0,0-2-16 0,-2 0 0 0,-1 0 0 0,-1 0 0 16,-2-1-32-16,1 1-16 0,2 0 0 0,-4 0 0 15,0 1-48-15,0-1 0 0,0 0 0 0,-1 0 0 16,-1 0-128-16,1 1 128 0,-1 2-128 0,0-3 128 16,2-1-128-16,-1 1 0 0,-2 1 0 0,-11-1 0 15,11 1 0-15,-11-1 0 0,10 7 128 0,-10-7-128 16,0 0 0-16,10 3 0 0,-10-3 0 0,8 7 0 15,-8-7 0-15,0 0 0 0,0 0 0 0,0 0 0 16,6 9 0-16,-6-9 0 0,0 0 144 0,0 0-144 16,0 0 0-16,4 9 0 0,0-2 0 0,-4-7 128 0,0 0-128 0,0 0 0 15,0 0-128-15,2 8 128 16,-2-8-608 0,4 11-32-16,-4-11-16 0,0 0-9504 0,4 7-1888 0</inkml:trace>
  <inkml:trace contextRef="#ctx0" brushRef="#br0" timeOffset="105857.05">10520 15362 14335 0,'-9'-2'640'0,"9"-179"128"0,0 362-624 0,0-181-144 0,0 0 0 0,0 0 0 16,0 0 384-16,0 0 32 0,0 0 16 0,0 0 0 15,0 0 0-15,0 0 0 0,0 0 0 0,0 0 0 16,9 3-272-16,2-2-160 0,-11-1 192 0,13 3-192 15,-2-3 288-15,0-2-48 0,-11 2-16 0,12-1 0 16,1 1 176-16,0 0 48 0,1 0 0 0,0 0 0 16,1-2 32-16,0 0 16 0,3 1 0 0,0 0 0 15,1-2 48-15,1 1 16 0,1-1 0 0,1 2 0 16,4 1 16-16,2 0 0 0,2-1 0 0,3-1 0 0,3 2-64 16,-2 0 0-16,4 0 0 0,-1 0 0 0,-2-1-128 0,0 0-48 15,-2-1 0-15,2 1 0 0,-1 0-192 0,0-2-144 16,1 3 192-16,0-1-192 0,3 0 208 0,0 1-64 15,2 0-16-15,-1-1 0 0,1-1 112 0,-2 1 16 16,-3 1 0-16,0-1 0 0,-2-1 0 0,0 2 16 16,1-1 0-16,0 1 0 0,-1 0-16 0,0 1-16 15,1 1 0-15,0-1 0 0,3-1-48 0,-2 0-16 16,1 0 0-16,-2 0 0 0,1-1-16 0,-2 1 0 16,-3 0 0-16,-2 1 0 0,-3 0-32 0,1 2 0 15,-1-1 0-15,-1 1 0 0,-2-6-128 0,-2 2 0 16,-1-1 144-16,-1 0-144 0,-2 1 0 0,-4 0 0 0,0 1 0 0,-12 0 128 15,10 0-128-15,-10 0 0 0,0 0 0 0,0 0 0 32,0 0-464-32,0 0-112 0,-7 11-32 0,-1-4-14176 0</inkml:trace>
  <inkml:trace contextRef="#ctx0" brushRef="#br0" timeOffset="108226.56">5845 14094 5519 0,'0'0'496'0,"0"0"-496"16,0 0 0-16,0 0 0 0,0 0 1392 0,0 0 176 15,0 0 32-15,0 0 16 0,0 0-976 0,0 0-192 16,0 0-32-16,0 0-16 0,0 0-224 0,6-5-48 16,-1-6-128-16,-5 11 192 0,0 0-32 0,4-7-16 15,-4 7 0-15,5-10 0 0,-1 4 112 0,-4 6 32 16,0 0 0-16,2-10 0 0,1 3 256 0,-3 7 48 15,1-11 16-15,-2 5 0 0,1 6 32 0,1-12 0 16,0 2 0-16,1-1 0 0,-4 2-112 0,2 0-16 0,2-1 0 0,0 1 0 16,2-5-192-16,0 1-64 0,0-1 0 15,2-3 0-15,0-2 16 0,3-2 0 0,0-1 0 16,1 1 0-16,-2-1-16 0,1-2 0 0,1 2 0 0,1-1 0 16,2-1-32-16,1-3-16 0,0 3 0 0,1-2 0 15,2 1 0-15,1-1 0 0,0-1 0 0,2 4 0 16,3-2-16-16,-2 2 0 0,1 0 0 0,1-1 0 15,0 1-32-15,2 3-16 0,1-1 0 0,-1 1 0 16,-1-4-16-16,-1 4 0 0,0 2 0 0,0 1 0 16,-2-2-128-16,1 3 192 0,2 2-192 0,-1 0 192 15,0-2-192-15,1 2 160 0,-4 2-160 0,3 3 160 16,1-3-160-16,1 5 0 0,-1-3 0 0,4 4 0 16,0 1 0-16,2-1 0 0,2 1 0 0,-3-1 0 15,-1-5 0-15,0 5 0 0,0-2 0 16,1 3 0-16,1-1 0 0,-2 0 0 0,-1 1 0 0,1 2 0 0,2 0 0 15,-1 0 0-15,-1-1 0 0,0 3 0 0,0 1 0 16,2 1 0-16,1 0 0 0,-3 2 0 0,-2 0 0 16,1 0 0-16,0 0 0 0,-2 0 0 0,-6 1 0 15,0 1 0-15,-1-2 0 0,0-1 0 0,-1 3 128 0,-1 2-128 16,-1-2 0-16,1 0 128 0,-2 3-128 0,0-2 0 16,0 5 144-16,-1-3-144 0,1-2 128 0,0 5-128 15,-1 3 160-15,1-3-160 0,-4 2 128 0,-1 2-128 16,-2-1 0-16,-2 4 144 0,0-1-144 0,-1 3 0 15,-1-3 0-15,0 4 0 0,-1 2 0 0,0 2 0 16,2-1 0-16,-3-1 0 0,-1 1 0 0,0-1 128 0,-1-1-128 0,-2 2 0 16,3 1 0-16,-1-2 0 0,-2 5 128 0,1-4-128 15,-2 2 0-15,-1 0 0 0,-2 1 0 0,0 0 128 16,-2-2-128-16,-1 3 0 0,0-1 0 0,-1-1 0 16,1 0 0-16,1 1 128 0,-1-5-128 0,2 3 0 15,-2-2 0-15,3-2 0 0,-3-1 128 0,2 1-128 16,-2-1 0-16,2-2 0 0,2-3 0 0,1 2 0 15,1 1-160-15,-1-2-64 0,4-1-16 0,-2-2 0 32,2-3-1808-32,2 2-352 0</inkml:trace>
  <inkml:trace contextRef="#ctx0" brushRef="#br0" timeOffset="108625.55">7286 13916 23775 0,'0'0'1056'0,"0"0"224"16,0 0-1024-16,0 0-256 0,0 13 0 0,4-3 0 0,1 3 0 0,4 2 0 16,4-1 0-16,-1 0 0 0,1 3 0 0,1-2 0 15,0-1 0-15,0 0 0 0,0 1 0 0,0-3 0 0,1-1 0 16,0-2 0-16,1 1 0 0,1-4 0 0,3 1 128 0,-1-5-128 16,-2-2 144-16,1-2-16 0,3-5 0 0,0 0 0 15,2-8 80-15,0-1 16 0,-1 1 0 0,-1-1 0 16,2-5 32-16,-3 0 0 15,-1 0 0-15,0 1 0 0,1 1 64 0,-3-4 32 0,0-1 0 0,-1 1 0 16,0-4-128-16,-1 3-32 0,0 1 0 0,-1-1 0 16,-2 1-368-16,-1 2-80 0,-1-5 0 0,0 3-11952 15</inkml:trace>
  <inkml:trace contextRef="#ctx0" brushRef="#br0" timeOffset="109654.74">6432 13404 18543 0,'0'0'816'0,"0"0"176"0,-4-6-800 0,4 6-192 16,1-9 0-16,-1 9 0 0,8-9 0 0,2 3 176 0,2-5-176 0,0 4 160 15,2-3 80-15,2 2 16 0,1-1 0 0,4 0 0 16,-2-4-256-16,4 1 0 0,-1-1 0 0,5 0 0 16,4-2 0-16,0 1 0 0,3-1 0 0,0 0 0 15,1-1 128-15,1 1-128 0,-3-4 0 0,1 0 0 16,2-3 256-16,1 2-32 0,-2 1-16 0,2 1 0 15,0 0 32-15,3 1 0 0,3-1 0 0,5 0 0 16,0-1-64-16,1 1-16 0,-5 0 0 0,2 2 0 16,-2-1-32-16,2 1-128 0,0-3 192 0,1 0-64 15,3 1-128-15,3 0 160 0,5-1-160 0,1 0 160 0,-2 0-160 0,-1 2 0 16,-3 2 0-16,2 1 0 0,0 0 0 16,3 0 0-16,3 0 0 0,1 0 0 0,1 0 0 0,-1-1 0 15,-5 1 0-15,0-1 0 0,-1 1 0 0,3 2 0 16,-1 0 0-16,6 0 0 0,2 1 0 0,-2-2 0 15,-3-1 0-15,-2 4 0 0,-3-3 0 0,1 2 128 16,1 3-128-16,4-2 0 0,0 2 128 0,-1-1-128 16,2 2 0-16,-5 2 128 0,-3-2 0 0,-1 1 0 15,0 1 0-15,0-2 0 0,4 4 32 0,-1 0 0 16,4-1 0-16,-3 2 0 0,-4-2 16 0,-1 1 0 16,-3 1 0-16,-2-1 0 0,0 2 32 0,0 0 16 15,1-3 0-15,0 1 0 0,3 2-48 0,-2 1-16 0,-3 0 0 16,-5 1 0-16,-1 3-160 0,-3-1 128 15,1-1-128-15,-2 3 128 0,-3-1-128 0,1 4 192 0,-1-3-192 0,0 5 192 16,-1-1-192-16,2 4 128 16,0-6-128-16,-3 6 128 0,0 5-128 0,-2-2 0 15,-3 2 0-15,-1-1 0 0,-5-2 0 0,-2 1 0 16,-2-2 0-16,-2 3 0 0,-1-2 0 0,-4 3 0 0,0 2 0 0,-2 2 0 16,0-2 0-16,-5 1 0 0,-1-2 0 0,0 4 0 15,-1 5 144-15,-1 0 0 0,-2 1 0 0,-1 3 0 16,0-5 48-16,-1 5 0 0,-1 3 0 0,0-1 0 15,-2 2 64-15,1-1 32 0,0 1 0 0,-1-1 0 16,0 0-32-16,0 0 0 0,0 1 0 16,-1 1 0-16,0-1-64 0,1 1-32 0,-1-2 0 0,0-1 0 15,2-1-160-15,-2 1 160 0,2-1-160 0,-2 0 160 16,0-1-160-16,-1-3 0 0,2-4 0 0,0-3 0 16,-1-1 128-16,3-1-128 0,-1-2 128 15,-2 0-128-15,3-3 176 0,-3 0-48 16,1-1-128-16,-1 1 192 0,0-1-192 0,2-3 128 0,1-1-128 15,0-4 0-15,5-6 0 0,-8 9 0 0,8-9 0 0,-7 4 0 16,7-4-336-16,-9 4-176 16,2-6-16-16,7 2-8608 0,-9-2-1712 0</inkml:trace>
  <inkml:trace contextRef="#ctx0" brushRef="#br0" timeOffset="109963.46">10779 13517 24879 0,'0'0'2208'0,"0"0"-1760"0,-6 9-448 0,2 5 0 16,1 4 176-16,3 0-48 15,-2 1-128-15,2 1 192 0,0 4-192 0,1 3 176 0,-1-3-176 0,1 4 160 16,1-3-160-16,-1 5 0 15,3-4 0-15,1 1 0 0,2-4 128 0,4-1-128 16,-1-3 0-16,4-2 128 0,2-1 96 0,5-4 16 0,2-4 0 0,2 1 0 16,4-4 0-16,3-1 0 15,2-4 0-15,1-1 0 0,-1-1 16 0,3-2 0 16,1-1 0-16,4-5 0 16,1 1-256-16,4-3 0 0,1-2 128 0,8-2-128 0,4 2-1296 0,-1-1-304 15</inkml:trace>
  <inkml:trace contextRef="#ctx0" brushRef="#br0" timeOffset="113042.02">15410 15040 1839 0,'0'0'160'0,"0"0"-160"16,0 0 0-16,0 0 0 0,0 0 2496 0,0 0 480 15,0 0 96-15,0 0 0 0,0 0-1680 0,0 0-352 16,0 0-64-16,0 0-16 0,0 0-320 0,0 0-64 0,-5-6 0 0,5 6-16 16,0 0-240-16,0 0-32 0,-4-8-16 15,4 8 0-15,0 0 64 0,0 0 16 0,0 0 0 0,0 0 0 16,0 0-32-16,0 0 0 0,0 0 0 0,0 0 0 16,0 0-80-16,5-8-32 0,-5 8 0 0,0 0 0 15,0 0-64-15,0 0-16 0,5-9 0 0,-5 9 0 16,0 0-128-16,0 0 128 0,0 0-128 0,0 0 128 0,8-2 16 0,-8 2 0 15,0 0 0-15,0 0 0 0,0 0 48 0,0 0 0 16,0 0 0-16,0 0 0 0,0 0-48 0,0 0 0 16,0 0 0-16,0 0 0 0,0 0 32 0,10 1 0 15,-10-1 0-15,0 0 0 0,0 0-48 0,0 0-128 16,0 0 192-16,0 0-64 0,0 0 0 0,0 0 0 16,0 0 0-16,0 0 0 0,0 0-128 0,0 0 0 15,0 0 0-15,0 0 128 0,0 0-128 0,0 0 0 16,0 0 0-16,0 0 0 0,0 0 0 0,0 0 0 15,8 8 0-15,-8-8 0 0,0 0 0 0,0 0 0 16,0 0 0-16,0 0 0 0,0 0 0 0,0 0 0 16,0 0 0-16,0 0 0 0,0 0 0 0,0 0 0 15,0 0 0-15,0 0 0 0,0 0 0 0,0 0 192 16,0 0-192-16,0 0 192 0,0 0-192 0,0 0 0 16,0 0 0-16,0 0-176 0,10-4 176 0,-10 4 0 15,0 0 128-15,0 0-128 0,0 0 0 0,0 0 0 16,0 0 0-16,0 0-128 0,0 0 128 0,0 0 0 15,0 0 0-15,0 0 0 0,0 0 0 0,0 0 128 16,0 0-128-16,0 0 128 0,0 0-128 0,0 0 0 16,0 0-176-16,0 0 176 0,0 0 0 0,0 0 0 15,0 0 0-15,0 0 0 0,0 0 0 0,0 0-144 16,0 0 144-16,0 0 0 0,0 0 0 0,0 0 0 16,0 0 0-16,0 0 0 0,0 0 0 0,10 3 0 0,-10-3 0 15,0 0 0-15,0 0 0 0,0 0 0 0,0 0 0 16,0 0 0-16,0 0 0 0,0 0 0 0,10-3 0 0,-10 3 0 15,0 0 0-15,0 0 0 0,0 0 144 0,0 0-144 16,0 0 0-16,5-5 0 0,-5 5 0 0,0 0 0 16,0 0 0-16,0 0 0 0,3-10 0 0,-3 10 0 15,0 0 0-15,0 0 0 0,0 0 192 0,0 0-192 16,0 0 0-16,0 0 0 0,0 0 0 0,0 0-192 0,0 0 192 0,-4-7 0 16,4 7 0-16,0 0 0 0,0 0 0 0,0 0 0 15,0 0 0-15,0 0 0 0,0 0 0 0,-5 11 0 16,2-1-128-16,1 1 128 0,2-11 0 0,0 14-144 15,0-1 144-15,0 1-128 0,0 1 128 0,1-3 0 16,-1-12 0-16,3 14 0 0,-1 1 0 0,-1 0 0 16,-1 0 128-16,0 1-128 0,0 1 0 15,0 1 0-15,-1-3 0 0,0-1 0 0,-2 2 192 0,2 0 0 16,-2 2 16-16,1-3 0 0,-1-1-64 0,2-2-16 16,0 0 0-16,1-12 0 0,-1 13-128 0,-1-3 128 15,1 0-128-15,1-10 128 0,0 12-128 0,0-12 0 16,0 10 0-16,0-10 0 0,0 0 0 0,0 0 128 15,1 13-128-15,-1-13 0 0,0 0 0 0,0 0 0 0,0 0 128 0,0 0-128 16,5 9 0-16,-5-9 0 16,0 0 0-16,0 0 128 0,0 0-128 0,12 6 128 15,-2-4-128-15,-10-2 128 0,11-2 16 0,1 1 0 16,-3-2 0-16,3-1 0 0,-1 2-144 0,0-1 160 0,0 1-160 0,3 0 160 16,0-1-160-16,2-1 0 0,-1 1 0 15,3-1 0-15,2 1 128 0,2-2-128 0,-1-2 0 0,5 3 128 16,0 3-128-16,1-1 0 0,-1 0 144 15,0 0-144-15,2-2 0 0,1 1 144 0,-1 1-144 16,3-1 0-16,-1 2 128 0,1 1-128 16,-1-4 0-16,1 0 0 0,3 2 0 0,-1 1 0 15,-1 1 0-15,0 0 0 0,0 0 0 0,-2 0 0 0,-2 1 0 16,0 1 0-16,-3 3 0 0,2-1 0 0,0-1 0 0,-2-1 0 16,-1-2 128-16,1-1-128 0,0 2 0 0,-1 1 0 15,2-2 160-15,0 1-160 0,1 0 128 0,1 3-128 16,2-1 0-16,1-2 128 0,-1-2-128 0,2 2 0 0,1 0 128 15,-2 0-128-15,-3-1 128 0,1 2-128 0,0-1 0 0,0 1 128 16,-1 0-128-16,0-1 0 0,-1-1 128 16,1 3-128-16,0-2 128 0,0 0-128 15,0 0 208-15,2 1-32 0,4-4-16 16,-3 2 0-16,1 2-160 0,-1-1 0 16,0-1 144-16,-1 0-144 0,-4-1 128 0,0 1-128 0,-2 0 128 15,0 0-128-15,-1 0 0 0,-1 0 128 0,-1 0-128 0,-1 1 0 0,1-1 0 16,2 1 144-16,-6 0-144 0,4 2 0 15,0-2 0-15,1 4 0 0,0-1 0 0,1-1 0 16,1 0 0-16,-1 1 0 0,-3 0 0 0,1-1 0 0,1-2 0 0,-2 0 0 16,0 0 0-16,0 1 0 0,-2-1 128 0,-3-1-128 15,-1-1 0-15,-1 1 0 0,-2-2 0 0,2 2 0 0,-2-2 128 0,-1 1-128 16,-2-1 0-16,3 2 0 16,1 0 128-16,-1-1-128 0,1-3 0 0,-2 3 0 15,1-2 128-15,0 1-128 0,-1-1 0 0,1 0 0 16,1-4 0-16,-1 3 0 0,0 2 0 0,2-2 0 0,0-6 0 15,1 1 0-15,-1-4 304 16,-1 2-48-16,1-2-16 0,2 0 0 0,3-1 0 0,0 3 0 0,-2 0 0 16,1-3 0-16,-2 3-240 0,2 1 144 0,-2 1-144 0,-1 0 128 15,-1 1-128-15,-3 1 0 0,0 3 0 0,-10 4 128 16,0 0-384-16,0 0-96 0,2-7-16 0,-2 7-14800 16</inkml:trace>
  <inkml:trace contextRef="#ctx0" brushRef="#br0" timeOffset="113996.34">15317 16997 7359 0,'0'0'656'0,"0"0"-528"16,0 0-128-16,-1-7 0 0,0-3 1808 0,1 10 336 15,0 0 64-15,0-8 16 0,0 8-1152 0,0 0-240 16,3-9-32-16,-3 9-16 0,7-6-96 0,-7 6-32 15,7-5 0-15,-7 5 0 0,10-3-16 0,-10 3-16 16,12-4 0-16,-12 4 0 0,10-1-176 0,-10 1-48 16,10 6 0-16,0-1 0 0,-10-5-112 0,6 13-32 15,-1 0 0-15,-2 3 0 0,-3 3 80 0,-1 6 16 16,0 0 0-16,-3 7 0 0,-2 2-32 0,-1 3-16 16,-2 2 0-16,2 1 0 0,-2-2-16 0,1 1 0 15,1-1 0-15,0-3 0 0,2-6-112 0,1-1-32 16,2-3 0-16,1 0 0 0,-1-5-144 0,2-2 128 15,0-3-128-15,2-1 128 0,1-3-128 0,0 0 0 16,-3-11 144-16,0 0-144 0,0 0 192 0,6 8-48 0,-6-8 0 16,8 6 0-16,-8-6 144 0,0 0 32 0,0 0 0 0,11-4 0 15,0-1-48-15,-1 0 0 0,0-4 0 16,0 4 0-16,-2-3-144 0,1 3-128 0,1 1 144 0,1-1-144 16,1-1 0-16,0 1 0 0,2 1 0 0,3 0 0 15,1-1 0-15,-1 0 0 0,4 1 0 0,2-4 0 16,0 2 0-16,2 1 0 0,2-4 0 0,1 4 0 15,1 0 0-15,0-3 0 0,-1 2 0 0,-1-2 0 16,-2 1 0-16,-1 1 0 0,-1 0 0 0,0 1 0 16,0 1 240-16,0 0-48 0,-2-1-16 0,1 0 0 0,-2 1-48 15,-1-1-128-15,-1 0 192 0,-2 0-64 0,-1 1-128 0,-3-1 160 16,0 0-160-16,-3 3 160 0,-9 2-160 0,11-3 128 16,-11 3-128-16,10-1 128 0,-10 1 176 0,0 0 16 15,8-4 16-15,-8 4 0 0,0 0 176 0,5-8 48 16,-5 8 0-16,0 0 0 0,0-7-176 0,0 7-48 15,0 0 0-15,0 0 0 0,-7-4-208 0,7 4-128 16,-9 1 160-16,-2-1-160 0,1 0 0 0,-1 0-256 16,1 3 16-16,-1-1 16 15,0-2-2720-15,1-1-560 0</inkml:trace>
  <inkml:trace contextRef="#ctx0" brushRef="#br0" timeOffset="117216.92">15393 14777 1839 0,'0'0'0'0,"0"0"160"0,0 0-160 0,0 0 0 15,-5-4 0-15,5 4 0 0,-4-5 2864 0,4 5 528 16,0 0 128-16,0 0 0 0,0 0-2336 0,0 0-480 16,0 0-80-16,0 0-32 0,0 0-144 0,-2 13-16 15,-1-1-16-15,2 5 0 0,1-1 48 0,3 3 16 16,0 1 0-16,0 2 0 0,1 5-176 0,0-1-48 16,-1 2 0-16,0-2 0 0,-3 3-128 0,0-1-128 15,0 3 144-15,2 1-144 0,-5 1 192 0,-2-7-64 0,-2 0-128 16,1-3 192-16,0-2 64 0,-1 0 16 0,1-4 0 15,-1-1 0-15,2-2 368 0,0-3 64 16,0-5 0-16,5-6 16 0,-2 9-64 0,2-9-16 0,0 0 0 16,0 0 0-16,0 0-128 0,0 0-16 0,0 0-16 15,7-6 0-15,5 1-64 0,0-4-16 0,2-4 0 0,3 2 0 16,1-2-256-16,3 4-144 0,4 2 160 0,0 0-160 16,2-3 0-16,2 5 0 0,4 4 0 0,0 0 0 15,1-1 0-15,3 2 0 0,1 0 0 0,-1 0 0 16,3 2 0-16,-1-1 0 0,3 1 0 0,2-2 0 15,3 2 0-15,2 0 0 0,0 3 0 0,1 0 0 16,1-1 0-16,-2 0 0 0,0 2 0 0,-4-2 0 0,4 1 0 16,-5 2 0-16,-2-2 0 0,1 0 0 0,-1 5 0 15,1-2 0-15,1 0 0 0,0 3 0 0,3 1 0 0,-1 0 0 16,-3-6 0-16,0 0 0 0,-2 2 0 0,0-3 0 16,-2 0 0-16,2 2 0 0,2-4 0 0,-2 0 0 15,2 1 0-15,1 0 0 0,1-1 0 0,-2 0 0 16,-2-1 0-16,-4 0 0 0,-4-1 128 15,-1 2-128-15,-2 0 0 0,-3 1 144 0,-2-3-144 0,-1 1 0 16,-5 0 144-16,0-2-144 0,0 0 0 16,-1 2 0-16,0-4 0 0,-3 4 0 0,1-1 0 0,-2 1 0 15,-2 0 0-15,2 0 0 0,2 1 0 0,-1-1 0 16,0 0 0-16,-1 0 0 0,0-1 0 0,-1 1 0 16,-2-1 0-16,1 0 0 0,0 0 0 0,-3-1 0 0,1 0 0 15,-1 0 0-15,0 2 0 0,1-2 0 0,0 0 0 0,1 0 0 16,-2 1 0-16,-1-1 0 0,1 0 0 0,-1-1 0 15,-8 1 0-15,11-2 0 0,0 1 0 0,-1 0 128 16,0 0-128-16,-1-1 0 0,-9 2 0 0,10-2 0 16,-2-2 0-16,1-1 0 0,-2 0 0 0,1 0 0 15,2-4 368-15,0 1 0 0,-1-5 0 0,-3 1 0 16,2-1 176-16,-2-5 32 0,1-2 16 0,-1-7 0 16,0-3 0-16,1-2 0 0,0-7 0 0,2 2 0 0,-2 1-208 0,-1 2-64 15,-1 1 0-15,-1 4 0 16,-2 2-320-16,-2 4 128 0,-1 4-128 15,-3 5 0-15,3 5 0 0,-5 3-320 0,6 6 64 0,-12 3 16 16,-6 1-2624-16,1 4-528 0</inkml:trace>
  <inkml:trace contextRef="#ctx0" brushRef="#br0" timeOffset="118286.29">15358 17238 11055 0,'0'0'976'0,"0"0"-784"0,0 0-192 0,-2-12 0 0,1 3 1664 0,1 9 304 16,0 0 48-16,-1-11 16 0,-2-2-1312 0,2 3-256 15,0-4-48-15,1 1-16 0,-3 1-272 0,1-1-128 16,-1-2 0-16,1 2 128 0,-1 3 192 0,3 10 16 16,-1-10 16-16,1 10 0 0,0 0 304 0,0 0 64 15,0 0 16-15,0 0 0 0,0 0-96 0,0 0 0 0,0 0-16 0,0 0 0 16,0 0-416-16,0 0-80 16,0 0 0-16,0 0-128 0,0 0 128 0,0 0-128 15,0 0 0-15,0 0 0 0,7 14 160 0,0 1-32 16,-1 3 0-16,2 1 0 0,-1 1 0 0,0 4 0 0,0 4 0 15,-1-1 0-15,-4 2-128 0,1 4 128 0,-2 0-128 0,0 1 128 16,-1-2-128-16,0 0 160 0,0 0-160 0,0-6 160 16,-1-1-160-16,1-4 0 0,0 0 144 0,0-1-144 15,-3-5 128-15,2 0-128 0,1-1 160 0,1-3-160 16,-1-11 288-16,3 11-32 0,-3-11-16 16,0 0 0-16,0 0 16 0,0 0 16 0,10 1 0 0,-10-1 0 15,11-1 32-15,1-2 0 0,-2-3 0 0,0 0 0 16,-2 1-128-16,1-3-32 0,-3 0 0 0,4 3 0 15,-2-2-144-15,3 2 0 0,-2 1 0 0,1-3 0 16,1 2 0-16,-1 3 0 0,1-2 0 0,2-1 0 0,3 0 0 0,0 1 0 16,4-1 0-16,-1 0 0 0,3 1 0 15,2 0 0-15,-1 2 0 0,3-1 0 16,-1-1 0-16,1 3 0 0,0 0-144 0,0 2 144 16,1 3 0-16,0 0 0 0,-2 0 0 0,2 3 0 0,0 2 736 0,-1 0 208 15,-2 4 32 1,1-1 16-16,-5-3-1616 0,3 1-320 15,-3-1-64-15,0 0-16 0,0-1 832 0,-3 1 192 0,-3-4 0 0,0 0 0 0,-1 1 0 0,0-3 0 16,-1-3 0-16,-1 0 0 0,-11 0 0 0,10-3 0 16,-10 3 128-16,9-6-128 0,-3 0 0 0,-6 6 128 15,9-4-128-15,-3-4 0 0,-2 0 128 0,-4 8-128 16,5-7 0-16,0-2 0 0,-1 3 272 0,-4 6-48 0,5-11-16 16,0 5 0-16,-1-3 0 0,0 3 0 0,1-3 0 15,1 1 0-15,-2 2-16 0,2-4 0 16,-2-2 0-16,1 0 0 0,0-5 288 0,-1-2 48 15,-2-5 16-15,-1-3 0 0,1-6 288 0,1-2 64 0,-1-4 16 0,0 3 0 16,0-3-272-16,0 5-64 16,-1 2-16-16,-1 8 0 0,0 1-352 0,0 6-64 0,-1 4-16 15,-3 0 0-15,1 3-128 0,-1 4 0 0,-1 2 0 0,5 4 0 32,-10 0-1536-32,0 1-272 0,-1 4-64 0,-2 4-14896 0</inkml:trace>
  <inkml:trace contextRef="#ctx0" brushRef="#br0" timeOffset="120089.57">21115 15495 11567 0,'0'0'512'0,"0"0"112"0,0 0-496 0,1 11-128 0,-1-11 0 0,0 0 0 15,0 0 1072-15,-1 11 192 0,-1-2 32 0,2-9 16 16,0 0-400-16,0 0-80 0,0 0 0 0,0 0-16 16,0 0 240-16,0 0 48 0,0 0 16 0,0 0 0 0,0 0-96 0,8-9 0 15,0-2-16-15,1 1 0 0,1 0-288 0,-1-5-48 16,1-2-16-16,2-2 0 0,4 0-224 0,-1-2-48 16,3-4-16-16,1 1 0 0,-1 1-176 0,3 1-48 15,1 2 0-15,-1 5 0 0,0 6-144 16,-2-1 0-16,0 4 0 0,-1 3 0 0,-3 1 0 0,0 4 0 15,-2 8 0-15,-3 3 0 0,-4 1 0 0,1 9 0 16,-1 7 0-16,-2 6 0 0,-4 1-160 0,-1 1 160 16,-2 0 0-16,1 4-144 0,-2 0 144 0,1-5 0 15,2-5 0-15,0-8 0 0,1-1 0 0,2-5 0 16,2-4 0-16,4-3 0 0,-1-7 0 0,9 0 144 16,1-6-16-16,5-3-128 0,2-9 720 15,7-4 48-15,4-3 0 0,5-1 0 0,3-4-320 0,4 0-64 0,1-3-16 16,1 3 0-16,-2 0-368 0,-2 2 0 15,-3-4 0-15,-1 4 128 0,-7 3-128 0,-1 2 0 0,-2 3 0 0,-3 2 0 16,-3 5-208-16,-1 1-16 0,-2 4 0 16,-4 4 0-16,0 2 64 0,-1 4 16 0,-1 4 0 15,-2 5 0-15,-2 3-160 0,0 2-16 16,-3 2-16-16,-3 1 0 0,-1 0 160 0,1-2 48 0,1 4 0 16,-1-5 0-16,2-2 128 0,-1-3 0 0,4-1 0 0,1-1-128 15,2-4 128-15,3-1 0 0,1-4 0 0,3-2 0 16,2-2 0-16,1-2 224 0,0 0-48 0,2-6-16 15,-2 0-16-15,-1 0 0 0,1-1 0 0,-1-3 0 16,1 2-144-16,0-1 0 0,-1-1 0 0,0 3 0 16,0-1 0-16,0 4 0 0,0 2 128 0,-4-2-128 15,-2 4 0-15,0 4 0 0,-6 3 0 0,1-1 0 16,-3 2 0-16,-2 1 0 0,-2 4 0 0,1 0 0 0,-4-2 0 0,4 1 0 16,0 3 0-16,0-3 0 15,1 1 0-15,1 1 0 0,0-4 0 0,2-1 0 0,0 1 0 0,3-4 0 16,5-2-144-16,-1-2 144 0,5-4 0 15,3-1 272-15,3-4-48 0,2 0-16 16,0-5 144-16,6 1 32 0,2-3 0 0,4 4 0 0,1-2-192 0,3-2-16 16,0 1-16-16,1 2 0 0,-3 3-32 15,-1-1 0-15,-1 3 0 0,-2-1 0 0,-4 3-128 0,-1 1 0 16,-3 1 0-16,-1 3 128 0,-1-1-128 0,-2 9 0 16,-2-1 0-16,-3 3 128 0,-4 1-128 0,-1 3 0 15,-4 0 0-15,0 1 0 0,0 0 0 0,-4 2 0 16,-2 3-192-16,-3 0 192 15,-3 2-2368-15,-2-1-368 16</inkml:trace>
  <inkml:trace contextRef="#ctx0" brushRef="#br0" timeOffset="120991.4">18281 17807 18431 0,'0'0'816'0,"0"0"160"0,0 0-784 15,0 0-192-15,0 0 0 0,0 0 0 0,-3-9 960 0,0 0 160 0,2-2 32 0,3-3 0 0,1 0-224 16,4-4-32-16,1-2-16 0,1-1 0 16,1 1-224-16,2 1-32 0,0-4-16 0,1 0 0 0,2 3-144 0,0 2-16 15,-1 2-16-15,0 3 0 0,-1 0-160 16,-1 0-16-16,-1 6-16 0,0-1 0 0,0 3-80 15,-11 5-16-15,0 0 0 0,0 0 0 0,0 0-16 0,10 8 0 16,-3 2 0-16,-1 3 0 0,-5-2-128 0,-1 2 0 16,-1 2 0-16,-2 3 0 0,-1-2 0 0,0 1 0 15,1-2 0-15,0-2 128 16,2-3-128-16,1-10 0 0,0 0 0 0,0 0 0 0,5 11 0 0,-5-11 160 16,0 0-160-16,13 3 160 0,-1-4 352 0,2-4 64 15,0-2 0-15,4-3 16 0,0-3-128 0,3-2-16 0,4-1-16 16,0 2 0-16,2 0-256 0,-1 2-48 15,0-2-128-15,-1 3 192 0,1 1-192 0,-1-1 0 0,-1 4 128 16,-1 0-128-16,0 5 0 0,-1 1 0 0,-3 2 0 0,-3 7 0 16,-2-2 0-16,-1 5 0 0,-3-2 0 0,0 4 0 15,3-4 0-15,-4 4 0 0,0 2 0 0,-3-1 0 16,2-1 128-16,1-2-128 0,1 0 0 16,0-3 144-16,1 1 0 0,3-4 0 15,2-1 0-15,4-4 0 0,3-3 320 0,2 1 64 0,3-3 16 0,4-4 0 16,4 0-192-16,2-3-32 0,1 1-16 15,0 2 0-15,0-1-304 0,-4 4-272 0,-2-3 48 16,-2 2-17248-16</inkml:trace>
  <inkml:trace contextRef="#ctx0" brushRef="#br0" timeOffset="128025.53">25308 20031 12895 0,'0'0'1152'0,"-1"-7"-928"0,-3-5-224 0,3 2 0 15,-1 1 768-15,2-2 96 0,-1 1 32 0,0-2 0 16,0 2-16-16,1 0 0 0,-2 0 0 0,1 1 0 16,-1-1-144-16,-1 2-32 0,-2-2 0 0,5 10 0 15,-4-9 32-15,4 9 0 0,-2-6 0 0,2 6 0 16,-4-5-96-16,4 5 0 0,0 0-16 0,0 0 0 16,-5 1-80-16,0 1-16 0,-9 7 0 0,2 4 0 15,-1 2-336-15,1 4-192 0,-3 4 192 0,2 0-192 16,-2 2 0-16,1 2 0 0,0-1 0 0,1-1 0 15,1-5 0-15,5 1 0 0,0-2 0 0,2-4 0 16,4-1 0-16,1-5 0 0,0-9 0 0,0 0 0 16,13 6 176-16,-3-3-176 0,3-4 160 0,1-6-160 15,0 0 384-15,1-5-32 0,1 1 0 0,1-3 0 16,-2-3-144-16,-1 2-16 0,-2-2-16 0,-2 2 0 0,-1 2-176 16,-2-1 0-16,1-1 144 0,-2 2-144 0,-1 3 0 15,0 0 128-15,-5 10-128 0,0 0 0 0,0 0 0 0,0 0 0 16,0 0 0-16,8 9 128 0,-3 1 64 0,-1 4 0 15,0 4 16-15,0 0 0 0,-3 0-208 0,0 1 128 16,0 0-128-16,2-2 0 0,0 1 0 0,0-2 128 16,2-8-128-16,-1 1 0 0,-4-9 0 0,0 0 0 15,10 4 128-15,2-4-128 0,1-4 0 0,1-5-288 16,-2-1 64-16,3-5 16 16,3-2-1968-16,-2-2-400 0</inkml:trace>
  <inkml:trace contextRef="#ctx0" brushRef="#br0" timeOffset="128373.96">25787 19704 21183 0,'0'0'1888'0,"0"0"-1504"0,0 0-384 0,0 0 0 16,-6 6 704-16,2 4 64 0,2-2 0 0,-1 4 16 15,1-1-464-15,0 1-112 0,1 4-16 0,0 0 0 16,-2-1 80-16,1 2 16 0,0-2 0 0,0 0 0 15,-1 1 0-15,1-2 0 0,0-2 0 0,1-3 0 16,1-9 96-16,-1 12 0 0,1-12 16 0,0 0 0 16,0 0 208-16,0 0 32 0,0 0 16 0,10-3 0 15,0-5 80-15,2 1 16 0,-1-6 0 0,1-1 0 16,-2-4-352-16,2 1-64 0,2-3-16 0,2 1 0 16,-1 0-128-16,3 2-48 0,1-3 0 0,0 4 0 0,-1-1-144 15,-1 7 128-15,1 0-128 0,0 5 128 0,-3 0-128 0,1 7 0 16,-2 4 0-16,-3 2 0 0,-2 5 0 0,-2 4 0 15,-3 0 0-15,0 4-176 0,-4 0 176 0,-1 5-192 16,-3-5 192-16,0 2-192 16,0 0-176-16,2-4-32 0,-1-3-16 15,2-3 0-15,2-1-1824 0,-1-12-352 0,8 10-80 0</inkml:trace>
  <inkml:trace contextRef="#ctx0" brushRef="#br0" timeOffset="128688.04">26616 19601 23039 0,'-13'0'2048'0,"2"1"-1648"0,1 0-400 0,-3 3 0 15,0 1 1696-15,-1 1 256 0,0 3 48 0,0 4 16 16,-1 3-1200-16,2 4-240 0,-2-1-64 0,1 1 0 16,-1 3-512-16,2-2 0 0,2 0 0 0,1 0 0 15,1-2 0-15,5-2 0 0,0 0 0 0,4-4 0 16,3-5 144-16,3 0-144 0,-6-8 0 0,15 4 144 15,3-4 48-15,0-2 16 0,0-3 0 0,1-4 0 16,1 2 80-16,0-6 16 0,1-2 0 0,-2-1 0 16,-3 1 48-16,-2 4 16 0,-2-3 0 0,-5 1 0 15,-2-3 0-15,-2 0 0 0,-4 2 0 0,-3 0 0 16,-2-1-64-16,-3 2-16 0,-4 2 0 0,1-2 0 0,-1 8-288 16,-1 0 0-16,0 4-128 0,-2 1 128 15,1 1-752 1,2 3-48-16,1 0-16 0,3-2-9808 0,9-2-1984 0</inkml:trace>
  <inkml:trace contextRef="#ctx0" brushRef="#br0" timeOffset="128920.24">27175 18711 21935 0,'0'0'960'0,"-6"4"224"0,6-4-944 0,-8 10-240 16,1 3 0-16,-1 3 0 0,-1 4 688 0,0 6 80 16,0 6 32-16,1 4 0 0,-3 6-544 0,0 4-96 0,-3 2-32 0,0 8 0 15,-1 4 64-15,-1 4 16 0,4-2 0 0,-4 4 0 16,-3-1-208-16,3 1 144 0,2 1-144 16,2-4 128-1,5 0-1664-15,-2-7-320 0</inkml:trace>
  <inkml:trace contextRef="#ctx0" brushRef="#br0" timeOffset="129356.21">26925 19383 20271 0,'0'0'896'0,"0"0"192"0,0 0-880 0,11-9-208 0,5 2 0 0,-1-2 0 0,3 1 992 0,2-2 160 15,4-3 16-15,2-1 16 0,0-2-928 16,2-2-256-16,-1-6 0 0,1-2 128 0,-3 2-128 16,2-2 0-16,-2 0 144 0,0-3-144 0,-2 2 464 0,-2-2 32 15,-2-2 0-15,-2 1 0 0,-2-3 32 0,-2 0 16 16,-2 1 0-16,1 4 0 0,-4-1-320 0,1 7-64 16,-1 3-16-16,-2 4 0 0,-2 2 0 0,-4 13 0 15,0 0 0-15,0 0 0 0,0 0 208 0,-4 21 32 16,-1 4 16-16,-1 3 0 0,-2 5-400 0,-2 6 128 15,-1 7-128-15,-2 2 0 0,-2 7 0 0,-2 1 0 16,-2 1 0-16,-1-3 0 0,-1-2 0 0,1-10 0 16,0-5 0-16,3-4 0 0,2-4 624 0,4-9 144 15,2-2 16-15,4-5 16 0,1-4 32 0,4-9 16 0,0 0 0 16,0 0 0-16,0 0-448 0,14 0-80 0,0-4-32 16,1-3 0-16,3-4-96 0,2 0 0 0,-1 0-16 15,0 1 0-15,2 4-176 0,-4 0 0 16,-1 3 0-16,-1 4 0 0,0 4 0 0,0 3 0 15,-1 6 0-15,-1 1-176 0,0 4-112 0,-3 2-32 16,-1 1 0-16,-3 4 0 16,-1-3-1520-16,-3-2-304 0,-2 2-64 0,-2-1-12128 0</inkml:trace>
  <inkml:trace contextRef="#ctx0" brushRef="#br0" timeOffset="129672.92">27722 19398 27647 0,'0'0'2448'0,"0"0"-1952"0,0 0-496 0,14-7 0 0,0 3 832 0,1-1 64 16,3-5 0-16,0-2 16 0,1 1-688 0,-1-4-224 16,-1-1 128-16,-1 1-128 0,-4-1 0 0,-1-2 0 15,-3-1-176-15,0 1 176 0,-3 1 0 0,-2 1 0 16,-3-2 0-16,0 5 0 0,-3 2 304 0,-2 6 16 15,-1-1 0-15,-3 4 0 0,-3 6 0 0,0 2 16 16,-5 6 0-16,1 3 0 0,-1 7-176 0,2-1-32 16,1 1-128-16,2 2 192 0,2 2-192 0,6-4 144 15,2-1-144-15,4-2 128 0,6 0-128 0,1-3 128 16,4 0-128-16,3-2 128 0,3-7-128 0,2 2-192 16,-1-4 32-16,2-1 16 15,-1 0-1776-15,3-4-368 0,-1-4-64 0,0-1-10224 0</inkml:trace>
  <inkml:trace contextRef="#ctx0" brushRef="#br0" timeOffset="129949.14">28247 19073 21135 0,'-17'10'928'0,"6"3"208"0,2 1-912 0,-1 6-224 0,0 3 0 0,0 1 0 16,-1 6 768-16,1-4 96 0,1 2 32 0,-1 1 0 15,1-3-80-15,2-1-16 0,-1-2 0 0,5-4 0 16,1-1 512-16,4-5 96 0,0-2 32 0,-2-11 0 15,7 9-368-15,2-5-80 0,-1-185-16 0,2 361 0 0,0-188-32 16,4 2-16-16,3-8 0 0,2-2 0 0,1-1-160 0,2-2-48 16,-1-2 0-16,2 0 0 0,-1-4-240 15,-2-3-48-15,1-2-16 0,-1 2 0 0,1 1-80 16,-3 4-16-16,0 4 0 0,-1 3 0 16,-2 4-320-16,-2 5 0 0,-2-1 0 0,0 6 0 15,0 0-1056-15,-1 5-176 0,-10-3-48 0,12 9-11104 16,0 0-2224-16</inkml:trace>
  <inkml:trace contextRef="#ctx0" brushRef="#br0" timeOffset="130598.58">29799 18641 12895 0,'-5'-12'1152'0,"1"1"-928"0,-2 0-224 0,1-1 0 0,2-1 1984 0,-1-1 336 15,3 4 80-15,1 0 16 0,0 5-816 0,0 5-176 16,0 0-16-16,0 0-16 0,0 0-496 0,0 0-80 16,0 0-32-16,1 10 0 0,-1 5-176 0,-1 6-32 0,-2 3-16 15,0 1 0-15,-1 7-272 0,1 0-48 0,-4 0-16 16,-1-1 0-16,-2 0-224 0,0-4 128 0,-2 1-128 16,1 1 0-16,-1-6 144 0,3-4-144 0,-3-1 128 15,7-7-128-15,1-5 336 0,4-6-16 0,0 0 0 0,0 0 0 16,0 0 336-16,11-12 64 0,5-5 16 0,1-1 0 15,4-3-224-15,2-2-64 0,7-4 0 16,1 2 0-16,2-3-448 0,0 2 128 0,-2-3-128 0,0 5 0 16,-2 0 0-16,-2 2 0 0,-3 6 0 0,0 6 0 15,-1-4 0-15,0 8 0 0,-1 6 0 0,-5 3 0 16,-3 3 0-16,-2 7-160 0,1 6 160 0,-5 8-128 16,-1 0-32-16,-3 6 0 0,-6 2 0 0,-2 1 0 15,-4 1-208 1,-1 1-32-16,-3-1-16 0,0 1 0 0,-5 0-1312 15,1-5-272-15,0-3-48 0,4-5-16 0,0-5 544 16,3-5 112-16,3-3 32 0</inkml:trace>
  <inkml:trace contextRef="#ctx0" brushRef="#br0" timeOffset="130895.93">30605 18629 30751 0,'-17'11'1360'16,"7"0"288"-16,-1-1-1328 0,-1 5-320 0,0 3 0 0,-2 4 0 0,-2 5 544 0,0-1 32 16,-2 1 16-16,2-4 0 0,2-3-432 0,1-1-160 15,0-1 0-15,4-3 144 0,4-2-144 0,5-13 0 16,4 11 0-16,5-4 0 0,0-3 304 0,5-2-32 0,4-3 0 0,2-3 0 16,3-2 176-16,1-6 16 15,1 0 16-15,1-4 0 0,-2-1-48 0,0-1-16 0,0-4 0 0,-2 1 0 16,-3-1-112-16,-3-4-32 0,-4 0 0 15,-1-2 0-15,-4 0 32 0,-4-3 0 0,-3 6 0 0,-3-2 0 16,-2 6-112-16,-2 3-32 0,-2 4 0 0,-1 2 0 16,-1 2-160-16,-3 5 0 0,-4-1 0 0,0 3 0 31,2 2-608-31,0 4 0 0,0 2 0 0,3-2-10816 0,2 0-2160 16</inkml:trace>
  <inkml:trace contextRef="#ctx0" brushRef="#br0" timeOffset="131249.6">31219 18310 23951 0,'0'0'1056'0,"0"0"224"0,-10 7-1024 0,1 3-256 0,0-1 0 0,0 5 0 0,-1 2 1856 0,1 3 304 16,-1 4 64-16,-3 4 16 0,0-5-1648 0,-2 3-320 15,0 3-64-15,0-4-16 0,-2 0-32 0,3-3-16 16,1-5 0-16,3-3 0 0,4-2 128 0,6-11 32 15,0 0 0-15,0 0 0 0,0 0 336 0,10 2 80 16,1-5 16-16,2-2 0 0,0-5-16 0,3-2 0 16,2 1 0-16,4-6 0 0,1 0-128 0,2-1-16 15,2 0-16-15,2 0 0 0,3 0-240 0,1 4-32 16,2 4-16-16,4-1 0 0,-3 4-128 0,3 9-16 16,-3 5-128-16,-1 9 192 0,-2 1-192 0,-1 6 0 15,-3 10 0-15,-4 8 0 0,-1 5-272 0,-2 2-112 16,-3 3 0-16,-4 5-16 15,-3-4-2288-15,-6-1-464 0</inkml:trace>
  <inkml:trace contextRef="#ctx0" brushRef="#br0" timeOffset="131905.19">26025 20457 15663 0,'0'-9'1392'0,"0"9"-1120"0,0-7-272 0,1-2 0 16,-1 9 2128-16,0 0 368 0,0 0 80 0,0 0 16 16,0 0-1120-16,0 0-208 0,17-7-48 0,-17 7-16 15,15 4-496-15,-4 5-80 0,-3 1-32 0,1 8 0 16,-1 2-144-16,-1 6-48 0,-3-2 0 0,2 3 0 15,-6-3-208-15,3 3-64 0,-2-3 0 0,1-1 0 16,-4-2-128-16,2 0 160 0,-1-6-160 0,2-1 160 16,2-1 32-16,-3-13 16 0,0 0 0 0,0 0 0 0,0 0 320 15,13 0 64-15,-1-4 16 0,2-4 0 0,1-1-48 0,-1-2-16 16,0-3 0-16,0 4 0 0,5-2-320 0,-2 7-64 16,-3 1-16-16,-1 4 0 0,1 0-144 0,0 5 0 15,-2 3 0-15,0 5-176 0,-1 3 176 0,1 5-160 16,-1 0 160-16,-1 6-160 15,-1-3-16-15,-2 5 0 0,-4-2 0 0,2 1 0 16,-2-5-208-16,1-2-64 16,-2-3 0-16,2-4 0 0,1-1-1536 0,-5-13-320 0,0 0-64 15</inkml:trace>
  <inkml:trace contextRef="#ctx0" brushRef="#br0" timeOffset="132176.01">26949 20474 21183 0,'-19'10'1888'0,"5"-1"-1504"0,-2-4-384 0,-1 5 0 15,2-1 2688-15,0 5 448 0,-2 0 112 0,2 2 16 16,1 4-2448-16,2-1-496 0,1-2-80 0,2-1-32 16,4-4-208-16,2 0 128 0,5-1-128 0,4-2 0 15,4 1 128-15,3-6-128 0,2-1 0 0,3-5 0 16,1 0 256-16,3-6-32 0,0-1-16 0,3-1 0 15,1-1 64-15,1-5 16 0,0 0 0 0,-2-1 0 16,-3 2-32-16,-3 0 0 0,-4-2 0 0,-4 3 0 16,-3-1 0-16,-5 0 0 0,-5 1 0 0,-1 0 0 15,-5 3 48-15,-4-1 0 0,-5 3 0 16,-2 3 0-16,-2 2-304 0,-2 4 0 16,-2 4-176-16,2 2 176 0,0 1-576 0,3-2-16 15,2 2 0-15,4-2 0 0,3 0-960 16,11-5-192-16,0 0-48 0,0 0-12512 0</inkml:trace>
  <inkml:trace contextRef="#ctx0" brushRef="#br0" timeOffset="132640.04">27473 20269 24879 0,'-10'12'2208'0,"-1"3"-1760"15,1 0-448-15,0 4 0 0,0 1 720 0,1 1 64 0,-1-1 16 16,0 1 0-16,1-2 144 0,0 0 16 0,1-4 16 15,1-2 0-15,0-1 16 0,2-2 0 0,5-10 0 0,0 0 0 16,0 0-352-16,0 0-80 0,13-2-16 0,1-3 0 16,-1-8-144-16,3-2-16 0,2-3-16 0,2-1 0 15,2-1-112-15,2 1-32 0,-4-2 0 0,5 0 0 16,1-2-64-16,-2 4-16 0,3 0 0 16,-1 2 0-16,0 2-144 0,1 5 128 0,0 5-128 0,-3 2 128 15,-4 7-128-15,-2 2 0 0,-4 7 0 16,-1 5-176-16,-5 2-16 0,-2 4-16 0,-5 4 0 15,-5 0 0-15,-2 0-16 0,-5 4 0 0,-2-2 0 0,-4 0 0 16,-1-2 224-16,-1-4 0 0,0-5-160 0,4-3 160 16,3-2 0-16,3-7 0 0,2-3 0 0,7-4 0 15,0 0 336-15,1-8-16 0,2-6 0 0,3 0 0 0,3-3-64 16,2-3 0-16,5-4-16 0,0-2 0 16,2 1-112-16,1 0 0 0,4-5-128 0,-2 5 192 0,2-4-192 15,0 6 144-15,0-1-144 0,-1 5 128 0,-2 3-128 0,0 8 0 16,-1 0 0-16,1 5 0 0,0 5 0 0,-1 5 0 15,-3 3 0-15,1 8 0 0,-3 4-224 16,-1 2 32-16,-3 1 0 0,-1 6 0 16,-2 1-384-16,-2-1-80 0,-3 0-16 0</inkml:trace>
  <inkml:trace contextRef="#ctx0" brushRef="#br0" timeOffset="133235.64">28755 20089 20271 0,'0'0'896'0,"0"0"192"0,0 0-880 0,-5-8-208 0,-1-2 0 16,0 5 0-16,6 5 496 0,-6-5 48 0,6 5 16 0,-10-2 0 0,0 5 400 0,-1 2 64 15,-2 5 32-15,-1 0 0 0,-2 4-416 0,-2 4-64 16,-1 0-32-16,1 1 0 0,3 3-304 0,-1-2-64 16,2 0-16-16,5-2 0 0,1-3-160 0,5 1 0 15,0-2 144-15,2-6-144 0,1-8 0 0,3 9 128 16,1-2-128-16,3-2 0 0,-7-5 240 0,10 0-32 16,-10 0 0-16,12-5 0 0,-1 0 144 0,1 2 32 15,-1-2 0-15,1-1 0 0,-2 1-176 0,-1 1-16 16,-2-4-16-16,-7 8 0 0,9-6-176 0,-1 1 0 15,-3-4 144-15,-5 9-144 0,6-7 0 0,-1-1 0 0,-1 0 0 16,-4 8 128-16,0 0 0 0,3-12 16 0,-5 1 0 16,1-2 0-16,0 3 176 0,-2 1 16 0,-1-3 16 0,-2 3 0 15,-1-2-80-15,-1 5-16 0,0-3 0 16,-1 4 0-16,-1-1 0 0,1-1-16 0,-1 4 0 16,2 1 0-16,8 2-240 0,-11 0 0 0,-3 2 0 15,1 0 0-15,2 1 0 0,1 2 0 0,2-1 0 0,8-4 0 16,-10 3-368-16,10-3 48 0,0 0 0 0,-6 6 0 15,6-6-1408 1,0 0-288-16,0 0-48 0</inkml:trace>
  <inkml:trace contextRef="#ctx0" brushRef="#br0" timeOffset="133656.01">29610 19819 19407 0,'-12'-9'848'0,"5"3"192"0,-2 1-832 0,0 2-208 16,-1-1 0-16,-1 4 0 0,0 4 608 0,-2 1 80 15,1 4 16-15,-2 0 0 0,-3 3-192 0,-1-1-48 16,-1 2 0-16,1 2 0 0,1 0-16 0,0 1-16 0,1-2 0 0,3-2 0 16,4 1 224-16,4-4 48 0,5-9 16 0,0 0 0 15,0 0 256-15,0 0 48 0,10 9 16 0,4-5 0 16,0-3-384-16,4-2-80 0,1-3 0 0,1-5-16 16,0 0-112-16,2-1 0 0,-2 0-16 15,-1-2 0-15,-2 2-240 0,2 1-32 0,0 5-16 16,-1 2 0-16,-7 0-144 0,5 5 0 0,-4 1 144 0,0 10-144 15,-3 5 304-15,-4 6-16 0,0 8 0 0,-4 5 0 16,-3 6-288-16,-3-1 0 0,-6 4 128 0,0-4-128 16,-4 2 0-16,-1-3 0 0,-1-3 0 0,-1-5 0 15,0-3-192-15,4-8-80 0,1-2-32 0,3-5 0 16,0-5-2320 0,1-6-480-16</inkml:trace>
  <inkml:trace contextRef="#ctx0" brushRef="#br0" timeOffset="134160.16">30405 19630 10127 0,'-15'7'448'0,"6"-3"96"0,0-1-544 0,9-3 0 0,-6 2 0 16,6-2 0-16,0 0 4144 0,0 0 720 0,0 0 128 0,0 0 48 15,0 0-3696-15,0 0-752 0,9-3-144 0,4-4-16 16,-1-3 64-16,5 1 16 0,1-4 0 0,-1-1 0 16,1 0-128-16,0-2-32 0,0-2 0 0,-3 2 0 15,-2 0-208-15,-2 1-144 0,-6 1 192 0,2 3-192 16,-1-1 160-16,-5 2-160 0,-1 10 128 0,0 0-128 16,0 0 320-16,-7-1 0 0,-4 1-16 0,-1 7 0 0,-5 5-176 15,-2 6-128-15,-4 4 144 0,0 3-144 0,-1 4 0 0,0 0 0 16,-1 4 0-16,3 1 0 15,5 3 0-15,3-4 0 0,3-7 0 0,3-2 0 0,6-2 0 16,3-5 0-16,3-3 0 0,4-2 0 0,4-3-256 16,2-4-32-16,8-1-16 0,2-3 0 15,1-6-1216 1,3-3-240-16,3-6-48 0</inkml:trace>
  <inkml:trace contextRef="#ctx0" brushRef="#br0" timeOffset="134497.84">31117 19323 20271 0,'0'0'896'0,"-9"-3"192"0,9 3-880 16,-9-2-208-16,-1 1 0 0,10 1 0 0,-7 3 2432 0,-4 3 448 0,1 0 96 0,-1 3 16 16,-2 0-2160-16,-1 1-416 0,-1 2-96 0,1 0 0 15,1-1-64-15,3 0 0 0,1 1 0 0,1-4 0 16,3 1-256-16,5-9 128 0,-3 9-128 0,3-9 0 15,0 0 128-15,0 0-128 16,6 10 0-16,-6-10 0 0,10 2 0 0,0-2 0 0,3-2 0 0,0 0 0 16,-1-3 288-16,1 1-48 0,0 1-16 0,-1 0 0 15,0 0 32-15,-1-1 0 0,0 2 0 0,-1 0 0 16,0 2-128-16,-10 0 0 0,11 6-128 0,-1 2 192 16,-2 1-32-16,-2 4-16 0,0 2 0 0,-3 2 0 0,-3 1-16 15,0-1-128-15,0 4 192 0,-2-2-64 16,-2-1-128-16,0-3 0 0,0 1 0 0,1-2 0 15,-1-1 0-15,1-2 0 0,2 1 0 0,1-12 0 16,0 0-304-16,0 0 64 0,0 0 16 0,0 0 0 16,0 0-368-16,0 0-80 0,0 0-16 15,0 0 0-15,0 0-1424 0,5-9-304 0</inkml:trace>
  <inkml:trace contextRef="#ctx0" brushRef="#br0" timeOffset="135607.07">31230 19548 3679 0,'0'0'320'16,"0"0"-320"-16,0 0 0 0,3-6 0 0,-3 6 3952 0,0 0 720 15,2-8 128-15,-2 8 48 0,0 0-3088 0,0 0-608 16,0 0-128-16,0 0-32 0,0 0 32 0,0 0 16 15,0 0 0-15,-6 12 0 0,0-3-336 16,1 4-64-16,-6 2 0 0,2 0-16 0,1 3-240 0,-1 2-32 16,-1 0-16-16,1 5 0 0,1 1-48 0,-1-3-16 0,1 3 0 0,1-2 0 15,0-1-32-15,2-3-16 0,2-1 0 0,0-4 0 16,2-1-64-16,1 0-16 0,0-5 0 16,2 0 0-16,-2-9 112 0,4 8 0 0,1-1 16 15,-5-7 0-15,8 4 64 0,-8-4 16 0,11 0 0 0,1 1 0 16,-12-1-144-16,9 0-16 0,-9 0-16 0,10 0 0 15,-10 0-176-15,0 0 0 0,0 0 144 0,11 2-144 16,-11-2 0-16,0 0 128 0,0 0-128 0,0 0 0 16,0 0 0-16,0 0 144 0,10-5-144 0,-10 5 0 15,0 0 192-15,9-11-192 0,-2 4 192 0,-2-5-192 16,-3 5 240-16,2-6-64 0,1 2-16 0,0 0 0 16,0-1-32-16,0 0 0 0,2 1 0 15,-1-1 0-15,2 5-128 0,-1-3 0 0,1 1 0 0,1-3 128 16,-1 5-128-16,0-4 0 0,1 1 0 0,-1 1 0 15,0 0 0-15,-2 2 0 0,-1 1 0 0,0-2 0 16,0 0 0-16,0 1-320 0,-1 2 48 0,-4 5 16 16,0 0-1856-16,0 0-384 0,0 0-64 15,0 0-11840-15</inkml:trace>
  <inkml:trace contextRef="#ctx0" brushRef="#br0" timeOffset="136020.34">31638 19345 13823 0,'0'0'1216'0,"0"0"-960"0,-1-8-256 0,1 8 0 16,0 0 3840-16,0 0 736 0,0 0 144 0,0 0 16 15,0 0-3264-15,-1 13-640 0,-2 0-144 0,1-3-32 16,-2 0-288-16,0-1-64 0,4-9-16 0,-5 13 0 16,1-2-160-16,4-11-128 0,-4 10 144 0,4-10-144 15,0 0 128-15,0 0-128 0,0 0 0 0,0 0 144 16,0 0 160-16,10-2 16 0,1-2 16 0,-1-5 0 16,3 0 176-16,-2-3 48 0,3 0 0 0,1 2 0 15,3-4-240-15,0 4-64 0,-2-2 0 0,2 1 0 16,0 3-32-16,0 4-16 0,0 3 0 0,-2 5 0 15,-2 2 64-15,0 7 16 0,0 4 0 0,-1 2 0 16,-3 4-144-16,-3 6-16 0,1 0-128 0,1 2 192 0,0 2-192 16,-1-3 0-16,-2-1 0 0,2 1 0 0,0-4 0 0,3 0-160 15,-3-7 32-15,4 0 0 16,-2-3-432 0,3 0-80-16,0-6 0 0</inkml:trace>
  <inkml:trace contextRef="#ctx0" brushRef="#br0" timeOffset="136710.14">27463 21126 25103 0,'0'0'1104'0,"0"0"240"0,0 0-1072 15,-8 6-272-15,8-6 0 0,-6 7 0 0,1 1 944 0,2 3 128 0,0 3 16 0,2-3 16 16,1 3-400-16,0 1-64 0,0 1-32 0,1 1 0 16,1 1-160-16,0 0-48 0,1 0 0 0,-1 0 0 15,1 1-208-15,-1-3-32 0,2 1-16 0,0-6 0 16,-1 0-144-16,-1 1 0 0,-2-12 0 0,0 0 0 15,0 0-688 1,0 0-64-16,0 0-16 0</inkml:trace>
  <inkml:trace contextRef="#ctx0" brushRef="#br0" timeOffset="136887.76">27351 20759 7359 0,'0'0'320'0,"0"0"80"15,0 0-400-15,0 0 0 0,0 0 0 0,-4 7 0 0,0 3 6144 0,4-1 1136 16,3 1 224-16,-1-2 48 0,2 1-5984 0,0-3-1200 16,1 2-240-16,1-1-128 15,2-4-1056-15,1 1-288 0,1 2-48 0</inkml:trace>
  <inkml:trace contextRef="#ctx0" brushRef="#br0" timeOffset="137136.96">28326 20741 13823 0,'-10'-14'608'0,"1"2"128"16,-4-6-592-16,2-1-144 0,-1-3 0 0,6 10 0 0,-1 1 4688 0,0-2 912 0,-1 3 176 0,-1 2 48 15,0 3-4496-15,0 0-896 0,1 2-176 0,-12 5-48 16,3 5-208-16,-1 2 0 0,0 4 0 0,2 5 0 15,-2 5 0-15,2 5 0 0,3-2 0 0,1 5 0 16,-1 3 0-16,3 0 0 0,0 2 0 0,2-2 0 16,2-1 0-16,2 0 0 0,3 3-160 0,1-16 160 31,1 1-1760-31,1 0-272 0,-1-2-48 0</inkml:trace>
  <inkml:trace contextRef="#ctx0" brushRef="#br0" timeOffset="137289.88">27861 21141 24879 0,'0'0'1088'0,"12"-4"256"15,2-3-1088-15,5 0-256 0,3 1 0 0,-7 3 0 0,5-2 720 0,6 2 96 16,3-1 16-16,4-1 0 0,1-3-832 0,2 3-192 0,0-3-32 16</inkml:trace>
  <inkml:trace contextRef="#ctx0" brushRef="#br0" timeOffset="137840.47">28890 20854 8191 0,'-5'-7'0'16,"0"-3"0"-16,1 3 3744 0,3-5 752 15,3 0 160-15,5 1 16 0,2-1-3328 0,2-1-656 16,6 4-144-16,2-4-32 0,0 4-336 0,2-1-176 16,2 4 160-16,1-3-160 0,1 4 480 0,3 1 0 15,-1 2 0-15,3 4 0 0,-1 2 32 0,0 5 0 16,-2 4 0-16,-4 1 0 0,-3 2-512 0,-5 1 0 16,-3 3 0-16,-5-1-160 0,-1 1 160 15,-5-1-208-15,-2-2 80 0,-3 1 128 0,-3-1 0 0,-2-1 0 0,1-7 0 16,-1 1 0-16,0 0 576 0,0-4 48 0,1 1 0 15,3-1 0-15,1-3-32 0,3-1 0 0,1-1 0 0,3 2 0 16,2-2-272-16,0 0-48 0,1-2-16 0,4 1 0 16,4 0-256-16,-2 1 0 0,-12-1 0 0,16 7 0 15,-16-7 0-15,0 0 0 0,18 11 0 0,-18-11 0 32,0 0-496-32,0 0 0 0,0 24 0 0,-3-13 0 15,-3 0-160-15,-3-1-48 0,-2 2 0 0,-3 0 0 16,-3-1 80-16,-1 0 16 0,1-2 0 0,-16 6 0 15,5-3-288-15,5-5-48 0,4 0-16 0</inkml:trace>
  <inkml:trace contextRef="#ctx0" brushRef="#br0" timeOffset="138396.09">29747 20423 13823 0,'-4'-6'1216'16,"2"-2"-960"-16,2 8-256 0,-4-6 0 0,0-1 2880 0,4 7 544 0,0 0 96 0,0 0 32 15,0 0-2336-15,-8 13-448 0,2 1-112 0,1 4-16 16,0 3 128-16,1 7 0 0,-2 3 16 0,2 3 0 15,0 3-272-15,1 2-48 0,0 1-16 0,3-2 0 16,-2-2 64-16,4-2 0 16,-2-5 0-16,0-2 0 0,0-2-192 0,0-2-16 0,2-4-16 0,1-4 0 15,-1-4-80-15,-2-11-16 0,7 11 0 0,-7-11 0 16,11 1 128-16,2-3 0 0,-1-7 16 0,1 0 0 0,0-5-16 0,2-1 0 16,-1-4 0-16,0 0 0 0,-3 1-176 15,3 0-144-15,-3-4 192 0,0 2-192 0,1 0 128 0,-2 6-128 16,-3 0 0-16,1 4 0 0,0 1 0 0,-8 9 0 15,10-2 0-15,-10 2 0 0,11 7 0 0,-1 5 0 16,-2 1 0-16,-3 4 0 0,1 7 0 16,0-1-176-16,-3 3 176 0,0-1-208 0,-1 0-144 0,0 2-32 15,-2-4 0-15,0-2 0 16,0 1-1168-16,1-4-240 0,1-4-64 0</inkml:trace>
  <inkml:trace contextRef="#ctx0" brushRef="#br0" timeOffset="138903.99">30230 20718 27871 0,'0'0'1232'0,"0"0"256"0,0 0-1184 16,0 0-304-16,0 0 0 0,0 0 0 0,9-4 944 0,5-1 128 15,0-1 16-15,6-5 16 0,7 1-304 0,5 1-64 16,2-3-16-16,3 1 0 0,0-1-176 0,3-1-32 16,-2-1-16-16,1 3 0 0,0-2-240 0,0 5-32 15,-2-2-16-15,-2 4 0 0,-5-2-208 0,-2 6 0 0,-1-1-144 0,-6 2 144 32,1 0-1424-32,-9 1-192 0,-2 0-48 0</inkml:trace>
  <inkml:trace contextRef="#ctx0" brushRef="#br0" timeOffset="139148.68">30535 20319 24879 0,'0'0'2208'0,"0"0"-1760"0,0 0-448 0,0 0 0 15,0 0 1808-15,0 0 288 0,0 0 48 0,6 10 16 0,-1-1-1600 16,2 3-320-16,-1 1-64 0,0 1-16 0,0 5 80 0,-1 7 16 15,0-1 0-15,0 7 0 0,0 2-112 16,0 3-16-16,-1-1 0 0,0 0 0 0,-2 1-128 0,1 0 0 16,-2-1 0-16,0-2 128 15,0-2-560-15,-1-5-112 0,0 1-32 0,0-7 0 16,0-2-2048-16,0-4-400 0,0-1-96 0</inkml:trace>
  <inkml:trace contextRef="#ctx0" brushRef="#br0" timeOffset="139671.74">31066 20406 27183 0,'0'0'1200'0,"9"-5"256"0,1-5-1168 0,4 3-288 0,-1-5 0 0,5 3 0 16,2-5 672-16,4 2 80 0,2 0 16 0,-1 1 0 15,-1-5-496-15,0 0-80 0,-3-1-32 0,-1 5 0 16,-5 0-160-16,1-1 0 0,-5 3-192 0,1 1 192 0,-5 6-320 0,-7 3 64 16,0 0 16-16,0 0 0 15,0 0-320-15,0 0-64 0,-7-2-16 16,-5 4 0-16,-1-1 128 0,-4 1 32 15,-2 2 0-15,-3 4 0 0,-1 1 224 0,-1 2 32 0,0-4 16 0,1 4 0 16,3-2 464-16,-2 4 112 0,2-2 16 16,2-1 0-16,1-1 320 0,5-1 64 0,-2 3 0 0,3-2 16 0,1 0-224 0,5-1-48 15,0 2-16-15,5-10 0 0,-1 7-160 0,1-7-16 16,0 0-16-16,6 12 0 0,2-7 0 0,1-181 0 16,1 365 0-16,3-183 0 15,-3 2 64-15,2-2 16 0,1 0 0 0,1 6 0 0,-2-3-160 16,0 3-32-16,1 2 0 0,-2 4 0 0,0 0-192 0,-3 1 128 15,0-1-128-15,-5 0 0 0,-3-1 0 0,-3 1 128 0,-2 0-128 16,-3 0 0-16,-2-3 0 0,-1 0 128 16,-3 2-128-16,-1-5 0 0,1 1 144 0,-2 0-144 15,0-7 128-15,2 3-128 0,0-2 0 0,0-4 0 0,1-3-192 16,2-2 192 0,-1 1-2080-16,1-5-288 0,2-4-64 15</inkml:trace>
  <inkml:trace contextRef="#ctx0" brushRef="#br0" timeOffset="140237.01">31777 20118 5519 0,'0'0'496'0,"0"0"-496"16,0 0 0-16,0 0 0 0,0 0 4048 0,0 0 720 0,0 0 144 0,0 0 16 15,0 0-2992-15,0 0-592 0,0 0-128 16,-3 15-32-16,-1 3-160 0,1 4-16 0,-4 0-16 0,1 9 0 16,0 1-272-16,-3-1-48 0,-1 4-16 0,-1 0 0 15,0 2-16-15,1 1-16 0,-2-1 0 0,2-4 0 16,1-1-144-16,2-3-32 0,-1-6 0 0,3-1 0 15,0-4-192-15,2-3-64 0,3-2 0 0,2-5 0 16,-2-8 0-16,0 0-16 0,0 0 0 0,8 6 0 16,-8-6 176-16,13-7 32 0,-1 0 16 0,0-6 0 15,1-1 48-15,0 2 16 0,1-4 0 0,-3-2 0 16,2 0-176-16,0-1-32 0,-1-1-16 0,1-4 0 16,0 0-240-16,-1 1 176 0,2-4-176 0,2 2 160 15,0-5-160-15,2 4 160 0,0-5-160 0,2 8 160 16,3 0-160-16,0 4 0 0,0 0 0 0,0 4 0 0,0 4 0 15,-2-1-144-15,-2 3 144 0,-4 2-160 16,-1 2-272-16,-1 3-48 0,-1 2-16 0,-12 0 0 16,11 3-1472-16,-11-3-288 0,0 0-64 0</inkml:trace>
  <inkml:trace contextRef="#ctx0" brushRef="#br0" timeOffset="140453.71">31854 20387 20271 0,'0'0'1792'16,"0"0"-1424"-16,0 0-368 0,4 13 0 0,1 0 2560 0,3 1 432 0,2 0 80 0,5 0 32 15,3-2-1952-15,0 4-384 0,-3-4-64 0,4 2-32 16,2-3-176-16,-1-1-48 0,2-5 0 0,-5 4 0 16,0-4-272-16,1-1-176 0,-3 1 192 0,-2 0-192 31,-2-1-528-31,-11-4-224 0,11 0-32 0,-11 0-16 15,12 0-2240-15,-12 0-448 0</inkml:trace>
  <inkml:trace contextRef="#ctx0" brushRef="#br0" timeOffset="140740.38">32307 20179 27647 0,'0'0'1216'0,"0"0"256"0,4-9-1168 0,3-1-304 0,4 2 0 16,1-2 0-16,3 2 1280 0,5-2 192 0,0 1 32 0,1-2 16 0,0-1-1024 0,2 2-208 15,-2-2-32-15,1 1-16 0,-2 0-240 0,-1 2 0 16,-1 1 0-16,-3 3-160 0,-3-1-160 0,-3 2-48 15,-9 4 0-15,0 0 0 16,0 0-784-16,0 0-176 0,0 0-16 0,4 12-16 16,-4-3-1264-16,-6 2-240 0,-2 0-48 0</inkml:trace>
  <inkml:trace contextRef="#ctx0" brushRef="#br0" timeOffset="140910.97">32456 20197 11055 0,'0'0'976'0,"-5"10"-784"0,5-10-192 0,-4 9 0 16,4-9 2832-16,0 0 528 0,0 0 96 0,6 10 32 15,-6-10-1664-15,10 6-336 0,0 1-64 0,3-5-16 16,1-1-528-16,0 1-112 0,1-2-32 0,-2-2 0 15,2-1-208-15,1-2-32 0,-1 1-16 0,0 0 0 16,-1-1-240-16,-1-2-48 0,-2 2-16 0,-1 2 0 16,1-4-176-16,-3 3-224 0,-8 4 48 0,0 0 16 31,11-2-2336-31,-11 2-480 0</inkml:trace>
  <inkml:trace contextRef="#ctx0" brushRef="#br0" timeOffset="141406.71">32620 19801 21183 0,'0'0'1888'0,"0"0"-1504"0,0 0-384 0,-3 12 0 16,1-3 1840-16,0 2 288 0,0 3 64 0,0-1 16 15,1 2-928-15,-1 3-192 0,-3 2-48 0,1 6 0 16,1-1-304-16,1 7-64 0,-1 5-16 0,1 2 0 16,-1 6-336-16,2-3-80 0,-2-2-16 0,-1 3 0 15,-1-3-224-15,-1-3 128 0,-3-4-128 0,1-4 0 16,2-4 0-16,1 0 0 0,0-3 0 0,2-1 0 16,-2-3-256-16,3-3-112 0,-1-2-16 15,2-2 0-15,1-11-1168 16,0 0-240-16,0 0-64 0</inkml:trace>
  <inkml:trace contextRef="#ctx0" brushRef="#br0" timeOffset="143454.9">32903 19800 20559 0,'4'-13'896'0,"-4"13"208"0,2-8-880 0,2-4-224 15,0 3 0-15,0 0 0 0,-4 9 688 0,6-6 80 16,-6 6 32-16,0 0 0 0,0 0-352 0,0 0-80 0,0 0-16 16,0 0 0-16,0 0 304 0,0 0 64 0,0 0 16 0,0 0 0 15,-9 9-96-15,0 1 0 0,-1 3-16 0,0-2 0 16,0 2-208-16,1 2-32 0,0-2-16 0,0 0 0 15,-1-1 32-15,5-4 16 0,-1 1 0 0,-1 2 0 16,1-1-48-16,1 4-16 0,1 0 0 0,1-1 0 16,2 2-48-16,2 1-16 0,3 0 0 0,1 1 0 15,0-1-48-15,1-1-16 0,1 1 0 0,-2-2 0 16,0 0-96-16,4 7 0 0,-4-4-128 0,-1-3 192 16,-1-3-64-16,-3-11-128 0,1 10 176 0,-1-10-176 15,1 12 384-15,-1-12-48 0,3 9 0 0,-3-9 0 16,0 0-64-16,0 0-16 0,0 0 0 0,0 0 0 15,0 0 16-15,0 0 0 0,9 2 0 0,1-6 0 0,0-1 64 16,0-1 16-16,2-7 0 0,-1-1 0 16,2-2-160-16,-1-1-48 0,1-1 0 0,0 1 0 0,-3-1-16 15,0 0-128-15,-2 0 192 0,-1 0-64 0,-1 1 64 0,-4 3 0 16,1-2 0-16,-1 2 0 0,-2 2 0 0,-2 2 0 16,-2-3 0-16,0 5 0 0,-1-2-64 0,0 4-128 15,-2-4 192-15,1 4-64 0,-2-1-128 16,2 2 160-16,0 2-160 0,-2-1 160 0,-1-1-160 0,9 5 0 15,-7-5 0-15,-1 1 0 0,8 4 0 0,-9-2 0 16,9 2 0-16,-8-7 0 0,1 4 0 0,7 3-192 16,-8-5 64-16,8 5 128 0,-10-4-240 0,10 4 80 15,-8-3 16-15,8 3 0 0,-7-5 144 0,7 5 0 16,0 0 0-16,0 0 0 0,0 0 0 0,-8-4-160 16,8 4 160-16,0 0-160 0,0 0-32 0,0 0 0 15,0 0 0-15,-9-1 0 16,9 1-384-16,0 0-96 0,0 0-16 0,0 0 0 15,0 0-1168-15,0 0-224 0,0 0-48 0</inkml:trace>
  <inkml:trace contextRef="#ctx0" brushRef="#br1" timeOffset="45801.16">3970 7069 1839 0,'0'0'160'0,"-5"-9"-160"0,1 2 0 0,4 7 0 16,-5-7 1760-16,5 7 320 0,-3-10 64 0,3 10 16 15,-1-8-992-15,1 8-192 0,1-10-32 0,-1 10-16 16,4-7-384-16,-4 7-80 0,0 0-16 0,8-9 0 16,1 4-192-16,1 0-64 0,0-2 0 0,0 5 0 15,-10 2-192-15,14-3 0 0,-1 3 128 0,2 0-128 16,0 1 0-16,-1 2 0 0,-1-1 0 0,0 1 0 16,1 3 0-16,0-3 0 0,0 1 0 0,1 0 0 15,3-1 0-15,-3 0 0 0,1-1 0 0,3 0 0 16,-1-1 0-16,0-1 0 0,0-1 0 0,2 1 144 15,1-2 128-15,1 1 32 0,3 0 0 0,0 1 0 16,0 0 48-16,3 0 16 0,2 1 0 0,3-1 0 16,2 3-32-16,3-3 0 0,1 0 0 0,2 0 0 0,1 0-16 0,2-2-16 15,-4 0 0-15,2 1 0 0,1 1-80 0,1 2-16 16,-1 1 0-16,4-2 0 0,3 3-64 0,2 2-16 16,1-2 0-16,-1-2 0 0,-2-2-128 0,-1 0 160 15,1 3-160-15,-1-2 160 0,2 1-160 0,3-1 160 16,2 1-160-16,3 2 160 0,2-1-160 0,0-1 160 15,-6 0-160-15,1-1 160 0,0-1-160 0,1 1 0 16,0 2 0-16,4-2 0 0,4-1 0 0,0 0 0 16,-1 1 0-16,-2-1 0 0,-2 0 0 0,-1 3 0 15,-2-1 0-15,2 1 0 0,6-2 0 0,1 0 0 16,1-1 0-16,-2 2 0 0,-4-1 0 0,-1 1 0 0,-2 0 0 16,5 2 0-16,1-2 128 0,3 1-128 0,0-2 0 15,-1 1 128-15,-4 1-128 0,-1 0-144 16,-1-3 144-16,2 0-208 0,1 0 208 0,1 0 0 0,3 0 0 0,-6 1 0 15,-7 1 0-15,3-2 0 0,-2 0 0 0,-2 2 0 16,0-1 0-16,1-1 0 0,6-3 0 0,1 1 0 16,-1 1 160-16,-3 1-160 0,-4 1 128 0,-1 1-128 15,-2-4 0-15,-2 1 0 0,-2-1 0 0,1 2 0 16,3 0 0-16,-2 0 0 0,-1 0 0 0,-3 0 0 16,-4-1 0-16,-1 1 0 0,-6 3 128 0,2-2-128 15,-2-2 0-15,-1-1 0 0,-2 1 0 0,-1 0 0 16,0-1 0-16,1 2 0 0,-2 0 0 0,1 0 0 15,0 0 128-15,-1 2-128 0,-1-2 192 0,1 1-64 16,-3 0-128-16,1 2 0 0,-6 1 0 0,-2-2 0 16,-4 1 0-16,0-1 0 0,-4-3-160 0,-10 1 160 0,9 1 0 0,-9-1 0 15,9 4 0-15,-9-4 0 0,0 0 224 0,0 0-16 16,0 0 0-16,0 0 0 0,0 0 32 0,0 0 0 16,0 0 0-16,0 0 0 0,0 0-16 0,0 0 0 15,-5-6 0-15,0-1 0 0,-7 0-80 0,-2 3-16 16,-4 4 0-16,-5 0 0 0,1-1-128 0,-10 1 160 15,0 1-160-15,-2 0 160 0,-3-2-160 0,0 1 0 16,0 1 0-16,-1 3 0 0,-4 2 0 0,-1-2 128 16,0-1-128-16,-6-1 0 0,-4 2 0 0,-4 1 0 15,-3-2 0-15,0 0 0 0,2 1 0 0,1 0 0 16,-6 1 0-16,-2-1 0 0,-6-3 0 0,3 2 0 16,-5-2 128-16,-1 0-128 0,7-1 0 0,-3 0 192 0,-2-1-192 0,-5 1 192 15,-4-1-192-15,0 0 0 0,1-1 0 0,1 2-176 16,1-2 176-16,-2-5 0 0,-4 1 0 0,0 1 0 15,2-3 0-15,3 2 0 0,1 0 160 0,1-2-160 16,-7 3 0-16,1-1 0 0,-1-3 0 0,2 4 0 16,0-3 0-16,4 3 0 0,0 2 0 0,-3 2 0 15,-6-3 0-15,5 0 0 0,3 1 0 0,4 0 0 16,1 0 0-16,-2 3 0 0,-3 0 0 0,2 0 0 16,2-5 0-16,3 0 0 0,4 2 0 0,2 1 0 15,3 1 0-15,-1 0 0 0,-4-3 0 0,2-4 0 16,1 2 0-16,4 2 0 0,4-1 0 0,4 2 0 15,1 3 0-15,2 0 0 0,2-1 0 0,-1-1 0 16,-1-1 0-16,5 1 0 0,1-1 0 0,3 3 0 0,5-4 0 0,3 3 0 16,3 0 0-16,0-1 0 0,3 2 0 0,2-1 0 15,2-3 0-15,3 4 0 0,1 0 0 16,1 3 0-16,3 1 0 0,2-2 0 0,2-2 0 0,2 4-128 16,9-4 128-16,0 0 0 0,0 0 0 0,0 0-128 15,0 0 128-15,0 0 0 0,0 0-208 0,5 8 64 16,-5-8 16-16,13 11 0 0,2-5-32 0,3 3 0 15,2-2 0-15,2-2 0 0,2 2 160 0,4-2 0 16,2 1 0-16,3 1 0 0,3-2 0 0,2 0-192 16,7 2 192-16,2-3-192 0,2-2 192 0,2-1 0 15,-3 4 0-15,3 1 0 0,1-3 0 0,6 0 0 16,-1 1 0-16,6 0 0 0,7 2 0 0,0-2 0 0,-4-3 0 16,2 1 0-16,0 1 0 0,6-2 0 15,6-3 0-15,0 0 0 0,4 0 0 0,0 1 0 0,-1 1 0 0,3-4 0 16,4-4 0-16,4 4 0 0,0 2 0 0,3-1 0 15,-3-3 128-15,6 1-128 16,9 0 128-16,-3 0-128 0,0-2 0 0,-1 5 0 0,1-1 0 0,4 2-128 16,0-4 128-16,-2 0 0 0,-3 2 0 0,6-1 0 15,5-2 0-15,-3-1 0 0,-5 1 0 0,4-1 0 16,3 2 0-16,2-2 0 0,0-4 0 0,-5 5 0 16,1-2 0-16,-1 0 0 0,-4-1 0 0,1 3 128 15,-8 4-128-15,4-1 0 0,3 0 128 0,-6 0-128 16,-8-1 0-16,-5 3 144 0,-3 1-144 0,1 1 0 15,1 0 144-15,-7-2-144 0,-7-2 0 0,-4 1 144 0,-3 0 0 0,-5 2 0 16,-2 2 0-16,-3-1 0 0,-3 0-144 16,-4-1 128-16,-3 0-128 0,-6-1 128 15,-8 0 80-15,-5-1 16 0,-5-1 0 0,-5 1 0 0,-5 2 48 0,-5 0 16 16,-8 0 0-16,0 0 0 0,0 0 32 0,0 0 16 16,0 0 0-16,-14-2 0 0,-5-1-112 15,-6 2-32-15,-9 0 0 0,-6-1 0 0,-6 1-192 0,-4-1 144 16,-4-1-144-16,-4 1 128 0,-5 2-128 0,-5 1 0 15,-5 1 0-15,-4 0 0 0,-7 0 0 0,-1-1 0 16,1-1 0-16,-4 4 0 0,-2 3 0 0,-3-5 0 16,-7-2 144-16,3 1-144 0,-2 1 0 0,-5 0 0 15,-6 0 0-15,1-1 128 0,1-2-128 0,-3 1 0 16,0 2 0-16,-4-3 128 0,-3-4-128 0,2 3 0 16,-1 4 0-16,-3-4 0 0,-4-1 0 0,5-5 0 0,2 2 0 0,-3-2 0 15,-4 2 0-15,3 2 0 0,4-1 0 0,-4 1 0 16,-6 3 0-16,7 1 0 0,3 0 0 0,0 2 0 15,-4 3 0-15,5-2 0 0,8-2 0 0,3 3 0 16,2 5 0-16,1-3 0 0,2 1 0 0,6 0 0 16,5-2 0-16,7 5 0 0,7 1 0 0,-1 1 0 15,-2 2 0-15,6-5 0 0,6 1 0 0,5 1 0 16,4 1-192-16,6 3-96 0,4 1-32 0,6-1 0 31,5-2-1536-31,2 3-304 0,0 2-64 0,2 0-16 0</inkml:trace>
  <inkml:trace contextRef="#ctx0" brushRef="#br1" timeOffset="47697.93">4463 6986 8287 0,'-13'-21'368'0,"7"12"80"0,-1-2-448 0,1 5 0 0,6 6 0 0,0 0 0 0,-4-8 256 0,4 8-16 16,0 0-16-16,0 0 0 0,0 0-64 0,0 0-16 16,0 0 0-16,0 0 0 0,4 8-144 0,1-1 0 15,0 3 0-15,3-4 0 0,2-1 192 0,3 4 16 0,1-1 0 0,5 1 0 16,5-4 368-16,8 1 80 0,6 2 16 0,5-4 0 15,4-3-336-15,5 0-64 0,2-2-16 16,5 0 0-16,4 1-128 0,8 1-128 0,5 0 192 0,6-1-192 16,0-2 192-16,3 0-64 15,0 0 0-15,7-1-128 0,7 0 320 0,0 0-64 0,0-2 0 0,2 2 0 16,-2 1-64-16,5-2 0 0,6 0-16 0,-5 0 0 16,-3 2-32-16,3 1 0 0,8-1 0 0,-2 1 0 15,-2-3-16-15,-1 4-128 0,0 4 192 0,2-3-64 16,2-1-128-16,-4 0 160 0,-4 2-160 0,5-1 160 15,8 0-160-15,-6-2 0 0,-8-8 144 0,0 5-144 16,2 3 0-16,-3-2 128 0,-1-1-128 0,-4-1 0 16,-5-1 128-16,-1 4-128 0,-2 0 128 0,-5-2-128 0,-4-6 0 0,-6 3 0 15,-7-4 0-15,-5 6 128 0,-6 3-128 16,-2-2 128-16,-2 1-128 0,-5 2 128 0,-4-1 0 0,-2-1 16 16,-2 1 0-16,-4-1 0 0,-11-1-144 0,-4 3 192 15,-3 1-192-15,-7 0 192 0,-10 0-192 16,0 0 128-16,0 0-128 0,0 0 128 0,0 0 128 0,-14 8 0 15,-7-5 16-15,-7 2 0 0,-8 2 16 0,-6-3 0 16,-5-3 0-16,-4 1 0 0,-3-2-112 0,-4 3-32 16,-4 1 0-16,-10 1 0 0,-8-3 160 0,-5-2 16 15,-3-1 16-15,-2 1 0 0,-4 1 96 0,-8-2 16 16,-9-5 0-16,0 2 0 0,2 1-16 0,-8 1 0 16,-5-1 0-16,0-3 0 0,2 1-176 0,-4 2-16 15,-10 3-16-15,5-2 0 0,1-2-224 0,-5-1 128 16,-9 4-128-16,0 1 0 0,4 0 128 0,-6 0-128 0,-8-3 0 0,2 4 144 15,2 3-144-15,1 0 0 0,-3-4 0 0,5 4 0 16,3 1 0-16,2 0 0 0,2-1-160 0,9-2 160 16,6 2-240-16,6-1 48 0,1-3 16 0,10 1 0 15,9 0 0-15,4 1 0 0,3-1 0 0,4-1 0 16,4 0-64-16,11 0-16 0,7 0 0 0,9 4 0 16,7-1 64-16,7 1 0 0,7 0 0 0,7 2 0 15,6-2-64-15,5 0-16 0,6 1 0 0,10-5 0 31,-1 10-336-31,7-1-64 0,7-1-16 0,6-1 0 16,7 4 112-16,7-2 32 0,7 1 0 0,10 1 0 0,6-2 544 0,10 1-128 0,9-2 128 0,2 2 0 16,2-1 0-16,4 1 0 0,6-6 0 0,5 4 0 15,9 2 128-15,4-3 16 0,-6 3 16 0,10-4 0 16,10-3 80-16,-4 2 16 0,-6-1 0 0,5-2 0 0,4-1 48 0,2-1 16 16,-2-1 0-16,2-1 0 15,0 2 0-15,2-1 0 0,0-2 0 0,1-2 0 0,-3 0-64 0,1 1-16 16,2-1 0-16,-3-2 0 0,-3-1-112 0,5-1-128 15,3 3 176-15,-6-3-176 0,-7 3 144 0,-1-2-144 16,4-5 0-16,-6 2 144 0,-11 1-144 0,-5-2 0 16,-3 6 0-16,-2-4 128 0,0-4-128 0,-7 0 0 15,-8-3 0-15,-9 2 128 0,-6 1-128 0,-7 3 0 16,-5 2 0-16,-4 0 0 0,-5 0 128 0,-6-1-128 16,-6 1 0-16,-7 0 128 0,-7 1-128 0,-5-1 128 15,-3 0-128-15,-8-2 128 0,-5 2-128 0,-7-1 128 0,-8 1-128 16,-7-1 128-16,-6 2-128 0,-6 1 0 15,-6 2 0-15,-7 3-176 0,-4 1 176 0,-11 0-160 16,-9-1 160-16,-3 2-160 0,-1-2 160 0,0-1 0 0,-6 3 0 0,-9 0-128 16,-10 0 128-16,0 0 0 0,3-1 0 0,-9 1 0 15,-8 1 0-15,3 2 0 0,-1-6 0 0,0 6 0 16,-5 1 0-16,0-2-128 0,1-2 128 0,-3 0 0 16,-3 0 0-16,3 0 0 0,2-5 0 0,2 1 0 15,2 2 0-15,2-2 128 0,3-1-128 0,6 1 128 16,3 2 16-16,0 0 16 0,-3 0 0 0,4-1 0 15,7 2-160-15,5 1 0 0,5 0 144 0,2 3-144 16,0-2 0-16,8 1 0 0,8 0 0 0,5 1 0 16,5 0 0-16,5 1 0 0,4 3 0 0,3 2-192 15,2 0-208 1,7 0-48-16,5-1-16 0,5 2 0 0,7-2-176 0,5 0-48 16,5-3 0-16,7 6 0 0,5-1 48 15,8 1 16-15,11 2 0 0,9-5 0 0,5-2 256 0,8-1 48 0,9-2 16 0,5-2 0 0,6-1 304 0,9 1 128 16,8 3-128-16,8-2 192 0,8-3 128 0,6-181 0 15,0 364 16-15,11-181 0 0,12 1 176 0,-1-2 48 16,-3-3 0-16,9 2 0 0,8 2-80 0,-1-2-16 16,-3-2 0-16,5 1 0 0,4 1-160 0,-3-2-48 15,-6-1 0-15,4 2 0 0,6-3-96 0,-7 1-32 16,-7 0 0-16,2-2 0 0,5 1-128 0,-5 1 0 16,-9-3 0-16,1 4 128 0,1 0-128 0,-8-2 0 15,-7-7 0-15,-5 6 0 0,-5 2 128 0,0-3-128 16,-2-2 0-16,-8-3 128 0,-10 2-128 0,-7 1 0 15,-9 0 0-15,-6 2 0 0,-3 0 0 0,-10 0 0 0,-5 0 0 0,-8 0-176 16,-9 2-112-16,-7 1-32 0,-5-2 0 0,-8 6 0 16,-8-9 128-16,-10 2 32 0,-12-2 0 0,-8 4 0 15,-9-1-192-15,-9 1-32 0,-8 1-16 0,-13 2 0 16,-15 0 64-16,-2-2 16 0,-4-2 0 0,-5 4 0 16,-7 0 320-16,-6 1 0 0,-5 1 0 0,-3 3 0 15,-6 4 0-15,-5 0-224 0,-3 0 80 0,-7 5 16 16,-5 3-208-16,-1 0-48 0,-2 3 0 0</inkml:trace>
  <inkml:trace contextRef="#ctx0" brushRef="#br1" timeOffset="51580.36">14795 17413 2751 0,'0'0'256'0,"0"0"-256"0,0 0 0 0,0 0 0 16,0 0 672-16,0 0 96 0,0 0 0 0,0 0 16 16,0 0-144-16,0 0-48 0,0 0 0 0,0 0 0 15,0 0 32-15,0 0 0 0,0 0 0 0,0 0 0 16,0 0-240-16,0 0-32 0,0 0-16 0,0 0 0 16,0 0-336-16,0 0 144 0,0 0-144 0,-9 6 0 15,9-6 240-15,0 0-64 0,0 0-16 0,-3 11 0 16,3-11 16-16,0 11 0 0,3 0 0 0,-1 0 0 15,2 0 0-15,1-2 0 0,2 0 0 0,-1 2 0 16,0-3-176-16,2 2 128 0,1-4-128 0,1 2 128 16,0 1-128-16,2-4 0 0,0 3 144 0,1-2-144 0,1-2 144 15,0 0-144-15,1-1 192 0,2 1-192 0,-1-2 288 0,2-1-48 16,0 1-16-16,0 1 0 0,-2-1-96 0,2 2-128 16,1-2 176-16,1 0-176 0,3 1 128 0,-1 0-128 15,-1 0 0-15,2 0 0 0,-1-3 0 0,2 0 0 16,-1 0 128-16,0-2-128 0,-2 0 0 0,0-2 0 15,-1 1 0-15,0 1 0 0,0-1 0 0,0-2 0 16,1-1 128-16,-1 1-128 0,1-2 128 0,-1 4-128 16,1 0 144-16,-1 0-144 0,0-3 192 0,2 2-48 15,0 1-16-15,2-1 0 0,1-3-128 0,1 2 0 16,-1 1 0-16,2 1 0 0,0-4 0 0,-2 2 128 16,-1 1-128-16,-2-1 0 0,-2-2 0 0,-1 2 128 15,1-4-128-15,-2 1 0 0,0-2 0 0,0 1 0 0,0 0 0 0,-2 0 0 16,1 0 288-16,-2 0-32 0,0-1 0 0,0 3 0 15,-1-5 96-15,-1 3 16 0,1-2 0 0,-2 2 0 16,-2-3-160-16,2 5-16 0,0-2-16 0,2 3 0 16,-1-5 64-16,-2 6 16 0,0 0 0 0,0-1 0 15,-1 1-256-15,-3 0 0 0,-7 5 0 0,0 0-160 16,0 0 160-16,0 0 0 0,6-9 0 0,-6 9 0 16,0 0 0-16,0 0 144 0,0 0-144 0,0 0 0 15,-9 4 0-15,0 2 0 0,-1-2-192 0,-1 1 48 31,1 1-288-31,1 1-48 0,0-2-16 0,1 2-7824 0</inkml:trace>
  <inkml:trace contextRef="#ctx0" brushRef="#br1" timeOffset="52431.31">17707 17547 6447 0,'0'0'272'0,"0"0"80"0,0 0-352 0,0 0 0 15,0 0 0-15,0 0 0 0,0 0 1264 0,14 3 176 16,-4 4 32-16,0-1 16 0,-1 5-992 0,-1-2-208 15,-2 3-32-15,2-2-16 0,0 3-240 0,-1 2 0 0,2-1 128 0,1-1-128 16,0-1 0-16,2 2 0 0,2-2 0 0,3 0 0 16,4 1 0-16,-1-3 0 0,-1 2 0 0,1-1 0 15,5-4 0-15,-1-1 0 0,2-1 0 0,2-1 0 16,2 1 176-16,0 1-176 0,2-2 192 0,1-1-192 16,0-3 0-16,4 1 0 0,4-1 0 0,2-1 0 15,1-1 304-15,1 0-48 0,-1-1-16 0,-1-2 0 16,1 1-48-16,-2 1 0 0,2-3 0 0,1 3 0 15,-1 0 0-15,4 1-16 0,3-2 0 0,0-4 0 16,0-1-48-16,-3 0-128 0,-2 0 192 0,-2 4-64 16,1-2-128-16,-2 0 128 0,-1 2-128 0,1 0 128 15,2 3-128-15,1-2 0 0,-2-1 0 0,1-3 128 0,-4 2-128 16,-2-1 0-16,-6-3 0 0,-2 4 0 0,-1-4 0 16,-4 3 0-16,-3 0 0 0,-2 0 0 0,-5 2 0 0,-2-2 0 15,-5 2 0-15,-9 5 0 0,0 0-240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12:29.2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5147 12466 10703 0,'0'0'464'0,"0"0"112"0,0 0-448 0,-5 4-128 16,-2-3 0-16,7-1 0 0,-6 1 768 0,6-1 144 16,0 0 32-16,0 0 0 0,-5 0-128 0,5 0-32 15,0 0 0-15,0 0 0 0,0 0-96 0,0 0-32 16,0 0 0-16,0 0 0 0,0 0 0 0,6 4 0 16,2 0 0-16,1-1 0 0,1 0-48 0,3 1-16 15,2 0 0-15,3 0 0 0,2-2-32 0,2-2-16 0,1 0 0 0,2 0 0 16,2 0 0-16,2-1 0 15,1 0 0-15,3-2 0 0,0 6 64 0,4-2 16 0,0 2 0 0,1-2 0 16,0 0-112-16,1-1 0 0,-1 0-16 16,-4 1 0-16,-3-2-112 0,-3 1 0 0,-3-1-16 0,-1 0 0 15,-2-1-96-15,-4 2-16 0,-3-1 0 0,-1 1 0 16,-3 1-16-16,-1 2-16 0,-1-2 0 0,-1-1 0 16,-8 0-224-16,0 0 176 0,0 0-176 0,0 0 160 15,0 0-32-15,0 0-128 0,0 0 192 0,-4 5-64 0,4-5 32 16,-6 4 0-16,-2 0 0 0,-1-2 0 15,-2 1-32-15,-2 0 0 0,0 0 0 0,-2 0 0 0,-4-1 16 0,-1 1 0 16,-2-1 0-16,-1 0 0 0,-2-2-16 0,-2 0 0 16,-1 0 0-16,-1-2 0 0,0 0 0 0,-2-1-128 15,1-2 192-15,-1 3-64 0,2 1-128 0,0 1 0 16,-2 0 144-16,3 0-144 0,1-2 0 0,2 2 0 16,3 2 0-16,-9-1 0 0,5-2 0 0,12 1 0 15,3 1 0-15,1 0 0 0,1 0 0 0,1 1 0 16,3-2 0-16,5 0 0 0,0 0 0 0,0 0 0 15,10 3 0-15,3 0-128 0,5-3 128 0,5 0 0 0,2 0 0 0,7 0 0 16,6-1 0-16,5-1 0 16,4 2 0-16,5 0-128 0,6 2 128 0,-1-2 0 15,-3-4 0-15,2 3 0 0,-5 1 0 0,0 1 0 16,-7 1 0-16,-2 0 0 0,-5-1 0 0,-4 1 0 16,-3 1 0-16,-6 0 0 0,-5-2 0 0,-4 0 176 15,-4 0-48-15,-3 1 0 0,-8-2-128 0,0 0 0 0,0 0 0 0,-8 3 0 16,-4 0 192-16,-5 0 16 0,-3-3 0 15,-4 1 0-15,-4 0-208 0,-3 2 176 0,2 0-176 0,-7 1 160 16,1-2-160-16,-3-2 128 0,-3 0-128 0,-1 0 128 16,-1-3-128-16,0-1 0 0,-1 0 144 0,3 3-144 15,0 1 0-15,-14 1 0 0,9 1 0 0,21-1 0 16,1 1 0-16,4 2 0 0,4-1 0 0,2-2 0 0,4-1 0 16,10 0 0-16,0 0 0 0,0 0 0 0,0 0 0 0,12-1 0 15,4-2-128-15,6 2 128 0,3-2 0 0,4 2-128 16,4 0 128-16,6 0 0 0,4 1 0 0,2 0 0 15,4 0 0-15,-1-2 0 0,-2-1 0 0,-2 1 0 16,0 1 0-16,-5-2 0 0,-3-2 0 0,-5 3 0 16,-4-1 0-16,5 2 0 0,-11 1 0 0,-10 0 0 15,-4-1 144-15,-7 1-144 0,0 0 128 0,0 0-128 16,-10 5 0-16,-6 2 0 0,-6-3 208 0,-5 0-64 16,-3 2-16-16,-3 2 0 0,-9-3-128 0,-22 5 0 15,2-6 144-15,21-3-144 0,-1 2 0 0,-4 0 128 16,1-1-128-16,-1 2 0 0,0-2 0 0,3 1 0 15,2 1 0-15,6 0 128 0,0 1-128 0,6-3 0 16,8 1 0-16,-5-2 0 0,8-1 0 0,11 0 0 16,7 0 0-16,0 0 0 0,10-1 0 0,5 1 0 15,3-2 0-15,15-1 0 0,1-2 0 0,-6 1 0 16,4 0 0-16,5 0 0 0,4-3 0 0,2 1 0 0,1 4 0 16,2-2 0-16,1-1 0 0,-1 1 0 0,-7 0 0 0,-1 2 0 15,-5-1 0-15,-5-1 0 16,-5 2 0-16,-5-1 0 0,-4 2 0 0,-4 1 0 0,-10 0 128 0,0 0-128 15,0 0 192-15,-6 4-48 0,-6 5 0 0,-4-4 0 16,-6 0-16-16,-4 1 0 0,-5-3 0 0,-4-1 0 16,-6 2-128-16,-1 3 0 0,-1-2 144 0,-21 0-144 15,8 0 144-15,7 1-144 0,4-2 192 0,4 0-192 16,3 0 144-16,4-1-144 0,3 0 0 0,7-2 144 0,5-2-144 0,5 1 0 16,5 1 0-16,9-1 0 0,0 0 0 0,0 0 0 15,0 0 0-15,14 0 0 0,5 0 0 0,3-1 0 16,2-2 0-16,3-2 0 0,1 0 0 15,-7 3 0-15,5-3 0 0,3-2 0 0,2 0 0 0,0-2 0 16,4 1 0-16,0 3 0 0,1-3 0 0,-3 3 0 16,-3-1 0-16,-2 0 0 0,-2 1 0 0,-7 2 0 15,-4 0 0-15,-1 0 0 0,-6 0 0 0,-8 3 0 16,0 0 0-16,0 0 0 0,-8 0 0 0,-3 0 0 16,-6 1 0-16,-3 1 0 0,-3 1 0 0,-1 1 0 15,-3-2 0-15,-1 0 0 0,0 2 0 0,-12 4 0 16,3-3 0-16,5 1 0 0,3 0 0 0,2-1 0 15,2 6 0-15,5-5 0 0,3-2 0 0,-1 0 0 16,1-1 0-16,5 1 0 0,3-1 0 0,9-3 0 16,-7 4 0-16,7-4 0 0,0 0 0 0,0 0 0 15,0 0 0-15,0 0 0 0,0 0 0 0,13 3 0 0,-1 2 0 0,0-6 0 16,2-4-160-16,3 1 160 16,3 2 0-16,2-3-144 15,2-2-1088-15,-6 2-224 0,3-1-32 0,2-2-15664 0</inkml:trace>
  <inkml:trace contextRef="#ctx0" brushRef="#br0" timeOffset="2410.67">7488 11954 11919 0,'0'0'512'0,"0"0"128"0,0 0-512 0,0 0-128 15,0 0 0-15,0 0 0 0,0 0 1264 0,0 0 208 16,0 0 64-16,0 0 0 0,0 0-464 0,0 0-96 15,0 0-16-15,0 0 0 0,-9 4-224 0,9-4-48 0,-7 6-16 0,7-6 0 16,-7 6 0-16,2 4 0 16,1-1 0-16,-1 3 0 0,-1-6-96 0,3 6-32 0,0-1 0 0,-1 3 0 15,0 1-80-15,0 4-16 0,3 3 0 0,-3 2 0 16,2-2-128-16,-1 3-16 16,0 4-16-16,-2-2 0 0,2 0-64 0,-3 3-16 0,0 0 0 0,0-1 0 15,-1-5-48-15,0 1-16 0,-2-2 0 0,0-1 0 16,4-2 160-16,0-3 16 0,1-5 16 15,-1 2 0-15,0-2 160 0,1-3 16 0,4-9 16 0,0 0 0 16,1 9-144-16,2 1-16 0,1-4-16 0,-4-6 0 0,0 0-112 0,12 0-32 16,2 0 0-16,0-1 0 0,-1 0-64 0,1-2-16 15,1-1 0-15,1 0 0 0,0 1-128 0,3 1 0 16,3-1 0-16,-1 0 128 0,1-2-128 0,2 1 0 16,3 4 0-16,2-1 0 0,2-2 0 0,2 3 0 15,2 2 0-15,1-1 0 0,-1-1 128 0,4 1-128 16,-3 2 128-16,1-3-128 0,-1 1 0 0,1 0 0 0,0 0 0 15,-1 1 0-15,3-1 0 0,-1 0 0 16,0 3 0-16,1 0 192 0,1 0-192 0,2-2 0 16,0 1 0-16,-2 1-176 0,-2-4 176 0,0-2 0 15,1 0 0-15,-1 2 0 0,0 0 0 0,0 0 0 16,1-2 0-16,2 1 0 0,2 2 192 0,1 1-48 16,-3 2 0-16,4-4 0 0,-1-4-16 0,1 2-128 0,-1 1 192 0,0 0-64 15,0-2-128-15,1 1 0 16,-1 1 144-16,3 2-144 0,1 3 0 0,2-2 0 0,-2 1 0 0,1-3 128 15,4 0-128-15,-3 0 0 0,-1 2 0 0,1-2 0 16,-2-1 0-16,3 1 0 16,-2 0 0-16,4 1 0 0,0 1 0 0,0-4 128 15,1 0-128-15,-2-2 0 0,-3 1 0 0,4 0 128 0,-4 0-128 0,2 2 0 16,0 0 0-16,1-1 144 0,1 1-144 0,1-3 0 16,-2-2 128-16,-1 1-128 0,-2 2 0 0,1 1 0 0,-1-6 128 0,2 3-128 15,0 2 0-15,1-2 0 0,3-1 0 0,-1 2 0 16,1-2 0-16,-1-1 0 0,-2 4 0 15,1-1 0-15,-1 1 0 0,0 2 0 0,2-2 0 16,-1 0 0-16,3 4 0 0,-3-2 0 0,3-2 0 0,-1 1 0 16,-2-2 0-16,2 4 0 0,0-2 0 0,-1 1 0 15,2 1 0-15,1 0 0 0,3 0 0 0,-3 0 0 16,-2-2 0-16,0-1 0 0,-1 2 0 0,1 0 0 16,0 1 0-16,1 0 0 0,0-2 0 0,-1 1 0 15,4-2 0-15,-2 2 0 0,0 0 128 0,-2 1-128 16,-2-1 0-16,-1 1 0 0,1 1 128 0,-1 0-128 15,2 0 0-15,2 1 0 0,0-4 144 0,-2 2-16 0,-4 0-128 0,1 0 192 16,0 0-192-16,0 2-128 0,-4-1 128 0,3 2-208 16,2 2 208-16,1-2 0 0,-2-1 0 0,0 2 0 15,-7 1 0-15,2 1 0 0,0-1 0 0,0-2 0 16,-1-1 0-16,0 1 0 0,1 1 0 0,-1-2 0 16,1 1 0-16,4 0 0 0,-2 0 0 0,0 2 0 15,-3-2 0-15,1-2 128 16,-2-1-128-16,-12 0 0 0,2 4 144 0,3-1-144 0,1 1 0 0,4 1 144 15,0-2-144-15,0-2 0 0,4 0 0 0,-3 2 128 16,-1-4-128-16,0 1 0 0,1 0 0 16,-2 1 128-16,1 0-128 0,-2 2 0 0,1-3 0 0,0 1 128 15,-1 4-128-15,2-1 160 0,2-4-160 0,-1 1 160 16,-4 1-160-16,-1-1 192 0,3 0-192 0,-3 2 192 16,-1-5-192-16,-1 2 0 0,-2 2 0 0,0 1 0 0,-1-1 0 15,3-1 0-15,-3 0 128 0,0 0-128 16,0 1 0-16,-1-2 0 0,0 0 0 0,-1 0 0 0,0 0 0 15,-2 0 0-15,0 0 128 0,1 0-128 0,-1-3 0 0,1 1 0 16,0 0 0-16,-1 0 0 0,0 4 0 0,0-2 0 16,0-5 0-16,2 4 0 0,-1 1 0 0,2 0 0 15,0 0 0-15,-3-1 0 0,3-2 128 0,-1 2-128 16,-1 1 0-16,-2-3 128 0,-1-3-128 0,-1 2 0 16,1 0 0-16,0 2 0 0,-2-3 0 0,1-2 0 15,-3 2 0-15,1 2 0 0,-1 0 0 0,-2-2 0 16,0 2 128-16,-1-2-128 0,-4 4 0 0,1-1 0 15,-1 0 0-15,0 0 128 0,-1 0-128 0,-1 1 0 16,0 0 0-16,0 0 0 0,2-2 0 0,0 1 0 16,-1-1 128-16,-2 0-128 0,-2 3 0 0,-2-2 0 15,2 1 0-15,-2-1 128 0,-2 1-128 0,-1 0 0 16,0 1 0-16,-6 0 0 0,8-1 0 0,-2-1 128 16,-6 2-128-16,7-2 0 0,-7 2 0 0,6-3 128 15,-1-3-128-15,-5 6 0 0,6-4 192 0,0-1-64 16,-1 1 0-16,0-2 0 0,0 1 64 0,0 0 16 0,3-4 0 0,-3 2 0 15,0-4-16-15,1-1-16 0,2 0 0 0,-2-5 0 16,-1 1 0-16,1-3 0 0,2-2 0 0,-2-4 0 16,0-1 32-16,-3 2 16 0,0-2 0 15,-1 3 0-15,1 2-16 0,-2 2 0 0,1 3 0 16,-1 1 0-16,-1 1-48 0,0 3-16 0,-1 1 0 0,2 4 0 16,-2-2-144-16,1 8 0 0,-3-5 0 0,3 5 128 0,0 0-128 15,0 0-176-15,-8 3 48 0,-1 2 0 16,3 4-512-1,4-3-112-15,-1 3-16 0,2-1 0 0,1 2-2752 0,1 0-544 0</inkml:trace>
  <inkml:trace contextRef="#ctx0" brushRef="#br0" timeOffset="19138.49">1941 13532 1839 0,'0'0'160'0,"0"0"-160"0,-6-6 0 0,1 0 0 0,-1-4 3472 0,1 5 672 15,5 5 128-15,0 0 16 16,-7-6-2320-16,7 6-480 0,-9-3-80 0,9 3-32 0,0 0-272 0,-8 2-48 15,-2 2-16-15,5 1 0 0,0 6-256 0,1 2-48 16,0 4-16-16,0 3 0 0,-1 4-192 0,2 3-32 16,0 6-16-16,-2 5 0 0,-3 5-80 0,-1 1-16 15,1 3 0-15,-1 0 0 0,-3 1-224 0,-1 3-160 16,2-4 192-16,-2-1-192 0,-1 1 160 0,0-4-160 16,-1 1 128-16,2-7-128 0,-3-6 176 0,3-3-48 15,3-4-128-15,1-5 192 0,0-4 128 0,4-1 0 16,1-3 16-16,4-11 0 0,0 0-80 0,0 0 0 15,0 0-16-15,0 0 0 0,0 0-48 0,9 3-16 16,-9-3 0-16,15-3 0 0,2 0-176 0,1 0 192 16,1 1-192-16,0 0 192 0,4 2-192 0,1 3 0 15,4 1 0-15,2 3-176 0,3 1 176 0,2 3 0 16,0 2 0-16,0-2-128 0,-2 1 128 0,0 1 0 16,-4-6 0-16,-1 3 0 0,-4-3 0 0,0-1 0 0,0 2 0 0,1-6 0 15,-3 1 0-15,0-3-288 16,-2-1 48-16,1-1-10160 0,-1 0-2032 0</inkml:trace>
  <inkml:trace contextRef="#ctx0" brushRef="#br0" timeOffset="19521.93">2372 14064 15663 0,'0'0'1392'0,"9"9"-1120"0,-2-6-272 0,5 0 0 0,3 0 2272 0,4 0 400 16,4 4 80-16,3-5 0 0,0-2-1584 0,0 2-320 16,-2 0-64-16,1-2-16 0,-2-2-480 0,1 0-96 15,-3 0-32-15,-2-5 0 0,0 2-160 0,-2 1 160 16,1-2-160-16,0-3 160 0,0 2 208 0,-4-5 32 16,-4 2 16-16,-2 0 0 0,-2-4-48 0,0 1-16 15,-1 0 0-15,-2 1 0 0,-3-2-160 0,-3 0-16 16,-2 0-16-16,-1 1 0 0,-2 0-160 0,-2 4 160 15,-8-1-160-15,2 5 160 0,1-1-160 0,-4 5 128 16,-2 4-128-16,0 4 128 0,-2 5 32 0,-1 5 0 16,-3 3 0-16,1 3 0 0,4 5-32 0,-3 3 0 15,3 4 0-15,3 3 0 0,5 3-128 0,2 0 128 16,7-3-128-16,4 0 128 0,3 0-128 0,7-1 0 16,4-1 0-16,3-6 0 0,3-2 192 0,3-4-32 0,4-1-16 0,0-5 0 15,2-3-144-15,3-3 0 16,-2-7 0-16,5-2 128 15,2 0-1504-15,-2-6-304 0,2-5-64 0,1-6-12080 0</inkml:trace>
  <inkml:trace contextRef="#ctx0" brushRef="#br0" timeOffset="19839.95">3613 13398 26719 0,'0'0'2368'0,"-6"-5"-1888"0,3-4-480 0,3 9 0 0,0 0 400 0,0 0-16 16,-9 5 0-16,1 4 0 0,-5 2 256 0,1 3 32 16,-5 9 16-16,1 1 0 0,-2 7-32 0,0 0 0 15,-1 10 0-15,1 0 0 0,0 5-176 0,2 2-32 16,1 5-16-16,-2 4 0 0,3 4-176 0,1 0-48 15,3 4 0-15,3 0 0 0,2-4-208 0,1-2 144 16,2-2-144-16,2-8 128 0,0-4-128 0,2-8 0 16,-1-4-160-16,3-5 160 15,1-5-512-15,1-6 0 0,-2-4 0 0,1 0 0 16,0-6-1808-16,-5-7-368 0,0 0-80 0</inkml:trace>
  <inkml:trace contextRef="#ctx0" brushRef="#br0" timeOffset="19970.08">3216 14143 20271 0,'0'0'896'0,"0"0"192"0,14-8-880 0,2 3-208 16,4 1 0-16,4-1 0 0,6 1 2288 0,4 2 400 0,3-1 96 0,4 3 16 15,4 0-2000-15,0 0-400 0,-1 0-80 0,3 0-9488 32,-3-2-1904-32</inkml:trace>
  <inkml:trace contextRef="#ctx0" brushRef="#br0" timeOffset="20774.21">5682 13648 6447 0,'0'0'272'0,"0"0"80"0,0 0-352 0,0 0 0 15,0 0 0-15,0 0 0 0,0 0 3360 0,0 0 608 16,0 0 112-16,0 0 16 0,0 0-2480 0,0 0-496 16,-9 5-96-16,0 7-32 0,-1 0-80 0,0 4-16 15,-2 4 0-15,1 4 0 0,-1 5-160 0,0 4-32 16,-3 8-16-16,-1 1 0 0,2 6-304 0,-2 3-48 16,-2 3-16-16,0 3 0 0,-1 1-160 0,1 2-32 15,2 0-128-15,-2-7 192 0,-1-5-192 0,1-1 144 16,3-5-144-16,1-6 128 0,2-6 176 0,2-3 16 15,1-5 16-15,4-3 0 0,3-5 304 0,0-4 48 16,4 0 16-16,2-4 0 0,4 3-192 0,4-4-48 16,3-2 0-16,5 1 0 0,6 0-160 0,3-1-48 15,4 1 0-15,7-2 0 0,4 1-64 0,6 0-32 0,-2-2 0 16,0 4 0-16,-1-2-16 0,-2-2 0 0,-3-1 0 16,-3 0 0-16,-1-1-16 0,-2 0-128 0,-3 1 192 0,-3 1-64 15,-2 0-128-15,-1 3 160 0,-8-2-160 0,1 0 160 16,-2-2-1472-1,0 0-288-15,0 0-64 0,-5-2-14640 0</inkml:trace>
  <inkml:trace contextRef="#ctx0" brushRef="#br0" timeOffset="21439.86">7156 13431 13071 0,'0'0'576'0,"0"0"128"0,0 0-576 0,6-10-128 0,-1 3 0 0,-5 7 0 0,2-11 976 0,1 4 176 16,-3 7 16-16,1-10 16 0,-1 10-80 0,-1-7-16 15,-1-1 0-15,2 8 0 0,0 0-208 0,-5-5-48 16,-1 1-16-16,0 3 0 0,-3 1-176 0,-1 1-16 16,-2 4-16-16,-1 4 0 0,-1 0-112 0,-1 5-32 15,0 5 0-15,-3 4 0 0,-3 4 112 0,-2 3 0 16,-4 3 16-16,0 10 0 0,-1 3 48 0,-4 6 0 16,-3 7 0-16,1 0 0 0,1 8-144 0,2-1-32 15,3 4 0-15,4-3 0 0,1 0-144 0,5-3-16 16,4 1-16-16,5-4 0 0,7-3-96 0,2-4 0 0,2-5-16 15,10-3 0-15,3-4 16 0,7-1 16 16,3-7 0-16,7-1 0 0,7-4-208 0,-1-7-192 16,3-3 48-16,2-5-10608 15,3-3-2128-15</inkml:trace>
  <inkml:trace contextRef="#ctx0" brushRef="#br0" timeOffset="22343.62">8683 13241 22111 0,'0'0'1968'0,"0"0"-1584"15,0 0-384-15,0 0 0 0,0 0 864 0,0 0 96 16,0 0 0-16,0 9 16 0,3-1 64 0,-1 5 16 16,2-2 0-16,2 6 0 0,1 4-112 0,2 5-32 15,2 4 0-15,3 4 0 0,1 7-352 0,3 4-80 16,1 3-16-16,0 7 0 0,0 6 48 0,-1 0 16 0,-1 6 0 0,-6 4 0 15,2 3-272-15,-4-2-64 0,-3 2-16 0,-4-3 0 16,-2-5-176-16,-1-6 192 0,-5-5-192 0,-3-6 192 16,-2-6-192-16,-3-2 128 0,-2-8-128 0,-1-1 128 15,-4-3-128-15,1-8 0 0,-2-5 0 0,4-3-176 16,2-3-1872-16,-2-4-368 16</inkml:trace>
  <inkml:trace contextRef="#ctx0" brushRef="#br0" timeOffset="22746.67">9840 13979 21183 0,'0'0'1888'0,"0"0"-1504"0,0 0-384 0,0 0 0 16,14-8 1024-16,5 3 128 0,2-4 16 0,5 4 16 16,2 1-224-16,4-1-32 0,1 0-16 0,0 1 0 15,0 2-208-15,2-2-32 0,2 0-16 0,-11 3 0 16,0 1-288-16,2 2-64 0,0 2-16 0,-2 0 0 16,-2-2-288-16,-3 5 0 0,-3 2-208 0,-5-3-9264 15,-5 2-1856-15</inkml:trace>
  <inkml:trace contextRef="#ctx0" brushRef="#br0" timeOffset="22880.58">9976 14360 22111 0,'0'0'1968'0,"0"0"-1584"15,0 0-384-15,15 1 0 0,4-2 2624 0,5 1 448 16,7 1 96-16,3-2 16 0,4-3-2320 0,-7-1-464 16,4-1-80-16,6-6-32 0,5 2-288 0,0-3 0 15,1 2-208-15,15-3-15088 0</inkml:trace>
  <inkml:trace contextRef="#ctx0" brushRef="#br0" timeOffset="23498.81">12212 13816 12895 0,'-7'-13'1152'0,"2"2"-928"0,1-2-224 0,-1 2 0 0,0-3 960 0,-1 0 128 16,0 2 48-16,-1 1 0 0,-2-4-192 0,0 4-48 15,-1 4 0-15,-1 0 0 0,-6 2-64 0,-1 3 0 16,1 3-16-16,-5 3 0 0,-2 3 32 0,0 2 16 16,-5 3 0-16,1 3 0 0,0 2-96 0,1 5-32 15,0 6 0-15,3 0 0 0,1 3-368 0,4 3-80 16,3 2-16-16,4 1 0 0,2-2-16 0,6-2 0 0,4-6 0 0,4 0 0 16,2-7 128-16,7-1 32 15,4-6 0-15,3-4 0 0,4 0-32 0,4-6 0 16,4-4 0-16,2-4 0 0,3-3 64 0,0-2 0 0,-2-2 0 15,-3-4 0-15,-5-2 0 0,-3 1 0 16,-2-1 0-16,-5 0 0 0,-3 3-192 0,0 2-16 0,-2 3-16 0,-4 0 0 16,-8 10-48-16,0 0-16 0,0 0 0 15,0 0 0-15,0 0-160 0,0 0 128 0,5 15-128 0,-2 3 128 16,1 0-128-16,0 1 0 0,0 1 0 16,1-2 128-16,3 0-128 0,0-1 0 0,3 1 0 0,-2-4 0 15,3 1-1040 1,5-1-304-16,1-3-48 0</inkml:trace>
  <inkml:trace contextRef="#ctx0" brushRef="#br0" timeOffset="24143.64">13141 13751 10127 0,'-9'-14'448'0,"3"3"96"16,-1 1-544-16,2-4 0 0,0 1 0 0,3 4 0 0,-1-1 2688 0,3 10 416 0,0 0 96 0,0 0 0 15,0 0-1792-15,0 0-352 0,0 0-80 0,-3 11-16 0,0 3-512 0,1 5-128 16,2 4 0-16,0 8-16 0,0 5-64 0,0 3-16 15,3-1 0-15,-1 2 0 16,1 5 80-16,1-6 16 0,0-3 0 0,1-3 0 0,2-5 16 0,2-4 16 16,0-5 0-16,3-6 0 0,2-4 288 0,0-5 48 15,2-3 16-15,3-5 0 0,1-4 64 16,5-3 0-16,0-2 16 0,0-2 0 0,1-2-208 0,1 0-64 16,-5-4 0-16,0 1 0 0,-3-2-272 0,-1 3-64 15,-3 3-16-15,-2 2 0 0,-3-3-160 0,-2 7 160 16,-2 0-160-16,-6 10 160 0,0 0-160 0,0 0 0 15,0 0 0-15,0 0 0 0,5 19 0 0,-5 6 0 16,-2 2 0-16,-3 5 0 0,-3 3 128 0,-1 2 0 16,-2 5 0-16,-3 4 0 0,-7 0 0 0,1 3 0 15,-3 1 0-15,-2 2 0 0,-2 0 0 0,0-5 0 16,1-2 0-16,-1-3 0 0,3-2-128 0,0-8 160 16,1-3-160-16,1-5 160 0,4-4-160 0,4-6 128 0,3 0-128 0,3-9 128 31,8-5-1136-31,0 0-224 0,0 0-48 0,0-12-9632 0,1-4-1920 0</inkml:trace>
  <inkml:trace contextRef="#ctx0" brushRef="#br0" timeOffset="29214.28">7625 13794 14735 0,'-8'2'1312'0,"-1"1"-1056"0,0 6-256 0,0-2 0 0,-3 3 944 0,2 0 128 15,-1 3 16-15,1 6 16 0,-1 2-32 0,4 5-16 16,1-5 0-16,2 7 0 0,-4 2-160 0,3 3-48 16,1 1 0-16,4 0 0 0,1 2-320 0,5-4-64 15,-3-3-16-15,4-4 0 0,0-8-112 0,3-7-16 16,3-1-16-16,2-7 0 0,5-3 416 0,1-6 96 16,3-4 16-16,2-4 0 0,-1-3 16 0,2-5 16 15,1-5 0-15,-3-1 0 0,-1 0-352 0,1-4-64 16,-3 2 0-16,-3 3-16 0,-2 1-288 0,-4 1-144 15,-4-1 160-15,-2 5-160 0,-2 4 144 0,0 2-144 16,-1 8 128-16,-4 8-128 0,0 0 0 0,0 0 0 16,0 0 0-16,0 0 0 0,4 19 0 0,-3 5 0 15,-2 10 0-15,-3 3 0 0,2 5 0 0,-2 5 0 16,-1 6 0-16,-3 7 128 0,-2 5 16 0,-1 5 0 16,-3 2 0-16,-2 5 0 0,-1 5-144 0,-5-2 192 15,-2 0-192-15,-4-5 192 0,0-4-64 0,7-26-128 16,-1 1 192-16,-3-4-64 0,1-2 576 0,3-4 96 15,-2-6 32-15,-8 11 0 0,3-15-160 0,13-12-32 0,1-6 0 16,-6 4 0-16,1-12-224 0,5-5-48 0,1-7-16 0,3-4 0 16,-2-7-176-16,9 4-48 0,-1-9 0 0,1-14 0 15,3-1-384-15,5 5-64 0,3 2-32 0,2 6 0 16,3 2-1680 0,3 6-336-16,2 3-64 0</inkml:trace>
  <inkml:trace contextRef="#ctx0" brushRef="#br0" timeOffset="30315.49">13976 13163 10815 0,'1'-14'480'0,"2"9"96"0,-3 5-448 15,4-12-128-15,2 4 0 0,-3 0 0 0,0-1 976 0,-3 9 176 16,0 0 48-16,0 0 0 0,4-11 48 0,-4 11 16 16,0 0 0-16,0 0 0 0,0 0 144 0,0 0 48 15,0 0 0-15,0 0 0 0,-1 13-320 0,-2 2-64 16,0 2-16-16,-3 2 0 0,-1 1-192 0,-1 6-32 16,-2 4-16-16,0 5 0 0,0-4-256 0,-2 1-48 15,1 3-16-15,-2-4 0 0,2 1-208 0,-1-5-32 16,3-1-16-16,2-4 0 0,-1-4-240 0,3-3 144 0,2-1-144 0,5-8 128 15,-2-6-320-15,0 0-64 0,10 6 0 0,1-9-16 32,3-3-1648-32,3-10-336 0,1-1-64 0</inkml:trace>
  <inkml:trace contextRef="#ctx0" brushRef="#br0" timeOffset="30471.51">14342 13118 20271 0,'-4'12'1792'0,"-1"0"-1424"15,0 5-368-15,1 2 0 0,-3 2 2240 16,-1 5 368-16,-1 6 80 0,-2 3 0 0,-2 2-1072 0,-4-1-208 16,1-3-64-16,-1 2 0 0,1 1-576 15,-1-3-128-15,2-3-32 0,4-2 0 0,2-6-608 16,4-2 0-16,1-1 0 0,4-2-11008 16,4-7-2080-16</inkml:trace>
  <inkml:trace contextRef="#ctx0" brushRef="#br0" timeOffset="30898.09">15378 13281 18431 0,'-4'-19'1632'0,"3"11"-1312"0,1 8-320 0,0 0 0 0,-1-10 1616 15,1 10 256-15,0 0 48 0,0 0 16 0,-5 15-528 0,-2 3-96 16,0 2-32-16,-2 8 0 0,-1 4-432 0,-1 5-80 16,3 2-32-16,-4 5 0 0,-1 1-352 0,-2 5-64 15,-3-6 0-15,3 3-16 0,-3-3-96 0,2 3-16 16,-2 1 0-16,1-4 0 0,2 0-192 0,0-4-160 16,1-5 32-16,1-5 0 15,3-1-1936-15,2-6-384 0,0-6-80 0,4-8-10032 0</inkml:trace>
  <inkml:trace contextRef="#ctx0" brushRef="#br0" timeOffset="31051.1">14959 13709 16575 0,'0'0'1472'0,"0"0"-1168"0,0 0-304 0,0 0 0 16,12-2 2368-16,6 0 432 15,2 1 80-15,2-1 0 0,5 3-1376 0,5-1-288 16,2 0-48-16,3 0-16 0,1-1-512 0,-1 1-128 15,-2 0 0-15,3 0-16 0,2 0-496 0,-5 1-192 16,0 1 16-16,-1 1 0 16,0-2-2352-16,2-1-480 0</inkml:trace>
  <inkml:trace contextRef="#ctx0" brushRef="#br0" timeOffset="31467.03">16460 13130 18015 0,'0'0'800'0,"0"0"160"0,0-6-768 0,0 0-192 0,0 6 0 0,0 0 0 0,0 0 1248 0,0 0 208 16,-7 3 32-16,1 3 16 0,-2 4-352 0,-2 7-80 15,0 3-16-15,-5 16 0 0,-3 3-32 0,0 3 0 16,-2 8 0-16,1 4 0 0,-3 2-256 0,1 0-48 15,-2 1-16-15,0 0 0 0,0 1-256 0,1-6-48 16,3-5-16-16,4-4 0 0,2-6-192 0,3-8-64 16,3-3 0-16,4-14 0 0,3 0 64 0,1-1 16 15,3-5 0-15,4 0 0 0,2-5 368 0,5-4 80 16,4-3 16-16,3-3 0 0,2-1-288 0,3-7-48 16,1 0-16-16,-2-1 0 0,1 0-160 0,0 1-32 15,-1 2-128-15,0 2 192 0,-2 3-192 0,-1 0-128 16,-2 4 128-16,0 4-208 0,-5 2 208 0,0 3-144 15,-5 6 144-15,-2 0-128 0,-5 5 128 0,-4 0-160 16,-5 4 160-16,-4 1-160 0,-4 1 160 0,-5 0 0 16,-2 1 0-16,-16 8 0 0,3-6 0 0,0-2 0 15,1-2 0-15,11-7 0 16,-3 1-288-16,0-7-128 0,-1 0-32 0,3-2-10896 0,0-4-2192 0</inkml:trace>
  <inkml:trace contextRef="#ctx0" brushRef="#br0" timeOffset="31964.26">17023 13593 17503 0,'2'-10'1552'0,"2"0"-1232"0,1-3-320 0,0 2 0 0,1 2 1760 0,-3 1 288 15,-3 8 64-15,0 0 16 0,0 0-912 0,4 8-176 16,-3 1-32-16,-1 6-16 0,-1 3-176 0,0 6-48 16,-2 3 0-16,2 5 0 0,-4-1-256 0,2 0-64 15,1 1-16-15,2-1 0 0,1 1-96 0,2-5-16 16,1 0 0-16,2-6 0 0,1-3-160 0,2-4-32 15,3-5-128-15,2-4 192 0,1-1 192 0,3-4 48 16,2-8 0-16,2 2 0 0,2-6 0 0,1-2 0 16,0 0 0-16,-1-3 0 0,-1-5-256 0,-2 4-48 0,0 0-128 0,-4 2 192 15,-1-4-192-15,-2 4 128 16,-3 1-128-16,-1 2 0 0,-2 6 0 0,-2 0 0 16,-6 7 0-16,0 0 0 0,4 9 0 0,-4 3 0 0,-3 4 0 0,-2 7-160 15,-2 3 160-15,-3 7 128 0,-4 3-128 0,-3 3 176 16,-3 3 48-16,-4 3 16 0,-4 0 0 15,-3 2 0-15,-1 2 80 0,-3 1 32 0,-3 0 0 0,-1 0 0 16,1 0-128-16,-11 17-32 0,8-11 0 0,8-11 0 16,6-5-192-16,6-10 0 0,4-4 0 0,4-8 0 15,5-10-1216-15,8-8-272 16,0 0-64-16,0-10-9712 0,6-7-1920 0</inkml:trace>
  <inkml:trace contextRef="#ctx0" brushRef="#br0" timeOffset="32466.65">18144 12953 14623 0,'0'0'640'0,"0"0"144"0,0 0-624 0,0 0-160 0,-4-5 0 0,4 5 0 0,0 0 816 0,0 0 128 16,0 0 16-16,0 0 16 0,0 0-528 0,0 0-128 16,-5 7 0-16,3 2-16 0,-1-2 80 0,1 5 0 15,-1 1 16-15,0 4 0 0,1 0 32 0,-1 6 0 16,0 0 0-16,-3 1 0 0,0 6 352 0,0 0 80 15,-2 1 16-15,0 0 0 0,0 0-112 0,-1-3-32 16,-1-2 0-16,-1 1 0 0,1-4-400 16,1-3-80-16,2-3 0 0,0-2-16 0,1-3-240 0,3-2-160 15,3-10 32-15,0 0 0 16,0 0-1600-16,0 0-304 0,0 0-64 0,0 0-16 0</inkml:trace>
  <inkml:trace contextRef="#ctx0" brushRef="#br0" timeOffset="32908.11">18921 13327 22575 0,'0'0'992'0,"0"0"224"0,0 0-976 0,0 0-240 0,9 6 0 0,-3 5 0 0,0 2 1088 0,-4 1 160 15,-1 4 32-15,-1 5 16 0,-1 2-288 0,-1 4-64 16,0 3-16-16,-1 1 0 0,1 4-272 0,-5 1-48 16,-2-2-16-16,1-3 0 0,-3 0-208 0,1 0-32 15,-1-1-16-15,1 2 0 0,-1 0-336 0,1-6 128 16,-1-1-128-16,-1-4 0 15,0-3-1664-15,0-2-416 0,1-1-80 0,1-6-10784 0</inkml:trace>
  <inkml:trace contextRef="#ctx0" brushRef="#br0" timeOffset="33059.55">18630 13784 24879 0,'0'0'1088'0,"0"0"256"0,12-6-1088 0,5 2-256 15,3 3 0-15,8-2 0 0,9 1 1648 0,5-2 272 16,5 1 48-16,-9 1 16 0,0-2-1248 0,5-1-240 0,5-2-48 0,0 4-16 16,0 0-2160-16,3 2-416 0</inkml:trace>
  <inkml:trace contextRef="#ctx0" brushRef="#br0" timeOffset="33748.89">20731 13505 11055 0,'0'0'480'0,"0"0"112"0,0 0-464 0,6-4-128 15,-1-3 0-15,-1 2 0 0,1 0 2880 0,-2-2 544 16,-2 0 112-16,-1 3 32 0,-3-2-1616 0,0 2-320 16,-3-1-64-16,0 1-16 0,-3-1-496 0,-1 3-96 15,-3-1-32-15,-2 3 0 0,-3 3-320 0,-11 7-64 16,0 0-16-16,-3 5 0 0,-2 2-272 0,-3 4-48 15,-1 5-16-15,0 1 0 0,-1 0 128 0,4 1 32 16,2 5 0-16,6 2 0 0,0 0-96 0,7 1-32 16,4 2 0-16,5 0 0 0,6 0-224 0,5-5 0 15,5 0 0-15,8-3 0 0,4-5 0 0,6 1 128 16,3-5-128-16,10-2 0 0,7-6-160 0,4-5-80 16,1-3-16-16,-1-2 0 15,0-3-1216-15,-1-3-240 0,-1-2-48 0,-2-2-16 0</inkml:trace>
  <inkml:trace contextRef="#ctx0" brushRef="#br0" timeOffset="34303.22">21276 13409 16575 0,'0'0'1472'0,"0"0"-1168"0,0 0-304 0,0 0 0 0,0 0 1200 0,0 0 176 16,0 0 32-16,0 0 16 0,-2 7-272 0,-4 1-64 16,0 4-16-16,-2 3 0 0,0 2-336 0,-3 2-64 15,0 1-16-15,1 3 0 0,0 4-48 0,1-2-16 16,0 4 0-16,1-1 0 0,3 3-304 0,1 1-64 16,2 1-16-16,3-5 0 0,3-2-208 0,5-4 0 15,2-3 128-15,3-4-128 0,3-2 320 0,3-6 0 16,2 0 16-16,4-7 0 0,1-3 384 0,6-3 80 15,1-4 16-15,3 0 0 0,0-7-320 0,0 2-64 16,-1-2-16-16,-3 0 0 0,-4-3-288 0,-1 3-128 16,-3 0 128-16,-2-3-128 0,-1-1 0 0,-3 1 128 15,-3 1-128-15,0 4 0 0,-4 0 0 0,0 3 0 16,-5 4 0-16,0 3 0 0,-7 5-240 0,0 0 80 16,2 7 16-16,-3 8 0 0,-2 4-16 0,-2 3 0 15,-1 6 0-15,-2 3 0 0,-3 9 160 0,-2 2 0 16,-3 7 0-16,-3 6 0 0,-3 1 0 0,-2 1 144 0,-3 5-16 0,-5 1-128 15,-2-1 208-15,-3-2-64 0,-1-1-16 0,-1 2 0 16,1-3-128-16,-1-5 160 0,1-5-160 16,3-6 160-16,2-2 16 0,-12 7 0 0,11-13 0 0,7-9 0 15,4-7 336-15,4-4 80 0,4-7 16 0,5-4 0 0,10-3-208 16,-9-7-32-16,3-3-16 0,2-6 0 16,2-4-208-16,5-3-144 0,1-2 192 0,2-6-192 15,2 1 0-15,-1 8 0 0,2 0 0 0,3 1-192 0,2-2 0 0,2 4 0 16,5 1 0-16,-1 4 0 0,2-1 32 15,-3 2 16-15,1 3 0 0,3 4 0 16,0 2-176-16,1 1-16 0,0 2-16 0,1 0-11168 16,2 3-2240-16</inkml:trace>
  <inkml:trace contextRef="#ctx0" brushRef="#br0" timeOffset="41590.68">1594 16111 11055 0,'0'0'480'0,"0"0"112"0,-6-11-464 0,-1 2-128 0,2-4 0 0,0 5 0 0,0-1 1520 0,1 4 272 15,-2-7 64-15,1 3 16 0,0 0-624 0,2 2-128 16,-2-3-32-16,1 2 0 0,-2-2 64 0,5 7 16 15,-3-2 0-15,0-1 0 0,0 1-112 0,0 1-32 16,-1-1 0-16,0 2 0 0,1 1-208 0,-5-1-48 16,2 3-16-16,7 0 0 0,-5 8-240 0,-2 2-32 15,2 1-16-15,2 1 0 0,0 3-144 0,-1 5-16 16,2 7-16-16,-1 1 0 0,1 3-96 0,-2 4-32 16,1 5 0-16,-1 5 0 0,1-1-160 0,-3 6 192 0,1 4-192 0,-1 0 192 15,-2 1-192-15,0 0 192 16,-4-1-192-16,-1 0 192 0,-2-2-16 0,0 0 0 15,0-1 0-15,-2-3 0 0,2-6 32 0,1-3 16 0,1-2 0 0,2-4 0 16,1-3 32-16,1-6 0 16,1-3 0-16,3-2 0 0,0-3-112 0,2-4-16 0,2-1 0 0,1-11 0 15,1 8 0-15,-1-8 0 0,0 0 0 0,7 8 0 16,-7-8 32-16,11 4 0 0,1-7 0 0,1 2 0 16,1 0-160-16,4-2 0 0,3 1 0 15,1 0 0-15,4 2 0 0,1-1 0 0,2 1 0 0,3 0 0 16,2 1 0-16,-2 2 0 0,-2 0 0 0,2-1 0 0,0-2 0 15,0 0 0-15,-2 1 0 0,2-1 0 0,0 0 0 16,1 3 128-16,1-2-128 0,-1 2 0 16,-4-2 0-16,3 0 0 0,1-1 0 0,-4-1 0 15,-1 1-1184-15,0 0-320 0,3-3-64 0,-7-3-14768 16</inkml:trace>
  <inkml:trace contextRef="#ctx0" brushRef="#br0" timeOffset="42393.71">3393 15781 18303 0,'0'0'816'0,"-7"-4"160"0,-2 2-784 0,9 2-192 0,-6-2 0 0,-4 1 0 15,2 1 448-15,-3 3 32 0,1 0 16 0,-2 6 0 16,-1 0-144-16,-2 6-32 0,-1 3 0 0,-2 3 0 16,0 3 32-16,-1 2 0 0,0 8 0 0,-3 1 0 15,-1 3 576-15,1 5 112 0,-1 7 32 0,0 3 0 16,-1 3-224-16,1 4-32 0,0 0-16 0,3 1 0 0,1 2-272 0,2-2-48 15,2 3-16-15,2-4 0 0,3 2-112 0,0-4-32 16,1-3 0-16,2-2 0 0,4-2-80 0,1-7-32 16,5-1 0-16,1-5 0 0,2-1-16 0,3-4 0 15,2-3 0-15,2-3 0 0,5-3-192 0,6-2 128 16,1-1-128-16,3-4 0 16,4-4-1344-16,0-2-384 0,0-7-64 0</inkml:trace>
  <inkml:trace contextRef="#ctx0" brushRef="#br0" timeOffset="43024.3">3902 15974 14735 0,'0'0'1312'0,"0"0"-1056"0,0 0-256 0,0 0 0 15,-9 0 672-15,9 0 80 0,0 0 16 0,-8 5 0 16,0 3 16-16,0 0 16 0,3 3 0 0,1 2 0 16,-2 2-224-16,1 7-64 0,-1-1 0 0,1 3 0 15,1 4-64-15,2 2-32 0,1 3 0 0,1 2 0 16,-1 2-128-16,1 1-32 0,2 3 0 0,4-4 0 15,-3-2-80-15,4-2-32 0,2-5 0 0,1-1 0 16,1-5 448-16,3-5 96 0,1-4 16 0,3-5 0 16,1-2 16-16,2-2 16 0,0-8 0 0,5-2 0 15,0-4 48-15,5-2 16 0,-2-3 0 0,2-3 0 16,-1-6-368-16,1-3-80 0,-2 1-16 0,0-4 0 16,-1 1-176-16,-1 2-32 0,-3-2-128 0,-1 1 192 15,-3 0-192-15,2 4 0 0,-3-3 0 0,0 4 0 16,-1 4-160-16,-2 0-80 0,-1-1-16 0,-1 2 0 15,-2 2-2160-15,-2 0-432 0</inkml:trace>
  <inkml:trace contextRef="#ctx0" brushRef="#br0" timeOffset="43338.39">4385 15738 14735 0,'0'0'640'16,"-6"-4"160"-16,6 4-640 0,0 0-160 0,0 0 0 0,-5 6 0 0,1 6 2560 0,0 0 464 0,-3 8 112 0,-1 6 0 16,-1 2-1840-16,-1 8-368 0,-5 4-80 0,2 4-16 15,-2 5-128-15,0 5-16 0,-2 3-16 0,-1 3 0 16,-2 2 176-16,0 8 48 0,-1-2 0 0,2 2 0 15,1-2-272-15,4 0-48 0,2 0-16 0,-1-3 0 16,1-8-352-16,2-1-64 0,1-3-16 0,2-1 0 16,0-9-128-16,2-3 0 0,2-6 0 0,0-3 0 31,3-3-1280-31,3-6-304 0,4-5-48 0,3-7-8400 0,2-2-1680 0</inkml:trace>
  <inkml:trace contextRef="#ctx0" brushRef="#br0" timeOffset="43691.85">5266 16180 21183 0,'-11'-6'1888'0,"11"6"-1504"0,0 0-384 0,-9-2 0 16,9 2 848-16,0 0 112 0,-9 11 0 0,3 1 16 16,-2 4-16-16,0 4-16 0,0 5 0 15,-1 3 0-15,0 7-304 0,0 2-48 0,-1 3-16 0,-3 1 0 16,0 2-48-16,1 2-16 0,0-2 0 0,1 1 0 15,-1-4-208-15,3-1-48 0,2 0-16 0,3-3 0 16,1-5-240-16,2-3-288 0,1-6 64 0,1-1-9392 16,1-5-1888-16</inkml:trace>
  <inkml:trace contextRef="#ctx0" brushRef="#br0" timeOffset="43870.52">4952 16615 22111 0,'0'0'1968'0,"13"-1"-1584"0,2-6-384 0,6 3 0 0,4 1 1328 0,7 0 176 15,3 2 32-15,4-2 16 0,2-1-816 0,-4 4-160 16,-1-1-48-16,-3 0 0 0,0-2-528 0,-2 1 0 16,-3-1 0-16,-1 3 0 15,0 0-2352-15,0-1-464 0</inkml:trace>
  <inkml:trace contextRef="#ctx0" brushRef="#br0" timeOffset="44143.05">6437 16347 12895 0,'0'0'1152'0,"-5"-9"-928"0,5 9-224 16,-4-8 0-16,-2 2 3616 0,6 6 672 0,0 0 144 0,-10 0 32 15,-2 1-3008-15,-1 3-608 0,-2 2-112 0,-4 7-32 16,-5 5-320-16,-4-1-64 0,-4 5 0 0,-1 4-16 16,-1-1 0-16,2 4 0 0,2-3 0 0,2 3 0 15,2-1 144-15,7 1 48 0,3 2 0 0,4-4 0 16,3 4-288-16,5-4-48 0,3 1-16 0,5-3 0 16,2-1-144-16,4-3 0 0,3-4 0 0,4-3 0 15,2-5 0-15,4 1 0 0,3-3 0 0,4-2 0 16,-1-3-592-1,3-3 0-15,-1-3 0 0,0 0-9664 0,-3-2-1936 0</inkml:trace>
  <inkml:trace contextRef="#ctx0" brushRef="#br0" timeOffset="44342.64">6603 16685 28447 0,'0'0'1264'0,"-3"6"256"0,3-6-1216 0,-3 14-304 15,2 4 0-15,0 2 0 0,1 3 784 0,0 5 112 16,-2 1 0-16,0 1 16 0,-2 1-336 0,-1 2-80 16,-4-1-16-16,0-1 0 0,0-2-160 0,0 0-48 15,0-2 0-15,2 1 0 0,-1-5-272 0,4-2-176 16,1 1 32-16,1-3-9968 16,4-4-2000-16</inkml:trace>
  <inkml:trace contextRef="#ctx0" brushRef="#br0" timeOffset="44862.82">7639 16273 3679 0,'-16'-8'160'0,"4"4"32"0,-1 2-192 0,0 1 0 15,1-1 0-15,0 1 0 0,0 2 4720 0,2 3 896 16,0 1 176-16,0 3 32 0,-4-2-4064 0,0 8-816 15,-2 4-176-15,3 1-16 0,-4 4-176 0,4 5-48 16,-1-3 0-16,2 6 0 0,0-1 112 0,3 2 32 16,2 1 0-16,3 3 0 0,4-2-352 0,6-1-80 15,2-1-16-15,2-5 0 0,1-4-224 0,7-4 128 16,-1-2-128-16,2-5 0 0,6-1 160 0,2-4-160 16,2-2 160-16,3-3-160 0,1-2 208 0,0-1-48 0,5-4-16 15,-1-1 0-15,0-5-16 0,-4 1 0 0,-3-5 0 16,0-2 0-16,-4 0 0 0,0-4 0 0,-6 1 0 0,-2-4 0 15,-4 0 0-15,-3 1-128 0,-1-3 192 0,-3 0-64 16,-5-5-128-16,-3-1 160 0,-4-3-160 0,-3-2 160 16,0-1-160-16,-3 2 0 0,-1 3 0 0,0 6 0 15,2 6 0-15,0 3 0 0,0 4-160 0,0 3 160 16,-1 6-320-16,1 2 16 0,-1 0 16 0,1 5 0 31,1 0-2144-31,0 3-448 0</inkml:trace>
  <inkml:trace contextRef="#ctx0" brushRef="#br0" timeOffset="45108.75">8016 15949 16575 0,'-14'1'736'0,"14"-1"160"0,-12 5-720 0,2 3-176 0,0 4 0 0,0 4 0 0,1 3 2368 0,-1 10 432 16,-3 3 80-16,0 6 32 0,-3 4-1760 0,-3 0-368 15,-3 4-64-15,-1 2-16 0,-2 4 208 0,-1 5 48 16,1 2 0-16,-3 0 0 0,4 4-208 16,0-4-48-16,1 4 0 0,2-5 0 0,2-3-368 0,3-3-80 15,2-9 0-15,2-3-16 0,2-5-240 0,3-4 144 16,2-3-144-16,3-7 128 16,2-2-608-16,2-1-128 0,3-3-32 0,2-7-9840 15,3-2-1968-15</inkml:trace>
  <inkml:trace contextRef="#ctx0" brushRef="#br0" timeOffset="45320.58">8402 16908 26719 0,'0'0'2368'0,"-4"14"-1888"0,-2 3-480 0,1 3 0 15,0 3 1072-15,0 4 112 0,1 3 32 0,-2 2 0 16,-2 1-800-16,-5-1-160 0,-2 0-16 0,-2-6-16 0,0 1-416 0,-2-5-64 16,-2-2-32-16,3-1-8992 15,2-2-1808-15</inkml:trace>
  <inkml:trace contextRef="#ctx0" brushRef="#br0" timeOffset="45810.14">9288 15993 8287 0,'0'0'736'0,"0"0"-592"0,0 0-144 0,0 0 0 16,0 0 3040-16,0 0 576 0,0 0 112 0,0 0 32 16,-2 14-2144-16,2 1-416 0,2 5-96 0,-1 4-16 15,3 9-256-15,0 4-64 0,0 5-16 0,-2 2 0 0,0-2-304 0,-2 5-48 16,-4 4-16-16,0-4 0 0,-2 0 128 0,-1 3 0 16,1-5 16-16,-2 4 0 0,1-4-304 0,0-3-64 15,0-2-16-15,2-3 0 0,0-6-368 0,1-3-80 16,0-6-16-16,1-4 0 15,2-7-1856-15,0-2-368 0,1-9-80 0,0 0 0 0</inkml:trace>
  <inkml:trace contextRef="#ctx0" brushRef="#br0" timeOffset="45940.23">9072 16564 25103 0,'15'1'1104'0,"-3"-1"240"0,3 2-1072 0,7 0-272 0,6 2 0 16,5 0 0-16,5-1 448 0,6 1 48 0,6 0 0 0,-1-3-8240 16,1-2-1632-16</inkml:trace>
  <inkml:trace contextRef="#ctx0" brushRef="#br0" timeOffset="46217">10407 16314 27647 0,'0'0'2448'0,"-10"-3"-1952"0,-2 3-496 0,-1-1 0 16,-1 1-640-16,-1 1-208 0,0 2-48 0,-2 4-16 0,-3 3 912 15,-3 4 384-15,-4 3-32 0,-1 1 0 0,-1 1 80 0,0 2 16 16,0 7 0-16,0 2 0 0,1 0 576 0,3 1 128 15,4-2 32-15,2 4 0 0,2 4-416 0,5-3-96 16,3-1-16-16,2-1 0 0,5-3-512 0,4-1-144 16,3-3 0-16,6 1 0 0,1-3-224 0,5-3-112 15,-2-3-32-15,3-2 0 16,2-1-848-16,0-4-192 16,7-1-16-16,-1-7-16 0</inkml:trace>
  <inkml:trace contextRef="#ctx0" brushRef="#br0" timeOffset="46543.93">10569 16767 27407 0,'0'0'1216'0,"0"0"256"0,0 0-1184 0,12-1-288 0,1 6 0 0,-5-2 0 16,-8-3 704-16,11 5 96 0,-1 1 16 0,-4 3 0 15,-6-9-224-15,4 14-32 0,-1-1-16 0,-5 2 0 16,1 0-32-16,-2 4 0 0,-2 3 0 0,-1 1 0 16,-2-2-128-16,-3 2-16 0,1 3-16 0,0-3 0 15,-1-3 192-15,3 2 32 0,0-2 16 0,3-1 0 16,1-3 16-16,3 0 0 0,2-1 0 0,2 0 0 16,0-6-224-16,5 0-64 0,-3-3 0 0,4 2 0 15,1-3-96-15,2 0-32 0,-1-2 0 0,3 1 0 0,1-3-192 0,2-1 176 16,2-4-176-16,0 1 160 0,1 0-160 0,1 0 0 15,-1 1 0-15,0-2 0 16,1-3-624-16,-1 2 0 0,0 0 0 16,2-2-11344-16,-1 0-2288 0</inkml:trace>
  <inkml:trace contextRef="#ctx0" brushRef="#br0" timeOffset="47008.85">11855 16253 16575 0,'-23'-2'736'0,"7"4"160"0,0 0-720 0,-4 2-176 0,-3 1 0 0,-3 6 0 16,2 2 1904-16,-1 6 336 0,-2 2 80 0,-1 3 16 15,-3 7-1104-15,2 3-208 0,1 0-64 0,4 1 0 16,3 4 160-16,3-1 32 0,4 1 0 0,6 2 0 16,6-2-736-16,3-3-144 0,8-4-16 0,5-3-16 0,5-3-112 0,5-4-128 15,5-3 176-15,2-5-176 0,0-5 0 0,4 1 0 16,4-5 0-16,-3-2 0 0,1-4 128 15,-3-2-128-15,0-5 192 0,1 1-192 0,-2 0 352 0,0-3-32 16,-3 1-16-16,-2-2 0 0,-4-2-64 16,-2 3-16-16,-3-5 0 0,-4-2 0 0,-3 1-64 0,-7-2-16 15,-5-1 0-15,-3 0 0 0,-7-4-144 0,-5-4 0 16,-6 1 0-16,-4-1 0 0,-3 4 0 0,1 1-144 16,-1 1 0-16,3 3 0 0,0 3-176 0,2-1-48 15,0 2 0-15,2 4 0 16,2 3-2304-16,2-2-464 0</inkml:trace>
  <inkml:trace contextRef="#ctx0" brushRef="#br0" timeOffset="47259.89">12129 15984 10127 0,'-2'-12'448'0,"-2"3"96"0,-1 0-544 0,1 5 0 0,4 4 0 0,0 0 0 15,-8 0 4320-15,1 5 752 0,-2 7 160 0,-3 4 16 16,-3 6-3632-16,-2 6-720 0,0 6-160 0,-4 4-32 16,-2 7 96-16,1-2 16 0,-1 4 0 0,1 2 0 15,-1 4-64-15,3-3-16 0,0 4 0 0,0-2 0 16,3 1-336-16,0 1-64 0,2-5-16 0,0 2 0 16,1-1-320-16,0-3 0 0,0-2-160 0,2-4 160 15,2-4-1104-15,2-4-112 0,3-4-32 16,4-7 0-16,2-3-1920 0,2-4-384 0</inkml:trace>
  <inkml:trace contextRef="#ctx0" brushRef="#br0" timeOffset="47600.96">12231 16847 22111 0,'0'0'1968'16,"10"-2"-1584"-16,1-2-384 0,1 0 0 0,1 3 2032 0,-1 2 320 0,0 3 64 0,-2 1 16 15,-10-5-1776-15,7 8-336 0,-7-8-80 0,4 14-16 16,-5 1-224-16,-4-1 128 0,-1 3-128 0,-6 0 0 16,-2 2 0-16,-2 2 128 0,-3-1-128 0,-2 2 0 15,0 1 256-15,0 1 16 0,0-3 0 0,3 1 0 16,4-2 384-16,4-3 80 0,2-2 16 0,4-1 0 15,4-5 0-15,4 0 0 0,-4-9 0 0,12 5 0 16,2 0-176-16,3 1-48 0,4-6 0 0,4 0 0 16,3-2-128-16,1-2-16 0,2 1-16 0,-2 0 0 15,3-1-368-15,0 0 128 0,-2-1-128 0,3 1 0 16,0 2-192-16,-1-1-128 0,-2-2 0 0,-3-1-11824 16,0 0-2352-16</inkml:trace>
  <inkml:trace contextRef="#ctx0" brushRef="#br0" timeOffset="48359.88">12819 15462 11055 0,'0'0'976'0,"0"0"-784"16,0 0-192-16,0 0 0 0,0-9 1232 0,0 9 208 15,0 0 32-15,0 0 16 0,0 0-336 0,0 0-80 16,0 0-16-16,4-6 0 0,-4 6 144 0,8-8 16 15,-8 8 16-15,15-1 0 0,-2 1-64 0,4 2-16 16,3 5 0-16,4 0 0 0,2 6-368 0,6 1-80 16,3 9 0-16,1 1-16 0,4 8-288 0,0 2-48 15,0 2-16-15,-1 4 0 0,-1 9-160 0,1 2-48 16,-4 4 0-16,-2 5 0 0,-2 6-128 0,-6 3 0 0,-3 0 144 0,-6 1-144 16,-2-4 144-16,-5 2-144 0,-4 2 192 0,-1-1-192 15,-5-6 224-15,-3 2-64 0,-5-4-16 0,-1-4 0 16,-2-1 176-16,1-5 48 0,-2-1 0 0,-1-2 0 15,-1-5 256-15,0-2 48 0,-2-3 16 0,1-5 0 16,-2-2-112-16,0-2 0 0,-1 0-16 0,0-4 0 16,1-3-176-16,0 0-16 0,1-5-16 0,-2 0 0 15,-3-3-208-15,2 1-144 0,-1-3 192 0,2-3-192 16,-1 1 0-16,2-5 0 0,-1-1 0 0,1-3-144 16,2-4-2160-1,6 0-416-15,1-6-96 0</inkml:trace>
  <inkml:trace contextRef="#ctx0" brushRef="#br0" timeOffset="49264.15">14237 16339 21183 0,'0'0'944'0,"0"0"192"0,14-8-912 0,3 1-224 0,5-6 0 0,7 0 0 0,6 2 1168 0,5-3 192 16,7 0 48-16,5 2 0 0,6 4-832 0,0-3-176 15,-1 1-16-15,-5 1-16 0,-5 4-368 0,-2 5 128 16,-2-1-128-16,-5 2-8160 15,-5 1-1680-15</inkml:trace>
  <inkml:trace contextRef="#ctx0" brushRef="#br0" timeOffset="49441.48">14441 16661 30399 0,'0'0'1344'0,"14"3"288"0,4 0-1312 0,5-1-320 0,9 5 0 0,5-2 0 15,6-3 576-15,3-2 64 0,1-2 0 0,1-3 0 16,0-2-384-16,2 2-80 0,2-2-16 0,0 0 0 31,1-1-1248-31,-1 0-240 0</inkml:trace>
  <inkml:trace contextRef="#ctx0" brushRef="#br0" timeOffset="50980.24">16302 15775 11967 0,'0'0'1072'0,"0"0"-864"16,0 0-208-16,0 0 0 0,0 0 944 0,0 0 144 15,0 0 16-15,0 0 16 0,0 0 96 0,-9 0 32 16,0 0 0-16,0 3 0 0,1 4-352 0,-1 3-64 15,1 4 0-15,-1 4-16 0,0 3-272 0,-1 9-48 16,-1 6-16-16,-2 4 0 0,-2 2-112 0,-1 5-32 16,0 5 0-16,-3 3 0 0,-1-1-48 0,-3 3-16 15,-2 3 0-15,0 0 0 0,-2-2-96 0,-1 0-32 16,2-5 0-16,-1-1 0 0,2-5 384 0,2-6 80 16,1-2 16-16,3-4 0 0,1-5 96 0,3-6 32 15,2-1 0-15,4-3 0 0,3-1-352 0,3-2-64 16,1-7-16-16,7 2 0 0,1-5-16 0,5 2-16 0,0-4 0 0,4 0 0 15,3 2-64-15,5-4-16 0,4 3 0 16,3 1 0-16,3-2-64 0,3 4-16 0,3 0 0 0,4-1 0 16,2-1 0-16,1-2-128 0,-2 0 192 0,-1 1-64 15,-1-3-128-15,-2 0 0 0,-5 1 0 0,1-3 0 32,-4 0-512-32,-3 1 32 0,-1-2 0 0,-8-2-10032 0,1 1-2016 0</inkml:trace>
  <inkml:trace contextRef="#ctx0" brushRef="#br0" timeOffset="51453.13">17534 15645 17727 0,'-13'-4'784'16,"13"4"176"-16,-11-5-768 0,2 3-192 0,2 0 0 0,7 2 0 0,-11 4 592 0,1 4 96 0,-2-2 16 0,0 8 0 15,-2 1-32-15,-2 4 0 0,-1 2 0 0,-4 0 0 16,-2 5 240-16,1 4 48 0,1 5 16 0,-3 7 0 16,-1 5 96-16,1 6 16 0,1 5 0 0,1 6 0 15,2 0-528-15,2 4-112 0,-1-2 0 0,4 5-16 16,1-1-304-16,5-2-128 0,0-3 128 0,2-1-128 15,1-8 0-15,4-2 128 0,0-2-128 0,2-9 0 16,3-5 0-16,-1-4 0 0,5-2 0 0,-1-4 0 16,2-5 0-16,1-5-176 0,1-3 16 0,2-5 0 15,2-1-1344 1,2-5-272-16,0-4-48 0</inkml:trace>
  <inkml:trace contextRef="#ctx0" brushRef="#br0" timeOffset="51913.71">17986 15806 21071 0,'-8'7'928'0,"1"-2"208"0,0 2-912 0,-1 4-224 16,2 3 0-16,-1 2 0 0,2 2 704 0,1 2 80 0,0 3 32 0,2 1 0 15,1-2-128-15,2 2-32 0,-1 0 0 0,2-1 0 16,2 4 48-16,1-2 16 0,3-3 0 0,1 1 0 15,1-2-112-15,2-2-32 0,-1-1 0 0,2-5 0 16,3 0-144-16,2-1-48 0,0-7 0 0,1 0 0 16,0 1 64-16,3-6 0 0,2-4 0 0,0-3 0 15,3 0-32-15,0-5 0 0,4-2 0 0,1-3 0 16,2-5-176-16,0-1-48 0,-1-5 0 0,-3 3 0 16,-4-6-192-16,0 1 176 0,-3-2-176 0,-3-1 160 15,-3 0-160-15,-1 0 128 0,-1 1-128 0,-3 4 128 0,0 3-128 16,-1 6 0-16,-5 3 0 0,-1 6-176 15,-1-1-384-15,-4 11-80 0,0 0 0 16,0 0-9792-16,-8-4-1936 0</inkml:trace>
  <inkml:trace contextRef="#ctx0" brushRef="#br0" timeOffset="52192.74">18115 16381 21183 0,'-9'14'1888'0,"5"-4"-1504"0,-4 4-384 0,3 1 0 16,0 6 1568-16,1-1 240 0,1 4 48 0,0 3 16 16,2 3-560-16,1 0-112 0,-3 0-32 0,1 2 0 15,-2-3-336-15,0 2-64 0,0 2 0 0,1-2-16 16,-1-3-336-16,-1 2-64 0,1-5-16 0,1 2 0 15,1-4-192-15,0-2-144 0,1-2 192 0,1-1-192 16,0 0 0-16,3-4 0 0,-1-1-192 0,-2-13 48 31,7 8-1856-31,-7-8-368 0,9 7-80 0</inkml:trace>
  <inkml:trace contextRef="#ctx0" brushRef="#br0" timeOffset="53018.1">18299 15580 15599 0,'-8'-10'688'0,"8"10"144"0,-6-10-656 0,0 0-176 0,2 3 0 0,0 1 0 0,2-2 752 0,2 8 112 0,-3-5 32 16,3 5 0-16,0 0-320 0,0 0-48 16,-1-7-16-16,1 7 0 0,0 0 192 0,0 0 16 0,0 9 16 15,1 3 0-15,-1-3 32 0,0 8 0 0,1 6 0 0,2 2 0 16,-1-1-96-16,2 8-16 0,-1 2 0 0,-1 3 0 15,-4 2-16-15,-1 10 0 0,-3 3 0 0,-3 1 0 16,-2 3 96-16,-2 3 16 16,1 3 0-16,-2-2 0 0,-2-1-176 15,-1 1-16-15,1-1-16 0,-1-2 0 0,1-4-224 0,2 1-32 0,-1-4-16 0,-1 0 0 16,-2-6-80-16,2 0 0 0,-1-6-16 0,2-1 0 16,0-6-176-16,2-3 160 15,2 2-160-15,1-7 160 0,-2-1-160 0,5 1 0 0,-1-4 0 16,3-1 0-16,1-4-928 0,0 0-272 0,2-2-48 15,2-12-9056-15,0 0-1824 0</inkml:trace>
  <inkml:trace contextRef="#ctx0" brushRef="#br0" timeOffset="53697.95">19017 15231 10127 0,'0'0'896'0,"0"0"-704"0,-1-9-192 0,0 4 0 0,1 5 1168 0,0 0 208 16,0 0 32-16,0 0 16 0,0 0-464 0,0 0-80 16,0 0-32-16,0 0 0 0,0 0-112 15,0 0-32-15,6 9 0 0,0 3 0 0,2-2 256 0,1 4 32 16,1 3 16-16,2 6 0 0,4 3-208 0,1 8-32 15,-1 1-16-15,2 5 0 0,1 4-208 0,0 6-32 16,3 6-16-16,-3 2 0 0,-3 0-208 0,2 6-32 16,0 3-16-16,-3 2 0 0,2 2-80 0,-2 0-16 0,0 2 0 15,-1-5 0-15,-2 0 64 0,-4-1 16 0,-2 2 0 16,-4 1 0-16,-3 0 112 0,-6-2 32 0,-3 0 0 0,-6-6 0 16,-2-5 144-16,-1 3 16 0,-5-4 16 15,-3-3 0-15,-2-3-128 0,-2-6-32 16,-2 1 0-16,-1-5 0 0,1-1 128 0,0-3 0 15,-3-1 16-15,-1-1 0 0,-1-5-176 0,-1-5-32 0,-1 1-16 0,6-5 0 16,2 0-176-16,8-4-128 0,3-4 144 0,4-3-144 31,4-4-1024-31,13-5-320 0,0 0-48 0,-2-9-14576 0</inkml:trace>
  <inkml:trace contextRef="#ctx0" brushRef="#br0" timeOffset="54069.92">20226 15968 11967 0,'0'0'1072'16,"0"0"-864"-16,0 0-208 0,0 0 0 0,0 0 2864 0,0 0 528 0,-1 10 96 0,0 3 32 16,-2 2-1936-16,-1 4-384 0,-3 5-80 0,2 5-16 15,-3 3-160-15,0 4-48 0,-1 1 0 16,-1 2 0-16,-1-1-128 0,1 4-48 0,-1 1 0 0,1-2 0 15,0 1-128-15,1-1-16 0,2-3-16 0,-1-3 0 16,0 0-368-16,3-2-192 0,0-1 192 16,1-5-192-1,1-1-336-15,0-4-176 0,0-9-48 0,2 1-10000 0,0 0-2016 0</inkml:trace>
  <inkml:trace contextRef="#ctx0" brushRef="#br0" timeOffset="54229.17">19700 16433 24879 0,'0'0'2208'0,"13"-1"-1760"0,4-4-448 0,9 3 0 0,7 2 2080 0,9 3 336 15,6 1 64-15,7 0 16 0,-1-3-1904 0,4 1-368 16,0 1-80-16,-1-1-16 0,1 4-128 0,1-3-224 16,4-1 48-16</inkml:trace>
  <inkml:trace contextRef="#ctx0" brushRef="#br0" timeOffset="54915.56">21652 15729 11055 0,'0'0'480'0,"0"0"112"0,0 0-464 0,8-8-128 0,-4 2 0 0,-4 6 0 0,0 0 3808 0,0 0 736 16,0 0 160-16,0 0 32 0,7 10-2880 0,0 7-560 15,-6 2-112-15,-1 5-32 0,-1 4-384 0,-6 6-96 16,1 3-16-16,-3 4 0 0,-2 3-128 0,-2 2-16 16,-1 3-16-16,-3 5 0 0,-2 2-176 0,-2 0-48 15,-2-4 0-15,-1 2 0 0,-2 1-128 0,2-3-16 0,0-5-128 16,2-2 192-16,3-1-16 0,2-8-16 0,0-3 0 0,3-3 0 15,1-2 192-15,2 2 32 0,1-6 16 16,2 0 0-16,3-1-128 0,4-2-16 0,-2-2-16 0,3-1 0 16,3-3-240-16,2-2 144 0,1 1-144 0,3-1 128 15,1-6-128-15,3 2 0 0,1-4 0 0,4 3 0 16,2-2 160-16,2 0-160 0,3 0 192 0,-1-1-192 16,2-2 0-16,2 0 0 0,2-3 0 0,1-1 0 15,-2 0 0-15,1-2-192 0,2 1 192 0,1-5-192 16,0 2-1024-1,2-1-208-15,-2-3-48 0,1 1-9728 16,-1-3-1936-16</inkml:trace>
  <inkml:trace contextRef="#ctx0" brushRef="#br0" timeOffset="55682.56">22941 15537 14559 0,'0'0'640'0,"0"0"144"0,-5 6-624 0,-1 6-160 0,-2-1 0 16,1 3 0-16,-4 3 752 0,0-1 112 0,-2-2 32 15,-1 4 0-15,-1 2 368 0,0 2 80 0,1 3 0 0,-4 3 16 16,0 2 0-16,2 1 0 0,0 6 0 0,1 8 0 16,0 2-272-16,1 4-48 0,-1 6-16 0,2 2 0 15,-2 1-272-15,-1 3-64 0,1-6-16 0,1 5 0 16,0 0-288-16,2 1-48 0,0-5-16 0,2-3 0 16,1-2 64-16,3-6 0 0,2-1 0 0,3-7 0 15,1-4 96-15,1-1 32 0,4-1 0 0,1-5 0 16,3 0-256-16,5-4-32 0,0-1-16 0,4-5 0 15,1-4-208-15,3-3 0 0,0-1-144 0,4-5 144 16,2-3-2336-16,2-2-368 16</inkml:trace>
  <inkml:trace contextRef="#ctx0" brushRef="#br0" timeOffset="56334.05">24064 16045 15663 0,'0'0'1392'0,"0"0"-1120"0,-7-5-272 0,1-2 0 0,1 0 1584 0,-1 2 256 15,-3-4 48-15,1 4 16 0,0-1-736 0,-1-2-144 16,1 3-16-16,-4 1-16 0,-1-1-400 0,-1 1-80 16,-2 4 0-16,-1 3-16 0,-2 2 144 0,-1 1 16 15,-3 2 16-15,-2 4 0 0,1 1-48 0,-1 4-16 16,0 1 0-16,0 2 0 0,-2 3-160 0,0 1-48 16,3 3 0-16,-3-3 0 0,3 3-80 0,4-3-32 15,-1 3 0-15,10-3 0 0,5 0-96 0,4 1 0 16,4-4-16-16,9 0 0 0,4 0 64 0,7-2 16 0,1-2 0 15,2-1 0-15,3-2-112 0,3-2-16 16,1-4 0-16,4-2 0 0,5-1-128 0,2-2 128 16,2-3-128-16,-1-1 128 15,1-2-544-15,-3-2-112 0,-4-3-32 0,-3 2-10128 0,-3-4-2016 0</inkml:trace>
  <inkml:trace contextRef="#ctx0" brushRef="#br0" timeOffset="56548.53">24357 16364 29247 0,'3'14'1296'0,"-3"-3"272"0,-3 1-1248 0,2 6-320 0,0 4 0 0,-2 4 0 15,-1 0 768-15,-1 4 112 0,0 0 16 0,-2 1 0 0,-4 1-560 0,3 0-96 16,-4-3-32-16,2-1 0 0,-2-4-80 0,4 2 0 15,-4-5-128-15,6 0 192 0,-2-5-192 0,3 1 0 16,1-3 0-16,3-5-10000 16,1-9-1936-16</inkml:trace>
  <inkml:trace contextRef="#ctx0" brushRef="#br0" timeOffset="57117.89">25238 15956 26783 0,'-10'-20'1184'0,"5"7"240"0,0-1-1136 0,1-1-288 0,0-1 0 0,2 2 0 15,-1 1 896-15,1 4 128 0,0 0 32 0,-1 4 0 0,3 5-592 16,0 0-112-16,0 0-32 0,-11 4 0 0,-1 0-192 0,-4 8-128 15,-3 7 160-15,2 4-160 0,-3 4 320 0,3 1-16 16,-1 4-16-16,1 3 0 0,2 3 96 0,2 3 0 16,2-4 16-16,2 1 0 0,1-1-240 0,6-1-160 15,2-6 192-15,5-3-192 0,1-2 208 0,6-2-64 16,2-6-16-16,6-5 0 0,5 0 208 0,5-6 48 16,1-2 0-16,4-8 0 0,0-1 64 0,1-3 0 15,-2-4 16-15,1-2 0 0,-1-3-160 0,-1-2-48 16,-1-2 0-16,-2-1 0 0,0-5-256 0,-5 2 128 0,-3-3-128 15,-5 0 0-15,-4-8 240 0,-3 1-64 0,-5-6-16 16,-2 2 0-16,-3-2-160 0,-4 4 0 16,0 3 0-16,-6 6 0 0,0 5 0 0,-4 6 0 15,-3 6 0-15,-2 1-176 0,-2 5-144 0,-3 3-16 16,-3 6-16-16,0 1 0 16,0 0-736-16,3 4-160 0,1-4-32 0,3 6-9360 15,1-5-1888-15</inkml:trace>
  <inkml:trace contextRef="#ctx0" brushRef="#br0" timeOffset="57372.31">25621 15509 21183 0,'-23'5'944'0,"9"4"192"0,-3 5-912 0,1 5-224 0,-1 4 0 0,1 7 0 0,-2 5 2480 0,2 3 448 15,-2 4 80-15,-1 5 32 0,-2 0-1856 0,0 2-368 16,-2 2-80-16,1 3-16 0,-2 2 0 16,1 1 0-16,-1 0 0 0,0 1 0 0,0-2-304 15,-2 0-64-15,1 3-16 0,1-5 0 0,1-1-208 0,3-4-128 16,2 2 128-16,5-9-128 0,3-5-192 0,3-3-96 16,4-5-32-16,5-5 0 15,2-3-1296-15,6-3-272 0,3-7-48 0</inkml:trace>
  <inkml:trace contextRef="#ctx0" brushRef="#br0" timeOffset="57758.94">26056 16331 14735 0,'0'0'640'0,"-11"4"160"0,1-1-640 0,3 3-160 0,-1-1 0 0,3 9 0 0,-2 3 4320 0,1 3 832 16,-2 2 160-16,1 4 48 0,-1 0-4080 0,-1 2-832 15,-1-3-144-15,-1 4-48 0,1-2-64 0,1 1 0 16,0-4-16-16,2 0 0 0,-3 2-176 0,3-6 128 16,0 0-128-16,3-1 128 0,2-2-288 0,2-2-64 15,0-1-16-15,2-5 0 16,-2-9-2640-16,0 0-512 0</inkml:trace>
  <inkml:trace contextRef="#ctx0" brushRef="#br0" timeOffset="58053.58">26772 15668 15663 0,'0'0'1392'0,"0"0"-1120"0,0 0-272 0,0 0 0 16,-8 6 2816-16,1 6 496 0,0 0 96 0,-1 5 32 16,-1 2-2064-16,-2 1-416 0,-3 2-64 0,1 3-32 15,-1 3-176-15,1 3-48 0,2 1 0 0,-1 1 0 0,2 1-192 0,1 0-64 16,2-1 0-16,2 2 0 0,1 1-176 15,0 1-32-15,0-2-16 0,0-1 0 16,0 0-1312-16,1-4-272 16,-2-4-48-16,-1-2-8128 0,0-5-1632 0</inkml:trace>
  <inkml:trace contextRef="#ctx0" brushRef="#br0" timeOffset="58216.24">26303 16019 28559 0,'0'0'2544'0,"0"0"-2032"16,8-9-512-16,2 4 0 0,4-3 1024 0,4 4 96 16,4 2 32-16,4 0 0 0,6 0-752 0,1 1-144 15,4-1-16-15,6-1-16 0,2 0-224 0,3 0 176 0,3 0-176 16,-3 0-9904-16,-2-1-2064 0</inkml:trace>
  <inkml:trace contextRef="#ctx0" brushRef="#br0" timeOffset="58586.52">27911 15698 20271 0,'-16'0'1792'0,"-5"0"-1424"0,-1 0-368 0,-5 2 0 0,-5 0 1808 0,0 1 304 16,1 2 48-16,-2 5 16 0,-3-1-944 0,0 4-176 15,2 1-32-15,0 2-16 0,1 3 32 0,1 0 16 16,4 0 0-16,2 5 0 0,2 3-128 0,4 1-32 16,1 3 0-16,4-1 0 0,5-3-496 0,3 1-96 15,7-3-32-15,5 2 0 0,5-6-128 0,4 1-16 16,3-4-128-16,2-2 192 0,0 0-192 0,4-2 128 15,2-8-128-15,3 3 0 0,3-4 0 0,1-1-160 16,1 0 0-16,1 1 0 16,0-5-2592-16,-1 0-512 0</inkml:trace>
  <inkml:trace contextRef="#ctx0" brushRef="#br0" timeOffset="58924.4">28017 16062 27807 0,'0'0'1232'0,"0"0"256"0,0 0-1184 0,0 0-304 0,11-3 0 16,1 3 0-16,-1 3 1056 0,1 1 160 0,-2 0 16 0,0 3 16 0,3 1-352 0,-7 4-80 15,0 1-16-15,-1 1 0 16,-1 4-448-16,-2 2-96 0,-4 2 0 0,0 1-16 0,-3 1 0 0,-2 1 0 16,0 0 0-16,-4 2 0 0,1-2 256 0,0-1 48 15,-1 0 16-15,2-4 0 0,1-2-16 0,4 0 0 16,2-4 0-16,2-3 0 0,2 1 96 0,5 0 0 16,3-4 16-16,3 1 0 0,2-4-304 0,4-2-64 15,4-1-16-15,4 2 0 0,3-4-144 0,3 0-128 16,4-3 144-16,-1 2-144 15,-1-1-1504-15,-1-1-400 16,-1-1-80-16,-1-2-10000 0,-6 1-2016 16</inkml:trace>
  <inkml:trace contextRef="#ctx0" brushRef="#br0" timeOffset="59428.93">29165 15667 16575 0,'0'0'736'0,"-7"-11"160"0,1 3-720 0,1-4-176 0,1 3 0 0,4 9 0 0,0 0 3104 0,0 0 592 15,-9-1 112-15,0 2 32 0,-1 3-2752 0,-3 2-528 16,-1 6-112-16,-3 1-32 0,-2-1 128 0,-1 6 32 16,0 5 0-16,-1-1 0 0,-1-2 16 0,2 4 16 15,1 3 0-15,2-2 0 0,4 3-224 0,3-1-32 16,5 3-16-16,4 1 0 0,3-6-144 0,7 2-48 15,4-4 0-15,3-4 0 0,4-1-16 0,1-1 0 16,3-3 0-16,2-3 0 0,3-3-128 16,3-4 160-16,-1-1-160 0,3-3 160 0,0-3-32 0,0 2-128 15,0-7 192-15,1-1-64 0,0 1-128 0,-3-3 128 16,-1-3-128-16,-5-1 128 0,-3-1-128 0,-4-3 192 16,-3-3-192-16,-4 0 192 0,-3-3-64 0,-4-2-128 0,-1-3 192 0,-4 1-64 15,0-1-128-15,-5 4 0 16,-1 1 0-16,-3 4 0 0,-3 3 0 0,1 3-144 0,-2 2 0 0,-2 3 0 31,-5-2-1392-31,2 5-256 0,-3-3-64 0,0 3-13872 16</inkml:trace>
  <inkml:trace contextRef="#ctx0" brushRef="#br0" timeOffset="59699.33">29589 15173 22111 0,'0'0'976'0,"-7"-3"208"0,7 3-944 0,-9 3-240 0,0 5 0 0,0 2 0 0,0 8 2080 0,-1 4 368 15,0 2 80-15,-3 2 16 0,-2 5-1328 0,-2 7-272 16,-3 7-48-16,0-1-16 0,-2 4-96 0,-2 3-16 16,-2 3 0-16,-2 0 0 0,0 2-128 0,2 0-48 15,-1 3 0-15,2 0 0 16,2 1-368-16,1 0-80 0,2 3-16 0,2-3 0 15,1-3-448-15,3-3-112 0,2-5-16 16,2-3 0-16,2-7-864 0,4-6-176 0,2-5-48 16,3-1 0-16,3-7-1600 0,3-6-320 0,6-5-64 0,1-7 0 0</inkml:trace>
  <inkml:trace contextRef="#ctx0" brushRef="#br0" timeOffset="60012.47">29662 16200 15663 0,'0'0'1392'0,"0"0"-1120"0,11-6-272 0,1 2 0 16,3 2 3472-16,0 2 640 0,0 2 128 0,1 3 32 16,-2 2-3008-16,-2-1-608 0,-2 3-112 0,-1 1-32 15,-1 5-304-15,-3 1-64 0,-4 1-16 0,-2 1 0 16,-3 1-128-16,-2 2 128 0,-4-1-128 0,-3 0 128 15,-4 3 192-15,0-2 16 0,-1-2 16 0,1-2 0 16,2-1 448-16,1-4 96 0,1 0 0 0,5-2 16 0,8-10 80 0,-3 8 16 16,3-8 0-16,8 10 0 15,2-5-432-15,6-1-64 0,6-2-32 0,6 3 0 0,5-3-240 16,5-2-48-16,4-2-16 0,2-2 0 0,1 2-176 16,-3-1-256-16,-4 1 64 0,-2-2 16 15,-3-2-1232-15,-3-1-240 16,3 1-48-16,-5-4-10160 0,-2 2-2032 0</inkml:trace>
  <inkml:trace contextRef="#ctx0" brushRef="#br0" timeOffset="60478.89">30600 14603 20271 0,'-5'-8'1792'0,"0"-1"-1424"0,0 3-368 0,1 1 0 16,4 5 1088-16,0 0 128 0,-3-7 48 0,3 7 0 16,0 0-368-16,0 0-64 0,0 0 0 0,8 11-16 0,2 0 16 15,3 0 0-15,3 5 0 0,5 3 0 0,1 1-96 0,4 9-16 16,2 7 0-16,1 3 0 0,0 8-272 0,1 5-48 16,-3 6-16-16,0 3 0 0,0 6-176 0,-4 3-32 15,-4 0-16-15,-5 4 0 0,-7 1 16 16,1 6 0-16,-5 2 0 0,-2-2 0 0,-2-6 256 0,-2-3 48 15,-5-4 16-15,1-1 0 0,-5-6 400 0,-2 0 64 16,-1-2 32-16,-1-7 0 0,-2-7-272 0,-3 1-48 16,1-8-16-16,-4-1 0 0,-1-5-336 0,-1 0-64 15,-2-8 0-15,0 0-16 0,0-5-240 0,3-1 0 0,1-3 128 16,1 0-128 0,1 1-1408-16,2-2-320 0,-1-5-64 0,-1-2 0 0</inkml:trace>
  <inkml:trace contextRef="#ctx0" brushRef="#br0" timeOffset="61336.11">14198 18482 13823 0,'0'0'1216'0,"0"0"-960"0,-5-4-256 0,5 4 0 0,0 0 2800 0,0 0 512 16,12-4 96-16,-2-1 32 0,3-2-1984 0,4 2-400 16,4-4-80-16,6 1-16 0,0 3 80 0,7-3 16 15,0 2 0-15,8 1 0 0,2-3-272 0,8 3-48 0,1 3-16 0,2-2 0 16,-4 0-352-16,1 3-80 0,-5 2-16 0,-1 3 0 15,-4 0-272-15,-2-2 0 0,-2 2 0 16,-5-3 0 0,-4 1-512-16,-4-1-176 0,-3 6-16 0,-4-3-9840 0,-5 1-1952 0</inkml:trace>
  <inkml:trace contextRef="#ctx0" brushRef="#br0" timeOffset="61472.25">14501 18751 3679 0,'-23'9'320'0,"12"-2"-320"0,2-1 0 0,9-6 0 15,0 0 6128-15,0 0 1152 0,10 6 224 0,5 1 48 16,4-1-5232-16,8-2-1040 0,6-3-224 0,1-1-32 16,10-1-112-16,-1-4-16 0,1-5 0 0,3 3 0 0,2-3-336 15,1 3-80-15,4-4-16 0,0 5 0 16,2 4-336-16,-2-6-128 0,-2 2 0 0,-6-5-11616 16,-6 2-2432-16</inkml:trace>
  <inkml:trace contextRef="#ctx0" brushRef="#br1" timeOffset="68423.25">1317 6106 26783 0,'-13'1'1184'0,"13"-1"240"0,-10 4-1136 0,10-4-288 0,-8 10 0 0,3-1 0 0,1 6 336 0,2 5 16 16,-1 2 0-16,1 3 0 0,1 10-160 0,-1 3-16 16,0 8-16-16,0 3 0 0,-1 10 32 0,1 4 0 15,-1 10 0-15,-2 5 0 0,-2 3-192 0,0 4 0 16,-2 4 0-16,1 1 128 0,-1 0-128 0,0 0 0 15,0-1 0-15,-2 3 0 0,-1-2 0 0,1-1 0 16,0-2 0-16,2-1 0 0,1-3 0 0,-1-3 0 16,-1-3 144-16,1 1-144 0,3-5 272 0,-2-4-16 15,0-5 0-15,6-1 0 0,-2-3 48 0,3-3 0 0,-3-2 0 16,1-2 0-16,0-2-128 0,3 0-32 0,0-2 0 16,3-7 0-16,1-3-144 0,3-1 160 0,0 0-160 0,2-4 160 15,3-3-160-15,-1-2 160 0,3-4-160 0,3 3 160 16,-1-4-160-16,2 1 128 0,1-1-128 0,3-3 128 15,2 1 80-15,2-2 16 0,2 1 0 0,2 0 0 16,3-2 32-16,4 2 16 0,3-2 0 0,2 1 0 16,1-1-80-16,-1-1-32 0,0-2 0 0,1 1 0 15,6-1-32-15,0 1-128 0,5-2 192 0,2 2-64 16,2-2-128-16,4 0 160 0,2-1-160 0,0-1 160 16,-2-3-160-16,5 2 0 0,3-1 144 0,4 0-144 15,2 2 0-15,0 0 128 0,-3-7-128 0,2 4 0 16,1-1 0-16,4 3 128 0,4-2-128 0,0 0 0 15,-1-1 0-15,0 0 0 0,1-3 0 0,3 3 128 16,3-1-128-16,0 2 0 0,-2-3 0 0,0 6 0 16,-1-1 0-16,5-3 0 0,1 5 0 0,0-3 128 0,-2 3-128 0,2 0 0 15,-5 0 0-15,7-4 128 0,3 2-128 16,-2-1 176-16,1-3-176 0,1 3 192 0,-3-3-64 0,7 2 0 16,1-4 0-16,0 1 0 0,-3-2-128 0,6-2 128 15,3 0-128-15,0 0 128 0,-1 0-128 0,2 0 0 16,-1-3 0-16,4 0 0 0,0 1 0 0,-1-1 0 15,-1 0 128-15,1 1-128 0,6 1 0 0,-3 0 0 16,-4-2 0-16,2 1 0 0,2 1 0 0,0 0 0 16,-3 1 0-16,4 2 0 0,2 0 0 0,-1 0 0 15,-3-1 0-15,2 2 0 0,0-3 0 0,3 1 0 16,3-2 0-16,3 3 0 0,-3-1 0 0,2-1 128 16,2-1-128-16,3-1 0 0,-4-2 0 0,5 1 0 0,4-1 0 15,-1 1 0-15,-3-1 0 0,1 1 0 0,5-2 128 16,-5 2-128-16,-3-3 0 0,0 1 0 0,3 4 0 0,-1-2 0 15,-3 0 0-15,1 0 0 0,3 0 0 0,-2 0 0 16,-7-2 0-16,2 2 0 0,7 0 0 0,-5 0 0 16,-4 0 0-16,3-2 0 0,4 0 0 0,-2 2 0 15,-3-1 0-15,2 1 0 0,5-1 128 0,-4-2-128 16,-4 1 0-16,1 1 0 0,5-2 0 16,-2 0 0-16,-2 0 0 0,0 1 0 0,4 2 0 0,-2-2 128 15,-3-2-128-15,0 3 0 0,-1-3 0 0,0 0 0 16,1 3 0-16,1-2 0 0,0 1 0 0,0-1 128 15,-1 1 0-15,2-2-128 0,0-2 192 0,0 0-64 16,0 3-128-16,-1-5 128 0,0 2-128 0,1 1 128 16,1-4-128-16,-2 1 0 0,-5-1 0 0,4 4 0 0,1-4 0 15,0 3 128-15,-7 1-128 0,3-3 0 0,1 3 0 0,-1 1 0 16,-4-1 128-16,1 0-128 0,0 2 0 16,0 2 0-16,-1-1 0 0,-4 0 0 0,-1 2 0 0,0-1 0 15,0 1 0-15,0 0 0 0,-5 0 0 0,2 1 0 16,2 2 0-16,-2-2 0 0,-4 0 0 0,2 1 0 15,1 0 0-15,0 2 128 0,-1-1-128 0,0-1 160 16,-2-1-160-16,3 2 160 0,3 0-160 0,-3 0 192 16,-5 2-192-16,0-1 192 0,1-2-192 0,0 3 160 15,-1 2-160-15,0-2 160 0,-2 2-160 0,2 0 0 16,2-2 0-16,-2 2 128 0,-4-1-128 0,-1-2 0 16,1 1 0-16,0 1 0 0,1-1 128 0,-3-2-128 15,-1 0 128-15,0 0-128 0,-2 0 0 0,-1-3 0 16,0 0 128-16,0 1-128 0,0-1 0 0,1 1 0 0,-2-1 0 0,-3 0 0 15,-5-1 0-15,-1 0 0 0,-2-2 0 0,3 3 0 16,0 0 0-16,-1 0 0 0,-4 0 128 0,-4 0-128 16,-4 0 0-16,-1 0 0 0,1 3 0 0,1-1 0 15,3 1 0-15,-4-2 128 0,-3 3-128 0,-1-1 0 16,-5-2 0-16,5 3 128 0,-4-2-128 0,2 2 0 16,-2 1 0-16,0 1 0 0,-3-2 128 0,-7-1-128 15,-4 2 0-15,-1 3 0 0,-4-5 0 0,-1 1 0 16,-1 1 0-16,-1 2 0 0,-4-2 0 0,-3 0 0 15,-1 1 128-15,-2-1-128 0,-5 2 128 0,1 0-128 16,-4-3 160-16,-3 0-160 0,-1 0 192 0,-3-2-192 16,-4-2 192-16,0 3-192 0,-1-3 192 0,-11 0-192 0,10 0 240 15,-10 0-64-15,8-7-16 0,-2 1 0 16,-1-5-32-16,-1-1 0 0,0-3 0 0,0-3 0 16,-3-2-128-16,2-7 0 0,-1-5 0 0,1-6 0 0,-3-3 0 15,1-6 0-15,0-6 0 0,0-4 0 0,-1-3 0 0,2-6 0 16,0-4 0-16,1-2 0 0,1-5 144 0,-1-4-144 15,1-2 160-15,1-2-160 0,2-4 0 0,0 3 128 16,0-1-128-16,2-2 0 0,-1 0 0 0,1 6 0 16,0-1 0-16,-1 2 0 0,-3 2 0 0,0 4 0 15,3-3 0-15,-2 3 0 0,-2 2 0 0,4-1 0 16,-2-2-160-16,1-1 160 0,0 3 0 0,0-2-128 16,0 2 128-16,0 0 0 0,1 1-224 0,0-1 32 15,1-4 16-15,-3 2 0 0,3 0-80 0,0-3 0 16,-2 3-16-16,1 2 0 0,0-2 112 0,1 4 32 0,-2 3 0 15,1 2 0-15,1 0 128 0,0 0 0 16,-4 4 0-16,-2 1-128 0,-1 1 128 0,-1 2 0 0,0 3 0 16,1 4 0-16,-5 2 0 0,-1 3 128 15,-1 2-128-15,-3 0 176 0,0 4-176 0,-3 3-176 16,0 2 48-16,-2 3 0 0,-1 0 128 0,-1 1 0 0,-3 5 0 0,0 4 0 16,-3 1 0-16,-2 2-128 0,-2-2 128 15,-2 6 0-15,-1 5-128 0,-4-1 128 0,2 3-128 16,-7 2 128-16,-4 3 0 0,-6-1-128 0,-5 2 128 0,-1 3 0 15,-3-2-128-15,-2 3 128 0,0 1-128 0,-1 3 128 16,-2 4 0-16,-5-4 0 0,-6-3 0 0,-2 1-128 16,2 1 128-16,-1 0 0 0,-2 2 0 0,-2-2 0 15,-8 0 0-15,-3 0 0 0,-2-1 0 0,-1 3 0 16,2 0 0-16,-7-1 0 0,-10 1 0 0,-1 3 0 0,-1-6 0 16,-2 3 0-16,-5 4 0 0,-1-2 0 0,-5-2 0 15,-1 2 0-15,1 0 0 0,-4 0-128 0,1-4 128 16,-2 1 0-16,-2-2 0 0,-2 1 0 0,-1-3 0 15,-1 2 0-15,-3 1 0 0,-2-3 0 0,-3-1 0 0,-2 1 0 16,-5 3 0-16,3-1 0 0,1-2 0 16,-4 0 0-16,-6-2 0 0,2 2 0 0,1 0 0 0,-3 0 0 15,-4 0 0-15,2 0 0 0,-4 0 0 0,4 0 0 16,2-2 0-16,-1-1 0 0,-3 1 0 0,5 1 0 16,4-1 0-16,-5 1 0 0,-6 0 0 0,3-1 0 15,1 1 0-15,1 0 0 0,0-2 0 0,1 1 0 16,-3 2 0-16,5-1 0 0,4-2 0 0,-2 2 0 15,-4 1 0-15,5 0 0 0,3 0 0 0,-1 0 0 0,-3-3 0 0,5 4 0 16,2 3 0-16,1-2 0 0,-4-5 0 16,5 3 0-16,0 3 0 0,3-3 0 0,0-3 0 0,3 2 0 15,2-1 0-15,1 1 0 0,-1 0 0 0,1 0 0 16,1 1 0-16,2 0 0 0,0-3 0 0,0 3 0 16,4 1 0-16,-1-1 0 0,1-2 0 0,2 2 0 15,5 2 0-15,-3 1 0 0,0-3 0 0,3 0 0 16,5 0 0-16,0 2 0 0,-4 1 0 0,4-2 128 15,4-1-128-15,3 3 0 0,1 2 0 0,-2-1 128 16,-2-4-128-16,4 1 0 0,3 2 0 0,-3-1 0 16,-5 1 0-16,3 0 0 0,5 0 0 0,1-1 0 15,3 2 0-15,-1 1 0 0,-1 0 0 0,2-1 0 16,3 1 0-16,0 0 0 0,0 2 0 0,-2-5 0 0,-1 3 0 16,2 2 0-16,7-2 0 0,-3-1 0 15,0 0 0-15,0 2 0 0,3-2 0 0,2-3 0 0,4 1 0 0,-2 1 0 16,-1 0 0-16,0 0 0 0,-1 0 0 15,4 1 0-15,3-2 0 0,0 1 0 0,-1-2 0 16,-3 2 0-16,0 0 0 0,-1 1 0 0,2-1 0 0,3 2 0 16,3 1 0-16,-5-1 0 0,-4 0 0 15,3 2 0-15,5-2 0 0,1 0 0 0,-1 4 0 16,0-4 0-16,-7 0 0 0,2 1 0 0,2-2 0 0,2-1 0 16,3-1 0-16,-3 2 0 0,0 1 0 0,0-1 0 15,-4-1 0-15,2-2 0 0,1 3 0 0,2-1 0 16,2 2 0-16,-4 1 0 0,-4-4 0 0,1 2 0 15,2 0 0-15,2 0 0 0,2-2 0 0,0 3 0 16,-4-1 0-16,0-1 0 0,-1-1 0 0,4 1 0 16,2-2 0-16,0 1 0 0,0 1 0 0,0 1 0 15,-3 1 0-15,3-4 0 0,3 0 0 0,1 1 0 16,1 0 0-16,-1 2 0 0,-4 0 0 0,1 0 0 16,0-2 0-16,2 1 0 0,1 2 0 0,1 1 0 15,2-1 0-15,-2 2 0 0,-2-1 0 0,2-2 128 16,1-2-128-16,2 3 0 0,3 4 128 0,3-2-128 15,3 2 160-15,1-3-160 0,-2-2 192 0,2 1-64 0,0 0-128 0,3-1 192 16,4-2-64-16,0 3 0 0,4 2-128 0,4-2 192 16,3 2-48-16,2 2-16 0,2 0 0 0,-1 0 0 15,0-4-128-15,2 2 128 0,2-5-128 0,3 1 128 16,1-2 16-16,4 0 0 0,2-1 0 0,3 0 0 16,3 3-144-16,2-1 160 0,0 0-160 0,4-2 160 15,2 0-160-15,8 0 0 0,0 0 0 0,0 0 0 0,0 0-128 16,0 0-64-16,0 0-16 0,14-3 0 15,2-1-1152-15,6 3-240 16,5-2-32-16,5 0-15536 0</inkml:trace>
  <inkml:trace contextRef="#ctx0" brushRef="#br1" timeOffset="69846.85">2761 8088 18431 0,'-8'-10'1632'0,"8"10"-1312"0,0 0-320 0,0 0 0 0,-4-7 848 16,4 7 112-16,0 0 0 0,0 0 16 15,-2-9-16-15,2 9 0 0,0 0 0 0,0 0 0 16,0 0-576-16,0 0-128 0,0 0-32 0,0 0 0 0,0 0-224 0,0 0 0 15,0 0 0-15,0 0 0 0,0 0 176 0,0 0-176 16,0 0 192-16,9 5-192 0,-9-5 240 0,10 4-64 16,0 1-16-16,0 2 0 0,-10-7-16 0,13 9 0 15,0 1 0-15,3-2 0 0,3 4 0 0,2-2 0 16,0 1 0-16,6 2 0 0,2-3-144 0,2 1 192 16,4 3-192-16,3 2 192 0,4-2-64 0,-2 0-128 15,-2 0 192-15,1-2-64 0,3 0 48 0,0-1 0 16,-2-2 0-16,0 1 0 0,2 4-16 0,4-5 0 15,1-1 0-15,0-3 0 0,-1-3 32 0,-2 1 0 0,0 0 0 16,-1-3 0-16,-1-3 192 0,0-1 32 16,1 2 16-16,1-2 0 0,1-1-64 0,2-2-16 0,1-3 0 15,2 1 0-15,-1 0-112 0,-2 0-32 0,-2-3 0 0,-2-3 0 16,0-3 32-16,-1 0 0 0,0 0 0 16,0-2 0-16,-1-3 48 0,-1 4 16 0,2 0 0 0,-2 1 0 15,-3 1-96-15,-3 0-16 0,-3-1 0 0,-4 0 0 16,-4 2 16-16,-2 3 0 0,-4 4 0 0,-3-1 0 15,-2 2-16-15,-3 1 0 0,-9 7 0 0,0 0 0 16,7-7-16-16,-7 7-16 0,0 0 0 0,0 0 0 16,0 0-160-16,0 0 0 0,0 0 0 0,-11 12 0 31,-2-3-576-31,1 2-112 0,-2-1-16 0,0 2-10432 0,-3 0-2112 0</inkml:trace>
  <inkml:trace contextRef="#ctx0" brushRef="#br1" timeOffset="70843.22">18666 9400 3679 0,'-2'-12'320'0,"1"0"-320"0,1 1 0 0,1 2 0 16,1-1 1856-16,2 2 288 0,0-4 64 0,0 5 16 16,-2-3-1424-16,-2 10-288 0,3-9-48 0,-3-3-16 15,0 5-448-15,-1-3 0 0,-3 2 0 0,0-2 0 16,-1 1 128-16,0-1 128 0,0 3 16 0,0 0 16 16,0 2 592-16,5 5 112 0,0 0 32 0,0 0 0 15,-9 1-288-15,9-1-48 0,-8 11-16 0,3 0 0 16,0 1-336-16,4 1-64 0,-2 0-16 0,6 2 0 15,2 3 16-15,2-1 0 0,2 3 0 0,5-1 0 16,0 0 160-16,4-2 16 0,1 0 16 0,5-2 0 0,4 1 208 0,4-1 32 16,2-5 16-16,6 0 0 0,4-2-128 15,-1-2-16-15,1-3-16 0,-1 0 0 0,5 1-208 16,1 1-32-16,-1-1-16 0,4-3 0 0,3-1 96 0,2-1 32 16,0-3 0-16,3-2 0 0,-4 1-80 0,1 1-16 15,0 0 0-15,-1-2 0 0,4 1 32 0,-3 0 0 16,0-2 0-16,-1 1 0 0,0-5-16 0,0 0 0 15,-5-3 0-15,-3 2 0 0,-2 3-32 0,-4-5-16 16,-3 1 0-16,-1 2 0 0,-1-3-112 0,-4 1 0 16,-4 3-16-16,-3-2 0 0,-6 1-176 0,-2 2 128 15,-3-2-128-15,-3 4 128 16,-6-2-1280-16,-6 9-272 0,0 0-48 0,0 0-13408 0</inkml:trace>
  <inkml:trace contextRef="#ctx0" brushRef="#br1" timeOffset="71911.2">16574 18619 15599 0,'0'0'688'0,"7"-5"144"0,-2-5-656 0,0 2-176 16,-5 8 0-16,5-12 0 0,-3 0 1616 0,1 3 304 15,-2-3 48-15,-1-1 16 0,0 0-416 0,-1-2-80 16,-3 0-16-16,-1-2 0 0,0-1-368 0,-3 1-80 16,-1-2 0-16,-1 1-16 0,-2-1-272 0,-1 2-48 0,0 2-16 0,3 3 0 15,-2 1-288-15,0 2-64 0,-1 4-16 0,-5 3 0 16,0 2-304-16,1 3 160 0,-4 6-160 0,1 1 128 15,-3 4-128-15,-2 4 0 0,-5 2 0 16,1 6-176-16,0-3 176 0,1 2 0 0,4 3-144 0,4-4 144 16,3-2 0-16,6 0 0 0,3-3 0 0,7-2 0 15,1-1 0-15,5-4 0 0,2 0 0 0,5-5 0 16,2 4 256-16,2-8 64 0,2 1 0 0,2-2 16 16,3-4 160-16,1-2 16 0,2 1 16 0,-1-4 0 15,1-3-240-15,0 2-48 0,0-2-16 0,-5 3 0 16,1-4-224-16,-3 6 0 0,-1-1 128 0,-2 4-128 15,-3 0 0-15,0 4 0 0,-2 1 0 0,0 6 0 16,-4 5 0-16,-1 7 0 0,-2 5 0 0,-1 5 0 0,-4 1 0 16,-3 1 0-16,-1 3 0 0,-3 3 0 0,-2 4 0 0,-3 3 0 15,-1-1 0-15,-1 4 0 0,-4 3 0 16,0-3 0-16,-2-4 0 0,-3-2 0 0,0-4 0 0,-1-3 128 16,1-3-128-16,-6-5 144 0,2 0 48 0,-1-4 16 15,0 0 0-15,1-3 0 0,1-4-208 0,1 0 176 16,1-6-176-16,5 1 160 15,0-3-560-15,4-4-112 16,1-5-32-16,4-5 0 0,2-2-2480 0,4-4-496 0</inkml:trace>
  <inkml:trace contextRef="#ctx0" brushRef="#br1" timeOffset="72300.28">18019 17981 8287 0,'0'0'736'0,"-8"-1"-592"0,0 2-144 0,-2 4 0 16,1 0 3632-16,-3 2 688 0,-3 4 144 0,1 2 16 16,-4 2-2624-16,-4 5-512 0,-5 2-128 0,-1 5 0 0,0 7-208 15,-3 2-48-15,-2 1 0 0,0 6 0 0,2 1-160 0,-1 7-32 16,-1 2-16-16,2 3 0 16,1 2-320-16,3 3-64 0,2-2-16 0,3 4 0 0,4-6-224 0,5-5-128 15,5-5 160-15,4 1-160 0,4-2 160 0,6-4-160 16,3-5 160-16,4 1-160 0,4-6 0 0,3-4 0 15,2-3 0-15,5-5 0 16,4-3-320-16,4-2-128 0,6-5 0 16,3-2-10176-16,5-5-2016 0</inkml:trace>
  <inkml:trace contextRef="#ctx0" brushRef="#br1" timeOffset="72594.05">18542 18192 23951 0,'0'0'2128'0,"0"0"-1696"0,0 0-432 0,0 0 0 16,-13 3 992-16,3 4 112 0,-1 2 32 0,-3 4 0 16,1 4-176-16,-4 2-48 0,-2 3 0 0,-2 6 0 15,-5-1-208-15,3 5-32 0,0 2-16 0,1 7 0 16,-4 3-208-16,3 2-64 0,3 2 0 0,5 2 0 15,-1-3-176-15,4 1-32 0,2 1-16 0,6-7 0 16,1-6-160-16,3-1 0 0,3-2 0 0,1-3 0 0,4-2 0 16,4-1 0-16,2-7 128 0,4-3-128 15,1-1 0-15,-1-8 0 0,3 0-192 0,0-6 192 16,-1-3-1680-16,0-4-224 16,-1-2-32-16,-2-7-16 0</inkml:trace>
  <inkml:trace contextRef="#ctx0" brushRef="#br1" timeOffset="72784.07">17971 18641 3679 0,'-14'8'320'0,"14"-8"-320"15,0 0 0-15,0 0 0 0,0 0 6416 0,0 0 1216 16,9 8 240-16,3 1 64 0,1-4-5824 0,7-1-1168 16,4 0-240-16,4 1-32 0,3-4-64 0,5-1-16 15,2 0 0-15,5-1 0 0,4-3-352 0,3-1-80 16,2 0-16-16,-2-2 0 15,-2-2-1696-15,-1 0-352 0,-2 0-64 0</inkml:trace>
  <inkml:trace contextRef="#ctx0" brushRef="#br1" timeOffset="73269.42">18841 17791 13823 0,'0'0'1216'0,"0"0"-960"0,0 0-256 0,1-12 0 0,-1 4 1664 0,0 8 272 15,0 0 64-15,0 0 16 0,6-7-656 0,-6 7-128 16,9-4-16-16,3 3-16 0,-2 1-224 0,1 1-32 16,2 3-16-16,0 1 0 0,1 3-160 0,1-1-48 15,1 5 0-15,3 3 0 0,2 1-80 0,2 5 0 16,1 3-16-16,1 6 0 0,2 3-224 0,1 4-32 16,2 1-16-16,0 9 0 0,-1 4-96 0,1 1 0 15,1 2-16-15,-4 0 0 0,-5 0-240 0,-1 4 176 16,-6 2-176-16,-5 4 160 0,-3-3-16 0,-5-2 0 15,-2 0 0-15,-4-6 0 0,-5-2 176 0,-1-1 16 0,-5-2 16 16,-3-2 0-16,-2 1 144 0,0-5 16 0,-2 0 16 16,-1-6 0-16,-2 0 32 0,-2-4 0 0,-1-2 0 0,3-3 0 15,-2-7-160-15,1-1-16 0,2 2-16 0,3-5 0 16,-1 0-192-16,3-2-48 0,1-6 0 0,0 4 0 16,1-7-128-16,0-1 0 0,4-3 0 0,2-1 0 31,1-4-1120-31,10 4-304 0,-4-9-64 0,4-5-10512 0,2-1-2096 15</inkml:trace>
  <inkml:trace contextRef="#ctx0" brushRef="#br0" timeOffset="76897">20595 18155 9215 0,'2'-15'400'0,"2"7"96"0,0-4-496 0,0 0 0 0,0 2 0 0,-1-3 0 16,0 1 2400-16,1 2 384 0,0-4 80 0,-1 2 16 15,1 1-960-15,-1-2-192 0,1 2-48 0,-1 0 0 16,2 1-304-16,1 3-64 0,-1 0-16 0,-5 7 0 16,6-7-272-16,-6 7-64 0,8-5-16 0,-8 5 0 15,0 0-192-15,0 0-48 0,0 0 0 0,0 0 0 16,0 0-224-16,0 0-48 0,3 15-16 0,-3 5 0 15,-2 3 32-15,-2 6 0 0,1 2 0 0,-2 7 0 16,0 3-192-16,0 2-16 0,-1 5-16 0,0 4 0 0,-2 3-32 16,0 1-16-16,1 0 0 0,-1-2 0 0,-1-2-48 15,1-2-128-15,0-2 192 0,0-6-64 0,2-2-128 16,1-6 0-16,-1-2 144 0,3-2-144 0,0-6 0 0,2-1 0 16,1-2 0-16,1-4 128 0,0-1-320 0,2-4-48 15,-3-12-16-15,5 7 0 16,-5-7-1344-16,0 0-256 0,13-3-64 0,-2-2-8912 15,-6-8-1776-15</inkml:trace>
  <inkml:trace contextRef="#ctx0" brushRef="#br0" timeOffset="77164.63">20126 18443 25791 0,'0'0'2304'0,"0"0"-1856"0,10-3-448 0,1 2 0 16,2 0 1152-16,1 1 144 0,4 0 32 0,5 0 0 16,2-2-32-16,8 0 0 0,7-2 0 0,5 3 0 15,6-1 0-15,4 2 0 0,1 2 0 0,4-1 0 16,2 1-304-16,3-2-64 0,1-2-16 0,2 2 0 16,2 2-384-16,-2 1-80 0,-4 1 0 0,-1-2-16 15,-4 0-240-15,-1-2-64 0,-6-2 0 0,-3 2 0 16,1 0-128-16,-7 0 0 0,-1 0 0 0,-5 2 0 31,-5-1-624-31,-6 1-48 0,-5 0-16 0,-6 2-12256 0,-5-2-2464 0</inkml:trace>
  <inkml:trace contextRef="#ctx0" brushRef="#br2" timeOffset="83440.53">10114 2107 20271 0,'0'0'1792'0,"-9"-4"-1424"15,9 4-368-15,-7-3 0 0,7 3 448 0,0 0 32 16,0 0 0-16,0 0 0 0,-5-3 112 0,5 3 32 16,0 0 0-16,0 0 0 0,0 0-416 0,0 0-80 15,0 0 0-15,0 0-128 0,0 0 176 0,0 0-176 16,7 3 160-16,4 3-160 0,-3-4 176 0,4 3-176 16,-1-1 192-16,2 0-192 0,1 0 192 0,1 1-192 15,2-1 192-15,1-1-192 0,-1 1 256 0,4 2-64 0,0 0-16 0,1-3 0 16,1 1 144-16,2 3 48 15,3-4 0-15,0 2 0 0,1 1 128 0,2 0 16 0,1-2 16 0,-3 1 0 16,-2 0-96-16,1-1-32 16,0 0 0-16,1 1 0 0,1 2 704 0,2-2 144 15,1 3 32-15,0 1 0 16,0 0-1728-16,3 2-320 0,1 4-80 0,2-3-16 0,3-3 736 0,-3 2 128 16,-2-2 0-16,0 3 0 0,-3-6 0 0,2 4 0 0,-2-1 0 0,3 2 0 15,1-2 0-15,1 1 0 0,-3 1 128 0,4-4-128 16,2 6 0-16,-2-4 0 0,2 1 0 0,-1-2 0 15,-2 2 0-15,0-1 0 0,-3 2 0 0,3 2 0 16,-1-2 0-16,2 2 0 0,1-4 0 0,4 1 0 16,0 0 160-16,4 0-160 0,0 1 192 0,-1-3-192 15,-2 4 240-15,1-4-64 0,0 0-16 0,2-1 0 0,-2 0-16 0,2 0 0 16,2 0 0-16,4 2 0 0,3-5-144 0,1 1 160 16,-3 0-160-16,1 0 160 0,0-1-32 0,1 1-128 15,2 2 192-15,4-2-64 0,2 1 0 16,-1 0-128-16,5-3 192 0,-4 0-64 0,0-1-128 0,0 2 128 15,3 2-128-15,3-2 128 0,4-1-128 0,-3-1 0 16,-3 1 0-16,1 0 128 0,-1-1-128 0,3 0 0 16,4 0 0-16,2 1 128 0,-1 1-128 0,2-1 0 15,-6-1 0-15,1 0 0 0,1-1 0 0,4 0 0 16,4 0 128-16,-4-1-128 0,-3-1 0 0,0 1 192 16,2 0-192-16,2 0 192 0,5 0-192 0,-4-1 160 15,0-2-160-15,-1-1 160 0,0 2-160 0,3-1 0 0,1 1 0 0,2 1 128 16,-1-3-128-16,1-1 0 15,-2 2 0-15,2-2 128 0,4 0-128 0,-2-1 0 16,-3 2 0-16,2 0 0 0,-4-2 0 0,2-2 0 0,1 4 128 0,0-1-128 16,2-1 0-16,-2-1 128 0,-2 2-128 0,1-2 128 15,3 2-128-15,0-6 160 16,-1 4-160-16,-2 0 160 0,-2-3-160 0,-1 3 0 0,-3-2 144 0,3 1-144 16,-1-5 128-16,1 2-128 0,-3 0 160 0,0-2-160 15,0-1 208-15,3 1-48 0,3 0-16 0,-3-2 0 16,-4 4-144-16,-2-1 192 0,1 0-192 0,3 0 192 15,-1 2-64-15,-1-3-128 0,-4 2 192 0,-3 1-64 16,0-4-128-16,-2 6 160 0,-2-1-160 0,0 4 160 16,-2-4-160-16,-4 3 192 0,-5-1-192 15,-2 0 192-15,-3 0-192 0,-4 1 192 0,-3 2-192 0,-5 3 192 16,-4-2-192-16,-3 3 0 0,-1 2 144 0,-3-1-144 0,-4-2 0 16,-2-1 144-16,-2 1-144 0,-4 1 0 15,-3 1 128-15,-1 2-128 0,-1 0 0 0,-2-1 0 0,0 1 0 0,-10-3 0 16,10 0 0-16,-10 0 0 0,0 0 0 0,0 0 0 15,0 0-144-15,0 0 144 0,0 0-240 0,0 0 48 16,0 0 0-16,0 0 0 16,0 0-400-16,0 0-80 0,-4 6-16 0,-2 3-10576 15,-2 0-2128-15</inkml:trace>
  <inkml:trace contextRef="#ctx0" brushRef="#br2" timeOffset="85187.38">21807 3818 18367 0,'0'0'816'0,"0"0"160"0,0 0-784 0,0 0-192 0,0 0 0 0,0 0 0 16,0 0 432-16,0 0 32 0,0 0 16 0,0 0 0 16,0 0-288-16,0 0-48 0,0 0-16 0,0 0 0 0,-8 0-128 0,-1-2 192 15,0 1-192-15,0-1 192 0,0-1-192 16,-1-1 0-16,0 3 0 0,-2-3 128 0,-1 0-128 0,1-1 0 15,-1-2 0-15,0 2 128 0,-1-2-128 0,0 0 0 16,-1-1 0-16,-3-2 0 0,-2 2 0 0,-3-2 0 16,-2 1 0-16,-3-2 0 0,-3-1 208 0,-1 3 16 15,1-3 0-15,-4 3 0 0,1-3 128 0,-3 1 32 16,-1-1 0-16,-4 0 0 0,-2-2 48 0,-6 2 16 16,-5 0 0-16,-4-2 0 0,-6 2-208 0,-1-1-48 15,0-1 0-15,-3 2 0 0,-1 2-192 0,-5-1 0 16,-8 4 128-16,-2-5-128 0,-1 1 0 0,-1 2 0 15,1 0 0-15,-6 0 0 0,-5 3 128 0,-1-6-128 16,1 1 0-16,0 5 0 0,0-1 0 0,-5-2 0 16,-4 0 0-16,2-1 0 0,2 0 128 0,-2 2-128 15,-5 3 0-15,0-2 0 0,-3 0 144 0,1 2-144 16,-2 0 128-16,-1 0-128 0,-2-1 160 0,2-2-160 16,2 3 192-16,-4 3-192 0,-6-4 240 0,4 3-64 0,2 0-16 0,-2 1 0 15,-7-2 0-15,3-1 0 16,3-2 0-16,1 2 0 0,-3 4 32 0,0-4 0 0,3-4 0 15,0 5 0-15,2 0-192 0,-2-2 192 0,-3-2-192 0,4 3 192 16,3-1-192-16,-2 0 0 0,-2 0 144 0,3-2-144 16,6 1 0-16,-4 0 144 0,-5 0-144 15,2 5 0-15,7-3 192 0,-2 0-192 0,-2 1 192 0,1 1-192 16,0 1 192-16,2-1-64 0,0-3 0 0,0 3-128 16,-5 1 128-16,5 0-128 0,4 2 0 0,-3 0 0 15,-3-1 0-15,3 1 128 0,1 0-128 0,2 1 0 16,2 2 0-16,0-1 0 0,-4 0 0 0,3 4 0 0,5-1 0 15,-3 3 0-15,-6-1 0 0,3 0 0 0,3 2 0 16,4-2 0-16,3 5 0 0,-4-2 0 0,-4 1 0 16,4 3 0-16,3-2 0 0,2 3 0 0,-1 3 128 0,0-2-128 15,1-2 0-15,4 2 0 0,5 3 0 16,1 1 0-16,0-1 128 0,-1 1-128 0,0-1 0 0,3 2 0 16,7 2 0-16,4 0 0 0,3 1 0 0,0 2 0 15,-2 0 0-15,2 2 0 0,6-4 0 0,6 4 0 16,5-3 0-16,5 6 0 0,3-3 0 0,6 1 0 15,4 0 0-15,2-1 0 0,2 3 0 0,3-3-144 16,1 0 144-16,7 0 0 0,4-4 0 0,2 2 0 16,1 1 0-16,3 4-128 0,4-2 128 0,2 0-160 15,6-3 160-15,1 3-160 0,1 0 160 0,4 0 0 16,2 2-144-16,3-1 144 0,3-2 0 0,2 3 0 0,1-2 0 0,2-2 0 16,0-2 0-16,4 2 0 0,1 3 0 0,2-2 0 15,1 3 0-15,3-1 0 16,2-2 0-16,3 3 0 0,4-2 0 0,2-1 0 0,3 1 0 0,3-1 0 15,-1 3 0-15,2-1 0 0,1-2 0 0,6 1 0 16,3-2 0-16,7 2 0 0,6 0 0 0,2-3 0 16,-1 1 0-16,4-3 0 0,2 2 0 0,5 1 0 15,5-4 0-15,4 2 0 0,1-3 0 0,2-3 0 16,3 0 0-16,5-1 0 0,6 0 144 0,-1 0-144 16,-1-1 128-16,5 1-128 0,8 2 128 0,-3-2-128 0,-3-2 144 15,7 0-144-15,4-1 192 0,2-2-192 16,-6-3 192-16,7 3-192 0,6-2 192 0,-2 1-192 0,-4-5 128 0,4 2-128 15,8 0 0-15,0-2 0 0,-5-5 0 0,5 1 0 16,5-1 128-16,-1 2-128 0,-4-4 0 0,5-1 128 16,-1-2-128-16,3 3 0 0,1 0 128 15,-2-1-128-15,-1-4 0 0,3 1 0 0,5-1 0 0,-3 0 0 16,-7-1 0-16,4-3 0 0,2 4 0 16,2-2 0-16,-3 0 0 0,2-2 0 0,2-4 0 0,1 0 0 15,1 4 0-15,-3-5 0 0,-2-1 0 0,3 0 0 16,3-2 0-16,-1 2 0 0,-3 0 128 0,1 0-128 15,-5-1 0-15,4 0 0 0,-6-1 144 0,-1-1-144 16,-2-2 0-16,0 2 144 0,-2-1-144 0,-4 0 0 16,-7-2 0-16,3-1 0 0,-3 3 0 0,-3-1 0 15,-4-2 144-15,-3 0-144 0,-1-1 176 0,-3 1-48 16,-2-3 0-16,-5-1 0 0,-6 0 16 0,1 0 0 16,-1-2 0-16,-6-3 0 0,-6 1 32 0,-5 0 0 15,-3-3 0-15,-5 0 0 0,-2-1 80 0,-9 5 0 16,-6 0 16-16,-9 1 0 0,-8 2 16 0,-5 5 0 15,-6-4 0-15,-4 4 0 0,-8 0-160 0,-7 2-128 16,-4 3 144-16,-6-2-144 16,-8 0-352-16,-6-1-160 0,-3 0-48 0,-9 0 0 15,-4-1-2448-15,-5-3-480 0</inkml:trace>
  <inkml:trace contextRef="#ctx0" brushRef="#br2" timeOffset="85730.38">19334 2642 23903 0,'4'-11'1056'0,"-4"11"224"0,7-8-1024 16,3 3-256-16,2-2 0 0,2 1 0 0,0 1 272 0,2 0 16 15,2-1 0-15,1 0 0 0,-1 4-112 0,1-1-32 0,0 1 0 0,0-2 0 16,2 1-144-16,0 2 0 16,2 1 144-16,1 0-144 0,-1 1 0 0,1 2 0 0,2 2 0 15,0-1 0-15,-2 0 0 0,2 1 0 0,-1 2 0 0,2 1 0 16,0 5 208-16,-1 0-16 0,0-1-16 0,-1 5 0 16,-1 2 112-16,2 4 32 0,-6 0 0 0,-1 2 0 15,-1 2 160-15,0-2 32 0,-2 4 16 0,0-1 0 16,0 4 32-16,-2 0 0 0,-1 2 0 0,-2-1 0 15,-1 2-160-15,-1-4-16 0,-1 2-16 0,-3-2 0 16,-1-1-160-16,-2-2-16 0,1 0-16 0,-3-4 0 0,0 1-176 16,-1-4 128-16,-1-2-128 0,0 0 128 15,-2-1-128-15,0-3 0 0,-1 1 0 0,-1-4-176 16,-1 1-432-16,2 1-96 16,-1-5 0-16,0 0-8736 0,1-4-1744 0</inkml:trace>
  <inkml:trace contextRef="#ctx0" brushRef="#br2" timeOffset="86057.5">19673 3186 31327 0,'0'0'2784'0,"-6"10"-2224"16,3 2-560-16,1 3 0 0,2 0 176 0,2 3-176 0,3 1 160 0,3 1-160 15,2-1 160-15,3 0-160 0,2-1 160 0,4 1-160 16,2 0 0-16,4 0 0 0,3-2 0 0,4-3 0 16,1-5-224-16,4 0 64 0,1-5 16 0,-1-1 0 15,-3 0 144-15,2-1-128 0,2-5 128 16,-1-2-128-16,1-2 128 0,1-2 0 0,-1 2 0 0,4-5 128 16,0 3 240-16,3-6 48 0,0-4 16 0,0-4 0 15,-3 0 192-15,-2-1 32 0,-3-5 16 16,0 2 0-16,-1-2-96 0,-2 0 0 15,-1-1-16-15,-1-4 0 0,-3-3-336 0,0 0-64 0,-1-1-16 0,-1 4 0 16,-2 2-1232-16,-3 8-240 0,-4 0-48 16</inkml:trace>
  <inkml:trace contextRef="#ctx0" brushRef="#br2" timeOffset="88842.39">20956 17069 7359 0,'0'0'320'0,"-10"-3"80"0,1 1-400 0,9 2 0 0,0 0 0 0,0 0 0 15,-7-3 2272-15,7 3 368 0,0 0 80 0,0 0 16 16,0 0-1712-16,0 0-320 0,0 0-80 0,12-3-16 15,-1 2-240-15,1 2-48 0,0 2-16 0,2 0 0 16,0 2-304-16,2 1 128 0,-2-1-128 0,1 1 0 0,1 2 0 0,1-2 0 16,1 3 0-16,1 0 0 0,2 4 0 0,1-3 0 15,1 3 0-15,4-1 0 0,-2 1 0 0,4 2 0 16,0 2 0-16,3-2 0 0,1 0 208 0,2 1-64 16,0-2-16-16,2-3 0 0,2-1 192 0,0-3 16 0,-4 0 16 15,2 0 0-15,0-4 128 0,1 1 32 16,3 1 0-16,1-1 0 0,0-3-64 0,-2 2-16 15,3 0 0-15,-1-2 0 0,0 0-208 0,-2 0-32 16,-3 2-16-16,-3-2 0 0,-1-1-176 0,0 0 0 0,-1 0 0 0,0 1 128 16,1 1-128-16,-2-1 0 0,2 0 144 0,2 0-144 15,2 2 0-15,0 0 0 0,-2-1 0 0,-1 2 0 16,1-2 0-16,-3 0 0 16,-1-2 0-16,-1 0 0 0,-1-3 0 0,1 1 144 0,1-3-144 0,1-1 0 15,1 1 368-15,0-2-48 0,-2 0 0 16,4 4 0-16,0-4-96 0,2 2-32 0,-4 0 0 0,0-3 0 15,0 2-16-15,-2 1-16 0,-2-5 0 0,0 1 0 16,-4-2-16-16,0 0 0 0,0 2 0 0,1 1 0 16,-1-1-144-16,1-2 160 0,2 4-160 0,-2 2 160 0,2-2-160 15,0 2 0-15,-1 3 144 0,1-2-144 0,0 0 0 0,0 3 0 16,0 0 0-16,-2-1 128 0,1 0-128 16,-3-1 0-16,-1 2 0 0,-2 1 0 0,-2 3 0 0,0 0 0 15,-2 1 0-15,1 4 0 0,-2 1 0 0,-3 3 0 16,3 4 0-16,-1-1-128 0,-4 3 128 0,1-1 0 15,-1 1 0-15,1-1 0 0,-1-2 0 0,-1-1 0 16,-2 3 0-16,1-2 0 0,-1-1 0 0,-2 0 0 16,-1-4 0-16,-5-10 128 0,4 11 64 0,-4-11 32 15,2 11 0-15,-2-11 0 0,3 11 160 0,-3-11 16 16,0 0 16-16,0 0 0 0,0 0-112 0,0 0-32 16,0 0 0-16,0 0 0 0,0 0-80 0,0 0-32 15,0 0 0-15,0 0 0 0,0 0 32 0,0 0 16 16,0 0 0-16,-5-6 0 0,2-5 0 0,4 1 0 15,3-2 0-15,1-4 0 0,2 2-80 0,4 2-128 16,-2-2 176-16,5-2-176 0,4 4 128 0,1 0-128 0,1 1 0 0,3-1 0 16,1 5 0-16,0-2 0 15,2 1 0-15,-2 2 0 0,0-2 0 0,2 4 0 16,-4-1-160-16,4-1 160 0,-2 0 0 0,1 2 0 16,1-3 0-16,4 5 0 0,2 1-128 0,3 2 128 0,0 1 0 0,6 4 0 15,2-1 0-15,1 1 0 0,2 0-144 0,-1-2 144 16,-1-3 0-16,2 2 0 0,2 1 0 0,2 2 0 15,1-2 0-15,2-1 0 0,7 2 0 0,2 2 0 16,-1-2 0-16,-4 2 0 0,-3-1 0 0,-1-2 0 16,2 1 0-16,3 1 0 0,3 1 0 0,5-2 0 15,6 1 0-15,-3-2 0 0,-2-2 0 16,0-2 0-16,0 0 0 0,6 0 0 0,6 0 0 0,2 0 0 0,0-3 0 0,-1-5 0 16,2 2 0-16,3-3 0 0,4 0 0 0,1-1 0 15,0-1 0-15,-1-4 0 0,-6-4 0 0,6 1 0 16,1 2 0-16,2-7 0 15,-2-9 0-15,0-3 0 0,-2-4 128 0,3-6-128 0,5-5 192 0,-3 1-16 16,-4-4 0-16,-4 3 0 0,-3-2-16 0,-4 8 0 16,-4 2 0-16,-6 5 0 0,-7 2-160 0,-6 2 0 15,-8 4 0-15,-8 1 0 0,-8 4 0 0,-8 2 0 16,-8 0 0-16,-7 3-10944 16,-5 1-2224-16</inkml:trace>
  <inkml:trace contextRef="#ctx0" brushRef="#br2" timeOffset="90578.83">23823 18146 20271 0,'0'0'1792'0,"0"0"-1424"16,-3-11-368-16,-1 2 0 0,0 0 1104 0,0 4 160 0,-1-2 16 0,0 1 16 15,-1 1-336-15,-3-1-64 0,0 1 0 16,-3 2-16-16,0 1-128 0,-2 1-32 0,0-1 0 0,-3 4 0 16,-2-1-96-16,-1 3-32 0,-2 1 0 0,-3 4 0 15,-1-2-112-15,-3 5-32 0,0-1 0 0,0 3 0 16,1 3-64-16,0 2 0 0,-2 1-16 0,4 7 0 16,-3-1-64-16,2 5-16 0,-1 2 0 15,2 3 0-15,4 2-80 0,0 4-16 0,2 2 0 0,3-4 0 0,2 0-192 0,3 3 144 16,2-1-144-16,3 0 128 0,3 0-128 15,1-4 0-15,2 1 144 0,2-3-144 0,3-1 160 0,1-1-32 16,2 2-128-16,0-1 192 0,2 1-192 0,1-3 144 16,3-1-144-16,2-6 128 0,2 2-128 0,2-5 0 15,4-4 0-15,1-1 128 0,0-3-128 0,3-1 160 16,2-5-160-16,3-3 160 0,1 1 48 0,2-5 16 16,3-2 0-16,2-3 0 0,1-6 0 0,-3 0 0 15,-3-5 0-15,1-3 0 0,-2-1-48 0,2-1-16 16,1-2 0-16,-1-2 0 0,3 3-160 0,-3-5 160 15,3 1-160-15,1-2 160 0,1 1-160 0,-3 0 0 16,-2 1 0-16,-1 0 128 0,-3-4-128 0,-1-1 0 16,-2-3 0-16,-1 0 128 0,-4-1-128 0,0-1 0 15,-1-2 144-15,-1 2-144 0,-3-1 160 0,-3 1-32 0,-1-3-128 16,-3 0 192-16,-1 2-192 0,-2 0 0 0,-4 0 0 0,-2 3 0 16,-3-1 0-16,-1 1 0 0,-3 0 128 0,-4 4-128 15,-3-2 128-15,-1 2-128 0,-4 1 176 16,0-1-176-16,0 2 0 0,-3-1 0 15,-4 2 0-15,-1-2 0 0,0 3 0 0,-2 1 0 0,-2-3 0 0,-2 4 0 16,-5 1 0-16,0 2 0 0,-2 4 0 0,-1 2-144 16,0 3 144-16,0 1 0 0,2 4 0 0,0 2-128 15,1 2 128-15,0 2 0 0,2 2-144 0,0 3 144 16,2 5 0-16,-4-3 0 0,-2 3-144 0,1 4 144 16,0 0 0-16,-2 3-128 0,0 1 128 0,2 3 0 15,2 2 0-15,1 4-128 0,0 0 128 0,2 3 0 0,1 5 0 16,0 1 0-16,2 2 0 0,1 5 0 0,-3 0 0 0,4 3 0 15,-2-4 0-15,1 3 0 0,3 2 0 0,0-3-128 16,2-3 128-16,3 1 0 16,1-5 0-16,3 0 0 0,1-1 0 0,4-1 0 0,0-1 0 0,3 1 0 15,3-2 0-15,4 0 0 0,3 1 0 0,1-1 0 16,1 0 0-16,6 1 0 0,5-2 0 0,1-4-128 16,2 2 128-16,7-3 0 0,2-2 0 0,1-2 0 15,0-3-128-15,2-1 128 0,2-5 0 0,2 1 0 16,4-4 0-16,2 1 0 0,4-4 0 0,-2 2 0 15,4-6 0-15,0-1 0 0,0 1 128 0,-1-5-128 16,-4-4 0-16,0 1 0 0,-4-4 0 0,1-3 128 16,2 1-128-16,1-5 0 0,0-1 0 0,1-2 144 15,0-2-144-15,1-2 128 0,-4 0-128 0,-1-5 0 16,-4-1 144-16,-2-5-144 0,-4-2 0 0,-1-2 128 16,-2 1-128-16,-5-2 0 0,4-1 0 15,-4-3 128-15,-3-2-128 0,0 2 0 0,0 1 0 0,-1-2 0 16,-1 1 0-16,-2 2 128 0,-3-1-128 0,-1 1 128 0,-2-2-128 15,-2 2 128-15,-2 1-128 0,-5-1 0 0,-1-1 0 16,-3 2 0-16,-2-1 0 0,-5 3 0 0,-2 0 0 0,-1 0 0 16,-3 1 0-16,-1 1-208 15,-2 0 16-15,-2 5 16 0,-1-3 176 0,-1 3 0 16,0 4 0-16,-2 1-128 0,-3 1 128 0,-2 2 0 0,-2 5-144 0,-2 2 144 16,-2 2 0-16,0 1 0 0,0 3-144 0,1 2 144 0,0 2 0 15,0 3 0-15,0 4-128 0,0 3 128 0,2 0 0 16,-2 3-128-16,-1 0 128 0,-4 4 0 15,1-2-128-15,-3 6 128 0,0 3 0 0,1 4 0 0,1-1 0 0,3 6-128 16,2-1 128-16,3 5 0 0,-1 3 0 0,4 3 0 16,1 7 0-16,1-1 0 0,1 2 0 0,0 2 0 15,3-2-128-15,3 1 128 0,3 3 0 0,6-2 0 16,2-4 0-16,5 1 0 0,2-3 0 0,8 2 0 16,-1-4 0-16,5-2 0 0,1-1 0 0,6-2 0 15,3-2 0-15,1-1 0 0,3 1 0 0,1 1 0 16,-1-4 0-16,4-1 0 0,2 0 0 0,1-6 0 15,2 0 0-15,2-1 0 0,2-4 0 0,1-1 0 16,1-3 0-16,1-3 0 0,2-1 0 16,1-2 0-16,1-4 0 0,-4-3 0 0,-2-6 0 0,-2-4 0 15,0 1 0-15,3-7 0 0,0-4 0 0,3-3 128 0,0-1-128 16,3-5 0-16,1 0 160 0,-1-6-160 0,3-2 160 16,-4-4-160-16,-2-1 160 0,0-6-160 15,-5-7 160-15,1-10-160 0,-2-4 160 0,-3-12-160 16,-2-2 160-16,-5-3-160 0,0 3 176 0,-3 4-176 0,-6 9 192 0,-5 8-192 15,-5 9 160-15,-5 8-160 16,-5 0 128-16,-3 8-128 0,-4 7 224 0,-5 3-32 0,-3 2-16 16,-7 4 0-16,-6 4-176 0,-3 6-224 0,-2 1 48 0,-7 6 16 31,-8-1-2096-31,-2 6-432 0</inkml:trace>
  <inkml:trace contextRef="#ctx0" brushRef="#br0" timeOffset="95409.32">25770 18510 22111 0,'0'0'1968'0,"0"0"-1584"0,0 0-384 0,0 0 0 16,0 0 992-16,0 0 112 0,0 0 32 0,12-1 0 0,1-4-352 16,6-2-64-16,4 2-16 0,5 0 0 0,4-4 80 0,4 5 16 15,9-1 0-15,7 0 0 0,7 0-256 0,0 3-48 16,4-2-16-16,-4 1 0 0,-1 1-192 0,0 2-32 16,2 4-16-16,2-1 0 15,0-1-240-15,-4 0 0 0,-1 2 128 0,-5 1-128 0,-9-1 0 0,-6 0 0 16,-7 1 0-16,-5 1 0 15,-8-1-1488-15,-5-1-192 0,-12-4-48 0,0 0-11712 0</inkml:trace>
  <inkml:trace contextRef="#ctx0" brushRef="#br0" timeOffset="95608.8">25791 18797 30399 0,'0'0'2704'0,"-6"5"-2160"0,6-5-544 15,0 0 0-15,0 0 928 0,0 0 80 0,14 12 16 0,4-8 0 16,3-1-336-16,7 0-64 0,6-1-16 0,8 0 0 16,8-1 80-16,7 2 16 0,7-1 0 0,-1 1 0 15,0-5-384-15,-1 1-64 0,-1-1 0 0,-1 2-16 16,-1 1-240-16,1 1 0 0,0 1 0 0,-3-1 0 16,-2 0-2384-16,-7 2-432 0,-5-2-64 0</inkml:trace>
  <inkml:trace contextRef="#ctx0" brushRef="#br0" timeOffset="96267.96">28844 18482 24815 0,'0'0'1088'0,"-3"-14"256"0,-4-6-1088 0,3 2-256 0,1 3 0 0,-4-2 0 16,0 1 704-16,-2-1 96 0,-1-1 16 0,-3 2 0 15,-4-1-384-15,-1-1-80 16,-1 3-16-16,-2 6 0 0,-5-2-112 0,-2 8-32 16,-2 3 0-16,-2 3 0 0,-1 4 0 0,-1 5-16 0,-2 3 0 0,-2 3 0 15,-4 0 48-15,-1 1 16 0,-4 2 0 0,2 5 0 16,7-2-96-16,4 5-16 0,3-1 0 0,6 1 0 15,5-4-128-15,7-4 0 0,5 0 0 0,7-5 0 16,5-2 0-16,6-3 192 0,5-4-192 0,7 0 192 16,6-3 96-16,7-4 32 0,9-1 0 0,3-5 0 15,0-2 0-15,-2-2 16 0,-3 1 0 0,0-1 0 0,0 2-160 0,-1-2-48 16,-3 2 0-16,-4-2 0 0,-3 3-128 0,-3-4 128 16,-5 4-128-16,-2 2 128 0,-2-2 0 0,-6 6-128 15,0 4 192-15,-3 3-64 0,-4 2 80 0,-2 6 16 16,-3 3 0-16,-2 10 0 0,-3 7-224 0,1 10 128 15,-6-1-128-15,-1 6 0 0,-4 3 0 0,-2 3 0 16,0 4 0-16,-3 3 0 0,-3-1 128 0,-2 5-128 16,-3-5 0-16,-1 1 144 0,-3-4-144 0,0-4 128 15,0 0-128-15,2-5 128 0,0-1 176 0,-1-2 16 16,-2-8 16-16,-1-1 0 0,-3-5 112 0,1-5 32 16,0-2 0-16,3-5 0 0,3-2-224 0,0-4-64 15,0-5 0-15,2 1 0 0,2-6-192 0,2-1-256 0,1-5 48 0,3-4 16 31,3-8-1664-31,3-4-320 0,4-6-64 0,4-6-13168 0</inkml:trace>
  <inkml:trace contextRef="#ctx0" brushRef="#br0" timeOffset="96693.4">29870 17754 23039 0,'1'-13'1024'0,"1"2"192"0,0 0-960 15,1 1-256-15,-3 10 0 0,0 0 0 0,0 0 768 0,0 0 96 16,0 0 32-16,0 0 0 0,-9-2-128 0,-3 4-32 16,-2 7 0-16,-3 3 0 0,-4 7-96 0,-2 6 0 15,-1 0-16-15,-5 10 0 0,0 5 32 0,-4 6 16 16,2 1 0-16,-2 5 0 0,0 11-224 0,0-2-64 16,1 3 0-16,-1 3 0 0,0-6-112 0,3 5-16 0,1-2-16 15,6 0 0-15,4-3-48 0,6-8-16 0,3-6 0 0,5-1 0 16,7-4 112-16,7-4 32 0,5-2 0 0,5-2 0 15,4-2-128-15,4-3-32 0,3-1 0 0,3-6 0 16,2-3-160-16,0-4-272 0,3-2 64 0,0-8 16 31,1-5-2496-31,0-4-480 0</inkml:trace>
  <inkml:trace contextRef="#ctx0" brushRef="#br0" timeOffset="96982.75">30471 17838 29951 0,'0'0'1328'0,"0"0"272"0,0 0-1280 16,0 0-320-16,-8 0 0 0,-1 5 0 0,-2 1 0 0,-1 3 128 15,-2 2-128-15,-4 7 0 0,-2 4 256 0,-2 7-64 16,-1 4-16-16,3 4 0 0,1 4 80 0,-2 4 0 15,2 2 16-15,3 4 0 0,1 3-16 0,1 0-16 16,1 3 0-16,1-2 0 0,5-2-96 0,2 0-16 16,0-3 0-16,5 0 0 0,3-2-128 0,1-4 0 0,1 0 144 0,3-5-144 15,1-8 0-15,2-2 0 16,1-1 0-16,2-6 0 16,1-6-1488-16,-1-2-272 0,0-4-48 0,-3-6-11088 0</inkml:trace>
  <inkml:trace contextRef="#ctx0" brushRef="#br0" timeOffset="97170.23">29620 18349 35583 0,'11'-12'1584'0,"1"7"320"0,3 1-1520 0,8-1-384 0,5 3 0 0,9-1 0 15,8 4 384-15,7-1 0 0,4-1 0 0,4 0 0 16,-1-2-112-16,4 2-16 0,6-3 0 0,2 0 0 0,3 3-256 15,-3 0 0-15,-4-2 0 0,-2-1-11168 16,-5-1-2288-16</inkml:trace>
  <inkml:trace contextRef="#ctx0" brushRef="#br0" timeOffset="97579.31">31082 17254 17503 0,'0'0'1552'0,"0"0"-1232"0,0 0-320 0,0 0 0 16,0 0 2288-16,0 0 400 15,10 9 64-15,0 4 32 0,0 1-1840 0,1 6-368 0,1 4-80 0,1 8-16 16,-2 5-16-16,4 7 0 0,3 6 0 16,-1 10 0-16,-3 1-128 0,1 10-16 0,-2 6-16 0,-2 9 0 15,-3 1-48-15,-5 7-16 0,-3 7 0 16,-5 4 0-16,-5 3-96 0,-2 3-16 0,-5 5 0 0,-1-3 0 15,-3-4 128-15,-2-1 32 0,-1-1 0 0,-2-3 0 0,-2-11 256 16,-2-7 48-16,-5-11 16 0,-3-1 0 0,-4-4-224 16,-2-3-32-16,-2-6-16 0,-1-4 0 15,-3-7-1280-15,1-3-256 16</inkml:trace>
  <inkml:trace contextRef="#ctx0" brushRef="#br2" timeOffset="116373.5">7437 11716 11055 0,'-7'-4'976'0,"-1"-1"-784"0,8 5-192 0,-10-4 0 16,1 1 576-16,1 0 64 0,8 3 0 0,0 0 16 0,-11-6-400 0,3 2-96 15,8 4-16-15,0 0 0 0,0 0 48 0,0 0 0 16,-7-5 0-16,7 5 0 0,-7-4 144 0,7 4 48 16,0 0 0-16,0 0 0 0,-9-3 16 0,1 1 16 15,-1 1 0-15,9 1 0 0,-8 3 64 0,8-3 16 16,-11 2 0-16,11-2 0 0,0 0 160 0,-9 2 48 15,1 1 0-15,8-3 0 0,0 0 128 0,0 0 16 16,0 0 16-16,-9 0 0 0,9 0-288 0,0 0-48 16,0 0-16-16,-5 2 0 0,5-2-128 0,-9 9-16 15,3-1-16-15,-1 6 0 0,-1 1-48 0,-1 4-16 16,0 1 0-16,0 3 0 0,0 5-144 0,0-1-16 16,0 4-128-16,0 3 192 0,2-1-192 0,0-1 0 15,1-1 128-15,0 1-128 0,-2 0 0 0,3-4 128 0,-3 0-128 0,3-1 0 16,1-1 176-16,1 1-176 0,-1 0 192 0,0-4-192 15,0-2 272-15,2 3-48 0,0-2-16 0,1-2 0 16,-2-1-16-16,2-1-16 0,1 0 0 0,1-2 0 16,2 0-176-16,0-4 0 0,-1-1 0 0,-1 1 128 15,4-2-128-15,-1-1 192 0,-4-9-192 0,0 0 192 16,8 17 0-16,-2-7 0 0,-1-1 0 0,3-3 0 16,-8-6 64-16,10 8 0 0,-2-2 16 0,3-1 0 15,-11-5-48-15,14 5-16 0,1-1 0 0,1-1 0 16,1 1-80-16,1-2-128 0,0 3 176 0,2-3-176 15,3-1 128-15,-1 1-128 0,-2-2 0 0,1 3 0 16,-1-2 0-16,2 2 0 0,-1-1 0 0,3 2 0 0,0-4 0 16,2 1 0-16,1-2 0 0,2 4 0 15,1-1 0-15,2 1 0 0,1-2 0 0,5 2 0 0,4 3 0 0,3-4 0 16,-3-2 0-16,2-1 0 0,-1-4 128 0,4 4-128 16,3-2 0-16,0 1 0 0,2-1 128 0,1-1-128 15,6 2 0-15,2-3 0 0,0-2 0 0,-2 2 0 16,-3-2 0-16,3 3 0 0,-1 3 128 15,2-2-128-15,2 0 0 0,2-2 0 0,1 2 0 0,-2-1 0 16,-4 2 0-16,-1-1 0 0,1-4 0 0,2 4 0 16,2 0 0-16,3 0 0 0,2 2 0 0,-4-1 0 15,-1-5 0-15,-2 5 0 0,0 0 0 0,2 2 0 16,1 0 0-16,2 0 0 0,1 0 0 0,-2 2 0 16,-3-2 0-16,1 0 0 0,-2-2 0 0,1 2 0 15,0 3 0-15,3 1 0 0,1 0 0 0,-1-3 0 0,-1-6 0 16,-2 4 0-16,-2 2 0 0,-1 3 0 0,2-3 0 15,3 1 0-15,1 1 0 0,-2 1 0 0,0 1 0 0,-2-1 0 16,-3-4 0-16,1 1 0 0,-4 1 0 0,5 2 0 16,1 1 128-16,5-1-128 0,0-6 0 0,-2 2 0 15,-3 2 0-15,1-2 0 0,2 0 0 0,2 1 0 16,1 2 128-16,1 0-128 0,2 2 0 0,-4-4 0 16,-3-2 0-16,0 1 0 0,-1 2 0 0,3 2 0 15,-1-1 128-15,6-2-128 0,0-2 0 0,-1 1 0 16,-4 0 160-16,1 2-160 0,1-1 128 0,3 2-128 15,3 1 144-15,-1-2-144 0,1 2 160 0,-4-3-160 16,-1-6 128-16,0 3-128 0,1 2 0 0,4 0 0 16,2 1 0-16,-3-2 128 0,-2-6-128 0,-1 5 0 15,-3 1 0-15,1 2 0 0,-1 0 0 0,1 0 0 16,2-1 0-16,0 0 0 0,-3 0 0 0,-3-1 0 0,0 0 0 16,-2 2 0-16,0 2 0 0,5-2 0 0,-3-4 0 0,3 2 0 15,-2-3 0-15,-2 0 0 0,-2 2 128 0,-1-1-128 16,0 2 0-16,1 0 144 0,2 1-144 0,1-1 0 15,-1 1 0-15,-2-3 128 0,-6-1-128 0,2 0 0 16,0 2 0-16,1 1 128 0,1 1-128 0,0-2 0 16,2 0 0-16,-3 2 0 0,-4-2 0 0,3 1 0 15,-2-1 128-15,-1 0-128 0,-3 2 0 0,-1 3 0 16,-1 1 0-16,3-4 0 0,3-3 0 0,-2 1 0 16,-3 0 0-16,-2-1 128 0,-5 0-128 0,-1 1 0 15,-2 0 0-15,1 2 0 0,-2-1 0 0,-2 2 0 16,0 1 0-16,1 1 0 0,0 5 0 0,0-3 0 0,0 0 0 15,-1 0 0-15,-2-2 0 0,-4-1 0 0,-2 0 0 0,-1 0 0 16,-3 1 0-16,-1-2 128 0,0 0-128 0,-3 3 0 16,-1 0 128-16,-1-2-128 0,-1-2 0 0,-2 3 128 15,0-1-128-15,-1 5 0 0,0-3 0 0,-1-2 128 16,-3-3-128-16,-10 1 0 0,11 1 144 0,1-1-144 16,-12 0 176-16,9-4-48 0,0-2 0 0,-9 6 0 15,0 0-128-15,7-8 0 0,-3-4 0 0,-1 3 0 16,-3 9 128-16,2-13-128 0,-2 2 192 0,0 0-64 15,-1-6 16-15,-2-1 0 0,0-2 0 0,1-2 0 16,1 3-144-16,0-4 0 0,-2-4 144 0,2-3-144 16,0-5 0-16,-1 1 144 0,1-1-144 0,0-2 0 15,0-3 128-15,1-3-128 0,0 1 0 0,0 0 0 0,-2-4 0 16,2 4 0-16,-2-2 0 0,2 1 0 0,-3 5 0 16,-1-1 160-16,1 3-160 0,-2 1 128 0,-1 5-128 0,1 2 0 15,-1 0 0-15,0-1-176 16,-1 4 176-16,1 0 0 0,1 3 0 0,-2 1-128 0,2 1 128 0,-1 2-128 15,0 1 128-15,-1 3-128 0,2 1-32 0,0 5 0 16,0-3 0-16,1 6 0 0,4 5 0 0,0 0 0 16,-10-2 0-16,10 2 0 0,0 0 0 0,-8 6 0 15,2 3 0-15,1 0 0 0,0 2 160 0,1 5-160 16,0-1 160-16,2 3-160 0,0-1 160 0,2 3 0 16,-1 0-144-16,1 4 144 0,0 5 0 0,0-1 0 15,0 1-144-15,0 5 144 0,0 0 0 0,1 0 0 16,1-3-128-16,-1 0 128 0,-1 1 0 0,4 3 0 0,0-2 0 15,-3 1 0-15,1-5 0 0,1 2 0 16,0 0 0-16,-2 1 0 0,-1-1 0 0,1 0 0 0,2 1 0 16,-2-5 0-16,-1 2 0 0,2-3 0 0,-2 0 0 0,0-3 0 15,0 0 128-15,-2-1-128 0,-1-2 0 0,2-5 144 16,0-3-16-16,0 0-128 0,-3 1 192 0,-1-4-64 16,0 1 0-16,-1-3-128 0,6-7 192 0,-7 11-64 15,-2-3-128-15,1 1 0 0,-1-6 144 0,3 4-144 16,-3-4 0-16,-1 4 144 0,0-2-144 0,-3 0 0 15,2 0 128-15,-5-2-128 0,-1-3 0 0,-4 2 0 16,-3 1 160-16,-1 1-160 0,-2-7 128 0,-2 3-128 16,-2 3 0-16,0-2 0 0,-1 0 128 0,0 3-128 15,-2-4 0-15,-2 2 0 0,-1 2 0 0,-1 0 0 16,-1-1 0-16,-5 2 0 0,-4 0 0 0,-1-1 0 0,-6 1 0 16,0 1 128-16,2-3-128 0,-1 2 0 15,-1 2 0-15,1 0 0 0,2 3 128 0,-5-3-128 0,-5 1 128 16,-2 1-128-16,0-4 192 0,0 4-64 0,-2-5-128 15,5 3 0-15,-3 4-192 0,-1-4 192 0,-6 2 0 0,1-5 0 16,1 1 0-16,2 1 0 0,1-2 0 0,2 1 0 16,2 3 0-16,-3-3 0 0,-5-3 0 0,-1 1 0 15,1 2 0-15,0 0 0 0,2-2 0 0,-3-2 0 16,-1 0 0-16,0 2 0 0,-7-2 0 0,0-1 0 16,4 0 128-16,2 1-128 0,0 2 0 0,-2 2 0 15,-4-1 0-15,0 1 0 0,-1-1 0 0,3 1 0 0,1-1 0 16,1 1 0-16,0 1 0 0,0-1 0 15,-6-2 0-15,5 2 0 0,4 1 0 0,2-1 0 0,-1-4 0 0,-1 3 0 16,-1 0 0-16,-2 1 0 0,0-2 0 0,4-2 0 16,1 2 0-16,2-2 0 15,3 3 0-15,-3-1 0 0,-5-1 0 0,2-2 0 0,1 2 0 0,2-1 0 16,2 1 0-16,1-2 0 0,1 2 0 0,-2 1 0 16,-4-2 0-16,3-2 0 0,2 1 0 0,0 0 0 15,3 0 0-15,3 0 0 0,2 0 0 0,-1 0 0 16,-6-4 0-16,1 3 0 0,-1-2 0 0,3 1 0 15,1-2 0-15,2 1 0 0,1 1 0 0,-2 1 0 16,-3-1 0-16,1 1 0 0,-1 0 0 0,2-1 0 16,1 1 0-16,3 0 0 0,3 1 0 0,0-1 0 15,2-2 0-15,-3 3 0 0,-3 0 0 0,3-1 0 16,-1 1 0-16,3 0 0 0,2 1 0 0,2-1 0 16,1-2 0-16,4-1 0 0,-1 0 0 0,4 2 0 0,-5-1 0 15,1-1 0-15,-3-1 0 0,1 0 0 0,0-1 0 0,3 3 0 16,2-1 0-16,3-1 0 0,1 1 0 15,2-1 0-15,0 0 0 0,2-2 0 0,0 1 0 0,2 1 0 16,-1 1 0-16,-1-3 0 0,-2 1 0 0,0 1 0 16,-1 1 0-16,2-3 0 0,1 1 0 0,-1 0 0 15,0 2 0-15,3 0 0 0,0-3 0 0,-1 3 0 16,-3 0 0-16,2 2 0 0,0 0 0 0,-2 1 0 16,0-3-144-16,-1-1 144 0,-1 2 0 0,2 0 0 15,-1 1 0-15,2-1 0 0,1-1 0 0,4-1 0 16,-1 0 0-16,4 1 0 0,-1-1 0 0,0 1 0 15,1 1 0-15,-1 2 0 0,1 0 0 0,4 0 0 16,1-5 0-16,-2 3 0 0,-1 4 0 0,0-2 0 16,0-2 0-16,-2 1 0 0,4-1 0 0,-1-1-128 0,-1 2 128 15,1 1 0-15,2-2 0 0,1-1 0 0,1 1 0 0,-1 0 0 16,1-1 0-16,-2 2 0 0,0 0 0 0,2 1 0 16,-1 1-128-16,1 2 128 0,0 2 0 0,0-2 0 15,0-1 0-15,1 0 0 0,1 2 0 0,-1-1 0 16,0 0 0-16,0 0 0 0,0 0 0 0,1-1 0 15,-1 2 0-15,0-2 0 0,1-3 0 0,2 1 0 16,3 4 0-16,0-4 0 0,2-3 0 0,0 2 0 16,0-1 0-16,1-1 0 0,1 1 0 0,8 2 0 15,-6-9 0-15,1 1 0 0,0 2 0 0,1-3 0 16,-3 2 0-16,4-3 0 0,0 3 0 0,2-5 0 16,-1 5 0-16,1-5 0 0,1 3 0 0,0-2 0 0,1-4 0 15,2 1 128-15,0 1-128 0,0-1 0 0,0-3 0 0,2-2 0 16,0-1 0-16,3 1 0 0,-3 1 0 15,2-4 0-15,0 0 0 0,2 0 0 0,1 0 0 0,1-2 0 16,1 1 0-16,-1 3 0 0,-1 0 0 0,0 1 0 16,-1 0 0-16,0-1 0 0,1-4 0 0,1 1 0 15,-2 1 0-15,-2-1 0 0,0 2 0 0,-2 0 0 16,2-2 0-16,0-1 0 0,0 3 0 0,1 2 0 16,-2 1 0-16,3 1 0 0,-1 0-128 0,-1 1 128 15,0 0 0-15,-2 1 0 0,0-1 0 0,0 2-128 16,0 1 128-16,-2 4 0 0,0-1 0 0,-3 10-192 15,4-8 192-15,-1-1-160 0,-3 9-16 0,0 0 0 16,0 0 0-16,0 0 0 0,0 0 32 0,0 0 0 0,0 0 0 0,-2 12 0 16,2-12 144-16,-1 16-160 15,0 1 160-15,-2 1-160 0,0-2 160 0,1 1 0 0,0-3-144 0,0 3 144 16,1 1 0-16,0 4 0 0,0-3-144 0,-1 1 144 16,1 1 0-16,1-1 0 0,-2 2 0 0,0-2 0 15,2 3-128-15,0-3 128 0,-2 0 0 0,2 2 0 16,-4-2 0-16,0 1 0 0,0-1 0 0,-2 2 0 15,1 1 0-15,-3-1 0 0,1 1 0 0,-2 0 0 16,0-3 0-16,-1 2 0 0,0-2 0 0,1-2 0 16,1-3 0-16,2 1 0 0,-2 0 128 0,3 0-128 15,0-2 0-15,1-3 128 0,1 0-128 0,1 1 0 16,4-3 0-16,-2-9 128 0,4 11-128 0,1-3 0 16,-5-8 0-16,5 11 0 0,1-4 128 0,-6-7-128 15,8 5 0-15,1 1 0 0,-1-2 0 0,0 1 0 16,-8-5 0-16,14 2 128 0,-2-4-128 0,2 2 0 0,-1 2 0 0,5 1 0 15,0-6 0-15,2 3 0 0,0 0 0 0,3 4 0 16,3 0 0-16,0-1 0 0,3-2 0 0,2 1 0 16,3 1 0-16,3 1 0 0,0-2 0 0,4 0 0 15,-1-2-128-15,2 0 128 0,-1 0 0 0,3 1 0 16,1 0 0-16,5-1 0 0,-2 0 0 0,7 1 0 16,3 2 0-16,3-3 0 0,3-4 0 0,-1 2 0 15,1-2 0-15,0 0 0 0,3 3 0 0,4 1-128 16,4 1 128-16,0-2 0 0,0-3 0 0,0 1 0 15,0 0-128-15,4 1 128 0,3 5 0 0,2-1 0 16,1 1 0-16,2-2 0 0,-5-3 0 0,1 2 0 16,3 3 0-16,2 0 0 0,1-3 0 0,-1 0 0 0,-3 1 0 0,0 3 0 15,4 1 0-15,0-2 0 0,0-3 0 0,-1 1 0 16,-3 0 0-16,3 3 0 0,3 2 0 16,-1-3 0-16,1-2 0 0,-4 0 0 0,0 2 0 0,0 1 0 15,4 1 0-15,-1-3 0 0,2-3 0 0,-2 1 0 16,-3 1 0-16,5 1 0 0,2-1 0 0,-1 0 0 15,-2-1 0-15,-3 0 0 0,0 0 0 0,2 0 0 16,3 2 0-16,-2-4 0 0,1 1 0 0,-3-2 0 16,-1-4 0-16,2 2 128 0,1 0-128 0,0 1 0 15,-5-2 0-15,0 2 0 0,1 1 0 0,1 1 0 16,2-1 0-16,-4-1 0 0,-3-2 128 0,1 1-128 16,-4-3 0-16,1 4 0 0,-1 3 0 0,2-1 0 15,-2-2 0-15,0-1 0 0,-5 1 0 0,0 3 0 16,-3 1 0-16,3 0 0 0,2-4 0 0,-4 1 0 0,-4 3 0 15,-2-1 0-15,-1 0 0 0,0 1 0 0,1 0 0 16,0 2 0-16,2 1 0 0,-3-5 0 0,-4-3 0 0,-2 0 0 16,-2 5 0-16,-1-1 0 0,-1 0 0 0,1-2 128 15,1 1-128-15,-1 0 0 0,0 4 0 0,-4-2 0 16,-3 0 0-16,0 0 0 0,-2 0 0 0,-1 0 0 16,-1 1 0-16,-1 2 0 0,0-1 0 0,1 1 0 15,0-2 0-15,-3 3 0 0,-1-1 0 0,-3-1 0 16,-5-2 0-16,1 0 0 0,-4 5 0 0,0-3 0 15,-3 2 0-15,-1-1 0 0,-3-1 0 0,0 0 0 16,0 1 0-16,-1 2 0 0,-3 2 0 0,1-3 0 0,0 1 0 0,0 2 0 16,-1-3 0-16,-1 3 0 0,-1-1 0 0,0-1 0 15,-3 0 0-15,0 3 0 0,-2-3 0 0,0-1 0 16,-1-1 0-16,0 2 0 0,-1-1 0 0,1-1 0 16,-2-3 128-16,1 0-128 0,-1 0 0 0,3 0 0 15,-3-1 0-15,2-1 128 0,0-2-128 0,1-1 0 16,-3 2 0-16,2-1 0 0,-2-3 0 0,0-3 0 15,0-1 128-15,-1 1-128 0,0-4 0 0,0-3 144 16,0-3-144-16,0 1 128 0,1-3-128 0,0-2 128 16,0-1-128-16,0-3 0 0,3 0 0 0,-1-5 0 15,-1-2 0-15,3 1 0 0,0-2 128 0,1-1-128 16,0-1 0-16,1 0 0 0,-1 0 0 0,-1-4 0 16,-3-2 0-16,2-1-144 0,-4 3 144 0,1 5 0 15,-2-1 0-15,-2 1-128 0,0 2 128 0,1 3 0 0,-2 5 0 16,-1 4 0-16,0 4 0 0,-1 2 0 15,-1-3 0-15,-1 5-128 0,-1 3 128 0,1 1 0 0,-1-1-160 0,-1 4 160 16,1 8-128-16,-4-10 128 0,4 10-272 0,-6-5 16 16,1-4 16-16,5 9 0 0,0 0 16 15,-12 4 0-15,1-2 0 0,2 1 0 0,-1 3 80 0,2 3 16 16,-6 0 0-16,1 2 0 0,2 3 128 0,1-1-128 16,0 1 128-16,-1 4-128 0,0 0 128 0,0 3 0 15,-1 7-144-15,1-1 144 0,1 3 0 0,-2 2-144 16,-1 1 144-16,2 2 0 0,-2 1 0 0,0 4 0 15,0-2 0-15,-1 4 0 0,1 1 0 0,-1-4-128 16,0 0 128-16,1 4 0 0,0-1 0 0,2 0 0 16,-2-2-128-16,1-1 128 0,0-5 0 0,1-1 0 0,1-1 0 0,-1-2 0 15,1-4 0-15,1 2 0 0,0-2 0 16,2 0 0-16,-3-7 128 0,-1 0-128 0,3-1 0 16,-1-2 144-16,-2-2-144 0,1-2 128 0,0-1-128 0,-1-2 128 15,-1 0-128-15,0-2 160 0,-1 1-160 0,-1-3 160 16,-4 0-160-16,0 2 128 0,0-4-128 15,-1-1 128-15,0-1-128 0,-1-1 0 0,-3 0 0 0,0 0 128 16,-1 0-128-16,-1 0 0 0,-6-1 0 0,1-2 128 16,-1 1-128-16,-2-1 0 0,-6 0 0 0,-3 1 0 15,-4-1 0-15,-1 1 0 0,0-1 0 0,0 1 0 16,-4-1 0-16,0 1 0 0,-2-1-144 0,-3 3 144 16,-4 0 0-16,-3 0 0 0,-6-1 0 0,2 1 0 15,0 1 0-15,3 2 0 0,-1 0 0 0,-3 0 0 16,-5 0 0-16,-1-2 0 0,-1 1 0 0,1 1 0 0,3 2 0 15,0-1 0-15,1-2 0 0,-4 1 0 0,-5-3 0 16,-1 2 0-16,3 2 0 0,2 0 0 0,1-1 0 0,-3-1 0 16,-4-1 0-16,0 3 0 0,-1-1 0 0,3-2 0 15,1-1 0-15,2 0 0 0,1 3 0 0,-5-1 0 16,-5 1 0-16,2-3 0 0,2 0 0 16,4 0 0-16,2-2 0 0,-3 1 0 0,-9 0 0 0,2 1-128 15,2 1 128-15,2-1 0 0,1-1 0 0,-5 0-160 16,-4-3 160-16,1 3-128 0,3 1 128 0,1 0 0 15,1-2 0-15,-3 1-128 0,-4 0 128 0,1 2 0 16,0 2 0-16,4-2 0 0,2-1 0 0,-3 1 0 16,-7 2 0-16,4-2-128 0,2 3 128 0,2-2-192 15,1 2 192-15,0 2-192 0,-5-2 192 0,2-1 0 0,2-1-144 16,3 2 144-16,0 1 0 0,3-1 0 16,-3-1 0-16,1 0 0 0,1 0-128 0,1-1 128 0,3 2 0 15,1-1 0-15,1-1 0 0,-1-2-144 0,-2 0 144 16,3 0 0-16,3 0-144 0,3 0 144 0,4 2 0 0,0-1-144 15,2-1 144-15,-3 0 0 0,-5-1 0 0,4 1 0 16,4 0 0-16,2 0 0 0,1 0 0 0,3 0 0 16,3 0 0-16,-3 0 0 0,-2-2 0 0,-2 2 0 15,4 0 0-15,3-1 0 0,2 0 0 0,2 0 0 16,2-1 0-16,3 2 0 0,2 0 0 0,0 0 0 16,-1 0 0-16,0 0 0 0,-3-1-176 0,0 1 176 15,4-3-160-15,3 2 160 0,1 0-160 0,2 1 160 16,0-1-128-16,2 1 128 0,-2 0 0 0,3 0-144 0,3 0 144 15,-2 0 0-15,0-2 0 0,1 2 0 0,-1 0 0 0,-1 2 0 16,-3-1 0-16,3 1-128 0,1 2 128 16,2-1 0-16,2-2 0 0,1-1 0 15,0 1 0-15,3-1 0 0,1 3 0 0,1-3 0 0,-1 0 0 0,2-1 144 16,4-1-144-16,0 0 0 0,0-1 128 0,2-1-128 16,3-1 0-16,0 2 0 0,-1 0 0 0,2-3 0 15,1-1 0-15,0 1 0 0,-1-3 128 0,3 3-128 16,-1-4 0-16,0 1 0 0,2-7 0 0,1 4 0 15,1-2 0-15,1 1 0 0,0-2 128 0,2-2-128 16,0-2 0-16,2-1 0 0,0 3 0 0,0-2 0 16,0-1 0-16,2-4 0 0,-4 1 0 0,4 0-144 15,0-1 144-15,1-2 0 0,-2 0-176 0,0 0 176 0,1 2-208 16,-2-1 80-16,-2 1 128 0,1 1-128 0,0-1 128 0,-2 1-128 16,2 1 128-16,0 2 0 0,1 2 0 15,0 3 0-15,0-1 0 0,-2 5 0 0,0 1 0 0,2-2-128 16,0 3 128-16,0-1 0 0,0 3 0 0,0 7 0 15,-1-11 0-15,1 11 0 0,0 0 0 0,0 0 0 16,0 0 0-16,0 0 0 0,0 0 0 0,0 0 0 16,0 0-160-16,0 0 160 0,0 0-192 0,0 0 192 15,0 0-192-15,0 0 192 0,3 13-192 0,1-3 192 16,-1 2-160-16,1 2 160 0,-1-3-128 0,-1 3 128 16,0 3 0-16,2-2 0 0,0 2 0 0,0 0-128 15,0 1 128-15,-2 1 0 0,1-1 0 0,-3 2-128 16,0-2 128-16,0 1 0 0,-2 0 0 0,1 0 0 15,-1-1 0-15,-1 1 0 0,-1 0 0 0,-1 0 0 16,0 2 0-16,0-4 0 0,0-1 0 0,1 0 0 16,0 1 0-16,2-2 0 0,-2-1 0 0,1-1 0 15,3-13 0-15,-1 10 0 0,0 1 0 0,0-3 0 0,1-8 0 16,0 0 0-16,0 0 0 0,0 0 0 0,7 11 0 0,1-3 0 16,-8-8 0-16,0 0 128 0,10 5-128 0,1-2 0 15,1-2 0-15,1-1 128 0,1-4-128 0,-1-1 0 16,3 1 0-16,-1 0 0 0,2-6 0 0,0 3 0 15,2-2 0-15,0 1 0 0,2 2 0 0,0-3 0 16,2 2 0-16,3 1 0 0,0 1 0 0,4 1 0 16,1 3 0-16,5-2-128 0,3-2 128 0,3 1 0 0,3-1 0 0,-1 2-128 15,0-4 128-15,3 2 0 16,1-3 0-16,3 3 0 0,1 3 0 0,6-2 0 16,5-2 0-16,1-2 0 0,3 6 0 0,0-1-128 15,-5 2 128-15,4-3 0 0,0-1 0 0,8 4 0 0,2 3 0 0,-1-2 0 16,-5-4 0-16,1 2 0 15,2 0 0-15,2 4-128 0,4 2 128 0,0-2 0 0,-1 1 0 0,1-1 0 16,-4 2 0-16,1 0 0 0,-1 5 0 0,7-4 0 16,4-1 0-16,-3-1 0 0,-2 2 0 0,-2 1 0 15,-1-1 0-15,3 2 0 0,5-3 0 0,-1 1 0 16,-3 4 0-16,2-4 0 0,-2 0 0 0,5 4 0 16,2 0 0-16,-3 1 0 0,-3-5 128 0,-1-1-128 15,1-3 0-15,2 4 0 0,3 1 0 0,0-1 0 16,-3-7 0-16,-1-1 144 0,-2 0-144 0,5 2 0 15,0 3 144-15,1-2-144 0,-5-2 0 0,-1 0 144 16,-1 1-144-16,0 2 0 0,1 2 0 0,4-3 0 0,-2-4 0 16,-3-1 0-16,-1 1 0 0,3 3 0 0,-5 0 0 15,5-3 128-15,1-6-128 0,-3 3 0 0,-2 0 0 0,-1 0 0 16,-2 1 128-16,4 0-128 0,4 2 0 0,-3-1 0 16,-6-7 0-16,0 6 0 0,1-4 0 0,2 3 0 15,-4 4 0-15,3-6 128 0,2-4-128 0,-3 3 0 16,-6 1 0-16,-2 3 0 0,-4 1 0 0,4-3 0 15,2 2 0-15,-3-1 0 0,-1 1 0 0,-3 1 0 16,-4 2 0-16,0-1 0 0,-3-1 0 0,1 2 0 16,0-1 0-16,2 1 0 0,-1-2 0 0,-2 1 0 15,-4 0 0-15,-2 2 0 0,-2-1 0 0,-1 1 0 16,-1-3 0-16,-3 3 0 0,3 1 0 0,1 1 0 16,0-1 128-16,-1 1-128 0,-1 0 0 0,-2 1 0 0,-3 0 0 15,-1 2 0-15,-1-4 0 0,-1-1 0 16,-2 5 0-16,-2 1 0 0,0 0 0 0,-3-2 0 0,1-1 0 0,-1 3 0 15,1 0 0-15,-3 1 0 0,-3-2 0 0,-1-1 0 16,-2 1 0-16,-3-1 0 0,-1 3 0 0,0-2 0 16,-4-2 0-16,-2 1 0 0,1-2 0 0,-2 1 0 15,0 1 0-15,-1 0 160 0,1-7-160 0,-1 3 160 16,-10 2-160-16,14 0 0 0,-1-4 144 0,0-2-144 16,-1 0 192-16,2-2-48 0,0-1 0 0,2-1 0 15,-2-5 176-15,0-6 16 0,0-1 16 0,2-3 0 16,1-3-32-16,-2 2 0 0,0-6 0 0,2 1 0 15,0-2-32-15,1-2-16 0,0-2 0 0,1-2 0 16,0-2-96-16,0 0-32 0,-1 1 0 0,0 1 0 16,-2 4-16-16,1 1 0 0,-1 0 0 0,0 4 0 0,-4 2-128 15,0 6 128-15,-3 3-128 0,-3 3 128 16,-2-2-128-16,-2 5 0 0,0 3 0 0,-2 0 0 0,-3 4-208 0,3 6 16 16,0 0 16-16,-11-3 0 15,1 3-1904-15,-3 4-384 16,-2 2-80-16</inkml:trace>
  <inkml:trace contextRef="#ctx0" brushRef="#br1" timeOffset="124034.17">5013 11850 17391 0,'0'0'768'16,"0"0"160"-16,0 0-736 0,0 0-192 0,0 0 0 0,0 0 0 0,-5-6 976 0,5 6 176 15,0 0 16-15,0 0 16 0,0 0-544 0,0 0-128 16,0 0 0-16,0 0-16 0,0 0-192 0,0 0-48 15,0 0 0-15,0 0 0 0,-4 12 48 0,-1-4 0 16,0 2 0-16,0 0 0 0,0 3 112 0,-1 3 32 16,-3 4 0-16,0 3 0 0,-3 3-64 0,1 0 0 15,-2 5 0-15,-1 5 0 0,0 3 48 0,0 7 0 16,0 1 0-16,2 1 0 0,0-1-224 0,2-5-32 16,1-1-16-16,3-3 0 0,-1-3-160 0,2-2 192 15,0-2-192-15,4-6 192 0,1-2-192 0,0-4 128 16,0-2-128-16,3-4 128 0,0-1 0 0,1-2 0 15,-4-10 0-15,0 0 0 0,12 6 80 0,2-3 16 16,-2 0 0-16,2-4 0 0,0-4-32 0,3-1 0 0,1-2 0 0,3-1 0 16,-2-4-64-16,3 3 0 0,0 1-128 0,-1-3 192 15,1 5-192-15,2-3 128 0,1 2-128 0,-1-1 0 16,1 4 0-16,0 1 0 0,0 0 0 0,2-2 0 16,0 2 0-16,-2 4 0 0,-1 3 0 0,3-2 0 15,0-2 0-15,2 1 0 0,-1 2 0 16,4 1 0-16,1 1 0 0,2-1 0 0,2 0 0 0,3 2 0 15,5 3 0-15,1-3 0 0,1-1 0 0,-1-1 0 16,-4 1 0-16,0-1 0 0,-3-1 0 0,1 1 0 16,-2-3 0-16,0 1 0 0,-1 0 0 0,0 2 0 15,1-2 0-15,0-1 0 0,-1-1 0 0,0 0 0 0,-3 1 0 16,-1 0 0-16,-4-3 0 0,-1 3 0 0,0 0 0 0,-1 3 176 16,-2-1-176-16,1 3 160 0,-5-1-160 0,0 1 192 15,-3 3-192-15,-1-3 192 0,-1-3-192 0,-2 4 0 16,-2 1 0-16,0-3 0 0,-12-4 0 0,10 6 128 15,-10-6-128-15,0 0 0 0,9 9 144 0,0-4-144 16,-9-5 160-16,6 5-160 0,-6-5 192 0,0 0-48 16,0 0-16-16,0 0 0 0,0 0 32 0,0 0 0 15,0 0 0-15,5-6 0 0,-5 6 144 0,5-9 16 16,-1-2 16-16,-1-3 0 0,-3-1-64 0,0-2-16 16,-2-1 0-16,1-2 0 0,-2-3 0 0,1-1 0 0,-2-5 0 15,0-3 0-15,-1-4-64 0,0-3 0 16,-1-3-16-16,1-1 0 0,1 2-176 0,1-5 160 0,0 2-160 0,-1-2 160 15,0 7-160-15,0 2 0 0,2 1 0 16,0 4 0-16,1 3 0 0,1 0 0 0,0 3 0 0,0 2 0 16,0 4 0-16,-1 1 0 0,1 4 0 0,0-1 0 15,0 0 0-15,0 2 0 0,0 2 0 0,0 5 0 16,-3-3 0-16,3 3 0 0,0 7 0 0,0 0 0 16,0-10-160-16,0 10 160 0,0 0 0 0,0 0-144 15,0 0 144-15,0 0 0 0,-6-2-144 0,6 2 144 16,0 0 0-16,-7 7-176 0,7-7 176 0,-6 12-128 15,2-1 128-15,0-1-128 0,1 3 128 0,0 0-128 16,-1-1 128-16,0 6-128 0,-1 4 128 0,0-1-128 0,0 2 128 16,-2 5 0-16,0-1 0 0,-3 6 0 0,0 3 0 15,0 0 0-15,0 1 0 0,-1 0 0 0,0 0 0 16,2 0 0-16,-5 1 0 0,1-2 0 0,1-2 0 16,-1-2 0-16,0-1 0 0,1-5 0 15,1-2 0-15,-1-1 0 0,-2 1 0 0,0 0 0 0,-3-3 0 16,3 0 0-16,0-3 0 0,3-2 128 0,1-2-128 0,-1-1 0 15,4 1 0-15,-2 0 128 0,-1-7-128 16,1 1 0-16,1-3 128 0,1 2-128 0,7-7 0 0,-9 6 0 16,0-3 0-16,9-3 128 0,0 0-128 0,0 0 0 15,-9 4 0-15,9-4 0 0,-10 3 0 0,1 1 144 16,0-4-144-16,9 0 0 0,-10 0 128 0,1 0-128 16,0 1 0-16,0 1 0 0,-1-4 0 0,0 2 0 15,-2 0 0-15,0 2 0 0,-1-1 176 0,0-1-176 16,-1 0 160-16,0 1-160 0,0 1 128 0,-2-1-128 0,-3 3 0 15,-2-2 0-15,0-1 128 0,-5 3-128 0,1-2 0 16,-3-1 144-16,-3-2-144 0,0-2 0 0,-4-3 0 16,1 1 128-16,0-1-128 0,-1-2 0 0,1 0 0 0,-2-2 128 15,2 3-128-15,0-3 0 0,-1 0 144 0,4-1-144 16,-4 3 0-16,4 0 0 0,-5 5 0 0,0-4 128 16,-2-4-128-16,0 2 0 0,-1 1 0 0,1 2 0 15,2-3 0-15,5 3 0 0,-2-5 0 0,4 6 0 16,2 3 0-16,3-2 0 0,3-1 0 0,0 1 0 15,2 0 0-15,0 1 0 0,5-3 0 0,0 1 0 16,3 0 0-16,-2-2 0 0,4 0 0 0,2 2 0 16,-2-2 0-16,2-1 0 0,2-2 0 0,1 2 0 15,1 2 0-15,-1-3 0 0,0 0-144 0,1-2 144 0,2-3 0 0,0 1 0 16,1 0 0-16,0-1 0 0,0-2 0 16,1-1 0-16,-1-2 0 0,3 0 0 0,-1 1 0 0,2-1 0 15,0-4 0-15,0-2 0 0,-2 3 0 16,2 1 0-16,0-4 0 0,0 1 0 0,0-1 0 0,-1-2 0 15,2 6 0-15,3-2 0 0,-3-1 0 16,1 4 0-16,1 3-144 0,-1 0 144 0,-1 2 0 0,2 1 0 16,-2 0 0-16,0 1 0 0,0 4-128 0,0-1 128 15,-1 4 0-15,-4 6 0 0,6-8-128 0,-6 8 128 16,0 0 0-16,0 0 0 0,0 0-128 0,0 0 128 16,0 0 0-16,0 0 0 0,0 0-176 0,4 14 176 15,-4 0-160-15,0 3 160 0,-1-2-160 0,-1 3 160 16,0 0-160-16,-1 3 160 0,1 2 0 0,-2 5-144 15,1-3 144-15,-2 6 0 0,0-3 0 16,-1 4 0-16,0 1 0 0,-2 0-128 0,-1 0 128 0,1 0 0 0,2-1 0 16,-4-1-128-16,2 4 128 0,-1-4 0 0,3-5 0 15,1-1 0-15,0-3 0 0,0 2 0 16,0 2 0-16,1-5 0 0,1-4 0 0,2-1 0 0,-2-1 0 0,2-2 128 16,0-1-128-16,1-1 0 0,0-2 0 0,0-9 0 15,0 14 0-15,2-6 0 0,-2-8 0 0,6 11 128 16,-6-11-128-16,5 8 0 0,0-1 0 0,-5-7 0 15,0 0 0-15,10 3 0 0,-10-3 0 0,13 4 0 16,-2-2 0-16,3 1 0 0,-1-3 0 0,1 2 0 16,-2 1 0-16,2-2 0 0,2-1 0 0,1 1-128 15,3 1 128-15,0-2 0 0,1 0 0 0,4 0-128 16,0 0 128-16,0 1 0 0,5 1 0 0,4 1 0 16,-1-3 0-16,3 1 0 0,1 0 0 0,-2-1-128 0,1 0 128 0,2-1 0 15,-1-1 0-15,1 2 0 0,0 1 0 16,1 1 0-16,2 4 0 0,2-3 0 0,2-1 0 0,-1 0 0 15,1 1 0-15,-1-5 0 0,-1-1 0 16,-2 0 0-16,0 1 0 0,-3-1 0 0,0-2 0 0,0 1 0 16,-1 2 0-16,0 0 0 0,0 0 0 0,1 0 0 15,0 2 0-15,0 0 0 0,-1 0 0 0,-1 2 0 16,-2 2 0-16,0-4 0 0,-4-2 0 0,-4 2 0 16,-2 2 0-16,-1-2 0 0,-1 0 0 0,-4 0 0 15,-1 0 0-15,-4 1 0 0,0 1 0 0,-2 1 0 16,-1-2 0-16,1 0 0 0,-11-1 0 0,11 0 0 15,-11 0 0-15,10-1 0 0,-10 1 0 0,0 0 0 16,8-5 0-16,0 0 0 0,-8 5 0 16,6-11 0-16,-2-2 128 0,0 3-128 0,-1-2 0 15,0 1 144-15,-3-7-144 0,1-2 0 0,-1-3 224 0,0-1-64 16,-1-7-16-16,1 1 0 0,-1-1 0 0,-1-3 0 16,1-3 0-16,1-1 0 0,0 0-144 15,0 0 192-15,-1-2-192 0,1 2 192 0,1 2-192 0,-1 1 0 0,0-2 0 0,0 4 0 16,-2 2 0-16,2 6 0 0,1 2 0 0,0 4 0 15,-1-1 0-15,0 6 0 0,-1 0 0 0,1 1 0 16,-1 4-160-16,-2-1 160 0,2 4 0 16,1 6-144-16,0 0 144 0,0 0 0 0,0 0 0 15,0 0-128-15,0 0 0 0,0 0 0 0,-2 10 0 0,2 4 0 16,0-2-80-16,0 2-16 0,-1 0 0 0,0 6 0 16,0 2 48-16,-2 3 16 15,2-1 0-15,-2 2 0 0,1-1 160 16,-1 2-160-16,-1 0 160 0,1 1-160 0,-3 1 160 0,1 1 0 0,0 1 0 0,-1 1 0 0,-2 1 0 15,1-1 0-15,-1 1 0 0,0-1 0 0,1 1 0 16,-2-5 0-16,-3-3 0 0,1-1-128 0,-2 3 128 0,2-4 0 16,-3-3 0-16,-1 2 0 0,-1-2 0 0,0 2 0 15,-1-3 0-15,1-1 0 0,-1-6 0 0,1 1 144 16,-2 1-144-16,0-2 0 0,0-4 128 0,1 3-128 16,0-4 0-16,-1 3 0 0,0-3 0 15,1 2 0-15,-1 0 0 0,0-3 0 16,0 2 128-16,0-2-128 0,1 3 0 0,0-4 0 0,-1-3 0 15,2 2 0-15,-1 3 0 0,1-2 0 0,-2-3 0 0,0 2 0 16,2-1 0-16,-1 2 0 0,-1-2 128 16,2-1-128-16,1 0 0 0,2 1 0 0,-1 1 0 0,2-1 0 0,2 0 0 15,-1 0 0-15,1-3-192 0,-1 2 48 0,0-1 16 16,2 1 0-16,9-2-112 0,0 0-16 16,-9 1 0-16,9-1 0 0,-10 0 32 0,10 0 0 15,-8 0 0-15,8 0 0 0,0 0 224 0,0 0-176 0,0 0 176 16,0 0-160-16,-7 0 160 0,7 0 0 15,-8 1 0-15,8-1-128 0,0 0 128 0,-9 4 0 16,9-4 0-16,-9 1 0 0,9-1 0 0,-8 2 0 16,-1-2 0-16,0-2 0 0,0 2 0 0,9 0 0 0,-12 2 0 0,2-2 0 15,-2-3 0-15,-1 0 0 0,-1 1 0 0,-1 1 0 16,-2-2 0-16,1 1 0 0,-1 0 0 0,0 0 0 16,0-3 0-16,-1 2 0 0,-1 1 0 0,-2-1 128 15,0 0-128-15,-2 0 0 0,-1-1 0 0,0 0 0 16,0 0 0-16,-2 3 0 0,1-2 0 0,-3 1 0 15,-4-2 0-15,0 3 0 0,-1 1 0 0,1-1 0 16,2-2 0-16,-1 0 0 0,2 2 0 0,4 1 0 16,-2-4 0-16,3 2 0 0,0-1 0 0,2-1 0 15,3 1 0-15,0-1 0 0,1-4 0 0,2 3-128 0,2 1-48 16,2 0 0-16,-1 1 0 0,6 0 0 0,-3-1-16 0,10 4-16 16,0 0 0-16,0 0 0 0,0 0 0 0,0 0 0 15,0 0 0-15,0 0 0 0,0 0-48 0,0 0-16 16,0 0 0-16,0 0 0 0,0 0 272 0,0 0-128 15,10 7 128-15,-10-7 0 0,0 0 0 16,9 9 0-16,-9-9 0 0,6 11 0 0,-6-11 0 0,5 9 0 16,-2 0 0-16,-3-9 0 0,0 0 0 0,0 0 128 0,0 0-128 15,0 0 0-15,0 0 144 0,0 0-144 16,0 0 128-16,0 0-128 0,0 0 128 0,0 0-128 16,-5-7 128-16,2 2-128 0,2-5 176 0,1 0-48 0,4-6-128 0,-3-2 192 15,0-6-64-15,2-4-128 0,1-3 176 0,-1 1-176 16,2-10 128-16,1-2-128 0,-1-4 0 15,1 1 0-15,-1-4 128 0,1 4-128 16,1-4 0-16,-1 4 0 0,-2 1 128 0,0 2-128 0,0 0 0 16,1 7 0-16,-2 4 0 0,1 3 160 0,-1 6-160 15,-1 1 128-15,-2 3 0 0,3 4-128 16,-3-1 192-16,0 6-64 0,0 9-128 0,0 0 0 0,-3-7 0 0,3 7 0 0,0 0 0 16,0 0 0-16,-3 12 0 0,-1 1 0 15,0 5-272-15,1 3 64 0,0 2 16 0,3 7 0 16,-3-5-128-16,2 8 0 0,1 1-16 15,-2 3-14416-15</inkml:trace>
  <inkml:trace contextRef="#ctx0" brushRef="#br1" timeOffset="-74256.11">3555 17552 2751 0,'0'0'128'0,"0"0"16"0,0-8-144 0,0 8 0 0,5-9 0 0,-5 9 0 16,4-11 1824-16,1 0 336 0,2 4 64 0,-2-1 16 15,0 2-1488-15,-5 6-304 0,5-9-48 0,-1 3-16 16,-4 6-192-16,4-7-64 0,-4 7 0 0,1-10 0 16,-1 10 16-16,0-6 0 0,0 6 0 0,0 0 0 15,0-9 80-15,0 9 16 0,0 0 0 0,0 0 0 16,-5-7-80-16,5 7-16 0,0 0 0 0,-5-2 0 16,5 2 64-16,-7-4 16 0,7 4 0 0,0 0 0 15,0 0 96-15,0 0 0 0,0 0 16 0,-7 5 0 16,7-5-16-16,-7 8 0 0,2 2 0 0,0-1 0 15,-2 1 32-15,1 3 0 0,3-3 0 0,-1 3 0 16,-1-2 0-16,0 1 0 0,-2 2 0 0,1-1 0 0,0-1 32 16,-1 1 0-16,1 1 0 0,1-2 0 0,0 0-64 15,0 0 0-15,0 2 0 0,-1-2 0 0,0 2-80 16,1-1-32-16,-1-1 0 0,1-3 0 0,1 4-208 0,1-3 144 16,1 0-144-16,-1 2 128 0,3-12-128 0,-2 9 128 15,2-9-128-15,-2 11 128 0,2-11-128 0,-1 10 0 16,1-10 0-16,0 12 0 0,0-12 0 0,0 7 128 15,0-7-128-15,0 0 0 0,0 0 144 0,6 10-144 16,-6-10 160-16,9 7-160 0,1-1 128 0,-10-6-128 16,14 3 0-16,0-1 144 0,-1-1-144 0,1-1 0 15,0 0 0-15,3 0 0 0,0-1 128 0,2 1-128 16,1-1 128-16,0-2-128 0,0 1 128 0,3-3-128 16,-1 1 0-16,-1 1 128 0,2-2-128 0,3 2 0 0,0 0 144 15,4-1-144-15,-2 0 0 0,2 1 0 0,2 1 0 0,1 0 0 16,1 0 0-16,4 1 0 0,6 0 0 0,-3 0 0 15,0-1 0-15,-1 1 0 0,-4 0 0 0,4 1 0 16,-2 0 0-16,1-1 144 0,-2-1-144 0,3 1 0 16,-1 0 256-16,4 1-64 0,3-2-16 0,0 2 0 15,0 2 16-15,-1-2 0 0,-1-4 0 0,3 1 0 16,-3 2-64-16,2 0 0 0,0 0 0 0,1 1 0 16,0 2-128-16,3 1 0 0,5 2 144 0,-1-3-144 15,-2-2 0-15,-4 0 128 0,2 2-128 0,-2-1 0 16,0 0 0-16,2 2 0 0,-1-1 0 0,3 3 0 15,3-1 0-15,1-1 0 0,0-2 0 0,-3 3 0 16,-3-3 0-16,1 0 0 0,1 1 0 0,1 1 128 16,2 0-128-16,2-1 0 0,4 0 0 0,-4 0 0 0,0 1 0 0,1-2 0 15,-2-1 0-15,-2 4 0 0,0-2 0 0,0 2 0 16,1 0 0-16,5 0 0 0,-1 2 0 16,0-1 0-16,-4-1 0 0,-2 0 0 0,0 2 0 0,-1-3 0 15,-2-1 0-15,2 2 0 0,2 3 0 0,3-2 0 16,2-3 0-16,-3 2 0 0,-3-1 0 0,-3 2 0 15,3-2 128-15,-1-1-128 0,0 1 144 0,1 1-144 16,3 3 192-16,0-5-192 0,1 2 128 0,-2 0-128 16,-3 1 0-16,-1-1 0 0,-2-2 144 0,1 2-144 15,2-1 0-15,3 0 144 0,2-3-144 0,1 0 0 16,1 0 0-16,-3 2 0 0,-4-1 0 0,1 0 0 16,1-1 0-16,-1-1 0 0,0-2 0 0,3 1 128 0,4-1-128 15,-1 1 0-15,2-2 0 0,-4 3 0 0,-1-3 128 0,-2-1-128 16,0 1 0-16,0 0 0 0,2 2 0 0,4-2 128 15,5-3-128-15,-4 4 0 0,-3 0 0 0,0 1 0 16,-4-3 0-16,1 1 0 0,0 1 0 0,3 1 0 16,2-3 0-16,0-1 0 0,-1 1 0 0,-1 2 0 15,-4-1 0-15,1-3 0 0,-1 2 0 0,1 3 0 16,0-2 0-16,5-1 0 0,-2 2 0 0,0-1 0 16,0 1 0-16,-4-1 0 0,-2 1 0 0,1 0 0 15,-1-1 0-15,1 2 0 0,3 1 0 0,4-1 0 16,-4-3 0-16,-2 1 0 0,-2 1 0 0,-2 1 0 15,0-2 0-15,-1-1 128 0,-1 1-128 0,1 1 0 16,-1 2 0-16,2 1 0 0,1 0 128 0,-1 0-128 16,-1-1 0-16,-4 0 0 0,-3-3 0 0,-1 0 0 0,2 4 0 15,-1 0 0-15,0-1 0 0,-1 1 128 0,0 3-128 16,0 1 0-16,1-1 0 0,2-1 0 0,0-2 0 0,-4 0 0 16,-4-1 144-16,0 0-144 0,-2 1 160 0,1 0-32 15,-1 0-128-15,0 0 192 0,1 0-48 0,-2 0-16 16,-2 0 0-16,1 0 0 0,4 2 0 0,-2 1-128 15,-1-3 192-15,0-1-64 0,0-1-128 0,-1 0 192 16,-4 1-192-16,0-1 192 0,0 0-192 0,-1-2 160 16,-1 1-160-16,0 2 160 0,-2 1-160 0,0 0 0 15,-1 0 0-15,1 1 128 0,-1 2-128 0,0 1 0 16,-2-2 0-16,1 0 0 0,-2-4 0 0,2 4 0 0,0 0 144 0,-3 1-144 16,-2-3 0-16,1 1 0 15,-1 0 0-15,-2 0 128 0,0-1-128 0,-1 0 0 0,0 0 0 0,-1 2 128 16,-3 0-128-16,0 1 0 0,-1-2 0 15,0 0 128-15,0-1-128 0,0 2 144 0,0-2-144 16,1 1 160-16,-10-1-160 0,13 0 0 0,-3-1 0 0,-10 1 128 16,13 0-128-16,-2-2 192 0,-2-1-192 0,1-1 192 15,-2 1 80-15,-8 3 32 0,10-5 0 0,0 0 0 16,-4-3 80-16,1 2 32 0,-1 0 0 0,2-2 0 16,-2-1-80-16,2-1-16 0,-2 4 0 0,0-5 0 15,1 3-128-15,2-5-48 0,-3-1 0 0,-1 2 0 16,1 0 32-16,0-2 0 0,-1 0 0 0,-2 1 0 15,0-1 32-15,1-1 16 0,-3 1 0 0,2 0 0 16,-1 1-224-16,-1-3 176 0,-1-1-176 0,0 2 160 16,0-2-160-16,0 3 0 0,-1 0 0 0,0 2 0 15,1-4 0-15,0 1 0 0,0 2 0 0,0 3 0 16,-1-2-512-16,-1 0-16 0,2 3-16 16,0-2 0-16,2 3-1408 0,0-2-288 0,-2 10-48 15,5-9-11584-15</inkml:trace>
  <inkml:trace contextRef="#ctx0" brushRef="#br1" timeOffset="-72654.8">9939 17515 2751 0,'-14'0'256'0,"4"0"-256"0,-2 0 0 0,1 0 0 16,1-2 1344-16,0 1 240 0,-3 0 32 0,3 0 16 15,-2 1-928-15,2 0-192 0,0 0-48 0,0 0 0 16,0 0-272-16,-1 0-64 0,2 0-128 0,1 0 192 16,0 0-192-16,8 0 0 0,-10 0 0 0,1 0 0 0,0 0 0 0,1-2 144 15,8 2-144-15,-7-1 128 0,-3 1 384 0,10 0 64 16,-11-1 0-16,11 1 16 0,-6-3 112 0,6 3 0 15,-6-5 16-15,6 5 0 0,0 0-16 0,0 0-16 16,-7-5 0-16,7 5 0 0,0 0-112 0,0 0 0 16,0 0-16-16,0 0 0 0,0 0-304 0,0 0-64 15,0 0-16-15,0 0 0 0,0 0-176 0,0 0 192 16,0 0-192-16,14 0 192 0,-2 1-64 0,-1 2 0 16,-11-3 0-16,14 6 0 0,0-1-128 0,-1-1 0 15,0 0 0-15,1 2 0 0,1-2 0 0,3 0 0 16,1 0 0-16,1 2 128 0,-1-1-128 0,1 0 160 0,2 3-160 15,0-3 160-15,-1 3-160 0,0 1 128 0,-1-2-128 16,2 3 128-16,-5-2-128 0,4 2 0 16,-2-3 0-16,0 4 0 0,0-5 192 0,0 6-32 0,0-3-16 15,0 1 0-15,-1-5 112 0,1 3 0 0,1-3 16 0,-1 2 0 16,0 2-16-16,2-3-16 0,-3 2 0 0,1-2 0 16,0 2-96-16,0 1-16 0,0 0 0 0,0 1 0 15,0-4-128-15,0 2 0 0,-1-4 0 0,1 0 0 16,0-2 0-16,-1-1 128 0,-3-2-128 0,0 0 0 15,-1 5 128-15,0-2-128 0,0-4 0 0,0-1 128 16,-1 3-128-16,0-1 0 0,-1 0 0 0,1-1 128 16,0 0-128-16,-1 1 0 0,0-3 0 0,1-1 0 15,-2 1 0-15,0 0 0 0,0-1 0 0,1-1 0 0,0 1 0 0,-1 2 128 16,-1-5-128-16,1 3 0 0,-1 1 144 0,0 2-144 16,0-2 160-16,0-2-160 0,3 1 144 0,-4 1-144 15,1-3 128-15,0 4-128 0,2-2 0 0,0 1 128 16,-3-3-128-16,3 2 0 0,-2 0 128 15,0-2-128-15,-2 0 0 0,-1 1 128 0,-7 6-128 0,9-8 128 16,-9 8-128-16,9-6 128 0,-1-4-128 0,-2 3 160 16,-6 7-160-16,6-6 160 0,1-3-160 0,-2 4 0 15,-5 5 0-15,0 0 128 0,5-9-128 0,-5 9 0 16,0 0 0-16,0 0 0 0,0 0 0 0,2-6 0 16,-2 6 0-16,0 0 0 0,0 0 0 0,0 0 0 15,-7-5 0-15,7 5 0 0,-7-5 0 0,7 5 128 16,-11-2-128-16,3 1 0 0,-2 1 0 0,0 1 0 15,0-1 0-15,0 3 0 0,-2 1 0 0,2 0 0 0,1-1 128 0,0 1-128 16,-3-1 0-16,0 2 0 0,1-1 0 0,-1 1 0 16,1-1 0-16,1 1 0 0,-2-2 0 15,1 4 0-15,1 0 0 0,-1-2 0 0,0 1 0 0,0 2 0 16,-1 0 0-16,1 4 0 0,-2-6 0 0,0 2 0 16,-2-3 0-16,2 1 0 0,1 2 0 0,-4-2 0 15,1 2-128-15,-1-1 128 0,0-2 0 0,-1 3 0 16,-1-3 0-16,-3 0 0 0,0-2 0 0,-1-2 0 15,1 4 0-15,-4-1 0 0,4-3-144 0,-3 0 144 16,0-2-128-16,-2 1 128 0,3 1-192 0,2-2 192 16,-2 1-128-16,0-1 128 0,0 0 0 0,-1-1 0 15,2 2 0-15,-1 0 0 0,-1 0 0 0,1 0 0 16,0 2 0-16,1-2 0 0,0-2 0 0,-2 1 0 16,-2 0 0-16,1-2 0 0,0 1 160 0,-2-1-32 0,4-2 80 0,-1 0 32 15,0-5 0-15,3 3 0 0,0-3 32 16,2 4 16-16,0-4 0 0,1 2 0 0,3-2-64 15,2 1-16-15,0-4 0 0,3 3 0 0,1 1-208 0,1 4 0 16,2-2 128-16,1 0-128 0,0-3 0 0,2 4-240 16,3 6 48-16,0 0 16 15,-1-9-416-15,1 9-96 0,0-8-16 0,0 8 0 16,0 0-496-16,0 0-96 0,0 0-32 0</inkml:trace>
  <inkml:trace contextRef="#ctx0" brushRef="#br1" timeOffset="-70593.97">5602 17079 8287 0,'0'0'736'0,"0"0"-592"15,0 0-144-15,0 0 0 0,0 0 784 0,0 0 128 16,0 0 32-16,0 0 0 0,0 0-368 0,0 0-80 0,0 0-16 0,0 0 0 16,7 9-240-16,1 1-48 0,-2 1-16 0,2-1 0 15,2 4-16-15,-3 0 0 0,0 3 0 0,2-2 0 16,0 0-32-16,0 1 0 0,0-1 0 0,2 1 0 16,2 1 16-16,1-1 0 0,2-2 0 0,1-1 0 15,0 1 48-15,-1 0 0 0,-1-5 0 0,2 1 0 16,1 2 176-16,1-5 32 0,1 1 16 0,-1 1 0 15,-1-4 96-15,2 3 0 0,2-3 16 0,1 1 0 16,2-1-112-16,1-1-32 0,-1-2 0 0,2 2 0 16,1 0-192-16,1-1-32 0,3-3-16 0,-3 0 0 15,0 0-144-15,0 0 128 0,1 0-128 0,-4 0 128 16,-2 0-128-16,1 2 160 0,-3-1-160 0,1-2 160 16,2-3-160-16,-1 0 0 0,-4-1 0 0,3 0 128 15,1-5-128-15,-1 4 160 0,0-3-160 0,0 3 160 0,0-5-160 16,1 4 0-16,1-5 0 0,1 3 0 15,-1-2 0-15,2 2 0 0,-6-2 0 0,2-2 0 0,-1 3 0 16,-2-3 0-16,-2-1 0 0,-2 4 0 16,0-2 0-16,-2 2 0 0,-2 3 0 0,1-2 0 0,-1 0 0 15,-1 4 0-15,0-3 0 0,0 3 0 0,1 1 0 0,-4-1 0 16,-8 5 0-16,0 0 0 0,0 0 160 0,10-4-160 16,-10 4 192-16,0 0-192 0,0 0 0 0,0 0 0 15,0 0 0-15,0 0 0 0,4 12 0 0,-3 1 0 16,-3-3 0-16,-1 4 0 0,-3-2 144 0,-2 0-16 15,-2 1-128-15,1 2 192 0,-1-3-192 0,0 0 0 16,-2 1 0-16,0-2 0 0,-2-3 0 0,-2 3 176 0,0-2-176 0,-2 4 160 16,-4-3-160-16,1 1 192 0,-1 3-192 0,-1-3 192 15,2-3-192-15,-3 3 192 0,-1-1-192 0,2 1 192 16,-1-3-192-16,1 1 0 0,2-3 0 16,-2 0 128-16,3 2-128 0,-1-4 0 0,1-3 144 15,0 0-144-15,-2-2 128 0,2 0-128 0,-1-3 160 0,1-4-160 16,0 2 272-16,-1-4-32 0,1 1-16 0,-2-1 0 15,-1 1 32-15,1-5 16 0,-1 0 0 0,-1 1 0 16,2-1-32-16,-1-1-16 0,0 0 0 0,3-3 0 16,2 1-224-16,3 1 128 0,0-1-128 0,1 2 0 15,0 0 0-15,1 0 0 0,0 1 0 0,2 1 0 16,-1-1 0-16,2 3 0 0,0-3 0 0,0 1 0 16,1 1 0-16,0 0 0 0,1 2 0 0,2 1 0 15,0 0 0-15,6 9 0 0,-7-8-144 0,1 3 144 0,0-3-240 0,6 8 48 16,0 0 16-16,-7-3 0 15,1 0 16-15,6 3 0 0,0 0 0 0,0 0 0 16,0 0 160-16,0 0-160 0,-8-4 160 0,8 4-160 0,0 0 160 0,0 0 0 16,0 0 0-16,0 0-128 0,0 0 128 0,0 0 0 15,10 9-144-15,-2 1 144 0,-4-2 0 0,2 2 0 16,2-2 0-16,-2 3 0 0,2-2-144 0,1 1 144 16,0 0 0-16,1 1 0 0,0 0 0 0,0-1 0 15,2 3 0-15,-1-2 0 0,2-1 0 0,1 4 0 16,0-2 0-16,1-1 0 0,0 2-128 0,3 1 128 15,1-4 0-15,0 2 0 0,1-5 0 0,-2 2 0 16,3-4 0-16,-1 0 0 0,0 3 0 0,1-4 0 16,-1 0 0-16,-1-2 0 0,-1 2 0 0,0-3 0 15,1 0 0-15,0-1 0 0,1 0 0 0,-2 0 0 0,0-1 0 16,1-1 0-16,0-3 0 0,0 1 128 0,0 1-128 0,1-3 0 16,-1 0 0-16,2 0 0 0,0 1 128 0,2-4-128 15,0 3 0-15,-1-3 0 0,-1 3 0 0,1-4 0 16,-3 2 0-16,1-3 0 0,-1 0 0 0,-1-1 0 15,0 2 0-15,-2 1 0 0,0-5 0 0,-2 4 0 16,-2-3 0-16,1 1 0 0,-3 2 0 0,0-1 0 16,-1-1-192-16,2 3 64 0,-4-1 128 0,1 4-208 15,-1 1 208-15,-7 5 0 0,9-8 0 0,-9 8 0 16,8-5 0-16,-8 5 0 0,0 0 0 0,0 0 0 16,0 0 0-16,0 0-144 0,0 0 144 0,0 0 0 15,-1 12 0-15,-3-4-128 0,-1 5 128 0,-2-3 0 16,0 2 0-16,-2 0 0 0,-1 0 0 0,0 1-128 15,-2 2 128-15,1-1 0 0,-3-1 0 0,-3 2 0 0,-2 1 0 16,0 0 0-16,-1-1 0 0,-3-2 0 16,0-5 0-16,-2 5 0 0,-3-4 0 0,1 1 128 0,0-2-128 0,0 2 144 15,1-1-144-15,-1 0 160 0,0 0-160 0,1 1 0 16,0 1 0-16,-2-4 0 0,0-2 0 0,2 1 128 16,-1-2-128-16,0-2 0 0,-2 1 0 0,0-3 128 15,-2-1-128-15,1-2 0 0,-1-1 0 0,1-2 0 16,2-2 128-16,0 2-128 0,4-4 0 0,0 2 0 15,1-3 0-15,0 1 128 0,4 1-128 0,0-3 0 16,2 3 0-16,2-3 0 0,-3-1 0 0,0 2 0 16,6-2 0-16,-1 0 0 0,3 2 0 0,-2-2 0 0,1-1 0 0,1 3 0 15,1-1 0-15,0-1 0 16,1 5 0-16,2-1 0 0,6 9 0 0,-9-5 0 0,0-2 0 16,0 3 128-16,2 2-128 0,7 2 0 0,0 0-160 15,-11 5 160-15,4 0-192 0,7-5 48 0,-4 9 16 0,1 5 0 31,2 0-1584-31,5-1-304 0</inkml:trace>
  <inkml:trace contextRef="#ctx0" brushRef="#br1" timeOffset="-69210.33">9715 17456 1839 0,'0'0'0'0,"0"0"160"0,-9-1-160 0,9 1 0 0,-9 0 0 0,1-1 0 0,8 1 1760 0,-9 0 320 16,9 0 64-16,0 0 16 0,-9 4-1568 0,9-4-304 16,0 0-64-16,-5 10-16 15,1-3-208-15,4-7 0 0,0 13 128 0,2-4-128 0,2 2 0 0,3-2 144 16,-2 1-144-16,5-1 128 0,-3 3 256 0,6 2 64 16,0-2 0-16,1 2 0 0,0 2 32 0,2 0 16 15,2 1 0-15,4 1 0 0,-2-1 64 0,4 0 16 16,0-1 0-16,3 0 0 0,1-6 32 0,0 0 16 15,0-1 0-15,1 0 0 0,-2-3-48 0,0 2 0 16,1-4 0-16,0-2 0 0,1 2-128 0,0 0-48 16,-1 0 0-16,2-2 0 0,1 1-80 0,-1-3-32 15,2 0 0-15,1-2 0 0,0-1-288 0,0-3 0 16,0 3 0-16,-1-1 0 0,-4-5 160 0,-1 1-160 16,1 3 128-16,-3-4-128 0,-2 0 0 0,0-2 0 15,0 2 128-15,-1-2-128 0,-2 0 0 0,0 3 0 0,-1-5 0 0,0 3 128 16,0-3 0-16,-1 2 0 0,0-1 0 0,0-1 0 15,1 2-128-15,-1 1 0 0,-3-2-192 0,0 5 192 16,0-3-144-16,-1 3 144 0,-2-2 0 0,-2 4 0 16,-1 0-144-16,-9 5 144 0,8-5 0 0,-8 5-144 15,0 0 144-15,0 0-128 0,0 0 128 0,0 0-128 16,0 0 128-16,0 0 0 0,0 0 0 0,0 0 0 16,0 0 0-16,2 10-128 0,-2-10 128 0,0 14 0 15,0-5 0-15,0-9 0 0,-4 13 0 0,-1-4 0 16,0 0 0-16,-1-3 0 0,-3 3 0 0,-3-4 0 15,1-1 0-15,-4 1 144 0,-1-1-144 0,0-1 160 16,1 4 16-16,-3-1 0 0,0-2 0 0,-1 0 0 16,-1 1-176-16,-2 1 160 0,-1-3-160 0,0-1 160 0,-1 3-16 15,0 1 0-15,-1-3 0 0,-1 0 0 0,2-1-144 0,0 1 128 16,-2-1-128-16,1 4 128 0,-6-6-128 0,1-2 128 16,-1-3-128-16,1 3 128 0,1-3-128 0,2 1 0 15,0-4 0-15,3 2 128 0,1-1-128 0,0 0 0 16,2 0 0-16,3 1 0 0,0-2-368 0,3 2 0 15,0 1 0-15,2 0-6864 16,2 1-1392-16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05T17:14:41.6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05T17:14:42.837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6420 10265 0,'0'0'16</inkml:trace>
  <inkml:trace contextRef="#ctx1" brushRef="#br0">2421 5937 7359 0,'0'0'320'0,"0"0"80"0,0 0-400 0,0 0 0 16,0 0 0-16,0-8 0 0,0 2 2048 0,0-3 320 15,-1 2 64-15,-3 2 0 0,-1-4-912 0,-2 0-192 16,-3-1-48-16,2 5 0 0,-2-4-256 0,-2 3-64 16,0 0-16-16,-4-1 0 0,-1 2-304 0,-10 1-64 15,0-2-16-15,-1 6 0 0,-2 5-224 0,-1 1-32 16,-3 6-16-16,-3-1 0 0,-1 2 96 0,-3 4 32 15,-1 0 0-15,3 5 0 0,2 0-64 0,1 4-16 16,1 2 0-16,2 3 0 0,1 0-192 0,5 0-144 16,6-1 192-16,5 1-192 0,4-2 128 0,7-3-128 15,5-2 0-15,2-1 0 0,7-3 0 0,5-1 0 16,5 4 0-16,5-3 0 0,4-2 192 0,4 1-192 16,5 0 192-16,4 5-192 0,0-1 192 0,4 1-192 15,-2 1 192-15,-1-4-192 0,-4 3 272 0,-12-5-48 0,-1 7-16 0,1-1 0 16,-2 4 416-16,0-1 80 0,-4 3 0 0,4 16 16 15,-7-6 48-15,-6-5 16 0,-7-1 0 0,-6-1 0 16,-5 2-16-16,-9-2 0 0,-6-6 0 0,-6 1 0 16,-4 4-112-16,6-14-16 0,-10 3-16 15,-5 2 0-15,-6 0-240 0,-4-2-64 0,-3-1 0 0,-2 2 0 16,-1-2-96-16,-1-2-32 0,0-3 0 0,1-4 0 16,-3-2-192-16,7-6-208 0,1-3 32 0,-17-5 16 15,13-3-1808-15,27-5-352 0,5-3-80 16</inkml:trace>
  <inkml:trace contextRef="#ctx1" brushRef="#br0" timeOffset="313.64">2791 5834 25279 0,'0'0'1120'0,"0"0"224"0,0 0-1072 15,8 6-272-15,-2 5 0 0,-1 1 0 0,-1 3 720 0,-1 5 96 16,-3 6 16-16,-4 1 0 0,1 4 336 0,0 6 80 16,-1 9 16-16,0 1 0 0,-2 5-368 0,-2 3-64 15,-1 2 0-15,0 3-16 0,-1 6-96 0,1 0-16 16,-1 4 0-16,0-3 0 0,0 1-400 0,5-23-96 0,-1 5-16 0,0 22 0 15,0-6-400-15,3-12-96 0,3-10-16 0,4-9 0 32,-3-9-1216-32,3-7-256 0,1-8-64 0,-5-11-8240 0,9 0-1648 0</inkml:trace>
  <inkml:trace contextRef="#ctx1" brushRef="#br0" timeOffset="497.37">2485 6484 25791 0,'0'0'1152'0,"0"0"224"0,0 0-1104 0,6 12-272 16,3-6 0-16,4 4 0 0,2-2 1792 0,2 1 320 15,-1-4 48-15,5 0 16 0,3-2-736 0,0-3-144 16,0-2-16-16,2 2-16 0,0 0-768 0,3 0-160 16,2-2-16-16,2-1-16 15,3-1-1712-15,2-1-352 0,2-2-64 0</inkml:trace>
  <inkml:trace contextRef="#ctx1" brushRef="#br0" timeOffset="830.72">3314 6572 28559 0,'0'0'2544'0,"7"15"-2032"16,4 2-512-16,3-3 0 0,1-3 992 0,3 2 96 15,1 1 32-15,0-5 0 0,0 1-208 0,0-4-32 0,-1 1-16 16,1-6 0-16,1-5-560 0,0 0-112 16,0-1-32-16,-3-4 0 0,0-1-32 0,-2-4 0 0,-2-1 0 0,-3-2 0 15,-2 0-128-15,-3 0 128 0,-3 2-128 0,-4-2 128 16,-1 1-128-16,-3-1 160 0,-7 0-160 0,-5 0 160 16,-6 2 64-16,-1 5 16 0,-2 5 0 0,0 3 0 15,1 1-16-15,0 7 0 0,-3 7 0 0,0 6 0 0,-2 3-96 0,1 6-128 16,3 3 176-16,3 5-176 15,0 1 144-15,5 0-144 0,3-3 0 0,6 3 144 16,4 1-144-16,3 0 0 0,6-2 144 0,3-3-144 0,4-5 0 0,1-10-240 16,3 3 48-16,10 2 0 15,6-8-1808-15,2-3-368 0,1-3-64 16</inkml:trace>
  <inkml:trace contextRef="#ctx1" brushRef="#br0" timeOffset="1341.25">4360 6464 15663 0,'0'0'688'0,"-4"-4"144"0,0-3-656 0,3-1-176 15,-1 0 0-15,-1-1 0 0,0 2 1504 0,-2 0 272 16,0 4 48-16,5 3 16 0,0 0-624 0,-6-2-128 16,6 2-32-16,-10 7 0 0,1 3-224 0,1 6-32 0,-1 4-16 0,2 1 0 15,-1 7-16-15,2 3 0 0,1 7 0 0,-4 4 0 16,2 6-160-16,1 3-32 0,-2 7-16 0,-1-1 0 16,-1-2-48-16,-1 1-16 0,-1 0 0 0,-2-1 0 15,-2-2-160-15,-2-5-16 0,3-6-16 0,2-6 0 16,3-7 208-16,4-11 64 0,-1-7 0 0,0 2 0 15,0-2 128-15,7-11 48 0,0 0 0 0,-2-10 0 0,3-7-80 16,3-9-16-16,0-4 0 0,1-7 0 0,0-4-400 16,0-9-64-16,4-2-32 0,0-6 0 0,0-6-160 0,3-4 0 15,2-7 144-15,4-3-144 0,2-3 0 0,2 2 0 16,1 7 0-16,4 8 128 0,-3 9-128 0,4 12 0 16,4 8 0-16,-2 10-128 0,-1 6 128 0,-1 7 0 15,0 4-144-15,0 8 144 0,-1 5 0 0,-4 5 0 16,-2 6 0-16,-3 6 0 0,-4 8-192 0,-6 4 192 15,-6 3-192-15,-4 2 192 0,-5 4-256 0,-4-1 64 16,-2 4 0-16,-3-3 16 16,-6 1-320-16,-1-4-64 0,0-4-16 0,2-6 0 15,0-2-368-15,4-2-80 0,1-5 0 0,5-7-16 16,3-4-1328-16,8-10-272 0,0 0-48 0</inkml:trace>
  <inkml:trace contextRef="#ctx1" brushRef="#br0" timeOffset="1931.58">5471 6081 18431 0,'0'0'1632'16,"0"0"-1312"-16,0 0-320 0,0 0 0 0,2-11 1664 0,2 0 272 0,1-1 48 15,2-3 16-15,0-3-272 0,6-2-48 0,1-4-16 16,3-1 0-16,2 1-816 0,2-2-160 16,5 0-48-16,-1-3 0 0,1-5-320 0,-1 2-64 0,-1 1 0 0,4-2-16 15,1 0-16-15,-1 0 0 16,-2-1 0-16,-3 3 0 0,-3 3 0 0,-1 8 0 0,-3 2 0 0,0 2 0 15,-2-180 16-15,-2 369 0 0,-1-182 0 16,-11 9 0-16,10 4 48 0,-3 5 16 0,-2 6 0 16,-2 5 0-16,-3 8-176 0,-3 5-128 0,-2 4 144 0,-4 10-144 15,-2 9 0-15,-4 9 128 0,0 4-128 16,-3 4 0-16,-1 4 0 0,-2 3 0 0,2 2 0 0,-1 1 0 16,0-8 0-16,2-3 128 0,3-7-128 0,2-5 0 15,0-5 0-15,3-3 0 0,1-8 128 0,0-1-128 16,4-5 0-16,0-2 128 0,1-3-128 0,-1-5 0 15,0 0 0-15,0-5 0 0,0 0 0 0,1-5 0 16,-1-4-1968-16,1-3-336 0,-1-5-64 0,5-6-12544 16</inkml:trace>
  <inkml:trace contextRef="#ctx1" brushRef="#br0" timeOffset="2114.09">5257 7035 10127 0,'-11'10'896'0,"11"-10"-704"16,0 0-192-16,0 0 0 0,0 0 4032 0,4 9 768 15,1 0 144-15,6 2 48 0,5 1-2448 0,4-9-496 16,-2 0-80-16,7 0-32 0,7 0-528 0,1-6-128 16,0-1 0-16,8 0-16 0,2-1-592 0,4-2-112 15,2 2-32-15,1-1 0 0,-3-3-240 0,-2 4-48 16,-4-4-16-16,-1 1 0 16,-3-2-2624-16,-4-2-528 0,10-14-96 0,-10 12-32 0</inkml:trace>
  <inkml:trace contextRef="#ctx1" brushRef="#br0" timeOffset="2550.15">7139 6106 26655 0,'0'0'1184'0,"-7"-4"240"0,1-5-1136 0,2 3-288 16,4 6 0-16,0 0 0 0,-1-9 1600 0,1 0 256 15,1-1 48-15,3 1 16 0,1-1-832 0,1 2-176 16,1-2-16-16,-1 2-16 0,0-1-624 0,1 3-112 15,-7 6-16-15,0 0-128 16,10-3-896-16,-10 3-272 0,0 0-64 0,0 0-14032 0</inkml:trace>
  <inkml:trace contextRef="#ctx1" brushRef="#br0" timeOffset="2700.45">7026 6609 36447 0,'0'0'1616'0,"0"-9"336"0,1-2-1568 0,1 2-384 0,1-3 0 0,-2 2 0 16,3 0 1312-16,-2-1 176 0,1-2 48 0,0 4 0 16,-1-4-1216-16,-2 13-320 0,0 0 0 0,0 0-12368 15,3-10-2560-15</inkml:trace>
  <inkml:trace contextRef="#ctx1" brushRef="#br0" timeOffset="5016.89">10343 5781 19519 0,'1'-12'864'0,"-1"12"176"0,2-8-832 0,-1-1-208 0,-1 2 0 0,0-2 0 0,0 2 432 0,-3 2 32 15,-2-4 16-15,-2 3 0 0,-3-3 32 0,-3 2 16 16,-2-2 0-16,-3 0 0 0,-4-1-176 0,-3 2-32 15,-6 2-16-15,-4-1 0 0,-5 2 224 0,-6 4 48 0,-4 1 16 0,-5 1 0 16,-5 3-16-16,2 4-16 16,-5-1 0-16,1 6 0 0,0-2-16 0,-2 6 0 15,0 1 0-15,1 2 0 0,2 3-96 0,9-2-32 0,8 0 0 0,9 2 0 16,9-4-112-16,8-1-32 0,8 3 0 0,7 1 0 16,8-2-96-16,8 2-32 0,7 1 0 15,8 3 0-15,7 5 0 0,4-2 0 0,4 2 0 0,4 0 0 16,0-3-144-16,0 3 192 0,0 3-192 15,-1 2 192-15,-3-2-48 0,-3 2 0 0,-5 0 0 0,-4 1 0 16,-8-1 112-16,-7 0 32 0,-6-1 0 0,-8-1 0 16,-7 1 352-16,-8-2 80 0,-6-4 16 0,-8 3 0 15,-6 2-96-15,-6-3 0 0,-8-3-16 0,-7 2 0 0,-4-1-368 0,-5-3-64 16,-5-3 0-16,0-3-16 16,1 3-176-16,3-7 0 0,3-4 0 0,-17 1 128 15,12-6-1136-15,12-8-224 16,7-5-48-16,12-7-15840 0</inkml:trace>
  <inkml:trace contextRef="#ctx1" brushRef="#br0" timeOffset="5350.38">10502 6506 23951 0,'0'0'1056'0,"0"0"224"0,0 0-1024 0,0 0-256 16,-5 4 0-16,-3 1 0 0,-2 1 816 0,-3 4 96 16,1-1 32-16,-4 7 0 0,-1 8-16 0,-2 0 0 15,1 6 0-15,-1 2 0 0,0 4-240 0,1 3-48 16,1 1-16-16,3 0 0 0,2 6-304 0,4-4-48 16,5-1-16-16,7-5 0 0,5-4-256 0,5-3 0 15,5-6 0-15,5-5-144 0,6-6 144 0,4-7 0 0,5-5-144 16,2-4 144-16,0-9 384 0,1-3 160 15,0-5 32-15,1 0 0 0,0-6 240 0,-1 2 48 0,-3-5 16 0,0 2 0 16,-4-3-464-16,-3-4-96 0,-5 0 0 0,-6-1-16 16,-4-5-160-16,-6-2-16 0,-6 0-128 0,-2-2 192 15,-7 4-336-15,-5 2-80 0,-5 1-16 0,-2 3 0 16,-5-1-1680 0,1 6-320-16,0 5-80 0,-1 1-12832 0</inkml:trace>
  <inkml:trace contextRef="#ctx1" brushRef="#br0" timeOffset="5669.37">11694 5320 23039 0,'0'0'1024'0,"0"0"192"0,0 0-960 0,3 9-256 16,-1 1 0-16,1 7 0 0,-2 6 512 0,1 6 64 15,-2 5 16-15,0 7 0 0,-2 7-48 0,1 4-16 0,-3 4 0 0,-1 6 0 16,-1 8-272-16,-3 7-64 16,-3 4-16-16,-4 5 0 0,-2 6-48 0,-1-2-128 0,-3-2 192 0,1-3-64 15,0-6-128-15,4-7 0 0,0-6 144 16,3-8-144-16,1-8 0 0,2-4-160 15,1-10 16-15,0 6 0 16,6-12-400-16,0-11-80 0,1-9-16 0,3-10-7200 0,0 0-1440 0</inkml:trace>
  <inkml:trace contextRef="#ctx1" brushRef="#br0" timeOffset="6001.92">11968 6272 14735 0,'0'0'1312'0,"0"0"-1056"0,0 0-256 0,5 10 0 0,-1 2 1760 0,-2 0 288 16,1 6 64-16,-5 4 16 0,0 3-704 0,-3 3-144 15,-3 4-16-15,-1-1-16 0,0 2-432 0,0 0-96 16,1 2-16-16,-1-2 0 0,0 0-304 0,2-2-64 16,4-2-16-16,1-6 0 0,2-5-160 0,3-4-32 15,1-5-128-15,-4-9 192 0,10 3-192 0,3-4 176 16,3-4-176-16,3-4 160 0,4-5 480 0,-1-5 112 15,0-8 16-15,3 1 0 0,-1-7-64 0,-1 1 0 16,-3-2 0-16,-2-2 0 0,-2-1-96 0,1-2-32 16,-1-6 0-16,1 3 0 0,-2-3-240 0,2 3-48 15,-1 6-16-15,-2 9 0 0,-4 3-272 0,-3 8 0 0,-1 7 128 0,-1 2-128 16,-5 7 0-16,0 0-224 16,0 0 32-16,0 0-11472 15,-5 8-2304-15</inkml:trace>
  <inkml:trace contextRef="#ctx1" brushRef="#br0" timeOffset="6286.77">12409 6411 30111 0,'6'15'1344'0,"2"-7"256"0,-1-1-1280 0,5 0-320 0,3 1 0 0,3-1 0 16,1-1 416-16,4 0 16 0,2-6 0 0,1-2 0 15,-1-7-240-15,-1 0-64 0,-1-4 0 0,-1-2 0 0,-2-1-128 16,-1-1 192-16,-2 1-192 0,-3-3 192 0,-2-2-32 16,-2 1 0-16,1 0 0 0,-5 0 0 0,-2 1 240 0,-4 0 48 15,-4 2 16-15,-2 1 0 0,-2 2 32 0,-2 9 0 16,-3 0 0-16,-2 6 0 0,-3 7-112 0,-1 1-32 16,-4 5 0-16,-1 5 0 0,-1 3-128 0,-1 4-32 15,2 4 0-15,-1-3 0 0,0 5-64 0,5-1-128 16,2-1 176-16,4 2-176 15,4 1 0-15,5 0 0 0,2 0 0 0,6-2 0 16,5-2-2240-16,4-2-448 0</inkml:trace>
  <inkml:trace contextRef="#ctx1" brushRef="#br0" timeOffset="6869.45">15523 5511 18431 0,'-8'-10'1632'0,"-1"3"-1312"15,1-2-320-15,0 4 0 0,8 5 848 0,-12 3 112 16,1 6 0-16,-2 3 16 0,-1 7-240 0,2 8-48 15,-2 5-16-15,0 7 0 0,0 10 32 0,-3 9 16 16,-1 9 0-16,-1 8 0 0,0 3-320 0,-4 6-64 16,-1 5-16-16,-2-1 0 0,1-2-192 0,-1-7-128 0,-1-8 160 0,3-6-160 15,2-12 128-15,4-11-128 16,4-6 0-16,6-10 144 0,4-4 496 0,4-12 80 16,2-1 32-16,-2-9 0 0,14 0 16 0,3-6 0 15,2-6 0-15,2-4 0 0,2-6-336 0,1-3-64 0,2-2-16 0,-1-3 0 16,1 0-224-16,0 2-128 15,-1-3 128-15,4 3-128 0,1 2 0 0,1 7 0 16,1 3 0-16,-2 8 0 0,1 5 0 0,-3 12 0 0,1 7 0 0,-4 4 0 16,-1 3 0-16,-5 7 0 0,-3 3 0 15,-6 5-128-15,-1 6 128 0,-5 1 0 0,-3 0 0 0,-6 5 0 16,-4 2-288-16,-1-2-32 0,1-4 0 0,0-4 0 16,4-9-1984-1,2-7-384-15,5-6-96 0,4-6-5664 0,4-8-1120 0</inkml:trace>
  <inkml:trace contextRef="#ctx1" brushRef="#br0" timeOffset="7179.15">16446 6301 23775 0,'0'0'1056'0,"-3"11"224"0,-1-3-1024 0,-4 8-256 0,-1 1 0 0,-4 4 0 0,-2 4 576 0,-3 2 80 16,-2 0 16-16,-6 1 0 0,1 1 64 0,-3 0 16 15,-1 3 0-15,1 1 0 0,0 0-176 0,5-4-16 16,5-1-16-16,5-2 0 0,4-1-352 0,8-5-64 16,6-4 0-16,5-5-128 0,6-3 0 0,4-7 0 15,8-4 0-15,1-6 0 0,4 2 0 0,0-6 0 16,0-1 128-16,0-4-128 0,0-6 336 0,0 1 16 16,-1-1 0-16,-12 6 0 0,1-3 288 0,-2-2 64 15,0 0 16-15,-3-4 0 0,-3 2-112 0,-3-2-32 16,-2-1 0-16,-4 0 0 0,-3 4-288 0,-2 1-64 15,-3 3-16-15,-5-4 0 0,-2 5-384 0,-1 6-80 0,0 8 0 0,-1 0-10848 32,-1-2-2160-32</inkml:trace>
  <inkml:trace contextRef="#ctx1" brushRef="#br0" timeOffset="7667.98">17020 6109 28559 0,'0'0'2544'0,"0"0"-2032"0,5 9-512 0,1 0 0 0,-1 8 448 0,-3 2-16 16,-1 2 0-16,-2 6 0 0,-1 0-256 0,-5 5-48 15,-3 2-128-15,-3 1 192 0,-3 1-192 0,-2 1 144 16,-1 1-144-16,-3-1 128 0,-1 0-128 0,2-4-144 16,1-4 144-16,2-6-208 0,5-3 208 0,4-4 0 15,5-4 0-15,4-12 0 0,0 0 176 0,8 0 80 16,6-5 0-16,1-5 16 0,4-3 368 0,4-2 80 15,1-4 16-15,4-3 0 0,1-1-304 0,2-3-64 16,0-1-16-16,2-3 0 0,0 3-352 0,3-4 144 16,3 1-144-16,-1 4 0 0,0 4 0 0,-3 3 0 15,-4 5 0-15,-1 3 0 0,-3 5 0 0,0 6 0 16,-6 4 0-16,-1 9 0 0,-5 4 0 0,-5 4-144 0,-4 5 144 16,-4 6 0-16,-5 4-128 0,-6 3 128 15,-2 6-128-15,-7-2 128 0,-4 4-272 0,-1-6 16 16,1-3 16-16,0-5 0 0,3-4-112 0,5-7-32 15,4-3 0-15,5-5 0 0,5-14 384 0,0 0 0 0,7-4 160 16,5-5-160-16,3 0 368 0,3-5-48 0,2-5 0 0,0-3 0 16,3-2-176-16,1-1-144 15,2-7 192-15,-1 0-192 0,1-1 192 0,0 3-64 0,1 0 0 0,-1 6-128 16,-2 4 160-16,0 5-160 0,-4 3 128 16,3 8-128-16,-3 3 176 0,-2 4-48 0,-4 2-128 15,-2 8 192-15,-3 4-192 0,-4 5 0 0,-4 5 0 0,-2-1 0 16,-4 6 0-16,-3 4 0 0,-2 1 0 0,-7 16 0 31,2-5-2240-31,3-6-560 0,-1 15-96 0,10-8-32 0</inkml:trace>
  <inkml:trace contextRef="#ctx1" brushRef="#br0" timeOffset="8092.67">18813 6300 19407 0,'-7'-22'848'0,"3"8"192"0,-1 2-832 0,-1 2-208 16,0-2 0-16,-3 6 0 0,-1-1 1552 0,-2 5 272 15,-2 2 48-15,-2 4 16 0,-2 3-800 0,-2 5-144 16,-5 6-48-16,0 8 0 0,-3 6-256 0,0 2-64 0,0 2-16 0,3 1 0 16,2 0-192-16,2 0-48 15,5 1 0-15,4-1 0 0,5-1-176 0,6-3-144 16,6-2 192-16,5-8-192 0,3-5 128 0,3-6-128 16,4-5 0-16,6-5 0 0,2-4 304 0,4-2-48 15,1-9-16-15,2-1 0 0,1-1 368 0,1-3 80 0,-2-2 16 0,-2-1 0 16,-3 1-192-16,-5 1-16 0,-3 1-16 0,-5-2 0 15,-4-2-160-15,-4-3-16 0,-5 1-16 0,-5-2 0 16,-5 3-64-16,-2 3-16 0,-5 4 0 0,-4 3 0 16,-3 5-208-16,-4 4 0 0,-5 3 0 0,-2 4 0 15,1 1-384 1,0 4-80-16,1 3-16 0,2 1 0 0,4-2-1696 0,2 2-352 16,4-1-64-16</inkml:trace>
  <inkml:trace contextRef="#ctx1" brushRef="#br0" timeOffset="8559.5">19734 6160 13823 0,'0'0'1216'0,"8"-2"-960"16,-1-2-256-16,0-1 0 0,-2 0 1760 0,-5 5 304 16,0 0 64-16,0 0 16 0,0 0-1056 0,-5-3-192 15,-4 2-64-15,-1 1 0 0,-3 1-512 0,0 3-128 16,-4 2 0-16,-1 1-16 0,0-1-48 0,-2 4-128 15,1-1 192-15,-1 3-64 0,1 2-128 0,2 0 128 0,-1-2-128 0,1 2 128 16,3 1-128-16,2 1 0 16,1-2 0-16,4-3 128 0,2 2-128 0,2-4 160 0,6 0-160 0,-1-3 160 15,5 0 368-15,2-2 80 16,2-3 16-16,2-1 0 0,1 0 80 0,1-1 0 0,1-1 16 0,2-3 0 16,4-1-256-16,-2 1-48 15,1-3-16-15,-2 0 0 0,0 2-128 0,-2-3-16 0,1 2-16 0,-1-3 0 16,-1 1 16-16,0-1 16 0,-2 2 0 0,-1 0 0 15,0 2-16-15,-1 1-16 16,-2 0 0-16,-1 5 0 0,-2 3-240 0,1 4 176 16,-3 1-176-16,0 5 160 0,-1 5-160 0,-3 4 0 0,-1 8 0 15,-1 4 0-15,-4 2 0 0,-1 4 0 0,-3 9 0 0,-3 3 0 16,-1 4 336-16,-2 3-16 0,-1 5 0 16,-3-1 0-16,-2 5 224 0,-2-1 32 0,-2-5 16 0,-2 1 0 15,-2-7-48-15,-1-4-16 0,-2-3 0 0,-1-5 0 0,-2-2-208 0,0-7-32 16,-2-4-16-16,1-5 0 0,2-4-272 0,1-6 0 15,1-4 0-15,3-4 0 16,1-7-1936 0,3-9-400-16,2-5-80 0</inkml:trace>
  <inkml:trace contextRef="#ctx1" brushRef="#br0" timeOffset="9658">22503 5628 15663 0,'0'0'1392'0,"-7"-5"-1120"0,0 1-272 0,7 4 0 15,-7-9 2400-15,7 9 416 0,0 0 96 0,-9-3 16 16,2 3-1888-16,-1 4-368 0,-1 5-80 0,2 4-16 16,-2 5-112-16,0 3-16 0,-3 3-16 0,1 9 0 15,-2 6-48-15,1 8-16 0,-1 3 0 0,-1 10 0 16,0 5-80-16,0 0-16 0,-3 2 0 0,0 0 0 0,-1-2-96 16,1 1-32-16,0 3 0 0,1-7 0 0,2 1-144 0,0-10 0 15,-1-6 0-15,5-5 0 0,1-9-224 16,4-5-128-16,0-4-32 0,2-6 0 15,3-8-1840-15,3-1-368 0,-3-9-80 16</inkml:trace>
  <inkml:trace contextRef="#ctx1" brushRef="#br0" timeOffset="9984.24">22158 5672 27519 0,'0'0'1216'0,"3"-11"256"0,2 1-1168 0,4-2-304 0,3 1 0 0,8 3 0 0,5-1 208 0,3 4-16 15,5-1 0-15,6-3 0 0,8 2 208 0,6 2 48 16,1 7 0-16,1 4 0 0,-3 4 0 0,-4 5 16 16,1 10 0-16,-5 3 0 0,-2 7-160 0,-3 10-48 15,-2 2 0-15,-4 5 0 16,-3 6-112-16,-8 2-16 0,-4 4-128 15,-8 0 192-15,-7 4 32 0,-6 0 0 0,-5 0 0 0,-6-9 0 0,-3-4 160 16,-6-4 48-16,-5-7 0 0,-4 2 0 0,-3-8 96 0,-2-2 32 0,0 0 0 0,-4-7 0 16,-1-4-256-16,-5-1-48 0,-2-1-16 0,1-6 0 15,1-6-432-15,3-3-96 0,1-4-16 0,9-7 0 16,1-6-2448-16,6-2-512 16</inkml:trace>
  <inkml:trace contextRef="#ctx1" brushRef="#br0" timeOffset="10361.78">24053 5886 22687 0,'-10'6'1008'0,"5"0"208"0,-1 3-976 0,-2 5-240 0,-2 2 0 0,-6 8 0 0,-2 2 1168 0,-1 6 192 16,-2 4 48-16,0 2 0 0,-1 6-272 0,-1 1-48 16,-1 6-16-16,-1 0 0 0,-1-2-352 0,10-11-64 15,-1 5-16-15,1 3 0 0,-2 0-192 0,-1 16-64 16,4-8 0-16,3-12 0 0,7-6-384 16,5-5 0-16,4-7 0 0,3-1 0 15,5-5 0-15,2-7 0 0,4-1 0 0,2-6 0 0,4 0 224 16,3-5 64-16,3-3 16 0,-5 3 0 0,4-6 80 0,4 0 0 15,2 0 16-15,4 0 0 0,-1-1-272 0,1-1-128 16,1 0 0-16,-4-1 128 0,-3 2-128 0,-3 0 0 0,-4-1-160 16,-2 0 160-1,-3 0-768-15,-5 0-64 0,-3 0-16 0,-3 0 0 0,-3 0-2448 16,-5-2-480-16</inkml:trace>
  <inkml:trace contextRef="#ctx1" brushRef="#br0" timeOffset="10518.39">23723 6430 26895 0,'0'0'1184'0,"0"0"256"0,0 0-1152 0,9 9-288 0,5-4 0 0,1-1 0 0,3-1 768 0,4 2 112 15,4-2 16-15,-2-2 0 0,3-3 192 0,7-3 32 16,3 0 16-16,5 1 0 0,3-3-560 0,2-2-96 16,-5 3-32-16,1-5 0 15,-4-2-1024-15,-2 0-192 0,-4-2-64 0,-4-2-9280 16,-3 3-1856-16</inkml:trace>
  <inkml:trace contextRef="#ctx1" brushRef="#br0" timeOffset="10676.58">23978 5980 20271 0,'-17'-7'896'0,"9"2"192"0,8 5-880 0,0 0-208 16,0 0 0-16,0 0 0 0,0 0 3520 0,9-3 672 15,2 0 128-15,6 2 32 0,7-3-2784 0,4-1-544 16,4 2-128-16,3-3 0 0,4-4-384 0,1 0-64 15,2-4 0-15,3 2-16 0,0 3-432 0,4-2 0 16,0 3-144-16,5-2-11856 0,4 1-2368 0</inkml:trace>
  <inkml:trace contextRef="#ctx1" brushRef="#br0" timeOffset="13080.52">4707 9038 17615 0,'0'0'768'0,"0"0"192"0,8-14-768 0,-1 4-192 0,-2 0 0 0,-5 10 0 16,3-9 1264-16,-3 9 208 0,0 0 64 0,-3-12 0 15,-3 2-256-15,0 3-64 0,-1 3 0 0,1 0 0 0,-4 1-384 16,2 6-96-16,-2-1-16 0,2 2 0 15,-2 4-352-15,3 5-80 0,-4 6-16 0,4 2 0 16,-3 5-32-16,2 5-16 0,3 8 0 0,0 3 0 0,0 6-32 0,3 0 0 16,5 2 0-16,1 4 0 0,1 6-48 0,4-1-16 15,1-2 0-15,6-3 0 0,6 0-128 0,2-5 0 16,5-8 144-16,1-9-144 0,-1-9 0 0,3-4 0 16,1-8 0-16,4-4 0 0,-1-7 400 0,4-3 16 15,1-5 0-15,2-6 0 0,2-3 224 0,0-5 64 16,-3-5 0-16,-4 1 0 0,-1-4-320 0,-5 1-48 15,-6 0-16-15,-1-4 0 0,-4 0-160 0,-3 1-32 16,-5 3-128-16,-2-3 192 0,-2 2-192 0,-1 2 176 16,-6-2-176-16,1 7 160 0,-2 3-160 0,2 5 128 15,-1 2-128-15,-2 13 128 0,0 0-128 0,0 0 0 16,0 0 0-16,-4 15 0 0,-1 3 0 0,0 9 0 0,0 5 0 16,0 7 0-16,0 6 0 0,1 5 0 15,-1 8 0-15,-1 5 0 0,-3 5 0 0,-1 5 0 16,-1 6 0-16,0 2 0 0,-2 3 0 0,2 3 0 0,-3-6 0 15,-3-1 0-15,-1-5 0 0,6-24 0 16,-5 1 0-16,-3-1 0 0,-3-5 0 0,1 1 192 0,0-7-192 0,-10 14 192 16,2-11 80-16,4-11 32 15,2-4 0-15,0-10 0 0,3-6-32 0,1-5 0 0,-2-7 0 16,-1-3 0-16,0-8-80 0,3-5 0 0,1-4-16 0,6 1 0 16,-2-6-176-16,1-7 160 0,0-6-160 0,-1-18 160 15,5 4-160-15,5 3 0 0,3 6 0 0,7 6 0 16,6 8-160-16,3 7 160 0,2 2-208 15,4 4 80-15,8 0 128 0,4 6-208 0,1 4 80 0,7 3 128 16,3 2 0-16,5 2 0 0,6 2 0 0,0-1 0 0,1 1-192 0,-4-1 48 16,-7 1 0-16,-2 1 0 15,-2-3-2448 1,-6-1-480-16</inkml:trace>
  <inkml:trace contextRef="#ctx1" brushRef="#br0" timeOffset="13457.79">6540 8339 24527 0,'0'0'1088'0,"0"0"224"0,0 0-1056 0,0 0-256 0,0 0 0 0,-6 16 0 15,2 7 960-15,-3 7 144 0,1 1 32 0,-4 2 0 16,0 5-224-16,0 4-32 0,-1 7-16 0,1-2 0 15,-1 2-272-15,-2 2-48 0,-1 1-16 0,1-3 0 16,1-1-144-16,-1 0-48 0,2-6 0 16,-1-5 0-16,-1-5-336 0,3-4 128 0,1-5-128 0,2-7 0 15,2-6-1280 1,5-10-320-16,0 0-64 0</inkml:trace>
  <inkml:trace contextRef="#ctx1" brushRef="#br0" timeOffset="13657.21">6808 8542 22111 0,'0'0'1968'0,"6"13"-1584"0,2 2-384 0,0 4 0 0,-2 4 2080 0,-1 6 336 16,-2 3 64-16,-3 4 16 0,-3 2-960 0,-3 1-176 16,-6 3-32-16,0 3-16 0,-4-5-704 0,0 2-144 15,-3 2-16-15,-1-8-16 16,-1-1-1104-16,1-2-224 0,2-1-32 0,2-3-14752 0</inkml:trace>
  <inkml:trace contextRef="#ctx1" brushRef="#br0" timeOffset="14110.58">7414 9586 7359 0,'-6'-9'320'0,"6"9"80"0,-2-5-400 0,2 5 0 16,0 0 0-16,0 0 0 0,0 0 4400 0,0 0 784 15,0 0 176-15,11 0 16 0,-1 0-3376 0,5 2-672 0,2 2-144 0,5 1-32 16,2 0-320-16,4 0-64 16,1 3 0-16,4-2-16 0,5-1-256 0,4 4-48 0,3-4-16 15,2 2 0-15,0 0-272 0,-3-4-160 0,-1-3 192 0,-2 1-192 16,-3-1 0-16,-1 0-224 0,-3 0 16 0,-2-1-10208 31,-4-4-2032-31</inkml:trace>
  <inkml:trace contextRef="#ctx1" brushRef="#br0" timeOffset="14496.34">9392 8587 15663 0,'0'0'1392'0,"0"0"-1120"15,8-9-272-15,-8 9 0 0,0 0 1792 0,0 0 288 16,0 0 64-16,0 0 16 0,4 10-1040 0,-3 4-208 16,-2 0-32-16,-3 10-16 0,-2 4-240 0,-2 6-48 15,0 7-16-15,-1 4 0 0,1 4 32 0,-3 1 16 16,0-1 0-16,3 5 0 0,-1-2-64 0,4-1-16 15,2-3 0-15,3-5 0 0,3-6-368 0,8-6-160 16,4-6 128-16,3-2-128 0,1-10 0 16,4-3 0-16,2-4 0 0,3 2 0 0,1-6 0 0,2-3 0 15,-2-4 0-15,1-5 0 16,2 0-1216-16,-1-2-256 0,-2-3-64 16,-1 0-7264-16,-1-2-1440 0</inkml:trace>
  <inkml:trace contextRef="#ctx1" brushRef="#br0" timeOffset="14728.93">10041 8611 23039 0,'0'0'1024'0,"0"0"192"16,0 0-960-16,0 0-256 0,0 0 0 0,0 0 0 0,2 18 1200 0,-1 5 192 0,-2 6 32 0,0 5 16 15,-2 6-640-15,0 8-128 0,-1 5-32 0,-4 7 0 16,-3 6-128-16,-3 1-48 0,-2 3 0 0,1 1 0 15,0 1 48-15,-2 3 16 0,0-2 0 16,-2 4 0-16,-2-5-400 0,1 1-128 0,3-1 0 0,3-5-10048 16,2-1-2080-16</inkml:trace>
  <inkml:trace contextRef="#ctx1" brushRef="#br0" timeOffset="15202.58">10548 9343 28735 0,'-10'-8'1280'0,"10"8"256"0,-8-7-1232 0,0 3-304 16,8 4 0-16,-9 2 0 0,1 6 128 0,-3 1-128 15,-1 8 192-15,-1 3-192 0,-1 5 192 0,0 2-192 16,0 5 192-16,-1 5-192 0,0 1 160 0,-1 8-160 0,2-1 128 0,2 4-128 16,0-4 0-16,5 1 128 0,0 0-128 0,5-4 0 15,2 1 128-15,5-6-128 0,2-5 128 16,6-6-128 0,5-8 288-16,2-6-32 0,3-5 0 0,4-6 0 0,2-2 512 0,3-8 80 0,1-1 32 15,1-6 0-15,-1-9-240 0,3 1-64 0,-1-2 0 16,1-4 0-16,-3 6-368 15,-1-4-80-15,-2 0 0 0,0 0-128 0,-4-3 160 16,2 1-160-16,0 1 128 0,-4 0-128 0,-1 5 192 0,-1 3-64 16,-3 6 0-16,1 5 0 0,-5 5-128 0,2 6 0 0,-4 8 0 0,-3 5-176 15,-4 9 176-15,-1 6 224 0,-2 7-48 0,2 8-16 0,-3 2-160 0,-3 7 0 16,-3 10 0-16,-6 1 0 0,-6 6 0 16,-7 7 0-16,-5 0 192 0,-5 1-64 0,-7-1 32 0,1-2 0 15,-3-1 0-15,1-2 0 0,1-2-32 16,0-9 0-16,2-6 0 0,4-7 0 0,3-10-128 15,5-6 160-15,0-6-160 16,3-9 160-16,-3-6-1296 0,3-8-256 0,-1-5-48 0,-1-6-9312 16,0-10-1856-16</inkml:trace>
  <inkml:trace contextRef="#ctx1" brushRef="#br0" timeOffset="15553.68">12354 8111 28799 0,'0'0'1280'0,"0"0"256"0,0 0-1232 0,0 0-304 0,5 14 0 0,-4 3 0 0,-3 1 896 0,-3 7 128 16,-3 7 32-16,-5 2 0 0,-1 3-224 0,-2 1-32 16,-2 4-16-16,-1 3 0 0,-1 4-400 0,-1-1-64 15,1-2-32-15,-2 0 0 0,1-5-288 0,-2-1 160 16,0-3-160-16,0-4 128 15,-1-2-512-15,0-7-128 0,0 1 0 0,1-4-16 16,0-1-2784-16,4-5-544 0</inkml:trace>
  <inkml:trace contextRef="#ctx1" brushRef="#br0" timeOffset="15938.19">13255 9442 26719 0,'0'0'2368'16,"0"0"-1888"-16,0 0-480 0,0 0 0 0,0 0 1120 0,0 0 128 16,9 5 32-16,0-2 0 0,4-1-448 0,1 1-64 15,2-2-32-15,5-1 0 0,3-2-320 0,4-5-64 16,4 2-16-16,6-1 0 0,4 1-336 0,1 1 128 15,1-4-128-15,1 2 0 0,-2 1 0 0,0-3 0 16,2 1 0-16,13-2 0 16,-7 2-1312-16,-5 5-336 0,-6-2-64 15,-12-1-16-15</inkml:trace>
  <inkml:trace contextRef="#ctx1" brushRef="#br0" timeOffset="16343.64">15358 8552 17503 0,'-9'-10'1552'0,"4"6"-1232"0,1 1-320 0,4 3 0 16,-3-3 1824-16,3 3 304 0,0 0 64 0,0 0 16 0,0 0-992 0,5-4-208 16,3-2-48-16,1 3 0 0,1 2-320 0,5 0-80 15,2 0-16-15,3-2 0 0,2-2-48 0,3 1-16 16,2 0 0-16,4 2 0 0,2-2-160 0,1-1-48 15,0 1 0-15,1 0 0 0,-2 0-112 0,-3-2-32 16,-2 1 0-16,-5 2 0 0,-1 2-128 0,-5 0 0 16,0-2-192-16,-2 0 192 15,-5 0-576-15,-10 3 0 0,0 0 0 0,0 0 0 16,0 0-2224-16,-14 5-432 0,-6 0-96 0</inkml:trace>
  <inkml:trace contextRef="#ctx1" brushRef="#br0" timeOffset="16585.02">15351 8558 17903 0,'-36'19'784'0,"16"-9"176"0,-6-3-768 0,-3 5-192 15,-3-2 0-15,0 4 0 0,1 5 1296 0,3 0 224 0,3 0 32 0,3 3 16 16,3-2-416-16,5 0-64 0,6 1-32 0,2 0 0 16,5 4-176-16,6-1-48 0,4 2 0 0,5 4 0 15,4 0-144-15,5 2-48 0,3-2 0 0,5 5 0 16,1-2-160-16,1 1-32 0,0 2-16 0,-1 2 0 16,-4 0-128-16,-2 0-32 0,-2 1 0 0,-3-2 0 15,-3 0-144-15,-6-5-128 0,-4 0 144 0,-4 0-144 16,-7-1 432-16,-2-4-16 0,-5 1 0 0,-1-4 0 15,-7-2 160-15,-5-2 48 0,-5-2 0 0,-4-3 0 16,-4 2-288-16,-3-5-48 0,-3 0-16 0,-1-6 0 16,0-1-272-16,-1-4 0 0,1-3-208 0,-13-4 80 15,9-7-1952-15,8-2-384 16,6-4-80-16</inkml:trace>
  <inkml:trace contextRef="#ctx1" brushRef="#br0" timeOffset="17193.56">16780 9013 28271 0,'0'0'1248'0,"0"0"272"0,0 0-1216 0,0 0-304 15,0 0 0-15,0 0 0 0,0 0 512 0,-4 16 64 0,-1 4 0 0,-2 5 0 16,-4 3-96-16,1 2-16 0,-4 6 0 0,3 4 0 16,1 2-240-16,-1 3-48 0,6 0-16 0,3 0 0 15,-1-2-160-15,6-5 0 0,2-1 0 0,5-4 128 16,4-1-128-16,4-9 0 0,1-5 0 0,5-7 0 16,3-6 176-16,2-7 0 0,2-9 0 0,2-2 0 15,2-8 336-15,3-3 80 0,3-5 16 0,1 1 0 16,1-4-160-16,2 2-48 15,-1-4 0-15,-2 5 0 0,-5-4-208 0,-1 1-32 0,-2-2-16 0,-4 2 0 16,0 2 0-16,-6 1 0 0,0 7 0 0,-2 4 0 16,-2 7-144-16,0 4 0 0,-2 7 0 0,-3 5 0 15,-3 9 0-15,-3 6 0 0,-3 5 0 0,-1 8 0 16,-2 5 0-16,-3 9 0 0,-2 8 0 0,0 7 0 0,-3 3 0 16,-7 10 0-16,-4 9 128 0,-6 6-128 0,-3 7 0 15,-6 1 192-15,-6 3-192 0,-7 1 192 0,-8 0-32 16,-2-3 0-16,0-9 0 0,0-5 0 0,1-5 48 0,3-7 16 15,2-6 0-15,2-11 0 0,4-5 160 0,3-9 16 16,1-5 16-16,1-6 0 0,1-9-16 0,3-5 0 16,1-5 0-16,3-9 0 0,3-5-208 0,1-8-64 15,4-1 0-15,2-8 0 0,1-7-128 16,1 1 0-16,3-7-160 0,4-1 160 0,4 0-288 16,3 0 32-16,5 3 16 0,3 0 0 0,2 4 16 15,6 1 0-15,5 6 0 0,2 4 0 0,4 2-64 16,3 2-16-16,4 5 0 0,2-2 0 15,1 4-1168-15,1 0-224 0,1-2-48 0,0 5-16 16,-3 1-768-16,0 0-160 0,-1 0-16 0</inkml:trace>
  <inkml:trace contextRef="#ctx1" brushRef="#br0" timeOffset="17574.09">19349 9076 26719 0,'-9'-6'2368'0,"2"1"-1888"16,7 5-480-16,0 0 0 0,0 0 672 0,0 0 32 0,10 3 16 0,4 0 0 15,3-3 80-15,6 1 16 16,3 3 0-16,4 0 0 0,2-4-368 0,2 0-80 15,5-1-16-15,2 1 0 0,4 0-224 0,2 1-128 16,5 3 160-16,0-4-160 0,4-4 0 0,-2 1 0 16,-5 0-128-16,-4 0 128 15,-6 0-2592-15,-6 1-416 0,-5-2-64 0</inkml:trace>
  <inkml:trace contextRef="#ctx1" brushRef="#br0" timeOffset="17803.82">19198 9565 28559 0,'-12'9'2544'0,"5"4"-2032"0,3-3-512 0,5 2 0 16,4 0 1152-16,7-3 144 0,6 3 32 0,4-3 0 15,9 0-480-15,8-6-80 0,8 0-32 0,7-2 0 16,3-2-144-16,5-2-16 0,3-2-16 0,2-2 0 16,7 0-432-16,-1 2-128 0,2-2 0 0,-4-1 0 15,-4-4-2928-15,-2 1-640 16,24-11-128-16,-13 8-16 0</inkml:trace>
  <inkml:trace contextRef="#ctx1" brushRef="#br0" timeOffset="18284.58">22786 8547 28559 0,'-23'-10'2544'0,"8"6"-2032"0,0-1-512 0,-2 1 0 16,-2 4 384-16,-4 4-32 0,-3 1 0 0,-5 3 0 15,-4 3 144-15,-6 7 16 0,-5 0 16 0,0 5 0 16,1 6-160-16,-1 8-48 0,-2 1 0 0,-1 14 0 0,2 7-112 0,-6 6-16 16,-4 2-16-1,-2 7 0-15,1 4-176 16,4 8 0-16,7 4 0 16,8-1 0-16,8-4-224 0,12-6 80 15,10-2 16-15,9-11 0 0,9-8 128 0,9-8-160 16,9-6 160-16,12-6-160 0,11-1 160 0,7-11 256 0,8-5-64 15,5-7-16-15,6-9 80 0,10-1 32 0,6-8 0 0,1-5 0 0,-3-4-96 16,-5-6-32-16,-4-5 0 0,2-4 0 0,1 3 416 0,-3-6 96 16,2-2 16-16,-3-6 0 0,-4-5 416 0,-20 8 96 15,3-10 16-15,4-9 0 0,5-8-256 0,-4-10-64 16,-1-7 0-16,-9-3 0 0,-5 1-368 0,-7 2-80 0,-6 6 0 0,-9 8-16 0,-9 6-112 0,-10 8 0 16,-10 5-16-16,-8 5 0 0,-9 3-96 0,-10 4-16 0,-11 6 0 15,-28-5 0-15,-7 8-384 0,-3 9-64 16,-2 4-32-16,-1 6 0 15,-4 6-2016-15,-4 1-416 0,-5 3-80 0</inkml:trace>
  <inkml:trace contextRef="#ctx1" brushRef="#br1" timeOffset="30324.04">1372 5284 11807 0,'0'0'512'0,"0"0"128"0,0 0-512 0,0 0-128 0</inkml:trace>
  <inkml:trace contextRef="#ctx1" brushRef="#br1" timeOffset="33809.28">1005 5609 11055 0,'-6'-12'480'0,"4"5"112"0,0 0-464 0,4-2-128 0,-1 3 0 0,-1 6 0 0,1-6 2320 16,0-1 448-16,-1 7 96 0,0 0 16 0,0 0-1616 16,0 0-320-16,0 0-64 0,0 0-16 0,0 0-288 0,0 0-48 15,0 0-16-15,0 0 0 0,-3 10-256 0,-3 1-48 16,1 1-16-16,0 4 0 0,0 1 48 0,0 2 0 16,-1 4 0-16,-1 3 0 0,4-3 16 0,-1 6 16 15,0 1 0-15,0 6 0 0,0 5 16 0,-2 1 0 16,1 6 0-16,0-1 0 0,4 5-48 0,-3 3-16 15,0 2 0-15,-2 5 0 0,-5 0-32 0,3 3 0 16,0 1 0-16,2-3 0 0,-1-1-16 0,1-2-16 16,-1-2 0-16,0 1 0 0,-1 0 64 0,1-3 16 15,-2 0 0-15,1-2 0 0,0-2-64 0,1-2-16 16,-1-1 0-16,1-3 0 0,-2-1 16 0,-2-3 0 16,3 0 0-16,-1 1 0 0,0-3-48 0,0-1 0 15,-1-2 0-15,5-18 0 0,-2 3 48 0,1-1 0 16,-2 1 0-16,2 3 0 0,-3 3-32 0,1 0 0 15,1-2 0-15,-5 21 0 0,2-10 48 0,3-8 0 16,1-4 0-16,4-3 0 0,-3-3-16 0,2-1 0 0,2-2 0 0,1-3 0 16,0-3-176-16,3 0 192 0,-3-10-192 15,0 0 192-15,6 12-192 0,2-1 0 0,-2 1 144 0,2-7-144 16,-8-5 0-16,7 2 144 0,2 1-144 0,1-1 0 16,0 2 128-16,2-1-128 0,-1-1 0 0,3 0 0 15,0-1 128-15,13-1-128 0,-3-1 0 0,0 2 0 16,3 3 0-16,2-2 0 0,0 1 128 0,3-6-128 15,0 1 0-15,2-2 0 0,1 1 0 0,-2 1 0 16,2-1 128-16,3-1-128 0,1 3 0 0,4 0 0 16,4-2 0-16,1 1 0 0,5-1 0 0,6 2 0 0,1 3 0 15,-2 0 0-15,-2-4 0 0,3 2 0 0,0-2 0 16,5-1 0-16,2 0 0 0,5 1 0 0,5 0 0 16,-3 0 0-16,-1 0 0 0,3-1 0 0,0 1 0 0,4-3 160 15,5 1-160-15,-4 1 128 0,-5 1-128 0,1 2 0 16,1 0 144-16,3 0-144 15,2 0 0-15,3 0 144 0,-2 0-144 0,1 1 0 0,-3-1 160 0,5 1-160 16,1 1 128-16,1-1-128 0,-3-1 0 0,0 2 128 16,-1 2-128-16,3 0 0 0,4-1 0 0,-1 0 0 15,-2 1 128-15,0 1-128 0,-1-3 0 0,4 0 0 16,2 2 0-16,-3-1 128 0,-3-2-128 0,1 1 0 16,-4 2 0-16,4-3 0 0,2-1 0 0,-2-1 0 15,-3 0 0-15,-1 1 0 0,-3 2 0 0,2 1 0 0,2-2 0 16,-1-2 0-16,-2-3 0 0,-1 0 0 15,-5 1 128-15,1 0-128 0,2 0 0 0,3 3 0 16,1 0 0-16,-3-1 0 0,-7-1 128 0,-1 0-128 16,1 1 0-16,1 1 128 0,4 0-128 0,-1 1 128 0,-1 2-128 15,-4-1 128-15,-2-2-128 0,0 0 0 0,0 0 144 0,4 2-144 16,2-1 0-16,-1 2 0 0,-4-3 0 16,2 0 128-16,-2-2-128 0,3 1 0 0,2 1 0 0,0-1 0 15,-1-1 0-15,-2 0 0 0,-3-1 0 0,-2 0 128 16,6 0-128-16,-2 2 0 0,5-1 0 0,-1 1 0 15,-2-1 0-15,-2-1 0 0,1-1 0 0,-1 0 0 16,2 3 0-16,3-1 0 0,3-2 0 0,-1 1 0 16,-4-4 0-16,0 0 128 0,0 2-128 0,4 0 0 15,4 3 0-15,-3-1 0 0,-3 1 0 0,1-1 0 0,-1-2 0 16,2-3 0-16,1 3 0 0,3 1 0 0,-1-1 0 16,1 2 0-16,-3-1 0 0,4 1 0 0,2-4 0 15,2 0 0-15,-4 1 0 0,1-3 0 0,0 1 0 16,3-1 0-16,2 3 0 0,1-2 128 0,-2 1-128 15,1 2 0-15,-2-3 0 0,3 3 0 0,3 1 0 16,0 0 0-16,-1 1 0 16,-3 0 0-16,2-1 0 0,3 2 0 0,7-2 0 0,-4-4 0 15,-4 1 0-15,1-4 0 0,3 4 0 0,4-2 0 0,3 1 0 0,-2-1 0 16,-4 0 0-16,4-2 0 0,4 1 0 0,-3-3 0 16,-5 2 0-16,2 2 128 0,-2 0-128 0,5 1 0 15,5-1 0-15,-4 0 0 0,-7-2 128 0,1 3-128 16,2 1 128-16,2-1-128 0,0-2 0 0,2 1 128 15,-5 3-128-15,4-3 0 0,3 1 0 0,-4-2 144 0,-5 1-144 16,2 0 0-16,-1 3 0 0,3-3 0 16,0 3 0-16,-3 1 0 0,-4-4 128 0,2 4-128 15,1-3 0-15,-3 2 0 0,-1 2 0 0,-1 0 0 0,-2 3 0 16,5-3 0-16,0-2 0 0,-2 0 0 16,-5-1 0-16,0 3 0 0,-1 3 128 0,1-1-128 0,3-1 0 0,-2 0 0 15,-4-1 240-15,1 3-64 0,-1-2-16 0,3 2 0 16,1 1 32-16,-2 0 0 0,-3-1 0 0,-1 1 0 15,1 0-64-15,0 1 0 0,1 0 0 0,-2 2 0 16,-2 0-128-16,1-1 128 0,-2-2-128 0,2 0 128 16,1 4-128-16,0 0 0 0,1 1 0 0,-1 0 0 15,-2-8 0-15,0 3 0 0,3 4 144 0,0-1-144 0,1-2 0 16,0 0 0-16,-5 3 0 0,1-1 0 0,1-5 0 16,2 2 144-16,3 0-16 0,-3 3-128 0,0 1 0 0,-5-3 0 15,2-1 0-15,2 0-192 0,2 1 192 0,-2 1 0 16,-4-1 192-16,1-2-192 0,-2-2 0 15,4-2 0-15,1 1 0 0,-3 3 0 0,-3 1 0 16,2 0 0-16,-3-1 0 0,3-1 0 16,2 1 0-16,0 0 0 0,-2-1 0 0,0 1 0 0,-1-3 0 0,1 3 0 15,2 1 0-15,2-1 0 0,-3-3 0 0,-1 1 0 16,-1 2 0-16,0-1 0 0,-1 0 0 0,1 1 0 16,1-3 0-16,-1 3 0 0,-4 0 0 0,3 1 0 15,-1 0 0-15,3 0 0 0,2-2 0 0,-4 2 0 16,-3-1 0-16,-2 1 0 0,-3 1 0 0,1 2 0 0,1-2 0 15,3-1 0-15,3-1 0 0,-4 0 0 16,-6-1 0-16,-2 2 0 0,3 3 0 0,1 2 0 16,0-1 0-16,2-2 0 0,-2-2 0 0,-2 3 0 0,-6 1 0 15,0-2 0-15,2 1 0 0,1-1 0 0,2 1 0 16,0 0 0-16,1 0 0 0,-5 1 0 0,-4 0 128 0,-1 0-128 16,1-2 0-16,-1 3 0 0,1 2 128 0,2-2-128 15,2-1 0-15,-2 1 128 0,-2 0-128 16,-2-1 0-16,-4 1 128 0,1 1-128 0,-1 0 0 0,2 1 0 15,1 0 0-15,0-1 0 0,-2-4 0 0,-3 3 0 16,-4 4 0-16,-2-1 0 0,-2-2 0 0,-1-1 0 16,0 3 128-16,0-1-128 0,0-3 0 0,1 3 0 15,1 1 0-15,0-1 0 0,-1 3 0 0,-3-6 0 16,-1 0 128-16,-5-1-128 0,-4 2 0 0,-3-1 0 0,-1-2 0 16,0 0 0-16,0 1 0 0,-5-1 0 15,1 1 128-15,-2-2-128 0,-1 0 0 0,2-2 0 16,-4 0 0-16,0-3 128 0,-3 0-128 0,0 0 0 0,-3 3 192 15,2-2-192-15,-3-4 192 0,2 0-192 0,-3-4 128 0,1 1-128 16,1-5 0-16,1 1 0 0,-2-2 0 0,1-1 0 16,1-2 0-16,-1-4 0 0,1-5 0 0,0-2 0 15,-2-1 0-15,2-2 0 0,1-4 192 0,-2-4-192 16,-1-5 192-16,2 2-192 0,2-6 128 0,-3 1-128 16,-2-2 0-16,1-3 0 0,2-4 0 0,-1 0 0 15,0-7 0-15,2 1 0 0,-1-2 0 0,0-3 0 16,2-2 0-16,-2-1-144 0,0 1 144 0,1-2-160 15,-1-3 160-15,-2 2-160 0,-1 2 32 0,0 1 0 0,-1-3 0 16,0 8 0-16,-2 1 128 0,1 3 0 0,-2-2 0 16,0 6 0-16,-1 0-176 0,0 4 176 0,-1 2-208 15,1 2 80-15,-1-1 128 0,-2 8 0 0,-1-1-144 16,1 0 144-16,-1 0 0 0,0 4 0 0,-1 4 0 16,0 0 128-16,-1 0-128 0,0 5 0 0,-1 1-160 0,0 1 160 15,0-3 0-15,-1 6 0 16,2-1 0-16,-3 4 0 0,-3-2 0 0,2 3 0 0,-2 0-208 0,2 2 80 15,-3 0 128-15,0 1 0 0,0 1 0 0,-1 0 0 16,1-2 0-16,-4 3 0 0,2 2 0 0,-1 1 0 16,2 1 0-16,-4 4-160 0,-1 2 160 15,-3 2-160-15,-4 1 160 0,-3 0 0 0,-3-1 0 0,-4 2 0 16,-3 1 0-16,-3-1 0 0,-2 3 0 0,1-1-128 16,-4 0 128-16,-1 2 0 0,1-1 0 0,-3 1-128 15,-1 1 128-15,-4 0 0 0,-8 1 0 0,-4-1 0 0,-4 2 0 0,0 0 0 16,-2-2 0-16,-1 4 0 0,1 0 0 0,-7-1 0 15,-6-3 0-15,-4 2 0 0,1 6 0 16,0-3 0-16,1 2 0 0,-5-4-128 0,-7 1 128 0,0 3 0 16,1-3 0-16,0 3 0 0,-3-4 0 15,-3 2 0-15,-5 0 0 0,3-2 0 0,0 2 0 16,-5-1 0-16,-8-3 0 0,0 1 0 0,4-1 0 0,-2 4 0 16,-6-3 0-16,2 2 0 0,1-4 0 0,0 4 0 15,0-3 0-15,-2 0 0 0,-6 1 0 16,-2 2 0-16,1-2 0 0,-3 0 0 0,-2-1 0 0,-1 1 0 15,-2 0 0-15,-1-1 0 0,1-1 0 0,-2 3 0 0,-2-1 0 16,1 0 0-16,0-4 0 0,-3-1 0 16,0-2 0-16,2 3 0 0,0 0 0 0,0-1-128 0,-3 0 128 0,-2-1-128 15,5 0 128-15,-5-1-192 0,-4 1 192 0,1-1-192 16,5-1 192-16,-5 3 0 16,-4-2 0-16,0 1 0 0,1-1 0 0,1 2 0 0,1 1 0 15,-1-2 0-15,-3 0 0 0,5-2 0 0,4 2 0 0,-5 1 0 16,-3-1 0-16,4 2 0 0,5-2 0 0,-2-1 0 15,-5 2 0-15,6-1 0 0,4-1 0 0,0-1 0 16,-6 2 0-16,3-1 0 0,3 2 0 0,-1 0 0 16,-2-2 0-16,2 0 0 0,-2 2 0 0,3-1 0 15,-1-1 0-15,1 2 0 0,-1 0 0 0,1-1 0 16,-2 1 0-16,-1 1 0 0,0-1 0 0,2 1 0 16,-1 1 0-16,2 2 0 0,-3 0 0 0,1-1 0 0,0 0 0 15,3-4 0-15,-3 2 0 0,4 0 0 0,2 0 0 16,0 0 0-16,-4-2 0 0,5 1 0 0,4-1 0 15,-1-1 0-15,-5 0 0 0,4 1 0 0,4-1 0 16,-2 0 0-16,-2 0 0 0,4 2 0 0,1-1 0 0,-1 1 0 16,-5 0 0-16,4 1 0 0,2-1 0 0,-1-1 0 15,-3 0 128-15,3 1-128 0,0 1 0 0,1 0 0 16,0 0 0-16,3 1-128 16,2-1 128-16,3 0 0 0,1 0 0 0,0 1 0 0,-4-1 0 0,6 0 0 15,2 0 0-15,-3 1 0 0,-4 1 0 0,5-1 0 16,3-1 0-16,-1 0 0 0,-4 1 0 15,2 2 0-15,2 1 0 0,1 1 0 0,-1-2 0 0,0 1 0 16,0 3 0-16,1 2 0 0,0-3 0 0,0 3 0 16,-1-3 0-16,1 3 0 0,6-4 0 0,-1 1 0 0,-1 2 0 0,2-3 0 15,5 2 0-15,-1 1 0 0,3-1 0 16,-3 0 0-16,-3-2 0 0,4 1 0 16,2 2 0-16,1 0 0 0,2 2 0 0,-1-2 0 0,-1 1 0 0,3-2 0 15,3 6 0-15,1-4 0 0,-2-1 0 0,0-2 0 16,3 2 0-16,3 1 0 0,1-2 0 15,1 3 128-15,0-2-128 0,-4 1 0 0,2-3 0 0,3 4 0 16,3-1 0-16,0 3 128 0,-1 2-128 16,0-4 0-16,-1 0 0 0,2-2 0 0,3 2 0 15,4-1 128-15,5 1-128 0,-5 0 0 0,-4 0 0 0,3 2 0 16,-1-2 0-16,5 3 0 0,2-5 0 0,2 4 0 16,-1 2 0-16,2-5 0 0,-2 2 0 0,3 2 0 0,5-4 0 15,2 2 0-15,0-2 0 0,5 1 0 16,2 2 0-16,2-3 0 0,-2 1 0 0,1-3 0 0,2 2 0 0,0-2 0 15,2-2 0-15,4 2 0 0,0-1 0 0,3 0 0 16,0 0 0-16,6-1 0 0,-1-1 0 0,4 1 0 16,0 2 0-16,1-5 0 0,0 4 0 0,0 1 0 15,-2-2 0-15,3-3 0 0,1 2 0 0,3 0 0 16,0 1 0-16,3-1-128 0,-2-2 128 0,2 2 0 16,1 1 0-16,1-1 0 0,0 0 0 0,0-1-208 15,1-1 80-15,1 1 128 0,2 0 0 0,1 0 0 16,-1 0 0-16,0-2 0 0,1 3 0 0,0-2 0 15,0 2 0-15,0-1 0 0,1-1 0 0,-1 1 0 16,-1 0 0-16,-2 4 0 0,0-3 0 0,-3-2 0 16,-1 2 0-16,-1 0 0 0,1 0 0 0,2-1 0 0,-4 0 0 0,0-1 0 15,-1 4 0-15,0 1 0 16,2-3 0-16,0 1 0 0,1 0 0 0,-2 0 160 16,0 0-160-16,0 4 160 15,0-4-160-15,2 0 0 0,-1 3 0 0,2-3-176 0,-2-1 176 16,2 1 0-16,1 1 0 0,-2-2 0 0,3 1 0 0,1 0 0 15,-1-2 0-15,0-1 0 0,3-2 144 0,0 0-144 0,-2-1 192 16,2 1-192-16,3 0 208 0,2 0-64 0,0-1-16 16,0-2 0-16,0-2-128 0,2 1 192 0,0 1-192 0,3 0 192 15,5 3-192-15,0 0 192 0,0 0-192 0,-6-5 192 16,1 0-192-16,5 5 128 0,-5-4-128 0,5 4 128 16,-4-5-128-16,4 5 0 0,0 0 0 0,0 0 0 15,-1-11 0-15,1 4 0 0,0-3 0 0,0 10 0 16,6-5-1280-16,4-3-192 0,3 3-48 15</inkml:trace>
  <inkml:trace contextRef="#ctx1" brushRef="#br1" timeOffset="35166">430 6980 11967 0,'-23'0'1072'15,"9"3"-864"-15,-3-1-208 0,1 2 0 0,-1 2 2624 0,3-1 496 16,0 1 80-16,0 1 32 0,2-2-2400 0,-1 4-464 16,3-3-112-16,-1 1 0 0,3-1 192 0,8-6 32 15,-11 5 16-15,11-5 0 0,-5 0 320 0,0 2 64 16,0-2 16-16,5 0 0 0,0 0-96 0,-4-2-16 16,2-3 0-16,1-4 0 0,2 2-400 0,1-6-64 0,2-2-32 15,1-3 0-15,0-4-288 0,2-1 0 0,-1-6 128 0,4-27-128 16,-2 3 0-16,-2 3 0 15,-2 5 0-15,-1 0 0 0,-2 6 0 0,-1 2 0 16,0 1 0-16,0 1 0 0,0-2 0 0,0 2 0 16,0 1 0-16,4 5 0 0,1 3 0 0,1 5 0 0,0 2 0 0,2 4 0 15,1 1 0-15,-1 7 0 16,2 1-176-16,1 6 176 0,2 6-176 0,2 2 176 0,0 5-160 16,3 2 160-16,1 3-176 0,2 2 176 0,-1 2-192 15,0 0 192-15,2 3 0 0,-2-3-128 0,-2-1 128 16,2-3 0-16,-2-2 0 0,-3-3 0 0,1-3 0 0,0 3 0 15,-2-6 0-15,1 3 0 0,-2-1 0 16,-13-9 0-16,14 13 0 0,-14-13 0 0,10 17 0 0,-10-17 0 16,3 17 0-16,-4 1 0 0,-7 0 0 0,-5-1 0 15,-5 0 0-15,1-1 0 0,-5-2 0 0,-2-2 0 0,-2 1 0 16,-3 2 0-16,-4-5 0 0,-2 1 0 16,-4-5 0-16,0-1 0 15,-3-2 0-15,4-7 144 0,4-3-144 0,16 2 160 0,-1-1-160 0,1-6 160 0,0-4-160 16,3-2 0-16,2-2 0 0,2-3 0 15,2-4-448-15,-3-20 0 0,7 7-16 16,5 3 0-16,3 4-80 0,3 0-16 0,2 1 0 16,-2 13 0-16,4-4 208 0,2 0 32 0,1 0 16 0,1-1 0 0,1 4 304 0,1 2 0 15,0 5 0-15,10-3 0 0,-4 9 224 0,-4 15 48 16,-18-8 16-16,16 28 0 0,-4 7-96 0,-6 9 0 16,-5-1-16-16,-3 3 0 0,-5-4 64 0,-3 7 16 15,-4 6 0-15,-4 3 0 0,-2 5-112 0,0-6-16 0,-1-5 0 0,4-6 0 31,1-2-1120-31,2-25-224 16</inkml:trace>
  <inkml:trace contextRef="#ctx1" brushRef="#br1" timeOffset="35954.83">26987 5776 6447 0,'0'0'272'0,"0"0"80"0,-10 4-352 0,0-3 0 0,1-1 0 0,9 0 0 15,-10 0-256-15</inkml:trace>
  <inkml:trace contextRef="#ctx1" brushRef="#br1" timeOffset="36580.81">26847 5760 3679 0,'0'0'320'0,"0"0"-320"15,0 0 0-15,0 0 0 0,0 0 1968 0,-5 6 320 0,5-6 64 0,0 0 16 16,0 0-960-16,0 0-192 0,0 0-48 0,-3 10 0 16,3-10-80-16,0 0-32 0,0 0 0 0,0 0 0 15,-4 7 0-15,4-7 0 0,0 0 0 0,0 0 0 16,0 0-224-16,0 0-64 0,0 0 0 0,0 0 0 0,-7-9 0 0,4-1-16 16,0 0 0-16,3-3 0 0,1-5-176 0,1-4-16 15,-2 0-16-15,3-1 0 0,-1-5-208 0,0 0-32 16,1-4-16-16,1 3 0 0,-2 1-96 0,2-4-32 15,0 1 0-15,0 1 0 0,1-2-160 0,0 2 128 16,2 6-128-16,0 3 128 0,-1 3-128 0,2 6 0 16,-1-1 0-16,2 8 0 0,-9 5-192 0,13 0 192 15,1 4-160-15,0 5 160 0,0-1-144 0,1 8 144 16,2 2-128-16,0 3 128 0,2 6 0 0,-1 0-160 16,0 3 160-16,0 2 0 0,-2-3-192 0,0 3 192 15,-1 0-192-15,-1-3 192 0,-1 0-160 0,-1 0 160 16,0-5-128-16,-3-1 128 0,-3-1 0 0,0-2 0 15,-2-1 0-15,-1 0 0 0,-2-2 0 0,-2 1 0 16,-3 1 0-16,0-4 0 0,-6-2 0 0,0-2 0 16,1 1 0-16,-3-3 0 0,0 1 128 0,-2-5-128 15,-3 0 128-15,-1-3-128 0,1-3 144 0,-2-1-144 16,-2-3 192-16,3-2-192 0,2-3 128 0,-1-3-128 0,1-2 0 0,2-5 0 16,1-3 128-16,2 0-128 15,1-5 0-15,1 3 0 0,1-6 0 0,4 2 0 0,2 0 0 16,3-3 0-16,3 1 0 0,2 2 0 15,0-3 0-15,6 1 0 0,2 0 0 0,1 3 0 0,2 0 0 0,3 1 0 16,3-3-160-16,0 3 160 0,0-2-160 16,3 6 160-16,2 4 0 0,1 1 0 0,1 0-128 0,-1 1 128 15,-1 0 0-15,-3 2 0 0,0 1 0 0,-3 5 0 0,-1 0 0 16,-5 7 0-16,-3 0 0 0,-3 4 0 0,-10-2 0 16,0 0 0-16,3 17 0 0,-5 1 0 0,-3 1 0 15,-5 5 0-15,-5 4 0 0,-5 3 0 0,-3 2 0 0,-8 5 256 16,-4-1-48-16,-4 0-16 0,-1-2 128 0,-3 3 32 15,1-1 0-15,0 1 0 0,2 2-112 0,0-3-32 16,4-2 0-16,0 0 0 0,1-4-208 0,2 2 176 16,2-5-176-16,5 2 160 15,3 1-1600-15,7-3-320 0,6 0-64 16</inkml:trace>
  <inkml:trace contextRef="#ctx1" brushRef="#br2" timeOffset="45870.38">1556 12874 9215 0,'0'0'816'0,"0"0"-656"0,0 0-160 0,0 0 0 0,0 0 1280 0,0 0 240 15,0 0 32-15,-6-4 16 0,6 4-160 0,0 0-16 16,0 0-16-16,0 0 0 0,0 0-544 0,0 0-128 16,0 0 0-16,0 0-16 0,0 0-304 0,0 0-48 15,0 0-16-15,0 0 0 0,0 0-192 0,6 9-128 16,0 0 160-16,-1 2-160 0,0 2 304 0,-1 1-48 16,0 1 0-16,-3 7 0 0,4 0-32 0,-3 1-16 15,-2 1 0-15,1 1 0 0,0-2-48 0,-1 0-16 16,0 0 0-16,-1-2 0 0,1 0 32 0,0-2 0 15,0-3 0-15,2 0 0 0,2-3-48 0,0-4 0 0,-4-9 0 0,10 13 0 16,0-4 32-16,2-1 0 16,1-6 0-16,-1-1 0 0,0-2 48 0,2 0 16 15,5 1 0-15,-1-3 0 0,-3-3-48 0,0 0-16 0,2-2 0 0,0-2 0 16,1 1-32-16,-1-4 0 0,-3 1 0 0,0-1 0 16,2 1-128-16,-1-2 128 0,-2 2-128 15,0 0 128-15,2-3-128 0,-1 2 192 0,-1 2-192 0,1-1 192 16,-3-3-192-16,1 2 160 0,-2 2-160 0,-1 0 160 15,-3-2-160-15,0 4 0 0,0-2 0 0,-1 3 128 16,-5 8-128-16,3-12 0 0,1 2 144 0,-1 1-144 0,-2 2 224 16,-1 7-32-16,0 0 0 0,0-12 0 0,0 3-16 0,0 9-16 15,0 0 0-15,0 0 0 0,0-7-160 0,0 7 0 16,0 0 0-16,0 0 0 0,0 0 0 0,0 0 0 16,0 0 0-16,0 0 0 0,0 0 0 0,0 0 0 15,0 0 0-15,0 0 0 0,10-3 0 0,-10 3 0 16,0 0 0-16,9-5 0 0,-1-1 0 0,-8 6 0 15,9-5 0-15,-9 5 0 0,9-7 0 0,-1 1 0 16,0 1 0-16,-8 5 0 0,0 0 0 0,8-5 0 16,-8 5 0-16,0 0 0 0,6-8 0 0,-6 8 0 15,0 0 0-15,0 0 0 0,0 0 0 0,0 0 0 16,0 0 0-16,0 0-176 16,0 0-256-16,0 0-48 0,0 0-16 0,-1 13 0 15,-3-4-1504-15,-2 0-304 0</inkml:trace>
  <inkml:trace contextRef="#ctx1" brushRef="#br2" timeOffset="46685.35">2479 12503 13759 0,'0'0'608'0,"11"-9"128"0,-1 1-592 0,-1-2-144 15,-2 1 0-15,-4 0 0 0,-3 9 1008 0,0 0 160 16,-2-8 48-16,-2-3 0 0,-4 4-240 0,-1 2-32 16,-2-2-16-16,-3 1 0 0,-4 0-272 0,-1-2-48 0,-1 4-16 0,0 2 0 15,-1 2 80-15,0 2 16 16,-6-2 0-16,0 9 0 0,-5 4-176 0,2 5-48 0,-2 3 0 0,-2 7 0 16,-3 5 16-16,-1 3 0 0,0 3 0 0,-2 2 0 15,1 2 48-15,2 3 16 0,4 3 0 0,5 5 0 16,4 0-224-16,4 2-32 0,2 2-16 0,4 0 0 15,1 0-272-15,5-4 0 0,5-6 0 0,3-6 0 0,3-6 128 16,6-6-128-16,5-6 0 0,2-3 0 0,1-6 128 16,4-2-128-16,2-7 0 0,3-1 0 0,3-4 160 0,5-3-32 15,-1-5 0-15,-2-3 0 0,1 0 32 0,-1-4 0 16,-3-1 0-16,-3-3 0 0,-2-2-32 0,-4 1 0 16,0 1 0-16,-4-1 0 0,-1 0 0 0,-6 0-128 15,-7-2 192-15,-2 0-64 0,-3 2 64 0,-5-3 0 16,-4 0 0-16,-2 1 0 0,-3 2 48 0,1 4 16 15,-1-1 0-15,-3 4 0 0,2 4-256 0,2 0 176 16,0 7-176-16,3 1 160 0,0 0-160 0,3 3 0 16,11-3 0-16,0 0 0 0,-4 10 0 0,4-10 0 15,9 6 0-15,3 3-176 0,5-4 176 0,2 4-128 16,1-4 128-16,5-2-128 0,0 0 128 0,3 4-208 16,2-2 80-16,1 0 128 15,-1 3-448-15,1-1 16 0,-6 6 16 0,1-2 0 0,-2 2 80 0,-4 2 16 16,-1 1 0-16,-3 0 0 0,-5 2 176 0,1 1 144 15,-6 0-192-15,-4 0 192 16,-2 0-528-16,-2 0 0 0,-4-1 0 0,-1-1 0 16,2-1-2368-16,0-3-480 0</inkml:trace>
  <inkml:trace contextRef="#ctx1" brushRef="#br2" timeOffset="46996.93">2860 12852 26895 0,'0'0'1184'0,"0"0"256"0,0 0-1152 0,-1 12-288 0,-3 1 0 0,1 1 0 15,-2 1 656-15,-1 6 80 0,-3 1 16 0,0 1 0 0,0 4-192 0,0-2-48 16,0 4 0-16,1-3 0 0,1 2-192 0,0-3-32 16,-1-3-16-16,5-2 0 0,7-5-272 0,1-2 128 15,2-3-128-15,0-3 0 0,3-5 160 0,4-4-160 16,3-4 128-16,2-4-128 0,1-1 0 0,3-2 128 15,1-5-128-15,2-1 0 0,-2-2 192 0,0-1-32 16,0 0-16-16,-2 2 0 0,-4-2 304 0,-2 0 48 16,-3-1 16-16,-3 1 0 0,-5 3 16 0,-2 1 16 15,-3-1 0-15,-2 4 0 0,0 0-320 0,-1 3-64 16,-2 3-16-16,-1 4 0 0,-2-1-288 0,1 3-64 16,-2 2-16-16,9 1 0 15,-10 1-2240-15,1 2-448 0</inkml:trace>
  <inkml:trace contextRef="#ctx1" brushRef="#br2" timeOffset="47313.93">3272 12841 25567 0,'0'0'1136'0,"1"9"224"0,3 1-1088 0,1-2-272 0,-5-8 0 0,8 12 0 15,-1 0 800-15,5-7 96 0,-12-5 32 0,12 4 0 16,2-2-496-16,-2-2-112 0,2-2 0 0,0-2-16 15,0-2-128-15,-3-5-32 0,1 1 0 0,-2 1 0 16,-1-6-16-16,-2 2-128 0,0 2 192 0,-3-2-64 16,1 2-128-16,-3 1 128 0,2-4-128 0,-4 2 128 15,-3 3 112-15,1-1 16 0,-3 4 0 0,-2 2 0 0,0-2 144 0,-2 4 48 16,0 5 0-16,-2 5 0 0,-2 0-256 0,-1 8-64 16,0 3 0-16,1 5 0 0,1 0-128 0,-1 4 128 15,-1-1-128-15,1 4 128 0,0 1-128 0,5 0 0 16,2-1 0-16,6-2 0 0,0-8 0 15,6-2 0-15,5 0 0 0,2-3 0 16,2-5-1216-16,3-4-128 0,2-4-32 0,4-1-12448 0</inkml:trace>
  <inkml:trace contextRef="#ctx1" brushRef="#br2" timeOffset="47634.92">4113 12709 25631 0,'0'0'1136'0,"-7"-5"224"0,-1 1-1088 0,0 1-272 15,1 0 0-15,-2-3 0 0,-2 3 912 0,-1 0 128 16,-1 3 32-16,-1 0 0 0,-1 0-672 0,2 1-128 0,-2 3-16 0,1 0-16 16,0 4-240-16,4-1 144 0,-1 5-144 0,4-2 128 15,2 3-128-15,4 1 0 0,1 0 0 0,4-4-176 16,2 1 176-16,4 1 0 0,2-1 0 0,3 2 0 15,3 2 128-15,2-1 48 0,2 0 16 0,1 1 0 16,-1-1 80-16,-3 1 32 0,-1-2 0 16,-4 0 0-16,-1 1 80 0,-4 1 0 0,-4-1 16 0,-3-2 0 0,-2 2 96 15,-5 0 16-15,-5 2 0 0,-6-5 0 16,-2 1 96-16,-4 1 32 0,-6-3 0 0,-1 1 0 0,-4-1-288 0,0-3-48 16,-1-3-16-16,1-2 0 0,2 1-288 15,4-3 0-15,5-4 0 0,2-1-11472 16,3 0-2288-16</inkml:trace>
  <inkml:trace contextRef="#ctx1" brushRef="#br2" timeOffset="48046.6">5251 12448 23439 0,'-14'-1'1024'0,"5"1"240"0,-1 3-1008 0,-1-1-256 0,-3 4 0 0,-4 2 0 16,-4-2 1040-16,-2 7 176 0,0 0 16 0,-3 0 16 15,2 1-416-15,1 1-64 0,1 0-32 0,4 0 0 16,2 2-304-16,3-2-64 0,3 0-16 0,3 1 0 16,2-2-160-16,2 1-16 0,1-4-16 0,3 3 0 15,4 0 16-15,1 3 0 0,0-2 0 0,2 1 0 16,-1-3-176-16,0 1 160 0,1 0-160 0,-5 0 160 16,1-1-160-16,-3 1 128 0,-3 1-128 0,-3 0 128 0,0 2 128 15,-6-1 32-15,-3 1 0 0,-3-1 0 0,-4 1 16 0,0 1 0 16,-4 1 0-16,1-4 0 0,-3-1-176 0,1-1-128 15,0-6 192-15,1 0-192 16,2-5-816-16,4-4-272 0,4-6-48 16</inkml:trace>
  <inkml:trace contextRef="#ctx1" brushRef="#br2" timeOffset="48566.58">6479 12200 21135 0,'0'0'928'0,"0"0"208"0,0 0-912 0,0 0-224 0,-4 14 0 16,0 2 0-16,0 1 992 0,1 5 160 0,-2 3 16 0,2 5 16 15,-2 0-464-15,1 2-80 0,0 1-32 0,2 1 0 16,1-1-192-16,-1 0-32 0,1-3-16 0,2-2 0 0,1-3-224 0,1-8-144 16,2-2 192-16,6 1-192 15,-1-4 160-15,2-7-160 0,2-3 128 0,4-4-128 0,3-6 192 0,1-4-64 16,4-4 0-16,2-2 0 0,0-1 0 0,1 0-128 15,2-2 192-15,-3 0-64 0,-3 1 96 0,-1 1 16 16,-4-1 0-16,-1 2 0 0,-1 3 160 0,-2 4 48 16,-4 0 0-16,-2 6 0 0,-1 1-320 0,-9 4-128 15,0 0 128-15,7 17-128 0,-4 3 0 0,-1 5 0 16,-4 7 0-16,0 6 0 0,-2 9 0 0,-2 5 160 16,-3 6-32-16,-4 1-128 0,-5 7 432 0,-5 4-32 15,-2 4 0-15,-4-1 0 0,-7-6 112 0,2-2 32 16,0 1 0-16,1-9 0 0,3-7-256 0,4-7-48 15,1-10-16-15,5-5 0 0,2-8-64 0,2-3-16 16,1-8 0-16,2-2 0 0,1-7-144 0,4-7 0 16,0-2 0-16,2-9 0 15,-1-4-1632-15,3-8-416 0,2-6-64 0</inkml:trace>
  <inkml:trace contextRef="#ctx1" brushRef="#br2" timeOffset="48899.13">7998 12319 13823 0,'-17'3'1216'0,"17"-3"-960"16,-7 3-256-16,7-3 0 0,0 0 2832 0,0 0 528 15,0 0 96-15,0 0 32 0,0 0-2064 0,0 0-400 16,12 5-96-16,5-1-16 0,3-2-448 0,3-2-80 16,4 0-32-16,0 0 0 0,3 0-224 0,3 0-128 15,0 0 128-15,3 0-128 16,-1 2-944-16,0-1-256 0,-4 0-48 0,-3-1-16 0</inkml:trace>
  <inkml:trace contextRef="#ctx1" brushRef="#br2" timeOffset="49038.04">7787 12748 28559 0,'0'0'1264'0,"0"0"272"0,13-2-1232 0,7-1-304 0,7 1 0 0,6-2 0 16,4 1 400-16,6-3 32 15,8-2 0-15,3 2-9152 16,7-4-1840-16</inkml:trace>
  <inkml:trace contextRef="#ctx1" brushRef="#br2" timeOffset="49514.17">9394 12605 13823 0,'-19'6'608'0,"7"-5"128"0,1 2-592 0,2-2-144 0,9-1 0 0,0 0 0 16,0 0 2400-16,0 0 448 15,0 0 96-15,14 1 0 0,5-3-1872 0,5-3-384 16,3-5-80-16,2 1-16 0,0-7-256 0,-1 1-48 16,3 0-16-16,-2 0 0 0,3-2 0 0,-4 2 0 15,-3-2 0-15,-3 3 0 0,-1 0-144 0,-3 3-128 0,-4-2 192 0,-3 2-192 16,-2 6 512-16,-5-3 0 15,-4 8 0-15,-2-9 0 0,-5 5 128 0,-3 3 0 0,-3 2 16 0,-3 3 0 16,-4 1-272-16,-5 8-48 0,-1 2-16 0,-4 6 0 16,1 3-80-16,-1 6-32 0,-2 6 0 0,0 3 0 15,0 2-48-15,3 3-16 0,4-2 0 0,4 3 0 16,5-6-144-16,7-3 0 0,8-1 144 0,6-8-144 16,4 0 0-16,6-7 0 0,5-2 0 0,6-4 128 15,4-7-448-15,2-4-96 0,1-6-16 0,4-2-9904 16,4-2-1984-16</inkml:trace>
  <inkml:trace contextRef="#ctx1" brushRef="#br2" timeOffset="49965.12">10494 11968 22687 0,'-11'-17'1008'0,"6"10"208"0,1-7-976 0,-1 0-240 16,1 0 0-16,0-2 0 0,1 2 1008 0,0-2 144 15,2-1 48-15,1 0 0 0,1-2-656 0,0 3-128 16,2 1-32-16,-1 4 0 0,1 0-256 0,-1 3-128 15,1 2 0-15,-3 6 128 0,0 0-128 0,0 0 0 16,5 7 0-16,-1 3 0 0,-3 5 0 0,0 2 0 0,-1 3 0 0,-2 2 0 16,-3 2 0-16,-2 1 0 0,-1-2 0 0,-1 1 0 15,-3 0 256-15,1-3 32 0,-2-2 0 0,0-3 0 16,1-4 448-16,0-3 96 0,5 0 0 0,-1-3 16 16,0-5-80-16,2-2-32 0,6 1 0 0,-4-5 0 15,2-4-48-15,2-1-16 0,0-5 0 0,2-2 0 16,2-1-224-16,1-1-64 0,4-1 0 0,-1-3 0 15,3 0-192-15,0 1-32 0,5 1-16 0,0-2 0 0,2 1-144 16,1 3 0-16,1 2 0 0,1 3 0 0,-2 2 0 0,-1-1 0 16,-1 3-160-16,6 1 160 15,-4 0-640-15,-3 6-16 0,-2 1-16 0,-3 2-10592 16,2 2-2112-16</inkml:trace>
  <inkml:trace contextRef="#ctx1" brushRef="#br2" timeOffset="50248.32">11246 11313 22111 0,'0'0'1968'0,"0"0"-1584"15,0 0-384-15,0 0 0 0,0 0 1024 0,3 9 128 16,-3-1 32-16,-2 3 0 0,-2 4-112 0,-2 2-32 0,-7 3 0 0,0 3 0 15,-2 5-416-15,-3-1-96 16,-1 5-16-16,0 1 0 0,0 2-288 0,-1 2-64 0,-2 0-16 16,2 0 0-16,2 1-144 0,4-1 0 0,4 0 144 0,3-4-144 15,4-2 0-15,3-4 0 0,3 2 0 0,5-4 0 32,4-5-480-32,-1-2-16 0,3-4 0 0,0-2 0 15,1 1-416-15,0-7-96 0,1-2-16 0,3-2-11584 0</inkml:trace>
  <inkml:trace contextRef="#ctx1" brushRef="#br2" timeOffset="50387.77">10817 11789 28271 0,'0'0'1248'0,"0"0"272"0,9-3-1216 0,1 0-304 0,6 0 0 0,3 0 0 0,5 2 560 0,4 0 48 16,2-1 16-16,2 0 0 0,4-1-384 0,-1-1-80 15,1-2-16-15,2 1-9280 16,-2 0-1856-16</inkml:trace>
  <inkml:trace contextRef="#ctx1" brushRef="#br2" timeOffset="50831.35">12545 12664 28559 0,'0'0'2544'0,"0"0"-2032"0,7 0-512 0,5-1 0 0,3-1 0 0,7-4-288 16,3 3 32-16,4-1 16 0,6-3 736 0,1-1 144 15,4 2 16-15,4-2 16 0,2 0-480 0,4-2-192 16,3 2 128-16,20-5-128 16,-11 5-1024-16,-6-3-272 0,-9 5-64 0,-4-4-10752 15</inkml:trace>
  <inkml:trace contextRef="#ctx1" brushRef="#br2" timeOffset="51017.49">12596 12822 23439 0,'-12'5'1024'0,"12"-5"240"0,0 0-1008 0,0 0-256 0,12 4 0 0,-1-2 0 16,4 3 656-16,4-3 96 0,4-2 16 0,4-2 0 16,1-1 32-16,7-2 16 0,4-1 0 0,0-2 0 15,4 0-336-15,3-2-64 0,2 1-16 0,18-6 0 16,-8 2-1632-1,-10 0-336-15</inkml:trace>
  <inkml:trace contextRef="#ctx1" brushRef="#br2" timeOffset="51282.04">13243 12200 20271 0,'10'0'1792'0,"0"0"-1424"16,3 0-368-16,4 0 0 0,6 2 1760 0,4 1 288 16,5 5 48-16,2-3 16 0,4 2-992 0,0 3-192 15,-2 2-32-15,-2 2-16 0,-1 4 240 0,-3 5 48 16,-6 0 16-16,-5 2 0 16,-4 7-1760-16,-5 1-368 0,-3 3-64 0,-6-1-16 0,-6 2 832 0,-5 1 192 15,-4-1 0-15,-7 1 0 0,-3-2-368 0,-4 0-16 16,-2-1-16-16,-1-1 0 15,2-2-384-15,2-3-80 0,2-6-16 0,3-5-7536 16,4-1-1504-16</inkml:trace>
  <inkml:trace contextRef="#ctx1" brushRef="#br2" timeOffset="51684.39">14470 12152 24479 0,'0'0'1088'0,"-5"0"208"0,0-2-1040 0,5 2-256 0,-5-2 0 0,5 2 0 0,0 0 272 16,-7 7 0-16,0 2 0 0,1-1 0 0,-2 4-272 0,2 4 0 16,1 2 0-16,0 0 0 0,1 1 0 0,0 3 160 15,0 2-160-15,4-3 192 0,0 0-48 0,3-3 0 16,2-1 0-16,1-1 0 0,3-1-16 0,3-5 0 15,0 0 0-15,2-5 0 0,3-1 256 0,1-1 32 16,1-5 16-16,1 0 0 0,3-3 464 0,-1 0 80 16,0-6 32-16,0 5 0 0,-3-5-304 0,-1 2-64 15,-2-4-16-15,-2 3 0 0,-2 4-272 0,-2-1-48 16,-2 1-16-16,-8 6 0 0,0 0-112 0,1 11-32 16,-4 5 0-16,-3 5 0 0,-3 2-144 0,-2 8 128 15,-5 5-128-15,-3 5 128 0,-6 2-128 0,-1 3 0 16,-3 4 0-16,-3 2 0 0,-1-1 128 0,-16 18-128 15,2-8 0-15,4-5 128 0,3-3-128 0,3-9-144 16,4-7 144-16,2-8-208 16,0-5-1616-16,4-7-320 0,4-8-64 0,3 0-16 0</inkml:trace>
  <inkml:trace contextRef="#ctx1" brushRef="#br2" timeOffset="51979.86">15428 11414 21183 0,'0'0'1888'0,"0"0"-1504"0,2 8-384 0,-2 8 0 0,0 0 1296 0,0 5 192 16,0 3 48-16,-2 1 0 0,-3 6-224 0,-2 2-32 16,1 1-16-16,-3 3 0 0,1 0-672 0,-1-2-128 15,-2-2-16-15,0-2-16 0,-1 1-288 0,1-3-144 16,-1-2 160-16,2-1-160 16,1-3-1504-16,3-4-400 0,-1 2-80 0</inkml:trace>
  <inkml:trace contextRef="#ctx1" brushRef="#br2" timeOffset="52295.78">15967 12180 27183 0,'0'0'1200'0,"0"0"256"0,11 0-1168 0,2 0-288 0,3-1 0 0,3 1 0 16,7-1 752-16,0-1 80 0,5-2 32 0,3 2 0 0,6-1-592 0,-1 0-112 15,-2-1-32-15,-3-4 0 16,-3 2-1536-16,-7 3-320 0,-1 1-64 0</inkml:trace>
  <inkml:trace contextRef="#ctx1" brushRef="#br2" timeOffset="52427.65">15834 12491 27471 0,'0'0'1216'0,"13"0"256"0,2 0-1184 15,6-1-288-15,4 0 0 0,-3-2 0 0,3 1 528 0,8-2 48 16,4-2 16-16,5-1 0 0,6 0-592 0,3-3 0 16,1-2 0-16</inkml:trace>
  <inkml:trace contextRef="#ctx1" brushRef="#br2" timeOffset="52918.73">17358 12019 22111 0,'-16'-4'976'0,"7"-3"208"0,1 0-944 0,3-3-240 16,3 2 0-16,2 8 0 0,1-10 1408 0,0 2 224 16,3-3 48-16,1-2 16 0,0 3-1280 0,3-3-256 15,2-1-160-15,0 2 192 0,2-4 0 0,-1 0 16 16,1-2 0-16,-1 3 0 0,-1 2-32 0,0 3-16 0,-2 0 0 0,-8 10 0 16,5-5-160-16,-5 5 192 15,0 0-192-15,0 0 192 0,-2 17 48 0,0 6 16 16,-3 4 0-16,0 2 0 0,-1 4-112 0,-3 4-16 15,-3 2 0-15,0 2 0 0,-4-1 0 0,1-5-128 16,0-1 192-16,0-7-64 0,-1-1 176 0,4-5 16 16,0-3 16-16,5-4 0 0,-1-3 400 0,4 0 80 15,4-11 16-15,0 0 0 0,0 0 64 0,0 0 32 0,17-11 0 0,2 1 0 16,2-5-464-16,4-2-80 16,0-2-32-16,0-2 0 0,2-3-224 0,2-1-128 0,2 1 128 15,-1-2-128-15,1 3 0 0,-2-1 0 0,0-2 0 16,1 5 0-16,0 0-288 0,1 5 32 0,-1 0 0 0,1 5 0 31,-3 2-576-31,-2 0-96 0,1 4-32 0,-3 3-10304 0,-4 0-2048 0</inkml:trace>
  <inkml:trace contextRef="#ctx1" brushRef="#br2" timeOffset="53255.81">18158 12010 22111 0,'0'0'976'0,"-5"9"208"0,1-3-944 0,0 5-240 0,2-2 0 0,2 3 0 0,0-1 2048 0,2-2 352 15,2 1 80-15,2-3 16 0,0-1-1664 0,1 0-336 16,3-4-64-16,2-2-16 0,4-3-192 0,2-2-32 16,4-1-16-16,2-1 0 0,0-2-176 0,1 0 128 15,1-3-128-15,-1-1 128 0,-3-1-368 0,0 1-80 16,-5-1 0-16,-1-2-16 0,-5-1 80 0,2 1 32 15,-4 2 0-15,-3 2 0 0,-3 0 224 0,-3 2 0 16,-2 1 0-16,-3 4 0 0,-4-1 144 0,-2 6 32 16,-4 6 0-16,-2 0 0 0,-2 4 96 0,-1 3 32 15,-1 3 0-15,0 3 0 0,0 2 48 0,1 2 16 16,1-2 0-16,4 0 0 0,2 1-208 0,5 3-32 0,1-4-128 16,2 1 192-16,2-1-192 0,6 0 0 0,2-5 0 0,4-2 0 31,3 1-1648-31,5-2-368 0,1-5-80 0</inkml:trace>
  <inkml:trace contextRef="#ctx1" brushRef="#br2" timeOffset="53731.42">19066 11534 10127 0,'-5'-2'896'16,"-2"-3"-704"-16,1 1-192 0,1 1 0 0,5 3 2816 0,0 0 544 16,-7-9 96-16,4 3 32 0,0 1-1712 0,2-6-352 15,1-2-64-15,1 1-16 0,4-3-384 0,0 1-96 16,2-2-16-16,-1 0 0 0,0 0-480 0,1 1-112 15,3-1 0-15,-3 1-16 0,4 0-240 0,-4 5 128 16,2 1-128-16,-3 4 0 0,-6 5 0 0,0 0 0 16,0 0 0-16,6 9 0 0,-4 5 160 0,-1 3-160 15,-2 2 160-15,-4 4-160 0,0 3 144 0,-4-3-144 16,-1 0 128-16,-2-1-128 0,2 0 144 0,0-3-144 16,0-9 160-16,0 2-160 0,0 0 496 0,3-4 0 0,7-8 0 15,0 0 0-15,0 0 176 0,0 0 32 0,0 0 16 0,4-9 0 16,2-5-160-16,3-2-48 0,3-3 0 0,0-3 0 15,2-2-256-15,4 1-64 0,0 1-16 0,2-3 0 16,-1 1-176-16,2 1 0 0,-1-3 0 0,2 6 128 16,-2 2-128-16,3 2 0 0,1-2 0 0,-1 7 0 15,-1 0-448 1,-3 5-80-16,-2-2-16 0,1 6 0 16,-3-1-1856-16,-1 2-368 0,-1 1-80 0</inkml:trace>
  <inkml:trace contextRef="#ctx1" brushRef="#br2" timeOffset="54015.27">19986 10756 26783 0,'0'0'1184'0,"0"0"240"0,0 0-1136 0,0 0-288 0,-1 8 0 0,-3 0 0 0,-1 4 896 0,-2 4 128 16,-3-1 32-16,1 7 0 0,-3 0-352 0,-4 5-64 15,0 2 0-15,-2 4-16 0,-2 3-304 0,-1 0-48 16,1 0-16-16,0 5 0 0,-2 2-256 0,3-2 128 16,2 1-128-16,5 0 0 0,0-4 0 0,5-4-144 15,0-4-16-15,5 0 0 32,2-1-288-32,4-6-48 0,1-5-16 0,2 0 0 0,2-3-144 0,1-4-48 0,1-2 0 15,0-6-8192-15,0-1-1664 0</inkml:trace>
  <inkml:trace contextRef="#ctx1" brushRef="#br2" timeOffset="54151.84">19540 11198 31263 0,'0'0'1392'0,"0"0"272"0,0 0-1328 0,0 0-336 0,0 0 0 0,14 5 0 0,5 5 704 0,-3-6 80 0,5 1 16 0,4-2 0 16,3 1-480-16,4-1-112 0,5-1-16 0,3-2 0 31,6 0-1024-31,0-1-224 0,3-1-32 0</inkml:trace>
  <inkml:trace contextRef="#ctx1" brushRef="#br2" timeOffset="54584.28">20825 11874 23327 0,'-17'2'1024'0,"8"-2"224"0,9 0-992 0,-8 0-256 0,8 0 0 0,0 0 0 0,0 0 1024 16,0 0 144-16,0 0 48 0,0 0 0 15,12-2-480-15,5-2-96 0,3 1 0 0,7 0-16 16,6-1-304-16,5 1-48 0,3-1-16 0,3-1 0 16,-1 3-256-16,1-2 160 0,0 1-160 0,1 1 128 15,-2-2-1824 1,0 2-368-16</inkml:trace>
  <inkml:trace contextRef="#ctx1" brushRef="#br2" timeOffset="54783.68">21057 12030 21183 0,'-8'4'1888'0,"8"-4"-1504"16,0 0-384-16,0 0 0 0,0 0 2272 0,0 0 384 15,14 0 80-15,5-1 16 0,2-2-2032 0,6 1-400 16,6-5-64-16,4 1-32 0,2-3-16 0,3 1 0 0,1-3 0 0,3 1 0 31,1 0-1728-31,0-4-336 0</inkml:trace>
  <inkml:trace contextRef="#ctx1" brushRef="#br2" timeOffset="55009.71">21502 11414 25791 0,'0'0'1152'0,"0"0"224"0,0 0-1104 0,16 3-272 0,1 1 0 0,5 5 0 16,3 0 1328-16,5 6 208 0,1 2 32 0,5 1 16 15,2-1-784-15,3 5-160 0,-2 3-16 0,1 2-16 16,0 2-416-16,0 3-64 0,-3-3-128 0,-15-3 176 16,1 0-176-16,-5 5 0 0,-3 2 0 0,-4 1 0 15,-5 1-432-15,-2 2 48 0,-7 2 0 0,-4-2 0 0,-7 1 0 16,-3-2 0-16,-2-1 0 0,-3-3 0 16,-2-5-64-16,0-1-16 15,0-4 0-15,-8 7 0 0,2-6-1216 0,5-5-240 0</inkml:trace>
  <inkml:trace contextRef="#ctx1" brushRef="#br2" timeOffset="55530.28">22903 11547 25631 0,'0'0'1136'0,"0"0"224"0,0 0-1088 0,0 0-272 0,0 0 0 0,0 0 0 16,0 0 640-16,0 0 64 0,-2 13 0 16,-4 2 16-16,0 4-304 0,-1 4-64 0,0 5-16 0,0 4 0 15,-1 5-176-15,2-1-32 0,-1 1-128 0,2-1 192 16,3-3-192-16,-2-3 128 0,4 0-128 0,5-2 0 15,2-7 176-15,5-3-176 0,3-7 192 0,3-2-192 16,-2-5 400-16,6-5-16 0,4-5-16 0,3-7 0 0,1-2 336 16,2-6 80-16,1-2 16 0,-1-3 0 0,-2 2-448 0,-4 1-96 15,-2-3 0-15,-4 2-16 16,-2-5-240-16,0 3 128 0,-3 0-128 0,0 4 0 0,-2 3 0 0,0 6 0 16,-3 6 0-16,-1 4 0 0,-9 3 0 0,6 8 0 15,-2 7 0-15,-3 8-160 0,-2 6 160 0,-4 9-160 16,-5 11 160-16,-3 3-160 0,0 5 160 15,-4 3 0-15,-5 6 0 0,-3 2 0 0,-6 2 0 0,-6 1 0 16,-9 1 0-16,-2-2 176 16,-4-3-32-16,0-2 0 0,5-8 0 0,4-2 0 15,2-8-144-15,7-9 128 0,6-5-128 0,6-9 128 16,3-6-1776-16,5-8-352 0,3-10-80 0</inkml:trace>
  <inkml:trace contextRef="#ctx1" brushRef="#br2" timeOffset="55783.03">24059 10627 11055 0,'0'0'976'0,"0"0"-784"0,0 0-192 0,0 0 0 0,0 0 3952 0,-6 13 736 15,0 0 160-15,-3 9 16 0,-1 4-3248 0,-1 3-656 16,-3 1-128-16,5-4-16 0,-1 0-336 0,-3 4-64 16,-1 1-16-16,0-1 0 0,1 0-224 15,-5 15-48-15,3-10-128 0,8-11 192 16,0-3-1008-16,2-1-208 0,4-3-32 0,1-2-16 15,2-6-1600-15,2 0-320 0</inkml:trace>
  <inkml:trace contextRef="#ctx1" brushRef="#br2" timeOffset="55962.11">24401 10707 12895 0,'0'0'576'0,"0"0"112"0,-6 9-560 16,-1 0-128-16,-3 5 0 0,-2 3 0 0,-1 5 4320 0,-2 5 832 15,-3-4 160-15,6-3 48 0,-4 7-3568 0,-1-1-720 0,-4 4-144 0,-2-1-32 16,-1 1-448-16,1 1-112 0,-1-4-16 16,-9 8 0-1,5-6-1376-15,5 1-288 0,4-8-48 0,9-5-16 0</inkml:trace>
  <inkml:trace contextRef="#ctx1" brushRef="#br2" timeOffset="56364.17">24523 11711 13823 0,'0'0'1216'0,"0"0"-960"0,0 0-256 0,10-3 0 16,1 2 2912-16,3 1 544 0,4-1 96 0,1 0 32 16,3-2-2304-16,2 1-448 0,1-2-80 0,2-1-32 15,0 0-432-15,-1 1-96 0,0-3 0 0,8-1-16 32,-2 5-1120-32,-6-1-208 0,-4 2-64 0,-4-2-10880 0</inkml:trace>
  <inkml:trace contextRef="#ctx1" brushRef="#br2" timeOffset="56515.51">24467 11964 18431 0,'0'0'816'0,"6"3"160"0,5-5-784 0,5 1-192 0,7 0 0 0,4-1 0 16,7 0 2176-16,2 1 400 0,3-3 80 0,1 0 16 0,0-5-2176 0,3 3-496 16,1 1 0-16,1-3-8256 15,-1 2-1664-15</inkml:trace>
  <inkml:trace contextRef="#ctx1" brushRef="#br2" timeOffset="57065.96">24962 11363 17391 0,'-16'-7'768'0,"8"5"160"0,-1-2-736 0,2 3-192 16,-1 0 0-16,2 1 0 0,-1 0 912 0,7 0 160 16,0 0 16-16,0 0 16 0,0 0-400 0,8 6-64 15,2-1-32-15,4-1 0 0,4 2-80 0,4 0-16 16,2-3 0-16,5 2 0 0,5 1-144 0,2 0-48 15,-2-3 0-15,0 2 0 0,0 2-320 0,-3-3 144 16,-1 1-144-16,-4 2 0 0,-3-3 0 0,-1 0 0 16,-2 2 0-16,-2 3 0 0,-3 4 0 0,-3-2 0 15,-1 3 0-15,-5 4 0 0,2 2 0 0,-4 6 0 16,-2-3 0-16,-2 0 0 0,-2 0 0 0,-2 1 0 16,-1-4 0-16,0 0 0 0,-2-2 0 0,2-3 0 15,2-2 0-15,1-7-7904 16,2-6-1552-16</inkml:trace>
  <inkml:trace contextRef="#ctx1" brushRef="#br2" timeOffset="58278.09">26195 11595 11055 0,'-19'5'480'0,"8"1"112"0,-6-4-464 0,3 1-128 15,2 0 0-15,1 1 0 0,3 1 3248 0,8-5 624 16,0 0 128-16,0 0 32 0,0 0-2496 0,0 0-480 16,6-9-96-16,8 3-32 15,5-3-368-15,4 0-80 0,0-6-16 0,3 0 0 0,2-2-256 0,0-2-48 16,0-4-16-16,-2-2 0 0,0 1-144 0,-1 2 0 15,-1 1 0-15,0-2 0 0,-1 1 896 0,0 2 112 16,-6 1 16-16,0 1 0 16,1-1-1616-16,-3 4-320 0,-2 3-64 0,-2 3-16 0,-2 5 800 15,-9 4 192-15,0 0 0 0,0 0 0 0,5 16 0 0,-1 5 0 16,-5 7 0-16,-2 9 0 0,1 8 144 0,-3 3-144 16,-3 3 0-16,-1 6 144 0,-2 1-144 0,-1 2 0 15,-3 1 0-15,-2-4 128 0,0-2-128 0,1-4 160 16,0-5-160-16,3-8 160 0,-1-5 256 15,3-7 48-15,2-5 16 0,1-6 0 0,3-7 224 0,5-8 64 16,0 0 0-16,0 0 0 0,0 0-192 0,5-11-48 16,3-6 0-16,2-2 0 0,1-7-208 0,2-1-64 15,2-3 0-15,2-4 0 0,-1-2-128 0,2-2-128 16,0-1 144-16,2-3-144 0,3 0 0 0,1 2 128 16,2 1-128-16,4 5 0 0,2 3 0 0,-1 7 0 0,-2 0-144 0,-3 5 144 31,-1 7-448-31,-4 2 0 0,-2 5 0 0,-3 2 0 15,-4 5-1424-15,-3 3-288 0,1 4-48 0,-3 1-12368 0</inkml:trace>
  <inkml:trace contextRef="#ctx1" brushRef="#br2" timeOffset="58944.82">27114 10688 18431 0,'-16'-13'816'0,"7"2"160"0,0-2-784 0,4 0-192 0,2-1 0 0,3-2 0 16,3-1 2768-16,3 1 512 0,3 3 112 0,5 3 0 15,0-2-2400-15,4 6-480 0,4-2-112 0,2 6-16 0,1-1-384 0,1 2 0 16,-1 0 0-16,0 3 0 0,1 5 128 0,-6 3 0 16,1 1 0-16,-2 3 0 0,-5 5-128 0,-4 7 0 15,-6 0 0-15,-4 4 0 0,-3 1 0 0,-6-1 0 16,-4 5 0-16,-3 0-176 0,-6-4 176 0,-1 2-128 16,-1-3 128-16,3-4-128 0,-1 2 128 0,7-5 0 15,6-5 0-15,3-3 0 0,2-6 400 0,4-9 64 16,7 10 16-16,7-6 0 0,5-3-16 0,6-3 0 15,2-2 0-15,7-2 0 0,1-1-304 0,3 1-160 16,2-5 160-16,-11 7-160 16,1-1-1424-16,3 0-384 0,3 1-80 0,9 1-12112 15</inkml:trace>
  <inkml:trace contextRef="#ctx1" brushRef="#br2" timeOffset="59521.83">28063 11532 18431 0,'-11'6'1632'0,"3"1"-1312"16,1 1-320-16,3 1 0 0,3 1 1664 0,5-2 256 15,4 1 48-15,3-4 16 0,3-1-960 0,5-2-176 16,6-3-32-16,5 1-16 0,4 0-352 0,5-4-64 16,6-3 0-16,2-3-16 0,-3-3-176 0,-2 0-48 15,-5-2 0-15,-4 0 0 0,-5-3-144 0,-2 1 128 0,-5 2-128 0,-2 0 128 16,-5-2-128-16,-2 5 0 0,-6-4 0 0,-2 4 0 15,-5 1 144-15,-6 1-144 16,-4 5 160-16,-6 3-160 0,-2 3 192 0,-4 4-64 0,-6 6-128 16,-1 1 192-16,-6 4 64 0,-2 6 16 0,-3 5 0 15,3-1 0-15,1 5 176 0,5 2 48 0,5-4 0 0,5-1 0 16,7 1-288-16,4-2-48 0,6 2-16 0,8-6 0 16,5-1-144-16,6-4 160 0,5-1-160 0,7-4 160 15,6-1-160-15,5-7-272 0,5-3 64 16,-13-3 16-16,3-2-1936 0,1-3-384 15</inkml:trace>
  <inkml:trace contextRef="#ctx1" brushRef="#br2" timeOffset="59979.47">28950 10777 28223 0,'-1'-19'1248'0,"2"3"256"0,0-3-1200 0,2 0-304 0,0 2 0 0,1 0 0 0,0 0 544 0,0 4 48 16,1-1 16-16,1-3 0 0,1 0-352 0,0 1-80 15,1 1-16-15,0 5 0 0,-1-3-160 0,0 0 0 0,3 3 0 16,-3 1 0-16,-7 9 0 0,0 0 160 15,9-4-160-15,-9 4 160 0,0 0-160 0,9 12 0 16,-2 0 144-16,-2 6-144 0,-2 3 0 0,0 4 0 0,0-1 0 0,-3 4 0 16,-3-4 0-16,2 5 0 0,-3-2 0 15,0 0 0-15,0-7 128 16,2-2-128-16,-1-3 128 0,3-6-128 0,0-9 496 0,-1 10 16 16,1-10 16-16,0 0 0 0,0 0 64 0,0 0 16 0,0 0 0 15,10-4 0-15,-1-6-32 0,2 3-16 16,-2-5 0-16,-1-2 0 0,-2-1-304 0,1-3-48 0,-1-2-16 0,-1 5 0 0,-1-2-48 0,1-1-16 15,-1-1 0-15,1-1 0 0,0 0-128 0,1 0 0 16,1 3 144-16,0 3-144 0,2 0 0 0,0 2 0 16,0 1 0-16,1 3 0 0,3-1 0 0,-4 4 0 15,0 3-176-15,0 0 176 16,1 4-1632 0,0-1-224-16,1 3-64 0,6 2-13376 0</inkml:trace>
  <inkml:trace contextRef="#ctx1" brushRef="#br2" timeOffset="60299.31">30149 9701 22399 0,'0'0'992'0,"0"0"208"0,0 0-960 0,0 0-240 16,-6 8 0-16,-1 0 0 0,-3 4 784 0,-2 4 112 0,0 1 32 0,-2 6 0 16,-3 3-192-16,0 4-32 0,0 5-16 0,-1 3 0 15,0 4-240-15,2 2-64 0,2-2 0 0,0 5 0 16,1-1 864-16,3 3 160 0,2 0 48 0,3-5 0 31,4 2-1856-31,2-5-368 0,3-3-80 0,2 1-16 0,3-7 864 0,3-1 208 0,1-4 32 0,4-2 0 16,0-2 48-16,0-2 16 0,2-1 0 15,2 0 0-15,-1-8-176 0,3 3-128 0,1 1 144 0,0-5-144 16,0-7-1776-16,-1-1-448 16,-2-3-80-16</inkml:trace>
  <inkml:trace contextRef="#ctx1" brushRef="#br2" timeOffset="60487.47">29448 10310 31327 0,'-20'-7'2784'0,"11"3"-2224"0,9 4-560 0,0 0 0 0,0 0 960 0,19 1 96 16,5 3 16-16,4-2 0 0,1 1-624 0,6 1-128 16,4 1-32-16,-7-3 0 0,6-2-128 0,8 0-32 0,7 0 0 15,3 0 0-15,0 0-128 0,-1 0 0 16,-3 0 0-16,-1 0-10832 16,-3 0-2208-16</inkml:trace>
  <inkml:trace contextRef="#ctx1" brushRef="#br2" timeOffset="63357.67">2635 14931 13183 0,'0'0'576'0,"0"0"128"0,4-174-560 0,-2 364-144 0,-2-190 0 0,3 7 0 0,-1 0 1056 0,2 2 176 15,0-4 48-15,-4-5 0 0,0 0-304 0,0 0-48 16,4 5-16-16,-4-5 0 0,0 0 112 0,0 0 0 16,9-2 16-16,-2-1 0 0,1-2-112 0,0 0-32 15,-2-5 0-15,3 0 0 0,1-2-320 0,0-2-80 16,3 0-16-16,1-1 0 0,0 0-160 0,-1-3-48 16,2 0 0-16,-1 2 0 0,-3-1-144 0,2 1-128 15,0 0 192-15,-1 1-192 0,1 6 144 0,-4-1-144 0,0 4 0 0,0 1 144 16,0 3-144-16,-9 2 0 0,6 7 0 0,1 0 0 15,-4 7 0-15,4 4 0 0,-4 4 0 0,1 4 0 16,0 2 0-16,-1 4 0 0,-1 2 0 0,-1 3 0 16,1 4 0-16,-2 3 0 0,-3-2 0 0,1 2 0 15,-2-2 0-15,-1-4 0 0,-3 0 0 0,1-1 0 16,-2-4 128-16,0-7 0 0,0 0 0 0,0-7 0 16,0-3 400-16,3-3 80 0,1-5 16 0,1-2 0 15,4-6 32-15,0 0 16 0,0 0 0 0,2-10 0 16,2-5-160-16,1-6-48 0,2-4 0 0,0-1 0 15,2-5-304-15,1-1-160 0,2-2 160 0,-1 2-160 16,1-4 0-16,0 1 128 0,2-2-128 0,3 2 0 16,1 4 0-16,1-1 0 0,-2 4 0 0,3 0 0 0,-1 5 0 0,1 3 0 15,0 2-160-15,1 4 160 0,-5 1-192 0,-1 7 32 16,-1 0 16-16,3 2 0 16,-3 4-2704-16,-14 0-544 0</inkml:trace>
  <inkml:trace contextRef="#ctx1" brushRef="#br2" timeOffset="63763.21">3578 14209 17503 0,'0'0'1552'0,"0"0"-1232"0,0 0-320 0,0 0 0 16,8-5 592-16,1 1 64 0,0 0 16 0,1-1 0 16,3 0-272-16,1 1-48 0,-1-2-16 15,1 1 0-15,0-1 144 0,2 1 32 0,0-1 0 16,-2 3 0-16,-1 2 192 0,-2 4 64 0,3 4 0 0,-2 1 0 15,-2 3-464-15,-1 1-96 0,-2 4-16 0,-3 5 0 16,-4 3 16-16,-1 1 0 0,-2 7 0 0,-3-1 0 16,-3-1-48-16,-1 2-16 0,-3 1 0 0,1-3 0 15,-2-3 208-15,2 0 32 0,-2-4 16 0,4-3 0 0,2-5 528 0,5-1 96 16,-1-5 32-16,4 1 0 0,5-5-432 0,1-1-96 16,4-2-16-16,1-2 0 0,3 0-304 15,3-6-64-15,4 0-16 0,9-8 0 16,-1-1-1344-16,2 1-256 15,-1-1-64-15</inkml:trace>
  <inkml:trace contextRef="#ctx1" brushRef="#br2" timeOffset="64600.54">4343 14894 11055 0,'0'0'976'0,"-6"-1"-784"16,-4-5-192-16,0 5 0 0,2 1 1712 0,-1 0 288 16,-3 0 64-16,1 1 16 0,1 2-848 0,0 2-160 15,0-1-48-15,-2 0 0 0,6 3-384 0,-3 0-64 16,2 0-32-16,1 2 0 0,3-1-32 0,1 1 0 16,2-9 0-16,4 7 0 0,3 4-112 0,3-6-16 0,2 0-16 0,4 0 0 15,1-3 80-15,5 0 32 0,3-2 0 0,3-3 0 16,4-2-32-16,3 0 0 0,1 0 0 15,4-4 0-15,0 0 32 0,2-4 0 0,-5-2 0 0,-1 2 0 16,-1-1-176-16,-4-1-48 0,-2-1 0 0,-5 2 0 16,-1 2-112-16,-8-1-16 0,-2-2-128 0,-3 4 192 15,-1-1-192-15,-2 0 144 0,-5 0-144 16,-2 3 128-16,-2-1-128 0,-6 4 0 0,-1-3-160 0,-2 2 160 0,-5 4-192 16,-3 0 48-16,-4 4 16 0,-3 3 0 0,-5 4-16 15,1 3 0-15,-2 5 0 0,-1 1 0 0,2 5 144 16,0 6-128-16,1 1 128 0,4 3-128 0,0 2 128 0,5 2 0 15,4-1-144-15,3 1 144 0,3-2 0 0,3-2 0 16,6 1 0-16,2-6 0 0,3-3 0 0,5-1 0 16,3-4 0-16,5-1 0 0,1-6 0 0,5-1 0 15,4-4 0-15,4 0 0 0,3-5 0 0,4-2-192 16,5-2 32-16,-1-6-9376 16,-2-1-1856-16</inkml:trace>
  <inkml:trace contextRef="#ctx1" brushRef="#br2" timeOffset="65225.95">5234 14389 4607 0,'-12'7'400'0,"12"-7"-400"0,-7 3 0 0,1 2 0 0,1 2 2304 0,5-7 384 16,0 0 80-16,-4 5 16 0,4-5-1280 0,0 0-256 16,0 0-48-16,0 0-16 0,0 0-224 0,3-8-64 15,1-1 0-15,2-2 0 0,2-2 0 0,-1-3-16 16,6-3 0-16,-2-3 0 0,-1 0-128 0,1 1-32 15,-2-1 0-15,-1-2 0 0,1 2-416 0,-1 3-96 16,-2 2-16-16,1 1 0 0,-4 4-192 0,1 0 0 16,0 6 0-16,-4 6 0 0,0 0 0 0,0 0 0 15,0 10 0-15,1 5 0 0,1 4 0 0,-2 3 0 16,-2 2 0-16,0 0 0 0,-1 5 128 0,2-2-128 16,-2 1 0-16,0-3 0 0,-4 0 144 0,3-1-144 0,1-5 128 0,0-1-128 15,-3-6 448-15,2-4 0 16,1 2 0-16,3-10 0 0,0 0 336 0,0 0 80 0,0 0 16 0,0 0 0 15,6-7-176-15,1-2-16 0,-1-5-16 0,2-3 0 16,2 1-352-16,0-2-80 0,1-3-16 16,0 2 0-16,3-2-224 0,-3-1 0 0,1 2 0 0,1 2 0 15,-4 3 0-15,1 3 0 0,-1 0-128 0,3 0 128 16,-2 5-1408 0,-1 5-160-16,-9 2-32 0,0 0-13104 0</inkml:trace>
  <inkml:trace contextRef="#ctx1" brushRef="#br2" timeOffset="65537.53">6076 13728 22111 0,'0'0'976'0,"1"-7"208"0,1 0-944 0,-2 7-240 16,0 0 0-16,0 0 0 0,0 0 768 0,0 0 128 16,0 0 0-16,-6 10 16 0,0 6-288 0,-2 1-64 15,0 5-16-15,-3 5 0 0,1-1-48 0,0 5-16 16,1 2 0-16,-1 3 0 0,1 2 112 0,0 0 32 16,-1 1 0-16,0 1 0 0,1-1-240 0,1-1-64 15,2-2 0-15,2-3 0 0,2-4-320 0,3-1 128 0,3-6-128 0,0-3 0 16,1-2-192-16,0-3-128 15,0-1 0-15,2-3-16 16,1-1-1216-16,-8-9-240 0,6 3-64 0</inkml:trace>
  <inkml:trace contextRef="#ctx1" brushRef="#br2" timeOffset="65687.88">5608 14256 27407 0,'0'0'592'0,"0"0"128"0,15-4 32 0,-1-1 32 0,6 0-624 0,5 1-160 0,4-1 0 0,4-5 0 0,-1 1 448 0,2-3 64 16,2 0 16-16,1 1 0 0,0-1-528 0,2-1 0 16,-1 2 0-16</inkml:trace>
  <inkml:trace contextRef="#ctx1" brushRef="#br2" timeOffset="70337.19">6978 14712 4607 0,'0'0'400'0,"-11"-1"-400"0,0-2 0 0,-1 2 0 15,-1 1 2656-15,2 0 448 0,0-1 96 0,-1 1 0 16,1 0-896-16,-2 1-192 0,3 1-48 0,-2 1 0 16,2-4-336-16,3 2-80 0,7-1-16 0,0 0 0 15,0 0-608-15,0 0-128 0,0 0-32 0,14 8 0 16,3-6-352-16,5 1-64 0,2-3 0 0,5-2-16 16,4 1-64-16,4 0-16 0,1-3 0 0,2-2 0 0,4-1-208 15,1 4-144-15,4-4 192 0,0 3-192 0,-5-2 160 0,-2-2-160 16,-5 1 128-16,-3 3-128 15,-3 0 0-15,1-2-176 0,-6-1 16 0,-2 2-10400 16,1 2-2096-16</inkml:trace>
  <inkml:trace contextRef="#ctx1" brushRef="#br2" timeOffset="70629.03">8190 13887 25167 0,'0'0'1104'0,"0"0"240"0,0 0-1072 0,-4 12-272 0,-1-1 0 0,0 0 0 16,0 3 832-16,-2 3 96 0,1 1 32 0,-2 1 0 15,2 4-176-15,-2 1-16 0,3-3-16 0,2 1 0 16,-1 0-304-16,1-2-64 0,2 3-16 0,2-4 0 16,2-4-192-16,1-1-48 0,2-2 0 0,2-1 0 15,3-5-128-15,2-1 0 0,2-2 0 0,3 0 0 16,2-3 144-16,3-3 0 0,2 2 0 0,5-3 0 16,-1 0-336-16,0-2-64 0,0-3 0 0,-1 1-16 15,-2-3-1936 1,-2-1-384-16,-4 1-80 0</inkml:trace>
  <inkml:trace contextRef="#ctx1" brushRef="#br2" timeOffset="70820.45">8681 13738 13823 0,'0'0'608'0,"0"0"128"0,0 0-592 0,0 0-144 0,-7 8 0 0,1 5 0 0,1 5 3008 0,-4 2 560 15,0 4 112-15,0 3 32 0,-2 6-2352 0,-1 2-464 16,-2 1-80-16,-1 8-32 0,-2 6-160 0,0 5-48 15,-1 1 0-15,0 7 0 0,0-2-256 0,0 5-64 16,2 3-16-16,-3 0 0 16,-2-3-928-16,4 0-176 0,3-4-32 0,2-7-8320 15,3-8-1664-15</inkml:trace>
  <inkml:trace contextRef="#ctx1" brushRef="#br2" timeOffset="72012.85">9138 14512 3679 0,'0'0'160'0,"-5"12"32"0,1-4-192 0,-2 3 0 0,0 0 0 0,-1-2 0 15,1 0 3360-15,1-2 624 0,1 0 128 0,-1 2 32 16,5-9-2112-16,0 0-432 0,-4 6-64 0,4-6-32 16,0 0-176-16,0 0-48 0,0 0 0 0,0 0 0 15,0 0-240-15,0 0-48 0,13-2-16 0,-2-3 0 16,1-7-352-16,0 2-80 0,1-4-16 0,1-2 0 15,0-3-208-15,1 1-64 0,-1 0 0 0,1 0 0 16,1 0-256-16,-1 1 0 0,-1-1 128 0,0 0-128 16,0 2 0-16,-1 3 0 0,1 1 128 0,-4 1-128 0,-3 6 0 0,-7 5 0 15,0 0 0-15,0 0 0 0,0 0 0 0,11 11 0 16,-6 6 0-16,-3 3 0 0,-1 6 0 0,-2-2 0 16,-3 4 0-16,1 1 0 0,-1 4 0 0,-1 1 0 15,-3-1 0-15,0 0 0 0,0-1 0 0,-1-6 0 16,4-4 0-16,-2-2 0 0,2-3 0 0,-3-4 128 15,2-3 0-15,6-10-128 0,0 0 560 0,0 0 0 16,0 0 0-16,0 0 0 0,8-11 112 0,-1-2 32 16,2-3 0-16,3-6 0 0,0-2-416 0,6-5-80 15,3 1-16-15,-2-3 0 0,-2-5-192 0,2 5 0 16,3 0-192-16,-3 5 192 16,0-1-480-16,-1 4 16 0,-1 4 0 0,-1 1 0 15,1 5-608-15,0 4-112 0,1 1-32 0,1 2 0 16,0 4-2432-16,0 1-480 0,7 4-96 0,-2 3-32 0</inkml:trace>
  <inkml:trace contextRef="#ctx1" brushRef="#br2" timeOffset="72438.98">9807 14613 17503 0,'0'0'1552'0,"0"0"-1232"16,0 0-320-16,0 0 0 0,2 13 1312 0,2-6 208 15,1 3 32-15,3-5 16 0,2-1-464 0,1 0-80 16,1-3-32-16,4-2 0 0,1 0-32 0,1-4-16 15,1-4 0-15,0 0 0 0,5 1-208 0,-2-3-32 16,-2-6-16-16,-2 3 0 0,-2 0-144 0,-2 3-32 16,-1-2 0-16,0 2 0 0,-3-1-256 0,-3-2-64 15,-1 7-16-15,-3-3 0 0,-1 2-32 0,-2-1 0 16,0 9 0-16,0 0 0 0,0 0 128 0,-11-1 32 16,1 3 0-16,-2 7 0 0,-2 4-176 0,2 6-128 15,-4 4 144-15,0 0-144 0,0 1 0 0,1 4 0 16,1-4 0-16,3 4 0 0,4-4 0 0,4 3 0 15,1-7 0-15,3 1 0 0,4-4 0 0,3 1 0 0,2-4 0 16,3-5 0-16,3 1 0 0,4-6-320 16,2-3 64-16,1-3-10560 15,1-2-2096-15</inkml:trace>
  <inkml:trace contextRef="#ctx1" brushRef="#br2" timeOffset="72887.03">10676 13963 20271 0,'0'0'1792'0,"-4"-7"-1424"16,4 7-368-16,-2-8 0 0,2-2 1264 0,2 2 176 15,0-3 32-15,1-1 16 0,3 1-800 0,-3-4-176 16,1-4-16-16,0 1-16 0,1-4 0 0,0-2 0 16,-1 1 0-16,1 2 0 0,1-5 48 0,1 3 16 15,-1 3 0-15,0 1 0 0,1 2-32 0,-1 5 0 16,-1 3 0-16,-5 9 0 0,0 0-176 0,0 0-32 0,0 0-16 0,5 6 0 16,-1 8 64-16,-1 5 16 0,-3 5 0 0,0 4 0 15,-3 4-192-15,-1 1-48 0,-2 1 0 0,-2 2 0 16,-1-2 0-16,-1-1 0 15,-1-1 0-15,2-1 0 0,-1-7 16 0,1-4 0 16,3-2 0-16,2-4 0 0,4-14 192 0,0 0 48 16,0 0 0-16,0 0 0 0,10-1 144 0,0-4 48 0,3-8 0 15,1-2 0-15,1-4-288 0,2 0-48 16,0-6-16-16,4-1 0 0,-1 2-224 0,0-2 0 16,1 2 0-16,2 2 0 0,-1-1-320 0,3 7-16 0,-4 1 0 0,2 2 0 15,-1-1-1184-15,-1 6-224 16,-2 1-48-16,-1 2-14016 0</inkml:trace>
  <inkml:trace contextRef="#ctx1" brushRef="#br2" timeOffset="73184.88">11621 13380 15663 0,'0'0'688'0,"0"0"144"0,0 0-656 0,0 0-176 16,0 0 0-16,0 0 0 0,0 0 2976 0,-5 6 560 15,-2 1 112-15,0 0 32 0,-4 5-2400 0,0 4-496 0,-3 3-80 0,-1 3-32 16,-4 5-288-16,-2 4-48 16,0 4-16-16,-2 2 0 0,1-1-64 0,2 6 0 15,1 0-16-15,1 5 0 0,3-3-240 0,2 0 0 16,5 1 0-16,3-4 0 0,3 1 0 0,3-2 0 15,3-7 0-15,5 8 0 16,2-7-464-16,4-7-144 0,2-5-32 0,2-4 0 16,0-8-944-16,1-1-192 0,2-5-32 0,-9-3-16 0</inkml:trace>
  <inkml:trace contextRef="#ctx1" brushRef="#br2" timeOffset="73330.33">11121 14021 23951 0,'0'0'2128'0,"0"0"-1696"0,0 0-432 0,0 0 0 0,5-12 2368 0,4 4 384 16,4 0 64-16,5 0 32 0,1-2-2112 0,5 2-416 16,4-3-96-16,10-3-16 15,0 2-1680-15,0-2-352 0</inkml:trace>
  <inkml:trace contextRef="#ctx1" brushRef="#br2" timeOffset="73661.55">11707 14709 13823 0,'0'0'608'0,"0"0"128"0,0 0-592 0,0 0-144 16,1 11 0-16,4-6 0 0,4-1 4416 0,3-3 832 15,2-2 192-15,4-1 16 0,2-2-3968 0,4 1-784 0,3-9-176 16,2 5-16-16,4-4-320 0,0 4-48 0,-1-6-16 15,11-2 0 1,-5 0-1792-16,-5 6-384 0,-4 0-64 0</inkml:trace>
  <inkml:trace contextRef="#ctx1" brushRef="#br2" timeOffset="74150.2">13013 13905 11967 0,'0'0'1072'0,"0"0"-864"0,0 0-208 16,0 0 0-16,0 0 2192 0,0 0 400 0,10 1 80 0,1-1 16 15,2-1-1216-15,2-2-224 0,3 0-48 0,3-1-16 16,4-5-512-16,0 2-96 0,2-1-32 0,3-1 0 16,3 0-272-16,-1 0-48 0,1-3-16 0,-1 4 0 15,-2-4-64-15,0 4-16 0,-2 1 0 0,10-2 0 16,-8 0-1456-16,-6 4-288 15,2 0-64-15,-11 2-16 0</inkml:trace>
  <inkml:trace contextRef="#ctx1" brushRef="#br2" timeOffset="74489.56">13001 13918 21183 0,'0'0'1888'0,"-5"3"-1504"15,0 1-384-15,5-4 0 0,-4 8 976 0,3-2 128 16,0 3 32-16,-1 1 0 0,1 3-512 0,0 2-112 16,-1-1 0-16,2 4-16 0,3 2-96 0,0 2-16 15,-1 0 0-15,6-1 0 0,-1 3 304 0,4-2 48 0,1-2 16 0,3 3 0 16,3-1-48-16,3-3-16 0,0-1 0 0,3 1 0 16,2 1-400-16,-3-1-80 0,1-1-16 0,-1 1 0 15,1 1-192-15,-3 1 0 0,0-1 0 0,-2 2 0 16,-1-2 0-16,-3 2 128 0,-1-1-128 0,-1 2 0 15,-3 1 272-15,-3-2 16 0,-2 1 0 0,-3 2 0 16,-4-3 480-16,-3 2 80 0,-3 1 32 0,-6-2 0 0,-4 1-256 0,-4 0-48 16,-2-1-16-16,-4-2 0 0,-5 0-224 15,-3 0-32-15,-3-4-16 0,-2-1 0 0,-2-4-288 16,1-1 0-16,3-6 0 0,-13-4 0 16,10-2-2096-16,6-12-528 15</inkml:trace>
  <inkml:trace contextRef="#ctx1" brushRef="#br2" timeOffset="75342.48">13896 14568 14335 0,'13'9'640'0,"-6"-6"128"0,3-3-624 0,3 0-144 0,2 0 0 0,3-1 0 15,0-1 1024-15,5-2 192 0,2-2 16 0,3 1 16 16,0 0-112-16,1-5-32 0,1 1 0 0,-4-4 0 0,0 0-208 0,-6 2-64 16,-1-2 0-16,-2-1 0 15,-2-1-448-15,-4 2-80 0,0-1-32 0,-4 0 0 0,-2 2 32 16,-2 2 0-16,-6-2 0 0,1 3 0 0,-5-1 176 0,-3 5 32 16,-2 1 16-16,-4 2 0 0,-3 5-208 0,-2 2-32 15,-4 6-16-15,-1 4 0 0,-5 3-272 16,3 5 128-16,0-1-128 0,2 4 0 0,1 4 384 0,3 5-48 15,0-2 0-15,4 1 0 0,3 2-96 0,2-5-32 16,3 0 0-16,4-1 0 0,3-5 64 0,4-1 16 16,3-5 0-16,5-3 0 0,4-3-144 0,3-2-16 15,3-4-128-15,16 0 192 16,3-8-1264-16,6-6-256 0,1-2-48 16</inkml:trace>
  <inkml:trace contextRef="#ctx1" brushRef="#br2" timeOffset="75799.7">14689 14089 13823 0,'0'0'1216'0,"-5"-5"-960"0,2-1-256 0,1-2 0 16,1-3 2896-16,1-1 544 0,1 2 96 0,-1-4 32 15,2-2-2304-15,1 0-464 0,1 0-96 0,1-3 0 16,0 0-256-16,0 0-32 0,4 1-16 0,-1 1 0 16,-1 2-240-16,2 1-160 0,-1 4 192 0,1 2-192 0,-2 2 0 0,1 2 0 15,-8 4 0-15,9 3 0 0,-3 2 0 0,1 5 0 16,-1 0 0-16,-2 5 0 0,0 3 0 0,-2 1 0 15,-2-1 0-15,-1 1 0 0,-3 3 192 0,-1-3-64 16,0-2 0-16,0 0-128 16,-2-4 368-16,2-1-48 0,0 0 0 0,0-6 0 0,5-6 304 0,0 0 48 15,0 0 16-15,-4-5 0 0,3-5 80 0,1-1 0 16,1-6 16-16,2-1 0 0,1 0-336 0,1-3-64 16,2-2 0-16,1 0-16 0,1-2-368 0,0 0 128 15,2 4-128-15,-1 2 0 0,1 0 0 0,-1 1 128 16,2 1-128-16,1 2 0 0,0 4 0 0,1 3 0 15,-1-1 0-15,4 3-128 16,-1 2-832-16,-2 3-144 0,-2 3-48 0,-2 1-9728 0,1 1-1968 16</inkml:trace>
  <inkml:trace contextRef="#ctx1" brushRef="#br2" timeOffset="76074.5">15447 13395 18431 0,'0'0'1632'0,"0"0"-1312"0,-3-7-320 0,2 1 0 16,1 6 1392-16,0 0 208 0,0 0 32 0,0 0 16 16,-8 7-464-16,1 2-96 0,-2 3 0 0,-1 2-16 0,-3 7-256 15,1 2-48-15,-2 1-16 0,2 6 0 0,0 5-400 0,1-4-80 16,1 1-16-16,1 0 0 15,0 0-128-15,3 1-128 0,2-4 144 0,2 0-144 0,2-1 128 0,2-4-128 16,2-1 0-16,2-1 0 0,2-4-192 0,-1-3-144 16,2-2-32-16,4 3 0 15,1-7-1632-15,-2-1-336 0</inkml:trace>
  <inkml:trace contextRef="#ctx1" brushRef="#br2" timeOffset="76249.39">15012 13793 17503 0,'9'-3'1552'15,"4"-2"-1232"-15,3-3-320 0,7 1 0 0,8-2 2400 0,3 4 416 16,4-1 96-16,0-3 16 0,0 1-2000 0,2-1-400 16,-1 3-80-16,0-3 0 15,-2 2-1600-15,-1 0-304 0</inkml:trace>
  <inkml:trace contextRef="#ctx1" brushRef="#br2" timeOffset="76603.3">15796 14397 18431 0,'-5'4'1632'0,"0"-1"-1312"16,5-3-320-16,0 0 0 0,0 0 2288 0,0 0 384 15,6 7 80-15,3-3 0 0,2-2-1552 0,4-1-320 16,1-1-64-16,6-2-16 0,3-2-288 0,3-2-48 0,3 1-16 16,2 0 0-16,2-4-192 0,4 2-64 15,0 2 0-15,2-1 0 0,-6-1-192 0,1 2-160 16,-2-1 32-16,8 0 0 16,-13 3-2672-16,-6-1-528 0</inkml:trace>
  <inkml:trace contextRef="#ctx1" brushRef="#br2" timeOffset="76748.8">15878 14721 13823 0,'0'0'1216'0,"2"8"-960"0,-2-8-256 0,10 8 0 15,3-2 2928-15,5-1 528 16,3 1 128-16,5-3 0 0,1-2-2496 0,4 1-496 0,4 1-96 16,4-2-32-16,6-2-192 0,2-3-32 0,0 0-16 0,-2-3-8800 15,0-1-1744-15</inkml:trace>
  <inkml:trace contextRef="#ctx1" brushRef="#br2" timeOffset="77203.45">17908 13827 17503 0,'-17'-1'768'0,"9"1"176"0,0 0-752 0,-4 3-192 16,1 0 0-16,-6 5 0 0,-2-2 1840 0,-1 7 336 0,-3-1 64 0,-1 7 0 16,-3 5-1392-16,-1 0-272 15,-1 6-64-15,-2 3-16 0,0 4 96 0,0 3 32 16,2 7 0-16,2 0 0 0,2 2-48 0,2 4 0 15,2 0 0-15,6-1 0 0,4 0-336 0,4-1-80 16,6-4-16-16,4-3 0 0,2-4-144 16,7-5 192-16,4-4-192 0,4-7 192 0,5-4 320 0,3-3 64 15,6-4 0-15,4-6 16 0,4-4 112 0,7-4 0 0,3-4 16 16,0-4 0-16,1-7-208 0,-1-5-32 0,0-3-16 16,-3-2 0-16,-2-3-112 0,-2-2-32 0,-3 1 0 15,0-4 0-15,-2-6 192 0,-1-3 16 0,-6-3 16 0,-4-1 0 16,-5-5-64-16,-5-1-16 0,-4-1 0 0,-8 3 0 15,-5 3-288-15,-4 6-176 0,-9 7 192 0,-3 3-192 16,-10 6 0-16,-4 4-256 0,-5 4 32 0,-20-3 0 16,0 13-2128-1,-5 2-416-15</inkml:trace>
  <inkml:trace contextRef="#ctx1" brushRef="#br2" timeOffset="78167.6">15481 13241 11055 0,'3'-16'976'0,"-1"10"-784"0,1-6-192 0,0 3 0 0,3-5 1600 0,-1 3 256 16,0 1 64-16,4-3 16 0,-3 1-720 0,0 4-160 15,1-4-32-15,-1 4 0 0,-1 0-288 0,0 1-64 16,-2 2-16-16,-3 5 0 0,0 0 112 0,0 0 32 15,0 0 0-15,-7 0 0 0,-3 4 64 0,-4 7 16 16,-5 5 0-16,-11 14 0 0,-3 4-416 0,-4 8-80 16,-5 8 0-16,-6 8-16 0,-6 10 96 0,-6 7 32 15,-4 7 0-15,-4 7 0 0,-2 11-96 0,0 1-16 16,-2 6 0-16,-4 1 0 0,-6 0-64 0,2-1 0 16,3-3-16-16,2 0 0 0,2-3 48 0,-1-5 16 15,-2 0 0-15,1-6 0 0,0-4-128 0,4-2-32 16,2-5 0-16,7 0 0 0,5-4-208 0,4-3 0 15,-1-3 0-15,3-4 0 16,0-2-2048-16,6-5-496 0,-13 14-96 0,17-17-32 0</inkml:trace>
  <inkml:trace contextRef="#ctx1" brushRef="#br2" timeOffset="78825.05">11515 13096 8287 0,'0'0'736'0,"5"-5"-592"0,-5 5-144 0,0 0 0 16,0 0 2304-16,0 0 448 0,0 0 64 0,0 0 32 0,-7 3-1120 15,-6 2-240-15,-5 8-32 0,-6 3-16 0,-5 5-416 0,-4 8-64 16,-6 6-32-16,-1 6 0 0,-6 5-160 0,0 11-48 16,-2 4 0-16,-4 9 0 0,-5 9 176 0,-6 3 48 15,-5 4 0-15,-1 5 0 0,0 8-480 16,2 2-80-16,0 2-32 0,-3 2 0 0,-5 2-192 0,0-2-32 15,0-2-128-15,5 2 192 0,1-2-64 0,6-7-128 16,6-1 176-16,-3-4-176 0,-1-10 0 0,5-3 0 16,5-10 0-16,5-3-192 15,6-5-2256-15,4-8-448 0</inkml:trace>
  <inkml:trace contextRef="#ctx1" brushRef="#br2" timeOffset="79554.53">6099 13628 13823 0,'0'0'1216'0,"-8"-4"-960"0,8 4-256 15,-9-3 0-15,-1 0 1472 0,-1 5 256 0,-2 5 64 0,-2 0 0 16,-3 7-448-16,-2 1-64 0,-2 3-32 0,-3 5 0 16,-5 6-368-16,-3 8-80 0,-6 8-16 0,-3 9 0 0,-4 7 112 0,-7 5 32 15,-6 9 0-15,2 7 0 16,0 5 0-16,-2 11 0 0,-3 3 0 0,0 3 0 0,-3 1-448 0,-2 2-96 16,-3-4 0-16,2-4-16 0,5-1-112 0,-1-6-32 15,3-5 0-15,3-5 0 0,2-5-32 0,5-4-16 16,3-7 0-16,8-5 0 15,7-9-1168-15,9-8-224 0,8-4-64 0</inkml:trace>
  <inkml:trace contextRef="#ctx1" brushRef="#br2" timeOffset="80355.36">19655 14087 9215 0,'0'0'400'0,"0"0"96"0,0 0-496 0,0 0 0 0,8-9 0 0,2 2 0 0,4 0 3968 0,5 0 688 15,5-1 144-15,8 0 16 0,6-4-3360 0,6 1-688 16,8-3-128-16,1-1-16 0,-1 0-192 0,5-1-48 15,4-3 0-15,2 4 0 0,-1 1-224 0,3 0-160 16,0-1 192-16,-4 5-192 0,-7 2 0 16,-7 4 0-16,-9-1-240 0,-5 4 80 15,-5 0-2496-15,-5 1-496 0</inkml:trace>
  <inkml:trace contextRef="#ctx1" brushRef="#br2" timeOffset="80526.28">19891 14324 23951 0,'-36'12'1056'0,"17"-3"224"0,2-2-1024 0,7 2-256 16,6-2 0-16,4-7 0 0,0 11 1312 0,7-3 208 15,3 1 32-15,9-6 16 0,6-1-752 0,7-4-160 16,5 0-16-16,8-7-16 0,0 1-32 0,9-3 0 0,3 1 0 0,6-6 0 16,9-4-304-16,1 2-64 0,2 3-16 0,-5-1 0 31,-4-2-1040-31,-2 0-224 0,-3 3-32 0,-1 2-16 15,-3 5-1328-15,-2-2-256 0,-3-1-48 0,-5-1-16 0</inkml:trace>
  <inkml:trace contextRef="#ctx1" brushRef="#br2" timeOffset="80831.62">20323 13633 26543 0,'0'0'1168'0,"0"0"256"0,14-3-1136 0,6 2-288 16,7 1 0-16,7 0 0 0,5 1 544 0,6 1 48 15,1 1 16-15,3 5 0 0,3-2-288 0,2 6-48 16,-1-3-16-16,4 5 0 0,4-2-48 0,0 2-16 16,-2 3 0-16,-3 2 0 0,-5 4-16 0,-3 0-16 15,-2 2 0-15,-4 3 0 0,-7 3-16 0,-7-2 0 16,-2 1 0-16,-9 5 0 0,-4 4-144 0,-8-3 0 15,-9-5 144-15,-4 3-144 0,-5 0 0 0,-8-2-192 16,-5-1 32-16,-7-1 0 0,-4-6 32 0,-4 2 0 16,-2 0 0-16,-3 2 0 15,-3-5-304-15,2-2-48 0,1 0-16 0,5-4-8272 16,4-1-1648-16</inkml:trace>
  <inkml:trace contextRef="#ctx1" brushRef="#br2" timeOffset="81562.64">22566 14003 11567 0,'0'0'512'0,"0"0"112"0,0 0-496 0,0 0-128 16,-7 5 0-16,-2-3 0 0,-1-2 1024 0,-1-1 192 0,0-1 48 0,1 0 0 16,2 0 144-16,-1 2 48 15,0-3 0-15,9 3 0 0,-7-7-16 0,2 2 0 16,0-6 0-16,2 4 0 0,3-2-48 0,4-1-16 0,0-6 0 0,3-1 0 15,5-2-416-15,2-4-64 0,1-4-32 0,3 3 0 16,0-4-416-16,-1 0-96 0,1-4-16 0,0 5 0 16,-2 5-64-16,2 2-16 0,-4 5 0 0,-1 6 0 15,-2 3-128-15,1 6-128 0,-2 6 144 0,-1 6-144 0,0 9 320 16,1 9-48-16,1 8 0 0,0 6 0 0,-4 1-144 16,1 4-128-16,-2 2 144 0,-2 0-144 0,-4 0 128 15,-3-3-128-15,0 0 0 0,-4 1 0 0,0-5 176 0,-1 1-176 16,-1-7 192-16,0-4-192 0,3-7 304 0,-2-2-48 15,2-6-16-15,1-6 0 0,1-3 288 0,4-10 64 16,0 0 16-16,0 0 0 0,0 0-128 0,3-7-32 16,-1-7 0-16,2-4 0 0,1-4-32 0,0-3-16 15,-1-1 0-15,0-3 0 0,-2-3-240 16,2-2-160-16,1-3 192 0,0 0-192 0,-1-1 128 0,2 0-128 16,5 0 0-16,1 2 0 0,2 1 0 0,2 3 0 15,0 1 0-15,3 3 0 0,1 2 0 0,3 4 0 16,0 4 0-16,3 7 0 0,0-1-208 0,1 6 48 15,0 1 16-15,-2 5 0 16,-2 1-1328-16,-1 3-272 0,-2 1-48 16,-1 2-10336-16,1 1-2064 0</inkml:trace>
  <inkml:trace contextRef="#ctx1" brushRef="#br2" timeOffset="82043.08">23450 13001 21647 0,'-14'-7'960'0,"14"7"192"0,-9-2-912 0,9 2-240 0,-7-4 0 0,7 4 0 16,0 0 1344-16,3-7 240 0,-3 7 32 0,10-13 16 0,4 2-528 0,3 2-96 16,3-3-32-16,5 5 0 0,5-3-464 0,1 2-80 15,3-4-32-15,-3 6 0 0,2-3 48 0,-1 4 16 16,-3 4 0-16,1 1 0 0,-4 1-16 0,2 4 0 15,-2 8 0-15,-5 2 0 0,-3 4-208 0,-4 4-48 16,-4 6-16-16,-5 4 0 0,-5 0 16 0,-4 7 16 16,-4-3 0-16,-9 2 0 0,-5 3-208 0,1 0 0 15,-5-4 0-15,1-1-160 0,0-1 160 0,-2-5-192 16,4-5 192-16,1-2-192 0,3-5 192 0,4-2 0 0,6-3 0 16,2-2 0-16,4-2 0 0,4-1 0 0,-1-9 0 0,10 5 0 15,4-1 128-15,3 0-128 16,1-4 128-16,1 1-128 0,0-5 176 0,4 2-48 15,0-1 0-15,2 1 0 16,2-1-1136-16,-1 2-224 0,0-3-48 0,-2 0-14048 0</inkml:trace>
  <inkml:trace contextRef="#ctx1" brushRef="#br2" timeOffset="82570.87">24487 14027 23039 0,'0'0'2048'0,"-9"0"-1648"0,9 0-400 15,0 0 0-15,-8-4 1280 0,8 4 160 0,0 0 32 0,0 0 16 16,0 0-368-16,11-11-80 0,3 0-16 0,6-1 0 0,5 2-256 16,7 1-48-16,8-4-16 0,1 3 0 0,5-3-320 0,-3 2-64 15,1-1 0-15,1 0-16 0,2 1-304 0,2 4 160 16,-2-2-160-16,2 2 128 15,2 4-1248-15,-5-2-256 0,-4-2-48 16,-6 3-13104-16</inkml:trace>
  <inkml:trace contextRef="#ctx1" brushRef="#br2" timeOffset="82905.67">25894 13058 25279 0,'0'0'1120'0,"0"0"224"0,0 0-1072 0,0 0-272 16,-4 5 0-16,0 4 0 0,-1-1 640 0,0 6 80 0,-1 1 16 15,-2 6 0-15,-1 1-16 0,-1 6 0 0,-1-2 0 0,1 4 0 16,-2 6-176-16,2 1-32 0,-3 1-16 0,6-1 0 16,2-3-144-16,0 2-32 0,3 2 0 0,4-5 0 15,3-3-80-15,2-4-32 0,2-3 0 0,3-3 0 16,-1-7 16-16,3 1 0 0,1-2 0 0,4-4 0 16,2 0 96-16,3-3 0 0,2-1 16 0,5-2 0 15,1-2-336-15,1 0 0 0,0-1 0 0,4 1 0 16,1-1-1664-16,-1-2-336 0,-4-1-80 15,-1-2-11904-15</inkml:trace>
  <inkml:trace contextRef="#ctx1" brushRef="#br2" timeOffset="83122.73">26486 12991 24479 0,'0'0'1088'0,"0"0"208"0,-10 8-1040 0,3 1-256 0,-1 5 0 0,-1 5 0 0,0 5 1024 0,-1 7 128 16,0 9 48-16,-2 6 0 0,0 3-208 0,-2 6-32 16,-2 3-16-16,0 7 0 0,-2 3-144 0,-1 3-32 0,-3 2 0 15,-2 1 0-15,-1-1-256 16,-1-5-64-16,0 0-16 0,0-1 0 0,1 2-432 16,2-7 0-16,1-6 128 0,3-4-128 15,3-5-1968-15,3-8-416 0,4-6-96 16</inkml:trace>
  <inkml:trace contextRef="#ctx1" brushRef="#br2" timeOffset="83973.79">26997 13939 16703 0,'0'0'736'0,"0"0"160"0,-7 8-720 0,7-8-176 0,-7 6 0 0,7-6 0 0,-6 13 1264 0,0-3 208 15,2 2 64-15,0-5 0 0,2 2-256 16,2-9-64-16,0 0 0 0,0 6 0 0,0-6-144 0,0 0-48 16,0 0 0-16,0 0 0 0,14-1-128 0,0-3-48 15,-2-5 0-15,2-3 0 0,3-2-144 0,1-4-16 16,1-4-16-16,0-2 0 0,1 0-144 0,0-1-16 16,2-5-16-16,0 2 0 0,-2 0-144 15,-1-3-32-15,-1 0 0 0,-3 3 0 0,-1 3-128 0,-1 3-48 16,-3 3 0-16,-4 5 0 0,-1 6-144 0,-5 8 0 15,0 0 0-15,0 0 0 0,2 20 0 0,-4 4 0 16,1 10 0-16,-4 8 0 0,-1 2 0 0,-3 6-144 16,-1 1 144-16,-4 1 0 0,-3 4 0 0,-1-4 0 15,-1-5 0-15,3 0 0 0,-1-4 0 0,3-5 0 16,1-6 0-16,5-5 0 0,1-8 0 0,3-4 0 0,1-5 0 0,3-10 0 16,0 0 272-16,11-3 16 15,0-8 0-15,5-4 0 0,3-8 224 0,2-2 32 16,1-7 16-16,1-4 0 0,1-3-304 0,0-2-64 0,0-4-16 0,2-2 0 15,-2-2-176-15,1 0 160 0,-1 2-160 16,1 5 160-16,-1 5-160 0,-1 6 0 0,0 6 0 0,-2 6 128 16,-1 4-288-16,-2 4-64 0,-4 5-16 15,0 6 0 1,-2 3-1424-16,-2 6-304 0,-1-1-48 0,0 5-9312 0,-2-3-1856 0</inkml:trace>
  <inkml:trace contextRef="#ctx1" brushRef="#br2" timeOffset="84898.08">28335 14112 25791 0,'0'0'1152'0,"0"0"224"0,-7 4-1104 0,7-4-272 0,0 0 0 0,0 0 0 0,0 0 1056 16,8 6 160-16,2-3 16 0,5-6 16 0,6-1-336 15,2-1-64-15,1-1-16 0,4-7 0 0,2-2-272 16,6 0-64-16,7 0-16 0,3 1 0 0,2-3-224 0,2 3-64 16,-1 1 0-16,-3 6 0 0,-7-2-192 0,-3 4 0 15,-6 1 0-15,-4-1 0 16,-6 2-1584-16,-2 2-208 0,-3 0-32 0,-1 1-12128 15</inkml:trace>
  <inkml:trace contextRef="#ctx1" brushRef="#br2" timeOffset="85281.23">29692 13202 20783 0,'0'0'912'0,"0"0"208"0,0 0-896 0,0 0-224 0,0 0 0 0,13 0 0 15,-2-1 976-15,5-1 160 0,1 1 16 0,6 1 16 16,5-2-96-16,4-3-32 0,2-3 0 0,4 2 0 16,4-5-176-16,-1 4-32 0,-1-5-16 0,-2 1 0 15,0 2-400-15,-1 0-80 0,-4 3-16 0,-4-1 0 0,-5 0-320 16,-4 3 0-16,-3 0-160 0,-3 2 160 15,-14 2-2224-15,0 0-336 0</inkml:trace>
  <inkml:trace contextRef="#ctx1" brushRef="#br2" timeOffset="85619.47">30001 13183 15663 0,'-16'2'1392'16,"-2"2"-1120"-16,-3 1-272 0,0 2 0 0,-5-1 2528 0,1 6 448 15,-6 0 96-15,0 5 0 0,-2 2-1856 0,1 4-384 16,0 0-80-16,2 2-16 0,2 0-384 0,2 3-80 16,5-2-16-16,3 2 0 0,3-3-64 0,6 4-32 15,6-3 0-15,6-1 0 0,3-1 304 0,7-3 64 16,4-3 16-16,6 1 0 0,3 0-96 0,4-3 0 16,6 1-16-16,6-2 0 0,5 2-160 0,4 0-16 15,1 0-16-15,-3 1 0 0,-3 1-48 0,-1 0 0 16,-3 0 0-16,-4 0 0 0,-6-1 240 0,-5 1 32 0,-2-1 16 0,-8-1 0 15,-5 2 0-15,-6-1 0 0,-6 0 0 0,-6 1 0 0,-6 1 96 16,-5-1 32-16,-8-2 0 0,-4 0 0 0,-6-1-224 16,-6 1-64-16,-2-3 0 0,-7-4 0 0,-7 0-320 0,0-5 128 15,-2-1-128-15,1 0 0 16,2-4-224-16,8-4-112 0,4 0-32 0,5 0 0 16,3 0-2144-16,6-6-432 15,-1 0-96-15</inkml:trace>
  <inkml:trace contextRef="#ctx1" brushRef="#br2" timeOffset="86068.15">30770 13330 17503 0,'0'0'768'0,"-9"0"176"0,9 0-752 0,0 0-192 0,0 0 0 0,0 0 0 0,13-1 2192 0,5 0 416 15,3-2 80-15,9-2 0 0,4-2-1664 0,3 0-320 16,2-2-80-16,2 2-16 0,1 2-160 0,-2-2-48 15,-1 1 0-15,-1-2 0 0,-1 3-256 0,-2 3-144 16,-2 0 160-16,-4 4-160 16,-4-1-1184-16,-4 1-336 0,-4 6-64 0,-7-4-16 0</inkml:trace>
  <inkml:trace contextRef="#ctx1" brushRef="#br2" timeOffset="86230.36">30999 13674 28271 0,'0'0'1248'0,"0"0"272"0,0 0-1216 0,0 0-304 16,9 7 0-16,4-4 0 0,-1-2 848 0,2-1 112 0,0-1 32 0,4 1 0 16,2-3-192-16,-1-1-32 0,3-5-16 0,1 3 0 15,5 1-320-15,0-1-64 0,-1 1-16 0,-1-3 0 32,0 4-1248-32,-2 3-240 0,-3 2-48 0,-2-1-8704 0,-3-1-1744 0</inkml:trace>
  <inkml:trace contextRef="#ctx1" brushRef="#br2" timeOffset="86648.61">32223 12808 26895 0,'0'0'1184'0,"0"0"256"0,-6-5-1152 0,-2 1-288 0,-1 7 0 0,-1 0 0 0,-3 1 768 0,-5 10 112 15,-3 5 16-15,-5 4 0 0,-5 5-384 0,-2 6-80 16,-8 6-16-16,0 3 0 0,1 3-160 0,3 1-16 16,1 6-16-16,6 3 0 0,2-1-96 0,3 1 0 0,4-2-128 0,7 0 192 15,5-2-32-15,8-8-16 16,6 1 0-16,8-8 0 0,2-7 432 0,8-2 64 0,3-6 32 15,11-3 0-15,6-5 32 0,6-3 16 0,0-7 0 0,2-6 0 16,0-9 0-16,-22 6 0 16,4-6 0-16,4-1 0 0,3-4 0 0,0-3 0 0,1-5 0 15,-3-2 0-15,-2-4 16 0,23-34 0 0,-15-2 0 0,-13 3 0 16,-10 0-176-16,-10 2-48 0,-8 5 0 0,-8 0 0 16,-6-1-304-16,-5 3-64 0,-8 1-16 0,-7 6 0 15,-6 5-128-15,13 23-176 0,-6 2 48 0,-6 1 0 16,-3 2-1376-1,-4 2-272-15,-6 0-48 0</inkml:trace>
  <inkml:trace contextRef="#ctx1" brushRef="#br2" timeOffset="88964.34">3463 9212 4607 0,'0'0'400'0,"0"0"-400"16,0 0 0-16,7-10 0 0,0 0 2480 0,-1 0 400 16,2 3 96-16,2-3 16 0,1 0-1776 0,4-3-368 15,-1-1-64-15,0 2-16 0,2 0-416 0,0-3-96 16,1-2 0-16,0-1-16 0,-1-1-64 0,0 2-16 16,1-1 0-16,-1-3 0 0,0-3 240 0,-1 1 48 15,-3 2 16-15,5-1 0 0,-3-2 192 0,0 4 48 16,-1-1 0-16,2 4 0 0,1 0-192 0,0 2-48 0,0 1 0 0,-2 1 0 15,0 0-272-15,0 5-48 16,1-3-16-16,-2 6 0 0,0-2-128 0,0 3 0 0,-2 1 144 0,-1 2-144 16,2 0 0-16,-12 1 128 0,10 1-128 0,-10-1 0 15,10 9 0-15,-1 1 0 0,-2 3 0 0,0-2 0 16,-2 3 0-16,-1 1-160 0,-2 2 160 0,2 1-160 16,-1 3 160-16,-1 7 0 0,1 2 160 0,-2 1-160 15,-2 0 208-15,-2 2-48 0,-1 3-16 0,1 4 0 16,-3 2 112-16,-1 5 0 0,-1 1 16 0,-1 0 0 15,0 0-144-15,1 1-128 0,-1 0 192 0,0-2-192 16,0-4 176-16,1 1-176 0,1-3 160 0,0-1-160 16,2-1 128-16,3-2-128 0,-2-2 0 0,1-5 144 15,-1-1-1312 1,2-5-272-16,1 1-48 0</inkml:trace>
  <inkml:trace contextRef="#ctx1" brushRef="#br2" timeOffset="89234.85">3438 10188 25631 0,'0'0'1136'0,"8"-6"224"0,3 2-1088 0,7 0-272 0,4-2 0 0,5 1 0 15,3 1 912-15,6-2 128 0,2-1 32 0,2 2 0 16,-1-5-560-16,0 4-96 0,2-4-32 0,2 3 0 16,0 3-240-16,-1-3-144 0,-3 0 160 0,3 4-160 15,4 0 128-15,-1-1-128 0,-1-1 0 0,-2 3 144 32,-4-2-464-32,-1 1-80 0,-3-1-32 0,1 1-13072 0</inkml:trace>
  <inkml:trace contextRef="#ctx1" brushRef="#br2" timeOffset="91794.98">9452 8550 7487 0,'0'0'320'0,"-1"-10"80"0,0 2-400 0,-5-2 0 16,3 2 0-16,0-3 0 0,1 1 656 0,-2 0 48 15,0 4 16-15,0-2 0 0,2 0-160 0,0-2-48 16,1 1 0-16,1 9 0 0,0 0 48 0,0 0 0 15,-4-10 0-15,4 10 0 0,0 0-48 0,-4-7 0 16,4 7 0-16,0 0 0 0,-3-11-128 0,0 5-48 16,3 6 0-16,0 0 0 0,-5-8-80 0,5 8-32 15,0 0 0-15,0 0 0 0,0 0-16 0,0 0 0 16,-4-10 0-16,4 10 0 0,0 0-64 0,0 0-16 0,0 0 0 0,0 0 0 16,0 0-128-16,0 0 128 0,0 0-128 0,0 0 128 15,-2 9 64-15,2 2 16 0,0-11 0 0,-3 15 0 16,1 2 160-16,-1 2 16 0,-1 1 16 0,2 2 0 15,-2 5-192-15,1-1-32 16,-1 5-16-16,-1 2 0 0,-4 2 0 0,-1 1 0 0,0 1 0 0,0-3 0 16,-1 0 64-16,-1-2 16 0,1 1 0 0,-1-1 0 15,1-7 16-15,-1 3 0 0,2-3 0 0,1 0 0 16,2-3 0-16,0-3 0 0,2 1 0 0,1-1 0 16,1 0-32-16,1 0 0 0,2-1 0 0,3-3 0 15,-1-1 48-15,2-1 16 0,1-4 0 0,2 1 0 16,0-4-48-16,1 3-16 0,-8-9 0 0,10 8 0 15,0-2-80-15,0 2-16 0,3-4 0 0,-1 2 0 16,2 0-128-16,0 0 192 0,-2 0-192 0,5 1 192 0,-2-1-192 0,0 0 0 16,1 0 0-16,0-1 0 0,3 2 128 15,-1-1-128-15,0-2 0 0,-1 1 128 0,0 1-128 0,0-1 0 16,-1 3 144-16,1 0-144 0,-2-3 0 0,3 1 144 16,2 0-144-16,-2 0 0 0,-3-1 144 0,3 1-144 15,-3-2 0-15,0-3 144 0,1 3-144 0,-1-4 0 16,-2 0 0-16,-1-1 128 0,0-1-128 0,-1 2 0 15,2 2 144-15,-3-5-144 16,-1-1-896-16,-1-1-256 0,-8 5-64 0</inkml:trace>
  <inkml:trace contextRef="#ctx1" brushRef="#br2" timeOffset="92162.62">10135 8443 20271 0,'0'0'1792'0,"-7"14"-1424"0,1 0-368 0,1 5 0 16,1 3 640-16,2 1 64 0,-4 3 16 0,4 10 0 0,-1 7-16 0,0 0 0 16,-1 6 0-16,-1 1 0 15,1 6-128-15,-1 3-16 0,-2 3-16 0,1 0 0 0,0 3 0 16,-1 0 0-16,1 0 0 0,-2 1 0 0,1-5-48 0,-2 1-16 16,-3-2 0-16,0-3 0 0,-1-3-160 0,0 0-48 15,1 1 0-15,-1-3 0 0,-1-2-112 0,0-6-32 16,0 1 0-16,1-3 0 0,2-3-128 0,-1 0 128 15,1 1-128-15,3-6-9600 16,3-2-1984-16</inkml:trace>
  <inkml:trace contextRef="#ctx1" brushRef="#br2" timeOffset="94665.56">13352 9277 2751 0,'-13'8'256'0,"4"-6"-256"0,0 1 0 0,0-1 0 0,1 1 1568 0,-1 1 272 16,0-3 48-16,9-1 16 0,-10 4-976 0,1-2-192 16,1 1-32-16,8-3-16 0,-9 2-80 0,0 2-16 15,2 0 0-15,7-4 0 0,-9 2-272 0,2 3-48 16,7-5-16-16,-6 8 0 0,6-8 176 0,0 0 16 16,0 0 16-16,0 0 0 0,0 0 32 0,0 0 0 15,6 8 0-15,5-2 0 0,0-1 32 0,3-1 16 16,3-1 0-16,3-1 0 0,5-2-64 0,3 0-16 15,3 0 0-15,1 3 0 0,1 2-96 0,2-1-32 16,3-1 0-16,2 1 0 0,0-3-160 0,1-1-48 0,0-1 0 0,-3 0 0 16,-3-2 64-16,1 1 16 0,1-2 0 0,-1 0 0 15,-2 2 176-15,-1-1 48 0,-3 2 0 0,1 0 0 16,-2-1 0-16,-3 1 0 0,-4 0 0 0,-2 1 0 16,-4 1-112-16,-3 0-32 0,-3 2 0 0,-10-3 0 15,0 0-128-15,0 0-32 0,-1 11 0 0,-7 1 0 16,-6 2 16-16,-6 0 0 0,-7 2 0 0,-3-3 0 31,-6-3-464-31,-1 3-80 0,-4 3-32 0,3 0-8128 0,0-4-1616 0</inkml:trace>
  <inkml:trace contextRef="#ctx1" brushRef="#br2" timeOffset="95315.76">15280 8551 8287 0,'4'-13'736'0,"-4"13"-592"0,5-7-144 0,1-2 0 0,-2 4 1152 0,3 1 192 16,0-2 32-16,-7 6 16 0,9-4-752 0,1 3-128 16,-10 1-48-16,13 0 0 0,-2 0 112 0,1 1 0 15,1 0 16-15,1 2 0 0,2 0 64 0,3 1 16 16,2-1 0-16,0-1 0 0,5 1 128 0,0-1 32 16,1 0 0-16,3 2 0 0,6-3-192 0,-3-1-16 15,1-3-16-15,3 1 0 0,0 2-176 0,-3 0-48 16,-2-3 0-16,0 1 0 0,-1-2-160 0,-1 1-32 0,1-1-16 15,-4 1 0-15,0 0-48 0,-3 1-128 16,-1-1 192-16,-2 3-64 16,-2 1-544-16,-3 2-112 0,-2-3-32 0,-2 0 0 0</inkml:trace>
  <inkml:trace contextRef="#ctx1" brushRef="#br2" timeOffset="95946.6">15543 8505 6447 0,'-14'-1'272'0,"5"2"80"0,-1 2-352 0,-1 2 0 0,-1 0 0 0,1 0 0 0,-2-4 2304 0,-1 3 400 15,-2 0 80-15,0 1 16 0,0 3-1728 16,-1-1-352-16,0 1-64 0,-1 0-16 0,-3-1-192 0,1 3-64 16,-3-2 0-16,0 4 0 0,1-5-48 0,0 6-16 15,0 0 0-15,2-1 0 0,0 5 208 0,2-1 48 16,0 2 0-16,3 0 0 0,2 1-128 0,2-1-32 16,-1 0 0-16,3 1 0 0,2 0-224 0,-1 4-32 15,2-2-16-15,-1 0 0 0,2-4-144 0,-1 0 0 16,0 1 144-16,0-3-144 0,3 0 176 0,0 2-48 15,1-2 0-15,0 0 0 0,1-1 16 0,1 1 0 0,1-1 0 0,2-2 0 16,1 1-16-16,1 2-128 16,0 0 192-16,1-2-64 0,2 1 32 0,2 0 0 15,1 1 0-15,1-2 0 0,-1-3-160 0,2 3 192 0,1-1-192 0,1 0 192 16,2 0-192-16,1 2 0 0,2-3 144 0,1 0-144 16,2 3 256-16,2-4 0 0,0 2-16 0,2 2 0 15,-1-3-240-15,2 3 128 0,0 0-128 0,1 4 0 16,1 0 272-16,-1-1-32 0,-2 2-16 0,-2-1 0 15,-1 0-224-15,-1 1 144 0,-1 0-144 0,-1 2 128 16,0-1-128-16,-2 1 0 0,-1-1 144 0,-2-1-144 16,-3-2 0-16,-3 1 144 0,-1 1-144 0,-2 0 0 15,-1 0 352-15,-4 0-32 0,-4-1-16 0,0 1 0 16,-3 0 112-16,-4-3 32 0,-3 0 0 0,-4-2 0 16,-3-1 80-16,-2 0 32 0,-1-2 0 0,-6-2 0 15,-1 4-16-15,-3-5 0 0,-6 1 0 0,-1-4 0 16,-5-3-160-16,-4-2-16 0,-4 0-16 0,-4 0 0 0,-3-5-144 0,4-3-16 15,1-3-16-15,3-1 0 0,0 5-176 16,4-4 0-16,5 4 0 0,2-3 0 16,2 1-2064-16,1-3-400 0,-1 2-80 0,0-3-16 15</inkml:trace>
  <inkml:trace contextRef="#ctx1" brushRef="#br2" timeOffset="101518.33">22576 14952 13823 0,'0'0'608'0,"-7"-1"128"0,-1-2-592 0,8 3-144 0,0 0 0 0,0 0 0 16,0 0 1152-16,0 0 208 0,0 0 48 0,0 0 0 16,0 0-896-16,13-1-192 0,0 1-16 0,2 0-16 15,-2 0-32-15,1 1-16 0,1 1 0 0,4-1 0 16,0 0 16-16,3-1 0 0,0 0 0 0,5 2 0 16,4-1 144-16,2-2 48 0,1 1 0 0,8 1 0 15,4-1 96-15,1 0 32 0,1 0 0 0,0 0 0 0,-1-1-64 0,2-1 0 16,4 0 0-16,4-1 0 0,4-1-96 15,5 3-32-15,3-1 0 0,0 0 0 0,-2 0-80 0,0 0-32 16,1-1 0-16,3-2 0 0,4 3-128 0,1 0-16 16,0-1-128-16,-2 1 192 0,-6-2-32 0,-2 1-16 15,0-1 0-15,4 3 0 0,2 0-144 0,-1-2 192 16,-3 1-192-16,0 1 192 0,-3-1-64 0,0 0-128 16,0-2 192-16,5 1-64 0,5 3 48 0,-3 2 0 15,-2-2 0-15,0 0 0 0,-3-2 32 0,7 2 16 16,5 0 0-16,2 0 0 0,2 0 0 0,-3 2 0 15,-4-2 0-15,1 1 0 0,-2 3-64 0,3 0-16 0,5-2 0 16,-3 1 0-16,-4 0-144 0,1 1 128 0,-2-4-128 16,2 2 128-16,3 0-128 0,-1-1 0 0,-1-1 0 0,-5-1 128 15,-2 0-128-15,-1 1 0 0,0 0 144 0,0 0-144 16,9 0 0-16,-4 0 0 0,-3 0 0 16,0-3 128-16,-2 1 0 0,2 0 0 0,4 1 0 0,2 0 0 15,2 0 48-15,-4-1 16 0,-2 1 0 0,-2 0 0 16,2-2 0-16,4 0 0 0,4-3 0 0,-4 4 0 15,-3-2-192-15,-4 3 160 0,-4-2-160 0,2-2 160 16,0 1-160-16,0 2 0 0,0-1 144 0,-3 1-144 16,-4-6 0-16,-2 3 128 0,-3 2-128 0,3-2 0 15,-3-5 0-15,3 4 144 0,4-3-144 0,-3 4 0 16,0-1 192-16,-2-2-64 0,-1 3 0 0,0 0-128 16,1-3 208-16,3 4-64 0,3-1-16 0,1-2 0 15,-1 2-128-15,-3 1 128 0,-4-1-128 0,1 0 128 0,-1 1-128 16,1 0 0-16,2-1 144 0,-3 2-144 0,-1 1 128 0,1-2-128 15,-6-2 128-15,-3-2-128 0,-3 2 0 0,-1-1 128 16,-1 2-128-16,1 1 0 0,-1 2 128 0,1-1-128 16,-1-1 128-16,1 3-128 0,0-4 144 0,0 1-144 15,-2 0 192-15,-1-4-192 0,-4 1 192 0,5-3-64 16,1 2 0-16,1 1-128 0,2 7 224 0,2-1-64 16,0-2-16-16,3 0 0 0,-2 1-144 0,-1-2 0 15,-1-1 144-15,-1 2-144 0,0 1 128 0,-2-1-128 16,1 5 128-16,-1-2-128 0,-1 0 144 0,-2 0-144 15,3-2 192-15,-4 2-192 0,0 0 208 0,-5 0-64 16,-1 0-16-16,-3-1 0 0,-1 1 32 16,-6-1 0-16,2-2 0 0,-12 2 0 0,2 0 0 0,2 1 0 0,1 0 0 0,2 0 0 15,-1 0-160-15,1 0 160 0,-2 0-160 16,12 1 160-16,-5 2-160 0,-7-3 160 0,-5-2-160 16,-6 1 160-16,-9 1-160 0,0 0 0 0,0 0 0 0,0 0 0 31,0 0-256-31,0 0-128 0,-13-4-16 0</inkml:trace>
  <inkml:trace contextRef="#ctx1" brushRef="#br2" timeOffset="104211.28">3051 16805 11055 0,'0'0'976'0,"0"0"-784"16,0 0-192-16,0 0 0 0,2-8 1008 0,-2 8 144 15,0 0 48-15,0 0 0 0,-2-12 128 0,-2 5 16 16,4 7 16-16,-5-6 0 0,5 6-272 0,-9-6-64 15,0 2-16-15,0 0 0 0,0 4-176 0,-1 2-48 16,-1 0 0-16,0 2 0 0,1 1-288 0,0 0-64 16,-1 2-16-16,-3 4 0 0,-2 2-64 0,-1 3-16 15,-2 5 0-15,-2 0 0 0,0 3 96 0,-2 4 16 16,1 0 0-16,-1 5 0 0,-2 3 0 0,1 2 0 0,1 4 0 0,0 2 0 16,3 5-32-16,-1 4 0 0,-2-1 0 0,4 3 0 15,5 2-96-15,5 2-32 0,-1 0 0 16,4 0 0-16,2-6-96 0,3 1-32 0,2-6 0 0,4-5 0 15,2-1-160-15,4 0 128 0,2-4-128 16,4-2 128-16,1-4-128 0,1-5 128 0,3-1-128 0,0-6 128 16,0-1-128-16,4-1 0 0,2-3 0 0,2-4 0 31,3-3-256-31,3-4-128 0,1-4-16 0,5-1-15312 0</inkml:trace>
  <inkml:trace contextRef="#ctx1" brushRef="#br2" timeOffset="105138.06">3385 17411 6447 0,'-8'11'576'0,"3"-3"-576"16,-1-1 0-16,0 1 0 0,-1 1 1984 0,0-4 272 16,7-5 64-16,-7 6 16 0,7-6-736 0,0 0-128 15,0 0-48-15,0 0 0 0,0 0-288 0,0 0-64 16,0 0-16-16,0 0 0 0,0 0-176 0,0 0-48 16,0-10 0-16,4 0 0 0,1-2-16 0,1-2-16 15,1-1 0-15,0 0 0 0,4-3-176 0,-1 0-48 0,0-2 0 0,3 0 0 16,-1 2-112-16,2-3-16 0,0 1-16 0,0 1 0 15,0 1-224-15,-2 2-32 0,-1-1-16 0,2 3 0 16,-2 2-160-16,1 4 0 0,-3 0 0 0,-2 4 0 16,-7 4 0-16,11 3 0 0,-3 3 0 0,1 5 0 15,1 6 0-15,-2 5 0 0,0 5 0 0,-2 4-176 16,-3 2 176-16,0 4 0 0,-3 3-144 0,-2 0 144 16,-1 5 0-16,2-3 0 0,-4-4 0 0,-1 0 0 15,-2-4 0-15,0-2 0 0,1-8 0 0,0-1 0 16,4-6 144-16,-2-5-144 0,3-1 160 0,2-11-160 15,0 0 448-15,0 0-16 0,0 0 0 0,0 0 0 16,0 0-16-16,8-14 0 0,1-5 0 0,2-2 0 16,2-5-160-16,1 0-16 0,2-3-16 0,2 0 0 0,-1-6-224 0,1 0 0 15,-1-2 0-15,4-2 0 0,2 2 0 0,-1 2 0 16,0 5 0-16,1-1 0 0,2 3 0 16,1 4 0-16,-1 5 0 0,-1 1 0 0,0 2 0 0,-2 4 0 15,-2 5 0-15,2 4-160 16,1 3-912-16,-3 0-176 0,-2 0-32 0,0 3-14128 15</inkml:trace>
  <inkml:trace contextRef="#ctx1" brushRef="#br2" timeOffset="105499.93">4748 17330 11055 0,'-17'4'480'0,"17"-4"112"0,-10 3-464 0,1-1-128 0,9-2 0 0,0 0 0 16,0 0 3648-16,0 0 720 0,0 0 144 0,0 0 32 16,11 0-2944-16,2-1-576 0,1-3-112 0,1 0-16 0,1 2-80 0,4-2-16 15,-2-2 0-15,5 2 0 16,1 1-352-16,3 0-80 0,1-1-16 0,1 2 0 0,1 2-208 0,1 0-144 16,-1 0 192-16,2 0-192 15,1 2-688-15,0-2-240 0,0-2-48 0,-2 1-13616 16</inkml:trace>
  <inkml:trace contextRef="#ctx1" brushRef="#br2" timeOffset="106121.9">5930 16850 22911 0,'0'0'1024'0,"0"0"192"0,0 0-960 0,0 0-256 0,0 0 0 0,0 0 0 16,10-3 960-16,3 0 128 0,3-2 48 0,3-3 0 15,3-2-336-15,1 1-64 0,3-1-16 0,1 1 0 16,5-5-192-16,-2 2-32 0,1 2-16 0,-3-4 0 16,-1 1-256-16,-1 2-48 0,-3-3-16 0,0 3 0 15,-5 0-160-15,-3 0-176 0,-1 2 48 0,-4-1 0 16,-3 4-768-16,-7 6-160 0,0 0-32 16,0 0 0-16,0 0-1712 0,-11-5-336 0,-1 3-80 0,-7 7-16 15,-5 2 1408-15,-4-1 288 0,-7 3 48 0,0-1 16 16,-4 2 960-16,1 0 192 0,1 4 32 0,1 0 16 0,-2 1 1632 15,3-1 336-15,3 4 64 0,3 0 16 0,-1-1-288 0,3-1-48 16,3 2-16-16,1-2 0 0,1 1-352 0,5-2-80 16,1-1-16-16,5 0 0 0,6-4-32 0,3 3-16 15,4-2 0-15,5-1 0 0,4 4-336 0,1-1-64 16,5 0-16-16,2-1 0 0,2 1-160 0,5-1-32 16,3 0-16-16,2 4 0 0,-2 0-112 0,1 2-32 15,6 1 0-15,2 1 0 0,1 2 80 0,0 2 16 0,-4 0 0 16,-2 2 0-16,-6 0 0 0,-3 1 0 15,-4 0 0-15,-2-2 0 0,-6 3-48 0,-5-1 0 0,-4-1 0 0,-6 1 0 16,-4 1 32-16,-5-4 0 0,-4 0 0 0,-6-1 0 16,-5 0 16-16,-4 4 16 0,-6-2 0 0,-5 3 0 15,-3-6-112-15,1 2-32 0,2 1 0 0,1-2 0 16,1 0-128-16,1-3 0 0,4-3 0 0,1-2 0 31,0-5-1776-31,7-6-272 0,4-4-64 0</inkml:trace>
  <inkml:trace contextRef="#ctx1" brushRef="#br2" timeOffset="106509.27">7192 16169 12895 0,'0'0'1152'0,"0"0"-928"0,11 0-224 0,-11 0 0 0,13 1 1152 0,-3 4 192 15,-2 4 48-15,1 0 0 0,-2 2-224 0,2 5-32 16,0 4-16-16,0 4 0 0,0 4-560 0,-1 8-112 15,2 3-32-15,-2 9 0 0,2 3 96 0,0 2 32 0,-1 5 0 0,-3 0 0 16,-2 7 128-16,-5 0 32 0,-6 3 0 16,0 5 0-16,-2 2-144 0,-4 2-32 0,-3-2 0 0,-5-2 0 15,-4-7-144-15,-2-2-48 0,-3-1 0 0,0-7 0 16,-3-3 96-16,2-7 16 16,-3-3 0-16,4-5 0 0,1 1-208 0,3-6-48 0,0-3 0 15,4-6 0-15,3-1-464 0,4-4-112 0,2-5 0 0,5-2-14048 16</inkml:trace>
  <inkml:trace contextRef="#ctx1" brushRef="#br2" timeOffset="106826.4">8388 16273 21183 0,'-11'-17'1888'0,"4"8"-1504"0,7 9-384 0,-11-7 0 0,-4 3 320 0,-2 1-16 16,-2 3 0-16,-4 7 0 0,0 4 256 0,-3 3 48 16,-4 5 16-16,0 8 0 0,-2 7-176 0,-3 4-16 15,0 2-16-15,1 8 0 0,0 4 16 0,-1 4 0 16,1 4 0-16,0 4 0 0,-2-3 0 0,2 5 0 15,1 2 0-15,2 1 0 0,3-2-240 0,4-2-32 16,2-3-16-16,8-3 0 0,6-6-144 0,5-4 0 16,6-5 0-16,2-3 0 15,6-4-512-15,6-7-128 0,5-6-16 0,9-5-7728 0,6-5-1552 0</inkml:trace>
  <inkml:trace contextRef="#ctx1" brushRef="#br2" timeOffset="107242.76">8295 17098 22575 0,'7'-23'992'0,"-1"5"224"0,3-5-976 0,4-2-240 0,4-6 0 0,3 0 0 0,1 0 704 0,1-2 112 16,-1 3 16-16,0 3 0 0,-1 0-448 0,0 6-64 15,-1 4-32-15,-1 3 0 16,-3 4-48-16,-1 3-16 0,-1 6 0 0,0 4 0 0,-3 3 48 0,-1 4 16 16,-3 8 0-16,-1 6 0 0,-2 2-288 0,-3 5 128 15,-3 5-128-15,-2 1 0 0,-1 1 176 0,-2-1-176 16,-1-2 160-16,-2 2-160 0,-4 1 176 0,-1-2-176 16,1-3 192-16,1-2-192 0,3-11 368 0,-1-1-48 15,2-4 0-15,5-3 0 0,5-12 336 0,0 0 64 16,0 0 16-16,0 0 0 0,0 0-160 0,8-13-16 15,2-5-16-15,1 0 0 0,1-1-224 0,2-1-64 16,0-5 0-16,1-1 0 0,0-4-256 0,2-1 0 16,-1 2 128-16,2-3-128 0,0 2 0 0,0 3 0 0,0 1 128 15,-1 6-128-15,1 1 0 0,0 5 0 0,-2 4 0 0,2 0 0 16,-3 3-160-16,1 5 160 0,-1 1-160 0,-1 2 160 31,-3 1-1664-31,2 1-256 0,2 1-32 0</inkml:trace>
  <inkml:trace contextRef="#ctx1" brushRef="#br2" timeOffset="107545.89">9691 16723 21183 0,'0'0'1888'0,"0"0"-1504"0,0 0-384 0,0 0 0 0,0 0 1280 0,-2 13 176 15,-1-1 32-15,-1 6 16 0,-1 1-640 0,-1 7-128 16,-3 2-32-16,0 3 0 0,-1 2-320 0,-3 2-80 16,-5 3-16-16,0-3 0 0,1 0 32 0,-1 0 0 15,0 1 0-15,3-2 0 0,-2 1-176 0,1-4-16 16,-1 0-128-16,5-2 192 15,1-5-960-15,5-3-208 0,1-5-48 0,2-3 0 16,5-2-1664-16,-2-11-352 0</inkml:trace>
  <inkml:trace contextRef="#ctx1" brushRef="#br2" timeOffset="107728.21">9300 17056 26719 0,'0'0'2368'0,"12"0"-1888"0,4 0-480 0,4-3 0 16,5 1 1248-16,3-1 160 0,5 1 16 0,0 0 16 16,0 0-640-16,3-2-128 0,1-4-32 0,2 5 0 15,3 0-448-15,1-1-192 0,-1-3 176 0,2 0-176 32,0-3-2048-32,-2 3-512 0</inkml:trace>
  <inkml:trace contextRef="#ctx1" brushRef="#br2" timeOffset="107944.39">10587 16661 28447 0,'0'0'1264'0,"-2"10"256"0,-2 0-1216 0,-1 3-304 0,0 6 0 0,-3 5 0 0,-1 1 768 0,-4 7 112 16,-3 4 16-16,-4 2 0 0,-2 5-368 0,-2 1-64 15,-2-3-16-15,0 2 0 0,-2-2-128 0,2 0-16 16,2-3-16-16,4 0 0 16,1 0-880-16,2-1-176 0,2 0-48 0,2-2-13632 0</inkml:trace>
  <inkml:trace contextRef="#ctx1" brushRef="#br2" timeOffset="108552.99">10797 15987 16575 0,'0'0'1472'0,"15"4"-1168"0,2 1-304 16,2 4 0-16,1 1 528 0,4 3 48 0,2 2 16 0,0 4 0 16,4 6 64-16,-1 3 16 0,-1 3 0 0,0 4 0 15,-2 5-224-15,4 4-32 0,-4 10-16 0,1 4 0 16,0 3 48-16,-2 8 0 0,1 3 0 0,-2-1 0 16,-5 2-64-16,1-1 0 0,-5 2 0 0,-2-2 0 15,-1-2 32-15,-6-1 0 0,-2-8 0 0,-4-2 0 16,-3-6 96-16,-3-4 0 0,-2-2 16 0,-2 1 0 15,-3-8-224-15,-1-4-48 0,-2-6-16 0,-2-4 0 16,0-2-688-16,4-1-144 16,0-7-32-16,2-3-12016 0</inkml:trace>
  <inkml:trace contextRef="#ctx1" brushRef="#br2" timeOffset="108926.46">12138 16973 21183 0,'0'0'1888'0,"11"-1"-1504"0,1-3-384 0,2-1 0 15,2 3 640-15,3 0 48 0,4 1 16 0,3 0 0 16,0-1 128-16,4 1 48 0,0 1 0 0,3 0 0 15,3-1-528-15,1 1-96 0,1 0-32 0,0 0 0 16,1 0-896-16,-2 0-176 16,-4-1-48-16</inkml:trace>
  <inkml:trace contextRef="#ctx1" brushRef="#br2" timeOffset="109118.34">12101 17362 30575 0,'0'0'1344'0,"13"-1"304"0,2 1-1328 0,3-1-320 16,3-3 0-16,6 1 0 0,4-1 528 0,2-1 48 15,2-5 0-15,5 3 0 0,3-5-336 0,4 3-64 16,4-2-16-16,1 1 0 0,-1-2-160 0,-5-2 0 0,-5-2 0 16,4 3 0-1,-3 3-2016-15,-1-2-336 0</inkml:trace>
  <inkml:trace contextRef="#ctx1" brushRef="#br2" timeOffset="109623.62">14117 16455 19343 0,'-16'3'1728'0,"-5"5"-1392"15,0 0-336-15,-4 3 0 0,0-1 1024 0,-3 4 128 16,-1 3 16-16,-2 1 16 0,-2 3 32 0,-1 3 16 15,0 3 0-15,1 6 0 0,1 3-240 0,0 4-48 16,-2 6-16-16,1 4 0 0,1 7-480 0,3 1-80 16,-1 2-32-16,6 2 0 0,6-2-336 0,8 4 0 15,8-6 0-15,11-4 0 0,8-6 0 0,10-6 0 16,4-3 0-16,7-3 0 0,2-7 240 0,6-7-32 16,4-6 0-16,1-3 0 0,0-5 688 0,1-5 128 15,0-1 16-15,0-5 16 0,-1-3-224 0,0-7-32 16,-6-2-16-16,-4-3 0 0,-7-4-208 15,-3 1-32-15,-6-6-16 0,-4 0 0 0,-6-4-16 0,-5-4-16 0,-6-4 0 16,-7-7 0-16,-4-1-48 0,-7-4-16 0,-7-3 0 0,0-1 0 16,-7 0-432-16,-7 6 128 0,-4 7-128 0,-9 5 0 31,-2 4-272-31,-1 1-144 0,3 5-32 0,0 4 0 16,3 3-2304-16,6 4-480 0,4 2-96 15</inkml:trace>
  <inkml:trace contextRef="#ctx1" brushRef="#br2" timeOffset="110729.71">15731 16924 13823 0,'21'-7'608'0,"-6"1"128"0,3 0-592 0,3 1-144 15,5-4 0-15,4 1 0 0,5 4 2496 0,4-2 480 16,6 1 96-16,4 1 0 0,6-1-1760 0,2-1-352 0,3 0-80 0,-3 4-16 15,-5-6-384-15,-1 2-80 16,0 1-16-16,-2-3 0 0,0 2-144 0,-2 2-48 0,0-1 0 16,0 1 0-16,-3 0-192 0,-2 3 144 0,-4-4-144 0,-3-1 128 15,-4 1-128-15,-4 2-272 0,-3-1 64 0,-1 0 16 32,-1 2-832-32,-4 2-144 0,-6 0-48 0,-2 0-10752 0</inkml:trace>
  <inkml:trace contextRef="#ctx1" brushRef="#br2" timeOffset="111000">15826 17224 22687 0,'0'0'1008'0,"0"0"208"0,0 0-976 0,0 0-240 16,0 0 0-16,0 0 0 0,12-5 832 0,6-2 112 15,4 1 16-15,4-3 16 0,1 1 32 0,5 2 0 16,5-4 0-16,5 3 0 0,5-1-176 0,5 1-48 16,2-2 0-16,1 3 0 0,-2 2-384 0,3 0-80 15,2 1 0-15,1-1-16 0,1 1-304 0,6 2 160 16,5 1-160-16,-1 0 128 0,-6-1-128 0,-1 1 0 16,0-2 0-16,-2 2 128 0,-2 0-384 0,0 0-64 15,-3 0-32-15,-4-1-9536 16,-4-1-1904-16</inkml:trace>
  <inkml:trace contextRef="#ctx1" brushRef="#br2" timeOffset="111360.8">16495 16320 22111 0,'16'-3'1968'0,"-6"2"-1584"0,8 1-384 0,6 3 0 15,6-1 752-15,8 3 64 0,7-1 16 0,4 8 0 16,5-2-176-16,-3 2-16 0,0-1-16 0,2 4 0 16,4 0-144-16,3 3-32 0,3 1 0 0,4 3 0 15,-1 0 112-15,-4 1 16 0,-6 0 0 0,-3 5 0 16,-1 0-336-16,-2 4-64 0,-3 2-16 0,-1 2 0 0,-6 3-160 0,1 3 0 15,-5 0 0-15,-3 5 128 0,-7 1-128 0,-5 1 0 16,-6-1 144-16,-5-2-144 0,-5 1 288 0,-7 2-16 16,-8-7 0-16,-8 4 0 0,-5-3 208 0,-9 3 32 15,-9 0 16-15,-6 1 0 0,-5-3-304 16,-7 5-64-16,-8-2-16 0,-15-3 0 16,-15 3-1680-16,-5-2-320 15,-3 2-80-15,-13 0-16 0</inkml:trace>
  <inkml:trace contextRef="#ctx1" brushRef="#br2" timeOffset="113475.32">18455 16995 15663 0,'0'0'1392'15,"0"0"-1120"-15,0 0-272 0,0 0 0 0,0 0 768 0,0 0 112 16,0 0 16-16,0 0 0 0,11 1-192 0,1-3-48 16,1-3 0-16,2-7 0 0,6-1-64 0,-1 1-16 15,-2-4 0-15,3-1 0 0,2-4 160 0,1-2 32 16,1 2 0-16,0 0 0 0,2 1-320 0,-4 1-64 16,2 0-16-16,-3 0 0 0,0 1-192 0,-2 2-48 15,-6-1 0-15,-2 4 0 0,-2 8-128 0,-2 0 0 16,-8 5 144-16,0 0-144 0,0 0 128 0,6 10-128 15,-3 8 128-15,-4 6-128 0,-2 3 144 0,-5 5-144 16,1 2 192-16,-2 4-192 0,-1 7 0 0,-3 0 0 16,-2-3 0-16,0 5 0 0,-2 3 128 0,1-6-128 0,-1 2 0 0,2-8 0 15,-1-5 144-15,4-3-144 0,-1-4 0 0,2-5 144 16,2-5 512-16,2-1 112 0,2-6 0 0,5-9 16 16,0 0 0-16,0 0 0 0,0 0 0 0,10-11 0 15,1-7-16-15,4-5-16 0,3-2 0 0,2-3 0 16,2 0-432-16,1-4-64 0,-1 0-32 0,0-2 0 15,0-4-96-15,0-1-128 0,4-1 176 0,-4-2-176 16,0 3 160-16,1 3-160 0,0 2 128 0,0 6-128 16,1 2 0-16,-2-176 0 0,-1 366 0 0,-3-178 0 15,-1 5 0-15,-2 3 0 0,0 1 0 0,0 5 0 16,-1-1-1024 0,-1 5-128-16,0 3-16 0,-2-2-14752 0</inkml:trace>
  <inkml:trace contextRef="#ctx1" brushRef="#br2" timeOffset="113874.75">19620 16900 18431 0,'0'0'1632'0,"0"0"-1312"0,0 0-320 0,0 0 0 16,5-11 1408-16,5 5 224 0,4-3 32 0,4 0 16 15,2-1-880-15,4 2-176 0,0-2-48 0,6 3 0 16,3-4-80-16,1 4-32 0,3-2 0 0,0 1 0 16,1 2-96-16,-1-4-32 0,-3 2 0 0,2-1 0 15,-5 5-336-15,0 2-128 0,-6 2 0 0</inkml:trace>
  <inkml:trace contextRef="#ctx1" brushRef="#br2" timeOffset="114033.75">19620 17240 21183 0,'0'0'1888'0,"0"0"-1504"0,11-11-384 0,3 3 0 0,5-1 2672 0,7 3 464 15,4 1 80-15,6-4 32 0,4 1-2224 0,5-3-432 16,2 2-80-16,1-4-32 0,-1-2-256 0,3 4-48 15,-4 2-16-15,2-3-10512 16,-1 2-2096-16</inkml:trace>
  <inkml:trace contextRef="#ctx1" brushRef="#br2" timeOffset="114765.07">20923 16381 20559 0,'0'0'896'0,"0"0"208"0,6-8-880 0,4 2-224 0,4 2 0 0,4-3 0 0,5-2 1200 0,4 0 192 16,1 0 32-16,5-5 16 0,3-1-480 0,5 2-80 15,2-1-32-15,4-1 0 0,3 2-384 0,2 1-80 16,1-1 0-16,0-1-16 0,-3 1-240 0,-3 3-128 16,-5-3 128-16,-5 3-9088 15,-5 1-1792-15</inkml:trace>
  <inkml:trace contextRef="#ctx1" brushRef="#br2" timeOffset="115043.49">21089 16314 23039 0,'-33'6'2048'0,"14"2"-1648"0,-1-3-400 0,3 1 0 16,6 2 1280-16,3-1 160 16,4 5 32-16,3-1 16 0,1-11-736 0,5 13-160 15,5 0-16-15,4 1-16 0,3 0-336 0,2-1-64 0,0 3-16 0,3 2 0 16,2-1-144-16,4 4 128 0,2-2-128 0,1 5 128 15,-1 1-128-15,2 2 0 0,1-4 0 0,0 1 0 16,0 1 256-16,-2 0 0 0,-3 3 16 0,-4-6 0 16,-4 0 176-16,-3 0 48 0,-5 2 0 0,-1 0 0 15,-8 1 96-15,0 1 32 0,-6-2 0 0,-3 3 0 16,-4-3 0-16,-3 0 0 0,-3-2 0 0,-6-2 0 16,-3 2-192-16,-5 0-48 0,-4 3 0 0,0-5 0 15,-2-1-144-15,-1 0-48 0,0-1 0 0,2 0 0 16,0-1-192-16,4 0 0 0,0-6 0 0,4 0 0 15,5-1-1216 1,3-5-224-16,3-4-48 0,6-4-9584 0,10 3-1920 0</inkml:trace>
  <inkml:trace contextRef="#ctx1" brushRef="#br2" timeOffset="115916.13">22308 16908 15087 0,'0'0'656'0,"0"0"160"0,0 0-656 0,0 0-160 0,9-3 0 0,1-1 0 15,2 1 944-15,-2 2 144 0,1 1 48 0,1 1 0 16,1 1-240-16,0 0-32 0,3 3-16 0,0 4 0 16,3-1 32-16,0 6 0 0,0 3 0 0,1 3 0 15,-1 1-144-15,-3 5-32 0,-2-2 0 0,-1 6 0 16,-4-1-128-16,-3 2-48 0,-1 1 0 0,-5-3 0 0,-2-2 0 0,-5-1 0 16,-2 2 0-16,-5-2 0 0,-3-1-16 15,-5-3-16-15,-9 1 0 0,0 0 0 0,-4-2-224 0,1-2-32 16,-3-1-16-16,3 1 0 0,3-4-368 0,2-3-80 15,5-3-16-15,2-4 0 16,5-4-2448-16,5-5-512 0</inkml:trace>
  <inkml:trace contextRef="#ctx1" brushRef="#br2" timeOffset="117065.05">23320 16664 6447 0,'0'0'576'0,"0"0"-576"0,0 0 0 0,0 0 0 16,0 0 2320-16,0 0 368 0,0 0 64 0,0 0 0 15,0 0-992-15,0 0-208 0,0 0-32 0,6 7-16 16,2-2 32-16,3-3 16 0,3-2 0 0,4 0 0 16,3 0-288-16,5-1-64 0,4-1-16 0,3-1 0 0,2 0-272 0,3 1-48 15,4-2-16-15,-4-2 0 0,-1 1-272 0,1 0-48 16,2 0-16-16,-1 1 0 0,-3-1-256 15,-2 2-64-15,-1-2-16 0,0 2 0 0,-1 1-176 0,-2 2 0 16,-4 0 0-16,-1 0 128 16,-4-3-1136-16,-4 2-224 0,-3 0-48 0,-2 1-9008 15,-2-3-1792-15</inkml:trace>
  <inkml:trace contextRef="#ctx1" brushRef="#br2" timeOffset="117455.18">24721 15960 7359 0,'0'0'656'0,"0"0"-528"0,2-7-128 0,-2 7 0 16,-2-11 2864-16,2 11 528 0,0 0 128 0,0 0 0 15,0 0-1600-15,0 0-320 0,0 0-64 0,0 0 0 16,0 0-400-16,-3 12-80 0,2-1-16 0,-3 3 0 0,3 5-160 0,0 8-48 16,-1 1 0-16,2 5 0 15,0 5 64-15,2 4 0 0,-1 0 0 0,-2 8 0 0,-1 3-64 0,0-1 0 16,-2 0 0-16,0 0 0 0,-1-2-384 15,1-2-64-15,1-1-32 0,-1-4 0 0,-1-2-224 0,1-1-128 16,0-4 160-16,0-3-160 0,-1-3 0 0,4 0 128 16,0-3-128-16,2 1 0 15,3-3-1296-15,2-1-304 0,3-3-64 16</inkml:trace>
  <inkml:trace contextRef="#ctx1" brushRef="#br2" timeOffset="123416.96">5734 18952 11055 0,'-2'-12'976'0,"2"12"-784"0,-3-13-192 16,2 4 0-16,-2-2 2080 0,-1 3 368 0,4 8 80 0,-6-10 16 16,0 2-1136-16,-2-1-240 0,-2 3-32 0,-4-2-16 15,-4 3-240-15,-4 1-48 0,1-1-16 0,-2 0 0 16,0 3-112-16,-1 2 0 0,-2 2-16 0,1 6 0 16,-2-3-112-16,1 6-32 0,-2 2 0 0,0 4 0 15,-1 0-224-15,-1 6-32 0,1 1-16 0,-1 7 0 16,-2 4-144-16,0 5-128 0,0 1 192 0,3 6-192 15,2 0 0-15,3 2 0 0,3 1 0 0,3 2 0 16,2-3 0-16,6 1 0 0,4 2 0 0,5-4 0 16,3-2 0-16,5-4 0 0,3-2 0 0,4-4 0 15,2-4 0-15,5-3 0 0,1-3 0 0,4-3 0 0,2-3 144 0,1 0-144 16,2-7 0-16,-3 0 144 16,-3-3-144-16,-2-4 192 0,-2 1-192 0,0-3 192 0,-2 1-192 15,1-5 160-15,1-3-160 0,-4-1 160 0,-3-1-32 16,-1 0-128-16,0-6 192 0,-2 0-64 0,1-1 0 0,-3-3-128 15,-2 1 192-15,-2-2-64 0,-1 1-128 0,-1-5 128 16,-3-1-128-16,-2-2 128 0,-1 1-128 0,0-4 0 16,-1 2 0-16,0 4 0 0,1 1 0 0,-3 1-176 15,0 0 176-15,2 3-192 0,0 0 192 0,1 3 0 16,-1 3 0-16,-1 3-128 0,5 6 128 0,0 0 0 16,0 0 0-16,0 0-128 0,0 0 128 0,0 0-128 15,0 0 128-15,0 0-128 0,0 0 128 0,0 0 0 16,11 9 0-16,2 1-128 0,2-5 128 0,3 1 0 15,1 1 0-15,3-2 0 0,-1-3 0 0,5 3 0 0,0 3 0 16,1-3 0-16,0 1 0 0,-2 2 0 0,2-3 0 0,-3 5 0 16,-1-3 128-16,-3 3-128 0,-3-4 160 15,-5 6-160-15,-1-1 128 0,-5 2-128 0,-1 1 0 0,-5 1 144 16,-2 0-16-16,-4 6 0 0,-2-2 0 16,-4 1 0-16,-2 0 64 0,-4-1 16 0,-3 1 0 0,-1-3 0 15,2 1-64-15,-2-3-16 0,2 1 0 0,-1-5 0 16,2 2-128-16,3-1 0 0,1-3 0 0,4 0 0 31,4-5-2224-31,7-4-368 0</inkml:trace>
  <inkml:trace contextRef="#ctx1" brushRef="#br2" timeOffset="123800.87">6042 19393 18431 0,'-16'0'1632'0,"16"0"-1312"0,-8 2-320 0,8-2 0 0,0 0 1184 0,0 0 160 16,0 0 48-16,0 0 0 0,12 0-448 0,3-2-96 15,5 0-16-15,1-2 0 0,7 0 160 0,1-5 32 16,6 2 0-16,-2-5 0 0,1 3-224 0,-1-2-32 15,-1-1-16-15,-2 4 0 0,-3-6-160 0,-2 3-16 16,-5 0-16-16,-3-2 0 0,0 4-176 0,-6 0-48 16,-4 3 0-16,-7 6 0 0,3-10-32 0,-3 10-16 0,-3-9 0 15,-5 1 0-15,-2 6-48 0,-7 3-16 0,0 4 0 0,-3 2 0 16,-2 0-224-16,-1 5 0 16,-1 3 0-16,-3 3 0 0,-4 1 0 0,3 1-160 0,-1 4 160 0,4 3-128 15,2 1 128-15,5 1 0 0,3 0 0 0,2-1 0 16,5 4 0-16,5 0-160 0,3-8 160 0,3 3 0 15,6-7 0-15,5-1 0 0,4-1 0 0,5-4 0 32,4-6-1808-32,5 0-256 0,3-5-48 0</inkml:trace>
  <inkml:trace contextRef="#ctx1" brushRef="#br2" timeOffset="124167.16">6845 19212 21183 0,'-18'5'944'0,"9"2"192"0,2 1-912 0,-2 3-224 0,1 3 0 0,1 3 0 0,-1 3 1536 0,0 4 272 16,1 3 48-16,-1-3 16 0,2 0-720 0,-3 6-128 16,1-1-48-16,-1 0 0 0,-1 2-336 0,0-1-64 15,-2-6 0-15,2 0-16 0,3-2-176 0,2-7-16 16,1-2-16-16,3-3 0 0,1-10 128 0,0 0 32 15,0 0 0-15,0 0 0 0,13-5 128 0,0-4 48 16,4-2 0-16,1-6 0 0,-2-2-192 0,3-2-48 16,0-2 0-16,2-3 0 0,0 1-256 0,-1 2-64 0,-2-1-128 0,-1 2 192 15,-1 1-192-15,0 3 128 0,-2 0-128 0,2 1 0 16,1 7 0-16,-2 4 0 0,0 3 0 0,-1 3 0 16,-14 0 0-16,10 9 0 0,-1 3 128 0,-2 5-128 15,-4 5 0-15,0 5-128 0,-3-1 128 0,-4 4-208 16,-1-4-112-16,0 2-32 0,0-1 0 0,0 0 0 31,0-3-2480-31,0 0-496 0,1-2-112 0</inkml:trace>
  <inkml:trace contextRef="#ctx1" brushRef="#br2" timeOffset="124671.73">7526 19407 21999 0,'0'0'960'0,"0"0"224"0,0 0-944 0,0 0-240 0,0 0 0 0,0 0 0 15,0 0 816-15,14 5 112 0,2-1 32 0,1-6 0 16,2-5-160-16,0 2-32 0,3-4 0 0,0 2 0 15,1-1-128-15,1-1-48 0,-1-1 0 0,-2 1 0 16,-2-2-192-16,-3 2-32 0,-4-4-16 0,0 4 0 16,-7-1-160-16,-5 10-48 0,2-8 0 0,-2 8 0 15,0 0 160-15,-7-7 16 0,-5 4 16 0,-2 6 0 16,-2 1-192-16,-2 5-144 0,-1-1 192 0,-1 5-192 16,-1 4 0-16,3 0 0 0,2 2 0 0,1 2 0 15,4-1 0-15,1 3 0 0,4 0 0 0,5-1 0 16,1-1 0-16,3-1 0 0,4 1 0 0,4-6 0 15,2-2 0-15,5-2 0 0,3-4 0 0,4-2 0 16,0 0-1792-16,5-4-272 0,2-2-48 0</inkml:trace>
  <inkml:trace contextRef="#ctx1" brushRef="#br2" timeOffset="124934.86">8124 19321 27695 0,'0'0'1216'0,"0"0"272"0,0 14-1184 0,-2 0-304 0,1-4 0 0,0 4 0 0,-2 4 848 0,1 1 112 16,-2 0 32-16,2 0 0 0,-5 0-128 0,2 1-32 15,1-6 0-15,2 0 0 0,-3 0-368 0,2-5-80 16,3-9 0-16,0 0-16 0,0 0-48 0,0 0-16 0,0 0 0 0,10-2 0 16,0-5 432-16,3-4 96 0,0-2 0 0,2-3 16 15,3-2-320-15,-3 0-64 0,2 0-16 0,-1 2 0 16,-1 1-448-16,3-2 0 0,-1 2 0 0,-1 1 0 15,1 4 0-15,-1-2 0 0,2 3 0 0,-1 2 0 32,-1 2-1200-32,2 1-176 0,-1-1-32 0,-2 3-9936 0,1 1-1984 15</inkml:trace>
  <inkml:trace contextRef="#ctx1" brushRef="#br2" timeOffset="125468.15">8977 19297 3679 0,'0'0'320'0,"-5"-7"-320"0,0-3 0 0,-4 4 0 0,0-2 5424 0,-3 3 1008 16,-2-4 208-16,-1 4 32 0,-1 1-4704 0,-2 2-944 15,-3 1-192-15,-1 3-48 0,-5 3-336 0,0 4-64 16,0-1 0-16,2 6-16 0,-2 2-80 0,4 1-16 16,2 2 0-16,3 0 0 0,3 0 112 0,6-1 32 15,6 1 0-15,0-1 0 0,0-2-96 0,4-2-32 16,4-4 0-16,3 2 0 0,2-6 48 0,0 0 16 15,2-2 0-15,3-4 0 0,3-1 112 0,1-4 32 16,0 0 0-16,0-2 0 0,0-3-64 0,-1 1-16 16,0-2 0-16,-4 5 0 0,0-2-224 0,-2 2-32 15,-2 1-16-15,-10 5 0 0,11-4-144 0,-11 4 0 16,0 0 144-16,10 7-144 0,-3 1 0 0,0 5 0 0,-2 2 0 0,0-1 0 16,1-1 0-16,2 1 0 0,0 0 0 15,2-3 0-15,1-3 0 0,2-3 0 0,1 0 0 0,4-5 0 16,1-5 0-16,2-2 0 0,5-4 0 0,3-1 0 15,2-4 0-15,2-4 0 0,2-6 0 0,2 3 0 16,0 0 0-16,1-2 0 0,1 0 0 0,-3-3 128 16,0 1-128-16,-3-5 192 0,-2-2-64 0,-1-4 0 15,-4-7 32-15,-1 1 16 0,-4-7 0 0,1-1 0 16,-3-5-176-16,-3-2 160 0,-3-2-160 0,-3 1 160 16,-2 3-160-16,-3 8 0 0,-1 10 0 0,-3 9 0 15,0 8 0-15,-1 8 0 0,0 14 0 0,0 0 0 16,-9 9 0-16,-2 5-176 0,-4 9 176 0,-2 8-192 15,-1 6 64-15,-1 11 0 0,-1 8 0 0,-2 10 0 16,-2 10 128-16,0 9-128 0,-1 7 128 0,-1-2-128 16,3-5 128-16,4-2 0 0,5-4 0 0,5-7-128 0,6-3 128 15,4-11-160-15,5-4 160 0,4-5-160 16,3-9-2720-16,6-6-528 0</inkml:trace>
  <inkml:trace contextRef="#ctx1" brushRef="#br2" timeOffset="126071.18">10897 18703 18719 0,'-2'-23'832'0,"1"11"160"0,-1-5-800 0,2 2-192 0,0-2 0 0,0 5 0 0,2 3 1072 0,-2-1 160 16,-2 3 48-16,2 7 0 0,0 0-240 0,0 0-32 16,-9-2-16-16,0 4 0 0,1 2-448 0,-1 11-96 15,0 4 0-15,-1 11-16 0,-1 1-240 0,0 11-32 16,0 3-16-16,-1 6 0 0,-1 3-16 0,1 5 0 15,-4 2 0-15,5-2 0 0,-2 8 112 0,1-12 16 16,0-2 0-16,5-10 0 0,4-3 64 0,0-8 32 16,1-4 0-16,1-6 0 0,-1-6 304 0,4-2 64 15,3-5 16-15,-5-9 0 0,11 4-48 0,2-8-16 16,3-2 0-16,2-2 0 0,1-4-32 0,2-5 0 0,0-1 0 16,3 2 0-16,2-2-400 0,-2 0-96 0,0 0-16 0,-1 2 0 15,-1 1-128-15,-1 3 0 0,-1-1 0 0,1 7 128 16,-2 0-128-16,-1 4 0 0,-2 4 0 0,-1 4-176 15,1 3 176-15,-4 5-128 0,0 0 128 0,-2 4-128 16,-2 1 0-16,-2 2 0 0,-1-3 0 0,0 1 0 31,2 0-1280-31,-4-1-256 0,4-1-64 0,0-3-13712 0</inkml:trace>
  <inkml:trace contextRef="#ctx1" brushRef="#br2" timeOffset="126387.24">11771 19204 28623 0,'-12'1'1264'0,"12"-1"272"0,-9 8-1232 0,-3 3-304 0,-4 2 0 0,0 1 0 0,-1 3 960 0,-1 3 128 16,1 4 16-16,-1-2 16 0,-1 1-304 0,1-2-64 15,1 1-16-15,6-3 0 0,3-1-368 0,6-3-80 16,2-2-16-16,6-2 0 0,6-6-272 0,2 1 128 15,3-3-128-15,5-2 0 0,1-1 128 0,4-4-128 16,2-6 0-16,1 0 0 0,2 1 208 0,0-4-64 16,-3 0-16-16,-2 0 0 0,1-2 64 0,-4 2 16 15,-2 0 0-15,-5 2 0 0,-4-5-16 0,-4 2-16 16,-5-1 0-16,-5 2 0 0,-6 0-176 0,-3-3 192 16,-5 2-192-16,-3-1 192 0,-2 1-192 0,-1 1-224 15,0 2 48-15,-1 5 16 16,3 0-448-16,1 0-96 0,4 1 0 0,4 1-10176 0,4-2-2048 0</inkml:trace>
  <inkml:trace contextRef="#ctx1" brushRef="#br2" timeOffset="126820.79">12597 18984 19343 0,'0'0'1728'0,"-5"13"-1392"0,0 2-336 0,-2 3 0 16,-3 2 1792-16,0 3 304 0,-1 2 48 0,-3-2 16 15,-3 4-848-15,-1-3-160 0,0-1-48 0,1 1 0 16,-2-6-112-16,3-4-32 0,1-3 0 0,5 3 0 16,1-5-96-16,3-1-32 0,6-8 0 0,0 0 0 0,0 0-272 0,0 0-64 15,0 0-16-15,11-5 0 0,2-3 64 0,2 2 16 16,3-7 0-16,3 2 0 0,2-1-240 0,1-4-64 16,3-3 0-16,-3 1 0 0,2 3-256 0,-2-1 0 15,-1-3 0-15,0 2 0 0,-2 3 192 0,2 2-192 16,-3 2 192-16,1 5-192 0,-2 1 128 0,-4 4-128 15,-3 5 0-15,-6 2 0 0,-1 4 0 0,-2 2 0 16,-3 3 0-16,-3 3-144 0,-2 4 144 0,-4-3 0 16,-2 0-144-16,-2-1 144 0,-2-2 0 0,1 1 0 15,3-1 0-15,1-5 0 0,3-4-144 0,2-2-16 16,5-6 0-16,0 0 0 0,0 0 160 0,0 0 0 0,0 0 0 16,14-6 0-16,0 0 128 0,3-6 16 15,2-2 0-15,6 0 0 0,-3 3-144 0,5-4 0 16,0-2-192-16,1 2 192 0,0 1-144 0,1 5 144 0,0 0 0 0,-1 4 0 15,-1 1-128-15,-2 2 128 0,-3 3 0 16,0 3 0-16,-2 11-240 0,-2 1 64 0,-3 2 16 0,-4 3 0 31,-4 1-448-31,-1 3-96 0,-1-4 0 0,-1 1-11072 0,-3-2-2192 0</inkml:trace>
  <inkml:trace contextRef="#ctx1" brushRef="#br2" timeOffset="127221.6">13907 18942 31439 0,'-20'-6'1392'0,"7"3"288"0,-1 1-1344 0,-2 4-336 0,-3 0 0 0,-2 3 0 0,-1 6 800 0,-1 3 96 15,-1 5 0-15,-2 4 16 0,-2-1-240 0,4 3-48 16,1 4-16-16,5 2 0 0,3-5-352 0,7 5-64 16,8-6 0-16,4 2-16 0,5-7-176 0,5-1 0 15,5-1 0-15,4-4 0 0,1-5 0 0,3-1 0 16,-2-4-176-16,6-3 176 0,-1-2 0 0,1-2 144 16,-2-5 0-16,-1 1 0 0,-1 0 288 0,-4-1 48 15,-4 0 16-15,-3-2 0 0,-2 1-112 0,-5-3-32 0,-5-2 0 16,-4-2 0-16,-5-4-96 0,-7-1-32 0,-3-2 0 0,-3-1 0 15,-5 1-96-15,-1 2-128 0,0-2 176 16,-1 5-176-16,-1 4 0 0,5 3-176 0,2 3 0 0,2 3 0 31,3 2-480-31,4 1-112 0,1 1 0 0,9 1-16 16,0 0-2320-16,0 0-464 0,19-8-80 0,7-1-32 0</inkml:trace>
  <inkml:trace contextRef="#ctx1" brushRef="#br2" timeOffset="127544.59">14716 18886 23327 0,'20'-5'1024'0,"-10"0"224"0,-10 5-992 0,0 0-256 0,4-8 0 0,-6 0 0 16,-7 0 1456-16,-4 4 240 0,-5-2 48 0,-5 2 16 15,0-1-688-15,-5 4-144 0,-2 3-32 0,1 2 0 16,-2-2-144-16,-2 4-48 0,1-1 0 0,2 2 0 16,1 3-128-16,1 2-16 0,0-3-16 0,5 2 0 0,2-2-144 15,5 0-16-15,3-3-16 0,4 1 0 0,9-7-240 0,0 0-128 16,-2 10 128-16,2-10-128 0,10 6 0 0,3-2 0 15,2-4 0-15,4-3 0 0,3 2 128 0,1 0-128 16,3-3 160-16,1 2-160 0,1-1 176 0,0 2-176 16,-1 1 192-16,-1 4-192 0,1 1 128 0,-2 5-128 15,-3 4 0-15,-3 6 0 0,-2 4 128 0,-3 9-128 16,-3 4 144-16,-5 4-144 0,-1 6 240 16,-6-4-48-16,-4 2-16 0,-5-2 0 0,-4 1 96 0,-4 0 32 15,-5 3 0-15,-3-3 0 0,-2 4 80 0,-4-6 0 16,0 2 16-16,0-5 0 0,0-3-208 0,2-6-64 15,1-6 0-15,1-3 0 16,2-2-896-16,5-5-192 0,2-2-48 0,-2-7-17344 0</inkml:trace>
  <inkml:trace contextRef="#ctx1" brushRef="#br2" timeOffset="128142.58">16690 18924 19343 0,'0'0'1728'0,"2"-9"-1392"16,3-2-336-16,-1 0 0 0,-1 3 1936 0,-3-3 320 15,0 2 64-15,-1-5 16 0,-3 2-768 0,-3 2-160 0,-1-1-16 0,-4 4-16 16,-2 0-528-16,-2 3-96 0,-4 1-32 0,-1 6 0 16,-5 2-336-16,0 5-64 0,-3 5 0 0,-1 2-16 15,-3-1-160-15,1 3-16 0,1 0-128 0,1 2 192 16,2 3-32-16,4 3-16 0,3-2 0 0,5 2 0 16,6-2-144-16,4 2 0 0,5-6 144 0,2-1-144 15,7-1 128-15,2 0-128 0,6-3 128 0,2 2-128 16,1-3 240-16,4-3-32 0,0-1 0 15,2 1 0-15,1-5-16 0,-2 3-16 0,-2-2 0 0,-1 2 0 16,-4-1-176-16,-6 3 0 0,-2-2 144 0,-4 0-144 16,-4 1 128-16,-4-3-128 0,-5 3 160 0,-4-3-160 15,1 2 304-15,-7-2-48 0,-5 1 0 0,0-3 0 16,-2 0-128-16,1 1-128 0,0-3 192 0,2-4-192 16,-1-3-176-16,3-3-144 0,2-2-16 0,5-1-16 15,4-2-1936-15,7-3-384 16,6 0-80-16</inkml:trace>
  <inkml:trace contextRef="#ctx1" brushRef="#br2" timeOffset="128868.59">17455 19023 9215 0,'0'0'816'0,"-10"3"-656"0,0 0-160 0,-2-1 0 0,-2 3 3568 0,-3 3 672 16,-4-2 144-16,-3 6 32 0,-3-3-2912 0,1 2-576 15,-1-2-112-15,4 1-32 0,-1 1-32 0,5-2-16 0,4 4 0 16,3-5 0-16,3-1-336 0,4 0-64 0,1 4-16 16,3-5 0-16,1-6 32 0,0 0 0 0,9 7 0 0,2-1 0 15,2-1 16-15,2 0 0 0,2 2 0 0,2-2 0 16,1 0-144-16,2 1-32 0,0-2 0 0,-1-1 0 16,1-2-32-16,-1 0-16 0,1-1 0 15,-2-1 0-15,-1-3-16 0,0-4-128 0,-1 1 192 0,0-3-64 16,0 1-128-16,0-4 192 0,-2-1-192 0,1 3 192 15,-1-3-64-15,-1-3-128 0,1 1 192 16,-2-3-64-16,0-2-128 0,0 1 160 0,-2-1-160 0,2-3 160 16,0-1-160-16,0-2 0 0,-2 2 0 0,6-3 128 15,-1-1-128-15,1-6 0 0,-1-5 0 0,0-7 128 16,1-2-128-16,1-3 0 0,2-4 0 0,-4-1 0 16,4 2 0-16,-3 2 0 0,-2 5 0 0,-1 7 0 15,1 4 0-15,-4 7 0 0,-1 7 0 16,-3 5 0-16,-1 3 0 0,-2 6 0 0,-1 1 0 0,-4 8 0 0,0 0-128 15,0 0 128-15,0 0 0 0,-5 15 0 0,-2 5-128 0,0 4 128 16,-4 5-160-16,3 4 160 0,-1 0-128 16,-2 1 128-16,0 4 0 0,0 2-144 0,-3 3 144 0,0 2 0 15,-2-3 0-15,2 2 0 0,2-2 0 16,-1-3 0-16,4-4 144 0,4-5-144 0,1-3 160 0,4-4-160 16,3-4 128-16,3-6-128 0,3-3 208 0,5-3-32 15,2 1-16-15,4-6 0 0,0 1 144 0,4-6 16 16,0 0 16-16,5-6 0 0,2 1-80 0,1-3-32 15,-1 1 0-15,0-4 0 0,-1 1-224 0,0 0 128 16,-1 3-128-16,-1 0 0 0,-1 2 0 0,-3 4 0 16,1 4 0-16,-3 3 0 0,-3-1 144 0,-3 6-144 0,-2 2 128 15,-1 4-128-15,-8 1 160 0,-1 5-160 0,-3 0 192 0,-2 0-192 16,-2 2 128-16,1-1-128 16,-2 1 0-16,-1-2 0 0,-1 1 128 0,1-3-128 0,-1-3 0 15,3-4 0-15,-1-1 0 0,4-10 160 0,0 0-160 0,2 13 128 16,-2-13-128-16,9 6 160 0,1 0-160 0,3-4 160 15,1 1-160-15,3-3 160 0,-2-3-160 16,1 6 160-16,1-1-160 0,0 2 0 0,-1 1 0 16,-1 5 0-16,1-1 0 0,-1 4 0 0,-1 3 0 0,2 3-176 31,-2 2-272-31,-1-1-48 0,0-1-16 0,-2-1 0 0,2 1-1920 16,0-4-400-16,-1-2-80 0,2-4-16 0</inkml:trace>
  <inkml:trace contextRef="#ctx1" brushRef="#br2" timeOffset="129384.11">19809 18919 22111 0,'-1'9'1968'0,"-3"3"-1584"0,-2-1-384 0,-1 4 0 0,1 7 2016 0,-3 1 320 15,-1 6 64-15,-1-1 16 0,-2 0-1376 0,1-3-272 16,2 2-48-16,1-4-16 0,0-1-384 0,3-3-96 16,1-2-16-16,4-3 0 0,-1 0-208 0,5-2-208 15,1-2 32-15,2-2-9824 16,2-1-1968-16</inkml:trace>
  <inkml:trace contextRef="#ctx1" brushRef="#br2" timeOffset="129570.68">19638 18495 25791 0,'0'0'1152'0,"-4"-5"224"0,4 5-1104 0,0 0-272 0,0 0 0 0,9-7 0 15,0 5 2800-15,-9 2 496 0,11-2 96 0,-1 1 32 16,2 0-2720-16,-2 1-560 0,1 0-144 0,1 1 0 31,-1 0-1872-31,2 2-432 0,0 1-96 0</inkml:trace>
  <inkml:trace contextRef="#ctx1" brushRef="#br2" timeOffset="129907.46">20675 18778 15663 0,'-19'9'1392'0,"7"-1"-1120"0,2-4-272 0,0 3 0 0,0 2 2496 0,1 4 432 16,0-1 80-16,1 4 32 0,2-4-1312 0,0 4-272 15,-1-5-48-15,2 2-16 0,1 1-704 0,2 1-144 16,-1-1-32-16,1 1 0 0,1 3-304 0,-2 2-64 16,6-1-16-16,-2 1 0 0,1-1 48 0,1 0 0 15,1-4 0-15,1 3 0 0,0 0-176 0,0-1 128 0,0-3-128 0,-2 0 128 16,-3 0-128-16,0-1 128 0,-2-4-128 0,0 2 128 16,-5-1-128-16,0-1 160 0,-2-2-160 0,-3 2 160 15,0-3 80-15,-6 4 16 0,-2-3 0 16,-2-1 0-16,-1-1-256 0,-4-1 0 0,2-3 0 15,0-1-10672-15,0-1-2208 0</inkml:trace>
  <inkml:trace contextRef="#ctx1" brushRef="#br2" timeOffset="130801.22">22172 18523 12895 0,'-4'-5'1152'0,"4"5"-928"0,-5-3-224 0,5 3 0 0,0 0 2752 0,-5 8 512 15,0-1 112-15,-1 9 16 0,-1-1-2384 0,2 4-480 16,-1 1-80-16,-2 9-32 0,1 2-112 0,-2 3-32 15,3-1 0-15,-2 2 0 0,0-1-32 0,4 0-16 16,2-7 0-16,1 1 0 0,1-4 144 0,2 0 16 16,3-5 16-16,5-5 0 0,2-1 224 0,6-4 32 15,3-5 16-15,3-3 0 0,2-4 176 0,4-3 48 0,3-3 0 16,4-5 0-16,0-4-320 0,4 1-48 0,-1-1-16 0,-3 0 0 16,-4 2-320-16,-3-2-64 0,-6 0 0 0,-5 0-128 15,-1-1 176-15,-2 3-176 0,-3-1 160 0,-2 7-160 16,-2-3 0-16,-1 6 0 0,-8 7 0 15,0 0 0-15,0 0 0 0,0 0 128 0,2 16-128 0,-3 6 0 16,-4 3 0-16,-1 7 0 0,-2 5 0 0,-2 11-160 16,-3 7 160-16,-2 2 0 0,-3 8 128 0,-2-3-128 15,-7 5 0-15,-2-1 0 0,-4-1 0 0,-2 3-128 16,0-2 128-16,-1-1 128 0,1-2-128 0,3-7 176 16,0-3-16-16,4-8 0 0,3-2 0 0,4-6 0 15,2-8 80-15,3-5 16 0,-1-3 0 0,5-5 0 16,1-3-256-16,5-8 0 0,6-5 0 0,0 0 0 15,-6-11-1648-15,3-6-416 16,6-3-96-16</inkml:trace>
  <inkml:trace contextRef="#ctx1" brushRef="#br2" timeOffset="131120.46">23190 18720 25167 0,'0'0'1104'0,"0"0"240"0,0 0-1072 0,0 0-272 0,0 0 0 0,0 0 0 16,11-10 1296-16,1 3 208 0,6-3 32 0,6 4 16 15,3-3-672-15,2 2-144 0,3-3-32 0,1 4 0 16,0 3-400-16,0 2-96 0,0 1-16 0,-2 1 0 31,-2 1-1792-31,-2 1-352 0,-6 3-80 0</inkml:trace>
  <inkml:trace contextRef="#ctx1" brushRef="#br2" timeOffset="131263.38">23128 19044 32879 0,'17'-3'1456'0,"-3"-1"304"0,3-2-1408 0,8 1-352 0,4-4 0 0,8 3 0 0,3-4 640 0,7 1 48 16,4-3 16-16,4 3 0 15,2-5-1264-15,2 4-240 0,-4 1-48 0,-4-3-14032 0</inkml:trace>
  <inkml:trace contextRef="#ctx1" brushRef="#br2" timeOffset="131911.18">25346 18438 14735 0,'0'0'640'0,"0"0"160"0,0 0-640 0,0 0-160 16,0 0 0-16,-4-9 0 0,-1 2 2496 0,5 7 448 15,-9-4 112-15,1-2 16 0,-1 2-1808 0,-2 2-368 0,0 0-64 0,-6 4 0 16,-2 0-320-16,-3 5-48 0,-4-1-16 0,-3 5 0 15,-3-2-192-15,-2 7-64 0,-6 0 0 16,1 3 0-16,0 2-16 0,0 3-16 0,3 2 0 0,0 1 0 16,3 1-32-16,4 4 0 0,2 1 0 0,5-4 0 15,1 2 80-15,7-6 16 0,1 3 0 16,8-4 0-16,2-4 144 0,9 0 16 0,4-3 16 0,2-3 0 16,5-1 16-16,3-2 0 0,3 0 0 0,4 0 0 15,2-6-176-15,5-1-48 0,3-2 0 0,1-3 0 16,2-4-192-16,1 1 0 0,-1 1-144 0,-2-3 144 15,-2 1-2352 1,-4 3-368-16,-4-2-80 0</inkml:trace>
  <inkml:trace contextRef="#ctx1" brushRef="#br2" timeOffset="132154.34">25639 18924 19343 0,'0'0'1728'0,"-6"14"-1392"16,1-1-336-16,-1 2 0 0,-2 7 2464 0,-2 0 416 15,0 0 96-15,-1 8 16 0,-3-4-1376 0,-2 4-272 16,2-2-48-16,-1 2-16 0,0 1-320 0,0-4-80 16,-1 1-16-16,4 2 0 0,-1-7-352 0,5-1-64 15,3 1 0-15,1-2-16 0,1-4-304 0,0-1-128 16,1-4 0-16,3 1 128 15,3-4-1568-15,1 0-320 0,2-5-64 0,4-3-13920 0</inkml:trace>
  <inkml:trace contextRef="#ctx1" brushRef="#br2" timeOffset="132811.1">26342 18515 8287 0,'-8'0'736'0,"-2"0"-592"16,-2 0-144-16,3 1 0 0,9-1 2720 0,-11 5 512 15,-2-1 96-15,2 0 32 0,2 0-1936 0,9-4-384 0,-9 7-80 16,9-7 0-16,-6 6 96 0,6-6 32 0,0 0 0 0,-2 8 0 15,2-8-112-15,8 11-16 0,3-4 0 0,3 0 0 16,2-4-144-16,1 1-48 0,3-1 0 0,1-2 0 16,2-1-272-16,4-1-64 0,3 0-16 0,3-1 0 15,3-2-160-15,2 2-16 0,0-2-16 0,2-1 0 16,0 0-224-16,-2 0 176 0,-3-4-176 0,-5 1 160 16,-3-2-160-16,-6 3 128 0,-1-5-128 0,-8 3 128 15,-2-5-128-15,-2 4 0 16,-3 2 144-16,-2-3-144 0,-6-6 0 0,-1 5 0 0,-2-2 0 0,-5-2 128 15,-6 4-128-15,-2 2 0 0,-5-1 0 0,-3 8 0 16,-5 1 0-16,-1 4-128 0,-2 1 128 0,-2 6-128 16,0 3 128-16,-2 4 0 0,0 2-144 0,4 2 144 15,0 3 0-15,4 0 0 0,0 4 0 0,3 0 0 16,3 1-160-16,4 1 160 0,5 1 0 0,5-2-144 16,3 0 144-16,5 1 0 0,5-4 0 0,5-3 0 0,6 3 0 0,5-4 176 15,2 0-48-15,3-4 0 0,2 2 48 0,6-2 0 16,3-3 0-16,6-3 0 0,-1 1-176 0,4-3 0 15,3-3 0-15,1-2 0 16,3 0-1440-16,-2-4-224 0,-4-3-32 0</inkml:trace>
  <inkml:trace contextRef="#ctx1" brushRef="#br2" timeOffset="133509.03">27459 17452 8287 0,'0'0'368'0,"-9"4"80"0,0 1-448 0,9-5 0 0,0 0 0 0,0 0 0 15,0 0 3616-15,0 0 640 0,0 0 128 0,0 0 32 0,0 0-2608 0,0 0-512 16,0 0-96-16,13-5-32 0,1-4-368 0,2-1-80 15,3 0-16-15,3 1 0 0,1-4-288 0,1 3-64 16,0-1-16-16,-1-1 0 0,-1 3-208 0,-2 1-128 16,-1 1 160-16,-1 3-160 0,-4-1 0 0,-3 2 0 15,-11 3 0-15,0 0 0 0,0 0-240 0,0 0-32 16,0 0-16-16,-11 1 0 16,-4 1-352-16,-5 5-80 0,-4-4-16 0,-2 4 0 0,-4 2 304 0,0-2 64 15,-2 2 16-15,3-2 0 0,-3 0 352 0,2 0 0 16,0 2 0-16,1-1 0 0,-1-3 512 0,3 4 32 15,4-2 0-15,4 0 0 0,2 1 96 0,6-2 0 16,3 3 16-16,8-9 0 0,0 9-208 0,5 3-64 0,1-2 0 16,4 0 0-16,1 0 0 0,4-1-16 0,3 2 0 15,1 1 0-15,3 2-192 0,-1 4-48 0,-1-1 0 0,1 4 0 16,-2 3-128-16,0-1 0 0,-1-3 0 0,-3 3 0 16,-3 4 0-16,-3-6 0 0,-4 0 0 0,-5-1 0 15,-4 0 0-15,-1 2 128 0,-5 0-128 0,-2-3 0 16,-2-3 224-16,-4-1-32 0,-2-2-16 0,1 0 0 15,-6-2 96-15,-2-3 32 0,3 2 0 16,0-4 0-16,2 1-160 0,-1-2-16 0,3-4-128 0,2-2 192 16,3-6-192-16,3 0-128 0,3-5 128 0,6 1-208 15,1-4-1808 1,7-2-352-16,6-1-80 0,4-1-11504 0</inkml:trace>
  <inkml:trace contextRef="#ctx1" brushRef="#br2" timeOffset="133758.6">28427 17160 20271 0,'-8'4'1792'0,"-3"0"-1424"0,0 0-368 0,-3 6 0 0,-1 0 896 0,-2 4 128 15,-2 4 0-15,-1 1 16 0,-3 6-32 0,0 6-16 16,0 2 0-16,3 2 0 0,3 2-224 0,2 0-64 0,2 0 0 0,4 1 0 16,3 0-304-16,2 0-64 0,3-5-16 0,2 0 0 15,3 0-144-15,2-1-48 0,1-5 0 0,0 0 0 16,5-7-128-16,-1 0-224 16,2-2 48-16,0-3 16 15,-2-1-1408-15,1-5-288 0,2 0-48 0</inkml:trace>
  <inkml:trace contextRef="#ctx1" brushRef="#br2" timeOffset="133914.15">27897 17505 28559 0,'0'0'2544'0,"0"0"-2032"0,8-11-512 0,1 6 0 16,2 1 880-16,6-1 80 0,2 3 0 0,5 1 16 0,3-1-192 0,6 1-32 15,5 1-16-15,5 0 0 0,4 0-400 0,2 3-80 16,0 0 0-16,1 2-16 15,-3-2-1712-15,-4 0-320 0,-4-1-80 16</inkml:trace>
  <inkml:trace contextRef="#ctx1" brushRef="#br2" timeOffset="134758.87">28893 18436 21183 0,'0'0'1888'0,"0"-7"-1504"0,0 0-384 0,0 7 0 0,0 0 512 15,0 0 16-15,-3-5 16 0,3 5 0 0,0 0 400 16,0 0 80-16,-10 5 0 0,-1 5 16 0,-2 3-576 0,-2 5-112 15,-1 6-32-15,0 0 0 0,-2 5-96 0,0 2-32 16,-1 5 0-16,3-1 0 0,2-1-192 0,0 1 0 16,-2-1 0-16,4-1 0 0,0 1 0 0,2-2 128 15,1-2-128-15,2-1 0 0,1-5 0 0,3 1-288 16,0-2 32-16,1-1 16 16,2-3-1840-16,2-4-368 0</inkml:trace>
  <inkml:trace contextRef="#ctx1" brushRef="#br2" timeOffset="134952.99">28338 18710 30527 0,'-10'-8'1344'0,"10"8"288"0,0 0-1312 0,0 0-320 0,0 0 0 0,14-5 0 16,4 1 736-16,4 1 80 0,3 2 16 0,4-1 0 15,3-5-480-15,5 3-96 0,7 1 0 0,3 1-16 16,3 2-64-16,1 0-16 0,-2 0 0 0,1 0 0 31,-2 4-2352-31,-6-1-480 0,-5-1-80 0</inkml:trace>
  <inkml:trace contextRef="#ctx1" brushRef="#br2" timeOffset="135259.51">29904 18305 13823 0,'-12'-1'1216'0,"-5"5"-960"15,-2 0-256-15,-2 1 0 0,-2 4 2752 0,-1 0 512 16,-3 7 112-16,-1 2 16 0,-3 2-2304 0,2 2-464 16,0 3-96-16,1-2-16 0,1 1-16 0,4 3-16 15,3-4 0-15,5 2 0 0,2-3 32 0,5-2 0 0,6-1 0 0,2-1 0 16,4 0-320-16,3 0-48 0,3-2-16 0,4-2 0 16,2-6-128-16,3 2-256 0,5-5 64 0,0 1 16 31,-1 3-2080-31,4-5-432 0</inkml:trace>
  <inkml:trace contextRef="#ctx1" brushRef="#br2" timeOffset="135563.03">29987 18727 20271 0,'13'-2'1792'0,"2"-2"-1424"0,3-4-368 0,2 2 0 16,2 2 1952-16,2-1 320 0,1 4 64 0,-2 1 16 0,-2-1-1376 15,-4 1-272-15,-1 2-48 0,-5 3-16 0,-2-1-144 0,-9-4-48 16,0 0 0-16,4 14 0 0,-5 1-128 0,-5-1-16 16,-2 4-16-16,-5 0 0 0,-2 1-128 0,-4 0-32 15,-3 4 0-15,-1-3 0 0,-1 0 0 0,0 0 0 16,0 0 0-16,1-1 0 0,1-1 112 0,6 0 16 16,4-1 0-16,4 1 0 0,3-1 160 0,5-1 32 15,5-2 16-15,7 0 0 0,2-4 48 0,0 2 0 16,4-7 0-16,1 4 0 0,1-5-176 0,4-1-16 15,2-1-16-15,2-1 0 0,0-1-304 0,0-1 0 16,0-2 0-16,-1 1 0 16,0-1-1776-16,-1-5-464 0,-2-1-80 0,0-4-32 0</inkml:trace>
  <inkml:trace contextRef="#ctx1" brushRef="#br2" timeOffset="136079.37">30783 18410 11967 0,'0'0'528'0,"0"0"112"0,0 0-512 0,-8-2-128 0,8 2 0 0,0 0 0 0,0 0 2656 0,0 0 496 16,0 0 112-16,0 0 0 0,0 0-2048 0,8-7-432 15,-1-2-80-15,5 2 0 0,1 2-16 0,3-2 0 16,-2 3 0-16,8 0 0 0,-1-4-48 0,2 2 0 15,-1 1 0-15,-1-3 0 0,-3 2-272 0,0 1-64 16,0-1-16-16,-3-1 0 0,-5-2-288 0,-1 3 128 16,-9 6-128-16,0 0 0 0,0 0 192 0,0 0-64 15,0 0 0-15,0 0-128 0,0 0 0 0,-11-4 0 16,-6 2 0-16,-1 4 0 0,-3 2 0 0,-5 6 0 0,-3-2 0 0,1 4 0 16,3 0 0-16,-2 4 0 15,3 2 0-15,1 4 0 0,1-1 192 0,5 0 0 0,0-2-16 0,4 1 0 16,3 1 128-16,4-1 16 0,2-2 16 0,7-2 0 15,2-1-16-15,4 2 0 0,3-2 0 0,6-2 0 16,4-2-32-16,3 2-16 0,2 0 0 0,3-4 0 16,5 0-272-16,3-3 0 0,0-2-208 0,1-3-10592 15,-1-4-2112-15</inkml:trace>
  <inkml:trace contextRef="#ctx1" brushRef="#br2" timeOffset="136501.51">31210 17721 20495 0,'0'0'896'0,"0"0"208"0,0 0-880 0,0 0-224 0,0 0 0 0,0 0 0 15,0 0 976-15,0 0 160 0,10-8 16 0,3 3 16 16,0 1-288-16,2 2-64 0,3 0-16 0,1 0 0 16,1-1 128-16,3 2 32 0,1 1 0 0,0 1 0 15,-1 2-416-15,-1-1-80 0,-2-2-16 0,0 3 0 16,-2-1-320-16,-4 1-128 0,0-2 0 0,-1-1 144 31,-2-1-544-31,-11 1-112 0,10-1-32 0,-10 1-8864 0,11-2-1760 0</inkml:trace>
  <inkml:trace contextRef="#ctx1" brushRef="#br2" timeOffset="136813.53">32035 16987 19343 0,'-4'-14'1728'0,"4"14"-1392"0,0 0-336 0,-2-11 0 0,2 11 976 0,0 0 128 16,0 0 32-16,0 0 0 0,-11 7-320 0,1 1-64 15,-1 6-16-15,-2 3 0 0,0 2-352 0,-3 4-80 16,-2 7-16-16,0 2 0 0,0-2-96 0,1 6 0 16,-2 3-16-16,1 1 0 0,0-2 112 0,1 0 32 15,3 1 0-15,3 0 0 0,1 0 0 0,2-6 16 0,3-1 0 0,3 0 0 16,0-1-176-16,2-1-32 15,4-4-128-15,1-2 192 0,3-5-64 0,2 2 0 0,1-3-128 0,3-3 192 16,2-4-320-16,-1 1-80 0,0-3-16 0</inkml:trace>
  <inkml:trace contextRef="#ctx1" brushRef="#br2" timeOffset="137006.91">31474 17360 30687 0,'0'0'1360'0,"12"-5"288"0,2 1-1328 0,6 1-320 0,4-1 0 0,5 2 0 15,2-1 880-15,2 2 96 0,3 0 32 0,3 1 0 16,3-1-496-16,2 1-80 0,3 1-32 0,3-1 0 0,1 0-208 0,-2 1-64 16,-1 3 0-16,-5-3 0 15,-5-2-800 1,-18-2-160-16,3 2-48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17:16.0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2162 3347 7359 0,'14'-14'656'0,"-6"4"-528"16,1 1-128-16,0-1 0 0,-1 1 1344 0,3-2 256 15,0 3 32-15,-2-2 16 0,-3 2-160 0,1-2-16 16,-2 3-16-16,-5 7 0 0,4-11-240 0,-3 5-32 16,-1 6-16-16,0 0 0 0,0 0-304 0,-1-9-64 15,-6 4-16-15,1 3 0 0,-3-2-288 0,-2 4-64 16,-3 1-16-16,-3 3 0 0,-1 0-192 0,-3 3-32 16,-4-2-16-16,-4 4 0 0,-3 1-16 0,-2 2 0 15,-1-6 0-15,-4 7 0 0,-1 1-32 0,-1 4 0 16,0 5 0-16,-1 1 0 0,2 5-128 0,-3 5 0 15,1 6 144-15,-3 3-144 0,-3 4 128 0,1 4-128 16,1 3 128-16,3 2-128 0,2 3 144 0,6 4-144 16,3 0 192-16,8 3-192 0,6-5 0 0,9-1 0 15,6-6 0-15,8-3 0 0,8-5 0 0,6-2 0 16,7-3 0-16,5-7 0 0,8-7 0 0,4-3 0 0,6-5 0 0,1-7 0 16,1-3 0-16,0-7 0 0,1-1 0 0,-1-2 0 15,2-3 0-15,-2-5 0 0,-2 2 0 0,0-6 0 16,-5 0 0-16,-4-1 192 0,-7-2-48 15,-5-2 0-15,-6 0 112 0,-4 2 32 0,-4-2 0 0,-4 0 0 16,-6-1-96-16,-4 0-32 0,-5 0 0 0,-5 0 0 16,-4 1-32-16,-4-2-128 0,-5-1 192 0,-6 0-64 15,0-2-128-15,-3 3 0 0,0 3 0 0,3 2 0 16,4 5 0-16,6 2 0 0,2 4 0 0,7 2 0 16,10 2-208-16,0 0 80 0,0 0 128 0,0 0-208 0,13 8 32 0,6 1 16 15,7-4 0-15,4 1 0 16,-2 2 160-16,5 0 0 0,2 4-144 0,0-2 144 0,-2 2 0 0,0 5 0 15,0-1-144-15,-4 4 144 0,-5-1 0 0,-2 5 0 16,-2 1 0-16,-1-1 0 0,-2 3 0 0,-6-3 0 16,-3 2 0-16,-3 0 0 0,-3 0 288 0,-2 0 16 15,-2-4 0-15,-2 2 0 0,-2 2-64 0,-5-5-16 16,1-2 0-16,0-1 0 0,1-4-224 0,3-5 0 16,1 0 0-16,5-9-14368 0</inkml:trace>
  <inkml:trace contextRef="#ctx0" brushRef="#br0" timeOffset="404.6">2831 3806 17503 0,'0'0'1552'0,"-7"9"-1232"0,1-1-320 15,2 1 0-15,4-9 960 0,-1 10 128 0,2 3 16 0,3 1 16 16,2-4-208-16,5 1-32 0,1 1-16 0,6-5 0 16,5 2-224-16,4-4-32 0,4-1-16 0,4-3 0 15,2-2-96-15,2-3-32 0,2-2 0 0,1-7 0 16,1-3 64-16,-5-3 16 0,-2-1 0 0,-5 1 0 0,-1 0-48 0,-5-1-16 16,-2-4 0-16,-4 4 0 15,-4-1-192-15,-5 3-32 0,-4-1-16 0,-5 3 0 0,-4-1-96 16,-3 3-16-16,-6 0 0 0,-3 3 0 0,-3-3 32 0,-2 6 0 15,-2 1 0-15,-2 5 0 0,-5 6-160 0,1 6 0 16,1 3 0-16,-1 6 0 0,-1 4 0 0,3 7 0 16,3 1 0-16,1 2 0 0,4 1-160 0,2 3 160 15,4 1 0-15,7 0-144 0,4-3 144 0,5 0 0 16,5 0-144-16,7-5 144 0,7-2-128 0,4-5 128 16,3-5-160-16,3-7 160 15,0-1-1472-15,7-6-192 0,0-5-32 0,5-4-7120 16,2-5-1424-16</inkml:trace>
  <inkml:trace contextRef="#ctx0" brushRef="#br0" timeOffset="730.94">3943 3635 19519 0,'-6'29'864'0,"2"-2"176"0,0 7-832 0,-2 3-208 0,-3 3 0 0,-1 4 0 16,-3-2 1536-16,1 1 256 0,1 3 48 0,-3-3 16 15,-2 3-512-15,3-7-112 0,3-6-16 0,3-4 0 16,1-7-544-16,2-7-112 0,4-6-32 0,0-9 0 16,0 0-80-16,12-1-32 0,0-7 0 0,4-6 0 15,0-6 80-15,3-7 16 0,4-1 0 0,1-4 0 16,2-5-208-16,3 1-48 0,1-3 0 0,1-1 0 16,-2 0-256-16,2 4 128 0,-2 2-128 0,0 9 0 0,0 0 0 15,-1 7 0-15,-1 6 0 0,-4 6 0 0,-2 6 0 16,-2 9 0-16,2 4-144 0,-5 6 144 0,-4 2 0 0,-1 11 0 15,-2 5 0-15,0 2 0 0,-5 5 144 0,0 0-144 16,-3-3 192-16,3-1-192 0,-3 2 0 0,2-2 0 16,-1 0 0-16,4-3 0 15,1-5-1744-15,2-3-368 16,2-5-64-16,3-3 0 0,3-8 432 0,2-8 80 0</inkml:trace>
  <inkml:trace contextRef="#ctx0" brushRef="#br0" timeOffset="1132.95">4970 3900 10127 0,'0'0'896'0,"0"0"-704"0,0 0-192 0,0 0 0 16,0 0 2208-16,12-1 416 0,-2-2 64 0,1 0 32 16,2-2-736-16,1 1-128 0,1-3-48 0,5 0 0 15,5-5-848-15,-1 2-160 0,0-3-32 0,-1 1-16 16,-2-5-320-16,0 2-64 0,-6-2-16 0,-1 1 0 16,0 1-160-16,-3-2-48 0,-4 2 0 0,-3 0 0 0,-4 1 48 15,-4 2 16-15,-1 1 0 0,-6 6 0 0,-1 0 112 0,-3 2 0 16,-3 7 16-16,-3 4 0 15,-2 6-96-15,-1 3-32 0,-1 6 0 0,2 5 0 0,0 1-208 0,4 4 176 16,1 3-176-16,4 1 160 0,3 1-160 16,5 1 0-16,3-3 0 0,8-5 128 0,1-4-128 0,7-4 192 15,6-1-192-15,7-4 192 0,4-7-352 0,6-3-64 16,3-3-16-16,3-9 0 16,1-5-1968-16,1-5-400 0,0-4-80 0,2-4-9504 0</inkml:trace>
  <inkml:trace contextRef="#ctx0" brushRef="#br0" timeOffset="1368.71">5917 3821 19119 0,'-13'31'832'0,"4"-11"192"0,1 3-816 0,-3 4-208 16,0 0 0-16,0 3 0 0,-1 3 1696 0,1 0 288 15,-2-4 64-15,0-2 16 0,-1-3-528 0,2-3-96 0,0-5-32 0,3-3 0 16,3-6-416-16,6-7-96 0,0 0 0 0,0 0-16 15,0 0-128-15,13-12-32 16,3-7 0-16,2-5 0 0,0-3-272 0,1-4-48 16,1 0-16-16,3-4 0 0,0 0-192 0,2-3-64 0,-2-2 0 0,5 3 0 15,4 2-128-15,2 2 0 0,1 0 0 0,3 6 128 0,1 1-128 0,0 5 0 16,0 4 0-16,-3 6 0 16,0-1-1728-16,-5 7-288 0,-2 0-48 0</inkml:trace>
  <inkml:trace contextRef="#ctx0" brushRef="#br0" timeOffset="1949.59">6989 3565 25791 0,'0'0'1152'0,"0"0"224"0,0 0-1104 0,0 0-272 16,0 0 0-16,-12 5 0 0,-1 4 640 0,-4 2 80 15,-5 7 16-15,-2 5 0 0,-5 1-160 0,-2 6-48 16,-1 5 0-16,1-3 0 0,-2-1-32 0,2 4-16 16,3-1 0-16,5 2 0 0,3-3-208 0,6-2-32 15,4-1-16-15,5-4 0 0,5-8-224 0,5-6 0 0,2-2 0 0,5-6 0 16,3-6 0-16,7-3 272 16,4-10-16-16,5-3-16 0,2-1 208 0,1-4 64 0,1-3 0 0,-4-1 0 15,0-2-256-15,-2-1-32 16,-1 4-16-16,-3 0 0 0,-2 3-208 0,-1 4 0 15,-3 0 128-15,-1 5-128 0,-3 8 0 0,-2 1 0 0,-13 5 0 0,11 0 0 16,-11 0 0-16,0 0 0 0,10 7 0 0,-2 6 0 16,-2-3 0-16,1 3 0 0,-2 1 0 0,1-4 0 15,2 0 0-15,2 2 0 0,-1-6 0 0,4 2 0 16,1 1 0-16,7-6 0 0,2-3 0 0,2-2 0 16,3 1 0-16,2-8 0 0,1 0 0 0,1-8 144 0,1 0 80 15,2-5 16-15,1-1 0 16,3 0 0-16,-1 2-112 0,1-4-128 0,3-3 176 0,1-1-176 0,3-1 144 0,0-5-144 15,-2-3 0-15,-2-6 144 16,-4-2-144-16,1-10 192 0,-3-5-192 0,-3-6 192 16,-3-6-192-16,-4-6 192 0,-1-10-192 0,-5 2 192 15,-5 4-192-15,-3 12-176 0,-2 10 48 0,-5 13 0 0,-3 8-16 0,-3 17 0 16,-4 8 0-16,-4 11 0 0,-5 9 144 0,-5 13 0 16,-6 6 128-16,-3 13-128 0,-3 10 0 0,-1 12 0 15,1 11 0-15,-5 8 0 0,-1 8 0 0,0 5 0 16,2 4 0-16,3 1-128 0,1 2 128 0,9-3 0 15,4-2 0-15,8-3-128 0,6-5 128 0,5-6 0 16,8-7 0-16,6-4 0 16,7-5-1472-16,11-8-352 0,5-8-80 0</inkml:trace>
  <inkml:trace contextRef="#ctx0" brushRef="#br0" timeOffset="2591.65">10666 2937 19343 0,'-11'-14'848'0,"11"14"192"0,-8-10-832 0,2 3-208 0,6 7 0 0,-9 0 0 0,0 4 912 0,-1 8 144 16,-2 3 32-16,-1 8 0 0,1 11-400 0,-2 4-80 15,-1 7-16-15,-2 3 0 0,-2 8-16 0,1 5-16 0,-1 1 0 0,1 6 0 16,-1-1-32-16,0 0 0 16,-1-2 0-16,1 1 0 0,-2 0-272 0,4-9-48 0,1-6-16 0,2-7 0 15,3-9 192-15,3-7 16 16,3-9 16-16,3-7 0 0,2-2 560 0,0-10 112 15,0 0 32-15,12-10 0 0,4-4-160 0,3-7-48 0,5-3 0 16,0-3 0-16,0-8-528 0,3-6-128 0,0-2 0 0,-1-3-16 16,3 0-240-16,1-4 0 15,0-5 0-15,3 0 0 0,2-3 0 0,3 2 128 0,2 5-128 16,4 5 0-16,1 8 0 0,1 5 0 0,0 12 0 0,-2 4 0 16,0 11-176-16,-6 8 176 0,-4 7-160 15,-3 11 160-15,-6 11-208 0,-5 11 48 0,-4 10 16 0,-5 10 0 0,-2 6 144 0,-5 3-160 16,-6 4 160-16,-3 2-160 15,-5 7 160-15,-4-4 0 0,-1 0 0 0,0-7 0 0,1-6 0 0,4-10 0 16,3-13-144-16,2-8 144 0,0-5-176 16,5-12 48-16,0-6 0 0,0-13 0 15,10 0-1792-15,2-9-336 0,2-5-80 16</inkml:trace>
  <inkml:trace contextRef="#ctx0" brushRef="#br0" timeOffset="2915.94">11971 3313 21183 0,'0'0'944'0,"0"0"192"0,-6 0-912 0,-2 0-224 15,1 1 0-15,-3 2 0 0,-3 2 1840 0,-2 5 320 16,-2 3 64-16,-3 5 16 0,-3 3-1216 0,-11 16-256 16,2 1-32-16,3 3-16 0,1 0-240 0,4-1-48 15,3 1-16-15,6 5 0 0,6-2-208 0,5 3-32 16,5-6-16-16,8-3 0 0,2-2-160 0,1-14 0 15,6 3 0-15,4-8 0 0,2-5 0 0,5-3 0 16,3-5 144-16,3-3-144 0,5-4 704 0,1-2 64 16,0-6 0-16,0-3 16 0,-1-5 64 0,-2-2 16 0,-4-1 0 0,-4-4 0 15,-2 3-352-15,-5 0-64 0,-2-3 0 0,-6-1-16 16,-6-1-128-16,-7-1-32 0,-5-3 0 0,-6-2 0 16,-5-1-64-16,-4 5-16 0,-2 3 0 0,-3 3 0 0,-4 2-192 15,0 6 0-15,1 3 0 0,0 3 0 16,2 6-1216-1,2 3-144-15,2 2-32 0,-2-1-16368 0</inkml:trace>
  <inkml:trace contextRef="#ctx0" brushRef="#br0" timeOffset="3301.15">13440 3127 26255 0,'-19'26'1152'0,"11"-11"256"0,-2 7-1120 0,0 7-288 16,-4 0 0-16,-7 20 0 0,0-4 336 0,2 4 16 15,1 0 0-15,0 2 0 0,-1-1 32 0,1-2 0 16,0 1 0-16,6-13 0 0,-2 0-256 0,0-2-128 16,0-1 128-16,1-5-128 0,3-4 384 0,0-5 0 15,5-6 0-15,2-4 0 0,-1-2 400 0,4-7 96 16,0 0 16-16,5-6 0 0,3-7 160 0,1-2 32 15,2-3 16-15,2-5 0 0,1-2-448 0,0-5-80 16,4-2-32-16,-1-4 0 0,4 1-160 0,0-4-16 16,2-1-16-16,4 2 0 0,-2 1-208 0,3 5-144 0,2 3 192 0,1 5-192 15,2 1 0-15,-3 6 0 16,-1 4 0-16,-5 10 0 0,0 5 0 0,-2 7 128 0,-3 9-128 16,-4 9 0-16,-2 6 192 0,-3 5-192 0,-4 6 192 0,-2 7-192 15,-4 4 128-15,-4 3-128 0,-3-1 0 0,-6 20 0 16,2-11-1152-1,0-8-352-15,3-2-64 0,5-6-16 0,3-11-2576 16,5-7-528-16</inkml:trace>
  <inkml:trace contextRef="#ctx0" brushRef="#br0" timeOffset="3851.76">15219 2291 17503 0,'0'0'1552'0,"-6"8"-1232"16,6-8-320-16,-9 12 0 0,4 0 1648 0,-5 6 272 0,-4 3 48 0,-3 5 16 16,-1 6-1168-16,-2 6-240 0,-2 10-32 15,0 5-16-15,-3 2-112 0,3 5-32 0,-3 6 0 0,1 8 0 16,-2 7 128-16,3 4 0 16,-2 0 16-16,1 4 0 0,5 0-272 0,-1 1-48 0,0-2-16 0,1-7 0 15,2-3-192-15,2-9 128 0,2-11-128 0,3-8 0 16,4-13 448-16,4-8 0 0,5-5 0 0,2-8 0 15,5-10 336-15,3-6 64 0,5-6 16 0,4-6 0 16,5-4-160-16,2-4-48 0,3-3 0 0,2-3 0 0,2-5-384 16,1-1-80-16,-2-2 0 0,4-4-16 0,-4-7-176 0,3 6 0 15,-1 0 0-15,0 2 0 0,-3 2 0 16,1 6 0-16,-1 8 0 0,2 3 0 0,-5 4 0 0,1 10 0 16,-4 5 0-16,-1 11 0 0,-4 3 0 0,0 12 0 15,-6 4 0-15,-1 9 0 0,-7 3 0 0,-6 7 0 16,-4 0 0-16,-5 5 0 0,-4 4 192 15,-6 4-64-15,-3-2 0 0,-2 0 0 0,-1-4-128 0,2-5 192 16,3-7-192-16,3-7 192 0,3-7-192 0,7-7 0 16,3-1 0-16,3-8 128 15,3-4-432-15,3-3-80 0,2-7-32 0,2-3-11008 16,0-7-2208-16</inkml:trace>
  <inkml:trace contextRef="#ctx0" brushRef="#br0" timeOffset="4202.46">16755 3331 19343 0,'0'0'848'0,"-8"-6"192"0,0-1-832 0,1 2-208 0,0 3 0 15,-5 2 0-15,-2 3 2432 0,-4 6 448 0,-4 3 96 0,-3 3 16 16,0 0-2112-16,-3 6-432 0,-3 3-64 0,1 7-32 15,0 6-48-15,1 3-16 0,2 2 0 0,4 0 0 16,3 1-32-16,6 3 0 0,7 2 0 0,3-5 0 16,4-6-256-16,9-5 128 0,3-7-128 0,6-6 0 0,2-5 0 15,7-4 0-15,4-7-160 0,2-6 160 0,5-6 160 16,4-2 160-16,1-5 16 0,0-4 16 0,0-2 192 0,-2-1 32 16,-1-1 16-16,-7-4 0 0,-5 1-176 0,-6 0-32 15,-4 4-16-15,-5-2 0 0,-4-1-16 0,-5 2 0 16,-7-2 0-16,-7-1 0 0,1-5-48 0,-7 2-16 15,-7 3 0-15,-3 2 0 0,-2 4-288 0,-1 7 0 16,1 5 0-16,0 0-144 16,3 6-272-16,1 1-48 0,4 2-16 15,6 4-11056-15,6 4-2224 0</inkml:trace>
  <inkml:trace contextRef="#ctx0" brushRef="#br0" timeOffset="4683.58">17611 3215 22111 0,'-1'13'1968'0,"0"5"-1584"16,1 2-384-16,-4 7 0 0,0 2 1328 0,-7 19 176 15,-1 2 32-15,-3-6 16 0,-4 1-624 0,0-3-128 16,-1-2-32-16,-2 4 0 0,-1-5-16 0,0 0-16 0,3-3 0 0,2-5 0 16,2-11-112-16,4-4-32 0,5-2 0 0,3-5 0 15,4-9-320-15,0 0-64 0,0 0-16 16,14-6 0-16,1-6-48 0,2-4-16 0,0-4 0 0,1-3 0 15,0 0 0-15,4-3-128 0,2 2 192 0,-5 4-64 16,2-5 128-16,5-1 32 0,2-3 0 0,3 2 0 16,3-1-128-16,0 5-32 0,1 6 0 0,0 0 0 0,-2 7-128 0,-3 5 0 15,-3 5 0-15,-4 4 0 0,-3 4-128 0,-2 5 128 16,-4 5 0-16,-3 4 0 0,-2 2 0 0,-5 5 0 16,0-2 0-16,-4 15 0 0,-4-4 0 0,0-3 0 15,-3-5 0-15,-2-4 0 0,0-7 0 0,3-2 0 16,1-10 0-16,5-7 0 0,0 0 0 0,0 0 0 15,0 0 0-15,11-8 192 0,3-8 48 0,1-1 16 16,6-5 0-16,1-3 0 0,3 0-256 0,0-5 128 16,-1-2-128-16,2 2 0 0,0-5 128 0,3 1-128 15,2 1 0-15,3 2 0 0,3 6 0 0,3 3 0 16,0 5 0-16,0 4 0 0,-3 7 128 0,-4 2-128 16,-4 8 0-16,0 2 144 0,-5 8-144 0,2 5 0 0,-4 4 144 0,-1 5-144 15,-3 1 0-15,-4 3 0 0,-4 2 0 0,-1 0 0 16,0 2 0-16,-2 0-160 15,0-2 16-15,0-2 0 16,2-4-1536-16,4 0-304 0,3-6-64 0,7-4-16 16,5-4-1072-16,6-10-224 0</inkml:trace>
  <inkml:trace contextRef="#ctx0" brushRef="#br0" timeOffset="5067.68">20002 3374 23951 0,'-5'0'2128'0,"-4"-1"-1696"0,1-2-432 0,-4 2 0 15,-3 0 304-15,-3-2-32 0,-5 1 0 0,-2-2 0 16,-3 4 48-16,-3 5 0 0,-2 1 0 0,-15 10 0 0,-2 0 0 16,6 3 0-16,2 3 0 0,3 4 0 0,2 1 80 0,4 5 32 15,1 2 0-15,9 2 0 0,5-2-160 0,8 0-16 16,5-2-16-16,7 0 0 0,5 0-240 0,9-7 176 15,7-3-176-15,3-10 160 0,0-3 224 0,5-6 32 16,3-4 16-16,-8-1 0 0,2-4 336 0,2-2 64 16,1-2 0-16,0-2 16 0,0-6-80 15,-2-1 0-15,-2 0-16 0,-3-3 0 0,-8 2-304 16,0-2-48-16,-6 0-16 0,-5-3 0 0,-6 0 32 0,-4-5 0 16,-7 4 0-16,-4-4 0 0,-3 4-192 0,-3 0-32 15,-2 3-16-15,-12 2 0 0,2 6-176 0,1 8 0 16,0 3 0-16,4 8 0 0,2 3 0 0,1 0-176 15,6 5 176-15,2 2-192 16,4-3-416-16,4-1-96 0,5 3 0 0,5-4-10832 16,0-9-2160-16</inkml:trace>
  <inkml:trace contextRef="#ctx0" brushRef="#br0" timeOffset="5571.44">21032 3125 18431 0,'-4'-10'816'0,"2"3"160"0,-2 0-784 0,-1-2-192 0,-2 0 0 0,0-2 0 0,-5 2 2064 0,-2 0 368 16,-2 4 80-16,-4 3 16 0,-5 2-1488 0,0 4-288 15,-4 6-64-15,-1 3-16 0,-3 4-368 0,4 6-80 16,-3-1-16-16,3 8 0 0,2-2-16 0,5 3-16 16,3 0 0-16,3-4 0 0,6 1-176 0,5-4 160 15,4-3-160-15,3-3 160 0,5-4-160 0,5-1 0 16,5-7 0-16,4-3 0 0,4-5 0 0,5-1 0 15,1-2 0-15,2-6 128 0,1 2 160 0,2-3 32 16,-2-2 0-16,-1 1 0 0,0 0 32 0,-2-1 16 16,-5 2 0-16,-2 1 0 0,-2 0-80 0,-4 6-16 0,-3-1 0 0,-2 4 0 15,-3 5-144-15,-2 4-128 16,-3 2 192-16,-3 9-192 0,-2 6 256 0,-2 4-48 0,-3 7-16 16,-6 10 0-16,-1 7 32 0,-6 7 0 15,-4 10 0-15,-4 3 0 0,-6 2 112 0,-5 2 32 16,-6 5 0-16,-21 30 0 0,2-9-64 0,1-11-16 0,0-4 0 15,18-30 0-15,-4-1-144 0,-2-4-16 0,1-1-128 0,2-8 192 16,4-8-1792 0,5-3-352-16,3-9-80 0</inkml:trace>
  <inkml:trace contextRef="#ctx0" brushRef="#br0" timeOffset="6091.75">23213 3091 28559 0,'-7'1'2544'0,"-5"1"-2032"0,-2 0-512 0,-2 0 0 16,-3 1 400-16,-3 1-16 0,-2 3 0 0,-3 2 0 16,-6 3 224-16,-1-2 32 15,-3 2 16-15,1 4 0 0,1 0-432 0,0 3-96 16,2 2 0-16,4-1-128 0,4 0 128 0,6 2-128 0,6 1 0 0,5-2 0 15,3 5 0-15,9 1 0 0,5-5 0 0,5 1 0 16,5-1 0-16,4-1 0 0,1 0 0 0,4 0 0 16,1 0 0-16,0 3 0 0,5-2 0 0,-4 2 0 15,-1 0 0-15,-5-1 0 0,-6-2 0 0,-4 3 0 0,-4 3 0 16,-6-4 0-16,-6 4 0 0,-7-4 160 16,-7 2 160-16,-6-1 48 0,-9-3 0 0,-4-2 0 15,-6-2 32-15,0 0 16 0,-6-2 0 0,1-3 0 0,1-5-224 0,-1-4-64 16,0-3 0-16,2-4 0 0,2-4-128 0,5 1-272 15,6-6 64-15,10-1-10400 16,8-3-2064-16</inkml:trace>
  <inkml:trace contextRef="#ctx0" brushRef="#br0" timeOffset="6756.16">23781 3360 22111 0,'-7'8'1968'0,"-2"1"-1584"16,-1 3-384-16,-3 4 0 0,-2 3 784 0,-2 2 80 15,-2 5 16-15,0 0 0 0,0 5-288 0,1-3-48 16,0 1-16-16,2 2 0 0,-2-3-368 0,8 2-160 0,1 1 128 0,5-6-128 16,6 2 0-16,3-6 128 0,4-3-128 0,3 0 0 15,4-4 128-15,1-4-128 0,6 3 128 0,0-8-128 16,2-1 384-16,3-3-16 0,2-2 0 0,3-1 0 15,-1-1-16-15,-1-1 0 0,1-1 0 0,-3-4 0 16,-2 1-160-16,-2-3-16 0,0 2-16 0,-4-5 0 16,0-4 32-16,-4 0 0 0,-1-1 0 0,-4-1 0 15,-2-6-192-15,-2 2 128 0,0-8-128 0,-3-1 128 16,-3-2-128-16,1-3 0 0,-1 0 0 0,1-2 0 0,1-1 0 0,0 3 0 16,1 1 0-16,1 2 0 0,0 2-128 0,2 4 128 15,2-2 0-15,4 4 0 0,1-2 0 0,3 0 0 16,1 1-144-16,2 0 144 0,0 3 0 0,2-3-160 15,1 1 160-15,2-2-128 0,-2 2 128 16,-1-2-192-16,-2 1 192 0,0 1-192 0,-2-2 192 0,-1 2-192 16,-3-2 192-16,-3 4-192 0,-1-2 192 0,-2 5 0 15,-2 3-144-15,-2 5 144 0,-2 5 0 0,-4 3 0 16,-5 3 0-16,0 8 0 0,-3 6-208 0,-2 5 80 16,-2 7 128-16,2 8-208 0,-3 4 208 0,1 6 0 15,1 7 0-15,4 2 0 0,-3-1 0 0,4 3 128 16,2 0-128-16,1-1 160 0,1-2 96 0,2-7 0 15,2-4 16-15,2-4 0 0,3-2 48 0,1-3 0 16,0-6 0-16,2-4 0 0,3-5-64 0,0-5 0 16,4 0 0-16,0-5 0 0,1-4 128 0,2 0 0 15,2-4 16-15,2-5 0 0,0-1-176 0,0-3-32 16,-2-2-16-16,2 2 0 0,-1 4-176 0,-4 0 0 0,-2 4 0 16,-2 1 0-16,-1 3 0 0,-2 2 0 15,0 3 0-15,-5 6 0 0,0 2 0 0,-1 3 0 0,0 3 0 0,-2 1 0 16,-2 1 0-16,-1 2 0 0,0-3 0 0,-1 0 0 15,0 0 0-15,1-1 0 0,0-3 0 0,1-3 128 16,2-1-128-16,-1-3 0 0,3-1 144 0,-5-7-144 16,7 3 288-16,0-3-16 0,2 0 0 0,1-2 0 15,0 2-64-15,-1 0-16 0,3 2 0 0,-2 0 0 16,-1 3-192-16,0 4 0 0,0 0 0 0,-2 4 0 16,0 3 0-16,-2 1 0 0,-1 2 0 0,-1 0 0 15,0 1-1424-15,-1 1-240 0</inkml:trace>
  <inkml:trace contextRef="#ctx0" brushRef="#br0" timeOffset="7103.27">26406 2803 24527 0,'0'0'1088'0,"0"0"224"0,0 12-1056 0,0 6-256 15,-1 1 0-15,0 10 0 0,-2 5 656 0,-1 8 80 16,-4 10 16-16,-1 4 0 0,-2 1-304 0,0 7-48 0,-3 0-16 0,0 0 0 16,-4-3 64-16,-1 4 16 0,-1 0 0 0,0-1 0 15,2-1-320-15,-1-4-144 0,-3 0 128 0,2-3-9120 16,-1-4-1824-16</inkml:trace>
  <inkml:trace contextRef="#ctx0" brushRef="#br0" timeOffset="7487.36">26085 3544 17503 0,'0'0'1552'0,"15"-1"-1232"0,2 0-320 0,4 0 0 0,6-2 1536 0,5 1 256 16,1-4 64-16,4 3 0 0,2-4-736 0,3 2-144 16,1 1-16-16,-10 2-16 0,5-7-544 0,5 3-96 15,3-1-32-15,3-2 0 0,0 3-272 0,-1-2 0 16,-3 2 0-16,-4 2 0 0,-7-1 144 0,-4 4-144 15,-4 2 0-15,-6 4 144 0,-5 0-144 0,-3 7 0 16,-6 2 0-16,-3 6 0 0,-6 3 0 0,-3 2 0 16,-4 8 128-16,-4 3-128 0,-4 3 304 0,0 3-32 15,-3-1 0-15,0-3 0 0,3 0-80 0,3-2 0 16,4-4-16-16,3-7 0 0,4-2 416 0,4-5 96 16,5-4 16-16,6-2 0 0,4 1-128 0,4-7-32 15,2-2 0-15,4-4 0 0,-1-4-144 0,1-1-16 16,4-9-16-16,-1 0 0 0,-1-2-144 0,-2 1-32 15,0-6 0-15,-2 1 0 0,-4-3 368 0,-4-2 64 0,-4-6 16 0,-3 2 0 16,-4 0 0-16,-6-2 0 0,-3 3 0 16,-4 4 0-16,-3 2-368 0,-6 5-64 0,-4 3-16 0,-3 6 0 15,-6-1-192-15,-2 7-208 0,-1 3 32 16,-3 3 16 0,-1-1-2368-16,-1 4-480 0</inkml:trace>
  <inkml:trace contextRef="#ctx0" brushRef="#br0" timeOffset="8443.14">28486 3975 13823 0,'-24'-1'1216'0,"10"2"-960"0,1 1-256 0,-2 0 0 16,2-1 2672-16,3 1 480 0,1 0 112 0,9-2 0 15,0 0-2176-15,0 0-432 0,5 12-80 0,4-1-32 16,6-5-288-16,3 5-64 0,1-4-16 0,7 0 0 15,4-1 64-15,7-2 16 0,4 0 0 0,7-3 0 16,5-1 112-16,7 0 16 0,6 0 16 0,1-1 0 16,-4-3-272-16,4 1-128 0,4-1 128 0,6-2-128 15,5 0 0-15,1-3 128 0,-3 1-128 0,-1-5 0 0,0-1 0 16,2 3 128-16,4-3-128 0,0 0 0 0,-3-2 0 16,-4-4 0-16,-3-2 128 0,-1 3-128 0,0 1 272 15,1-1 32-15,1-2 0 0,-2-3 0 0,-4-1 224 16,-2-2 48-16,0 2 16 0,3 0 0 0,1 0-192 0,2 1-32 15,1-8-16-15,-27 13 0 0,5-1-224 0,1-3-128 16,6-3 128-16,1 2-128 0,4-4 0 0,2 0 128 16,1-2-128-16,-4-1 0 0,-1 1 0 0,-4-3 0 15,0-2 0-15,-3 0 0 0,-4-1-224 0,-1-2-64 16,0 0-16-16,-4-1 0 0,-4-1 48 0,-3 0 0 16,-3 0 0-16,-2-2 0 0,-5 0 256 0,-2 2 0 15,-2-5 0-15,-1 4 0 0,0 3 0 0,-4 5 0 16,0 0 128-16,4-2-128 0,0-2 128 0,2 1-128 15,1 1 0-15,0 0 144 0,0 2-144 0,10-10 0 16,-1 1 0-16,-3-1 0 0,-4 2 0 0,1-3 0 16,-2-1 0-16,-1-1 0 0,0 1 0 0,0-2 0 15,-1 3 0-15,-7 13 0 0,0-1 0 0,-1 4 0 0,-1-1 0 16,0 3 0-16,-1-2 0 0,-2 3 0 0,-1-4 0 16,4-7 0-16,-2 0 0 0,-2 2 160 0,-2 0-160 15,-4 1 160-15,-3 2 0 0,-1 1 0 0,-4-1 0 0,-2 6 0 16,-5-2 32-16,-1 6 16 0,-4 1 0 0,-1 3 0 15,-2 0-48-15,1 6-16 0,-2 2 0 0,-5-1 0 16,-3 2-144-16,-3 3 0 0,-1-3 0 0,-2 3 128 16,-3 3-128-16,-10-5 0 0,1 1 0 0,-3 2 0 0,1 0 0 15,9 1 0-15,-1-1 0 0,-3 1 0 16,1 3 0-16,1 1 0 0,-1 1 0 0,1 4 0 0,-1 0 0 0,-11 2 0 16,7 1 0-16,0-4 0 0,8 1 0 0,0 2 0 15,5-4 0-15,4 1 0 0,6 0 0 0,-2-1 0 16,9-2 0-16,0 1 0 0,5-3 0 0,7 0 0 15,0 0-192-15,0 0 192 16,0 0-528-16,0 0 16 0,7 0 0 0,2 0 0 16,1-1-2032-16,6-1-400 0,0 1-64 0</inkml:trace>
  <inkml:trace contextRef="#ctx0" brushRef="#br0" timeOffset="8824.25">32199 887 11055 0,'0'0'976'0,"-4"-4"-784"0,-1-1-192 0,1-2 0 15,-1 4 1664-15,5 3 272 0,-6 0 64 0,-2 1 16 16,-1-2-704-16,-2 4-144 0,-3 4-16 0,-3-1-16 15,-1 2-176-15,-3 2-16 0,-2 5-16 0,-2 0 0 0,-9 2-96 0,1 2-32 16,-2 3 0-16,-3 0 0 0,-4 8-128 0,1-2-32 16,2 3 0-16,2 2 0 0,4-1-128 0,4-4-16 15,2 1-16-15,4 1 0 0,3-4-64 0,6 2-16 16,3-5 0-16,5 1 0 0,4 2-128 0,5-3-16 16,5-3-16-16,6 0 0 0,5-1 128 0,5 0 16 15,4-2 16-15,6-3 0 0,5 0-96 0,4-1-32 16,4-4 0-16,1-1 0 0,3-1-144 0,1-3-128 15,2-1 192-15,-4 1-192 16,0-1-240-16,-13 1-144 0,2-3-48 0</inkml:trace>
  <inkml:trace contextRef="#ctx0" brushRef="#br0" timeOffset="9989.19">2632 6444 5519 0,'3'-36'240'0,"-2"9"64"0,-1-3-304 0,3-2 0 15,-2 3 0-15,2 3 0 0,-2 2 2096 0,-1 3 352 0,0 4 80 0,-1 8 16 16,1 9-1072-16,0 0-224 16,0 0-32-16,-11 3-16 0,3 6-496 0,0 5-80 0,0 7-32 0,-1 6 0 15,-1 6-464-15,-1 3-128 0,-1 1 0 16,-2-2 0-16,2-1 0 0,-2-1 0 0,1-2 0 0,2 2 128 16,4 0-128-16,5 0 176 0,0 1-176 0,6-9 192 15,5-6-16-15,3-5 0 0,0-3 0 0,4-7 0 16,1-3 736-16,2-2 160 0,3-5 16 0,-2-6 16 0,-1-4 48 0,0-1 0 15,-1-1 0-15,-1-1 0 0,-1 0-672 16,1 0-128-16,1 1-32 0,-4-1 0 0,-3 1-144 0,-1 6-48 16,3 8 0-16,-3 0 0 0,0 2-128 0,0 4 0 15,2 4 0-15,-1 8 0 0,3 4 0 0,0 3 0 16,0 1 128-16,0 5-128 0,0-1 0 16,1 2 0-16,-1-6 0 0,4-1 0 15,3-5 0-15,0-2 0 0,1-6 0 0,3-3 0 0,2-9 160 0,1-4-160 16,2-7 192-16,-2-4-192 0,2-4 704 0,0-7 48 15,-1-5 0-15,-4 0 0 0,-3-2-304 0,-3 1-64 16,-2 1-16-16,-1-1 0 0,-2 1-160 0,-2-1-16 16,-3 2-16-16,-3 2 0 0,-1 4-16 0,-2 1 0 15,-4 4 0-15,1 4 0 0,-2 4-160 0,1 5 0 16,-2 1 0-16,3 9 0 16,0 0-1376-16,-7 3-160 0,-3 4-16 0,3 0-8624 0,1 0-1728 0</inkml:trace>
  <inkml:trace contextRef="#ctx0" brushRef="#br0" timeOffset="10204.24">3899 6010 13823 0,'0'0'608'0,"0"0"128"0,0 0-592 0,0 0-144 0,8 9 0 0,-4 5 0 16,0 5 3040-16,-3 4 576 0,-2 4 112 0,-1 2 32 15,-4 7-2224-15,-1 3-432 0,-2 0-80 0,-1 3-32 16,-2 8-416-16,-2 1-64 0,-2-2-32 0,-2 0 0 15,0 0-112-15,0 1-32 0,2-3 0 0,2-5 0 16,1-7-336-16,4-5 0 0,5-1 0 0,3-8 0 16,1-5-2240-1,3-6-432-15,-3-10-80 0</inkml:trace>
  <inkml:trace contextRef="#ctx0" brushRef="#br0" timeOffset="10490.35">4873 5462 28559 0,'-12'3'2544'0,"12"-3"-2032"0,0 0-512 0,-7 8 0 0,1-1 288 0,2 8-32 0,0 3-16 0,1 4 0 16,-1 7-240-16,1 2 128 15,1 3-128-15,-1 9 0 0,1 0 192 0,-2 7-64 16,0 3-128-16,-2 5 192 0,-2 4-192 0,-3 3 0 16,-2 5 0-16,-1 3 0 0,-4 5 128 0,0-2-128 15,-2-5 176-15,3-8-176 16,1-9-272-16,6-7-176 0,0-9-16 0,3-7-16 16,5-10-112-16,2-5-32 0,0-16 0 0,9 2-11472 0</inkml:trace>
  <inkml:trace contextRef="#ctx0" brushRef="#br0" timeOffset="10705.41">5454 5455 13823 0,'0'0'608'0,"7"-9"128"0,-7 9-592 0,0 0-144 0,0 0 0 0,9 13 0 0,-6 2 2640 0,-4 9 496 15,-4 10 112-15,-4 8 16 0,-4 5-1824 0,-3 7-352 16,-4 4-80-16,-6 7-16 0,-2-1-128 0,-2 5-32 15,-5 4 0-15,1 1 0 0,1 2-256 0,-1-2-48 16,-1-1-16-16,4 2 0 0,1 0-512 0,8-3 0 16,4-6 0-16,6-10-15072 0</inkml:trace>
  <inkml:trace contextRef="#ctx0" brushRef="#br0" timeOffset="11226.15">8623 5137 23039 0,'-2'10'2048'0,"-1"4"-1648"15,1 5-400-15,-2 9 0 0,1 8 304 0,-4 6-32 16,-6 10 0-16,-1 6 0 0,-3 8 128 0,-3 3 32 15,-4 0 0-15,-5 4 0 0,-6 4 48 0,-3 3 16 16,-7-3 0-16,-1 1 0 0,1 1-240 0,3-7-64 16,4-8 0-16,5-10 0 0,4-10-64 0,6-10-128 15,5-6 176-15,6-9-176 0,1-6 272 0,11-13-48 16,0 0-16-16,0 0 0 0,11-7 240 0,3-7 32 16,3-2 16-16,6-3 0 0,4-2-304 0,5 0-64 15,5-3-128-15,2 1 192 0,2 0-192 0,1 0 0 16,0 3 0-16,-6 6 0 0,1 5 0 0,-2 6 0 15,-2 6 0-15,-5 4-160 0,-4 7 160 0,-5 7 0 16,-5 7 0-16,-5 2 0 0,-6 6 128 0,-5-3 0 16,-7 2 0-16,-6 2 0 0,-8 3 64 0,-4-2 32 0,-5-1 0 0,-4-2 0 15,-8-2-224-15,-3-5-256 0,-2-2 48 16,3-7-9296-16,7-8-1856 0</inkml:trace>
  <inkml:trace contextRef="#ctx0" brushRef="#br0" timeOffset="11523.24">9062 6211 22111 0,'14'6'1968'0,"-3"0"-1584"0,3-3-384 0,2 0 0 0,-3-1 1248 0,3 0 160 16,2-2 48-16,-1 0 0 0,1-2-240 0,0 0-64 15,0-2 0-15,1-5 0 0,2-5-832 0,4 0-160 16,0-4-32-16,-2-1-128 0,-4-1 176 0,-1 0-176 15,-3-2 160-15,-1 2-160 0,-3 1 0 0,-4-2 128 16,-2 1-128-16,-5 1 0 0,-3 2 128 0,-2 5-128 16,-1 5 176-16,-3 4-176 0,-4 8 336 0,-3 1-32 15,-3 8-16-15,-3 5 0 0,-1 3 144 0,-1 9 16 16,-1 5 16-16,0 2 0 0,3 4-112 0,1 5-32 16,5 1 0-16,3-3 0 0,4 1-320 0,7-4 0 15,4 0 0-15,6-3-10752 16,3-3-2192-16</inkml:trace>
  <inkml:trace contextRef="#ctx0" brushRef="#br0" timeOffset="12275">12438 6008 25567 0,'0'0'1136'0,"-5"-7"224"0,-3 2-1088 0,-2-1-272 0,1 0 0 0,-2 2 0 0,-2 3 416 0,-2 2 32 16,-3 6 0-16,-1 5 0 0,-1 3-320 0,-2 4-128 15,-2 8 128-15,1 2-128 0,3 3 192 0,-1 2-64 16,7 2 0-16,4 1 0 0,2-1 112 0,5 0 16 15,6-3 0-15,4-2 0 0,6 0-256 0,2 0 176 16,3-8-176-16,2-5 160 0,3-4-160 0,2-4 0 16,1-6 144-16,0-4-144 0,4 0 144 0,-4-7-144 15,5-2 192-15,-2-6-192 0,0-4 384 0,-2-1-16 16,-4-3-16-16,-4 0 0 0,-5 5-96 0,-4 0-32 16,-6-1 0-16,-4 0 0 0,-4 0 0 0,-4 1 0 15,-3 1 0-15,-7 0 0 0,-3 3-32 0,-4 4-16 16,1-2 0-16,0 3 0 0,1-1-176 0,4 5 0 15,1 0 0-15,4 3 0 0,4 2 0 0,10 0 0 0,0 0 0 0,0 0 0 16,0 0 0-16,15-9-272 0,3-3 64 0,12 0 16 16,6-5-64-16,8-2 0 0,0-4 0 0,2-2 0 15,1-5 112-15,1-4 16 0,0-4 0 0,1-1 0 16,-1 0 128-16,2-1-160 0,1-2 160 0,-2 0-160 16,1-6 448-16,-5 3 96 0,-3-3 0 0,-4-2 16 15,-4-3 160-15,-6 1 16 0,-7 3 16 0,-3 5 0 16,-3 7-272-16,-3 12-48 0,-5 3-16 0,-3 12 0 15,-4 10-32-15,0 0-16 0,-10 13 0 0,1 12 0 0,-4 11-48 16,-2 13-16-16,-2 8 0 0,-2 12 0 0,-2 5-144 16,-3 5 128-16,-4 6-128 0,-3 2 128 0,-4 2 0 0,-4 4 0 15,-1 4 0-15,0 1 0 0,2 3 32 0,3-2 0 16,0-2 0-16,4-7 0 0,0-3-160 16,3-10 0-16,3-6 0 0,6-8 0 15,0-11-1824-15,1-9-240 0,2-12-48 0,-1-10-7760 16,1-11-1552-16</inkml:trace>
  <inkml:trace contextRef="#ctx0" brushRef="#br0" timeOffset="12401.17">12603 6713 25743 0,'0'0'1136'0,"17"3"240"0,-1 1-1104 0,5 1-272 16,-1-3 0-16,4 1 0 0,4-1 912 0,3 0 128 16,2-1 32-16,0-2 0 0,5-2-688 0,0-1-144 15,0-5-32-15,3 3 0 16,-1-3-1088-16,1 0-208 0</inkml:trace>
  <inkml:trace contextRef="#ctx0" brushRef="#br0" timeOffset="12842.92">17177 5530 17503 0,'9'-21'1552'0,"-7"11"-1232"0,5 1-320 0,-2-3 0 0,-2-5 1472 0,0 2 256 16,-3 0 32-16,-1 2 16 0,-2 2-352 0,-2-2-64 15,-1 3-16-15,-3-3 0 0,-4 3-512 0,-1 2-96 16,-4 4-32-16,-11-1 0 0,-1 8-64 0,-3 4 0 16,-3 10-16-16,-1 5 0 0,-1 3-288 0,-3 3-48 15,-3 4-16-15,2 3 0 0,0 9-144 0,2 5-128 16,5 3 192-16,3 5-192 0,3 4 0 0,3 0 0 15,4 7 0-15,4-3 0 0,4 2 0 0,4-5 0 16,3-6 0-16,2-4 0 16,4-3-368-16,0-5-80 0,-1-7 0 0,2-3-16 15,0-1-2032-15,0-10-416 0,2-2-80 0,-2-7-16 0</inkml:trace>
  <inkml:trace contextRef="#ctx0" brushRef="#br0" timeOffset="13190.87">16386 6135 17503 0,'0'0'1552'0,"0"0"-1232"0,10 6-320 0,3 2 0 16,2 1 2144-16,6-2 368 0,4 4 80 0,4-5 16 15,2 1-1472-15,7-3-304 0,5-2-48 0,4-1-16 0,5-1-496 16,-1-1-96-16,-1-1-32 0,-16 0 0 16,-2-2-544-16,-1-1-112 0,1 0-32 0,-2 2 0 15,-5-1-176-15,-2 1-48 16,-4-1 0-16,-3 1 0 0,0 2 1008 0,-4 2 192 0,-1 2 32 0,-4 3 16 15,-2 1 480-15,-1 4 80 0,-3 0 32 0,-1 3 0 16,-2 3-288-16,-2 1-48 0,-1-2-16 0,0 3 0 0,0 3-256 0,-2 2-48 16,1-1-16-16,-3 4 0 0,1-2-208 15,2-5-64-15,1-3 0 0,3-4 0 0,2 1-128 0,2-4 0 16,2-3 144-16,1 1-144 0,4-5 144 16,-2-1-144-16,5-3 192 0,1 0-192 0,2-2 272 15,-1-1-48-15,0-2-16 0,-1-1 0 0,-3-4-208 0,-3 2 144 16,1-2-144-16,-4-3 128 0,-4 0-128 0,-3 0 128 15,-2-3-128-15,-2 1 128 16,-2-3-496-16,-2 1-96 0,-1 0-32 0,2 4-10256 0,-1 1-2048 16</inkml:trace>
  <inkml:trace contextRef="#ctx0" brushRef="#br0" timeOffset="13593.71">18189 5886 15663 0,'0'0'688'0,"0"0"144"0,0 0-656 0,0 0-176 0,3 10 0 0,1 3 0 0,-1 3 1856 0,-3 2 352 16,-2 4 64-16,1 4 16 0,-1 0-1008 0,-2 4-208 15,1-1-48-15,-2 2 0 0,-1 2-304 0,-2-3-64 16,1-3-16-16,-2 1 0 0,0-5-64 0,1 1-32 16,2-2 0-16,-1-7 0 0,2-2-176 0,2-3-48 15,3-10 0-15,0 0 0 0,0 0 400 0,6-8 80 16,2-2 16-16,3-6 0 0,3-5 16 0,2-3 0 16,1 0 0-16,3-5 0 0,2-1-320 0,1-1-48 15,1-4-16-15,0 1 0 0,0 4-272 0,3-1-176 16,1-1 192-16,0 0-192 0,-1 3 128 0,-2 4-128 15,4 3 0-15,2 4 0 0,-2 3 0 0,-6 9 0 0,0-1 0 0,1 5 0 32,0 2-1280-32,0 2-176 0,-1 5-16 0,9 0-15168 0</inkml:trace>
  <inkml:trace contextRef="#ctx0" brushRef="#br0" timeOffset="14159.52">19969 5774 23039 0,'0'0'2048'0,"2"-6"-1648"0,0 0-400 0,-2 6 0 0,0 0 1056 0,0 0 128 15,0 0 32-15,0 0 0 0,0 0-384 0,-4 14-64 16,-2 5 0-16,-3 2-16 0,-1-1-224 0,-1 4-32 15,-2 3-16-15,-1 0 0 0,-1 2 32 0,-1-2 16 16,1-1 0-16,1-2 0 0,1 2-176 16,2-5-32-16,1 0-16 0,1-3 0 0,2-2-176 15,4-4-128-15,3-12 192 0,0 0-192 0,0 0 224 0,0 0-64 16,11-7-16-16,4-3 0 0,6-8 112 0,3-1 32 16,0-2 0-16,5-1 0 0,0-1-160 15,1 1-128-15,-4-5 144 0,0 2-144 0,-1-1 128 0,-2 2-128 16,0 1 0-16,1-2 0 0,2 4 0 0,-9 8 128 15,1 3-128-15,1 0 0 0,0 3 0 0,-1 4 0 16,-1 1 0-16,-3 6-160 0,-2 3 160 0,-1 5-160 0,-4 4 160 16,-1 1-160-16,-2 1 160 0,-2 2 0 15,-4 1 0-15,-2 2 0 0,-2 1 0 0,-1-1 0 16,-4-2 0-16,-5 11 0 0,1-9 0 0,3-4 0 16,3-5 0-16,9-14 0 0,0 0 128 0,0 0-128 0,0 0 128 15,12-3-128-15,3-5 288 0,4-1-16 0,3-4 0 16,6-2 0-16,3-3-112 0,5-2-32 0,0-2 0 0,2 0 0 15,-3-6-128-15,1 3 0 0,-1-3 0 0,1 5 0 16,1-1 0-16,-2 4 0 0,1 4 0 0,0 4 0 16,1 7 192-16,-1 3-64 0,0 5 0 0,0 5 0 15,-3 5 0-15,-4 7-128 0,0 5 192 0,-5 3-64 16,-1 4-128-16,-1 1 128 0,-2 0-128 0,7 16 128 16,-4-2-128-16,-2-6 0 0,0-2 0 0,0-3 0 15,2-5-1568-15,2-3-352 16,5-4-64-16,3-9 0 0</inkml:trace>
  <inkml:trace contextRef="#ctx0" brushRef="#br0" timeOffset="15201.82">3445 9979 15663 0,'-5'-20'1392'0,"1"8"-1120"0,-1-3-272 0,-2-1 0 15,0-3 1360-15,-2 4 224 0,0 2 32 0,0 2 16 16,-1-1-80-16,-2 6-16 0,1 2 0 0,0 3 0 15,0 2-656-15,-3 3-144 0,0 4-32 0,-1 4 0 16,0 6-464-16,0 6-112 0,1 6 0 0,0 5-128 16,1 3 128-16,3 8-128 0,2 2 0 0,3 11 0 0,-1 1 144 0,2 3-144 15,3-3 0-15,1 0 144 0,1 2-144 16,3-6 0-16,3-7 0 0,5-9 0 0,3-10 0 16,3-9 0-16,5-10 0 0,1-5 128 0,3-7 400 15,4-9 80-15,6-5 16 0,5-8 0 0,5-10-80 0,2-4-16 16,-2-3 0-16,-3-3 0 0,-5 0-256 0,-3 2-48 15,-5-2-16-15,-2 2 0 0,-2 3-208 0,-6 0 144 16,-1 0-144-16,-4 1 128 0,-5-1 48 0,-1 8 0 16,-1-1 0-16,0 12 0 0,0 4-176 0,-1 8 160 15,-8 7-160-15,0 0 160 0,10 13-160 0,-1 14-256 16,-3 8 64-16,0 14 16 0,1 9 176 0,-1 6 0 16,-1 6 0-16,-1 7-128 0,-4 5 128 0,-4 8 0 15,-2 8 0-15,-4 2-128 0,-6 3 128 0,-1 4 0 0,-5 5 0 0,-5-2 0 16,-3-4 128-16,7-31-128 15,-5 1 160-15,-4 2-160 0,-3-1 320 0,-5-3-16 16,0-8-16-16,-2-3 0 0,-2-4 224 0,4-6 32 0,-4-3 16 0,3-4 0 16,-1-6-112-16,2-5-32 0,0-6 0 15,3-2 0-15,-3-6-224 0,3-6-32 0,-1-3-16 16,1-8 0-16,3-6-144 0,2-7 0 0,3-6 0 0,2-5 0 16,6-4 0-16,3-6-176 0,7 1 16 0,5-3 0 15,8-2 32-15,5 2 0 0,10 2 0 0,7 2 0 16,6-3-48-16,6 6 0 0,6-2 0 0,1 4 0 15,3 2 176-15,1-3-128 0,4 1 128 0,23-5-128 16,-4 4-1312 0,1 3-256-16,2 4-48 0</inkml:trace>
  <inkml:trace contextRef="#ctx0" brushRef="#br0" timeOffset="15545.94">5191 10098 27071 0,'-19'-6'1200'0,"6"4"240"0,1-178-1152 0,0 360-288 15,3-180 0-15,9 0 0 0,0 0 704 0,0 0 64 0,0 0 32 0,7 9 0 16,3-1-512-16,3-3-96 0,3 0-32 0,5 1 0 16,7-2 160-16,-3-1 48 0,3-3 0 0,1 1 0 15,2 0-112-15,0 4 0 0,-1-2-16 0,-2 1 0 16,0 0-992-16,-2 3-192 15,-3 0-32-15,-4 4-12576 0</inkml:trace>
  <inkml:trace contextRef="#ctx0" brushRef="#br0" timeOffset="15707.63">5054 10627 34383 0,'-10'11'1520'0,"10"-11"320"0,0 0-1472 0,0 0-368 15,11 12 0-15,7 0 0 0,4-3 192 0,6-1-16 16,-2-7-16-16,5-1 0 0,6-1 208 0,0-3 32 15,1-5 16-15,4 2 0 0,3-7-208 0,5-2-32 16,3 2-16-16,5-1 0 16,4 1-2000-16,-2-4-400 0</inkml:trace>
  <inkml:trace contextRef="#ctx0" brushRef="#br0" timeOffset="16738.02">8619 9804 11967 0,'0'0'1072'0,"0"0"-864"15,-2-11-208-15,-1 1 0 0,1-2 1456 0,-1 3 240 16,-2-1 48-16,-1 4 16 0,-3-3-752 0,0 3-160 15,-4-4-16-15,-1 2-16 0,2-2-192 0,-4 3-48 16,0 0 0-16,-4 0 0 0,-5 2 16 0,-1 3 0 0,-6 2 0 0,-2 4 0 16,-3 4-48-16,-3 4-16 15,-2 3 0-15,0 3 0 0,2 2-32 0,-1 10-16 16,-1 0 0-16,1 6 0 0,1 0 176 0,-1 6 48 16,0-2 0-16,2 2 0 0,2 5-192 0,5 1-16 0,4-3-16 15,6-1 0-15,6-2-160 0,5-4-48 16,6-4 0-16,6 0 0 0,7-8 0 0,6 1 0 15,6-4 0-15,7-3 0 0,2-6-80 0,5-1 0 0,4-7-16 0,6-1 0 16,3 2 160-16,3-6 48 0,4-4 0 0,3 1 0 16,2-2-160-16,-1-1-32 0,0 0 0 0,-4-5 0 15,-6 1-192-15,-2 0 0 0,-4 3 128 0,-4-5-128 32,-4 1-1040-32,-2-3-256 0,-4 1-48 0,-2 0-14256 0</inkml:trace>
  <inkml:trace contextRef="#ctx0" brushRef="#br0" timeOffset="17052.9">9317 10545 30687 0,'0'0'1360'0,"-2"9"288"0,-1 0-1328 0,-1 7-320 0,1 1 0 0,-4 5 0 0,-2 5 832 0,-1 4 112 16,-3 6 16-16,0 3 0 0,-5 3-208 0,5-13-48 16,-1 5 0-16,-8 19 0 0,1 0-112 0,2-3-16 15,-2-1-16-15,4-6 0 0,-1 0-320 0,4-3-64 16,0-6-16-16,5 1 0 15,1-4-2064-15,5-8-400 0,3 5-96 16,3-12-16-16</inkml:trace>
  <inkml:trace contextRef="#ctx0" brushRef="#br0" timeOffset="17796.38">10379 9782 15263 0,'-17'5'672'0,"8"0"144"0,-1-1-656 0,0 2-160 0,0-1 0 15,1 1 0-15,0 3 1168 0,3-1 208 0,-1 1 32 0,2-3 16 16,1 4-400-16,4-10-64 0,0 0-32 16,4 10 0-16,3 1-80 0,4-4-16 0,6 1 0 0,4-6 0 15,3-3 64-15,7-4 0 0,4-1 0 0,2 1 0 16,0-4-480-16,1 0-96 0,3-1 0 0,2 1-16 15,-2-3 720-15,1 1 160 0,-2-3 32 0,4-1 0 16,-2-2-1696-16,-3 2-336 16,-5 0-64-16,-2-1-16 0,-3 1 896 0,-3 0 0 0,-6 0 176 0,-5 1-32 15,-3 2 0-15,-5 2 0 0,-3-3 0 0,-4 4 0 16,0-1 0-16,-2 0 0 0,-7-3 0 0,-4 1 0 0,-2 1-144 16,-2 0 128-16,-4 0-128 0,-5-1 128 0,-3-2-128 0,-1 1 0 15,-2 6 144-15,0 4-144 0,-2 6 0 0,-2 4 0 16,-2 7 0-16,0 4-128 0,-3 0 128 0,-1 5-208 15,-4 5 80-15,-2 5 128 0,-4 5-192 0,0 3 192 0,0 4-160 16,2 4 160-16,3 5 0 0,5 5 0 16,4 1 128-16,4-1-128 0,6 4 304 0,5-6-48 0,5-2-16 15,5-3 0-15,6-5 144 0,6-5 16 16,3-6 16-16,4-1 0 0,5-9-144 0,4 2-16 16,3-3-16-16,8-5 0 0,1-4-16 0,9-2 0 15,3 0 0-15,8-7 0 0,5-2-224 0,5-8 0 16,4 0 128-16,-1-4-128 15,-3-3-1072-15,1-3-256 0,-1-7-48 0</inkml:trace>
  <inkml:trace contextRef="#ctx0" brushRef="#br0" timeOffset="18591.18">12602 8067 15375 0,'0'0'672'0,"0"0"160"0,8-6-672 0,-8 6-160 16,0 0 0-16,7-6 0 0,-7 6 1216 0,0 0 192 15,0 0 64-15,0 0 0 0,0 0-384 0,0 0-80 16,0 0-16-16,0 0 0 0,0 0-64 0,-13 3-16 0,-1 1 0 0,-2 2 0 15,-2-2-224-15,-2 2-48 0,-4 2-16 0,-2-2 0 16,0 4-128-16,-4-1-32 0,0 4 0 0,1-4 0 16,-1 1-16-16,0 0 0 15,-3-3 0-15,1 0 0 0,0 2 64 0,0-4 16 0,4 3 0 0,1-3 0 16,1-1-144-16,3 0-48 0,4-2 0 16,1 2 0-16,1-1-128 0,3-2-16 0,1-1-16 0,4-1 0 15,-1-2-48-15,10 3-128 0,0 0 192 0,0 0-64 16,-5-8 80-16,5 8 16 0,0 0 0 15,0 0 0-15,0 0-80 0,0 0-16 0,5-7 0 0,-5 7 0 0,0 0-128 0,0 0 0 16,0 0 0-16,0 0 0 0,0 0 0 0,0 0 0 16,0 0 0-16,2 11 0 0,-2 1 0 0,-1 3 0 15,-5-2 0-15,-4-2 0 0,-3 2 0 0,-1 3 0 16,-3 1 144-16,0 1-144 0,-3 2 176 16,-1-2-48-16,2 1 0 0,0-1 0 0,0-2 48 0,2-1 0 15,4-5 0-15,3 2 0 0,1 4-176 0,6 0 128 16,3-5-128-16,3-1 128 0,2-2-128 15,6 1 0-15,5-5 0 0,4 1 0 0,6 0 0 0,4-1 0 16,7-2 128-16,4-2-128 0,2-2 0 0,2 0 0 16,0 0 0-16,-1 2 0 0,-5 4 0 0,-1 1 0 15,-1 4 0-15,-4-2 0 0,-5 5 0 0,-1-1 0 16,-2 3 0-16,-8 5 0 0,-2 5 0 0,-4 0 0 16,-3-2 0-16,-7 3 0 0,-2 0 0 0,-7 0 160 15,-3-1-32-15,-6-1-128 0,-2 0 320 0,-6 1-32 16,-7-2-16-16,-2-1 0 0,-3 2-112 0,-2 0-32 0,-3-3 0 15,-2-2 0-15,1-6 0 0,0-2-128 0,1-5 192 16,4 1-64 0,4-6-480-16,4-5-96 0,5-1-32 0,6-7 0 15,4 2-2832-15,4-6-560 0,3-13-112 0,9 0-32 0</inkml:trace>
  <inkml:trace contextRef="#ctx0" brushRef="#br0" timeOffset="18950.41">13619 7926 18431 0,'-1'-15'1632'0,"-1"7"-1312"16,1-2-320-16,1 10 0 0,0 0 1312 0,0 0 192 16,-14 5 32-16,1 4 16 0,-1 0-416 0,-3 5-96 15,-5 6-16-15,-1 7 0 0,-1-1-96 0,0 10-32 16,0 8 0-16,2 0 0 0,0 3-16 0,3-3-16 16,2 4 0-16,-1 1 0 0,0-2-432 0,3 1-96 15,3-1-16-15,2-2 0 0,1 2-176 0,2-5-144 16,1-2 192-16,4-4-192 0,-1-6 0 0,3 0 0 15,3-8 0-15,1-1 0 16,-2-6-704-16,2-2-32 0,-4-13-16 0,5 7 0 16,-5-7-1664-16,0 0-336 0</inkml:trace>
  <inkml:trace contextRef="#ctx0" brushRef="#br0" timeOffset="19098.66">13093 8584 29423 0,'14'-4'1296'0,"-2"3"288"0,6 0-1264 0,4 0-320 0,2-2 0 0,4 0 0 16,2 1 608-16,5-4 64 0,3 1 16 0,2 1 0 16,2 2-288-16,4 0-48 0,4-4-16 0,-1 2-10000 15,2 1-1984-15</inkml:trace>
  <inkml:trace contextRef="#ctx0" brushRef="#br0" timeOffset="19596.78">14854 9560 21183 0,'0'0'944'0,"0"0"192"0,-5 11-912 0,0 1-224 0,0 4 0 0,0 9 0 16,-3 4 1664-16,1 11 272 0,0 3 64 0,-3 8 16 16,0 7-800-16,-1 6-144 0,-3-1-48 0,-5 7 0 0,-4 4-80 0,-3 5-32 15,1-2 0-15,-3 5 0 16,-1-6-416-16,1-1-96 0,1-3-16 0,2-4 0 0,4-6-384 0,3-9 0 15,3-7 0-15,5-8 0 16,0-5-736-16,3-7-128 16,6-3-32-16,-1-11 0 0,2-2-1600 0,0-10-336 0</inkml:trace>
  <inkml:trace contextRef="#ctx0" brushRef="#br0" timeOffset="19768.84">14332 10271 20271 0,'-9'2'1792'0,"9"-2"-1424"16,0 0-368-16,0 0 0 0,0 0 2976 0,0 0 528 15,5 12 96-15,5-7 32 0,6-2-2608 0,5-2-512 0,6-2-96 0,6-2-32 16,5 0-80-16,5-2-32 0,7-4 0 0,2 3 0 16,1-4-272-16,-1 1-256 0,-2-4 64 15,0-1-15488-15</inkml:trace>
  <inkml:trace contextRef="#ctx0" brushRef="#br0" timeOffset="20105.12">16940 9679 22111 0,'-2'-21'976'0,"4"9"208"0,0 3-944 0,-1-3-240 16,-1 12 0-16,0 0 0 0,-3-6 1376 0,3 6 224 15,-10 0 64-15,-3 4 0 0,-3 2-912 0,-7 8-176 16,-4 1-48-16,-7 6 0 0,-4 0-336 0,-7 11-64 16,-3 2 0-16,0 6-128 0,-2 3 464 0,1 5-16 15,3 6 0-15,-4-2 0 0,2-1 80 0,3-1 16 0,2 3 0 16,4-4 0-16,2 2-160 0,6-3-16 15,9-1-16-15,6-4 0 0,7-1-176 0,4-1-48 0,5-8 0 16,7-2 0-16,5-3-128 0,8-7 0 16,4-3-160-16,5-3 160 15,4-6-496-15,4-1 0 0,1-7 0 0,3-3-9696 0,2-5-1952 16</inkml:trace>
  <inkml:trace contextRef="#ctx0" brushRef="#br0" timeOffset="20404.64">17070 10354 28383 0,'0'0'1264'0,"0"0"256"0,10-6-1216 0,3 3-304 0,2 0 0 0,3 2 0 16,1 1 784-16,3 0 112 0,-1 0 0 0,3 4 16 15,0 3 0-15,-1 1 0 0,0 3 0 0,-2 1 0 0,-2 2-432 0,-4 7-96 16,-4 7 0-16,-2 0-16 0,-2 2-64 0,-7 4-16 15,-7-1 0-15,-3 2 0 0,-4-1-16 0,-4 1 0 16,-3 3 0-16,-2 0 0 0,-3 1-64 0,2-4-16 16,1-2 0-16,6-2 0 0,0-3 128 0,6-2 0 15,2-4 16-15,4-3 0 0,1-3 32 0,6-2 0 16,3-5 0-16,6 3 0 0,6-5-160 0,4 5-16 16,4-6-16-16,6 3 0 0,2-5-176 0,2-2 0 15,2-2 0-15,0 0 0 16,2-2-1584-16,1-6-240 0,0-1-48 0,0 1-14928 0</inkml:trace>
  <inkml:trace contextRef="#ctx0" brushRef="#br0" timeOffset="20897.58">18335 9938 24879 0,'-18'9'2208'0,"8"-2"-1760"0,3 5-448 0,4 2 0 0,3-4 576 0,5 1 48 16,2 1 0-16,5-3 0 0,4 6 208 0,5-2 64 15,3-7 0-15,4-1 0 0,0-4-384 0,5-2-64 16,2-3 0-16,5 1-16 0,3-6 16 0,4 1 0 16,1-6 0-16,4 0 0 0,0 1 32 0,-1-4 16 15,-1-8 0-15,-20 9 0 0,2-2-176 0,10-6-48 16,-6 4 0-16,-7-2 0 0,-4-3-272 16,-4 3 160-16,-6 2-160 0,-2-1 128 0,-6 1 64 0,-4-3 0 15,-4 1 0-15,-6 5 0 16,-4 1-192-16,-6 8 0 0,-3 6 0 0,-5 5 0 15,-7-1 0-15,-9 12 0 0,-7 5-160 0,-6 9 160 0,-5 7-192 16,-1 7 192-16,-1 1-208 0,-1 9 80 0,-2 5 128 16,0 7 0-16,2-3 0 0,2 5 0 0,6 0 0 0,5-3 0 0,9-2 0 15,8-3 128-15,8-5-128 0,9-5 128 16,8-3-128-16,5-3 128 0,7-5-128 0,8-6 0 16,6-3 0-16,7-6 128 0,7-4-128 0,8-4 128 0,7-7-128 15,2 1 128-15,-2-8-320 0,4-5-64 0,3-3-16 0,2-6-16032 16</inkml:trace>
  <inkml:trace contextRef="#ctx0" brushRef="#br0" timeOffset="21303.33">19575 8799 17503 0,'-15'0'1552'0,"15"0"-1232"0,0 0-320 0,0 0 0 15,0 0 2864-15,0 0 512 16,10-8 96-16,4 2 32 0,4 0-2256 0,6-2-448 16,2 4-96-16,4-1 0 0,3-1 16 0,5 2 16 0,4 1 0 0,3 0 0 15,0 0-320-15,0-1-64 16,-2 0-16-16,-3 2 0 0,-2 1-336 0,-3 1 0 0,-2-2 0 0,-1 2-128 31,-3 0-1952-31,-2-1-384 0,-3 0-80 0</inkml:trace>
  <inkml:trace contextRef="#ctx0" brushRef="#br0" timeOffset="21720.89">21491 7619 14735 0,'-6'-14'1312'0,"3"12"-1056"15,3 2-256-15,-5-4 0 0,0-1 1216 0,-2 1 176 16,-1 2 32-16,-3 2 16 0,0 0-304 0,0 3-64 16,-2 5-16-16,-1 1 0 0,-3 6-192 0,1 3-32 15,-2 2-16-15,-10 15 0 0,5-1-112 0,-1 7 0 16,0 7-16-16,6-11 0 0,2 5-160 0,-2 9-16 16,-3 5-16-16,4 5 0 0,-2-2-352 0,1 6-144 0,1-3 128 15,6 2-128-15,2-3 160 0,4-4-160 16,4-3 192-16,1-6-192 0,3-1 352 0,2-4-32 15,3-1-16-15,1-3 0 0,2-8-80 0,2-2-16 0,2-2 0 16,3-2 0-16,1-3-32 0,2-2-16 0,0-4 0 0,1-2 0 16,1-4-368-16,-2-3-80 0,-2-4-16 0,-1-3-9552 15,-1-5-1920-15</inkml:trace>
  <inkml:trace contextRef="#ctx0" brushRef="#br0" timeOffset="21886.82">20623 8434 32591 0,'0'0'1440'0,"0"0"304"0,0 0-1392 0,7-4-352 0,7 2 0 0,7 1 0 0,4-1 416 0,7 2 16 15,5 0 0-15,7-1 0 0,8-2 144 0,3-3 16 16,5 1 16-16,2-4 0 0,3 0-448 0,0 3-160 16,0-3 0-16,26 0 144 15,-7 0-1952 1,-5 3-400-16,-9-4-80 0,-23 5-16 0</inkml:trace>
  <inkml:trace contextRef="#ctx0" brushRef="#br0" timeOffset="22446.99">23462 9568 9215 0,'-3'-15'816'0,"-1"-4"-656"0,-1-3-160 0,0-2 0 0,0 1 3456 0,1 3 672 16,0 1 128-16,1 3 32 0,-2 2-1920 0,3 8-384 16,2 6-80-16,0 0-16 0,-8 3-864 0,0 7-160 15,0 5-32-15,-1 10-16 0,0 6-368 0,0 10-64 16,-3 2 0-16,1 6-16 0,0 5-16 0,-1 2 0 16,1 3 0-16,-1 6 0 0,2 4 96 0,-1 0 32 15,-1 2 0-15,1-1 0 0,-1-4-272 0,1 1-48 16,1 3-16-16,-2-4 0 0,5-6-144 0,0-4 0 0,2-5 0 0,1-8 128 15,1-1-320-15,1-8-64 0,1-5 0 16,1 4-16-16,0-11-1408 16,3-7-288-16,-3-15-48 0,0 0-13008 0</inkml:trace>
  <inkml:trace contextRef="#ctx0" brushRef="#br0" timeOffset="22646.9">22616 10336 32255 0,'-14'-2'2864'0,"14"2"-2288"0,0 0-576 0,0 0 0 0,11 2 624 16,5-1 16-16,3 0 0 0,6-1 0 0,8-1-16 0,8-2 0 15,7-2 0-15,9 0 0 0,9-1 0 0,3-3 0 16,1 3 0-16,1-3 0 0,2 2-384 0,0 1-80 16,4-2-16-16,26 3 0 15,-13 2-2112-15,-11-3-416 16,-13 4-96-16</inkml:trace>
  <inkml:trace contextRef="#ctx0" brushRef="#br0" timeOffset="23419.9">27024 7883 13071 0,'0'0'576'0,"-4"-8"128"0,-2-2-576 0,0 1-128 0,-1 0 0 0,1 1 0 0,-2 2 1216 0,2-3 192 15,1 1 64-15,0 1 0 0,-2 0-288 0,2 2-48 16,1-2-16-16,4 7 0 0,-3-5 48 0,3 5 16 0,0 0 0 0,-12 0 0 16,2 0-336-16,1 2-64 15,0 8-16-15,0 4 0 0,-2 11-384 0,1 1-64 16,-2 7-32-16,2 8 0 0,0 6-48 0,0 5-16 15,0 5 0-15,1 7 0 0,1 2-16 0,2 6 0 0,2 5 0 16,3-2 0-16,2-3-80 0,3 1 0 0,6-1-128 0,4-3 192 16,4-5 0-16,3-8 0 0,3-6 0 0,4-2 0 15,3-3 288-15,3-5 48 0,-1-7 16 16,3-6 0-16,1-5 96 0,5-4 32 0,3-4 0 0,5-4 0 16,1-8-96-16,1-2-32 0,-2-2 0 0,-1-11 0 15,5-5-144-15,-1-2-16 0,3-6-16 0,-1 0 0 16,0 2-208-16,-1-7-32 0,-3-2-128 0,-4-5 192 15,-4-3 0-15,0-6-16 0,-1-2 0 0,-13 11 0 16,3-8 176-16,4-6 32 0,2-7 16 0,4-2 0 16,2-5-400-16,1 0 128 0,-2 0-128 0,1 0 0 15,-3 2 0-15,-1-2 128 0,-1 6-128 0,-1-1 0 16,-2 7 128-16,-3 4-128 0,-2 4 128 0,-4 6-128 0,-3 4 0 0,-3 3 0 16,-4 3 0-16,-5 4 0 0,-2 2 0 0,-2 2 0 15,-3 2-224-15,0 2 80 16,-3 2-512-16,0 3-112 0,-2 3 0 0,0-2-16 15,-2 5-1712-15,0-2-320 0,-1 3-80 0,0-3-12160 0</inkml:trace>
  <inkml:trace contextRef="#ctx0" brushRef="#br0" timeOffset="23931.8">27925 7319 18431 0,'0'0'1632'0,"-6"6"-1312"0,1 2-320 0,0-2 0 0,5-6 1344 0,-8 11 208 16,1-1 48-16,0 4 0 0,1 3-384 15,-1 2-80-15,1 2-16 0,1 7 0 0,0 0-224 0,0 7-32 16,0 3-16-16,2 10 0 0,-2 8-80 0,0 9-32 15,-1 3 0-15,-2 5 0 0,-1-1-32 0,-2 7-16 16,-6 9 0-16,-2 2 0 0,-4 5-176 16,-2 3-48-16,-6 6 0 0,0 2 0 0,-4 1-144 0,0 2-16 15,-1 2-16-15,-2-1 0 0,-1-2 64 0,-1 0 16 16,3 0 0-16,0-3 0 0,2-8 144 0,3-1 16 16,3-6 16-16,2-2 0 0,-1-2-160 0,3-4-16 15,1-1-16-15,1-7 0 0,1-3-160 0,2-4-48 16,2-5 0-16,3 2 0 0,2-8-144 0,7-1 0 15,-3-5 0-15,4-4 0 16,2-1-1936-16,2-8-368 0,2-4-80 16</inkml:trace>
  <inkml:trace contextRef="#ctx0" brushRef="#br0" timeOffset="26491.32">1298 14641 13823 0,'-3'-12'608'0,"3"12"128"0,0 0-592 0,5-7-144 16,-1-2 0-16,0 3 0 0,0-3 1344 0,0 4 256 16,-2-2 32-16,2 1 16 0,-3-1-736 0,2 0-144 15,-3 7-16-15,0-7-16 0,0 2 224 0,-1-2 64 16,-1 2 0-16,0 1 0 0,2 4-192 0,0 0-48 0,-8 4 0 0,3 5 0 15,-3 3-400-15,1 6-96 0,-2 8-16 0,1 4 0 16,1 7-272-16,-2 7 0 0,4 3 0 0,-3 9 0 16,-1 0 0-16,3 0 0 0,3 0 0 0,2 0-144 15,1-1 144-15,2-2 0 16,4-3 0-16,4-8 0 0,2-7-144 0,5-6 0 0,2-10 0 0,6-5 0 16,5-7 144-16,3-7 0 0,4-5 0 0,2-9-128 15,3-4 448-15,-1-4 80 16,-3-8 32-16,-3-2 0 0,1-1 96 0,-4 0 32 0,-3-4 0 0,-4 3 0 15,-2-1-48-15,-1 1-16 0,-3 0 0 0,-3-2 0 0,-3 2 16 16,-3 2 0-16,-1 4 0 0,-1 2 0 0,-2 4-304 0,-1 4-48 16,-1 4-16-16,-1 5 0 0,-3 9-144 15,0 0 0-15,0 0 0 0,0 0 0 0,-2 12 0 16,2 3-224-16,2 3 80 0,0 5 16 0,-2 1 128 0,0-1 0 16,4 3-144-16,0-2 144 0,1 1 0 0,3-1 0 15,0-5 0-15,4-1 0 0,1-4 0 0,2-3 0 16,3-6 0-16,1-1 0 0,0-4 128 0,2-6 112 15,1-5 16-15,0-3 0 0,-1-6 224 0,0-5 48 16,-1-2 16-16,0-5 0 0,-2-2-272 0,-1-2-48 16,-2-1-16-16,-1 1 0 0,-3-3-64 0,-1-1-16 15,-2-3 0-15,-2 1 0 0,-1-3-128 0,-2 3 160 16,-2 3-160-16,1-11 160 16,0 15-1648-16,-3 9-336 0,-3 3-64 0,0 7-14176 15</inkml:trace>
  <inkml:trace contextRef="#ctx0" brushRef="#br0" timeOffset="26980.05">3315 13451 21183 0,'0'0'944'0,"-2"6"192"0,-1 2-912 0,-1 2-224 0,-2 4 0 0,2 4 0 0,3 4 1712 0,-3 7 288 15,0 4 64-15,0 3 16 0,-1 5-1248 0,-1 8-240 16,-2 3-48-16,-2 4-16 0,-1 1-48 0,-2 8-16 15,-1 2 0-15,-4 3 0 0,-2-1-176 0,-2 2-32 16,2 0-16-16,-2-2 0 0,1-2-240 0,-1-8 144 16,2-6-144-16,2-6 128 0,4-8 192 0,4-6 16 15,1-6 16-15,2-7 0 0,4-4 416 0,1-5 64 16,2-11 32-16,0 0 0 0,9-2-160 0,3-6-48 16,0-1 0-16,2-5 0 0,2-2-336 0,1-2-64 15,1-1 0-15,1 0-16 0,0 1-240 0,0 0 128 16,-1 2-128-16,0 4 0 0,-1 4 128 0,0 5-128 15,0 5 0-15,1 3 144 0,0 7-144 0,-2 2 0 16,-1 5 0-16,-1 4 0 0,-2 2 0 0,-3 4 0 0,-3 4 0 16,-1-1 0-16,-2 0 0 0,-3 2 0 15,-2-2-192-15,1 7 192 16,0-6-2032-16,1-5-272 0,0-6-64 0,2-4-13456 0</inkml:trace>
  <inkml:trace contextRef="#ctx0" brushRef="#br0" timeOffset="27317.47">3876 14556 28095 0,'-7'10'1248'0,"7"-10"256"0,-1 10-1200 0,1-2-304 0,0 2 0 0,0-3 0 0,4 5 736 15,0-3 96-15,-1 0 0 0,4-6 16 0,0 1-144 0,2 1-16 16,2-2-16-16,1-3 0 0,2-6-160 0,3-2-48 15,-1 0 0-15,5-3 0 0,0-6-144 0,-2 0-16 16,3-3-16-16,-3 1 0 0,0-2-128 0,-1-2-32 16,-2 1 0-16,-3 1 0 0,-3-2-128 0,-2-1 128 15,-3 2-128-15,-4 2 128 0,-3 1 16 0,-5 3 0 16,-2 4 0-16,-2 4 0 0,-4 2 64 0,-3 6 16 16,-1 6 0-16,-3 6 0 0,-1 3-96 0,-1 6 0 15,-1 2-128-15,1 5 192 0,2 5 16 0,0 3 0 16,5 2 0-16,3 3 0 0,2-3-48 0,3-1-16 15,7 0 0-15,2 15 0 16,5-12-464-16,5-3-80 0,5-5-32 0,-1-13-11152 16,5-4-2224-16</inkml:trace>
  <inkml:trace contextRef="#ctx0" brushRef="#br0" timeOffset="27663.7">4990 14380 22111 0,'0'0'1968'0,"-5"3"-1584"0,5-3-384 0,-7 4 0 16,2 2 1088-16,0-1 144 0,-1 4 32 0,3 1 0 16,-2 3-688-16,-1 0-144 0,0 2-32 0,2 1 0 15,-1 2 256-15,1 1 48 0,-1 2 16 0,-1-2 0 0,0-2-80 0,-1 1-32 16,2 3 0-16,-1-6 0 0,-1-1-16 0,2-2 0 15,3-4 0-15,-1 1 0 0,3-9 176 16,0 0 16-16,0 0 16 0,0 0 0 0,8-10-48 0,0 0-16 16,0-4 0-16,1-4 0 0,0-4-208 0,1-3-32 15,2 1-16-15,-1 0 0 0,1-3-160 16,-1 3-48-16,1-2 0 0,0 2 0 0,1 0-144 0,1 0-128 16,1 3 144-16,2 4-144 0,2 0 0 0,0 6 0 15,0-1 0-15,1 3 0 0,1 3 0 16,-2 4-208-16,4 2 32 0,5 3 16 15,-8 2-2528-15,0 4-512 0</inkml:trace>
  <inkml:trace contextRef="#ctx0" brushRef="#br0" timeOffset="28217.73">6061 14443 16575 0,'-24'15'1472'0,"13"-4"-1168"0,-1 3-304 0,-1 3 0 0,2-3 1792 0,0 4 288 15,6 4 64-15,0-3 16 0,0-1-800 0,4 0-144 16,1-1-48-16,2-5 0 0,5 2-352 0,4-4-80 15,2-6-16-15,6 0 0 0,5-3 32 0,5-3 0 16,6-3 0-16,4-5 0 0,3-4-240 0,3-2-64 16,-4-5 0-16,1 0 0 0,-1-3-144 0,-2-2-48 0,-3 1 0 0,-3 3 0 15,-2-4-48-15,-3 3-16 0,-6 3 0 16,-4 1 0-16,-4 0-48 0,-4 2-16 0,-4 2 0 0,-5 4 0 16,-5 3 32-16,-4 7 0 15,-3 2 0-15,-3 7 0 0,-4 3-160 0,-1 5 0 0,-5 5 0 0,0 4 0 16,-2 4 0-16,3 6 160 15,1 4-32-15,0 4-128 0,0 2 176 0,5 2-176 0,3-5 160 16,2 4-160-16,2-3 0 0,7 1 0 0,3-4 0 0,7 11 0 31,4-11-1296-31,8-7-304 0,0-7-64 0,7-5-13872 0</inkml:trace>
  <inkml:trace contextRef="#ctx0" brushRef="#br0" timeOffset="28722.19">8389 13433 21359 0,'-12'0'944'0,"12"0"208"0,-8 3-928 0,2 1-224 0,-1 5 0 16,1 2 0-16,-2 7 464 0,1 5 48 15,-1 2 16-15,1 8 0 0,0 3 32 0,1 2 0 0,1 1 0 0,2 6 0 16,3 1-48-16,4 2-16 0,5 1 0 16,2-5 0-16,3 0 96 0,3-6 32 0,2-3 0 0,3-6 0 15,0-4 240-15,3-6 48 0,0-5 16 16,3-5 0-16,1-4 160 0,3-6 16 0,1-4 16 16,6-4 0-16,2-5-128 0,2-4-32 0,4-3 0 0,-2-7 0 0,-1-2-448 15,-2 0-80-15,-1-4-32 0,-3-3 0 16,-1-5-128-16,-3 0-16 0,-2 0-16 0,-3-1 0 15,-1 1-48-15,-2-3-16 0,-3 1 0 0,-2-3 0 16,-2 5-176-16,-1 4 160 0,-1 1-160 0,0-10 160 16,-3 10-544-1,-4 13-96-15,-1 3-32 0,-2 7 0 0,-2 4-1728 0,-5 10-336 16,0-6-80-16,-3 2-13136 0</inkml:trace>
  <inkml:trace contextRef="#ctx0" brushRef="#br0" timeOffset="28979.1">8927 13278 29087 0,'-14'-1'1280'0,"14"1"272"0,-6 3-1232 0,-1 3-320 16,2 2 0-16,-4 5 0 0,1 3 720 0,-3 4 96 15,0 3 16-15,-3 9 0 0,-3 3-224 0,1 7-32 0,-1 5-16 0,1 5 0 16,-2 4-176-16,0 5-48 0,-1 5 0 0,0 6 0 15,0 3 112-15,0 6 0 0,1-1 16 16,-1 4 0-16,-1 4-176 0,2-7-32 0,3-1-16 16,2-1 0-16,2-5-240 0,4-6 0 0,2-5 0 15,1 12 0-15,4-21-960 16,5-8-304-16,7-14-48 0,-2-16-9120 0,0-4-1808 0</inkml:trace>
  <inkml:trace contextRef="#ctx0" brushRef="#br0" timeOffset="29426.45">11201 13990 28383 0,'-9'-8'1264'0,"9"8"256"0,-5-5-1216 0,5 5-304 0,-6 5 0 16,-1 1 0-16,1 2 736 0,-2 8 96 0,-2 4 0 0,0 7 16 16,0 3-368-16,-3 3-80 0,2 5-16 15,-3 3 0-15,1 1-112 0,-1 5-16 0,0-2-16 0,1 0 0 16,2-3 80-16,2 1 32 0,1-2 0 0,1-3 0 16,0 0-208-16,2-5-144 0,4-3 192 0,1 4-192 15,3-10-1536 1,3-6-432-16,3-7-80 0</inkml:trace>
  <inkml:trace contextRef="#ctx0" brushRef="#br0" timeOffset="29582.98">10975 13726 35535 0,'-15'-3'1568'0,"8"2"336"0,1 0-1520 0,0 1-384 0,-2 1 0 0,0 0 0 0,2 0 576 0,0 2 32 15,-2 1 16-15,2-3 0 0,6-1-496 0,0 0-128 16,0 0 0-16,0 0 0 16,0 0-2048-16,0 0-448 0,0 0-64 0</inkml:trace>
  <inkml:trace contextRef="#ctx0" brushRef="#br0" timeOffset="29925.98">12134 13871 17503 0,'0'0'1552'0,"0"0"-1232"16,0 0-320-16,0 0 0 0,0-8 1856 0,-1 3 320 16,-3-1 64-16,0 2 16 0,-2 0-960 0,-3 4-192 0,-4 0-32 0,-2 1-16 15,-1 3-512-15,-5 5-96 0,-3-2-32 0,-1 7 0 16,-3 2-32-16,0 2 0 0,-2 2 0 0,2-1 0 0,2 3-128 15,4 0-16-15,2 3-16 0,3-5 0 0,3 0-16 0,5 2 0 16,4-2 0-16,5 2 0 0,4-1-208 0,1-2 0 16,4-1 0-16,3 1 0 0,3-2 144 0,0-1-144 15,3 1 128-15,0 1-128 0,-1 1 320 0,0 1 0 16,-2-2-16-16,-1 2 0 0,-2 2 256 0,-6-1 48 16,-3 2 16-16,-5-1 0 0,-3 2-112 15,-5 2-32-15,-5-4 0 0,-6 1 0 0,-1 1-272 16,-9-2-48-16,-1-2-16 0,-17 6 0 15,3-3-528-15,1-9-96 0,1-4-32 0,13-6-10944 16,-3-3-2208-16</inkml:trace>
  <inkml:trace contextRef="#ctx0" brushRef="#br0" timeOffset="30555.89">14859 13934 25167 0,'-15'-5'1104'0,"8"0"240"0,-2 0-1072 0,-2 1-272 15,0-1 0-15,0-1 0 0,-6 1 544 0,-1 3 48 16,-1 1 16-16,-4 2 0 0,-1 2-288 0,-2 3-64 0,-5 4-16 0,0 3 0 16,1 1-64-16,-1 6-16 0,0 5 0 0,0 1 0 15,3 2 192-15,3 4 32 16,2 1 16-16,4-2 0 0,4-1 48 0,4 1 0 15,5-4 0-15,5 1 0 0,6-5-128 0,5-2-32 16,2-5 0-16,3-3 0 0,4-2 208 0,5-6 32 16,3-5 16-16,4-5 0 0,5-6-32 0,0-2 0 0,3-1 0 15,-1-4 0-15,-2-3-96 0,-2-2-32 0,-2-1 0 16,-4-3 0-16,-3 5-64 0,-2 1-32 0,-4 2 0 16,-2 4 0-16,-2 2-48 0,-2 6-16 0,-2 1 0 0,-1 6 0 15,0 5-224-15,-1 3 0 0,0 7 0 0,-1 3 0 16,0 2 0-16,-1 4-128 0,-1 3 128 0,5 9 0 15,-2-5-1168-15,1-4-128 16,0 0-32-16,-1-13-9616 0,2 0-1920 0</inkml:trace>
  <inkml:trace contextRef="#ctx0" brushRef="#br0" timeOffset="31092.52">17376 13635 15663 0,'0'0'688'0,"0"0"144"0,-2-5-656 0,2 5-176 0,0 0 0 0,0 0 0 15,0 0 2176-15,-8 8 384 0,0 3 96 0,0 5 16 16,-4 3-1280-16,1 2-256 0,1 7-48 0,-2 2-16 16,-2 4-336-16,3 1-64 0,-5 2-16 0,2 0 0 15,-1 3-128-15,1-4-16 0,1 1-16 0,1-2 0 16,0-6-128-16,3 0-32 0,1-5 0 0,0 2 0 15,2-7-144-15,0-4-16 0,1-5-16 0,3-1 0 0,2-9 208 0,0 0 32 16,0 0 16-16,9-5 0 0,1-4 96 0,4-6 0 16,4-3 16-16,1-1 0 0,0-5-224 0,2-4-48 15,2-1-16-15,1 1 0 0,1 0-240 0,-1 2 0 16,-3 0 128-16,2 4-128 0,-1 3 0 0,-1 5 0 16,1 5 0-16,-3 1 0 0,1 8 0 0,0 9 0 15,-4 5 0-15,-1 7 0 0,-2 3 0 0,-3 6-192 16,-2 3 48-16,-4 4 0 0,-4 3 144 0,0 0-192 15,-4-2 192-15,-5 16-192 16,-2-7-2176-16,-1-5-432 0,1-3-80 0</inkml:trace>
  <inkml:trace contextRef="#ctx0" brushRef="#br0" timeOffset="31434.33">18439 13848 33167 0,'-6'-8'2944'0,"-1"-2"-2352"0,2 2-464 0,0 1-128 16,-1 2 656-16,-2 3 112 0,-1 5 32 0,-1 3 0 15,-3 4-320-15,1 6-64 0,-2 3-16 0,-3 2 0 16,-1 3-400-16,4 4 128 0,0 5-128 0,3 0 0 15,2 1 0-15,4-4 128 0,2 1-128 0,5 0 0 16,4-5 0-16,4-1 0 0,4-3 0 16,3-6 0-16,3-6 0 0,3-1 0 0,2-6 0 0,-1-3 0 0,1-5 192 15,0-8-64-15,0-5 0 0,2-2 0 16,-1 0 128-16,-2-3 32 0,-3-1 0 0,-3-1 0 0,-4-1-80 16,-4 2-16-16,-3-3 0 0,-2 2 0 0,-8-6 128 0,-1 3 32 15,-5-1 0-15,-2 3 0 0,-2 1-352 16,-3 6 144-16,1 4-144 0,-11-1 0 15,2 9-288-15,0 5-160 0,1 8-48 16,1 4 0-16,1 1-1872 0,4 2-384 16,4 1-80-16</inkml:trace>
  <inkml:trace contextRef="#ctx0" brushRef="#br0" timeOffset="31720.83">19134 13709 16575 0,'0'0'736'0,"-1"9"160"0,-4-5-720 0,1 7-176 16,-2 1 0-16,-2 6 0 0,-1 4 3312 0,0 1 624 16,-1 4 128-16,-1 2 32 0,-2 2-2976 0,-1-2-592 15,-1 1-112-15,-7 16-32 0,2-5 96 0,-1-6 16 16,4-9 0-16,1-1 0 0,5-6 0 0,2-5 0 16,4-5 0-16,5-9 0 0,0 0-112 0,0 0-32 0,0 0 0 15,17-9 0-15,0-6 128 0,2-3 32 0,2-5 0 0,2 1 0 16,-1 0-256-16,4 2-64 0,3-3 0 15,-1 1 0-15,-2 3-192 0,-7 9 0 16,2-2 0-16,2 5 0 0,0-2 160 16,1 5-160-16,-2 4 160 0,1 5-160 0,-2 5 0 0,0 4 0 15,-2 5 0-15,-4 6 0 0,-4 6-272 0,-2 4-112 0,-1-5 0 16,1 13-17168-16</inkml:trace>
  <inkml:trace contextRef="#ctx0" brushRef="#br0" timeOffset="32476.41">21162 12687 15135 0,'0'0'672'0,"0"0"144"0,-5-5-656 0,5 5-160 0,0 0 0 0,-5-6 0 0,5 6 736 0,0 0 112 16,-9-3 32-16,9 3 0 0,-11 5-288 0,3 2-48 15,-4 4-16-15,1 2 0 0,-2 5 400 0,-4 8 80 16,-4 7 16-16,0 7 0 0,-1 3 16 0,-6 8 16 16,0 3 0-16,-3 6 0 0,-3 0-416 0,-2 5-64 15,-3-2-32-15,-2 5 0 0,-1-5-160 0,2 2-48 16,0 2 0-16,3-8 0 0,2-3-128 0,3-9-16 15,4-9-16-15,4-4 0 0,3-7 336 0,6-3 80 16,5-6 16-16,5-7 0 0,4-2-96 0,1-9-32 0,0 0 0 0,15-1 0 16,3-10-80-16,2-1-16 15,0-4 0-15,6-2 0 0,-1-5-176 0,1-1-32 16,-1 1-16-16,2-4 0 0,-1 4-160 0,1 3 0 16,-3 1 0-16,0 4 128 0,-3 2-128 0,-1 7 0 0,-2-1 0 0,0 12 0 15,-4 3 0-15,-3 7 0 0,-1 7-160 0,-6 7 160 16,0 5-144-16,-3 5 144 0,-2 1-128 0,-3 6 128 15,-3-2 0-15,-4 2 0 0,0-5 0 0,-3 1 0 16,0 2 0-16,0-4 0 0,0-6 0 16,4-1 0-16,2-1 0 0,3-7 0 0,4-6 0 15,5-5 0-15,-1-1-1568 16,4-8-288-16,4-2-48 0</inkml:trace>
  <inkml:trace contextRef="#ctx0" brushRef="#br0" timeOffset="32769.11">21454 13728 27935 0,'-19'9'1232'0,"5"-1"256"0,-4 2-1184 0,2 3-304 0,0-1 0 0,1 7 0 0,-1 6 704 0,2-3 64 16,1 3 32-16,0-3 0 0,6-1-384 0,0-2-80 15,3-3-16-15,4 0 0 0,4-5-112 0,3 2-16 16,4-3-16-16,3-5 0 0,3-4 208 0,4-2 64 15,6-3 0-15,0-2 0 0,-1 0-80 0,1-6-16 16,-3-1 0-16,0-1 0 0,-2-1-64 0,-4-3-16 16,-4 1 0-16,-4-1 0 0,-4 0-96 0,-2 0-32 15,-5 0 0-15,-4 1 0 0,-3-1-144 0,-5 1 128 16,-6 1-128-16,-2 2 128 16,-2 2-432-16,-1 0-80 0,-2 1-32 0,2 3 0 15,1 5-1392-15,4-1-288 0,1-1-48 0,4 0-16 0</inkml:trace>
  <inkml:trace contextRef="#ctx0" brushRef="#br0" timeOffset="33241.21">21941 13532 21183 0,'0'0'1888'0,"0"0"-1504"0,2 12-384 0,-2 4 0 0,-1 4 2224 0,-1 2 368 16,-2 4 80-16,-1-1 16 15,-3 6-1584-15,-2-1-304 0,-2-1-64 0,0 3-16 0,-1 1-464 0,-2 0-112 16,-2-2-16-16,1 1 0 0,-1-4 144 0,1-6 32 15,0-1 0-15,4-3 0 0,3-3-32 16,1-2 0-16,8-13 0 0,0 0 0 0,0 0-48 0,0 0-16 16,0 0 0-16,9-11 0 0,3-3 64 0,3 0 16 15,3-3 0-15,3-2 0 0,2-4-160 0,1 1-128 16,5 0 144-16,2 0-144 0,2-5 128 16,-1 4-128-16,-2 1 0 0,0 1 0 0,-1 2 128 0,-1 5-128 15,-3 1 0-15,-1 4 144 0,-3 2-144 0,-2 7 0 16,-1 3 0-16,-3 8 0 0,-4 0 0 0,-3 7-144 15,-3 5 144-15,-4 1-160 0,-3 2 160 0,-3 4 0 16,-4-1 0-16,-1-1-128 0,-2 1 128 0,-1-3 0 16,-3 2 0-16,3-7 128 0,-1-1-128 0,1-2 0 15,3-2 0-15,3-5 128 0,7-11 32 0,0 0 16 16,0 0 0-16,0 0 0 0,7-10 64 0,5-4 16 0,0-1 0 16,5-3 0-16,1-4-128 0,2 2-128 15,4-3 176-15,0 3-176 0,1-6 128 0,0 1-128 0,2 2 0 16,-2-1 0-16,4 2 0 0,1 6 0 15,-2 2 0-15,-2 5 0 0,-2 5 0 0,-3 4 0 0,-2 4 0 0,-4 10 0 16,-2 5 0-16,-2 4-176 16,-3 8 176-16,-3 2-160 0,-3 2 160 0,-2 4 0 0,-3 2 0 0,-2 0 0 15,-2-3 0-15,-3-3 0 0,0 1 0 0,-2-6 0 16,2 0-1696 0,3-6-304-16,0 1-64 0,6-6-13520 0</inkml:trace>
  <inkml:trace contextRef="#ctx0" brushRef="#br0" timeOffset="33665.61">23292 13793 11967 0,'0'0'1072'0,"0"0"-864"16,0 0-208-16,0 0 0 0,0 0 3584 0,-8 9 688 16,6 2 128-16,-3 5 16 0,-2 1-2832 0,0 5-576 15,0 9-112-15,-1-1-32 0,-1 1-224 0,0 2-64 16,-1 2 0-16,1 0 0 0,-1-1-240 0,2-2-48 15,2-8-16-15,2-1 0 0,3 1-96 0,2-6-32 0,4-7 0 16,2-1 0-16,5-5 96 0,2-2 16 0,0-3 0 16,4-5 0-16,3-4 128 0,3-4 48 0,2-5 0 15,1-3 0-15,-1-5-112 0,0 1-32 0,-3-2 0 0,-2 0 0 16,-2 1-112-16,-5-1-32 0,-5 0 0 16,-4-1 0-16,-1-6 64 0,-4 4 16 0,-3 2 0 0,-2 2 0 15,-4 6-224-15,1 5 0 0,-4 6 0 0,-1 1 0 16,-3 4-1216-16,-1 4-272 15,0 2-64-15,0 0-9200 0,1-1-1824 0</inkml:trace>
  <inkml:trace contextRef="#ctx0" brushRef="#br0" timeOffset="34038.25">24336 13634 31039 0,'0'0'1376'0,"-2"-6"288"0,2 6-1344 0,0 0-320 0,0 0 0 0,-6 0 0 0,-4 0 1184 0,-2 2 160 16,-2 6 48-16,-3 2 0 0,-4 3-864 0,-3 0-160 15,-5 3-48-15,-4 3 0 0,-4 4-176 0,0 0-144 16,0 2 192-16,-10 11-192 0,8-3 144 0,6-3-144 0,9-4 0 0,5-1 144 16,5-4-144-16,3-4 160 15,9 0-160-15,2-6 160 0,2 0-160 0,5-6 0 16,2 0 0-16,5-3 0 0,2 0 192 0,5-5 0 15,3-5 0-15,4 2 0 0,3-2 64 0,2 2 32 0,1-2 0 16,-3 0 0-16,0 2-32 0,-3 3 0 16,-3 1 0-16,-2 5 0 0,-3 2 0 0,-3 8 0 0,-3 4 0 15,-4 8 0-15,-4 8 32 0,-3 5 0 0,-6 11 0 0,-3 4 0 16,-3 1 0-16,-5 3 0 0,-4 1 0 0,-3-1 0 16,-5 0-96-16,-5-1 0 0,-6-1-16 0,-17 13 0 15,4-9-176-15,4-10 0 0,5-8 0 0,4-3 128 16,3-5-1728-16,8-10-368 15,5-3-64-15,7-8-9888 0,1-6-1984 0</inkml:trace>
  <inkml:trace contextRef="#ctx0" brushRef="#br0" timeOffset="34754.87">26842 13356 20271 0,'0'0'1792'0,"0"0"-1424"0,-1-10-368 0,1 10 0 0,-5-8 2224 0,-1-1 368 15,-3 4 80-15,-3-3 16 0,-2 2-1520 0,-5 1-288 16,-2-3-64-16,-7 5-16 0,-2 1-400 0,-1 5-80 16,-4 4 0-16,0 1-16 0,-1 7-304 0,1 2 160 15,-1 1-160-15,3 2 128 0,2 4-128 0,6 3 0 16,5-2 144-16,3 4-144 0,7-1 0 0,5 0 0 0,5 3 0 0,5-6 0 16,4 2 0-16,4-5 0 15,1-2 0-15,2-1 128 0,3-1-128 0,3 0 176 16,2-1-176-16,0-1 192 0,-1-2-48 0,-1-3 0 15,-2 0 0-15,-5 3 0 0,-1-1 16 0,-5 0 0 0,-4 0 0 16,-4-3 0-16,-3 2 320 0,-5 2 64 16,-3-1 16-16,-4 0 0 0,-5 0-48 0,-4 2 0 15,-2-2 0-15,-2-2 0 0,-2 2-304 0,0 1-64 16,-2-4-16-16,-2-1 0 0,-2-7-128 0,2-2 0 0,0-2-192 16,5-6 192-1,1-1-2176-15,7-3-320 0,3-2-64 0</inkml:trace>
  <inkml:trace contextRef="#ctx0" brushRef="#br0" timeOffset="35774.24">27450 13468 29247 0,'0'0'1296'0,"0"0"272"0,0 0-1248 0,-8-4-320 16,8 4 0-16,-10 4 0 0,-1 1 608 0,-2 7 64 15,-2 2 16-15,-3 8 0 0,-4 2-400 0,-2 5-80 16,-3-2-16-16,2 2 0 0,0 1-48 0,2-1-16 16,2 0 0-16,6-4 0 0,4 2 32 0,6-4 0 0,5 0 0 0,5-3 0 15,2-2-160-15,6-5 128 0,1-2-128 0,4-6 128 16,1-2 80-16,1-4 16 0,2-3 0 0,-1-6 0 16,2 1 0-16,-2-7 0 15,-2 0 0-15,-3-2 0 0,-2 0-80 0,-2 1-16 16,-3-1 0-16,-3 0 0 0,-4 0-128 0,-2-2 128 0,-2-1-128 0,-2 0 128 15,-2-2-128-15,-2 1 0 0,1 1 144 0,-2 2-144 16,0 3 0-16,0 4 0 0,0 4-160 16,1 4 160-16,8 4-192 0,0 0 192 0,0 0-192 0,0 0 192 15,0 0 0-15,0 0-128 0,8 7 128 16,3-4 0-16,5-3-128 0,1-1 128 0,2 0-192 16,2-2 192-16,3 1 0 0,-5-2 0 15,4-2 0-15,2-1 0 0,3-2 0 0,2 1 0 0,0-1 0 16,3 0 0-16,0-1 128 0,-1 1-128 0,-3 0 0 0,-2 4 144 15,-6 1-144-15,-1 1 0 0,-4 1 0 0,-2-1 128 0,-5 6-128 16,-9-3 0-16,0 0 0 0,0 0 0 16,4 7 0-16,-3 4 0 0,-2-4 0 0,-2 1 0 0,-1 1 0 15,1-4 0-15,-2 2 0 0,5-7 0 0,0 0 0 0,0 0 0 16,0 0 144-16,0 0-144 0,7-5 288 0,3-1-16 16,0-5 0-16,3-1 0 0,1-3-80 15,1-3-32-15,1-2 0 0,5-12 0 0,-2 3-160 0,2-1 0 16,-1-1 144-16,0-5-144 0,-2 1 128 0,-5 7-128 15,1-2 160-15,1-7-160 0,0-6 160 0,1-1-160 16,-1-7 160-16,0-2-160 0,0-1 128 16,3-2-128-16,0 0 0 0,0 2 0 0,-3 0 0 0,-2 5 0 15,1 0 0-15,-3 10 0 0,2 2 0 0,-6 3 0 16,-1 7 0-16,-3 5 0 0,-3 7 0 0,-1 6 0 16,-1 3 0-16,-4 7-160 0,-5 4 16 0,-2 9 0 15,-3 3 0-15,-2 6 0 0,0 7 144 0,-10 20-208 16,2 3 80-16,-1 7 128 0,-2-2-160 0,1 8 160 15,-4 2 0-15,3 6-144 0,-2 3 144 0,6-2 0 16,-1-1 0-16,9-22-128 0,-4 3 128 0,3-1 0 16,4 0 0-16,2-5 0 0,2 0 0 0,2-10 128 0,3-1-128 0,2-5 128 15,3-6-128-15,2-4 176 0,3-4-176 0,2-3 192 16,3-8 64-16,2-6 32 0,2-4 0 16,2-2 0-16,2-9-16 0,2 1 0 0,3-4 0 0,2 0 0 15,0-6-272-15,2 3 0 0,2-4 128 0,-9 9-128 16,3 0 0-16,3-1 0 0,0-1 128 0,2 0-128 15,4 4 0-15,-2 3 0 0,0 0 0 0,-1 5 0 16,-4 4-128-16,0 5 128 0,-5 5 0 16,-2 0-144-16,-4 4 144 0,-3 5 0 0,-6 7-144 0,-2-2 144 0,-5 4 0 0,-3 1 0 15,-1 3 0-15,-5 0 0 0,-3-3 0 0,-2-1 0 16,0-3 0-16,-1 0 0 0,1-6 0 16,2-4 0-16,1 0 0 0,4-6 0 15,3 0 256-15,3-3-48 0,3-6 0 0,0 0 0 0,10-4 176 16,3-2 48-16,2 0 0 0,3-2 0 0,1-3-176 15,2 1-48-15,0 1 0 0,2 0 0 0,-1 1-208 16,1 3 0-16,-1-1 0 0,1 6 0 0,0 5 0 16,-1 4 0-16,-1 6 0 0,0 4-160 0,-3 5 160 0,-3 4 0 15,-2 4-144-15,-3-3 144 0,-5 2-128 0,0-1 128 16,-1-3-160-16,-1 1 160 16,-3-4-1344-16,3-1-160 0,0-3-32 0,0-5-9856 15,4-2-1984-15</inkml:trace>
  <inkml:trace contextRef="#ctx0" brushRef="#br0" timeOffset="36121.11">29667 12611 30399 0,'0'0'2704'0,"-8"6"-2160"15,1 6-544-15,-4 6 0 0,-1 4 528 0,-4 11 0 16,5 9 0-16,-3 8 0 0,-3 6-256 0,2 6-48 15,0 0-16-15,0 6 0 0,-3 3-32 0,0 0-16 16,-4-1 0-16,2 3 0 0,0-2 32 16,-1-1 0-16,1 0 0 0,0-7 0 15,1-7-800-15,2-4-160 0,4-2-16 16,2-6-8912-16,1-7-1776 0</inkml:trace>
  <inkml:trace contextRef="#ctx0" brushRef="#br0" timeOffset="36469.37">29247 13325 27647 0,'0'0'1216'0,"0"0"256"0,13-2-1168 0,2-3-304 0,4 0 0 16,4 1 0-16,4 2 1472 0,3 0 224 0,2-3 48 0,1 1 16 16,0-1-1072-16,0 1-224 0,-1 2-32 0,0-3-16 15,0-1-224-15,-2 4-64 0,-2-1 0 0,-2 1 0 16,-2-2-128-16,-4 4 0 0,-5-1 0 0,-1 6 0 15,-14-5 0-15,5 11-192 0,-3 8 32 0,-5 5 16 16,-5 2-80-16,-2 7-16 0,-4 1 0 0,-1 3 0 16,-1 5 240-16,0 3 0 0,2-5-160 0,3-2 160 15,2-1 0-15,5-5 0 0,4-3 160 0,4-5-160 0,6-3 480 16,4-3-16-16,5-3 0 0,8-3 0 0,2-6 16 0,5-3 0 16,5 0 0-16,3-6 0 0,-1-2-144 15,0-6-16-15,-1-2-16 0,-4-2 0 0,-3-2-128 16,-2-2-32-16,-6-4 0 0,-4 1 0 0,-5-1 256 15,-6-4 48-15,-6 0 16 0,-6-4 0 0,-7-4 176 0,-1 6 48 16,-4 0 0-16,-4 2 0 0,-5 4-496 16,-4 4-192-16,-3 3 176 0,-6 3-176 15,-4 3-832-15,-4 2-256 0,-3 4-48 16,4 3-11264-16,2-2-2256 0</inkml:trace>
  <inkml:trace contextRef="#ctx0" brushRef="#br0" timeOffset="39284.5">30591 13494 20271 0,'-17'0'896'0,"6"-1"192"0,-2-1-880 0,0-2-208 0,1-1 0 0,2 0 0 16,-2 2 1584-16,3 2 272 0,9 1 48 0,-10 0 16 16,10 0-848-16,0 0-176 0,0 0-16 0,0 0-16 15,0 0-64-15,-1 12-16 0,3-1 0 0,5-1 0 16,4 1-384-16,2-2-80 0,0 3 0 0,3-4-16 15,3 4 16-15,4-4 16 0,1-1 0 0,5-2 0 0,6 0 16 0,3 2 0 16,0-2 0-16,8-1 0 16,7 6-144-16,-1-3-16 0,-3 2-16 0,-4-1 0 0,-3 2-176 0,-1-1 0 15,0 1 0-15,1-1 0 0,2 2 0 0,-4 0 128 16,1 1-128-16,1 2 0 0,4-1 0 0,-4-2 128 16,-2 1-128-16,-5 1 0 0,-1-4 192 0,-2 2-64 15,-1-2 0-15,0 2 0 0,3-2 0 0,-3 0-128 16,2-3 192-16,-1 2-64 0,1-4-128 0,2 2 0 15,0 2 144-15,-1-4-144 16,1 1 0-16,-2-1 0 0,-1-1 0 0,-2 1 128 0,-1-1-128 0,-5 2 0 16,-2 2 0-16,-2-1 0 0,-1-1 0 0,1 1 0 15,-3-2 0-15,-6-2 128 0,0 0-128 0,0-1 0 0,2 0 0 16,0-1 0-16,0 0 0 0,-1-1 0 0,1-2 0 0,7-7 0 16,-4 0 0-16,-2-5 0 0,-6-3 0 15,0-1-128-15,0-7 128 0,-3 1 0 0,-1-2 0 0,-1-3 0 16,0-3 0-16,-1-3 176 0,0-1-176 0,0-5 192 15,1-6-32-15,-2-4 0 0,-1-5 0 0,0-5 0 16,0 0-160-16,1-2 192 0,1 0-192 0,-2-6 192 16,0-5-64-16,0-5 0 0,2-1 0 0,1-1 0 15,-1 6-128-15,2-4 0 0,0 1 0 0,1-5 128 16,0-2-128-16,0 5 0 0,0 2 0 0,0-1 0 16,-1-4 0-16,0-5 0 0,0-4 0 0,0 3 128 15,-1 3-128-15,0-5 0 0,-2-5 0 0,2-3 0 16,1-2 0-16,-3 1 0 0,-2-3 0 0,1-3 0 15,1-3 0-15,-1 3 0 0,0 4 0 0,-1-1 0 16,-1-3 0-16,1 3 0 0,0 5 0 0,-1-5 0 0,1-2 0 16,1-2 0-16,0-1 128 0,1 2-128 0,1 3 0 0,0-3 0 15,1-4 0-15,1 3 0 0,-3 4 0 0,0-4 0 16,0-4 0-16,-1-1 0 0,-1 4 0 0,0-1 0 16,0 1 0-16,-1-1 0 0,0-9 0 15,-1 6 0-15,-1 6 0 0,1-4 0 0,-2-4 0 0,-1 8 0 16,-1 7 0-16,-1-3 0 0,4-1 0 0,-1-2 0 15,-1-2 0-15,2 4 0 0,2 4 0 0,0-7 0 16,1-6 0-16,2 5 0 0,1 6 0 0,1-5-144 16,1-6 144-16,0 5 0 0,0 6 0 0,-2 1-128 15,-2 2 128-15,0-1 0 0,-2-4 0 0,-1 10 0 0,0 6 0 16,-3-2 0-16,1-4 0 0,-1-4 0 0,0 0 0 16,-2 6 0-16,0 8 0 0,2-4 0 0,1-5 128 15,1-2-128-15,-1 0 0 0,5 4 0 0,0 5 0 0,3-6 0 16,2-3 0-16,1-3 0 0,0 4 0 0,3 3 0 15,1 2 0-15,1-4 0 0,-1-4 0 0,-1 8 0 16,-2 9 0-16,0 0 0 0,-4 3 0 0,0 0 0 16,-3-5 0-16,-3 5 0 0,-2 0 0 0,0 10 0 15,0 4 0-15,0 1 0 0,-1-5 0 0,-1-5 0 16,1 0 0-16,1 1 0 0,-1 2 0 0,3 4 0 16,1 6 0-16,2 1 0 0,2-4 0 0,3 1 0 15,2-2 0-15,0 0 0 0,2 5 0 0,1 3 0 16,4 6 0-16,0-1 0 0,-2 0 0 0,0 3 0 15,1-1 0-15,0 1 0 0,-3 1 0 0,0-1 0 0,-2 3 0 16,-1 1 0-16,0 4 0 0,0 4 0 16,-3 3 0-16,1 4 0 0,-1-1 0 0,1 3 0 15,-1-2 0-15,1 3 0 0,1-5 0 0,1 3 0 0,-2-2 0 0,1 2 0 16,2 2 0-16,-1 2 0 0,1-3 0 0,1 3 0 16,0 2 0-16,0 0 0 0,1 1 0 0,-1 0 0 15,0 4 0-15,0 1 0 0,1 1 128 16,-3 2-128-16,0 3 0 0,-1-3 0 0,0 3 0 0,0-1 128 15,-1 4-128-15,-5 6 0 0,0 0 0 0,5-8 0 16,-5 8 0-16,0 0 0 0,5-6 176 0,-5 6-176 16,0 0 192-16,0 0-192 0,7-8 192 0,-7 8-64 15,0 0 0-15,8-5-128 0,-8 5 192 0,0 0-192 16,0 0 192-16,0 0-192 0,0 0 192 0,0 0-192 16,0 0 192-16,0 0-192 0,0 0 208 0,-10 0-64 0,-3 1-16 15,0 3 0-15,-2 1 32 0,3-1 0 16,-5 2 0-16,0 2 0 0,1-3 32 0,-2 3 0 0,-1 1 0 0,-4 0 0 15,-5 1-48-15,-2 1 0 0,-2-1 0 0,-6 3 0 16,-4 0 16-16,16-6 0 0,-5 6 0 0,-5 1 0 16,-2 1-32-16,-1 3 0 0,-1 1 0 15,-1 2 0-15,1-4-128 0,-35 16 160 0,13-6-160 0,11-3 160 16,5-3-160-16,9-4 0 0,5 0 0 0,7-4 0 16,3-3 0-16,6-5 0 0,4-4-224 0,12-1 80 31,0 0-336-31,0 0-64 0,-6-1-16 0,6-9 0 15,5-4-1680-15,-1 2-352 0,3-4-64 0</inkml:trace>
  <inkml:trace contextRef="#ctx0" brushRef="#br0" timeOffset="39637.46">32092 623 26719 0,'0'0'1184'0,"0"0"240"0,4-7-1136 0,-4 7-288 0,0 0 0 0,0 0 0 0,0 0 1328 0,0 0 208 16,0 0 32-16,0 0 16 0,0 0-816 0,-8 6-176 15,-3 2-16-15,-6 2-16 0,0 7-144 0,-8-1-32 16,-3-1 0-16,-2 2 0 0,-4-2 128 0,-2 4 0 16,2 4 16-16,-2 5 0 0,-1 0-32 0,0 6-16 15,0 3 0-15,2 5 0 0,1 0-80 0,-2 0-16 16,-1 5 0-16,4-4 0 0,0 3-112 0,6-4-16 0,2 0-16 0,6-5 0 15,6-3 16-15,7-5 0 0,4-1 0 0,9-4 0 16,6-1-80-16,6 0-16 0,5-3 0 0,8-3 0 16,1-7-32-16,5 0 0 0,2-5 0 0,11 1 0 15,5-4-128-15,6-4 128 0,7-2-128 16,2-1 128-16,0 0-128 0,-31-1 0 16,6 1-192-16,3 0 192 15,5-4-1920-15,2 3-272 0,1 0-48 0</inkml:trace>
  <inkml:trace contextRef="#ctx0" brushRef="#br0" timeOffset="41709.49">16856 12868 12895 0,'0'0'1152'0,"0"0"-928"15,0 0-224-15,-7 10 0 0,3 0 1968 0,-1 0 336 16,0 3 80-16,0-2 16 0,1 5-1216 0,-1 1-240 16,-3 4-48-16,1 3-16 0,-5-2-176 0,-1 3-48 0,-2 4 0 0,-4 5 0 15,-6 3-32-15,-2 7-16 0,-1 8 0 0,-3 7 0 16,0 6-160-16,-2 5-16 0,-2 5-16 16,4 6 0-16,-2 1-208 0,-1 4-32 0,4 5-16 0,1-3 0 15,2 0-32-15,3 1-128 0,0-2 192 0,6-1-64 16,6-1-128-16,6-5 0 0,5 0 144 0,8-7-144 15,7-8 0-15,7-1 0 0,3-3 0 0,8-2 0 16,6-6 0-16,9-1 0 0,6-1 0 0,12-4-192 16,13-5-1216-16,7-4-256 0,5 1-64 15,8-12 0-15</inkml:trace>
  <inkml:trace contextRef="#ctx0" brushRef="#br0" timeOffset="42368.63">24338 12189 15663 0,'-9'-9'1392'0,"0"-1"-1120"16,9 10-272-16,-11-6 0 0,1 0 1728 0,10 6 272 0,0 0 64 0,0 0 16 16,0 0-944-16,0 0-192 0,4 8-48 0,1 7 0 15,2 3-320-15,5 1-80 0,0 4-16 0,9 6 0 16,0 3 80-16,5 6 16 0,1 2 0 0,2 7 0 16,3 2-352-16,1 6-64 0,2 6-16 0,-2 5 0 15,-4 4-144-15,1 9 0 0,-6 2 0 0,-1 2 0 16,-8 2 144-16,-6 3-144 0,-7-2 160 0,-5 4-160 15,-5 0 288-15,-7-1-32 0,-2 2-16 0,-7-1 0 16,-6-1 32-16,-6-1 16 0,-3-3 0 0,-5 1 0 16,-1 3 80-16,-5-2 16 0,-3-2 0 0,-7-3 0 15,-4 4-144-15,-8-4-32 0,-7-4 0 0,2-2 0 32,2 3-1040-32,3-6-192 0,6-1-64 0</inkml:trace>
  <inkml:trace contextRef="#ctx0" brushRef="#br0" timeOffset="45032.52">26339 2135 4607 0,'0'0'400'0,"0"0"-400"0,0 0 0 0,0 0 0 15,0 0 2272-15,0 0 368 0,0 0 80 0,0 0 16 16,0 0-1552-16,0 0-304 0,0 0-64 0,0 0-16 16,0 0-176-16,0 0-48 0,0-9 0 0,0 9 0 15,0 0 16-15,0 0 0 0,0 0 0 0,0 0 0 16,0 0-80-16,0 0 0 0,0 0-16 0,0 0 0 16,-6-4-64-16,6 4-16 0,0 0 0 0,0 0 0 15,0 0 48-15,0 0 16 0,-9-2 0 0,9 2 0 16,-9-3-16-16,9 3 0 0,0 0 0 0,0 0 0 15,0 0-64-15,0 0-16 0,0 0 0 0,0 0 0 16,0 0-128-16,0 0-48 0,0 0 0 0,0 0 0 0,0 0-208 0,0 0 144 16,0 0-144-16,0 0 128 0,0 0 32 0,0 0 0 15,0 0 0-15,11 0 0 0,-11 0 0 0,10 0 0 16,-10 0 0-16,0 0 0 0,11 0-32 0,-11 0-128 16,10 0 192-16,-10 0-64 0,11 0-128 0,1-1 0 15,-3 1 144-15,1 0-144 0,-10 0 0 0,14-2 128 16,1 1-128-16,0 0 0 0,-1 1 0 0,1 0 128 15,1 0-128-15,-1 0 0 0,3-1 0 0,-2 1 144 16,1 0-144-16,1 0 0 0,-1-3 192 0,1 3-64 16,0-1 0-16,1 1-128 0,0 1 224 0,-1 4-64 15,-3-4-16-15,0-1 0 0,2 0-144 0,-2 0 0 0,-1 2 0 0,1-2 0 16,-3 0 0-16,1 0 0 16,-3 0 128-16,2 0-128 0,-1 0 0 0,-1-2 0 0,-10 2 0 0,13-1 128 15,-2 1-128-15,0 0 0 16,1-1 0-16,1 1 0 0,1 0 0 0,1 0 0 0,3 0 0 15,-1 1 0-15,1-1 0 0,1 0 0 16,3-1 128-16,1 1-128 0,0-1 0 0,1 1 0 0,1-3 144 0,1 6-144 16,-1-3 0-16,0 0 0 0,1-3 0 0,-2 6 0 15,1-1 0-15,1-1 0 0,1-2 0 0,-2 1 0 16,0 0 0-16,2 0 0 0,1 0 0 0,3 1 0 16,0-2 128-16,4 0 16 0,2-3 0 0,2 3 0 15,2-2-16-15,1 1 0 0,2-1 0 0,-1 1 0 16,2-1 0-16,-2-2-128 0,-4 1 192 0,5 0-64 15,-2-2-128-15,1 0 192 0,3 2-192 0,2 1 192 16,1 0-64-16,1-3-128 0,-2 3 192 0,2-1-64 0,-3 3-128 16,-3-2 0-16,0-2 0 0,1 1 0 0,2 0 0 15,0 0 128-15,-1 1-128 0,2-2 0 0,2 1 0 16,0 1 0-16,-2-1 128 0,-1-1-128 0,-3 2 0 0,1-1 0 16,-1 0 0-16,2 0 128 0,1-2 0 0,2 2-128 15,0 1 192-15,2 1-64 0,-1-1-128 0,-1-1 0 16,-1 2 0-16,-2-1 128 0,-4 1-128 0,-1 1 0 15,-2-2 0-15,2 0 128 0,1 0-128 0,0 3 0 16,-2-2 0-16,1 4 128 0,0-1 0 0,-1 3-128 16,2-2 192-16,-2 0-64 0,-5-2-128 0,0 1 0 15,-2-1 144-15,0 1-144 0,0 0 0 0,1-1 144 16,0-1-144-16,0 1 0 0,-5 3 192 0,4-1-64 16,0-1 0-16,-1 1-128 0,-3 0 240 0,-1-2-64 15,-1 0-16-15,1 0 0 0,-1 0 0 0,0 0 0 0,-3-2 0 16,-2 2 0-16,2 0 64 0,-1-2 16 0,-1 1 0 0,0-1 0 15,3-1-16-15,-1 2 0 0,-1-2 0 0,1 1 0 16,-3-2-32-16,2 3 0 0,-2-1 0 0,-2 1 0 16,0 0-64-16,-3 0-128 0,-2 1 176 0,-1 0-176 15,-2 0 208-15,0 0-64 0,-11 0-16 0,8 1 0 16,-8-1-128-16,0 0 160 0,0 0-160 0,0 0 160 16,0 0-160-16,0 0 0 0,0 0 144 0,0 0-144 15,0 0 0-15,-2 11 0 0,2-11 0 0,-8 9 0 31,-3 0-896-31,-1-3-208 0,1 3-48 0,2-4-16896 0</inkml:trace>
  <inkml:trace contextRef="#ctx0" brushRef="#br1" timeOffset="48537.25">17161 12611 13823 0,'0'0'1216'0,"0"0"-960"0,-5-9-256 0,0 1 0 0,1 5 1136 0,1-4 176 15,3 7 32-15,-7-6 16 0,1 1 176 0,0-3 16 16,-2 3 16-16,0 3 0 0,1-4-432 0,-2 1-96 16,1 2-16-16,-2 0 0 0,0 3-128 0,-3 3-48 15,0-2 0-15,-1 5 0 0,0 2-272 0,-2 7-64 16,-3 0-16-16,-4 3 0 0,0 1-80 0,-1 3-16 15,-3 6 0-15,-3 1 0 0,-1 4 64 0,-3 5 16 16,-2 3 0-16,-1 5 0 0,-1 4-32 0,-1 5-16 0,1 2 0 16,-2 9 0-16,0 6-224 0,3 4-32 15,3 6-16-15,0-1 0 0,1 2-160 0,3 0 0 16,3 1 0-16,3-1 128 0,2-5-128 0,6-1 0 16,5-2 0-16,3-5 128 0,4-8 96 0,4-1 16 15,5 0 0-15,3-5 0 0,2-4 16 0,5-3 0 16,2-4 0-16,1 1 0 0,-2-7-80 0,3-2-16 0,1 0 0 0,2-4 0 15,0-6-160-15,1-1 192 16,-2 1-192-16,2-2 192 0,0-4-192 0,0-1 0 16,1-1 0-16,0-1 128 0,-2-3-128 0,-1 0 0 0,0-2 0 15,-4-3 128-15,0 3-128 0,-2-4 0 0,-2 1 144 16,-3-2-144-16,-1-1 0 0,-3 0 128 0,-6-7-128 0,0 0 0 16,0 0 160-16,0 0-32 0,0 0-128 0,0 0 192 15,0 0 0-15,0 0-16 0,0 0 0 0,-3-7 0 16,-3-2 112-16,0-1 32 0,-2-4 0 0,1-2 0 15,-1-3-80-15,1-2-16 0,-2-5 0 0,0-2 0 0,-3-5-224 16,1-4 176-16,1-6-176 0,-2-3 160 0,2-6-160 16,0-3 0-16,-1-9 144 0,3 0-144 0,-2-6 0 15,5-1 0-15,-2-3 0 0,4 0 128 0,0-2-128 0,3 2 0 16,3 3 0-16,0 6 0 0,0 2 0 16,2 4 0-16,1-2 0 0,3 0 0 0,1 5 0 0,3 2 0 15,1 0 0-15,3 3-128 0,0 0 128 0,4 4 0 16,0 3 0-16,2 3-128 0,0-3 128 0,1 4 0 15,2 1 0-15,-1 2 0 0,-2 2 0 0,2 0 0 16,-3 2 0-16,0 1-128 0,-2 4 128 0,-2 0-192 16,-3 7 192-16,-1 0-192 0,-1 4 192 0,-3 0 0 15,1 2-144-15,-3 5 144 0,-4-2 0 0,0 2 0 16,-4 10 0-16,0 0 0 0,-3-4-160 0,3 4 160 16,-8-1 0-16,-2 2-144 0,-3 3 144 0,-3 5-160 15,-4 2 160-15,-5 9-160 0,-4 5 160 0,-4 3 0 16,-4 5 0-16,-1 4-128 0,-4 2 128 0,-2 6 0 0,-5 2 0 0,0 4 0 15,-1 7 0-15,2 6 0 16,0 7 0-16,-1 9 0 0,5 0 0 0,1 5 0 16,3 4 0-16,5 1 0 0,4 3 0 0,7 0 0 15,2 2 0-15,8-3-128 0,3-2 128 0,6-2 0 16,5-4 0-16,4-4 0 0,3-5 0 0,5-4 0 16,6-3 0-16,3-8 0 0,5-3 0 0,4-3-128 15,3-7 128-15,21 11-192 16,-1-12-1472-16,5-10-288 0,5-8-64 0,9-8-15152 0</inkml:trace>
  <inkml:trace contextRef="#ctx0" brushRef="#br1" timeOffset="49678.78">23732 11939 11055 0,'0'-6'976'0,"0"1"-784"0,0-2-192 0,2 2 0 0,0 1 1232 0,-1-2 208 16,0-2 32-16,2 3 16 0,-1-3-304 16,2 3-64-16,1 1-16 0,0-2 0 0,0 1-96 0,3 0-32 15,2 1 0-15,2-2 0 0,-1 0-144 0,4 4-48 16,-3 2 0-16,3 0 0 0,0 2-160 0,2 2-48 15,1 3 0-15,2-1 0 0,2 7-64 0,2 1 0 16,2 6-16-16,4 2 0 0,0 1-32 16,3 6 0-16,2 0 0 0,3 7 0 0,1 3 0 0,3 3 0 15,-1 6 0-15,3 3 0 0,3 5-112 0,1 4-32 16,2 2 0-16,-3 5 0 0,-2 5-96 0,-7 6-32 16,-4 4 0-16,-5 4 0 0,-3 3 32 0,-7 0 0 0,-4 1 0 0,-6 1 0 15,-3-1-64-15,-3-2-16 0,-3-5 0 16,-4-2 0-16,-5-1 96 0,-2-3 16 0,-5-1 0 0,-1 2 0 15,-4-3 112-15,-2-5 16 16,-6-5 16-16,-1 1 0 0,-3-4-80 0,0-1 0 16,-2-4-16-16,1-3 0 0,1-4-128 0,1 0-32 0,-1-4 0 0,1 1 0 15,2-8-144-15,-1 1 128 16,1-3-128-16,1-4 128 0,2-2-128 0,-2-1 0 0,2-6 0 16,3-4 128-16,2-2-128 0,3-3 160 15,3-1-160-15,2-8 160 0,3-2-16 0,1-4 0 16,4-2 0-16,2-2 0 0,3-9-144 0,1-2 192 0,1-4-192 15,4-4 192-15,1-1-192 0,3-5 0 0,2-2 0 0,1-1 0 16,4-3 0-16,0-3 0 0,2-2 0 16,2 0 0-16,2-5 0 0,-1 1 0 0,2 0 0 15,0-3 0-15,0-2 0 0,1-1 0 0,-1-2 0 0,1 1 0 16,2-2 0-16,-2-4 0 0,-3-3-144 0,2-1 144 16,-1-7 0-16,1 0 0 0,-2-3-128 0,0-3 128 15,-2-4 0-15,-1-2 0 0,-3 4 0 0,0 1 0 16,-2 3 0-16,-3-1-128 0,-2 2 128 0,-7 1 0 15,1 3 0-15,-3-2 0 0,-5 4 0 0,-3 2 0 0,-1-1-192 16,-2 3 64-16,-2-1 128 0,-1 2-208 16,-1 2 208-16,-1 0-192 0,0 1 192 0,0 4-192 0,0 5 192 0,1-1 0 15,-2 6 0-15,1 0-144 0,-1 5 144 0,1 2-192 16,1 3 192-16,0 1-192 16,-1 4 192-16,1 0-192 0,2 4 192 0,1 3-192 0,0-5 192 0,3 7 0 15,1 6-144-15,2-1 144 0,-1 2-128 0,3 5 128 16,1 1-160-16,2 2 160 0,-1 0-176 0,3 4 176 15,0 0-192-15,0 0 192 0,3 9-208 0,1 4 64 16,1 2 16-16,2 7 0 0,3 7 128 0,-1 7-208 16,4 4 80-16,1 10 128 0,4 5-128 0,0 7 128 15,2 9 0-15,3 10 0 0,0 6 0 0,3 6 0 16,0 7 0-16,-1 4 0 0,-1 8 0 0,-2 0 0 0,-4 1 0 0,-2 1 0 16,-3-3 0-16,-3-3 0 0,-3-6 0 0,-4-7 128 15,-4-6 64-15,-4-4 0 0,-4-3 0 0,-2-4 0 16,-1-4-64-16,-4-5 0 0,-3-8 0 0,-9 21 0 31,2-15-1296-31,2-13-272 0</inkml:trace>
  <inkml:trace contextRef="#ctx0" brushRef="#br1" timeOffset="50856.46">17556 14682 15999 0,'-14'3'704'0,"6"0"160"0,-9-1-688 16,1 2-176-16,-1 1 0 0,5-1 0 0,-4 0 1216 0,4 1 224 0,-2 3 32 0,0-5 16 16,1 3-208-16,4-1-32 0,0-3-16 0,3 1 0 15,6-3 48-15,0 0 0 0,0 0 0 0,9 0 0 16,5 0-400-16,7 0-80 0,10-2-16 0,9-3 0 0,5-2-368 16,8 2-80-16,12-4-16 0,5 1 0 0,6-6-128 15,8 1-16-15,1 3-16 0,9 0 0 0,6 4 192 16,4 1 32-16,4-6 16 0,6 6 0 0,8 2 192 0,2-2 48 15,0-1 0-15,5 4 0 0,3-1-256 16,-1 0-32-16,-3-4-16 0,2 2 0 16,-2 3-144-16,-1-2-48 0,-3-1 0 0,-2 3 0 15,1 4 64-15,-4-2 16 0,-2-2 0 0,-4 2 0 0,2 0 16 0,-5 2 0 16,0-1 0-16,-3 4 0 0,-6-4-96 0,0 3-16 16,-2 0 0-16,0 0 0 0,-4-3-128 15,1 4 128-15,-2-1-128 0,35 5 128 0,-13 0-128 16,-13-2 0-16,-13 0 0 0,-3-4 0 0,-5 5 0 0,-3 2 128 15,-4 0-128-15,-22-1 0 0,-3-1 0 0,0 1 0 16,-3-3 128-16,-3 3-128 0,-2-3 0 0,1 3 0 16,-2-1 0-16,-2 2 0 0,-2-2 0 0,-2 2 128 15,-4-4-128-15,-1 2 0 0,-4 1 0 0,-4-3 0 16,-4 3 0-16,-2-3 0 0,-2 0 0 0,-5 0 0 16,-3-2 0-16,-6-4 0 0,0 0 0 0,0 0 0 0,-7 9-176 0,-5-1 176 15,-3-4 0-15,-5 0 0 0,-4 1 0 0,-3-1-128 16,-4-3 128-16,-2 1 0 0,-2-2 0 0,-6 0 0 15,-1 0 0-15,-6 0-128 0,-8-2 128 0,-6 4 0 16,-7-2-192-16,-2-2 32 0,-7 2 16 0,-2-1 0 16,-6-2-80-16,-7 1-16 0,-4-2 0 0,-7 0 0 15,-4-1 112-15,-4 0 128 0,-2 0-208 16,-4 1 80-16,-3 0 128 0,-4 2 0 0,-2 2 0 0,-1 0-128 16,-1-3 128-16,-2 3 0 0,1 3 0 0,-1-1 0 0,4 0 0 15,1 2 0-15,0 1 0 0,5 1 0 16,4-4 0-16,4 2 0 0,1-1 0 0,5-1 0 0,8 1 0 15,5-3 0-15,5 0 0 0,4 0 0 0,2-3 0 16,5 3 0-16,0-1 0 0,7 1 0 0,3 1 0 0,6 2 0 16,4-2-144-16,3-1 144 0,3-1 0 0,5 1-176 15,4 0 176-15,6 0-128 0,3 0 128 16,7 0 0-16,6 0 0 0,8 0 128 0,2 0-128 16,11 0-160-16,2-6 160 0,7 0-208 0,7 0 48 0,11-3 16 15,10 3 0-15,8-6 0 0,9 1 144 0,9 1-192 16,11-4 192-16,10 2-192 0,9 1 192 0,8-3-128 15,6 3 128-15,9-1-128 0,7-2 128 0,7 0 0 16,3 1-144-16,6 3 144 0,6 0 0 0,3 2 128 16,5 1 0-16,1 2 0 0,1 0 48 0,1 2 0 15,3 2 0-15,0 1 0 0,-4-1 0 0,-2 1 0 16,-3 1 0-16,-3 0 0 0,-2 0 112 0,-9 1 32 0,-10-4 0 16,-5 2 0-16,-12 0 160 0,-6 0 32 0,-5-1 16 0,-11 0 0 15,-9 0-80-15,-9-1 0 16,-10 0-16-16,-7 1 0 0,-7-1-240 0,-7 1-32 0,-10 0-16 0,-8 2 0 15,-6-1-144-15,-6 0 0 0,-8 0 144 0,0 0-144 16,-17-1 0-16,-4 1 0 0,-7-2-160 0,-19 1 160 31,-3 0-1088-31,-3 0-128 0,-6-2 0 0,4-3-11520 0,1-1-2304 16</inkml:trace>
  <inkml:trace contextRef="#ctx0" brushRef="#br1" timeOffset="52513.15">26306 2206 26367 0,'-36'-1'1168'0,"17"1"240"0,-1 1-1120 0,1-1-288 16,1 0 0-16,4 0 0 0,3 0 544 0,11 0 48 16,0 0 16-16,0 0 0 0,0 0-144 0,14-4-16 15,3-1-16-15,6 0 0 0,5 1-432 0,4-1 0 16,4-5 128-16,7 5-128 0,6-3 0 0,11 3 192 16,8 3-192-16,9-2 192 0,6-1 176 0,2 3 32 15,1 2 16-15,11 2 0 0,10 3 0 0,1-1 0 16,2 1 0-16,9 0 0 0,6 0-16 0,1-3 0 15,-4 1 0-15,8 1 0 0,6 5 32 0,-3-7 0 0,-3 1 0 16,1-2 0-16,5-1 48 0,-5 0 16 0,-7 0 0 16,5-1 0-16,2-2-112 0,-4-1-32 0,-8-1 0 0,1 3 0 15,-3-1-160-15,-2 1-48 0,-1 0 0 0,-6 2 0 16,-5-2-144-16,-4 1 160 0,-1-1-160 0,-7 4 160 16,-4 1-160-16,-9-1 0 0,-4 0 0 0,-9 1 128 15,-7-2-128-15,0 2 128 0,-9 0-128 0,-6 1 128 16,-3-3-128-16,-8 2 0 0,-7 0 0 0,-5-1 128 15,-7 2-128-15,-7 0 128 0,-6-4-128 0,0 0 128 16,0 0-128-16,0 0 0 0,-15 2 0 0,-8 1 0 16,-5-3 0-16,-6 0 128 0,-5 2-128 0,-7-2 0 15,-4-2 0-15,-6-1 0 0,-2 2 0 0,-11-2 0 0,-8 2 0 16,-6-3 0-16,-7-1 0 0,-4 0 0 16,-5 0 0-16,-8-4 0 0,-8 0 0 0,-3-1 0 15,-4 4 0-15,-5-3 0 0,-9 4 0 0,0 0 0 0,1-2 0 16,-5 4 0-16,-4 0 0 0,0 2 0 0,3 2 0 15,-2 2 0-15,-3-1 0 0,8 2 0 0,6 2 0 0,4-1 0 16,1 4 0-16,8-2 0 0,7 1 0 0,6 3 0 16,2 1 0-16,9-1 0 0,8-1 0 0,11-1 0 15,9 2 0-15,7 2 0 0,7-3 0 0,7 1 0 16,7-6 0-16,8 3 0 0,6-3 0 0,8-1 0 16,8 0 0-16,9-4 0 0,0 0 0 0,15 5 0 15,5-1-144-15,9-2 144 0,8-2 0 0,7-2 0 16,9-2 0-16,15-1 0 0,13 2 0 0,13-1 0 15,12-1 0-15,9-1 0 0,9 1 0 0,9 1 0 0,10-2 0 16,9 1 0-16,8-2 0 0,-2-4 0 0,-3 1 0 0,3-2 0 16,-1 2 0-16,-3 1 0 0,-7-4 0 15,-2 5 0-15,-1-4 0 0,-5 3 0 0,-3-1 0 0,-5 4 0 16,-3-1 0-16,-9 4 128 0,-5 0-128 16,-9 2 0-16,-3-2 128 0,-13 2-128 15,-12 0 0-15,-13-2 144 0,-12 2-144 0,-11 0 160 0,-11-1-160 0,-11 1 160 16,-9 0-32-16,-10 1 0 0,0 0 0 0,-17-2 0 15,-10 1 32-15,-11 1 0 0,-14 0 0 0,-15 0 0 16,-11-1-160-16,-9 0 0 0,-7 1 0 0,-14 0 128 16,-11-2-128-16,-11 2 0 0,-5 0 0 0,-11 0 0 15,-12 0 0-15,-7 4 0 0,-6-4 0 0,-5 4 0 16,-2 1 0-16,-5 3 0 0,-4-2 128 0,3 6-128 16,4 0 0-16,7 3 0 0,6 2 0 0,9 0 0 15,7-3 0-15,19 2 0 0,18-1 0 0,14-1 0 16,14-1 0-16,16-2 0 0,14 1 0 0,18-7 0 0,14-4 0 15,24-1 0-15,0 0 0 0,19 4 0 0,15-3 0 16,16-3 0-16,11-3-160 0,18-3 160 0,13 0 0 16,17-4 0-16,13 0-128 0,15 1 128 0,17-2 0 15,1 2 0-15,5-3 0 0,10 0 0 0,8 2 0 16,4 3 0-16,0-1 0 0,-1 3 0 0,0-4 0 0,1 5-192 16,-2 2 192-16,1 2-192 15,-2 2-2352-15,-9-2-464 0</inkml:trace>
  <inkml:trace contextRef="#ctx0" brushRef="#br2" timeOffset="60074.81">2189 8498 24879 0,'-1'-13'2208'16,"-4"4"-1760"-16,5 9-448 0,-7-13 0 0,5 1 528 0,2 12 32 0,-4-9 0 0,4 9 0 15,-3-10-48-15,3 10 0 0,0 0 0 0,0 0 0 16,0 0-368-16,0 0-144 0,0 0 0 0,0 0 144 16,-9 14-144-16,3 2 0 0,2 6 0 0,-1 7 0 15,-3 2 0-15,5 8 0 0,-5 4 0 0,-1 9 0 16,0 5 0-16,-2 10 128 0,-2 4-128 0,-1 5 128 15,-2 8-128-15,-2 4 0 0,0 6 0 0,-1 2 128 0,0 5-128 0,-3 4 0 16,1 2 0-16,0-3 0 0,2-3 224 0,0 2-32 16,-2 3-16-16,0-1 0 0,1-10 272 0,3 4 64 15,0-5 16-15,-1 1 0 0,1-1 0 0,1-5 0 16,-1-3 0-16,1-3 0 0,-1 1-144 0,3-2-48 16,-1-2 0-16,0-5 0 0,2-1-160 0,-1-2-48 15,0-1 0-15,1-2 0 0,-1-4-128 0,2-6 0 16,-1 1 144-16,-1-3-144 0,4-1 0 0,1-5 144 15,0-4-144-15,3-1 0 0,-1-4 144 0,2-3-144 16,0-3 0-16,1-3 144 0,2 0-144 0,-1-6 192 16,1-1-192-16,0-2 192 0,0-2 48 0,1 1 16 15,1-1 0-15,2-3 0 0,1-3-256 0,0 1 176 0,1-2-176 0,3-2 160 16,-1-1-160-16,3 2 160 0,0-4-160 0,2 1 160 16,2 0-160-16,2-3 0 0,3 1 0 0,-2-3 128 15,0 0-128-15,3 2 0 0,1-3 144 16,3-1-144-16,1-3 0 0,3-2 0 0,0 0 0 15,3 1 128-15,4 0-128 0,-1 0 0 0,3-3 128 0,3 2-128 16,3 1 0-16,2 0 0 0,-2 0 0 0,1-2 0 16,-1-4 0-16,0 1 0 0,-2 1 0 0,5 2 0 15,-2-1 0-15,4 1 0 0,-1-2 0 0,2 1 128 16,2 1-128-16,-1 2 0 0,1-2 0 0,-3 1 0 16,-1 0 144-16,1-2-144 0,1 1 192 0,0-2-192 15,2 0 160-15,-1 0-160 0,2-2 128 0,-1-3-128 16,-2 1 0-16,-2-3 0 0,-4 1 128 0,-7 1-128 0,-4 0-240 0,-4 0-80 15,-3-4 0-15,-5 5-16 16,-8-3-464-16,-2 5-96 16,-9 6 0-16,-2-11-9776 0,-6 6-1936 0</inkml:trace>
  <inkml:trace contextRef="#ctx0" brushRef="#br2" timeOffset="61061.62">1983 9384 21135 0,'-13'-21'928'0,"7"10"208"0,2-2-912 0,-1-2-224 0,2 2 0 0,-2 2 0 16,0-2 800-16,1 2 112 0,3 0 32 0,-3-1 0 16,-2 4-304-16,0-1-48 0,3 4-16 0,3-177 0 15,-7 359 32-15,7-177 0 0,-11-5 0 0,11 5 0 16,-10 6-272-16,3 2-48 0,-2 6-16 0,1 2 0 15,2 2-80-15,2 3 0 0,-3 4-16 0,5 4 0 16,-2 4 192-16,4 2 32 0,0 2 16 0,1 2 0 16,1 7-64-16,1-1-16 0,0 5 0 0,1 2 0 15,0-1-32-15,2 1-16 0,-1 1 0 0,0 1 0 16,0 0 48-16,2 1 16 0,-4 1 0 0,0 0 0 16,0 1 112-16,-2 0 32 0,0-1 0 0,-1 3 0 15,-1-1-112-15,-2 1-32 0,-2-2 0 0,0 3 0 16,0-2 32-16,1 1 0 0,-1 0 0 0,0-3 0 0,-1-1-256 0,-1-2-128 15,1 1 128-15,-2 0-128 0,-2 0 128 0,0-1-128 16,0 1 160-16,0-4-160 16,-3-3 128-16,3-1-128 0,0-1 0 0,-1-2 144 0,1-5-144 15,1-1 0-15,0-3 144 0,1-1-144 0,-3-2 0 0,2-1 0 16,2-1 0-16,-1-2 128 0,1-1-128 0,-1-5 192 16,2 2-64-16,-1-1 0 0,1 1 80 0,2-3 32 15,0-2 0-15,0 1 0 0,1-1-48 0,-1 2 0 16,0-2 0-16,1 1 0 0,1 0-64 0,1-1-128 15,-3-2 176-15,4 3-176 0,0-2 128 0,-1-1-128 16,-1 1 0-16,1-2 0 0,0 0 0 0,0-1 0 16,-1-1 0-16,2 1 0 0,-1-3 0 0,1 0 0 0,1 0 0 15,-2-2 0-15,0 2 0 0,-1-2 0 16,1 1 0-16,-1-1 0 0,2-9 128 0,-5 10-128 16,5-10 0-16,-6 11 0 0,6-11 0 0,0 0 0 0,-6 6 0 15,6-6 0-15,0 0 0 0,0 0 0 0,0 0 0 0,0 0 0 16,0 0 0-16,0 0 0 0,0 0 0 0,0 0 0 15,0 0-288-15,0 0 32 0,-6-4 16 0,6 4 0 32,0 0-1824-32,0 0-368 0,-5-2-80 0</inkml:trace>
  <inkml:trace contextRef="#ctx0" brushRef="#br3" timeOffset="67162.03">2157 8696 30399 0,'0'0'2704'0,"0"0"-2160"16,0 0-544-16,0 0 0 0,0 0 208 0,0 0-64 15,-4 11-16-15,2 2 0 0,0 5 176 0,1 2 16 16,1 3 16-16,-1 1 0 0,0 7 48 0,-1 3 0 15,1 6 0-15,-3 3 0 0,-1 5-192 0,-1 5-48 0,-2 6 0 16,1 5 0-16,-2-2-16 0,-1 8-128 16,-3 3 192-16,-1 5-64 0,-1-2 32 0,-3 7 0 0,-1 3 0 0,-2 5 0 15,-4 3-16-15,0 0 0 0,-2 4 0 0,-1-1 0 16,-1-3-144-16,-1-1 192 0,2 0-192 0,2-5 192 16,2-1-16-16,-1-3 0 0,3 1 0 0,-1-7 0 15,5 5 96-15,0-8 32 0,2-3 0 0,-1-1 0 16,1-2 32-16,0-2 16 0,4-2 0 0,-2 0 0 15,-2-4-160-15,2-1-48 0,2-4 0 0,-1-2 0 16,0 1-144-16,2-3 128 0,-3-5-128 0,4-1 128 16,-1-2-128-16,3 0 0 0,-1-6 144 0,1-1-144 15,3-3 0-15,1-2 0 0,2-6 0 0,-1 2 128 16,3-4-128-16,3-2 0 0,-1-3 0 0,3 1 128 16,2-1-128-16,0-2 0 0,3-4 0 0,2 1 0 0,1 1 0 0,2 0 0 15,-3-1 0-15,5-2 0 16,2 0 0-16,1 0 0 0,3-3 0 0,1 1 0 0,-1-4 0 15,4 1 0-15,2 0 0 0,3-3 128 0,1 1-128 0,4-1 0 16,1 0 0-16,5 0 0 0,3 2 0 0,4 2 0 16,2-5 0-16,1 0 0 0,-1 1 0 0,3 3 0 15,1-2 0-15,4-1 0 0,3-1 0 16,5 2 0-16,3-1 0 0,-1-2 0 0,-6-1 0 0,5 2 0 16,1-2 0-16,4-1 0 0,3 0 0 0,3 0 0 15,2 0 0-15,-2 2 0 0,0-4 0 0,2 0 0 16,5-1 0-16,1 1 0 0,1-2 0 0,1-3 0 15,-1 2 0-15,4-1 0 0,3-3 0 0,2 2 0 16,0-7 0-16,0 2 0 0,-2 3 0 0,6-2 0 0,4 2 0 16,-5-3 0-16,1 2 0 0,1 1 0 0,4-2 0 15,-2 3 0-15,-3-2 0 0,1 4 0 16,-3-3 0-16,3 1 0 0,4 2 0 0,-5 1 0 0,-2 1 0 0,2 0 0 16,1-2 0-16,2-2 0 0,3 2 0 0,-2-3 0 15,-3 3 0-15,4-1 0 0,3 0 0 0,-2 3 0 16,-5-3 0-16,3 0 0 0,0 2 0 0,3-3 0 15,-1 3 0-15,-2 0 0 0,-1-3 0 0,0 3 0 16,4 1 0-16,-3 2 0 0,-6-6 0 0,3 3 0 16,2 1 0-16,0 2 0 0,1-5 0 0,0 2 0 15,-4 2 0-15,2 0 0 0,6-2 0 0,-6 0 0 16,-5 0 0-16,1 1 0 0,3-2 0 0,2 2 128 16,0 1-128-16,1-1 0 0,-7-5 0 0,2 3 0 15,5 0 0-15,-3-3 0 0,-1 0 0 0,0-2 0 16,-4 0 0-16,5 2 0 0,2-2 0 0,-2 3 0 15,-8-3 0-15,4 3 0 0,4-2 0 0,-1 4 0 16,-6-3 0-16,3 3 0 0,-2-5 0 0,3 5 0 0,3 0 128 0,-2-4-128 16,-5 1 128-16,4-2-128 0,3 5 0 0,1-3 0 15,0 2 0-15,0-2-128 0,-2 1 128 0,5-2 0 16,2 1 0-16,2-4 0 0,-5 2 0 0,5 1 0 16,3-3 0-16,-1 4 0 0,-1-2 0 0,3 0 0 15,0 1 0-15,4-2 0 0,-1 1 0 0,-1 0 0 16,-3-2 0-16,3 4 0 0,3-1 0 0,-5 3 0 15,0-5 0-15,2 5 0 0,1-4 0 0,-2 4 0 16,0-6 0-16,1 3 0 0,0 1 0 0,2-4 0 16,-1 1 0-16,0 1 0 0,-1 2 0 0,5 1 0 0,-1-3 0 15,-1 4 0-15,1-6 0 0,3 4 0 16,3-4 0-16,0 2 0 0,-4 1 0 0,4-4 0 0,0 0 0 0,0 2 0 16,-3 1 0-16,2-2 0 0,3 3 0 0,-3-3 128 15,-6 2-128-15,0 2 0 0,2-1 0 16,-2 4 0-16,-3-2 0 0,2 2 0 15,-1 0 0-15,-1-1 0 0,-1 0 0 0,0 2 0 0,1-2 0 0,1 2 0 16,-2 0 0-16,1-3 0 0,-4 0 0 0,4 3 128 16,1-1-128-16,-4 1 0 0,-1 0 0 0,0-2 0 15,3 2 0-15,-4 3 0 0,0-2 0 16,1-1 0-16,-1 1 0 0,0-1 0 0,-2 1 0 0,0-2 0 16,-2 1 0-16,1 1 0 0,3 0 0 0,-4 3 0 15,-3-3 0-15,0 1 0 0,-1 0 0 0,0 0 0 16,0-2 0-16,2 1 0 0,-3 2 0 0,1 0 0 15,0 2 0-15,-3 0 128 0,-6 0-128 0,-1 2 0 16,5-2 0-16,-1 1 0 0,0 0 0 0,-5 3 0 16,-6-1 0-16,5-1 0 0,-1-1 0 0,2 2 0 0,1-1 0 15,-2 1 0-15,-4-2 0 0,2 2 0 0,5 1 0 16,-2-2 128-16,-3-1-128 0,0 2 176 0,-3 1-176 16,2 1 0-16,4 0 0 0,-3-2-176 0,-2-1 176 0,-2-1 0 15,-2 4 0-15,1-1 0 0,3-1 0 0,-2-1 0 16,-2 2 0-16,-4 2 0 0,-2-2 0 0,1 0 0 15,1 1 0-15,2 2 0 0,0-4 0 0,-6 0 0 16,-7 2 0-16,0 1 0 0,4-1 0 0,3 1 0 16,2 0 0-16,-2-1 0 0,-4-1 0 0,0 1 0 15,-2 0 0-15,1-3 0 0,2 1 0 0,5-2 0 0,-2 2 0 16,-1-2 0-16,-4 2 0 0,1 0 0 16,-1 0 0-16,1 1 128 0,1 0-128 0,0-2 0 15,4 5 0-15,-7-4 128 0,-7-1-128 0,2 0 0 0,1 1 0 0,3 0 0 16,1 3 0-16,1-3 0 0,0-1 0 15,-2-1 0-15,-5 0 0 0,3 2 0 0,-1-1 0 0,5 3 0 16,1-2 0-16,-1-2 0 0,-3-1 0 0,-2 0 0 16,-5 0 0-16,4 0 0 0,2 0 0 0,2 0 0 15,2 0 0-15,-4 1 0 0,1-2 0 16,-6 1 0-16,-4 0 0 0,1 0 0 0,1 0 0 0,-2 0 0 16,2 0 0-16,-2 1 0 0,2 2 0 0,-5-2 0 15,-3-1 0-15,-3 2 0 0,1-1 0 16,-2 3 0-16,-1-2 0 0,0 2 0 0,0-1 0 0,0 0 0 15,-3 2 0-15,-1-1 0 0,-1-1 0 0,-5-1 0 16,-4 1 0-16,-3-1 0 0,-2 3 0 0,-1 1 128 0,-2-4-128 0,1 2 0 16,-5-2 0-16,0 4 0 0,-2-3 0 15,-1 1 0-15,-4-4 0 0,1 0 0 0,-2 1 0 16,-3 1 0-16,-10-2 0 0,9-3 128 0,-9 3-128 16,5-5 0-16,-5 5 0 0,4-10 0 0,-4-5 0 0,0 1 0 15,-4-3 0-15,0-3 0 0,-1-4 0 16,0-2-128-16,-3-6 128 0,3-2 0 0,0-4 0 0,0-1 0 15,1-5 0-15,3-4 176 0,-1-9-16 0,2-2 0 16,2 0 0-16,0-7 0 0,2-3-160 0,0-2 128 16,1-4-128-16,1-1 128 0,2-6-128 0,1 1 0 15,0-6 144-15,1 1-144 0,0-3 0 0,4-1 0 16,-4-4 0-16,2-5 128 0,-2 2-128 0,0-3 0 0,1 0 0 16,-2-3 0-16,-1-1 0 0,2-3 0 0,-2-2 0 15,5 0 0-15,-2-7 0 0,0 2-192 0,1-1 32 16,-1-3 0-16,2 5 160 0,0 1 0 0,1 3 0 15,-2 6 0-15,0 1 0 0,-1 1 0 16,1 4 0-16,-1 0-128 0,1 3 128 0,0 3 0 16,-2 0 0-16,2 1 0 0,-2 6 0 0,2 4 0 0,0-1 0 0,1 2 0 15,1-1 0-15,0 3 0 0,0 3 0 16,-1-2 0-16,2-3 0 0,-2 2-160 0,-1 6 160 0,0 1-160 16,-1 6 160-16,-3 3-208 0,1 5 80 0,-3-3 128 15,-1 1-128-15,-1 4 128 0,-2 1 0 0,1 6 0 16,0-1 0-16,-2 6 128 0,-1 0 0 0,0 4 0 15,-1 1-128-15,1 4 0 0,-3 1 0 0,0 4 0 16,1-3 0-16,-2 6 0 0,-1-2 144 0,1 3-144 16,0 0 0-16,1 1 0 0,-1 3 0 0,0 2 128 0,1 0-128 15,0 3 0-15,-2 2 0 0,-1 0 0 0,0 3 0 16,0 1 0-16,-1-2 0 0,1 3-128 16,-3-1 128-16,-1 4 0 0,-1 3-144 15,-2-1 144-15,-2 2-128 0,-2 0 128 0,1 1-160 0,-2 2 160 16,-3 2-160-16,-2-1 160 0,-3 3-160 0,-5 2 160 0,-2-2-128 15,-4 4 128-15,-1-1 0 0,0 2-144 0,-3 2 144 0,-1-1 0 16,-1 2 0-16,-1 2-128 0,-2-2 128 16,-2 1 0-16,-3 1 0 0,-5 1 0 0,-5 4 0 0,-3-2 0 15,-2 0 0-15,0 0 0 0,-2-1 0 0,-1 1-256 16,-2 0 32-16,-4-1 16 0,-7-1 208 16,1 1-192-16,0 1 192 0,2 0-192 0,-1 0 192 15,1-1 0-15,-7-1-160 0,-2-1 160 0,1 0 0 16,2-1-144-16,3-1 144 0,-6 1 0 0,-5-1 0 0,0 1-128 0,1 2 128 15,-1-2 0-15,0-1 0 0,-2 3 0 16,-3-3 0-16,2 2 0 0,4 2 0 0,-2 0 0 16,-3-2 0-16,-1 1 0 0,-1 1 0 0,2-5 0 0,1-1 0 0,-5 1 0 15,-3 1 0-15,0-5 0 16,1 3 0-16,2 0 0 0,4-3 0 0,-8 1 0 0,-5-4 0 16,4 3 0-16,5-3 0 0,-4 2 0 15,-5 0 0-15,2-3 0 0,1 4-160 0,4-3 160 16,3 2-128-16,-2 0 128 0,-5-1 0 0,5 0-160 0,7-1 160 0,-5-3 0 15,-5 0 0-15,2-1-128 0,0 4 128 0,3-5 0 16,1 0-144-16,-2-1 144 0,-5 0-208 0,0 1 80 16,4-1 128-16,-2 2 0 0,-3-2-144 15,2 1 144-15,-4 1 0 0,6 2 0 0,1 3 0 16,-5-4 0-16,-6 0 0 0,1 5 0 0,7-1 0 0,-8 1 0 16,-2-2 0-16,3-1 0 0,-1 4-176 0,1 0 176 15,-1 4-240-15,3-6 48 0,2 1 0 16,3-2 0-16,2 5 0 0,-2-5 16 0,-3-1 0 0,2 3 0 15,5-2 176-15,-4 4-128 0,5-2 128 0,-2-1-128 0,-1 2 128 16,4-2 0-16,3 3 0 0,0 0-128 16,-3 1 128-16,0 2 0 0,2-4 0 0,3 2 0 0,0 2 0 15,-1-4 0-15,-3 1 0 16,4-2 0-16,1 2 0 0,2-4 0 0,2 2 0 0,-2 1 0 16,0-3 0-16,-1 3 0 0,5-2 0 0,-2 0 128 0,-3-1-128 15,2 0 0-15,-2-3 0 0,3 5 0 0,2-3 0 0,0 4 0 0,-2-3 0 16,0 2 0-16,-1 0 0 0,-1-2 144 15,4 3-144-15,2-3 0 0,0 3 128 0,-2-3-128 16,-3 2 0-16,1 1 0 0,3-4 144 0,1 4-144 16,-1-3 0-16,0-1 144 0,-4-1-144 0,1 0 160 0,1-3-160 0,3 2 160 15,0 1-160-15,-7-1 160 0,-2 0-160 16,1 2 160-16,2-1-160 0,-1 4 128 16,-1 0-128-16,-1 0 128 0,0 0-128 15,2-2 0-15,1 3 144 0,-4-1-144 0,-2 2 0 0,1-4 0 16,-1-2 0-16,2 1 0 0,5 4 0 0,-6-4 0 0,-7 1 0 0,3-1 0 15,-1-2 0-15,2 3 0 0,0 2 0 0,0-3 0 16,-5 1 0-16,2 2 0 0,4-3 0 0,-4 3 0 0,-2-2 0 16,0-1 0-16,-3 3 0 0,3-3 0 15,0 3 0-15,-4-1 0 0,0-2 0 16,1 0 0-16,3 4 0 0,-1-2 0 0,-1 1 0 0,-1-1 128 16,-1 0-128-16,4 1 0 0,2-4 0 0,-2 2 128 0,-4 1-128 15,3-4 0-15,4 1 0 0,-2 0 0 16,-4 1 0-16,3-2 0 0,-2-1 0 0,3 5 0 0,2-4 0 0,-4 2 0 15,-4-2 0-15,4 2 0 0,2 1 0 0,-2 0 0 16,-3-3 0-16,2 1 128 0,0 1-128 0,1 0 0 16,0-1 0-16,-1 4 0 0,-5-2 0 0,4-1 0 15,3 2 0-15,-3-2 0 16,-5 0 0-16,3 0 0 0,2 4 0 0,4-3 0 0,2 3 0 16,-4-3 0-16,-3 2 0 0,4-2 0 0,4 3 0 0,-5 1 0 15,1 3 0-15,1-4 0 0,5 1 0 0,2 0 0 0,-1 3 0 16,-3 1 0-16,-2-4 0 0,2 2 0 15,-1 0 0-15,3 0 0 0,-2 2 0 0,-1 0 0 0,0-2 0 0,2 1 0 16,5 2 0-16,-3-1 0 16,-5 2 0-16,3 0 0 0,3 1 128 0,0-1-128 15,5 2 128-15,-6 0-128 0,-2-4 128 16,2 4-128-16,3-1 128 0,4 1-128 0,1-1 160 0,-3-1-32 16,0-1-128-16,1 2 192 0,4-1-192 0,0 1 128 0,5-2-128 15,-3 2 0-15,-2 1 144 0,2 1-144 0,1-2 128 0,4 1-128 16,6-1 144-16,-2 1-144 0,-3-1 160 0,-1 1-160 15,1-3 0-15,4 3 128 0,0 0-128 0,3 2 0 16,-1-2 0-16,1 0 0 0,-2-3 0 0,2 6 0 16,3-1 192-16,4-1-64 0,-1-1-128 0,1 1 192 15,-1 0-32-15,-1-3-16 0,-2 0 0 0,4 0 0 16,1-2-144-16,3 3 128 0,2-1-128 0,2 1 128 16,1-1-128-16,0-1 0 0,-5 1 144 0,5-2-144 15,4 0 0-15,2 0 0 0,2-2 0 0,2-3 128 0,3 3-128 0,6-1 0 16,-1-2 0-16,2 1 0 0,3-2 0 15,0-1 0-15,-1-1 0 0,2-3 0 16,2 2 0-16,-1 2 0 0,1-5 0 0,-2 1 128 0,1 1-128 16,5 0 0-16,-1 1 0 0,2-3 0 0,-1-1 0 0,2 3 0 15,0 1 0-15,2 2 0 0,2-5 0 0,0 2 0 16,1 1 0-16,0 1 0 0,-1-2 0 0,1 0 0 16,2 0 0-16,-1 1 0 0,-1 0 0 0,2-1 0 15,2 1 0-15,2 1 128 0,1-2-128 0,0 2 0 16,2 3 0-16,5-1 0 15,4 3-1152-15,1-2-208 0,0-9-48 0</inkml:trace>
  <inkml:trace contextRef="#ctx0" brushRef="#br3" timeOffset="71399.16">3951 17117 13823 0,'0'0'608'0,"-3"-13"128"0,-1-2-592 0,-2 1-144 0,2 1 0 0,-2-1 0 16,-3 2 1152-16,-3 1 192 0,-2-1 32 0,-1 1 16 15,0 0-560-15,-4 1-96 0,-5 2-32 0,0 2 0 16,-2 0-32-16,-1 2-16 0,-2 2 0 0,-1 2 0 16,-3 0-64-16,-2 2-16 0,0 2 0 0,-1 2 0 15,1 0-176-15,0 2-32 0,0 1-16 0,3 0 0 16,1 3-160-16,3 4-48 0,-1-4 0 0,5 1 0 15,2 1-16-15,5 4 0 0,0 1 0 0,3-1 0 16,5-3 208-16,0 0 48 0,6 2 0 0,1 1 0 0,4-3 64 0,1 3 0 16,5-1 16-16,2 2 0 0,7 0-144 0,2 2-16 15,5-1-16-15,0 4 0 0,1 3-112 16,3-3-32-16,3 4 0 0,2 0 0 0,1 3-16 0,-1 2 0 16,3 0 0-16,-4 1 0 0,-2 0-128 0,-1-2 0 15,-3 0 0-15,-6 0 128 0,-3 1 176 0,-6-2 16 16,-2-1 16-16,-3 0 0 0,-6 3 128 0,-2-1 32 15,-6-1 0-15,-3 0 0 0,-3 1 0 0,-7-5 0 16,-1-1 0-16,-6-1 0 0,-3 0-48 0,-2-2 0 16,-3-4 0-16,1 0 0 0,-2 0 0 0,1-1 0 15,2-3 0-15,-1-2 0 0,-2-2-144 0,5 1-48 16,3-6 0-16,1-2 0 0,1-7-256 0,4-3 0 16,4-5 0-16,3-7 0 15,0-5-1360-15,7-2-336 0,7-6-64 0,4-2-16 16,3 0-1120-16,8-3-240 0,5-2-32 0</inkml:trace>
  <inkml:trace contextRef="#ctx0" brushRef="#br3" timeOffset="71689.82">4664 16791 23903 0,'0'0'1056'0,"0"0"224"0,0 0-1024 0,0 0-256 0,0 0 0 0,0 0 0 15,-4 4 1088-15,-2 6 160 0,-3 2 32 0,0 7 16 16,-3 6-256-16,0 7-48 0,-2 9-16 0,0 3 0 0,0 5-208 0,0 3-64 16,-2 2 0-16,1 2 0 0,0 4-144 0,2 4-48 15,-5-3 0-15,3 2 0 0,1-2-288 16,1 4-64-16,2-6-16 0,-2 15 0 15,6-10-464-15,0-14-80 0,4-11-32 0,1-6 0 16,2-9-1088-16,0-6-208 0,0-5-64 0,0-13-7616 16,0 0-1536-16</inkml:trace>
  <inkml:trace contextRef="#ctx0" brushRef="#br3" timeOffset="71885.89">4066 17496 28383 0,'0'0'1264'0,"16"5"256"0,0 0-1216 0,6-1-304 16,3 1 0-16,2 1 0 0,0-1 1152 0,3-2 192 15,1 1 16-15,2-3 16 0,-3-1-768 0,2 0-160 0,1 0-16 0,1-1-16 16,-1-2-288-16,0 0-128 0,0 2 128 16,12-3-128-1,-8-1-800-15,-5 3-240 0,-3-1-48 0,-3 1-13408 0</inkml:trace>
  <inkml:trace contextRef="#ctx0" brushRef="#br3" timeOffset="72222.23">5002 17604 23039 0,'0'0'1024'0,"0"0"192"0,0 0-960 0,9 2-256 0,0-2 0 0,1 0 0 0,1 0 2288 0,2-1 400 16,2-2 96-16,3 0 16 0,1-1-2048 0,4-4-416 15,0 2-80-15,0-4 0 0,2 1-80 16,-2-3-16-16,-1 2 0 0,-1-3 0 0,0-2 96 0,-2 4 32 16,-2-2 0-16,0-1 0 0,-2 1-16 0,-3 3 0 15,-1-3 0-15,-3 2 0 0,-6 1-112 0,-3-3-32 16,-2 4 0-16,-3 0 0 0,-4 4-128 0,-3 4 192 16,-2 4-192-16,-4 2 192 0,-5 5-192 0,-4 0 0 15,-1 6 0-15,-2 5 0 0,-1 6 0 0,1-1 0 16,-1 5 128-16,2 3-128 0,3 2 128 0,4 0-128 0,0 1 128 0,6 0-128 15,5 0 0-15,4 0 0 16,4-4 0-16,5-1 0 0,4-6 0 0,6 1 0 0,4-7 0 0,13 8 0 31,4-6-256-31,3-7-144 0,5-7-32 0,-10-4-10512 16,4-4-2096-16</inkml:trace>
  <inkml:trace contextRef="#ctx0" brushRef="#br3" timeOffset="72615.73">6134 17643 33807 0,'-2'27'1488'0,"2"-11"320"0,0 3-1440 0,1 6-368 0,-2 5 0 0,1 7 0 0,-1 4 464 0,-1 3 32 15,-1-1 0-15,-3 3 0 0,0-4-272 0,0 2-48 16,-3 1-16-16,-1-3 0 0,-2-1-160 0,1-7 0 15,-2-4 0-15,0-2 128 16,1-1-128-16,-1-4 128 0,0-7-128 0,2-3 128 0,2-3 64 0,-1-6 0 16,1-1 0-16,0-7 0 0,1-4 528 0,2-6 112 15,1-5 32-15,2-6 0 0,1-2-144 0,1-6-16 16,2-3-16-16,1-2 0 0,1-6-336 0,1-2-64 16,0-5-16-16,2-3 0 0,0 0-144 0,4 1-128 15,3-1 192-15,1 6-192 0,5 6 0 0,3 7 0 0,1 0 0 16,3 12 0-16,1 6 0 0,2 3 0 15,-1 3 0-15,1 9-144 0,-1 4 144 0,0 7 0 16,-2 0-144-16,-5 7 144 0,-2 3 0 0,-6 5-144 16,-1-1 144-16,-3 12 0 15,-8 0-496-15,-5-4 16 0,-7-1 0 0,0-10 0 16,-5-1-1440-16,-3 3-272 0,-2-2-64 0,-7 1-16 16,6-4-368-16,4-9-80 0</inkml:trace>
  <inkml:trace contextRef="#ctx0" brushRef="#br3" timeOffset="73241.08">7543 16860 10127 0,'-13'-7'896'15,"-1"0"-704"-15,-1-2-192 0,5 5 0 0,0-1 2752 0,1-4 528 16,-1 2 112-16,1-3 0 0,0 2-1376 0,2-2-288 0,4-2-48 0,1-2-16 16,4 0-336-16,4 2-80 0,5 0-16 0,3 0 0 15,2-2-624-15,6 2-128 16,4-2-32-16,4 1 0 0,3 5-64 0,6-1-32 0,3 4 0 0,2 5 0 15,0 2-48-15,1 6-16 0,-3 3 0 0,-1 4 0 16,-3 6-160-16,-4 3-128 0,-3 3 144 0,-6 6-144 16,-7 1 128-16,-3 3-128 0,-6 1 0 0,-7 1 144 15,-3 3-144-15,-9 3 160 0,-6 3-160 0,-7 0 160 16,-7 6-160-16,-1-3 128 0,-10-2-128 0,-4 0 128 16,-2-4-128-16,-3 1 0 0,0-5 0 0,0-2 128 15,2-2 240-15,4-3 32 0,5-3 16 0,4-1 0 0,4-7 304 0,6-2 64 16,7-4 16-16,5-1 0 0,6-1-416 0,4 0-64 15,5-3-32-15,5-1 0 0,5 2-160 0,5-3-128 16,8 1 144-16,4-1-144 0,4 1 192 0,6-4-48 16,6 3-16-16,6-2 0 0,5 1-128 0,-1-5 128 15,3 1-128-15,-2-1 128 0,-2-3-128 0,0 0 192 16,-4-1-192-16,18 0 192 16,-10-2-2448-16,-4-3-496 0,-9-2-80 15</inkml:trace>
  <inkml:trace contextRef="#ctx0" brushRef="#br3" timeOffset="73614.45">9474 17088 26719 0,'-5'-7'2368'0,"0"1"-1888"0,-1-4-480 0,4 3 0 0,1-1 2944 16,2 1 512-16,3-2 80 0,1 4 32 0,0 1-2528 0,0 1-496 15,-1-4-96-15,2 2-32 0,-6 5-416 0,0 0-176 16,0 0 16-16,0 0-11920 16,0 0-2384-16</inkml:trace>
  <inkml:trace contextRef="#ctx0" brushRef="#br3" timeOffset="73746.09">9320 17642 32255 0,'0'0'2864'0,"0"0"-2288"15,0 0-576-15,9-1 0 0,2 1 1744 0,2 2 240 16,0 1 64-16,1-1 0 0,0 1-1472 0,1-2-304 16,-1-1-48-16</inkml:trace>
  <inkml:trace contextRef="#ctx0" brushRef="#br3" timeOffset="74554.2">12421 16333 13823 0,'0'0'608'0,"0"0"128"0,-3-4-592 0,3 4-144 0,-4-4 0 0,0-2 0 0,4 6 2432 0,0 0 464 16,0 0 96-16,-6 7 16 0,-2 1-1584 0,0 6-304 15,-1 4-64-15,3 5-16 0,-1 7-336 0,-1 6-80 16,0 4-16-16,-1 9 0 0,-1 4-160 0,-1 5-48 16,-2 10 0-16,-1 3 0 0,0 4-160 0,-2 1-48 0,-4 3 0 15,1-1 0-15,-2-2-64 0,0-1-128 16,2-1 176-16,2-8-176 0,-1-4 176 0,1-6-176 16,2-4 160-16,2-5-160 0,2-8 0 0,2-5-240 15,1-9 32-15,3 7 0 16,3-11-1808-16,3-7-352 0,3-9-80 0</inkml:trace>
  <inkml:trace contextRef="#ctx0" brushRef="#br3" timeOffset="74751.06">12249 16527 26719 0,'0'0'1184'0,"1"-5"240"16,3-9-1136-16,5-1-288 0,3-2 0 0,5 5 0 0,8-1 1104 0,8-4 176 0,7-2 16 0,5 0 16 0,6-2-464 0,3 0-80 16,-1 0-32-16,2 0 0 0,-2 1-272 0,4 1-48 15,-1 2-16-15,0 2 0 0,0 1-256 16,-4 4-144-16,-2-1 160 0,13-1-160 16,-12 4-1248-16,-10 7-352 15,-8 1-64-15</inkml:trace>
  <inkml:trace contextRef="#ctx0" brushRef="#br3" timeOffset="74919.89">12330 17095 32655 0,'0'0'1440'0,"0"0"304"0,0 0-1392 0,10 3-352 16,7-2 0-16,8-1 0 0,7 0 608 0,5-2 48 15,8-4 16-15,2-4 0 0,0 0-128 0,4 0-32 16,1-3 0-16,2 3 0 0,-1-3-512 0,4 1 0 0,1 3 0 15,17-8-16368-15</inkml:trace>
  <inkml:trace contextRef="#ctx0" brushRef="#br3" timeOffset="75181.02">13850 17146 24879 0,'0'0'2208'0,"0"0"-1760"0,0 0-448 0,-5 5 0 0,1-1 800 16,-3 6 80-16,-2 0 16 0,-1 7 0 0,-1 4-48 16,-1 6 0-16,-2 1 0 0,-2 5 0 0,1 3-400 15,-3 2-64-15,-1 3-32 0,-1-2 0 0,0 2-32 0,1 2-16 16,-2-1 0-16,2-1 0 0,-1-3-160 0,1-3-16 15,1 0-128-15,-2 8 192 16,6-11-2480-16,5-6-496 0,4-8-96 0</inkml:trace>
  <inkml:trace contextRef="#ctx0" brushRef="#br3" timeOffset="75529.11">14310 17192 26255 0,'-11'25'1152'0,"5"-13"256"0,-2 4-1120 0,-1 5-288 16,-4 3 0-16,1 0 0 0,-4 5 1152 0,0-3 160 0,-3 4 32 16,0-3 16-16,-2 1-432 0,1-5-96 0,2-2 0 0,2-2-16 15,-1-3-112-15,4-4-32 0,5-3 0 0,0-1 0 16,8-8 32-16,0 0 16 0,0 0 0 15,11-5 0-15,2-4-192 0,5-3-32 0,3 0-16 0,2-5 0 16,4 1-208-16,0-2-32 0,2 0-16 0,0-1 0 16,2 0-224-16,-2 1 144 0,3 3-144 0,0 2 128 15,1 4-128-15,-2 2 160 0,-1 4-160 0,0 4 160 16,-1 6-160-16,-2 2 0 0,-4 6 0 0,-4 3 0 0,-5 3-160 16,-3 3 160-16,-4 3-208 0,-3 9 80 15,-6-1-272-15,-4 1-48 16,-3-2-16-16,-2-1 0 0,-5-4-1568 0,6 1-304 15,1-1-64-15,5-5-12960 0</inkml:trace>
  <inkml:trace contextRef="#ctx0" brushRef="#br3" timeOffset="76022.73">15547 17333 21183 0,'-13'-27'944'0,"5"6"192"0,-3-5-912 0,1 5-224 16,-1-2 0-16,2 10 0 0,-4-2 2208 0,0 1 400 15,-3 6 80-15,-2 1 0 0,-2 5-1840 0,-3 4-368 16,-3 1-80-16,-2 8-16 0,-2 5 64 0,-1 4 0 0,-2 7 0 0,0 1 0 16,0 4 32-16,3 2 16 0,1 3 0 0,2 4 0 15,3-1-272-15,3 4-48 0,5-4-16 16,4 1 0-16,4-3-160 0,4-6 0 0,5-3 0 0,7-5 128 15,3-1-128-15,7-8 160 0,5-3-160 16,5-3 160-16,5-7 256 0,4-4 48 0,1-7 16 16,0-5 0-16,0-4 80 0,1-5 16 0,2-4 0 15,14-16 0-15,-9 4-368 0,-3-6-64 16,-5-2-16-16,-4-5 0 0,-1-1-128 0,-6-6 192 0,0-7-192 0,-7-6 192 16,-2-8-64-16,0-4 0 0,-4-6 0 0,2-4 0 15,-1-3-128-15,-1 7 0 0,0 1 0 0,0 16 128 0,0 10-128 0,-2 16 0 16,-2 11 0-16,-3 9 0 0,-3 11 0 0,-4 16 0 15,0 0 0-15,0 0 0 0,-1 28 0 0,-3 10-192 16,-2 10 64-16,-2 7 128 0,-1 6-144 16,-3 8 144-16,-5 6 0 0,-2 7 0 0,-4 6 0 15,-1 5-128-15,-1 2 128 0,-2 4 0 0,-1-2 0 0,1 4-128 16,3-1 128-16,4-3 0 16,2-5-1248-16,4-7-144 0,5-10-16 15,3-6-16-15,2-10-944 0,1-9-192 0,2-11-48 0,-1-7 0 0</inkml:trace>
  <inkml:trace contextRef="#ctx0" brushRef="#br3" timeOffset="76215.08">14001 16427 26719 0,'-61'5'2368'0,"27"-1"-1888"0,4-2-480 0,12 2 0 15,1 0 3856-15,3 1 688 0,5-1 128 0,0 2 16 16,4 2-3456-16,3-2-688 0,2 3-144 0,6 0-16 16,6 0-1408-16,0-4-256 15,1-3-64-15,7 1-17296 0</inkml:trace>
  <inkml:trace contextRef="#ctx0" brushRef="#br3" timeOffset="77066.08">19063 17369 2751 0,'-4'-14'256'0,"2"5"-256"0,-2-4 0 0,1-1 0 16,-2-4 4320-16,0-1 816 15,-5-1 176-15,2 2 16 0,-2 1-3232 0,-1 2-656 0,-2-1-128 0,-3 4-32 16,-4 1-416-16,0 4-96 0,-4 1 0 0,-3 4-16 15,-3 0-128-15,-1 6-32 0,-2 4 0 0,0 1 0 16,-1 2-208-16,0 7-64 0,-1 6 0 0,0 5 0 16,-4 2-112-16,3 6-16 0,-1 3-16 0,1 6 0 15,-1 2-176-15,4 4 128 0,3 3-128 0,4-4 128 16,6-3 48-16,6-6 0 0,5-2 0 0,7-5 0 16,7-4 272-16,5-3 64 0,4-5 16 0,6-4 0 15,6-3 32-15,3-3 0 0,3-4 0 0,3-5 0 16,3-7 160-16,2-2 48 0,0-7 0 0,2 2 0 15,2-6-256-15,-1-1-64 0,-3-2 0 0,-1-1 0 16,-6-4-192-16,-3 1-64 0,-1-1 0 0,-6-3 0 0,-4 3 0 0,-5-3-16 16,-2 0 0-16,-3 2 0 0,-3 3 16 0,-1 6 0 15,-4 6 0-15,-1 10 0 0,0 0-192 0,0 0 0 16,0 0 144-16,0 0-144 0,-1 14 0 0,1 9 0 16,0 1 0-16,1 9 0 0,2-1 0 15,-1 3 0-15,2 2 0 0,1 1-128 0,3 0 128 0,2 0 0 16,2-1 0-16,4-2 0 0,2-4 0 0,2 0 0 15,4-7 0-15,4 0 0 16,4 0-1424-16,1-5-256 0,5-2-48 16</inkml:trace>
  <inkml:trace contextRef="#ctx0" brushRef="#br3" timeOffset="78003.22">22796 16153 21183 0,'0'0'1888'0,"0"0"-1504"16,-2-8-384-16,-1-4 0 0,3 12 1072 0,0 0 144 15,0 0 16-15,0 0 16 0,-1-9-80 0,1 9-16 16,0 0 0-16,0 0 0 0,0 0-640 0,0 15-144 15,0 6-32-15,-1 5 0 0,-1 10-128 0,4 2-16 16,0 9-16-16,2-2 0 0,1 2-176 0,2-2 192 16,0 4-192-16,5 2 192 0,2-7 0 0,0 1 0 15,3-1 0-15,5-1 0 0,1-7 176 0,5-4 32 16,4-3 16-16,3-1 0 0,2-7 416 0,2-3 96 16,3-2 16-16,5-9 0 0,4 1 16 0,4-8 16 0,5-7 0 0,3-1 0 15,6-9-272-15,-1-3-64 0,1-6-16 0,-3-2 0 16,0-5-320-16,0-2-64 0,2-1-16 0,-2-2 0 15,-1-4-96-15,-6-4 0 0,-3-6-128 0,-3-1 192 16,-5-4 0-16,-2-4-16 0,-3-2 0 16,-3 7 0-16,-1 0-176 0,-5 4 0 0,-1 5 0 0,-5 7 128 15,-4 1-320-15,-1 6-64 0,-4 4 0 0,-2 5-16 32,-6-1-304-32,-2 4-48 0,-1 9-16 0,-2 0 0 15,-2 2-1680-15,-4 10-352 0,0 0-64 0</inkml:trace>
  <inkml:trace contextRef="#ctx0" brushRef="#br3" timeOffset="78385.52">23670 15906 28559 0,'0'0'2544'0,"-11"0"-2032"15,11 0-512-15,-7 6 0 0,0-1 1600 0,1 5 208 16,1 7 48-16,0 4 16 0,0 3-1040 0,0 11-224 0,0 3-32 15,-3 9-16-15,-2 4-176 0,-7 9-48 0,-2 3 0 0,-2 13 0 16,-3 7 96-16,-3 6 16 0,-1 5 0 0,-1 4 0 16,-1 5-160-16,5 0-32 0,-2 0 0 0,4-3 0 15,2-5-80-15,4-6-32 0,1-5 0 0,2-9 0 16,0-3 208-16,1-4 32 0,2-8 16 0,0-2 0 16,0-4-272-16,2-3-128 0,0-3 128 0,2-1-12896 15,2-4-2592-15</inkml:trace>
  <inkml:trace contextRef="#ctx0" brushRef="#br3" timeOffset="80038.2">17908 18979 5519 0,'0'0'240'0,"0"0"64"0,0 0-304 0,-7-4 0 0,1 0 0 0,6 4 0 16,0 0 2016-16,0 0 352 0,-8-1 64 0,8 1 0 16,0 0-1152-16,0 0-224 0,0 0-48 0,0 0-16 15,0 0-80-15,0 0-16 0,0 0 0 0,7 6 0 16,3 0 64-16,6-4 16 0,3-2 0 0,8 0 0 15,4 0-144-15,4-1-16 0,5-3-16 0,8 0 0 16,7 0-160-16,8-2-48 0,7 0 0 0,2 2 0 16,2-3 32-16,1 1 0 0,0 0 0 0,3 1 0 15,1 2-112-15,-3 2 0 0,-1 2-16 0,-7 0 0 16,-5-1-112-16,-6 2-32 0,-6 2 0 0,-4-2 0 0,-4 1-176 16,-5-2-48-16,-5 1 0 0,-5 1 0 15,-4-2-128-15,-3 3-176 0,-4-1 48 0,-4-1 0 16,-13-2-1536-16,0 0-320 0,0 0-48 15,0 0-11456-15</inkml:trace>
  <inkml:trace contextRef="#ctx0" brushRef="#br3" timeOffset="80611.6">18175 19565 19583 0,'0'0'864'0,"0"0"176"0,0 0-832 0,0 0-208 0,0 0 0 0,0 0 0 0,0 0 1104 16,8-9 176-16,3-2 48 0,1-5 0 0,4 1-272 15,1-4-48-15,4-3-16 0,2-2 0 0,1 3-208 0,1-2-32 16,2-1-16-16,-2-3 0 0,-2 3-144 0,1-2-16 16,-1 4-16-16,-1-5 0 0,-2-4 32 0,0 1 16 15,2 2 0-15,-3 0 0 0,-2 5-160 0,-1-2-16 16,-2 4-16-16,-1 3 0 0,-2 7-176 0,-1 1-48 16,-4 6 0-16,-6 4 0 0,0 0 64 0,0 0 0 15,3 18 0-15,-1 3 0 0,-2 4-256 0,-4 4 128 16,-1 6-128-16,-2 0 0 0,0 0 0 0,-2 1 0 15,0 0 0-15,0 0 0 0,0 0 0 0,2-2 0 0,3-1 0 0,-1-3 0 16,0-1 0-16,1-3 128 0,4 1-128 16,0-3 0-16,4-3 0 0,-1-1 0 0,1-2 0 15,1-3 0 1,2 0-720-16,0-3-96 0,2-2-16 0,-1-1-9920 16,1-2-2000-16</inkml:trace>
  <inkml:trace contextRef="#ctx0" brushRef="#br3" timeOffset="80806.03">18486 19495 19343 0,'-15'10'1728'0,"7"-3"-1392"0,0-1-336 0,2 5 0 16,1 2 2640-16,2 1 464 0,3 4 96 0,2 3 0 16,2 2-1648-16,1 0-336 0,1 4-64 0,5-3 0 15,0 1-224-15,1 1-32 0,2-2-16 0,4 1 0 0,4-2-288 0,1 0-48 16,-1 1-16-16,4-1 0 15,2-2-336-15,2 0-192 0,5 0 192 0,2-1-192 16,6 3-1152-16,4-3-320 0,5-1-80 0</inkml:trace>
  <inkml:trace contextRef="#ctx0" brushRef="#br3" timeOffset="81305">20895 19724 23615 0,'-4'-18'1040'0,"-1"5"224"0,4-2-1008 0,-1-1-256 0,0-3 0 0,-3 2 0 0,-2 0 960 0,1 0 128 15,-2-2 48-15,-2 1 0 0,0-1-384 0,-1 6-80 16,-1 2-16-16,-1 2 0 0,-2 4-144 0,-1 5-48 16,-3 5 0-16,-3 6 0 0,-2 6-208 0,-2 3-64 15,-2 7 0-15,2 2 0 0,-4 5-32 0,1 4-16 16,-1 6 0-16,1-2 0 0,-1 5 112 0,1-2 0 16,0 4 16-16,2 3 0 0,2 0-144 0,3 0-128 15,2-5 144-15,3-1-144 0,3-4 128 0,5-3-128 16,-1-5 0-16,4-3 144 15,2-2-496-15,3-7-96 0,2-3-32 0,3-3-9424 16,0-3-1872-16</inkml:trace>
  <inkml:trace contextRef="#ctx0" brushRef="#br3" timeOffset="81459.95">20249 20034 26783 0,'0'0'1184'0,"0"0"240"0,9 14-1136 0,1-3-288 0,3 0 0 0,3 1 0 15,3-3 976-15,6 3 144 0,1 0 32 0,2-3 0 16,1 0-688-16,6-4-128 0,-1-1-16 0,2-1-16 31,-2-2-2608-31,2-4-512 0,14-4-96 0,-6-5-32 0</inkml:trace>
  <inkml:trace contextRef="#ctx0" brushRef="#br3" timeOffset="81645.64">21165 20037 13823 0,'-6'11'608'0,"0"-5"128"0,-1 6-592 0,2 0-144 0,-4 2 0 0,2 8 0 0,-2 1 3712 0,-1 4 720 15,-2-1 144-15,0 1 32 0,-4 0-3088 0,0-3-624 16,3 1-112-16,0-3-16 0,2-2-640 0,3-1-128 16,2-3 0-16,3-4-9792 15,6 0-1984-15</inkml:trace>
  <inkml:trace contextRef="#ctx0" brushRef="#br3" timeOffset="81940.92">21454 20175 15663 0,'-13'12'1392'0,"1"-2"-1120"0,0 2-272 0,-1 2 0 15,1-2 3040-15,0-1 544 0,1 1 128 0,1-5 0 16,2-2-1856-16,8-5-384 0,0 0-80 0,0 0-16 16,0 0-416-16,0 0-96 0,8-7-16 0,3-3 0 15,3-2-176-15,4-3-32 0,2-3-16 0,3 0 0 16,-1 1-208-16,3-1-32 0,2 1-16 0,0 1 0 16,-2-1-208-16,-1 3-32 0,0 4-128 0,-3 0 192 15,-1 6-192-15,-2 5 0 0,0 6 128 0,-3 4-128 16,-1 4 0-16,-4 6 0 0,-2 5 0 0,-5 2 0 15,0 5 0-15,-7 0-192 0,-1-5 192 0,-3 2-208 16,0 0-1200-16,-1-6-224 16,0-1-48-16,1-1-9376 0,3-8-1872 0</inkml:trace>
  <inkml:trace contextRef="#ctx0" brushRef="#br3" timeOffset="82414.56">22477 20110 28047 0,'-30'-9'1232'0,"9"0"272"16,2 1-1200-16,-2-1-304 0,-2 0 0 0,0 2 0 0,-1 1 368 0,1 2 16 0,0 3 0 0,3 1 0 15,-1 3-192-15,2 3-16 16,3 3-16-16,1 2 0 0,1 1 352 0,1 3 64 0,1 1 0 0,5 2 16 15,2 1-176-15,3 0-32 0,1 2-16 0,4-2 0 16,2-1-144-16,2-2-32 0,5-3 0 0,3-4 0 16,3 0-64-16,5-6 0 0,4 0-128 0,3-3 192 15,3-1-48-15,4-4-16 0,1-6 0 0,1-1 0 16,3-7 128-16,0-3 32 0,-2-1 0 0,-5 0 0 16,-5-3-128-16,-2-2-32 0,-4-5 0 0,-3-3 0 15,0-1 144-15,-4-6 32 0,1-3 0 0,0-5 0 16,2-3 64-16,-1-6 16 0,-2-9 0 0,1-2 0 15,0-4-160-15,-1 5-32 0,-3 2 0 0,-1 13 0 16,-3 8-192-16,-1 13 144 0,-5 8-144 0,-2 10 128 16,-2 5 0-16,0 11-128 0,-6 8 192 0,-4 9-64 0,-4 4-128 15,-3 12 0-15,-2 7 0 0,-1 8 0 0,-3 2 0 16,-1 9 0-16,0 6-144 0,-2 5 144 16,0 2 0-16,-1 0 0 0,2-2 0 0,-1 1 0 15,1 1-1168-15,3-1-176 16,6 1-48-16</inkml:trace>
  <inkml:trace contextRef="#ctx0" brushRef="#br3" timeOffset="82860.06">23802 19963 24879 0,'0'0'1088'0,"0"0"256"16,0 0-1088-16,-3 14-256 0,1 0 0 0,-1 2 0 0,-1 3 1152 0,-1 2 192 0,-2 0 16 0,0 2 16 16,0 1-512-16,-1-2-96 0,0 0-32 0,2 0 0 15,0 0-160-15,2-3-48 0,1 0 0 0,3-2 0 0,2-7-16 0,3 0-16 16,2-5 0-16,4 0 0 16,0-5-96-16,7-1-16 0,2-4 0 0,7 0 0 0,-1-4-80 0,5-3-32 15,-1-4 0-15,1-1 0 0,-4 0-96 0,-1-2-32 16,-5-1 0-16,-3-1 0 0,-6 1-144 0,-2-3 192 15,-5 0-192-15,-5-3 192 0,-3 2 96 0,-8 1 32 16,0 2 0-16,-7 5 0 0,0 2-112 0,-3 2-16 16,-3 4 0-16,-2 0 0 15,0 5-544-15,-1 1-112 0,1 2-32 0,2 2 0 16,4-1-2576-16,3-1-528 0</inkml:trace>
  <inkml:trace contextRef="#ctx0" brushRef="#br3" timeOffset="83221.39">24549 19893 17503 0,'-16'10'768'0,"7"-2"176"0,-1 3-752 15,-1 4-192-15,0-2 0 0,0 7 0 0,-3 2 2576 0,0 0 496 0,-2 2 80 0,1 0 32 16,0-2-1696-16,0-5-336 0,-2 1-64 0,3-4 0 15,3-2-528-15,0-2-112 0,5-3 0 0,6-7-16 16,0 0 192-16,0 0 32 0,0 0 16 0,0 0 0 16,10-6 48-16,3-4 16 0,2-3 0 0,3-2 0 15,1-3-272-15,1-2-48 0,1-1-16 0,0-1 0 0,1 0-144 0,1 2-16 16,0-2-16-16,2 2 0 16,2-1 32-16,1 4 16 0,-3 0 0 0,2 2 0 15,-2 1-96-15,-2 5-32 0,-2 4 0 0,-4 2 0 0,-1 5-16 16,-4 6-128-16,0 4 192 0,-5 7-64 0,-1 6-128 15,-5 6 0-15,-4 6 0 0,-3 3 0 0,-4 0 0 0,-3 2 0 16,-2 0 0-16,-3-2-176 16,-2-3-960-16,-1-1-192 0,1-1-32 0,3-5-16 15,2-6-1888-15,6-5-368 0</inkml:trace>
  <inkml:trace contextRef="#ctx0" brushRef="#br3" timeOffset="83598.11">25028 19986 20271 0,'-17'0'1792'0,"5"2"-1424"0,-1 0-368 0,2 0 0 15,1 1 2384-15,10-3 416 0,-8 3 80 0,8-3 0 16,0 0-1504-16,0 0-304 0,0 0-64 0,14-1-16 15,5-3-128-15,7-3-32 0,4-1 0 0,5 2 0 16,4-4-464-16,2 1-112 0,-2-2 0 0,-1 1-16 16,-5 0-240-16,-2-1 128 0,-3 1-128 0,-3-3 0 15,-1 1 128-15,-3 3-128 0,-4-1 0 0,-4 3 0 16,-3-2 320-16,-10 9-16 0,0 0-16 0,0 0 0 0,0 0 96 0,-14-3 32 16,-6 5 0-16,-4 5 0 0,-4 3-288 0,-4 7-128 15,-4 1 0-15,-3 3 128 16,-2 6 32-16,1 1 0 0,-2 4 0 0,6 2 0 15,6 3 288-15,6-4 64 0,4-1 16 0,9-4 0 0,5 0-272 0,6-3-64 16,6-2-16-16,5-3 0 0,7-3-176 0,6-5 0 16,6 1 0-16,8-3 128 15,4-6-1488-15,3-3-304 16,4-3-64-16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7:19:17.73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1514 3860 11167 0,'0'0'496'0,"0"0"96"0,0 0-464 0,0 0-128 16,-3-5 0-16,3 5 0 0,-5-8 896 0,1 0 176 15,-1 2 16-15,5 6 16 0,-3-5 0 0,3 5 0 16,-6-9 0-16,1 4 0 0,5 5-144 0,-3-8-48 16,-1 2 0-16,4 1 0 0,-3-5-16 0,6 2-16 15,-1-5 0-15,3 2 0 0,2-1-256 0,3-2-48 16,1-1-16-16,3-1 0 0,2-1-160 0,1-1-16 15,4 1-16-15,2-4 0 0,-1 0-16 0,5-2 0 0,4-1 0 16,2-1 0-16,1 0-80 0,2 1-16 16,2 1 0-16,-1 5 0 0,-2 4-128 0,-2 5-128 0,-2 0 192 15,-7 8-192-15,-2 4 144 0,-2 4-144 0,-1 0 0 0,-3 7 144 16,-3 2-144-16,-4 4 0 16,0 1 0-16,-5 4 0 0,-4 4 0 0,-3 5 0 15,-4-3 0-15,-2 4 128 0,-4 1-128 0,-2 0 160 16,-3-4-160-16,-5 1 160 0,-2-1-32 0,2-2-128 0,-3-4 192 0,4-1-64 15,-1-3 336-15,0-2 64 0,1-1 16 0,3-1 0 16,3-3-80-16,2-2-16 0,1-4 0 0,4 1 0 16,9-10-192-16,0 0-64 0,0 0 0 0,0 0 0 0,0 0-192 0,0 0 144 15,11 2-144-15,5 0 128 0,1-2-128 16,5 1 128-16,3 3-128 0,5 5 128 16,3 0-128-16,1 5-144 0,0 3 144 0,2 1-208 0,0 0 208 15,-6 1 0-15,-2 4-160 0,-4 1 160 0,-3-1 0 0,-2 2 0 16,-3 3 0-16,-6-1 0 0,-5 1 0 0,-1-1 0 15,-3 2 0-15,-3 1 0 0,-3-3 0 0,-5 4 336 16,-2-1-32-16,-4-3-16 0,-3-2 384 0,-6-1 80 16,-2-1 16-16,-3 1 0 0,0-5-64 0,-5-1 0 15,-1-4 0-15,-3 1 0 0,3-2-208 0,0 0-48 16,2-5-16-16,1 0 0 0,2-3-224 0,3-1-32 16,-1-4-16-16,4-1 0 0,2-2-160 0,2-2 128 0,3-3-128 15,2 2 128-15,1-1-352 0,3 0-80 16,7 1-16-16,5 6 0 15,-4-9-1472-15,4 9-288 0,0 0-64 0,12-5-9616 0,-1 3-1920 0</inkml:trace>
  <inkml:trace contextRef="#ctx0" brushRef="#br0" timeOffset="305.5">2559 4799 31439 0,'0'0'1392'0,"0"0"288"0,-8 5-1344 0,8-5-336 0,-9 6 0 0,9-6 0 0,-10 2 1728 0,1-2 288 15,9 0 48-15,0 0 16 0,0 0-752 0,-6-8-160 16,3-1-16-16,2-2-16 0,2 3-624 0,2-3-128 15,1-1-32-15,1 3 0 0,0-2-224 0,-1 4-128 16,-1-1 160-16,-3 8-160 0,7-8 0 0,-7 8 0 16,0 0-176-16,0 0 176 15,6-4-2096-15,-6 4-288 0,0 0-64 0</inkml:trace>
  <inkml:trace contextRef="#ctx0" brushRef="#br0" timeOffset="1025.06">3621 3651 17503 0,'0'0'1552'0,"0"0"-1232"0,-2-9-320 0,2 9 0 0,2-9 1680 0,1-1 288 15,1 4 48-15,3-3 16 0,5 3-560 0,2-3-96 16,1-1-32-16,4-1 0 0,3 1-416 0,2-5-96 16,1-3 0-16,3 0-16 0,3 1-128 0,2-5-32 15,1-3 0-15,2 3 0 0,-1 4-144 0,2 0-16 16,0 1-16-16,-4 1 0 0,-5 5-480 0,-2-1 0 16,-5 4 0-16,-2 0 0 0,-4 2 0 0,-1-2-192 15,-6 2 192-15,-8 6-208 16,0 0-432-16,0 0-96 0,-5-2-16 0,-5 4 0 15,-4 1-128-15,-4 4-16 0,-4-1-16 0,-4 0 0 16,-7 6 368-16,-2-2 80 0,-1 1 16 0,-1 5 0 0,0 0 320 0,-1 2 128 16,-7 0 0-16,1 2-144 0,-2 3 144 0,-2 5 144 15,-2-1-16-15,2 2-128 0,1-1 544 0,5 0 0 16,4-3 0-16,6 1 0 0,6-3 192 0,9-1 32 16,3 0 16-16,7-3 0 0,6-4-464 0,6-2-112 15,7 0-16-15,7 2 0 0,7 0-192 0,9-1 144 0,5-1-144 16,7 4 128-16,5 0 16 0,2 0 0 0,-1-1 0 0,2 0 0 15,2 0 48-15,2 3 0 0,-2 2 0 0,-1 3 0 16,-4 4 80-16,-6 0 32 0,-6 1 0 0,-5 0 0 16,-9-5-80-16,-4 5-16 0,-7-1 0 0,-5 3 0 15,-6 1 304-15,-5-2 48 0,-7-1 16 0,-6 5 0 0,-6 0 128 16,-6 1 48-16,-7 2 0 0,-7-1 0 0,-5-1-96 0,-4-3-16 16,-3-5 0-16,-3 3 0 0,-1 1-96 0,0-4-32 15,-1 1 0-15,-3-4 0 0,-1-3-256 0,1-2-64 16,3-3-16-16,8-6 0 0,7-8-176 0,5-4 0 15,6-4 0-15,7-6 0 16,6-6-2016-16,7-6-432 0,3-1-96 16,11-7-15824-16</inkml:trace>
  <inkml:trace contextRef="#ctx0" brushRef="#br0" timeOffset="1826.38">5529 3783 16575 0,'-11'-12'1472'0,"5"3"-1168"0,-1 0-304 0,1 0 0 0,-2-4 736 0,2 4 96 16,-2-1 0-16,2 6 16 0,6 4 304 0,0 0 48 16,-8 0 16-16,8 0 0 0,-9 13-448 0,3 1-96 15,0 4-16-15,1 6 0 0,0 0-176 0,2 8-32 16,2 7-16-16,-2 7 0 0,2 2-160 0,0 2-16 16,1 2-16-16,-3 0 0 0,-3 2-80 0,1-6-16 15,0-5 0-15,-2 2 0 0,-2-6 0 0,3-6 0 16,1-6 0-16,1-8 0 0,0-6 816 0,4-13 176 15,0 0 16-15,0 0 16 0,5-14 48 0,2-6 16 16,-2-4 0-16,4-6 0 0,2 1-720 0,-1-2-160 0,-1-5-32 0,4 0 0 16,1-3-320-16,1 1 128 0,-1-1-128 0,1-3 0 15,2-9 0-15,2 5 0 16,5 3 0-16,0 8 128 0,2 2-128 0,-1 7 0 0,-1 7 0 16,0 8-128-16,-1 8-32 0,0 3 0 15,-3 3 0-15,0 8 0 0,-3 4 160 0,1 9-208 0,-5 4 80 0,-3 7 128 16,-1 7-240-16,-3 1 80 0,-6 5 16 15,0 2 0-15,-2-3 144 0,-2-1 0 16,-1-6 0-16,0-5 0 0,0-11 0 0,0-5 0 0,-1-4 0 0,4-2 0 16,2-13 128-16,0 0 96 0,0 0 32 0,0 0 0 15,10-14 128-15,2-3 16 0,2-3 16 0,2-4 0 16,2-7-224-16,0 1-64 0,-1 0 0 0,-1-1 0 16,0 0-128-16,1 5 0 0,-2-2 144 0,2 5-144 15,-1 2 0-15,2 7 0 0,-2 4 0 0,1 9 0 0,-2 7-176 0,-1 6 176 16,1 6-208-16,-3 6 80 0,-3 1-16 0,-3 6 0 15,-3-2 0-15,-3 5 0 0,-2 4 144 16,0 2-128-16,-3-2 128 0,0 0-128 0,-2 0 128 0,3-1 0 16,-1-3-144-16,5-2 144 15,5-8-720-15,-1-2-80 0,3-6-16 16,2-4 0-16,1-8-1040 0,2-6-192 0,4-3-64 0,1-6-7488 16,4-2-1488-16</inkml:trace>
  <inkml:trace contextRef="#ctx0" brushRef="#br0" timeOffset="2176.75">6501 4142 19343 0,'0'0'1728'0,"0"0"-1392"0,5 11-336 0,0-4 0 15,2 1 1600-15,2-2 256 16,1-3 64-16,1-1 0 0,0-5-640 0,3 1-112 0,4-4-16 0,2-2-16 15,2 0-240-15,3-3-64 0,1-2 0 0,-1-1 0 16,-1-3-128-16,-1 1-16 0,-1-2-16 0,-2-1 0 16,-1-4-304-16,-2 3-64 0,-5 1-16 0,-3 2 0 15,-1 2-144-15,-4 3-16 0,-4 0-128 0,-3 4 192 16,-3-3-64-16,-6 8-128 0,-3 2 176 0,-2 3-176 16,1 3 0-16,-3 7 0 0,-4 2 0 0,0 5 0 15,-2 5 0-15,1 5 0 0,1-1 0 0,2 2 0 16,7-1 0-16,3 0 0 0,1 3 0 0,7 2 0 0,6 0 0 15,3 2 0-15,4-4 0 0,6-2 0 16,3 0-304-16,6-4-160 0,6-3-48 16,3-5 0-16,5-7-2080 0,-2-3-416 0,3-7-96 0,-2-7-9648 15</inkml:trace>
  <inkml:trace contextRef="#ctx0" brushRef="#br0" timeOffset="2411.48">7730 3172 21183 0,'-7'-4'1888'0,"1"-2"-1504"16,0 2-384-16,6 4 0 0,-7 0 1872 0,-3 5 304 0,0 4 64 0,-1 5 16 16,-3 8-1520-16,-3 3-304 15,3 5-64-15,-1 7-16 0,0 8 16 0,1 8 0 16,2 7 0-16,1 7 0 0,-1 3-176 0,2 5-48 0,1 3 0 0,2 7 0 15,0 5-144-15,3-1 0 0,2-6 144 16,2-4-144 0,2-8-256-16,2-3-128 0,0-8-32 0,2-4 0 15,2-8-1952-15,0-10-384 0,-1-7-64 0</inkml:trace>
  <inkml:trace contextRef="#ctx0" brushRef="#br0" timeOffset="2843.49">7568 3923 18431 0,'23'-19'1632'0,"-4"3"-1312"16,4-3-320-16,4-3 0 0,2-1 720 0,4 0 80 15,3-2 16-15,-1-4 0 0,0-2 512 0,-1-1 96 16,-2-3 32-16,-1-6 0 0,-3-1-320 0,-1-6-64 16,-1-4-16-16,-4-4 0 0,-1-2-352 0,-2 0-64 15,-3-7 0-15,0 5-16 0,-2-1-400 0,-2 9-80 16,-3 7-16-16,0 9 0 0,-3 12-128 0,1 7-272 15,-2 6 64-15,-5 11 16 0,0 0 48 0,0 16 16 16,0 3 0-16,-5 9 0 0,0 5-48 0,-2 11 0 0,0 5 0 0,-3 7 0 16,-3 5 176-16,-1 13 0 15,-1 10-144-15,-2 3 144 0,-1 0 0 0,-1 1 0 16,0-3 0-16,1 0 0 0,1 0 128 0,1-12 0 16,5-9 0-16,-1-10 0 0,1-12 640 0,5-5 112 15,-1-7 16-15,5-7 16 0,2-5 112 0,2-6 0 16,2-5 16-16,-4-7 0 0,9-5-288 0,1-7-64 15,2-2-16-15,2-2 0 0,0-1-288 0,2-2-48 16,1-1-16-16,0 2 0 0,2 3-320 0,1 6 0 16,-3 0 0-16,2 6 0 0,0 5 0 0,1 5 0 0,0 4 0 0,-1 4 0 15,-4 1-192-15,2 3 64 0,-3 0 0 0,0 6 0 32,0 0-896-32,-2 3-192 0,5-3-16 0,-2 1-16 15,-1-1-1696-15,3-4-320 0</inkml:trace>
  <inkml:trace contextRef="#ctx0" brushRef="#br0" timeOffset="3145.17">8839 3926 25791 0,'-14'14'2304'0,"-2"2"-1856"0,-2 5-448 0,0 0 0 0,1 6 496 0,-3 0 0 15,0 2 0-15,-4-1 0 0,0 1 1216 0,1 1 240 16,1-2 48-16,3 3 16 15,1-2-2192-15,6-5-432 0,2-3-96 0,6-5 0 0,4-2 928 16,4-5 192-16,2 0 32 0,5-5 16 0,5-4 80 0,4-1 16 16,4-2 0-16,4-5 0 0,3-1-112 0,3-3 0 15,0-1-16-15,2-1 0 0,-1-4-240 0,1 2-32 16,-3-7-16-16,-5 4 0 0,-4 0 48 0,-5-2 0 16,-5 0 0-16,-4-1 0 0,-5-2 112 0,-5-3 16 15,-3-3 16-15,-5 1 0 0,-3-1-64 0,-3 6-16 16,-3 1 0-16,1 6 0 0,-1 0-256 0,2 6 0 0,-2-1 0 0,-1 10 0 31,-2 5-1168-31,1 2-240 0,3 3-64 0,2-4-15168 0</inkml:trace>
  <inkml:trace contextRef="#ctx0" brushRef="#br0" timeOffset="3576.84">9720 3816 11967 0,'0'0'1072'0,"0"0"-864"0,2-7-208 0,-4-5 0 16,0 2 3776-16,-3 1 720 0,-4-3 144 0,1 4 32 16,-1 2-2256-16,-2 3-448 0,-4 2-96 0,-2 5-16 15,-1 4-1264-15,0 1-256 0,-1 3-48 0,-2 4-16 0,-2 3-272 0,-1 6 160 16,-2 3-160-16,3-1 128 0,3 4-128 0,-3 3 0 16,4 6 0-16,1 2 128 0,2-2-128 0,3-4 0 15,4 0 0-15,7-9 0 0,5-1 0 0,6-7 0 16,5-5-128-16,4-5 128 0,2 1 0 15,7-7 0-15,1-7 0 0,4-8 128 0,-3-2 176 0,3-2 16 16,2-5 16-16,-1-1 0 0,-2-5-48 0,2 0-16 16,-1-1 0-16,-1-1 0 0,0-5-144 0,-1-3-128 15,1-1 144-15,-4-3-144 0,-1 0 128 0,-2-6-128 16,-3-7 0-16,0-7 144 0,-4-9-144 0,1-3 0 16,-4-2 0-16,-2-5 0 0,0 0-208 0,-2 10-80 15,-2 16-16-15,-3 13 0 0,-1 10-80 0,-4 16 0 16,0 15-16-16,-9 6 0 0,-4 11 80 0,-4 12 0 15,-4 13 16-15,-2 13 0 0,-2 11 112 0,-2 10 0 16,0 8 16-16,-1 5 0 0,0 1 176 0,2 8 0 16,0 1 0-16,6-3 0 0,5-5 0 0,4-9 192 0,2-9-32 15,6-3-16-15,1-2-144 0,4-10 160 16,1-5-160-16,6-6-10560 16,3-11-2192-16</inkml:trace>
  <inkml:trace contextRef="#ctx0" brushRef="#br0" timeOffset="4078.86">11983 2980 26367 0,'-13'-27'1168'0,"4"10"240"0,-2-1-1120 0,-3-1-288 16,-3-3 0-16,-2 8 0 0,-2 1 624 0,0 5 64 15,-3-1 16-15,-3 6 0 0,2 6 752 0,-4 3 144 16,-2 5 48-16,1 5 0 16,-3 3-1648-16,1 4-448 0,0 7-16 0,3 6-16 0,2 4 480 0,1 6 128 0,0-1 16 0,3 7 0 15,2 4-144-15,2 5 0 16,1 0 0-16,3 6 0 0,1 3 0 0,2-1 0 0,3-6 0 0,2 3 0 15,0-6 0-15,2-3 0 0,1-3 0 16,2-5 0-16,-1 1-144 0,2-11-112 0,-2-5-32 0,3-4 0 16,0-9-560-16,0-2-112 0,-1-5-32 0,0-5 0 15,1-9-16-15,0 0 0 0,0 0 0 0,0 0 0 16,-9-7-1968-16,0-7-400 0</inkml:trace>
  <inkml:trace contextRef="#ctx0" brushRef="#br0" timeOffset="4413.78">11167 3879 17615 0,'-4'-14'768'0,"3"4"192"0,1 1-768 0,4-2-192 16,-2 4 0-16,4-1 0 0,5 3 1200 0,0 3 208 15,2-1 32-15,3-2 16 0,3-1-208 0,4-1-32 16,4-2-16-16,3 3 0 0,6-2-304 0,3 1-64 16,5-2-16-16,-2 0 0 0,-3-2-80 0,-2 3-16 15,-5-2 0-15,-1 2 0 0,-4-1-336 0,-3 4-80 16,-2 1-16-16,-4 0 0 0,-4-1-128 0,-3 4-32 16,-11 1 0-16,0 0 0 0,6 15-128 0,-4 4 0 15,-5 3 144-15,-3 5-144 0,-4-1 0 0,-2 6 0 16,-2 4 0-16,0 2 128 0,-1 3-128 0,1-3 0 0,0-4 0 0,4-5 0 15,2-3 0-15,4-5 0 0,4-4 128 0,4-6-128 16,4-2 288-16,5-4-16 16,4-2 0-16,4-4 0 0,3-3 352 0,3-1 64 15,-2-4 16-15,4-1 0 0,0-6-128 0,2-1 0 16,-1-1-16-16,1-4 0 0,-1-3-80 0,-2 2-16 0,-2 3 0 0,-6-2 0 16,-3-2-16-16,-5 1-16 0,-3 1 0 0,-4-2 0 15,-5 1-144-15,-3 0-32 0,-6-1 0 0,-3 1 0 16,0 6-128-16,-6 1-128 0,0 5 144 0,-4-1-144 15,-1 6 0-15,1 2 0 0,-3 2 0 0,6 5 0 16,0 3-832-16,4-3-144 16,1 2-48-16,5 3-11520 0,9-8-2320 0</inkml:trace>
  <inkml:trace contextRef="#ctx0" brushRef="#br0" timeOffset="4676.57">12529 3580 12895 0,'-1'18'1152'16,"-1"2"-928"-16,-3 0-224 0,-2 6 0 0,0 4 2592 0,-4 3 480 16,0 2 80-16,-3 2 32 0,0 1-1200 0,-1 1-224 15,-3 3-48-15,1-2-16 0,2-4-560 0,2-1-112 16,3-5-32-16,1-6 0 0,2-3-80 0,3-6-16 16,1-2 0-16,3-13 0 0,0 0-96 0,0 0-32 15,13 0 0-15,2-7 0 0,3-3 48 0,3-5 0 16,1-4 0-16,4-7 0 0,2-4-368 0,1-1-80 15,-1 0-16-15,4 0 0 0,-2-1-224 0,2 1-128 16,1 1 128-16,0 5-128 0,0 2 0 0,3 3 0 16,1 4 0-16,-2 5 0 15,0 7-752-15,-5 3-160 0,-3 3-48 0,-4 4-11616 0,-4-1-2336 0</inkml:trace>
  <inkml:trace contextRef="#ctx0" brushRef="#br0" timeOffset="5434.42">14887 3047 8287 0,'0'0'368'0,"-2"-12"80"0,-3 0-448 0,0 0 0 0,1-2 0 0,0 0 0 0,-1 1 2944 0,-1 0 496 16,-3 0 96-16,0 2 32 0,1-2-1856 0,-3-1-368 15,-1 2-80-15,1 4-16 0,-1 3-352 0,0 0-64 16,-1 1 0-16,-3 4-16 0,-1 4-256 0,-1 5-48 16,-1 1-16-16,0 8 0 0,-1 6-112 0,2 8 0 15,-2 8-16-15,2 5 0 0,1 6 16 0,2 6 0 16,0 6 0-16,2 7 0 0,0 7-128 0,2 3 0 15,1-4-16-15,2-1 0 0,0 0-240 0,2-4 0 16,1-4 0-16,0-6 0 0,2-3 144 0,2-14-16 0,1-7 0 16,0-5 0-16,0-6-128 0,3-3 0 15,-1-5 0-15,2-8 128 16,1-2-1824-16,-5-8-368 0,0 0-80 0</inkml:trace>
  <inkml:trace contextRef="#ctx0" brushRef="#br0" timeOffset="5599.96">14266 3780 23039 0,'0'0'1024'0,"11"3"192"0,2-3-960 0,1 0-256 0,1 0 0 0,6 0 0 15,3 0 1440-15,6-2 240 0,2-1 48 0,4-2 16 16,0-1-496-16,3 1-96 0,-1-5-32 0,-1 2 0 16,-2 4-912-16,-1-2-208 0,-2 1 0 0,-1-2-9856 15,-5-3-1984-15</inkml:trace>
  <inkml:trace contextRef="#ctx0" brushRef="#br0" timeOffset="5750.48">15030 3651 20271 0,'-7'17'896'0,"5"-1"192"0,-2 6-880 0,0 3-208 0,0 3 0 0,-2-1 0 0,0 2 1200 0,-2 4 192 16,-1 2 32-16,0-4 16 0,-1 2-224 0,1-2-32 15,3-3-16-15,2-4 0 0,0-6-832 0,2 0-160 16,0-2-48-16,4-6-8992 15,5-2-1808-15</inkml:trace>
  <inkml:trace contextRef="#ctx0" brushRef="#br0" timeOffset="6146.32">15396 3837 12895 0,'-14'32'576'0,"5"-12"112"0,-2 5-560 0,-2 2-128 0,-4-3 0 0,1 4 0 16,-2 0 3376-16,1-1 640 0,3-6 128 0,3-3 16 16,2-3-2176-16,4-2-432 0,1-7-80 0,4-6-32 15,0 0-864-15,0 0-192 0,12-5-16 0,2-6-16 16,2-3 80-16,2-3 16 0,1-3 0 0,0 0 0 16,1-4-240-16,1-3-32 0,-1 0-16 0,0-2 0 15,0 5-160-15,1-3 0 0,-1 2 0 0,0 6 128 0,-3 1-128 16,2 3 0-16,0 3 0 0,-1 5 0 15,-1 1 0-15,-2 5 0 0,-1 5 0 0,-1 0-176 0,-3 2 176 16,-1 4-160-16,-2 4 160 0,0-1-160 0,-2 0 160 16,-3 3-192-16,0 3 192 0,-4 0-192 0,0 0 192 15,1 1-128-15,-1-1 128 0,2-2-128 0,2-1 128 0,1 1-160 16,0 1 160-16,3 0-160 0,1-3 0 0,2 1 0 16,-1-4 0-16,3 0 0 0,0-1 160 0,2 2-208 15,1-7 80-15,2 1 128 16,1 1-544-16,1-4 16 0,-2 0 0 0,2-1 0 15,0-2-592-15,0-1-112 0,-1 0-32 0,2-1 0 16,0-3-1936-16,2-1-400 0</inkml:trace>
  <inkml:trace contextRef="#ctx0" brushRef="#br0" timeOffset="6612.51">16497 3780 12895 0,'-3'-7'1152'0,"-1"-4"-928"0,-2-2-224 0,-2 3 0 15,1-3 2832-15,-2 4 528 0,-3 0 96 0,1 6 32 16,-3 0-1584-16,0 3-320 0,-3 4-64 0,0 2-16 16,-5 7-976-16,-2 5-192 0,-2 2-32 0,-2 4-16 15,1 0 144-15,0 0 16 0,1 7 16 0,5-2 0 16,2 4-80-16,3 2-32 0,5 0 0 0,3-2 0 15,3-4-176-15,4-4-48 0,5-4 0 0,1 0 0 16,4-6 48-16,4-4 0 0,3-6 0 0,4-2 0 16,6-4 352-16,2-6 80 0,0-7 16 0,2-1 0 0,3-4-112 0,0-3-32 15,0-4 0-15,0-1 0 0,-1-5-256 0,1 2-48 16,-2 2-16-16,2-7 0 0,0-1-160 0,0-3 160 16,1-4-160-16,-3 0 160 0,-1-3-32 0,1-6 0 15,-2-9 0-15,-1-4 0 0,-3-1-128 0,0-2 192 16,-4-4-192-16,0 10 192 0,-4 11-192 0,0 9 0 15,-3 13 0-15,-3 7 0 0,-1 12 0 0,-10 10-144 16,0 0 144-16,0 18-208 0,-3 9 48 0,-4 8 16 16,0 10 0-16,-4 8 0 0,0 7 144 0,-2 9-160 15,-2 8 160-15,-3 6-160 0,-1 1 160 0,1-3 0 16,2 3 0-16,2-5 0 0,2-1 0 0,6-6 0 16,4-6 0-16,4-7 0 0,4-6-192 0,5-10 0 0,3-4 0 0,2-4 0 31,3-4-2656-31,0-9-544 0</inkml:trace>
  <inkml:trace contextRef="#ctx0" brushRef="#br0" timeOffset="7278.39">18613 3457 12895 0,'0'0'1152'0,"-10"-3"-928"0,-4 2-224 0,2 5 0 15,2 5 1280-15,0 2 192 0,-3 3 64 0,1 1 0 16,-1 3-128-16,0 4 0 16,1-1-16-16,-1 9 0 0,1-1-384 0,1 6-80 0,0 6-16 0,0 0 0 15,0-3-208-15,1 2-32 0,-2 4-16 0,1-5 0 16,-1-2-112-16,4-1-32 0,-1-3 0 0,1-7 0 16,2-5 304-16,1-6 48 0,1-4 16 0,4-11 0 15,0 0 176-15,0 0 32 0,0 0 16 0,10-11 0 16,1-4-288-16,5-3-64 0,1-6-16 0,4-2 0 0,0-4-464 0,1-1-80 15,1-3-32-15,0 5 0 16,0-1-160-16,1 4 0 0,1-3 0 0,2 2 128 0,-3 3-128 0,1 3 0 16,1 5 0-16,-1 4 0 0,-1 5 0 0,-4 4 0 15,-3 6 0-15,1 8 0 0,0 3 0 0,-3 8-224 16,-2 2 48-16,-3 5 16 0,-1 3 160 0,-5 6-160 16,1 2 160-16,-5 0-160 0,-5 3 160 0,-2 3 0 15,-4-3 0-15,0-2-128 0,-2-5-160 0,1-6-32 16,2-1 0-16,3-7 0 15,4-5-512-15,2-5-128 0,1-12 0 0,0 0-16 16,10 1-2288-16,4-6-448 0,11-10-80 0,3-8-32 0</inkml:trace>
  <inkml:trace contextRef="#ctx0" brushRef="#br0" timeOffset="7534.58">19320 3636 23039 0,'-9'6'2048'0,"-1"7"-1648"15,-4 2-400-15,-1 6 0 0,-3 4 688 0,0 3 48 16,-1-1 16-16,0 2 0 0,0 1 368 0,-3 0 80 0,-3 0 16 0,2 3 0 16,2 0-592-16,5-5-112 0,3-1-32 0,4-7 0 15,3-2-112-15,3-3-32 0,3-5 0 0,0-10 0 16,0 0 160-16,13 8 16 0,2-7 16 0,4-3 0 16,1-5 208-16,0-1 32 0,-1-6 16 0,0-2 0 15,-1 0-336-15,0-2-80 0,-1-1-16 0,-1 0 0 16,-4 2-160-16,-3 0-16 0,-1-1-16 0,-6-3 0 0,0 0-32 0,-2 2-128 15,-3-2 192-15,-2 4-64 0,-1 1-128 0,-1 1 0 16,1 1 0-16,1 1 0 16,0-2-1920-16,2 1-304 0,-2-1-64 15</inkml:trace>
  <inkml:trace contextRef="#ctx0" brushRef="#br0" timeOffset="7863.38">19673 3626 8287 0,'-6'14'736'0,"2"-2"-592"16,-1 4-144-16,-1 3 0 0,-2 2 3744 0,-1 2 720 0,-1 5 144 15,0-2 16-15,-3 2-2464 0,3-3-496 16,-2 2-112-16,1-4-16 0,0-1-640 0,0 0-144 16,1-2-32-16,3-6 0 0,1-1-256 0,3-3-48 15,3-10-16-15,0 0 0 0,0 0 128 0,0 0 32 16,7-6 0-16,5-2 0 0,2-3 80 0,2-3 32 15,1-1 0-15,3-6 0 0,3-2-320 0,0 1-64 16,-3 0-16-16,4 0 0 0,0 3-272 0,2 4 160 0,-1 0-160 16,1 1 128-16,-1 0-128 0,1 6 0 0,-5 2 144 0,1 7-144 15,-4 8 0-15,-2 5 0 0,-2 4 0 16,-2 3 0-16,-5 3-128 0,-2 7 128 0,-2 3-128 16,-3-2 128-16,-3-4 0 0,-2 4 0 0,1 2 0 0,-3-1-128 31,-2-4-864-31,0-2-160 0,1-5-48 0,5-2-9904 0,0-1-1984 0</inkml:trace>
  <inkml:trace contextRef="#ctx0" brushRef="#br0" timeOffset="8471.74">20843 2816 11055 0,'-8'-18'976'0,"3"7"-784"0,-1-2-192 0,-1-1 0 16,0 4 1904-16,-1 2 336 0,-1 3 64 0,0 0 0 16,0 4-896-16,-2 7-192 0,1-1-48 0,-3 8 0 15,0 2-416-15,-2 8-96 0,-3 4-16 0,2 8 0 16,-1 9-112-16,1 1-16 0,-3 6-16 0,1 4 0 15,0 2-160-15,-1 7-16 0,0 2-16 0,0-3 0 16,-2 0-144-16,6-6-32 0,1-4 0 0,1-7 0 16,2-4 192-16,2-12 16 0,0-4 16 0,5-6 0 0,1-3 608 0,3-5 112 15,0-12 16-15,0 0 16 0,7 7-272 0,6-7-64 16,0-1-16-16,1-5 0 0,0-1-304 0,3-1-64 16,5-5-16-16,-2-1 0 0,1-2-208 0,0-1-32 15,1 0-128-15,0 4 192 0,-5 1-192 0,-1 7 0 16,0 2 0-16,2 0 0 0,0 8 0 0,-2 4 0 15,-7 1 0-15,0 2 0 0,0 5-144 0,0 8 144 16,-2 1-208-16,0 5 80 0,-2-1 128 0,-3 2 0 16,-2 4 0-16,-1 30-128 0,-3-8 128 0,-1-9 0 15,-2-10 0-15,4-6 0 0,2-4 0 0,0-8 0 16,-1-4 0-16,4-4 0 16,-2-13-416-16,0 0-96 0,7 5-32 0,3-5 0 15,2-2-2176-15,2-7-432 0,4-3-96 0,-1-4-9664 0</inkml:trace>
  <inkml:trace contextRef="#ctx0" brushRef="#br0" timeOffset="8762.86">21261 3586 17503 0,'0'0'768'0,"-9"12"176"0,0-2-752 0,0 3-192 0,-2 2 0 0,-2 4 0 16,-2 0 2064-16,-2 5 384 0,-1 4 80 0,-1-2 16 15,2 2-1168-15,-5-3-224 0,-1 3-64 0,1-1 0 16,3 1-320-16,4-4-64 0,2 1 0 0,8-12-16 15,4 0-304-15,4 1-64 0,2-3-16 0,6 0 0 0,4 0-48 16,4-9 0-16,3-2 0 0,2-2 0 16,0-6 64-16,2-1 0 0,0-5 0 0,1 0 0 0,-4 1-96 15,0-2-16-15,-4-1 0 0,-1-1 0 16,-4 1 0-16,-3 0 0 0,-3 2 0 0,-3-1 0 16,-5-3-16-16,-3 3 0 0,-3 0 0 0,0 0 0 0,-6 1-64 0,2 0 0 15,-3 1-128-15,1 0 192 0,0-1-192 0,2 4 0 16,0-1 0-16,1-1-160 15,1 5-1392-15,8 7-288 0,-2-9-48 0,2 9-8400 16,5-9-1680-16</inkml:trace>
  <inkml:trace contextRef="#ctx0" brushRef="#br0" timeOffset="9200.16">21674 3600 19919 0,'0'0'880'0,"4"9"192"0,-3 3-864 0,-1 4-208 16,-1 2 0-16,-4 4 0 0,0 3 1280 0,-2-1 192 0,0 2 64 0,-2 2 0 15,-1 2-496-15,-3-2-80 0,0 1-32 0,-1-5 0 16,-1 2-64-16,-3 1-16 16,5-7 0-16,6-5 0 0,0-1-96 0,7-14-32 15,0 0 0-15,0 0 0 0,0 0-16 0,8-2-16 0,2-6 0 0,3 0 0 16,1-4-288-16,1-2-48 0,2 0-16 0,0-4 0 16,3-4-208-16,-1 2-128 0,0-2 128 0,1 2-128 15,0 1 0-15,2-1 0 0,1-1 0 0,1 1 128 16,-1 2-128-16,1 4 0 0,-1 1 0 0,-3 3 0 15,-2 4 0-15,-3 5 0 0,-5 1-128 0,-1 2 128 16,-1 3-160-16,-5 4 160 0,-2 0-192 0,-2 4 192 16,-1 2-128-16,-3 0 128 0,-1 0 0 0,-2-1 0 15,-3 3 0-15,1-1 0 0,1 0 0 0,0-2 0 0,1-2 0 16,3-3 0-16,1 2 0 0,4-11 0 0,0 0 0 0,0 0 0 16,10-6 176-16,3 1-176 0,2 0 224 0,3-2-64 15,0-2-16-15,0-1 0 0,2 1-144 0,2-2 0 16,-2 3 0-16,2-4 0 0,-1 5 0 0,2-2 0 15,-4 4 0-15,-1 1 0 0,-3 2 0 0,-1 4 0 16,-1 2 0-16,-2-1-176 0,-3 6 176 0,-2-2-160 16,-1 4 160-16,-1-1-160 0,-2 3 160 0,-1 2 0 15,-1-2 0-15,0 0-128 16,0-1-368-16,1-2-64 0,2 1-16 0,0-4 0 16,4 1-3056-16,0-6-608 0</inkml:trace>
  <inkml:trace contextRef="#ctx0" brushRef="#br0" timeOffset="9533.32">22744 3565 23615 0,'0'0'1040'0,"0"0"224"0,0 0-1008 16,-5 2-256-16,-1 5 0 0,-3 3 0 0,-3 1 1008 0,0-1 144 0,-4 4 48 0,-1 2 0 15,-2 0-176-15,-2 2-16 0,2 2-16 0,1-1 0 16,1 2-256-16,1 0-48 0,4 2-16 0,3 0 0 15,2-4-416-15,6-1-96 0,2 0-16 0,7-3 0 16,3-2 0-16,5-2 0 0,2-2 0 0,2-4 0 16,1-4 112-16,5-3 0 0,-2-6 16 0,0 2 0 15,-1 1 176-15,0-4 48 0,-1 1 0 0,-1-4 0 0,-7-2-240 16,1 1-32-16,-2-1-16 0,-1-1 0 0,-5 1-16 16,-2 0-16-16,-3 1 0 0,-4-1 0 0,-2-4-32 15,-2 3 0-15,-4 0 0 0,0 3 0 0,-5 0-144 16,-1-1 0-16,-2 8 144 0,1 0-144 0,-1 0 0 0,0 2 0 15,0 2 0-15,3 1 0 16,0 1-384-16,2 2-64 0,4-1 0 0,0 3 0 16,4-1-2752-16,5-4-576 0</inkml:trace>
  <inkml:trace contextRef="#ctx0" brushRef="#br0" timeOffset="9886.11">23248 3541 11967 0,'0'0'1072'0,"1"-8"-864"16,3 3-208-16,-3-3 0 0,-1 2 2896 0,0 6 544 16,0 0 96-16,0 0 32 0,-6-1-1904 0,-2 2-384 15,-2 3-80-15,-2 3-16 0,0 0-592 0,-2 5-112 16,0-1-32-16,0 1 0 0,-2 2 128 0,1 0 32 0,1-1 0 0,0 1 0 16,0 1-352-16,5 0-64 0,4-3 0 0,4-1-16 15,2 2-48-15,4-4-128 0,3 1 192 0,2-7-64 16,3-3 96-16,1-2 16 15,2 0 0-15,2-2 0 0,-1-4 112 0,0 3 32 16,0-4 0-16,0 2 0 0,-2 2-128 0,-3-2-32 0,1 2 0 0,-3 4 0 16,-1 0-96-16,-9 1-128 0,7 5 176 15,-4 6-176-15,-1-1 144 0,-4 7-144 0,-1 6 0 0,-2 1 144 16,-3 5-144-16,-1 0 0 0,-4 3 0 0,-7 15 128 16,0-4-128-16,-2-2 160 0,-2-3-160 0,-4-2 160 15,-1-2-32-15,-3-2-128 0,-2-3 192 0,-1-3-64 0,5-5-128 0,-1-2 0 16,2-2 144-16,4-1-144 15,2-3-1664-15,2 0-384 0,0-6-96 16</inkml:trace>
  <inkml:trace contextRef="#ctx0" brushRef="#br0" timeOffset="10370.76">24711 3351 18431 0,'0'0'1632'0,"0"0"-1312"0,-14 8-320 0,-4 1 0 15,0-2 848-15,-6 5 112 0,-1 1 0 0,-5 3 16 16,0 4-64-16,-2 2-16 0,0 1 0 0,3 1 0 16,1 0 64-16,1-2 0 0,3 1 0 0,1 0 0 0,5-3-48 0,7-1 0 15,2 0 0-15,4-1 0 0,4-4-352 0,5-3-80 16,3 2-16-16,5 1 0 0,0 0-144 0,5-1-16 15,2-1-16-15,1 4 0 0,1-1-16 0,-1 1 0 16,2 2 0-16,-2 1 0 0,-2 2-32 0,-3 0-16 16,-5 1 0-16,-1 2 0 0,-3-4-32 0,-3-1 0 15,-6-1 0-15,-3 0 0 0,-3 0 128 0,-4-3 0 16,-2-4 16-16,-5 1 0 0,0-1-16 0,-1-4 0 16,1-2 0-16,0 0 0 0,-2-3-128 0,0-2-16 15,3-1-16-15,7-4 0 16,-1-1-1008-16,3-2-208 0,1-3-32 0,1-5-10112 15,6 0-2032-15</inkml:trace>
  <inkml:trace contextRef="#ctx0" brushRef="#br0" timeOffset="11100.97">25176 3663 13823 0,'-12'12'608'0,"6"-3"128"0,-2 1-592 0,-2 3-144 0,-4 1 0 15,3 3 0-15,-2 2 1920 0,0 2 336 0,2 1 80 0,0 2 16 16,3-5-1152-16,0 4-240 0,1-3-32 0,2 1-16 16,0 0-464-16,3 1-80 0,2 1-32 0,4-5 0 15,8 7 416-15,3-6 80 0,1-5 0 0,6-4 16 16,3-5 144-16,-1-2 32 0,-1-4 0 0,0-2 0 0,0-5-160 0,-1 1-32 16,-1-2 0-16,-2 0 0 0,-3-4-384 0,-2 2-96 15,-4-4-16-15,-1-1 0 16,-3 1-160-16,-2 0-48 0,-2-2 0 0,0-1 0 0,-2-2-128 0,-2 0 192 15,0 1-192-15,-1-2 192 0,1 2-192 0,-1 2 0 16,2 0 144-16,1 0-144 0,1 0 0 0,2 0 0 16,1 1-160-16,1 2 160 0,2 0-224 0,3 1 64 15,2-2 16-15,1-2 0 0,1-2 144 16,2 0 0-16,1-1 0 0,2-6-128 0,4 1 128 0,1-6 0 16,1 0-144-16,2-4 144 0,1-2-176 0,0-1 48 15,0-2 0-15,1-1 0 0,-4-6 128 0,0 6-208 16,-5 3 80-16,-7 13 128 0,-1 2-240 0,-1 2 80 15,0 4 16-15,-2 1 0 0,-3 6-16 0,-3 4 0 16,-3 6 0-16,0 0 0 0,-8 10-32 0,-2 3-16 16,-3 6 0-16,-3 6 0 0,0 1 48 0,-4 5 16 15,1 6 0-15,-4 5 0 0,-1 5 144 0,-1 5 0 16,-2 2 0-16,1-1-128 0,1 1 128 0,2-2 0 0,3 1 0 16,3-6 128-16,5-2-128 0,1-7 176 0,4-4-176 15,4-3 192-15,3-10 320 0,4-3 80 16,2-5 16-16,5-4 0 0,3-3 96 0,3-2 32 0,5-8 0 15,3-1 0-15,5-2-288 0,0-4-64 0,3-2-16 16,-2 2 0-16,-1-4-240 0,1 2-128 0,-3 3 128 0,-2-2-128 16,0-2 0-16,-3 5 0 0,-2 1 0 0,-2 4 0 15,-1 4 0-15,-3 4 0 0,-3 3 0 16,-3 2-128-16,-2 4 128 0,-2 1-128 0,-1 2 128 0,-1 1-128 16,-2 2 128-16,0 0 0 0,-1 0-144 0,-1-1 144 15,0-2 0-15,0 1 0 0,-1-3 0 0,0 1 0 0,2-3 0 0,0-12 0 16,0 0 192-16,10 5-64 0,1-3 224 0,2-3 32 15,0-4 16-15,2 1 0 0,2-5-144 16,2 1-48-16,0-2 0 0,2 3 0 0,3-2-208 16,-1 4 0-16,1 3 128 0,1 2-128 0,-1 0 0 0,-1 3 0 15,-2 1 0-15,1 7 0 0,1 3 0 0,-8-2-128 16,0 5 128-16,1 5 0 0,-1 0-224 0,1-1 64 16,1 3 16-16,6 9 0 15,0-2-1904-15,2-4-368 0,4-1-80 0</inkml:trace>
  <inkml:trace contextRef="#ctx0" brushRef="#br0" timeOffset="11781.66">28411 2770 11679 0,'0'0'512'0,"0"0"128"0,0 0-512 0,0 0-128 16,0 0 0-16,0 0 0 0,-5 5 1360 0,5-5 256 16,-7 5 48-16,1 2 16 0,0 0-336 0,1 0-80 15,0 2-16-15,0 0 0 0,-1 5-144 0,1 3-16 0,0 1-16 0,3 6 0 16,-1 6-240-16,3 4-32 16,0 4-16-16,3 5 0 0,-1 3-400 0,2 1-64 0,1 0-32 0,3 1 0 15,2 1-128-15,3-6-32 16,1-2 0-16,2-5 0 0,1-3 272 0,2-3 48 0,1-9 16 0,2 0 0 15,1-5 496-15,2-3 80 0,2-7 32 0,3-2 0 16,3-5-96-16,3-4-16 0,1-2 0 0,1-5 0 16,0-4-480-16,3-1-96 0,-2-5-32 0,-2 2 0 15,-3-5-176-15,1-1-48 0,-1-2 0 0,0-3 0 16,1-4 112-16,-2-6 16 0,1-2 0 0,-1-3 0 16,-1-2-48-16,-2-2 0 0,-1 2 0 0,-2 6 0 15,-4 3-208-15,-3 3 0 0,-2 4 128 0,-3 4-128 16,-3 8 0-16,-2 3 0 0,-2 5 0 0,-2 0 0 0,-1 1-368 0,-1 3 48 15,-7 1 0-15,3 7 0 16,-3-4-1440-16,3 4-288 16,-8-2-48-16,-1 1-8960 0,-1 5-1792 0</inkml:trace>
  <inkml:trace contextRef="#ctx0" brushRef="#br0" timeOffset="12200.51">28951 2601 21135 0,'0'0'928'0,"0"0"208"0,0 0-912 0,0 0-224 0,-4 7 0 0,1 3 0 16,-3 3 1440-16,1 3 240 0,-1 6 48 0,0 3 16 16,-3 6-304-16,-1 2-64 0,-1 3-16 0,-1 10 0 0,-5 13-464 0,-2 2-112 15,-3 6-16-15,-2 6 0 0,-2 2 64 0,-2 6 16 16,-4 4 0-16,1 0 0 0,1 0-224 0,-1 1-48 15,1-8-16-15,-1 2 0 0,6-6-192 0,0-7-48 16,0-3 0-16,-6 15 0 0,5-14 48 0,5-13 0 16,3-5 0-16,4-10 0 0,2-8-192 15,5-2-48-15,2-7 0 0,2-5 0 16,3-5-1216-16,3 1-240 16,2-5-48-16</inkml:trace>
  <inkml:trace contextRef="#ctx0" brushRef="#br1" timeOffset="19537.4">1435 7257 20207 0,'0'0'896'0,"0"0"192"0,0 0-880 0,0 0-208 16,0 0 0-16,0 0 0 0,0 0 832 0,0 0 128 15,0 0 32-15,0 0 0 0,0-9-80 0,3-3-16 16,-1-6 0-16,3-4 0 0,2-3-192 0,0-6-64 16,2-2 0-16,1-2 0 0,3-4-192 0,0-5-64 15,-1 0 0-15,0-7 0 0,3 0-192 0,-1-3-64 0,-1-3 0 0,-2-2 0 16,2-6-128-16,0 4 192 15,-3-4-192-15,3 9 192 0,-2 4-192 0,0 6 0 16,5 7 0-16,-4 6 0 0,0 6 0 0,-1 7 0 16,-1 3 0-16,1 6 0 0,-1 6 0 0,0 7 0 0,1 9 0 0,2 6 0 15,0 7 0-15,1 10 0 0,-1 3 0 0,-1 10 0 16,0 4-160-16,-2 8 160 0,-3-1 0 0,1 3-144 16,0 1 144-16,-2-6-160 0,2-4 160 0,-2-4-160 15,-2-10 160-15,1-8 0 0,0-4 0 0,-1-7-128 16,2-3 128-16,1-6 144 0,3-2-16 0,0-8-128 15,3-6 688-15,1-5 16 0,0-5 16 0,1-3 0 0,0-10-192 16,2-1-32-16,0-3-16 0,0-2 0 16,-1-3-352-16,0-4-128 0,-1-2 0 0,-2-3 0 0,1-3 128 15,0 0-128-15,0-2 0 0,1 2 0 16,3 5 0-16,-1 5 0 0,0 7 0 0,1 8 0 0,-3 3 0 16,2 9 0-16,-1 11 0 0,1 4 0 0,-1 10 0 15,-1 8 0-15,1 9 0 0,-1 10 0 0,-1 5 0 0,-3 9 0 16,0 8 0-16,-3 6 144 0,-3 2-144 0,2 4 0 15,-3 2 0-15,-2 24 0 16,-1-18-448-16,2-12-160 0,1-9-32 0,0-15-16 16,2-6-2256-16,2-10-448 0</inkml:trace>
  <inkml:trace contextRef="#ctx0" brushRef="#br1" timeOffset="19887.45">2999 6791 21183 0,'-12'19'944'0,"10"-9"192"0,2 3-912 0,0-2-224 0,2 1 0 0,3 0 0 16,2-3 1152-16,0 0 192 0,3-5 48 0,3-2 0 15,2-2-352-15,4-2-64 0,3-3-16 0,1-7 0 16,0 0-32-16,0-5-16 0,0-1 0 0,1-2 0 15,-3-2-336-15,1 1-64 0,0-5 0 0,-2 2-16 16,-2 3-336-16,-2-5-160 0,-1-1 160 0,-6 2-160 0,1 1 144 16,-3 2-144-16,-5 4 128 0,-3 1-128 0,-4 1 192 0,-3 5-64 15,0 2 0-15,-4 7 0 0,-2 3 96 0,-4 4 16 16,-1 8 0-16,-1 6 0 0,0 6-240 0,-2 6 0 16,-1 3 0-16,4 5 0 15,-3 6 0-15,5 1 0 0,0 3-160 0,4 3 160 0,4-1 0 0,6-4 0 16,1-1 0-16,7 7-128 15,7-9-272-15,6-10-48 0,2-7-16 16,-3-16-10000-16,2-2-2000 0</inkml:trace>
  <inkml:trace contextRef="#ctx0" brushRef="#br1" timeOffset="20177.64">4112 5933 21183 0,'0'0'944'0,"-5"-4"192"0,-1 3-912 0,-1 1-224 0,1 3 0 0,-2 6 0 16,1-2 1136-16,-1 7 176 0,-1 4 32 0,0 4 16 16,-1 9-304-16,0 4-64 0,0 6-16 0,1 6 0 15,0 4-256-15,1 4-48 0,1 2-16 0,2 5 0 16,-4 2-160-16,2-2-48 0,2 0 0 0,0-1 0 15,0 4-272-15,1-5-176 0,0 0 192 0,1 16-192 16,1-13-528 0,2-9-224-16,-1-8-32 0,1-11-16 0,1-9-736 0,-1-9-160 0,0-6-32 15,0-11-6432-15,0 0-1296 0</inkml:trace>
  <inkml:trace contextRef="#ctx0" brushRef="#br1" timeOffset="20561.66">4045 6549 11967 0,'10'-5'1072'0,"4"-2"-864"16,1 0-208-16,3-4 0 0,4-3 1984 0,0 1 336 16,1-4 80-16,1 0 16 0,-2-4-1280 0,0-2-256 15,-2 1-48-15,3-3-16 0,-3-3-560 0,1 2-128 16,-4-5 0-16,1 1-128 0,-1 1 288 0,-2-5-48 0,1-1-16 0,-2-3 0 16,-1-2 432-16,0 5 96 15,0 3 16-15,-2 3 0 0,0 10 48 0,-3 3 16 16,0 10 0-16,-8 6 0 0,0 0 64 0,4 17 32 15,-3 6 0-15,-2 8 0 0,-1 6-384 0,-3 4-80 16,0 7-16-16,-1 3 0 0,-2 0-192 0,0 6-32 0,-3 1-16 0,1 5 0 16,-4-1 0-16,1-5 0 0,2-3 0 15,1-5 0-15,-1-7 192 0,2-5 48 0,2-5 0 0,3-7 0 16,1-2-32-16,2-8 0 0,1-6 0 0,3 0 0 16,1-4-80-16,2-4-16 0,-6-1 0 0,9-3 0 15,1-6-48-15,1 1-16 0,2-3 0 0,1 3 0 16,1 0-256-16,2 5 0 0,1 1 0 0,2 7 0 15,0 7 0-15,2 2 0 0,0 4 0 0,-2 3 0 0,0 6 0 16,-2 1-144-16,-3 2 144 0,1-3-128 16,-5 2-16-16,-2-3 0 0,-1 2 0 0,2 7 0 15,-1-7-1024-15,0-2-208 0,3-8-32 16,-4-11-9984-16,1 1-2000 0</inkml:trace>
  <inkml:trace contextRef="#ctx0" brushRef="#br1" timeOffset="20872.78">5306 6660 24879 0,'0'0'2208'0,"0"0"-1760"16,0 0-448-16,-3 10 0 0,-2-1 1520 0,-1 5 208 16,-2 0 64-16,-3 2 0 0,-3 5-560 0,-2 2-96 15,1 2-32-15,-3 2 0 0,3-6-416 0,-1 5-96 16,0-2-16-16,5-3 0 0,2 1-208 0,5-3-48 15,4-4-16-15,4-1 0 0,4-1-176 0,2-5-128 16,1-1 144-16,3-3-144 0,3-4 240 0,1-4-48 16,1-5-16-16,0 1 0 0,-2-8 112 0,1-2 32 15,-1-1 0-15,-1-2 0 0,1-1-64 0,-4 1-16 16,-5 0 0-16,0 1 0 0,-4 1-112 0,-2 1 0 16,-4 0-128-16,-2 2 192 0,-4 0-192 0,-2 4 128 15,-1 2-128-15,-10-6 0 16,1 4-272-16,1 5-160 0,-3 2-16 0,5 1-16 15,0 2-2208-15,4 1-432 0,5-1-96 0</inkml:trace>
  <inkml:trace contextRef="#ctx0" brushRef="#br1" timeOffset="21260.76">5803 6413 13823 0,'9'-7'1216'0,"-1"-1"-960"0,-8 8-256 0,0 0 0 0,4-8 2448 0,-4 8 448 16,0 0 96-16,0 0 16 0,0 0-1280 0,-11 12-240 15,-2-3-48-15,-5 5-16 0,-1 3-832 0,-4 1-160 16,1 1-48-16,-3-1 0 0,2 2-224 0,1 5-160 16,1 1 192-16,2 1-192 0,0 0 544 0,0-1 0 15,3 4 0-15,2-1 0 0,3-4 16 0,4-2 0 16,3-4 0-16,3-2 0 0,2-1-176 0,3-4-48 16,2-6 0-16,4-3 0 0,4-6 240 0,4-3 32 0,5-4 16 0,4-3 0 15,2-5-144-15,3-6-32 16,-2-2 0-16,3-5 0 0,0-2-240 0,0-3-48 15,-1-2-16-15,-3-2 0 0,-2 0-144 0,-3-6 0 0,-1 3 0 0,-5-5 128 16,-3-2-128-16,-2-3 0 16,-3-6 144-16,-4-7-144 0,-2-9 128 0,-1-1-128 15,-3-4 128-15,0 10-128 0,0 9 0 0,0 15 0 0,0 13 0 16,-2 8 0-16,1 9 0 0,-3 10 0 0,4 6 0 0,-10 11 0 16,0 11 0-16,-3 6-128 0,-2 8 128 0,2 7-192 15,-1 1 192-15,2 12-128 0,1 10 128 0,0 5-128 16,0 6-16-16,2 5 0 0,2 6 0 0,4 2 0 15,0-1-1712 1,4-5-320-16,4-6-80 0</inkml:trace>
  <inkml:trace contextRef="#ctx0" brushRef="#br1" timeOffset="21905.56">7699 6444 13823 0,'-9'-14'608'0,"5"7"128"0,1-3-592 0,-2 1-144 15,-2-3 0-15,1 1 0 0,-2 3 1248 0,1 4 224 16,7 4 32-16,-12 1 16 0,1 3-272 0,-2 7-48 16,0 1-16-16,-2 5 0 0,-1 3-96 0,-2 5-32 15,-1 2 0-15,1 2 0 0,4 3-128 0,-3-2-32 16,3 1 0-16,2 0 0 0,2 3-448 0,2-8-112 0,2 1-16 0,3-7 0 16,3-5-192-16,1-3-128 0,2-1 160 0,-3-11-160 15,9 4 288-15,2-5-32 16,1-4-16-16,0-4 0 0,2 1 432 0,0-4 96 0,2-5 0 0,0 1 16 15,-1-2-400-15,-1-1-96 0,0 0-16 0,-1 1 0 16,0 0-272-16,-4-1 0 0,-1 0 128 0,1 1-128 16,-1 2 0-16,2 0 0 0,-2 4 0 0,3-1 0 15,1-1 0-15,-1 4 0 0,2-2 0 0,2 0 0 16,4 4 0-16,3-3-176 0,2 2 176 0,0-7-160 0,5 0-48 16,1-4-16-16,-1-6 0 0,0 1 0 0,3-5 48 0,-2 2 16 15,1-3 0-15,-1-4 0 0,1 0 160 0,-2-2 0 16,-1-5-144-16,1-3 144 0,2 4 0 0,-2-6 0 15,3 1 0-15,-3-1 0 0,-2-7 0 0,-4 4 0 16,-3 0 0-16,-2 4 0 0,-6 0 0 0,0 10 0 16,-3 5 0-16,-4 7 0 0,-1 7 0 0,-4 10 0 15,0 7 0-15,0 0 0 0,-13 9 208 0,-2 12-32 16,-2 11-16-16,-1 11 0 0,-1 4-160 0,-1 12 0 16,-3 6 0-16,-4 10 0 0,-1 7 0 0,-1 6 0 15,-1 5 144-15,-3 7-144 0,0 2 192 0,1 2-48 0,0 3 0 0,3-3 0 16,-2 0-144-16,2-8 0 15,1-6 144-15,1-6-144 16,2-13-544-16,2-11-176 0,3-12-48 0,5-10 0 16,-1-5-1632-16,1-13-336 0</inkml:trace>
  <inkml:trace contextRef="#ctx0" brushRef="#br1" timeOffset="22041.72">7871 6890 24879 0,'13'0'2208'0,"0"2"-1760"0,3 1-448 0,-1 1 0 15,5-3 1408-15,1 4 208 0,2-2 48 0,1-3 0 16,1 0-736-16,-6 0-144 0,2-3-16 0,12-3-16 16,-2 1-2032-1,-1 0-384-15</inkml:trace>
  <inkml:trace contextRef="#ctx0" brushRef="#br1" timeOffset="22578.42">9677 5595 19519 0,'0'0'864'0,"-9"-5"176"0,0 1-832 0,9 4-208 0,-10 2 0 0,-1 3 0 15,-2 6 576-15,0 3 80 0,1 7 16 0,-2 3 0 16,-3 6 32-16,2 4 16 0,0 4 0 0,1 9 0 16,0 3 96-16,0 3 16 0,0 2 0 0,0 3 0 15,1 4-384-15,4 1-80 0,3-5-16 0,2 2 0 16,1 1-352-16,6-8 144 0,3-7-144 0,6-9 0 0,0-8 128 0,4-11-128 16,0-7 0-16,3-4 0 0,3-9 784 0,3-5 48 15,3-3 16-15,3-9 0 0,-1-9 16 0,2 0 0 16,2-2 0-16,-1-1 0 0,-2-5-528 0,-1 0-96 15,-2 1-32-15,-4-2 0 0,-1-2-208 0,-1-1 144 16,-6-7-144-16,1-1 128 0,-2-2-128 0,-2-2 160 16,-4-1-160-16,0 3 160 0,0 7-160 0,0 5 0 15,-3 9 0-15,2 6 0 16,-5 6-256-16,1 6-144 0,-4 11-32 0,0 0 0 16,0 0-2320-16,0 0-480 0</inkml:trace>
  <inkml:trace contextRef="#ctx0" brushRef="#br1" timeOffset="22922.42">10264 6130 16575 0,'-6'14'1472'0,"2"0"-1168"15,0 4-304-15,1 2 0 0,0 4 1552 0,-1 4 256 16,0 5 48-16,-2-1 16 0,-2-3-656 0,1 2-144 15,-2-2-32-15,1-3 0 0,1 2-368 0,-1-5-80 0,-1-2-16 0,3-5 0 16,1-1-144-16,5-15-48 0,0 0 0 16,0 0 0-16,0 0 320 0,0 0 64 0,10-11 16 0,1-4 0 15,2-4-80-15,1-4-32 16,0-1 0-16,1-3 0 0,0 3-400 0,2-3-80 0,-2 2 0 0,2 1-16 16,-2-4-176-16,2 5 0 0,0 0 0 0,1 4 128 0,-1 1-128 0,-1 4 0 15,-1 1 0-15,-3 6 0 0,1 4 0 0,-3 8 0 16,0 3 0-16,-1 6 0 0,-2 1 0 0,1 5-144 15,0 2 144-15,-3 8-160 0,-4 5-32 0,-1 2-16 16,-4 1 0-16,-1 0 0 16,-4-4-1696-16,3-1-336 0,0-2-64 15,0-1 0-15</inkml:trace>
  <inkml:trace contextRef="#ctx0" brushRef="#br1" timeOffset="23405.85">11374 6052 24927 0,'-15'-5'1104'0,"6"0"240"0,0 1-1088 0,-1 3-256 15,-2 2 0-15,0 7 0 0,0 1 0 0,-2 3 0 0,-2 6 0 0,-3 1 0 16,-2 3 0-16,0 6 0 0,-2 0 0 0,1 2 0 16,1 3 240-16,0 3-64 0,1 2-16 0,2 0 0 15,2 0 160-15,3 1 48 0,1 0 0 0,7-9 0 16,3-2-368-16,2-7 144 0,4-3-144 0,2-3 0 16,3-6 256-16,2-3-64 0,2-11-16 0,5-4 0 0,0-4 528 0,2-6 96 15,0-5 32-15,4-6 0 16,4-5-352-16,0 0-64 0,-2 0-16 0,1-1 0 15,-1-5-240-15,0 1-160 0,-2-1 192 0,0-3-192 0,-1-5 144 0,0-2-144 16,0-2 0-16,-2-6 144 0,-2-1-144 0,-1-5 128 16,-1-1-128-16,-1-1 128 0,-2-4-128 0,0 5 0 15,-1 6 144-15,-4 8-144 0,0 7 0 0,-3 11 0 16,-4 10 0-16,4 6 0 0,-6 18-144 0,0 0 0 16,0 0 0-16,-2 20 0 0,-2 10-48 0,-1 3-16 15,-2 6 0-15,-3 9 0 0,-3 15 208 16,1 4 0-16,-3 7-160 0,-3 5 160 0,-1 3 0 0,-4 6 0 15,-3 3 0-15,3 0 0 16,5-4-1792-16,4-9-272 0,5-7-64 0,3-12-16 0</inkml:trace>
  <inkml:trace contextRef="#ctx0" brushRef="#br1" timeOffset="23741.6">11752 6374 14735 0,'-8'14'1312'0,"8"-14"-1056"0,0 0-256 0,0 9 0 15,0-9 1760-15,0 0 288 0,11 6 64 0,0-6 16 16,1-4-560-16,3-1-112 0,-1-1-32 0,4-7 0 16,0-2-544-16,0-2-112 0,0-2-32 0,-1 1 0 15,-1 2-288-15,-4-1-64 0,-1 2-16 0,-3-1 0 16,-1 0 16-16,-5 1 16 0,-2-1 0 0,-5 3 0 15,-1 5 48-15,-4 3 0 0,-3 0 0 0,-1 5 0 0,-2 5-144 0,-2 2-32 16,-1 5 0-16,-2 2 0 0,-2 8-272 0,7 1 0 16,-2 1 0-16,0 4 0 0,1-4 0 15,4 3 0-15,5-3 0 0,4 1 0 0,2 2 0 0,3-3 0 16,4-4 0-16,4 1-144 0,3-7-64 0,2-3-16 16,1-1 0-16,4-5 0 15,2-1-1824-15,5-2-384 0,2-4-64 0,7-4 0 16</inkml:trace>
  <inkml:trace contextRef="#ctx0" brushRef="#br1" timeOffset="23993.65">12728 5403 25679 0,'0'0'1136'0,"0"0"240"0,0 0-1104 0,-7 11-272 16,1 3 0-16,-3 4 0 0,-1 4 672 0,-3 7 80 0,-5 6 16 16,1 6 0-16,-5 4-16 0,0 2 0 15,0 5 0-15,0 4 0 0,-2 2-384 0,1 2-80 0,-1 0-16 0,2 3 0 16,3 3-112-16,1 0-32 0,2 0 0 0,2 0 0 16,2-3-128-16,6-7-272 0,1-7 64 0,5-3 16 15,2-9-1024 1,4-8-192-16,0-3-32 0,3-7-7136 0,1-8-1440 0</inkml:trace>
  <inkml:trace contextRef="#ctx0" brushRef="#br1" timeOffset="24168.49">12292 6074 24991 0,'0'0'1104'0,"0"0"240"16,0 0-1088-16,5 10-256 0,-5-10 0 0,13 6 0 0,-1 3 832 0,4-4 96 15,1-3 32-15,2-2 0 0,3 0-432 0,2 0-80 16,2 1 0-16,2-1-16 0,-3 0-624 0,3-1-112 16,0 2-16-16,0-2-12688 0</inkml:trace>
  <inkml:trace contextRef="#ctx0" brushRef="#br1" timeOffset="24457.65">12829 6211 16575 0,'0'0'736'0,"0"0"160"0,4 13-720 0,1-6-176 16,3 2 0-16,0-2 0 0,-1-1 2032 0,3-1 368 0,1-4 80 15,-3-1 16-15,1-1-1136 0,2-3-208 0,0 1-64 0,0-1 0 16,1-5-416-16,-1 1-96 0,-1 2 0 16,2-7-16-16,-4 3-336 0,-3 1-64 0,-3-4-16 0,-2 13 0 15,-2-6 16-15,-5 2 0 0,-3 0 0 0,-1 8 0 16,-3 1 144-16,-2 3 16 0,-1 3 16 0,-1 5 0 15,0 3-192-15,0 1-144 0,3 4 192 0,-3 4-192 0,2 0 208 0,0 3-64 16,4 2-16-16,3-3 0 0,-1-6-128 16,5-1 0-16,3-1 0 0,4-3 0 0,0-3 0 0,3-3 0 15,3-2 0-15,-1-7 0 16,4 0-704-16,1-3-128 0,4-2-32 0,1-1-8864 16,4-4-1760-16</inkml:trace>
  <inkml:trace contextRef="#ctx0" brushRef="#br1" timeOffset="24726.34">13291 6280 18879 0,'-6'20'832'0,"0"-2"192"0,0 0-832 0,-3 6-192 16,0 5 0-16,0-1 0 0,0-1 1648 0,-1-1 272 15,-1 1 64-15,3-9 16 0,1 0-528 0,-2 1-128 16,-1 1 0-16,1-1-16 0,1-4-880 0,3-1-160 15,1-3-32-15,2-3-16 0,2-8 0 0,0 0 0 16,0 0 0-16,10-2 0 0,1-4 448 0,1-3 80 16,3-4 32-16,0-2 0 0,2-3-352 0,0 0-80 0,3-1-16 0,-1-3 0 15,-2 0-160-15,2-4-48 0,2 2 0 16,4-10 0-16,-1 4-144 0,-7 13 128 0,1-2-128 0,-1 0 128 16,3 1-128-16,-1 4-272 0,0 0 64 0,7-3 16 31,-5 5-2416-31,-5 1-464 0</inkml:trace>
  <inkml:trace contextRef="#ctx0" brushRef="#br1" timeOffset="25357.44">14253 6015 11967 0,'0'0'1072'0,"0"0"-864"0,-1 11-208 0,-2 0 0 15,-2 5 2368-15,-2 5 416 0,-4 6 96 0,-1-3 0 16,-4 4-1248-16,0-3-256 16,-1 2-48-16,-2 1-16 0,2 5-544 0,-1-1-96 0,-3-4-32 0,2-1 0 15,3-6-384-15,2-3-64 0,1-2-32 0,4-4 0 16,3-6-160-16,6-6 192 0,0 0-192 0,0 0 192 16,0 0 80-16,4-13 32 0,2-1 0 0,4 0 0 15,5-1 160-15,3-3 48 0,0-1 0 0,1-1 0 16,-1-3-272-16,1 1-48 0,1 2-16 0,2 1 0 15,1 0-176-15,0 0 0 0,-2 0 0 0,0 2 0 16,-2 3 0-16,-1 4 0 0,-5 4 0 0,-1 3 0 16,-12 3-192-16,11 6 16 0,0 5 16 0,-5 3 0 15,-2 2-16-15,-2 2 0 0,0 2 0 0,-4 1 0 0,-3 0 176 0,0 3-160 16,0 2 160-16,0-6-160 0,-1-2 160 16,-1-4 0-16,2-8 0 0,5-6 0 0,0 0 128 0,0 0 64 15,0 0 16-15,0 0 0 0,8-7 256 0,2-7 48 16,5-4 16-16,3-1 0 0,0-2-240 0,1 1-48 15,0-1-16-15,-4 7 0 0,3-4-224 0,1 0 128 16,3-2-128-16,-1 1 0 0,5 1 0 0,-1 1 0 16,-2 6 0-16,-3 1 0 0,-2 3 0 0,-3 6 0 15,-1 2 0-15,-2 8 0 0,-3 5 0 0,-3 4-160 16,-2 5 160-16,-3 2-128 0,-2-1-16 0,-3 6 0 16,-1 0 0-16,-3 1 0 15,-2 0-1472-15,-1 2-304 0,-3 2-48 0,0 3-11600 0</inkml:trace>
  <inkml:trace contextRef="#ctx0" brushRef="#br1" timeOffset="25760.7">15251 5982 13823 0,'0'0'608'0,"-6"8"128"0,-2 1-592 0,0 6-144 15,-1 3 0-15,-1 3 0 0,-1 7 3280 0,-3 0 624 16,-3 3 128-16,0-1 32 0,-3 1-2368 0,-6 15-480 16,3-6-80-16,1-4-32 0,3-7-672 0,1-3-144 15,4-1-32-15,0-5 0 0,3-2-256 0,2-4 0 16,4-5 0-16,5-9 0 15,0 0-1152-15,0 0-304 0,0 0-48 0,8-9-11808 0</inkml:trace>
  <inkml:trace contextRef="#ctx0" brushRef="#br1" timeOffset="26107.91">15517 5925 20271 0,'-4'13'1792'0,"-1"0"-1424"0,1 2-368 0,-4 5 0 16,-1 6 1856-16,-1-2 288 0,0 4 64 0,1-11 16 16,-4 1-688-16,-1 1-128 0,-1 2-16 0,0-4-16 15,1-1-848-15,0-4-160 0,1 1-48 0,3-1 0 16,1-6-176-16,3-2-144 0,6-4 192 0,0 0-192 0,0 0 256 0,5-7-48 16,1 0-16-16,3-6 0 0,3-3 16 0,0-2 0 15,4-3 0-15,0 0 0 0,1-3-208 0,-1 1 176 16,1 1-176-16,0-3 160 0,1-1-160 0,0 3 0 15,0 1 0-15,0 2 0 0,-1 8 0 0,1 0 0 16,0 3 0-16,-1 6 0 0,-2 1 0 0,-4 7 0 16,-1 4 0-16,-2 8-176 0,-2 3 176 0,-2 6-128 15,-1 2 128-15,-4 3-128 0,-5 4 128 0,-1 0 0 16,-3 0 0-16,-1-2 0 16,0 0-512-16,1 0-32 0,1-3 0 0,1-4 0 15,3-1-2032-15,5-3-416 0,0-5-80 0,4 1-8944 0</inkml:trace>
  <inkml:trace contextRef="#ctx0" brushRef="#br1" timeOffset="26441.64">15930 6173 22111 0,'0'0'976'0,"0"0"208"0,0 0-944 0,0 5-240 0,0-5 0 0,0 0 0 15,0 0 1184-15,0 0 192 0,0 0 32 0,0 0 16 16,9-2-800-16,-2-1-176 0,2-5-16 0,4 1-16 16,-2-2 112-16,1 0 32 0,2-5 0 0,-2-1 0 15,0-2-64-15,-1-1-16 0,-1-1 0 0,-1 0 0 16,-1-1-160-16,-3 1-48 0,-1 0 0 0,-2 4 0 0,0 6-16 0,-2 0 0 16,0 9 0-16,0 0 0 0,-9 1 128 0,-1 8 0 15,-3 1 16-15,0 5 0 0,-1 1-192 0,0 1-32 16,-2 4-16-16,3-1 0 0,-1 0 16 0,3 2 0 15,2-2 0-15,4-2 0 0,1-3-176 0,3-2 0 16,2-1 0-16,4-1 0 0,4-5-224 0,2-1-128 16,2-2-32-16,5-4 0 15,2-4-1728-15,3-2-336 0,1-3-80 0,13-5-10800 0</inkml:trace>
  <inkml:trace contextRef="#ctx0" brushRef="#br1" timeOffset="26820.31">16666 5947 18879 0,'0'0'832'0,"-7"2"192"0,0 3-832 0,-6 2-192 15,-2 4 0-15,2-3 0 0,-2 3 1264 0,-2 2 208 16,-3 5 32-16,-2 1 16 0,-2 7-368 0,0-1-64 16,-1 3 0-16,0-2-16 0,-1 2 0 0,3-2 0 0,1 2 0 0,2 0 0 15,5 0-416-15,2-3-80 16,4 0 0-16,4-7-16 0,4-4-432 0,2-5-128 0,4-3 0 0,4-2 0 15,1-4 288-15,5-4-48 0,3-2-16 0,3-5 0 16,1-5 192-16,4-1 32 0,1-6 16 16,0 0 0-16,0 0-160 0,2-5-48 0,1 1 0 0,0-6 0 15,2-2-64-15,-2-2-32 0,0-3 0 0,-2-3 0 0,-2-3-160 0,0-4 192 16,-2-8-192-16,-2-4 192 0,-2-1-192 0,-2-5 128 16,-3 0-128-16,-1 1 128 0,-3 8-128 0,-2 5 0 15,-4 12 144-15,-1 9-144 0,-4 5 0 0,-1 11 144 16,-3 6-144-16,-2 9 0 0,-4 12 0 0,-4 7 0 15,-4 5 0-15,-3 9 0 0,1 5 0 0,0 5 0 16,-1 9-144-16,1 5 144 0,-3 7 0 0,2 3 0 16,-1 6 0-16,2 4-128 15,1 4-592-15,2-3-112 0,2 0-32 16,3 1 0-16,3-10-2784 0,4-4-544 16,3-9-112-16</inkml:trace>
  <inkml:trace contextRef="#ctx0" brushRef="#br1" timeOffset="27000.31">15567 5412 28559 0,'-39'-7'2544'0,"24"6"-2032"0,0 0-512 0,-2-1 0 0,7-1 2368 0,1 3 384 0,0 2 80 0,0 2 16 16,0 0-2256-16,3 1-448 0,6-5-144 0,0 0-11472 15,0 0-2352-15</inkml:trace>
  <inkml:trace contextRef="#ctx0" brushRef="#br1" timeOffset="32881.21">18383 5849 17503 0,'-11'-10'1552'0,"-2"3"-1232"15,0 0-320-15,-1 2 0 0,-1 2 736 0,-5-1 96 0,1-1 0 0,-3 6 16 16,-2 7-80-16,0 0 0 0,-2 3-16 0,-1 7 0 15,-2 1-80-15,0 6-16 0,0 5 0 0,0 4 0 16,-1 4-48-16,2 3-16 0,0 5 0 0,4 2 0 16,3-2-160-16,7 2-48 0,5-4 0 0,6 0 0 15,8-10-80-15,4-4-32 0,6 0 0 0,4-6 0 16,4-3 144-16,5-3 32 0,5-5 0 0,4-3 0 16,3-7 16-16,3-5 16 0,5 1 0 0,4-5 0 15,2-4-480-15,-2-1-128 0,-4-1-16 0,-5-4 0 16,-6 0-2448-16,-5-1-480 0,7-7-112 0,-8 3-16 15</inkml:trace>
  <inkml:trace contextRef="#ctx0" brushRef="#br1" timeOffset="33220.71">19030 6022 10127 0,'0'0'448'0,"-3"-3"96"0,-3 2-544 0,6 1 0 16,-6 1 0-16,-2 3 0 0,-1 2 3088 0,-1 1 512 16,-3 3 112-16,-1 1 0 0,-3 6-2464 0,-2 3-496 0,1 3-112 0,-4 0 0 15,-1 0-160-15,3 2-32 0,0-2 0 16,2 1 0-16,5 0-16 0,4-2-16 0,4-3 0 0,5-1 0 16,3-4-112-16,5-5-32 15,4 0 0-15,2-6 0 0,4 0 320 0,3-3 64 16,5-3 16-16,2-5 0 0,-3-1-144 0,3-4-16 0,-1-4-16 0,1 0 0 15,0-2-208-15,-2 0-32 0,-1-2-16 0,-4 2 0 16,-2 1-64-16,-2 1-16 0,-5-1 0 16,0 0 0-16,-7 0 64 0,-1 0 16 0,-4-1 0 0,-4 1 0 15,-4 2-48-15,-1 1 0 0,-2 1 0 0,-4 2 0 16,0-2-192-16,-2 3 0 0,2 3 0 16,-9-1 0-1,2 6-2208-15,3 3-432 0,4 3-96 0</inkml:trace>
  <inkml:trace contextRef="#ctx0" brushRef="#br1" timeOffset="33579.51">19405 5943 18431 0,'0'0'1632'0,"0"0"-1312"0,0 0-320 0,0 0 0 0,0 0 992 0,9 8 128 15,0-1 32-15,1-2 0 0,3 2 32 0,-1-1 16 16,2-3 0-16,2-1 0 0,0-2-544 0,1-1-96 16,0 0-32-16,3-3 0 0,1-3 0 0,1 2 0 15,-1 0 0-15,0-5 0 0,-2 0-64 0,0-3-16 16,-1 0 0-16,-2 2 0 0,-2-2 64 0,-1 2 0 16,-2-1 0-16,-2 0 0 0,-1-2 0 0,-3 0 0 15,-1-2 0-15,-3 4 0 0,-2-2-64 0,-4 1 0 0,-3 4 0 0,-2-2 0 16,-3 2-64-16,-1 1 0 15,-1 4-16-15,0 3 0 0,-2 2-192 0,-1 4-48 0,-2 6 0 16,-9 6 0-16,1 2-128 0,4 6 0 16,1 0 0-16,10-5 0 0,0 5 0 0,3 4-144 15,4-1 144-15,2 1 0 0,3 0-192 0,5-2 192 0,1 2-192 0,5-2 192 16,1 1-2208-16,3-7-336 16,3-2-64-16,2-3-11984 0</inkml:trace>
  <inkml:trace contextRef="#ctx0" brushRef="#br1" timeOffset="33982.98">20853 5454 20271 0,'0'-21'1792'0,"0"12"-1424"16,2-2-368-16,-2-1 0 0,3 0 160 0,-1-4-32 0,1 2-128 0,0-1 192 15,-2-4 80-15,0-1 16 0,0-3 0 16,-1 4 0-16,-1 0-160 0,0 1-128 16,-3 0 144-16,-1 0-144 0,0 1 512 0,-2 0 16 0,0 2 0 15,-2 3 0-15,-1 4 272 0,0 4 48 0,-2 4 16 0,-2 4 0 16,-1 3-384-16,-2 5-80 15,-2 3-16-15,-1 4 0 0,0 6-16 0,-1 6-16 0,1 3 0 16,1 6 0-16,0 4 112 0,0 4 32 0,0 7 0 0,0 5 0 16,1 1-128-16,0 5-32 0,2 0 0 0,2-1 0 15,0 1-208-15,1-3-128 0,3 1 160 0,1-3-160 0,1-1 0 0,1-6 0 16,0-4 0-16,1-6 0 16,-2 1-512-16,-1-9-80 15,0-7-32-15,0 0 0 0,1-9-352 0,-1-2-80 0,1 0-16 16,0-10-11456-16</inkml:trace>
  <inkml:trace contextRef="#ctx0" brushRef="#br1" timeOffset="34140.72">20124 6017 23951 0,'0'0'2128'0,"9"1"-1696"0,3 0-432 0,3 2 0 0,4 2 1216 0,4-1 176 15,5-2 16-15,5 2 16 0,5-1-464 0,3-3-80 16,3-2-32-16,1 1 0 0,-1 0-528 0,1-2-96 15,-2 1-32-15,-1-2-9824 16,-3-3-1968-16</inkml:trace>
  <inkml:trace contextRef="#ctx0" brushRef="#br1" timeOffset="34472.31">21876 5156 20095 0,'-14'-16'896'0,"6"11"176"0,-2-3-864 0,-1 3-208 0,-3 2 0 0,-4 2 0 16,-1 2 1152-16,-4 2 192 0,-1 4 48 0,-3 5 0 0,-2 4-320 0,0 3-64 15,-3 4-16-15,0 5 0 16,4 3-464-16,0 4-80 0,0 6-32 0,2 4 0 0,-1 2 80 16,2 5 16-16,0 2 0 0,3 5 0 0,-1 4-224 0,4-2-32 15,-1 3-16-15,4-4 0 0,-1-1-240 0,0 23 144 16,5-11-144-16,6-28 128 0,1 0-320 0,2-2-64 16,2-3 0-16,1-2-16 15,1-3-1472-15,0-4-304 0,2-5-48 0</inkml:trace>
  <inkml:trace contextRef="#ctx0" brushRef="#br1" timeOffset="34654.9">21162 5872 15663 0,'0'0'688'0,"0"0"144"0,0 0-656 0,0 0-176 15,0 0 0-15,11 2 0 0,3 1 3296 0,3-1 624 16,0 3 128-16,4-2 32 0,0-2-2544 0,4-1-496 15,0 0-96-15,2 2-32 0,1-1-656 0,0 3-128 16,-2 2-128-16,0-2 192 16,-2-2-2480-16,0 0-480 0</inkml:trace>
  <inkml:trace contextRef="#ctx0" brushRef="#br1" timeOffset="34846.5">21933 5959 25791 0,'2'11'2304'0,"-4"4"-1856"0,-2 3-448 0,-1 6 0 0,-1 1 1152 0,-2 6 128 16,-1-2 16-16,1 3 16 0,-5 1-608 0,0 1-128 16,-1-1-32-16,0 0 0 15,0-6-1312-15,0 2-256 0,3-1-48 0</inkml:trace>
  <inkml:trace contextRef="#ctx0" brushRef="#br1" timeOffset="35280.87">22546 6032 20271 0,'0'0'896'0,"0"0"192"0,0 0-880 0,0-9-208 0,0 9 0 0,0 0 0 0,-9-5 1360 0,-1 4 240 15,-3 3 32-15,-3 6 16 0,-5-1-816 0,-2 9-176 16,-1 3-16-16,-1 5-16 0,-1 4-112 0,2 0 0 16,0 2-16-16,4 2 0 0,3 0-80 0,5 1-16 15,1-3 0-15,8 2 0 0,4 0-224 0,6-4-48 16,4-1-128-16,5-7 192 0,2-2-192 0,6-2-208 15,4-7 32-15,5 0 16 16,5-5-592-16,4-3-112 0,1-2-32 0,-1-5-12208 16</inkml:trace>
  <inkml:trace contextRef="#ctx0" brushRef="#br1" timeOffset="35478.06">23026 5837 23263 0,'-7'17'1024'0,"4"-8"224"0,-1 5-992 0,-1 4-256 15,0 6 0-15,-1 0 0 0,0 6 1072 0,-1 2 160 0,0 4 48 0,-2 4 0 16,0 0-608-16,0-1-112 0,0 1-32 0,3 0 0 16,-2 0-528-16,2-2 0 0,-1-1 0 0,1-2 0 31,1-3-2192-31,1-5-560 0</inkml:trace>
  <inkml:trace contextRef="#ctx0" brushRef="#br1" timeOffset="35815.9">23287 6200 20559 0,'0'0'896'0,"3"10"208"0,-3-10-880 0,3 5-224 16,2 0 0-16,2 1 0 0,-7-6 720 0,10 3 112 16,1-3 0-16,3-3 16 0,-1 0-368 0,2-4-80 15,1 1-16-15,-1-4 0 0,0-1-128 0,0-2-16 16,-1-1-16-16,-1 1 0 0,-3 0 144 0,-2-1 16 16,-1-4 16-16,1 3 0 0,-5 0 64 0,-3 3 16 15,-2 0 0-15,-1 3 0 0,-4 2-80 0,0 5-16 16,-2 2 0-16,-1 0 0 0,-2 6 0 0,-1 6-16 15,-1 5 0-15,0 1 0 0,0 1-176 0,3 2-16 0,-3-2-16 16,4 1 0-16,2-1-160 0,4 0 0 0,1-1 144 0,1 0-144 16,4-2 0-16,1 2 0 15,2-4 0-15,4 0-192 16,3-2-1712-16,1-6-336 0,2 0-80 0</inkml:trace>
  <inkml:trace contextRef="#ctx0" brushRef="#br1" timeOffset="36152.44">23851 5937 20383 0,'-12'20'896'0,"8"-9"192"0,-2 7-864 0,-2 6-224 0,-1 2 0 0,-1 3 0 0,-2-2 1568 15,0 3 272-15,0-1 48 0,1-1 16 0,-1 2-688 0,1-5-128 16,-1 3-16-16,2-5-16 0,1-2-704 0,2-1-144 15,0-3-16-15,2-3-16 0,3-2-48 0,2-6 0 16,0-6 0-16,6 4 0 0,2-5 112 0,2-3 16 16,1-1 0-16,3-7 0 0,2-2-80 0,0-1-16 15,1 1 0-15,2-2 0 0,0-2-160 0,1 0 160 16,0 0-160-16,1 2 160 0,0-1-160 0,1 4 0 0,0 4 144 0,-1-1-144 16,1 7 0-16,-2 1 0 15,-1 4 0-15,-1 3 0 0,-3 2 0 0,-2 1 0 16,-3 5 0-16,-3-2 0 0,-5 3 0 0,2 3-160 15,-5 0 160-15,-2 2 0 16,-2 2-464-16,-1 2 16 0,-2-4 0 0,0-2-9280 16,-1-3-1856-16</inkml:trace>
  <inkml:trace contextRef="#ctx0" brushRef="#br1" timeOffset="36466.39">24831 5211 18431 0,'0'0'816'0,"-7"4"160"0,-2 6-784 0,0-1-192 0,0 2 0 0,0 4 0 0,0 1 416 0,-3 3 32 15,-2 2 16-15,-3 1 0 0,1 7-16 0,-1 0 0 16,1 6 0-16,-1 2 0 0,0 4 128 0,1 3 32 15,-1 4 0-15,2 3 0 0,0 3 176 0,1 4 48 16,1-1 0-16,3 3 0 0,1 1-448 0,4-4-64 16,1-4-32-16,4-1 0 0,4-5-160 0,4-3-128 15,3-1 192-15,3-4-192 0,1-4 0 0,2-6 0 0,-1 0 0 0,2-9 0 16,0-2 0-16,0-4 0 16,1-6 0-16,-1-3 0 0,-1-1-416 0,0-4 16 15,0-7 0-15</inkml:trace>
  <inkml:trace contextRef="#ctx0" brushRef="#br1" timeOffset="36643.83">24317 5930 20271 0,'0'0'1792'0,"0"0"-1424"0,0 0-368 0,11 4 0 15,3-1 1984-15,1 0 336 0,3 0 64 0,5 1 16 16,1-2-1200-16,3 1-240 0,5 1-64 0,2-4 0 15,3-2-496-15,1-3-96 0,4 0-32 0,-3 1 0 0,-2-2-272 16,-1 1-304-16,-3 1 64 0</inkml:trace>
  <inkml:trace contextRef="#ctx0" brushRef="#br1" timeOffset="36905.53">23615 5255 24879 0,'-18'3'2208'0,"-2"-3"-1760"15,2 0-448-15,7 0 0 0,-2-5 1056 0,3 2 128 16,1 2 32-16,1-2 0 0,3 2-336 0,5 1-64 15,0 0-16-15,0-8 0 0,1 2-560 0,3 1-112 16,0-4-128-16,1 3 176 16,4 1-2352-16,-1-3-480 0</inkml:trace>
  <inkml:trace contextRef="#ctx0" brushRef="#br1" timeOffset="37098.42">22194 5339 33983 0,'-29'8'1504'0,"15"-4"304"0,2-2-1440 0,3 2-368 0,9-4 0 0,0 0 0 0,0 0 432 0,-5 10 16 16,5-10 0-16,0 0 0 0,4 9-448 0,-4-9 0 16,10 9 0-16,2-7-10464 15,0-3-2176-15</inkml:trace>
  <inkml:trace contextRef="#ctx0" brushRef="#br1" timeOffset="37926.47">25353 5689 12831 0,'0'0'576'0,"0"0"112"0,0 0-560 0,0 0-128 0,0 0 0 0,0 0 0 16,-4-10 1472-16,4 10 256 0,0 0 48 0,0 0 16 15,-5-6-480-15,5 6-96 0,0 0 0 0,-9 2-16 16,0 0-256-16,-1 2-48 0,-2 2-16 0,1-2 0 15,-3 3-112-15,0 1 0 0,0-1-16 0,-1 3 0 16,-1 0-32-16,0 4 0 0,-1 4 0 0,2 0 0 16,0-2-192-16,-2 3-32 0,0 0-16 0,4 0 0 15,1 4-224-15,6 0-32 0,1-1-16 0,5-3 0 16,5-1-208-16,4 0 176 0,2-1-176 0,6-1 160 0,1-1-160 0,2-1 192 16,2 4-192-16,0-2 192 0,4 1-192 0,-2-2 192 15,-2-1-192-15,-2 0 192 0,-1 0-192 0,-2 0 0 16,-5-1 0-16,-2-2 0 0,-3-2 0 0,-3 4 0 15,-6-5 0-15,-3 4 0 0,-4-3-272 16,-3 1-48-16,-6 4 0 0,-5 0 0 16,-4 0-368-16,-4 1-80 0,-6 0 0 0,-3-1-8944 15,-3-3-1776-15</inkml:trace>
  <inkml:trace contextRef="#ctx0" brushRef="#br1" timeOffset="38566.86">26152 5490 11967 0,'0'0'1072'0,"0"0"-864"0,0 0-208 0,0 0 0 16,0 0 2208-16,0 0 400 0,0 0 80 0,9 4 0 16,-1-3-896-16,3 1-176 0,3-1-32 0,3-1-16 15,2-3-352-15,4 1-64 0,2-4 0 16,2 1-16-16,1-1-352 0,2-1-64 0,4 0-16 0,-1 1 0 15,2-3-256-15,0 3-64 0,1-3-16 0,-2 3 0 16,1 1-240-16,-2-3-128 0,-4 2 128 0,-5 3-128 16,-4-1 0-16,-3-1-160 0,-4 1 16 0,-3 2 0 15,-4 0-1552-15,-6 2-304 16,0 0-64-16,0 0-11424 0</inkml:trace>
  <inkml:trace contextRef="#ctx0" brushRef="#br1" timeOffset="39135.35">26125 5970 6447 0,'0'0'576'0,"0"0"-576"0,-6 3 0 0,0-1 0 16,6-2 3248-16,-7 0 528 0,7 0 128 0,0 0 0 0,0 0-1456 15,0 0-288-15,0 0-64 0,0 0-16 0,0 0-496 16,0 0-112-16,11 1 0 0,3 0-16 0,2 1-304 0,3-2-48 15,5-2-16-15,2 0 0 0,2-3-256 0,2 1-64 16,1 0-16-16,2 0 0 0,2-6-240 0,2 2-64 16,0-1 0-16,2 3 0 0,-2 0-224 0,1-2-48 15,1 4-16-15,-4 1 0 0,-2-4-160 16,-2 3 0-16,-2 1 0 0,-2 1 128 16,-7 1-992-16,-1-2-208 0,-2 2-32 0,-3 2-10736 15,-4 3-2128-15</inkml:trace>
  <inkml:trace contextRef="#ctx0" brushRef="#br1" timeOffset="40368.48">28614 5639 13407 0,'9'-11'592'0,"0"4"128"0,0-3-576 0,1 0-144 0,2-5 0 0,-1-1 0 16,-2-1 960-16,0-1 176 0,-3-1 16 0,-1 1 16 15,-1 0-256-15,-3 0-48 0,-2-1-16 0,-3 3 0 16,-2-1 112-16,-3 5 32 0,-2 3 0 0,-3 2 0 16,-4 2 64-16,-1 5 16 0,-3 3 0 0,-2 6 0 15,-5 6-368-15,-2 4-80 0,1 4-16 0,-5 4 0 16,-3-3-224-16,-4 6-32 0,-2 1-16 0,-1 2 0 15,2 0-96-15,5 0-32 0,2-3 0 0,8-3 0 16,6 0-64-16,6-6-16 0,6-5 0 0,6-4 0 0,6 0 192 16,5-5 48-16,8 0 0 0,5-7 0 15,6-4-16-15,9-5 0 0,6 0 0 0,4-5 0 0,3-2-64 0,-4-3-16 16,-1-2 0-16,0 1 0 0,-1-2-144 16,-1 3-128-16,-3 1 144 0,-3 3-144 0,1 3 128 0,-3-1-128 15,-1 5 0-15,-2 1 0 0,-2 3 0 0,-4 6 0 16,-3 5 0-16,-4 8 0 0,-3 8 0 0,-1 3 0 15,-3 8 0-15,-2 4 0 0,-4 9 0 0,-3 0 128 0,-2 2-128 0,-3 3 0 16,-5 2 0-16,-2 2 144 16,-5 2-144-16,-3-1 128 0,-5-2 96 0,-4-3 16 0,-4-4 0 0,-1 2 0 15,-2 1 144-15,-2-3 16 16,-1-5 16-16,1-1 0 0,4-2-96 0,-1-3 0 16,0-1-16-16,1-5 0 0,0-3-304 0,0-3 0 15,-2-1 128-15,-1-3-128 16,4-6-416-16,3-5-144 0,1 0-16 0,8-7-16 15,2-3-2208-15,7-4-432 0,3-7-96 0</inkml:trace>
  <inkml:trace contextRef="#ctx0" brushRef="#br1" timeOffset="40772.68">29486 5382 14735 0,'0'0'1312'0,"-1"8"-1056"0,-3 2-256 0,0-1 0 0,1 4 1664 0,-3 1 256 16,-1 0 64-16,0 5 16 0,-1 2-608 0,-1 4-128 15,0 6-32-15,0-1 0 0,0 0-336 0,1 3-64 16,1-1 0-16,2-2-16 0,0 2-304 0,1-1-48 15,4 0-16-15,0-6 0 0,4-5-96 0,-1-2-32 16,4-3 0-16,0-1 0 0,2-9 208 0,1 0 48 16,3-1 0-16,1-7 0 0,0-2 304 0,3-2 64 15,0-6 16-15,3-1 0 0,1-1-320 0,-4 3-48 16,2-3-16-16,0-3 0 0,-1 0-320 0,1-2-64 16,0-4 0-16,0 1-16 0,-1 0-176 0,-1-5 192 0,-1 3-192 15,-1-6 192-15,-1 0-192 0,0 0 128 16,-3-1-128-16,1 4 128 0,-2 4-128 0,-1 5 0 15,0 1 0-15,-3-1 0 16,-2 1-1184-16,-2 6-224 0,-2 12-32 0,0 0-9776 0,0 0-1968 16</inkml:trace>
  <inkml:trace contextRef="#ctx0" brushRef="#br1" timeOffset="41186.11">30146 5522 14735 0,'0'0'1312'0,"0"0"-1056"0,3 14-256 0,0-4 0 0,-3-10 1792 0,0 0 288 16,11 7 64-16,0-3 16 0,0-4-880 0,5-3-160 16,-1-2-32-16,3-3-16 0,1 2-368 0,1 1-80 15,-1-4-16-15,4 1 0 0,2-3 0 0,1 2 0 16,-7-4 0-16,1 2 0 0,-1-1 0 0,-1-2 0 15,-3 4 0-15,-1-2 0 0,-2-5-160 0,-2 0-48 16,-2 1 0-16,-2 2 0 0,-3 0-112 0,-2 3-32 16,-2-2 0-16,-3 6 0 0,-4 2 0 0,-2 5-16 15,-4 5 0-15,-4 2 0 0,-2 3-240 0,-7 3 176 16,-6 3-176-16,-1 6 160 0,-2-1-160 0,-1 4 192 16,0 5-192-16,1 2 192 0,0 7-192 0,3-1 0 15,4 1 0-15,1-4 128 0,5 1-128 0,4-2 0 16,5-2 0-16,4-2 128 0,2-2-128 0,7-1 160 0,3-2-160 0,3-4 160 15,3-6-160-15,2-1 0 0,3-3 0 0,5 0 0 16,2-8 0-16,4 0 0 16,3-4 0-16,3-2-176 15,3 1-1136-15,3-5-224 0,2-2-64 0,2 3-8432 0,3-2-1680 0</inkml:trace>
  <inkml:trace contextRef="#ctx0" brushRef="#br1" timeOffset="41686.67">31450 5301 18831 0,'0'0'832'16,"0"0"176"-16,0 0-816 0,-2-5-192 0,-2 0 0 0,-1 2 0 0,0 2 1232 0,-3 1 208 15,-2 3 32-15,-2 0 16 0,0 0-432 0,-2 1-96 16,-3 1 0-16,-1 4-16 0,-1 0-144 0,0 3-32 16,0 4 0-16,-1-1 0 0,0-1-48 0,0 1-16 15,5 0 0-15,1 1 0 0,3-1-128 0,2-1-16 16,3-1-16-16,3-1 0 0,2 1-160 0,2-4-48 15,3 2 0-15,2-1 0 0,2 1-48 0,2 0-16 0,0-3 0 0,2 1 0 16,2-3-96-16,0 2-32 0,-2-1 0 0,5 0 0 16,-1 3-16-16,1-3 0 15,-2 4 0-15,2-3 0 0,-1 5-128 0,-1 0 0 0,-1-2 0 0,-1 3 128 16,-3 2-128-16,-2-3 128 0,-3 0-128 0,-5 1 128 16,0 1 144-16,-6 1 32 15,-5-2 0-15,-1-2 0 0,-4 4 160 0,-3-4 48 0,-4 1 0 0,-2-4 0 16,-4 2-80-16,-3-3-16 0,-2 2 0 0,-3-1 0 15,-4 0-176-15,1-4-48 0,-2-1 0 16,0-3 0-16,0-2-192 0,4-2 0 0,2 0 128 0,7 0-128 16,2-1-208-16,7-2-96 0,4 2-16 0,5-1 0 15,7-4-1760 1,3 0-352-16,5-4-80 0,5 3-8560 0,3 0-1696 0</inkml:trace>
  <inkml:trace contextRef="#ctx0" brushRef="#br1" timeOffset="42254.5">32355 5312 8287 0,'0'0'736'0,"0"0"-592"0,0 0-144 0,0 0 0 16,-6 3 2112-16,-1 0 384 0,0-2 64 0,-1 3 32 16,1-2-1520-16,2 2-304 0,-4-3-64 0,1 2-16 15,0-1-48-15,-1-2 0 0,1 3 0 0,0-1 0 16,0 0 352-16,-2 0 64 0,0 3 16 0,0-1 0 15,0 2-112-15,1 1-32 0,-3-2 0 0,1 0 0 16,-2 3-448-16,0-1-96 0,-1 2 0 0,0 1-16 16,-1 2 16-16,1-2 0 0,0 3 0 0,3-2 0 0,2-3 80 0,1 4 32 15,3-1 0-15,1 0 0 0,4-11-32 0,0 14 0 16,0-14 0-16,4 11 0 16,1 1-96-16,3 2-32 0,2-5 0 0,2 1 0 0,-1-1-176 0,0 0-32 15,2 2-128-15,0-2 192 0,0 4-64 0,-1-3-128 16,1 1 176-16,1 2-176 0,-1-1 240 0,1 0-64 15,-2 1-16-15,0-2 0 0,-1 3 96 0,-1 0 0 16,-1 3 16-16,-1-1 0 0,-6 1 144 0,-2 1 32 16,-5-2 0-16,-1 3 0 0,-3 0 112 0,-6 0 16 15,-4 1 16-15,-3-1 0 0,-3 0 16 0,-6 0 0 16,-6 0 0-16,-2-3 0 0,-4-2-96 0,-3 0 0 16,-1-1-16-16,0-2 0 0,-1 0-272 0,3-3-48 15,3 1-16-15,4-4 0 0,5-3-160 0,3-1-272 16,3 0 64-16,4-2 16 15,5 0-3008-15,7-1-608 0</inkml:trace>
  <inkml:trace contextRef="#ctx0" brushRef="#br1" timeOffset="44138.88">28569 7304 12895 0,'0'0'576'0,"0"0"112"0,0 0-560 0,0 0-128 0,0 0 0 0,0 0 0 0,-3-6 1552 0,3 6 288 15,0 0 48-15,0 0 16 0,-9-1-1008 0,0 3-192 16,-1 1-32-16,0 6-16 0,-3 3-96 0,0 5-32 16,-2 3 0-16,0 6 0 0,-2 0-32 0,1 6-16 15,-6 1 0-15,1 4 0 0,-2 1-48 0,0 1-16 16,1 5 0-16,-1-2 0 0,-1-3-32 0,3 3 0 16,3 1 0-16,4-6 0 0,5-1-192 0,1-2-32 15,5-4-16-15,1-3 0 0,6 1-144 0,4-4 160 16,2-2-160-16,4 0 160 0,4-5-160 0,1-1 0 15,0-4 0-15,2 1 0 16,2-7-1408-16,1 1-192 0,2-1-64 0</inkml:trace>
  <inkml:trace contextRef="#ctx0" brushRef="#br1" timeOffset="44527.25">28773 7768 13823 0,'-13'5'608'0,"13"-5"128"0,0 0-592 0,0 0-144 0,0 0 0 0,4 13 0 0,5-2 960 0,5-4 176 15,1-2 16-15,4-3 16 0,3-2-304 0,2 0-64 16,3-2-16-16,0-3 0 0,-2-3-80 0,2-3-32 15,-1 1 0-15,1 1 0 0,0-4-192 0,-3 0-32 16,-4 2-16-16,-2-3 0 0,-3 2-64 0,-1 3-16 16,-3-2 0-16,-5 3 0 0,-2-2 32 0,-4 10 16 15,-4-9 0-15,-2-1 0 0,-5 5 176 0,-3 0 48 16,2 0 0-16,-6 5 0 0,-5 4-240 0,-1 0-64 16,-2 1 0-16,1 5 0 0,-2-3-192 0,-1 5-128 15,0-1 128-15,3 3-128 0,1 2 0 0,2 0 0 16,4-2 0-16,3-1 0 0,4 1 0 0,3 0 0 0,3 0 0 0,9-2 0 15,2 1-304-15,4 0-80 16,3-3 0-16,5 0-16 16,5 2-2096-16,-2-7-400 0</inkml:trace>
  <inkml:trace contextRef="#ctx0" brushRef="#br1" timeOffset="44999.85">29695 7532 4607 0,'0'0'400'0,"-12"-2"-400"0,0 1 0 0,0 4 0 0,-1 2 3072 0,-2 6 512 16,-3 1 128-16,1 6 0 0,-2 3-2624 15,-2 1-512-15,0-2-128 0,-1 4 0 0,0 3-320 0,1-3-128 16,-2 0 128-16,1 2-128 0,4-3 192 0,2-1-64 15,2 1 0-15,6-2 0 0,6-4 208 0,3-1 48 16,3-4 0-16,4-1 0 0,3-4 128 0,5 0 16 16,4-6 16-16,1-2 0 0,3-8 112 0,0 0 32 15,6-5 0-15,-4-3 0 0,4-2-256 0,0 0-48 16,1-3-16-16,-3-2 0 0,1 3-144 0,0-2-32 16,0-3 0-16,1-2 0 0,-4-1-32 0,0 0-16 15,-2-3 0-15,-1-3 0 0,-3-6-144 0,-2-5 192 16,-3-2-192-16,-2-2 192 0,-1-7-192 0,0 2 160 15,-3 1-160-15,-3 4 160 0,-2 4-160 0,-1 10 0 16,-2 5 0-16,-1 9 0 0,-1 6 0 0,-2 6 0 16,3 10 0-16,0 0 0 0,-11 5 0 0,-3 5 128 0,-2 8-128 0,1 6 128 15,0 0-128-15,0 9 0 16,-1 3 0-16,1 1 0 0,-1 0 0 0,2 4 0 16,1 5 0-16,1 0 0 0,2 1-160 0,3 1 160 0,2-4 0 15,2-1-144 1,3-4-496-16,4-2-80 0,5-4-32 0,1-4 0 15,4-1-1616-15,2-5-336 0</inkml:trace>
  <inkml:trace contextRef="#ctx0" brushRef="#br1" timeOffset="45309.54">30208 7621 16575 0,'0'0'1472'16,"-7"9"-1168"-16,-1 2-304 0,0 4 0 0,3 1 1152 0,0 3 160 16,0 1 32-16,3 2 16 0,0-2-656 0,1 0-128 15,0 1-16-15,1 0-16 0,0 0-96 0,2-4 0 16,0-3-16-16,4-2 0 0,0 0 192 0,3-4 32 16,1 1 16-16,2-6 0 0,-2-1 64 0,5-1 16 15,0-1 0-15,2-3 0 0,1-3 64 0,0-5 16 16,-3-2 0-16,3 1 0 0,2-4-160 0,-3 0-32 15,-5-2 0-15,0-1 0 0,-3 0-272 0,-2-1-64 16,0-3-16-16,-4 1 0 0,-3 0-160 0,0 0-128 16,0-3 144-16,-1 5-144 0,0 1 0 0,-3 2-128 15,4 4-16-15,-3 4 0 16,1 0-1856-16,2 9-368 0,0-8-80 0</inkml:trace>
  <inkml:trace contextRef="#ctx0" brushRef="#br1" timeOffset="45605.14">30855 7529 24479 0,'0'0'1088'0,"-10"0"208"0,1-4-1040 0,2 4-256 0,7 0 0 0,-11 7 0 15,3-6 448-15,-1 2 16 0,-2 3 16 0,1 3 0 16,-1 0-304-16,-2 5-176 0,-3 3 192 0,2 3-192 0,-3-1 256 0,1 0-64 15,-1 0-16-15,2 2 0 16,0 1 160-16,3-3 48 0,-1 0 0 0,4-1 0 0,4-4-144 0,3-1-32 16,3 1 0-16,3-2 0 0,2 0-16 0,3-6-16 15,4-2 0-15,2 0 0 0,3 1 0 0,1-4 0 16,3-2 0-16,1-3 0 16,-1 0-48-16,5 0 0 0,-3 2 0 0,3-3 0 15,1-4-704-15,-1 4-160 0,-3-2-32 0,0 1-12256 0</inkml:trace>
  <inkml:trace contextRef="#ctx0" brushRef="#br1" timeOffset="46039.87">31497 7501 19343 0,'0'0'1728'0,"0"0"-1392"0,-5-5-336 0,5 5 0 16,0 0 592-16,-9 1 48 0,-2 2 16 0,-1 1 0 16,0 0 208-16,-4 3 32 0,-3 2 16 0,-1 3 0 15,-2 3-304-15,-2 3-64 0,1 1-16 0,0 1 0 16,2-1-16-16,3 0 0 0,2 0 0 0,3 0 0 15,1-1-64-15,3 0-32 0,4-3 0 0,4-1 0 16,-1 0-224-16,4-4-64 0,1 2 0 0,2-6 0 16,-5-6 128-16,0 0 32 0,11 5 0 0,1-4 0 0,-1-2 32 15,-1-3 16-15,2-1 0 0,-2 0 0 16,0-5-96-16,-1 2-32 0,-1-3 0 0,-3 1 0 0,4-3-208 16,-2-2 144-16,-2 3-144 0,0 3 128 0,0-1-128 0,-1 3 0 15,-4 7 0-15,0 0 0 0,0 0 0 0,0 0 0 16,0 0 0-16,0 0 0 0,0 0 0 0,7 16-144 15,-5 1 144-15,1-1-160 0,-1-2 16 0,1 1 0 16,1 1 0-16,-2-2 0 16,3 0-496-16,3-4-80 0,3 1-32 15,3-3 0-15,0 1-1584 0,3-5-320 0,2-4-64 0</inkml:trace>
  <inkml:trace contextRef="#ctx0" brushRef="#br1" timeOffset="46317.49">31845 6931 18767 0,'0'0'832'0,"-6"8"176"0,0 1-816 0,-1 4-192 0,0 0 0 0,-1-1 0 15,-1 6 640-15,0 5 64 0,0 1 32 0,-1 6 0 0,-1-1 32 0,1 3 16 16,0 2 0-16,-2 3 0 0,-1 3-96 0,2 4-32 15,-1-2 0-15,2-2 0 0,1-2-208 16,2-1-32-16,0-1-16 0,2-1 0 0,2 4-272 16,0-8-128-16,0-3 128 0,1-1-128 0,-1 0-192 0,1-4-112 15,-1-3-16-15,2-2-7872 16,1-3-1552-16</inkml:trace>
  <inkml:trace contextRef="#ctx0" brushRef="#br1" timeOffset="46481.42">31585 7464 16575 0,'0'0'1472'0,"10"-2"-1168"0,0-2-304 0,3-1 0 15,1 0 2320-15,2 1 416 16,2 3 80-16,3-2 0 0,1 2-1920 0,3-2-384 16,-2 2-64-16,1-1-32 0,-1-1-416 0,-1 1 0 15,0 0 0-15</inkml:trace>
  <inkml:trace contextRef="#ctx0" brushRef="#br1" timeOffset="46759.6">32083 7530 18431 0,'0'0'816'0,"0"0"160"16,0 0-784-16,10-2-192 0,1-3 0 0,-1 1 0 0,-1 0 1408 0,-2-3 224 0,1-2 48 0,-1 0 16 15,0-1-1072-15,-2-3-224 0,-1 0-32 0,-3 2-16 0,-1-3 96 0,-1 1 32 16,-3 3 0-16,-1-2 0 0,-3 7 96 0,-2 2 0 16,-1-1 16-16,-3 8 0 0,-4 1-144 0,-3 2-16 15,-1 5-16-15,-3 2 0 0,0-2-256 0,0 5-160 16,-1 1 192-16,3 0-192 0,4-2 128 0,3 2-128 16,3 1 0-16,3 0 0 0,6-1 0 0,0-2 0 15,2 0 0-15,3-2 0 16,3-2-352-16,1-2-80 0,4-1-16 0,2-2 0 15,2-2-1712-15,2-1-336 0,4-4-80 0</inkml:trace>
  <inkml:trace contextRef="#ctx0" brushRef="#br1" timeOffset="47224.37">32476 7519 11055 0,'0'0'480'0,"0"0"112"15,-10 1-464-15,0 2-128 0,-1-1 0 0,0 2 0 0,-3-1 1504 0,1-1 288 16,-3 2 48-16,-1 4 16 0,-2-1-512 0,9 0-112 0,-4 2-16 16,1-2 0-16,-2 5-48 0,1 3-16 0,1 0 0 0,1-1 0 15,0 0-368-15,-6 13-80 0,7-7 0 0,5-3-16 16,2-6-432-16,4 1-96 0,0-12-16 0,6 11 0 16,-6-11 256-16,14 4 48 0,4-2 16 0,-7-3 0 15,2 0 112-15,1-4 32 0,1-3 0 0,2 0 0 0,-1-3-96 16,1 0-32-16,-2-1 0 0,12-11 0 0,-7 0-144 0,-2 4-16 15,-4 2-16-15,-1 0 0 0,-1 2-176 16,0-3-128-16,-2-1 192 0,0-5-192 0,0-5 160 0,1-6-160 16,-3-4 128-16,1-4-128 0,2-10 0 0,0 1 0 15,-3-1 128-15,2 2-128 0,-3 7 0 16,4-6 0-16,-1-2 0 0,0 0 0 0,-1-2 0 0,-2 5 0 16,1 3 0-16,-2 8 0 0,-2 6 0 0,-1 9 0 15,-2 8 0-15,-1 5 0 0,0 10 0 0,0 0 0 16,-10 11 0-16,0 7 0 0,-1 6-160 0,0 9 160 15,-3 5-208-15,-1 7 80 0,0-1 128 0,-1 1-128 16,1-4 128-16,0-1-128 0,1 5 128 0,0 3 0 16,-1 8 0-16,1 4 0 0,0-3 0 0,2 0 0 15,-1-3 0-15,2-6 0 0,3-7-288 0,3-3 32 0,0 0 0 0,5 1 0 32,0-1-672-32,7 0-128 0,1-2-32 0,4 0 0 15,1-6-1008-15,1-4-208 0,6-4-32 0</inkml:trace>
  <inkml:trace contextRef="#ctx0" brushRef="#br1" timeOffset="47628.5">32646 6159 17503 0,'0'0'768'0,"0"0"176"0,0 0-752 16,0 0-192-16,0 0 0 0,0 0 0 0,0 0 928 0,0 15 160 15,2 0 16-15,3 5 16 0,1 2 16 0,4 9 0 16,2 3 0-16,3 3 0 0,3 1-240 0,1 0-32 15,2 1-16-15,-8-17 0 0,4 5-176 0,2 10-32 16,2 13-16-16,3 7 0 0,3 10-192 0,1 2-48 16,4-3 0-16,17 74 0 0,-16-6-16 0,-20-55-16 15,-13-79 0-15,0 254 0 0,-25-154-128 0,-8 4-32 16,-9 8 0-16,18-56 0 0,-7 3 32 0,-3 7 0 0,-2 4 0 0,-1 4 0 16,-1-2-96-16,-4-3-128 0,0-4 176 0,-38 42-176 15,13-32 176-15,10-19-176 16,6-14 160-16,27-22-160 15,-3 2-1360-15,2-5-368 0,-39 21-80 0,25-16-16 0</inkml:trace>
  <inkml:trace contextRef="#ctx0" brushRef="#br2" timeOffset="55084.51">28290 6783 19343 0,'-18'-4'1728'0,"-1"2"-1392"16,3-2-336-16,4 3 0 15,2-1 880-15,4 1 96 0,6 1 32 0,0 0 0 0,0 0-272 0,0 0-48 16,0 0-16-16,15-5 0 0,4 0-384 0,3 0-80 16,2 1-16-16,4 0 0 0,4-5 208 0,3 2 48 15,3 0 0-15,4-2 0 0,2 2-16 0,6-3 0 16,9 1 0-16,4 0 0 0,5 3-96 0,3-3-16 16,0 1 0-16,2-1 0 0,3 1-16 0,6 1-16 15,7-3 0-15,2 2 0 0,-2 0-80 0,0 2-16 16,-2-3 0-16,7 2 0 0,6-5 16 0,-6 6 0 15,-3-2 0-15,1 2 0 0,2-1 48 0,4 1 0 16,1 1 0-16,-5 1 0 0,-6-5-256 0,-7 3 176 16,-5 1-176-16,0-2 160 0,-1 4-160 0,9 3 128 15,10 2-128-15,-2 2 128 0,-8 0-128 0,0 0 0 16,0-2 144-16,-2 1-144 0,-3-3 128 0,-3 1-128 0,-3 2 128 0,-1 0-128 16,1 0 128-16,-2 1-128 0,3-3 128 0,-8 2-128 15,-3-1 128-15,-28-2-128 16,3 0 160-16,2 0-160 0,4 0 176 0,-3 1-176 0,0 3 192 0,-1-1-192 15,-4-2 192-15,27 0-64 0,-16-1 0 0,-12-1-128 16,-9-2 272-16,-6 0-48 0,-3-1-16 0,-3 0 0 16,-4 0 48-16,-3 0 16 0,-7 4 0 0,7-6 0 15,-7 6-112-15,0 0-32 0,0 0 0 0,0 0 0 16,-2-8-128-16,2 8 0 0,-8-9 144 0,-3 4-144 16,0 4 0-16,-4-1 0 0,-3-1 0 0,-6 2 0 15,-3-2 0-15,-3 1 0 0,-6-1 0 0,-6 1-128 16,-5 0 128-16,19 2 0 0,-6 0 0 0,-4 2-128 0,-4 0 128 15,-9 1 0-15,-5-1-144 0,-5 1 144 0,-4-3 0 0,-61 2 0 16,17 2 0-16,2-4 0 0,0 0-192 16,3-1 192-16,2 1-160 0,1 1 160 0,-5 0-128 15,-2 1 128-15,-6-1 0 0,3 1-144 0,1 4 144 0,-1-4 0 16,-3-3 0-16,3 3 0 0,7 1 0 0,-3 2 0 16,2 3 0-16,3-3 0 0,1-3 0 0,10 3 0 15,6 2 0-15,3-4 0 0,-2 0 0 0,1 0 0 16,4-1 0-16,4 2 0 0,4-2 0 0,3 0 0 15,1-2 0-15,1 0 0 0,0 0 0 0,2 2 0 16,1 2 0-16,3 0 0 0,5-3 0 0,7 3 0 16,5-1 0-16,4-1 0 0,5 3 0 0,2 3 0 15,3-3 0-15,6 1 0 0,0 1 0 0,7-4 0 16,3-1 0-16,3 1 0 0,2 1 0 0,8-4 128 16,0 0-128-16,0 0 128 0,0 0-128 0,0 0 0 0,14 9 128 15,4-5-128-15,2-1 0 0,7-2 0 0,4-1 0 0,6 0 128 16,6 0-128-16,9-1 0 0,9-3 128 0,9 1-128 15,11-1 0-15,4-1 0 0,2-1 0 0,8 0 0 16,9-6 0-16,3 6 0 0,0-2 0 0,2 2 128 16,3-6-128-16,6 6 0 0,3-2 0 0,6 1 0 15,-5 0 128-15,8 0 16 0,5 2 0 0,-1 0 0 16,0 0-144-16,-5 1 0 0,-4 0 0 0,0 4 128 16,-1 0-128-16,-1 0 0 0,-1-3 0 0,-8 2 0 15,-13-4 128-15,-5 2-128 0,-7 2 0 0,-6-1 128 16,-2-1 64-16,-10 1 0 0,-10-2 0 0,-31 1 0 15,1 1 16-15,-2-1 16 16,-1 1 0-16,-3 0 0 0,-3-2-96 0,-4 2-128 0,-4-2 176 0,4 0-176 0,-18 4 192 0,0 0-64 16,0 0 0-16,-8 2-128 0,-6-1 0 0,-3 1 0 15,-3 5 0-15,-4-5 0 0,-4 2-160 0,-3 1-144 16,-3 2-16-16,-31 0-16 16,7 3-2800-16,7-5-544 0</inkml:trace>
  <inkml:trace contextRef="#ctx0" brushRef="#br3" timeOffset="59498.81">2355 10735 17503 0,'0'0'768'0,"5"-7"176"0,1-1-752 0,-1 1-192 15,-2 0 0-15,1 0 0 0,-4 7 528 0,0 0 80 16,-1-5 16-16,0-1 0 0,-7 1 320 0,0 2 64 15,-4-1 16-15,-2 2 0 0,-3-1-192 0,-2 3-48 0,-4 4 0 0,0 1 0 16,-2 2-144-16,-5 4-48 0,-5 2 0 0,1 4 0 16,-2 5-224-16,-3 1-48 0,-2 7-16 0,-3-2 0 15,0 8-64-15,1 3-16 0,3 1 0 16,0 2 0-16,1 7 80 0,-1 2 16 0,6 3 0 0,1 3 0 16,2 4-112-16,5 2-16 0,4 3 0 0,2-1 0 15,2 0-192-15,4-3 0 0,4 3 128 0,4-4-128 16,3-2 0-16,4-6 0 0,4-5 0 0,4-2 0 15,4-6 176-15,4-5-176 0,3-2 192 0,5-6-192 16,2 0 304-16,3-10-48 0,4 0-16 0,2-4 0 0,4-6-48 16,4 0 0-16,5-4 0 0,-1-3 0 0,0-2-32 15,-1-5-16-15,-2 0 0 0,-3-6 0 0,-2 2 0 0,-2-2 0 16,-2-2 0-16,-4-2 0 0,-3-1 48 0,-4 1 0 16,-3 0 0-16,-5-2 0 0,-5-1-16 0,-4-3 0 15,-4 2 0-15,-7 1 0 0,-4-1-32 0,-4-4 0 16,-3-1 0-16,-3-1 0 0,-8-5 0 0,1 0 0 15,-2 2 0-15,0 2 0 0,1-3-144 0,-1 7 0 16,0 0 144-16,5 4-144 0,4 2 0 0,3 3 0 16,3 3 0-16,4 2 0 0,3 5-160 0,4 5 160 15,4-8-192-15,5 3 192 0,3 3-224 0,4-1 64 16,1-1 16-16,4-1 0 0,2 3 144 0,2-1-128 16,3 1 128-16,0 1-128 0,-1-2 128 0,1 2 0 15,-2 1 0-15,0 0 0 0,-5 0 0 0,-3 1 0 16,-3 0 0-16,1 1 0 15,-4-1-1632-15,-12-1-288 0</inkml:trace>
  <inkml:trace contextRef="#ctx0" brushRef="#br0" timeOffset="62708.21">2564 10698 10127 0,'2'-15'896'0,"1"10"-704"0,-1-4-192 0,0 1 0 16,-2-5 1408-16,-2 3 240 0,0-2 48 0,-1-4 16 16,-3 1-272-16,0 2-48 0,-2 1-16 0,-1-2 0 15,-1 1-432-15,-3 1-96 0,-2 0-16 0,-1 0 0 16,-2 6-96-16,-1-2-32 0,-3 5 0 0,-1 0 0 16,-1 3-256-16,-1 5-64 0,-2 4-16 0,0 6 0 15,-3 3-160-15,-1 4-16 0,-2 3-16 0,-4 6 0 0,-5 3-176 0,-1 5 0 16,-3 6 144-16,1 1-144 15,-2 4 224-15,2 4-32 0,3 2 0 0,-1 1 0 0,3 5-16 0,4-1-16 16,4 4 0-16,4-3 0 0,2 3-160 0,9-1 0 16,3-5 0-16,4 0 128 0,2-6-128 0,4-2 0 15,8 0 0-15,4-9 0 0,3-3 288 0,5-4-32 16,5-6 0-16,4-4 0 0,4-4 96 0,6-10 16 16,5-1 0-16,8-6 0 0,1-4-64 0,4-3-16 15,3-8 0-15,-1 1 0 0,-4-7-160 0,0 0-128 16,-5-4 192-16,-2-3-192 0,-2 0 208 0,-4-2-64 15,-4 2-16-15,-4 1 0 0,-6-5 16 0,-4 4 0 16,-2 0 0-16,-5-1 0 0,-4 2-16 0,-6 0 0 0,-4-1 0 16,-3 1 0-16,-3 3 0 0,-4-1-128 0,-1 0 192 0,-1 5-64 15,0 4 0-15,1 0 0 16,-1 5 0-16,1-1 0 0,1 3-128 0,2 2 0 16,1 3 0-16,8 0 0 0,0 0-144 0,0 0 144 15,0 0-192-15,0 0 192 0,7 12 0 0,2-3-128 16,2 1 128-16,2 0 0 0,5 3-160 0,-1 2 32 15,5 2 0-15,-2 0 0 0,1 4 128 0,-2-1 0 0,-1 4 0 0,-2 3-128 16,-2-4 128-16,-1 3 0 0,0-1 0 0,-5 1 0 16,-2 2 0-16,-4 2 0 0,-2-3 0 15,-1 4 0-15,-2-4 0 0,-1 1 144 0,-1-3-144 0,-1 0 160 16,-2-4-288-16,0 2-64 0,-4-3-16 0,-3 5-15392 16</inkml:trace>
  <inkml:trace contextRef="#ctx0" brushRef="#br0" timeOffset="63067.43">3075 11278 26719 0,'0'0'2368'0,"0"0"-1888"15,0 0-480-15,-5 6 0 0,0-1 752 0,0 8 48 16,0 1 16-16,-3 6 0 0,2 3-544 0,-6 2-96 16,2 7-32-16,-2 1 0 0,1 3 80 0,0-1 16 15,0 3 0-15,3 2 0 0,0-2-96 0,3-1-16 16,4 2 0-16,2-7 0 0,3-1-128 0,3-5 128 0,3-4-128 0,3-4 128 16,1-6 240-16,3-4 32 0,2-3 16 0,2-6 0 15,3-4 336-15,2-7 64 0,-1-4 16 0,2-5 0 16,0-1-192-16,-2-5-16 15,2 0-16-15,-4-3 0 0,-3 0-288 0,-1 1-64 0,-2-1-16 0,-3 3 0 16,-3-4-48-16,-1 2-16 0,-3 1 0 0,-1-1 0 16,-1 6-176-16,-1 2 0 0,-2 0 0 0,0-5-176 31,-4 6-1984-31,2 5-400 0,-1 3-64 0,1 4-32 0</inkml:trace>
  <inkml:trace contextRef="#ctx0" brushRef="#br0" timeOffset="64343.32">3864 11444 8287 0,'0'0'736'0,"4"8"-592"15,0-2-144-15,1 0 0 0,-5-6 2320 0,8 3 432 16,0-2 96-16,4-1 16 0,-1-1-976 0,2 0-192 15,1-4-32-15,-1-2-16 0,1 2-720 0,1-4-144 16,0 0-16-16,0 0-16 0,1 1-224 0,-2-1-32 16,-2 0-16-16,0-3 0 0,-2 3-80 0,0-2-16 15,-1 2 0-15,-3-4 0 0,0 2 0 0,-4 1 0 0,-1-3 0 0,-2 0 0 16,-1 4 128-16,-2-2 0 0,-3 3 16 0,0-3 0 16,-3 1-176-16,-3 0-32 0,-1 7-16 0,-1 1 0 15,-2 0-64-15,-1 5-16 0,-2 3 0 0,-2 8 0 16,-1 0-224-16,-1 4 0 0,0 5 0 0,-3 6 0 15,0 2 0-15,0 2 0 0,3 1 0 0,2 0 0 16,3 1 0-16,2 0 0 0,2-1 0 0,5-2 0 16,2-3 128-16,5 2-128 0,4-4 0 0,3-1 0 0,2-3 0 0,4-1 128 15,2 1-128-15,3-7 0 0,4-3 0 0,1-2 128 16,6 0-128-16,12-3 0 16,1-2-272-16,5-6-160 0,1-4-16 15,-8 0-9920-15,6-7-1984 0</inkml:trace>
  <inkml:trace contextRef="#ctx0" brushRef="#br0" timeOffset="64722.18">5130 11125 28559 0,'-10'-6'2544'0,"-1"-2"-2032"15,-1 2-512-15,2-2 0 0,-4 4 208 0,0 3-48 16,-2 1-16-16,-5 3 0 0,-2 0 16 0,-2 5 0 16,-4 0 0-16,-1 6 0 0,1 3-160 0,-3 1 0 15,-1 0 144-15,3 2-144 0,2 1 0 0,2 0 128 16,6 1-128-16,2-2 0 0,6-1 0 0,3-1 0 0,5 0 0 0,4-2 0 16,2 0 0-16,6-2 0 0,4 2 0 0,4-3 0 15,2 0 192-15,1-5 80 0,3 5 16 0,-1-4 0 16,-1 0-32-16,2 2-16 0,1-3 0 0,-3 2 0 15,-1-2-48-15,-2 3 0 0,-3-2 0 0,-4 4 0 16,-2 0 160-16,-5-2 32 0,-3 4 0 0,-6 2 0 0,0-1 128 16,-8 2 48-16,-7-1 0 0,-3 0 0 15,-4 1-208-15,-5 0-32 0,-4-1-16 0,-6-5 0 16,-3 2-144-16,2 2-32 0,-1-5 0 0,5-2 0 0,2 0-128 0,5-4 0 16,2 0-160-16,6-4-10880 15,2-2-2176-15</inkml:trace>
  <inkml:trace contextRef="#ctx0" brushRef="#br0" timeOffset="65085.67">6026 11198 25167 0,'-11'-17'1104'0,"7"11"240"0,-2-6-1072 0,-2-2-272 16,1 2 0-16,-4 0 0 0,1-2 672 0,-3 4 80 16,0 2 16-16,-3 4 0 0,-2 4-320 0,-2 3-48 15,-3 2-16-15,-2 4 0 0,-6 0-224 0,0 4-160 16,-4 3 192-16,1 2-192 0,1 4 208 0,4 5-64 0,2-2-16 0,5 0 0 16,3 2 192-16,4 1 48 0,4 0 0 0,2 2 0 15,2-3 80-15,5 1 0 0,0-4 16 0,4 3 0 16,3-4-144-16,1-2-48 0,1 1 0 0,0-1 0 15,2-2-80-15,-3 2 0 0,2-2-16 0,-2 0 0 16,1-1 16-16,-3 1 0 0,-2-1 0 0,-2 1 0 16,-2-3 16-16,-5 2 16 0,-2-2 0 0,-2 2 0 15,-4 0 64-15,-4-1 16 0,-4-2 0 0,-4-1 0 16,-2 1-64-16,-2-1-16 0,-2 1 0 0,-18 3 0 16,1-3-816-16,-1-7-176 0,-3-4-16 0</inkml:trace>
  <inkml:trace contextRef="#ctx0" brushRef="#br0" timeOffset="69413.69">7956 10159 16575 0,'0'0'1472'0,"-10"-6"-1168"0,3 1-304 0,-1 1 0 16,-1 3 1248-16,0 1 192 15,-1 1 32-15,1 3 16 0,2 3-592 0,0 3-112 0,-1 6-16 0,2 1-16 16,1 3-368-16,2 1-64 0,3 8 0 0,3-1-16 16,-1 3 48-16,3 7 16 0,4 6 0 0,1 2 0 15,2 1 80-15,-1 4 32 0,1-1 0 0,0-2 0 16,2 2-160-16,2-5-48 0,5-4 0 0,2-4 0 15,0-3 176-15,2-7 16 0,1-3 16 0,4-5 0 0,5-1 80 16,5-8 16-16,4-1 0 0,1-8 0 0,2-1-16 16,0-6 0-16,0-7 0 0,0-3 0 0,3-3 48 0,-3-3 16 15,-2-4 0-15,0 1 0 0,4-7-304 0,-1 1-48 16,0-4-16-16,-2-2 0 0,-2-1-128 0,-4-1-128 16,-5-6 144-16,0 1-144 0,-2-1 256 15,-3 0-32-15,0-1-16 0,-1 3 0 0,-1-3 112 16,-2 4 32-16,-1 4 0 0,-3 2 0 0,-2 6-352 0,-3 4 144 15,-1 2-144-15,-5 5 0 0,-3 5 0 0,-1 1 0 16,-3 1 0-16,-1 1 0 16,-3 0-1216-16,0 2-208 0,0 9-48 0,0 0-15296 15</inkml:trace>
  <inkml:trace contextRef="#ctx0" brushRef="#br0" timeOffset="69755.6">8561 10061 21183 0,'-13'-6'1888'0,"13"6"-1504"0,0 0-384 16,0 0 0-16,-9 0 1376 0,9 0 208 0,-7 7 32 0,0 7 16 15,0 4-560-15,-1 8-112 0,-2 2-32 16,0 6 0-16,-2 4-32 0,1 8 0 0,1 1 0 0,1 6 0 16,-4 8-272-16,2 5-64 0,-1 11-16 0,0 3 0 15,1 9-144-15,1 7-16 0,1 2-16 0,0 5 0 16,-1 0-192-16,1-4-48 0,0 0 0 0,2-5 0 16,-2-3-128-16,0-4 192 0,-2-3-192 0,-1-8 192 0,2-7-32 0,2-24 0 15,3 4 0-15,-1-1 0 0,2-3-160 0,0-2 160 16,2-6-160-16,-1 10 160 15,3-10-1600-15,3-8-320 16,-1-8-64-16</inkml:trace>
  <inkml:trace contextRef="#ctx0" brushRef="#br0" timeOffset="70406.06">9968 11303 16575 0,'0'0'736'0,"-7"4"160"0,-2 1-720 0,1 1-176 15,8-6 0-15,-8 5 0 0,8-5 1344 0,0 0 256 0,0 0 32 0,0 0 16 16,0 0-384-16,11 3-80 16,1-3-16-16,6-1 0 0,5-2-128 0,4-3-16 15,3-1-16-15,6 2 0 0,2-2-208 0,6 0-32 16,5 2-16-16,5-4 0 0,6 2-224 0,1-2-32 0,-2 2-16 0,-2 4 0 16,-5-1-160-16,-3 0-48 0,-3 3 0 15,-3 1 0-15,-3-2-128 0,-3 1-16 0,-6 0-128 0,0 1 192 16,-4 0-192-16,-3 1 0 0,-4 2-192 0,-6 2 192 15,-1-1-2928 1,-13-4-464-16,0 0-112 0,-18 7-16 0</inkml:trace>
  <inkml:trace contextRef="#ctx0" brushRef="#br0" timeOffset="70578.45">9877 11881 31327 0,'12'5'2784'15,"9"1"-2224"-15,7-3-560 0,5 0 0 0,5-1 880 0,4-2 64 16,6-1 16-16,5-1 0 0,6-2 16 0,7-5 16 16,5 0 0-16,2-4 0 0,-1-1-352 0,-2-1-80 15,-3 0-16-15,0 1 0 0,-4-1-544 0,1 2 0 16,-1-1 0-16,-4 4-11888 16,-7-2-2400-16</inkml:trace>
  <inkml:trace contextRef="#ctx0" brushRef="#br2" timeOffset="83197.48">31254 374 11055 0,'11'-6'976'0,"-1"3"-784"0,1 2-192 0,2-1 0 16,-2-1 2080-16,2 1 368 0,0 0 80 0,-3 1 16 15,-2 1-912-15,0 0-176 0,-8 0-48 0,9 3 0 16,-9-3-608-16,0 0-128 0,0 0-32 0,0 0 0 0,0 0-96 0,0 0-32 15,0 0 0-15,0 0 0 0,0 0 192 0,0 0 16 16,0 0 16-16,0 0 0 0,-14 5-80 0,0-3-16 16,-1-2 0-16,-1 1 0 0,-2-1-80 0,0 0-32 15,0 0 0-15,0 0 0 0,-1 0-80 0,-1-1 0 16,0 0-16-16,1 0 0 0,-2-1-112 0,1 1 0 16,-2-1-16-16,-1-1 0 0,2 0-128 0,-2 2-32 15,-1 0 0-15,0 0 0 0,-6-3-144 0,0-3 128 16,-2 2-128-16,-1 3 128 0,-2-2-128 0,-1-1 0 15,-3 1 0-15,-2 2 0 0,-1-1 0 0,0 2 0 0,0-2 128 16,-1 2-128-16,-3-3 0 0,-2 2 0 0,-4-2 0 16,-6 1 128-16,-4 2-128 0,1 0 0 15,-2 1 0-15,0 0 128 0,4 0-128 0,-4-3 0 0,-2-2 144 16,1 3-144-16,-5-2 128 0,3 2-128 0,2 1 160 0,6 0-160 16,7 0 224-16,-2 1-48 0,-2 0-16 0,-1-2 0 15,-1-1-160-15,0 1 128 0,-3 1-128 0,1 1 128 16,3 0-128-16,1 0 0 0,0 0 0 0,-1 0 0 15,-4-1 0-15,-2-1 0 0,-4 0 0 0,1 1 0 16,0 1 0-16,7 0 0 0,4 1 128 0,0-1-128 16,-4 0 0-16,2 0 0 0,-5-1 0 0,3 1 0 15,-2 1 0-15,3 3 0 0,2 2 0 0,5-1 0 16,3-1 0-16,-3 1 0 0,-2 0 0 0,-4-4 0 16,-4 1 0-16,2 0 0 0,-3 0 0 0,3 1 0 15,3 5 0-15,2-3 0 0,3 0 0 0,-3-1 0 16,0 0 0-16,-2-3 0 0,-1 2 0 0,2-1 0 15,0 2 0-15,4-2 0 0,1 5 0 0,6-3 0 0,1-2 0 0,3 1 0 16,-3-2 0-16,0-4 0 0,-3 1 0 0,1 1 0 16,-3-2 0-16,2 1 0 0,2-2 0 0,1 1 0 15,4 1 144-15,2 0-144 0,3 1 0 0,3 0 0 16,1-4 0-16,-2 0 0 0,1 1 0 0,-1 0 0 16,1 2 0-16,-1-2 128 0,1-3-128 0,-1 4 0 15,2 1 0-15,0 0 0 0,2-1 0 0,2 2 0 16,0 1 0-16,2 0 0 0,2 0 0 0,2 0 0 15,1 1 0-15,1 0 0 0,2 1 0 0,0 0-128 16,4 0 128-16,-1 0 0 0,2-1 0 0,1 2 0 16,1 1 0-16,8-4-128 0,-8 4 128 0,8-4 0 0,0 0 0 15,-8 3 0-15,8-3 0 0,-6 5 0 0,6-5 0 16,-7 7-128-16,7-7 128 0,-5 6 0 0,5-6 0 0,-4 12 0 16,2-5 0-16,-2 5 0 0,4-3 0 15,0 3-128-15,0 4 128 0,0-8 0 0,-1 6 0 0,2 4 0 16,-1 3 0-16,0 0 0 0,2 5 0 0,0-1 0 15,-2 4 0-15,-2 26-128 0,0-7 128 0,1-1 0 16,-2 1 0-16,1 3 0 0,-2 0 0 0,1 1-128 16,-2-1 128-16,4-1 0 0,0-1 0 15,1 0 0-15,-2-5 0 0,1 4 0 0,1-3 0 0,1-1 0 16,2-4 0-16,-2 2 0 0,2 2 0 0,0-2 0 16,3 3 0-16,-1-5 0 0,1-2 0 0,-1 1 128 15,0 0-128-15,2-1 0 0,-4-6 0 0,1 2 0 16,0-1 0-16,-1 0 0 0,-1 0 0 0,1 0 0 15,-1 2 0-15,1-2 0 0,0 0 0 0,-1 0 0 0,-2-1 0 16,-2-3 0-16,1-1 0 0,0 4 128 16,-3-1-128-16,0-1 0 0,1 1 0 0,-1 1 0 15,-3-1 0-15,2-6 0 0,0-1 0 0,1-1 0 0,1-4 0 0,-1-2 0 16,0-5 0-16,3 1 128 0,-1-3-128 0,2-10 128 16,0 0-128-16,0 0 128 0,0 0 0 0,5 8 0 15,-5-8 0-15,0 0 0 0,0 0-128 0,0 0 128 16,13 1-128-16,-1-1 128 0,-12 0-128 0,12-1 0 15,-12 1 0-15,14-3 128 0,-1 2-128 0,0-1 0 16,-1-2 0-16,1 1 0 0,1 1 0 0,4 0 0 16,1 2 0-16,3-1 0 0,-1-1 0 0,5-1 0 15,4-2 0-15,4 2 0 0,2 1 0 0,3-1 0 16,5 1 0-16,-1-2 0 0,0 1 0 0,0-3 0 0,1 0 0 0,-1-2 0 16,1 0 0-16,2 5 0 15,5-1 0-15,2 0 0 0,3 1 0 0,0 1 0 0,0-1 0 16,-3 3 0-16,-4-5 0 0,2 1 0 0,-1 2 0 0,3 1 0 15,2 1 0-15,4 1 0 0,-2 0 0 0,4-1 0 16,-1-1 0-16,-3-2 0 0,-2 1 0 0,2 1 0 16,1-1 0-16,3-1 0 0,2-1 0 0,-1 1 0 15,0 1 0-15,-1-2 0 0,-3 0 0 0,-4-4 0 16,5 2 0-16,-1 3 0 0,3 0 0 0,1-4 0 16,2 2 0-16,-2-1 0 0,-2-2 0 15,-4 4 0-15,-3-4 0 0,1 1 0 0,-2 3 0 0,1 1 0 16,2-3 0-16,0 3 0 0,-2-1 0 0,-2 0 0 15,-3 3 0-15,-1-1 0 0,-5 0 0 0,3 1 0 0,-1-2 0 16,2 1 0-16,1-1 0 0,1 2 0 0,3-2 0 0,0 2 0 16,-2 1 0-16,-2-1 128 0,-2-4-128 0,-3 2 0 15,-1 1 0-15,0-1 0 0,3 2 0 16,1-2 0-16,4-1 0 0,-2 3 0 0,-3 2 0 0,1 2 0 16,-2-2 0-16,-1 0 0 0,-3-1 0 0,-2 3 0 15,-1-2 0-15,1 2 0 0,1-2 0 0,0 2 0 16,0-1 0-16,0 3 0 0,0-1 0 0,-1 1 0 15,-1 1 0-15,-1 0 0 0,1-5 0 0,-2 1 0 16,-1 1 0-16,-1-2 0 0,-3 2 0 0,-1 1 0 16,0-2 0-16,1 1 0 0,1-3 0 0,0 2 0 15,2 1 0-15,0 1 128 0,-2-1-128 0,1 0 0 16,1-1 0-16,-2 1 0 0,1 0 0 0,-1 0 0 0,-3 4 0 0,-2-4 0 16,2-1 0-16,-3-1 0 15,-1 0 0-15,-1 1 0 0,-1-1 0 0,0-1 0 0,-2 0 0 0,0 0 0 16,0 0 0-16,0 4 0 0,-1-2 0 0,-1 1 128 15,1-2-128-15,0 2 0 0,-2 2 0 0,1 0 0 16,-2-3 0-16,1 1 0 0,-1-2 0 0,0 2 0 16,2-1 0-16,-2 3 0 0,1 0 0 0,1-2 128 15,-1-1-128-15,2 1 0 0,-1-3 0 0,2 2 0 16,0 4 0-16,0-3 0 0,0 0 0 0,-1 1 0 16,-2 1 0-16,0-1 0 0,-1-1 0 0,0 3 0 15,-1-4 0-15,0 3 0 0,0-1 0 0,0 0 0 16,-1-3 0-16,-1 3 0 0,0 1 0 0,-12-5 0 15,11 3 0-15,-1-2 0 0,-1-1 0 0,-9 0 0 0,9-3 0 16,-9 3 0-16,9-4 0 0,-9 4 0 16,8-7 128-16,-3 0-128 0,1-4 128 0,-1 1-128 0,-2-3 128 15,1-3-128-15,-2-2 160 0,2-1-160 0,0-2 144 0,0-3-144 16,-1-1 128-16,3-3-128 0,-1-1 128 0,0-4-128 16,-3-6 128-16,1-8-128 0,-1-7 144 0,0-6-144 15,-2-9 160-15,1-6-160 0,-1-8 128 0,-1-9-128 16,1-8 0-16,1-2 144 0,1 0-144 0,-2 8 192 15,-1 0-192-15,-1 11 192 0,-2 5-192 0,-3 6 0 16,-1 11 0-16,-3 7 0 0,-3 4 0 0,0 10 0 16,-1 1 192-16,0 6-64 0,-2 5-128 0,0 7-224 15,-3 0 48-15,1 6 16 16,0 1-880-16,0 4-176 0,0 0-48 0</inkml:trace>
  <inkml:trace contextRef="#ctx0" brushRef="#br2" timeOffset="86853.32">16404 2440 5519 0,'0'0'240'0,"0"0"64"0,0 0-304 0,0 0 0 0,0 0 0 0,0 0 0 0,0 0 1648 0,0 0 272 16,0 0 48-16,0 0 16 0,0 0-880 0,0 0-160 15,0 0-48-15,0 0 0 0,0 0-48 0,2-3-16 16,2-1 0-16,0-1 0 0,-1-1-160 0,2 1-32 16,-2-4-16-16,4 1 0 0,0-4-128 0,4-10-32 0,-1 2 0 0,0-1 0 15,-1-3-80-15,0 5-32 0,-2 0 0 0,1-1 0 16,0-4-32-16,-2-2-16 0,0 3 0 0,1 3 0 16,-1-2 80-16,0 1 32 0,1-1 0 0,0 2 0 15,0 1-240-15,0 2-48 0,0 5-128 0,-1 1 192 16,0 0-192-16,2 5 0 0,-8 6 0 0,0 0 0 15,0 0 0-15,12 3 0 0,-12-3-160 0,11 13 160 16,-1 1-128-16,-1 3 128 0,-1 0-128 0,1 3 128 16,1 0 0-16,0 0-128 0,-1 2 128 0,1-1 0 15,3 2 0-15,-2 3 0 0,2-6 0 0,1 0 0 16,1-2 0-16,0 0 0 0,2 1 0 0,-1-2 0 16,2-2 0-16,-1-2 0 0,-2-3 0 0,3 1-128 15,0-6-432 1,-1 0-80-16,0 0 0 0,1-2-10432 0</inkml:trace>
  <inkml:trace contextRef="#ctx0" brushRef="#br2" timeOffset="87918.32">16500 2206 7359 0,'-14'1'656'0,"14"-1"-528"0,-8 3-128 0,8-3 0 16,-11 1 1840-16,11-1 336 0,0 0 64 0,0 0 0 15,0 0-960-15,0 0-192 0,0 0-32 0,0 0-16 16,3 9-720-16,-3-9-160 0,0 0-32 0,8 10 0 16,2 2 64-16,0-4 0 0,0 3 0 0,2 1 0 15,0 0-32-15,1 2 0 0,2 1 0 0,2-1 0 16,-1 1-160-16,3-2 0 0,2 1 0 0,0 1 128 16,3-1-128-16,2-2 0 0,1 0 0 0,1 1 0 15,2-3 192-15,1 2-32 0,-4 0-16 0,4-1 0 16,2 1 80-16,3 0 16 0,0-6 0 0,5 2 0 15,1-1-48-15,4 0-16 0,5 3 0 0,1 0 0 16,1-1-176-16,-1-2 0 0,-2 2 144 0,1-2-144 0,0 2 0 0,1-3 128 16,0 2-128-16,2 2 0 0,5-4 0 0,2 6 0 15,-3-6 0-15,0 3 0 0,-4-4 0 0,1 4 0 16,3-3 0-16,1 3 0 0,2 0 144 16,2-1-144-16,4 0 192 0,-3-1-192 0,-3 2 176 0,2-3-176 15,2 4 160-15,-1-2-160 0,1 0 128 0,3-1-128 16,0 2 0-16,2-1 144 0,-8-5-144 0,2 3 0 15,0 0 0-15,0 0 0 0,4 4 0 0,-2-2 128 16,4 0-128-16,-3-1 128 0,-2-4-128 0,-3 2 0 16,2 4 0-16,1-3 0 0,-1 3 0 0,4-3 128 0,0 5-128 15,1-6 0-15,-7-4 0 0,-1 3 0 16,3 0 128-16,-1 1-128 0,2-3 0 0,3 2 0 16,0 0 0-16,-2-2 128 0,-2-3-128 0,-2 0 0 0,1 0 0 0,-2 1 128 15,0 1-128-15,1 0 0 0,1-1 0 16,1-1 0-16,-3-2 0 0,-1 1 128 0,-3 1-128 0,-1-2 0 15,-1 0 0-15,0 0 0 0,3 0 128 0,-1 1-128 16,1-1 0-16,-2-1 0 0,-4-2 0 0,0-1 0 16,1 0 0-16,-1-1 0 0,-1 6 0 0,3 0 0 15,0 0 0-15,0-2 0 0,1-4 0 0,-3 3 128 16,-5-4-128-16,1 2 0 0,-1 0 0 0,3 0 0 16,-3 3 0-16,4 0 0 0,0 2 0 0,0-3 0 15,-1 1 0-15,-3-1 0 0,0-3 0 0,-2 2 0 16,-2 1 0-16,2-4 0 0,-1 2 0 0,1-2 128 0,-1 4-128 0,3-1 0 15,1-4 0-15,2 2 0 0,0-1 0 0,-6 3 128 16,1-4-128-16,-5 2 0 0,0-1 0 0,-1 2 0 16,3 0 128-16,0 0-128 0,-3 0 0 15,5 2 0-15,-2-1 0 0,-1 1 0 0,-1 0 128 0,2-3 0 16,0 3 0-16,-4-1 0 0,-4-3 0 16,3 2 0-16,2 0 0 0,0 0 0 0,-1 1 192 0,2-3 48 15,2 2 0-15,4-1 0 0,4 3-128 0,-1-2-32 16,0-1 0-16,-4 1 0 0,-3-3-80 0,0 2-128 15,-2-2 176-15,-1 1-176 0,0 0 144 0,1 4-144 16,-2 0 0-16,1-2 144 0,2 2-144 0,-2-3 192 16,-2 2-192-16,0 2 192 0,0-1-48 0,-3-2 0 15,-3 2 0-15,-1 1 0 0,0-2-144 0,0 1 192 0,2 1-192 16,0 0 192-16,1 2-192 0,0-2 192 0,-1 1-192 16,2 0 192-16,3 0-192 0,-3 1 0 0,-1-1 144 15,-2-2-144-15,-2 0 0 0,-4 1 0 0,2-2 0 0,-4-1 128 16,-3 1-128-16,2-2 0 0,-4 2 0 0,-1 0 128 15,-4-5-128-15,0 6 0 0,-2-1 0 0,1 1 0 16,-3 1-128-16,-9 4-64 0,0 0 0 0,0 0 0 31,0 0-544-31,0 0-112 0,-7-9-32 0,-4 3-11728 0</inkml:trace>
  <inkml:trace contextRef="#ctx0" brushRef="#br2" timeOffset="88571.9">23898 2151 16815 0,'0'0'736'0,"0"0"160"0,0 0-704 0,0 0-192 0,0 0 0 0,14 5 0 15,-3-1 880-15,1 4 144 0,2-2 16 0,3 1 16 16,1-2-608-16,2-3-128 0,5 2-32 0,5 0 0 15,3-3-32-15,2 4-16 0,3-1 0 0,2-1 0 16,-2-3-240-16,3-2 0 0,2 0 0 0,3-1 0 0,2-1 0 16,4 4 176-16,4-1-176 0,2-1 160 0,1-2-160 15,-3 0 0-15,-4-2 144 0,1 2-144 0,2 0 0 16,0 1 0-16,-1 2 0 0,3 0 0 0,3 2 480 0,-4 0 32 16,-4 1 0-16,-5 0 0 0,-4-1-96 0,-2 2-16 15,-4 2 0-15,-3 0 0 0,-2 0-144 0,-1 7-48 16,-5-2 0-16,-3 5 0 0,-4 2-32 0,-3 3-16 15,-6 4 0-15,-4 2 0 0,-6 5-160 0,-4 1 0 16,-5 0 0-16,-6 5 0 0,-7 5 0 0,-5-4 0 16,-5-3 144-16,-4 1-144 0,-2-4 224 0,-8 1-32 15,-3 0 0-15,-7-3 0 0,-7 0-192 0,0-8 0 16,1 0 0-16,1 0-8464 16,1 2-1632-16</inkml:trace>
  <inkml:trace contextRef="#ctx0" brushRef="#br2" timeOffset="89535.79">20494 2070 17503 0,'0'0'768'0,"0"0"176"0,-7-4-752 0,7 4-192 0,0 0 0 0,0 0 0 15,0 0 896-15,0 0 160 0,0 0 32 0,0 0 0 16,0 0-640-16,0 0-112 0,0 0-16 0,0 0-16 15,0 0-176-15,0 0-128 0,0 0 144 0,0 0-144 16,0 0 0-16,0 0 128 0,0 0-128 0,0 0 0 16,0 0 0-16,-2 12 0 0,2-12 0 0,0 0 0 15,4 11 0-15,1-1 0 0,2-1 0 0,0 0 0 0,1-3 0 0,1 5 0 16,1-3 0-16,1 4 0 0,2 1 0 0,1-2 0 16,1 3 0-16,3 0 0 0,3-1 0 15,3-1 176-15,2 4-176 0,4 0 160 0,0 1-160 0,3 0 0 16,3 0 144-16,2 1-144 0,5-3 192 0,3-1-16 15,2-4-16-15,-1 3 0 0,-2-3-160 0,2 0 192 16,2 3-192-16,2-4 192 0,1 1-64 0,5-2-128 16,6 1 192-16,-1-4-64 0,4-2-128 0,0 1 0 15,-1 0 0-15,1-1 0 0,0-1 0 0,5 2 128 16,6-1-128-16,-2-1 0 0,-4 2 0 0,1-2 128 16,1 2-128-16,3 1 0 0,3-2 0 0,0 2 0 0,1-3 0 0,-7 1 0 15,-1-3 0-15,-1 0 0 0,1 0 0 16,5 0 0-16,1 0 0 0,-1 1 0 0,-4 1 128 0,0-1-128 15,-2 0 192-15,1-1 16 0,3 0 0 0,2 0 0 16,-1 0 112-16,-2 0 32 0,-6 0 0 16,1 0 0-16,-2-2-48 0,3-1-16 0,1-2 0 0,-1-1 0 15,-2-1-32-15,-6 1 0 0,-2-3 0 0,-4 3 0 16,-2-3 64-16,1 2 0 0,-2-2 0 0,0 3 0 16,-4 1-64-16,1-1 0 0,-5 1 0 0,-3 1 0 15,-5-5-256-15,-4 1 0 0,-3 2 128 0,-4-2-128 16,0 3 0-16,-2 0 0 0,-4-1 0 0,-2 1 0 15,-3 0-288 1,-2-2-112-16,0 3-32 0,-4 1 0 0,-9 3-688 16,7-4-144-16,-7 4-16 0,0 0-10592 0</inkml:trace>
  <inkml:trace contextRef="#ctx0" brushRef="#br2" timeOffset="89920.04">24336 1892 20559 0,'0'0'896'0,"0"0"208"0,3-8-880 0,6 3-224 0,3 1 0 0,-1 2 0 15,2 1 0-15,5 2 0 0,2 3 128 0,4 1-128 16,2-1 0-16,4 2 128 0,6 3-128 0,-2-1 0 16,4 2 208-16,0-3-48 0,2 3-16 0,-3-1 0 15,-4 3 32-15,-2 3 0 0,-3-1 0 0,0 0 0 16,0 0-176-16,-1 0 160 0,-2 1-160 0,-3-1 160 16,0-1 96-16,-3 2 32 0,-3-1 0 0,-2 4 0 15,-1-3 144-15,-3 0 16 0,-3-1 16 0,-2 4 0 16,-4 1-144-16,-2 3-16 0,-4-2-16 0,-4 1 0 15,-4-4-112-15,-4 4-32 0,-4 0 0 0,-5 2 0 16,-4-1-144-16,-2-2 128 0,-1-1-128 0,-3 2 128 16,-3-2-592-1,-4 0-128-15,-6-3-32 0</inkml:trace>
  <inkml:trace contextRef="#ctx0" brushRef="#br2" timeOffset="90503.43">23034 1845 21183 0,'0'0'944'0,"0"0"192"0,0 0-912 0,10-1-224 0,2 1 0 0,0 4 0 16,1-1 0-16,2 4 0 0,3 2 0 0,0-2 0 15,0 3 176-15,0 1 32 0,-1 0 16 0,1 3 0 16,-1 2-224-16,0 2 128 0,1 1-128 0,1 0 0 16,2-1 224-16,2 0-48 0,1 1-16 0,1-1 0 15,2-2 64-15,-1 2 16 0,2-3 0 0,3 1 0 16,2-2-48-16,1 0 0 0,1-2 0 0,1 1 0 16,1-5 80-16,0-1 16 0,-2 0 0 0,1-3 0 0,4 1 160 0,3 1 16 15,2-1 16-15,4 1 0 0,3-1-80 0,2-2-16 16,0-2 0-16,0-1 0 0,-5-1-144 0,1-2-48 15,-1-2 0-15,1 3 0 0,2-2-64 0,1 3-128 16,2-3 176-16,0-1-176 0,-1 2 192 0,0 0-192 16,-5-1 192-16,1-4-192 0,1 2 192 0,-4 1-192 15,1-2 192-15,3 1-192 0,1 0 208 0,0-2-64 16,-5 2-16-16,0-5 0 0,-4 1-128 0,-1-2 0 16,-6-1 0-16,-4 1 0 0,-2-2 0 0,1 2 192 15,-3-4-192-15,-2 4 192 0,0-2-192 0,-2-3 0 16,-1-1-192-16,-3 1 192 15,-2-1-1568-15,0 3-192 0,-2 1-32 0,0-2-10000 0</inkml:trace>
  <inkml:trace contextRef="#ctx0" brushRef="#br2" timeOffset="90926.49">25136 1633 21183 0,'11'-2'1888'15,"1"2"-1504"-15,4 0-384 0,1 3 0 0,4 1 128 0,2 1-128 16,1 1 128-16,1-1-128 0,2 3 320 0,-2 1-16 16,2 2 0-16,0-2 0 0,1 3-304 0,1-2 0 15,-1 1 0-15,0 2 0 0,0-2 0 0,1 2 208 16,3 1-32-16,-5 0-16 0,-1 1-160 0,-5 3 0 16,-2 0 0-16,-3 0 0 0,-3-2 0 0,-3 5 0 15,-4 1 0-15,-1 3 0 0,-2 4 0 0,-4-1 160 16,-4 1 16-16,-4 2 0 0,-4-4 192 0,-5 4 32 15,-3-4 16-15,-5 2 0 0,-4 3 32 0,-5-4 16 16,0 1 0-16,-3 3 0 0,-4-1-192 0,2 0-32 0,0 2-16 16,-4 1 0-16,-5 2-224 0,-5 1 0 0,-5 1 0 0,-1 6-12224 15</inkml:trace>
  <inkml:trace contextRef="#ctx0" brushRef="#br2" timeOffset="94173.12">11855 12794 14735 0,'0'0'640'0,"0"0"160"0,1-4-640 0,-1-5-160 0,1 2 0 0,3-4 0 16,1 0 1536-16,3-5 288 16,0-2 48-16,3-4 16 0,1-7-608 0,5-3-128 15,-1-3-32-15,2-4 0 0,1-3-256 0,2-6-48 0,0-3-16 0,3-1 0 0,-1-2-176 0,1-2-48 16,2-4 0-16,1-1 0 0,0 0-208 0,0 0-48 16,2-4-16-16,3-2 0 0,-1-2-32 0,0-1 0 15,1 1 0-15,-3-2 0 0,3-5-48 0,0 2-16 16,0-1 0-16,0 2 0 0,-2 1-64 0,-1 1-16 15,-2 0 0-15,-2 2 0 0,1 2-128 0,-2 5 192 16,0-3-192-16,-1 5 192 0,-3 4-192 16,-1 3 0-16,3 3 144 0,-3 5-144 0,0-1 0 0,-1 8 0 15,-3 1 0-15,2 4 128 0,-5 1-128 0,2 5 0 16,-2-1 128-16,-1 7-128 0,0-1 0 0,-1 6 144 16,-1 0-144-16,-1 4 0 0,1 4 0 0,0 2 0 15,1 4 0-15,-2 4 0 0,1 5 0 0,0 3 0 16,0 7 0-16,0 3 0 0,3 6 0 0,0 5 0 15,2 9 128-15,-3 4-128 0,2 8 0 0,0 9 0 16,-2 6 0-16,2 6 0 0,-2 6 128 0,1 0-128 16,-2 5 0-16,3 3 0 0,-2 4 0 0,0-2 0 15,1-3 0-15,1-3 0 0,-3-2 240 0,0-2-64 0,1 1-16 0,-2-5 0 16,-2-1 144-16,-1-6 16 16,-3 0 16-16,-1-9 0 0,1 0-160 0,-2-4-48 0,0-2 0 15,-1-3 0-15,0-3-128 0,-1-7 0 16,-3-2 144-16,4-2-144 0,0-4 128 0,0-2-128 15,-2-7 128-15,-1 0-128 0,0-3 0 0,0-2 0 0,-1-3 0 0,-1 2 0 32,0-6-480-32,-2-4-64 0,7-7-16 0,-11 1 0 15,-3-5-2368-15,0-6-464 0</inkml:trace>
  <inkml:trace contextRef="#ctx0" brushRef="#br2" timeOffset="94405.61">12194 11777 17503 0,'-26'-1'1552'0,"16"0"-1232"16,1-1-320-16,3 1 0 0,6 1 2880 0,0 0 528 16,0 0 112-16,4-6 0 0,9-3-1984 0,4-1-416 15,6-6-80-15,9 0-16 0,10-2-128 0,4-1-16 16,8 0-16-16,5 2 0 0,6 0-224 0,2-1-64 15,-2-1 0-15,5 2 0 0,0 3-432 0,2 4-144 16,2 2 0-16,25-3 0 16,-11 3-1344-16,-8 3-384 0</inkml:trace>
  <inkml:trace contextRef="#ctx0" brushRef="#br2" timeOffset="100469.87">14176 12274 12431 0,'8'-11'544'0,"-1"4"128"0,-1 0-544 0,2-5-128 0,-7 2 0 16,2 4 0-16,-3 6 1248 0,2-5 224 15,-1-6 32-15,-1 11 16 0,0 0-240 0,0 0-64 0,-5-5 0 0,5 5 0 16,0 0-128-16,0 0-48 0,0 0 0 0,0 0 0 16,0 0-480-16,-5 9-112 0,3 3 0 0,-1 4-16 15,-1 5 16-15,2 4 16 0,2-1 0 0,-1 3 0 16,-2 2-48-16,3 3-16 0,-3 1 0 0,2-1 0 16,1 1-112-16,-1 2-32 0,-2 3 0 0,0-3 0 15,-3-3-80-15,1-1-32 0,-2 2 0 0,2-12 0 0,-2-2 0 16,2 1 0-16,0 0 0 0,0 0 0 0,1-3 80 15,2-1 16-15,-1-2 0 0,2-3 0 0,0-2 0 0,1 0 0 16,0-9 0-16,0 0 0 0,0 0-48 0,6 2 0 16,2-2 0-16,2-2 0 0,3-5 0 0,-1 1-16 15,2-4 0-15,3 1 0 0,-1-2-176 0,12-2 128 16,4 3-128-16,-4-2 128 0,0 3-128 0,2-3 0 16,2 1 0-16,3 4 0 0,1 2 0 0,3-2 128 15,1 2-128-15,5 2 0 0,0-1 0 0,2 0 0 16,-1-1 0-16,-14 2 0 0,4 1 0 0,3 0 0 15,4 0 0-15,22 1 0 0,-4 1 0 0,-4 2 0 16,-3-1 0-16,-2 1 0 0,-3 0 0 0,0 2 0 16,0 5 0-16,-16-6 0 0,3-1 0 0,3-1 0 15,2-1 0-15,5 2 0 0,2-1 128 0,26 1-128 16,-8 2 0-16,-4-3 128 0,2-4 16 0,-22 1 0 16,2 1 0-16,6 0 0 0,1-2-16 0,7 1-128 0,2 1 192 15,29-2-64-15,-12-2-128 0,-4 1 0 16,-6 0 0-16,0 2 128 0,2 0-128 0,2 1 0 0,0 0 0 0,-2 0 0 15,-4-3 0-15,0 3 128 0,1 1-128 0,-1-2 0 16,2 1 0-16,2 0 0 0,2-1 0 0,-4 0 0 16,-3 1 0-16,-1-1 0 0,1 0 0 0,-2 1 0 15,6-2 0-15,-1 2 0 0,0-1 0 0,-2 1 0 16,-4-1 0-16,-1-1 0 0,1 3 0 0,0-1 0 16,0 0 0-16,-18 1 0 0,5 0 128 0,3 0-128 0,3-2 0 0,-1 2 0 15,0-2 0-15,0 2 0 16,0 1 0-16,3 0 0 0,-3 2 0 0,1-2 0 0,-2 2 0 15,1-1 0-15,-2-1 0 0,-3 1 0 16,-2-1 0-16,-1 2 0 0,-2-2 0 0,20 3 0 0,-8-2 0 0,-5 2 0 16,-2-3 0-16,-16 2 0 0,2 1 0 0,0-1 128 15,2 1-128-15,12 3 0 0,-8-1 0 0,-14-3 0 16,0 3 0-16,0 0 0 0,1-2 0 0,0 0 0 16,1 2 0-16,-3 2 0 0,1-4 0 0,-1 1 0 15,0 1 128-15,1-2-128 0,-1-2 0 0,-3 2 0 16,1 3 0-16,1-2 0 0,-1-3 0 0,0 2 0 15,-2 2 0-15,0-2 0 0,-1-1 0 0,0 1 0 16,-2-1 0-16,1 2 0 0,-1 1 0 0,1-3 0 16,0 1 128-16,0 3-128 0,0-2 0 0,-1 0 128 15,0 1-128-15,0-1 128 0,-1 1-128 0,1 2 0 16,1-3 0-16,-2 2-176 0,-1 0 176 0,2-2 0 16,0 5 0-16,1-4 0 0,0 0 0 0,-1 2 0 15,-2-5 0-15,1 2 0 0,-2 2 0 0,0-3 0 0,2-2 0 0,-3-1 0 16,0 2 0-16,-1-2 0 15,-1 0 0-15,4 1 128 0,-4-2-128 0,2 0 0 0,-1 0 0 0,1 0 0 16,-1-2 0-16,-1 1 0 0,1 0 0 0,0 0 128 16,0-1-128-16,-2 1 0 0,-1 0 0 0,0 0 128 15,0-1-128-15,-1 1 0 0,-1 0 0 0,-2-2 0 16,-1 1 0-16,-5 2 0 0,7-2 0 0,-7 2 128 16,5-5 32-16,0 0 16 0,0-1 0 0,-1 0 0 0,-2-1 80 0,2-3 0 15,0-1 16-15,0-1 0 0,1-3-16 16,0-3 0-16,0-1 0 0,1-6 0 0,1-3 0 0,-1-5 0 15,2-2 0-15,-1-2 0 0,2-2-80 0,1-4-32 16,1 0 0-16,-1-2 0 0,3 4-144 16,-2 2 0-16,3 2 144 0,0 2-144 0,0-1 0 15,-4 5 0-15,0 5 0 0,6-9 128 0,-5 7-128 0,-1 7 0 16,-2 3 0-16,-3 4 0 0,-1 5-352 0,-2-1-32 16,-2 10-16-16,0 0-11968 15,0 0-2400-15</inkml:trace>
  <inkml:trace contextRef="#ctx0" brushRef="#br2" timeOffset="102463.83">22371 10730 13823 0,'1'-13'608'0,"0"9"128"0,3-3-592 0,1-1-144 0,1-2 0 0,1 3 0 0,-7 7 640 0,6-1 80 16,-6 1 32-16,8 0 0 0,-1 0-160 0,1 7-16 15,-2 3-16-15,1 4 0 0,-1 3-256 0,-1 5-48 16,-1 2-16-16,0 8 0 0,-2 5 16 0,-2 4 0 15,-2 2 0-15,-2-1 0 0,-1 5 16 0,-3-3 16 16,-1 6 0-16,2-1 0 0,-4 3-96 0,1 1-32 16,-1-4 0-16,-1 2 0 0,1-3-160 0,1-4 160 15,0-3-160-15,1-4 160 0,0-1-160 0,1-8 0 16,2-1 0-16,2-6 0 16,0-3-416-16,2-1-160 0,-1-5-48 0</inkml:trace>
  <inkml:trace contextRef="#ctx0" brushRef="#br2" timeOffset="102663.45">21563 11195 21183 0,'5'-3'1888'16,"7"-3"-1504"-16,2-2-384 0,6 0 0 0,6 1 0 0,9 1 0 0,7-3 0 0,8 3 0 15,7-3 208-15,5 1 32 0,3-2 0 0,1 1 0 16,0-5-240-16,33 1 176 0,-11 7-176 0,-28 3 160 16,6-3-320-16,31 0-64 0,-15 1-16 0</inkml:trace>
  <inkml:trace contextRef="#ctx0" brushRef="#br2" timeOffset="110301.14">24059 10581 20271 0,'-12'11'1792'0,"-2"3"-1424"0,1 2-368 0,3 5 0 16,1 5 0-16,2 7 0 0,-1 6 0 0,0 10 0 16,0 4 208-16,-1 8 32 0,-1 9 0 0,-1 7 0 15,1 2-240-15,-4 8 128 0,1 3-128 0,1 1 0 16,-2 2 0-16,1-3 0 0,2-3 0 0,-1-2 0 15,2-6 128-15,0-2-128 0,1-4 0 0,0-7 0 0,3-6 0 16,2-7 0-16,0-5 0 0,0-3 0 16,3-8-528-16,1-3 0 15,1-11 0-15,4-5-8352 0</inkml:trace>
  <inkml:trace contextRef="#ctx0" brushRef="#br2" timeOffset="110851.55">23821 10559 18431 0,'-8'-20'1632'0,"4"0"-1312"0,6-3-320 0,3-3 0 16,4 4 1776-16,5-5 272 0,3 0 64 0,9 4 16 15,4-1-1632-15,6 1-336 0,2 0-160 0,5 1 160 16,4 0-160-16,0 3 0 0,-1 2 0 0,-1 2 0 16,-1 4 0-16,1-1 0 0,-1 5 144 0,2 0-144 15,1 5-128-15,0 3-112 0,0 5-16 0,-3 3 0 32,-2 5-448-32,-5 4-80 0,-6 4-32 0,-6 4 0 15,-6 0 176-15,-5 5 16 0,-6 3 16 0,-6-3 0 0,-2 2 304 0,-7 2 64 0,-6-2 16 0,-5-2 0 16,-6-4 752-16,-6 1 160 0,-9-4 16 0,3 2 16 15,-4-3 160-15,1-1 16 0,-1 4 16 0,1-3 0 0,1-5-144 16,5 2-16-16,4 0-16 0,4 1 0 0,1-2-480 0,6-3-80 16,7-1-32-16,5 2 0 15,4 1-144-15,9 0 0 0,2-2-160 0,7 3 160 0,5 1-400 0,5 6 16 16,7-2 0-16,3 8 0 16,2-3-128-16,7 3-32 0,4 2 0 0,1 4 0 15,-2 4 208-15,-5 3 32 0,-5 2 16 0,-6 0 0 0,-4 4 288 0,-6-1 128 16,-5 0-128-16,-4-4 192 0,-5 0 368 0,-7-2 64 15,-1-2 16-15,-8-3 0 0,-3-2 480 0,-7 0 96 16,-6-1 32-16,-5-2 0 0,-7 0-96 0,-10-3-32 16,-4-3 0-16,-5 4 0 0,-1-3-352 0,-2 0-64 15,-1 3 0-15,2 0-16 0,-3-4-432 0,0 0-64 16,-2-7-32-16,5-1 0 0,6-3-368 0,8-4-80 16,7-7-16-16,8-2 0 15,7-4-3216-15,5-6-640 0,1-15-128 0,10 2-16 0</inkml:trace>
  <inkml:trace contextRef="#ctx0" brushRef="#br2" timeOffset="112003.9">25814 11878 17503 0,'0'0'1552'0,"0"0"-1232"0,-3-8-320 0,3 8 0 16,0 0 1120-16,0 0 160 0,0 0 48 0,0 0 0 16,-6 18-480-16,0 5-80 0,-1 1-32 0,0 5 0 15,-1 1-368-15,-1 4-80 0,0 0-16 0,0 1 0 16,1 0-80-16,-3-2 0 0,-1-3-16 0,-2 2 0 0,-2 4-48 0,1-1 0 16,-1 0 0-16,0-4 0 0,2 1-128 0,4-1 0 15,3-6 144-15,2-1-144 0,2-2 240 0,3-2-32 16,4-2 0-16,3-3 0 0,4-3 128 0,5-1 32 15,4-5 0-15,5 2 0 0,1-3-176 0,5-5-16 16,1-2-16-16,2-2 0 0,3 1-160 0,5 1 160 16,5-3-160-16,5 2 160 0,5 1-160 0,5-1 0 15,4-1 0-15,1 2 0 0,-4-5 0 0,3 0 0 16,4 3 0-16,6 3 0 0,6 1 0 0,0 0 0 16,0-2 0-16,0 4 0 0,0 1 0 0,5 6 0 0,7-1 0 15,1 1 0-15,-1-5 0 0,0 3 0 16,1 3 0-16,8-2 0 0,5-2 0 0,-4-3 0 0,-6-2 0 0,4 3 0 15,3 4 0-15,2-6 0 0,1-3 0 0,-2 1 0 16,-3 4 0-16,3 1 0 0,4-1 0 0,-4-1 0 16,-8 0 0-16,1 1 0 0,3 3 0 0,0 2 0 15,-3-7 0-15,-2 3 0 0,-6 1 0 0,3 0 0 16,7 2 0-16,-6 1 0 0,-5 0 0 0,2 0 0 16,-6-4 0-16,3 4 0 0,4-2 0 0,-7 5 0 15,-2-3 0-15,-1 3 0 0,-3 0 0 0,1-3 0 16,2 1 0-16,0-1 0 0,-2 1 0 0,-6-1 0 15,-5 1 0-15,0-1 0 0,-4 2 0 0,2-2 0 16,2 1 0-16,-4 1 0 0,-3-5 0 0,-5 3 0 16,-4 0 0-16,-1-2 0 0,-3 2 0 0,-3-2 0 15,-3 2 0-15,1-1 0 0,-1 4 0 0,-1-2 0 16,-2-1 0-16,-3-3 0 0,-4 1 0 0,-1-2 0 16,-5 1 0-16,-1 2 0 0,-3-3 0 0,-3 1 0 15,0 0 0-15,-9-2 0 0,0-1 0 0,1 1 0 0,0-2 160 0,0 2-160 16,-1-1 192-16,1-2-192 0,0-1 448 0,10-3-32 15,-7-2 0-15,1-1 0 0,-2-4-48 0,0 0-16 16,-1-6 0-16,1-2 0 0,2-3-128 0,1-6-32 16,-1-2 0-16,3-5 0 0,0-5 32 0,1-2 0 15,1 0 0-15,-3-1 0 0,-2-6 32 0,0-6 0 16,4-4 0-16,-2-8 0 0,-1-3-256 0,-1 5 176 16,1 3-176-16,0 9 160 0,-1 9-160 0,-2 4 0 0,-2 2 0 0,-7 15 0 15,2-2 0-15,-1 0 0 0,1-4 0 16,-3 1 0-1,0-2-1216-15,-1 1-128 0,0 1-32 0</inkml:trace>
  <inkml:trace contextRef="#ctx0" brushRef="#br2" timeOffset="-9674.95">3974 15756 9375 0,'0'0'416'0,"0"0"96"0,0 0-512 0,-3-7 0 0,2 1 0 0,-2 1 0 16,1-4 1408-16,-2 1 176 0,-3 2 32 0,4-3 16 16,-1 1-384-16,-3-4-80 0,-1 0-16 0,3 6 0 15,-2 1-288-15,1-2-64 0,-1 2-16 0,-3 3 0 0,3-3-208 0,-5 0-64 16,1 2 0-16,-6 2 0 0,1 0-112 0,-2 1-16 16,0 3-16-16,-2 4 0 0,-1-1-112 0,-1 3 0 15,-3 4-16-15,-3 6 0 0,0 1-48 0,-1 4-16 16,-3-2 0-16,1 3 0 0,-1 3-48 0,14-7 0 15,-2 4 0-15,-7 14 0 0,4-3 16 0,9-13 0 16,3 2 0-16,2 1 0 0,4-5-144 16,2 1 0-16,2-3 0 0,2-2 0 0,2-5 0 0,1-3 128 15,2 1-128-15,3-6 0 0,1-1 352 0,3-3-16 16,2-3 0-16,0-1 0 0,4-6 16 0,2 1 0 16,-1-6 0-16,2 0 0 0,0-1-192 0,0 0-32 15,0 1-128-15,-3-2 192 0,-4 1-192 0,0 0 0 16,-3 1 128-16,-1 4-128 0,-2 3 0 0,0 3 0 0,1 1 0 15,-1 4 0-15,-1 4 0 0,1 2 0 16,-2 8-144-16,5 9 144 0,-2 6-128 0,0 2 128 0,0 2 0 0,-4-8-144 16,1 1 144-16,0 16 0 15,2 0-144-15,-2-17 144 16,3 4-2464-16,1-6-416 0,13 19-96 0,-1-18-16 0</inkml:trace>
  <inkml:trace contextRef="#ctx0" brushRef="#br2" timeOffset="-9307.49">4384 15702 22511 0,'-6'19'992'0,"3"-7"224"0,1-2-976 0,-2 5-240 0,0 3 0 0,0 4 0 0,-1 0 768 0,0 5 128 16,-3-3 0-16,0 4 16 0,-1-1-96 0,0 1-32 15,0 4 0-15,1-7 0 0,-1 2-528 0,2-4-96 16,0-6-32-16,2 2 0 0,3-6-128 0,-1-5 0 16,3-8 0-16,0 0 0 0,0 0 464 0,7-4 16 15,1-6 0-15,6-8 0 0,5-2-128 0,-1-1-32 16,-1 1 0-16,-5 4 0 0,2-1-320 0,3-1 128 16,2 2-128-16,0 0 0 0,1 1 0 15,1 4 0-15,-2-1 0 0,0 5 0 0,4 0 0 0,-3 6 0 16,-1 4 0-16,-2 3 0 0,-3 0 0 0,-2 7 0 15,0 2 0-15,-3 2 0 0,-3-1 0 0,1 10 128 16,-4 2-128-16,-3 0 128 0,0 1-128 0,0-11 0 16,0-1 0-16,0 0-128 15,0-3-1264-15,2-1-240 0,-1 1-48 0,4-5-6832 16,-5-9-1344-16</inkml:trace>
  <inkml:trace contextRef="#ctx0" brushRef="#br2" timeOffset="-8858.5">5757 15573 21183 0,'-10'-17'944'0,"7"9"192"0,-3 1-912 0,0-3-224 0,-2 3 0 0,-2 5 0 0,-2-3 576 0,-2 3 64 16,-2 6 0-16,-11 3 16 15,0 1-176-15,7 3-32 0,-3 4-16 0,-2 3 0 0,-2 2-128 0,0 8-32 16,-1 0 0-16,2 4 0 0,-1 3 48 0,3 1 0 16,1 3 0-16,4 2 0 0,2 2-144 15,0 14-32-15,5-6 0 0,11-24 0 0,-3 1-144 0,4-5 0 16,4-5 0-16,2-5 0 0,6-5 0 0,-1-2 0 16,4-8 0-16,3-7 128 0,4-4 112 0,2-4 16 15,1-5 0-15,1-2 0 0,3-7 64 0,0 1 0 16,-1-2 16-16,1-4 0 0,1 0-144 0,-5-4-48 15,1-1 0-15,-1 0 0 0,-3-7-144 0,6-23 0 16,-8 4 144-16,-10 21-144 0,-4-8 128 0,-1-7-128 16,-2-4 128-16,-3 0-128 0,1 4 0 0,1-18 144 15,-2 23-144-15,1 31 0 0,-1 6 0 0,0 3 0 16,-3 6 0-16,3 10 0 0,-4 10-160 0,-1 8 160 16,-1 8-160-16,-2 8 160 0,-1 9-144 0,1 7 144 15,-3 9-128-15,3 6 128 0,0 13 0 0,0 3-160 16,-1 8 160-16,3 4 0 0,1 2-224 0,4-1 64 15,4-2 16-15,5-6 0 16,4-11-2656-16,9 23-528 0,6-25-96 0</inkml:trace>
  <inkml:trace contextRef="#ctx0" brushRef="#br2" timeOffset="-8290.95">7670 15761 11967 0,'8'-17'1072'0,"-5"12"-864"16,2-1-208-16,1-2 0 0,-3 4 1328 0,-3 4 208 0,0 0 64 0,0 0 0 15,0 0-608-15,0 0-112 0,0 7-32 0,0 8 0 16,-1 1-16-16,-3 5 0 0,-2 4 0 0,-2 2 0 16,1 5-256-16,-2 2-64 15,2 3-16-15,0 2 0 0,-3 6 32 0,-1 0 16 16,-1 6 0-16,-1-2 0 0,-2-1-160 0,0 0-48 15,-1 2 0-15,6-22 0 0,-1-2-64 0,1-3-16 0,2-2 0 0,0-5 0 16,-1-3 560-16,3-6 96 0,6-7 32 0,0 0 0 16,0 0 16-16,4-16 0 0,2-8 0 0,4-5 0 15,2-3-512-15,-2 5-80 0,3-6-32 0,3-1 0 16,2-3-336-16,1-1 0 0,1-5 0 16,2-2 0-16,5 2 0 0,-1 5 0 0,6 2 0 0,0 4-128 15,0 7 0-15,0 1 0 0,-6 6 0 0,1 7 0 16,-3 0 128-16,4 8-160 0,-5 3 160 0,-8 5-160 15,-7 9 32-15,-6-4 0 0,-2 4 0 0,-4 4 0 16,-4 2 0-16,-5 4 0 0,-4-1 0 0,-3 2 0 0,-4 2-176 0,-4-5-16 16,0-1-16-16,-1-3 0 15,1-4-256-15,0-4-48 16,5-5-16-16,3-5 0 0,3-1-848 0,-2-12-160 0,4-6-48 0,10 3-10912 16</inkml:trace>
  <inkml:trace contextRef="#ctx0" brushRef="#br2" timeOffset="-8024.71">8594 15081 13823 0,'0'0'1216'0,"0"0"-960"0,-6 5-256 0,6-5 0 15,-9 7 2496-15,1 1 448 0,4 5 80 0,-1 4 32 16,-4 5-1584-16,4 6-304 0,-4 1-64 0,1 4-16 15,-3 4-304-15,1 6-64 16,0 2-16-16,-1 6 0 0,-1 1-288 0,-1 3-64 16,2 2-16-16,-2 4 0 0,1-4-336 0,0-1 0 15,2-2 0-15,1-1 0 16,1-10-688-16,2-2-144 0,1-6-48 0,1-6 0 16,3 1 16-16,2-10 0 0,4-4 0 0,3-3 0 15,0-7-32-15,2-3-16 0,1-6 0 0,3-5-9808 0</inkml:trace>
  <inkml:trace contextRef="#ctx0" brushRef="#br2" timeOffset="-7740.27">8728 15583 21183 0,'-7'15'1888'0,"5"-7"-1504"0,-1 2-384 0,-2 2 0 0,0 0 736 0,0 4 80 15,0 5 16-15,0 3 0 0,1-4 256 0,0 3 64 16,-1 4 16-16,1-4 0 0,2 1-336 0,0 0-64 15,2-2 0-15,3-3-16 0,1 0-560 0,5 5-192 16,3-5 144-16,-4-10-144 0,3-3 304 0,8 2-32 16,2-7 0-16,-6-2 0 0,4-6 160 0,1 0 16 0,1-6 16 0,0 2 0 15,1-3-80-15,-2-2-32 16,-1-1 0-16,-2-2 0 0,-2 0-160 0,-1 1-48 16,-4-3 0-16,-2-1 0 0,-2-1-16 0,-3 1 0 0,-2-1 0 0,0 0 0 15,-1 3-128-15,0 0 0 16,2-1 0-16,-2 3 0 15,0 3-1584-15,1 3-336 0,1 3-80 0</inkml:trace>
  <inkml:trace contextRef="#ctx0" brushRef="#br2" timeOffset="-7384.93">9911 15587 26367 0,'18'-13'1168'0,"-11"5"240"0,1 3-1120 0,0-4-288 0,-1 0 0 0,0 0 0 15,-2 3 1456-15,-5 6 224 0,-3-5 48 0,-3-1 16 0,-4 2-752 0,-4 1-160 16,-4 1-16-16,-1 0-16 0,-2 2-432 0,0 4-96 16,-3 1-16-16,-3 4 0 0,3 5-256 0,-2 0 0 15,1 4 0-15,1 5 0 0,1-2 0 0,1 5 0 16,2 4 0-16,2 1-144 0,6-3 144 0,1 1-160 16,4 3 160-16,2-7-160 0,5-2 160 15,3-1 0-15,6-4 0 0,3-4 0 0,2-2 0 0,1 0 0 16,5-7 0-16,2 0 0 0,2-4 192 0,2-1 0 15,0-4 16-15,1-1 0 0,-3 1 112 0,0-3 32 16,-2 0 0-16,-2 4 0 0,-2-4-160 0,-4 5-48 16,-1 0 0-16,-4 6 0 0,-3 4 112 0,-2 2 32 15,-3 7 0-15,-4 3 0 0,-2 5-32 0,-6 17 0 16,-6 3 0-16,3-16 0 0,-1 3-128 0,-5 1-128 16,1 2 192-16,-2 0-192 0,-3-1 0 0,0 0 0 0,0-2 0 15,-8 11-144 1,6-7-2096-16,10-17-432 0,1 0-80 0</inkml:trace>
  <inkml:trace contextRef="#ctx0" brushRef="#br2" timeOffset="-6801.97">13091 15738 7359 0,'-12'-4'320'0,"4"3"80"0,0-3-400 0,1 1 0 0,-1 1 0 0,0-1 0 15,2 1 2848-15,0-1 480 0,6 3 112 0,-7 0 16 16,1 1-1920-16,1 3-384 16,0 1-80-16,0 6-16 0,-2 0-176 0,1 4-48 15,0 4 0-15,1 4 0 0,-2 1-112 0,2 7-16 0,-1-1-16 0,-1 6 0 16,0-1-320-16,-1 5-64 0,-1-1-16 0,0 1 0 15,-2 0-96-15,-6 20-32 0,1-13 0 0,6-16 0 16,-2 0-160-16,1-3-224 0,-1-2 48 0,2-5 16 16,3-3-608-1,-1-4-128-15,2-5-32 0,2-4-11536 0</inkml:trace>
  <inkml:trace contextRef="#ctx0" brushRef="#br2" timeOffset="-6454.86">13404 15738 21887 0,'0'0'960'0,"0"7"208"0,-1 5-928 0,-2 2-240 0,-1 2 0 0,-1 5 0 0,-1 0 960 0,0 5 160 16,-2 2 32-16,-1 1 0 0,-1 1-208 0,-2 3-48 15,-2 2 0-15,0 0 0 0,1-2-304 0,0 0-64 16,-1-5-16-16,1 2 0 0,3-9-272 0,2-2-64 15,1-5-16-15,2 0 0 0,2-7 128 0,3-7 32 16,0 0 0-16,4-4 0 0,2-6 192 0,3 0 32 16,1-7 16-16,6-2 0 0,0-1-240 0,1-5-32 0,0 1-16 0,2 1 0 15,2-3-272-15,8-11 128 16,-4 4-128-16,-7 14 0 0,0 0 0 0,1 2 0 0,1 2 0 0,1 5 0 16,-1 0 0-16,-1 4 0 0,-2 5 0 0,-2 2 0 15,0 6 0-15,-1 6-144 0,-1 4 144 0,-2 6-128 16,-2 4 128-16,-1 1 0 0,-3 4 0 0,-2 3 0 15,-5 2 0-15,-2 3 0 0,-2-1 0 0,1-2-128 16,-3-2-1536-16,1-4-320 16,-2-2-48-16,5-6-16 0,0-5 416 0,4-4 80 15,1-7 16-15</inkml:trace>
  <inkml:trace contextRef="#ctx0" brushRef="#br2" timeOffset="-6189.34">14407 14774 22111 0,'-12'-6'480'0,"12"6"96"0,-6-5 32 0,-1 6 32 0,0 5-512 0,0 1-128 0,0 6 0 0,-2 3 0 15,-1 4 768-15,-1 6 128 16,-2 8 16-16,2 3 16 0,-1 6-304 0,1 4-64 0,-1 8-16 0,-1 6 0 15,-1 1-144-15,1 7-16 16,-1 5-16-16,-2 4 0 0,1 4-176 0,2 0-48 16,1-3 0-16,-1-4 0 15,3-4-1920-15,0-5-384 0,1-2-80 0,0-9-5056 0,1-8-1024 0</inkml:trace>
  <inkml:trace contextRef="#ctx0" brushRef="#br2" timeOffset="-5806.96">13877 15597 11055 0,'21'2'480'0,"-8"-2"112"0,2-2-464 0,8 0-128 0,5 0 0 0,7 1 0 16,4-1 3248-16,4 0 624 0,2-2 128 0,0 1 32 16,0 2-2480-16,-2 1-480 0,-2-1-112 0,-3 1 0 0,-2 0-736 0,-3 2-224 15,-4 4 128-15,-4 1-128 16,-2-3-768-16,-4 2-192 0,-2 4-64 0,-3 2 0 15,-3-1-48-15,-3 5-16 0,-4-1 0 0,-2 1 0 0,-2 2 656 0,-2 1 128 16,-2-1 32-16,0 2 0 0,-4 1 880 0,-2 10 176 16,-4 1 48-16,5-13 0 0,-1 2 384 0,0-2 64 15,0 1 32-15,0-1 0 0,2-1-80 0,-1-3-16 16,3 0 0-16,3-3 0 0,1-2-496 0,4-1-96 0,2-4-32 0,4-1 0 16,2-3-80-16,4-1-32 15,4-1 0-15,1-3 0 0,6-5-272 0,1-1-48 0,3-5-16 0,-1-2 0 16,0-1-144-16,-2-1 160 0,-1 0-160 0,5-14 160 15,-8 3-160-15,-7 2 0 0,-5-3 144 0,-6 12-144 16,-2-1 160-16,-3 0-32 0,-4 2-128 0,-3 2 192 16,-2 4-192-16,-4 3 176 0,-5-1-176 0,-2 6 160 15,-4 4-320-15,-2 2-64 16,-4 2-16-16,0 4-10928 0,2-3-2192 0</inkml:trace>
  <inkml:trace contextRef="#ctx0" brushRef="#br2" timeOffset="-3984.65">16762 14887 18303 0,'0'0'816'0,"0"0"160"0,0 0-784 0,0 0-192 0,0 0 0 0,-3 11 0 0,-4-3 768 0,1 8 96 16,3 3 32-16,-2 6 0 0,1 6-128 0,1 6 0 16,-1 6-16-16,-1 5 0 0,0 0-240 0,-2 8-32 15,-2 7-16-15,0 0 0 0,-2 5-80 0,-3 1 0 16,-3 5-16-16,0-1 0 0,-2-2-224 0,1-4-144 16,0-2 192-16,0-7-192 0,3 0 0 0,1-9 0 15,1-7 0-15,3-6 0 0,1-6-144 0,3-6-96 16,-2-4-16-16,6-7 0 15,2-5-1792-15,0-8-352 0,7-11-80 0,5-10-16 0</inkml:trace>
  <inkml:trace contextRef="#ctx0" brushRef="#br2" timeOffset="-3670.75">16550 14988 22687 0,'-20'-17'1008'0,"12"12"208"0,-1-2-976 0,-1-4-240 0,1-3 0 0,5 7 0 16,3-1 832-16,2 2 112 0,3-3 16 0,2 3 16 16,5-5-560-16,10 3-112 0,6-1-32 0,-3 5 0 15,7 1-272-15,5-1 0 0,6-2 0 0,4 5 0 16,1 3 224-16,3 6-64 0,-1 0-16 0,2 6 0 16,1 5-144-16,0 5 0 0,2 5 144 0,-2 7-144 15,-2 3 0-15,17 27 128 0,-18 2-128 0,-21-23 0 16,-3 11 0-16,-5 5 0 0,-5 0 0 0,-3 4-192 15,-5 1 192-15,-4-4 0 0,-5-2 0 0,-5-6 0 16,-5-2 160-16,-8-5 64 0,-7-3 16 0,-4-2 0 16,-4-6 464-16,-19 9 112 0,3-5 16 0,19-19 0 0,-2 1-448 0,-2-3-64 15,1-1-32-15,1 0 0 0,1-2-528 0,2-4-96 16,1-6-32-16,1-2-13776 0</inkml:trace>
  <inkml:trace contextRef="#ctx0" brushRef="#br2" timeOffset="-3321.42">18275 15093 26207 0,'-14'14'1152'0,"5"0"256"0,0 10-1136 0,3-4-272 0,-2 2 0 0,2 8 0 16,-2-1 400-16,1 8 32 15,2 7 0-15,-2-1 0 0,0 4-128 0,0 2-32 0,1 0 0 0,-1 5 0 16,1-1-272-16,1 0 0 0,2 2 0 16,3 20 0-16,2-15 0 0,2-25 0 0,1 1 0 0,4-5 0 15,2-3 128-15,3 2-128 0,2-3 0 0,6-2 0 16,1-5 144-16,5-2-144 0,0-1 0 0,1-7 144 15,-1 0-144-15,0-5 192 0,-3 0-192 0,-2-5 192 16,-1-3-192-16,-4 0 0 0,-3-2 144 0,-2-4-144 16,-3-1-432-16,-2-5-144 15,-5-1-48-15,-3-1-7760 0,-3-4-1568 0</inkml:trace>
  <inkml:trace contextRef="#ctx0" brushRef="#br2" timeOffset="-3144.95">17849 15634 17503 0,'0'0'1552'0,"0"0"-1232"0,0 0-320 0,9-2 0 16,2 0 1376-16,3-1 224 16,6-1 32-16,2 1 16 0,6-1-1152 0,5 0-240 15,3-2-32-15,2-1-16 0,4 0 112 0,5-2 0 16,3 1 16-16,25-6 0 0,-7 0-208 0,-8 1-128 0,-9 2 128 0,-19 1-11472 16</inkml:trace>
  <inkml:trace contextRef="#ctx0" brushRef="#br2" timeOffset="-2997.34">18286 15266 27183 0,'-19'-14'1200'0,"13"5"256"0,6 2-1168 0,0-3-288 0,6 2 0 16,3-4 0-16,3 1 576 0,4 2 48 0,2 2 16 0,4-4 0 16,2 5-448-16,4-5-64 0,1 0-128 0,19-3 176 15,1 2-48-15,-15 0 0 0,5 1 0 0,29-7 0 16,2 0-128-16,-1 2 0 0,4-2 0 0,-4 3-13440 15</inkml:trace>
  <inkml:trace contextRef="#ctx0" brushRef="#br2" timeOffset="-2453.58">22414 15181 19343 0,'-14'-11'1728'0,"5"7"-1392"0,-3-1-336 0,0-2 0 16,-2-2 1120-16,0 2 160 0,-4 4 16 0,0 1 16 16,-5 0-400-16,0 4-80 0,-1 2 0 0,5-1-16 15,-1 4-448-15,-16 2-96 0,1 2-16 0,11-3 0 0,-2 2 64 0,-2 3 0 16,-2-1 0-16,0 5 0 15,2 1-128-15,3 2-32 0,1 5 0 0,3 0 0 16,4 2-160-16,4 1 0 0,3 2 0 0,5 3 128 0,3-4-128 0,5 4 0 16,2 0 0-16,1 0 0 0,5-1 0 15,-1-4 0-15,1 2 0 0,1-2 0 0,0-4 0 0,0 1 0 16,-2-4 144-16,-1 1-144 0,-1-6 272 0,-2 0-16 16,-2-1 0-16,-3 0 0 0,-4-1 416 0,-2-1 80 15,-1-6 16-15,-4 2 0 0,-2-2-128 0,-4-1-32 16,-2 0 0-16,-1-2 0 0,-4-3-432 0,-2 1-176 15,-3-4 128-15,0 1-128 0,0-4 0 0,-1-4-256 16,-1 2 48-16,1-5 0 16,0 2-592-16,2 1-112 0,3-2-32 0,1 2-8944 15,4-3-1792-15</inkml:trace>
  <inkml:trace contextRef="#ctx0" brushRef="#br2" timeOffset="-1634.97">20900 14937 5519 0,'0'0'496'0,"0"0"-496"0,0 0 0 0,0 0 0 0,0 0 1408 0,0 0 192 16,-7 1 48-16,1 1 0 0,0-1-624 0,-1 1-112 16,7-2-16-16,-6 2-16 0,0 0-160 15,6-2-16-15,-7 3-16 0,0-1 0 0,0 1-128 0,4 1-32 16,-4 2 0-16,0 3 0 0,-1 2 48 0,3-3 0 15,-2 5 0-15,1 2 0 0,-1 7 16 0,-2-1 16 16,1 5 0-16,-2 0 0 0,1 7-112 0,-1 4-32 16,-2 4 0-16,-7 25 0 0,0-5-208 0,-1 1-32 15,1-1-16-15,-2 1 0 0,0-2-208 0,0 0 0 16,1-3 0-16,5-21 0 0,-2 2 0 0,-2-1 0 16,0-2 0-16,1-2 0 0,2-5 0 0,1-1 0 15,-1-4-160-15,2-4 160 16,4-4-720-16,1-1-64 0,2-4-16 0</inkml:trace>
  <inkml:trace contextRef="#ctx0" brushRef="#br2" timeOffset="-1135.61">20197 15567 21183 0,'-17'-5'944'0,"11"4"192"0,6 1-912 0,0 0-224 0,0 0 0 0,0 0 0 0,0 0 720 0,0 0 112 16,0 0 0-16,11-5 16 0,5-3-624 0,3 3-224 15,2-4 144-15,6 4-144 0,2 0 128 0,4 1-128 16,4-4 128-16,1 2-128 0,-1 1 128 0,-1 0-128 16,-3 1 128-16,-3 1-128 0,-2 0 0 0,-1 1 0 15,0-1 0-15,-9 2-176 0,-3-1-16 0,0 2-16 16,-1 0 0-16,0 0 0 0,-3 0 208 0,0 0 0 15,-4 0-160-15,3 2 160 0,-3 2 0 0,-7-4 0 16,0 0 0-16,4 5 0 0,-4-5 0 0,1 7 240 16,-2 3-64-16,-2-1-16 0,-1 0 192 0,-1 4 32 15,-1-3 16-15,-1 5 0 0,0 1-48 0,-1-1-16 16,-1 0 0-16,2 3 0 0,-1 1-144 0,2 1-16 16,1 1-16-16,3 3 0 0,1-1-160 0,2-2 0 0,2 0 144 15,3-2-144-15,2 0 176 0,2-1-48 16,1-2 0-16,3-3 0 0,2-4 208 0,1 0 48 15,3-4 0-15,0-4 0 0,3 1 0 0,-2 1 16 16,2-3 0-16,-1-1 0 0,1-4-64 0,-5-2-16 16,-1-2 0-16,-3 3 0 0,-2-4-48 0,-5 1-16 15,-3-2 0-15,-6-1 0 0,-2 2 384 0,-5-5 64 0,-6-3 0 0,-3 0 16 16,-4-1-272-16,-1 1-64 0,-1 0-16 16,-1 1 0-16,-1-1-368 0,2 4 0 0,1 4 0 0,2 0 0 31,2-1-1648-31,1 2-400 0,1 3-64 0</inkml:trace>
  <inkml:trace contextRef="#ctx0" brushRef="#br2" timeOffset="-606.9">23016 15219 17503 0,'-11'-7'1552'0,"11"7"-1232"0,-7-3-320 0,4 0 0 15,-2 2 1024-15,-1 1 128 0,0 1 48 0,-2 3 0 16,-2 3-400-16,-2-1-80 16,-2 5-16-16,-2 1 0 0,-1 4 0 0,-2 3 0 0,-3 4 0 0,-6 5 0 15,0 3-128-15,-8 12-48 0,3-5 0 0,9 2 0 16,4-1-240-16,10-14-48 0,1 5-16 0,2-4 0 15,4 2-224-15,0-4 0 0,6 3 0 0,0-7 0 16,4-4 128-16,3-5-128 0,3 2 0 0,2-7 144 16,1-2 176-16,4-5 16 0,0-4 16 0,9-3 0 15,-2-5 96-15,-2-2 32 0,-2-3 0 0,-9 7 0 0,0-3-144 0,-3-3-16 16,2 0-16-16,-3-3 0 0,-3-2-304 16,-2-1 128-16,-4 1-128 0,2-1 0 0,-6-3 0 0,2 0 0 15,-3 5 0-15,0-5 0 16,-1 3-224-16,1 3-160 0,2 0-16 0,-1 2-9456 15,-1 1-1872-15</inkml:trace>
  <inkml:trace contextRef="#ctx0" brushRef="#br2" timeOffset="-351.44">23537 14467 8287 0,'0'0'736'0,"0"0"-592"16,0 0-144-16,0 0 0 0,0 0 2240 0,-2 6 400 16,-3 8 96-16,-2 4 16 0,-1 2-1504 0,-3 6-288 15,-1 2-64-15,-1 5-16 0,-2 3-272 0,1 4-48 16,-3 8-16-16,-1 3 0 0,1 4-240 0,-2 3-48 16,-1 10-16-16,1-2 0 0,-2 4 16 0,-1-2 16 0,1 2 0 0,0-1 0 15,3-8-272-15,-6 24 160 0,9-18-160 0,2-12 128 16,3-11-128-16,5-18 0 15,0-7-160-15,2 0 160 16,3-4-896-16,0 0-64 0,3-9-32 0</inkml:trace>
  <inkml:trace contextRef="#ctx0" brushRef="#br2" timeOffset="-35.8">23508 15241 13823 0,'-4'6'1216'0,"-1"6"-960"16,3 2-256-16,-2 3 0 0,0 4 2160 0,0 2 384 16,-1 2 80-16,-1 0 0 0,1 5-1248 0,-2-2-256 15,2 1-48-15,-2 1-16 0,-1-3-544 0,2 1-128 16,1-4 0-16,-3 8-16 0,3-12-192 0,4-7-48 16,1-4 0-16,1 4 0 0,-1-13 176 0,0 0 16 15,0 0 16-15,9 1 0 0,1-2 400 0,3-2 80 16,1-6 16-16,1 0 0 0,3-5-128 0,0-4 0 15,-1 1-16-15,1-4 0 0,-3-3-208 0,1-1-32 16,0-3-16-16,-1 0 0 0,-1-6-224 0,-1 0-32 16,1 0-16-16,-1 0 0 0,-2 3-160 0,-1 2 0 15,1 1-192-15,-4 4 192 0,3 4-192 0,-2 2 192 16,0 3-160-16,-1 3 160 16,0 3-1760-16,-2 4-256 0,1 0-48 0</inkml:trace>
  <inkml:trace contextRef="#ctx0" brushRef="#br2" timeOffset="257.86">23943 15297 22863 0,'5'12'1008'0,"-2"-6"208"0,0 2-960 0,5-3-256 0,3 1 0 0,3 2 0 0,2 0 1088 0,1 1 160 16,1-4 32-16,3-2 16 0,-1-1-640 0,2-1-128 15,-1 1-16-15,-1-4-16 0,1-1-208 0,-3-2-32 16,-3-3-16-16,-1 2 0 0,-3-1-240 0,-1-2 144 15,-2 2-144-15,-3-3 128 0,-1 2-128 0,-3-2 0 16,-2 2 0-16,-3-1 128 0,-1 4 160 0,-4 1 32 16,-2 2 0-16,-3 2 0 0,-1 1 48 0,-5 4 16 15,-1 1 0-15,-3 6 0 0,-3 1-176 0,-1-1-16 16,1 7-16-16,1 4 0 0,-2-1-176 0,5 1 128 16,1 1-128-16,6-1 128 0,2-2-128 0,3 1 0 15,5-2 0-15,5 3 0 0,3-4 0 0,5-1-192 16,4 0 64-16,8-5 128 15,5-2-1504-15,6 0-176 0,4-3-48 0</inkml:trace>
  <inkml:trace contextRef="#ctx0" brushRef="#br2" timeOffset="1156.45">26934 14782 11055 0,'0'-12'976'0,"-3"-5"-784"0,3-7-192 0,-1-1 0 0,-1 4 3328 0,-2-1 608 16,0 1 128-16,0 3 32 0,-4 4-2512 0,0 2-496 16,-3 7-112-16,0-1-16 0,-4 2-336 0,-3 4-80 15,-2 8-16-15,-6-1 0 0,-3 5-304 0,-3 1-64 16,-1 4-16-16,-1 7 0 0,-2 3-144 0,1 7 0 16,-1 7 0-16,-14 23 0 0,6-2-160 0,17-16 160 15,-1 8 0-15,-1 2-144 0,-3 2 16 0,-1 1 0 16,0 2 0-16,-15 27 0 15,6-13-512-15,18-29-112 0,0-3-16 0,3 1 0 16,0-4 176-16,3-3 16 0,0-6 16 0,2-4 0 0,2-1 144 0,1-5 32 16,1-3 0-16,-3 1 0 0,4-9-16 0,3-2 0 15,0-8 0-15,0 0 0 16,1-4-176-16,0-6-16 0,-2 0-16 0,1-4 0 16,0-2 160-16,2-1 16 0,0-2 16 0,2 0 0 0,0-1 800 0,5 3 144 0,4 0 48 0,4 2 0 15,5-2 96-15,4 3 32 0,4 3 0 0,16-4 0 16,3 2-368-16,-10 7-64 15,7-1-16-15,3 2 0 0,1 1-96 0,1-2-32 0,0 0 0 0,2-1 0 16,1-2 176-16,-2 3 16 16,1 1 16-16,-3-1 0 0,-2 1 32 0,0 2 0 0,-3 0 0 15,-7 3 0-15,-4 2-240 0,-6 0-128 16,-5 2 160-16,-5 4-160 0,-2-1 176 0,-7 6-176 0,-3-2 192 0,-5 6-192 16,-3 3 192-16,-3 4-192 0,-4 1 192 0,-1-1-192 15,0 0 144-15,2-4-144 0,0 2 0 0,5-4 144 16,3-2-144-16,2 3 0 0,3-5 0 15,6-6 0-15,3 0 368 0,4-5-16 0,3 1 0 0,5-3 0 0,5 1 0 0,1-5 0 16,0-1 0-16,1 1 0 0,3-8-112 0,-5 2-32 16,0-3 0-16,-2 2 0 0,-2-3-208 0,-4-1 144 15,-2-1-144-15,-3-1 128 0,-3 0-128 0,-2-3 0 16,-3 0 0-16,-4 0 128 0,-3 0-128 0,-4-9 0 16,4 15 0-16,-1-2 128 0,-3-2-128 0,-1 1 0 15,-3 2 0-15,2 1 0 0,1 0 0 0,1 0 0 16,1 5 0-16,2-5 0 0,4 1 0 0,4 6-224 15,5 0 48-15,2-1 16 0,3 4 160 0,3 1 0 16,1 2 0-16,4 3 0 0,0-1-144 0,2 2 144 16,2 3-160-16,-1-2 160 0,1 1-224 0,1 3 48 15,1 4 16-15,-1-2 0 0,-1 4 160 0,-1 2 192 16,-3 1-32-16,-3 1-16 0,-1 5-144 0,-3 1 0 0,-4 2 0 0,-1 1 0 16,-2-3 240-16,-2 3-48 15,-2-1 0-15,1 0 0 0,-6-7 80 0,1 0 16 16,-3-1 0-16,2-1 0 0,4-3-80 0,-1 2-16 0,-2-4 0 0,3-2 0 31,4 1-1408-31,3-1-272 0,-4-3-64 0</inkml:trace>
  <inkml:trace contextRef="#ctx0" brushRef="#br2" timeOffset="2066.49">28698 16180 17727 0,'0'0'384'0,"0"0"96"0,5-6 16 0,-1 1 0 0,2 0-496 0,5-4 0 15,1 0 0-15,2-4 0 0,2-5 944 0,-2 2 80 16,0-3 32-16,1-2 0 0,5-4-160 0,0-2-16 16,1-5-16-16,0-1 0 0,1-2-368 0,1-5-80 15,-3-2-16-15,2-6 0 0,-1-4-240 0,2-3-160 16,-1-3 192-16,1-7-192 0,0-2 256 0,-2 2-64 15,1-4-16-15,0 2 0 0,-2-2 128 0,-1 4 16 0,0-2 16 0,0 10 0 16,-1 2-112-16,0 8-32 0,-2 9 0 0,1 5 0 16,-2 8 0-16,-1 3 0 0,-3 8 0 0,0 1 0 15,-3 4-192-15,0 7 0 0,-8 2 0 16,8 7 0-16,-3 1 0 0,2 9 0 0,0 4 0 0,-3 7-160 16,1 4 160-16,-2 5-160 0,1 2 160 0,0 10-160 15,0 0 160-15,-2 6 0 0,0 3-144 0,-2 2 144 16,0 6 0-16,1 0 0 0,0 4 0 0,2-1 0 15,-2-4 0-15,-1-2 0 0,-1-4 0 0,2-11 0 0,2-2 0 16,-1-4 0-16,1-4 160 0,1-3-160 0,-4-5 0 0,1-6 0 16,0-3 0-16,0-3 0 15,2-3-1232 1,-2-2-368-16,0-3-64 0,-1-10 0 0</inkml:trace>
  <inkml:trace contextRef="#ctx0" brushRef="#br2" timeOffset="2225.46">28900 15664 29087 0,'0'0'1280'0,"0"0"272"0,12-2-1232 15,-2-1-320-15,4 0 0 0,1 1 0 0,5 2 256 0,6 0-16 16,4 0 0-16,5 0 0 0,3-1-240 0,5 1 144 16,4 0-144-16,3 0 128 0,2-2-128 0,-1 1-144 15,-3 0 144-15</inkml:trace>
  <inkml:trace contextRef="#ctx0" brushRef="#br2" timeOffset="2790.09">30121 16052 23151 0,'-2'11'1024'0,"2"-3"208"0,0 2-976 0,0 10-256 0,0 2 0 0,0-6 0 16,0 5 720-16,0 4 112 0,-1 1 0 0,0 3 16 15,-2 4-400-15,-1 0-96 0,-1-3-16 0,0 2 0 0,-4 1-160 0,0-2-48 16,-2-5 0-16,0 1 0 0,-1-4-128 0,1-3 0 15,1-1 0-15,-3 1 128 16,0-3-448-16,-2 4-80 0,3-9-32 0,6-5-7600 16,1-1-1520-16</inkml:trace>
  <inkml:trace contextRef="#ctx0" brushRef="#br2" timeOffset="3137.19">31490 14879 7359 0,'0'0'656'0,"0"0"-528"0,0 0-128 0,0 0 0 16,-6 2 2080-16,0 6 384 0,2 3 80 0,-6 4 16 15,-3 3-1104-15,1 4-224 0,-4 6-32 0,1 2-16 16,-1 5-640-16,-1 7-128 0,1 2-32 0,-2 7 0 16,-1 1-192-16,0 4-64 0,-2 2 0 0,1 5 0 15,-2-2 48-15,1 5 0 0,-1-1 0 0,1-1 0 16,-1 1-176-16,0-6-192 0,1-1 32 0,0-3 16 15,2-2-880-15,-6 15-192 16,5-15-16-16</inkml:trace>
  <inkml:trace contextRef="#ctx0" brushRef="#br2" timeOffset="3650.86">31099 14988 24815 0,'2'-8'544'0,"0"-2"112"0,1-3 32 0,2-1 16 0,2 2-576 0,4-2-128 16,0 0 0-16,11-4 0 0,4 3 336 0,-5 7 48 0,7-5 0 0,3 6 0 15,5-1-224-15,3 4-32 16,3 2-128-16,0 2 192 0,-9 1-192 0,-1 3 0 16,-1 2 0-16,-3 0 0 0,-2 3 0 0,-2 3 0 0,-3 3 0 0,-2 0 0 15,0 6-128-15,-4 2-80 0,-6 2-16 0,-4-2 0 16,-5 1-144-16,-4 1-16 0,-1-6-16 0,-2 2 0 16,-2-2 208-16,-1 1 64 0,-1-1 0 15,-1 2 0-15,-1-4 400 0,0 0 96 0,2-2 16 0,1 0 0 0,1-2 272 0,1-1 64 16,2 0 16-16,1 5 0 0,3-2-224 0,7 0-32 15,4 3-16-15,3 1 0 0,-1 3-320 0,5-1-144 16,1 6 128-16,2 0-128 0,2 1 0 16,-2 0 0-16,0 4 0 0,0 3 0 0,-1-3 0 15,-2 1 0-15,-1-1 0 0,-2 1 0 0,-3 1 0 0,-2 0 0 16,-3-1 0-16,-4 3 0 0,-3-4 144 16,-3-2-144-16,-2 0 160 0,-4-2-160 0,-6-4 576 0,-3-3 32 15,-4 1 0-15,-4-3 0 0,-4-1-32 0,-5-3-16 16,-7-2 0-16,-2-1 0 0,-5-4-288 0,-2 1-48 15,-2-4-16-15,3-1 0 16,2 0-1088-16,3-2-208 0,4-3-64 0</inkml:trace>
  <inkml:trace contextRef="#ctx0" brushRef="#br2" timeOffset="18144.71">25795 2234 8287 0,'0'0'736'0,"0"0"-592"0,0 0-144 15,0 0 0-15,0 0 1024 0,0 0 192 0,0 0 16 0,0 0 16 16,0 0-416-16,0 0-96 0,0 0-16 0,0 0 0 15,0 0-272-15,0 0-64 0,0 0-16 0,0 0 0 16,0 0 192-16,13 4 32 0,-3-2 16 0,3 1 0 16,-1-2-32-16,6 2 0 0,0-1 0 0,1 3 0 15,4-1-160-15,3-1-32 0,5 3-16 0,2 0 0 16,3-1-64-16,4-1-16 0,5-1 0 0,3-1 0 16,2-2 0-16,-1-1 0 0,0-1 0 0,4-1 0 15,3 0-32-15,5 2 0 0,4 1 0 0,2 0 0 0,0 0-80 16,-2-1-32-16,-2-2 0 0,-1 0 0 0,-1 0-144 0,0 2 0 15,1-1 0-15,0 4 128 0,2-1-128 16,-2-2 0-16,-3-3 0 0,-2 1 128 0,0 1-128 0,0 2 0 16,3 1 0-16,1 0 0 0,1-3 160 0,1 1-160 15,-4-1 192-15,-1-2-192 0,-6 2 192 0,1 1-192 16,2 1 192-16,-1 2-192 0,1 1 176 0,0 2-176 16,1-1 160-16,-2-1-160 0,0-3 128 0,-6 0-128 15,-1 0 0-15,-1 0 0 0,1-2 0 0,1 4 128 16,0 2-128-16,2 1 0 0,1-3 128 0,0-2-128 15,0-2 176-15,-3 1-176 0,-5-1 0 0,0-1 0 16,1-1 0-16,-3 2 0 0,1 2 0 0,0 0 0 0,0 0 0 16,3 0 0-16,2-2 0 0,-1 0 0 0,-2-1 0 0,-2-1 0 15,-1 1 0-15,-1-1 0 0,-1 0 0 0,0-1 0 16,2 2 0-16,3 1 0 0,-1-1 0 0,1 2 0 16,-1-2 128-16,0 3-128 0,3 3 0 0,-3-3 0 15,-2-1 0-15,-3-1 0 0,-3 1 0 0,2 2 0 16,0 1 0-16,-1-1 0 0,-1 2 0 0,1-1 0 15,-2 1 0-15,0 0 128 0,1 1-128 0,-1 0 160 16,0 2-160-16,1 0 192 0,-3-5-192 0,-1-1 192 16,0-1-48-16,-3-1 0 0,-2 0 0 0,0 0 0 15,1 1-144-15,-1 0 192 0,1 1-192 0,1 1 192 16,-1 0-192-16,-2 1 0 0,0-2 144 0,1 0-144 16,-1 0 128-16,-1 0-128 0,3 4 128 0,0-4-128 0,-2-4 176 15,-1 1-48-15,-1-1 0 0,0 2 0 0,-1 1 0 16,-1-2-128-16,-2 0 192 0,1 0-64 0,-3 0-128 0,0 1 128 15,-2-1-128-15,-1 3 128 0,-1-3-128 0,0 2 0 16,1 1 144-16,-4 0-144 0,0-1 144 16,-10 1-144-16,10 2 192 0,-10-2-192 0,0 0 272 0,0 0-48 15,0 0-16-15,0 0 0 0,0 0-208 0,0 0 128 16,0 0-128-16,-10 4 0 0,-3 1 144 0,-1 0-144 16,-2-1 128-16,-2-1-128 0,-2 2 128 0,-5 3-128 15,0-3 128-15,-6 1-128 0,-3-1 0 0,-4-2 128 16,-4-6-128-16,-1 6 0 0,-2 0 0 0,0 1 128 15,-4 0-128-15,1 2 0 0,0 1 0 0,-4 3 0 16,-3-2 0-16,-5-3 0 0,-2-4 0 0,-2 3 128 0,-1 0-128 0,3-2 0 16,0 1 0-16,-4-1 0 0,-4 3 0 0,-3-3 0 15,-2-4 0-15,-1 0 0 0,-1-2 0 0,2 3 0 16,3-1 0-16,-5 1 0 0,-7 0 0 0,0-3 0 16,0-4 0-16,5 5 0 0,3 1 0 0,-3 1 0 15,-3 1 0-15,0-4 0 0,1-3 0 0,3 4 0 16,3 3 0-16,0 0 0 0,-2-3 0 0,-2 1 0 15,-3-2 0-15,0 3 0 0,3-2 0 0,3 6 0 16,2-1 0-16,-2 1 0 0,-5-3 0 0,2-1 0 16,1-7 0-16,6 7 0 0,3 2 0 0,3 0 0 15,0 2 0-15,0-3 0 0,0-4 0 0,2 2 0 16,3-2 0-16,4 4 0 0,4 2 0 0,2 1 0 16,1-1 0-16,-1-2 0 0,-1 3 0 0,-1-6 0 15,-3 0 0-15,3-1 0 0,1 2 0 0,2 1 0 0,2 1 0 16,3 1 0-16,4 1 0 0,2 0 0 0,0-2 0 15,2 0 0-15,1-1 0 0,2 0 0 0,1-1 0 0,1 1 0 16,2 1 0-16,2-1 0 0,2-3 0 0,2-1 0 16,2 0 0-16,3 4 0 0,2-1 0 15,1 1 0-15,2 1 0 0,3 0 0 0,2 0 0 0,1 0 0 16,1 0 0-16,7 0 0 0,-12 0 0 0,5 3 0 16,7-3 0-16,0 0 0 0,0 0 0 0,-7 5 0 15,2 4 0-15,5-9 0 0,0 0 0 0,0 0 0 16,0 0 0-16,0 0 0 0,8 10 0 0,1 1 0 15,-2 1 0-15,4-6 0 0,3-3 0 0,3 2 0 16,4 1 0-16,2-1 0 0,2 1 0 0,5 2 128 0,7-4-128 0,1 2 0 16,4 2 0-16,0-6 0 15,4 0 0-15,2-2 0 0,2 0 0 0,6 2 128 0,5 1-128 0,5-1 0 16,5 1 0-16,3-6 0 0,-3 2 0 16,3-2 0-16,1 1 0 0,4-1 0 0,5 3 0 0,1 0 0 15,-1-1 0-15,0-3 0 0,-2-1 0 0,5 4 0 16,2 3 0-16,-2 2 0 0,0-1 128 0,-2-4-128 15,-4-5 0-15,3 5 0 0,1 5 0 0,2-1 0 16,-2-1 0-16,-2-1 0 0,-7 1 0 0,1 0 0 16,3 1 0-16,0-1 0 0,-1 3 0 0,-4-2 0 15,-4-3 0-15,1 0 0 0,-2 0 0 0,1 0 0 16,1 0 0-16,1 0 0 0,-2 0 0 0,-5-3 0 16,-4-4 0-16,-1 2 0 0,-1 2 0 0,1 1 0 15,0 2 0-15,-1-2 0 0,-1-3 0 0,0 3 0 16,-3 0 0-16,-3 0 0 0,-3-1 144 0,-2 0-144 0,0-3 0 0,1 5 144 15,-2 2-144-15,0-1 0 0,-1-1 128 0,-3 1-128 16,-5 0 0-16,-1-1 0 0,-3-3 128 0,-1 2-128 16,-2 0 0-16,-5 0 0 0,-1-3 160 0,-1 2-160 15,-1 2 128-15,-2 0-128 0,1-2 160 0,-2 3-160 16,-1 3 192-16,-1-2-192 0,-3-4 240 0,-1 2-64 16,1 1-16-16,-2 0 0 0,-1 1-160 0,-1 1 0 15,-1-1 0-15,0 0 128 0,-10-1 32 0,9 1 0 16,-9-1 0-16,0 0 0 0,0 0-32 0,0 0-128 15,0 0 192-15,0 0-64 0,0 0-128 0,0 0 0 16,-2 12 0-16,2-12 0 0,-12 2 128 0,0 1-128 16,-4-3 0-16,-4 2 128 0,1 4-128 0,-4-1 0 0,-2-3 0 15,-1 2 128-15,-6-2-128 0,2 2 0 0,-4 0 0 16,-6 0 128-16,-4 1-128 0,-5 0 0 0,-4-1 0 0,-4-3 0 16,-3 0 0-16,-2 1 0 0,-4-1 128 0,-4 2-128 15,-5-1 0-15,-5 1 0 0,-5-3 0 0,-1 0 0 16,1 2 0-16,-3 1 0 0,-2-2 0 0,-5 0 0 15,-7-1 0-15,2 0 0 0,3 2 0 0,-1-1 0 16,-6-1 0-16,1 1 0 0,1-1 0 0,6 3 0 16,2 0 0-16,1 0 0 0,-4-2 0 0,3-1 0 15,4-1 0-15,1 0 0 0,1 1 0 0,2-2 0 16,-3-3 0-16,3 3 0 0,2 1-144 0,2-1 144 16,3 1-208-16,1-3 64 0,-1-5 16 0,0 4 0 15,0 0 128-15,8 0-128 0,5 2 128 0,1 1-128 16,2-1 128-16,0 0 0 0,0-4 0 0,2 0 0 15,1-2 0-15,4 1 0 0,3 2 0 0,4 1-128 0,5 2 128 16,1 2 0-16,-2 1 0 0,2-1 0 0,2-2 0 0,-2 2 0 16,1-3 0-16,3 0-128 0,2 2 128 15,2 0 0-15,2 1 0 0,2 0 0 0,1-2 0 0,4 2 0 16,4-2 0-16,-1 2 0 0,2 0 0 0,2 1 0 16,1 0 0-16,1-3 0 0,1 2 0 0,2-1 0 15,1-1 0-15,2 0 0 0,-1 3 0 0,1 0 0 16,4 0 0-16,7 0 0 0,-11-2 0 0,11 2 0 15,0 0 0-15,0 0-128 0,0 0 128 0,0 0 0 16,0 0 0-16,0 0 0 0,0 0 0 0,0 0 0 16,0 0-144-16,13 5 144 0,1-2-176 0,2-1 48 15,2 3 0-15,2-1 0 0,2-3 128 0,3 0-192 0,2 3 192 0,5 0-192 16,1 2 192-16,5 0 0 0,3 0 0 16,4 4 0-16,6 3 0 0,-1-4 0 0,1 1 0 15,1-4-128-15,-3 2 128 0,3-2 0 0,3-1 0 0,2 3 0 16,4-2 0-16,2 2-128 0,1 0 128 0,0-3 0 15,-4 0 0-15,2 1 0 0,0-3 0 0,4-2 0 16,3-1 0-16,2 1 0 0,4 3 0 0,-1-2 0 16,-3 2 0-16,3-2 0 0,2-2 0 0,4 0 0 15,2 0 0-15,-2-2 0 0,-2-2 0 0,0 3 0 16,-2 1 0-16,4-1 0 0,3-3 0 0,-2 2 0 16,-1 2 0-16,-3-2 0 0,-7 0 0 0,3-2 0 15,2 0 0-15,2 2 0 0,-1-1 0 0,-2 2 0 16,-1 0 0-16,-2-2 0 0,-1-2 0 0,0 1 0 15,0 0 0-15,0 2 0 0,-3-2 0 0,-4-1 0 0,-5 1 0 0,-1 0 128 16,-2-2-128-16,1-2 0 0,-1 3 192 16,1 0-48-16,0-1 0 0,-3 1 0 0,-3 0-16 15,-2-3 0-15,0 2 0 0,-3-5 0 0,-1 4-128 16,-3-3 160-16,1 1-160 0,-2 0 160 0,2 2-160 0,0 2 0 16,2-2 0-16,-3 2 128 0,-1-8-128 0,-2 4 0 15,-1-4 144-15,0 2-144 0,-4 1 0 0,0 0 0 16,-1 1 0-16,1-3 128 0,-2 1-128 0,1 1 0 15,-3-1 0-15,-1 4 128 0,3 0-128 0,-2 0 0 16,-1 2 0-16,-1 0 0 0,-2-2 0 0,1 3 0 16,-2 2 0-16,-1-2 0 0,-3-1 0 0,2 1 0 15,-3 2 0-15,-3 0 0 0,-2 1 0 0,1 0 0 16,-1 0 0-16,-2-1 0 0,-2-1 0 0,-10 3 0 16,10-2 0-16,-10 2 0 0,0 0 0 0,0 0 0 0,0 0 0 0,0 0 0 15,0 0 0-15,0 0 128 0,0 0-128 0,0 0 128 16,0 0-128-16,-10 9 0 0,-1-4 0 15,-2 0 128-15,-1 2-128 0,-3-5 0 0,-2 1 128 0,-1-1-128 16,-3 2 0-16,-1 2 0 0,-3 0 0 0,-3-3 128 16,-5 0-128-16,0 2 0 0,-1 0 0 0,-1 1 0 15,-3 2 0-15,-1-2 0 0,-1 5 0 0,0-1 0 16,-1 1 0-16,-7-1 0 0,-2-1-176 0,-2 0 176 16,-2 0-160-16,-3-1 160 0,-1 2-160 0,3 1 160 15,3-2 0-15,-5 4-144 0,-3-4 144 0,-4 1 0 16,-4-4 0-16,0 2 0 0,-5 0 0 0,2 3 0 15,2-1 0-15,-5 2-128 0,-4-5 128 0,-4 2 0 16,1-5-128-16,2 2 128 0,4 3-128 0,-5-5 128 0,-4 0-128 16,-1 0 128-16,1-2-128 0,4 1 128 0,4-2-128 0,-1 2 128 15,0-1-128-15,-2 1 128 0,-3-2-144 0,5 1 144 16,4 0-160-16,1-1 160 0,3-1-208 0,-4-1 48 16,0-3 16-16,0 1 0 0,1 0 144 0,4 0-160 15,4 3 160-15,2-3-160 0,-3 0 160 0,-1-2 0 16,-2-1-144-16,1 3 144 0,3-5 0 0,4 4 0 15,3 2 0-15,2 0 0 0,1 2 0 0,-1-1 0 16,-5 0 0-16,2-2 0 0,3-3 0 0,1 2 0 16,3 2 0-16,3 0 0 0,5 1 0 0,2 0 0 15,-1 0 0-15,2-1 0 0,-1-2 0 0,-1-1 0 0,0-2 0 16,2-2 0-16,0 5 0 0,4 1 0 16,0 0 0-16,6-4 0 0,1 1 0 0,2-3 0 0,3 4 0 15,3 0 0-15,0-4 0 0,2 4 0 0,2 1 0 0,2-2 0 16,-3-1 0-16,4 2 0 0,2-2 0 0,3 2 0 15,-1 2-128-15,4 0 128 0,8 3 0 0,0 0 0 16,-5-6 0-16,5 6 0 0,0 0 0 0,0 0 0 16,0 0-128-16,0 0 128 0,12 0-160 0,-1 3 160 15,2 0-160-15,1 0 160 0,1 1-160 0,2 1 160 16,1 1-128-16,1-1 128 0,1 4 0 0,4-1-144 16,3 2 144-16,5-2-128 0,3 6 128 0,3 1-128 15,3 1 128-15,3 0 0 0,0-1 0 0,3 0 0 16,1-1 0-16,-1 0-128 0,-2-2 128 0,4-1 0 15,2 2 0-15,4-4 0 0,3 3 0 0,3 1 0 16,3-5 0-16,0 2 0 0,1-3 0 0,1 1 0 0,0-2 128 16,6-3-128-16,4 0 128 0,1-1-128 0,2-1 0 15,-1 1 144-15,-2-1-144 0,3-1 0 0,2 0 128 0,2 0-128 16,-1 2 0-16,-4 0 0 0,-6-2 0 0,1 1 0 16,-1-1 128-16,2 1-128 0,-1 1 0 0,-2-1 0 15,2-1 0-15,-8 1 0 0,-4 0 0 0,0 1 0 16,0-1 0-16,4 0 0 0,1 0 0 0,-1 1 0 15,-1 0 128-15,-3-2-128 0,-3 0 0 0,-1-2 0 16,-1 0 128-16,-1 1-128 0,0-1 192 0,1-1-32 16,-2 1 0-16,0-2 0 0,-4-1-16 0,-1 0 0 15,-5-1 0-15,-1-4 0 0,1 0-16 0,-2-3 0 16,3 3 0-16,-1 1 0 0,3-3-128 0,0 1 160 16,-2 0-160-16,1 3 160 0,-3-3-160 0,1 0 0 0,-6-1 144 0,-1-1-144 15,-2 1 0-15,2 3 0 0,1-1 0 0,-1 1 128 16,0-4-128-16,-2 4 0 0,-1 0 0 0,0 3 0 15,1-2 0-15,-3 4 0 0,-4-1 0 0,-2-2 0 16,-2-1 0-16,-1-2 128 0,-3 5-128 0,0-2 0 16,-2 1 0-16,-3 1 0 0,-1 2 0 0,-1-3 0 15,-1 0 0-15,-1 2 0 0,-1-1 0 0,2 0 128 16,-1 4-128-16,-1-1 0 0,0 1 0 0,-10 1 0 16,11-3 0-16,-11 3 0 0,11-2 0 0,-11 2 0 15,10-1 0-15,-10 1 0 0,9 1 0 0,-9-1 0 16,11-3 0-16,-11 3 0 0,0 0 0 0,11 0 0 15,-11 0 0-15,0 0 0 0,0 0 0 0,0 0 0 16,0 0 0-16,0 0 0 0,0 0 0 0,0 0 0 16,0 0 0-16,0 0 0 0,0 0 0 0,0 0 0 15,0 0 0-15,0 0 0 0,0 0 0 0,0 0-128 0,0 0 128 0,0 0 0 16,0 0 0-16,0 0-128 0,0 0-96 0,0 0-16 16,0 0 0-16,0 0 0 15,-7 5-144-15,7-5-16 0,0 0-16 0,-9 6 0 16,9-6-160-16,0 0-16 15,0 0-16-15,0 0 0 0,-9 6-352 0,9-6-64 0,0 0 0 0,-6 6-7520 16,6-6-1504-16</inkml:trace>
  <inkml:trace contextRef="#ctx0" brushRef="#br2" timeOffset="56837.45">25894 2346 6847 0,'0'0'304'0,"-8"-5"64"0,1-4-368 0,-3 2 0 0,2 0 0 0,-1 0 0 16,2-1 256-16,0 0 0 0,1-2-16 0,-1 5 0 0,7 5 176 15,-7-7 32-15,7 7 16 0,-8-10 0 0,-1 4 144 0,2-1 32 16,7 7 0-16,-11-3 0 16,3-1 160-16,8 4 32 0,-9-3 16 0,0 1 0 0,9 2-32 0,-9 1-16 15,9-1 0-15,-9 0 0 0,9 0-160 16,0 0-16-16,-6 4-16 0,6-4 0 0,0 0-256 0,0 0-48 16,-2 9-16-16,2-9 0 0,7 10-48 0,-1-2-16 15,-6-8 0-15,13 8 0 0,0-1-32 0,-1 0-16 16,0-2 0-16,2 1 0 0,-2 0 48 0,4-1 16 15,-1-1 0-15,1 1 0 0,2 0 32 0,3-1 16 16,0 0 0-16,5 3 0 0,2 0-64 0,2-1-16 16,2 4 0-16,2-4 0 0,4 2-208 0,0-3 144 15,1 0-144-15,0 3 128 0,0-3-128 0,-1 0 128 16,-1 1-128-16,1 0 128 0,2-3-128 0,1 4 0 0,0 0 0 16,4 1 0-16,1 3 0 0,2 0 0 0,0 3 0 0,-1-2 0 15,-1 1 0-15,-1-3 0 0,-3 3 0 16,2-2 0-16,-2 1 0 0,2 0 0 0,2 0 0 0,3-3 0 15,3 1 0-15,1-2 128 0,-3 2-128 0,0-4 0 16,-2 0 160-16,-1 1-160 0,0-3 192 0,1 1-192 16,1 2 224-16,2-2-64 0,3-2-16 0,0 1 0 15,2-2 48-15,-2 2 0 0,-1-4 0 0,-3 0 0 16,-1-1-192-16,3-2 0 0,2 2 0 0,0 1 0 16,4-3 0-16,-1 1 192 0,0-1-64 0,-2-2 0 15,-5-1-128-15,0 0 0 0,0 1-160 0,-1-3 160 16,1 3 0-16,2-2 0 0,-1 0 0 0,1 3 0 0,0-2 0 15,0-2 0-15,-2 3 160 0,-1-3-160 16,0 2 0-16,0 1 0 0,3-3 0 0,0 2 0 0,0-2 0 0,3 1 0 16,2 2 0-16,-1-4 0 0,-1 1 0 15,-3-1 0-15,-2 3 0 0,-1 1 0 0,2-3 0 0,-1 2 0 16,0 1 0-16,0-2 0 0,0 3 0 0,-1 1 0 16,1 0 0-16,-6-1 0 0,-4-1 0 0,-1 0 0 15,-1 3 0-15,-1-4 0 0,1 0 128 0,-5 1-128 16,0 3 192-16,0-2-64 0,0-1 0 0,2 1 0 15,-2 0 0-15,-3 1 0 0,-1-3-128 0,-1 1 0 16,0 1 144-16,-1 2-144 0,-3-6 0 0,-1 0 0 16,-1-1 0-16,-2 2 128 0,0 1-128 0,-1-2 0 0,1 3 0 15,-3 0 128-15,0-2-128 0,-2 4 0 16,0 0 0-16,1 0 0 0,-2-3 0 0,-2 4 0 0,-3 2 0 16,4-2 0-16,-3 0 0 0,-1-1 0 0,-9 3 0 15,9-4 0-15,-9 4 0 0,9-1 128 0,-9 1-128 0,0 0 0 16,0 0 0-16,0 0 0 0,0 0 0 0,0 0 0 15,0 0 160-15,0 0-32 0,0 0-128 0,0 0 192 16,0 0-64-16,-12 0-128 0,0 0 176 0,-2 1-176 16,-3 2 176-16,-1-1-176 0,-1 0 160 0,-1 0-160 15,-3 1 0-15,-1 2 0 0,-2 0 0 0,2-1 0 16,-4 1 0-16,-1 3 128 0,-3-2-128 0,-3 2 0 16,0-3 0-16,-5-2 0 0,-6 2 128 0,1 3-128 15,2-4 0-15,-1 2 0 0,-2 3 0 0,0-1 0 16,1-1 0-16,-5 0 0 0,-5 2 0 0,-2-3 0 15,-5-1 0-15,1 1-160 0,-2 0 160 0,2-3-128 0,2 2-48 16,-5-1 0-16,-4 0 0 0,-5-1 0 0,-3-1 176 0,1 1-208 16,1-1 80-16,0 3 128 0,2-1-144 0,-6-1 144 15,-6-1 0-15,2 0 0 0,0-2 0 0,5 2 0 16,1 2 0-16,-3-2 0 0,-6 0 0 0,0-1 0 16,-2 0 0-16,4-1 0 0,5 0 0 0,-2 0 0 15,-2-1 0-15,0-3 0 0,-4-1 0 16,5 3 0-16,5-1 0 0,-2 0 0 0,3-2 0 0,-1-1 0 15,-1 0 0-15,3 1 0 0,4-6 0 0,4 4 0 16,5-5 0-16,1 5 0 0,-2-3 0 0,1 2 0 16,0-5 0-16,2 0 0 0,3-1 0 0,3 3 0 15,2-2 0-15,5 2 0 0,6-1 0 0,-1 0 0 16,4 4 0-16,1-5 0 0,1-2 0 0,1 2 0 0,-1 3 128 16,3-5-128-16,2 0 0 0,2 1 0 0,1 2 0 15,4 0 0-15,1 0 0 0,1 3 0 0,2-2 0 0,3 2 0 16,0-1 128-16,1 2-128 0,5-1 0 0,1 4 0 15,3-1 0-15,1-1 128 0,5 7-128 0,-5-5 0 16,5 5 0-16,0-8 0 0,0 8 0 0,0 0 0 16,0-8 0-16,0 8 0 0,0 0 0 0,10-4 0 15,-10 4 0-15,12-2 0 0,0 2 0 0,1 0 0 16,-2 1 0-16,2 1-128 0,-1 1 128 0,2 2 0 16,0 1 0-16,2-1 0 0,-1 2-128 0,5 0 128 15,-1-2 0-15,3 6 0 0,0-2 0 0,2 2 0 16,1-2-128-16,2 4 128 0,2 2 0 0,0 0 0 15,0-1 0-15,5 3 0 0,2 0 0 0,8 4 0 16,-1 3 0-16,5-1 0 0,2 1 0 0,6 0 0 16,-2-4 0-16,2-2 0 0,-2 0 0 0,0-3 0 0,0-2 0 15,3 2 0-15,1 0 0 0,6 1 0 0,3-1 0 16,1-2 0-16,-1-3 0 0,2 1 0 0,-2-2 0 0,3 3 176 16,2-1-176-16,5-3 160 0,0-1-160 0,-1 1 0 15,-7-4 144-15,2 1-144 0,2 0 0 0,3 0 0 16,3-4 0-16,-2 2 128 0,1-2-128 0,-4-2 0 15,-2-2 128-15,3 2-128 0,4-2 0 0,0 1 144 16,3-3-144-16,-3-2 0 0,-6 0 0 0,-1-3 0 16,0-2 0-16,3 3 0 0,3-3 144 0,-3-1-144 15,-3 0 0-15,-3-1 144 0,-4-2-144 0,-2 3 0 16,0 3 0-16,3-3 0 0,0 2 0 0,-2 2 0 16,-2-3 0-16,-4 3 128 0,-6-5-128 0,1 0 0 0,-1 0 0 15,-2 6 0-15,1-3 0 0,3 4 0 0,-1 0 144 0,-2-1-144 16,-3-1 0-16,-2-3 0 0,-3 2 0 0,-3 2 0 15,-2-2 0-15,-3 3 0 0,-2-2 0 0,-1 1 0 16,-3 2 0-16,-1-3 0 0,-2 1 0 0,-1-1 0 16,2 4 0-16,-3 0 0 0,-2-2 0 0,-3 1 0 15,-3 1 128-15,-2-1-128 0,-1 1 128 0,-2 2-128 16,-2 1 128-16,-9 2-128 0,10-1 128 0,-10 1-128 16,0 0 128-16,0 0-128 0,0 0 128 0,0 0-128 15,0 0 128-15,0 0-128 0,0 0 128 0,0 0-128 16,0 0 0-16,0 0 0 0,0 0 0 0,0 0 128 15,0 0-128-15,0 0 128 0,0 0-128 0,-8 5 128 16,-1-2-128-16,9-3 0 0,-12 3 128 0,2 0-128 16,0-1 0-16,1-1 128 0,0 2-128 0,9-3 0 15,-11-3 0-15,0 0-320 0,1 0 64 0,10 3 16 16,-9-3-544-16,9 3-112 0,-8-1-32 0,8 1-7632 16,0 0-1520-16</inkml:trace>
  <inkml:trace contextRef="#ctx0" brushRef="#br2" timeOffset="58805.25">15462 2113 3679 0,'0'0'320'0,"-8"-7"-320"16,3 1 0-16,5 6 0 0,0 0 1440 0,-6-2 224 0,0-2 32 0,6 4 16 16,0 0-992-16,0 0-192 0,0 0-32 0,0 0-16 15,0 0-304-15,0 0-176 0,0 0 192 0,0 0-192 16,0 0 0-16,0 0 0 0,0 0 0 0,0 0 0 16,0 0 0-16,0 0 0 0,0 0 0 0,0 0 0 15,0 0 0-15,0 0 0 0,11 3 0 0,-1 0 0 16,-10-3 0-16,13 8 0 0,0 0 0 0,-1-3 0 15,0 2 0-15,3 0 0 0,0 0 0 0,2 2 0 16,2-4 224-16,2 4 32 0,2-4 16 0,3 4 0 16,0 3-80-16,1-1 0 0,4-4-16 0,-1-2 0 15,1 0 128-15,-1-3 16 0,1 1 16 0,2-2 0 16,1-1 16-16,3-1 0 0,0-2 0 0,5-2 0 16,1 1-80-16,4-2-16 0,3-3 0 0,-1 0 0 0,-1 0-80 15,-1 0-32-15,-3 0 0 0,-1 1 0 0,1-3-144 16,1 4 0-16,-3 0 144 0,2-1-144 0,2 0 128 0,1-1-128 15,-4 3 128-15,1-2-128 0,-3 2 0 16,-2 1 0-16,-6-3 0 0,-3 3 0 0,2 0 0 0,-3-2 0 16,-2 2-160-16,-3 0 160 0</inkml:trace>
  <inkml:trace contextRef="#ctx0" brushRef="#br2" timeOffset="59605.94">19706 1802 7359 0,'0'0'320'0,"0"0"80"0,0 0-400 0,0 0 0 0,0 0 0 0,8 12 0 16,1 2 1296-16,1-2 176 0,1-1 48 0,2 3 0 0,0-2-880 0,1 0-192 15,4 2-16-15,1 3-16 16,2 1-256-16,1 0-160 0,1-1 192 0,1 1-192 0,1 0 160 0,2 0-160 15,1-2 128-15,0-2-128 0,0-1 0 16,2 0 0-16,2-1 0 0,3-1 0 0,0 0 0 0,3-2 128 16,2 1-128-16,4 0 128 0,3-5-128 15,5-2 0-15,2-1 0 0,-2-2-176 16,-3-1-256-16,3-1-48 0,2-4-16 0,-1 0 0 16,2 1-464-16,3 0-112 0,6-4-16 0,-2 3 0 15,-1-4 240-15,-1 2 32 0,-4-2 16 0</inkml:trace>
  <inkml:trace contextRef="#ctx0" brushRef="#br2" timeOffset="60311.7">22941 2102 6447 0,'0'0'272'0,"16"10"80"0,1-2-352 0,4 2 0 0,0-3 0 0,2 5 0 16,1-6 480-16,3 4 32 0,-3-2 0 0,3-2 0 16,0-1 192-16,0-1 64 0,0 0 0 0,2 0 0 15,2-2-144-15,2-2-32 0,1 0 0 0,3 4 0 16,1 0-240-16,6-3-48 0,3-1-16 0,1-1 0 15,1-4-32-15,-2-4 0 0,-2 3 0 0,1-6 0 0,-2-1-32 16,3 3-16-16,0-2 0 0,2 3 0 0,1-4-208 0,3 2 0 16,-4 0 128-16,2-1-128 0,-3-2-144 0,-5 0-80 15,-3 0-16-15,-2-3-6640 16</inkml:trace>
  <inkml:trace contextRef="#ctx0" brushRef="#br4" timeOffset="67745.4">15463 10953 6447 0,'0'0'576'0,"-6"-1"-576"16,-3-3 0-16,-2 2 0 0,-1-1 1520 0,-2-2 192 16,-1 1 32-16,-2 2 16 0,-2 1-800 0,-1 1-176 15,-2-3-16-15,-3 2-16 0,-4 2-304 0,-3 0-64 16,-4-1-16-16,1 2 0 0,-1 3 144 0,1 4 48 0,-1-4 0 0,-15 6 0 15,8-2-368-15,5 5-64 16,3 0 0-16,5 1-128 0,3-1 128 0,4 0-128 0,3 0 0 0,3 1 0 16,6-3 0-16,1-1 0 0,5-1 0 0,5-10 0 15,5 11 144-15,5 0-16 0,0-6-128 0,2-1 192 16,2 1 48-16,6 0 0 0,4 0 0 0,5 4 0 16,3-3 32-16,6 6 16 0,2-1 0 0,0 3 0 15,5 2-288-15,-2 1 0 0,-1 1 0 0,-4 0 0 16,-5 2 0-16,-5 2 0 0,-5 2 0 0,-4 0 0 0,-4 0 304 0,-3 3-48 15,-3-2-16-15,-6 2 0 0,-3-4 320 16,-5 11 64-16,-5-3 16 0,-1-11 0 0,-4 1 80 0,-7-2 32 16,-6 0 0-16,-5 0 0 0,-4 0-368 0,-2 0-64 15,-2-1 0-15,-1-2-16 0,0-1-176 0,0 1-128 16,-1-6 192-16,4 0-192 0,-1 0 0 0,2-3 0 16,2-5 0-16,3-2-192 15,4-2-1728-15,-6-4-320 0,-4-6-80 0,20-6-16 0</inkml:trace>
  <inkml:trace contextRef="#ctx0" brushRef="#br4" timeOffset="68096.63">16171 10881 16575 0,'-15'13'736'0,"10"-8"160"0,0 5-720 0,0 1-176 0,1 7 0 0,3 4 0 0,-3-1 1488 0,1 4 272 16,1 6 48-16,-1 1 16 0,-1 4-1312 0,-1 4-272 16,-1 5-48-16,-2-1-16 0,-2 6-176 0,-1-3 128 15,-1 3-128-15,0-1 128 0,-2-3-256 0,1-2-64 16,-1-4-16-16,1-5 0 0,2-3-112 16,-1-4 0-16,2 0-16 0,1-6-6368 15,0-6-1264-15</inkml:trace>
  <inkml:trace contextRef="#ctx0" brushRef="#br4" timeOffset="68679.8">16593 10904 6447 0,'0'0'576'0,"0"0"-576"0,0 0 0 0,0 0 0 0,9 8 1552 0,-4 0 208 16,-9 4 32-16,2-1 16 0,2 1-880 0,-3 4-176 16,1 3-48-16,-3 4 0 15,-3 1 64-15,-1 2 16 0,-2 3 0 0,2 3 0 16,-3 2-48-16,1 3-16 0,-2 2 0 0,1 0 0 0,-5 0-272 16,1 0-64-16,0 1-16 0,2-5 0 0,-1-4 32 0,1-2 16 15,1-4 0-15,2-2 0 0,1-5 224 0,2-5 32 16,2-2 16-16,1 1 0 0,5-12-96 0,0 0-16 15,2-7 0-15,1 0 0 0,3-6 48 0,0-2 0 16,2-4 0-16,2-3 0 0,0-1-320 0,6-3-64 16,-4 0-16-16,2-2 0 0,2 0-224 0,-1-5-160 15,0 3 32-15,7-14 0 0,-1 2 128 0,-4 18 0 16,3 1 0-16,3-1 0 0,1 1-192 0,2 3 64 16,-1 2 0-16,0 4 0 0,1 5 128 0,-1 3-128 15,1 2 128-15,-2 6-128 0,-2 5 128 0,-3 2 0 16,-3 5-144-16,-1 5 144 0,-1 3 0 0,-1 7 0 15,-4 3 0-15,-4 5 0 0,-2 2 0 0,-3 4 0 0,-3 3-144 0,-2 2 144 32,-3-2-592-32,1 0-16 0,-2-7 0 0,2-3 0 15,-1-4-352-15,1-8-80 0,0-3-16 0,1-4-10144 0</inkml:trace>
  <inkml:trace contextRef="#ctx0" brushRef="#br4" timeOffset="69079.65">17951 10093 17503 0,'0'0'768'0,"-9"4"176"0,0 1-752 0,-2 1-192 16,0 6 0-16,3-2 0 0,-4 5 320 0,-1 5 48 0,-2 7 0 0,-1 4 0 16,-2 5-16-16,-1 9 0 15,-3 5 0-15,-1 7 0 0,0 1-192 0,0 10-32 16,1 3-128-16,-1 1 192 0,0 4-192 0,2 1 0 0,0-2 0 0,-7 30 0 15,5-17 0-15,4-11 0 0,2-8 0 0,5-10 0 16,3-10 208-16,2-4-48 0,4-6-16 0,1-14 0 16,2-2-144-16,3-1 0 0,1-2 0 15,3 1 0-15,2-9-192 0,0 2 192 0,4-2-160 0,2-6-9072 16</inkml:trace>
  <inkml:trace contextRef="#ctx0" brushRef="#br4" timeOffset="69565.17">18066 10650 16575 0,'6'-5'1472'0,"-1"-2"-1168"15,2-3-304-15,1 2 0 0,3-3 256 0,3 5-16 16,2-1 0-16,1 2 0 0,4-1-32 0,2 1 0 16,2 2 0-16,2 2 0 0,-1 0 16 0,13-1 0 15,-4 1 0-15,-11 2 0 0,-2 2-64 0,0 2-16 16,-2 3 0-16,-2-1 0 0,-3 3-144 0,-2 2 128 16,-3 2-128-16,-3 2 128 0,-2 3-128 0,-2 2 0 15,-3 2 0-15,-3 0 0 0,0 1 0 0,-5 1 0 16,-2-2 0-16,-2-1 0 0,0 1 0 0,-4-1 0 0,0-3 0 15,1 1 0-15,2-1 368 0,-2 7-16 0,6-3 0 0,6-11 0 16,3 2-80-16,4 0-16 16,5 1 0-16,1 0 0 0,3-3-64 0,0 1-32 0,2 4 0 15,1 0 0-15,2-1-160 0,8 7 128 0,-4 0-128 0,-6-7 128 16,-1 3-128-16,-1 0 0 0,-3-2 0 0,-2 1 0 16,-1 0 0-16,-4-1 0 0,-3 2 128 0,-4-1-128 15,-2 0 672-15,-5 0 48 0,-4-2 16 0,-1 2 0 16,-4 1 144-16,-4-1 16 0,-4-1 16 0,-3-2 0 15,-4-1-336-15,-3 1-64 0,-1-5 0 0,-1 0-16 16,3-1-272-16,-15 3-48 0,9-3-16 0,6-4 0 16,6-4-352-16,4 0-64 0,5-2 0 0,4-3-8848 15,7-3-1776-15</inkml:trace>
  <inkml:trace contextRef="#ctx0" brushRef="#br4" timeOffset="69902.08">19251 10341 24767 0,'0'0'1088'0,"-2"6"240"0,-1 3-1072 16,-1 5-256-16,2 4 0 0,0-5 0 0,2 2 0 0,-2 3 0 0,-3 4-208 0,-3 5 80 16,-1 0 128-16,-1 3 0 15,-1 3 0-15,-2 7 0 0,0 8 0 0,1 3 0 0,-2 5 0 0,1 1 0 16,0 4 0-16,-1 1 0 0,4 3 0 0,-4 31 0 16,3-16 0-16,8-32 0 0,1 0 0 0,0-5 0 15,4 1 0-15,0-6 0 0,3-8 0 0,1-2 0 16,3 1 0-16,3-7 0 0,-1-4 0 0,1-5 128 15,0-3-128-15,1-1 0 0,1-4 0 0,0-4-128 16,-1-2-464-16,0-2-96 0,-2-3-16 16</inkml:trace>
  <inkml:trace contextRef="#ctx0" brushRef="#br4" timeOffset="70100.36">18712 11009 16575 0,'-1'-10'1472'0,"1"10"-1168"16,5-6-304-16,4 2 0 0,5 0 1584 0,5 3 256 16,5-2 48-16,4 1 16 0,3 2-1456 0,17 0-272 15,-6-4-176-15,-12 3 192 0,5-2-48 0,2 2 0 16,2 0 0-16,2-2 0 0,3-1-144 0,-1-1 0 16,3 3-160-16,-1-1-7008 15,-2 2-1408-15</inkml:trace>
  <inkml:trace contextRef="#ctx0" brushRef="#br4" timeOffset="70480.17">19399 9876 4607 0,'0'0'400'0,"0"0"-400"0,5 12 0 0,2 0 0 0,4 2 2272 0,1 1 368 16,3 3 80-16,2 3 16 15,0 4-1728-15,0 1-352 0,2 5-64 0,3 4-16 0,1 5-352 0,2 9-80 16,1 9-16-16,-1 3 0 0,-2 5-128 0,-3 6 0 15,-2 6 0-15,-3 3 0 0,-2-1 0 0,-1 1 0 16,-2-3 0-16,-1-1 0 0,0-3 656 0,-2-3 112 0,0-1 0 0,-4-4 16 16,1 0 656-16,-1-3 128 0,-3-2 32 0,-2-4 0 15,-1-4-576-15,-2 1-96 0,-4-3-32 0,-4-2 0 16,-4 1-432-16,-3-3-80 0,-3 0-32 0,-5-4 0 16,-5 1-224-16,-2-2-128 0,-4-2 128 0,-4-1-9072 15,-5 4-1808-15</inkml:trace>
  <inkml:trace contextRef="#ctx0" brushRef="#br4" timeOffset="74552.67">11814 12920 3679 0,'0'0'320'0,"0"0"-320"16,0 0 0-16,0 0 0 0,0 0 1120 0,0 0 160 15,0 0 16-15,0 0 16 0,0 0-784 0,0 0-144 16,0 0-48-16,0 0 0 0,4-5-80 0,-2-4 0 15,-1 1-16-15,2 1 0 0,-2-4 144 0,4 1 48 16,-1-1 0-16,3-8 0 0,-1 1 96 0,2-2 32 0,-2-5 0 0,4 3 0 16,0 0-304-16,0-2-48 15,2-2-16-15,2 1 0 0,4-4-192 0,-1 0 0 16,-1-7 128-16,1 2-128 0,4-1 0 0,-3 0 0 0,-1-5 0 0,1 1 0 16,2-2 0-16,2-3 0 0,0 1 0 15,-1-5 0-15,0 1 0 0,4-2 176 0,1-3-176 16,-1 0 160-16,-1 0-160 0,3-2 0 0,-4-3 0 15,3 1 128-15,1 3 128 0,0-1 32 0,-1 0 0 0,0 0 0 16,-2 0 400-16,-1 1 80 0,0 3 0 0,-2-1 16 0,1-3-368 16,-3 4-80-16,0 4-16 0,-2-4 0 0,-3 1-192 0,-2-2-128 15,0-1 128-15,-1 3-128 0,1 1 0 16,-2 2 144-16,0 2-144 0,1-3 0 0,1 2 160 0,-1 2-160 16,1 5 128-16,-1 1-128 0,-2-1 0 0,1 4 0 15,-1 2 128-15,3 1-128 0,-5 0 0 0,3-1 0 16,-3 5 0-16,0-2 0 0,1 5 0 0,0-4 0 15,-1-1 0-15,1 1 128 0,-3 1-128 0,0 3 0 16,0 3 0-16,-1 2 0 0,-2 3 0 0,1 1 0 16,0 2-144-16,0 3 144 0,1-3 0 0,0 4 0 15,-1-4 0-15,0 3 0 0,-3 10 0 0,5-6 0 0,-1 1 0 0,-4 5 0 16,0 0 0-16,0 0 0 0,0 0 0 0,8 4 0 16,-8-4 0-16,9 6 0 15,-4 7 0-15,-1-4 0 0,3-1 0 0,-2 5 0 16,-1-1 0-16,0 7 0 0,1 6 0 0,1 4 0 0,2 6 0 0,-2 1 0 15,0 0 0-15,0 7 0 0,0 4 0 0,4 4 0 16,-1-1 0-16,0 2 0 0,-1 2 0 0,-1-13 0 16,2 6 0-16,3 1 0 0,3 2 0 0,0 2 0 15,1 3 0-15,-1-1 0 0,-1 2 0 16,0 0 0-16,-3 2 0 0,-1 0 0 0,-1 4 0 0,-2 2 0 16,-1 1 0-16,-3-3 0 0,-2 3 0 0,-1 2 0 15,-3-2 0-15,2 2 0 0,-3-1 0 0,-1-5 144 16,3 2-144-16,-1-6 0 0,0-5 0 0,1-6-176 0,1-3 176 0,1-4 0 15,-2 1 0-15,1-5 0 0,1-3 0 0,1-1 0 16,-1-5 0-16,0-3 0 16,0-1-464-16,2-6-176 15</inkml:trace>
  <inkml:trace contextRef="#ctx0" brushRef="#br4" timeOffset="74803.56">12350 11586 24879 0,'8'0'2208'0,"2"-3"-1760"16,4-2-448-16,5 1 0 0,5-3-208 0,4 1-128 15,8 1-32-15,-1-1 0 0,1-5 720 0,3 4 144 16,1-3 16-16,0 3 16 0,0-3-288 0,20-3-64 16,-10 5-16-16,-3-1 0 15,-1 4-1536-15,-3 1-304 0</inkml:trace>
  <inkml:trace contextRef="#ctx0" brushRef="#br4" timeOffset="80428.28">26275 2291 7359 0,'0'0'656'0,"0"0"-528"0,-7 4-128 0,7-4 0 16,-10 4 1136-16,1 2 192 0,0 2 32 0,1-3 16 15,8-5-672-15,-6 5-144 0,6-5-32 0,0 0 0 16,0 0 16-16,0 0 0 0,0 0 0 0,0 0 0 16,0 0-32-16,0 0 0 0,0 0 0 0,0 0 0 15,0 0 32-15,11-1 0 0,-1-4 0 0,2 2 0 16,-1 0-176-16,3 0-48 0,2-4 0 0,-1 2 0 15,1-1-64-15,3-2-32 0,2 2 0 0,2-2 0 16,2 2-224-16,3 1 176 0,3-3-176 0,4 3 160 16,3 4-160-16,5 1 160 0,5-3-160 0,1 1 160 15,3-2-160-15,-1 0 0 0,-3-1 0 0,3 2 0 16,3-3 0-16,4 4 0 0,1 2 0 0,4-2 0 0,3-1 0 0,0 0 0 16,-2-2 0-16,2-1 0 0,0 0 0 0,3 4 0 15,-2-4 0-15,4 4 0 0,0 2 0 16,-2 0 0-16,-3 0 0 0,2 2 0 0,0-4 0 0,3 6 0 15,4 1-144-15,2-2 144 0,-4-2 0 0,0 0 0 16,-5-1 0-16,2 2 144 0,0 1-144 0,4 1 0 16,2-4 0-16,-2 0 0 0,-3 1 0 0,-1-1 0 15,-1 0 0-15,2 0 0 0,1 0 0 0,3 3 0 16,2-2 0-16,-4-1 0 0,-5-1 0 0,-2-2 0 16,-1 1 0-16,-1-1 0 0,0 3 0 0,0-1 0 15,-2-1 0-15,-4-2 0 0,-2 1 0 0,-1-1 0 0,-6-2 0 16,1 2 0-16,-4 0 0 0,2 3 0 0,-3-1 0 15,-1 0 0-15,-1-2 208 0,-1 3-32 0,-2 0-16 16,-3-2 0-16,-3 0-160 0,-2 1 0 0,-4 0 144 0,-2 0-144 16,-2 2 128-16,1 0-128 0,-3-1 128 0,0-1-128 15,-3 0 0-15,-1 1 0 0,-2 1 0 0,1 0 128 16,-2-4 16-16,-2 3 16 0,-3 0 0 0,0 1 0 16,-1 0 96-16,-9 0 0 0,0 0 16 0,0 0 0 15,8 0-16-15,-8 0 0 0,0 0 0 0,0 0 0 16,0 0-64-16,0 0-32 0,0 0 0 0,-9 0 0 15,-4 0-160-15,-1 0 0 0,-2 0 0 0,-2 0 0 16,-1 0 0-16,-3 1 0 0,-1 2 0 0,-1 0 0 16,-1 2 0-16,-2-1 0 0,-3-1 0 0,-3 1 0 15,-3-2 0-15,-5 1 0 0,-6-1 0 0,-1-2 0 0,0 0-128 16,-5 2 128-16,0 0-160 0,-2-1 160 0,2-1-192 16,-8 0 48-16,-8 2 16 0,-1-4 0 0,1 0 128 15,0-1 0-15,-1 1 0 0,-1-1 0 0,-2 1 0 0,-5-1 0 16,-8 2 0-16,0 0 0 0,0-6 0 0,0 2 0 15,0 4 0-15,-2-2 0 0,-3 1 0 0,2-3 0 16,2 0 0-16,3 2 0 0,4 1 0 0,-4-1 0 16,-2 0 0-16,-2 0 0 0,4-2 0 0,6 1 0 15,3 1 0-15,-3-1 0 0,-2 2 0 0,0-3 0 16,0 0 0-16,4 3 0 0,3 0 0 0,2 1 0 16,0-1 0-16,1 1 0 0,0-1 0 0,3 0 0 15,3 2 0-15,5 0 0 0,6 0 0 0,2 0 0 16,3 0 0-16,1 2 0 0,0 0 0 0,0-1 0 15,0-1 0-15,4 0 0 0,3 0 0 0,3-1 144 0,2-1-16 0,2 0-128 16,1 1 0-16,1 0 0 0,6-2 0 16,2 2 0-16,2 0 0 0,1 1 0 0,3-3 0 15,-1 2 0-15,4 0 0 0,0-1 0 0,-3 0 0 0,5 0 0 16,1 1 128-16,1 0-128 0,-1-3 0 0,1 3 0 16,0 1 0-16,3-1 0 0,0-1 128 0,7 2-128 15,0 0 0-15,-9-1 0 0,0 1 0 0,9 0 0 16,0 0 0-16,-8 0 0 0,8 0 0 0,-7 0 0 15,7 0 0-15,0 0 0 0,-8 1 0 0,8-1 0 16,0 0 0-16,0 0 0 0,0 0 0 0,0 0 0 16,0 0-128-16,0 0 128 0,0 0 0 0,0 0-144 15,0 0 144-15,5 10 0 0,4-1 0 0,2-5-128 16,5 0 128-16,3 2 0 0,2-2 0 0,3 0-128 16,2 0 128-16,3 1 0 0,4-1-144 0,5-2 144 0,5 2 0 15,6 1 0-15,4 3 0 0,7-4 0 0,1-1 0 16,2 2 0-16,1-1 0 0,2-1 0 0,3-2 0 0,6 2 0 15,4 0 0-15,6 2 0 0,2-2 0 0,5 0 0 16,3-2 0-16,6 3 0 0,5-1 0 0,1 3 0 16,-3-6 0-16,6 1 0 0,3 1 0 0,-1-2 0 15,-2 0 0-15,0 2 0 0,2-2 0 0,3-2 0 16,3 2 0-16,1 0 0 0,-2 0 0 0,3 2 0 16,5-1 0-16,-6 0 0 0,-7-1 0 0,1 1 0 15,3 5 0-15,-7-4 0 0,-6-7 0 0,-5 5 0 16,-5 3 0-16,2-1 0 0,-1-4 0 0,-7-1 0 0,-10-1 0 0,-4 3 0 15,-6 1 0-15,-6 1 0 16,-4 0 0-16,-4 2 0 0,-4-2 0 0,-6 3 0 0,-3-1 0 16,-6-1 0-1,-3-2-1200-15,-7 1-272 0</inkml:trace>
  <inkml:trace contextRef="#ctx0" brushRef="#br4" timeOffset="82355.98">25825 2173 6447 0,'0'0'576'0,"0"0"-576"0,0 0 0 0,0 0 0 0,0 0 592 0,0 0 16 16,0 0 0-16,0 0 0 0,0 0-192 0,0 0-32 16,0 0-16-16,11 4 0 0,-1-2-80 0,0 0-16 15,-10-2 0-15,13 0 0 0,-3 0-48 0,1 2-16 16,3-2 0-16,-1-2 0 0,0-1 32 0,1 0 0 16,2 1 0-16,2 2 0 0,1 0 32 0,3-1 16 15,-1 1 0-15,3 1 0 0,2 1-32 0,2 1-16 16,2-2 0-16,2 3 0 0,1-1-48 0,0-1-16 15,0 3 0-15,0-5 0 0,0-2-176 0,2 0 0 16,0 2 144-16,3 0-144 0,2-1 192 0,3 1-16 16,1-1-16-16,4 1 0 0,0 0 32 0,1 1 0 15,0-2 0-15,-4-3 0 0,-1-2 16 0,0 1 16 0,3 2 0 0,1 1 0 16,3-4-48-16,3 5-16 0,2 1 0 0,1 0 0 16,-2-1-160-16,-1 0 0 0,0-2 0 0,1 2 128 15,4 1-128-15,3 0 128 0,4 0-128 0,2 0 128 16,-1 0-128-16,-3 2 0 0,-5 1 0 0,1-2-176 15,0-2 176-15,0 2 0 0,-2 2 128 0,2 2-128 16,0-3 256-16,-3-2 0 0,-3 0-16 0,-3 0 0 16,-4 0 384-16,3 0 80 0,-2 2 0 0,0 0 16 15,1 1-112-15,2-1-32 0,2 2 0 0,-1-3 0 16,-1-2-64-16,-1-1 0 0,-2 0-16 0,1 1 0 16,4 0-64-16,0-1-16 0,3 1 0 0,1 0 0 15,2 0-144-15,-1-1-16 0,-1 2-16 0,-1 0 0 16,-2-3-96-16,-1-1-16 0,0 2 0 0,2 1 0 0,0-1 0 15,3 2-128-15,2 2 192 0,1-2-64 0,-1-1 0 16,-2 0 0-16,-1 1 0 0,0 0 0 0,-1 0-128 0,2 2 192 16,-5 1-192-16,-3-1 192 0,-5-2-192 15,-4 0 192-15,-4-2-192 0,-4 0 192 0,-5 0-16 0,0 1 0 16,-4-1 0-16,-2 0 0 0,-1-1 64 0,0 1 16 16,-4-1 0-16,0 1 0 0,-3 0-48 0,0 1 0 15,-1 0 0-15,-2 1 0 0,0-1-80 0,0 1-128 16,-1-2 176-16,1 2-176 0,-1-1 128 0,1 1-128 15,-11 0 0-15,12 1 0 0,0-1 0 0,-1 0 0 16,-1 0 0-16,0 0 0 0,1 3 192 0,-2-1-64 16,-9-2 0-16,11 4-128 0,-1-1 0 0,-10-3 0 15,10 4-160-15,-10-4 160 0,0 0-128 0,0 0 128 0,9 3 0 0,-9-3 0 16,0 0-304-16,0 0 16 0,0 0 0 0,0 0 0 31,-9 9-640-31,-3-2-128 0,-5-2-32 0,-1-3-11872 0</inkml:trace>
  <inkml:trace contextRef="#ctx0" brushRef="#br4" timeOffset="98889.52">23259 2081 8511 0,'0'0'384'0,"0"0"64"0,0 0-448 0,0 0 0 0,0 0 0 0,0 0 0 15,0 0 1040-15,0 0 112 0,0 0 32 0,-3-10 0 16,3 10-352-16,0 0-64 0,-2-7 0 0,2 7-16 16,0 0-304-16,0 0-64 0,0 0-16 0,0 0 0 15,0 0-80-15,0 0-16 0,0 0 0 0,0 0 0 0,0 0 16 0,0 0 0 16,0 0 0-16,0 0 0 0,-9-3-32 0,9 3-16 15,0 0 0-15,0 0 0 0,-8 5-64 0,8-5-16 16,-3 9 0-16,3-9 0 0,-3 9-160 0,6 1 160 16,-1-2-160-16,2 2 160 0,-1-2-160 0,2 3 160 15,1-1-160-15,2 2 160 0,0-2-160 0,3 0 160 16,-2 1-160-16,1 0 160 0,2 0-32 0,2 2-128 16,2-3 192-16,0 0-64 0,3-5 128 0,2 0 0 15,-1 2 16-15,4-2 0 0,2 0 96 0,0 2 16 16,1-2 0-16,1-1 0 0,-1-2-80 0,3-2-16 15,-3-3 0-15,-2 2 0 0,-1 1-128 0,2 0-32 0,-2-2 0 16,4 2 0-16,-3-1-128 0,6-1 128 16,1-1-128-16,2-2 128 0,3-1 0 0,1 2-128 0,0-4 192 0,0 2-64 15,-1-1-128-15,0-1 0 0,-2-4 0 0,-1 1 0 16,-7-3 0-16,0-2 0 0,0 1 144 16,0 2-144-16,-1 1 0 0,-2-2 0 0,-3 0 0 0,-1 2 128 15,0-2-128-15,-1 0 176 0,-1-1-176 0,-1 2 192 16,-3-1-192-16,-1-1 0 0,-2 1 0 0,0 2 0 15,-2 0 0-15,-2-1 0 0,-1 4 0 0,-3 1 0 16,0 2 0-16,-3 6 0 0,0 0 0 0,0 0 0 16,0 0 0-16,0 0 0 0,-5-6 128 0,5 6-128 15,0 0 176-15,-11 3-48 0,-1 0-128 0,1 3 192 16,-2 4-192-16,-1 1 0 0,-1 3 0 0,1 1 0 16,-4 1 0-16,3 0 0 0,1 1 0 0,-1 1 0 0,-3-1 0 0,0 1 0 15,0 0 0-15,1-2 0 16,-1-3 192-16,0 5 0 0,0-2 0 0,-2 2 0 0,-2-1 128 15,-2-1 0-15,-1 1 16 0,-3-4 0 0,-3-5-32 0,-2 4-16 16,-2-3 0-16,-1 2 0 0,-1-3-128 16,1 3-32-16,1 5 0 0,-2-2 0 0,-1-4-128 0,1 1 0 15,1-3 144-15,0 1-144 0,-5-6 0 0,0 0 128 16,-2-2-128-16,4-2 0 0,2-2 176 0,1 1-48 16,4-3 0-16,1-4 0 0,3 1 64 0,3-4 0 15,5-6 0-15,1 0 0 0,1-2-192 0,3-1 160 16,2 2-160-16,2-2 160 0,1-2-160 0,0 1 0 15,1 3 0-15,0 1 128 0,1 2-128 0,3 2 0 16,0 1 0-16,1 2 0 0,0-3 0 0,2 2 0 0,1 3 0 0,-1-2 0 16,2 3-144-16,0-2 144 0,0 10 0 15,3-8 0-15,1-2 0 0,-4 10-128 0,5-5 128 0,-5 5 0 16,0 0 0-16,6-6-128 0,-6 6 128 0,0 0 0 16,0 0-144-16,0 0 144 0,0 0 0 0,0 0-144 15,10 6 144-15,-2 2 0 0,-2 2 0 0,-1 1 0 16,-1 0 0-16,4 3-160 0,-2-2 160 0,0 0 0 15,1 0-144-15,2 4 144 0,5 0 0 0,-2 2-144 16,1 1 144-16,4 0 0 0,2-1 0 0,1 1 0 16,3-4 0-16,1 1 0 0,1-4 0 0,3 2 0 15,3 3 0-15,-1-2 0 0,0-1 0 0,3-5 0 16,-2 1 0-16,0-5-128 0,1 0 128 0,-3 0 0 16,2-2 0-16,2-2 0 0,0-1 0 0,2 0 0 15,3 0 0-15,0-4 0 0,3-2 128 0,2 0-128 16,-1-3 0-16,2 0 144 0,-4-4-144 0,-3-1 0 0,-1-1 0 0,-5 0 0 15,0-2 0-15,-2 1 0 0,-2-1 0 0,0-1 0 16,-1 3-240-16,0 0 80 0,-2-1 160 0,-3 5 0 16,-1-3 0-16,-1 3-128 0,0 0 128 0,-2 0 0 15,-3 2 0-15,-1-1-128 0,0 4 128 0,-2-3 0 16,-2 4 0-16,-1-2 0 0,-3 1-128 0,-5 6 0 16,0 0 0-16,0 0 0 0,0 0-128 0,0 0 0 15,0 0-16-15,0 0 0 0,0 0-48 0,0 0 0 16,-6 9 0-16,-3-3 0 0,-2 3 176 0,0-3 144 15,0 3-208-15,-1 0 80 0,2-1 128 0,-4 2 0 16,1 4 0-16,1-4 0 0,-1 2 0 0,-2-4 0 16,-1 1 0-16,0 4 0 0,-3 0 0 0,0 0 0 0,-2-1 0 15,-2 0 0-15,2 2 0 0,-3 0 0 16,0-5 128-16,-7 3-128 0,-1 2 0 0,-3-1 128 0,-3-3-128 0,-4 2 0 16,-4-7 0-16,1 4 0 0,-2-4 0 0,3 1 128 15,1 2-128-15,1-3 0 0,1 0 128 0,2 0-128 16,-1-1 192-16,1-3-48 0,-1-1 0 0,-3-3 0 15,2-2-144-15,2-1 0 0,5-2 144 0,2-4-144 16,3-2 128-16,2 0-128 0,2 1 160 0,2-2-160 16,2-1 176-16,4 0-176 0,0-1 192 0,4 5-192 15,1 0 192-15,2 0-192 0,1 0 192 0,2 1-192 16,1-3 128-16,-2 2-128 0,4 3 0 0,1-1 0 16,-1 3 0-16,4 7 0 0,0 0 0 0,0 0 0 15,-3-11 0-15,3 11 0 0,0 0-128 0,0 0 128 16,0 0 0-16,0 0 0 0,0 0 0 0,0 0-144 15,0 0 144-15,0 0-128 0,10 9 128 0,-1-2-128 0,-9-7 128 16,11 12 0-16,0-2-144 0,2 2 144 0,-1-1 0 0,1 0 0 16,1 0-144-16,3-1 144 0,0 2 0 0,2 2 0 15,2 0 0-15,2-3 0 0,1 0-128 0,1 3 128 16,1-2 0-16,3-1 0 0,1-1 0 0,0-3 0 16,3-2 0-16,-2-1 0 0,0-2 0 0,1 0 0 15,-3-4 0-15,2-2 0 0,-1-2 0 0,1 2 0 16,-1-2 0-16,2 1 0 0,0 0 0 0,1 0 128 15,1 0-128-15,0-2 0 0,1-3 128 0,-2 0-128 16,-2-2 0-16,-1 2 144 0,-1-1-144 0,-2-2 160 16,-7 2-160-16,0-2 160 0,-2-2-160 0,-3 3 128 0,1 3-128 15,-6 4 128-15,0-4-128 0,-2 6 0 0,-8 3 0 16,0 0 128-16,8-6-128 0,-8 6 0 0,0 0 0 16,0 0 0-16,0 0 128 0,0 0-128 0,0 0 0 15,0 0 128-15,0 0-128 0,0 0-144 0,0 0 144 0,0 0-208 31,0 0-320-31,0 0-64 0,0 0-16 0,0 0 0 16,-8-1-1600-16,8 1-320 0</inkml:trace>
  <inkml:trace contextRef="#ctx0" brushRef="#br4" timeOffset="99365.99">23980 2297 21183 0,'-12'-3'944'0,"12"3"192"0,0 0-912 0,-10 3-224 0,1 4 0 0,3 0 0 15,6-7-176-15,-6 11-80 0,-1 0 0 0,2 2-5872 16,0-4-1168-16</inkml:trace>
  <inkml:trace contextRef="#ctx0" brushRef="#br4" timeOffset="102010.05">19638 1947 8863 0,'0'0'384'0,"0"0"96"0,0 0-480 0,0 0 0 0,0 0 0 16,-2-8 0-16,1-1 1008 0,1 9 96 0,0 0 32 0,0 0 0 16,3-9-432-16,-3 9-96 0,0 0-16 0,6-5 0 15,-6 5-144-15,8-7-48 0,-8 7 0 0,0 0 0 16,10-3-96-16,-10 3-32 0,0 0 0 0,10 1 0 16,-10-1-80-16,0 0 0 0,10 5-16 0,-2 3 0 15,-8-8 48-15,7 9 16 0,0 2 0 0,0 3 0 16,0-2 80-16,0 0 0 0,1 2 16 0,0-1 0 15,0-1-80-15,3 3 0 0,-1 0-16 0,3 0 0 16,-3-2-48-16,2-2-16 0,2 2 0 0,0 1 0 0,0-1 16 16,0 3 0-16,2-2 0 0,-1 0 0 0,1-1-32 15,2-3 0-15,-3 3 0 0,3-3 0 0,3-1-32 0,-4 2 0 16,-1-3 0-16,1 0 0 0,1-2 32 0,3-2 0 16,-2 0 0-16,2 0 0 0,2 1 32 0,1-2 0 15,-1-1 0-15,0-1 0 0,1 2-32 0,2-2 0 16,0-1 0-16,0-1 0 0,-2-2-160 0,0 0 160 15,0-2-160-15,0-2 160 0,-1-1-16 0,1-2 0 16,0 1 0-16,-2-4 0 0,-2-2-16 0,1-1 0 16,-3-1 0-16,1 2 0 0,0 2-128 0,0-2 128 15,-1 0-128-15,-2-1 128 0,-1 1-128 0,-3 2 192 16,-1-2-192-16,1 0 192 0,0 1-192 0,0-3 0 16,-3 1 0-16,0 3 0 0,-1-1 0 0,0 0 0 15,-2 3 0-15,1 3 0 0,-7 8 0 0,6-6 0 0,-6 6 0 16,0 0 0-16,0 0 0 0,0 0 0 0,0 0 0 0,0 0 0 15,4-8 0-15,-4 8 0 0,0 0 0 0,0 0 0 16,0 0 0-16,0 0 0 0,0 0 0 0,0 0 0 16,-4 10 0-16,-2 0-176 0,2 3 176 0,-2 2-128 15,-2-1 128-15,2 0 0 0,-3 2 0 0,0-2 0 16,-3 2 0-16,2 1 0 0,-1 0 128 0,-3 0-128 16,2 1 0-16,0-2 0 0,-4 1 0 0,1-1 0 15,0-3 0-15,-3 1 0 0,2 1 0 0,-2 3 0 16,0-1 0-16,-4-1 128 0,1-2-128 0,-5 0 176 15,0 0-48-15,-2 0 0 0,0 0 0 0,-1-3 0 16,-1 2-128-16,2 1 0 0,0-1 0 0,0-3 0 16,-1 1 144-16,4-2-144 0,2 3 160 0,0-5-160 15,-1 1 208-15,1-5-48 0,0 2-16 0,3 0 0 0,2-1-16 0,-2-3-128 16,1 0 192-16,2-3-64 0,2-4 48 16,1 1 0-16,0 2 0 0,0-6 0 0,0 0-48 0,2-4-128 15,2 2 192-15,0-1-64 0,-1-1-128 0,0 2 0 16,4-3 144-16,-1-1-144 0,1 1 0 0,0 0 0 15,2 1 0-15,-1-2 0 0,2-2 0 0,0 1 0 16,2 1 0-16,0-2 0 0,-2 1 0 16,2-2 0-16,1 2 0 0,-1 2 0 0,1-1 0 0,0 0 0 15,-2 1 0-15,1 0-128 0,1 0 128 0,-3-1 0 16,1 0 0-16,1-1 0 0,-2 4 0 0,-1 0 0 16,1-2 0-16,0 1 0 0,-1 3 0 0,0 0 0 15,0 4 0-15,0-2 0 0,1 3 0 0,0 0 0 0,4 5 0 16,-6-6 0-16,-1 2 0 0,7 4 0 0,0 0 0 15,0 0-128-15,0 0 128 0,-7 4 0 0,7-4-144 0,-5 10 144 16,5-10 0-16,0 15-144 0,1 2 144 0,3-3 0 16,2 1-160-16,2 1 160 0,-1 2-128 15,4 0 128-15,1 0 0 0,2-2-128 0,2-2 128 0,1 3 0 16,1-2 0-16,4 0-160 0,1-2 160 0,1 0 0 16,1-1 0-16,2-1-128 0,0 0 128 0,-1 2 0 15,1-7 0-15,1 0 0 0,2 2 0 0,0-4 0 16,-4 1 0-16,2-1 0 0,0 0 128 0,0-1-128 15,-1 1 0-15,0 1 0 0,-1 2 0 0,2-5 0 16,-1-3 0-16,-2-2 0 0,0 2 0 0,0-3 0 16,0 2 0-16,0-2 0 0,-4 0 128 0,-1-4-128 15,1 1 0-15,-2-3 128 0,0-2-128 0,1 0 0 16,1-1 128-16,-2 3-128 0,0-4 0 0,0 1 144 0,2-2-144 16,0 2 0-16,-2-1 144 0,0 1-144 0,0 2 0 0,-1-2 0 15,-2-2 0-15,0 2 0 0,-2 0 0 0,-2 2 0 16,0-2 0-16,-1 4 128 0,-3-3-128 0,-1 2 0 15,1 1 0-15,-2 4 128 0,-6 5-128 0,0 0 0 16,4-9 0-16,-4 9 0 0,0 0 0 0,0 0 0 16,0 0 0-16,0 0 0 0,0 0-160 0,-7 11 160 15,-1-2-192-15,-1 4 192 0,0 1-160 0,-1 0 160 16,0 0-128-16,-2 1 128 0,0-1 0 0,-1 1 0 16,-1-1 0-16,-1 0 0 0,-2 1 0 0,1 1 0 15,-1-2 0-15,1 0 0 0,-1-3 0 0,3 2 144 0,-1-2 0 0,0-2 0 16,-3 1-144-16,0-2 192 0,1 1-192 15,1-3 192-15,-2 2-192 0,-1 1 128 0,0 2-128 16,1-5 128-16,-3-3-128 0,2 1 0 0,-3-3 0 0,2-1 0 16,-1 4 144-16,0-3-144 0,-2-1 160 0,1-4-160 15,2-2 144-15,-1 3-144 0,1-2 128 16,1-1-128-16,0 1 160 0,1 1-160 0,-1-4 192 0,4 2-192 16,0-2 208-16,1-3-64 0,1 0-16 0,2 2 0 15,2-1 16-15,0 1 0 0,0-3 0 0,0 1 0 16,0 1-144-16,3-3 128 0,-1 4-128 0,1-1 128 15,1 2-128-15,0-1 0 0,0 4 0 0,5 5 128 16,-5-6-128-16,0-2 0 0,-2 3 0 0,7 5 0 16,-6-7 0-16,6 7 0 0,-8-6 0 0,8 6 0 15,-7-3-144-15,7 3 144 0,0 0 0 0,0 0 0 16,-8-3 0-16,8 3-128 0,0 0 128 0,0 0 0 0,0 0 0 0,0 0 0 16,-8 4-128-16,8-4 128 0,-5 10 0 0,5-10 0 15,-2 10-128-15,0 2 128 0,2-12 0 0,3 10 0 16,-3-10-128-16,5 11 128 0,-5-11 0 15,9 14-128-15,-1-2 128 0,2-1 0 0,1-1 0 0,1-3-128 16,-2 0 128-16,4 2 0 0,1-2 0 0,2 3 0 16,-2-4 0-16,3-1 0 0,1-1 0 0,2-2 0 15,0 1 0-15,4-2 0 0,-1-1 0 0,0-1 128 16,0 1-128-16,2-3 144 0,-1 0-144 0,1-5 160 16,0 0-160-16,1-2 160 0,0 4-160 0,0-3 0 0,-5 1 144 15,0-2-144-15,0 0 0 0,1-3 144 16,-1 2-144-16,0 1 0 0,-3-4 144 0,0 1-144 15,-2 2 0-15,0-3 144 0,1 1-144 0,-1 1 0 0,-2 0 0 0,-1-4 0 16,-1 1 0-16,-2 0 0 0,1-2 0 0,-2 5 0 16,-3-2 0-16,0 0 0 0,-3 1 0 0,-1 2 128 15,0-5-128-15,-2 1 0 0,-1 1 0 0,-1 4 128 16,0 0-128-16,1 10 0 0,0 0 0 0,-5-7 0 16,5 7 0-16,-8-7 0 0,0 3-192 0,8 4 192 15,-10 3-400-15,3 2 32 0,0 1 16 0,1-1 0 31,6-5-384-31,-5 12-80 0,0-4-16 0,1 3-7984 0,4 1-1600 0</inkml:trace>
  <inkml:trace contextRef="#ctx0" brushRef="#br4" timeOffset="121324.05">23830 2245 16575 0,'0'0'736'0,"0"0"160"0,0 0-720 0,0 0-176 16,0 0 0-16,0 0 0 15,0 0-560-15,9 0-144 0,-9 0-16 0,11 4-16 0,-2 3 560 0,-1-2 176 16,-8-5 0-16,7 7 0 0,0 2-128 0,-2-1 128 16,-5-8 0-16,4 11 0 0,-4-11-176 0,0 0 176 15,5 12-160-15,-4-3 160 0,-1-9-144 0,0 0 144 16,0 0-128-16,0 0 128 0,4 12 0 0,-4-12-128 0,0 0 128 0,0 0 0 16,0 0 0-16,0 0 0 0,0 0 0 0,0 0 0 15,0 0 0-15,0 0 0 0,0 0 0 0,0 0 0 16,0 0 0-16,0 0 128 0,1-11-128 0,-1 11 128 15,0 0-128-15,0 0 0 0,0 0 0 0,0 0 0 16,0 0 0-16,0 0 0 0,0 0 0 0,0 0 0 16,0 0 0-16,0 0 0 0,0 0 0 0,0 0 0 15,0 0 0-15,0 0 0 0,0 0 0 0,0 0 0 16,9-4 128-16,-9 4-128 0,9-5 128 0,-9 5-128 16,11-8 0-16,-4 3 0 0,-7 5 0 0,7-5-128 15,0-4 128-15,-7 9 0 0,0 0 0 0,7-5 0 16,-7 5 0-16,5-9 0 0,-5 9 0 0,4-6 0 15,-4 6 0-15,0 0 0 0,0 0 0 0,0 0 0 0,0 0 128 16,0 0-128-16,0 0 128 0,0 0-128 0,0 0 0 0,0 0 0 16,0 0 0-16,0 0 0 0,-8-3 0 0,8 3 0 15,-6-3 0-15,6 3-128 16,0 0-320-16,0 0-64 0</inkml:trace>
  <inkml:trace contextRef="#ctx0" brushRef="#br4" timeOffset="122618.78">19630 1813 7311 0,'0'0'320'0,"0"0"64"0,0 0-384 0,0 0 0 16,0 0 0-16,0 0 0 0,0 0 384 0,0 0-16 15,0 0 0-15,0 0 0 0,0 0 0 0,0 0 0 16,-3 12 0-16,3-12 0 0,0 0-160 0,-1 10-16 16,1-10-16-16,0 14 0 0,0-1-176 0,1-3 192 15,-1-10-192-15,3 14 192 0,0 2-192 0,0-1 128 16,1 1-128-16,0 1 128 0,1 3 48 0,1-3 0 16,2-3 0-16,2 2 0 0,0-1 112 0,2-1 32 0,1 1 0 0,0-3 0 15,4-1 64-15,1 2 32 0,0-4 0 0,3 2 0 16,6-3-96-16,1 2-32 0,0 2 0 0,4-6 0 15,3-3-48-15,1 0-16 0,-1-3 0 0,2 0 0 16,0 1-32-16,1-1-16 0,3-2 0 0,0 0 0 16,2 4-176-16,1-4 0 0,3 0 0 0,2-2 0 15,-1-5 0-15,-1 2 0 0,-1-4 0 0,-4 2 0 16,0-3 128-16,-2 0-128 0,-3 2 192 0,-1-5-64 16,-3 0 192-16,-3 1 16 0,0 0 16 0,-2-2 0 15,-1 1 32-15,-1-1 0 0,-4 2 0 16,-5 3 0-16,0-1-96 0,-3 0-16 0,-4 6 0 0,-1-2 0 15,-9 8-112-15,0 0-32 0,0 0 0 0,0 0 0 16,0 0 0-16,0 0-128 0,0 0 192 0,0 0-64 0,0 0-128 0,-9 7 0 16,-1-3-160-16,0 3 160 0,-2 2-160 15,0 4 160-15,-2-3-160 0,-4 3 160 0,0-2 0 0,0-1 0 16,0 4 0-16,1 0 0 0,0-2 0 0,-1 0-144 16,-3 1 144-16,2-4 0 0,-3 1 0 0,-2-2 0 15,-3-1 0-15,-2-2 0 0,0 2 0 0,-4 3 128 16,-6-1 0-16,-3 0 0 0,-2-2-128 0,-3 4 0 15,-1-1 0-15,1 0 128 0,0-6-128 0,1 2 192 16,-1-1-64-16,5 2 0 0,0 4-128 0,0-3 0 16,0-1 0-16,1-3 128 0,4 1-128 0,1 1 0 15,0-2 0-15,3-2 0 0,4-5 128 0,2 0-128 16,3-2 128-16,2 3-128 0,2-1 0 0,2 1 0 16,2-6 0-16,2 2 0 0,-2-1 0 0,6 0 0 0,0 2 0 15,2-2 0-15,3-4-240 0,3 5-112 0,2 6-32 0,4-12-6048 16,2 1-1216-16</inkml:trace>
  <inkml:trace contextRef="#ctx0" brushRef="#br4" timeOffset="124335.14">15344 1630 2751 0,'0'0'256'0,"0"0"-256"16,0 0 0-16,0 0 0 0,0 0 512 0,0 0 64 15,0 0 16-15,0 0 0 0,7 7-464 0,-7-7-128 16,9 6 0-16,-9-6 0 0,10 9 0 0,-10-9 0 0,9 6 0 15,-1 3 0-15,0-1 0 0,-2 1 0 0,-6-9 0 16,11 8 0-16,-4 5 0 0,2-4 0 0,-3 1 0 0,2-3 0 16,-8-7 144-16,10 11 16 0,-1-5 0 0,0 6 0 15,-2 1 80-15,2-3 16 0,-1 2 0 0,1 1 0 16,-2 0-80-16,2-2-16 0,1 3 0 0,0-2 0 16,-2 0-160-16,2 2 0 0,0 0 0 0,2-1 128 15,-1 1-128-15,3 1 192 0,3 3-192 0,-1-1 192 16,2 0-16-16,1-1 0 0,2-2 0 0,3-2 0 15,2 0 80-15,2-3 32 0,0 0 0 0,0-3 0 16,0 2-144-16,3-5-16 0,2 2-128 0,0-1 192 16,0-1-192-16,1-2 0 0,1 2 128 0,1-2-128 15,3-1 0-15,1-1 0 0,-3-2 0 0,3-1 0 0,-1 3 0 0,-2 0 0 16,-3-3 128-16,2 0-128 0,1-5 128 0,-1 2-128 16,1-5 176-16,-1 2-176 0,1-4 192 0,1 0-64 15,3-1 0-15,0-3-128 0,0-2 192 0,0-1-192 16,-4 1 192-16,-4 2-192 0,-3-1 160 0,-2 0-160 15,-2-1 128-15,-1-2-128 0,-1 2 128 0,-1 1-128 16,-3 0 0-16,0 3 128 0,-4 5-128 16,-1-2 0-16,-2 2 0 0,-3 2 128 0,-1 0-128 0,-1 3 0 15,-3 1 0-15,-5 5 0 0,0 0 0 0,0 0 0 16,0 0 0-16,0 0 0 0,0 0 0 0,-4 6 0 16,-1 5-160-16,-3-2 160 0,-2 4 0 0,-3 0 0 15,1-1 0-15,-4 5 160 0,0 1 32 0,-2 2 0 16,-1 2 0-16,0-2 0 0,-1 0-192 0,1-1 0 0,-1 0 144 15,-1 3-144-15,-2 1 208 0,-1-1-16 0,-3-5-16 0,-2 0 0 16,0-2 80-16,-2 0 0 0,-2-2 16 16,1 1 0-16,1-5 16 0,-1 1 0 0,0-4 0 0,-1 3 0 15,-1-4-96-15,1 2 0 0,0-1-16 0,-1-2 0 16,1 0 16-16,-1-2 0 0,-4-2 0 0,-1 2 0 16,-3 1-48-16,0-3 0 0,1-2 0 0,2 1 0 15,0-2-144-15,1 1 128 0,0-1-128 0,3-1 128 16,3-1-128-16,0 0 0 0,4 0 0 0,-1-4 0 15,-4 1 0-15,2-3 128 0,2 0-128 0,1-2 0 16,1-4 0-16,2 2 128 0,-2-1-128 0,6-2 0 16,0 1 0-16,4 2 0 0,-1 3 0 0,2-1 0 15,3 1-384-15,0 3 32 0,1-2 16 0,1 3 0 16,3-1-112 0,1 4-32-16,0 1 0 0,7 4-6048 0</inkml:trace>
  <inkml:trace contextRef="#ctx0" brushRef="#br4" timeOffset="126909.12">26113 2113 4607 0,'0'0'400'0,"0"0"-400"16,0 0 0-16,0 0 0 0,0 0 480 0,0 0 16 16,0 0 0-16,11 4 0 0,1 0-320 0,2 0-176 0,1-1 192 0,-1 1-192 15,1-1 192-15,4-1-192 0,3 0 192 0,4 0-192 16,1-1 160-16,2 3-160 0,2-3 128 0,1 2-128 16,1-2 176-16,5 2-48 0,-1 2-128 0,3-1 192 15,2 0 80-15,5-1 16 0,5 1 0 0,1 1 0 16,-1-1 64-16,-1-1 16 0,-3-1 0 0,1 1 0 15,4 2-128-15,1 5-32 0,2-1 0 0,5 1 0 16,3-2-16-16,2-2-16 0,0-2 0 0,-1-2 0 16,-2 2-176-16,5 4 0 0,2-3 0 0,3 3 0 15,4-1 128-15,-2-3 0 0,-6 0 0 0,3-2 0 16,0 2-128-16,4 1 0 0,6 2-192 0,-3-1 192 16,2-5 0-16,-6 0 0 0,1 1 0 0,3-1 0 15,1 0 0-15,4 2 0 0,1-2 128 0,-2-1-128 0,-7-1 176 16,3 2-48-16,0 2-128 0,4 0 192 0,6 1-64 0,-5-1-128 15,-9-1 176-15,0 1-176 0,-1-2 128 0,4 4-128 16,3 0 0-16,-1-1 0 0,-2-4 0 0,-3 1 0 16,-4 1 0-16,1 0 0 0,-2 3 0 0,3-1 0 15,2-3 0-15,-5 2 0 0,-6-1 128 0,-3 2-128 16,0 1 0-16,-1-1 0 0,-1 1 0 0,-1-1 0 16,2 1 0-16,-3-2 0 0,-4-2 0 0,-6 2 0 15,-1-1 0-15,-6 1 0 0,-4-2 0 0,0 4 0 16,-3-1 0-16,-2-3 0 0,-3-2 0 0,-3 0 0 15,-5 1 128-15,-1 0-128 0,-2 0 176 0,-3 0-32 16,-3 1 0-16,-11-1 0 0,0 0 176 0,0 0 16 16,0 0 16-16,0 0 0 0,0 0 16 0,-5-5 0 15,-4 0 0-15,-5 2 0 0,-3-1-224 0,-4 2-144 0,-4-2 192 16,-4-2-192-16,-4 0 0 0,-2 3 0 0,-3-1 0 0,-5-1 0 16,-8 0 0-16,-6 0 0 0,-7-6 128 0,-2 3-128 15,-1-5 0-15,-2 6 0 0,-1 1 0 0,-7 1-192 16,-10 0 192-16,-2-3 0 0,-2 1 0 0,-3-1 0 15,-4 4 0-15,-3 0 0 0,-8-2 192 0,0 0-192 16,1 2 192-16,-7 3-192 0,-5 1 192 0,-1 0-192 16,1-3 160-16,-4 1-160 0,-6-2 128 0,2 4-128 15,3 4 0-15,-3-1 128 0,-6 2-128 0,5-1 0 16,-1-2 0-16,3 3 128 0,-5 2-128 0,5-3 0 16,5-4 0-16,2 4 0 0,2 2 0 0,3-5 0 15,4 1 0-15,6 2 128 0,10 4-128 0,0-1 0 16,-7-2 0-16,8 0 0 0,7-4 0 0,9 2 0 15,5 1 0-15,6 1 0 0,-1 2 0 0,7-4 0 16,3-3 192-16,6 0-64 0,6-1 0 0,9 1 0 0,3 0-128 0,7 0 0 16,6-2 0-16,5 1 0 0,5 1-176 0,11 0 48 15,0 0 0-15,0 0 0 0,0 0 128 0,0 0 0 16,16-2 0-16,6 0 0 0,3 2 0 0,10 0-128 16,5 0 0-16,9-4 0 0,4 1 128 0,3-2 0 15,0-3 0-15,6 4 0 0,7 2 0 0,8 2 0 16,10 1 0-16,1-2 0 0,-1-2 0 0,6 0 0 15,5 3 0-15,8 0 0 0,7-1 0 0,1 1 0 16,-1 0 0-16,7-1 0 0,5-3 0 0,0-1 0 16,-5 1 0-16,7 0 0 0,4 2 0 0,-2-2 0 15,-5 0 0-15,4 2 0 0,5 2 0 0,-4-2 0 0,-7-1 0 16,1 1 176-16,4 2 16 0,-6-1 0 0,-5-4 0 0,-3 2 0 16,0 3 48-16,-6-1 16 0,-3-1 0 0,-6 0 0 15,-7 1-80-15,-3 4-16 0,-4-1 0 0,-4 2 0 16,-6-1-160-16,-9 0 0 0,-10 2 144 0,-5 1-144 15,-7 0 0-15,-5-1 0 0,-6-3 0 0,-8 6 0 32,-6 4-576-32,-8-1-176 0</inkml:trace>
  <inkml:trace contextRef="#ctx0" brushRef="#br4" timeOffset="128610.04">19659 2211 6047 0,'27'13'256'0,"-7"-7"64"0,3 2-320 15,4-1 0-15,1 5 0 0,2-3 0 0,2 1 144 0,2-1-144 0,1 2 192 0,0-6-192 16,1-1 208-16,-2 0-64 0,-2-4-16 0,2 0 0 15,-1 2-128-15,2-3 128 0,-2 0-128 0,0 0 128 16,0-2-128-16,1 2 0 0,2 0 0 16,-1-3 128-16,2-1-128 0,0-3 0 0,1 3 0 0,-3-3 0 15,-4-4 0-15,0-1 0 0,-2 3 0 0,0-3 0 16,1 0 0-16,-3 2-224 0,0-4 48 0,-1 1 16 16,-1 2-48-16,-3 2-16 0,-2-4 0 0,-1 1 0 15,0 2 224-15,0-2 0 0,-1 3 0 0,-2 0 0 16,0-3 0-16,-4 4 0 0,-1-2 0 0,-1 1 0 15,-3 1 192-15,0-1 64 0,-2 3 32 0,-5 7 0 16,0 0-288-16,5-9 160 0,-5 9-160 0,0 0 128 0,0 0-128 16,0 0 192-16,0 0-192 0,0 0 192 0,0 0-192 0,-12 0 0 15,0 3 0-15,-1 2 0 0,0 0 0 0,-1 5 160 16,-1-1-160-16,1 3 160 0,-4-4 288 0,3 3 64 16,0 0 16-16,-2-2 0 0,1 1-80 0,-1-1 0 15,-1 4-16-15,1-3 0 0,-2 0-288 0,0 0-144 16,-2-2 160-16,0 3-160 0,-2-1 224 0,-1 3-48 15,-2-3-16-15,-3 2 0 0,-4-1 48 0,-3-2 16 16,-2 1 0-16,-1-5 0 0,-1 0 16 0,2 2 0 16,1-3 0-16,2-1 0 0,-1-1 16 0,2 2 16 15,3 2 0-15,2-2 0 0,1 1-64 0,3 0-16 16,1-3 0-16,2-2 0 0,-3-1-32 0,3 0-16 0,2-2 0 16,2 1 0-16,3-5-16 0,2 1-128 0,1 0 192 15,2 1-64-15,-1-6 16 0,2 4 0 0,1-5 0 16,3 2 0-16,0-5-16 0,1-3-128 0,3 2 192 0,-2-1-64 15,3 1-128-15,0 0 0 0,0 4 0 16,0-2 0-16,0-2 0 0,0 2 0 0,0 0 0 0,-1 4 0 16,0-2 0-16,-2 4 0 0,0 0 0 0,3 8 0 15,0 0 0-15,0 0 0 0,-8-1-144 0,-1 4 144 16,1 2 0-16,1 1 0 0,-2 5 0 0,1 1 0 16,1 1 0-16,-1 2 0 0,0 0 0 0,2 3 0 15,0-4 0-15,1 4 0 0,1-1 0 0,1 3 0 16,3-3 0-16,3-1 0 0,1-4 0 0,2 2 0 15,2-2-272-15,6 0 48 0,-1 1 16 0,9-4 0 16,4-1 32-16,4-5 16 0,2 3 0 0,3-6 0 16,5-6 160-16,-2 0 0 0,-1-4 0 0,2 5 0 0,2-3 0 0,2 2 0 15,0 0 0-15,4-2 0 0,3 3 0 16,3-2 0-16,-1-4 0 0,2 0 128 0,-5-2-128 0,1 0 0 16,-2 0 0-16,-1 3 0 0,0-4 0 15,-2 2 0-15,-1 3 0 0,1 0-6992 16</inkml:trace>
  <inkml:trace contextRef="#ctx0" brushRef="#br4" timeOffset="133341.37">25698 11986 3679 0,'0'0'320'0,"0"0"-320"0,-6-4 0 0,6 4 0 0,-3-8 944 0,1 2 112 16,-2-1 32-16,2 0 0 0,2 7-480 0,3-8-96 15,-3-2 0-15,3 4-16 0,-1-3-496 0,-2 9 0 16,0 0 0-16,6-8 0 0,-4-3 192 0,-1 4-48 15,-1 7-16-15,4-7 0 0,-1 0 592 0,-3 7 112 16,5-5 32-16,0-2 0 0,-5 7 16 0,5-7 0 16,-5 7 0-16,0 0 0 0,5-5-224 0,-5 5-32 15,0 0-16-15,0 0 0 0,0 0-48 0,0 0-16 16,0 0 0-16,0 0 0 0,1-9-192 0,-1 9-32 16,0 0-16-16,0 0 0 0,0 0-304 0,0 0 128 0,0 0-128 0,0 0 0 15,0 0 176-15,0 0-176 0,0 0 160 0,0 0-160 16,0 0 160-16,-5 9-160 0,0-1 160 0,0 3-160 15,0-2 224-15,0 3-48 0,1 2-16 0,0-2 0 16,0 5-32-16,1 1 0 0,-2 1 0 0,-1 2 0 16,1 1-128-16,0 2 160 0,0 1-160 15,0 0 160-15,-1 0-160 0,1 0 0 0,0-4 0 0,-1 0 128 16,1 1-128-16,2 1 192 0,0-3-192 0,-1 1 192 16,2-2-192-16,-1 1 0 0,1-2-160 0,-2 0 160 15,3-3 0-15,-1 1 0 0,0 0 0 0,-1-2 0 16,1-2 0-16,-1 2 0 0,-1 2 0 0,0-4 0 15,1-3 192-15,0 1-32 0,3-10 0 0,-4 12 0 0,0-1-32 16,2 1 0-16,2-12 0 0,-3 9 0 0,2 2-128 16,1-11 0-16,0 6 144 0,0-6-144 0,0 0 0 0,5 13 128 15,0-4-128-15,2-1 0 0,-7-8 208 16,11 3-16-16,1 0-16 0,0-1 0 0,2 1 48 0,3 1 16 16,1-3 0-16,1 0 0 0,0-1 16 0,1 3 0 15,2-2 0-15,-1-1 0 0,-2-1-64 0,2 1 0 16,-4 1 0-16,4 0 0 0,-1-1-16 0,3 2-16 15,0 0 0-15,2 1 0 0,2 2-160 0,1-3 192 16,0 1-192-16,1-2 192 0,2 4-192 0,3 2 0 16,3-2 144-16,0 0-144 0,0-1 0 0,-3 1 144 15,-1-1-144-15,-1-1 0 0,3 0 128 0,1 2-128 0,2 0 0 0,-2-1 0 16,2-2 128-16,0 2-128 0,1 1 0 0,2-1 0 16,1-1 0-16,0 0 0 0,0 3 0 15,-4-3 0-15,0-1 0 0,-1-1 0 0,0 1 128 0,0 1-128 16,0-3 0-16,2 1 0 0,0 1 0 0,3 0 0 15,2 1 0-15,-3-2 0 16,1-1 0-16,-1 1 0 0,0 2 0 0,-2-2 0 0,-3 2 0 0,3-2 0 16,1-2 0-16,0 3 0 0,1 1 0 0,2 0 0 15,2-3 0-15,0 3 0 0,1 0 0 0,1 0 0 16,-1 0 0-16,-2 1 0 0,-2 1 0 0,0-3 0 16,-1 0 0-16,3 1 0 0,0 2 0 0,3 3 0 15,1-4 0-15,3 2 0 0,2 1 0 0,-1-4 0 16,-3 3 0-16,-4 0 0 0,-1-2 0 0,0-3 0 15,1-1 0-15,0 1 0 0,1 1 0 0,2-1 0 0,3 1 0 0,0-2 0 16,-1 2 0-16,-2-1 0 0,-1-1 0 0,0 2 0 16,-2 0 0-16,3 0 0 0,0-3 0 0,3 2 0 15,2 2 0-15,1-2 0 0,-1-1 0 0,-3 0 0 16,1 0 0-16,-4 1 0 0,0-1 0 0,0 2 0 16,0-1 0-16,0 0 0 0,0-1-128 0,1 1 128 15,3 3-208-15,-1-3 80 0,-2-1 128 0,-2 0-192 16,-4-1 192-16,-1-1-192 0,3 0 192 0,-1 1 0 15,0-1-144-15,2-1 144 0,-1 2 0 0,2-1 0 16,-2 0-144-16,2-1 144 0,0-2 0 0,-3 3 0 16,-3 1 0-16,0-1 0 0,2 1 0 0,-1-2 0 15,-2 0 0-15,2-2 0 0,0 1 0 0,1 1 0 16,1 3 0-16,-1-1 0 0,-2 0 0 0,-3-1 0 0,-1 1 0 0,-2 1 0 16,-3-1 0-16,0 1 0 0,0 0 0 0,-1 1 0 15,-2 2 0-15,2-1 0 0,0-2 0 0,-1 3 0 16,-1-1 0-16,0 1 0 0,3-3 0 15,-1 1 0-15,1 2 0 0,-3-1 0 0,-2 2 0 0,1-1 144 16,-1-1-144-16,-2 1 0 0,-1 0 0 0,-2 0-176 16,1-2 176-16,-1 2 176 0,2-2-48 0,-2 3 0 15,-1 0 64-15,-1 1 0 0,-1-1 0 0,0-1 0 16,-2 2-192-16,-1 2 0 0,2-3 144 0,-3-1-144 16,-1 0 0-16,-2 1 0 0,-1-3 0 0,0 2 128 15,-10-3-128-15,11 1 144 0,0 0-144 0,0-1 160 16,0 0-32-16,-11 0-128 0,11-2 192 0,1 0-64 15,-12 2 32-15,10-5 0 0,-1 1 0 0,1 1 0 16,0 0-160-16,0-2 128 0,-1-1-128 0,1 2 128 16,-1-1-128-16,3-3 0 0,-4 2 0 0,3-1 128 0,0-3-128 15,0 3 0-15,0-5 0 0,1 1 0 0,-1 1 0 16,0-3 0-16,0 3 0 0,1 0 0 16,-2-3 0-16,-1 0 0 0,-1 0 0 0,-1-2 0 0,1-3 0 0,2 1 0 15,-4-1 128-15,2 0-128 0,-2 0 0 0,1 2 0 16,-1-2 0-16,0 0 128 0,1 0-128 0,0 0 0 15,-2 1 144-15,-1 6-144 0,0 1 160 0,1-4-32 16,-2 0-128-16,2 2 192 0,0-4-64 0,0 1 0 16,0 1-128-16,5-10 192 0,-1 4-192 0,0 2 0 15,-1 1 0-15,-2 3 0 0,-1 3 0 0,3 3 0 0,-2-2 0 0,-2 4-160 32,-4 6-272-32,0 0-48 0,0 0-16 0</inkml:trace>
  <inkml:trace contextRef="#ctx0" brushRef="#br4" timeOffset="140229.13">27116 10736 15087 0,'0'0'656'0,"0"0"160"0,0 0-656 0,0 0-160 0,0 0 0 0,-9 4 0 16,0-3 704-16,-1 0 128 0,-1 2 0 0,0-2 16 15,0 1-208-15,-2-1-64 0,-1-2 0 0,0 1 0 16,0 1-272-16,-3 0-64 0,-2 0-16 0,-1-1 0 15,-2 3-32-15,1 1 0 0,-2 2 0 0,-2-1 0 16,-5 4-64-16,-4 1 0 0,0 4-128 0,-6-5 192 16,0 4-192-16,-1 2 128 0,-1 2-128 0,1 2 0 15,1 0 224-15,-1 0-48 0,1 2-16 0,4 6 0 16,-3 0 208-16,0 3 32 0,-2-3 16 0,-1 3 0 16,1 5 32-16,2 2 16 0,4 1 0 0,3 1 0 0,2 1-128 0,8-4-16 15,2 0-16-15,7 0 0 0,1-3-176 0,7 0-128 16,4-1 144-16,6 1-144 0,4-2 176 0,4-1-176 15,1-2 192-15,6-2-192 0,4 1 192 0,4-7-192 16,5-1 192-16,3-1-192 0,-1-1 176 0,2-2-176 16,0-5 160-16,-3 0-160 0,0-3 144 0,4-1-144 15,-1-4 128-15,2 0-128 0,3-2 144 0,-1 0-144 16,0-2 160-16,1 1-160 0,-1-1 0 0,-3-2 0 16,0 0-208-16,-5-1 64 15,-2 0-720-15,-3-4-144 0,-1 1-16 0,-2-2-10592 0</inkml:trace>
  <inkml:trace contextRef="#ctx0" brushRef="#br4" timeOffset="140679.44">27944 10889 19343 0,'-6'-13'848'0,"1"4"192"0,1 1-832 0,-1 3-208 0,0-4 0 0,-1 6 0 16,-2-1 624-16,-2-1 80 0,-4 2 0 0,0 2 16 0,-1 1-208 0,-2 1-64 16,-2 6 0-16,-3-1 0 0,-2 5-448 0,-2 2 128 15,-4 5-128-15,2 6 0 0,0 0 0 0,-1 7 176 16,2-3-176-16,2 7 160 0,1 7-160 0,4 1-176 15,0 6 48-15,5-4 0 0,5 1 128 0,1-5 0 16,7-4 0-16,4-3 0 0,3-5 128 0,4-3 64 16,4-1 16-16,5-6 0 0,-1-2 544 0,5-6 96 15,3-1 32-15,2-3 0 0,0-1-112 0,1-2-32 16,2-4 0-16,1-3 0 0,-2-7-176 0,3-1-48 16,-3-3 0-16,2-5 0 0,-6-6-128 0,0 3-48 15,0-1 0-15,-4-5 0 0,-2-1-176 0,-1-1-32 0,-1-1-128 0,-5 0 192 16,-2-1-64-16,-6-2-128 0,-1-5 176 0,-6 7-176 15,-1 1 128-15,-2 7-128 0,-1 1 0 0,-2 4 0 16,-2 0-224-16,0 5-96 0,-2 5-32 0,1 4 0 31,-1 1-1520-31,-1 7-304 0,-3 1-64 0</inkml:trace>
  <inkml:trace contextRef="#ctx0" brushRef="#br4" timeOffset="141131.56">29283 10769 12895 0,'0'0'1152'0,"0"0"-928"0,0 0-224 0,0 0 0 0,0 0 1072 0,0 0 160 15,0 0 48-15,-5-4 0 0,-7 1-384 0,0 0-80 16,-5 2-16-16,-2 1 0 0,-4 2-480 0,-1 3-80 16,-1-1-32-16,-2-1 0 0,-1 1 80 0,-1 2 16 15,-2 0 0-15,1 3 0 0,-2 3 160 0,-1 0 48 16,-3 0 0-16,5 0 0 0,0 2 208 0,6 3 48 16,-1 2 16-16,5 0 0 0,3 0-336 0,5 0-64 15,2-1 0-15,4 0-16 0,2 0-48 0,3-1-16 16,2 1 0-16,2 3 0 0,2-1-128 0,2 1-32 15,2 0 0-15,0-1 0 0,2-1-144 0,-3 3 0 0,5 1 0 16,-2 3 128-16,-1-3-128 0,-1 3 0 0,-2-3 0 0,-2-1 0 16,-2 0 0-16,-2 1 0 15,-1-3 0-15,-4 1 0 0,-5-2 160 0,-3-2-160 0,-2 0 192 0,-3 0-192 16,-4-5 384-16,-2 1-16 0,-5-2-16 0,-2 2 0 16,2-3-112-16,-4 2-32 0,-2-3 0 0,2-2 0 15,-3-3-480-15,0-1-112 0,-1-6 0 0,-1 0-16 31,1-4-1712-31,3-1-320 0,9-2-80 0,4-4-16 0</inkml:trace>
  <inkml:trace contextRef="#ctx0" brushRef="#br4" timeOffset="141613.25">30182 9785 15663 0,'0'0'1392'0,"0"0"-1120"0,0 0-272 0,0 0 0 16,0 0 768-16,0 0 80 0,-9 0 32 0,0 2 0 16,-3 1-432-16,2 3-64 0,0 1-32 0,-1 2 0 15,-2 5-112-15,0 6-32 0,-1 5 0 0,-1 0 0 16,-2 7 112-16,0 3 32 0,-2 5 0 0,-3 7 0 15,-2 2-128-15,-3 10-32 0,-2 4 0 0,-2 6 0 16,0 3-192-16,0 2 128 0,1 4-128 0,2-1 0 16,1 1 0-16,4-2 0 0,3-7 0 0,3-1 0 15,4 0 0-15,2-5 0 0,5-4 0 0,2-3 0 16,3-3 0-16,2-3 0 0,1-7 0 0,5-1 0 16,2-4 0-16,1-8 0 0,2 0 0 0,2-6 0 15,3 1-688 1,1-4-80-16,1-9 0 0,2-4-16 0</inkml:trace>
  <inkml:trace contextRef="#ctx0" brushRef="#br4" timeOffset="142147.46">30265 10581 19343 0,'-15'-19'1728'0,"8"9"-1392"0,-1-3-336 0,4 2 0 16,3 0 1408-16,3 0 224 0,2 3 32 0,4 0 16 15,3 1-1040-15,3 1-192 0,4-2-64 0,4 4 0 16,4-1-384-16,5-1 0 0,-1 1 0 0,2 1 0 15,1-2 0-15,-2 1 0 0,-3 1 0 0,-3 4 0 16,2 1 0-16,-3 3 0 0,-2 0 0 0,-2 3 0 16,-4 2 0-16,-3 3-144 0,-3 0 144 0,-2-1-160 15,-4 1-48-15,-4 5-16 0,-4 3 0 0,-5 2 0 16,-5 2 224-16,-1 0 0 0,-3 1-160 0,-1 2 160 16,-3-5 0-16,2 2 0 0,-2 0 0 0,3-2 0 15,2-2 0-15,1 0 0 0,4-2 0 0,1 0 0 0,8 0 240 16,1 2-48-16,5 3 0 0,2 0 0 0,3 1 0 15,2 1-16-15,2-2 0 0,2 3 0 0,2 0-176 16,0-1 192-16,1 1-192 0,-2-2 192 0,-1-1-192 0,0 1 160 16,-1-2-160-16,-2 0 160 0,-2-1-160 0,-3 1 192 15,-2-3-192-15,-4 0 192 0,-4-3 320 0,-2-2 64 16,-3-1 0-16,-5 1 16 0,-4-4 112 0,-3 0 0 16,-5 1 16-16,-2-5 0 0,-10-2-336 0,3 0-80 15,-5-3-16-15,2-2 0 0,0-2-288 0,2-1 0 16,3 0 0-16,3-2 0 15,6 1-1136-15,5-1-336 0,3-4-64 0,6 1-11888 0</inkml:trace>
  <inkml:trace contextRef="#ctx0" brushRef="#br4" timeOffset="142470.82">31509 10375 23039 0,'-8'-10'1024'0,"4"6"192"0,0 0-960 0,4 4-256 0,-6-3 0 0,6 3 0 16,-9 5 416-16,-1 1 32 0,-1 4 16 0,-3-1 0 15,-4 2 0-15,0 7 0 0,-2 5 0 0,-2 3 0 16,-1-4-144-16,0 10-16 0,-2 4-16 0,4 3 0 0,0 3-288 0,1 6 128 15,-1 6-128-15,3 3 0 0,2 5 144 0,2-1-144 16,1 4 0-16,2-4 144 16,2 1-144-16,2-2 0 0,4-3 0 0,0-3 0 0,3-7-160 0,3-8-64 15,0-3-16-15,3-3 0 0,-3-5-80 0,4-3-32 16,0-6 0-16,1-5 0 16,0-4-368-16,2-2-80 0,1-5-16 0,-1-7-9760 0</inkml:trace>
  <inkml:trace contextRef="#ctx0" brushRef="#br4" timeOffset="142662.38">30792 10791 28559 0,'0'0'2544'0,"0"0"-2032"0,0 0-512 0,14 9 0 31,1-3-640-31,5 2-240 0,6 1-32 0,2-4-16 0,2 2 928 0,5-2 256 0,3-1 0 0,0 1 16 15,0 3-144-15,5-4-128 0,2-1 192 0,3 4-192 16,0-2 0-16,6-1-320 0,-2 1 32 0,-3-1-11248 16</inkml:trace>
  <inkml:trace contextRef="#ctx0" brushRef="#br4" timeOffset="142986.11">31605 9932 20271 0,'0'0'896'0,"10"0"192"0,2 2-880 0,3 6-208 16,2-1 0-16,4 7 0 0,6 2 256 0,0 4 16 15,3 2 0-15,3 11 0 0,0 5 304 0,3 7 64 16,3 6 16-16,-1 10 0 0,-1 3 48 0,-1 6 16 16,-3 9 0-16,-6-2 0 0,-8 4-272 0,-5 5-48 0,-7 10-16 0,-8 1 0 15,-7 6-192-15,-9 1-32 0,-10-4-16 16,-7 0 0-16,-8-8-144 0,-4-6-224 0,-1-13 48 16,-2-3 16-16,2-11 160 0,2-5 0 0,3-4 0 0,2-3 0 15,5-6 0-15,-6-2-192 0,-1 2 192 0</inkml:trace>
  <inkml:trace contextRef="#ctx0" brushRef="#br4" timeOffset="145833.03">23939 10127 8287 0,'0'0'368'0,"-8"-1"80"0,8 1-448 0,-8-3 0 16,-1 1 0-16,9 2 0 0,-9 2 1600 0,9-2 256 0,-9 3 32 0,9-3 16 15,-10 8-1184-15,2 1-224 0,0 1-48 0,2 5-16 16,-2 4-80-16,3 1-16 0,-1 5 0 0,0 0 0 16,1 5 112-16,1 6 32 0,1 3 0 0,1 8 0 15,-5 4-224-15,1 5-32 0,-3 1-16 0,3 10 0 16,-2 4-80-16,0 4 0 0,1 1-128 0,-1 1 192 16,-1 4-192-16,0-4 176 0,-1 3-176 0,3-2 160 15,0-5 32-15,1-1 16 0,0-5 0 0,-1-2 0 16,2-4 384-16,0-1 80 0,0 1 16 0,0-7 0 15,2-2-224-15,1-3-32 0,-3 0-16 0,1-4 0 16,0-7-208-16,3-5-32 0,0-4-16 0,-1 0 0 16,1-8-160-16,1-1 192 0,0-5-192 0,0-1 192 15,0-5-192-15,0-9-192 0,5 8 32 0,-5-8 16 16,10-5-1520-16,0-5-320 16</inkml:trace>
  <inkml:trace contextRef="#ctx0" brushRef="#br4" timeOffset="146717.24">23713 10435 7359 0,'-9'-8'656'0,"4"4"-528"0,0-1-128 0,1 0 0 16,0-1 1840-16,3-6 336 0,1 5 64 0,0-2 0 15,0 9-1152-15,4-8-224 0,1-3-48 0,1 3-16 16,2-2-480-16,2 4-80 0,3-4-32 0,4 1 0 15,2-3 16-15,6-2 0 0,-1 0 0 0,4 3 0 16,6-4 64-16,4-1 16 0,3-3 0 0,3 3 0 16,2 2-48-16,1 2 0 0,-1 0 0 0,-3-1 0 15,-1-1 112-15,3 4 16 0,-3 0 0 0,2 3 0 16,-1 2-64-16,4-1 0 0,0 3 0 0,-1 3 0 16,-3 5-192-16,-2 3-128 0,-4 0 128 0,-5 3-128 0,-6 3 0 0,-3 3 0 15,-5 3 0-15,-4 0 0 16,-3 4-192-16,-4 3-48 0,-3-2-16 0,-4 3 0 0,-3-3 256 0,-1 4 0 15,-3-1-160-15,-4 4 160 0,-1-3 0 0,-5-3 0 16,-4 2 0-16,-4 0 128 0,-1 2 32 0,-6 0 0 16,-5-7 0-16,0 0 0 0,0 1 80 0,-1 0 16 15,1-1 0-15,3 2 0 0,2-3 144 0,3-3 48 16,1 2 0-16,3-4 0 0,2-1-192 0,4-4-16 16,1-3-16-16,4 1 0 0,1-5-96 0,4 0 0 15,9-5-128-15,0 0 192 0,0 0-64 0,0 0-128 16,0 0 176-16,0 0-176 0,0 0 176 0,0 0-176 15,0 0 160-15,0 0-160 0,10 4 176 0,2 0-176 0,1-1 192 16,1 0-192-16,1 5 128 0,4 1-128 0,5 0 0 0,1 0 0 16,2 2 0-16,0-1 0 0,5 3 0 0,-1 0 0 15,0-2 0-15,-1 3 0 0,0 3 0 0,-2 1 0 16,-2-2 0-16,-2 3 0 0,-3 1 0 0,-1 5 0 16,-2-2 0-16,-2-2 0 0,-3-1 0 0,-1 5 0 15,-5 1 0-15,0 0 0 0,-1 0 0 0,-2-1 0 16,0-1 0-16,-3 1 0 0,0-1 128 0,-1 0-128 15,-1-2 0-15,1 1 128 0,-1 1-128 0,-4 3 0 16,-1-2 320-16,-1 2-64 0,-3-3 0 0,-3 3 0 16,-2-3-16-16,1 1-16 0,-3 2 0 0,-1 0 0 15,-5-1 16-15,3 1 0 0,-3 0 0 0,0-2 0 16,-1 2 0-16,0-3 0 0,1 1 0 0,-1-2 0 16,1 1 32-16,0-2 16 0,0-2 0 0,1-1 0 0,-3 1 112 15,1-1 32-15,1 0 0 0,0-4 0 0,-1-4-112 16,-1 3 0-16,-3 0-16 0,-3-1 0 0,-2-7-96 0,-2 1-16 15,-2-1 0-15,0-2 0 0,0-3-192 16,2 0 176-16,-2-2-176 0,2 0 160 0,2 0-160 0,3-3 128 16,1-3-128-16,3 1 128 0,3-4-128 0,2 2 0 15,-1-3 0-15,4 3 0 0,4-3-336 0,0 3-48 16,2-2-16-16,0 4 0 16,3-2-1312-16,3 4-256 0,0 0-48 0,6 4-7520 15,0 0-1488-15</inkml:trace>
  <inkml:trace contextRef="#ctx0" brushRef="#br4" timeOffset="148953.1">11834 12565 6447 0,'5'13'576'0,"-1"0"-576"16,0-4 0-16,2 2 0 0,2 2 864 0,-1-4 64 15,0 2 16-15,-1-3 0 0,1 2-128 0,-1-3-32 16,0 4 0-16,1-6 0 0,-7-5 0 0,7 5 0 16,-7-5 0-16,0 0 0 0,9 5-128 0,-9-5-16 0,0 0-16 0,12 4 0 15,-6-2-176-15,-6-2-16 0,11 3-16 0,-3-2 0 16,-8-1-144-16,13-1-16 0,-4-2-16 0,-9 3 0 16,7-5-112-16,-7 5 0 0,8-9-128 0,-8 9 192 15,6-7-48-15,1-6-16 0,-4-2 0 0,1 3 0 16,0 1 160-16,0-2 32 0,-2-3 0 0,2-1 0 15,0-3 176-15,2-2 32 0,-1 0 16 0,2-4 0 16,-1-2 0-16,1-3 0 0,1 1 0 0,3-1 0 16,-3-2-144-16,4 0-16 0,-3-2-16 0,0 0 0 15,0 1-176-15,0-3-16 0,-1-1-16 0,1-1 0 16,0-5-160-16,1 4 160 0,-1-2-160 0,1-3 160 16,2 2-160-16,1-4 192 0,-2 2-192 0,3-2 192 15,0 0-192-15,1 2 192 0,2-1-192 0,1 3 192 16,-1-3-192-16,2 4 0 0,2 1 0 0,0-1 0 15,1 0 0-15,0 2 0 0,2-3 0 0,0 3 0 16,-2 3 0-16,0 0 128 0,3-2-128 0,-4-2 0 16,-1 2 0-16,-2 1 0 0,-2 0 128 0,-4 1-128 0,0 0 0 15,-1 0 0-15,1 1 0 0,-1-2 128 0,-1 3 64 16,-1 0 16-16,1 2 0 0,0-1 0 0,1-2 0 0,-1 3 0 16,1 3 0-16,2 2 0 0,0-4-208 0,2 4 128 15,1-1-128-15,-2 5 0 0,3-2 0 0,-1 2 0 16,1-2 0-16,-1 3 0 0,1 4 0 0,-3-2 0 15,-1 2 0-15,-1 1 0 0,1 1 0 0,-3 0 0 16,0 4-144-16,-2 3 144 0,-2-1-144 0,0-1 144 0,-1 5-128 16,-5 7 128-16,0 0 0 0,0 0 0 15,0 0 0-15,0 0 0 0,0 0 0 0,0 0 0 16,0 0 0-16,0 0-128 0,0 0 128 0,0 0 0 0,0 0 0 16,6 7-128-16,-6-7 128 0,6 14 0 0,-1 2 0 15,0-2 0-15,1-2 0 0,0 4-128 0,0-1 128 0,1 1 0 16,0 3 0-16,2 3 0 0,0 1 0 0,1 0-128 15,0 0 128-15,-1 5 0 0,1 1 0 0,2 4 0 16,-2-1 0-16,-1 2 0 0,0 3 0 0,0 4-128 16,-2 2 128-16,0 2 0 0,-1 4 0 0,2 3 0 15,1 0 0-15,-2 3 0 0,0 3 0 0,0 2 0 16,0 0 0-16,-1-2 0 0,-1 3 0 0,3 0 0 16,-1-4 0-16,1 2-128 0,1-1 128 0,0-3 0 15,-2-2 0-15,1 2 0 0,0-2 0 0,-3-1 0 16,-3-2 0-16,1 0 0 0,-1-1 0 0,1-1 0 15,-2-2 128-15,0 0-128 0,-1-7 160 0,0 1-160 0,-1-1 128 16,0-2-128-16,0-4 0 0,-1-1 144 0,1-2-144 16,0-4 0-16,-1 2 0 0,1-7 128 0,-1 0-128 15,2-4 0-15,0-1 0 0,-2-5 128 16,2-11-1264-16,0 0-256 0,0 0-48 0,0 0-10672 16</inkml:trace>
  <inkml:trace contextRef="#ctx0" brushRef="#br4" timeOffset="149248.16">12266 11733 6447 0,'0'0'576'0,"-9"-11"-576"0,3 4 0 0,2-3 0 16,4 10 4096-16,3-9 704 0,3-3 128 0,4 6 48 15,4-4-3712-15,4 2-752 0,4-1-128 0,3 3-48 16,3-4-160-16,6 2-48 0,5 3 0 0,4-1 0 16,-1-2-128-16,2-2 128 0,-3 2-128 0,1-1 128 15,1 2-128-15,2 4 0 0,-2-1 0 0,3 1-7744 16,2 1-1600-16</inkml:trace>
  <inkml:trace contextRef="#ctx0" brushRef="#br4" timeOffset="162061.49">26277 2314 8863 0,'0'0'384'0,"0"0"96"0,0 0-480 0,0 0 0 16,11 3 0-16,3-1 0 0,-2-2 832 0,0 0 80 16,4 0 16-16,1-1 0 0,4 0-64 0,2-1-16 15,3 0 0-15,6-1 0 0,2 1-112 0,-12 2-32 16,3-3 0-16,6 1 0 0,4-1-224 0,5 0-48 16,-1 1-16-16,3-2 0 0,1-2-176 0,41-2-48 0,-10-1 0 0,-5 3 0 15,-3 3-64-15,0 1 0 0,0-1-128 0,-2-2 192 16,-5 0-64-16,0 3 0 0,0-1-128 0,1 0 192 15,1-2-192-15,3 4 128 0,2 4-128 0,-1-3 0 16,0-3 128-16,-3 1-128 0,-4-1 0 0,2 3 144 16,2 0 16-16,4 0 0 0,2 0 0 0,-1-1 0 15,1-1 192-15,-5 1 32 0,-1 0 16 0,1 1 0 16,0 0 16-16,2 2 0 0,2 2 0 0,1 1 0 16,-1-3-128-16,-2-1-32 0,-3-2 0 0,3 4 0 15,1 0-128-15,4 1-128 0,4 0 192 0,-2-2-192 16,1-2 128-16,-2 1-128 0,-2 3 0 0,2-1 0 15,1-1 128-15,1 1-128 0,0 2 0 0,-1-4 0 16,-5-5 0-16,-1 1 0 0,-2-1 128 0,-2 3-128 16,-1 3 0-16,0-1 0 0,-5-2 128 0,-1-1-128 0,-7-4 0 0,-2 4 0 15,-7-1 0-15,-2 1 0 0,-3 1 176 16,0-2-176-16,0 2 160 0,-1-1-160 0,-4 0 0 0,-1 2 128 16,-5 2-128-16,-3 0 0 0,2-1 0 0,-3 2 0 15,-2-2 0-15,-1 0 0 0,-5 3 128 0,-1 0-128 16,-10-4 0-16,0 0 0 0,0 0 128 0,0 0-128 15,0 0 0-15,0 10 144 0,0-10-144 0,-7 5 160 16,-3 1-160-16,-3-1 160 0,-1-2-160 0,1 0 128 16,-5-2-128-16,-2 1 128 0,1 2-128 0,-4 0 0 15,-2-2 144-15,-5 1-144 0,1-2 0 0,-4 1 144 16,-1 4-144-16,-6-4 0 0,-4 0 128 0,-7-4-128 0,-6 1 0 16,-3-1 0-16,-1-3 144 0,-5 2-144 0,2 2 0 0,-5-2 144 15,-5 1-144-15,-5-6 0 0,-4 0 0 0,1 2 0 16,-1-3 0-16,2 4 128 0,-2 1-128 0,-6-2 0 15,-6-3 0-15,1 0 0 0,1 3 0 0,-2-2 0 16,-3 2 0-16,-1-1 0 0,-2-4 128 0,6 5-128 16,1-1 0-16,-4 1 0 0,-5-4 0 0,1 2 0 15,6 3 0-15,3-1 0 0,1 2 0 0,6-1 0 16,-2-5 0-16,2 2 0 0,2 3 0 0,5 0 0 16,5 1 0-16,2 0 0 0,-2 0 0 0,4-1 128 15,-1 3-128-15,4-2 0 0,2 0 0 0,8 0 0 16,2 1 0-16,2 0 0 0,1 2 0 0,1-1 0 15,0 1 0-15,4 0 0 0,4 0 0 0,3 1 0 16,5 0 0-16,4 0 0 0,6 0 0 0,2 0 0 0,0 0 0 16,5 0 0-16,4 0 0 0,3 0 0 15,11 0 0-15,-8 0 0 0,8 0 0 0,0 0 0 0,0 0 0 0,0 0 0 16,0 0 0-16,0 0 0 0,0 0 0 0,0 0 0 16,0 0 0-16,0 0 0 0,0 0 0 0,0 0 0 15,0 0 0-15,0 0 0 0,13 0 0 0,5 1-144 16,1 1 144-16,3 0-160 0,6-2 160 0,6 2 0 15,4 2 0-15,5-1-128 0,5-1 128 0,6-1 0 16,1 1 0-16,5-1 0 0,3-1 0 0,4 2 0 16,3 2 0-16,9 1 0 0,3-1 0 0,2-1-128 15,-1-2 128-15,3 2 0 0,4 2 0 0,2-3 0 0,-1 1 0 0,0-3 0 16,-5 1 0-16,4 2 0 0,4-2 0 0,-2 3 0 16,0 1 0-16,-1 0 0 15,-2-3 0-15,3 3 0 0,3 2 0 0,-1-3 0 0,-3 1 0 16,1 0 0-16,-1 1 0 0,6-1 0 0,5 4 0 0,-6-4 0 15,0 2 0-15,-1 0 0 0,0-2 0 0,1 2 0 16,-2 0 0-16,-8-4 0 0,-8-5 0 0,-6 1 0 16,-2 1 0-16,-3 1 128 0,-4 2-128 0,-2-3 128 15,-4 1 64-15,-4-1 32 0,-3 0 0 0,-6 0 0 16,-5-1 16-16,-4 1 0 0,-1 0 0 0,-2 1 0 16,-4 1-96-16,-2 0-16 0,-3-1 0 0,-4 1 0 15,-2-2 0-15,-3 3-128 0,-2 0 192 0,-12-3-64 16,0 0-128-16,0 0 128 0,0 0-128 0,0 0 128 15,0 0-128-15,0 0 128 0,-13-6-128 0,-5 2 128 16,-3 1-128-16,-6 2 0 0,-3 1 0 0,-2-1 0 0,-3-1 0 16,-3 2 0-16,-7 2 0 0,-5-2 0 0,-3-4 0 15,-5-1 128-15,-3 1-128 0,-2-1 0 0,0 0 128 16,-5-1-128-16,-6 0 0 0,-5 1 128 0,-6-4-128 0,-3 3 0 16,-2-2 0-16,-6 2 0 0,-5 2 0 0,-4-1 0 15,-6-1 128-15,0 2-128 0,1 0 0 0,-3 0 0 16,-2 1 0-16,5 0 128 0,4 1-128 0,-3-1 0 15,-3 2 0-15,3-1 0 0,5 2 0 0,2 0 0 16,4 2 0-16,-1-1 0 0,-2-2 0 0,4 2 0 16,1 0 0-16,2 1 0 0,1-1 0 0,2-1 0 15,-1 0 0-15,6 0 0 0,3-1 0 0,4 1 0 16,2 0 0-16,-1 0 0 0,1-3 0 0,6 3 0 16,2-1 0-16,7-1 0 0,5 1 0 0,3 0 0 0,2 0 0 0,4-2 0 15,6 2 0-15,1-2 0 0,2 1 0 0,3-1 0 16,6 2 0-16,3-2 0 0,1 1 0 0,6-2 0 15,4 3 0-15,3-1 0 0,1 1 0 0,12 1 0 16,0 0 0-16,0 0 0 0,0 0 0 0,0 0 0 16,0 0 0-16,0 0 0 0,16 1 0 0,4 1 0 15,5-1 0-15,9 3-176 0,4-2 176 0,7 0-128 16,8-1 128-16,5 0 0 0,6-1 0 0,8 1 0 16,11 1 0-16,4 0-160 0,5 1 160 0,1-2 0 15,-1-1-128-15,6 4 128 0,5 0 0 0,2 0 0 16,-1-1 0-16,5 4 0 0,4-2 0 0,2 1 0 15,0 0 0-15,1 0-128 0,-2-3 128 0,10 4 0 0,1 0 0 16,1 0 0-16,-6-1 0 0,4-1 0 16,5 3 0-16,-5-1 0 0,-5-1 0 0,-1 0 0 0,1 1 0 0,-7-4 0 15,-9-3 0-15,-3 0 144 0,-2 3-144 16,-1-2 0-16,-3-1 0 0,-9-1 128 0,-9-2-128 0,-3 3 0 16,-3 0 144-16,-4 1-144 0,-5 2 0 0,-4-1 0 15,-3 0 0-15,-5 1 128 0,-4-1-128 0,-7-1 0 16,-6-1 0-16,-6 0 0 0,-2 0 176 0,-5 0-48 15,-6-1 0-15,-3 2 0 0,-10-1-128 0,0 0 0 16,0 0-192-16,0 0 192 0,0 0 0 0,0 0 0 16,-11 5 0-16,-6 0 0 0,-4-2 0 0,-7 1 0 15,-8-2 0-15,-4 1 0 0,-8-3 0 0,-1 0 0 16,-8-2 0-16,-1 1 0 0,-4 4 0 0,-3-2 0 16,-3 0 0-16,-7-2 0 0,-7-2 0 0,-3 0 0 15,-1-1 128-15,-4 2-128 0,-5 1 0 0,-5-3 0 0,-4-1 0 0,-2 1 0 16,2 2 0-16,-6-2 0 0,-7-2 0 0,2 1 0 15,3 2-128-15,-5 2 128 0,-5-2-160 0,2 1 160 16,-2-2-272-16,3 4 32 0,1 3 16 0,1-3 0 16,1-3 224-16,8 2-192 15,5 2 192-15,3 0-192 0,1-2 192 0,6 1-176 0,7 0 176 0,7 1-160 16,6 3 160-16,6 0 0 0,-3 0 0 0,5-4-128 16,3-4 128-16,5 3-208 0,5 6 80 0,5-4 128 15,5-2-192-15,7 1 192 0,4 1-192 0,6 1 192 16,4 1-192-16,6-3 192 0,4 0-192 0,11 0 192 15,0 0 0-15,0 0 0 0,0 0 0 0,14 3 0 16,4-1-144-16,11 1 144 0,10 0 0 0,10 3 0 16,8 0 0-16,12 2 0 0,7-5 0 0,7-1 0 0,2-4 0 0,10 4 0 15,10 4 0-15,3-1 144 0,0-5-144 16,6 1 0-16,6 3 0 0,0-3 0 0,0 2 0 16,3 0 0-16,4-1 0 0,-1-1 0 0,0-3 0 0,0-1 0 15,-3 1 0-15,2 0 0 0,1-1 192 0,-2 0-64 16,-7-2 0-16,3 4 0 0,2 1 48 0,-9 0 0 15,-8-3 0-15,-1 4 0 0,2 5 0 0,-7 0 0 16,-4-4 0-16,-3 2 0 0,-3 1-176 0,-4 5 0 16,1 7 0-16,-3 1 128 0,-3 0-256 0,-5 1-64 15,-1 5-16-15,-7 1-13440 0</inkml:trace>
  <inkml:trace contextRef="#ctx0" brushRef="#br4" timeOffset="167882.24">26180 2236 4607 0,'-9'-6'400'0,"0"2"-400"0,2 2 0 0,-1-1 0 0,-2 1 1824 0,2-1 288 16,-2 3 48-16,2-1 16 0,-2 1-1232 0,3 1-240 15,-4 3-64-15,11-4 0 0,0 0-192 0,-10 2-32 16,10-2-16-16,0 0 0 0,0 0-32 0,0 0-16 16,0 0 0-16,0 0 0 0,14 6 32 0,5-1 0 15,4 0 0-15,9-3 0 0,7 0-64 0,5-4-16 0,4-2 0 0,7-1 0 16,4 2 16-16,11 0 16 0,9 2 0 0,4-2 0 15,-1-2-48-15,1 1-16 0,-3 1 0 0,6 0 0 16,2 3 48-16,1 0 16 0,4 0 0 0,-3 0 0 16,0 1 0-16,4 3 0 0,4 0 0 0,-2 1 0 15,-5-3-144-15,-1 1-16 0,-1-2-16 0,2 3 0 16,-1 0-160-16,-4 1 160 0,-2-1-160 0,-5-4 160 16,0-3-160-16,1 2 128 0,4 4-128 0,-3-2 128 15,-1 1 64-15,-3-2 16 0,-5-1 0 0,2 1 0 16,1 1-16-16,2 2 0 0,1 1 0 0,-4-2 0 15,-5-6-32-15,-2 2-16 0,-5 1 0 0,-2-1 0 16,1 2-16-16,-2 2 0 0,1-1 0 0,-3 0 0 0,-2 0 0 0,-5-1-128 16,-7-1 192-16,-1 1-64 0,-3 1-128 15,-2 1 160-15,0 2-160 0,-3-3 160 0,-2-1-160 0,-3 1 0 16,-3 2 144-16,-4-3-144 0,0 0 0 0,-2 1 144 16,-2 0-144-16,-3-1 0 0,-3 0 128 0,-1 0-128 15,0-1 0-15,-11 1 0 0,0 0 0 0,0 0 128 16,8 1-128-16,-8-1 0 0,0 0 176 0,0 0-176 15,0 0 160-15,-8 5-160 0,8-5 176 0,-18 4-176 16,-4-4 192-16,-3 0-192 0,2 0 192 0,-3-2-64 16,-5 0 0-16,-6 1-128 0,-4 2 192 0,-2 4-64 15,-3 0 0-15,-6-3-128 0,-8-4 192 0,-7 1-64 16,-6-1 0-16,-2-1-128 0,-2 1 144 0,-4 2-144 16,-5 2 0-16,-5-4 144 0,-10-4-144 0,2 3 0 15,1 1 0-15,-6 0 128 0,-8-1-128 0,-1 1 0 16,3 2-192-16,-1 0 192 0,0 0-176 0,0-2 176 0,-5 0-128 15,7 2 128-15,3 2 0 0,-1 0 0 0,-2-5 0 0,3 3 0 16,5 3 0-16,2 1 0 0,-1-1 0 0,1-1 0 16,-1-2 0-16,6 1 0 0,7 5 0 0,1-1 0 15,-3-2 0-15,3-2-128 0,2 0 128 0,6 1 0 16,8 0 0-16,5 2 0 0,7 1 0 0,2-2 0 16,3-3 0-16,2-2 0 0,5 0 0 0,4-1 0 15,6 3 0-15,5 3 128 0,3-3-128 0,5 2 128 16,5 1-128-16,5-1 0 0,4 2 0 0,9-4 0 15,0 0 0-15,0 0 0 0,13 13 0 0,5 0 0 16,9-6 0-16,8 5 0 0,10-2 0 0,11 0 0 16,6-5 0-16,9 4 0 0,5-1 0 0,15 2 0 15,9-2 0-15,4 3 0 0,2-2 0 0,1 1 0 0,1-2 0 0,2 3 128 16,2-1-128-16,1-1 0 0,-1-1 0 16,6-1 0-16,4-3 0 0,-1-1 128 0,-4-1-128 0,6 1 176 15,4-3-176-15,0 0 192 0,-10-3-32 0,5 1 0 16,3-1 0-16,-2-3 0 0,-2-3-32 0,-1 4 0 15,3 1 0-15,-2-1 0 0,-6 1 0 0,1 2-128 16,1 2 192-16,-4 0-64 0,-4 0-128 0,-4 1 0 16,-8 0 144-16,-4 2-144 0,-2 1 144 15,-10 2-144-15,-7-4 192 0,-8 5-192 0,-8-1 352 0,-6-1-32 16,-5-2-16-16,-5 1 0 0,-6 1-128 0,-6-2-32 16,-4 0 0-16,-7-2 0 0,-6 1-144 0,-13-2 0 15,0 0 144-15,0 0-144 0,0 0-224 0,-11 2-112 16,-6-1-32-16,-6 2 0 15,-4 1-1792-15,-3-2-352 0</inkml:trace>
  <inkml:trace contextRef="#ctx0" brushRef="#br4" timeOffset="170900.55">7015 12249 21135 0,'0'0'928'0,"-7"7"208"0,3 7-912 0,0 0-224 15,0 3 0-15,0 4 0 0,1 4 176 0,-1 4-16 16,1 0 0-16,-2 5 0 0,1 4-160 0,2 4 0 0,-1-1 0 16,1 7 0-16,-2 2 0 0,0 2 0 0,2 7 0 0,-2-2 0 15,-1 0 0-15,1 4 0 0,-2 0 0 0,-1 0 0 16,0-6 0-16,-1-3 0 0,-1-4 0 0,0-1 0 16,0-8 0-16,2-2 0 0,-1-5 0 0,0-1 128 15,3-1 0-15,-2-1-128 0,-1-3 192 0,0-1-64 16,1-2 320-16,2-3 48 0,0 1 16 0,2-5 0 15,2-2-144-15,1 0-32 0,2-1 0 0,2 1 0 16,2-3-336-16,2-2 144 0,1 3-144 0,0-5 0 16,1 1 144-16,2-3-144 0,1 1 0 0,4 2 144 15,1-4-144-15,5 0 0 0,0-2 0 0,5 2 128 16,3-3-128-16,4 1 0 0,2-2-160 0,7 0 160 16,6 0-128-16,5 0 128 0,-1-2 0 0,3 1-144 15,0 0 144-15,0 1 0 0,1 0 0 0,4 0-128 0,5 0 128 0,2 0 0 16,5-3 0-16,-3 1 0 0,-6-3 0 0,5 2-128 15,1-1 128-15,9 0 0 0,3 1 0 0,-1 0 0 16,-2 1 0-16,0 0 0 0,2 1 0 16,5 1 0-16,7 0 0 0,0 0 0 0,-3 0 0 0,-1 0 0 15,2 3 0-15,5-2 0 0,8 0 0 0,-4-1 0 16,0-2 0-16,0 2 0 0,6 2 0 0,3-2 128 16,-1-2-128-16,3 0 0 0,0 1 0 0,1-2 0 15,2-3 0-15,2 2 0 0,-1 2 160 16,3-1-32-16,3 1-128 0,-1-3 192 0,-4-1-192 0,5 4 0 15,8 2 0-15,-6-4-160 0,-5-4 160 0,5 2 0 16,6 2 0-16,-2-2 0 0,-6 0 0 0,5 1 0 0,6-2 0 0,-4 1 0 16,-3-2 0-16,5 1 0 15,8 3 0-15,-5 0 0 0,-5-5 0 0,3 3 0 0,5 2 0 16,-2-2 0-16,-5-1 0 0,4 3 0 0,6-3 0 0,-3 3 0 16,-3 0 0-16,2 3 0 0,8-2 0 0,-7-1 128 15,-4 2-128-15,5-1 0 0,3 1 0 0,-4-1 0 16,-1-2 0-16,1-1 0 0,3 2 0 0,-1 0 0 15,-3-1 0-15,2-5 0 0,6 2 0 0,-3-2 0 16,-1 4 0-16,-3-2 0 0,2 3 0 0,0-1 0 16,2-2 0-16,-3 3 0 0,-1 0 0 0,0-1 0 15,1 1 0-15,-2 1 0 0,-2-4 0 0,2 3 0 16,2 1 0-16,-4 0 0 0,0-2 0 0,1 3 0 16,2 2 0-16,-2 0 0 0,-6 1 0 0,3 0 0 15,6 0 0-15,-5 0 0 0,-6-3 0 0,3 2 0 16,2 1 0-16,-2-1 0 0,-3 0 0 0,1-2 0 15,1 2 0-15,-1 0 0 0,-1-1 0 0,0 1 0 0,2 0 0 16,0-2 0-16,-5 1 0 0,3-1 0 0,-1-1 0 0,-1 2 0 16,0-1 0-16,1 2 0 0,1-2 0 0,0 2 0 15,-4 1 0-15,1 0 0 0,-1 1 0 0,0-1 0 16,4 2 128-16,-6-1-128 0,-3 0 128 0,4 0-128 16,5-1 160-16,-3 0-160 0,-6 0 128 0,5 0-128 15,2 0 0-15,-6 0 0 0,-4-1 0 0,0 1 128 16,6 0-128-16,-5 1 0 0,-8-2 0 0,0 0 0 15,1 1 128-15,2 0-128 0,-1-1 0 0,-2-1 0 16,-2 2 0-16,0-1 0 0,8 0 0 0,-5 0 0 0,-7-2 0 16,1 0 0-16,2 1 128 0,2-1-128 15,-3 1 0-15,-1 1 0 0,-4-2 0 0,6 0 128 16,3-2-128-16,-3 3 0 0,-3 1 0 0,1 1 0 0,0-2 0 16,1 1 0-16,2 1 0 0,-5 0 0 0,-3 0 128 0,4 0-128 15,2-1 0-15,-1-1 0 0,-6 2 0 0,1-1 0 16,-3-1 0-16,4-2 0 0,3 1 0 0,-3 2 0 15,-8 0 144-15,1 0-144 0,-1 1 128 0,5 0-128 16,2-2 0-16,-2 1 0 0,-8 0 0 0,3 1 0 16,4 0 192-16,0 0-32 0,0 0-16 0,-3 0 0 15,-3 0-144-15,1 0 0 0,3 0 0 0,1 0 0 16,-3 0 0-16,-2 0 0 0,-2 0 0 0,-1-2 0 16,6 4 0-16,-1-2 0 0,-2 0 0 0,-1 0 0 15,-4 0 0-15,2 2 0 0,4 2 0 0,-2-3 0 16,0 1 0-16,-3 1 0 0,-1 0 0 0,0-1 0 0,2 0 0 15,1 0 0-15,-1 1 0 0,-2-1 0 0,-4 2 0 0,0-3 0 16,0 1 0-16,3 0 0 0,2 0 0 0,-4-1 0 16,-3 1 0-16,-3 1 0 15,-1-1 0-15,-1 2 128 0,1-1-128 0,-1-2 0 0,-6 0 0 0,-30 2 0 16,4-2 0-16,3 0 0 0,3 1 0 16,1 0 0-16,1 2 0 0,-1 0 0 0,2-2 0 0,37 6 0 15,-17-2 0-15,-13-2 0 0,-3 1 0 0,-28-2 0 16,4 2 128-16,0-1-128 0,-1-2 0 0,1 2 0 15,-2-1 0-15,0 0 128 0,-2 0-128 0,19 0 128 0,-11 0-128 16,-7 0 128-16,-8-2 96 0,1-1-224 0</inkml:trace>
  <inkml:trace contextRef="#ctx0" brushRef="#br4" timeOffset="192915.8">26357 2442 8287 0,'0'0'368'0,"0"0"80"0,0 0-448 0,0 0 0 0,0 0 0 0,-4-6 0 16,-1-4 1472-16,-1 4 224 0,-3 0 32 0,-2 0 16 16,-1 1-800-16,-1 1-176 0,-1-1-16 0,-2 1-16 15,-4-1-416-15,0 1-64 0,0-2-32 0,-1 0 0 16,0-1-224-16,-1-2 128 0,-1 4-128 0,0-4 0 15,2 2 128-15,-1-2-128 0,1 0 0 0,0 0 0 16,2-1 192-16,3-1-48 0,2 3-16 0,-2-4 0 16,1 6 224-16,0-2 32 0,4 5 16 0,2-1 0 15,-3 0 112-15,6-1 0 0,6 5 16 0,0 0 0 16,0 0-96-16,0 0-32 0,0 0 0 0,0 0 0 16,9-9-144-16,7 4-16 0,7-4-16 0,8 4 0 0,7 2-32 15,9 1-16-15,7-2 0 0,7 2 0 0,4 0-48 16,4 1-128-16,1 0 192 0,9 1-64 0,8 1-128 15,5 2 160-15,3 0-160 0,1 2 160 0,-2-2-160 0,6 1 0 16,6 6 0-16,3-5 0 0,-1 0 0 0,2 4 160 16,5 1-16-16,-3 0 0 0,1-6 0 0,-3 5 0 15,0 1 0-15,2 0 0 0,1-6 48 0,-4 3 16 16,-8-1 0-16,-1 2 0 0,3 4 48 0,-1-4 0 16,-3 0 0-16,-4-3 0 0,-1 2 0 0,1 2 16 15,3-3 0-15,-4 1 0 0,-3-5-96 0,-2 0-32 16,-4 1 0-16,6 0 0 0,1-4-144 0,-3 1 128 15,-7-2-128-15,0 1 128 0,-3 1-128 0,-1 0 0 0,0 0 144 0,-3 0-144 16,-4 0 0-16,-3 0 128 0,-10 0-128 0,-2 0 0 16,-3 0 0-16,-2 0 0 0,-4 0 0 0,-2 0 128 15,-2 0-128-15,0-2 128 0,-5-1-128 0,-3-2 128 16,-5 0 0-16,-2 2 0 0,-4 0 0 0,-5-3 0 16,-2 3-128-16,-6-1 192 0,1 1-64 0,-3 0 0 15,-9 3-128-15,0 0 128 0,0 0-128 0,0 0 128 16,0 0-128-16,0 0 0 0,0 0 128 0,-18-2-128 15,-3 0 0-15,-3 0 144 0,-5-1-144 0,-8-1 0 16,-6 1 128-16,-3-1-128 0,-5-1 0 0,-6 3 0 16,-4 1 0-16,-5 2 0 0,-4 1 0 0,-9-2 0 15,-10-5 176-15,-2 3-176 0,-2-1 160 0,-7-2-160 16,-12 1 192-16,-3 0-64 0,-2 2-128 0,-5 1 192 0,-5 1-48 16,-4-2-16-16,-1-3 0 0,-4 3 0 15,-2-1 0-15,2 3-128 0,2 4 192 0,1 0-64 16,-3-7 64-16,3 6 0 0,4 1 0 0,0-2 0 0,2 3-64 15,3 3 0-15,0-3 0 0,5 1 0 0,1 6-128 0,2 1 0 16,3-6 144-16,6 6-144 0,7-3 0 16,1 1 0-16,-2 0 0 0,8-2 128 0,8 2-128 0,9-3 0 15,7 2 0-15,8-4 128 0,1 2-128 0,7-2 0 16,2-3 0-16,6 0 128 0,1 0-128 0,7 0 0 16,6 0 128-16,4 0-128 0,3-2 0 0,5-1 128 15,3 1-128-15,6-1 0 0,10 0 0 0,0 0 0 16,0 0 0-16,0 0 0 0,0 0 0 0,14-3 0 15,5-4 0-15,8 2 0 0,6 1 0 0,10 3 0 16,9-3-144-16,7 0 144 0,2 2 0 0,13-1 0 0,4 1-144 16,15 1 144-16,11-2 0 0,3 0 0 0,1 1-128 0,11 1 128 15,10-1 0-15,2 2 0 0,-1 2-128 0,6-2 128 16,5 0 0-16,-3 0 0 0,-4 0 0 0,3 0 0 16,6-3 0-16,-4 2 0 0,-4 1 0 0,2-1 0 15,3-2 0-15,-3 2 0 0,-4 0 0 0,-1-1 0 16,-1 0 0-16,-4 0 0 0,-8 0 0 0,1 1 0 15,-1-2 0-15,-6 2 0 0,-4 0 0 0,-4-2 0 16,-1 2 0-16,-5-3 0 0,-7-1 0 0,-7 1 0 16,-6-1 0-16,-5 1 0 0,-7-1 128 0,-1 2-128 15,-5 2 0-15,-6 0 144 0,-7 0-144 0,-6-1 128 16,-8 1-128-16,-7 0 0 0,-7-2 0 0,-6 2 128 16,-14 1-128-16,0 0 0 0,0 0 0 0,0 0 0 15,0 0 0-15,-19 3 0 0,-7-1 0 0,-6-1 0 0,-8-1 0 16,-5 0 0-16,-10-1 0 0,-6 0 0 15,-3 1 0-15,-5 2 0 0,-6 0 0 0,-8-2 0 0,-9-2 0 16,-5 1 0-16,-8 1 0 0,-9 0 0 0,-11-2 0 0,-2 0 0 16,-2 2 0-16,-11 0 0 0,-12-4 0 0,1 4 0 15,1 6 0-15,-6-4 0 0,-7-2 0 0,-2 1 0 16,-2 4 0-16,8 4 0 0,2-1 0 0,1 3 0 16,-6-3 0-16,8 4 0 0,8-2 0 0,5 2 0 15,2 2 0-15,12 0 0 0,9-1 0 0,4 0 128 16,4-1-128-16,9-1 128 0,5 0-128 0,9 2 128 15,4-2-128-15,6-1 128 0,2-3-128 0,5-1 0 16,4-1 0-16,8-1 0 0,9 0 128 0,8 1-128 0,7-1 0 16,10-3 128-16,3 0-128 0,9 1 0 0,12-2 0 0,0 0 0 15,0 0 0-15,0 0 0 0,12-3-128 0,6-1 128 16,5-1 0-16,9 3-176 0,8-1 176 0,14 2-128 16,9 1 128-16,9-2 0 0,3 1-144 0,12 0 144 15,10 0 0-15,11-1-144 0,10 0 144 0,4-2 0 16,3 1-128-16,6 1 128 0,7-1 0 0,6 2 0 15,3-1 0-15,1-1 0 0,-2-2 0 0,5 4 0 16,2-1 0-16,-2 2 0 0,-4-2 0 0,2-1 0 16,2 1 0-16,-6-1 0 0,-7-1 0 0,-2 2 0 15,3-1 0-15,-8 1 0 0,-10 1 0 0,-1-2 0 16,-1-2 0-16,-3 1 0 0,-6 0 0 0,-4 0 144 16,-6-3-16-16,-4 2-128 0,-6 1 192 0,-10-1-64 15,-10-1-128-15,-7 0 0 0,-3 3 144 0,-9-4-144 16,-7 1 144-16,-5 2-144 0,-8-2 192 0,-5 1-192 0,-7 0 224 0,-5 2-64 15,-14 3-16-15,0 0 0 0,0 0 16 0,-12-8 0 16,-5 5 0-16,-9 0 0 0,-8 2-16 0,-8-2 0 16,-6-1 0-16,-8 1 0 0,-7 1-144 0,-9 0 0 15,-8-2 0-15,-5 1 0 0,-6 0 0 0,-9-2 208 16,-5 1-48-16,-10 0-16 0,-6-4-144 0,-4 4 0 16,-5 2 0-16,-7-1 0 0,-3-6 0 0,-8 4 128 15,-4 3-128-15,0 1 0 0,3-1 0 0,-7 1 0 16,-5-1 0-16,3 4 0 0,10 3 0 0,-2 1 0 15,-2 0 0-15,7 0 0 0,6 5 0 0,4 0 0 16,8 1 0-16,10 2 0 0,8-4 0 0,3 4 0 0,2 4 0 16,7 0 0-16,8-3 0 0,8 3 0 0,6-1 0 0,5-2 0 15,4 0 0-15,7-5 0 0,7 2 0 16,10-5 0-16,9 3 0 0,9-4 0 0,6-3 0 0,9 2 0 16,9-5-192-16,0 0 16 0,17 6 16 0,8-4 0 15,10 1 160-15,9-2-192 0,10-4 192 0,9 0-192 16,8-5 192-16,17 2-160 0,10 2 160 0,10-1-160 15,5 0 160-15,10 2 0 0,10 0 0 0,4 2-128 16,3-1 128-16,5-1 0 0,5 2-144 0,-3-3 144 16,-3-1 0-16,2 1 0 0,1-1 0 0,-3-1 0 15,-9-1 0-15,1 0 0 0,-3-1 0 0,-6 3 0 16,-10-3 144-16,-1 2-144 0,0-3 160 0,-8 3-160 16,-8 2 0-16,-5 1 0 0,-4 1 0 0,-6-2 0 15,1 2 0-15,-7 0 0 0,-7 2 0 0,-8 0 0 16,-11-1 0-16,-4 0 0 0,-6 1 0 0,-9 0 0 0,-7-2 0 15,-8 2 128-15,-9 0-128 0,-10 0 0 0,0 0 0 0,-10 4 0 16,-9 0 128-16,-8 2-128 0,-7-2-208 0,-12 1-96 16,-10-2-16-16,-9 2 0 0,-8 0 128 0,-4-1 32 15,-4 1 0-15,-4 3 0 0,-5-3 160 0,-11 2 0 16,-8 0-144-16,-4-1 144 0,-2 3 0 0,-9-4 0 16,-10-1 0-16,0 5 0 0,-2-4 0 0,-7 1 0 15,-8-1 0-15,2 0 0 0,1 2 0 0,0 0 0 16,-1-4 0-16,2 2 0 0,-2 4 0 0,8 0 0 15,9 2 0-15,4-3 0 0,2 1 0 0,10-2 0 16,11 3 0-16,14-2 0 0,14 1 0 0,14-1 0 16,14 0 0-16,11-2 0 0,17-5 0 0,21-1 0 15,0 0 0-15,19-9 0 0,13 0 0 0,18-2-176 0,16-2 48 16,20-1 0-16,20-3 128 0,10 3-208 0,6 0 80 16,16 4 128-16,16-1-224 0,9 4 80 0,6 0 16 0,0 4 0 15,-1 2 128-15,2 1-160 0,0 1 160 0,1 2-160 16,-8 2 160-16,-7-1 0 0,-9-2-144 0,-2 3 144 15,-1 2 0-15,-8-3 0 0,-11-3 0 0,0 3 128 32,0-1-944-32,-5 4-192 0,-1-3-32 0,-8-3-13184 0</inkml:trace>
  <inkml:trace contextRef="#ctx0" brushRef="#br4" timeOffset="209030.81">10746 13024 2751 0,'0'0'128'0,"0"0"16"0,0 0-144 0,0 0 0 0,0 0 0 0,0 0 0 15,0 0 2432-15,0 0 464 0,0 0 96 0,0 0 16 16,0 0-1968-16,0 0-384 0,0 0-80 0,0 0 0 16,0 0-256-16,0 0-32 0,0 0-16 0,0 0 0 0,0 0 144 15,0 0 32-15,0 0 0 0,0 0 0 0,0 0-64 0,10 1 0 16,-10-1 0-16,0 0 0 0,9 9 64 0,-4-1 16 16,-5-8 0-16,5 16 0 0,-1 1-16 0,-1 1 0 15,-3-1 0-15,0 1 0 0,-2 0-144 0,1 1-48 16,-1 0 0-16,-1 2 0 0,-1-4-96 0,0 4-32 15,1 3 0-15,0-4 0 0,-1-2-128 0,0-2 0 16,-1-3 0-16,3 1 128 0,-1 3-128 0,1-3 0 16,0-5 144-16,1 1-144 0,1-10 176 0,-2 12-48 15,0-4 0-15,2-8 0 0,0 0 80 0,0 0 16 16,0 0 0-16,0 0 0 0,5 10 96 0,-5-10 0 16,0 0 16-16,13 3 0 0,0-3 128 0,-2 0 32 15,1-3 0-15,2-1 0 0,1 3-256 0,0-3-48 0,2 1-16 16,1 0 0-16,-1-1-176 0,2-1 0 0,-1 1 144 15,3 2-144-15,1-2 0 0,3 1 0 0,-1-2 0 16,-1 1 0-16,-2 1 0 0,3-1 0 0,-1-2 0 0,4 2 0 16,0 1 0-16,-1 1 0 0,0-1 0 0,2-1 0 15,2 3 0-15,2 0 0 0,0 1 0 0,3-2 0 16,4 5 0-16,0-2 0 0,0 2 0 0,-1-2 0 16,3 2 0-16,1-2 0 0,0 0 0 0,0-1 0 15,0 3 0-15,1-1 0 0,2 2-144 0,3 1 144 16,3-1 0-16,2 1 0 0,1-1 0 0,-6 1 0 15,0-1 0-15,0 0 0 0,1-2 0 0,2 1 0 16,2 3 144-16,2-2-144 0,1 1 160 0,1 0-160 16,1-2 128-16,1-1-128 0,-2 1 0 0,1 0 144 0,0 0-144 15,0 2 0-15,4 0 0 0,1-1 0 0,1 1 0 16,1 1 128-16,-2-6-128 0,0 3 0 16,1-1 0-16,2 4 0 0,2-1 128 0,2-2-128 0,3-1 0 0,-3 0 0 15,-3 2 0-15,0-1 128 0,-2-1-128 16,6 1 0-16,3-1 0 0,0 1 0 0,2 1 0 0,-1-2 0 15,-4-2 0-15,2 1 0 0,1 3 128 0,2 0-128 16,3 0 128-16,-3-2-128 0,-4-2 0 0,2 2 128 16,2 0-128-16,1 2 0 0,1 0 0 0,1-3 0 15,-1 0 128-15,-2 1-128 0,-1-2 0 0,1 3 0 16,2-1 0-16,2 0 128 0,1 2-128 0,1-1 0 16,-5-5 0-16,-1 2 0 0,-2 0 0 0,5 3 0 15,2-1 0-15,-2 1 0 0,-3-4 0 0,-1-1 0 16,2 1 0-16,-2 1 0 0,2 3 0 0,3-3 128 15,0-3-128-15,-1 2 0 0,-3-2 0 0,2-2 0 0,2 4 128 0,1-2-128 16,2 2 0-16,-3-3 0 0,-4 1 144 0,2-3-144 16,-4 1 0-16,2 2 144 0,5 0-144 0,-2-2 0 15,0-3 144-15,-4 3-144 0,1-2 0 0,2 0 144 16,0 5-144-16,3-2 0 0,0-2 0 0,-2 0 128 16,-3 1-128-16,0-1 0 0,1 2 0 0,-1 0 0 15,3 3 0-15,-3-3 0 0,-2-3 0 0,-3 2 0 16,0 2 0-16,0-1 0 0,0-3 0 0,2 3 0 15,-1 1 0-15,1-1 0 0,-7-1 0 0,0 2 0 16,-1-1 0-16,1 1 0 0,0 1 0 0,1-3 128 16,1 1-128-16,-1 0 0 0,-5 0 0 0,1-2 0 15,-2 1 0-15,1 2 0 0,0 1 0 0,2-1 0 16,-1-3 128-16,-2 1-128 0,-3 1 0 0,-1-3 128 0,0 2-128 16,-2 2 0-16,-2 1 0 0,0 0 0 0,2 0 128 15,1-3-128-15,-3 2 0 0,-1-1 128 0,-2 2-128 0,-3 0 0 16,-2-3 0-16,-2 1 0 0,-1 2 0 0,-2-1 0 15,0-1 0-15,-1-1 128 0,-1 3-128 0,-1 0 0 16,-1 1 0-16,-3 0 0 0,-4-1 0 0,0 1 128 16,-5 0-128-16,-2 1 0 0,-3 0 192 0,-1 1-64 15,0 4 0-15,-3-2 0 0,-5-4 112 0,2 1 16 16,-1 2 0-16,-1 1 0 0,0-3-64 0,-2 1-16 16,0 3 0-16,-8-4 0 0,0 0-176 0,9-2 192 15,-9 2-192-15,0 0 192 0,7-2-192 0,-7 2 0 16,6-8 0-16,-6 8 128 0,0 0-128 0,0 0 0 0,3-7 0 15,0-5 0-15,-3 2 0 0,0-3 0 0,-2 2 0 16,1-1 0-16,1-2 0 0,-1-2 0 0,-2-3 0 16,2 0 0-16,-4-2 0 0,2-1 0 0,2-1 144 0,-3 0-144 15,-1-4 0-15,0 2 0 0,-1-2 0 0,1 0 128 16,0 1-128-16,-1-1 0 0,0-4 0 0,0 6 128 16,-1 0-128-16,1-1 0 0,-2-1 0 0,2 2 0 15,1 2 0-15,0-4 128 0,0 3-128 0,0 3 0 16,0 0 0-16,2 1 0 0,-1 2 0 0,2 3 0 15,-1 0 0-15,2 1 0 0,0-1 0 0,1 2 0 16,-2 1 0-16,2-2 0 0,2 2 0 0,-1 2 0 16,-1-2 0-16,1 4 0 0,0-2-144 0,1 5 144 15,-2 5 0-15,0 0 0 0,4-10-144 0,-4 10 144 16,5-6 0-16,-5 6-128 0,0 0 128 0,9-8 0 0,-9 8-144 16,0 0 144-16,8 3 0 0,-8-3-144 0,11 1 144 15,-11-1 0-15,10 5 0 0,-5 3-128 0,0 2 128 16,0 2 0-16,-1-1 0 0,0 4-128 0,1 4 128 0,-1 1-128 15,-1 1 128-15,1 1-128 0,-1-1 128 0,-1 0 0 16,1 5 0-16,-2 1-128 0,0-1 128 0,-1 2 0 16,0 4 0-16,2-3 0 0,-4-1 0 0,1 4 0 15,0-3 0-15,0 2-128 0,-1 0 128 0,1 0 0 16,-2-2 0-16,3 3 0 0,-1-2 0 0,0-3 0 16,-2 1 0-16,1-2 0 0,-1 2 0 0,1-3 0 15,-1 0 0-15,-1 0 0 0,1-1 0 0,-1 1 0 16,0-2 0-16,0-3 0 0,0 1 0 0,2-2 0 15,-3 0 0-15,0-1 0 0,-2-3 0 0,2 0 0 0,0 2 0 0,1-2 0 16,-1-2 0-16,0-3 0 0,-1 2 0 0,-3-1 128 16,4 0-128-16,-2-1 0 0,1-3 0 0,0 0 0 15,-1 2 0-15,-2-1 0 0,-1 3 0 0,0-3 128 16,-1-1-128-16,0 0 0 0,0 3 0 0,0-4 128 16,-2 1-128-16,0-2 0 0,2-4 0 0,-6 2 0 15,1 2 0-15,-2 1 128 0,-1-2-128 0,1-2 0 16,0-2 0-16,-1 0 0 0,-1 3 0 0,1-2 128 15,-4-2-128-15,-1 1 0 0,-2 1 0 0,0 2 0 16,-1-5 0-16,-1 2 0 0,-1-1 0 0,-4 1 0 16,-4 0 0-16,-1 0 0 0,-3-1 0 0,-2-2 0 15,-3 2 0-15,0-3 0 0,0-1 0 0,-1 4 0 16,-2-2 0-16,-1 2 0 0,-3 1 0 0,-3-1 0 16,-4 0 0-16,1-3 0 0,-3-3 0 0,1 4 0 0,-1-1 0 15,1 2 0-15,0 1 0 0,-2 1 0 16,-6 1 0-16,-1-1 0 0,1-2 0 0,0-3 0 0,-1 1 0 0,0 2 0 15,1 0 0-15,-2 0 0 0,-7-1 0 0,2-2 0 16,2 1 0-16,2 2 0 0,-2 0 0 0,-1 1 0 16,-1 0 0-16,-4 0 0 0,-3-2 0 0,3-2 0 15,1 4 0-15,-1-1 0 0,-2 1 0 0,0 0 0 16,-2-2 0-16,3 2-128 0,1-1 128 0,1 0 0 16,-1 1 0-16,-1-3 0 0,-4 2 0 0,2-2 0 15,3 1 0-15,2-1-192 0,-2 6 192 0,-2-2 0 16,-7-2 0-16,3 1-128 0,1 1 128 0,3 1 0 15,0 1 0-15,-3 0-128 0,-5-2 128 0,1 2 0 0,0-1 0 16,2 3 0-16,5 2 0 0,-7-1 0 0,-8 0 0 0,3 0-128 16,4 3 128-16,1-2 0 0,1 6 0 0,-2-5 0 15,-4 1 0-15,2-3 0 0,1 3 0 16,2 1-128-16,5-1 128 0,-5 1 0 0,-6-5 0 0,2 4 0 16,4-1 0-16,1 4 0 0,1-4 0 15,-4 3 0-15,-2-3 0 0,3 0 0 0,0 2 0 0,2-1 0 16,2 1 0-16,-3 0 0 0,-4 1 0 0,4-1 0 15,3 1 0-15,2-2 0 0,2 0 0 0,0 0 0 16,-3 2 0-16,3-1 0 0,5 4 0 0,-1-2 0 16,3-6 0-16,-2 3 0 0,-2 1 0 0,1-4 0 15,3 4 0-15,3-3 0 0,1 1 0 0,2 0 0 16,0-2 0-16,-1 2 0 0,3-1 0 0,1-2 0 16,1 0 0-16,3-2 0 0,2 2 0 0,4-3-128 15,3 2 128-15,-1-1 0 0,-1 0 0 0,-1 0 0 0,-2-1 0 16,4 2 0-16,2 1 0 0,1-3 0 0,2-1 0 0,4 1 0 15,3 2 0-15,-4-2 0 0,3 0 0 0,-2-1 0 16,-2-1 0-16,2 1-128 0,3 3 128 0,-3-3 0 16,4-2 0-16,3 1-128 0,1 1 128 15,2 0-160-15,-1 0 160 0,2-1-160 0,0-2 160 0,2 2-128 16,0 0 128-16,0-2-128 0,2-1 128 0,-2 2 0 16,0-1-144-16,0 2 144 0,4 0 0 0,3 0 0 15,1-1 0-15,1 1 0 0,-1-2 0 0,3 3 0 16,1 0 0-16,2 0 0 0,1 0 0 0,0 0 0 15,1 0 0-15,2 0 0 0,-2 0 0 0,4 0 0 0,0-1 0 0,1 0 0 16,-1 0 0-16,3-2 0 0,2 1 0 0,-1-1 0 16,0 0 0-16,8 3 0 15,-7-5 0-15,2 0 0 0,-2 0 0 0,2-5 0 0,0 1 0 0,4-2 0 16,-3-1 0-16,3 1 0 0,-2-6 0 16,2-1 0-16,0 1 0 0,1-1 0 0,0-1 144 0,0-1-144 15,0-1 0-15,0-3 0 0,2 0 0 0,1-4 128 16,-2 0-128-16,3-3 0 0,-4 0 0 0,1 1 0 15,2 0 0-15,-1-3 128 0,1-1-128 0,2-2 0 16,0-1 0-16,1 2 0 0,1 0 0 0,0 1 128 16,1-2-128-16,1-1 0 0,1 1-128 0,2-4 128 15,-1 1-192-15,0-2 32 0,1 4 16 0,1-1 0 16,-1 0-32-16,1 2 0 0,0 2 0 0,-1 1 0 16,2-1 176-16,-1 6 0 0,0 1-144 0,-2 2 144 15,1-3 0-15,-2 3 0 0,1 6 0 0,-1 0 0 16,-2-1 0-16,1 2 0 0,-4 3 0 0,1 0 0 0,1 1-128 15,-3 2 128-15,1 1 0 0,0 6 0 0,-5 5 0 0,0 0 0 16,0 0 0-16,0 0 0 0,0 0 0 0,0 0-144 16,0 0 144-16,4 7 0 0,-4 6-160 15,0 1 160-15,-3 3-128 0,0 2 128 0,-3-3 0 0,1 3-160 16,0 2 160-16,0 3 0 0,-1 5 0 16,-2 0 0-16,-4 2 0 0,4 1 0 0,-1-2 0 0,0 2 0 15,-1 2 192-15,-1-1-48 0,1-1-144 0,0 2 0 16,-1 3 0-16,-1-4-176 0,1-2 1008 0,-1 0 208 15,1 1 48-15,2 1 0 16,0-1-1696-16,1-3-336 0,1 2-64 0,-1-2-16 0,-2-4 848 0,2 5 176 16,2-5 0-16,2 2 0 0,0-3 864 0,3-1 128 0,-4 1 32 15,3-1 0 1,0-4-1616-16,4 1-320 0,-1-1-64 0,1 0-16 0,2-1 784 0,0 0 208 16,2-5 0-16,3 1 0 0,1-3 0 0,1 1 0 0,-1 0 0 0,2-3 0 15,4 0 0-15,1-3 0 0,1 2 128 0,3 1-128 16,0-4 0-16,3 3 0 0,2-3 0 0,3-3 0 15,5 2 0-15,2 4 0 0,-2-4 0 0,4-2 0 16,-2 2 0-16,2 1 0 0,2-1 0 0,0-2 0 16,2 1 0-16,3 1 0 0,-2 2 0 0,8-2-128 15,2-3 128-15,2 3 0 0,2-2 0 0,-5 1 0 16,1-3 0-16,3 0 0 0,2-1 0 0,1 1 0 0,5 0 0 16,3 0 0-16,2 0 0 0,-2-2 0 0,-3 1 0 15,2 0 0-15,0-2 0 0,3 2 0 0,2-1 0 0,1 0 0 16,3 1 0-16,-2-3 128 15,-5 0-128-15,4 3 0 0,0 0 0 0,3 1 0 0,4 0 0 16,-3 0 0-16,-2-1 0 0,1 1 0 0,0 0 0 0,2 1 0 16,5 3 0-16,-2-3 0 0,-1-2 0 15,-1 1 0-15,-4 0 0 0,4 1 0 0,0 0 0 0,5 2 0 16,4-3 0-16,-2 0 0 0,-5 0 0 0,-3 2 0 16,3 1 0-16,3-2 0 0,3 2 0 0,0 0 0 15,-5 3 0-15,2-1 0 0,-3-4 0 0,2-1 0 16,10 4 0-16,-7 0 0 0,-2-4 0 0,-1 1 0 15,0 1 0-15,1 0 128 0,5-4-128 0,0 2 0 16,-2 2 0-16,1-1 0 0,-2-1 0 0,4 0 0 16,2 0 0-16,-2 2 128 0,-3 0-128 0,-3-2 0 15,1 1 0-15,2-1 0 0,3 1 0 0,-2 3 0 0,-2 1 0 16,-1-2 0-16,-1-5 0 0,1 1 0 0,4 1 160 0,-2 0-160 16,-2 0 0-16,-2 0 128 15,1 0-128-15,0-2 0 0,1-1 144 0,1 1-16 0,0 0 0 0,-1 0 0 16,-4-1-128-16,1-1 0 0,2 1 0 0,0-1-176 15,3-1 176-15,-1-3 0 0,-5 2 0 0,-1 2 0 16,-1-1 0-16,3-2 0 0,0 2 0 0,1 2 128 16,-5-6-128-16,-2 2 0 0,-1-2 0 0,2 6 0 15,3 0 0-15,-2 0 0 0,1-5 0 0,-2 1 0 16,-2 2 0-16,0-1 0 0,-1 3 0 0,4-1 0 16,-4 2 0-16,0-2 0 0,-4-2 0 0,-1 1 0 15,-2 2 0-15,0 1 0 0,-1 0 0 0,1 2 0 0,2 0 0 16,-5-1 0-16,-3-3 0 0,-3 2 0 0,-2-1 0 0,-1 2 0 15,-1 1 0-15,0 0 0 0,2 0 0 0,-1 1 0 16,0 2 0-16,-5-2 0 0,-3-1 0 0,-1-1 0 16,-5-1 0-16,0 2 0 0,-2 3 0 0,-4-2 0 15,-1 0 0-15,-2 3 0 0,-3-1 0 0,0-2 0 16,-3 0 0-16,-1-1 0 0,-4-1 0 0,1 0 128 16,-3 1-128-16,-2-3 0 0,-2-2 0 0,-2 1 128 15,-2-1-128-15,-1-2 0 0,-2-1 144 0,1 0-144 16,-2-3 192-16,-2 0-192 0,-1-1 256 0,0-3-64 15,-1-3-16-15,-2-1 0 0,-2-1-176 0,0-6 0 16,-1 2 0-16,1-4 128 0,-1 0-128 0,1-4 160 16,-2 1-160-16,0-1 160 0,0 4-160 0,2-4 0 0,-1-1 0 0,1 1 0 15,-1 3 0-15,1-4 0 0,0-1 128 0,1-1-128 16,-2 5 0-16,2 2 0 0,0 0 0 0,0 2 0 16,-2-2 0-16,1 4 0 0,2 1 0 0,-4-2 0 15,1 3 0-15,2 3 0 0,0 2 0 0,1-1 0 16,0 4-192-16,0 1 48 0,-2 3 0 0,4-2 0 31,-2 12-368-31,0 0-64 0,0 0 0 0,0 0-9216 0,-2-6-1824 0</inkml:trace>
  <inkml:trace contextRef="#ctx0" brushRef="#br4" timeOffset="-211043.88">23182 12386 7359 0,'0'0'656'0,"0"0"-528"16,0 0-128-16,0 0 0 0,-6-9 1392 0,4-1 240 15,2 10 48-15,-1-8 16 0,1 8-528 0,-2-10-96 16,1 2-32-16,1 8 0 0,0 0-208 0,1-10-64 16,-1 10 0-16,0 0 0 0,3-7-112 0,-3 7-16 0,0 0-16 15,0 0 0-15,0 0-96 0,0 0-16 16,0 0 0-16,0 0 0 0,0 0-128 0,0 0-48 0,0 0 0 0,0 0 0 15,-1 15-80-15,1-2-32 0,-2-1 0 0,1 2 0 16,0 3-80-16,1-2-16 0,0 3 0 0,0 1 0 16,-1 1 16-16,-1-1 0 0,1-1 0 0,0 3 0 15,1 0 48-15,-2-1 0 0,1 2 0 0,1-2 0 16,-4 1 64-16,2 0 0 0,1-2 16 0,-1 0 0 16,1-1 64-16,1-1 16 0,0-2 0 0,1 2 0 15,1-2-32-15,0-1-16 0,-1-1 0 0,3-1 0 16,-3 1-112-16,2-2 0 0,0 2-16 0,0 0 0 15,1-4-16-15,1 1 0 0,-5-10 0 0,8 9 0 16,-8-9 32-16,11 9 16 0,1-3 0 0,-1 0 0 16,-2-2 0-16,5-1 0 0,1-3 0 0,2 0 0 15,-2 0-64-15,4 0-16 0,3 0 0 0,1-3 0 0,2 2-128 0,3 0 0 16,0-3 144-16,4 3-144 0,2-2 0 0,2 2 144 16,-1 1-144-16,3 0 0 0,-2-2 128 0,1 4-128 15,-2-4 0-15,4 2 0 0,1 2 0 0,3-1 0 16,3 2 0-16,3 2 0 0,3-2 0 0,0 0 0 15,-1 2 0-15,-2 1 0 0,-3 0 128 0,2-4-128 16,1 1 0-16,1 0 0 0,4 1 176 0,3 0-32 16,1 0 0-16,1 1 0 0,-1 1-16 0,-3-2-128 15,-3-1 192-15,2-1-64 0,2 2-128 0,1 0 128 16,4-2-128-16,1 1 128 0,4-2-128 0,-2 0 128 16,-3-1-128-16,-3-1 128 0,1 0-128 0,2 1 0 15,1-1 0-15,5 1 128 0,2 1-128 0,-3-1 0 0,-2-3 0 0,-3 2 128 16,0 0-128-16,1-2 0 0,1 2 0 15,4 2 0-15,1 2 0 0,-2-1 0 0,-2 0 0 0,-2 0 0 16,-2 1 0-16,1 1 0 0,1 1 0 0,3 0 0 16,1 0 0-16,-1 0 0 0,-3 0 0 0,-2-2 0 15,-7 0 0-15,5 1 0 0,0-1 128 0,3 0-128 16,1 1 0-16,2 0 128 0,2 1-128 0,-2 0 128 16,-5-5-128-16,1 2 160 0,2 1-160 0,2-1 160 15,3 0-160-15,1 1 0 0,-1-2 0 0,-3 0 0 16,-3-1 0-16,0 0 128 0,0-1-128 0,3 1 0 15,1 0 0-15,3 1 0 0,0 3 128 0,-3-4-128 16,-3-4 0-16,-2 2 0 0,1 0 0 0,-2 2 0 0,2 0 0 16,1 2 0-16,1 0 0 0,1 1 0 0,-3-3 0 15,-1 0 0-15,-3 0 0 0,0 0 0 0,3 1 0 0,1 3 0 16,2-2 128-16,2 1-128 0,0 0 0 0,-3-2 0 16,-4 0 0-16,0 4 128 0,1-2-128 0,0-2 0 15,2 3 0-15,0 1 0 0,-2 2 0 16,-1-3 0-16,-1-2 0 0,-1 0 0 0,-2 1 0 0,2 2 0 15,-2-1 0-15,4-1 0 0,0 0 0 0,2-2 0 16,1 6 0-16,-3-5 0 0,-2-2 0 0,-1 0 0 16,-1 0 128-16,2 1-128 0,3 2 0 0,-1 1 0 15,2 1 0-15,-3-3 0 0,-5 1 0 0,-1-2 0 16,-4-1 0-16,0 0 128 0,-1 0-128 0,0 0 0 16,0 3 0-16,1-2 0 0,-2-1 0 0,2 1 0 0,-1-1 0 0,-1 0 0 15,-3 0 0-15,1 0 0 16,-6 0 0-16,0 0 0 0,1 3 0 0,-3 1 0 15,0-3 0-15,-1 3 0 0,-1-3 0 0,1 1 0 0,1 2 0 0,-1 1 0 16,-2-1 0-16,-2-1 0 0,-2-3 0 0,0 2 0 16,0 2 0-16,-4-1 0 0,-3-1 0 0,-4-2 0 15,1 3 0-15,-3-1 0 0,1 1 128 0,-2-1-128 16,-3 1 0-16,1-1 0 0,-12-2 0 0,12 3 0 16,-2-2 0-16,1-1 0 0,-1 0 0 0,-10 0 0 15,5 0 0-15,1-1 128 0,1-2-128 0,-1 2 0 16,0-1 0-16,2-1 128 0,-4 1-128 0,2-2 0 15,4-5 128-15,-2 2-128 0,0-1 0 0,-5 0 128 16,2-4-128-16,-1 1 0 0,-1-4 144 0,1-3-144 16,-1-1 128-16,1-5-128 0,0-2 128 0,0-4-128 0,1-3 128 15,0-3-128-15,0-2 128 0,1-3-128 0,1-1 0 0,0 1 0 16,0 2 0-16,0 4 128 0,2 2-128 16,1 4 0-16,1-3 0 0,-1-1 0 0,-3-4 0 0,2 0 0 15,0 1 0-15,0-2 0 0,-1-1 0 0,-1-2 0 16,0 2 0-16,-1 2 0 0,-1 1 0 0,2 5 0 15,-6 1 0-15,1 2 0 0,1 5 0 0,-2 1 0 16,-2-1 0-16,1-1-128 0,1-7 128 0,2 4-192 16,-2-2 192-16,3 4-192 0,1-2 192 0,0 3 0 15,-1-2 0-15,0 4 0 0,-1 0 0 0,3 3 0 16,-3 1-144-16,2 2 144 0,0 3 0 0,1 4 0 16,-1-1-144-16,0 6 144 0,-5 4 0 0,0 0-128 0,0 0 128 0,0 0 0 15,0 0-208-15,0 0 64 0,0 0 16 16,5 14 0-16,0-1-16 0,-1 4 0 0,-3 5 0 0,2 1 0 15,0 2 144-15,0 3-160 0,-2 5 160 0,2 2-160 16,1 0 160-16,-2 0 0 0,1-4-144 0,-2 1 144 16,0 0 0-16,-1 4 0 0,0 0 0 0,-1 4 0 15,0 6-176-15,1-2 176 0,-3 3-128 0,3-4 128 16,0 1 0-16,0-5 0 0,0-2 0 0,-1-5-128 16,-2-7 128-16,2 2 0 0,0-3 0 0,-1 0 0 15,-1 1 0-15,-1-3 0 0,0 1 0 0,0 1 0 16,0-2 0-16,-1-2 0 0,0 2 0 0,0-1 128 15,-1 1-128-15,-2-3 0 0,-2-3 0 0,1 0 0 16,-1 0 0-16,-2-1 128 0,0-1-128 0,-2 0 0 16,0-3 144-16,-1-1-144 0,-2-5 192 0,-1 2-192 0,-1-3 192 15,-1-2-192-15,-4 0 192 0,-2-2-192 0,0-1 160 16,9 1-160-16,-2 0 128 0,-5 0-128 0,-3 0 0 0,-1-1 0 16,-2 1 128-16,-2 0-128 0,-5 0 0 0,-33 1 0 15,7 1 0-15,1 1 0 0,1-1 0 0,0 5 0 16,3-3 0-16,1-2 0 0,0 2 0 0,-3 1 0 15,0-1 0-15,-6-2 0 0,-1 0 0 0,-3 1 0 16,1 1 0-16,31-1 0 0,-7-2 0 0,-5 0 0 16,-8-1 0-16,-5 0 0 0,-3 2 0 0,-3 0 0 15,0 2 0-15,-67 4 0 0,16-7 0 0,12 1 0 16,11 1 0-16,7 2-176 0,5 1 176 0,-2-2 0 16,-3-3 0-16,2-2-128 0,4 1 128 0,3 3-160 15,3-1 160-15,-2 2-160 0,-6-3 160 0,-3 4-128 0,3-3 128 0,2 0-128 16,2 1 128-16,0-1-160 0,-5 0 160 0,1-2-160 15,-1-2 160-15,6 1 0 0,2 1 0 0,0 0 0 16,-1 0 0-16,-1-1 0 0,-4 0 0 0,2-2-128 16,6 0 128-16,0 3 0 0,1 4 0 0,-3-2 0 15,-6-5-224-15,1 0 32 0,2 3 16 0,3 2 0 16,5 0 32-16,-5 0 0 0,-2-2 0 16,0-2 0-16,2 2 144 0,4 2-160 0,6-2 160 0,-2 2-160 15,-2 1 32-15,0-1 0 0,-4-1 0 0,4 2 0 16,2-3 128-16,3 3 0 0,6 0-144 0,-3 1 144 15,-4 0 0-15,0 0 0 0,-1-7 0 0,2 6 0 16,2-2 0-16,4 3 0 0,3 2 0 0,1 2 0 16,-4-4 0-16,-3-2 0 0,-3 1 0 0,4-1 0 15,0 3 0-15,4-1 0 0,3-1 0 0,1 1 0 16,3-1 0-16,-3 1 0 0,-4-4 0 0,-1-2 0 0,5 0 0 0,3 1 0 16,3-1 0-16,1 2 0 0,3 0 0 15,3 0 0-15,2 1 0 0,0 3 0 0,-2-2 0 0,0-2 0 16,-3 3 0-16,2-3 0 0,3-2 0 15,3 4 0-15,0-1 128 0,2 2-128 0,4-3 0 0,2 2 0 16,1-1 0-16,1-1 0 0,3 0 160 0,3 0-160 16,1 0 192-16,1 0-192 0,0-1 176 0,-1 1-176 15,0 0 160-15,2 0-160 0,1-1 128 0,-1 0-128 16,0-2 0-16,-2 0 0 0,3 0 0 0,-2-1 0 16,2 0 0-16,2 0 0 0,1-5 0 0,-3 3 0 15,0-3 0-15,1 0 0 0,2-2 0 0,0 2 0 0,0-1 0 16,2-1 0-16,0-3 0 0,2-1 0 0,-1 0 0 15,1-2 0-15,1 0 0 0,0-2 0 0,1 0 0 0,0-2 0 16,-1 2 0-16,2-1 0 0,0-1 0 0,1-1 0 16,0-1 0-16,0 1 0 0,-2-3 0 0,5 1 0 15,0 1 0-15,-1-3 0 0,-1 3 0 0,1 2 0 16,0-3 0-16,1-2 0 0,-3 3 0 0,2 3 0 16,-2 1 0-16,0 2 0 0,1 2 0 0,1-1 0 15,0-1 0-15,-1 3 0 16,-1 0 0-16,1 3 0 0,-2-5 0 0,2 2 0 0,-1-2 0 0,2 1 0 15,2 3 0-15,-2-2 0 0,1 0 0 0,1 0 0 16,1 4 0-16,-2-1 0 0,1 0 0 0,1-1 0 16,-1 2-128-16,2 2 128 0,0-2 0 0,1 10 0 15,-2-8 0-15,1 2-128 0,1 6 128 0,0 0 0 0,-5-8 0 0,5 8 0 16,-4-4 0-16,4 4 0 0,0 0 0 16,0 0 0-16,0 0 0 0,-6-1 0 0,-1 1 0 15,7 0 0-15,-7 4 0 0,-1 5 0 0,-1-3 0 16,-1 6 0-16,0-2 0 0,1 4 0 0,-1 2 0 0,-2 1 0 15,2-1 0-15,-1 5 0 0,-1 0-128 0,1 5 128 16,-2 0 0-16,1 5 0 0,-2-2 0 0,1 3-128 16,-1 1 128-16,1-1 0 0,0-2 0 0,2 2 0 15,1-1 0-15,-2-4 0 0,0 0 0 0,0 0 0 16,1 0 0-16,1-6 0 0,3-2 0 0,0-1 0 16,-1-1 0-16,2-2 0 0,1 0 0 0,1-2 0 15,1-6 0-15,-1 1 0 0,4-8 0 0,0 0 0 16,0 0 0-16,0 0 144 0,0 0-16 0,0 0-128 0,0 0 192 15,0 0-64-15,0 0 48 0,-3-8 0 16,0-3 0-16,3 0 0 0,1-3-48 0,2 0-128 0,-1-3 192 16,1-1-64-16,0-2-128 0,-1 0 0 0,4 2 0 0,0-1 0 15,0-2 0-15,1 2 0 0,1-2 0 0,0 5 0 16,-1 0 0-16,1 2 0 0,-2 0 0 0,2 4 0 16,0-2 0-16,-8 12 0 0,9-3 0 0,-9 3 0 15,0 0 0-15,0 0 0 0,10 3-176 0,-1 5 176 16,-3 2-128-16,0 2 128 0,-1-1-128 0,0 2 128 15,1 3 0-15,0 1-128 0,2 1 128 0,3-1 0 16,2 0 0-16,3 1-128 0,5-1 128 0,3 1 0 16,5-4 0-16,3 1 0 0,1-2 0 0,4 0-128 15,1-4 128-15,0 1 0 0,-1-5 0 0,5 4-128 16,1-3 128-16,5 1 0 0,6-1 0 0,2-2 0 16,6 0 0-16,0-1 0 0,-1 0 0 0,-1-3-128 0,-2-1 128 0,6-1 0 15,5 2 0-15,3 2 0 0,3-5 0 0,-1 1 0 16,-3-2 0-16,3-1 0 0,-3-3 0 0,6 4 128 15,7 2-128-15,-4-5 0 0,-1 1 0 0,1 1 0 16,-5-1 0-16,4 2 128 0,2 0-128 0,2 3 0 16,1-1 0-16,-3 2 0 0,-3 0 0 0,-2 2 0 15,-4-1 0-15,5 3 0 0,7 0 0 0,-7 1 0 16,-3-1 0-16,0-2-128 0,1 1 128 0,3 0 0 16,4 4 0-16,-1-5-128 0,-1 1 128 0,-4-2 0 15,-2-1 0-15,2 1-128 0,6 2 128 0,-1-3 0 16,3-1 0-16,-4-1 0 0,-1 0 0 0,0 1 0 0,1-2 0 15,6 1-128-15,5-1 128 0,-2-1-128 0,-8 2 128 0,2-1-128 16,2 1 128-16,4-1-128 0,2 2 128 16,-2 1-128-16,-4-2 128 0,-1 2 0 0,0 0 0 0,3 2-128 15,3 0 128-15,-3 0 0 0,-3-4 0 0,0 2 0 16,0 2 0-16,5-2 0 0,3 0 0 0,-7-2 0 16,-3 0 0-16,1-1 0 0,0-2 0 0,1 1 0 15,2-1 0-15,0-2 0 0,-2-1 0 0,-1-1 0 16,1 0 0-16,-1 0 0 0,3 0 0 0,-5-1 0 15,-4 1 0-15,-2-2 0 0,-6 4 0 0,1-4 0 16,-2 0 0-16,0-1 144 0,6 1-144 0,-3 2 160 16,-5-4-16-16,-1 4 0 0,-2-2 0 0,-1 2 0 15,0 0 112-15,2 3 32 0,-1-3 0 0,-1 4 0 16,-3-3 32-16,-4 0 16 0,-8 2 0 0,-4-2 0 16,-1 1 160-16,-4-3 16 0,-2 7 16 0,-5 1 0 0,-4-4 0 15,-3 1 0-15,-2 3 0 0,-4 1 0 0,-4 3-224 16,-4 1-48-16,-10-3-16 0,9 5 0 0,-9-5 0 0,5 5 0 15,-5-5 0-15,0 0 0 0,0 0-80 0,0 13-16 16,-5-5 0-16,1 1 0 0,4-9-144 0,-12 8 0 16,0 3 0-16,-1-2 0 15,0 3-480-15,-5-2-80 0,3-2-16 0,-3 4 0 16,1 0-2496-16,-1 0-496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3:54.50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1782 7134 5519 0,'0'0'240'0,"-5"-12"64"0,0 2-304 0,1 1 0 0,0-1 0 0,2 4 0 0,2 6 3216 0,-5-6 592 16,5 6 112-16,-3-9 32 0,3 9-2576 0,0 0-512 15,0 0-96-15,0 0-32 0,-2-5-320 0,2 5-64 16,0 0-16-16,0 0 0 0,0 0-144 0,0 0-48 15,0 0 0-15,0 0 0 0,0 0-144 0,6 0 0 16,0 1 0-16,2 0 128 0,1-1 16 0,1 3 0 16,3-1 0-16,1 1 0 0,0-2-144 0,14 2 0 15,-3-3 0-15,4-3 0 0,2 3 144 0,3 0-144 16,3-1 160-16,0-2-160 0,0-1 128 0,0 3-128 16,1 0 0-16,1 1 144 0,2-3-144 0,2 2 0 15,3-3 144-15,1 3-144 0,4 1 0 0,3 0 144 0,6-1-144 0,-3-1 0 16,-3 1 128-16,-1 1-128 0,2 0 0 0,1 1 0 15,1 1 176-15,5 0-176 0,7 2 160 0,-3-3-160 16,-3-1 176-16,1 3-176 0,-2-2 192 0,2 2-192 16,-2-2 160-16,4-1-160 0,4 0 128 0,-1 0-128 15,-3 0 144-15,1 0-144 0,-3 0 160 0,2-1-160 16,1-1 224-16,6 1-48 0,5 1-16 0,-1-1 0 16,-5 0-160-16,1-2 0 0,-2-1 0 0,6 2 0 15,3 0 128-15,1 1-128 0,-3 0 0 0,0-2 128 16,-3 2-128-16,1 0 0 0,3 1 0 0,2 0 0 15,2 1 0-15,1-2 0 0,-5-1 0 0,-4 2 0 16,0 0 0-16,3 2 0 0,6-2 0 0,-1 0 0 16,-4-3 0-16,-2 2 0 0,0 1 0 0,0 0 0 15,4 1 144-15,-3-1-144 0,1-4 160 0,-5 3-160 16,-3-1 0-16,-3 0 0 0,0 2 0 0,3 2-160 0,5-1 160 0,-2 0 0 16,-5-1 0-16,-1 1 0 0,-2 3 0 15,-1-1 144-15,-1-2-144 0,2 0 0 0,4 2 128 16,-4-1-128-16,-1 1 0 0,-3 1 0 0,-1-3 0 0,-3 0 0 15,0 1 0-15,1 0 0 0,2 2 0 0,3-2 0 16,-6 1 128-16,2 1-128 0,-3-3 0 0,-2 2 0 16,-2-2 0-16,1 1 0 0,2 0 0 0,2-1 0 15,6-2 0-15,-3-1 0 0,-7 1 0 0,1 0 0 16,-2-2 0-16,0 1 0 0,-1 1 0 0,-1 1 0 16,2-3 0-16,-2 2 0 0,1-2 128 0,-1-1-128 15,-3 2 0-15,0-1 0 0,-4 1 0 0,-1-1 0 16,0 1 0-16,0 0 0 0,-1 0 128 0,-1 1-128 15,2 1 0-15,0 0 0 0,-1 0 0 0,-1-2 0 0,0 2 0 16,-5-2 0-16,-4-1 0 0,-1-1 0 0,-2 2 0 0,-1-1 0 16,-1 1 0-16,-2 0 0 0,-1 0 0 0,-2-1 0 15,-2 2 0-15,-2-1 0 0,-2 2 128 0,0-2-128 16,-1 1 0-16,-4 0 0 0,1 1 0 0,1-1 0 16,-3-2 128-16,-1 2-128 0,-9 1 0 0,0 0 0 15,0 0 144-15,0 0-144 0,0 0 0 0,0 0 144 16,0 0-16-16,0 0-128 0,0 0 192 0,0 0-64 15,-8-7-128-15,0 1 192 0,-3 1-192 16,-2 4 192-16,-1-2-192 0,-2 2 0 0,-3 0 0 0,-3-2 0 16,-1 2 0-16,-2-1 0 0,-5 2 0 0,0 0 0 15,-4 0 0-15,-1 0 0 0,-8 0 0 0,-3 0 0 16,-10 0-128-16,6 0 128 0,-3 0 0 0,1-1 0 16,-1-1 0-16,0 0 0 0,-1 5 0 0,-3-1 0 15,-7-2 128-15,0 0-128 0,-3-2 128 0,3 1-128 0,0 1 128 0,1 0-128 16,-2-2 0-16,-5 2 128 0,-4 3-128 15,-1-3 0-15,1-4 144 0,1 3-144 0,0 1 0 0,1-1 144 16,-1-1-144-16,-6 4 0 0,-4 0 160 0,2 1-160 16,4-5 128-16,1 5-128 0,-6 2 0 0,-3 1 128 15,-5-3-128-15,3-1 0 0,5 0 0 0,-2 0 0 16,-1 3 0-16,-5 0 0 0,-7 1 0 0,4-3 0 16,5-1 128-16,-1 3-128 0,-1-2 0 0,-4 3 0 15,-2-3 0-15,0 1 128 0,2-3-128 0,1 2 0 16,-3 0 0-16,-1 0 0 0,-2 0 0 0,4 1 0 15,3-3 0-15,-2 2 0 0,-4-1 0 0,3-2 0 0,2 0 0 0,4 0 0 16,3 0 0-16,-2 0 0 0,-2 0 0 0,-1-1 0 16,4-2 0-16,2 1 0 0,3-3 0 15,-2 5 128-15,-2 1-128 0,-1 3 0 0,2-4 0 0,5 2 0 16,0-2 0-16,1 3 0 0,-2-2 0 0,1-1 0 16,1 1 0-16,3 2 0 0,3-1 0 0,3 1 0 15,3 0 0-15,-3-2 0 0,-4 0-144 0,5-1 144 16,2-1-128-16,4 0 128 0,-1-2-192 0,8 2 192 15,0-1-176-15,2 2 176 0,-1 2-160 0,-2-2 160 16,-2-2 0-16,5 1-144 0,0 0 144 0,7 0 0 16,2 1 0-16,1 0 0 0,2-3 0 0,3 3 0 15,3 0 0-15,0 0 0 0,-1 0 0 0,0 0-128 16,0 0 128-16,1 0 0 0,3 0 0 0,3 0 0 16,1 0 0-16,3 0 0 0,2 0 0 0,2 1 0 0,2 2 0 15,4-1 0-15,0 0 0 0,4-2 0 0,0 1 0 0,3 2 0 16,2-2 0-16,7-1 0 0,0 0 0 0,0 0 0 15,0 0 0-15,0 0-128 0,0 0 128 0,0 0-208 16,0 0 80-16,9 7 128 0,2 0-176 0,3 0 176 16,4 0-128-16,2-1 128 0,0-8-128 0,6 4 128 15,6-1-128-15,1 1 128 0,4-1 0 0,2 0 0 16,3-1 0-16,0-1 0 0,1 0 0 0,2-1 0 16,2 1 0-16,0-1 0 0,2 2 0 0,6 2 0 15,3-1 0-15,5 1 0 0,0-2 0 0,-1 0 0 16,-2 0 0-16,1 1-128 0,-1-1 128 0,5 1 0 15,3 0 0-15,5-1 0 0,1-1 0 0,-2 0 0 0,2 0 0 16,1 1 0-16,0 0 0 0,5 0 0 0,5 1 0 0,-2-1 0 16,-2 0 0-16,0 0 0 0,2 2 0 0,3 0 0 15,6 0 0-15,-2 1 0 0,-2 2 0 0,-2-1-128 16,6 0 128-16,1 1 0 0,5 1 0 0,-2-2 0 16,-4-2 0-16,2 2 0 0,2 0 0 0,2 1 0 15,-1-2 0-15,-2-2 0 0,-2-1 0 0,5 2 0 16,3 0 0-16,1-2 0 0,-3 1 0 0,-1-1 0 15,0 0 0-15,5 0 0 0,5-1 0 0,-1-1 0 16,-4 1 0-16,2 1 0 0,3 0 0 0,-1-1 0 16,-3 1 0-16,-2 0 0 0,-3 0 0 0,4 0 128 15,8 0-128-15,-4 1 0 0,-6 2 128 0,3-1-128 16,2 5 0-16,-2-4 144 0,-2 0-144 0,-4 2 0 16,-4 1 192-16,4-1-192 0,2 1 192 0,-5-1-192 0,-7 1 0 15,-4-2 0-15,-3 1 0 0,1 1 0 0,0-3 0 16,-3-1 0-16,-3 2 0 0,-4-1 0 0,-5-1 0 15,-3 3-176-15,-6-3 32 0,2 0 0 16,2 3-1344-16,-2 4-272 16,-2-3-48-16,-7 6-16 0</inkml:trace>
  <inkml:trace contextRef="#ctx0" brushRef="#br0" timeOffset="10686.87">9780 9488 19695 0,'-1'-10'864'0,"1"10"192"0,0 0-848 0,0-9-208 0,0 3 0 0,1-3 0 16,2 2 256-16,-1-2 16 0,-2 9 0 0,4-9 0 15,-3-1-80-15,2 1-32 0,-1-1 0 0,1 3 0 16,-2-4-160-16,-1 3 128 0,0-5-128 0,0 0 128 16,-1 3-128-16,-2-3 0 0,-1 1 0 0,2-1 128 15,-3-4-128-15,-2 1 0 0,1 1 0 0,0-1 0 16,-3-2 0-16,-1 1 128 0,0-2-128 0,-4 1 128 15,1 0 128-15,-1 0 0 0,-1-2 16 0,-3 1 0 16,0 1 0-16,0 0 0 0,0 0 0 0,-2-1 0 16,-2-2 16-16,0-2 0 0,-4 1 0 0,1 3 0 0,-1 0-48 15,-2 0-16-15,-3-1 0 0,-1 2 0 16,3 1 32-16,-1 1 0 0,2 1 0 0,-1-2 0 0,0 1-64 16,0 0 0-16,-1 2 0 0,0-1 0 0,-1-1-192 0,1 0 128 15,-1 2-128-15,-2 4 0 0,0-1 128 0,-6 1-128 16,1 1 0-16,0-4 144 0,0 5-144 0,1-1 0 15,1 3 144-15,2 0-144 0,-1-1 128 0,1 2-128 16,0 3 160-16,-1-1-160 0,1-1 128 0,-3 2-128 16,-5 1 0-16,0 2 144 0,-1-1-144 0,0 1 0 15,-2-1 0-15,3 1 0 0,2 2 0 0,2-1 0 16,-3 1 0-16,3 0 0 0,0 0 0 0,0 1 128 16,-1 3-128-16,-2-2 0 0,-5 4 128 0,-1-3-128 15,0-1 0-15,1 5 128 0,3-2 16 0,2 3 0 0,2 2 0 16,-1-3 0-16,0 2 48 0,0-4 0 0,2 5 0 15,0 4 0-15,-3-2-64 0,1 0-128 0,-2-1 192 0,2 3-64 16,3-1-128-16,3 3 0 0,1 5 0 0,1-1 128 16,0-2-128-16,1 0 0 0,-1 2 0 0,1 1 0 15,2 2 0-15,0 2 0 0,-2-3 0 0,2 3 0 16,-5-5 0-16,2 4 0 0,0-3 0 0,2 4 0 16,2-3 0-16,2 4 0 0,2-1 0 0,1 0 0 15,2-5 0-15,3 1 0 0,1 2 0 0,1 0 0 16,-1 5 0-16,2 2 0 0,1-1 0 0,1-2 0 15,1 2 0-15,0 0 0 0,1 1 0 0,1 0 0 16,-1 0 0-16,3 0 0 0,0-1 0 0,0 1 0 16,-1-3 0-16,2 1 0 0,-1 2 0 0,3 1 0 15,-1 2 0-15,1-1 0 0,0 1 0 0,1 0 0 0,-1-2 0 16,1 0 0-16,0-1 0 0,1-1 0 0,-2-1 0 16,3 0 0-16,-2 2 0 0,2-1 0 15,0-1 0-15,2-1 0 0,0 2 128 0,0 0-128 0,0-1 0 0,2 0 0 16,0-3 144-16,2 0-144 0,0 4 0 0,-1 1 128 15,3-1-128-15,-1-2 0 0,0 2 0 0,-1 0 0 16,1 1 0-16,2-4 128 0,2 0-128 16,0-1 0-16,0-1 0 0,4 2 128 0,-2-4-128 0,2 2 0 15,1-3 128-15,1 4-128 0,0-4 0 0,2-1 0 16,1 0 0-16,-2 1 0 0,2-3 0 0,2-1 0 16,4 2 0-16,1-3 0 0,-1 0 0 0,1 1 0 15,2-2 0-15,3 0 0 0,5-1 0 0,-2 2 0 0,-1-1 0 0,-1-2 0 16,1-2 0-16,0-1 0 15,2 1 0-15,2-2 0 0,1 1 0 0,1 1 0 16,0-2 0-16,3-2 0 0,2 3 0 0,1-4 0 0,2 0 0 16,-1 0 0-16,-2 1 0 0,0 3 0 0,0-4 0 0,0 2 0 15,2-1 0-15,-2 3 0 0,2-2 0 0,3-2 0 16,3 3 0-16,1-5 0 0,-3 2 0 0,0-5 0 16,-4-1 0-16,3-1 0 0,-3 3 0 0,2-2 128 15,0-3-128-15,3 0 0 0,2-1 0 0,0-3 0 16,-1 1 0-16,-3-3 0 0,-3-2 0 0,-2-2 0 15,1 4 0-15,-2-3 0 0,0 2 0 0,0-5 0 16,-1-2 0-16,2 1 128 0,2-1-128 0,-1-1 0 16,2 0 0-16,-3 1 0 0,-5-2 0 0,0 2 128 15,-1-2-128-15,0 1 0 0,-1-2 0 0,-1-1 128 16,-2 0-128-16,2-1 0 0,0 3 0 0,1-3 0 16,0 0 0-16,0-2 128 0,3 1-128 0,-3-2 0 0,-4 0 0 0,0-1 0 15,-4-4 0-15,0 3 128 0,-1-3-128 0,-2 0 0 16,0-1 0-16,0 2 0 0,-3-2 0 15,1 2 128-15,-2-3-128 0,-1 2 0 0,-1-2 128 0,1 3-128 16,1-2 160-16,-2 2-160 0,0-2 128 16,0 1-128-16,-3 0 0 0,1 1 144 0,-2-1-144 0,2 2 192 15,-2-6-192-15,-2 2 192 0,-2 1-192 0,-1-2 0 16,3-1 0-16,-3 1 0 0,-1-3 128 0,-3-2-128 16,1 0 0-16,-2-1 128 0,-1 1-128 0,0 0 0 15,-1 1 0-15,-1 1 0 0,-2 0 128 0,0 1-128 16,0 0 0-16,-2-2 128 0,2-2 48 0,-3 2 0 15,0 0 0-15,0 1 0 0,0 2-48 0,-1-2-128 0,-1 0 192 16,0-1-64-16,-2 1-128 0,2 1 160 0,-1-1-160 16,-1 2 160-16,0-2-160 0,-1 2 160 0,1-1-160 0,-2 0 160 15,-1-4-160-15,-3 2 128 0,0 2-128 16,0 1 128-16,-1 0-128 0,2 3 160 0,-2-4-160 0,0 3 160 16,-1 0-160-16,1 2 0 15,-2 3 144-15,1 2-144 0,0-3 128 0,-2 2-128 0,1 2 160 0,-2-2-160 16,0-1 160-16,-1 3-160 0,0 1 160 0,0 2-160 15,-1 3 128-15,1 0-128 0,-1-2 0 0,1 6 144 16,0-2-144-16,2 4 0 0,-1 0 0 0,-3 0 0 16,0 0 0-16,-1 3 0 0,-1-3 0 0,0 5 0 15,2 0 0-15,0 4-176 0,1 2 176 0,0-1-128 16,-1-2-192-16,2 3-16 0,0 1-16 0,2 4 0 16,-1 4-1680-16,0 3-336 0,0 1-64 15</inkml:trace>
  <inkml:trace contextRef="#ctx0" brushRef="#br0" timeOffset="13192.87">9275 11008 17791 0,'0'0'784'0,"0"0"176"0,0 0-768 0,-2 12-192 0,2-12 0 0,-1 11 0 16,2-1 0-16,1 2 0 0,-2-12 0 0,7 9 128 0,3 1-128 0,1-3 0 15,1 5 0-15,2-6 0 16,2 0 0-16,5-2 0 0,2-1 0 0,-1 3 0 0,5 1 0 0,-1-4-144 15,-1-1 144-15,0 0 0 0,1 3 0 16,3-1 0-16,2-1 0 0,0-1 0 0,0-1 0 0,3 2 0 16,0-1 0-16,3 2 0 0,3-5 0 15,3 1 0-15,1 0 160 0,1-1-32 0,-3-1 240 0,-1 1 48 16,-5-1 16-16,4 0 0 0,0 1 64 0,2 0 16 16,0 0 0-16,2 1 0 0,1 1-64 0,5 1-16 15,2 0 0-15,1-1 0 0,-2 0-304 0,0 0-128 16,1 2 0-16,2 1 128 0,-1-2-128 0,2 0 0 15,2-2 144-15,5-2-144 0,4 2 0 0,2 0 0 16,-5-6 0-16,1 2 0 0,-1 0 0 0,5 1 128 0,3-5-128 16,1 2 0-16,1-5 0 0,-2 3 0 0,-5-4 0 15,1 4 0-15,0 0 144 0,1 0-144 0,5-2 192 0,-2 1-192 16,-1-4 128-16,-3 0-128 0,-3 1 0 16,0 0 0-16,1 6 288 0,5-4-48 0,4 0-16 0,-2-2 0 15,-2-1-80-15,0-1-16 0,0 3 0 0,3-4 0 16,2 1-128-16,1 1 128 0,1 2-128 0,-2-5 128 15,-2 4-128-15,-2 0 0 0,-1-3 0 0,5 1 0 16,4 0 0-16,-2 1 0 0,-2 1 0 0,-1-2 0 16,0-2 0-16,-1 4 0 0,0 2 0 0,3-2 0 15,4 2 0-15,-2-3 0 0,-6-1 0 0,-2 5-176 16,-2-3 176-16,0 1 0 0,2 3 0 0,1-4 0 16,3 1 0-16,-4-3 0 0,-4-2-128 0,-2 2 128 15,-1 0 0-15,1 3 0 0,2 1 0 0,0 0 0 0,1-4 0 0,-2-2 144 16,-3 6-144-16,-2 1 160 15,-3-2 32-15,2 3 0 0,0 1 0 0,5 0 0 0,-2 2-64 16,-1-2 0-16,-2-1 0 0,-3 3 0 0,-2-3-128 16,1 2 0-16,0-2 0 0,3 3 0 0,3 1 0 15,-1 1 0-15,-2-4 0 0,-2 2 0 0,-2 1 0 0,-1-1 0 16,1-1 0-16,-2 1 0 0,2 0 0 0,1-2 0 16,3 1 0-16,1 2 0 0,-2-2 0 0,-2 1 0 15,-4 1 0-15,-1-1 0 0,0-1 176 0,1 2-48 16,-3 2-128-16,2 0 192 0,2-1 0 0,-1 0 0 15,-2 1 0-15,0 1 0 0,-4 0-16 0,1-1-16 16,0 1 0-16,-2 0 0 0,1 1-160 0,-1 0 0 16,2 0 144-16,2 0-144 0,4 0 0 0,-1 1 128 15,-2 0-128-15,-2-2 0 0,0 1 0 0,-2 0 0 16,-1 0 0-16,-2 1 0 0,-2 2 144 0,4 0-144 0,1-1 192 0,2-2-192 16,0-2 0-16,0 4 0 0,-2-2 0 15,-1 1-192-15,0-1 192 0,-2 2 0 0,-3-1 0 0,0 0 0 16,-1 0 0-16,2-1 0 0,1 2 0 0,0 0 0 15,1 1 0-15,2-1 0 0,-2 2 0 0,-2 0 0 16,-4-3 0-16,-1 2 0 0,0 3 0 0,0 0 0 16,0-3 0-16,-1 0 0 0,-2 2 0 0,2 0 0 15,3 0 0-15,0-3 0 0,0 3 0 0,-2 2 0 16,1-3 0-16,-2 2 0 0,-1 2 0 0,0-3 0 16,-5 1 0-16,3 2 0 0,-2-2 0 0,-1 2 0 15,-3-2 0-15,3 2 0 0,0 2 0 0,-5 1 0 0,0-2 0 16,3 1 0-16,-2-1 0 0,0 4 0 0,-3 1 0 15,1-1 0-15,0-1 0 0,-1 4 0 0,1-4 128 16,2 0-128-16,-1 0 0 0,-1 2 0 0,-3-3 0 0,-2 0 0 16,0 2 0-16,-1-2 0 0,1 3 0 0,1 1 0 15,-4 3 128-15,-2-1-128 0,4-1 0 0,-4 2 160 16,0 1-160-16,-1 0 128 0,-1 2 64 0,1-1 16 16,-1 0 0-16,-3 1 0 0,2-1-208 0,-1-1 176 15,0 1-176-15,-2 1 160 0,2-4 0 0,-5 2 0 16,2 1 0-16,1 0 0 0,-3 1-16 0,1 1 0 15,-1-4 0-15,-1 0 0 0,2 1 16 0,-1-1 0 16,-1-4 0-16,-2 1 0 0,0 0 0 0,0 0 0 16,0 2 0-16,0-2 0 0,0 0-32 0,-2 2 0 15,0-3 0-15,1 4 0 0,-1-2 0 0,-1 1-128 16,2-1 192-16,-2 1-64 0,1-1-128 0,0 1 0 0,-1-2 144 16,0-2-144-16,0 1 0 0,1 0 0 0,-1 0 0 15,1-4 0-15,1 5 0 0,-2-2-128 0,0-2 128 16,1-2-128-16,-1 0 128 0,3-9-160 0,-3 6 160 0,3-6-160 15,-4 9 160-15,4-9 0 0,0 0-144 0,0 0 144 16,0 0 0-16,0 0 0 0,-7 9 0 0,7-9 0 16,0 0 0-16,0 0 0 0,0 0 0 0,-9 3 0 15,9-3 0-15,-8 4 0 0,8-4 0 0,-11 1 0 16,11-1 0-16,0 0-144 0,-10 1 144 0,10-1 0 16,-7 0-192-16,7 0 192 0,-11-2-192 0,11 2 192 15,0 0-256-15,-8 0 64 0,8 0 16 0,0 0 0 16,0 0 48-16,0 0 0 0,-9-6 0 0,9 6 0 15,0 0 128-15,0 0 0 0,0 0-144 0,-9-1 144 16,9 1 0-16,0 0 0 0,0 0 0 0,0 0 0 0,-9 4 0 0,9-4 0 16,-6 8 0-16,6-8 0 0,-7 6 0 15,7-6 0-15,-5 8 0 0,5-8 128 0,-4 10-128 0,2 1 0 16,-1-1 144-16,1 2-144 0,0-5 128 0,0 4-128 16,-1-4 128-16,1 5-128 0,-1-2 128 0,1 0-128 15,2-10 128-15,-3 14-128 0,3-3 128 0,-2 1-128 16,0-1 160-16,1-3-160 0,1-8 160 0,-1 13-160 15,1-3 160-15,0-1-160 0,0-9 160 0,0 0-160 16,0 9 160-16,0-9-160 0,0 0 0 0,0 0 0 16,0 0 0-16,0 0 0 0,0 0 0 0,0 0 128 15,0 0-128-15,0 0 0 0,0 0 0 0,0 0 128 16,0 0-128-16,0 0 0 0,0 0 0 0,-7-7 128 0,2 1-128 16,5 6 0-16,-5-13 0 0,1-1 128 0,-1 0-128 15,2 2 0-15,0-1 0 0,0-4 128 0,1 1-128 0,-1-2 0 16,0 0 0-16,-1 0 0 0,1 1 128 0,1-3-128 15,-1-1 0-15,2 1 0 0,0 0 0 0,-1 3 0 16,0-2-144-16,0-2 144 0,1 3 0 0,1 3-144 16,-1-1 144-16,1-1 0 0,0 2 0 0,0 1 0 15,0 0 0-15,-3 4 0 0,2-2 0 0,0 3 0 16,0-2 0-16,1 3 0 0,0 8 0 0,-2-10 0 16,2 4 0-16,0 6 0 0,0 0 0 0,0 0 0 15,0 0 0-15,0 0-128 0,-2-10 128 0,2 10 0 16,0 0 0-16,0 0 0 0,0 0 0 0,0 0-128 15,0 0 128-15,0 0 0 0,-3 11 0 0,2-1 0 16,0 2 0-16,1 3 0 0,0-2 0 0,2 2 0 16,1 0 0-16,1 0 0 0,-1-1-144 0,2 2 144 15,1 0 0-15,0 2 0 0,2 0 0 0,-1 0 128 0,1-4-128 16,1 1 192-16,0 0-192 0,-1 0 192 0,1 2-192 0,2-4 160 16,-3-3-160-16,3 1 160 0,-2-2-160 15,1 0 192-15,0-4-192 0,0 1 192 0,-10-6-16 0,13 4 0 16,-1-2 0-16,2-4 0 0,0-3 80 0,4 0 0 15,0-1 16-15,2-6 0 0,-2-3 112 0,2-3 32 16,2-3 0-16,1-1 0 0,1-3-96 0,-1 0-32 16,2 0 0-16,1-2 0 0,-3 2-96 0,-2-2 0 0,0 4-16 0,-2 3 0 15,-1-4-176-15,-2 5 0 16,-3 2 0-16,-2 6 0 16,-3-2-352-16,-3 5-48 0,-1 1-16 0,-4 7 0 15,0 0-2592-15,-9-5-528 0</inkml:trace>
  <inkml:trace contextRef="#ctx0" brushRef="#br1" timeOffset="-31893">1921 9709 11967 0,'-7'-2'528'0,"7"2"112"0,0 0-512 0,0 0-128 0,-2-6 0 0,2 6 0 16,0 0 1168-16,0-3 208 0,-1-6 32 0,2 1 16 15,1 2-592-15,1-3-128 0,1 1-32 16,3-2 0-16,0 0-48 0,2-3-16 0,1 0 0 0,2 2 0 16,1-5 32-16,4-2 0 0,0-4 0 0,3 1 0 15,0-2-128-15,0 0 0 0,-1-5-16 0,0 4 0 16,0-3-128-16,-1 3-32 0,-1 1 0 0,1-1 0 16,1 1-48-16,-3 3-16 0,-3-1 0 0,1 2 0 15,0 3-112-15,0-1-32 0,-2-1 0 0,1 3 0 16,-3 0 64-16,-1 1 0 0,1 5 0 0,-1-1 0 15,0 2-192-15,-1 1 160 0,-1 1-160 0,0 3 160 0,-2 0-160 0,-5 3 128 16,0 0-128-16,0 0 128 0,0 0-128 0,8 8 0 16,-2 4 0-16,-1 4 0 0,1 3 0 15,5 10 0-15,-4 5 144 0,-3-7-144 0,-2 5 144 16,1 3-144-16,0 5 192 0,-3 3-192 0,-6 5 224 0,3 6-64 16,-4-1-16-16,0 3 0 0,-1 1 16 0,0-1 0 15,0-1 0-15,-1-3 0 0,-2-1 96 0,4-3 32 16,-2-2 0-16,-1 19 0 0,-2-8 48 0,7-22 16 15,0-2 0-15,1-1 0 0,1 1-224 0,0-4-128 16,2 2 128-16,-1-2-128 0,1-5 128 0,1 1-128 16,1-4 128-16,2-2-128 0,0-1 128 0,0-5-128 15,-3-13 128-15,5 11-128 16,3 3-304-16,0-5-128 0,-1 1-16 0,0-5-16 16,-7-5-1488-16,0 0-288 0,9 9-64 0,-9-9-16 15,0 0-368-15,0 0-80 0</inkml:trace>
  <inkml:trace contextRef="#ctx0" brushRef="#br1" timeOffset="-31631.03">1755 10573 8287 0,'0'0'736'0,"0"0"-592"0,0 0-144 0,0 0 0 16,0 0 2112-16,-2 7 384 0,2-7 64 0,0 0 32 15,2 9-816-15,5-4-176 0,-2 4-16 0,4-3-16 16,1-3-256-16,3 0-48 0,2 4-16 0,3-3 0 16,5-1-80-16,5 2-16 0,2 3 0 0,4-3 0 0,3 4-288 15,1-3-64-15,2-1-16 0,2 2 0 0,2-1-160 0,3-5-48 16,3 2 0-16,-2-2 0 0,2 2-256 16,-1 1-48-16,-2-3-16 0,0 1 0 0,-2 0-128 0,-6-1-128 15,-3 3 192-15,-6 0-192 16,1 2-768-16,-4-2-272 0,-3 1-48 0,-1-1-14736 15</inkml:trace>
  <inkml:trace contextRef="#ctx0" brushRef="#br1" timeOffset="-25743.87">19012 11912 6447 0,'3'-9'576'0,"1"6"-576"15,1 1 0-15,-3-1 0 0,1 1 1792 0,1-1 256 16,-2-1 64-16,2 1 0 0,-3-1-640 0,2 1-112 16,-3 3-16-16,0-6-16 0,0 1-336 0,-2 0-64 15,1 0-16-15,-3-3 0 0,-2 3-192 0,3-1-32 0,-3-3-16 0,-3 2 0 16,2-2-208-16,-6 2-32 16,-1-2-16-16,-4 3 0 0,-4 0-112 0,2-2-32 15,-3 0 0-15,-3-2 0 0,-5 2-16 0,1 1-16 16,-1 0 0-16,-2 3 0 0,-1-2-64 0,1 1-16 15,-2 0 0-15,-16-5 0 0,4 5-16 0,14 2 0 16,-2 2 0-16,-21-2 0 0,6 1-144 0,16 2 160 16,0 2-160-16,-17 3 160 0,4 0-160 0,16 3 0 0,1-2 0 0,-2 3 0 15,-1 0 0-15,0 4 0 0,-1-3 0 0,3 4 0 16,-1 3 0-16,4 0 0 0,3 1 0 16,3 1 0-16,3 4 0 0,4 3 0 0,4-4 0 15,-1 18 0-15,4-5 0 0,7-8 0 0,1-1 0 0,3 3 0 16,-1-1 0-16,6 16 0 0,2-3 0 0,-1-12 128 15,4-1-128-15,2 3 0 0,1-2 0 0,2-1 0 0,1 2 0 16,3-2 0-16,1-1 0 0,2-2 0 16,3 2 160-16,14 10-160 0,-2-3 192 0,-2-7-192 0,-3-3 192 0,2-2-192 15,1-3 192-15,-8-8-192 0,3-2 352 0,2 1-32 16,1-5-16-16,1 2 0 0,-2-2-96 0,2-4-16 16,1-2 0-16,0-4 0 0,0-2 192 0,2-2 48 15,2-1 0-15,0-5 0 0,0-3-128 0,-2-2-32 16,0-7 0-16,0 0 0 0,-4-4-96 0,-3-1-32 15,-2 1 0-15,-2-2 0 0,-4-2-144 0,1-2 128 16,-3-1-128-16,-3-3 128 0,-2 2-128 0,-3-1 128 16,-2 3-128-16,-4-1 128 0,-3-2 64 0,-4 0 16 15,-2 2 0-15,-2 3 0 0,-4-1 80 0,-3 2 16 16,-4 6 0-16,-2-2 0 0,-6 5-112 0,-3-2-32 16,-2 4 0-16,-5-1 0 0,-2 5-160 0,-3 3 0 15,0 3 0-15,0 0 0 0,-3 3-128 0,3 4-128 16,0 3 0-16,2 2-16 15,5 1-2608-15,1 1-528 0,-26 6-112 0,19 7-9344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4:23.80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2749 16372 14111 0,'0'0'624'0,"0"0"128"0,0 0-608 0,12-4-144 16,1 2 0-16,-1 0 0 0,2 0-176 0,3-1-64 15,-3 0-16-15,5 0 0 0,1 0 448 0,-1 1 64 0,3 1 32 0,1-2 0 16,1 1-64-16,4-2-16 0,2 1 0 0,1 1 0 16,3-1-16-16,-1 1 0 0,2-2 0 0,-2-1 0 15,-2 0 0-15,2 1-16 0,1 0 0 0,1-2 0 16,3 1-176-16,2 2 160 0,2 0-160 0,2 1 160 15,4-3-160-15,1 0 0 0,-2 1 0 0,-2-4 128 16,-1 1 48-16,-1-2 0 0,-1 1 0 0,1 4 0 16,2 0 48-16,0-1 16 0,4 2 0 0,-1 0 0 15,5-1 80-15,1-1 0 0,-2-1 16 0,-3 3 0 16,0-1 48-16,-2 2 16 0,0-2 0 0,1 3 0 16,2 1-32-16,3-1-16 0,3-1 0 0,2 1 0 15,-3-2 16-15,1 2 0 0,-4-3 0 0,2 3 0 16,-1-1-112-16,5 2-32 0,1 0 0 0,2 0 0 15,2-2-80-15,-2 0-16 0,-3-2 0 0,-2 3 0 0,-1-1-128 16,3 1 0-16,-1-1 0 0,5 0 128 0,4 0-128 0,0 1 0 16,-2-2 144-16,-3-1-144 0,1 2 160 15,-1-1-32-15,0 2-128 0,3 0 192 0,3-3-192 0,2 1 144 16,-2 1-144-16,-3-1 128 0,-5 1-128 0,1 0 0 16,-1 2 0-16,-1 0 128 0,7 0 0 0,1 2-128 15,1-1 192-15,-6-1-64 0,-3 1-128 0,-1 3 0 16,-2 0 0-16,0 2 0 0,0-2 128 0,5 0-128 15,2 0 128-15,0 2-128 0,-3-2 128 0,-3-1-128 16,-3 1 0-16,1 3 128 0,-1-1-128 0,2 0 0 16,-1 2 0-16,4-3 128 0,0 0-128 0,-2 2 0 15,-3-5 0-15,-3-2 0 0,-2 1 0 0,2 2 192 16,-1 2-192-16,0 1 192 0,-1-2 0 0,3 0 0 0,2 0 0 16,1 0 0-16,-2-3-16 0,0 0 0 0,-4 0 0 0,-1 1 0 15,-1 3-176-15,1-1 0 0,1 2 144 16,2-2-144-16,1 0 0 0,1-2 144 0,-1 2-144 0,-2-3 0 15,-3 0 0-15,-2 1 0 0,1-2 0 0,-1 2 0 16,1 1 0-16,-1 1 0 0,2 2 0 0,4-2 0 16,1-3 128-16,-1 0-128 0,0 1 0 0,-4-1 0 15,-3 0 0-15,0 0 0 0,2 1 0 0,-3-1 0 16,0-1 0-16,1 1 0 0,1-1 0 0,2 3 0 16,1-2 0-16,-2-1 0 0,-4 0 128 0,0 0-128 15,-4 0 0-15,-1 0 160 0,-3 0-160 0,-2 1 128 16,0 1 16-16,-1-1 0 0,-2-1 0 0,0 1 0 0,0 0-144 15,2 2 160-15,-2-1-160 0,0 1 160 0,-1 0-160 16,1-2 0-16,-2-1 0 0,-2 1 0 0,1 0 128 16,-2-1-128-16,-2 0 0 0,-2 2 128 0,-1-2 0 15,-1 1-128-15,-1-1 192 0,-2 0-64 0,1 0 64 0,-2 0 0 16,-2 1 0-16,-1 0 0 0,-10-1 16 0,12-1 16 16,-12 1 0-16,11 0 0 0,-11 0-48 0,10 0-16 15,-10 0 0-15,9-1 0 0,-9 1-160 0,0 0 0 16,0 0 0-16,0 0 0 0,0 0 128 0,0 0-128 15,0 0 192-15,0 0-64 0,0 0-128 0,0 0 0 16,0 0 0-16,0 0 0 0,0 0 0 0,0 0 0 16,0 0 0-16,-5-6-176 0,5 6-80 0,-8-9 0 0,2 5-16 15,-4-4 0 1,1 3-432-16,-2 1-96 0,-3 2-16 0,-3-1-12528 0</inkml:trace>
  <inkml:trace contextRef="#ctx0" brushRef="#br0" timeOffset="3052.23">21713 14904 19343 0,'-28'22'848'0,"11"-7"192"0,-4 0-832 0,3 3-208 0,2 1 0 0,1 0 0 15,2 0 656-15,2-2 96 0,2-1 16 0,4-2 0 0,2-1-576 0,4-4-192 16,-1-9 0-16,3 12 144 0,2-5-144 0,3-1 0 15,2-3 0-15,2-5 0 0,4-3-144 0,1 0-16 16,4-2 0-16,-1-4 0 0,0 4 0 0,5-6 0 16,0-1 0-16,3 1 0 0,3 2-112 0,-1-4-32 15,2-1 0-15,2 4 0 16,3 0-96-16,0-2-32 0,0 2 0 16,-3-2 0-16,-2 0-160 0,-2 0-48 0,-3 1 0 0,0-2-4432 15,-3-2-896-15</inkml:trace>
  <inkml:trace contextRef="#ctx0" brushRef="#br0" timeOffset="3418.8">21554 15110 7359 0,'0'0'656'0,"-6"-8"-528"0,-4-1-128 0,5 0 0 16,5 9 3008-16,-1-8 576 0,2-3 128 0,5 1 0 0,1-4-2624 0,1-2-544 16,3-3-96-16,0 0-32 0,3 2-112 15,0-2-32-15,0-1 0 0,4-1 0 0,1-2-144 16,1 2-128-16,2 0 192 0,3 1-192 0,2-1 128 0,3-1-128 15,0 3 0-15,5 0 0 0,5 0 176 0,0 1-176 16,2 0 160-16,0 0-160 0,0 1 0 0,-1 0 128 16,-3 1-128-16,1 4 0 0,2 1 0 0,4 2 176 15,2-1-176-15,2 2 160 0,5 0 32 0,0 4 16 16,0 4 0-16,-4-3 0 0,-4-4-208 0,-1 2 176 16,-3 3-176-16,1-3 160 0,-1-4-160 0,0 2 0 15,-2-3 0-15,4 3 0 16,0-4-560-16,-2 4-192 0,-2-5-32 0</inkml:trace>
  <inkml:trace contextRef="#ctx0" brushRef="#br0" timeOffset="8407.33">24299 13632 17503 0,'-10'-12'768'0,"5"6"176"0,-2-2-752 0,2-2-192 0,0 5 0 0,0-1 0 16,5 6 640-16,0 0 112 0,0 0 16 0,0 0 0 16,0 0-560-16,-5 14-208 0,0 2 176 0,1 4-176 15,-1 8 0-15,0 2 0 0,1 1 0 0,-2 9 0 16,1 6 128-16,-2 6-128 0,1 2 0 0,-1 11 0 16,0 4 0-16,-1 7 0 0,1 0 0 0,-1 8 0 15,-1 3-128-15,-2 2-32 0,-1-2 0 0,-2-4 0 16,-2-9 160-16,-2-8-208 0,-1-10 80 0,2-7 128 15,2-9 0-15,2-9 0 0,2-4 0 0,3-5 192 16,2-10 160-16,6-12 32 0,-8 4 16 0,8-4 0 16,-4-5 272-16,3-6 48 0,1-8 16 0,4-5 0 15,2-6-544-15,6 1-192 0,2-5 144 0,4-1-144 16,4 1-128-16,3 0-128 0,1 2 0 0,1 3-16 0,0-2 16 16,-1 3 16-16,1 2 0 0,0 0 0 15,-1 5 240-15,4 4 0 0,-2 4 0 0,3 3-144 0,1 8 144 0,0 3 0 16,-1 8 0-16,-2 4 0 0,0 4 0 0,-5 4 0 15,0 2 0-15,-5 1 0 0,-3 2 160 0,-5 1-32 16,-2-3-128-16,-3-2 192 0,-6 1 368 0,-4-2 64 16,-4-2 16-16,-6 3 0 0,-3 2 144 0,-5 0 48 15,-3 3 0-15,-3 0 0 0,-2-4-448 0,-1 2-64 16,1-3-32-16,-2-3 0 0,0-2-288 0,2 0 0 16,2-6 0-16,2 1 0 15,3-2-592-15,-1-5-128 0,1-4-32 0,3 1 0 16,2-2-1232-16,2-3-240 0</inkml:trace>
  <inkml:trace contextRef="#ctx0" brushRef="#br0" timeOffset="8856.6">25182 14467 14735 0,'0'0'640'0,"0"0"160"0,0 0-640 0,-7-3-160 0,7 3 0 0,-9-4 0 15,2 3 2624-15,1 0 480 0,-3 0 96 0,1 1 32 16,-2 0-2288-16,3 0-464 0,-2 0-96 0,-1 2 0 16,-1 1-384-16,0 2 0 0,-4-1 0 0,1 4 0 0,0 6-256 15,0 5 0-15,0 4-16 0,-1 3 0 0,-1 3 16 0,2 0 0 16,-1 3 0-16,4 1 0 0,0-6 64 0,3 1 32 15,3-4 0-15,1-4 0 0,2 1 160 16,2-7 0-16,2-2 0 0,-1 0 0 0,-1-12 0 0,0 0 192 16,0 0-32-16,0 0-16 0,0 0 272 0,11-10 48 15,-3-1 16-15,0-3 0 0,-1-2 0 0,1-1 0 16,0 0 0-16,-2-1 0 0,3 0-272 0,-2 3-48 16,0 3-16-16,-1 3 0 0,-6 9-144 0,9-2 0 0,-9 2 0 15,11 2 0-15,0 6-160 0,-1 5 160 16,0 3 0-16,1 5-144 0,1 1 144 0,-1 5 0 15,2-1-144-15,0 3 144 0,1 3-128 0,0-3 128 0,-3 0-160 16,3 0 160 0,-2-3-496-16,-2-2 0 0,4-1 0 0,-2-6 0 15,2-4-720-15,-1-4-160 0,0-5-32 0</inkml:trace>
  <inkml:trace contextRef="#ctx0" brushRef="#br0" timeOffset="9239.17">25837 14631 16575 0,'0'0'1472'0,"0"0"-1168"0,0 0-304 0,0 0 0 16,0 0 1248-16,0 0 192 0,0 0 32 0,0 0 16 0,0 0-1056 0,0 0-224 15,-9 3-32-15,0 4-16 0,0 0 32 0,0 2 16 16,-1 4 0-16,-1 1 0 0,-1 5 48 0,0-4 16 15,-2-3 0-15,0 1 0 0,0 1-272 0,2 1 160 16,1-5-160-16,1 1 128 0,3 2-128 0,3-3 0 16,4-10 0-16,-1 13-176 0,1-2-160 0,5-2-48 15,2 3 0-15,1-6 0 0,-8-6 80 0,12 9 16 16,-1-4 0-16,1 1 0 0,-2 3 288 0,1-2 0 16,1 0 0-16,-1 0 0 0,-11-7 144 0,10 5-16 15,-10-5 0-15,0 0 0 0,0 0 256 0,0 0 64 16,0 0 0-16,3 11 0 0,-3-11 384 0,-8 10 64 0,-4-1 32 15,-4 1 0-15,-3 1-304 0,-4 1-64 0,-5-2-16 16,0 3 0-16,-1 2-320 0,4-2-64 16,-2-5-16-16,3 3 0 0,1-1-144 0,3 3-224 0,1-8 48 0,2 3 16 31,2-3-1696-31,5 1-320 0,0 1-80 0</inkml:trace>
  <inkml:trace contextRef="#ctx0" brushRef="#br0" timeOffset="9476.98">26531 14791 16575 0,'-10'13'1472'0,"1"2"-1168"0,0 6-304 0,0 2 0 0,1 7 2496 0,1-1 432 16,-1 3 80-16,2 1 32 0,-2 0-2528 0,2-3-512 16,1 2 0-16,1-3-208 15,0-6-1664-15,2-1-336 0</inkml:trace>
  <inkml:trace contextRef="#ctx0" brushRef="#br0" timeOffset="9889.56">27247 14703 13823 0,'0'0'1216'0,"-13"-1"-960"0,-1-3-256 0,-4-1 0 16,0 2 3376-16,0 2 624 0,2 1 128 0,-2 1 32 16,-1-1-3232-16,-1 3-640 0,-2 2-128 0,-1 0-32 15,-1 4-320-15,0 2-64 0,-1 2 0 0,-1-1-16 32,1 2-224-32,1 1-32 0,1 0-16 0,1 3 0 0,2-2-480 15,2 1-80-15,6-3-32 0,4-3 0 0,0 2-80 0,8-13 0 0,4 13-16 0,2-4 0 16,4 0 208-16,4-2 64 15,4 3 0-15,1-3 0 0,-1 0 832 0,4 2 128 0,-1 1 0 0,3 2 160 0,0 2 704 0,-1 0 144 16,-1 2 16-16,-2 0 16 0,1 0 0 0,-4 2 0 16,-3 0 0-16,-2 1 0 0,-3 2-128 0,-3 0-16 15,-3-1-16-15,-5 0 0 0,-4 5-400 0,-3 1-80 16,-6-2-16-16,-4 6 0 0,-3-4-544 0,-2 2-112 16,-1-5-32-16,0 1-7408 15,0-6-1488-15</inkml:trace>
  <inkml:trace contextRef="#ctx0" brushRef="#br0" timeOffset="10377.52">29643 14242 24879 0,'-12'-18'2208'0,"3"4"-1760"0,-1-4-448 0,-3-1 0 0,-2 0 1472 0,0 0 192 15,1 2 64-15,0 2 0 0,-1 1-1344 0,-1 3-384 16,-1 3 144-16,-2 2-144 0,-1 1 0 0,-4 3 0 16,-1 0 0-16,-2 6-128 0,-1 5 128 0,0 2-128 15,-2 3 128-15,3 4-128 0,-2 1-176 0,0 6-16 16,1 5-16-16,0 3 0 0,1 0-48 0,2 3 0 16,0 4 0-16,3 3 0 0,1 4 176 0,3 5 16 15,2 2 16-15,2 4 0 0,0 8 176 0,2-2 0 16,4-1 0-16,0-2 0 0,3 0 0 0,0-3 0 15,4-4 144-15,-1 0-144 0,1-2 0 0,0-4 0 16,1-7-192-16,0-4 48 16,0-2-1888-16,0-8-368 0,-2-3-80 15</inkml:trace>
  <inkml:trace contextRef="#ctx0" brushRef="#br0" timeOffset="10825.81">28632 15007 20271 0,'0'0'1792'0,"8"-6"-1424"0,3-2-368 0,6 3 0 16,2-5 1584-16,7 2 240 0,7-3 48 0,6 0 16 15,3-3-1488-15,1-2-400 0,1 2 128 0,2-3-128 16,-1 0 0-16,2-2 0 0,0 1-128 0,0 1 128 16,-2 5 0-16,4-2-144 0,-4 0 144 0,0 3 0 15,-2 3-208-15,-3 2 32 0,-6 0 16 0,-4 6 0 0,-4 1-48 0,-3 7-16 16,-3 2 0-16,-3 5 0 0,-5 4 224 0,-2 6 0 15,-3 0 0-15,-3 6 0 0,-2 0 336 16,1 0-32-16,-1-1-16 0,1 0 0 0,-1-4-64 0,2 1-16 16,1-5 0-16,2-5 0 0,0-5 240 0,3 0 32 15,2 2 16-15,1-5 0 0,-1-1-176 0,3-4-16 16,2 0-16-16,1-4 0 0,2-3-80 0,2-3-16 16,2-8 0-16,1 1 0 0,1 4-192 0,0-5 176 15,2-2-176-15,-1-2 160 0,-3 1-160 0,-1 2 0 16,-1 2 144-16,-3 1-144 0,-4-2 160 0,-2 1-32 15,-2 3-128-15,-1-3 192 0,-2 4 64 0,-2-2 0 16,-2 1 0-16,-1 1 0 0,-3 9-64 0,0-11-16 16,0 11 0-16,-4-8 0 0,-1-4-176 0,0 2 0 15,0-3 0-15,-4 2-176 16,-1-1-208-16,1 0-32 0,0-1-16 0,0 2 0 16,1-2-336-16,3 1-80 0,1 5-16 0,1-2 0 15,-3 3 144-15,6 6 16 0,2-6 16 0,-2 6 0 0,0 0 480 0,0 0 208 0,0 0-192 0,14-1 192 16,-4 2-224-16,1 2 80 0,-1 0 16 0,2-1 0 31,-1 1-544-31,2-1-96 0,0 3-32 0,0-1-6160 16,-1-1-1232-16</inkml:trace>
  <inkml:trace contextRef="#ctx0" brushRef="#br0" timeOffset="11141.21">30703 14702 11055 0,'-4'21'480'0,"0"-5"112"0,-1-1-464 0,0 5-128 0,1 3 0 0,2 6 0 0,-1 3 3712 0,1 3 736 16,-4-2 144-16,4 2 16 0,-2-1-3520 0,2-3-720 16,-2-6-144-16,1 0-32 0,2-5 0 0,-3-4 0 15,3-2 0-15,1-14 0 0,0 0-192 0,0 0 0 16,0 0-144-16,1-16 144 0,3-10 0 0,-2 1 208 15,5-8-16-15,0 0 0 0,5-1 224 0,1-2 32 16,-2-2 16-16,7 2 0 0,0 5-208 0,2 1-64 16,3 0 0-16,2 4 0 0,4 1 32 0,7 3 0 0,3 3 0 0,6 3 0 15,2-3-32-15,3 3 0 16,2 5 0-16,1 5 0 0,2 4-192 0,-2 2-192 0,-1 2 48 0,-2 7-9648 16,-3 1-1936-1</inkml:trace>
  <inkml:trace contextRef="#ctx0" brushRef="#br0" timeOffset="11990.93">24868 15800 29599 0,'-15'-5'1312'0,"5"2"272"0,0-2-1264 0,1-1-320 0,-3 2 0 0,2 3 0 0,-1 0-192 0,-2 1-112 16,-3 0-16-16,-5 0 0 0,-2 0 176 0,-1-2 144 16,-4 0-208-16,0-2 80 0,0-1 128 0,2 2 0 15,0 2 0-15,1 0 128 0,1 1-128 0,-1 1 0 16,0 5 0-16,1 5-128 15,0 1-384-15,3 1-64 0,2 2 0 0,3 1-16 16,3 0 96-16,4-1 32 0,3 2 0 0,3-2 0 0,3-2 336 16,4 1 128-16,2 1 0 0,6-1-144 0,4-4 144 0,6 2 0 15,3-6 0-15,3 3 0 0,5-4 0 0,4 0 256 0,3-1-64 16,0 1-16-16,1-1 64 0,-3 2 16 0,-4 3 0 16,-2-3 0-16,-5 3-80 0,-4-2-16 0,-3 2 0 15,-5-3 0-15,-2 2 160 0,-3 0 48 0,-10-8 0 0,7 9 0 16,-7-9 16-16,-3 13 16 0,-3 2 0 0,-6-1 0 15,-4 5-64-15,-6 0-16 0,-6 0 0 0,-6 4 0 16,-7-1-320-16,-1-2 0 0,-1-1 0 0,0-2 128 16,1-4-256-16,3 1-64 0,2-2 0 0,4-4 0 31,2 0-1920-31,7-5-400 0</inkml:trace>
  <inkml:trace contextRef="#ctx0" brushRef="#br0" timeOffset="12395.54">25514 15906 9215 0,'-17'7'816'15,"-3"-2"-656"-15,-3 3-160 0,2 2 0 0,-1 3 4272 0,3-2 816 16,1 3 160-16,2 1 48 0,2 3-4208 0,0-3-848 16,0 3-240-16,2 0 0 0,3 1 0 0,3 0 0 15,-2-1-128-15,5 1 128 16,1-1-832-16,2-2-48 0,4-5-16 0,1-1 0 16,-5-10-304-16,10 6-64 0,2-1-16 0,-1-6 0 0,1-5 976 0,2-1 304 0,2-6-160 0,2 0 160 15,-1-4 896-15,0-1 256 0,4-1 48 16,-1-2 16-16,0-2-128 0,-1 1 0 0,-1-2-16 0,0 1 0 15,-3 0-240-15,-1 2-32 0,-1-1-16 0,-2 4 0 16,-2-2-256-16,-1 2-48 0,-2 1-16 16,-2 2 0-16,-4 2-272 0,-1-1-64 15,-3 3-128-15,-2 2 192 0,-3-1-384 0,-3 5-64 0,0 4-32 0,-1 1 0 32,-2 0-1200-32,1 3-240 0,-2 3-64 0,4 0-10672 0</inkml:trace>
  <inkml:trace contextRef="#ctx0" brushRef="#br0" timeOffset="12627.62">26031 15475 23951 0,'0'0'1056'0,"0"0"224"0,0 0-1024 0,-2 14-256 15,-1 3 0-15,2 4 0 0,1 2 1680 0,-3 5 288 16,0 3 48-16,-2 4 16 0,-3 2-816 0,-1 1-144 16,-1 2-48-16,0 2 0 15,-2 2-1712-15,1-3-336 0,-1 4-80 0,2-4-16 16,0-2 224-16,2-1 64 0,-2-1 0 0,3-3-7840 16,-1-3-1568-16</inkml:trace>
  <inkml:trace contextRef="#ctx0" brushRef="#br0" timeOffset="13043.95">26864 15856 19343 0,'0'0'1728'0,"0"17"-1392"0,0 0-336 0,1 1 0 0,-1 4 2112 0,0-1 368 16,-2 2 64-16,-2 1 16 0,-2 3-1920 0,-1-2-384 15,0 3-80-15,-1-2-16 0,-1 2 32 16,1-5 0-16,1-2 0 0,0-2 0 0,2-3-192 16,1-4 0-16,1 0 0 0,3-12 128 0,0 0-128 0,0 0-272 15,0 0 64-15,0 0 16 0,6-14-48 0,4-4 0 16,2-2 0-16,2-4 0 0,1-2 240 0,3-1 0 15,-1 1 0-15,3 2 0 0,-1-1 0 0,1 3 0 16,0 1 0-16,1 3 160 0,-1 4 96 0,3 3 32 16,-4 1 0-16,3 0 0 0,-1 7-32 0,1 3 0 15,-2 4 0-15,-1 4 0 0,3-2-256 0,-3 8 0 16,0 4 0-16,-3 3 0 0,0 2 0 0,-5 3-272 16,1-4 48-16,-2 3 16 0,-1-3-144 0,-2-1-32 15,0-5 0-15,-2-2 0 16,0-2-1440-16,1-5-288 0,-6-7-64 0,17-6-8288 0</inkml:trace>
  <inkml:trace contextRef="#ctx0" brushRef="#br0" timeOffset="13560.81">29207 15874 12895 0,'0'0'576'0,"0"0"112"0,0 0-560 0,0 0-128 0,0 0 0 0,0 0 0 0,0 0 3952 0,0 0 752 16,-2-7 160-16,-3 4 16 0,-2-2-3984 0,-5-1-896 16,-4 3 0-16,-3 1 0 0,-3-1-288 0,-2 1-16 15,-2 2 0-15,0 4 0 0,-3-1 16 0,-1 0 0 16,-3 6 0-16,0 0 0 0,-2 3-64 0,0 2-16 16,3-2 0-16,6 1 0 0,3 0 144 0,4-3 32 15,2 1 0-15,6 2 0 0,3-4 192 0,3 2-176 16,3-2 176-16,3 2-160 0,4 1 160 0,1-2 0 0,1 2 0 15,4 1-128-15,3-1 128 0,3 1 256 0,0-2-64 0,4 0-16 16,0 3 96-16,1 1 32 0,0-2 0 16,-1-3 0-16,-2 1-48 0,-1-1 0 0,-1 2 0 0,-3-1 0 15,-4-4 192-15,-3 0 16 0,-2 3 16 0,-1 2 0 16,-6-2-96-16,-5 3 0 0,-2 2-16 0,-7-1 0 16,-3-3-368-16,-5 5 0 0,-6-4 0 0,0-2 0 15,-2 1-240-15,0-1-64 0,2-1-16 0,2-3 0 16,3 2-352-1,0-6-80-15,4-2-16 0,3-1-7680 0,5 0-1552 0</inkml:trace>
  <inkml:trace contextRef="#ctx0" brushRef="#br0" timeOffset="13944.34">29713 16141 21135 0,'15'7'928'0,"-2"-3"208"0,-1 1-912 0,2 3-224 0,0-3 0 0,0 1 0 0,-1 2 448 0,0-3 64 16,-1 0 0-16,0 0 0 0,-12-5 256 0,10 0 64 16,-1 0 16-16,-9 0 0 0,11-5-448 0,-4 0-80 15,-7 5-32-15,7-8 0 0,-2-2-288 0,-2-1 0 16,-3-2 0-16,-1-1 0 0,-2 0 0 0,0 1 0 15,0 1 0-15,-2-4 0 0,1 2 0 0,-1 0 128 0,-2 4 16 0,1 0 0 16,-3 5-144-16,1 4 0 0,8 1 0 0,-10 1 0 16,0 4 0-16,1 4 0 0,2 1-128 0,-1 4 128 15,0 1 0-15,2 4 192 0,2-1-32 0,2 4 0 16,-1 0 64-16,1 2 16 0,4-3 0 0,-1 0 0 16,2 3 0-16,2-1 0 0,1-2 0 0,3-2 0 15,3-1-96-15,-1 0-16 0,3-2 0 0,4 0 0 16,4-5-128-16,3-1-256 0,3-3 64 0,2 0 16 31,1-3-1264-31,-1-4-256 0,2-2-48 0</inkml:trace>
  <inkml:trace contextRef="#ctx0" brushRef="#br0" timeOffset="14209.44">31113 15598 21183 0,'-6'16'1888'0,"2"-7"-1504"16,0 2-384-16,-3 5 0 0,0 2 2944 0,0 9 512 16,-3 6 96-16,-1 6 32 0,0 4-2816 0,0 3-576 15,-2 4-192-15,-1 3 144 0,0 3-144 0,0 4 0 16,0-2 0-16,1-2 0 0,4-3-272 0,3 0 16 15,0-3 0-15,2-6 0 16,1-2-368-16,1-4-64 0,0-3-16 0,1-2 0 16,1-6-1568-16,0-2-320 0,-2-4-64 0,2-11-16 0</inkml:trace>
  <inkml:trace contextRef="#ctx0" brushRef="#br0" timeOffset="14409.34">30362 15967 21183 0,'0'0'944'0,"14"0"192"0,0-6-912 0,6 3-224 0,6-1 0 0,8 0 0 0,6-1 3840 0,1 0 736 16,4-1 144-16,2-2 16 0,1 0-3952 0,1-2-784 16,0 1-176-16,5-4-16 15,3 1-208-15,1-1-48 16,-2-2 0-16,-2-2-10400 0,-5 1-2080 0</inkml:trace>
  <inkml:trace contextRef="#ctx0" brushRef="#br0" timeOffset="15593.26">19055 12101 5519 0,'0'0'240'0,"-7"-9"64"0,2 0-304 0,-2 1 0 15,1-1 0-15,3 1 0 0,3 8 3456 0,-3-8 624 16,3 8 128-16,-3-8 16 0,1 2-2816 0,2 6-576 15,0 0-128-15,0 0 0 0,-7-6-192 0,7 6-48 16,0 0 0-16,-5-2 0 0,5 2-128 0,0 0-16 16,-7-3-16-16,7 3 0 0,-9 1-128 0,9-1-32 0,-11 4 0 0,11-4 0 15,-10 6-144-15,1 0 0 0,0 0 0 0,1 3 0 16,-1-5 0-16,0 4 0 0,0 1 0 0,1 3 0 16,2-5 0-16,-2 5 0 0,-2-2 0 0,1 3 0 15,-1 1 0-15,1 0 0 16,0-2 0-16,-1 4 0 0,0-1 128 0,-3 1 0 0,3 2 0 0,-1 3 0 15,-1-1 64-15,2 0 16 0,0 6 0 0,3-3 0 16,-1 2-48-16,0-1-16 0,3 0 0 0,1 6 0 16,1 3-144-16,-2-3 0 0,3 1 144 0,1-1-144 15,1-2 0-15,1 3 0 0,1 0 0 0,3 2 0 16,-2-3 0-16,2 1 0 0,1 1 0 0,2 2 0 16,0-2 0-16,1-1 0 0,0 2 0 0,-1 1 0 15,3 2 0-15,-3-1 128 0,1 0-128 0,2-1 0 0,0 2 0 16,0-6 0-16,2-3 0 0,1 1 0 0,-4-4 0 0,2 1-160 15,2 1 16-15,-3-5 0 16,2-3-320-16,0 1-64 16,-2 0-16-16,-1-2 0 0,3-3-1328 0,-4-5-272 0,0-2-48 0</inkml:trace>
  <inkml:trace contextRef="#ctx0" brushRef="#br0" timeOffset="16300.41">19579 12057 2751 0,'0'0'256'0,"0"0"-256"0,-6-4 0 0,-1-2 0 0,2-1 2304 0,5 7 432 16,-6-5 80-16,6 5 0 0,-5-7-1888 0,5 7-384 15,0 0-80-15,0 0-16 0,0 0-64 0,-6-6 0 16,6 6-16-16,0 0 0 0,0 0-48 0,0 0-16 16,-8-1 0-16,8 1 0 0,0 0 16 0,-8 8 16 15,3 1 0-15,1-3 0 0,4-6-32 0,-1 13-16 16,1-1 0-16,1-1 0 0,2 0-288 0,1 2 0 15,2-4 0-15,3 3 0 0,1 0 192 0,2 2-64 16,-1-1 0-16,2 1-128 0,2-2 320 0,0 3-32 16,1 1-16-16,-1 2 0 0,1 1 16 0,1 0 0 0,-1 1 0 0,1 3 0 15,-1 0-48-15,1 0-16 0,-2 1 0 16,2 0 0-16,-1 0 32 0,1 4 0 0,-1-1 0 16,1 2 0-16,-2 3 128 0,2-2 16 0,-2 2 16 0,-2-1 0 15,-3-1-112-15,-1 2-32 0,0 1 0 0,-3 0 0 16,-4 0-80-16,2 1 0 0,-3-2-16 0,-2 2 0 15,-3 2-32-15,1-2 0 0,-2 2 0 0,-2 2 0 16,0-5 80-16,-2 0 16 0,-2-1 0 0,0 1 0 16,-2-6-48-16,1 2-16 0,-4 1 0 0,1-2 0 15,-1 2-176-15,-2 0 192 0,-1-3-192 0,0 3 192 16,-3-2-192-16,0 1 0 0,0-1 0 0,0-3 0 16,0 0 0-16,2 0 128 0,1-4-128 0,2-3 0 15,2-3 0-15,2-5 0 0,1 0-224 0,2 2 80 16,2-6-1296-1,2-1-256-15,6-5-48 0,0 0-9216 0</inkml:trace>
  <inkml:trace contextRef="#ctx0" brushRef="#br0" timeOffset="17145.03">22262 12213 20671 0,'0'0'912'0,"0"0"192"0,0 0-880 0,0 0-224 0,0 0 0 15,0 0 0-15,0 0 400 0,0 0 48 0,-6 9 0 0,0 2 0 16,1-2-320-16,0 3-128 0,0 2 128 0,-1-3-128 16,1 3 0-16,-1 1 0 0,0 2 0 0,-1-1 0 15,1 1 0-15,0 0 0 0,-3 0 0 0,1 1 0 16,0 1 0-16,1 2 0 0,-1-2 0 0,2 2 0 16,-1 5 160-16,2-1-160 0,2 4 192 0,-1-1-192 15,1 3 384-15,1-1-48 0,0-2 0 0,2 4 0 16,2 1-64-16,-2-1-16 0,2-3 0 0,1 3 0 15,1 1-64-15,-1 0 0 0,0 3-16 0,-1-2 0 16,1-2-176-16,0 2 0 0,-1 2 0 0,2-2 0 0,0-1 208 16,-2 0 16-16,3-4 0 0,0-2 0 0,0 2-80 15,3-5-16-15,0 2 0 0,1-1 0 0,2-3-128 0,2-1 0 16,1-2 0-16,2-2 0 16,2-3-608-16,2-1-48 15,2-5-16-15,5 3-10560 0</inkml:trace>
  <inkml:trace contextRef="#ctx0" brushRef="#br0" timeOffset="17963.2">24010 11698 18591 0,'0'0'832'0,"0"0"160"0,0 0-800 0,10 2-192 0,2-1 0 0,1 4 0 15,1 3 224-15,-2-2 0 0,4 5 0 0,-2 0 0 16,-2 1-224-16,0 3 0 0,3 1 0 0,-2 3 0 15,-1 1 0-15,1 3 0 0,0 2 0 0,-1 0 0 16,1 5 0-16,-3-1 0 0,2 3 0 0,-1 1 0 16,-1 1 0-16,1 2 128 0,-4-2 0 0,0 1 16 15,-2-4 304-15,0 3 48 0,0 0 16 0,-1 1 0 16,-3 2-32-16,-1-2 0 0,-1-2 0 0,-3 2 0 16,-1 2 112-16,-3-3 32 0,-1-1 0 0,-1 3 0 0,-4 1-128 0,-1 0-32 15,-3-3 0-15,-2 0 0 0,-4-1-80 0,-2 2 0 16,-2-2-16-16,-1 2 0 0,-2 1-128 0,0 2-32 15,-2 0 0-15,1 2 0 0,-4-1-208 0,1 7 0 16,-1-3 0-16,-2 3-160 16,1-3-464-16,-2 3-80 0,-5-6-32 0</inkml:trace>
  <inkml:trace contextRef="#ctx0" brushRef="#br0" timeOffset="27269.19">17170 16106 18431 0,'0'0'816'0,"-3"-6"160"0,-3 0-784 0,3-3-192 0,-2 1 0 0,5 8 0 0,0 0 1056 0,0 0 160 16,0 0 48-16,0 0 0 0,0 0-1264 0,0 0-320 15,0 0-16-15,0 0-16 0,0 0 352 0,0 0 0 16,7-9 0-16,-7 9 0 0,0 0 0 0,10-1 0 16,-10 1 0-16,12 0 0 0,-1 0 0 0,-1 3 0 15,-10-3 128-15,14 3-128 0,0 0 304 0,2-1-32 16,0-2 0-16,3 0 0 0,2 0-272 0,1 0 0 15,3-2 0-15,0-1 0 0,-1-2 192 0,0 1-64 16,0 1 0-16,2 0-128 0,-1 1 144 0,1-2-144 16,-1 1 0-16,1 2 144 0,0 0-144 0,-2 1 0 0,2 0 0 15,1 1 0 1,0-2-304-16,3 3-144 0,0 1-16 0,1 1-9584 0</inkml:trace>
  <inkml:trace contextRef="#ctx0" brushRef="#br0" timeOffset="27969.8">18970 16118 2751 0,'0'0'256'0,"0"0"-256"0,-10-7 0 0,-1-1 0 16,4 1 4512-16,2 0 864 0,5 7 160 0,-2-9 32 31,0 0-4784-31,4 1-960 0,-2 8-192 0,0 0-32 0,3-13 400 0,3 3 0 0,-1-1 0 0,0 3 0 16,-5 8-208-16,6-10 32 0,-3 5 16 0,-3 5 0 16,0 0-32-16,5-11 0 0,-5 11 0 0,5-8 0 15,-5 8 192-15,0 0 0 0,6-10-144 0,-6 10 144 16,0 0-256-16,9-5 32 0,-9 5 0 0,10-4 0 15,-2-3 224-15,-8 7 0 0,11-3 0 0,-1 0 0 0,-10 3 160 0,13-1-32 16,-1 1 0-16,-1 0 0 16,0 0 160-16,2 0 32 0,0-1 0 0,1 2 0 0,0-1-48 0,2 1 0 15,1 0 0-15,2-2 0 0,0 1 32 0,3 3 0 16,-1-3 0-16,3 1 0 0,4 0-32 0,4-1 0 16,2 0 0-16,5-1 0 0,0 0 16 0,2-1 0 15,-2 0 0-15,1 1 0 0,-1-1-160 0,0 1-128 16,-2-1 192-16,3-1-192 0,-4 3 0 0,0 3 0 15,0-1 0-15,-5 2 0 0,2 0 0 0,-2 3 0 16,-1 1-192-16,-3 0 48 16,-3 0-1424-16,-2 4-288 0</inkml:trace>
  <inkml:trace contextRef="#ctx0" brushRef="#br0" timeOffset="29496.4">18464 19846 11055 0,'0'0'480'0,"-3"-8"112"0,-1 2-464 0,1-4-128 0,1 2 0 0,2-2 0 0,0 1 2352 0,3 1 448 15,3 2 80-15,0 2 32 0,-6 4-2608 0,9-4-528 16,5-2-96-16,-2 4-32 0,1-1 352 0,1 2 0 15,0 1 0-15,1 1 0 0,1-1-192 0,0 3 0 16,1-3-16-16,1 3 0 0,1 4-16 0,0-2 0 16,1-1 0-16,2 3 0 0,0 0-112 0,3-4-32 15,1 8 0-15,5-6 0 16,3 0-528-16,3 0-128 0,-1-1 0 0,-2-2-5696 0</inkml:trace>
  <inkml:trace contextRef="#ctx0" brushRef="#br0" timeOffset="30105.05">21488 19828 6447 0,'23'-1'576'0,"-5"-2"-576"0,1 1 0 0,1-1 0 16,5 1 2048-16,0-1 288 0,2-6 64 0,1 3 16 16,1 1-1440-16,3-2-272 0,1 1-64 0,0 2-16 15,2-2-48-15,2 2-16 0,4 0 0 0,3 2 0 16,5-3-240-16,-1 1-32 0,-2 4-16 0,1 0 0 15,0 1-272-15,0 3-304 0,0-2 64 0,4 1 16 16,0 2-784 0,3 5-144-16,26 2-48 0,-14 0 0 0</inkml:trace>
  <inkml:trace contextRef="#ctx0" brushRef="#br0" timeOffset="31259.44">19387 18322 17103 0,'0'0'752'0,"0"0"160"0,0 0-720 0,0 0-192 0,13-4 0 0,1 3 0 15,1 1-400-15,2 0-112 16,2 1-32-16,-1 4 0 0,-1 0 352 0,0-1 64 0,-2-4 128 0,0 1-208 16,2 3 336-16,1 0 64 0,-1 1 0 0,0 0 16 15,1 1-16-15,1 3-16 0,1-1 0 0,2 2 0 16,1-2-176-16,2 3 160 0,1-2-160 0,3 3 160 0,4 0-416 0,4 0-64 16,1 2-32-16</inkml:trace>
  <inkml:trace contextRef="#ctx0" brushRef="#br0" timeOffset="31706.05">19624 18913 24303 0,'-13'-8'1072'0,"4"3"224"0,-2-6-1040 0,-1 3-256 0,2-1 0 0,1 4 0 31,9 5-1008-31,-6-7-256 0,6 7-48 0,0 0-16 16,-7-6 608-16,7 6 112 0,-6-7 32 0,1-1 0 0,5 8 576 0,0 0 0 0,-4-7 0 0,4 7 192 15,-4-9-192-15,4 9 0 0,2-9 0 0,1-4 128 16,4 2 304-16,4-6 48 0,3-2 16 0,5-3 0 16,7 1 48-16,2-2 16 0,6-6 0 0,5 2 0 15,2-5-112-15,7 0 0 0,8 1-16 0,1-1 0 0,2-4-208 0,-1 1-32 16,1-2-16-16,-1-1 0 0,1 0-176 0,1-2 0 15,2 1 0-15,1-2 0 16,2 2-480 0,-4 6 32-16,-4 2 0 0,-2 1-9664 0</inkml:trace>
  <inkml:trace contextRef="#ctx0" brushRef="#br0" timeOffset="33106.15">30217 18233 22111 0,'3'-12'1968'0,"-2"-3"-1584"16,3-1-384-16,0-1 0 0,1 2 720 0,0 5 64 16,2 0 16-16,1 6 0 15,0-4-1504-15,-8 8-320 0,0 0-48 0,10-4-16 0,-3 2 1088 0,-7 2 128 16,0 0 64-16,0 0 0 0,0 0-192 0,9 9 0 15,-9-9 128-15,8 9-128 0,-8-9 0 0,6 14 0 16,-1 0 128-16,1-2-128 0,-6 3 0 0,1 1 0 16,1 0 0-16,0 1 0 0,-2 1 0 0,1-1 0 0,1 1 0 0,1-3 0 15,-1-3 192-15,2 2-48 0,0-1-16 16,0-5 0-16,-4-8 64 0,5 11 16 0,0-4 0 16,3 1 0-16,2-3 32 0,-10-5 0 0,10 2 0 0,4 0 0 15,1-5-32-15,2 1 0 0,-3-1 0 0,6-4 0 16,3-1 96-16,2-6 16 0,3-4 0 0,3-2 0 15,-4-2-32-15,4 1 0 0,5-7 0 0,1 0 0 16,2-5-128-16,2-2-32 0,1 2 0 0,5-2 0 31,4-2-432-31,1-1-80 0,1 0-32 0,1 1 0 16,-4-1-2208-16,0 4-448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5:03.82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3694 5943 5519 0,'0'0'496'0,"-10"-6"-496"0,1-2 0 0,0 3 0 16,4 0 1392-16,1-3 176 0,-4 2 32 0,5-1 16 16,3 7-768-16,0 0-144 0,-5-5-48 0,5 5 0 15,-2-7-144-15,2 7-48 0,0 0 0 0,0 0 0 16,0 0-48-16,0 0-16 0,0 0 0 0,0 0 0 15,12-2-224-15,0 2-48 0,2 0-128 0,2 2 192 16,-2-1 0-16,1-1 0 0,0 0 0 0,3-1 0 0,1-1 64 0,1 2 16 16,2 3 0-16,3-3 0 15,-2-3 80-15,3 0 16 0,-2 1 0 0,1 1 0 0,1 1 0 0,0-1 0 16,2-4 0-16,0 3 0 0,0 1-48 0,-1 0 0 16,1 1 0-16,-4-3 0 0,-2-6-112 0,-2 6-16 15,-2-1-16-15,-3-3 0 0,-4 1-176 0,0 2 160 16,-4-2-160-16,-7 6 160 0,0 0-32 0,0 0-128 15,0 0 192-15,0 0-64 0,0 0-128 0,0 0 192 16,0 0-192-16,-10 5 192 0,-4-1-192 0,-7 0 0 16,-9 5 144-16,-2-3-144 0,-2 0 0 0,-1 2 0 15,-2-4 0-15,0 2 0 0,1 3 0 0,3-4 0 0,1 0 144 16,2 2-144-16,3-4 192 0,3 2-64 16,4 3 0-16,3-3-128 0,3-4 320 0,2 2-64 15,12-3 0-15,-8 4 0 0,8-4 0 0,0 0-16 0,0 0 0 0,0 0 0 16,0 0 16-16,0 0 16 0,10 5 0 15,5 0 0-15,3 4 48 0,8 1 16 0,0 0 0 16,5 0 0-16,-1 2-32 0,2-5-16 0,0 1 0 0,5-2 0 16,2 2-288-16,3 0 160 0,1-5-160 0,-2 1 128 15,-4-4-128-15,-2 0 0 0,0 0 0 0,-2-1-176 32,2-3-240-32,1 0-48 0,0-3-16 0,-2 2 0 15,-1 1-1504-15,1-1-288 0,3-4-64 0</inkml:trace>
  <inkml:trace contextRef="#ctx0" brushRef="#br0" timeOffset="961.07">17906 4513 23775 0,'16'-17'1056'0,"-1"6"224"0,3 1-1024 0,6-3-256 0,5 0 0 0,5 1 0 0,6-2 0 0,2 4 0 15,1 1 0-15,6-2-160 0,6 5 160 0,4-2 256 16,-1 1-64-16,-1 1-16 0,-1-3-176 0,-2 4 0 15,-5 5 0-15,-1 0 0 16,-3-2-448-16,2 4 16 0,1-1 16 0,-2 1 0 16,-1 0-1824-16,-6-1-352 0</inkml:trace>
  <inkml:trace contextRef="#ctx0" brushRef="#br0" timeOffset="1428.44">18173 4552 20271 0,'-14'-7'1792'0,"4"2"-1424"0,-1 1-368 0,-3 4 0 0,0 4 736 0,0 3 80 0,0 1 16 0,-2 3 0 16,0 2-832-16,-2 4-144 0,-3 0-48 0,0 2 0 15,-2 2 48-15,-1-1 0 0,-2 0 0 0,-1 5 0 16,-1 3-352-16,4-2-64 16,2 3-16-16,4-1 0 0,6-5 224 0,1 1 32 0,4 1 16 0,4-4 0 15,3 0-64-15,5-1-16 0,5-2 0 0,3 1 0 16,5-5 112-16,5 1 16 0,2-4 0 0,6 2 0 16,1 0 256-16,3-3 0 0,1 0 176 0,2 2-176 15,1-5 528-15,2 2 0 0,1-1 0 0,2 3 0 0,2-4-32 0,6 3-16 16,0-3 0-16,-1 6 0 0,-4-3 48 0,-1 2 16 15,-1 0 0-15,-2-1 0 0,-1 0-32 0,-3-1 0 16,-2 4 0-16,0 3 0 0,0 0-272 0,-3 4-64 16,-3 0-16-16,-4 1 0 0,-1-3-32 0,-7 1 0 15,-5 1 0-15,-5 0 0 0,-5 1 96 0,-7 2 16 16,-7-4 0-16,-5 3 0 0,-9 3 176 0,-8-2 32 16,-6 0 16-16,-8 4 0 0,-6-3 96 0,-9 3 16 15,-8-3 0-15,-11 0 0 0,-11-2-304 0,-2 0-48 0,1 0-16 0,-4 2 0 16,-9 0-208-16,-1 1 0 0,-2-7 0 0,-1 1-160 31,3 7-1584-31,1-2-320 0,-4-5-64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5:13.37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26860 9447 10127 0,'0'0'896'0,"0"0"-704"0,0 0-192 0,0 0 0 16,-6 4 624-16,6-4 80 0,0 0 32 0,0 0 0 15,0 0-384-15,0 0-80 0,0 0-16 0,0 0 0 16,0 0 64-16,0 0 16 0,0 0 0 0,0 0 0 0,0 0-144 0,9-4-16 15,-9 4-16-15,12-5 0 16,0-5 192-16,-3 4 32 0,2-3 16 0,1 1 0 0,0-3-128 0,1 1-16 16,1-4-16-16,0-3 0 0,1 3-80 0,-1-1-16 15,1-3 0-15,2-1 0 0,-2-1 64 0,1-1 16 16,-1 3 0-16,-1-2 0 0,2 0 128 0,-2 1 32 16,0 2 0-16,0 2 0 0,-1-2-48 0,0 2 0 15,-2 4 0-15,3-1 0 0,-4-3-96 0,2 1-32 16,-1 4 0-16,1 0 0 0,-1 5-208 0,0 0 0 15,1-1 0-15,-2 4 0 0,-10 2 0 0,11 2-160 16,0 2 32-16,-4 4 0 0,-7-8 128 0,7 10 0 16,-2 3 0-16,-1 2 0 0,-2 2 0 0,-2 0 0 15,-1 1 0-15,0 1 0 0,-1 3 0 0,0 1 144 0,-1 1-144 0,1-1 0 16,-3 0 240-16,-1-1-64 0,1-2-16 0,3 1 0 16,-3 1 96-16,1-1 32 0,-1-2 0 15,1 2 0-15,0 0-96 0,0 0 0 0,1-1-16 0,0-2 0 16,2-5-176-16,1-2 0 0,-1 4 0 0,-1-2 0 31,2-4-704-31,0-9-32 0,0 0 0 0</inkml:trace>
  <inkml:trace contextRef="#ctx0" brushRef="#br0" timeOffset="467.82">27235 9421 5519 0,'0'0'240'0,"0"0"64"16,0 0-304-16,0 0 0 0,0-9 0 0,0 9 0 0,0 0 1152 0,0 0 192 15,0 0 16-15,0 0 16 0,4-11-1072 0,-4 11-304 16,2-8 0-16,-2 8 128 0,0 0-128 0,0 0 0 16,0 0 0-16,0 0-176 0,0 0 176 0,0 0 0 15,0 0 0-15,0 0 0 0,-8 3 256 0,0 1 96 16,0 3 16-16,1-2 0 0,-1 1 352 0,-2 5 80 0,0 1 16 0,1 1 0 16,-1 2 128-16,-2 1 16 0,0 3 16 0,-1 3 0 15,-2 5-144-15,-1 3-16 0,-2 3-16 0,1 4 0 16,-2 5-32-16,-2-1 0 0,-2 5 0 0,2-3 0 15,-1 3-128-15,2 1-48 0,0 3 0 0,-2 3 0 16,0-1-224-16,-1 1-48 0,1-1-16 0,-1-1 0 16,1-4-160-16,0 4-16 0,1 1-128 0,-3-1 192 15,0 1-192-15,2 0 128 0,0-1-128 0,2-4 0 16,-2 1 0-16,2-5 0 0,1 2-208 0,1-3 64 31,0 2-432-31,2-3-96 0,-1-3-16 0,2 2 0 16,1 0-208-16,4-2-32 0,1-1-16 0</inkml:trace>
  <inkml:trace contextRef="#ctx0" brushRef="#br0" timeOffset="9372.42">18682 12460 20159 0,'-8'12'896'0,"3"-3"176"0,0-1-864 0,0 7-208 0,0 3 0 0,0 2 0 16,1 4 352-16,0 4 32 0,1 7 0 0,-2 2 0 15,2 3-128-15,-1 6 0 0,0 1-16 0,0 3 0 16,0 2-112-16,1 2-128 0,-1 4 176 0,1-1-176 16,2-1 0-16,-2-2 0 0,6 1 0 0,-3-3 0 0,0-5 0 0,0-2 0 15,0-8 0-15,1-3 0 16,-1-9-128-16,0-2-96 0,0-5-16 0,0-8-6336 15,0-10-1264-15</inkml:trace>
  <inkml:trace contextRef="#ctx0" brushRef="#br0" timeOffset="9608.59">18473 12653 18431 0,'-6'-6'1632'0,"0"-1"-1312"16,6 7-320-16,-6-7 0 0,4 1 976 0,2-2 128 16,2 0 32-16,1-2 0 0,5 1-464 0,2-3-96 0,1 1 0 0,4-3-16 15,2-4-304-15,5 2-48 0,2-1-16 0,5-2 0 16,0-4-192-16,4 0 0 0,4 4 0 0,3-1 0 16,0-2 0-16,2 3 0 0,3 1 0 0,-2 1 0 15,-4-4 0-15,-2 5 0 0,0 1 0 0,0 1 0 31,0 3-624-31,0 0-64 0,-2 1-16 0,-2 2-9744 0</inkml:trace>
  <inkml:trace contextRef="#ctx0" brushRef="#br0" timeOffset="9824.94">18640 12743 11967 0,'-42'46'528'0,"16"-16"112"0,-2 2-512 0,2 2-128 0,2 3 0 0,5-2 0 0,2-2 2192 0,4 0 416 16,3 0 80-16,2-4 0 0,5-1-1696 16,3-3-352-16,0-2-64 0,3-2 0 0,4-4-224 0,6-3-32 15,2-2-16-15,5-3 0 0,6-7-176 0,4-3-128 16,3-3 144-16,7-5-144 0,3-1 0 0,6-6-240 16,6-9 32-16,1 1-10752 0</inkml:trace>
  <inkml:trace contextRef="#ctx0" brushRef="#br0" timeOffset="10175.36">19524 12790 16575 0,'-14'12'1472'0,"-2"-1"-1168"0,-3 4-304 0,1 3 0 15,2 2 2448-15,0 5 432 0,0 0 96 0,2 7 16 16,1 2-2272-16,0 3-448 0,1 1-80 0,0 0-32 16,3 0-160-16,3-3 0 0,2-2 0 0,4-3 0 15,3-2 0-15,4 0-224 0,4-6 48 0,2-2 16 32,3-1-352-32,2-4-80 0,1-2-16 0,1-5 0 15,-1-6 80-15,1-3 16 0,-2-4 0 0,0-4 0 0,-2-2 320 0,0-8 192 0,-1-7-192 0,0 1 192 0,-1-3 0 16,1-3 304-16,-3-4-48 0,-3-1 0 0,1-1 176 15,-4 3 16-15,-2 1 16 0,-3 1 0 16,-2 4 112-16,-1 3 32 0,-5 4 0 0,-2 2 0 0,-3 3 224 0,-4 2 32 16,-1 4 16-16,-2 1 0 0,-2 5-576 0,0 3-112 15,-2 3-32-15,-3 2 0 16,0 4-976-16,0-2-192 0,2 2-32 0</inkml:trace>
  <inkml:trace contextRef="#ctx0" brushRef="#br0" timeOffset="10541.49">20194 13057 26207 0,'-17'18'1152'0,"6"-8"256"0,1 1-1136 0,1 5-272 0,0 0 0 0,6 2 0 16,-2-3 576-16,2 2 64 0,0-3 16 0,0-1 0 16,1-2-368-16,1-5-80 0,1-6-16 0,0 0 0 15,0 0-64-15,0 0-128 0,0 0 176 0,5-7-176 16,0-7 0-16,2-4 0 0,-1-6 0 0,2-5 0 15,-1-3 0-15,6-3-272 0,0-3 16 0,2 3 16 16,0-1-64-16,4 3-16 0,0 0 0 0,2 6 0 16,0 4 320-16,3 4-160 0,2 3 160 0,0 3-128 0,1 2-80 0,1 6-16 15,0 3 0-15,-1 4-7744 16,-4 1-1552-16</inkml:trace>
  <inkml:trace contextRef="#ctx0" brushRef="#br0" timeOffset="10989.47">22500 12198 20271 0,'-18'2'1792'15,"-2"3"-1424"-15,2 4-368 0,6 2 0 0,-1 4 2032 0,0 4 336 16,-2 8 64-16,5 2 0 0,-2 4-1616 0,-2 5-336 16,2 6-64-16,-5 2-16 0,3 4-272 0,-1 4-128 15,0 7 0-15,1 3 128 0,1 3-128 0,0 5 0 16,0-3 0-16,2 1 0 15,0 2-1520-15,3-6-176 0,-1-3-32 0,1-6-10112 0</inkml:trace>
  <inkml:trace contextRef="#ctx0" brushRef="#br0" timeOffset="11225.78">21867 12863 23951 0,'0'0'2128'0,"0"0"-1696"0,0 0-432 0,0 0 0 16,10 11 576-16,7-3 48 0,6-2 0 0,3 0 0 15,5-3-496-15,2 1-128 0,3-2 0 0,0 1 0 16,0 1 0-16,1-1 128 0,2-1-128 0,5 2 0 16,0-1 128-16,4 5-128 0,3 0 128 0,4 2-128 31,3-3-400-31,-2 5-160 0,-6-3-16 0,-3 1-16 0,-3-5-1488 15,-2 0-288-15</inkml:trace>
  <inkml:trace contextRef="#ctx0" brushRef="#br0" timeOffset="11474.29">23098 12105 28559 0,'-11'1'2544'0,"1"3"-2032"16,1-1-512-16,3 6 0 0,1-2 768 0,2 7 64 16,0 1 16-16,-1 6 0 0,-1 2-496 0,0 7-96 15,-2 3-32-15,2 7 0 0,0 3-224 0,-1 6 0 16,-3 4 0-16,1 4 0 0,2 2-256 0,-1 4-112 0,0-1-16 16,-1 2 0-1,-1-5-528-15,0 4-112 0,3-5-32 0,2-5 0 16,-1-4-224-16,1-9-64 0,-1-4 0 0,4-5-5920 0,0-10-1184 15</inkml:trace>
  <inkml:trace contextRef="#ctx0" brushRef="#br0" timeOffset="11957.97">23559 12208 10127 0,'0'0'896'0,"0"0"-704"0,0 0-192 0,0 0 0 16,0 0 4048-16,-4 15 784 0,2 3 160 0,2 4 16 16,0 4-3760-16,0 4-752 0,-2 5-160 0,1 5-16 0,-1 2-320 0,-2 6 0 15,-3 1 128-15,2 1-128 0,2 0 0 0,0 0 0 16,0 1-128-16,2 1 128 16,4 0-672-16,1 1-32 0,1-4-16 15,2-1 0-15,2-2-1072 0,1-13-224 0,0-7-32 0,6-11-16 16,-2-11 752-16,2-8 160 0,1-10 16 0,1-6 16 0,-2-8 2032 0,2-4 416 15,0-4 80-15,-1-2 0 0,0-3 224 0,1 2 32 16,0 1 16-16,-1 1 0 0,1 3-432 0,1 1-96 16,-2 2 0-16,-1 8-16 0,1 6-400 0,-2 1-80 15,0 5-16-15,-1 4 0 0,-1 5-384 0,1 6-64 16,-4 3-32-16,2 4 0 0,-2 4-160 0,1 4 0 16,2 2-192-16,-2 5 192 0,1-4-320 0,1 0 64 0,0 1 16 0,3-5 0 31,0-3-336-31,1-2-64 0,-1 0 0 0,1-9-16 15,1-1 176-15,-2-5 32 0,1-3 16 0,-1-9 0 0,1-4 800 0,-1-6 144 0,1-3 48 0,1-3 0 16,-6-2 128-16,2-2 16 0,0-2 16 0,0 0 0 16,-1 1 48-16,-2-2 16 0,-3-4 0 0,1 3 0 15,-1-3-48-15,-1 1-16 0,0-5 0 0,-1 3 0 16,0-1-464-16,2 2-80 0,-1 1-32 0,2 4 0 31,0 1-1456-31,1 2-288 0,1-1-64 0,0 5-13840 0</inkml:trace>
  <inkml:trace contextRef="#ctx0" brushRef="#br0" timeOffset="12467.34">25439 12991 27647 0,'0'0'1216'0,"-4"13"256"0,2 1-1168 0,3 5-304 0,4 2 0 0,3 6 0 0,2 5 1280 0,1 2 192 15,1 2 32-15,-2 2 16 0,-1 4-1136 0,-4-4-208 16,-3-2-48-16,-2-3-128 16,-2-2 0-16,-5-1 0 0,-1-5 0 0,-5 0-144 15,-4-3-560-15,-4 1-128 0,-7 1 0 0,-1-5-8512 16,-3-2-1680-16</inkml:trace>
  <inkml:trace contextRef="#ctx0" brushRef="#br0" timeOffset="13463.98">27379 12537 24815 0,'-5'-14'1088'0,"2"7"256"0,1-5-1088 0,0-1-256 0,1 2 0 0,0-2 0 15,0 2 448-15,-2 2 16 0,-1-2 16 0,-1 3 0 16,-4 0-80-16,2 3-16 0,-2 1 0 0,-4 1 0 16,-1-3-80-16,-4 4-32 0,-1-2 0 0,0 3 0 15,-1 0-272-15,-2 1 0 0,-3 2 0 0,-1 2 0 16,1 1 0-16,-2 6 0 0,-1 6 0 0,0 6 0 0,0 5 0 0,2 5 0 16,0 5-176-16,3 0 176 0,3 2-144 15,2 0 144-15,4 3 0 0,4-2-144 0,-3 4 144 0,6-5 0 16,4-3 0-16,2-1-128 0,1-6 128 0,4-6 0 15,1-5 0-15,2-5 0 0,1-7 128 0,3-3-128 16,2-6 128-16,1-4-128 0,4-5 192 0,0-6-48 16,2-3 0-16,3-6 0 0,2-8-144 0,3-5 0 15,-1-6 0-15,5 1 128 16,-2-9-624-16,3-2-128 0,2-8-16 0,-2 5-16 16,2-2-144-16,-4-1-32 0,-2 3 0 0,-4-2 0 0,-2-1 640 0,-2 1 192 15,-4-4 0-15,0 3-160 0,-3-2 720 0,-1-1 144 0,-1-2 16 0,1 7 16 16,-1 3-240-16,-1 7-48 0,-1 5-16 0,-1 13 0 15,-3 7-432-15,-1 11 0 0,-5 13-192 0,0 0 192 16,0 0-160-16,0 12 160 0,-2 8 0 0,-3 9-144 16,-3 8 144-16,-1 8 0 0,-2 6 0 0,-2 7 0 15,0-1 0-15,1 9 0 0,-1 2-144 0,0 7 144 16,-1 1-272-16,3 0 16 0,1 2 0 0,2-2 0 16,-1-9 80-16,3-4 32 0,-1-10 0 0,4-8 0 31,0-7-1488-31,4-10-288 0</inkml:trace>
  <inkml:trace contextRef="#ctx0" brushRef="#br0" timeOffset="13792.45">27975 12284 27647 0,'-18'12'1216'0,"7"0"256"0,-3 5-1168 0,0 5-304 0,0 3 0 0,2 3 0 0,2 4 624 0,1 3 64 16,3 1 16-16,2-2 0 0,4-5-704 0,1 5 0 16,4-3 0-16,4 1 0 15,0-5-1504-15,1 1-288 0,4-5-48 0,0-4-16 16,0-5 448-16,2-7 64 0,0-4 32 0,2-10 0 16,0-1-160-16,-1-6-16 0,1-4-16 0,0-1 0 0,0-4 1504 0,-3-4 256 15,-1 2 80-15,-1-2 16 0,-2 3 992 0,-4-3 208 16,-2 2 48-16,-1 2 0 0,-2 5-160 0,-4 0-32 0,-2 1 0 15,-4 0 0-15,-2 2-304 0,-2 3-64 0,-4 1-16 16,-1-1 0-16,0 5-576 0,-1-1-128 0,0 4-32 0,3 2 0 16,1-1-464-16,2 2-80 0,3 4-32 0,9-3-8432 15,-8 3-1696-15</inkml:trace>
  <inkml:trace contextRef="#ctx0" brushRef="#br0" timeOffset="14127.49">28478 12416 11967 0,'-4'34'1072'0,"2"-14"-864"0,-2 4-208 0,0 7 0 16,0 5 3392-16,2 4 624 0,-1 0 128 0,0 0 16 16,0-6-3008-16,-1-3-592 0,0-3-128 0,2-5-32 0,-1-4-160 15,2-4-48-15,1-15 0 0,0 0 0 16,0 0-528-16,0 0-112 0,0 0-32 0,1-8 0 15,2-6-256-15,1-1-48 0,-1-4-16 0,3-1 0 16,0-3 144-16,0-4 16 0,2 3 16 0,1-3 0 0,0 2 480 0,1 2 144 16,0-1 0-16,0 6 0 0,2 5 240 0,-1 2 144 15,1 6 48-15,-1 0 0 0,2 5 256 0,-3 6 48 16,1 3 16-16,1 4 0 0,-2 1-432 0,0 3-64 16,0 5-32-16,-1 2 0 0,-1 3-224 0,1-3 128 15,-4 3-128-15,1-2 0 0,0 4 0 0,-2-3 0 0,1-2 0 16,-1 0 0-1,1-4-672-15,-2-3-80 0,1-4-16 0,-4-13-10560 0</inkml:trace>
  <inkml:trace contextRef="#ctx0" brushRef="#br0" timeOffset="14371.26">29751 11124 23039 0,'0'0'1024'0,"-9"13"192"0,-1 3-960 0,-2 9-256 0,1 3 0 0,-1 8 0 0,-2 6 1312 0,-2 0 224 16,1 1 32-16,-3 3 16 15,-3 2-1584-15,2-2-384 0,-1 2-32 0,1-3-11936 16</inkml:trace>
  <inkml:trace contextRef="#ctx0" brushRef="#br0" timeOffset="14626.47">30460 10950 27759 0,'-11'23'1216'0,"2"-1"272"0,-2 9-1184 0,0 8-304 0,-3 6 0 0,-1 8 0 16,-4 8 128-16,0 7-128 0,0 3 192 0,0 5-192 15,-3 5 256-15,3 6-64 0,0 3-16 0,2 3 0 16,1 7-176-16,2 1 0 0,2 2 0 0,2 2 0 31,1-6-2112-31,2-1-448 0</inkml:trace>
  <inkml:trace contextRef="#ctx0" brushRef="#br0" timeOffset="14863.16">29841 12114 35935 0,'0'0'1600'0,"0"0"320"0,8-4-1536 0,9-1-384 16,11-1 0-16,7-1 0 0,4-2 320 0,6 1-16 16,2-4 0-16,6 3 0 0,5-2-144 0,5 3-32 15,3-2 0-15,4 1 0 0,1-4-128 0,-1 1 0 16,-3 1 0-16,-1 0 0 15,-1 0-2048-15,1 0-512 0,23-5-80 0,-18-2-32 0</inkml:trace>
  <inkml:trace contextRef="#ctx0" brushRef="#br0" timeOffset="15643.4">18551 14804 23775 0,'-26'-6'1056'0,"11"4"224"0,-1 1-1024 0,-2-1-256 0,6 1 0 0,0 0 0 15,1 1 896-15,0 0 128 0,1 1 16 0,1 0 16 16,9-1-432-16,-8 7-96 0,1 0-16 0,2 4 0 16,2 1-352-16,3 7-160 0,-2 4 128 0,4 8-128 15,1 6 0-15,2 7 0 0,-1 4 0 0,2 7 0 16,-1 2 0-16,0-1 0 0,0 0 0 0,1-4 0 16,1-2-240-16,0-7 80 0,-1-5 16 0,0-6 0 0,-1-8 16 15,0-7 0-15,0-6 0 0,-5-11 0 0,0 0 128 0,8-14 0 16,-3-5 0-16,1-7 0 0,1-8 304 15,-2-8-16-15,0-4 0 0,1-3 0 0,2-3-64 16,-1 1-16-16,1 1 0 0,1 3 0 0,-1 0-208 16,2 5 0-16,0 0 0 0,1 6 0 0,3 5 0 0,0 1 0 15,-1 7 0-15,3 4 0 0,0 2-160 0,-1 6 160 16,0 6-128-16,2 5 128 0,-1 3-192 0,2 10 32 16,1 5 16-16,0 5 0 0,0 6 144 0,0 0-160 15,0 4 160-15,1 4-160 0,-1 3 160 0,1 3-192 16,-2-1 192-16,2 2-192 0,-3-1-48 0,-1-2-16 15,2-3 0-15,-4-2 0 0,1-4-32 0,-1-4-16 16,0-6 0-16,1-1 0 16,1-3-528-16,0-2-96 0,2-2-32 0</inkml:trace>
  <inkml:trace contextRef="#ctx0" brushRef="#br0" timeOffset="15947.63">19605 14807 27183 0,'0'0'1200'0,"2"19"256"0,4 4-1168 0,6 5-288 0,1 1 0 0,8-1 0 0,2 0 0 0,1-1 0 16,3-1 0-16,2-5 0 16,2-3 0-16,-1-7 0 0,2 1 0 0,0-8 0 0,-2-1 0 0,-1-3 0 15,-2-3 0-15,-1-5 0 0,-5-5-272 0,0-4 32 16,-1-6 16-16,-2-3 0 16,-3-2-1456-16,-1-2-304 0,-3 0-48 0,-4 3-4496 15,-1-4-912-15</inkml:trace>
  <inkml:trace contextRef="#ctx0" brushRef="#br0" timeOffset="16078.46">20105 14734 2751 0,'-14'-8'128'0,"4"8"16"0,-2 3-144 0,-2 3 0 15,-3-1 0-15,0 6 0 0,1 1 4048 0,-2 6 784 16,-1 2 160-16,1 5 16 0,2 0-3040 0,2 5-624 16,2 4-112-16,5 3-16 0,0 0-672 0,6 0-128 15,2-3-32-15,7 2 0 0,2-4-384 0,4-6 0 0,1 0 0 0,6-6 0 16,0-1-160-16,1-5-112 0,0-5-32 16,2 1 0-1,1-5-1632-15,3-1-336 0,9-4-64 0,-4-1-16 0</inkml:trace>
  <inkml:trace contextRef="#ctx0" brushRef="#br0" timeOffset="16427.04">20764 14906 13823 0,'0'0'1216'0,"0"0"-960"0,0 0-256 0,9 12 0 0,-9-12 3792 0,16 6 720 16,2-3 144-16,0-8 16 0,2-3-3648 15,1-5-752-15,-1-2-144 0,0-3-128 0,1-2 160 0,-2 0-160 16,-4-2 128-16,0-1-128 0,-2 0-160 0,-3 3-112 16,-4 2-32-16,-2 0 0 15,-4-2-176-15,-2 5-32 0,-5 5-16 0,0 5 0 0,-4 2 304 16,-3 4 64-16,-5 3 16 0,-1 6 0 0,0 3 144 0,-2 2 0 15,-1 11 160-15,2-2-160 0,-1 6 304 0,3 2-48 16,1 2 0-16,3 1 0 0,3-4 64 0,4 1 0 0,0-1 0 16,4-3 0-16,3 0-320 0,3-3 0 15,1-2 0-15,5-3 0 16,2 1-416-16,4-2-144 0,4-3-16 0,1-4-12224 0</inkml:trace>
  <inkml:trace contextRef="#ctx0" brushRef="#br0" timeOffset="16894.9">21777 14495 6447 0,'0'0'576'0,"-10"7"-576"0,-3 0 0 0,-1-1 0 16,0 2 4992-16,-1-5 880 0,0 3 176 0,-1 4 32 15,1 1-4288-15,-1 1-880 0,-2 0-160 0,-1 7-48 16,-2 7-432-16,1 3-80 0,0 4-32 0,-2 0 0 15,-2 0-352-15,2 5-64 0,2 3 0 0,3 7-16 16,3 4-336-16,2 3-64 0,2 1-16 16,3-3 0-16,6 1 160 15,3-7 16-15,5-3 16 0,2-7 0 0,3-1 48 0,5-10 0 0,2-1 0 0,3-9 0 0,2-8 448 0,1-7 0 16,-1-6 0-16,2-7 0 0,-1-8 592 0,1-8 64 16,2-11 16-16,0-6 0 0,-3-7-48 0,3-5-16 15,-3-9 0-15,5 0 0 0,-1 0-480 16,0-2-128-16,-1-2 0 0,1 0 0 0,-2-3 0 0,-3 0 0 15,0 2 0-15,-5 0 0 0,-2 0 0 0,-2-3 0 16,-2-5 0-16,-3 2 0 0,-1 2 0 0,-4 6 0 16,0 4 0-16,1 11 0 0,1 8-160 0,-2 11 0 15,-3 13 0-15,-2 9 0 0,0 13 160 0,0 0 0 0,-5 11 0 16,-1 12 128-16,-3 9 192 0,0 15 64 0,-4 15 0 16,2 9 0-16,0 8-384 0,0 8 144 0,0 2-144 0,3 3 0 15,2 13 0-15,2 1 0 0,0 3 0 16,4-3 0-16,0-1 0 0,3-6 0 0,3 0 0 0,3-9 0 15,-2-10 0-15,1-9 0 0,3-7 0 0,3-9 0 32,2-3-880-32,4-12-128 0,-1-5-16 0</inkml:trace>
  <inkml:trace contextRef="#ctx0" brushRef="#br0" timeOffset="17178.49">24106 13972 29487 0,'-14'29'2624'0,"-2"7"-2112"16,1 5-512-16,1 11 0 0,0 9 960 0,3 6 96 16,2 2 16-16,1 2 0 0,1 2-880 0,1-1-192 15,4 2 0-15,1-2 0 0,2 1 0 0,1-2 0 0,2 0 0 0,1 0-9888 16,-1 2-1952 0</inkml:trace>
  <inkml:trace contextRef="#ctx0" brushRef="#br0" timeOffset="17596.88">23691 14722 26719 0,'0'0'2368'0,"0"0"-1888"0,0 0-480 0,18 1 0 15,2-1 1280-15,5 0 176 0,1 0 16 0,5-1 16 16,2 0-1056-16,2 1-224 0,2 0-32 0,1-1-16 15,2-2-160-15,0 1 128 0,2-1-128 0,-2 0 128 16,-3 0-256-16,-4 0-64 0,-5 2-16 0,-3 0 0 16,-2 2-496-16,-3 3-112 15,-2 5-16-15,-1-2 0 0,-5 5-16 0,-2-2-16 0,2 3 0 0,-3 2 0 0,-2 1 640 16,-1 5 224-16,-4 0-144 0,3 6 144 0,-1-3 0 0,2 5 272 16,-3-1-32-16,6 2-16 0,0-6 144 0,1-3 16 15,3-3 16-15,2-5 0 0,0-3 144 0,3-6 32 16,0-6 0-16,2-5 0 0,-1-3-32 0,3-9 0 15,-1-4 0-15,0-3 0 0,-2-3 32 0,-3-1 0 16,-2-7 0-16,-2 2 0 0,-3 4-320 0,-4-2-64 16,-4 1-16-16,-2 3 0 0,-4-2 112 0,-7 3 32 15,-2 3 0-15,-4 3 0 0,-3-1 64 0,-5 5 0 16,0 4 16-16,-5 2 0 0,2 3-272 0,1 5-128 0,1 4 0 16,2 4 128-1,2 2-448-15,4 1-112 0,2 1-16 0,7 1-10400 16,2 3-2080-16</inkml:trace>
  <inkml:trace contextRef="#ctx0" brushRef="#br0" timeOffset="17942.74">26943 14102 20271 0,'0'0'1792'0,"0"0"-1424"0,-5-8-368 0,1-3 0 0,-2-1 4448 15,0 0 816-15,0-4 176 0,0-1 16 0,-2-1-4400 16,-3 0-880-16,-5 0-176 0,-5-2 0 16,-8-2-480-16,-2-1-48 0,-5 3-16 0,0 4 0 15,-5 3-1312-15,0 3-272 0,-1 7-48 0,-1 7-16 16,0 6 1008-16,2 5 208 0,4 4 32 0,0 6 16 0,2 5 624 0,1 4 128 15,2 7 32-15,3 11 0 0,1 7 528 0,3 3 96 16,5-2 32-16,2 1 0 0,3 2-80 0,4 8-16 16,0 3 0-16,6 2 0 0,4 2-80 0,4-2-16 15,0-2 0-15,5-2 0 0,-3-3-560 0,3-9-112 16,1-7-32-16,1-8 0 16,1-10-2576-16,1-11-528 0,-1-6-96 0</inkml:trace>
  <inkml:trace contextRef="#ctx0" brushRef="#br0" timeOffset="18125.2">25848 14693 21183 0,'0'0'1888'0,"-3"9"-1504"0,3-9-384 0,0 0 0 16,0 0 3040-16,0 0 544 0,11 6 96 0,7 1 32 15,2-4-3008-15,7 0-704 0,5-3 0 0,4 1 0 16,8 2-208-16,4-3-64 0,4-4-16 0,3 1 0 31,1 0-1376-31,-2-5-256 0,-2 2-64 0</inkml:trace>
  <inkml:trace contextRef="#ctx0" brushRef="#br0" timeOffset="18306.84">27289 14417 2751 0,'-7'14'256'0,"-2"1"-256"16,-2 4 0-16,1 4 0 0,1 7 7520 0,4 0 1456 16,-3 8 304-16,2 7 48 0,-2-2-7488 0,-1 3-1504 15,-2-4-336-15,1 3 0 16,-2 0-416-16,2 1-96 0,0-4-32 0,2-3-15040 0</inkml:trace>
  <inkml:trace contextRef="#ctx0" brushRef="#br0" timeOffset="18630.62">27573 14562 11967 0,'-10'31'1072'0,"1"-12"-864"0,-2 0-208 0,-1 5 0 16,5 4 5584-16,-2-2 1072 0,5 1 224 0,1-5 32 15,2-1-5504-15,2-3-1088 0,1-3-320 0,1-2 0 16,1-5 0-16,-4-8-320 0,9 4 32 0,1-6 16 16,1-3-768-16,1-2-160 15,1-6-16-15,1-4-16 0,1 1-352 0,3-4-64 0,0-3-16 0,1 0 0 16,0 5 128-16,1 1 0 0,1 2 16 16,-1 2 0-16,3 6 896 0,-2 4 176 0,0 3 48 0,-2 7 0 0,-1 2 1088 15,-1 5 208-15,1 3 64 0,0 4 0 0,-1 0-368 0,-3 0-64 16,-3-1-16-16,3 0 0 0,-3 2-352 0,2-3-160 15,-1 0 128-15,0-4-128 16,2 1-1280-16,1-6-320 0</inkml:trace>
  <inkml:trace contextRef="#ctx0" brushRef="#br0" timeOffset="19112.41">28880 14519 21183 0,'-14'0'1888'0,"0"0"-1504"0,1 0-384 0,-2 1 0 16,-2 0 2096-16,1 2 336 0,1 3 80 0,1 6 16 31,0 0-2528-31,-2 2-336 0,-1 8-160 0,-1 1-16 0,0 5 256 0,2 4 48 0,-2 2 16 0,1 2 0 15,1 0-144-15,0 3-32 0,0 0 0 0,2 0 0 16,3-1 224-16,3-1 144 0,2-4-192 0,3-6 192 16,3-2 192-16,3-9 128 0,-3-16 48 0,14 5 0 15,0-4 320-15,1-7 64 0,3-8 16 0,2-10 0 16,2-7 96-16,3-7 32 0,3-7 0 0,2-4 0 0,3-4-640 0,3-7-128 16,2-5-128-16,-1 1 176 0,-4-2-320 0,-1 4-64 15,-4-2-16-15,0 3 0 0,-3-3 224 0,-1-1-176 16,1 0 176-16,-3-4-160 0,0 1 160 0,-2 0 0 15,1 2 0-15,-4-1 0 0,-1 2 0 0,-1 3 0 16,-4-4 0-16,2 12-128 0,-1 6 128 0,-2 16 0 16,-3 7 0-16,-2 13 128 0,-2 6 0 0,-3 6 0 15,0 0 0-15,-3 28 0 0,-4 10 96 0,-2 12 32 16,-2 6 0-16,-2 6 0 0,0 9-256 0,-2 9 0 16,0 7 0-16,1 3 0 0,1 1-192 0,3 1 0 15,1-3 16-15,2-4 0 16,2-5-304-16,5-7-64 0,0-10-16 0,4-8 0 15,3-10-1904-15,3-3-384 0,8 3-80 0,1-16-16 0</inkml:trace>
  <inkml:trace contextRef="#ctx0" brushRef="#br0" timeOffset="19646.22">30891 13788 15663 0,'-13'-6'1392'0,"4"3"-1120"15,-1-2-272-15,0 1 0 0,-2-2 2480 0,1 1 432 16,1 1 96-16,0-1 0 0,0-2-2256 0,-1 2-464 16,1 2-96-16,0-6 0 0,-1 2-192 0,-1 4 0 15,1-3 0-15,-1 4 0 0,1 1 0 0,-1 2 0 16,0 4 144-16,-4 0-144 0,2-1 256 0,-1 6 0 15,-1 0-16-15,-2 3 0 0,0 2 16 0,-2 3 0 0,-4 0 0 16,-2 2 0-16,-2 3-256 0,0 5 176 0,-2 0-176 16,-1 6 160-16,-1 3 32 0,2 4 16 0,-1 1 0 0,2 1 0 15,0 0 128-15,1 0 32 0,4 4 0 0,2-3 0 16,4 0-160-16,7-5-16 0,3-3-16 0,7-3 0 16,5-7 112-16,7-1 32 0,7-5 0 0,10-2 0 15,9-3-320-15,11-4 0 0,11-3 0 0,7-5 0 16,5-9 0-16,1-2 0 0,2-2 0 0,2 0 0 15,3-4 0-15,1 0 0 0,0 1 0 0,-2-1 0 16,-6-1-368-16,2-1 32 0,-1 1 0 0,0 1-9280 16,4 3-1856-16</inkml:trace>
  <inkml:trace contextRef="#ctx0" brushRef="#br0" timeOffset="20480.29">18519 16898 32655 0,'0'0'1440'0,"-8"5"304"0,-1 2-1392 0,4 3-352 0,2-1 0 0,3 3 0 15,2 2 128-15,2 6-128 0,0 4 160 0,2 6-160 16,2 7 0-16,2 2 0 0,1 5-128 0,2-1 128 16,0 3-192-16,2-2 64 0,3 3 128 0,1-5-208 15,2-2-48-15,0-4 0 0,0-3 0 0,2-5 0 16,1-7 256-16,-1-6 0 0,2-7 0 0,-3-3 0 15,8-9 336-15,-6-4 64 0,2-3 16 0,-1-4 0 16,-2-3 336-16,-3-4 64 0,0-6 16 0,-2-5 0 16,-3-5-224-16,-1-4-32 0,1-1-16 0,-2-3 0 15,-3 3-400-15,-1-2-160 0,-2 3 128 0,-1 6-128 16,-2 3 0-16,0 6-304 0,-1 6 48 0,0 1 16 16,-2 5-464-16,0 2-112 15,1 0-16-15,-2 13 0 0,4-7-1856 0,-4 7-384 16,0 0-80-16</inkml:trace>
  <inkml:trace contextRef="#ctx0" brushRef="#br0" timeOffset="20815.52">19683 16770 31039 0,'-5'15'1376'0,"3"-1"288"0,-2 4-1344 0,4 4-320 0,-1 4 0 0,1 5 0 0,0-1 416 0,0 7 16 15,0 4 0-15,-2-1 0 0,-1 4-432 0,0 0 0 16,0-3 0-16,1-2 0 0,-2-2-128 0,3-4 128 16,-2-2-160-16,1-7 160 15,-1 0-496-15,1-6 0 0,-1-7 0 0,3-11 0 16,0 0-32-16,0 0-16 0,0 0 0 0,7-16 0 0,0-6 288 0,3-3 48 0,3-7 16 0,1-4 0 16,1-2-16-16,2-4 0 0,-1 0 0 15,3 3 0-15,3-1-16 0,1 5 0 0,1 6 0 0,1 6 0 16,5-1 224-16,-1 4 0 0,-1 4 0 0,-1 6 0 15,-1 1 128-15,0 6 112 0,-2 6 16 0,-1 7 16 16,-2 4-272-16,0 3 0 0,0 3 0 0,-3 3 0 16,-1 6 128-16,-3 4-128 0,-3 3 192 0,-1 2-192 15,-1 1 192-15,0-1-192 0,-3-3 192 0,-1-1-192 16,2-4 0-16,-2-5-224 0,0-4 16 0,0-4-11936 16</inkml:trace>
  <inkml:trace contextRef="#ctx0" brushRef="#br0" timeOffset="21056.26">21144 15963 16575 0,'5'25'736'16,"-5"-6"160"-16,-3 4-720 0,2 13-176 0,0 11 0 0,1 7 0 0,0 7 4096 0,0 8 768 0,-1 6 176 0,-1 4 16 31,-4 0-4416-31,0 6-896 0,1 1-192 0,-4-2-16 16,1 0-992-16,0 2-192 0,2 5-32 0,-2-4-11344 16</inkml:trace>
  <inkml:trace contextRef="#ctx0" brushRef="#br0" timeOffset="21464.82">21603 16826 29311 0,'10'20'1296'0,"-2"-7"272"0,0 0-1248 0,8 2-320 0,4 1 0 0,4 0 0 0,3-6 288 0,1-1 0 16,1-4 0-16,2-3 0 0,-2-2-288 0,1-5 0 15,0-4 128-15,0-3-128 0,1-6 0 0,-1 0 0 16,-1-5-176-16,1-4 176 16,-4 1-576-16,-3-5 0 0,-5-4 0 0,-3 3 0 15,-3-1-64-15,-6 4-32 0,-2-2 0 0,-3 7 0 0,-2-1 240 0,-6 3 48 16,0 3 16-16,-6 1 0 0,-3 3 496 0,-6 6 80 15,-6 0 32-15,-1 8 0 0,-3 5 448 0,0 8 80 16,-1 6 32-16,1 5 0 0,-1 7-128 0,3 6-32 16,1 3 0-16,2 3 0 0,1 3-160 0,6 3-32 0,-1-1-16 15,4 3 0-15,2 2-272 0,2 1-160 0,4-1 192 0,3-2-192 16,2-6 0-16,3-2 0 0,1-2-160 0,4-6 160 31,3-6-768-31,3-1-16 0,3-7-16 0,4-3-8160 0,3-8-1616 16</inkml:trace>
  <inkml:trace contextRef="#ctx0" brushRef="#br0" timeOffset="21869.47">23183 16527 31727 0,'0'0'1408'0,"0"0"288"0,-13-4-1360 0,-1-2-336 0,-4 1 0 0,-2 1 0 0,-4 2 832 0,-2-1 112 16,-2-1 16-16,-1 4 0 0,-1 3-816 0,-1 2-144 16,-1 2 0-16,1 7 0 15,-1 4-512-15,1 4-32 0,2 4 0 0,2 1 0 16,3 4-160-16,3-2-16 0,0-2-16 0,5 2 0 0,1-4 416 0,2 1 96 16,4-3 16-16,5-3 0 15,0 2-432-15,4-1-64 0,3-3-32 0,2 1 0 0,3-3 368 0,3-2 80 16,3-3 16-16,1-2 0 0,3 3 544 15,1-3 112-15,3 0 32 0,-1-3 0 0,0 2 208 0,-1-3 32 16,-1 1 16-16,1 1 0 0,-4-3-32 0,-2-3 0 0,-3 1 0 0,-1 1 0 16,-10-3-160-16,0 0-32 0,9 5-16 0,-9-5 0 15,0 0-256-15,0 10-48 16,-5 2-128-16,-4-3 192 0,-4 2-192 0,-1 0 128 0,-2 1-128 0,-2 1 0 16,0-2 0-16,1-3 0 0,-3-1 0 0,1 2 0 31,3-6-448-31,2-2-16 0,1 0-16 0,0-2 0 15,5-3-1632-15,-3 0-320 0,4-2-64 0,2-2 0 0</inkml:trace>
  <inkml:trace contextRef="#ctx0" brushRef="#br0" timeOffset="22305.48">24601 16137 20271 0,'-23'4'1792'0,"-2"0"-1424"15,-4-2-368-15,-2 2 0 0,1-2 2384 0,-1 9 416 16,2-1 80-16,-3 4 0 15,-2 2-2688-15,-3 2-560 0,-5 5-96 0,-2 2-32 16,-3-2-432-16,2 1-96 0,3 3 0 0,5-4-16 0,4 1 528 0,4 0 96 16,2-1 32-16,6 0 0 0,3 0 384 0,5-3 0 0,3-1 0 15,4-2 128-15,3-1-128 0,3-3 176 0,4-2-176 16,4 2 192-16,3-3 16 0,3 2 16 0,1-6 0 16,4 3 0-16,2-1 256 0,0 2 48 0,3-3 16 0,2 4 0 15,-2-4 160-15,0 5 48 0,-2-3 0 0,-2 1 0 16,-2-4-112-16,-4 4-32 0,-1-2 0 0,-7 3 0 15,-3-2-256-15,-6 3-48 0,-3 4-16 0,-7 1 0 16,-5 1-96-16,-4 1 0 0,-4 1-16 0,-5 0 0 16,2 2-176-16,-3-4 0 0,-3-2 0 0,-1 1 0 31,-1-3-256-31,0-2-128 0,2-3-16 0,2 0-9344 0,1-4-1872 0</inkml:trace>
  <inkml:trace contextRef="#ctx0" brushRef="#br0" timeOffset="23105.89">27402 16511 23951 0,'0'0'2128'0,"0"0"-1696"0,0 0-432 0,0 0 0 0,0 0 2304 0,0 0 384 16,-5-8 80-16,1-2 16 0,-3 2-2224 0,-3-3-560 15,-2 1 0-15,-5 1 0 0,-3-2 0 0,-5 4 0 16,-1-7 0-16,-1 4-144 0,-1-3 144 0,-1 0-192 15,-3 3 192-15,-1-1-192 0,-1-1 16 0,-2 5 0 16,2 2 0-16,-2-1 0 16,1 4-208-16,-1 4-64 0,-2 5 0 0,2 0 0 0,1 9 48 0,7 0 0 15,1 3 0-15,4 4 0 0,3 3 400 0,5 0 0 16,4 6 0-16,3 4 176 0,4 2-176 0,4 0 0 16,2-1 0-16,3-3 0 0,2-2 0 0,2-7 0 0,1-2-192 15,1-6 192-15,1-6 0 0,2-2 0 0,2-5 0 0,1-2 0 16,-2-3 0-16,3-1 128 0,0-6 32 0,-1-1 0 15,0-2 192-15,-1-1 32 0,1-3 16 0,-1 0 0 16,2-3-208-16,0 1-32 0,0 0-16 16,1 0 0-16,-1 2-144 0,1 5 0 0,0-2 0 0,0 7 0 15,0 0 0-15,3 5 0 0,-3 5 0 0,1 1 0 16,0 7 192-16,2 4-64 0,2 3 0 0,1 2 0 16,3-2-128-16,-3 5-224 0,4 2 48 0,-4 0 16 31,1-4-272-31,-2-3-48 0,0 0-16 0,-1-3 0 15,-2-3-1520-15,1 1-304 0,-2-6-64 0</inkml:trace>
  <inkml:trace contextRef="#ctx0" brushRef="#br0" timeOffset="23522.12">28433 16265 25791 0,'-7'8'2304'0,"-2"-6"-1856"15,-2-2-448-15,-2 0 0 0,-1 0 2704 0,0 0 448 16,-1 0 96-16,-2 0 16 16,0 0-3120-16,-4 4-608 0,-2 4-128 0,-1 0-32 15,0 4-208-15,-1 0-32 0,-1 2-16 0,2 3 0 16,0 2-720-16,0 3-128 0,1 0-48 0,-1-2 0 15,2-1 384-15,4 0 80 0,3 0 16 0,2-1 0 16,3-1 640-16,3-2 128 0,1-4 16 0,4 3 16 0,1-1 496 0,2-4 320 0,-1-9-64 0,5 11 0 16,1 2 368-16,2-4 64 0,2-1 16 0,0-3 0 15,2 1 384-15,0 2 96 0,0-3 16 0,-1-2 0 16,2-1-144-16,-4 0-32 0,-9-2 0 0,0 0 0 16,0 0-208-16,0 0-48 0,0 0-16 0,9 9 0 15,-9-9-464-15,0 13-96 0,0-13 0 0,-10 15-16 16,-2 0-176-16,-2 1-176 0,-4-2 48 0,-2 1 0 15,-1-1-16-15,-2-3 0 0,0 2 0 0,-1-2 0 16,-1-4-208-16,3-5-32 0,1 0-16 0,1-4 0 16,5 0-2320-16,2-5-464 15</inkml:trace>
  <inkml:trace contextRef="#ctx0" brushRef="#br0" timeOffset="23915.27">29050 15691 25791 0,'-4'14'1152'0,"-1"-4"224"0,2-2-1104 0,-3 7-272 0,1 4 0 0,0 4 0 15,-1 3 1376-15,0 4 224 0,-2 7 32 0,-1 3 16 32,-2-2-1648-32,-2 4-448 0,-1 5-16 0,-1 2-16 0,-2 4 80 0,1 0 16 0,-1-4 0 0,1 0 0 15,-1 5 176-15,2-6 32 0,0-6 16 0,1-3 0 16,0-2 160-16,2-6 0 0,5-7 0 0,0-6 128 16,5-7 256-16,2-11 48 0,0 0 16 0,0 0 0 15,0 0 80-15,12-15 32 0,2-6 0 0,3-1 0 16,1-9-320-16,1 2-64 0,2 0-16 0,3-3 0 15,2-3-160-15,-1 2 0 0,-1-2 0 0,2 3 0 16,-1 4 0-16,2-1 0 0,1 2 0 0,4 2 0 16,0 2-288-16,2 4 64 0,1 0 16 0,2 1 0 15,0 3-368 1,-1 2-64-16,-2 3 0 0,-2 0-12720 0</inkml:trace>
  <inkml:trace contextRef="#ctx0" brushRef="#br0" timeOffset="24145.96">29135 16387 7359 0,'13'28'320'0,"-5"-12"80"0,-3-5-400 0,2 2 0 0,4-1 0 0,5 0 0 16,6 2 7920-16,4 0 1488 0,6-4 320 0,5 1 48 31,3 1-8224-31,0-6-1552 0,0-1-480 0,0-1-16 16,-3-1-1312-16,1-3-272 0,0-7-48 0,-2 2-8688 0,-3 1-1728 0</inkml:trace>
  <inkml:trace contextRef="#ctx0" brushRef="#br0" timeOffset="27418.74">24946 16444 24479 0,'-12'-10'1088'0,"6"0"208"0,-2 0-1040 0,2-3-256 0,0 1 0 0,2 1 0 15,-2-1 320-15,0 0 0 0,3 2 0 0,0-1 0 16,-2 2-320-16,4 0 0 0,1 9 128 0,-2-7-128 15,2 7 0-15,0 0 0 0,0 0 0 0,0 0 0 16,11 6-256-16,0 8 32 0,1 5 16 0,4 9 0 16,2 11-48-16,1 4 0 0,4 9 0 0,0 4 0 15,2 3 0-15,2 0-16 0,-1-1 0 0,2-4 0 32,-1 0-496-32,0-3-112 0,-3-7-16 0,-1-2 0 0,-4-4 144 0,-1-11 32 0,-2-4 0 15,-4-12 0-15,-2-5 1216 0,-10-6 240 0,11-11 48 0,-1-5 16 16,1-5 496-16,-2-9 112 0,-1-6 0 0,3-5 16 15,-1-8-592-15,0-2-128 0,0-1-32 0,2 0 0 0,0-2-672 0,2 5-192 16,1 0-16-16,2 6 0 0,1-2-96 16,0 5-16-16,2 1 0 0,3 6 0 15,0 5-1584-15,0 9-320 16</inkml:trace>
  <inkml:trace contextRef="#ctx0" brushRef="#br0" timeOffset="27936.89">24961 17999 25791 0,'-14'-4'2304'0,"-1"0"-1856"0,-3-1-448 0,2-2 0 16,-2 2 1280-16,1-4 176 0,3 1 16 0,-1 2 16 15,-2-2-1280-15,1 4-208 0,-1 3-128 0,0 1 128 16,-4 0-320-16,1 4 48 0,-2 1 16 0,-1 3 0 15,-1-1-304-15,0 7-48 0,-1 4-16 16,4 2 0-16,1 2-224 0,3 3-48 0,5-2-16 0,-1 0 0 16,4-1 144-16,5-2 48 0,2-1 0 0,4-2 0 0,6-1 336 0,1-2 80 15,4-2 16-15,3-1 0 0,3-3 288 0,4-2 0 16,2 0 0-16,3-3 144 0,2-1 96 0,-2 1 16 16,-2-2 0-16,0 2 0 0,-3-1 144 0,-2 1 48 15,0-1 0-15,-2 5 0 0,-4 0-224 0,-2 2-32 16,-2 5-16-16,-5 1 0 0,-4 1 16 0,-2 0 16 15,-7 2 0-15,-4 2 0 0,-7 3 160 0,-1 1 16 16,-5 3 16-16,-7 1 0 0,-5 3 16 0,-6 2 0 16,-4 1 0-16,-1-2 0 0,0-6-160 0,2 2-48 0,2-5 0 15,4 0 0-15,3-4-400 0,4-5-96 16,4-6-16-16,5-4-7952 0,3-4-1600 16</inkml:trace>
  <inkml:trace contextRef="#ctx0" brushRef="#br0" timeOffset="28375.67">24939 18195 13823 0,'2'28'1216'0,"-4"-9"-960"0,1 5-256 0,0 8 0 16,0 6 2288-16,1 5 400 0,0 2 96 0,0 7 16 0,0 6-2176 15,0 7-432-15,-2 2-192 0,1-1 160 16,-3-1-160-16,2-6 192 0,-5-8-192 0,-1-10 192 0,0-7 400 0,-2-8 96 16,2-7 16-16,-2-9 0 0,4-4 112 0,6-6 16 15,-13-12 16-15,0-3 0 0,0-3-336 0,2-9-80 16,2-8-16-16,1-6 0 0,1-2-416 0,2-4 0 16,2-3 128-16,-1-1-128 0,3-1 0 0,1 1 0 15,1 3 0-15,3 1-176 0,3-2 176 0,1 0 0 16,4 4-144-16,3-2 144 0,3 3-240 0,4 1 32 15,2 4 0-15,4 2 0 0,1 1 32 0,0 3 16 16,0 4 0-16,3 5 0 0,1 6-96 0,-2 4 0 16,-1 3-16-16,-1 2 0 15,-3 5-224-15,-3 4-32 0,-4 2-16 0,-3 5 0 16,-3 4-112-16,-3 4-32 0,-2 5 0 0,-4 4 0 0,-4 4 304 0,-3 2 64 0,-2-2 16 0,-5 3 0 16,-4-5 528-16,-4 4 96 0,-1-1 32 0,-5-3 0 15,-4 2 160-15,0-3 48 0,-1-1 0 0,2-1 0 16,2-3-432-16,2-4-128 0,0-4 0 0,2-3 0 31,4-4-1520-31,1-5-352 0</inkml:trace>
  <inkml:trace contextRef="#ctx0" brushRef="#br0" timeOffset="28772.23">25445 18383 26719 0,'0'0'2368'0,"0"0"-1888"0,0 0-480 0,12 2 0 0,2-2 1248 0,1 0 160 16,3-10 16-16,1 0 16 0,1-5-1120 0,2-4-320 15,1-3 0-15,1-5 128 0,-1-3-128 0,0-1 0 16,-2 0 0-16,-2 0 0 0,-2-3-384 0,-1 5 64 15,0-3 0-15,-4 5 0 0,-1 6-32 0,-3-2 0 16,-3 1 0-16,-2 3 0 0,-2 2 80 0,-2 3 16 16,-3 3 0-16,-2 3 0 0,-4 3 256 0,-2 4 0 15,0 2-128-15,-5 4 128 0,-2 3 176 0,0 6 80 0,-1 5 32 0,-1 7 0 16,0-4-144-16,2 6-16 0,-1 2-128 0,3 1 192 16,1 4-192-16,4-1 176 0,0 0-176 15,5-2 160-15,0 1-160 0,3-2 0 0,3-5 0 0,2-2 0 16,2-3 0-16,2-5 0 0,7-2 0 0,-1-4 0 15,2-1 0-15,4-4-320 0,5-2 48 0,4-3 16 32,3-4-1200-32,3-2-224 0,2-6-48 0</inkml:trace>
  <inkml:trace contextRef="#ctx0" brushRef="#br0" timeOffset="29102.81">26531 17681 28447 0,'-17'8'1264'0,"5"-2"256"0,-6 4-1216 0,0 1-304 0,-1 1 0 0,0 5 0 0,0 1 272 0,-1 2 0 16,-2 2 0-16,-1 4 0 0,-4-3-272 0,-2 5 0 15,2 0-128-15,-1 1 128 0,1 2 0 0,0-2 0 16,0 2 0-16,4 2 0 0,3 0 0 0,2 0 0 16,0-2-128-16,6 5 128 0,0-2 0 0,3 1-176 15,2-1 176-15,3-1-160 0,4-2-32 0,4-2 0 16,1 1 0-16,6-2 0 0,3-4-80 0,3-3-32 0,2-2 0 16,4-3 0-16,3 0-16 0,5-2-16 0,3-6 0 15,3-2 0 1,1 0-304-16,0-5-48 0,-1-3-16 0,1-7-10048 0</inkml:trace>
  <inkml:trace contextRef="#ctx0" brushRef="#br0" timeOffset="29408.42">27306 17989 33855 0,'-15'15'1504'0,"2"-1"304"0,-3 4-1440 0,-1 5-368 0,1 0 0 0,2 6 0 0,1 3 384 0,2 5 0 16,0 1 0-16,3-4 0 16,0-1-704-16,2-1-128 0,2-2-16 0,0-6-16 15,3-2-1264-15,1 0-256 0,0-8-48 0</inkml:trace>
  <inkml:trace contextRef="#ctx0" brushRef="#br0" timeOffset="29837.5">27983 17858 18591 0,'0'0'832'0,"0"0"160"0,0 0-800 0,0 0-192 0,0 0 0 0,0 0 0 15,0 0 352-15,0 0 32 0,0 0 0 0,0 0 0 16,0 0-192-16,0 0-48 0,0 0 0 0,0 0 0 16,0 0 112-16,0 0 32 0,0 0 0 0,0 0 0 15,0 0-288-15,0 0 0 0,-7 8 128 0,7-8-128 0,0 0 144 0,-9 5-16 16,3 2-128-16,6-7 192 0,-10 5 320 0,3-1 64 16,7-4 16-16,-11 5 0 0,3 2-192 0,1-4-32 15,-1 0-16-15,-1 2 0 0,0 1-208 0,-1-2-144 16,0 1 192-16,1 4-192 0,-4-2 448 0,1 3 0 15,-2-3-16-15,0 4 0 0,-3-5-112 0,1 5-32 16,-2 1 0-16,0 2 0 0,0 2-288 0,3 2 0 16,0 0 0-16,2 2 0 0,0 2 0 0,3 1 0 15,0-4 0-15,6 2 0 0,2 0 0 0,-1 0 0 16,4 0 0-16,3-4 0 0,3 1 0 0,1-1 0 16,4-2 0-16,1-1 0 15,4-5-496-15,4 1 0 0,0-4 0 0,5-1-11552 16</inkml:trace>
  <inkml:trace contextRef="#ctx0" brushRef="#br0" timeOffset="31187.54">28685 17585 10127 0,'-10'5'896'0,"-2"2"-704"0,-4 1-192 0,1 3 0 16,-1 5 4064-16,-1 3 784 0,1 1 144 0,0 5 48 0,2 3-4128 15,0 4-912-15,2 3 0 0,0-4 0 0,1 2-256 0,1 0 16 16,1 2 16-16,1-3 0 0,0-7 0 0,3-1 0 15,1-4 0-15,3-3 0 0,0-4 224 0,1-13 0 16,0 0-160-16,0 0 160 0,0 0 304 0,0 0 128 16,0 0 16-16,11-9 16 0,0-6 96 0,-4-2 16 15,3-1 0-15,-2-2 0 0,3 0-320 0,0-2-48 16,-3-2-16-16,0 2 0 0,0 2-192 0,-2-1 0 16,0 2 0-16,1 2 0 0,-2 0 128 0,-1 2-128 15,-2 3 0-15,0 5 0 0,-2 7 128 0,0 0-128 16,0 0 0-16,0 0 144 0,0 0-144 0,-4 9-176 0,-3 2 48 15,5 3 0-15,-1 1-32 0,3 2 0 0,0-2 0 0,3 2 0 32,-1-3-416-32,2 0-96 0,0-2-16 0,1-3 0 15,-5-9 208-15,8 10 32 0,-8-10 16 0,11 5 0 0,-1-2 624 0,2-2 128 0,-1-3 32 16,3-2 0-16,0-6 240 0,4 1 48 0,2-5 16 0,1 1 0 16,4-2-432-16,2-3-96 0,-1-3 0 0,4-2-128 15,0-2 0-15,1-1 0 0,-1 2-240 0,1-4 80 16,-6 2-32-16,1-2 0 0,-1 4 0 0,0-4 0 15,1 1-32-15,-3 1-16 0,-2 0 0 0,0-3 0 16,-4 1-64-16,0-4-16 0,-2 1 0 0,-1-4 0 16,-1-2 64-16,0-2 16 0,-2-2 0 0,-2-3 0 15,-3-2 240-15,-2 0 0 0,-1 3 0 0,-1-1-144 16,-2 2 144-16,0-2 224 0,-2 4-48 0,-2 0-16 16,-1 0-32-16,-3-2-128 0,-2 2 192 0,-1 5-64 0,-1 6-128 0,1 4 0 15,-2 5 0-15,-1 10 0 0,0 5 160 0,0 7 0 16,0 6 0-16,0 1 0 0,-3 6 160 0,1 7 16 15,-1 7 16-15,1 4 0 0,-1 3-128 0,0 3-32 16,1 2 0-16,1 3 0 0,-1-1-192 0,0 7 0 16,1 0 128-16,0 3-128 0,2 4 0 0,-1-1 0 15,3 0 0-15,0-3 0 0,4-1 0 0,2-3 0 16,1-7 0-16,3 0 0 0,2-2 0 0,4-3 0 16,1-2 0-16,5-4 0 0,1 1 0 0,0-6 0 15,2-11 0-15,1-1 0 0,0-2-192 0,3-3 32 16,1-9 0-16,1-1 0 15,2-1-224-15,2-6-32 0,0-5-16 0,2-2 0 16,-1-4-16-16,2-4 0 0,1 1 0 0,2-4 0 0,1 0 64 0,2-4 16 0,2-1 0 0,1-1 0 16,0-7 64-16,-2 0 16 0,-2-2 0 0,-3 2 0 15,-1-3 288-15,-3 1 0 0,0 2 0 0,-3-2 144 16,0-2-144-16,-2 2 160 0,-1 2-160 0,-1 0 160 16,-1 1-160-16,-2 3 0 0,-2-1 144 0,-2 3-144 15,-1-1 272-15,-2 2-16 0,-3-1 0 0,-1 2 0 16,-2 6 112-16,-2 2 16 0,-2 4 0 0,-2 4 0 15,-2 2-64-15,-2 7-16 0,-1 1 0 0,-1 3 0 16,-3 9-304-16,-1 0 0 0,-2 7 0 0,1 4 0 16,-3 8 0-16,-3 4 0 0,4 4 0 0,-1 5 0 15,0 3 0-15,3 3 128 0,-3 6-128 0,1 4 160 16,1 2-160-16,1 7 0 0,-1-2 144 0,2 1-144 16,2-4 0-16,-1-5 0 0,3-1 0 0,1-8 0 0,0 0 0 15,1-8 0-15,3-3 0 0,3-1 0 0,2-7 0 0,2-2 0 16,2-5 0-16,1-7 0 0,2-1 192 0,3-9-16 15,2-2-16-15,4-2 0 0,1-7 16 0,3-3 0 16,0-3 0-16,3-4 0 0,1-3-368 0,3-2-64 16,-1 1 0-16,2 2-16 0,-1-3-48 0,1 4-16 15,0 1 0-15,0 2 0 0,0 0 16 0,0 7 16 16,0 0 0-16,0 5 0 0,0 2 128 0,-2 2 32 16,1 3 0-16,-4 2 0 0,-1 3 272 0,-2 1 48 15,-5 4 16-15,-1-3 0 0,-2 1-32 0,0 0 0 16,-2 4 0-16,1 1 0 0,-4 1-160 0,1-1 128 15,1-1-128-15,0 2 128 0,1 1-128 0,0 1 0 0,1 0 0 16,1-5 128-16,1 0-128 0,1-8-176 0,0-1 48 0,1-3 0 31,1-2-320-31,2-3-48 0,0-3-16 0,1-5 0 16,0 0-272-16,0-2-64 0,1-2-16 0,2-2 0 16,1 2 288-16,-1-3 48 0,-3-1 16 0,2 4 0 0,2 4 640 0,-1 0 144 0,-4 6 32 0,-2 2 0 15,-1 5 432-15,-3 3 96 0,-2 0 0 0,-2 10 16 16,-2 4-64-16,-4 7-16 0,-2 7 0 0,-1 6 0 15,0 8-384-15,-4 3-64 0,-3 6-32 0,-2 2 0 16,-3-1-160-16,-4 3-128 0,-4-4 192 0,1 3-192 16,-4-2 512-16,0 0 0 0,-2-2 0 0,-1-3 0 15,-2-5 64-15,-1 1 0 0,-2-7 0 0,-2 0 0 16,-3-6-1104 0,-1-2-224-16,-3-1-32 0</inkml:trace>
  <inkml:trace contextRef="#ctx0" brushRef="#br0" timeOffset="31494.71">26949 17813 36863 0,'0'0'3264'0,"0"0"-2608"0,0 0-528 0,0 0-128 16,-8-2 448-16,8 2 48 0,0 0 16 0,0 0 0 31,11-4-3856-31,-1 0-768 0</inkml:trace>
  <inkml:trace contextRef="#ctx0" brushRef="#br0" timeOffset="32708.57">27577 17611 12895 0,'0'-14'1152'0,"-2"-1"-928"16,-1 0-224-16,2-2 0 0,-1 0 1872 0,1 0 336 15,1 0 64-15,0 0 16 0,-1-2-1680 0,1 1-336 16,-1 0-64-16,-1 4-16 0,0-4-64 0,-1 2 0 16,-2-1-128-16,0-1 192 0,-1 1-64 0,-2 0-128 15,-1 2 176-15,-1 0-176 0,0 1 160 0,-3 3-160 0,0 0 128 16,1 5-128-16,-2-1 0 0,0 3 0 0,-1 4 0 0,-2 3 0 16,-1 3 224-16,-1 2-32 0,-1 5-16 0,-1 1 0 15,1 0 432-15,-1 3 96 0,-2 3 0 0,0 4 16 16,1 0-112-16,1 4-32 0,-1 0 0 0,2 5 0 15,-1 4-384-15,1 3-192 0,-2 5 160 0,2-1-160 16,1 3 192-16,0 3-64 0,0-1-128 0,2 2 192 16,1 1-192-16,2 2 0 0,2-2 128 0,5 1-128 15,-1 2 128-15,4-2-128 0,2-1 176 0,2-1-176 16,1-1 0-16,1-6 0 0,4 1 0 0,-1-6 0 16,1-1-576-1,2-5-64-15,-1-1 0 0,2-6-16 0,-1-5-1952 16,-1-4-384-16</inkml:trace>
  <inkml:trace contextRef="#ctx0" brushRef="#br0" timeOffset="32958.61">26830 18174 26719 0,'0'0'2368'0,"0"0"-1888"0,0 0-480 0,0 0 0 0,0 0 1808 0,0 0 272 15,0 0 48-15,15 3 16 0,3-2-1712 0,1-1-432 16,2-1 0-16,5-2 0 0,2 0 0 0,5-1-192 0,5-5 0 0,5-3 16 31,5-4-1488-31,8-3-320 0,7-3-48 0</inkml:trace>
  <inkml:trace contextRef="#ctx0" brushRef="#br0" timeOffset="33887.87">26962 18155 23951 0,'-13'3'2128'0,"-2"-2"-1696"0,-2-1-432 0,-2 0 0 15,-2 0 1488-15,-2 0 224 0,-1 0 32 0,1 1 16 16,2 3-1584-16,2 0-320 0,2-1-64 0,4 3-16 16,-1 3 384-16,2 0 80 0,2 3 16 0,0 6 0 15,5 4-64-15,2 5 0 0,3 1 0 0,3 5 0 16,1 0-192-16,1 0-288 0,1 2 64 0,3-3 16 15,1-4-304-15,3 1-48 0,0-2-16 0,1 0 0 16,2-6-704-16,2 0-160 16,1-6-32-16</inkml:trace>
  <inkml:trace contextRef="#ctx0" brushRef="#br0" timeOffset="34127.67">26663 17522 26719 0,'0'0'2368'0,"-11"-1"-1888"0,-1-1-480 16,3 0 0-16,2-2 3360 0,7 4 576 0,0 0 112 0,0 0 32 31,0 0-5168-31,0 0-1024 0,10-3-192 0,4 1-13728 0</inkml:trace>
  <inkml:trace contextRef="#ctx0" brushRef="#br0" timeOffset="51421.11">17964 13164 25631 0,'0'0'1136'0,"-13"0"224"0,-2-1-1088 16,-3-2-272-16,-1-1 0 0,-5 0 0 0,-4 2 512 0,-3-1 64 0,-1 0 0 16,-1-3 0-16,-1 3-576 0,-2 0 0 0,-1 2 0 15,-1 0 0-15,-2 1 0 0,-6 0-176 0,-2 3 176 0,-8 5-208 16,-7-2-96-16,-1-2-16 15,-3 0 0-15,0 4 0 16,0-1-144-16,-3 6-48 0,-5-2 0 0,-1-2 0 16,-3 3 64-16,6-5 0 0,7 5 0 0,8-6 0 0,6 3 128 0,6-4 16 0,4-1 16 0,4 0 0 15,1-3 288-15,4-2-192 0,2-4 192 0,8 1-9584 16</inkml:trace>
  <inkml:trace contextRef="#ctx0" brushRef="#br0" timeOffset="51811.13">16917 12669 15663 0,'0'0'688'0,"0"0"144"0,-12-2-656 0,-2-1-176 0,-3 2 0 0,-2 1 0 0,-5 1 2192 0,1-1 416 15,-2-1 80-15,-3 4 0 0,-4 2-2176 0,-1 1-512 16,-3-1 0-16,-2 0 0 0,-3 3 0 0,-2 1-224 16,-1 3 48-16,-5 4 16 15,-4 0-224-15,-7 5-32 0,-3 1-16 0,0 4 0 0,5 1 144 0,2 3 32 16,3-2 0-16,3 5 0 0,6 1 256 0,-2 3 0 16,3 1-128-16,2-1 128 0,3 0 0 0,4-3 0 15,2-1 128-15,5 1-128 0,3-3 192 0,2-1-48 16,4-1-16-16,5 0 0 0,1-2-128 0,4 2 0 15,3-5 144-15,5 4-144 0,3-3 144 0,5 0-144 0,2-1 192 0,6-3-192 16,6 6 128-16,7-3-128 0,4-3 0 16,5-2 0-16,3 0 160 0,2-2-32 0,0 0 0 0,4 1 0 15,3 0-128-15,2-2-256 0,1-2 64 0,8-4 16 32,6 2-960-32,-1-5-192 0</inkml:trace>
  <inkml:trace contextRef="#ctx0" brushRef="#br0" timeOffset="52519.06">3858 11914 30399 0,'-20'-6'1344'0,"7"2"288"0,1 6-1312 0,1-2-320 0,1-2 0 0,10 2 0 0,-8 7 192 0,8-7-48 16,-4 8 0-16,2 5 0 0,1 0-144 0,2 6 0 16,1 4-192-16,2 6 192 0,-1 2-160 0,0 9 160 15,3 2 0-15,-1 9-144 0,0 2 144 0,2 3 0 0,2 5 0 16,0 5 0-16,0 7 0 0,1 2 0 15,2 1 0-15,-1 0-128 0,-1-3-192 0,-1-3-48 0,0-5 0 0,-3-7 0 32,-3-10-544-32,1-6-112 0,-2-7-32 0,2-14-10768 0</inkml:trace>
  <inkml:trace contextRef="#ctx0" brushRef="#br0" timeOffset="52771.95">3579 12137 22111 0,'0'0'1968'0,"0"0"-1584"0,13-7-384 0,10 0 0 0,10-6 1440 15,12-3 208-15,5-3 32 0,11-6 16 0,8-4-1360 0,9-4-336 16,8-4 0-16,1 0 0 0,-2 1 0 0,-1-1-240 15,-2-1 48-15,5 2 0 16,2 3-1568-16,-8-1-304 0,-6-3-64 0,-5 0-16 0</inkml:trace>
  <inkml:trace contextRef="#ctx0" brushRef="#br0" timeOffset="52985.91">3956 12579 18431 0,'-17'14'1632'0,"3"4"-1312"0,2 1-320 0,8 0 0 16,4-4 3072-16,7 2 528 0,7-3 112 0,9-3 32 16,8 1-2976-16,8-3-608 0,7 0-160 0,3-8 0 15,5-2-256-15,-1-5-128 0,1-4 0 0,2-2-8848 16,3-1-1776-16</inkml:trace>
  <inkml:trace contextRef="#ctx0" brushRef="#br0" timeOffset="53186.17">5091 12250 33695 0,'-20'19'1488'0,"7"0"304"0,-1 5-1424 0,4 8-368 0,-1 5 0 0,5 5 0 0,2 6 0 0,3 4 0 16,0 2 0-16,0-1 0 0,-2 0-128 0,0 2 0 15,1 0 0-15,-1-1 0 16,2 0-2240-16,-3-3-448 0,2 17-96 0,-2-23-16 0</inkml:trace>
  <inkml:trace contextRef="#ctx0" brushRef="#br0" timeOffset="53530.38">5565 12368 21183 0,'0'0'944'0,"-4"10"192"0,-1 4-912 0,1 2-224 0,2 3 0 0,0 2 0 15,2 3 2448-15,0 4 448 0,-1-1 96 0,0 1 16 16,0-5-2416-16,-1 0-464 0,2 1-128 0,-1-6 0 15,0-6 0-15,1 1 0 0,0 0 0 0,0-6 128 16,0-7-272-16,0 0-48 0,0 0-16 0,0 0 0 31,0 0-496-31,6-7-80 0,3-7-32 0,3-3 0 16,0-3-272-16,5-3-64 0,2-5-16 0,2 0 0 0,2-2 208 16,0-1 64-16,1 5 0 0,1 1 0 0,0 6 688 0,-1 4 208 0,-2 4 0 0,-2 0 0 0,-1 6 320 0,1 3 176 15,-1 3 32-15,1 2 16 0,-1 3-176 16,-2 3-48-16,-3 0 0 0,0 2 0 0,0 3 0 0,-1 1 0 15,0 3 0-15,-3 0 0 0,0 1-160 0,-2-1-32 16,-1-4-128-16,2 0 192 0,3-1-192 0,-2-2 0 16,1-5-144-16,2-3-7408 15,1 1-1472-15</inkml:trace>
  <inkml:trace contextRef="#ctx0" brushRef="#br0" timeOffset="53974.74">6925 11898 23615 0,'-23'-3'1040'0,"7"2"224"0,-5-1-1008 16,0 2-256-16,-1 2 0 0,-1 1 0 0,-1 6 176 0,-1 4-16 0,-1 7 0 0,2 6 0 15,2 6-160-15,0 5 0 0,0 4 144 0,0 3-144 16,2 4 0-16,1 4-288 0,0 6 48 0,2 1 16 15,3 1 96-15,3-1 128 0,2-1-208 0,3-1 80 16,3-10 128-16,2-5 0 0,3-10 0 0,4-8-128 16,1-9 128-16,5-6 0 0,0-6 128 0,4-9-128 15,-1-7 384-15,3-10 16 0,-1-10 0 0,2-9 0 16,2-10 32-16,2-10 0 0,0-5 0 0,-1-1 0 16,0-1-432-16,0-3 0 0,-5-3 0 0,1-3 0 15,1-1-256-15,0-1-16 0,-1 3-16 0,-4-1 0 16,0-3 288-16,-4 1-192 0,-1-5 192 0,-1 3-160 0,-2 1 160 15,1 3 0-15,-2 1 0 0,0 7 0 0,1 8 0 16,2 8 0-16,-1 14-144 0,1 10 144 0,-2 11 0 16,1 7-144-16,-7 12 144 0,0 0 0 0,7 20 0 0,-2 13 128 15,-1 14 0-15,-4 9 16 0,-2 8-16 0,-1 9-128 16,-1 5 192-16,-2 9-64 0,0 5 0 0,1 1-128 16,1 0 192-16,1 1-64 0,2-3 304 0,2-6 48 15,2-1 16-15,3-9 0 0,0-6-288 0,3-3-48 16,1-8-16-16,3-4-12560 0</inkml:trace>
  <inkml:trace contextRef="#ctx0" brushRef="#br0" timeOffset="54656.25">8701 11260 28911 0,'-15'-10'1280'0,"15"10"256"0,-11-8-1216 0,11 8-320 0,-8-1 0 0,8 1 0 0,-7 9 144 0,3 5-16 16,2 6-128-16,-1 7 192 0,-1 7-192 0,2 12 0 16,-6 8-192-16,2 6 192 0,0 9-160 0,0 2 160 15,0 1-128-15,2 5 128 0,1 1-256 0,0 0 16 16,2 1 16-16,3-3 0 15,3-7-224-15,2-7-64 16,0-9 0-16,2-13 0 0,1-8 160 0,1-12 32 0,-1-5 0 0,1-7 0 0,2-7 320 0,0-6 0 0,1-5 160 16,2-8-160-16,1-6 736 0,0-3 32 0,1-7 16 15,4 0 0-15,2-5-288 0,0-4-64 0,2-3-16 0,-4-1 0 16,1 3-288-16,-2-3-128 0,-2 0 0 0,-2 2 128 16,0 3-128-16,0 0 0 0,-1 4 0 0,1 5 0 15,-2 5 0-15,0 4-192 0,-2 6 32 0,2 8 16 16,-1 3-176-16,-1 5-48 0,-2 1 0 0,2 11 0 15,0 8 96-15,-1 6 16 0,0 5 0 0,-1 4 0 16,2 3-64-16,1 2-16 0,1 2 0 0,2-1 0 31,-1 3-256-31,5-3-48 0,1-8-16 0,4-3 0 16,-1-9-240-16,3-5-64 0,0-9 0 0,0-5 0 0,-4-5 960 0,0-8 0 0,-1-6 0 0,0-4 0 16,-1-7 896-16,2-5 128 0,0-3 0 0,-1-8 16 15,1-1-448-15,-2-3-80 0,-2 0-32 0,-1-1 0 0,-1 0-112 0,-3-1-32 16,-2-8 0-16,1 3 0 0,-4 1 144 0,0 0 32 15,-2 2 0-15,0 4 0 0,-1 2-512 16,1 8 0-16,1 5 0 0,0 7 0 16,-1 5-1776-1,3 7-400-15</inkml:trace>
  <inkml:trace contextRef="#ctx0" brushRef="#br0" timeOffset="54956.4">10077 11678 30687 0,'-6'23'1360'0,"4"-2"288"0,0 9-1328 0,2 3-320 0,4 1 0 0,1 3 0 15,2-1 240-15,-1-6-32 0,0-3 0 0,-2-4 0 16,1-3-208-16,2-5 0 0,-7-15 0 0,0 0 0 31,0 0-464-31,0 0-48 0,0 0 0 0,8-7 0 0,-1-9 176 0,-1-3 16 0,0-1 16 0,1-4 0 16,-1-2-16-16,2 0-16 0,1-1 0 0,1-1 0 15,0 1 208-15,0 1 128 0,5 3-160 0,1 2 160 16,0 4-144-16,2 1 144 0,0 5-128 0,1 2 128 16,1 0-256-16,3 1 48 0,-1 5 0 0,2-1-11440 15</inkml:trace>
  <inkml:trace contextRef="#ctx0" brushRef="#br0" timeOffset="55305.75">10863 11522 13823 0,'0'0'1216'0,"0"0"-960"0,-10-2-256 0,1 2 0 0,-1-1 3456 0,2 2 640 15,2 4 128-15,-1 4 16 0,0 0-3472 0,3 8-768 16,-1 6 0-16,1 3 0 0,-1 1-160 0,2 6 160 16,1 5-208-16,1 5 80 15,-1-1-384-15,2 4-64 0,0 0 0 0,3 0-16 16,-1-3-256-16,1-4-48 0,3-4-16 0,3-6 0 0,0-5 448 0,1-6 80 0,1-4 32 0,0-3 0 16,3-3 736-16,1-7 128 0,0-5 48 15,2-1 0-15,1-4 288 0,-2-2 64 16,-2-8 16-16,0-5 0 0,3-3-160 0,-2-5-48 0,-1 2 0 0,-1-2 0 15,-3 1-416-15,-1-3-96 0,-3 0-16 0,-3 3 0 16,-2 3-192-16,-2-1 128 0,-4 4-128 0,-3-2 0 16,-1 4 176-16,-2-2-176 0,-1 0 192 0,-1 5-192 31,0 1-240-31,0 1-144 0,0 2-48 0,2 2-8464 0,-1-1-1680 0</inkml:trace>
  <inkml:trace contextRef="#ctx0" brushRef="#br0" timeOffset="55641.68">11359 11255 2751 0,'0'0'256'0,"1"12"-256"0,-2-1 0 0,-1 5 0 0,1 3 6688 0,0 7 1296 16,0-1 256-16,-1 7 48 0,0 1-6528 0,-2 1-1312 16,-1 0-256-16,-1 3-48 0,-2 1-144 0,2-3 0 15,-2-5 0-15,0 0 0 0,1-2 0 0,-2-7-224 16,4-3 48-16,1-5 16 15,4-13-352-15,0 0-64 0,0 0 0 0,0 0-16 16,0 0-48-16,3-17 0 0,3-2 0 0,4-6 0 16,3-1 112-16,-1-3 16 0,6 2 0 0,0-3 0 0,4-6 288 0,-1 4 64 15,2 1 16-15,3 4 0 0,-1 1 144 0,-1 6 144 0,0 2-16 0,0 7-128 16,-1 1 544-16,-2 6 0 0,0 1 0 16,-2 6 0-16,-1 5-256 0,-1 4-48 0,-1 5-16 0,-3 3 0 15,0 4-96-15,-1 3-128 0,0 2 176 16,-2 0-176-16,-1 2 160 0,0 1-160 0,-2-3 128 0,0-1-128 15,-1-4 0-15,0-2 0 0,1-2 0 0,0-1 0 32,4-6-1472-32,-3-2-240 0,3-3-32 0</inkml:trace>
  <inkml:trace contextRef="#ctx0" brushRef="#br0" timeOffset="55990.89">12687 11247 5519 0,'-13'-10'496'0,"2"6"-496"0,-6-4 0 0,0 2 0 0,-4 4 4560 0,2 2 816 16,-1 0 176-16,1 6 16 0,-2 5-4608 0,0 2-960 15,-3 1 0-15,1 9-256 0,0 2 256 0,0 3 0 16,0 0-128-16,3 3 128 15,1-1-640-15,4-3-64 0,2 1 0 0,4-5-16 16,3-3 32-16,6-2 16 0,0-3 0 0,5 0 0 0,4-4 352 0,3 0 80 16,4 2 16-16,1-3 0 0,2-1 656 0,2-3 128 15,-1 4 16-15,-1-2 16 0,0 1 528 0,-2-1 96 16,-3 2 32-16,-3-1 0 0,-2 2-224 0,-3-5-64 16,-6-6 0-16,0 0 0 0,3 14-432 0,-6-2-80 0,-3-3-32 15,-4 0 0-15,-4-3-416 0,-4 2 0 0,-2-1 0 16,-3-2 0-1,-1-2-336-15,1-2-160 0,-1-1-16 0,5-2-8240 0,0-2-1632 16</inkml:trace>
  <inkml:trace contextRef="#ctx0" brushRef="#br0" timeOffset="56390.71">13276 10286 22111 0,'0'0'1968'0,"0"0"-1584"0,0 0-384 0,0 0 0 0,7 14 2224 0,3 5 352 16,2 4 80-16,-2 8 16 0,0 3-2192 0,-2 8-480 16,-3 6 0-16,-3 4 0 0,-3 5 752 0,-1 3 208 15,-2 8 32-15,0-6 16 16,-5 1-1632-16,0-2-320 15,-1 3-64-15,0-2-16 0,-2 1 784 0,2-10 240 0,0-5 0 0,1-7-160 0,0-8 160 0,3-9-128 16,1-5 128-16,1-5-128 0,4-14 128 0,0 0 0 16,0 0 0-16,0 0 0 0,-4-11 128 0,2-3 16 15,0-5 0-15,4-5 0 0,3-6-144 0,0 2 128 16,0-6-128-16,3-2 128 0,0 1-128 0,4-3 0 16,-2-6 0-16,7 4 0 0,-1 2 0 0,3 1 0 0,0 1 0 0,4 1-176 15,1-1 48-15,3 4 0 0,0 3 0 16,4 1 0-16,5 6 128 0,1 2-160 0,1 2 160 15,0 3-160-15,-1 0 16 0,-3 1 0 0,-3 1 0 0,-2 4 0 32,-2 4-512-32,-1 1-112 0,-1 2 0 0,-5-1-11952 0</inkml:trace>
  <inkml:trace contextRef="#ctx0" brushRef="#br0" timeOffset="56620.42">13473 11111 30399 0,'0'0'2704'0,"0"0"-2160"0,5 13-544 0,2 2 0 0,4 0 1664 15,3 6 208-15,5-1 48 0,2 2 16 0,3-2-1632 0,0 4-304 16,1 1 0-16,0-4-208 15,2 0-432-15,-1 0-64 0,0-1-32 0,-1-2-9776 16,-1 0-1968-16</inkml:trace>
  <inkml:trace contextRef="#ctx0" brushRef="#br0" timeOffset="56845.33">14145 10653 26719 0,'0'0'2368'0,"1"13"-1888"0,1 4-480 0,3 9 0 16,1 5 1792-16,4 8 256 0,2 6 48 0,-1 4 16 16,-2 2-1728-16,-1 0-384 0,-2 5 0 0,-1-5 0 31,-2-2-1136-31,-1 1-176 0,1-3-32 0</inkml:trace>
  <inkml:trace contextRef="#ctx0" brushRef="#br0" timeOffset="57494.9">15059 10642 35007 0,'-10'-10'1552'0,"3"5"320"0,0 1-1488 0,-1-1-384 0,-2 7 0 0,2 1 0 0,-3 0 0 0,0 3 144 16,-1 7-144-16,-1 4 0 15,-2 5-352-15,-1 9-176 0,-2 3-48 0,1 4 0 16,0 1 64-16,0 3 0 0,2 3 0 0,1 3 0 16,0-2-128-16,2 0 0 0,1-4-16 0,3-6 0 15,3-4-96-15,3-8-16 0,0-3 0 0,4-6 0 16,0-4 192-16,-2-11 48 0,12 7 0 0,-3-6 0 0,1-4 656 0,2-2 128 15,2-1 16-15,2-5 16 0,0-5 96 0,2 0 0 0,0-2 16 16,0-1 0-16,-1-1-240 0,1-1-160 0,0-3 192 0,0 5-192 16,1 1 144-16,-1 6-144 0,-3-1 0 0,0 5 144 15,-1 2 0-15,1 3 0 0,1 3 0 0,-1 3 0 16,-1 1 112-16,1 2 0 0,0-1 16 0,2 1 0 16,1 2-272-16,-1-5 0 0,3-1 0 0,-3-3 0 15,4-3 0-15,-1-6 128 0,0-7-128 0,2 3 0 16,1-2 128-16,0-2-128 0,0-4 0 0,-1 1 0 15,1-1 0-15,-1 1 0 0,0-5 0 0,-2 5 0 16,-1 3 0-16,0 0 0 0,0 0 0 0,0 3 0 16,0 4 0-16,3-1 0 0,-4 8 0 0,2 2 0 15,-1 0 0-15,0 5 192 0,-1 2-16 0,-3 7 0 16,-1-1-16-16,-1 3 0 0,0 0 0 0,-3 4 0 16,0 0-160-16,-4-1 0 0,2 0 0 0,-2-2 0 0,-1-1 0 0,-1 0 0 15,-4-14 144-15,3 15-144 0,-1-1 224 0,-2-14-32 16,0 0 0-16,0 0 0 0,0 0 192 0,0 0 48 15,0 0 0-15,0 0 0 0,9-14-240 0,-1 0-64 16,-3 2 0-16,2-5 0 0,-1-1-128 0,0 1-272 16,2-3 64-16,0 5 16 15,3 0-208-15,-1 1-48 0,1 5 0 0,2 3 0 16,0 2 320-16,1 4 128 0,0 4-128 0,2 2 128 0,2-1 0 0,1 5 0 16,1 1 0-16,2 4-128 0,2-1 128 0,0-2 0 15,5 1 0-15,-1 2 0 0,2 1 0 0,-1-2 0 0,-1-4 128 0,-1 3-128 16,-2-3 0-16,-3-1 0 0,-3-6 0 15,-3-4-8960 1,-2-5-1888-16</inkml:trace>
  <inkml:trace contextRef="#ctx0" brushRef="#br0" timeOffset="57667.37">15180 9873 44575 0,'-13'-8'1984'0,"7"3"384"0,-4 0-1888 0,6-2-480 0,4 7 0 0,0 0 0 16,0 0 0-16,0 0 0 0,0 0-128 0,0 0 128 15,10 7-2432-15,-2 2-384 16</inkml:trace>
  <inkml:trace contextRef="#ctx0" brushRef="#br0" timeOffset="58406.47">3473 14435 19343 0,'-9'-4'1728'16,"-1"-1"-1392"-16,-1 1-336 0,4 2 0 0,7 2 2944 0,0 0 528 15,-8-3 112-15,8 3 0 0,0 0-2688 0,0 0-528 16,0 0-112-16,0 13-32 0,3-2-224 0,1 7 0 16,3 1 0-16,2 9 0 0,4 8 0 0,2 2 0 15,0 4-160-15,3 4 160 0,5 6-192 0,0 1 32 16,1-2 16-16,3 2 0 0,3 3-64 0,1 0-16 0,-2-2 0 0,1-7 0 15,-2-12-32-15,0-8 0 0,0-6 0 0,4-4 0 16,-1-6 256-16,2-8 160 0,1-4-32 0,3-8 0 16,4-1 80-16,1-7 16 0,1-5 0 0,-3-6 0 15,-3 1-48-15,-1-5-16 0,-4-3 0 0,-1 1 0 16,0-1-160-16,1 0 160 0,-4 2-160 0,-2 0 160 16,-1 3-160-16,-1-2 192 0,-3 0-192 15,0 5 192-15,-2 2 16 0,0 2 16 0,0-2 0 0,-3 0 0 16,-3 0-16-16,0 1 0 0,-3 5 0 0,0 0 0 15,0-2-208-15,-2 1 0 0,-3 1 128 0,-1 1-128 16,-3 2-224-16,0 2-96 0,2 5 0 0,-3 9-16 16,5-9-1664-1,-5 9-336-15,0 0-64 0</inkml:trace>
  <inkml:trace contextRef="#ctx0" brushRef="#br0" timeOffset="58823.74">5337 14539 34719 0,'-7'12'1536'0,"3"2"320"0,1 5-1472 0,3 6-384 0,2 3 0 0,3 6 0 0,0 4 128 0,1 4-128 15,1-1 160-15,-2 6-160 0,-1-2 0 0,-1 5 0 16,0 1 0-16,-2 4 0 0,2 1 0 0,-3-1 0 15,0-2 0-15,-4-1 0 0,-2-2-256 0,-2-8 16 0,-1-6 0 0,-1-3 0 16,0-8 96-16,1-6 16 0,0-7 0 0,0-5 0 16,-2-7 128-16,-1-7-208 0,2-5 80 0,1-9 128 15,1-4-160-15,5-8 160 0,1-7 0 0,4-7-144 16,0-3 0-16,4-8 0 0,3-1 0 0,3-4 0 16,3 5 144-16,-1-4 0 0,1-2 0 0,3 2 0 15,2 0 0-15,6 6 192 0,2 1-32 0,2 4-16 16,3 2 240-16,3 5 32 0,2 6 16 0,2 8 0 15,1 4-144-15,0 8-32 0,2 6 0 0,-3 2 0 16,-1 6-256-16,-2 5 0 0,-4 5 0 0,-6 5-144 16,-1 3-64-16,-5 3-16 0,-5 6 0 0,-4 5 0 15,-7-1-160 1,-5 3-16-16,-8-2-16 0,-6 4 0 0,-6 1 80 0,-4-1 16 0,-5-8 0 0,-6 0 0 16,-5-2-528-1,0-6-112-15,1-7 0 0,2-5-12176 0</inkml:trace>
  <inkml:trace contextRef="#ctx0" brushRef="#br0" timeOffset="59125.03">7680 13638 32879 0,'0'0'1456'0,"0"0"304"0,0 0-1408 0,0 0-352 0,5 14 0 0,0 4 0 15,0 2 384-15,4 7 0 0,0-3 0 0,0 8 0 16,0 5-208-16,2 6-48 0,-2 8 0 0,1 8 0 16,1 4-128-16,-1 5 0 0,-1 0 0 0,1-4 0 15,0 1 0-15,2 1-176 0,-4-2 16 16,3 0 0-1,-3-5-320-15,3-4-64 0,-1-6-16 0,0-10-9232 16,-1-6-1856-16</inkml:trace>
  <inkml:trace contextRef="#ctx0" brushRef="#br0" timeOffset="59524.25">7582 14176 20271 0,'-12'-18'1792'0,"4"9"-1424"0,0 4-368 0,3-3 0 16,1 2 1472-16,4 6 240 0,0 0 32 0,0 0 16 0,0 0-976 15,12-3-192-15,1 2-32 0,1 2-16 0,2 2-352 0,3-1-192 16,1 5 192-16,1-1-192 0,-3-2 0 0,7-2 0 16,0 2 0-16,5 1 0 0,3-2 0 0,0-2 0 15,1-1 0-15,-5 0-144 0,-1 3 144 0,0-3 0 16,-1-3 0-16,0 2 0 0,-2 5 0 0,-1-2-160 16,-2 2 160-16,1 2 0 0,-5-2-144 0,-3 4 144 15,0 5 0-15,-1 3-144 0,-1 1 144 0,-2 2 192 16,-1 5-32-16,-1 3-16 0,1-3 176 0,1 2 16 15,-1-3 16-15,1-1 0 0,1-3 256 0,4-4 48 16,2-2 16-16,4-5 0 0,2-3-336 0,2-5-64 16,4-5-16-16,-2-6 0 0,-2-4-128 0,2-5-128 0,0-4 144 0,0-4-144 15,1-5 0-15,-2-3-208 0,-3-3 16 0,-1 2 0 16,-3 4 0-16,-2 1 0 0,-5 0 0 0,-2 4 0 16,-2-1 192-16,-4 5 256 0,-3 1-48 0,-4 5-16 15,-3 4 352-15,-4 1 64 0,-3 1 16 0,-2 5 0 16,-7 0-160-16,-2 5-16 0,-3 4-16 0,-1 3 0 15,-1 0-432-15,-1 6 0 0,-2 1 0 0,1 3 0 32,-2-1-704-32,5 0 0 0,3-1-16 0,4-1-14800 0</inkml:trace>
  <inkml:trace contextRef="#ctx0" brushRef="#br0" timeOffset="59980.03">10595 13778 30575 0,'0'0'1344'0,"-5"-5"304"0,0-4-1328 0,1 2-320 0,0 1 0 0,4 6 0 0,-4-10 0 0,-1 6 0 16,5 4 0-16,-10-2 0 0,-1 0-176 0,-2 6 176 16,-1 1-208-16,-4 8 80 15,0 2-416-15,-3 4-80 0,-1 5-16 0,0 6 0 16,2-1 128-16,1 5 0 0,1 3 16 0,3 2 0 0,2 0 368 0,4-1 128 0,-1-3 0 0,5-4-144 16,3-7 144-16,2-4 256 0,0-4-64 0,3-4-16 15,4-5 320-15,-7-7 64 0,14-4 16 0,1-6 0 16,3-1-96-16,1-6-16 0,0-6 0 0,2-3 0 15,4-2-464-15,-2 0 0 0,-2-3 0 0,-1 1 0 16,-2 2 0-16,0 2-256 0,-1 2 16 0,-2 5 16 16,-2 1 224-16,-2 4 0 0,-1 4-160 0,2-1 160 15,-2 6 0-15,1 0 0 0,2 5 0 0,1 4 0 16,1 0 0-16,3 2 128 0,0 2-128 16,2-1 128-16,2 6-128 0,2-3 0 0,1 1 0 0,6-4 0 15,2 0 0-15,6-5 0 0,6-3 0 0,0-3 0 31,1-5-816-31,3 0-32 0,-1-5-16 0,0-4-7312 0,0-3-1456 0</inkml:trace>
  <inkml:trace contextRef="#ctx0" brushRef="#br0" timeOffset="60812.42">5505 16506 25791 0,'0'0'1152'0,"0"0"224"0,-6 5-1104 0,6-5-272 0,-3 14 0 0,3 2 0 0,0 4 1280 0,8 6 192 16,1 3 32-16,0 5 16 0,0 3-1344 0,0 1-176 15,-3 4-224-15,0 3 48 0,1 4 32 0,-5-3 0 16,1 1 0-16,-3 1 0 0,-3 3 144 0,1-1 0 15,-2-2-144-15,-1-5 144 0,0-4 0 0,1-8 0 16,1-4 0-16,1-9 0 0,0-7 0 0,2-11 0 16,0 0 128-16,0 0-128 0,0 0 0 0,9-11 0 15,0-8-144-15,3-8 144 0,0-6-224 0,2-4 64 0,2-4 16 16,1 1 0-16,5-6 144 0,1 3 0 0,1-2 0 0,3 5-128 16,-2-1 128-16,2-1 0 0,-2 3 0 0,2 3 0 15,0 3 0-15,2 5 0 0,1 1 0 0,1 7 0 16,-1 3 0-16,2 9 0 0,-1 1 0 0,2 7 0 15,-3 7-144-15,2 3-112 0,1 6 0 0,-2 7-16 16,-5 4-112-16,0 5 0 0,-2 1-16 0,-2-2 0 31,-6 3-64-31,-3-3-16 0,-4-1 0 0,-3-6 0 0,-3-3 624 0,-3-3 128 0,-3-4 32 0,3-14 0 16,0 0 528-16,0 0 96 0,0 0 32 0,0 0 0 16,-5-18-416-16,2-1-80 0,5-6-16 0,3-3 0 15,1-4-640-15,3-4-144 0,1-2-32 0,3-1 0 16,-2-3-352-16,5 5-80 15,0 3-16-15,2 5 0 0,1-1 336 0,1 10 64 0,1 6 16 0,0 8 0 0,3 3 400 16,1 7 304-16,-1 7-48 0,1 2-16 0,4 7 80 0,3 6 32 16,4 6 0-16,-1-2 0 0,2 3-128 0,-4 0-32 15,-4 0 0-15,1-1 0 0,-5-1-192 0,1-1 0 16,-2 2 0-16,-1-4 0 0,-1-3-176 0,1-4-128 16,0-1-16-16</inkml:trace>
  <inkml:trace contextRef="#ctx0" brushRef="#br0" timeOffset="61175.63">7538 16400 25791 0,'-9'19'1152'0,"4"-2"224"15,-3 0-1104-15,3 2-272 0,3 4 0 0,2 7 0 0,3 0 2048 0,4 1 368 0,2 0 64 0,2 0 16 16,0-6-2320-16,2-3-464 0,0-3-96 0,2-5 0 16,2-3 16-16,0-6 16 0,0-2 0 0,1-6 0 31,0-4-96-31,2-7-32 0,0-3 0 0,-1-4 0 0,-1-11 304 0,0-4 176 0,1-4-192 0,3-5 192 15,-1 2-160-15,2-3 160 0,-1 2-128 0,-2-2 128 0,-3 3-192 0,-2-3 64 16,-1 4 0-16,-1 3 0 0,-2-3 128 0,0 5 0 16,3 3 0-16,0 6 0 0,-1 1-144 0,4 5-112 15,-1 4 0-15,2 4-16 16,-4 6-1968-16,1 0-400 0</inkml:trace>
  <inkml:trace contextRef="#ctx0" brushRef="#br0" timeOffset="61509.68">9273 15419 14735 0,'0'0'1312'0,"0"0"-1056"0,-9 11-256 0,1-1 0 16,1 4 3776-16,0 4 688 0,1 4 144 0,0 8 16 16,-1 7-3664-16,1 5-720 0,-4 8-240 0,0 6 128 15,-3 2-128-15,-1 7-128 0,-1 3 128 0,-3 5-192 16,0 2-128-16,0-1-48 0,2-3 0 0,0-4 0 15,1-2 144-15,3-9 32 0,-1-5 0 0,3-7 0 16,3-1-1536-16,3-6-288 0</inkml:trace>
  <inkml:trace contextRef="#ctx0" brushRef="#br0" timeOffset="62059.98">10370 14990 23951 0,'0'0'2128'0,"-9"4"-1696"0,-4 0-432 0,4 2 0 16,2-2 2016-16,0 8 320 0,-2 4 64 0,2 4 16 16,-2 5-1968-16,-1 6-448 0,-2 4 0 0,0 3 0 0,-4 8 0 15,0 7 0-15,-2 5-144 0,0 3 144 16,-2 7-128-16,0 0 128 0,0 4-160 0,3-2 160 16,1-6-224-16,4 2 48 0,2-8 16 0,3-1 0 0,3-2-32 0,4-2-16 15,3-5 0-15,-1-3 0 16,4-6-496-16,4-6-112 0,1-5-16 0,2-4 0 15,2-5 272-15,2-2 48 0,0-7 16 0,3 3 0 0,1-8 288 0,1-1 48 16,-1-4 16-16,3-3 0 16,-1-1-304-16,3-2-48 0,0-7-16 0,1 2-6704 15,1 1-1344-15</inkml:trace>
  <inkml:trace contextRef="#ctx0" brushRef="#br0" timeOffset="62308.28">9708 15845 23951 0,'0'0'1056'0,"0"0"224"0,0 0-1024 0,0 0-256 0,10-11 0 0,4 1 0 0,10-3 2640 0,9 2 480 16,10 0 80-16,7-6 32 15,2 1-3040-15,1-3-624 0,-1-2-112 0,2-2-32 16,-2 0-1504-16,4 2-304 0,-2-2-64 0,2-4-16 0</inkml:trace>
  <inkml:trace contextRef="#ctx0" brushRef="#br0" timeOffset="62544.92">11289 15359 14735 0,'0'17'1312'0,"-1"-7"-1056"0,-2 4-256 0,1 6 0 15,-1 9 3840-15,2 6 704 0,1 5 128 0,0 5 48 16,-2 4-3824-16,1-178-768 0,-4 365-128 0,3-180 0 31,-4-1-496-31,0 3-16 0,0 1 0 0,1-2 0 16,0-1-1648-16,1-5-336 0</inkml:trace>
  <inkml:trace contextRef="#ctx0" brushRef="#br0" timeOffset="63013.1">11802 15372 26895 0,'-11'45'1184'0,"2"-8"256"0,1 5-1152 16,1 10-288-16,0 6 0 0,2 4 0 0,-1 4 320 0,1 3 16 16,0 2 0-16,-2 4 0 0,0-4-336 0,-2-6 0 15,-1-4 0-15,-2-12 0 0,2-5 208 0,-3-10 32 16,3-9 0-16,0-4 0 0,1-9 16 0,0-4 0 16,0-8 0-16,1-6 0 0,-3-8-256 0,2-12-128 15,1-9 128-15,4-11-208 16,4-9-560-16,5-5-128 0,4 2 0 0,2-2-16 15,2 3 192-15,1 0 32 0,0-2 16 0,2-5 0 0,2-3 480 0,3 4 192 0,4-3-176 0,4 6 176 16,4 0-160-16,4 7 160 0,4 5-160 0,6-1 160 16,6 4 0-16,1 5 0 0,-4 5 0 0,-3 8 0 15,-3 2 0-15,-1 11 0 0,-2 5 0 0,-3 7 0 16,-3 5-176-16,-3 7 176 0,-4 0-192 0,-3 9 192 16,-2 8 0-16,-5 1 0 0,-6 2 0 0,-7 2 0 15,-7 0 240-15,-7 0 144 0,-5 2 48 0,-7 0 0 16,-7-2 336-16,-4 0 64 0,-3-2 0 0,-4-2 16 15,0 0-416-15,0-3-96 0,-3-3-16 0,-2-4 0 16,-1-2-320-16,3-6-208 0,1-5 16 0,5-5-12336 16</inkml:trace>
  <inkml:trace contextRef="#ctx0" brushRef="#br0" timeOffset="63295.68">12973 14112 28559 0,'-5'26'2544'0,"1"0"-2032"16,-3 3-512-16,0 13 0 0,1 10 992 0,0 8 96 0,-2 10 32 0,0 8 0 15,-2 7-864-15,-1 0-256 0,-1-2 0 16,-1 3 128-16,1-1-128 0,-1 2 0 0,2-6 0 0,-1 2 0 16,-2-5 0-16,1 0-192 0,1-4 64 0,-1-4-9488 15,0-2-1904 1</inkml:trace>
  <inkml:trace contextRef="#ctx0" brushRef="#br0" timeOffset="63740.62">13396 15198 31903 0,'8'11'1408'0,"-2"0"304"0,3 3-1376 0,4-3-336 15,5 1 0-15,2-3 0 0,8 1 304 0,3-3-16 16,2-3 0-16,0-7 0 0,0-1-160 0,0-2-128 16,-1-8 144-16,-3-1-144 15,-3-8-384-15,0-1-160 0,1-7-32 0,-3-1-16 16,-4-2-720-16,-2 0-144 0,-4-3-16 0,-3 1-16 16,-1 2 384-16,-2 0 80 0,-3 1 0 0,-2-1 16 15,-3 3 448-15,-3 0 96 0,-3 2 16 0,-3 0 0 0,-3 7 624 0,-3 3 128 16,-3 3 16-16,-1 4 16 0,-4 7 384 0,-1 5 80 15,-5 4 16-15,0 11 0 0,-5 4 176 0,-5 7 32 0,-3 4 16 16,1 8 0-16,1 7-352 0,3 6-80 0,3 3-16 0,3 6 0 16,5 0-320-16,3 1-64 0,4-4-16 0,5-4 0 15,4-2-32-15,5-4-16 0,3-1 0 0,6-4 0 16,5 1-16-16,5-5-128 0,4-2 192 0,5-7-64 16,3 2-128-16,4-1 0 0,1-6 0 0,5-2 0 15,2-6-240-15,4-4-80 0,0-5 0 0,-4-4-16 31,-2-9-1168-31,-3-3-224 0,-1-5-64 0,-5-5 0 0</inkml:trace>
  <inkml:trace contextRef="#ctx0" brushRef="#br0" timeOffset="64022.78">11256 14923 25791 0,'0'0'1152'0,"0"0"224"0,-8-3-1104 0,2 0-272 16,6 3 0-16,0 0 0 0,0 0 3392 0,0 0 640 0,0 0 112 0,0 0-14304 16,11 12-2848-16</inkml:trace>
  <inkml:trace contextRef="#ctx0" brushRef="#br0" timeOffset="86942.82">26860 9047 9263 0,'0'0'400'0,"0"0"112"0,0 0-512 0,0 0 0 0,0 0 0 0,0 0 0 0,-1-10 608 0,1 10 32 16,0 0 0-16,0-7 0 0,-3-4 64 0,3 5 32 15,0-3 0-15,0 9 0 0,-1-7-80 0,1 0-16 16,3-1 0-16,-1-1 0 0,-2 9-352 0,0 0-80 16,5-7-16-16,-5 7 0 0,7-6 0 0,1 0 0 15,-8 6 0-15,13-4 0 0,0 0 96 0,0 2 16 16,-1-1 0-16,2 2 0 0,0 1 32 0,4-4 16 15,1 2 0-15,3 0 0 0,1 1 0 0,3 0 0 16,0 0 0-16,6-1 0 0,-1 0 32 0,2-3 16 0,2 1 0 16,2 0 0-16,-1 0-112 0,-1 1-32 0,-2-4 0 15,-1 3 0-15,-2 2-96 0,1-1-32 0,-1 1 0 0,2-2 0 16,1 3-128-16,0 1 0 0,0 0 0 0,4 0 128 16,2 0-128-16,2 0 0 0,0 0 0 0,-2 0 0 15,-1 0 192-15,-1-2-64 0,-1 1 0 0,0 0 0 16,4 0 80-16,1-1 16 0,2 1 0 0,3-2 0 15,2 2 32-15,1-3 16 0,2 1 0 0,-1-3 0 16,-6 3-80-16,0-4 0 0,-4 2-16 0,1 1 0 16,0-1-176-16,-2-1 0 0,0 1 144 0,2 0-144 15,0 0 0-15,-1 1 0 0,1-1 0 0,0 1 0 0,-3-2 176 16,-1 1-48-16,-4 1 0 0,0 0 0 16,0-2 64-16,0 0 0 0,0 3 0 0,1-1 0 0,-1-1-48 15,3 1 0-15,0 1 0 0,2 1 0 0,-3-1-144 16,0 0 192-16,-1 0-192 0,2 0 192 0,-3 3-192 0,-2 0 0 15,-3-1 0-15,-2 1 0 0,-2 0 0 0,1 0 0 16,-1 0 0-16,-1 0 0 0,-4 0 0 0,2 1 128 16,-2 1-128-16,-1-2 0 0,-1 0 160 0,0 1-160 15,-6 0 192-15,2 1-192 0,-1-2 240 0,-2 3-64 16,-10-3-16-16,0 0 0 0,0 0 16 0,10 3 0 16,-10-3 0-16,0 0 0 0,0 0 96 0,0 0 32 15,0 0 0-15,0 0 0 0,0 0-64 0,-9 2-16 16,-1 0 0-16,-2 0 0 0,-2 1-224 0,0-1 0 0,-3 1 128 0,3-1-128 15,-3 0 0-15,-2-1 0 0,-3-1 0 16,2 1 0-16,0 0 0 0,-2 1 0 0,-1-2 0 0,-2 0 0 16,-3-2 0-16,-4 4 0 0,-2 0 0 0,-3 1-160 15,-4 2 160-15,-1-1 0 0,0-2 0 0,0 2 0 16,2 0 0-16,-2 1 0 0,0-1 0 0,-1 0 0 16,-2 1 0-16,-2 2-128 0,-5-2 128 0,-3 2 0 15,-2-1 0-15,1-3-128 0,1 3 128 0,3 2 0 16,2-5 0-16,-1 6-160 0,-1 0 160 0,-2-2 0 15,-3 0-144-15,-3-2 144 0,-1 0 0 0,3 3-144 16,-1-2 144-16,3 5 0 0,3-4 0 0,-4 3 0 16,0-2 0-16,-4 1 0 0,-4-5 0 0,2-2 0 15,2 3 0-15,4 3 0 0,3-3 0 0,1 1 0 16,3 1 0-16,-3-2 0 0,-1-4 0 0,0 0 0 16,2-1 0-16,3 0 0 0,2-1 0 0,3 0 0 15,4 0 0-15,3-1 0 0,4 2 0 0,1 0 0 0,3-1 0 16,0 0 0-16,1 1 0 0,2 0 0 0,2 0 0 15,0-2 0-15,0-1 0 0,2 1 0 0,3 2 0 16,1-1 0-16,2 1 0 0,2 0 0 0,2 0 0 0,4 0 0 16,0 0 0-16,8 0 0 0,0 0 0 0,0 0 0 15,-6-1 0-15,6 1 0 0,0 0 0 0,0 0-128 16,0 0 128-16,15 0 0 0,0-1 0 0,4 1 0 16,3 0 0-16,1 0-128 0,1-2 128 0,2 1 0 15,4-2 0-15,-1 0-128 0,-1-2 128 0,2 2 0 16,3 1 0-16,3 0 0 0,2 2 0 0,4 0 0 15,5 0 0-15,5 0 0 0,5-2 0 0,2 0 0 16,-1 1 0-16,0 0 0 0,-1-2 0 0,3 2 0 0,3 1 0 16,4 0 0-16,5 0 0 0,-2 1 0 0,-3-2 0 15,0-1 128-15,-2-1-128 0,4 0 0 0,3 1 0 0,3-1 128 16,3 0-128-16,-5 0 128 0,-3-3-128 0,0 1 128 16,1-4-128-16,3 5 0 0,2 0 128 0,-1-1-128 15,-1-1 0-15,-3 2 0 0,-5-1 0 0,1 1 128 16,-1 3-128-16,0-1 0 0,1 4 0 0,-2-4 0 15,-4 1 0-15,-3-1 0 0,-7-1 0 0,-2-1 0 16,-2-1 0-16,-3 3 0 0,-1-2 128 0,1 1-128 16,-2 2 128-16,-4-3-128 0,-3-1 160 0,-3 1-160 15,-4 2 192-15,-3 0-64 0,-4 2-128 0,-3 2 192 0,-6-2-192 16,-2 0 128-16,-10 0-128 0,0 0 0 16,0 0 0-16,0 0 0 0,0 0 0 0,-7 11 0 15,-5-5 0-15,-4 1 128 0,-3 0-128 0,-3-1 0 0,-2 1 0 0,-1 2 0 16,-3-5 128-16,0 4-128 0,-2-2 0 15,0 1 0-15,-4 2 0 0,1-5 0 0,-3 1 0 0,-2 2 0 16,1-2 0-16,-9 1 0 0,-7 0 0 0,-6-2-192 16,-4-4 192-16,-3 2-160 0,0 0-48 0,-1 2-16 15,3 1 0-15,-8-1 0 0,-6-3 224 0,-2-1-144 16,-2 0 144-16,5 0-128 0,2 0 128 0,-2 3 0 16,-1 0 0-16,-4-1 0 0,-3-2 0 0,4 3 0 15,4 3 0-15,0 1 0 0,1 5 0 0,-3 0 0 16,-4-3 0-16,1 4 0 0,0 0 0 0,7 2 0 15,2 7 0-15,-5-3 0 0,-3-2 0 0,-2 5 0 16,3 0 0-16,7 0 0 0,5 0 0 0,0 0 0 0,4-2 0 16,3-1 0-16,0-2 0 0,5-3 0 0,6-4 0 0,7 1 0 15,3-2 0-15,10 0 0 0,5-4 0 16,7 3 0-16,5-3 0 0,5-4 0 0,8-1 0 0,0 0-128 16,0 0 128-16,0 0 0 0,12-1 0 0,7-3-128 15,8-1 128-15,7 0 0 0,5 0 128 0,10-3-128 16,4 2 160-16,4 1-32 0,0-4-128 0,6 1 192 15,4-2 0-15,8 1 0 0,6-2 0 0,5 3 0 16,0-1-64-16,2 3-128 0,3-3 176 0,6 1-176 16,5 2 128-16,-3 0-128 0,-4 3 0 0,3 0 0 15,2 0 144-15,3-4-144 0,0 3 0 0,-1 1 144 16,-4 3-144-16,1-4 0 0,5-1 0 0,-3 0 0 16,-6 0 0-16,-1-4 0 0,0 1 0 0,3 2 0 15,-2-2 128-15,-5 3-128 0,-7-5 192 0,-7 2-64 16,-1-3 80-16,-1 2 16 0,-4-1 0 0,-4 3 0 0,-4 1-80 0,-5 0-16 15,-6-1 0-15,-9 0 0 0,-7 0-128 0,-6 3 0 16,-4 1 144-16,-4 0-144 0,-6 3 0 0,-4 0 0 16,-11 0 0-16,0 0 0 0,0 0-144 0,0 0-48 15,0 0-16-15,0 0 0 16,-5 8-368-16,-1-3-64 0,-2 4 0 0,-1-4-16 16,-1 0-1680-16,0 0-336 0,-3 1-64 0,-1-2-9200 0</inkml:trace>
  <inkml:trace contextRef="#ctx0" brushRef="#br0" timeOffset="88911.19">4753 3778 13823 0,'-12'-21'1216'0,"5"7"-960"0,-2-4-256 0,-1 0 0 16,2 0 1424-16,4 2 240 0,3-1 64 0,0 3 0 15,-2-1-1024-15,2 2-208 0,-2-1-48 0,1 0 0 16,-2 2-224-16,-1 3-48 0,0-1-16 0,-2 2 0 16,1 2-160-16,-3-2 0 0,2 3 0 0,-5-3 0 15,-2 3 0-15,0 3 0 0,-4 0 0 0,3 1 0 16,0-1 0-16,0 3 0 0,-2 1 0 0,0 3 0 15,2 3 0-15,-3-2 0 0,-2 5 0 0,1-4 0 0,0 5 0 16,-1-2 0-16,-1 3 0 0,1 1 0 0,-3-2 0 16,0 2 0-16,0 0 128 0,-1 4-128 0,-1 0 288 15,-2 1-32-15,-1 0 0 0,-1 4 0 0,-3 3 64 0,2-1 0 16,0 3 0-16,1-2 0 0,0 4-48 0,1 0 0 16,0 1 0-16,1 4 0 0,1 2-80 0,1 2-32 15,1 0 0-15,1 0 0 0,3-1-160 0,1 5 128 16,0 2-128-16,1-2 128 0,-1 4-128 0,0 3 0 15,0-5 0-15,0 6 128 0,1-1-128 0,2 1 0 16,0-4 0-16,1 2 0 0,-2 1 0 0,2 1 0 16,1-1 0-16,2-1 0 0,-1-1 0 0,3 3 0 15,1 2 0-15,-1-1 0 0,1 1 0 0,2 0 0 0,2 2 192 16,3 2-64-16,0-1-128 0,2-2-176 0,2 1 48 0,-1 0 0 16,2-1 128-16,-1-2 0 0,2-3 0 0,2 0-128 15,1-3 128-15,0 0 0 0,1-8-144 0,2 0 144 16,3-2 0-16,2-5 0 0,0-5-144 0,2 2 144 15,-1-8 0-15,2 0 0 0,2 1 0 0,2-6 0 16,-3-2 0-16,1-3 0 0,2 1 0 0,-2 1 0 16,1-6 0-16,0 1-128 0,1-2 128 0,1-3 0 15,1-2 0-15,0-1 0 0,0-2 0 0,3-3 0 16,0 0 0-16,1-3 0 0,1 1 0 0,4-3 0 16,4-2 0-16,-2-4-128 0,1-2 128 0,-2-1 0 15,1 0 0-15,-2-3 0 0,0-3 0 0,-2 0 144 16,1 0-16-16,0-3-128 0,-1-1 192 0,2 0-64 15,-2-3-128-15,1 0 192 0,-1 0-192 0,-2-1 192 16,3 0-64-16,-3-6 0 0,0-2 0 0,-2-5 0 0,-2 3-128 0,-2-8 0 16,-3-8 0-16,-4 0 0 0,-1-1 128 0,-1-5-128 15,-3-1 0-15,1-1 128 0,-3-3 176 16,-2 1 16-16,0-4 16 0,-2 3 0 0,-3 0 160 0,-2 2 16 16,-1-2 16-16,-3 1 0 0,0-1-112 15,-3 3-32-15,-2-2 0 0,-1 4 0 0,-3 2-80 0,0 3-32 16,-1 8 0-16,-2 3 0 0,-6 0 48 0,2 6 0 15,-6 5 0-15,1 4 0 0,-4 7-160 0,-2 0-32 16,-1 8 0-16,2 2 0 0,-2 4-288 0,0 7-64 16,-2-1-16-16,4 7 0 15,-1 4-1680-15,2 6-352 0,0 8-64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6:52.1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26959 8935 6447 0,'0'0'272'0,"-7"-6"80"0,-4-1-352 0,4 0 0 0,1 2 0 0,-1-3 0 16,2 0 1936-16,-3 3 320 0,3-2 64 0,0 0 16 15,-1 1-1504-15,1 0-288 0,5 6-64 0,-7-7-16 16,2 3-176-16,5 4-32 0,-2-3-16 0,2 3 0 16,0 0-16-16,0 0 0 0,-1-3 0 15,1 3 0-15,0 0-96 0,0 0-128 0,0 0 176 0,0 0-176 16,11-3 368-16,0 1-48 0,1 1 0 0,1-1 0 15,2-1-32-15,3-1-16 0,-1 1 0 0,4 2 0 16,-1 1-48-16,6 0-16 0,2-1 0 0,1-1 0 16,5 1 176-16,3 0 16 0,5 0 16 0,1-1 0 15,2-4-80-15,-5 1-16 0,-3 0 0 0,-3 4 0 16,1-2 128-16,-3 0 32 0,-2 1 0 0,-2 1 0 16,-1 1-208-16,-3 0-32 0,-3 0-16 0,0 0 0 0,-3 0-224 15,-3 0 0-15,-4 0 0 0,1 0 0 0,-2 1 0 16,-10-1 0-16,0 0 0 0,0 0 0 0,0 0 0 15,0 0 0-15,-12 10 0 0,-2-4 0 0,-5 1 0 0,-2-2 0 16,-3 1 0-16,-3 2 0 0,-1-3 0 0,-3 1 0 16,0 1 0-16,-1-2-160 0,-1 5 160 0,-3-4 0 15,-2-3 0-15,-3 1 0 0,0-2 0 0,2 1 0 16,4-6 0-16,3 2 0 0,3-2 0 0,3 1 0 16,3-1 0-16,3 2 128 0,4 1-128 0,2 1 0 15,2-1 0-15,3 0 0 0,9 0 0 0,0 0 0 16,0 0 0-16,0 0 0 0,0 0 0 0,0 0 128 15,0 0-128-15,13-1 128 0,2-2-128 0,4 1 0 16,3-2 0-16,2 2 0 0,4-1 0 0,3 0 0 16,0 1 0-16,4-2 0 0,3-2 0 0,0 1 0 0,0 0 0 0,-1-2 0 15,-3 2 0-15,-1 3 0 0,-1-2 0 16,-4-1 0-16,-4 1 0 0,-2 0 0 0,-3 2 0 0,-4-1 128 16,-2 2-128-16,-13 1 0 15,0 0 0-15,0 0 0 0,0 0 0 0,0 0 0 0,0 0 0 0,-14 4 0 16,-5-1 0-16,-4 2 0 0,-5 2 0 0,-3-3 128 15,0 2-128-15,-5 2 0 0,-2-5 0 0,-4 2 0 16,-5 1 0-16,1-1 192 0,2-3-64 0,0-2 0 16,3 0 0-16,0 1 0 0,4 1 0 0,1 2 0 15,3-1-128-15,4 5 0 0,4-2 0 0,3 1 0 16,4-3 0-16,4-2 0 0,3-1 0 0,11-1 0 16,0 0 176-16,0 0-48 0,0 0 0 0,0 0 0 15,15 3 0-15,7-4-128 0,2-2 192 0,4 1-64 16,4-5-128-16,4 0 0 0,4 0 0 0,3-3 0 0,3 1 0 15,3-4 0-15,4 2 0 0,-4 2 128 0,-3-2-128 16,-4 3 128-16,-4-1-128 0,-4 4 128 0,-3 0-128 0,-4 0 0 16,-6 4 0-16,-3 1-176 15,-5 2-1776-15,-13-2-352 0</inkml:trace>
  <inkml:trace contextRef="#ctx0" brushRef="#br0" timeOffset="1584.87">26352 19643 9215 0,'0'0'816'0,"-12"3"-656"16,-2 0-160-16,-2-3 0 0,-3-4 2576 0,-2 2 496 16,4-2 80-16,1 1 32 0,0-1-2800 0,2-1-576 15,1 1-96-15,2 1-32 0,-1 0 128 0,2-1 0 0,0-1 16 0,2 1 0 16,8 4 304-16,-6-5 64 0,0 0 16 16,6 5 0-16,0 0-64 0,0 0-16 0,0 0 0 0,0 0 0 15,0 0 96-15,0 0 16 0,0 0 0 0,13 0 0 16,3 1 352-16,3 3 80 0,2 0 16 0,6 2 0 15,5 1-176-15,2-3-16 0,4 1-16 0,3 1 0 16,2-2-64-16,4 0-16 0,0 0 0 0,4-2 0 16,3 2-192-16,1-3-32 0,3-1-16 0,-4 1 0 15,-2-1-160-15,-2 0 0 0,-3-1 0 0,-2 0 0 16,-4-2 0-16,0 2 0 0,-3 0 0 0,-1 1 0 16,-1-1 0-16,-2 2 0 0,-6-1 0 0,0 0 0 15,-3 1-144-15,1 0 144 0,-7 2 0 0,-4-2 0 16,-3 2-128-16,-12-3 128 0,10 0 0 0,-10 0 0 0,0 0-176 15,0 0 176-15,0 0-160 0,-15 2 160 0,-6 2-256 16,-4 0 64-16,-6 1 0 0,-4-3 0 0,-6 0 192 0,-4 2 0 16,-2 1 0-16,-2 1 0 0,-2-3 0 0,-7 2 0 15,-3-2 0-15,-2 4 0 0,0-3 0 16,2-2 0-16,2 1 0 0,5-1 0 0,3 2 0 0,4-1 0 16,5-1 0-16,4-1 160 0,2-1-160 0,6 0 128 15,3 0-128-15,4 2 128 0,4-1 80 0,5 0 16 16,5-1 0-16,9 0 0 0,0 0-32 0,0 0 0 15,0 0 0-15,13 3 0 0,1 2-192 0,3-3 0 16,5 1 128-16,2-2-128 0,3 0 0 0,3 1 0 16,3-1 0-16,6 0 0 0,0 1 0 0,6 0 0 15,2 1 0-15,5-2 0 0,2 0 0 0,1-1 128 0,-2-1-128 16,-2 0 0-16,-4-3 144 0,-2 1-144 0,-3 1 128 16,0-1-128-16,-4-1 128 0,-1-2-128 0,-3 1 0 0,-2 2 128 15,-4 0-128-15,-3-3 0 0,-3 4 0 16,-4-1 0-16,-4 1 0 0,-3 1 0 0,-11 1 0 0,0 0 0 15,0 0 0-15,0 0 0 0,-14-3 0 0,-5 1 0 16,-5-2 0-16,-4 2 128 0,-5 0-128 0,-4 1 192 16,-5-1-192-16,-4 1 192 0,-5-1-192 0,-6-2 192 15,-5 0-192-15,-7 0 0 0,-3-1 0 0,1 2 0 16,1-3 0-16,4 2 0 0,3 0-192 0,6 2 192 16,2-1-144-16,7 2 144 0,6 0 0 0,9-2 0 15,8 2 0-15,7 1 128 0,5 0 0 0,13 0 16 16,0 0-144-16,0 0 160 0,9-1-160 0,8 0 160 15,4-2-160-15,8 3 0 0,6 1 0 0,2-1 0 16,1-1 0-16,4-2 128 0,1 2-128 0,3 1 0 0,2-2 0 0,3-1 0 16,1-1 128-16,1 2-128 0,1-3 0 15,-5 2 192-15,-3-1-192 0,-7-1 192 0,-3 1 128 0,-5 1 16 16,-7 0 16-16,-4 0 0 0,-6 0 0 0,-4 1 0 16,-10 2 0-16,0 0 0 0,0 0-80 0,-10 0-16 15,-8 0 0-15,-6 4 0 0,-5-1-256 0,-11 1 0 16,-9-2 0-16,-8 4-144 15,-8 3-1152-15,0 4-240 0,0 0-32 16,4 2-11616-16</inkml:trace>
  <inkml:trace contextRef="#ctx0" brushRef="#br0" timeOffset="4269.3">29955 17977 2751 0,'0'0'256'0,"-3"-16"-256"16,-5 1 0-16,3 1 0 0,-2-2 5552 0,2 2 1056 15,-2 0 224-15,-1 4 32 0,-1-2-5584 0,-1-1-1104 16,-1 4-176-16,-7-5-144 0,-1-3 144 0,-2 0 0 16,-3-1 0-16,0-2 0 0,-4-2 0 0,3-1 0 15,-6 1 0-15,2 5 0 0,-3 0 0 0,4 1 0 16,-2-2 0-16,-2 3 0 0,-1 2 0 0,-3 1-192 15,-3 5 64-15,-1-2 0 0,1 5-16 0,2-1 0 16,0 1 0-16,2 2 0 0,-1-1 144 0,1 2 0 0,-1 1 0 0,0 0 0 16,1 1 0-16,-1 0 0 0,-1 1 128 0,-3-1-128 15,-5 3 208-15,1-2-16 0,-5 1-16 0,4 1 0 16,-1 2-48-16,0 2-128 0,0-2 192 0,4 4-64 16,3-1-128-16,0 2 0 0,-1 1-160 0,2-1 160 15,0 5 0-15,1-1 0 0,0-2 0 0,0 0 0 16,3 4 192-16,0-2-192 0,-1 1 192 0,4 0-192 15,-1 3 0-15,1 1 0 0,0 1 0 0,-1 2 0 16,-1-6 0-16,1 5 0 0,-2 0 0 0,-1 1 0 16,-2 1 0-16,2-1 0 0,-1 2 0 0,3 0 0 15,3 0 0-15,2 3 0 0,4-2 0 0,2 6 0 16,3 2 144-16,2 3-144 0,2-1 0 0,4 2 144 16,-1 0-144-16,3 3 0 0,2 2 0 0,2-1 128 0,0 4-128 0,2-2 0 15,0 2 0-15,3-4 0 0,0 5 0 16,2-4 0-16,0 2 0 0,1-5 0 0,-1-2 0 0,2 1 128 15,1-3-128-15,-2 1 0 0,-1-1 0 0,2-2 0 16,0 0 128-16,1 2-128 0,-2-2 0 16,0 1 0-16,1-2 0 0,0-3 128 0,1-4 0 0,0-1-128 15,-1 2 192-15,1-4-64 0,0 2 16 0,2-2 0 16,0 2 0-16,3 0 0 0,2-4-144 0,-1-1 0 16,2 1 144-16,5 2-144 0,1-2 208 0,4 1-16 15,0-3-16-15,3 0 0 0,5 1-48 0,1 1 0 16,-1-2 0-16,1 0 0 0,-1 0-128 0,0-1 160 15,1-2-160-15,6 2 160 0,-2-1-160 0,1-1 0 0,2 2 0 16,3-2 0-16,1 0 0 0,2-1 0 16,3-5 0-16,-3 2 0 0,-2 0 0 0,-1-4 0 0,0 1 0 15,1-5 0-15,-1 1 0 0,1 1 0 0,0-3 0 0,4-2 0 16,3 0 160-16,2-3-160 0,0-5 192 0,-2 1-192 16,-3-4 208-16,-1 1-64 0,-2-4-16 0,3 3 0 15,1-3-128-15,3-5 0 0,1 1 0 0,3-4 128 16,0 0-128-16,-2-4 0 0,-3 1 0 0,-2-4 128 15,0 2-128-15,0-6 0 0,1-1 0 0,-1 1 128 16,2 3-128-16,0-2 0 0,3 1 0 0,-4-1 128 16,-2-2-128-16,-2-4 160 0,-7-1-160 0,1-2 160 15,-1-1 0-15,-1-1 0 0,-1-5 0 0,-2 4 0 16,-2-4 32-16,0 0 0 0,-3 2 0 0,-1-3 0 16,-3-3 32-16,-3-4 16 0,-3-3 0 0,-5-1 0 15,-4-5 64-15,-5 3 16 0,-5-4 0 0,-6 1 0 0,-3-3-48 0,-6-6 0 16,-8-4 0-16,-3 4 0 0,-3 6 64 0,-1 1 16 15,-2 1 0-15,-2 7 0 0,-1 4-128 16,0 9-32-16,-2 4 0 0,-1 4 0 0,-6 0-192 0,0 7 0 16,-6 4 0-16,1 6 0 0,-1 2-224 0,2 3-96 15,1 3 0-15,1 5-16 16,2-1-1840-16,2 3-352 0,2 1-80 16</inkml:trace>
  <inkml:trace contextRef="#ctx0" brushRef="#br0" timeOffset="5720.11">30264 7265 25743 0,'-9'-18'1136'0,"4"4"240"0,0-2-1104 0,-1 0-272 16,2 4 0-16,1-1 0 0,1-1 0 0,-1 2 0 16,1 2 0-16,-2-1 0 0,3 4 128 0,-2 1-128 15,-1-2 192-15,4 8-192 0,-6-5 0 0,-3 3-176 16,-4 1 0-16,2 1 0 15,-6 1-400-15,-3 1-96 0,-3 2-16 0,-3 6 0 16,-5 1-304-16,-3 1-64 0,-4-3-16 0,-4 1 0 16,-4 2 336-16,3-3 64 0,1 1 16 0,2-3 0 0,2 4 464 0,0-6 192 15,0 0-128-15,1 1 128 0,1-2 496 0,1-1 176 0,-2-2 32 0,-4 1 16 16,-2 0 0-16,-3 0 0 0,1-1 0 0,-1 3 0 16,3-3-384-16,-1 2-80 0,0-2 0 0,-1 2-16 15,1 1-240-15,-2 2 0 0,-2-1 128 0,-3-1-128 16,-4 0 0-16,2 2 0 0,2-2 0 0,2 2 0 15,0 2 0-15,3-3 0 0,2 1 0 0,2 4 0 16,1-1-160-16,-1 3 160 0,-1 2-128 0,0-1 128 16,2-2 0-16,-2 3 0 0,2 2 0 0,3 0 128 15,0-4-128-15,1 9 0 0,2 2-176 0,0 1 176 16,1 1 0-16,0 1-144 0,-1 4 144 0,-1 2 0 16,-3 0 0-16,1 3 0 0,-1 0 192 0,-1 1-64 0,1 3-128 15,1 1-208-15,1 0 48 0,3 0 16 0,-1 2 144 16,5 0-208-16,1-2 80 0,5 2 128 15,2-4-304-15,3 0 64 0,4 0 16 0,3-1 0 0,2-2 224 0,2 4 0 16,3 0 0-16,1 0 0 0,2 1 0 16,1-1 0-16,1-2 144 0,2 0-144 0,1-3 160 0,1-1-160 15,-1 2 160-15,4 0-160 0,-1 1 0 0,3-2 128 16,0-1-128-16,0 3 0 0,2 1 0 0,3 1 144 16,1-5-144-16,2 0 128 0,1 0-128 0,2 0 192 15,3-1-192-15,1-4 192 0,2 2-192 0,3 1 160 16,3-3-160-16,3 1 160 0,3-4-32 0,3 2 0 15,1-4 0-15,0 0 0 0,-3 0 0 0,2-3-128 16,0-1 192-16,2 1-64 0,3 2 0 0,2-4 0 16,1-2 0-16,4 0 0 0,3-1-128 0,-1-5 160 15,-2-1-160-15,-3 0 160 0,0-2-160 0,2-3 0 0,0 1 0 0,4 0 128 16,3-1-128-16,2-3 0 0,1 2 0 0,-1-4 0 16,-4-6 176-16,0-4-48 15,1-2-128-15,1 3 192 0,2-4 0 0,4-4 0 0,2-3 0 0,-3-5 0 16,-3 1 64-16,-1-3 0 0,0 1 0 0,-1-5 0 15,1-3-96-15,2-1-16 0,3 3 0 0,-3-4 0 16,-3-3-16-16,-4-1-128 0,-6-4 192 0,1 2-64 16,-6-5-128-16,-1 0 128 0,2-1-128 0,-2-3 128 15,2-4 128-15,-1-3 0 0,-1-2 16 0,-3-7 0 16,-5-4 240-16,-4 1 64 0,-6-1 0 0,-3-1 0 16,-4-2-128-16,-4-5 0 0,-3-3-16 0,-2 4 0 0,-3 7-240 15,-4 4-64-15,-4 6 0 0,-3 9 0 16,-4 6-128-16,-5 8 0 0,-5 8 0 0,-9 5 0 15,-7 6-400-15,-11 5-112 0,-7 8-32 0,-8 7-8704 16,-7 8-1744-16</inkml:trace>
  <inkml:trace contextRef="#ctx0" brushRef="#br0" timeOffset="7871.58">29882 17186 11055 0,'-16'-8'480'0,"4"4"112"0,-5-1-464 0,1 1-128 0,0-2 0 0,5 1 0 16,-2 2 2880-16,4-1 544 0,3-2 112 0,6 6 32 15,-8-4-2432-15,2 0-496 0,6 4-80 0,0 0-32 16,0 0-240-16,0 0-48 0,0-10-16 0,0 10 0 15,0 0-224-15,0 0 128 0,8-6-128 0,-8 6 0 0,0 0 0 0,11-1 0 16,-11 1 0-16,14 2 0 0,-1 2 0 0,-2 4 0 16,-2-2 0-16,2 7 0 0,-2-1 0 0,3 6 0 15,-1 4 0-15,2-1 0 0,1 1 0 0,-3 1 0 16,2 1 0-16,0-2 0 0,-3-2 0 0,4 0 128 16,-3-1-128-16,2-2 192 0,-5-1-64 0,-1-2-128 15,2-3 176-15,-1-3-176 0,-2-1 432 0,1-1-32 16,2-3 0-16,-9-3 0 0,0 0 80 0,6-4 16 15,0-4 0-15,-1 1 0 0,2-5-32 0,-2 0 0 16,-1-4 0-16,-2-4 0 0,1-3-144 0,-1-1-16 16,1-7-16-16,-1-2 0 0,1-4-96 0,2-3 0 0,-3-5-16 0,4 1 0 15,0-3-176-15,3 5 0 0,2 1 0 0,1-2 0 16,0 1 0-16,2-4 0 0,2 3 0 16,4-3 0-16,0 2-176 0,3-2 176 0,-1 0-128 15,3 1 128-15,1 0-176 0,0 2 176 0,4 2-208 0,-1 3 80 16,0 0-64-16,-1 1 0 0,-4 0 0 0,-2 3 0 15,-4 0-16-15,-1 0-16 0,-4 5 0 0,-2 6 0 16,-3 6 48-16,-2 0 16 0,1 2 0 0,-2 5 0 16,-1 1 160-16,-4 9 0 0,0-8 0 0,0 8 0 15,0 0 0-15,0 0 0 0,0 0 0 0,0 0 0 16,-5 10 0-16,1 3-160 0,0 2 160 0,-1 0-160 16,-1 3 160-16,-1 3-128 0,0-1 128 0,-1 4-128 15,0 3 128-15,-1-2 0 0,-2 3 0 0,-2-1-128 16,1 3 128-16,-4 3 0 0,1 0 0 0,0 4 0 15,-4 1 0-15,-3 4 0 0,-1 3 0 0,0 1 0 0,0 3 0 16,1 2 0-16,0 1 0 0,-1-1 128 0,-2 0-128 16,2-2 0-16,0 1 0 0,0 1 0 0,-1-2 128 0,2-3 0 15,1-1 0-15,3-6 0 0,-2-1 112 0,4-5 16 16,1 0 16-16,0-6 0 0,0 0-80 0,-1-4 0 16,2 1-16-16,0-4 0 0,2-5-176 0,1 1 0 15,3-2 144-15,-1 1-144 0,-2-5 0 0,0 0 0 16,0 0 0-16,-1-3 0 0,-1 0 0 0,2 0 0 15,1-4 0-15,0 3 0 0,-2 0 0 0,2-4 0 16,0-2 0-16,0-1 0 0,0-3 0 0,-2 1 0 0,2-3 128 16,0-2-128-16,1-1 192 0,0-4-48 15,-1 1 0-15,1-1 0 0,-1-4 48 0,0 0 0 16,3-2 0-16,0 0 0 0,-1-2-192 0,0-3 128 16,2 1-128-16,0 1 128 0,-1-3-128 0,2 1 0 0,0 1 0 15,0-2 0-15,-3 3 0 0,2 0 0 0,0 2-176 0,1-4 176 16,-2-2-160-16,2 3 160 0,3 0-192 0,-2 2 192 15,3-2-208-15,-1 5 64 0,1 0 16 0,1 3 0 16,-1 0-48-16,1 1 0 0,0 2 0 0,0 1 0 16,0 11 32-16,0 0 0 0,0 0 0 0,0 0 0 15,0 0 144-15,0 0 0 0,0 0 0 0,0 0-128 16,0 0 128-16,2 14 0 0,1 1-144 0,1 2 144 16,-1 0 0-16,3 3-144 0,-1 0 144 0,1 3 0 15,2 3 0-15,-1 1 0 0,0 2 0 0,-1-2 0 16,3 1 0-16,1 0-128 0,0-1 128 0,2-3 0 15,-1 0 0-15,0-4 0 0,2-2 0 0,0-3 0 16,1-3 0-16,0-1 0 0,-1 1 0 0,1-6 0 16,1-2 0-16,0-2 0 0,0-2 144 0,2-1-144 0,1-3 256 15,-1 0-48-15,1-3 0 0,-1-1 0 0,-1-2-80 0,0 0 0 16,-1-5-128-16,3-3 192 0,-4 0-192 0,0-1 0 16,-2-8 0-16,1 2 0 0,0-6 128 0,-1 0-128 15,1-4 0-15,0-3 0 0,-2 0 0 0,2-1 0 16,-2-1 0-16,2 0 0 0,-1-5 0 0,0 1 128 15,4-5-128-15,0-3 0 0,1 0 0 0,2 0 0 16,1-3 0-16,0 4 0 0,2 6 0 0,0-1 0 16,-1 4 0-16,3 3 0 0,0-3-176 0,1 5 176 15,-4 1-160-15,1 1 160 0,-2-1-192 0,-1 2 192 16,-2-2-208-16,-2 6 80 0,-1-1-32 0,-3 4 0 0,0 1 0 16,-3 2 0-16,0-3 160 0,0 5 0 0,-2-1-144 0,-1 2 144 15,0 3 0-15,-2 4 0 0,1 1 0 16,-3 1 0-16,-1 3 0 0,-1 1 0 0,1 8 0 0,0 0 128 15,0 0-128-15,0 0 128 0,0 0-128 0,-7-4 128 16,7 4-128-16,-9 1 0 0,0 3 0 0,2 4 0 16,-1 0 0-16,1 5 0 0,-1 3 0 0,0 4 0 15,-1 2 0-15,-2 3-144 0,1 1 144 0,-3 5 0 16,0 4-128-16,2 3 128 0,-3 0 0 0,-1 6 0 16,-2 2 0-16,1 2-128 0,-3-1 128 0,1 2 0 15,-3 2 0-15,2-1-128 0,0-3 128 0,0 4 0 16,0 3 0-16,0-1 0 0,0-1 0 0,4-1 0 15,-2-4 0-15,1-5 0 0,1-1 0 0,1-4 0 16,0-4 176-16,1-2-16 0,1-4 0 0,1 0 0 16,0-7 0-16,0 0 0 0,2-2 0 0,1 1 0 15,-3-3-160-15,2-1 128 0,2 0-128 0,1-5 128 0,-3 0-128 16,2-5 0-16,7-5 0 0,-9 6 0 0,-1 0 0 16,1-5 0-16,0-1 0 0,2-2 0 0,-2-1 0 15,1-2 0-15,1 0 0 0,-1-1 0 0,0-7-160 0,1 0 160 16,0 0 0-16,1-3-144 0,-2-3 144 0,-1-1 0 15,-1-1 0-15,0 2-128 0,1 1 128 0,0-1 0 16,-1-2 0-16,0-1 0 0,-1-2 0 0,-1 4 0 16,2 1 0-16,0-2 0 0,1 3 0 0,1 2 0 15,1-1 0-15,0 3 0 0,1 4 0 0,1-1 0 16,1 3 0-16,2-1 0 0,2 9 0 0,-3-6 0 16,0 2 0-16,3 4 0 0,0 0 0 0,0 0 0 0,0 0 0 15,0 0-128-15,0 0 128 0,0 0-128 0,0 0 128 0,0 0-128 16,9 6 128-16,-2 5-192 0,-7-11 192 15,7 12-192-15,2 2 192 0,0 0-208 0,-5 0 80 0,4-2 128 16,3 0-208-16,2 4 80 0,1-2 128 0,0-2-208 31,1 5-272-31,3-1-48 0,5 2-16 0,-2 0-8352 0,3-2-1664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16:37:18.0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3539 12164 13823 0,'0'0'1216'0,"0"0"-960"0,0-8-256 0,0 8 0 15,0 0-256-15,0 0-112 0,0 0-16 0,0 0 0 32,0-6-368-32,0 6-80 0,0 0 0 0</inkml:trace>
  <inkml:trace contextRef="#ctx0" brushRef="#br0" timeOffset="3237.44">15981 8024 3679 0,'0'0'160'0,"0"0"32"0,7-7-192 0,1 3 0 0,-8 4 0 0,11-6 0 0,-1 1 464 0,-1 1 48 16,0 0 16-16,-1-1 0 0,-8 5-528 0,9-3 0 15,-3-1 0-15,-6 4 0 0,0 0 0 0,0 0 0 0,0 0 0 0,0 0 0 16,0 0 512-16,6-5 80 16,-2-4 32-16,-4 9 0 0,0 0 272 0,0 0 64 0,0-9 16 0,0 9 0 15,0 0-288-15,0 0-64 0,-2-12-16 0,-2 6 0 16,4 6-224-16,-3-9-32 0,3 9-16 0,-6-7 0 15,1-5-80-15,0 4 0 0,0 0-16 0,0 2 0 16,-2-2 0-16,4-1 0 0,-3 2 0 0,3 0 0 16,-2 2-112-16,-1-4-128 0,1 0 176 0,0-4-176 15,1 4 224-15,1-2-64 0,-2 1-16 0,-3-1 0 16,2-3-144-16,-2 2 160 0,-1-2-160 0,0-2 160 16,0 0-160-16,0-1 128 0,-1 0-128 0,1 0 128 15,0 1 48-15,-1-2 0 0,0 0 0 0,0 1 0 16,-2 4-32-16,0 0 0 0,-2-2 0 0,-1 1 0 15,2-2 32-15,-1 1 0 0,-1 0 0 0,-1 2 0 16,0-2-176-16,1 1 128 0,-3-1-128 0,5 4 128 0,-1 1-128 16,0 3 0-16,-1-7 0 0,1 5 0 0,1 4-128 0,2 1 128 15,-1 0 0-15,0-1 0 0,-1 0 0 16,-1 2-176-16,0 2 176 0,0 1-128 0,0-1 0 0,-1 2 0 16,-1 2 0-16,1-1 0 0,-3 2-48 15,3 1 0-15,-1-2 0 0,-1 2 0 0,1 6 176 0,0-2 0 16,2 2 0-16,0 1 0 0,0-2 0 0,2 4-128 15,-2-1 128-15,-2-1 0 0,1 4 0 0,0 0 0 16,1 1 144-16,0-1-144 0,0 2 0 0,0 1 0 16,2-1 0-16,0 2 0 0,-1 1 128 0,3 3-128 15,1-1 144-15,1 0-144 0,1-3 144 0,2 4-144 16,1-1 128-16,0 1-128 0,0 5 192 0,2-2-64 0,-1 2 0 0,2 0 0 16,0-2-128-16,1 2 0 0,0-3 0 0,1 3 0 15,1-4 0-15,2 3 0 0,-3-6 0 0,2 5 0 16,-2-3 0-16,2 3 0 0,-1-1 0 0,1 0 0 15,-1-1 0-15,0-2 0 0,2 2 0 0,-2 2 0 16,-1-3 0-16,1 3 0 0,0-2 0 0,1 5 0 16,-1-2 0-16,0 1 0 0,3-3 0 0,-2-1 0 15,1-2 0-15,0 2 192 0,0-1-192 0,1 0 192 16,3 0-32-16,-1-1 0 0,1 3 0 0,1-1 0 16,0-5-160-16,0 2 160 0,-1 0-160 0,4 1 160 15,-1-2-160-15,3-1 0 0,-1 2 144 0,0 0-144 16,1 2 0-16,0-4 0 0,0-1 0 0,1-1 0 15,0-4-176-15,2 3 0 0,-2 2 0 0,3-3 0 0,-2-2-32 0,1 1-16 16,-1-1 0-16,1 2 0 0,-2-4 224 16,-1-2 0-16,0 3 0 0,0-3-144 0,-1 1 144 15,-1 0 0-15,0-2 0 0,1 2 0 16,-1-2 0-16,1 1 0 0,0-3 0 0,2 0 0 0,0-2 0 16,1 2 0-16,-1 2 0 0,1-4 0 0,0 0 0 0,1 0 0 15,-1-3 0-15,-1 1 0 0,0 0 0 0,-1-1 0 16,0 1 0-16,-1-2 0 0,-3-1 0 0,3-3 0 15,-4 2 0-15,1-1 0 0,0-1 0 0,0-1 128 16,0-2-128-16,0 0 0 0,-1-1 0 0,0-2 144 16,0 3-144-16,-1-6 0 0,-1 0 240 0,1 0-64 15,-2-3-16-15,-1 1 0 0,-2 1 32 0,2 1 0 16,-2-5 0-16,-1-1 0 0,-1-1-32 0,1 0 0 16,-2-7 0-16,0 3 0 0,-2 1-160 0,1-3 192 0,0-3-192 0,0 0 192 15,-2 2-192-15,0 0 0 0,1 1 0 0,-1 0 128 16,1-2-128-16,-1-2 128 0,1 2-128 0,1-3 128 15,-1 2-128-15,1-1 192 0,0 1-192 0,1 1 192 16,0-3-192-16,0 0 128 0,0 0-128 16,0-3 128-16,0-2-128 0,1 2 0 0,0 2 0 0,1 0 0 15,-2-2 0-15,0-1 0 0,0-2-160 0,-2 1 160 16,1-1-256-16,-3 2 64 0,2-1 0 0,-2 1 0 16,-1-2 16-16,0 2 16 0,-4 0 0 0,1 2 0 15,-1-2 160-15,0 2 0 0,0 3 0 0,1 2-128 16,-3-5 128-16,2 7 0 0,-5-3 0 0,3 2 0 15,1 0 0-15,-3 2 0 0,0-1 0 0,1 6 0 16,-1 2 0-16,0 0 0 0,1-1 0 0,-1 4 0 16,-1 0 0-16,1 2-128 0,0 3 128 0,2 0 0 0,0 1-192 0,0 2 64 15,-3 3 0-15,2 2-5936 16,-1 2-1168-16</inkml:trace>
  <inkml:trace contextRef="#ctx0" brushRef="#br0" timeOffset="5452.95">19705 7660 1839 0,'-1'-13'0'0,"1"6"160"0,-2-6-160 0,0 4 0 0,-1-5 0 0,2 3 0 15,1 11 3216-15,-1-9 624 0,0-1 112 0,1 10 16 16,0 0-2944-16,0 0-576 0,0 0-128 0,0 0-32 0,1-10-288 0,-1 10 160 16,0 0-160-16,0 0 128 0,0-11-128 0,0 11 0 15,-1-7 0-15,1 7-176 0,0 0-16 0,0 0 0 16,-7-10 0-16,7 10 0 0,-7-8 16 0,0 0 0 15,1 3 0-15,-2-2 0 0,-1-1 176 0,-1 3 0 16,0-1 0-16,0-1 0 0,-3 1 0 0,0-2 0 16,-1 2 128-16,0 1-128 0,-2-2 0 0,-2 1 0 15,-2-3 0-15,-3 2 128 0,-3 1-128 0,0-2 0 16,-3 1 0-16,-1 0 128 0,0 1-128 0,1 1 0 16,1-4 0-16,1 3 0 0,-2 2 0 0,1 1 0 15,1-1 0-15,0 1 0 0,-1 3 0 0,0 1 0 0,2 2 0 0,-2 5 0 16,-3 0 0-16,2 3 0 15,-3 1 0-15,-1-1 0 0,-2 1 0 0,-1 1 0 0,3 0 0 0,1 1 0 16,2 0 0-16,0 2 0 0,1-1 0 0,1 2 0 16,1-2 0-16,1 2 0 0,0-2 0 0,2 3 0 15,0 0 0-15,1 1 0 0,-1 0 0 0,1 2-128 16,0-2 128-16,2 2 0 0,-2-1 0 0,2 2 0 16,2-1 0-16,2 3 0 0,0-1 0 0,2 3 0 15,0 4 0-15,2 1 0 0,0-7 0 0,2 4 0 16,1-3 0-16,1 4 0 0,0-2 160 0,1 5-160 15,2 0 192-15,1-4-64 0,-2 2-128 0,1 2 192 16,-2-2-192-16,2-2 128 0,0 0-128 0,-1 0 0 16,-2 4 128-16,2 2-128 0,0 1 0 0,1-2 0 15,0 0 0-15,-1 0 0 0,2 3 0 0,0-2 0 16,-1 0 0-16,1 2 0 0,0 1 0 0,0-1 0 0,-1 1 0 16,3 1 0-16,-1-1 0 0,1 1 0 0,-3 2 0 0,2-1 0 15,0-2 0-15,2 0 0 0,0-1 0 0,-1 0 0 16,1-1 0-16,0-1 0 0,2 0 0 0,0-1 0 15,1 0 0-15,2-1 0 0,0-3 0 0,1 3 0 16,0 1 0-16,0-1 0 0,2-3 144 0,-2 2-144 16,1-1 128-16,2-2-128 0,0 3 176 0,2-2-48 15,0-2-128-15,0 3 192 0,0-4-64 0,1 3 0 16,0-1-128-16,0 0 192 0,-1-4 48 0,1 1 0 16,1-2 0-16,0 1 0 0,0 3 16 0,1-1 0 0,1 0 0 0,-2-2 0 15,3 4-128-15,0-2-128 16,0-2 176-16,0-1-176 0,0-3 160 0,0-1-160 15,0 0 128-15,0-1-128 0,1 0 0 0,0 0 0 0,1-1 128 0,-1 0-128 16,0 1 0-16,-1-2 0 0,-1 0 0 0,0-4 0 16,-1 2 0-16,2 0 0 0,0-2-160 0,0-5 160 15,0 1-128-15,0 0 128 0,0-2 0 0,0 0-144 16,0-1 144-16,0-2 0 0,0 1 0 0,1-2 0 16,-2-2 0-16,1 0 128 0,1-1-128 0,0 0 176 15,1-1-176-15,-1 0 128 0,3 1-128 0,2-3 128 16,0-3 0-16,2 2 0 0,-2 2 0 0,5-5 0 15,-4 0 0-15,2 2 0 0,-1-4 0 0,-2 3 0 16,-1-7-128-16,0 3 0 0,-1 1 0 0,0-4-176 16,0 0 176-16,-1 1 176 0,2-1-48 0,-1 0 0 15,0-2 64-15,2 0 0 0,-1 1 0 0,0 0 0 16,1-3-192-16,-1 0 192 0,0-1-192 0,0-1 192 0,-1-3-64 16,1 0-128-16,0-6 192 0,0 1-64 0,0 0 128 0,1 1 0 15,-1 1 16-15,2-5 0 0,-4 3-16 0,2-2 0 16,-1-2 0-16,0 1 0 0,-1 2 0 0,-4-1 0 15,1 2 0-15,-1-3 0 0,0-1-96 0,-3 1-32 16,0-2 0-16,0 1 0 0,-1-1-128 16,0-2 128-16,-1 0-128 0,1 0 128 0,-2 0-128 0,1-2 0 15,2 1 0-15,0 0 128 0,0-3-128 0,1 1 0 16,-1-2 0-16,0 2 0 0,3-1 0 0,-3 1 0 16,0 0 0-16,0 1 128 0,-1 3-128 0,-1-2 0 15,-2-3 144-15,2 0-144 0,-6 0 128 0,2 1-128 16,-1 4 128-16,-2-2-128 0,-2 0 224 0,-1-1-32 15,0 0 0-15,-1-1 0 0,1-2 128 0,-3 0 0 16,0 1 16-16,-1 3 0 0,1-3-96 0,-1 1-32 16,-2 1 0-16,1 2 0 0,-1-2-48 0,1 0-16 15,-2-1 0-15,1-1 0 0,-1 0-144 0,0 1 128 0,0 3-128 0,0 0 128 16,2 2-128-16,-3 0 0 0,3-1 0 0,0-2 0 16,-1 2 0-16,0 1 0 0,2 1 0 0,-2 6 0 15,1-2 0-15,-1 3 0 0,-1 1 0 0,2 3 0 16,-2 0 0-16,0 4-144 0,-1 1 144 0,-2 5 0 15,-1-2-384-15,0 4 48 0,-1 2 0 0,-3 4 0 32,-1 3-1296-32,-3 3-256 0,-5 2-48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5D70B3-44DA-4655-8189-5932B8615301}"/>
                  </a:ext>
                </a:extLst>
              </p14:cNvPr>
              <p14:cNvContentPartPr/>
              <p14:nvPr/>
            </p14:nvContentPartPr>
            <p14:xfrm>
              <a:off x="1973520" y="1821960"/>
              <a:ext cx="8982360" cy="308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5D70B3-44DA-4655-8189-5932B86153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160" y="1812600"/>
                <a:ext cx="9001080" cy="31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C02781-0478-4DC4-8628-F29EAA893D26}"/>
                  </a:ext>
                </a:extLst>
              </p14:cNvPr>
              <p14:cNvContentPartPr/>
              <p14:nvPr/>
            </p14:nvContentPartPr>
            <p14:xfrm>
              <a:off x="596880" y="262800"/>
              <a:ext cx="11188800" cy="722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C02781-0478-4DC4-8628-F29EAA893D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520" y="253440"/>
                <a:ext cx="11207520" cy="72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CC92DE-8DC0-4F5A-BC7A-022DC06A94B1}"/>
                  </a:ext>
                </a:extLst>
              </p14:cNvPr>
              <p14:cNvContentPartPr/>
              <p14:nvPr/>
            </p14:nvContentPartPr>
            <p14:xfrm>
              <a:off x="840240" y="275760"/>
              <a:ext cx="10067760" cy="688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CC92DE-8DC0-4F5A-BC7A-022DC06A9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880" y="266400"/>
                <a:ext cx="10086480" cy="69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90"/>
          <a:stretch/>
        </p:blipFill>
        <p:spPr>
          <a:xfrm>
            <a:off x="0" y="244493"/>
            <a:ext cx="11887200" cy="210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675899-ECF9-40E7-9337-E07327A63282}"/>
                  </a:ext>
                </a:extLst>
              </p14:cNvPr>
              <p14:cNvContentPartPr/>
              <p14:nvPr/>
            </p14:nvContentPartPr>
            <p14:xfrm>
              <a:off x="850680" y="1180440"/>
              <a:ext cx="10022760" cy="552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675899-ECF9-40E7-9337-E07327A63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320" y="1171080"/>
                <a:ext cx="10041480" cy="55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9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4129A7-444A-4B4F-BAB5-FA7A281F9668}"/>
                  </a:ext>
                </a:extLst>
              </p14:cNvPr>
              <p14:cNvContentPartPr/>
              <p14:nvPr/>
            </p14:nvContentPartPr>
            <p14:xfrm>
              <a:off x="256680" y="213480"/>
              <a:ext cx="11217600" cy="717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4129A7-444A-4B4F-BAB5-FA7A281F96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20" y="204120"/>
                <a:ext cx="11236320" cy="71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0202"/>
            <a:ext cx="8915400" cy="2946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986571-453F-4AA9-A467-06D66E0AD11E}"/>
                  </a:ext>
                </a:extLst>
              </p14:cNvPr>
              <p14:cNvContentPartPr/>
              <p14:nvPr/>
            </p14:nvContentPartPr>
            <p14:xfrm>
              <a:off x="47160" y="541080"/>
              <a:ext cx="11084760" cy="693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986571-453F-4AA9-A467-06D66E0AD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" y="531720"/>
                <a:ext cx="11103480" cy="69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3761B8-6662-4DA1-8760-E3DEC09E1525}"/>
                  </a:ext>
                </a:extLst>
              </p14:cNvPr>
              <p14:cNvContentPartPr/>
              <p14:nvPr/>
            </p14:nvContentPartPr>
            <p14:xfrm>
              <a:off x="0" y="653040"/>
              <a:ext cx="11440080" cy="650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3761B8-6662-4DA1-8760-E3DEC09E15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643680"/>
                <a:ext cx="11458800" cy="65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F23280-F01E-49D6-BDD3-49BA41B20DF6}"/>
                  </a:ext>
                </a:extLst>
              </p14:cNvPr>
              <p14:cNvContentPartPr/>
              <p14:nvPr/>
            </p14:nvContentPartPr>
            <p14:xfrm>
              <a:off x="333720" y="-42480"/>
              <a:ext cx="10420920" cy="703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F23280-F01E-49D6-BDD3-49BA41B20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360" y="-51840"/>
                <a:ext cx="10439640" cy="70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C91A59-0E4E-45C1-AD0F-13F00A38D746}"/>
                  </a:ext>
                </a:extLst>
              </p14:cNvPr>
              <p14:cNvContentPartPr/>
              <p14:nvPr/>
            </p14:nvContentPartPr>
            <p14:xfrm>
              <a:off x="675720" y="1990800"/>
              <a:ext cx="11156040" cy="413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C91A59-0E4E-45C1-AD0F-13F00A38D7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60" y="1981440"/>
                <a:ext cx="11174760" cy="41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51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67EB95-0CB4-493F-8F65-9F353E9BEFF9}"/>
                  </a:ext>
                </a:extLst>
              </p14:cNvPr>
              <p14:cNvContentPartPr/>
              <p14:nvPr/>
            </p14:nvContentPartPr>
            <p14:xfrm>
              <a:off x="672120" y="1849320"/>
              <a:ext cx="10668960" cy="454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67EB95-0CB4-493F-8F65-9F353E9BEF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760" y="1839960"/>
                <a:ext cx="10687680" cy="45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99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B38AEF-B3B3-42C7-A871-DBCB337C6025}"/>
                  </a:ext>
                </a:extLst>
              </p14:cNvPr>
              <p14:cNvContentPartPr/>
              <p14:nvPr/>
            </p14:nvContentPartPr>
            <p14:xfrm>
              <a:off x="345960" y="1928880"/>
              <a:ext cx="11077560" cy="472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B38AEF-B3B3-42C7-A871-DBCB337C60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00" y="1919520"/>
                <a:ext cx="11096280" cy="47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36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BF437-C24C-4370-B242-E2DAB478E1CE}"/>
                  </a:ext>
                </a:extLst>
              </p14:cNvPr>
              <p14:cNvContentPartPr/>
              <p14:nvPr/>
            </p14:nvContentPartPr>
            <p14:xfrm>
              <a:off x="2368440" y="210600"/>
              <a:ext cx="7638480" cy="720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BF437-C24C-4370-B242-E2DAB478E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9080" y="201240"/>
                <a:ext cx="7657200" cy="72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DDBEE1-716C-4D4F-A57D-2C9C8BE97B57}"/>
                  </a:ext>
                </a:extLst>
              </p14:cNvPr>
              <p14:cNvContentPartPr/>
              <p14:nvPr/>
            </p14:nvContentPartPr>
            <p14:xfrm>
              <a:off x="1573200" y="325440"/>
              <a:ext cx="9872640" cy="578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DDBEE1-716C-4D4F-A57D-2C9C8BE97B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3840" y="316080"/>
                <a:ext cx="9891360" cy="57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70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BBF28-3EA8-47F4-BBE7-4BFF56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654"/>
            <a:ext cx="11887200" cy="1979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0EBBFB-42B8-4F05-AD72-7FBBB88EE01A}"/>
                  </a:ext>
                </a:extLst>
              </p14:cNvPr>
              <p14:cNvContentPartPr/>
              <p14:nvPr/>
            </p14:nvContentPartPr>
            <p14:xfrm>
              <a:off x="1159920" y="364320"/>
              <a:ext cx="10059480" cy="699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0EBBFB-42B8-4F05-AD72-7FBBB88EE0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0560" y="354960"/>
                <a:ext cx="10078200" cy="70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90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2AAD6-01C6-4CB7-9891-D92C46BA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"/>
            <a:ext cx="11887200" cy="30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78CE1-DD3E-4144-B7DE-F87E75BC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591"/>
            <a:ext cx="11887200" cy="36148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CF564-4A26-4474-8545-74AFF86D5D5D}"/>
              </a:ext>
            </a:extLst>
          </p:cNvPr>
          <p:cNvCxnSpPr/>
          <p:nvPr/>
        </p:nvCxnSpPr>
        <p:spPr>
          <a:xfrm>
            <a:off x="-56367" y="3507289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E7FD50-5005-4F5A-92A5-B6BFFBEF2A2C}"/>
                  </a:ext>
                </a:extLst>
              </p14:cNvPr>
              <p14:cNvContentPartPr/>
              <p14:nvPr/>
            </p14:nvContentPartPr>
            <p14:xfrm>
              <a:off x="3786120" y="871560"/>
              <a:ext cx="6853680" cy="594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E7FD50-5005-4F5A-92A5-B6BFFBEF2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6760" y="862200"/>
                <a:ext cx="6872400" cy="59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E38A-B788-4143-96C0-DD205EF5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22"/>
            <a:ext cx="11887200" cy="4721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D42357-E423-4CF6-B5C6-044C058D6609}"/>
                  </a:ext>
                </a:extLst>
              </p14:cNvPr>
              <p14:cNvContentPartPr/>
              <p14:nvPr/>
            </p14:nvContentPartPr>
            <p14:xfrm>
              <a:off x="4146480" y="428040"/>
              <a:ext cx="4717800" cy="179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D42357-E423-4CF6-B5C6-044C058D66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7120" y="418680"/>
                <a:ext cx="4736520" cy="18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87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DF8B-01C2-48E4-981C-9BDE40B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2"/>
            <a:ext cx="11887200" cy="17249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0C374C-2FB1-4B57-A75B-C8CF5EF06C7A}"/>
                  </a:ext>
                </a:extLst>
              </p14:cNvPr>
              <p14:cNvContentPartPr/>
              <p14:nvPr/>
            </p14:nvContentPartPr>
            <p14:xfrm>
              <a:off x="3617280" y="408240"/>
              <a:ext cx="5984640" cy="511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0C374C-2FB1-4B57-A75B-C8CF5EF06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7920" y="398880"/>
                <a:ext cx="6003360" cy="51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02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E1AA1-464D-49E3-BC71-B2B7FD3D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4" y="965351"/>
            <a:ext cx="944880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D150-F749-4787-9E7F-AD4ED1E733A6}"/>
              </a:ext>
            </a:extLst>
          </p:cNvPr>
          <p:cNvSpPr txBox="1"/>
          <p:nvPr/>
        </p:nvSpPr>
        <p:spPr>
          <a:xfrm>
            <a:off x="162836" y="12527"/>
            <a:ext cx="1172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 6: Use linearity of the </a:t>
            </a:r>
            <a:r>
              <a:rPr lang="en-US" sz="3200" dirty="0" err="1">
                <a:solidFill>
                  <a:srgbClr val="FFFF00"/>
                </a:solidFill>
              </a:rPr>
              <a:t>LaPlace</a:t>
            </a:r>
            <a:r>
              <a:rPr lang="en-US" sz="3200" dirty="0">
                <a:solidFill>
                  <a:srgbClr val="FFFF00"/>
                </a:solidFill>
              </a:rPr>
              <a:t> transform to turn a DE into an algebra problem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2E8A73-AD31-4AAC-8E05-E890876836A9}"/>
                  </a:ext>
                </a:extLst>
              </p14:cNvPr>
              <p14:cNvContentPartPr/>
              <p14:nvPr/>
            </p14:nvContentPartPr>
            <p14:xfrm>
              <a:off x="225000" y="557640"/>
              <a:ext cx="9298440" cy="682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2E8A73-AD31-4AAC-8E05-E890876836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40" y="548280"/>
                <a:ext cx="9317160" cy="68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157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399175-7DAF-4239-A713-B50CF77875C6}"/>
                  </a:ext>
                </a:extLst>
              </p14:cNvPr>
              <p14:cNvContentPartPr/>
              <p14:nvPr/>
            </p14:nvContentPartPr>
            <p14:xfrm>
              <a:off x="944640" y="1520640"/>
              <a:ext cx="10519200" cy="482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399175-7DAF-4239-A713-B50CF77875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80" y="1511280"/>
                <a:ext cx="10537920" cy="48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16210D-C608-4E6A-8335-9463F0FCA14E}"/>
                  </a:ext>
                </a:extLst>
              </p14:cNvPr>
              <p14:cNvContentPartPr/>
              <p14:nvPr/>
            </p14:nvContentPartPr>
            <p14:xfrm>
              <a:off x="342720" y="1693440"/>
              <a:ext cx="11379600" cy="585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16210D-C608-4E6A-8335-9463F0FCA1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60" y="1684080"/>
                <a:ext cx="11398320" cy="58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0374BE-10F9-4770-9B13-318911B62C0E}"/>
                  </a:ext>
                </a:extLst>
              </p14:cNvPr>
              <p14:cNvContentPartPr/>
              <p14:nvPr/>
            </p14:nvContentPartPr>
            <p14:xfrm>
              <a:off x="279720" y="516960"/>
              <a:ext cx="10679760" cy="485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0374BE-10F9-4770-9B13-318911B62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360" y="507600"/>
                <a:ext cx="10698480" cy="48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D2E335-16B6-4F49-A4BD-FFE57A79C39F}"/>
                  </a:ext>
                </a:extLst>
              </p14:cNvPr>
              <p14:cNvContentPartPr/>
              <p14:nvPr/>
            </p14:nvContentPartPr>
            <p14:xfrm>
              <a:off x="989640" y="5731920"/>
              <a:ext cx="5663520" cy="128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D2E335-16B6-4F49-A4BD-FFE57A79C3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80" y="5722560"/>
                <a:ext cx="5682240" cy="13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BBE06F-F792-4612-B0A1-357BAE2D473C}"/>
                  </a:ext>
                </a:extLst>
              </p14:cNvPr>
              <p14:cNvContentPartPr/>
              <p14:nvPr/>
            </p14:nvContentPartPr>
            <p14:xfrm>
              <a:off x="255960" y="721800"/>
              <a:ext cx="11422080" cy="649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BBE06F-F792-4612-B0A1-357BAE2D47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00" y="712440"/>
                <a:ext cx="11440800" cy="65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E9120A-1035-45CE-9352-F8076E326BE3}"/>
                  </a:ext>
                </a:extLst>
              </p14:cNvPr>
              <p14:cNvContentPartPr/>
              <p14:nvPr/>
            </p14:nvContentPartPr>
            <p14:xfrm>
              <a:off x="310320" y="230760"/>
              <a:ext cx="11449440" cy="695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E9120A-1035-45CE-9352-F8076E326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60" y="221400"/>
                <a:ext cx="11468160" cy="69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62C349-A137-4529-A896-3A4365DE9119}"/>
                  </a:ext>
                </a:extLst>
              </p14:cNvPr>
              <p14:cNvContentPartPr/>
              <p14:nvPr/>
            </p14:nvContentPartPr>
            <p14:xfrm>
              <a:off x="520920" y="395280"/>
              <a:ext cx="11286720" cy="667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62C349-A137-4529-A896-3A4365DE91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560" y="385920"/>
                <a:ext cx="11305440" cy="66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BDA49-9493-40FC-A17A-D2D1CCF70D37}"/>
                  </a:ext>
                </a:extLst>
              </p14:cNvPr>
              <p14:cNvContentPartPr/>
              <p14:nvPr/>
            </p14:nvContentPartPr>
            <p14:xfrm>
              <a:off x="268200" y="-4320"/>
              <a:ext cx="11390400" cy="674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BDA49-9493-40FC-A17A-D2D1CCF70D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40" y="-13680"/>
                <a:ext cx="11409120" cy="67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10306B-79D0-469A-8F18-A034F06C77A3}"/>
                  </a:ext>
                </a:extLst>
              </p14:cNvPr>
              <p14:cNvContentPartPr/>
              <p14:nvPr/>
            </p14:nvContentPartPr>
            <p14:xfrm>
              <a:off x="1343520" y="75600"/>
              <a:ext cx="10547640" cy="762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10306B-79D0-469A-8F18-A034F06C7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4160" y="66240"/>
                <a:ext cx="10566360" cy="76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6ADFC5-38B3-44BE-96DA-F7646C983444}"/>
                  </a:ext>
                </a:extLst>
              </p14:cNvPr>
              <p14:cNvContentPartPr/>
              <p14:nvPr/>
            </p14:nvContentPartPr>
            <p14:xfrm>
              <a:off x="382680" y="754920"/>
              <a:ext cx="10875960" cy="63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6ADFC5-38B3-44BE-96DA-F7646C9834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20" y="745560"/>
                <a:ext cx="10894680" cy="63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25B7AC-9C32-4321-B07E-26D07C155600}"/>
                  </a:ext>
                </a:extLst>
              </p14:cNvPr>
              <p14:cNvContentPartPr/>
              <p14:nvPr/>
            </p14:nvContentPartPr>
            <p14:xfrm>
              <a:off x="51120" y="1611000"/>
              <a:ext cx="11667240" cy="558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25B7AC-9C32-4321-B07E-26D07C1556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" y="1601640"/>
                <a:ext cx="11685960" cy="56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B7EE96-ABB4-487A-91A9-9C03653FDAB7}"/>
                  </a:ext>
                </a:extLst>
              </p14:cNvPr>
              <p14:cNvContentPartPr/>
              <p14:nvPr/>
            </p14:nvContentPartPr>
            <p14:xfrm>
              <a:off x="442080" y="221760"/>
              <a:ext cx="11408760" cy="712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B7EE96-ABB4-487A-91A9-9C03653FDA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720" y="212400"/>
                <a:ext cx="11427480" cy="71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64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5B9193-7E0F-47F2-95CB-9D2264A833CC}"/>
                  </a:ext>
                </a:extLst>
              </p14:cNvPr>
              <p14:cNvContentPartPr/>
              <p14:nvPr/>
            </p14:nvContentPartPr>
            <p14:xfrm>
              <a:off x="516600" y="93240"/>
              <a:ext cx="11374560" cy="589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5B9193-7E0F-47F2-95CB-9D2264A833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40" y="83880"/>
                <a:ext cx="11393280" cy="59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34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BDD8D2-DEFE-4FE9-B93F-8E11BFD31773}"/>
                  </a:ext>
                </a:extLst>
              </p14:cNvPr>
              <p14:cNvContentPartPr/>
              <p14:nvPr/>
            </p14:nvContentPartPr>
            <p14:xfrm>
              <a:off x="630720" y="2511360"/>
              <a:ext cx="6793920" cy="20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BDD8D2-DEFE-4FE9-B93F-8E11BFD317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360" y="2502000"/>
                <a:ext cx="6812640" cy="20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181627-D94B-4E5C-87F3-351978A9778D}"/>
                  </a:ext>
                </a:extLst>
              </p14:cNvPr>
              <p14:cNvContentPartPr/>
              <p14:nvPr/>
            </p14:nvContentPartPr>
            <p14:xfrm>
              <a:off x="989640" y="4211280"/>
              <a:ext cx="10320480" cy="293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181627-D94B-4E5C-87F3-351978A977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80" y="4201920"/>
                <a:ext cx="10339200" cy="29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EEEE58-AF34-4249-B4FE-DE0D98DD5173}"/>
                  </a:ext>
                </a:extLst>
              </p14:cNvPr>
              <p14:cNvContentPartPr/>
              <p14:nvPr/>
            </p14:nvContentPartPr>
            <p14:xfrm>
              <a:off x="1310040" y="1566000"/>
              <a:ext cx="5506920" cy="60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EEEE58-AF34-4249-B4FE-DE0D98DD5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0680" y="1556640"/>
                <a:ext cx="5525640" cy="6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ED7968-6696-4904-B6D0-D637C05711A1}"/>
                  </a:ext>
                </a:extLst>
              </p14:cNvPr>
              <p14:cNvContentPartPr/>
              <p14:nvPr/>
            </p14:nvContentPartPr>
            <p14:xfrm>
              <a:off x="1234080" y="1262880"/>
              <a:ext cx="10065600" cy="559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ED7968-6696-4904-B6D0-D637C0571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720" y="1253520"/>
                <a:ext cx="10084320" cy="56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A4705E-4785-4589-92BA-7214B30F8D4C}"/>
                  </a:ext>
                </a:extLst>
              </p14:cNvPr>
              <p14:cNvContentPartPr/>
              <p14:nvPr/>
            </p14:nvContentPartPr>
            <p14:xfrm>
              <a:off x="9407160" y="2556000"/>
              <a:ext cx="1615680" cy="460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A4705E-4785-4589-92BA-7214B30F8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7800" y="2546640"/>
                <a:ext cx="1634400" cy="46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3592D7-3D81-43FF-B056-D4EE33803D4B}"/>
                  </a:ext>
                </a:extLst>
              </p14:cNvPr>
              <p14:cNvContentPartPr/>
              <p14:nvPr/>
            </p14:nvContentPartPr>
            <p14:xfrm>
              <a:off x="1274040" y="2647440"/>
              <a:ext cx="5845320" cy="173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3592D7-3D81-43FF-B056-D4EE33803D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4680" y="2638080"/>
                <a:ext cx="5864040" cy="17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14682</TotalTime>
  <Words>43</Words>
  <Application>Microsoft Office PowerPoint</Application>
  <PresentationFormat>Custom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156</cp:revision>
  <dcterms:created xsi:type="dcterms:W3CDTF">2020-09-07T00:11:40Z</dcterms:created>
  <dcterms:modified xsi:type="dcterms:W3CDTF">2021-03-05T17:48:22Z</dcterms:modified>
</cp:coreProperties>
</file>